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40"/>
  </p:notesMasterIdLst>
  <p:sldIdLst>
    <p:sldId id="256" r:id="rId4"/>
    <p:sldId id="258" r:id="rId5"/>
    <p:sldId id="291" r:id="rId6"/>
    <p:sldId id="262" r:id="rId7"/>
    <p:sldId id="292" r:id="rId8"/>
    <p:sldId id="259" r:id="rId9"/>
    <p:sldId id="263" r:id="rId10"/>
    <p:sldId id="260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41"/>
      <p:bold r:id="rId42"/>
      <p:italic r:id="rId43"/>
      <p:boldItalic r:id="rId44"/>
    </p:embeddedFont>
    <p:embeddedFont>
      <p:font typeface="Barlow Semi Condensed Light" panose="00000406000000000000" pitchFamily="2" charset="0"/>
      <p:regular r:id="rId45"/>
      <p:bold r:id="rId46"/>
      <p:italic r:id="rId47"/>
      <p:boldItalic r:id="rId48"/>
    </p:embeddedFont>
    <p:embeddedFont>
      <p:font typeface="Fira Sans Extra Condensed" panose="020B0503050000020004" pitchFamily="34" charset="0"/>
      <p:regular r:id="rId49"/>
      <p:bold r:id="rId50"/>
      <p:italic r:id="rId51"/>
      <p:boldItalic r:id="rId52"/>
    </p:embeddedFont>
    <p:embeddedFont>
      <p:font typeface="Proxima Nova" panose="020B0604020202020204" charset="0"/>
      <p:regular r:id="rId53"/>
      <p:bold r:id="rId54"/>
      <p:italic r:id="rId55"/>
      <p:boldItalic r:id="rId56"/>
    </p:embeddedFont>
    <p:embeddedFont>
      <p:font typeface="Proxima Nova Semibold" panose="020B0604020202020204" charset="0"/>
      <p:regular r:id="rId57"/>
      <p:bold r:id="rId58"/>
      <p:boldItalic r:id="rId59"/>
    </p:embeddedFont>
    <p:embeddedFont>
      <p:font typeface="Sue Ellen Francisco" panose="020B0604020202020204" charset="0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 snapToGrid="0">
      <p:cViewPr>
        <p:scale>
          <a:sx n="75" d="100"/>
          <a:sy n="75" d="100"/>
        </p:scale>
        <p:origin x="114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61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6.fntdata"/><Relationship Id="rId5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a51b9e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a51b9e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c00eae5ad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c00eae5ad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bfabcda2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bfabcda2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c00eae5ad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c00eae5ad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c00eae5ad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c00eae5ad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c00eae5ad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c00eae5ad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c00eae5ad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c00eae5ad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c00eae5ad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c00eae5ad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c00eae5ad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c00eae5ad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c00eae5ad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c00eae5ad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c00eae5ad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c00eae5ad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a6f5db3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a6f5db3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c00eae5ad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c00eae5ad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c00eae5ad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c00eae5ad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c00eae5ad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c00eae5ad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c00eae5ad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c00eae5ad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c00eae5a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c00eae5a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c00eae5ad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c00eae5ad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c00eae5ad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c00eae5ad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c00eae5ad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c00eae5ad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c00eae5ad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c00eae5ad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c00eae5ad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c00eae5ad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ba6f5db3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ba6f5db3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427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gc00eae5ad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0" name="Google Shape;2340;gc00eae5ad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c00eae5ad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c00eae5ad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c00eae5ad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c00eae5ad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c00eae5ad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c00eae5ad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SLIDES_API5540141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SLIDES_API5540141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SLIDES_API554014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SLIDES_API554014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gbed9017330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9" name="Google Shape;2639;gbed9017330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ba6f5db3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ba6f5db3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ba6f5db3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ba6f5db3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1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ba6f5db3d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ba6f5db3d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00eae5ad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00eae5ad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ba6f5db3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ba6f5db3d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ba6f5db3d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ba6f5db3d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3" Type="http://schemas.openxmlformats.org/officeDocument/2006/relationships/image" Target="../media/image1.jp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17" Type="http://schemas.microsoft.com/office/2007/relationships/hdphoto" Target="../media/hdphoto7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/>
          <p:nvPr/>
        </p:nvSpPr>
        <p:spPr>
          <a:xfrm>
            <a:off x="5019525" y="839900"/>
            <a:ext cx="4188696" cy="3305266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7"/>
          <p:cNvSpPr/>
          <p:nvPr/>
        </p:nvSpPr>
        <p:spPr>
          <a:xfrm>
            <a:off x="5464359" y="1180268"/>
            <a:ext cx="2995566" cy="2485638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27"/>
          <p:cNvGrpSpPr/>
          <p:nvPr/>
        </p:nvGrpSpPr>
        <p:grpSpPr>
          <a:xfrm>
            <a:off x="280664" y="659771"/>
            <a:ext cx="4764984" cy="3823959"/>
            <a:chOff x="2728875" y="1053525"/>
            <a:chExt cx="4520000" cy="3627700"/>
          </a:xfrm>
        </p:grpSpPr>
        <p:sp>
          <p:nvSpPr>
            <p:cNvPr id="106" name="Google Shape;106;p27"/>
            <p:cNvSpPr/>
            <p:nvPr/>
          </p:nvSpPr>
          <p:spPr>
            <a:xfrm>
              <a:off x="7200550" y="223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7200550" y="2233200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7131675" y="2640950"/>
              <a:ext cx="24575" cy="19800"/>
            </a:xfrm>
            <a:custGeom>
              <a:avLst/>
              <a:gdLst/>
              <a:ahLst/>
              <a:cxnLst/>
              <a:rect l="l" t="t" r="r" b="b"/>
              <a:pathLst>
                <a:path w="983" h="792" extrusionOk="0">
                  <a:moveTo>
                    <a:pt x="127" y="0"/>
                  </a:moveTo>
                  <a:cubicBezTo>
                    <a:pt x="96" y="32"/>
                    <a:pt x="64" y="32"/>
                    <a:pt x="32" y="63"/>
                  </a:cubicBezTo>
                  <a:cubicBezTo>
                    <a:pt x="32" y="95"/>
                    <a:pt x="1" y="158"/>
                    <a:pt x="32" y="190"/>
                  </a:cubicBezTo>
                  <a:cubicBezTo>
                    <a:pt x="286" y="380"/>
                    <a:pt x="507" y="602"/>
                    <a:pt x="761" y="792"/>
                  </a:cubicBezTo>
                  <a:cubicBezTo>
                    <a:pt x="761" y="792"/>
                    <a:pt x="792" y="792"/>
                    <a:pt x="824" y="792"/>
                  </a:cubicBezTo>
                  <a:cubicBezTo>
                    <a:pt x="856" y="792"/>
                    <a:pt x="919" y="760"/>
                    <a:pt x="951" y="728"/>
                  </a:cubicBezTo>
                  <a:cubicBezTo>
                    <a:pt x="951" y="697"/>
                    <a:pt x="982" y="602"/>
                    <a:pt x="951" y="570"/>
                  </a:cubicBezTo>
                  <a:cubicBezTo>
                    <a:pt x="697" y="380"/>
                    <a:pt x="476" y="190"/>
                    <a:pt x="222" y="32"/>
                  </a:cubicBezTo>
                  <a:cubicBezTo>
                    <a:pt x="191" y="0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7171275" y="1979850"/>
              <a:ext cx="15050" cy="6350"/>
            </a:xfrm>
            <a:custGeom>
              <a:avLst/>
              <a:gdLst/>
              <a:ahLst/>
              <a:cxnLst/>
              <a:rect l="l" t="t" r="r" b="b"/>
              <a:pathLst>
                <a:path w="602" h="254" extrusionOk="0">
                  <a:moveTo>
                    <a:pt x="127" y="254"/>
                  </a:moveTo>
                  <a:cubicBezTo>
                    <a:pt x="253" y="254"/>
                    <a:pt x="380" y="222"/>
                    <a:pt x="602" y="159"/>
                  </a:cubicBezTo>
                  <a:cubicBezTo>
                    <a:pt x="380" y="96"/>
                    <a:pt x="285" y="32"/>
                    <a:pt x="158" y="1"/>
                  </a:cubicBezTo>
                  <a:cubicBezTo>
                    <a:pt x="127" y="1"/>
                    <a:pt x="63" y="32"/>
                    <a:pt x="32" y="32"/>
                  </a:cubicBezTo>
                  <a:cubicBezTo>
                    <a:pt x="0" y="64"/>
                    <a:pt x="0" y="127"/>
                    <a:pt x="0" y="191"/>
                  </a:cubicBezTo>
                  <a:cubicBezTo>
                    <a:pt x="32" y="222"/>
                    <a:pt x="95" y="254"/>
                    <a:pt x="127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7128500" y="1984600"/>
              <a:ext cx="8750" cy="8725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59" y="1"/>
                  </a:moveTo>
                  <a:cubicBezTo>
                    <a:pt x="96" y="32"/>
                    <a:pt x="1" y="96"/>
                    <a:pt x="1" y="127"/>
                  </a:cubicBezTo>
                  <a:cubicBezTo>
                    <a:pt x="33" y="191"/>
                    <a:pt x="64" y="254"/>
                    <a:pt x="128" y="349"/>
                  </a:cubicBezTo>
                  <a:cubicBezTo>
                    <a:pt x="223" y="254"/>
                    <a:pt x="286" y="191"/>
                    <a:pt x="318" y="127"/>
                  </a:cubicBezTo>
                  <a:cubicBezTo>
                    <a:pt x="349" y="64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7146725" y="194740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254" h="381" extrusionOk="0">
                  <a:moveTo>
                    <a:pt x="95" y="0"/>
                  </a:moveTo>
                  <a:cubicBezTo>
                    <a:pt x="32" y="95"/>
                    <a:pt x="0" y="158"/>
                    <a:pt x="0" y="190"/>
                  </a:cubicBezTo>
                  <a:cubicBezTo>
                    <a:pt x="0" y="285"/>
                    <a:pt x="32" y="380"/>
                    <a:pt x="159" y="348"/>
                  </a:cubicBezTo>
                  <a:cubicBezTo>
                    <a:pt x="222" y="317"/>
                    <a:pt x="254" y="222"/>
                    <a:pt x="222" y="158"/>
                  </a:cubicBezTo>
                  <a:cubicBezTo>
                    <a:pt x="222" y="95"/>
                    <a:pt x="159" y="63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7181550" y="1971925"/>
              <a:ext cx="7150" cy="6375"/>
            </a:xfrm>
            <a:custGeom>
              <a:avLst/>
              <a:gdLst/>
              <a:ahLst/>
              <a:cxnLst/>
              <a:rect l="l" t="t" r="r" b="b"/>
              <a:pathLst>
                <a:path w="286" h="255" extrusionOk="0">
                  <a:moveTo>
                    <a:pt x="96" y="254"/>
                  </a:moveTo>
                  <a:cubicBezTo>
                    <a:pt x="159" y="223"/>
                    <a:pt x="191" y="191"/>
                    <a:pt x="286" y="128"/>
                  </a:cubicBezTo>
                  <a:cubicBezTo>
                    <a:pt x="222" y="64"/>
                    <a:pt x="159" y="1"/>
                    <a:pt x="96" y="1"/>
                  </a:cubicBezTo>
                  <a:cubicBezTo>
                    <a:pt x="64" y="1"/>
                    <a:pt x="1" y="64"/>
                    <a:pt x="1" y="128"/>
                  </a:cubicBezTo>
                  <a:cubicBezTo>
                    <a:pt x="1" y="159"/>
                    <a:pt x="64" y="254"/>
                    <a:pt x="96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7157025" y="1948975"/>
              <a:ext cx="8725" cy="5575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348" y="127"/>
                  </a:moveTo>
                  <a:cubicBezTo>
                    <a:pt x="253" y="64"/>
                    <a:pt x="222" y="0"/>
                    <a:pt x="158" y="0"/>
                  </a:cubicBezTo>
                  <a:cubicBezTo>
                    <a:pt x="127" y="0"/>
                    <a:pt x="63" y="32"/>
                    <a:pt x="0" y="64"/>
                  </a:cubicBezTo>
                  <a:cubicBezTo>
                    <a:pt x="32" y="95"/>
                    <a:pt x="63" y="190"/>
                    <a:pt x="127" y="190"/>
                  </a:cubicBezTo>
                  <a:cubicBezTo>
                    <a:pt x="158" y="222"/>
                    <a:pt x="222" y="159"/>
                    <a:pt x="348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7135625" y="2009150"/>
              <a:ext cx="5575" cy="5550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96" y="0"/>
                  </a:moveTo>
                  <a:cubicBezTo>
                    <a:pt x="64" y="32"/>
                    <a:pt x="33" y="64"/>
                    <a:pt x="1" y="64"/>
                  </a:cubicBezTo>
                  <a:cubicBezTo>
                    <a:pt x="33" y="127"/>
                    <a:pt x="64" y="190"/>
                    <a:pt x="96" y="222"/>
                  </a:cubicBezTo>
                  <a:cubicBezTo>
                    <a:pt x="96" y="222"/>
                    <a:pt x="191" y="190"/>
                    <a:pt x="223" y="159"/>
                  </a:cubicBezTo>
                  <a:cubicBezTo>
                    <a:pt x="223" y="95"/>
                    <a:pt x="223" y="32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7129300" y="1932350"/>
              <a:ext cx="5575" cy="7150"/>
            </a:xfrm>
            <a:custGeom>
              <a:avLst/>
              <a:gdLst/>
              <a:ahLst/>
              <a:cxnLst/>
              <a:rect l="l" t="t" r="r" b="b"/>
              <a:pathLst>
                <a:path w="223" h="286" extrusionOk="0">
                  <a:moveTo>
                    <a:pt x="96" y="254"/>
                  </a:moveTo>
                  <a:cubicBezTo>
                    <a:pt x="159" y="285"/>
                    <a:pt x="222" y="222"/>
                    <a:pt x="191" y="159"/>
                  </a:cubicBezTo>
                  <a:cubicBezTo>
                    <a:pt x="191" y="127"/>
                    <a:pt x="159" y="64"/>
                    <a:pt x="127" y="0"/>
                  </a:cubicBezTo>
                  <a:cubicBezTo>
                    <a:pt x="64" y="95"/>
                    <a:pt x="1" y="127"/>
                    <a:pt x="1" y="159"/>
                  </a:cubicBezTo>
                  <a:cubicBezTo>
                    <a:pt x="1" y="222"/>
                    <a:pt x="64" y="254"/>
                    <a:pt x="96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7135625" y="1959275"/>
              <a:ext cx="4000" cy="5550"/>
            </a:xfrm>
            <a:custGeom>
              <a:avLst/>
              <a:gdLst/>
              <a:ahLst/>
              <a:cxnLst/>
              <a:rect l="l" t="t" r="r" b="b"/>
              <a:pathLst>
                <a:path w="160" h="222" extrusionOk="0">
                  <a:moveTo>
                    <a:pt x="64" y="222"/>
                  </a:moveTo>
                  <a:cubicBezTo>
                    <a:pt x="96" y="190"/>
                    <a:pt x="159" y="158"/>
                    <a:pt x="159" y="127"/>
                  </a:cubicBezTo>
                  <a:cubicBezTo>
                    <a:pt x="159" y="95"/>
                    <a:pt x="128" y="63"/>
                    <a:pt x="64" y="0"/>
                  </a:cubicBezTo>
                  <a:cubicBezTo>
                    <a:pt x="33" y="32"/>
                    <a:pt x="1" y="95"/>
                    <a:pt x="1" y="127"/>
                  </a:cubicBezTo>
                  <a:cubicBezTo>
                    <a:pt x="1" y="158"/>
                    <a:pt x="33" y="190"/>
                    <a:pt x="64" y="2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7145925" y="1986975"/>
              <a:ext cx="3975" cy="4775"/>
            </a:xfrm>
            <a:custGeom>
              <a:avLst/>
              <a:gdLst/>
              <a:ahLst/>
              <a:cxnLst/>
              <a:rect l="l" t="t" r="r" b="b"/>
              <a:pathLst>
                <a:path w="159" h="191" extrusionOk="0">
                  <a:moveTo>
                    <a:pt x="64" y="1"/>
                  </a:moveTo>
                  <a:cubicBezTo>
                    <a:pt x="32" y="1"/>
                    <a:pt x="1" y="64"/>
                    <a:pt x="1" y="96"/>
                  </a:cubicBezTo>
                  <a:cubicBezTo>
                    <a:pt x="1" y="127"/>
                    <a:pt x="64" y="159"/>
                    <a:pt x="96" y="191"/>
                  </a:cubicBezTo>
                  <a:cubicBezTo>
                    <a:pt x="127" y="127"/>
                    <a:pt x="159" y="96"/>
                    <a:pt x="159" y="64"/>
                  </a:cubicBezTo>
                  <a:cubicBezTo>
                    <a:pt x="159" y="32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7160975" y="1989350"/>
              <a:ext cx="4775" cy="477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95" y="1"/>
                  </a:moveTo>
                  <a:cubicBezTo>
                    <a:pt x="64" y="1"/>
                    <a:pt x="32" y="32"/>
                    <a:pt x="0" y="64"/>
                  </a:cubicBezTo>
                  <a:cubicBezTo>
                    <a:pt x="32" y="96"/>
                    <a:pt x="32" y="159"/>
                    <a:pt x="64" y="191"/>
                  </a:cubicBezTo>
                  <a:cubicBezTo>
                    <a:pt x="127" y="159"/>
                    <a:pt x="159" y="159"/>
                    <a:pt x="190" y="127"/>
                  </a:cubicBezTo>
                  <a:cubicBezTo>
                    <a:pt x="159" y="64"/>
                    <a:pt x="127" y="32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7166525" y="2006775"/>
              <a:ext cx="4775" cy="5550"/>
            </a:xfrm>
            <a:custGeom>
              <a:avLst/>
              <a:gdLst/>
              <a:ahLst/>
              <a:cxnLst/>
              <a:rect l="l" t="t" r="r" b="b"/>
              <a:pathLst>
                <a:path w="191" h="222" extrusionOk="0">
                  <a:moveTo>
                    <a:pt x="0" y="95"/>
                  </a:moveTo>
                  <a:cubicBezTo>
                    <a:pt x="0" y="127"/>
                    <a:pt x="63" y="159"/>
                    <a:pt x="63" y="222"/>
                  </a:cubicBezTo>
                  <a:cubicBezTo>
                    <a:pt x="127" y="190"/>
                    <a:pt x="158" y="159"/>
                    <a:pt x="158" y="127"/>
                  </a:cubicBezTo>
                  <a:cubicBezTo>
                    <a:pt x="190" y="95"/>
                    <a:pt x="127" y="64"/>
                    <a:pt x="95" y="0"/>
                  </a:cubicBezTo>
                  <a:cubicBezTo>
                    <a:pt x="63" y="32"/>
                    <a:pt x="0" y="64"/>
                    <a:pt x="0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7187100" y="1929175"/>
              <a:ext cx="3975" cy="4000"/>
            </a:xfrm>
            <a:custGeom>
              <a:avLst/>
              <a:gdLst/>
              <a:ahLst/>
              <a:cxnLst/>
              <a:rect l="l" t="t" r="r" b="b"/>
              <a:pathLst>
                <a:path w="159" h="160" extrusionOk="0">
                  <a:moveTo>
                    <a:pt x="159" y="64"/>
                  </a:moveTo>
                  <a:cubicBezTo>
                    <a:pt x="159" y="32"/>
                    <a:pt x="95" y="1"/>
                    <a:pt x="95" y="1"/>
                  </a:cubicBezTo>
                  <a:cubicBezTo>
                    <a:pt x="64" y="32"/>
                    <a:pt x="32" y="64"/>
                    <a:pt x="0" y="127"/>
                  </a:cubicBezTo>
                  <a:cubicBezTo>
                    <a:pt x="64" y="127"/>
                    <a:pt x="95" y="159"/>
                    <a:pt x="127" y="159"/>
                  </a:cubicBezTo>
                  <a:cubicBezTo>
                    <a:pt x="159" y="127"/>
                    <a:pt x="159" y="96"/>
                    <a:pt x="159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7156225" y="1909400"/>
              <a:ext cx="3975" cy="3975"/>
            </a:xfrm>
            <a:custGeom>
              <a:avLst/>
              <a:gdLst/>
              <a:ahLst/>
              <a:cxnLst/>
              <a:rect l="l" t="t" r="r" b="b"/>
              <a:pathLst>
                <a:path w="159" h="159" extrusionOk="0">
                  <a:moveTo>
                    <a:pt x="159" y="127"/>
                  </a:moveTo>
                  <a:cubicBezTo>
                    <a:pt x="127" y="95"/>
                    <a:pt x="127" y="63"/>
                    <a:pt x="95" y="32"/>
                  </a:cubicBezTo>
                  <a:cubicBezTo>
                    <a:pt x="95" y="0"/>
                    <a:pt x="32" y="32"/>
                    <a:pt x="32" y="32"/>
                  </a:cubicBezTo>
                  <a:cubicBezTo>
                    <a:pt x="0" y="95"/>
                    <a:pt x="32" y="127"/>
                    <a:pt x="32" y="158"/>
                  </a:cubicBezTo>
                  <a:cubicBezTo>
                    <a:pt x="95" y="158"/>
                    <a:pt x="127" y="127"/>
                    <a:pt x="15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7194225" y="1982225"/>
              <a:ext cx="3975" cy="7150"/>
            </a:xfrm>
            <a:custGeom>
              <a:avLst/>
              <a:gdLst/>
              <a:ahLst/>
              <a:cxnLst/>
              <a:rect l="l" t="t" r="r" b="b"/>
              <a:pathLst>
                <a:path w="159" h="286" extrusionOk="0">
                  <a:moveTo>
                    <a:pt x="159" y="191"/>
                  </a:moveTo>
                  <a:cubicBezTo>
                    <a:pt x="159" y="159"/>
                    <a:pt x="127" y="127"/>
                    <a:pt x="95" y="1"/>
                  </a:cubicBezTo>
                  <a:cubicBezTo>
                    <a:pt x="32" y="159"/>
                    <a:pt x="32" y="191"/>
                    <a:pt x="0" y="254"/>
                  </a:cubicBezTo>
                  <a:cubicBezTo>
                    <a:pt x="64" y="254"/>
                    <a:pt x="95" y="286"/>
                    <a:pt x="127" y="286"/>
                  </a:cubicBezTo>
                  <a:cubicBezTo>
                    <a:pt x="127" y="286"/>
                    <a:pt x="159" y="22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7207675" y="1956100"/>
              <a:ext cx="4000" cy="3200"/>
            </a:xfrm>
            <a:custGeom>
              <a:avLst/>
              <a:gdLst/>
              <a:ahLst/>
              <a:cxnLst/>
              <a:rect l="l" t="t" r="r" b="b"/>
              <a:pathLst>
                <a:path w="160" h="128" extrusionOk="0">
                  <a:moveTo>
                    <a:pt x="159" y="32"/>
                  </a:moveTo>
                  <a:cubicBezTo>
                    <a:pt x="127" y="32"/>
                    <a:pt x="96" y="0"/>
                    <a:pt x="64" y="0"/>
                  </a:cubicBezTo>
                  <a:cubicBezTo>
                    <a:pt x="32" y="0"/>
                    <a:pt x="32" y="64"/>
                    <a:pt x="1" y="64"/>
                  </a:cubicBezTo>
                  <a:cubicBezTo>
                    <a:pt x="64" y="95"/>
                    <a:pt x="96" y="95"/>
                    <a:pt x="127" y="127"/>
                  </a:cubicBezTo>
                  <a:cubicBezTo>
                    <a:pt x="127" y="127"/>
                    <a:pt x="159" y="64"/>
                    <a:pt x="159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7159400" y="1926800"/>
              <a:ext cx="1600" cy="3200"/>
            </a:xfrm>
            <a:custGeom>
              <a:avLst/>
              <a:gdLst/>
              <a:ahLst/>
              <a:cxnLst/>
              <a:rect l="l" t="t" r="r" b="b"/>
              <a:pathLst>
                <a:path w="64" h="128" extrusionOk="0">
                  <a:moveTo>
                    <a:pt x="32" y="127"/>
                  </a:moveTo>
                  <a:cubicBezTo>
                    <a:pt x="32" y="96"/>
                    <a:pt x="63" y="64"/>
                    <a:pt x="63" y="32"/>
                  </a:cubicBezTo>
                  <a:cubicBezTo>
                    <a:pt x="63" y="32"/>
                    <a:pt x="32" y="32"/>
                    <a:pt x="32" y="1"/>
                  </a:cubicBezTo>
                  <a:cubicBezTo>
                    <a:pt x="32" y="32"/>
                    <a:pt x="0" y="64"/>
                    <a:pt x="0" y="96"/>
                  </a:cubicBezTo>
                  <a:cubicBezTo>
                    <a:pt x="0" y="96"/>
                    <a:pt x="32" y="96"/>
                    <a:pt x="32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7140375" y="1752625"/>
              <a:ext cx="2400" cy="2400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1" y="32"/>
                  </a:moveTo>
                  <a:cubicBezTo>
                    <a:pt x="1" y="64"/>
                    <a:pt x="1" y="96"/>
                    <a:pt x="33" y="96"/>
                  </a:cubicBezTo>
                  <a:cubicBezTo>
                    <a:pt x="33" y="96"/>
                    <a:pt x="64" y="96"/>
                    <a:pt x="96" y="64"/>
                  </a:cubicBezTo>
                  <a:cubicBezTo>
                    <a:pt x="96" y="64"/>
                    <a:pt x="96" y="1"/>
                    <a:pt x="64" y="1"/>
                  </a:cubicBezTo>
                  <a:cubicBezTo>
                    <a:pt x="33" y="1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7126125" y="1764500"/>
              <a:ext cx="3200" cy="3200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1" y="32"/>
                  </a:moveTo>
                  <a:cubicBezTo>
                    <a:pt x="1" y="64"/>
                    <a:pt x="1" y="96"/>
                    <a:pt x="33" y="127"/>
                  </a:cubicBezTo>
                  <a:cubicBezTo>
                    <a:pt x="64" y="96"/>
                    <a:pt x="96" y="96"/>
                    <a:pt x="128" y="64"/>
                  </a:cubicBezTo>
                  <a:cubicBezTo>
                    <a:pt x="96" y="32"/>
                    <a:pt x="96" y="1"/>
                    <a:pt x="64" y="1"/>
                  </a:cubicBezTo>
                  <a:cubicBezTo>
                    <a:pt x="33" y="1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4831700" y="4146000"/>
              <a:ext cx="258925" cy="21400"/>
            </a:xfrm>
            <a:custGeom>
              <a:avLst/>
              <a:gdLst/>
              <a:ahLst/>
              <a:cxnLst/>
              <a:rect l="l" t="t" r="r" b="b"/>
              <a:pathLst>
                <a:path w="10357" h="856" extrusionOk="0">
                  <a:moveTo>
                    <a:pt x="10357" y="507"/>
                  </a:moveTo>
                  <a:cubicBezTo>
                    <a:pt x="10293" y="476"/>
                    <a:pt x="10230" y="412"/>
                    <a:pt x="10135" y="381"/>
                  </a:cubicBezTo>
                  <a:cubicBezTo>
                    <a:pt x="9945" y="349"/>
                    <a:pt x="9755" y="349"/>
                    <a:pt x="9565" y="349"/>
                  </a:cubicBezTo>
                  <a:cubicBezTo>
                    <a:pt x="8583" y="349"/>
                    <a:pt x="7602" y="381"/>
                    <a:pt x="6588" y="349"/>
                  </a:cubicBezTo>
                  <a:cubicBezTo>
                    <a:pt x="5258" y="317"/>
                    <a:pt x="3928" y="317"/>
                    <a:pt x="2598" y="254"/>
                  </a:cubicBezTo>
                  <a:cubicBezTo>
                    <a:pt x="1996" y="222"/>
                    <a:pt x="1394" y="96"/>
                    <a:pt x="793" y="64"/>
                  </a:cubicBezTo>
                  <a:cubicBezTo>
                    <a:pt x="539" y="32"/>
                    <a:pt x="286" y="32"/>
                    <a:pt x="64" y="1"/>
                  </a:cubicBezTo>
                  <a:cubicBezTo>
                    <a:pt x="64" y="159"/>
                    <a:pt x="33" y="349"/>
                    <a:pt x="1" y="507"/>
                  </a:cubicBezTo>
                  <a:cubicBezTo>
                    <a:pt x="539" y="539"/>
                    <a:pt x="1078" y="602"/>
                    <a:pt x="1584" y="666"/>
                  </a:cubicBezTo>
                  <a:cubicBezTo>
                    <a:pt x="2249" y="729"/>
                    <a:pt x="2914" y="824"/>
                    <a:pt x="3548" y="824"/>
                  </a:cubicBezTo>
                  <a:cubicBezTo>
                    <a:pt x="5543" y="856"/>
                    <a:pt x="7507" y="856"/>
                    <a:pt x="9502" y="856"/>
                  </a:cubicBezTo>
                  <a:cubicBezTo>
                    <a:pt x="9692" y="856"/>
                    <a:pt x="9882" y="824"/>
                    <a:pt x="10072" y="792"/>
                  </a:cubicBezTo>
                  <a:cubicBezTo>
                    <a:pt x="10198" y="761"/>
                    <a:pt x="10325" y="729"/>
                    <a:pt x="10357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4160325" y="2466750"/>
              <a:ext cx="1475800" cy="2214475"/>
            </a:xfrm>
            <a:custGeom>
              <a:avLst/>
              <a:gdLst/>
              <a:ahLst/>
              <a:cxnLst/>
              <a:rect l="l" t="t" r="r" b="b"/>
              <a:pathLst>
                <a:path w="59032" h="88579" extrusionOk="0">
                  <a:moveTo>
                    <a:pt x="54091" y="71763"/>
                  </a:moveTo>
                  <a:cubicBezTo>
                    <a:pt x="54060" y="71319"/>
                    <a:pt x="54028" y="70844"/>
                    <a:pt x="53933" y="70369"/>
                  </a:cubicBezTo>
                  <a:cubicBezTo>
                    <a:pt x="53680" y="69324"/>
                    <a:pt x="53458" y="68279"/>
                    <a:pt x="53141" y="67266"/>
                  </a:cubicBezTo>
                  <a:cubicBezTo>
                    <a:pt x="52761" y="65936"/>
                    <a:pt x="52286" y="64637"/>
                    <a:pt x="51843" y="63339"/>
                  </a:cubicBezTo>
                  <a:cubicBezTo>
                    <a:pt x="51589" y="62515"/>
                    <a:pt x="51336" y="61692"/>
                    <a:pt x="51273" y="60837"/>
                  </a:cubicBezTo>
                  <a:cubicBezTo>
                    <a:pt x="51241" y="60552"/>
                    <a:pt x="51209" y="60267"/>
                    <a:pt x="51209" y="59950"/>
                  </a:cubicBezTo>
                  <a:cubicBezTo>
                    <a:pt x="51209" y="59918"/>
                    <a:pt x="51241" y="59887"/>
                    <a:pt x="51273" y="59887"/>
                  </a:cubicBezTo>
                  <a:cubicBezTo>
                    <a:pt x="51684" y="59633"/>
                    <a:pt x="51843" y="59253"/>
                    <a:pt x="51811" y="58778"/>
                  </a:cubicBezTo>
                  <a:cubicBezTo>
                    <a:pt x="51779" y="58398"/>
                    <a:pt x="51779" y="58018"/>
                    <a:pt x="51748" y="57638"/>
                  </a:cubicBezTo>
                  <a:cubicBezTo>
                    <a:pt x="51875" y="57543"/>
                    <a:pt x="52001" y="57480"/>
                    <a:pt x="52128" y="57385"/>
                  </a:cubicBezTo>
                  <a:cubicBezTo>
                    <a:pt x="52698" y="57037"/>
                    <a:pt x="53046" y="56625"/>
                    <a:pt x="52951" y="55896"/>
                  </a:cubicBezTo>
                  <a:cubicBezTo>
                    <a:pt x="52920" y="55358"/>
                    <a:pt x="52951" y="54820"/>
                    <a:pt x="52951" y="54281"/>
                  </a:cubicBezTo>
                  <a:cubicBezTo>
                    <a:pt x="52983" y="53331"/>
                    <a:pt x="52983" y="52350"/>
                    <a:pt x="53046" y="51400"/>
                  </a:cubicBezTo>
                  <a:cubicBezTo>
                    <a:pt x="53110" y="50069"/>
                    <a:pt x="53236" y="48739"/>
                    <a:pt x="53363" y="47378"/>
                  </a:cubicBezTo>
                  <a:cubicBezTo>
                    <a:pt x="53363" y="47251"/>
                    <a:pt x="53395" y="47093"/>
                    <a:pt x="53426" y="46934"/>
                  </a:cubicBezTo>
                  <a:cubicBezTo>
                    <a:pt x="53648" y="45889"/>
                    <a:pt x="53806" y="44812"/>
                    <a:pt x="53965" y="43767"/>
                  </a:cubicBezTo>
                  <a:cubicBezTo>
                    <a:pt x="54186" y="41804"/>
                    <a:pt x="54503" y="39840"/>
                    <a:pt x="54630" y="37845"/>
                  </a:cubicBezTo>
                  <a:cubicBezTo>
                    <a:pt x="54693" y="36863"/>
                    <a:pt x="54756" y="35913"/>
                    <a:pt x="54725" y="34932"/>
                  </a:cubicBezTo>
                  <a:cubicBezTo>
                    <a:pt x="54693" y="34235"/>
                    <a:pt x="54598" y="33570"/>
                    <a:pt x="54345" y="32937"/>
                  </a:cubicBezTo>
                  <a:cubicBezTo>
                    <a:pt x="54060" y="32176"/>
                    <a:pt x="53743" y="31448"/>
                    <a:pt x="53426" y="30720"/>
                  </a:cubicBezTo>
                  <a:cubicBezTo>
                    <a:pt x="53078" y="29960"/>
                    <a:pt x="52445" y="29516"/>
                    <a:pt x="51684" y="29263"/>
                  </a:cubicBezTo>
                  <a:cubicBezTo>
                    <a:pt x="51399" y="29168"/>
                    <a:pt x="51083" y="29136"/>
                    <a:pt x="50766" y="29105"/>
                  </a:cubicBezTo>
                  <a:cubicBezTo>
                    <a:pt x="49183" y="28978"/>
                    <a:pt x="47568" y="28978"/>
                    <a:pt x="45952" y="29136"/>
                  </a:cubicBezTo>
                  <a:cubicBezTo>
                    <a:pt x="45066" y="29231"/>
                    <a:pt x="44179" y="29326"/>
                    <a:pt x="43292" y="29485"/>
                  </a:cubicBezTo>
                  <a:cubicBezTo>
                    <a:pt x="42690" y="29580"/>
                    <a:pt x="42057" y="29801"/>
                    <a:pt x="41519" y="30118"/>
                  </a:cubicBezTo>
                  <a:cubicBezTo>
                    <a:pt x="40474" y="30688"/>
                    <a:pt x="39524" y="31353"/>
                    <a:pt x="38637" y="32081"/>
                  </a:cubicBezTo>
                  <a:cubicBezTo>
                    <a:pt x="38573" y="32145"/>
                    <a:pt x="38510" y="32272"/>
                    <a:pt x="38383" y="32176"/>
                  </a:cubicBezTo>
                  <a:cubicBezTo>
                    <a:pt x="38605" y="31701"/>
                    <a:pt x="38922" y="31321"/>
                    <a:pt x="39270" y="30941"/>
                  </a:cubicBezTo>
                  <a:cubicBezTo>
                    <a:pt x="39650" y="30530"/>
                    <a:pt x="40030" y="30118"/>
                    <a:pt x="40347" y="29675"/>
                  </a:cubicBezTo>
                  <a:cubicBezTo>
                    <a:pt x="40600" y="29326"/>
                    <a:pt x="40854" y="29010"/>
                    <a:pt x="41202" y="28788"/>
                  </a:cubicBezTo>
                  <a:cubicBezTo>
                    <a:pt x="42089" y="28155"/>
                    <a:pt x="43007" y="27490"/>
                    <a:pt x="44021" y="27078"/>
                  </a:cubicBezTo>
                  <a:cubicBezTo>
                    <a:pt x="44179" y="27014"/>
                    <a:pt x="44306" y="26919"/>
                    <a:pt x="44432" y="26856"/>
                  </a:cubicBezTo>
                  <a:cubicBezTo>
                    <a:pt x="45446" y="26349"/>
                    <a:pt x="46459" y="25843"/>
                    <a:pt x="47536" y="25494"/>
                  </a:cubicBezTo>
                  <a:cubicBezTo>
                    <a:pt x="48486" y="25209"/>
                    <a:pt x="49436" y="24829"/>
                    <a:pt x="50354" y="24418"/>
                  </a:cubicBezTo>
                  <a:cubicBezTo>
                    <a:pt x="51273" y="24038"/>
                    <a:pt x="52065" y="23436"/>
                    <a:pt x="52698" y="22676"/>
                  </a:cubicBezTo>
                  <a:cubicBezTo>
                    <a:pt x="52888" y="22454"/>
                    <a:pt x="53015" y="22232"/>
                    <a:pt x="53078" y="21947"/>
                  </a:cubicBezTo>
                  <a:cubicBezTo>
                    <a:pt x="53110" y="21662"/>
                    <a:pt x="53141" y="21409"/>
                    <a:pt x="53173" y="21124"/>
                  </a:cubicBezTo>
                  <a:cubicBezTo>
                    <a:pt x="53236" y="20522"/>
                    <a:pt x="52951" y="20047"/>
                    <a:pt x="52540" y="19636"/>
                  </a:cubicBezTo>
                  <a:cubicBezTo>
                    <a:pt x="52476" y="19572"/>
                    <a:pt x="52381" y="19509"/>
                    <a:pt x="52286" y="19446"/>
                  </a:cubicBezTo>
                  <a:cubicBezTo>
                    <a:pt x="52318" y="19382"/>
                    <a:pt x="52318" y="19351"/>
                    <a:pt x="52350" y="19351"/>
                  </a:cubicBezTo>
                  <a:cubicBezTo>
                    <a:pt x="52413" y="19287"/>
                    <a:pt x="52445" y="19256"/>
                    <a:pt x="52540" y="19192"/>
                  </a:cubicBezTo>
                  <a:cubicBezTo>
                    <a:pt x="53110" y="18876"/>
                    <a:pt x="53521" y="18401"/>
                    <a:pt x="53775" y="17799"/>
                  </a:cubicBezTo>
                  <a:cubicBezTo>
                    <a:pt x="53933" y="17482"/>
                    <a:pt x="54091" y="17165"/>
                    <a:pt x="54186" y="16817"/>
                  </a:cubicBezTo>
                  <a:cubicBezTo>
                    <a:pt x="54661" y="15582"/>
                    <a:pt x="55105" y="14347"/>
                    <a:pt x="55548" y="13080"/>
                  </a:cubicBezTo>
                  <a:cubicBezTo>
                    <a:pt x="55611" y="12890"/>
                    <a:pt x="55675" y="12700"/>
                    <a:pt x="55770" y="12478"/>
                  </a:cubicBezTo>
                  <a:cubicBezTo>
                    <a:pt x="56245" y="11275"/>
                    <a:pt x="56688" y="10040"/>
                    <a:pt x="57037" y="8805"/>
                  </a:cubicBezTo>
                  <a:cubicBezTo>
                    <a:pt x="57163" y="8361"/>
                    <a:pt x="57322" y="7918"/>
                    <a:pt x="57480" y="7475"/>
                  </a:cubicBezTo>
                  <a:cubicBezTo>
                    <a:pt x="57892" y="6303"/>
                    <a:pt x="58303" y="5163"/>
                    <a:pt x="58747" y="4023"/>
                  </a:cubicBezTo>
                  <a:cubicBezTo>
                    <a:pt x="59000" y="3326"/>
                    <a:pt x="59032" y="2661"/>
                    <a:pt x="59000" y="1933"/>
                  </a:cubicBezTo>
                  <a:cubicBezTo>
                    <a:pt x="59000" y="1901"/>
                    <a:pt x="59000" y="1869"/>
                    <a:pt x="59000" y="1838"/>
                  </a:cubicBezTo>
                  <a:cubicBezTo>
                    <a:pt x="58937" y="1426"/>
                    <a:pt x="58715" y="1046"/>
                    <a:pt x="58177" y="1141"/>
                  </a:cubicBezTo>
                  <a:cubicBezTo>
                    <a:pt x="58018" y="1173"/>
                    <a:pt x="57828" y="1141"/>
                    <a:pt x="57670" y="1109"/>
                  </a:cubicBezTo>
                  <a:cubicBezTo>
                    <a:pt x="56657" y="856"/>
                    <a:pt x="55643" y="603"/>
                    <a:pt x="54630" y="349"/>
                  </a:cubicBezTo>
                  <a:cubicBezTo>
                    <a:pt x="54440" y="318"/>
                    <a:pt x="54281" y="254"/>
                    <a:pt x="54123" y="191"/>
                  </a:cubicBezTo>
                  <a:cubicBezTo>
                    <a:pt x="53996" y="159"/>
                    <a:pt x="53901" y="96"/>
                    <a:pt x="53806" y="64"/>
                  </a:cubicBezTo>
                  <a:cubicBezTo>
                    <a:pt x="53616" y="1"/>
                    <a:pt x="53490" y="64"/>
                    <a:pt x="53426" y="254"/>
                  </a:cubicBezTo>
                  <a:cubicBezTo>
                    <a:pt x="53395" y="476"/>
                    <a:pt x="53236" y="603"/>
                    <a:pt x="53046" y="729"/>
                  </a:cubicBezTo>
                  <a:cubicBezTo>
                    <a:pt x="52920" y="824"/>
                    <a:pt x="52761" y="919"/>
                    <a:pt x="52603" y="1014"/>
                  </a:cubicBezTo>
                  <a:cubicBezTo>
                    <a:pt x="51304" y="1584"/>
                    <a:pt x="50069" y="2281"/>
                    <a:pt x="48834" y="2946"/>
                  </a:cubicBezTo>
                  <a:cubicBezTo>
                    <a:pt x="48803" y="2946"/>
                    <a:pt x="48803" y="2946"/>
                    <a:pt x="48771" y="2978"/>
                  </a:cubicBezTo>
                  <a:cubicBezTo>
                    <a:pt x="48074" y="3263"/>
                    <a:pt x="47377" y="3643"/>
                    <a:pt x="46712" y="4055"/>
                  </a:cubicBezTo>
                  <a:cubicBezTo>
                    <a:pt x="45477" y="4846"/>
                    <a:pt x="44084" y="5385"/>
                    <a:pt x="42817" y="6113"/>
                  </a:cubicBezTo>
                  <a:cubicBezTo>
                    <a:pt x="42785" y="6145"/>
                    <a:pt x="42754" y="6145"/>
                    <a:pt x="42722" y="6176"/>
                  </a:cubicBezTo>
                  <a:cubicBezTo>
                    <a:pt x="42152" y="6366"/>
                    <a:pt x="41677" y="6715"/>
                    <a:pt x="41202" y="7063"/>
                  </a:cubicBezTo>
                  <a:cubicBezTo>
                    <a:pt x="41012" y="7221"/>
                    <a:pt x="40854" y="7411"/>
                    <a:pt x="40822" y="7696"/>
                  </a:cubicBezTo>
                  <a:cubicBezTo>
                    <a:pt x="40790" y="7791"/>
                    <a:pt x="40759" y="7886"/>
                    <a:pt x="40759" y="7981"/>
                  </a:cubicBezTo>
                  <a:cubicBezTo>
                    <a:pt x="40505" y="9185"/>
                    <a:pt x="40189" y="10388"/>
                    <a:pt x="39809" y="11592"/>
                  </a:cubicBezTo>
                  <a:cubicBezTo>
                    <a:pt x="39555" y="12352"/>
                    <a:pt x="39302" y="13143"/>
                    <a:pt x="39144" y="13935"/>
                  </a:cubicBezTo>
                  <a:cubicBezTo>
                    <a:pt x="38890" y="15075"/>
                    <a:pt x="38542" y="16184"/>
                    <a:pt x="38225" y="17324"/>
                  </a:cubicBezTo>
                  <a:cubicBezTo>
                    <a:pt x="38035" y="18021"/>
                    <a:pt x="37813" y="18749"/>
                    <a:pt x="37655" y="19477"/>
                  </a:cubicBezTo>
                  <a:cubicBezTo>
                    <a:pt x="37592" y="19857"/>
                    <a:pt x="37433" y="20206"/>
                    <a:pt x="37180" y="20586"/>
                  </a:cubicBezTo>
                  <a:cubicBezTo>
                    <a:pt x="37053" y="20396"/>
                    <a:pt x="36958" y="20237"/>
                    <a:pt x="36895" y="20079"/>
                  </a:cubicBezTo>
                  <a:cubicBezTo>
                    <a:pt x="36515" y="19414"/>
                    <a:pt x="36072" y="18781"/>
                    <a:pt x="35533" y="18274"/>
                  </a:cubicBezTo>
                  <a:cubicBezTo>
                    <a:pt x="35312" y="18052"/>
                    <a:pt x="35153" y="17830"/>
                    <a:pt x="35090" y="17545"/>
                  </a:cubicBezTo>
                  <a:cubicBezTo>
                    <a:pt x="35058" y="17419"/>
                    <a:pt x="35058" y="17260"/>
                    <a:pt x="34995" y="17134"/>
                  </a:cubicBezTo>
                  <a:cubicBezTo>
                    <a:pt x="34837" y="16595"/>
                    <a:pt x="34678" y="16025"/>
                    <a:pt x="34488" y="15455"/>
                  </a:cubicBezTo>
                  <a:cubicBezTo>
                    <a:pt x="34457" y="15360"/>
                    <a:pt x="34425" y="15234"/>
                    <a:pt x="34362" y="15139"/>
                  </a:cubicBezTo>
                  <a:cubicBezTo>
                    <a:pt x="34267" y="14980"/>
                    <a:pt x="34108" y="14885"/>
                    <a:pt x="33981" y="14917"/>
                  </a:cubicBezTo>
                  <a:cubicBezTo>
                    <a:pt x="33823" y="14980"/>
                    <a:pt x="33791" y="15107"/>
                    <a:pt x="33791" y="15265"/>
                  </a:cubicBezTo>
                  <a:cubicBezTo>
                    <a:pt x="33760" y="15519"/>
                    <a:pt x="33760" y="15804"/>
                    <a:pt x="33760" y="16057"/>
                  </a:cubicBezTo>
                  <a:cubicBezTo>
                    <a:pt x="33760" y="16532"/>
                    <a:pt x="33791" y="17007"/>
                    <a:pt x="33791" y="17482"/>
                  </a:cubicBezTo>
                  <a:cubicBezTo>
                    <a:pt x="33823" y="17735"/>
                    <a:pt x="33791" y="17989"/>
                    <a:pt x="33601" y="18242"/>
                  </a:cubicBezTo>
                  <a:cubicBezTo>
                    <a:pt x="33475" y="18464"/>
                    <a:pt x="33380" y="18749"/>
                    <a:pt x="33285" y="19002"/>
                  </a:cubicBezTo>
                  <a:cubicBezTo>
                    <a:pt x="33000" y="19794"/>
                    <a:pt x="32620" y="20586"/>
                    <a:pt x="32145" y="21282"/>
                  </a:cubicBezTo>
                  <a:cubicBezTo>
                    <a:pt x="31986" y="21472"/>
                    <a:pt x="31955" y="21662"/>
                    <a:pt x="32018" y="21884"/>
                  </a:cubicBezTo>
                  <a:cubicBezTo>
                    <a:pt x="32081" y="22106"/>
                    <a:pt x="32113" y="22359"/>
                    <a:pt x="32113" y="22581"/>
                  </a:cubicBezTo>
                  <a:cubicBezTo>
                    <a:pt x="32145" y="23911"/>
                    <a:pt x="32081" y="25209"/>
                    <a:pt x="31670" y="26508"/>
                  </a:cubicBezTo>
                  <a:cubicBezTo>
                    <a:pt x="31511" y="26983"/>
                    <a:pt x="31321" y="27426"/>
                    <a:pt x="31036" y="27806"/>
                  </a:cubicBezTo>
                  <a:cubicBezTo>
                    <a:pt x="30783" y="28155"/>
                    <a:pt x="30498" y="28471"/>
                    <a:pt x="30245" y="28820"/>
                  </a:cubicBezTo>
                  <a:cubicBezTo>
                    <a:pt x="29928" y="29263"/>
                    <a:pt x="29611" y="29675"/>
                    <a:pt x="29358" y="30118"/>
                  </a:cubicBezTo>
                  <a:cubicBezTo>
                    <a:pt x="28946" y="30941"/>
                    <a:pt x="28534" y="31796"/>
                    <a:pt x="28123" y="32652"/>
                  </a:cubicBezTo>
                  <a:cubicBezTo>
                    <a:pt x="28028" y="32842"/>
                    <a:pt x="27933" y="33063"/>
                    <a:pt x="27806" y="33253"/>
                  </a:cubicBezTo>
                  <a:cubicBezTo>
                    <a:pt x="27711" y="33475"/>
                    <a:pt x="27616" y="33665"/>
                    <a:pt x="27553" y="33855"/>
                  </a:cubicBezTo>
                  <a:cubicBezTo>
                    <a:pt x="26951" y="33887"/>
                    <a:pt x="26413" y="33918"/>
                    <a:pt x="25843" y="33950"/>
                  </a:cubicBezTo>
                  <a:cubicBezTo>
                    <a:pt x="25811" y="33918"/>
                    <a:pt x="25779" y="33855"/>
                    <a:pt x="25748" y="33760"/>
                  </a:cubicBezTo>
                  <a:cubicBezTo>
                    <a:pt x="25431" y="32842"/>
                    <a:pt x="25146" y="31923"/>
                    <a:pt x="24829" y="31005"/>
                  </a:cubicBezTo>
                  <a:cubicBezTo>
                    <a:pt x="24544" y="30213"/>
                    <a:pt x="24132" y="29453"/>
                    <a:pt x="23689" y="28693"/>
                  </a:cubicBezTo>
                  <a:cubicBezTo>
                    <a:pt x="23087" y="27648"/>
                    <a:pt x="22327" y="26729"/>
                    <a:pt x="21599" y="25748"/>
                  </a:cubicBezTo>
                  <a:cubicBezTo>
                    <a:pt x="21504" y="25589"/>
                    <a:pt x="21377" y="25463"/>
                    <a:pt x="21251" y="25304"/>
                  </a:cubicBezTo>
                  <a:cubicBezTo>
                    <a:pt x="20617" y="24608"/>
                    <a:pt x="20015" y="23943"/>
                    <a:pt x="19414" y="23246"/>
                  </a:cubicBezTo>
                  <a:cubicBezTo>
                    <a:pt x="18844" y="22581"/>
                    <a:pt x="18147" y="22042"/>
                    <a:pt x="17419" y="21567"/>
                  </a:cubicBezTo>
                  <a:cubicBezTo>
                    <a:pt x="16405" y="20966"/>
                    <a:pt x="15392" y="20364"/>
                    <a:pt x="14347" y="19794"/>
                  </a:cubicBezTo>
                  <a:cubicBezTo>
                    <a:pt x="13713" y="19477"/>
                    <a:pt x="13048" y="19161"/>
                    <a:pt x="12383" y="18907"/>
                  </a:cubicBezTo>
                  <a:cubicBezTo>
                    <a:pt x="11180" y="18464"/>
                    <a:pt x="9945" y="18116"/>
                    <a:pt x="8805" y="17545"/>
                  </a:cubicBezTo>
                  <a:cubicBezTo>
                    <a:pt x="8330" y="17292"/>
                    <a:pt x="7823" y="17197"/>
                    <a:pt x="7284" y="17165"/>
                  </a:cubicBezTo>
                  <a:cubicBezTo>
                    <a:pt x="6778" y="17165"/>
                    <a:pt x="6239" y="17165"/>
                    <a:pt x="5733" y="17134"/>
                  </a:cubicBezTo>
                  <a:cubicBezTo>
                    <a:pt x="5384" y="17134"/>
                    <a:pt x="5068" y="17197"/>
                    <a:pt x="4751" y="17292"/>
                  </a:cubicBezTo>
                  <a:cubicBezTo>
                    <a:pt x="3769" y="17609"/>
                    <a:pt x="2914" y="18084"/>
                    <a:pt x="2059" y="18654"/>
                  </a:cubicBezTo>
                  <a:cubicBezTo>
                    <a:pt x="1109" y="19287"/>
                    <a:pt x="602" y="20206"/>
                    <a:pt x="254" y="21219"/>
                  </a:cubicBezTo>
                  <a:cubicBezTo>
                    <a:pt x="191" y="21441"/>
                    <a:pt x="159" y="21631"/>
                    <a:pt x="127" y="21852"/>
                  </a:cubicBezTo>
                  <a:cubicBezTo>
                    <a:pt x="1" y="22517"/>
                    <a:pt x="32" y="23183"/>
                    <a:pt x="32" y="23848"/>
                  </a:cubicBezTo>
                  <a:cubicBezTo>
                    <a:pt x="32" y="24228"/>
                    <a:pt x="96" y="24576"/>
                    <a:pt x="222" y="24924"/>
                  </a:cubicBezTo>
                  <a:cubicBezTo>
                    <a:pt x="507" y="25653"/>
                    <a:pt x="951" y="26254"/>
                    <a:pt x="1647" y="26666"/>
                  </a:cubicBezTo>
                  <a:cubicBezTo>
                    <a:pt x="2376" y="27078"/>
                    <a:pt x="3104" y="27521"/>
                    <a:pt x="3864" y="27901"/>
                  </a:cubicBezTo>
                  <a:cubicBezTo>
                    <a:pt x="4561" y="28218"/>
                    <a:pt x="5289" y="28345"/>
                    <a:pt x="6018" y="28155"/>
                  </a:cubicBezTo>
                  <a:cubicBezTo>
                    <a:pt x="7063" y="27901"/>
                    <a:pt x="8045" y="27458"/>
                    <a:pt x="8678" y="26508"/>
                  </a:cubicBezTo>
                  <a:cubicBezTo>
                    <a:pt x="8710" y="26476"/>
                    <a:pt x="8741" y="26444"/>
                    <a:pt x="8773" y="26413"/>
                  </a:cubicBezTo>
                  <a:cubicBezTo>
                    <a:pt x="9248" y="25938"/>
                    <a:pt x="9438" y="25336"/>
                    <a:pt x="9660" y="24734"/>
                  </a:cubicBezTo>
                  <a:cubicBezTo>
                    <a:pt x="9881" y="24196"/>
                    <a:pt x="9850" y="23626"/>
                    <a:pt x="9818" y="23056"/>
                  </a:cubicBezTo>
                  <a:cubicBezTo>
                    <a:pt x="9818" y="22898"/>
                    <a:pt x="9818" y="22739"/>
                    <a:pt x="9818" y="22581"/>
                  </a:cubicBezTo>
                  <a:cubicBezTo>
                    <a:pt x="9945" y="22549"/>
                    <a:pt x="10040" y="22549"/>
                    <a:pt x="10135" y="22549"/>
                  </a:cubicBezTo>
                  <a:cubicBezTo>
                    <a:pt x="10673" y="22644"/>
                    <a:pt x="11243" y="22708"/>
                    <a:pt x="11781" y="22834"/>
                  </a:cubicBezTo>
                  <a:cubicBezTo>
                    <a:pt x="12637" y="23088"/>
                    <a:pt x="13492" y="23341"/>
                    <a:pt x="14315" y="23658"/>
                  </a:cubicBezTo>
                  <a:cubicBezTo>
                    <a:pt x="15297" y="23974"/>
                    <a:pt x="16183" y="24513"/>
                    <a:pt x="17102" y="24988"/>
                  </a:cubicBezTo>
                  <a:cubicBezTo>
                    <a:pt x="17260" y="25051"/>
                    <a:pt x="17355" y="25146"/>
                    <a:pt x="17482" y="25241"/>
                  </a:cubicBezTo>
                  <a:cubicBezTo>
                    <a:pt x="17704" y="25368"/>
                    <a:pt x="17894" y="25494"/>
                    <a:pt x="18084" y="25621"/>
                  </a:cubicBezTo>
                  <a:cubicBezTo>
                    <a:pt x="18305" y="25779"/>
                    <a:pt x="18559" y="25938"/>
                    <a:pt x="18780" y="26128"/>
                  </a:cubicBezTo>
                  <a:cubicBezTo>
                    <a:pt x="19192" y="26476"/>
                    <a:pt x="19604" y="26856"/>
                    <a:pt x="20015" y="27173"/>
                  </a:cubicBezTo>
                  <a:cubicBezTo>
                    <a:pt x="20680" y="27680"/>
                    <a:pt x="21346" y="28186"/>
                    <a:pt x="21884" y="28851"/>
                  </a:cubicBezTo>
                  <a:cubicBezTo>
                    <a:pt x="22137" y="29168"/>
                    <a:pt x="22454" y="29485"/>
                    <a:pt x="22707" y="29833"/>
                  </a:cubicBezTo>
                  <a:cubicBezTo>
                    <a:pt x="23151" y="30403"/>
                    <a:pt x="23594" y="30941"/>
                    <a:pt x="23911" y="31606"/>
                  </a:cubicBezTo>
                  <a:cubicBezTo>
                    <a:pt x="23942" y="31701"/>
                    <a:pt x="23942" y="31828"/>
                    <a:pt x="23974" y="31923"/>
                  </a:cubicBezTo>
                  <a:cubicBezTo>
                    <a:pt x="23309" y="32018"/>
                    <a:pt x="22676" y="32113"/>
                    <a:pt x="22042" y="32208"/>
                  </a:cubicBezTo>
                  <a:cubicBezTo>
                    <a:pt x="21187" y="32335"/>
                    <a:pt x="20332" y="32525"/>
                    <a:pt x="19509" y="32778"/>
                  </a:cubicBezTo>
                  <a:cubicBezTo>
                    <a:pt x="19034" y="32937"/>
                    <a:pt x="18590" y="33158"/>
                    <a:pt x="18179" y="33412"/>
                  </a:cubicBezTo>
                  <a:cubicBezTo>
                    <a:pt x="17925" y="33538"/>
                    <a:pt x="17704" y="33760"/>
                    <a:pt x="17545" y="33982"/>
                  </a:cubicBezTo>
                  <a:cubicBezTo>
                    <a:pt x="16912" y="34868"/>
                    <a:pt x="16247" y="35755"/>
                    <a:pt x="15772" y="36737"/>
                  </a:cubicBezTo>
                  <a:cubicBezTo>
                    <a:pt x="15613" y="37117"/>
                    <a:pt x="15392" y="37497"/>
                    <a:pt x="15455" y="37940"/>
                  </a:cubicBezTo>
                  <a:cubicBezTo>
                    <a:pt x="15423" y="37972"/>
                    <a:pt x="15392" y="38004"/>
                    <a:pt x="15360" y="38004"/>
                  </a:cubicBezTo>
                  <a:cubicBezTo>
                    <a:pt x="15202" y="38035"/>
                    <a:pt x="15043" y="38035"/>
                    <a:pt x="14885" y="38067"/>
                  </a:cubicBezTo>
                  <a:cubicBezTo>
                    <a:pt x="13112" y="38194"/>
                    <a:pt x="11338" y="38415"/>
                    <a:pt x="9628" y="38985"/>
                  </a:cubicBezTo>
                  <a:cubicBezTo>
                    <a:pt x="8805" y="39270"/>
                    <a:pt x="7981" y="39555"/>
                    <a:pt x="7158" y="39840"/>
                  </a:cubicBezTo>
                  <a:cubicBezTo>
                    <a:pt x="6841" y="39967"/>
                    <a:pt x="6524" y="40094"/>
                    <a:pt x="6144" y="40220"/>
                  </a:cubicBezTo>
                  <a:cubicBezTo>
                    <a:pt x="5954" y="40442"/>
                    <a:pt x="5891" y="40727"/>
                    <a:pt x="5891" y="41044"/>
                  </a:cubicBezTo>
                  <a:cubicBezTo>
                    <a:pt x="5891" y="41487"/>
                    <a:pt x="5859" y="41899"/>
                    <a:pt x="5891" y="42342"/>
                  </a:cubicBezTo>
                  <a:cubicBezTo>
                    <a:pt x="5891" y="42627"/>
                    <a:pt x="5828" y="42881"/>
                    <a:pt x="5701" y="43102"/>
                  </a:cubicBezTo>
                  <a:cubicBezTo>
                    <a:pt x="5448" y="43609"/>
                    <a:pt x="5226" y="44147"/>
                    <a:pt x="5099" y="44686"/>
                  </a:cubicBezTo>
                  <a:cubicBezTo>
                    <a:pt x="4878" y="45604"/>
                    <a:pt x="4941" y="46459"/>
                    <a:pt x="5733" y="47124"/>
                  </a:cubicBezTo>
                  <a:cubicBezTo>
                    <a:pt x="5891" y="47283"/>
                    <a:pt x="6049" y="47409"/>
                    <a:pt x="6239" y="47536"/>
                  </a:cubicBezTo>
                  <a:cubicBezTo>
                    <a:pt x="7094" y="48169"/>
                    <a:pt x="7950" y="48771"/>
                    <a:pt x="8836" y="49404"/>
                  </a:cubicBezTo>
                  <a:cubicBezTo>
                    <a:pt x="8995" y="49531"/>
                    <a:pt x="9185" y="49658"/>
                    <a:pt x="9375" y="49721"/>
                  </a:cubicBezTo>
                  <a:cubicBezTo>
                    <a:pt x="10198" y="50164"/>
                    <a:pt x="10768" y="50829"/>
                    <a:pt x="11275" y="51558"/>
                  </a:cubicBezTo>
                  <a:cubicBezTo>
                    <a:pt x="11211" y="51653"/>
                    <a:pt x="11211" y="51716"/>
                    <a:pt x="11180" y="51748"/>
                  </a:cubicBezTo>
                  <a:cubicBezTo>
                    <a:pt x="10958" y="51970"/>
                    <a:pt x="10863" y="52223"/>
                    <a:pt x="10800" y="52540"/>
                  </a:cubicBezTo>
                  <a:cubicBezTo>
                    <a:pt x="10673" y="53268"/>
                    <a:pt x="10610" y="54028"/>
                    <a:pt x="10610" y="54788"/>
                  </a:cubicBezTo>
                  <a:cubicBezTo>
                    <a:pt x="10610" y="55105"/>
                    <a:pt x="10578" y="55421"/>
                    <a:pt x="10546" y="55738"/>
                  </a:cubicBezTo>
                  <a:cubicBezTo>
                    <a:pt x="10451" y="56562"/>
                    <a:pt x="10356" y="57417"/>
                    <a:pt x="10356" y="58272"/>
                  </a:cubicBezTo>
                  <a:cubicBezTo>
                    <a:pt x="10356" y="58842"/>
                    <a:pt x="10325" y="59412"/>
                    <a:pt x="10325" y="59982"/>
                  </a:cubicBezTo>
                  <a:cubicBezTo>
                    <a:pt x="10293" y="60774"/>
                    <a:pt x="10293" y="61534"/>
                    <a:pt x="10261" y="62325"/>
                  </a:cubicBezTo>
                  <a:cubicBezTo>
                    <a:pt x="10261" y="62515"/>
                    <a:pt x="10293" y="62705"/>
                    <a:pt x="10388" y="62895"/>
                  </a:cubicBezTo>
                  <a:cubicBezTo>
                    <a:pt x="10451" y="63054"/>
                    <a:pt x="10483" y="63244"/>
                    <a:pt x="10483" y="63434"/>
                  </a:cubicBezTo>
                  <a:cubicBezTo>
                    <a:pt x="10483" y="63750"/>
                    <a:pt x="10515" y="64035"/>
                    <a:pt x="10546" y="64320"/>
                  </a:cubicBezTo>
                  <a:cubicBezTo>
                    <a:pt x="10578" y="64574"/>
                    <a:pt x="10578" y="64827"/>
                    <a:pt x="10483" y="65080"/>
                  </a:cubicBezTo>
                  <a:cubicBezTo>
                    <a:pt x="10420" y="65239"/>
                    <a:pt x="10388" y="65429"/>
                    <a:pt x="10356" y="65651"/>
                  </a:cubicBezTo>
                  <a:cubicBezTo>
                    <a:pt x="10293" y="66316"/>
                    <a:pt x="10261" y="66981"/>
                    <a:pt x="10166" y="67677"/>
                  </a:cubicBezTo>
                  <a:cubicBezTo>
                    <a:pt x="9913" y="69577"/>
                    <a:pt x="9818" y="71509"/>
                    <a:pt x="9786" y="73441"/>
                  </a:cubicBezTo>
                  <a:cubicBezTo>
                    <a:pt x="9755" y="74708"/>
                    <a:pt x="9786" y="75975"/>
                    <a:pt x="9755" y="77241"/>
                  </a:cubicBezTo>
                  <a:cubicBezTo>
                    <a:pt x="9755" y="79015"/>
                    <a:pt x="9945" y="80788"/>
                    <a:pt x="10451" y="82530"/>
                  </a:cubicBezTo>
                  <a:cubicBezTo>
                    <a:pt x="10103" y="83100"/>
                    <a:pt x="9976" y="84145"/>
                    <a:pt x="10166" y="84810"/>
                  </a:cubicBezTo>
                  <a:cubicBezTo>
                    <a:pt x="10515" y="84747"/>
                    <a:pt x="10103" y="84240"/>
                    <a:pt x="10293" y="83955"/>
                  </a:cubicBezTo>
                  <a:cubicBezTo>
                    <a:pt x="10293" y="83575"/>
                    <a:pt x="10546" y="83322"/>
                    <a:pt x="10705" y="83005"/>
                  </a:cubicBezTo>
                  <a:cubicBezTo>
                    <a:pt x="10800" y="82815"/>
                    <a:pt x="10800" y="82625"/>
                    <a:pt x="10863" y="82435"/>
                  </a:cubicBezTo>
                  <a:cubicBezTo>
                    <a:pt x="10926" y="82245"/>
                    <a:pt x="10926" y="82087"/>
                    <a:pt x="10863" y="81928"/>
                  </a:cubicBezTo>
                  <a:cubicBezTo>
                    <a:pt x="10483" y="80377"/>
                    <a:pt x="10325" y="78761"/>
                    <a:pt x="10325" y="77178"/>
                  </a:cubicBezTo>
                  <a:cubicBezTo>
                    <a:pt x="10325" y="76291"/>
                    <a:pt x="10325" y="75405"/>
                    <a:pt x="10325" y="74549"/>
                  </a:cubicBezTo>
                  <a:cubicBezTo>
                    <a:pt x="10325" y="72966"/>
                    <a:pt x="10388" y="71383"/>
                    <a:pt x="10483" y="69799"/>
                  </a:cubicBezTo>
                  <a:cubicBezTo>
                    <a:pt x="10578" y="68691"/>
                    <a:pt x="10673" y="67551"/>
                    <a:pt x="10768" y="66442"/>
                  </a:cubicBezTo>
                  <a:cubicBezTo>
                    <a:pt x="10831" y="65967"/>
                    <a:pt x="10831" y="65492"/>
                    <a:pt x="10863" y="64985"/>
                  </a:cubicBezTo>
                  <a:cubicBezTo>
                    <a:pt x="10926" y="64954"/>
                    <a:pt x="11021" y="64859"/>
                    <a:pt x="11148" y="64764"/>
                  </a:cubicBezTo>
                  <a:cubicBezTo>
                    <a:pt x="11148" y="64764"/>
                    <a:pt x="11180" y="64764"/>
                    <a:pt x="11211" y="64764"/>
                  </a:cubicBezTo>
                  <a:cubicBezTo>
                    <a:pt x="11306" y="64827"/>
                    <a:pt x="11401" y="64890"/>
                    <a:pt x="11496" y="64922"/>
                  </a:cubicBezTo>
                  <a:cubicBezTo>
                    <a:pt x="12066" y="65175"/>
                    <a:pt x="12605" y="65492"/>
                    <a:pt x="13207" y="65651"/>
                  </a:cubicBezTo>
                  <a:cubicBezTo>
                    <a:pt x="14220" y="65936"/>
                    <a:pt x="23341" y="67171"/>
                    <a:pt x="24386" y="67392"/>
                  </a:cubicBezTo>
                  <a:cubicBezTo>
                    <a:pt x="24861" y="67487"/>
                    <a:pt x="25336" y="67551"/>
                    <a:pt x="25811" y="67646"/>
                  </a:cubicBezTo>
                  <a:cubicBezTo>
                    <a:pt x="25811" y="67487"/>
                    <a:pt x="25843" y="67329"/>
                    <a:pt x="25874" y="67171"/>
                  </a:cubicBezTo>
                  <a:cubicBezTo>
                    <a:pt x="24829" y="66981"/>
                    <a:pt x="15708" y="65714"/>
                    <a:pt x="14695" y="65524"/>
                  </a:cubicBezTo>
                  <a:cubicBezTo>
                    <a:pt x="13523" y="65302"/>
                    <a:pt x="12447" y="64922"/>
                    <a:pt x="11370" y="64415"/>
                  </a:cubicBezTo>
                  <a:cubicBezTo>
                    <a:pt x="11306" y="64384"/>
                    <a:pt x="11211" y="64352"/>
                    <a:pt x="11116" y="64289"/>
                  </a:cubicBezTo>
                  <a:cubicBezTo>
                    <a:pt x="11116" y="64035"/>
                    <a:pt x="11116" y="63750"/>
                    <a:pt x="11053" y="63529"/>
                  </a:cubicBezTo>
                  <a:cubicBezTo>
                    <a:pt x="10990" y="63180"/>
                    <a:pt x="10958" y="62832"/>
                    <a:pt x="10958" y="62484"/>
                  </a:cubicBezTo>
                  <a:cubicBezTo>
                    <a:pt x="10958" y="61882"/>
                    <a:pt x="10990" y="61312"/>
                    <a:pt x="10863" y="60742"/>
                  </a:cubicBezTo>
                  <a:cubicBezTo>
                    <a:pt x="10831" y="60615"/>
                    <a:pt x="10831" y="60457"/>
                    <a:pt x="10831" y="60330"/>
                  </a:cubicBezTo>
                  <a:cubicBezTo>
                    <a:pt x="10831" y="59982"/>
                    <a:pt x="10863" y="59633"/>
                    <a:pt x="10863" y="59285"/>
                  </a:cubicBezTo>
                  <a:cubicBezTo>
                    <a:pt x="10926" y="58082"/>
                    <a:pt x="10926" y="56910"/>
                    <a:pt x="11085" y="55706"/>
                  </a:cubicBezTo>
                  <a:cubicBezTo>
                    <a:pt x="11148" y="55326"/>
                    <a:pt x="11148" y="54946"/>
                    <a:pt x="11148" y="54566"/>
                  </a:cubicBezTo>
                  <a:cubicBezTo>
                    <a:pt x="11180" y="53933"/>
                    <a:pt x="11211" y="53300"/>
                    <a:pt x="11338" y="52698"/>
                  </a:cubicBezTo>
                  <a:cubicBezTo>
                    <a:pt x="11401" y="52318"/>
                    <a:pt x="11591" y="52033"/>
                    <a:pt x="11908" y="51875"/>
                  </a:cubicBezTo>
                  <a:cubicBezTo>
                    <a:pt x="12827" y="51431"/>
                    <a:pt x="13745" y="50924"/>
                    <a:pt x="14758" y="50703"/>
                  </a:cubicBezTo>
                  <a:cubicBezTo>
                    <a:pt x="15487" y="50544"/>
                    <a:pt x="16215" y="50449"/>
                    <a:pt x="16944" y="50323"/>
                  </a:cubicBezTo>
                  <a:cubicBezTo>
                    <a:pt x="17704" y="50196"/>
                    <a:pt x="18464" y="50069"/>
                    <a:pt x="19224" y="49943"/>
                  </a:cubicBezTo>
                  <a:cubicBezTo>
                    <a:pt x="19350" y="49943"/>
                    <a:pt x="19477" y="49879"/>
                    <a:pt x="19604" y="49848"/>
                  </a:cubicBezTo>
                  <a:cubicBezTo>
                    <a:pt x="19287" y="49753"/>
                    <a:pt x="18970" y="49721"/>
                    <a:pt x="18654" y="49689"/>
                  </a:cubicBezTo>
                  <a:cubicBezTo>
                    <a:pt x="18527" y="49689"/>
                    <a:pt x="18432" y="49689"/>
                    <a:pt x="18305" y="49689"/>
                  </a:cubicBezTo>
                  <a:cubicBezTo>
                    <a:pt x="16310" y="49848"/>
                    <a:pt x="14315" y="50038"/>
                    <a:pt x="12510" y="50988"/>
                  </a:cubicBezTo>
                  <a:cubicBezTo>
                    <a:pt x="12415" y="51019"/>
                    <a:pt x="12320" y="51083"/>
                    <a:pt x="12225" y="50988"/>
                  </a:cubicBezTo>
                  <a:cubicBezTo>
                    <a:pt x="12193" y="50386"/>
                    <a:pt x="12447" y="50006"/>
                    <a:pt x="13017" y="49784"/>
                  </a:cubicBezTo>
                  <a:cubicBezTo>
                    <a:pt x="13270" y="49721"/>
                    <a:pt x="13523" y="49594"/>
                    <a:pt x="13777" y="49531"/>
                  </a:cubicBezTo>
                  <a:cubicBezTo>
                    <a:pt x="14188" y="49404"/>
                    <a:pt x="14600" y="49278"/>
                    <a:pt x="15012" y="49183"/>
                  </a:cubicBezTo>
                  <a:cubicBezTo>
                    <a:pt x="16690" y="48739"/>
                    <a:pt x="18400" y="48423"/>
                    <a:pt x="20079" y="48106"/>
                  </a:cubicBezTo>
                  <a:cubicBezTo>
                    <a:pt x="21567" y="47853"/>
                    <a:pt x="23056" y="47726"/>
                    <a:pt x="24544" y="47694"/>
                  </a:cubicBezTo>
                  <a:cubicBezTo>
                    <a:pt x="24861" y="47694"/>
                    <a:pt x="25146" y="47694"/>
                    <a:pt x="25463" y="47663"/>
                  </a:cubicBezTo>
                  <a:cubicBezTo>
                    <a:pt x="25621" y="47663"/>
                    <a:pt x="25779" y="47631"/>
                    <a:pt x="25938" y="47631"/>
                  </a:cubicBezTo>
                  <a:cubicBezTo>
                    <a:pt x="25304" y="47536"/>
                    <a:pt x="24671" y="47536"/>
                    <a:pt x="24037" y="47536"/>
                  </a:cubicBezTo>
                  <a:cubicBezTo>
                    <a:pt x="22011" y="47473"/>
                    <a:pt x="20015" y="47631"/>
                    <a:pt x="18020" y="48011"/>
                  </a:cubicBezTo>
                  <a:cubicBezTo>
                    <a:pt x="16595" y="48296"/>
                    <a:pt x="15170" y="48613"/>
                    <a:pt x="13777" y="49024"/>
                  </a:cubicBezTo>
                  <a:cubicBezTo>
                    <a:pt x="13333" y="49183"/>
                    <a:pt x="12858" y="49341"/>
                    <a:pt x="12447" y="49594"/>
                  </a:cubicBezTo>
                  <a:cubicBezTo>
                    <a:pt x="12130" y="49784"/>
                    <a:pt x="11908" y="50006"/>
                    <a:pt x="11845" y="50418"/>
                  </a:cubicBezTo>
                  <a:cubicBezTo>
                    <a:pt x="11845" y="50608"/>
                    <a:pt x="11813" y="50829"/>
                    <a:pt x="11655" y="51019"/>
                  </a:cubicBezTo>
                  <a:cubicBezTo>
                    <a:pt x="11560" y="50956"/>
                    <a:pt x="11496" y="50924"/>
                    <a:pt x="11465" y="50861"/>
                  </a:cubicBezTo>
                  <a:cubicBezTo>
                    <a:pt x="10926" y="50133"/>
                    <a:pt x="10293" y="49499"/>
                    <a:pt x="9470" y="49119"/>
                  </a:cubicBezTo>
                  <a:cubicBezTo>
                    <a:pt x="9438" y="49119"/>
                    <a:pt x="9406" y="49088"/>
                    <a:pt x="9375" y="49056"/>
                  </a:cubicBezTo>
                  <a:cubicBezTo>
                    <a:pt x="8361" y="48359"/>
                    <a:pt x="7379" y="47663"/>
                    <a:pt x="6398" y="46934"/>
                  </a:cubicBezTo>
                  <a:cubicBezTo>
                    <a:pt x="6144" y="46744"/>
                    <a:pt x="5923" y="46491"/>
                    <a:pt x="5733" y="46269"/>
                  </a:cubicBezTo>
                  <a:cubicBezTo>
                    <a:pt x="5638" y="46142"/>
                    <a:pt x="5606" y="45984"/>
                    <a:pt x="5574" y="45826"/>
                  </a:cubicBezTo>
                  <a:cubicBezTo>
                    <a:pt x="5543" y="45414"/>
                    <a:pt x="5574" y="45002"/>
                    <a:pt x="5701" y="44622"/>
                  </a:cubicBezTo>
                  <a:cubicBezTo>
                    <a:pt x="5923" y="43957"/>
                    <a:pt x="6239" y="43324"/>
                    <a:pt x="6588" y="42691"/>
                  </a:cubicBezTo>
                  <a:cubicBezTo>
                    <a:pt x="7031" y="41867"/>
                    <a:pt x="7664" y="41297"/>
                    <a:pt x="8551" y="40980"/>
                  </a:cubicBezTo>
                  <a:cubicBezTo>
                    <a:pt x="9660" y="40600"/>
                    <a:pt x="10800" y="40220"/>
                    <a:pt x="11908" y="39840"/>
                  </a:cubicBezTo>
                  <a:cubicBezTo>
                    <a:pt x="12510" y="39650"/>
                    <a:pt x="13143" y="39492"/>
                    <a:pt x="13777" y="39397"/>
                  </a:cubicBezTo>
                  <a:cubicBezTo>
                    <a:pt x="14853" y="39207"/>
                    <a:pt x="15930" y="39080"/>
                    <a:pt x="17007" y="39112"/>
                  </a:cubicBezTo>
                  <a:cubicBezTo>
                    <a:pt x="17609" y="39144"/>
                    <a:pt x="18210" y="39144"/>
                    <a:pt x="18812" y="39144"/>
                  </a:cubicBezTo>
                  <a:cubicBezTo>
                    <a:pt x="20332" y="39112"/>
                    <a:pt x="21821" y="39302"/>
                    <a:pt x="23309" y="39555"/>
                  </a:cubicBezTo>
                  <a:cubicBezTo>
                    <a:pt x="24576" y="39745"/>
                    <a:pt x="25811" y="39999"/>
                    <a:pt x="27046" y="40189"/>
                  </a:cubicBezTo>
                  <a:cubicBezTo>
                    <a:pt x="28249" y="40410"/>
                    <a:pt x="29453" y="40695"/>
                    <a:pt x="30593" y="41139"/>
                  </a:cubicBezTo>
                  <a:cubicBezTo>
                    <a:pt x="30625" y="41139"/>
                    <a:pt x="30688" y="41170"/>
                    <a:pt x="30751" y="41170"/>
                  </a:cubicBezTo>
                  <a:cubicBezTo>
                    <a:pt x="31448" y="41329"/>
                    <a:pt x="32050" y="41677"/>
                    <a:pt x="32651" y="42026"/>
                  </a:cubicBezTo>
                  <a:cubicBezTo>
                    <a:pt x="33000" y="42247"/>
                    <a:pt x="33348" y="42437"/>
                    <a:pt x="33760" y="42564"/>
                  </a:cubicBezTo>
                  <a:cubicBezTo>
                    <a:pt x="33918" y="42596"/>
                    <a:pt x="34108" y="42691"/>
                    <a:pt x="34267" y="42817"/>
                  </a:cubicBezTo>
                  <a:cubicBezTo>
                    <a:pt x="35217" y="43546"/>
                    <a:pt x="36135" y="44337"/>
                    <a:pt x="36895" y="45256"/>
                  </a:cubicBezTo>
                  <a:cubicBezTo>
                    <a:pt x="37687" y="46174"/>
                    <a:pt x="38288" y="47219"/>
                    <a:pt x="38985" y="48201"/>
                  </a:cubicBezTo>
                  <a:cubicBezTo>
                    <a:pt x="39112" y="48423"/>
                    <a:pt x="39207" y="48613"/>
                    <a:pt x="39239" y="48866"/>
                  </a:cubicBezTo>
                  <a:cubicBezTo>
                    <a:pt x="39334" y="49214"/>
                    <a:pt x="39460" y="49563"/>
                    <a:pt x="39587" y="49911"/>
                  </a:cubicBezTo>
                  <a:cubicBezTo>
                    <a:pt x="39745" y="50418"/>
                    <a:pt x="39935" y="50893"/>
                    <a:pt x="40094" y="51400"/>
                  </a:cubicBezTo>
                  <a:cubicBezTo>
                    <a:pt x="40379" y="52255"/>
                    <a:pt x="40632" y="53141"/>
                    <a:pt x="40759" y="54060"/>
                  </a:cubicBezTo>
                  <a:cubicBezTo>
                    <a:pt x="40885" y="55200"/>
                    <a:pt x="40917" y="56372"/>
                    <a:pt x="40917" y="57512"/>
                  </a:cubicBezTo>
                  <a:cubicBezTo>
                    <a:pt x="40949" y="59855"/>
                    <a:pt x="40917" y="62230"/>
                    <a:pt x="40917" y="64574"/>
                  </a:cubicBezTo>
                  <a:cubicBezTo>
                    <a:pt x="40917" y="64795"/>
                    <a:pt x="40949" y="65017"/>
                    <a:pt x="40980" y="65207"/>
                  </a:cubicBezTo>
                  <a:cubicBezTo>
                    <a:pt x="40980" y="65270"/>
                    <a:pt x="41075" y="65302"/>
                    <a:pt x="41107" y="65397"/>
                  </a:cubicBezTo>
                  <a:cubicBezTo>
                    <a:pt x="41265" y="65112"/>
                    <a:pt x="41234" y="64890"/>
                    <a:pt x="41234" y="64669"/>
                  </a:cubicBezTo>
                  <a:cubicBezTo>
                    <a:pt x="41202" y="63465"/>
                    <a:pt x="41202" y="62230"/>
                    <a:pt x="41392" y="61027"/>
                  </a:cubicBezTo>
                  <a:cubicBezTo>
                    <a:pt x="41392" y="60837"/>
                    <a:pt x="41392" y="60647"/>
                    <a:pt x="41392" y="60457"/>
                  </a:cubicBezTo>
                  <a:cubicBezTo>
                    <a:pt x="41392" y="58557"/>
                    <a:pt x="41424" y="56688"/>
                    <a:pt x="41329" y="54788"/>
                  </a:cubicBezTo>
                  <a:cubicBezTo>
                    <a:pt x="41234" y="53110"/>
                    <a:pt x="40759" y="51526"/>
                    <a:pt x="40220" y="49974"/>
                  </a:cubicBezTo>
                  <a:cubicBezTo>
                    <a:pt x="40094" y="49626"/>
                    <a:pt x="39967" y="49278"/>
                    <a:pt x="39872" y="48929"/>
                  </a:cubicBezTo>
                  <a:cubicBezTo>
                    <a:pt x="39714" y="48328"/>
                    <a:pt x="39460" y="47789"/>
                    <a:pt x="39080" y="47314"/>
                  </a:cubicBezTo>
                  <a:cubicBezTo>
                    <a:pt x="38700" y="46871"/>
                    <a:pt x="38320" y="46428"/>
                    <a:pt x="38003" y="45952"/>
                  </a:cubicBezTo>
                  <a:cubicBezTo>
                    <a:pt x="37053" y="44654"/>
                    <a:pt x="35977" y="43482"/>
                    <a:pt x="34678" y="42532"/>
                  </a:cubicBezTo>
                  <a:cubicBezTo>
                    <a:pt x="34583" y="42469"/>
                    <a:pt x="34520" y="42406"/>
                    <a:pt x="34425" y="42406"/>
                  </a:cubicBezTo>
                  <a:cubicBezTo>
                    <a:pt x="33981" y="42279"/>
                    <a:pt x="33570" y="42089"/>
                    <a:pt x="33221" y="41741"/>
                  </a:cubicBezTo>
                  <a:cubicBezTo>
                    <a:pt x="33190" y="41709"/>
                    <a:pt x="33158" y="41709"/>
                    <a:pt x="33126" y="41677"/>
                  </a:cubicBezTo>
                  <a:cubicBezTo>
                    <a:pt x="32430" y="41297"/>
                    <a:pt x="31733" y="40885"/>
                    <a:pt x="30973" y="40664"/>
                  </a:cubicBezTo>
                  <a:cubicBezTo>
                    <a:pt x="30751" y="40600"/>
                    <a:pt x="30530" y="40505"/>
                    <a:pt x="30308" y="40442"/>
                  </a:cubicBezTo>
                  <a:cubicBezTo>
                    <a:pt x="29643" y="40252"/>
                    <a:pt x="29009" y="39999"/>
                    <a:pt x="28344" y="39872"/>
                  </a:cubicBezTo>
                  <a:cubicBezTo>
                    <a:pt x="26888" y="39555"/>
                    <a:pt x="25431" y="39302"/>
                    <a:pt x="23942" y="39049"/>
                  </a:cubicBezTo>
                  <a:cubicBezTo>
                    <a:pt x="22106" y="38732"/>
                    <a:pt x="20269" y="38510"/>
                    <a:pt x="18400" y="38542"/>
                  </a:cubicBezTo>
                  <a:cubicBezTo>
                    <a:pt x="17830" y="38574"/>
                    <a:pt x="17260" y="38574"/>
                    <a:pt x="16722" y="38542"/>
                  </a:cubicBezTo>
                  <a:cubicBezTo>
                    <a:pt x="15898" y="38510"/>
                    <a:pt x="15107" y="38637"/>
                    <a:pt x="14347" y="38700"/>
                  </a:cubicBezTo>
                  <a:cubicBezTo>
                    <a:pt x="13682" y="38795"/>
                    <a:pt x="13017" y="38922"/>
                    <a:pt x="12415" y="39112"/>
                  </a:cubicBezTo>
                  <a:cubicBezTo>
                    <a:pt x="11180" y="39492"/>
                    <a:pt x="9976" y="39904"/>
                    <a:pt x="8741" y="40284"/>
                  </a:cubicBezTo>
                  <a:cubicBezTo>
                    <a:pt x="7918" y="40569"/>
                    <a:pt x="7189" y="40980"/>
                    <a:pt x="6588" y="41614"/>
                  </a:cubicBezTo>
                  <a:cubicBezTo>
                    <a:pt x="6556" y="41645"/>
                    <a:pt x="6493" y="41677"/>
                    <a:pt x="6429" y="41709"/>
                  </a:cubicBezTo>
                  <a:cubicBezTo>
                    <a:pt x="6366" y="41297"/>
                    <a:pt x="6334" y="40917"/>
                    <a:pt x="6429" y="40537"/>
                  </a:cubicBezTo>
                  <a:cubicBezTo>
                    <a:pt x="6556" y="40442"/>
                    <a:pt x="6714" y="40379"/>
                    <a:pt x="6841" y="40315"/>
                  </a:cubicBezTo>
                  <a:cubicBezTo>
                    <a:pt x="7823" y="39967"/>
                    <a:pt x="8773" y="39619"/>
                    <a:pt x="9755" y="39270"/>
                  </a:cubicBezTo>
                  <a:cubicBezTo>
                    <a:pt x="10515" y="38954"/>
                    <a:pt x="11338" y="38827"/>
                    <a:pt x="12161" y="38669"/>
                  </a:cubicBezTo>
                  <a:cubicBezTo>
                    <a:pt x="12478" y="38605"/>
                    <a:pt x="12795" y="38574"/>
                    <a:pt x="13080" y="38542"/>
                  </a:cubicBezTo>
                  <a:cubicBezTo>
                    <a:pt x="14315" y="38447"/>
                    <a:pt x="15518" y="38352"/>
                    <a:pt x="16754" y="38289"/>
                  </a:cubicBezTo>
                  <a:cubicBezTo>
                    <a:pt x="17134" y="38257"/>
                    <a:pt x="17545" y="38257"/>
                    <a:pt x="17957" y="38225"/>
                  </a:cubicBezTo>
                  <a:cubicBezTo>
                    <a:pt x="19540" y="38162"/>
                    <a:pt x="21092" y="38162"/>
                    <a:pt x="22644" y="38542"/>
                  </a:cubicBezTo>
                  <a:cubicBezTo>
                    <a:pt x="23214" y="38700"/>
                    <a:pt x="23816" y="38795"/>
                    <a:pt x="24417" y="38922"/>
                  </a:cubicBezTo>
                  <a:cubicBezTo>
                    <a:pt x="25621" y="39144"/>
                    <a:pt x="26824" y="39397"/>
                    <a:pt x="28059" y="39619"/>
                  </a:cubicBezTo>
                  <a:cubicBezTo>
                    <a:pt x="29484" y="39904"/>
                    <a:pt x="30815" y="40442"/>
                    <a:pt x="32176" y="40822"/>
                  </a:cubicBezTo>
                  <a:cubicBezTo>
                    <a:pt x="32271" y="40822"/>
                    <a:pt x="32366" y="40885"/>
                    <a:pt x="32461" y="40917"/>
                  </a:cubicBezTo>
                  <a:cubicBezTo>
                    <a:pt x="32841" y="41107"/>
                    <a:pt x="33221" y="41329"/>
                    <a:pt x="33601" y="41455"/>
                  </a:cubicBezTo>
                  <a:cubicBezTo>
                    <a:pt x="33981" y="41614"/>
                    <a:pt x="34298" y="41772"/>
                    <a:pt x="34615" y="42026"/>
                  </a:cubicBezTo>
                  <a:cubicBezTo>
                    <a:pt x="34773" y="42152"/>
                    <a:pt x="34932" y="42247"/>
                    <a:pt x="35122" y="42342"/>
                  </a:cubicBezTo>
                  <a:cubicBezTo>
                    <a:pt x="35470" y="42564"/>
                    <a:pt x="35850" y="42786"/>
                    <a:pt x="36198" y="43039"/>
                  </a:cubicBezTo>
                  <a:cubicBezTo>
                    <a:pt x="36357" y="43134"/>
                    <a:pt x="36483" y="43356"/>
                    <a:pt x="36673" y="43451"/>
                  </a:cubicBezTo>
                  <a:cubicBezTo>
                    <a:pt x="37148" y="43704"/>
                    <a:pt x="37433" y="44116"/>
                    <a:pt x="37687" y="44527"/>
                  </a:cubicBezTo>
                  <a:cubicBezTo>
                    <a:pt x="38193" y="45319"/>
                    <a:pt x="38732" y="46079"/>
                    <a:pt x="39302" y="46808"/>
                  </a:cubicBezTo>
                  <a:cubicBezTo>
                    <a:pt x="39714" y="47346"/>
                    <a:pt x="40125" y="47884"/>
                    <a:pt x="40442" y="48518"/>
                  </a:cubicBezTo>
                  <a:cubicBezTo>
                    <a:pt x="40949" y="49594"/>
                    <a:pt x="41329" y="50703"/>
                    <a:pt x="41772" y="51811"/>
                  </a:cubicBezTo>
                  <a:cubicBezTo>
                    <a:pt x="41804" y="51875"/>
                    <a:pt x="41804" y="51938"/>
                    <a:pt x="41804" y="51970"/>
                  </a:cubicBezTo>
                  <a:cubicBezTo>
                    <a:pt x="41772" y="52191"/>
                    <a:pt x="41804" y="52381"/>
                    <a:pt x="41962" y="52571"/>
                  </a:cubicBezTo>
                  <a:cubicBezTo>
                    <a:pt x="42057" y="52666"/>
                    <a:pt x="42057" y="52825"/>
                    <a:pt x="42089" y="52951"/>
                  </a:cubicBezTo>
                  <a:cubicBezTo>
                    <a:pt x="42279" y="53996"/>
                    <a:pt x="42405" y="55041"/>
                    <a:pt x="42405" y="56087"/>
                  </a:cubicBezTo>
                  <a:cubicBezTo>
                    <a:pt x="42437" y="58462"/>
                    <a:pt x="42405" y="60837"/>
                    <a:pt x="42437" y="63212"/>
                  </a:cubicBezTo>
                  <a:cubicBezTo>
                    <a:pt x="42437" y="64035"/>
                    <a:pt x="42310" y="64827"/>
                    <a:pt x="42184" y="65619"/>
                  </a:cubicBezTo>
                  <a:cubicBezTo>
                    <a:pt x="41962" y="65809"/>
                    <a:pt x="41645" y="65777"/>
                    <a:pt x="41455" y="66031"/>
                  </a:cubicBezTo>
                  <a:cubicBezTo>
                    <a:pt x="41677" y="66157"/>
                    <a:pt x="41899" y="66126"/>
                    <a:pt x="42120" y="66094"/>
                  </a:cubicBezTo>
                  <a:cubicBezTo>
                    <a:pt x="43071" y="66031"/>
                    <a:pt x="43989" y="65809"/>
                    <a:pt x="44876" y="65524"/>
                  </a:cubicBezTo>
                  <a:cubicBezTo>
                    <a:pt x="45731" y="65239"/>
                    <a:pt x="46586" y="64954"/>
                    <a:pt x="47377" y="64510"/>
                  </a:cubicBezTo>
                  <a:cubicBezTo>
                    <a:pt x="47948" y="64194"/>
                    <a:pt x="48391" y="63750"/>
                    <a:pt x="48834" y="63307"/>
                  </a:cubicBezTo>
                  <a:cubicBezTo>
                    <a:pt x="48898" y="63244"/>
                    <a:pt x="48961" y="63149"/>
                    <a:pt x="49024" y="63054"/>
                  </a:cubicBezTo>
                  <a:cubicBezTo>
                    <a:pt x="49151" y="62832"/>
                    <a:pt x="49119" y="62769"/>
                    <a:pt x="48929" y="62515"/>
                  </a:cubicBezTo>
                  <a:cubicBezTo>
                    <a:pt x="48771" y="62357"/>
                    <a:pt x="48771" y="62357"/>
                    <a:pt x="48929" y="62040"/>
                  </a:cubicBezTo>
                  <a:cubicBezTo>
                    <a:pt x="49024" y="62104"/>
                    <a:pt x="49119" y="62167"/>
                    <a:pt x="49214" y="62230"/>
                  </a:cubicBezTo>
                  <a:cubicBezTo>
                    <a:pt x="49658" y="62452"/>
                    <a:pt x="49848" y="62832"/>
                    <a:pt x="49879" y="63307"/>
                  </a:cubicBezTo>
                  <a:cubicBezTo>
                    <a:pt x="49879" y="63497"/>
                    <a:pt x="49879" y="63655"/>
                    <a:pt x="49879" y="63845"/>
                  </a:cubicBezTo>
                  <a:cubicBezTo>
                    <a:pt x="49911" y="64130"/>
                    <a:pt x="49816" y="64352"/>
                    <a:pt x="49626" y="64574"/>
                  </a:cubicBezTo>
                  <a:cubicBezTo>
                    <a:pt x="49088" y="65239"/>
                    <a:pt x="48518" y="65872"/>
                    <a:pt x="47789" y="66347"/>
                  </a:cubicBezTo>
                  <a:cubicBezTo>
                    <a:pt x="47219" y="66727"/>
                    <a:pt x="46681" y="67044"/>
                    <a:pt x="46111" y="67392"/>
                  </a:cubicBezTo>
                  <a:cubicBezTo>
                    <a:pt x="45921" y="67519"/>
                    <a:pt x="45762" y="67646"/>
                    <a:pt x="45572" y="67741"/>
                  </a:cubicBezTo>
                  <a:cubicBezTo>
                    <a:pt x="45509" y="67804"/>
                    <a:pt x="45414" y="67867"/>
                    <a:pt x="45477" y="67994"/>
                  </a:cubicBezTo>
                  <a:cubicBezTo>
                    <a:pt x="45762" y="67962"/>
                    <a:pt x="46047" y="67836"/>
                    <a:pt x="46301" y="67709"/>
                  </a:cubicBezTo>
                  <a:cubicBezTo>
                    <a:pt x="47504" y="67076"/>
                    <a:pt x="48613" y="66316"/>
                    <a:pt x="49531" y="65270"/>
                  </a:cubicBezTo>
                  <a:cubicBezTo>
                    <a:pt x="49594" y="65175"/>
                    <a:pt x="49658" y="65049"/>
                    <a:pt x="49848" y="65112"/>
                  </a:cubicBezTo>
                  <a:cubicBezTo>
                    <a:pt x="49911" y="65302"/>
                    <a:pt x="49848" y="65492"/>
                    <a:pt x="49848" y="65682"/>
                  </a:cubicBezTo>
                  <a:cubicBezTo>
                    <a:pt x="49816" y="66252"/>
                    <a:pt x="49784" y="66854"/>
                    <a:pt x="49753" y="67424"/>
                  </a:cubicBezTo>
                  <a:cubicBezTo>
                    <a:pt x="49721" y="69451"/>
                    <a:pt x="49721" y="71478"/>
                    <a:pt x="49689" y="73504"/>
                  </a:cubicBezTo>
                  <a:cubicBezTo>
                    <a:pt x="49658" y="74708"/>
                    <a:pt x="49721" y="75911"/>
                    <a:pt x="49563" y="77115"/>
                  </a:cubicBezTo>
                  <a:cubicBezTo>
                    <a:pt x="49531" y="77495"/>
                    <a:pt x="49499" y="77875"/>
                    <a:pt x="49468" y="78223"/>
                  </a:cubicBezTo>
                  <a:cubicBezTo>
                    <a:pt x="49404" y="79078"/>
                    <a:pt x="49309" y="79933"/>
                    <a:pt x="49246" y="80788"/>
                  </a:cubicBezTo>
                  <a:cubicBezTo>
                    <a:pt x="49246" y="81073"/>
                    <a:pt x="49119" y="81263"/>
                    <a:pt x="48929" y="81453"/>
                  </a:cubicBezTo>
                  <a:cubicBezTo>
                    <a:pt x="48359" y="81992"/>
                    <a:pt x="47789" y="82562"/>
                    <a:pt x="47187" y="83068"/>
                  </a:cubicBezTo>
                  <a:cubicBezTo>
                    <a:pt x="46522" y="83670"/>
                    <a:pt x="45889" y="84303"/>
                    <a:pt x="45097" y="84779"/>
                  </a:cubicBezTo>
                  <a:cubicBezTo>
                    <a:pt x="44591" y="85095"/>
                    <a:pt x="44084" y="85444"/>
                    <a:pt x="43546" y="85792"/>
                  </a:cubicBezTo>
                  <a:cubicBezTo>
                    <a:pt x="42564" y="86425"/>
                    <a:pt x="41582" y="87059"/>
                    <a:pt x="40600" y="87692"/>
                  </a:cubicBezTo>
                  <a:cubicBezTo>
                    <a:pt x="40569" y="87692"/>
                    <a:pt x="40505" y="87692"/>
                    <a:pt x="40442" y="87692"/>
                  </a:cubicBezTo>
                  <a:cubicBezTo>
                    <a:pt x="40379" y="87375"/>
                    <a:pt x="40410" y="87059"/>
                    <a:pt x="40442" y="86774"/>
                  </a:cubicBezTo>
                  <a:cubicBezTo>
                    <a:pt x="40537" y="85380"/>
                    <a:pt x="40600" y="84018"/>
                    <a:pt x="40600" y="82625"/>
                  </a:cubicBezTo>
                  <a:cubicBezTo>
                    <a:pt x="40600" y="80978"/>
                    <a:pt x="40600" y="79331"/>
                    <a:pt x="40632" y="77716"/>
                  </a:cubicBezTo>
                  <a:cubicBezTo>
                    <a:pt x="40664" y="76956"/>
                    <a:pt x="40727" y="76228"/>
                    <a:pt x="40759" y="75500"/>
                  </a:cubicBezTo>
                  <a:cubicBezTo>
                    <a:pt x="40790" y="74106"/>
                    <a:pt x="40790" y="72713"/>
                    <a:pt x="40885" y="71351"/>
                  </a:cubicBezTo>
                  <a:cubicBezTo>
                    <a:pt x="40949" y="70179"/>
                    <a:pt x="40917" y="69007"/>
                    <a:pt x="40917" y="67836"/>
                  </a:cubicBezTo>
                  <a:cubicBezTo>
                    <a:pt x="40917" y="67551"/>
                    <a:pt x="40854" y="67234"/>
                    <a:pt x="40822" y="66917"/>
                  </a:cubicBezTo>
                  <a:cubicBezTo>
                    <a:pt x="40790" y="66822"/>
                    <a:pt x="40727" y="66696"/>
                    <a:pt x="40664" y="66537"/>
                  </a:cubicBezTo>
                  <a:cubicBezTo>
                    <a:pt x="40569" y="66791"/>
                    <a:pt x="40505" y="66981"/>
                    <a:pt x="40474" y="67171"/>
                  </a:cubicBezTo>
                  <a:cubicBezTo>
                    <a:pt x="40442" y="67392"/>
                    <a:pt x="40410" y="67614"/>
                    <a:pt x="40410" y="67867"/>
                  </a:cubicBezTo>
                  <a:cubicBezTo>
                    <a:pt x="40379" y="68881"/>
                    <a:pt x="40379" y="69894"/>
                    <a:pt x="40347" y="70908"/>
                  </a:cubicBezTo>
                  <a:cubicBezTo>
                    <a:pt x="40315" y="72554"/>
                    <a:pt x="40252" y="74201"/>
                    <a:pt x="40189" y="75880"/>
                  </a:cubicBezTo>
                  <a:cubicBezTo>
                    <a:pt x="40189" y="76038"/>
                    <a:pt x="40189" y="76228"/>
                    <a:pt x="40157" y="76386"/>
                  </a:cubicBezTo>
                  <a:cubicBezTo>
                    <a:pt x="40062" y="77685"/>
                    <a:pt x="40030" y="78951"/>
                    <a:pt x="40030" y="80250"/>
                  </a:cubicBezTo>
                  <a:cubicBezTo>
                    <a:pt x="40030" y="81390"/>
                    <a:pt x="40062" y="82562"/>
                    <a:pt x="39999" y="83702"/>
                  </a:cubicBezTo>
                  <a:cubicBezTo>
                    <a:pt x="39967" y="85032"/>
                    <a:pt x="39872" y="86394"/>
                    <a:pt x="39809" y="87724"/>
                  </a:cubicBezTo>
                  <a:cubicBezTo>
                    <a:pt x="39809" y="87787"/>
                    <a:pt x="39777" y="87819"/>
                    <a:pt x="39777" y="87882"/>
                  </a:cubicBezTo>
                  <a:cubicBezTo>
                    <a:pt x="39555" y="88009"/>
                    <a:pt x="39334" y="87977"/>
                    <a:pt x="39144" y="87977"/>
                  </a:cubicBezTo>
                  <a:cubicBezTo>
                    <a:pt x="37813" y="87977"/>
                    <a:pt x="36515" y="87945"/>
                    <a:pt x="35185" y="87914"/>
                  </a:cubicBezTo>
                  <a:cubicBezTo>
                    <a:pt x="33665" y="87914"/>
                    <a:pt x="32145" y="87914"/>
                    <a:pt x="30656" y="87914"/>
                  </a:cubicBezTo>
                  <a:cubicBezTo>
                    <a:pt x="30118" y="87914"/>
                    <a:pt x="29548" y="87882"/>
                    <a:pt x="29009" y="87850"/>
                  </a:cubicBezTo>
                  <a:cubicBezTo>
                    <a:pt x="27109" y="87724"/>
                    <a:pt x="25177" y="87597"/>
                    <a:pt x="23277" y="87470"/>
                  </a:cubicBezTo>
                  <a:cubicBezTo>
                    <a:pt x="22739" y="87439"/>
                    <a:pt x="22232" y="87407"/>
                    <a:pt x="21694" y="87375"/>
                  </a:cubicBezTo>
                  <a:cubicBezTo>
                    <a:pt x="20807" y="87312"/>
                    <a:pt x="19889" y="87249"/>
                    <a:pt x="18970" y="87185"/>
                  </a:cubicBezTo>
                  <a:cubicBezTo>
                    <a:pt x="18242" y="87122"/>
                    <a:pt x="17482" y="87090"/>
                    <a:pt x="16722" y="86995"/>
                  </a:cubicBezTo>
                  <a:cubicBezTo>
                    <a:pt x="16057" y="86900"/>
                    <a:pt x="15392" y="86742"/>
                    <a:pt x="14727" y="86647"/>
                  </a:cubicBezTo>
                  <a:cubicBezTo>
                    <a:pt x="14600" y="86615"/>
                    <a:pt x="11148" y="85760"/>
                    <a:pt x="10166" y="85159"/>
                  </a:cubicBezTo>
                  <a:cubicBezTo>
                    <a:pt x="11370" y="86489"/>
                    <a:pt x="14347" y="86932"/>
                    <a:pt x="14347" y="87090"/>
                  </a:cubicBezTo>
                  <a:cubicBezTo>
                    <a:pt x="14790" y="87154"/>
                    <a:pt x="15233" y="87217"/>
                    <a:pt x="15645" y="87280"/>
                  </a:cubicBezTo>
                  <a:cubicBezTo>
                    <a:pt x="15803" y="87312"/>
                    <a:pt x="15962" y="87344"/>
                    <a:pt x="16088" y="87375"/>
                  </a:cubicBezTo>
                  <a:cubicBezTo>
                    <a:pt x="16532" y="87502"/>
                    <a:pt x="16975" y="87534"/>
                    <a:pt x="17419" y="87565"/>
                  </a:cubicBezTo>
                  <a:cubicBezTo>
                    <a:pt x="18274" y="87629"/>
                    <a:pt x="19129" y="87692"/>
                    <a:pt x="19984" y="87755"/>
                  </a:cubicBezTo>
                  <a:cubicBezTo>
                    <a:pt x="20712" y="87819"/>
                    <a:pt x="21472" y="87882"/>
                    <a:pt x="22232" y="87914"/>
                  </a:cubicBezTo>
                  <a:cubicBezTo>
                    <a:pt x="23214" y="88009"/>
                    <a:pt x="24164" y="88072"/>
                    <a:pt x="25146" y="88135"/>
                  </a:cubicBezTo>
                  <a:cubicBezTo>
                    <a:pt x="26761" y="88230"/>
                    <a:pt x="28376" y="88389"/>
                    <a:pt x="30023" y="88452"/>
                  </a:cubicBezTo>
                  <a:cubicBezTo>
                    <a:pt x="33000" y="88515"/>
                    <a:pt x="35977" y="88484"/>
                    <a:pt x="38954" y="88515"/>
                  </a:cubicBezTo>
                  <a:cubicBezTo>
                    <a:pt x="39334" y="88515"/>
                    <a:pt x="39745" y="88452"/>
                    <a:pt x="40125" y="88547"/>
                  </a:cubicBezTo>
                  <a:cubicBezTo>
                    <a:pt x="40220" y="88579"/>
                    <a:pt x="40379" y="88515"/>
                    <a:pt x="40505" y="88452"/>
                  </a:cubicBezTo>
                  <a:cubicBezTo>
                    <a:pt x="41329" y="88072"/>
                    <a:pt x="42120" y="87597"/>
                    <a:pt x="42849" y="87059"/>
                  </a:cubicBezTo>
                  <a:cubicBezTo>
                    <a:pt x="43387" y="86647"/>
                    <a:pt x="43957" y="86267"/>
                    <a:pt x="44496" y="85855"/>
                  </a:cubicBezTo>
                  <a:cubicBezTo>
                    <a:pt x="45382" y="85190"/>
                    <a:pt x="46332" y="84652"/>
                    <a:pt x="47092" y="83797"/>
                  </a:cubicBezTo>
                  <a:cubicBezTo>
                    <a:pt x="47124" y="83733"/>
                    <a:pt x="47219" y="83702"/>
                    <a:pt x="47251" y="83638"/>
                  </a:cubicBezTo>
                  <a:cubicBezTo>
                    <a:pt x="48043" y="82973"/>
                    <a:pt x="48803" y="82277"/>
                    <a:pt x="49436" y="81485"/>
                  </a:cubicBezTo>
                  <a:cubicBezTo>
                    <a:pt x="49658" y="81232"/>
                    <a:pt x="49784" y="80978"/>
                    <a:pt x="49816" y="80630"/>
                  </a:cubicBezTo>
                  <a:cubicBezTo>
                    <a:pt x="49816" y="80282"/>
                    <a:pt x="49879" y="79902"/>
                    <a:pt x="49911" y="79521"/>
                  </a:cubicBezTo>
                  <a:cubicBezTo>
                    <a:pt x="49974" y="78730"/>
                    <a:pt x="50038" y="77906"/>
                    <a:pt x="50069" y="77083"/>
                  </a:cubicBezTo>
                  <a:cubicBezTo>
                    <a:pt x="50101" y="76513"/>
                    <a:pt x="50133" y="75943"/>
                    <a:pt x="50164" y="75405"/>
                  </a:cubicBezTo>
                  <a:cubicBezTo>
                    <a:pt x="50164" y="75025"/>
                    <a:pt x="50164" y="74644"/>
                    <a:pt x="50164" y="74296"/>
                  </a:cubicBezTo>
                  <a:cubicBezTo>
                    <a:pt x="50291" y="71921"/>
                    <a:pt x="50228" y="69514"/>
                    <a:pt x="50228" y="67139"/>
                  </a:cubicBezTo>
                  <a:cubicBezTo>
                    <a:pt x="50228" y="66949"/>
                    <a:pt x="50196" y="66727"/>
                    <a:pt x="50228" y="66506"/>
                  </a:cubicBezTo>
                  <a:cubicBezTo>
                    <a:pt x="50228" y="66442"/>
                    <a:pt x="50196" y="66316"/>
                    <a:pt x="50386" y="66316"/>
                  </a:cubicBezTo>
                  <a:cubicBezTo>
                    <a:pt x="50449" y="66569"/>
                    <a:pt x="50544" y="66854"/>
                    <a:pt x="50608" y="67139"/>
                  </a:cubicBezTo>
                  <a:cubicBezTo>
                    <a:pt x="50798" y="67836"/>
                    <a:pt x="50988" y="68532"/>
                    <a:pt x="51273" y="69197"/>
                  </a:cubicBezTo>
                  <a:cubicBezTo>
                    <a:pt x="51431" y="69546"/>
                    <a:pt x="51494" y="69926"/>
                    <a:pt x="51589" y="70306"/>
                  </a:cubicBezTo>
                  <a:cubicBezTo>
                    <a:pt x="51684" y="70749"/>
                    <a:pt x="51748" y="71224"/>
                    <a:pt x="51843" y="71699"/>
                  </a:cubicBezTo>
                  <a:cubicBezTo>
                    <a:pt x="51938" y="72269"/>
                    <a:pt x="52033" y="72839"/>
                    <a:pt x="52001" y="73441"/>
                  </a:cubicBezTo>
                  <a:cubicBezTo>
                    <a:pt x="52001" y="73726"/>
                    <a:pt x="52033" y="74043"/>
                    <a:pt x="52065" y="74359"/>
                  </a:cubicBezTo>
                  <a:cubicBezTo>
                    <a:pt x="52191" y="75436"/>
                    <a:pt x="51970" y="76450"/>
                    <a:pt x="51589" y="77463"/>
                  </a:cubicBezTo>
                  <a:cubicBezTo>
                    <a:pt x="51431" y="77938"/>
                    <a:pt x="51209" y="78381"/>
                    <a:pt x="51051" y="78856"/>
                  </a:cubicBezTo>
                  <a:cubicBezTo>
                    <a:pt x="50956" y="79110"/>
                    <a:pt x="51051" y="79300"/>
                    <a:pt x="51304" y="79331"/>
                  </a:cubicBezTo>
                  <a:cubicBezTo>
                    <a:pt x="51621" y="79363"/>
                    <a:pt x="51938" y="79426"/>
                    <a:pt x="52223" y="79426"/>
                  </a:cubicBezTo>
                  <a:cubicBezTo>
                    <a:pt x="52445" y="79458"/>
                    <a:pt x="52666" y="79521"/>
                    <a:pt x="52825" y="79648"/>
                  </a:cubicBezTo>
                  <a:cubicBezTo>
                    <a:pt x="52856" y="79680"/>
                    <a:pt x="52920" y="79743"/>
                    <a:pt x="52951" y="79775"/>
                  </a:cubicBezTo>
                  <a:cubicBezTo>
                    <a:pt x="53141" y="79902"/>
                    <a:pt x="53331" y="79838"/>
                    <a:pt x="53458" y="79648"/>
                  </a:cubicBezTo>
                  <a:cubicBezTo>
                    <a:pt x="53490" y="79585"/>
                    <a:pt x="53521" y="79521"/>
                    <a:pt x="53553" y="79426"/>
                  </a:cubicBezTo>
                  <a:cubicBezTo>
                    <a:pt x="53711" y="78983"/>
                    <a:pt x="53870" y="78508"/>
                    <a:pt x="54028" y="78065"/>
                  </a:cubicBezTo>
                  <a:cubicBezTo>
                    <a:pt x="54155" y="77653"/>
                    <a:pt x="54218" y="77273"/>
                    <a:pt x="54186" y="76861"/>
                  </a:cubicBezTo>
                  <a:cubicBezTo>
                    <a:pt x="54186" y="76038"/>
                    <a:pt x="54155" y="75246"/>
                    <a:pt x="54123" y="74454"/>
                  </a:cubicBezTo>
                  <a:cubicBezTo>
                    <a:pt x="54123" y="73568"/>
                    <a:pt x="54123" y="72681"/>
                    <a:pt x="54091" y="71763"/>
                  </a:cubicBezTo>
                  <a:close/>
                  <a:moveTo>
                    <a:pt x="25272" y="34267"/>
                  </a:moveTo>
                  <a:cubicBezTo>
                    <a:pt x="25082" y="34140"/>
                    <a:pt x="25209" y="34013"/>
                    <a:pt x="25114" y="33792"/>
                  </a:cubicBezTo>
                  <a:cubicBezTo>
                    <a:pt x="25304" y="34013"/>
                    <a:pt x="25367" y="34108"/>
                    <a:pt x="25272" y="34267"/>
                  </a:cubicBezTo>
                  <a:close/>
                  <a:moveTo>
                    <a:pt x="23784" y="30371"/>
                  </a:moveTo>
                  <a:cubicBezTo>
                    <a:pt x="23151" y="29548"/>
                    <a:pt x="22517" y="28693"/>
                    <a:pt x="21789" y="27965"/>
                  </a:cubicBezTo>
                  <a:cubicBezTo>
                    <a:pt x="21536" y="27711"/>
                    <a:pt x="21282" y="27490"/>
                    <a:pt x="20997" y="27268"/>
                  </a:cubicBezTo>
                  <a:cubicBezTo>
                    <a:pt x="20395" y="26761"/>
                    <a:pt x="19762" y="26254"/>
                    <a:pt x="19160" y="25748"/>
                  </a:cubicBezTo>
                  <a:cubicBezTo>
                    <a:pt x="18907" y="25558"/>
                    <a:pt x="18654" y="25368"/>
                    <a:pt x="18400" y="25178"/>
                  </a:cubicBezTo>
                  <a:cubicBezTo>
                    <a:pt x="18210" y="25051"/>
                    <a:pt x="17989" y="24893"/>
                    <a:pt x="17767" y="24766"/>
                  </a:cubicBezTo>
                  <a:cubicBezTo>
                    <a:pt x="17672" y="24703"/>
                    <a:pt x="17545" y="24608"/>
                    <a:pt x="17450" y="24544"/>
                  </a:cubicBezTo>
                  <a:cubicBezTo>
                    <a:pt x="16183" y="23879"/>
                    <a:pt x="14948" y="23246"/>
                    <a:pt x="13587" y="22803"/>
                  </a:cubicBezTo>
                  <a:cubicBezTo>
                    <a:pt x="12605" y="22517"/>
                    <a:pt x="11655" y="22232"/>
                    <a:pt x="10641" y="22106"/>
                  </a:cubicBezTo>
                  <a:cubicBezTo>
                    <a:pt x="10040" y="22011"/>
                    <a:pt x="9406" y="22011"/>
                    <a:pt x="8805" y="21979"/>
                  </a:cubicBezTo>
                  <a:cubicBezTo>
                    <a:pt x="8710" y="21979"/>
                    <a:pt x="8646" y="21979"/>
                    <a:pt x="8551" y="21979"/>
                  </a:cubicBezTo>
                  <a:cubicBezTo>
                    <a:pt x="7633" y="21884"/>
                    <a:pt x="6746" y="22137"/>
                    <a:pt x="5891" y="22422"/>
                  </a:cubicBezTo>
                  <a:cubicBezTo>
                    <a:pt x="5448" y="22549"/>
                    <a:pt x="5099" y="22803"/>
                    <a:pt x="4783" y="23119"/>
                  </a:cubicBezTo>
                  <a:cubicBezTo>
                    <a:pt x="4498" y="23404"/>
                    <a:pt x="4371" y="23721"/>
                    <a:pt x="4339" y="24133"/>
                  </a:cubicBezTo>
                  <a:cubicBezTo>
                    <a:pt x="4308" y="24639"/>
                    <a:pt x="4529" y="25019"/>
                    <a:pt x="5004" y="25241"/>
                  </a:cubicBezTo>
                  <a:cubicBezTo>
                    <a:pt x="5289" y="25368"/>
                    <a:pt x="5606" y="25368"/>
                    <a:pt x="5923" y="25304"/>
                  </a:cubicBezTo>
                  <a:cubicBezTo>
                    <a:pt x="6049" y="25273"/>
                    <a:pt x="6208" y="25178"/>
                    <a:pt x="6303" y="25051"/>
                  </a:cubicBezTo>
                  <a:cubicBezTo>
                    <a:pt x="6556" y="24734"/>
                    <a:pt x="6714" y="24354"/>
                    <a:pt x="6778" y="23943"/>
                  </a:cubicBezTo>
                  <a:cubicBezTo>
                    <a:pt x="6778" y="23879"/>
                    <a:pt x="6778" y="23816"/>
                    <a:pt x="6746" y="23784"/>
                  </a:cubicBezTo>
                  <a:cubicBezTo>
                    <a:pt x="6683" y="23689"/>
                    <a:pt x="6651" y="23594"/>
                    <a:pt x="6556" y="23594"/>
                  </a:cubicBezTo>
                  <a:cubicBezTo>
                    <a:pt x="6493" y="23563"/>
                    <a:pt x="6398" y="23626"/>
                    <a:pt x="6334" y="23689"/>
                  </a:cubicBezTo>
                  <a:cubicBezTo>
                    <a:pt x="6271" y="23784"/>
                    <a:pt x="6271" y="23879"/>
                    <a:pt x="6239" y="23974"/>
                  </a:cubicBezTo>
                  <a:cubicBezTo>
                    <a:pt x="6144" y="24164"/>
                    <a:pt x="6081" y="24386"/>
                    <a:pt x="5986" y="24576"/>
                  </a:cubicBezTo>
                  <a:cubicBezTo>
                    <a:pt x="5954" y="24639"/>
                    <a:pt x="5891" y="24703"/>
                    <a:pt x="5859" y="24734"/>
                  </a:cubicBezTo>
                  <a:cubicBezTo>
                    <a:pt x="5543" y="24956"/>
                    <a:pt x="4941" y="24671"/>
                    <a:pt x="4878" y="24291"/>
                  </a:cubicBezTo>
                  <a:cubicBezTo>
                    <a:pt x="4846" y="24038"/>
                    <a:pt x="4909" y="23784"/>
                    <a:pt x="5099" y="23594"/>
                  </a:cubicBezTo>
                  <a:cubicBezTo>
                    <a:pt x="5321" y="23309"/>
                    <a:pt x="5606" y="23088"/>
                    <a:pt x="5986" y="22961"/>
                  </a:cubicBezTo>
                  <a:cubicBezTo>
                    <a:pt x="6841" y="22644"/>
                    <a:pt x="7728" y="22454"/>
                    <a:pt x="8646" y="22517"/>
                  </a:cubicBezTo>
                  <a:cubicBezTo>
                    <a:pt x="9058" y="22549"/>
                    <a:pt x="9216" y="22676"/>
                    <a:pt x="9248" y="23056"/>
                  </a:cubicBezTo>
                  <a:cubicBezTo>
                    <a:pt x="9343" y="23563"/>
                    <a:pt x="9280" y="24038"/>
                    <a:pt x="9121" y="24513"/>
                  </a:cubicBezTo>
                  <a:cubicBezTo>
                    <a:pt x="8931" y="25051"/>
                    <a:pt x="8741" y="25621"/>
                    <a:pt x="8330" y="26033"/>
                  </a:cubicBezTo>
                  <a:cubicBezTo>
                    <a:pt x="8266" y="26064"/>
                    <a:pt x="8235" y="26128"/>
                    <a:pt x="8203" y="26159"/>
                  </a:cubicBezTo>
                  <a:cubicBezTo>
                    <a:pt x="7664" y="26983"/>
                    <a:pt x="6841" y="27394"/>
                    <a:pt x="5954" y="27585"/>
                  </a:cubicBezTo>
                  <a:cubicBezTo>
                    <a:pt x="5099" y="27775"/>
                    <a:pt x="4244" y="27648"/>
                    <a:pt x="3579" y="26983"/>
                  </a:cubicBezTo>
                  <a:cubicBezTo>
                    <a:pt x="3801" y="27109"/>
                    <a:pt x="4054" y="27204"/>
                    <a:pt x="4339" y="27268"/>
                  </a:cubicBezTo>
                  <a:cubicBezTo>
                    <a:pt x="4308" y="27204"/>
                    <a:pt x="4308" y="27141"/>
                    <a:pt x="4308" y="27141"/>
                  </a:cubicBezTo>
                  <a:cubicBezTo>
                    <a:pt x="3928" y="26793"/>
                    <a:pt x="3611" y="26444"/>
                    <a:pt x="3199" y="26159"/>
                  </a:cubicBezTo>
                  <a:cubicBezTo>
                    <a:pt x="2439" y="25589"/>
                    <a:pt x="1901" y="24861"/>
                    <a:pt x="1489" y="24006"/>
                  </a:cubicBezTo>
                  <a:cubicBezTo>
                    <a:pt x="1331" y="23689"/>
                    <a:pt x="1236" y="23341"/>
                    <a:pt x="1267" y="22993"/>
                  </a:cubicBezTo>
                  <a:cubicBezTo>
                    <a:pt x="1299" y="22581"/>
                    <a:pt x="1331" y="22137"/>
                    <a:pt x="1362" y="21726"/>
                  </a:cubicBezTo>
                  <a:cubicBezTo>
                    <a:pt x="1362" y="21631"/>
                    <a:pt x="1362" y="21536"/>
                    <a:pt x="1267" y="21472"/>
                  </a:cubicBezTo>
                  <a:cubicBezTo>
                    <a:pt x="1172" y="21441"/>
                    <a:pt x="1014" y="21472"/>
                    <a:pt x="982" y="21599"/>
                  </a:cubicBezTo>
                  <a:cubicBezTo>
                    <a:pt x="919" y="21789"/>
                    <a:pt x="856" y="21979"/>
                    <a:pt x="856" y="22169"/>
                  </a:cubicBezTo>
                  <a:cubicBezTo>
                    <a:pt x="824" y="22517"/>
                    <a:pt x="824" y="22866"/>
                    <a:pt x="824" y="23214"/>
                  </a:cubicBezTo>
                  <a:cubicBezTo>
                    <a:pt x="792" y="23499"/>
                    <a:pt x="887" y="23753"/>
                    <a:pt x="982" y="24006"/>
                  </a:cubicBezTo>
                  <a:cubicBezTo>
                    <a:pt x="1426" y="25019"/>
                    <a:pt x="2027" y="25906"/>
                    <a:pt x="2977" y="26539"/>
                  </a:cubicBezTo>
                  <a:cubicBezTo>
                    <a:pt x="3104" y="26634"/>
                    <a:pt x="3231" y="26698"/>
                    <a:pt x="3262" y="26856"/>
                  </a:cubicBezTo>
                  <a:cubicBezTo>
                    <a:pt x="3357" y="26888"/>
                    <a:pt x="3452" y="26919"/>
                    <a:pt x="3548" y="26983"/>
                  </a:cubicBezTo>
                  <a:cubicBezTo>
                    <a:pt x="3452" y="26919"/>
                    <a:pt x="3326" y="26951"/>
                    <a:pt x="3262" y="26856"/>
                  </a:cubicBezTo>
                  <a:cubicBezTo>
                    <a:pt x="2566" y="26634"/>
                    <a:pt x="1932" y="26254"/>
                    <a:pt x="1394" y="25716"/>
                  </a:cubicBezTo>
                  <a:cubicBezTo>
                    <a:pt x="887" y="25209"/>
                    <a:pt x="602" y="24544"/>
                    <a:pt x="571" y="23784"/>
                  </a:cubicBezTo>
                  <a:cubicBezTo>
                    <a:pt x="571" y="23119"/>
                    <a:pt x="539" y="22454"/>
                    <a:pt x="697" y="21789"/>
                  </a:cubicBezTo>
                  <a:cubicBezTo>
                    <a:pt x="919" y="20744"/>
                    <a:pt x="1394" y="19826"/>
                    <a:pt x="2312" y="19192"/>
                  </a:cubicBezTo>
                  <a:cubicBezTo>
                    <a:pt x="3104" y="18622"/>
                    <a:pt x="3928" y="18147"/>
                    <a:pt x="4878" y="17862"/>
                  </a:cubicBezTo>
                  <a:cubicBezTo>
                    <a:pt x="5163" y="17767"/>
                    <a:pt x="5448" y="17704"/>
                    <a:pt x="5733" y="17735"/>
                  </a:cubicBezTo>
                  <a:cubicBezTo>
                    <a:pt x="6239" y="17735"/>
                    <a:pt x="6746" y="17735"/>
                    <a:pt x="7253" y="17735"/>
                  </a:cubicBezTo>
                  <a:cubicBezTo>
                    <a:pt x="7696" y="17767"/>
                    <a:pt x="8140" y="17862"/>
                    <a:pt x="8551" y="18052"/>
                  </a:cubicBezTo>
                  <a:cubicBezTo>
                    <a:pt x="9660" y="18654"/>
                    <a:pt x="10863" y="19002"/>
                    <a:pt x="12066" y="19414"/>
                  </a:cubicBezTo>
                  <a:cubicBezTo>
                    <a:pt x="12542" y="19604"/>
                    <a:pt x="13017" y="19794"/>
                    <a:pt x="13492" y="20047"/>
                  </a:cubicBezTo>
                  <a:cubicBezTo>
                    <a:pt x="14283" y="20459"/>
                    <a:pt x="15107" y="20839"/>
                    <a:pt x="15835" y="21346"/>
                  </a:cubicBezTo>
                  <a:cubicBezTo>
                    <a:pt x="16120" y="21536"/>
                    <a:pt x="16437" y="21694"/>
                    <a:pt x="16722" y="21884"/>
                  </a:cubicBezTo>
                  <a:cubicBezTo>
                    <a:pt x="17609" y="22359"/>
                    <a:pt x="18369" y="22961"/>
                    <a:pt x="19034" y="23721"/>
                  </a:cubicBezTo>
                  <a:cubicBezTo>
                    <a:pt x="19604" y="24386"/>
                    <a:pt x="20205" y="25019"/>
                    <a:pt x="20775" y="25684"/>
                  </a:cubicBezTo>
                  <a:cubicBezTo>
                    <a:pt x="20902" y="25811"/>
                    <a:pt x="21029" y="25938"/>
                    <a:pt x="21124" y="26064"/>
                  </a:cubicBezTo>
                  <a:cubicBezTo>
                    <a:pt x="21852" y="27046"/>
                    <a:pt x="22612" y="27996"/>
                    <a:pt x="23277" y="29041"/>
                  </a:cubicBezTo>
                  <a:cubicBezTo>
                    <a:pt x="23499" y="29421"/>
                    <a:pt x="23942" y="30308"/>
                    <a:pt x="24069" y="30751"/>
                  </a:cubicBezTo>
                  <a:cubicBezTo>
                    <a:pt x="23942" y="30593"/>
                    <a:pt x="23847" y="30498"/>
                    <a:pt x="23784" y="30371"/>
                  </a:cubicBezTo>
                  <a:close/>
                  <a:moveTo>
                    <a:pt x="17134" y="35438"/>
                  </a:moveTo>
                  <a:cubicBezTo>
                    <a:pt x="17387" y="35058"/>
                    <a:pt x="17640" y="34678"/>
                    <a:pt x="17894" y="34330"/>
                  </a:cubicBezTo>
                  <a:cubicBezTo>
                    <a:pt x="18052" y="34077"/>
                    <a:pt x="18274" y="33887"/>
                    <a:pt x="18527" y="33760"/>
                  </a:cubicBezTo>
                  <a:cubicBezTo>
                    <a:pt x="19034" y="33475"/>
                    <a:pt x="19540" y="33253"/>
                    <a:pt x="20079" y="33127"/>
                  </a:cubicBezTo>
                  <a:cubicBezTo>
                    <a:pt x="21029" y="32905"/>
                    <a:pt x="21947" y="32683"/>
                    <a:pt x="22897" y="32588"/>
                  </a:cubicBezTo>
                  <a:cubicBezTo>
                    <a:pt x="23309" y="32557"/>
                    <a:pt x="23721" y="32462"/>
                    <a:pt x="24196" y="32367"/>
                  </a:cubicBezTo>
                  <a:cubicBezTo>
                    <a:pt x="24259" y="32525"/>
                    <a:pt x="24322" y="32620"/>
                    <a:pt x="24386" y="32747"/>
                  </a:cubicBezTo>
                  <a:cubicBezTo>
                    <a:pt x="24417" y="32873"/>
                    <a:pt x="24449" y="32968"/>
                    <a:pt x="24481" y="33127"/>
                  </a:cubicBezTo>
                  <a:cubicBezTo>
                    <a:pt x="24354" y="33158"/>
                    <a:pt x="24259" y="33190"/>
                    <a:pt x="24132" y="33222"/>
                  </a:cubicBezTo>
                  <a:cubicBezTo>
                    <a:pt x="23467" y="33317"/>
                    <a:pt x="22771" y="33412"/>
                    <a:pt x="22074" y="33507"/>
                  </a:cubicBezTo>
                  <a:cubicBezTo>
                    <a:pt x="21282" y="33633"/>
                    <a:pt x="20490" y="33887"/>
                    <a:pt x="19730" y="34203"/>
                  </a:cubicBezTo>
                  <a:cubicBezTo>
                    <a:pt x="19445" y="34330"/>
                    <a:pt x="19129" y="34457"/>
                    <a:pt x="18812" y="34552"/>
                  </a:cubicBezTo>
                  <a:cubicBezTo>
                    <a:pt x="18337" y="34710"/>
                    <a:pt x="17925" y="34932"/>
                    <a:pt x="17545" y="35280"/>
                  </a:cubicBezTo>
                  <a:cubicBezTo>
                    <a:pt x="17419" y="35407"/>
                    <a:pt x="17260" y="35533"/>
                    <a:pt x="17134" y="35628"/>
                  </a:cubicBezTo>
                  <a:cubicBezTo>
                    <a:pt x="17007" y="35533"/>
                    <a:pt x="17102" y="35470"/>
                    <a:pt x="17134" y="35438"/>
                  </a:cubicBezTo>
                  <a:close/>
                  <a:moveTo>
                    <a:pt x="22454" y="38035"/>
                  </a:moveTo>
                  <a:cubicBezTo>
                    <a:pt x="20839" y="37687"/>
                    <a:pt x="19255" y="37655"/>
                    <a:pt x="17640" y="37814"/>
                  </a:cubicBezTo>
                  <a:cubicBezTo>
                    <a:pt x="17197" y="37877"/>
                    <a:pt x="16722" y="37909"/>
                    <a:pt x="16247" y="37940"/>
                  </a:cubicBezTo>
                  <a:cubicBezTo>
                    <a:pt x="16183" y="37940"/>
                    <a:pt x="16120" y="37940"/>
                    <a:pt x="15993" y="37909"/>
                  </a:cubicBezTo>
                  <a:cubicBezTo>
                    <a:pt x="16057" y="37814"/>
                    <a:pt x="16088" y="37750"/>
                    <a:pt x="16120" y="37687"/>
                  </a:cubicBezTo>
                  <a:cubicBezTo>
                    <a:pt x="16278" y="37434"/>
                    <a:pt x="16437" y="37212"/>
                    <a:pt x="16595" y="36959"/>
                  </a:cubicBezTo>
                  <a:cubicBezTo>
                    <a:pt x="16754" y="36768"/>
                    <a:pt x="16912" y="36547"/>
                    <a:pt x="17102" y="36388"/>
                  </a:cubicBezTo>
                  <a:cubicBezTo>
                    <a:pt x="17450" y="36072"/>
                    <a:pt x="17830" y="35755"/>
                    <a:pt x="18210" y="35438"/>
                  </a:cubicBezTo>
                  <a:cubicBezTo>
                    <a:pt x="18337" y="35343"/>
                    <a:pt x="18495" y="35248"/>
                    <a:pt x="18654" y="35185"/>
                  </a:cubicBezTo>
                  <a:cubicBezTo>
                    <a:pt x="19287" y="34932"/>
                    <a:pt x="19952" y="34678"/>
                    <a:pt x="20585" y="34425"/>
                  </a:cubicBezTo>
                  <a:cubicBezTo>
                    <a:pt x="21409" y="34108"/>
                    <a:pt x="22232" y="34013"/>
                    <a:pt x="23087" y="33855"/>
                  </a:cubicBezTo>
                  <a:cubicBezTo>
                    <a:pt x="23594" y="33792"/>
                    <a:pt x="24069" y="33697"/>
                    <a:pt x="24576" y="33665"/>
                  </a:cubicBezTo>
                  <a:cubicBezTo>
                    <a:pt x="24766" y="34013"/>
                    <a:pt x="24702" y="34330"/>
                    <a:pt x="24734" y="34647"/>
                  </a:cubicBezTo>
                  <a:cubicBezTo>
                    <a:pt x="24607" y="34742"/>
                    <a:pt x="24512" y="34837"/>
                    <a:pt x="24386" y="34900"/>
                  </a:cubicBezTo>
                  <a:cubicBezTo>
                    <a:pt x="23974" y="35185"/>
                    <a:pt x="23657" y="35533"/>
                    <a:pt x="23436" y="35977"/>
                  </a:cubicBezTo>
                  <a:cubicBezTo>
                    <a:pt x="23214" y="36483"/>
                    <a:pt x="22961" y="36990"/>
                    <a:pt x="22707" y="37497"/>
                  </a:cubicBezTo>
                  <a:cubicBezTo>
                    <a:pt x="22612" y="37687"/>
                    <a:pt x="22644" y="37845"/>
                    <a:pt x="22707" y="38035"/>
                  </a:cubicBezTo>
                  <a:cubicBezTo>
                    <a:pt x="22612" y="38035"/>
                    <a:pt x="22517" y="38035"/>
                    <a:pt x="22454" y="38035"/>
                  </a:cubicBezTo>
                  <a:close/>
                  <a:moveTo>
                    <a:pt x="27078" y="38859"/>
                  </a:moveTo>
                  <a:cubicBezTo>
                    <a:pt x="26698" y="38954"/>
                    <a:pt x="26381" y="38795"/>
                    <a:pt x="26064" y="38700"/>
                  </a:cubicBezTo>
                  <a:cubicBezTo>
                    <a:pt x="25969" y="38447"/>
                    <a:pt x="26033" y="38257"/>
                    <a:pt x="26128" y="38067"/>
                  </a:cubicBezTo>
                  <a:cubicBezTo>
                    <a:pt x="26349" y="37687"/>
                    <a:pt x="26666" y="37370"/>
                    <a:pt x="27078" y="37054"/>
                  </a:cubicBezTo>
                  <a:close/>
                  <a:moveTo>
                    <a:pt x="27109" y="36452"/>
                  </a:moveTo>
                  <a:cubicBezTo>
                    <a:pt x="26286" y="36959"/>
                    <a:pt x="25621" y="37560"/>
                    <a:pt x="25463" y="38574"/>
                  </a:cubicBezTo>
                  <a:cubicBezTo>
                    <a:pt x="25177" y="38574"/>
                    <a:pt x="24892" y="38574"/>
                    <a:pt x="24639" y="38415"/>
                  </a:cubicBezTo>
                  <a:cubicBezTo>
                    <a:pt x="24829" y="37465"/>
                    <a:pt x="25431" y="36800"/>
                    <a:pt x="26128" y="36198"/>
                  </a:cubicBezTo>
                  <a:cubicBezTo>
                    <a:pt x="26286" y="36040"/>
                    <a:pt x="26476" y="35945"/>
                    <a:pt x="26666" y="35882"/>
                  </a:cubicBezTo>
                  <a:cubicBezTo>
                    <a:pt x="26793" y="35818"/>
                    <a:pt x="26919" y="35850"/>
                    <a:pt x="27109" y="35818"/>
                  </a:cubicBezTo>
                  <a:close/>
                  <a:moveTo>
                    <a:pt x="27236" y="35280"/>
                  </a:moveTo>
                  <a:cubicBezTo>
                    <a:pt x="26476" y="35217"/>
                    <a:pt x="25938" y="35565"/>
                    <a:pt x="25463" y="36072"/>
                  </a:cubicBezTo>
                  <a:cubicBezTo>
                    <a:pt x="25272" y="36262"/>
                    <a:pt x="25082" y="36452"/>
                    <a:pt x="24924" y="36642"/>
                  </a:cubicBezTo>
                  <a:cubicBezTo>
                    <a:pt x="24481" y="37117"/>
                    <a:pt x="24227" y="37687"/>
                    <a:pt x="24164" y="38352"/>
                  </a:cubicBezTo>
                  <a:cubicBezTo>
                    <a:pt x="23752" y="38320"/>
                    <a:pt x="23404" y="38225"/>
                    <a:pt x="23056" y="38162"/>
                  </a:cubicBezTo>
                  <a:cubicBezTo>
                    <a:pt x="22961" y="38004"/>
                    <a:pt x="23119" y="37972"/>
                    <a:pt x="23151" y="37877"/>
                  </a:cubicBezTo>
                  <a:cubicBezTo>
                    <a:pt x="23277" y="37687"/>
                    <a:pt x="23404" y="37497"/>
                    <a:pt x="23499" y="37307"/>
                  </a:cubicBezTo>
                  <a:cubicBezTo>
                    <a:pt x="23689" y="36927"/>
                    <a:pt x="23879" y="36515"/>
                    <a:pt x="24069" y="36135"/>
                  </a:cubicBezTo>
                  <a:cubicBezTo>
                    <a:pt x="24164" y="35977"/>
                    <a:pt x="24259" y="35818"/>
                    <a:pt x="24417" y="35692"/>
                  </a:cubicBezTo>
                  <a:cubicBezTo>
                    <a:pt x="24924" y="35280"/>
                    <a:pt x="25463" y="34868"/>
                    <a:pt x="26064" y="34615"/>
                  </a:cubicBezTo>
                  <a:cubicBezTo>
                    <a:pt x="26476" y="34457"/>
                    <a:pt x="26698" y="34425"/>
                    <a:pt x="27331" y="34520"/>
                  </a:cubicBezTo>
                  <a:cubicBezTo>
                    <a:pt x="27394" y="34773"/>
                    <a:pt x="27331" y="34995"/>
                    <a:pt x="27236" y="35280"/>
                  </a:cubicBezTo>
                  <a:close/>
                  <a:moveTo>
                    <a:pt x="52255" y="56530"/>
                  </a:moveTo>
                  <a:cubicBezTo>
                    <a:pt x="52191" y="56593"/>
                    <a:pt x="52128" y="56688"/>
                    <a:pt x="52033" y="56720"/>
                  </a:cubicBezTo>
                  <a:cubicBezTo>
                    <a:pt x="51684" y="56942"/>
                    <a:pt x="51304" y="57163"/>
                    <a:pt x="50956" y="57385"/>
                  </a:cubicBezTo>
                  <a:cubicBezTo>
                    <a:pt x="50829" y="57448"/>
                    <a:pt x="50671" y="57512"/>
                    <a:pt x="50513" y="57385"/>
                  </a:cubicBezTo>
                  <a:cubicBezTo>
                    <a:pt x="50703" y="57163"/>
                    <a:pt x="51779" y="56308"/>
                    <a:pt x="52318" y="55960"/>
                  </a:cubicBezTo>
                  <a:cubicBezTo>
                    <a:pt x="52381" y="56182"/>
                    <a:pt x="52381" y="56372"/>
                    <a:pt x="52255" y="56530"/>
                  </a:cubicBezTo>
                  <a:close/>
                  <a:moveTo>
                    <a:pt x="50069" y="57417"/>
                  </a:moveTo>
                  <a:cubicBezTo>
                    <a:pt x="49911" y="57543"/>
                    <a:pt x="49721" y="57480"/>
                    <a:pt x="49531" y="57448"/>
                  </a:cubicBezTo>
                  <a:cubicBezTo>
                    <a:pt x="49531" y="57385"/>
                    <a:pt x="49531" y="57353"/>
                    <a:pt x="49531" y="57353"/>
                  </a:cubicBezTo>
                  <a:cubicBezTo>
                    <a:pt x="49563" y="57322"/>
                    <a:pt x="49563" y="57290"/>
                    <a:pt x="49594" y="57258"/>
                  </a:cubicBezTo>
                  <a:cubicBezTo>
                    <a:pt x="50449" y="56562"/>
                    <a:pt x="51336" y="55896"/>
                    <a:pt x="52191" y="55200"/>
                  </a:cubicBezTo>
                  <a:cubicBezTo>
                    <a:pt x="52223" y="55200"/>
                    <a:pt x="52255" y="55200"/>
                    <a:pt x="52318" y="55200"/>
                  </a:cubicBezTo>
                  <a:cubicBezTo>
                    <a:pt x="52381" y="55326"/>
                    <a:pt x="52381" y="55453"/>
                    <a:pt x="52286" y="55548"/>
                  </a:cubicBezTo>
                  <a:cubicBezTo>
                    <a:pt x="52191" y="55675"/>
                    <a:pt x="52096" y="55770"/>
                    <a:pt x="52001" y="55865"/>
                  </a:cubicBezTo>
                  <a:cubicBezTo>
                    <a:pt x="51368" y="56372"/>
                    <a:pt x="50703" y="56910"/>
                    <a:pt x="50069" y="57417"/>
                  </a:cubicBezTo>
                  <a:close/>
                  <a:moveTo>
                    <a:pt x="52603" y="49183"/>
                  </a:moveTo>
                  <a:cubicBezTo>
                    <a:pt x="52571" y="49309"/>
                    <a:pt x="52476" y="49373"/>
                    <a:pt x="52381" y="49436"/>
                  </a:cubicBezTo>
                  <a:cubicBezTo>
                    <a:pt x="52033" y="49689"/>
                    <a:pt x="51684" y="49943"/>
                    <a:pt x="51336" y="50196"/>
                  </a:cubicBezTo>
                  <a:cubicBezTo>
                    <a:pt x="50924" y="50481"/>
                    <a:pt x="50481" y="50798"/>
                    <a:pt x="50101" y="51146"/>
                  </a:cubicBezTo>
                  <a:cubicBezTo>
                    <a:pt x="49753" y="51495"/>
                    <a:pt x="48644" y="52255"/>
                    <a:pt x="48264" y="52476"/>
                  </a:cubicBezTo>
                  <a:cubicBezTo>
                    <a:pt x="48233" y="52255"/>
                    <a:pt x="48233" y="52128"/>
                    <a:pt x="48233" y="52001"/>
                  </a:cubicBezTo>
                  <a:cubicBezTo>
                    <a:pt x="48233" y="51843"/>
                    <a:pt x="48296" y="51748"/>
                    <a:pt x="48391" y="51653"/>
                  </a:cubicBezTo>
                  <a:cubicBezTo>
                    <a:pt x="48771" y="51305"/>
                    <a:pt x="49119" y="50956"/>
                    <a:pt x="49563" y="50671"/>
                  </a:cubicBezTo>
                  <a:cubicBezTo>
                    <a:pt x="49753" y="50544"/>
                    <a:pt x="49943" y="50386"/>
                    <a:pt x="50101" y="50259"/>
                  </a:cubicBezTo>
                  <a:cubicBezTo>
                    <a:pt x="50513" y="49974"/>
                    <a:pt x="50893" y="49658"/>
                    <a:pt x="51273" y="49373"/>
                  </a:cubicBezTo>
                  <a:lnTo>
                    <a:pt x="51431" y="49278"/>
                  </a:lnTo>
                  <a:cubicBezTo>
                    <a:pt x="51431" y="49278"/>
                    <a:pt x="51431" y="49278"/>
                    <a:pt x="51431" y="49278"/>
                  </a:cubicBezTo>
                  <a:cubicBezTo>
                    <a:pt x="51463" y="49341"/>
                    <a:pt x="51526" y="49341"/>
                    <a:pt x="51589" y="49373"/>
                  </a:cubicBezTo>
                  <a:cubicBezTo>
                    <a:pt x="51621" y="49341"/>
                    <a:pt x="51684" y="49309"/>
                    <a:pt x="51684" y="49278"/>
                  </a:cubicBezTo>
                  <a:cubicBezTo>
                    <a:pt x="51716" y="49246"/>
                    <a:pt x="51716" y="49214"/>
                    <a:pt x="51684" y="49183"/>
                  </a:cubicBezTo>
                  <a:cubicBezTo>
                    <a:pt x="51684" y="49151"/>
                    <a:pt x="51653" y="49119"/>
                    <a:pt x="51621" y="49119"/>
                  </a:cubicBezTo>
                  <a:cubicBezTo>
                    <a:pt x="51875" y="48929"/>
                    <a:pt x="52096" y="48739"/>
                    <a:pt x="52350" y="48581"/>
                  </a:cubicBezTo>
                  <a:cubicBezTo>
                    <a:pt x="52445" y="48518"/>
                    <a:pt x="52508" y="48454"/>
                    <a:pt x="52635" y="48359"/>
                  </a:cubicBezTo>
                  <a:cubicBezTo>
                    <a:pt x="52730" y="48676"/>
                    <a:pt x="52666" y="48929"/>
                    <a:pt x="52603" y="49183"/>
                  </a:cubicBezTo>
                  <a:close/>
                  <a:moveTo>
                    <a:pt x="52698" y="47979"/>
                  </a:moveTo>
                  <a:cubicBezTo>
                    <a:pt x="51273" y="49151"/>
                    <a:pt x="49689" y="50133"/>
                    <a:pt x="48328" y="51368"/>
                  </a:cubicBezTo>
                  <a:cubicBezTo>
                    <a:pt x="48296" y="51368"/>
                    <a:pt x="48233" y="51336"/>
                    <a:pt x="48201" y="51305"/>
                  </a:cubicBezTo>
                  <a:lnTo>
                    <a:pt x="48201" y="50513"/>
                  </a:lnTo>
                  <a:cubicBezTo>
                    <a:pt x="49594" y="49404"/>
                    <a:pt x="51178" y="48486"/>
                    <a:pt x="52635" y="47409"/>
                  </a:cubicBezTo>
                  <a:cubicBezTo>
                    <a:pt x="52730" y="47663"/>
                    <a:pt x="52730" y="47663"/>
                    <a:pt x="52698" y="47979"/>
                  </a:cubicBezTo>
                  <a:close/>
                  <a:moveTo>
                    <a:pt x="52445" y="47219"/>
                  </a:moveTo>
                  <a:cubicBezTo>
                    <a:pt x="52191" y="47409"/>
                    <a:pt x="51970" y="47599"/>
                    <a:pt x="51716" y="47789"/>
                  </a:cubicBezTo>
                  <a:cubicBezTo>
                    <a:pt x="50893" y="48328"/>
                    <a:pt x="50069" y="48866"/>
                    <a:pt x="49246" y="49436"/>
                  </a:cubicBezTo>
                  <a:cubicBezTo>
                    <a:pt x="49024" y="49563"/>
                    <a:pt x="48834" y="49753"/>
                    <a:pt x="48644" y="49879"/>
                  </a:cubicBezTo>
                  <a:cubicBezTo>
                    <a:pt x="48518" y="49974"/>
                    <a:pt x="48391" y="50038"/>
                    <a:pt x="48264" y="50133"/>
                  </a:cubicBezTo>
                  <a:cubicBezTo>
                    <a:pt x="48074" y="49594"/>
                    <a:pt x="48106" y="49499"/>
                    <a:pt x="48454" y="49278"/>
                  </a:cubicBezTo>
                  <a:cubicBezTo>
                    <a:pt x="49056" y="48866"/>
                    <a:pt x="49626" y="48454"/>
                    <a:pt x="50228" y="48043"/>
                  </a:cubicBezTo>
                  <a:cubicBezTo>
                    <a:pt x="50323" y="48011"/>
                    <a:pt x="50386" y="47948"/>
                    <a:pt x="50481" y="47884"/>
                  </a:cubicBezTo>
                  <a:cubicBezTo>
                    <a:pt x="51178" y="47251"/>
                    <a:pt x="52033" y="46776"/>
                    <a:pt x="52761" y="46206"/>
                  </a:cubicBezTo>
                  <a:cubicBezTo>
                    <a:pt x="52793" y="46174"/>
                    <a:pt x="52856" y="46174"/>
                    <a:pt x="52951" y="46142"/>
                  </a:cubicBezTo>
                  <a:cubicBezTo>
                    <a:pt x="52920" y="46586"/>
                    <a:pt x="52825" y="46966"/>
                    <a:pt x="52445" y="47219"/>
                  </a:cubicBezTo>
                  <a:close/>
                  <a:moveTo>
                    <a:pt x="53078" y="45477"/>
                  </a:moveTo>
                  <a:cubicBezTo>
                    <a:pt x="53046" y="45604"/>
                    <a:pt x="52920" y="45731"/>
                    <a:pt x="52793" y="45826"/>
                  </a:cubicBezTo>
                  <a:cubicBezTo>
                    <a:pt x="52508" y="46079"/>
                    <a:pt x="52191" y="46301"/>
                    <a:pt x="51875" y="46554"/>
                  </a:cubicBezTo>
                  <a:cubicBezTo>
                    <a:pt x="51431" y="46903"/>
                    <a:pt x="50956" y="47219"/>
                    <a:pt x="50481" y="47568"/>
                  </a:cubicBezTo>
                  <a:cubicBezTo>
                    <a:pt x="50386" y="47631"/>
                    <a:pt x="50323" y="47726"/>
                    <a:pt x="50228" y="47789"/>
                  </a:cubicBezTo>
                  <a:cubicBezTo>
                    <a:pt x="49658" y="48169"/>
                    <a:pt x="49088" y="48549"/>
                    <a:pt x="48549" y="48929"/>
                  </a:cubicBezTo>
                  <a:cubicBezTo>
                    <a:pt x="48454" y="48993"/>
                    <a:pt x="48328" y="49024"/>
                    <a:pt x="48233" y="49088"/>
                  </a:cubicBezTo>
                  <a:cubicBezTo>
                    <a:pt x="48106" y="48834"/>
                    <a:pt x="48138" y="48581"/>
                    <a:pt x="48169" y="48359"/>
                  </a:cubicBezTo>
                  <a:cubicBezTo>
                    <a:pt x="48169" y="48264"/>
                    <a:pt x="48264" y="48169"/>
                    <a:pt x="48359" y="48106"/>
                  </a:cubicBezTo>
                  <a:cubicBezTo>
                    <a:pt x="48739" y="47789"/>
                    <a:pt x="49119" y="47473"/>
                    <a:pt x="49499" y="47188"/>
                  </a:cubicBezTo>
                  <a:cubicBezTo>
                    <a:pt x="50418" y="46554"/>
                    <a:pt x="51336" y="45889"/>
                    <a:pt x="52223" y="45256"/>
                  </a:cubicBezTo>
                  <a:cubicBezTo>
                    <a:pt x="52445" y="45097"/>
                    <a:pt x="52666" y="44939"/>
                    <a:pt x="52888" y="44781"/>
                  </a:cubicBezTo>
                  <a:cubicBezTo>
                    <a:pt x="52983" y="44717"/>
                    <a:pt x="53078" y="44654"/>
                    <a:pt x="53236" y="44559"/>
                  </a:cubicBezTo>
                  <a:cubicBezTo>
                    <a:pt x="53236" y="44907"/>
                    <a:pt x="53205" y="45192"/>
                    <a:pt x="53078" y="45477"/>
                  </a:cubicBezTo>
                  <a:close/>
                  <a:moveTo>
                    <a:pt x="53331" y="43926"/>
                  </a:moveTo>
                  <a:cubicBezTo>
                    <a:pt x="53331" y="44084"/>
                    <a:pt x="53236" y="44211"/>
                    <a:pt x="53110" y="44306"/>
                  </a:cubicBezTo>
                  <a:cubicBezTo>
                    <a:pt x="52825" y="44527"/>
                    <a:pt x="52508" y="44749"/>
                    <a:pt x="52223" y="44971"/>
                  </a:cubicBezTo>
                  <a:cubicBezTo>
                    <a:pt x="51273" y="45636"/>
                    <a:pt x="50323" y="46301"/>
                    <a:pt x="49373" y="46998"/>
                  </a:cubicBezTo>
                  <a:cubicBezTo>
                    <a:pt x="49088" y="47188"/>
                    <a:pt x="48803" y="47441"/>
                    <a:pt x="48518" y="47694"/>
                  </a:cubicBezTo>
                  <a:cubicBezTo>
                    <a:pt x="48423" y="47758"/>
                    <a:pt x="48328" y="47789"/>
                    <a:pt x="48201" y="47853"/>
                  </a:cubicBezTo>
                  <a:cubicBezTo>
                    <a:pt x="48106" y="47568"/>
                    <a:pt x="48138" y="47314"/>
                    <a:pt x="48138" y="47061"/>
                  </a:cubicBezTo>
                  <a:cubicBezTo>
                    <a:pt x="48803" y="46523"/>
                    <a:pt x="49436" y="45952"/>
                    <a:pt x="50069" y="45414"/>
                  </a:cubicBezTo>
                  <a:cubicBezTo>
                    <a:pt x="50449" y="45097"/>
                    <a:pt x="50861" y="44812"/>
                    <a:pt x="51273" y="44527"/>
                  </a:cubicBezTo>
                  <a:cubicBezTo>
                    <a:pt x="51906" y="44116"/>
                    <a:pt x="52508" y="43704"/>
                    <a:pt x="53046" y="43197"/>
                  </a:cubicBezTo>
                  <a:cubicBezTo>
                    <a:pt x="53141" y="43134"/>
                    <a:pt x="53236" y="43071"/>
                    <a:pt x="53458" y="42912"/>
                  </a:cubicBezTo>
                  <a:cubicBezTo>
                    <a:pt x="53395" y="43356"/>
                    <a:pt x="53363" y="43641"/>
                    <a:pt x="53331" y="43926"/>
                  </a:cubicBezTo>
                  <a:close/>
                  <a:moveTo>
                    <a:pt x="53521" y="42532"/>
                  </a:moveTo>
                  <a:cubicBezTo>
                    <a:pt x="52730" y="43197"/>
                    <a:pt x="51938" y="43862"/>
                    <a:pt x="51051" y="44401"/>
                  </a:cubicBezTo>
                  <a:cubicBezTo>
                    <a:pt x="50228" y="44907"/>
                    <a:pt x="49499" y="45604"/>
                    <a:pt x="48739" y="46237"/>
                  </a:cubicBezTo>
                  <a:cubicBezTo>
                    <a:pt x="48581" y="46364"/>
                    <a:pt x="48454" y="46554"/>
                    <a:pt x="48233" y="46649"/>
                  </a:cubicBezTo>
                  <a:cubicBezTo>
                    <a:pt x="48043" y="46142"/>
                    <a:pt x="48074" y="45921"/>
                    <a:pt x="48391" y="45636"/>
                  </a:cubicBezTo>
                  <a:cubicBezTo>
                    <a:pt x="48771" y="45256"/>
                    <a:pt x="49183" y="44876"/>
                    <a:pt x="49626" y="44591"/>
                  </a:cubicBezTo>
                  <a:cubicBezTo>
                    <a:pt x="49848" y="44464"/>
                    <a:pt x="50038" y="44306"/>
                    <a:pt x="50259" y="44147"/>
                  </a:cubicBezTo>
                  <a:cubicBezTo>
                    <a:pt x="51273" y="43261"/>
                    <a:pt x="52318" y="42374"/>
                    <a:pt x="53363" y="41519"/>
                  </a:cubicBezTo>
                  <a:cubicBezTo>
                    <a:pt x="53426" y="41455"/>
                    <a:pt x="53490" y="41392"/>
                    <a:pt x="53648" y="41265"/>
                  </a:cubicBezTo>
                  <a:cubicBezTo>
                    <a:pt x="53680" y="41772"/>
                    <a:pt x="53585" y="42152"/>
                    <a:pt x="53521" y="42532"/>
                  </a:cubicBezTo>
                  <a:close/>
                  <a:moveTo>
                    <a:pt x="53743" y="40759"/>
                  </a:moveTo>
                  <a:cubicBezTo>
                    <a:pt x="53711" y="40885"/>
                    <a:pt x="53585" y="40980"/>
                    <a:pt x="53490" y="41075"/>
                  </a:cubicBezTo>
                  <a:cubicBezTo>
                    <a:pt x="52951" y="41550"/>
                    <a:pt x="52445" y="42026"/>
                    <a:pt x="51875" y="42501"/>
                  </a:cubicBezTo>
                  <a:cubicBezTo>
                    <a:pt x="51336" y="42944"/>
                    <a:pt x="50766" y="43387"/>
                    <a:pt x="50228" y="43862"/>
                  </a:cubicBezTo>
                  <a:cubicBezTo>
                    <a:pt x="50069" y="43989"/>
                    <a:pt x="49911" y="44147"/>
                    <a:pt x="49721" y="44242"/>
                  </a:cubicBezTo>
                  <a:cubicBezTo>
                    <a:pt x="49278" y="44559"/>
                    <a:pt x="48834" y="44876"/>
                    <a:pt x="48454" y="45256"/>
                  </a:cubicBezTo>
                  <a:cubicBezTo>
                    <a:pt x="48391" y="45319"/>
                    <a:pt x="48296" y="45351"/>
                    <a:pt x="48201" y="45414"/>
                  </a:cubicBezTo>
                  <a:cubicBezTo>
                    <a:pt x="48106" y="45034"/>
                    <a:pt x="48106" y="44686"/>
                    <a:pt x="48169" y="44306"/>
                  </a:cubicBezTo>
                  <a:cubicBezTo>
                    <a:pt x="48549" y="43989"/>
                    <a:pt x="48929" y="43641"/>
                    <a:pt x="49309" y="43356"/>
                  </a:cubicBezTo>
                  <a:cubicBezTo>
                    <a:pt x="49784" y="43007"/>
                    <a:pt x="50228" y="42627"/>
                    <a:pt x="50639" y="42216"/>
                  </a:cubicBezTo>
                  <a:cubicBezTo>
                    <a:pt x="51051" y="41836"/>
                    <a:pt x="51463" y="41455"/>
                    <a:pt x="51906" y="41107"/>
                  </a:cubicBezTo>
                  <a:cubicBezTo>
                    <a:pt x="52445" y="40632"/>
                    <a:pt x="53015" y="40157"/>
                    <a:pt x="53585" y="39682"/>
                  </a:cubicBezTo>
                  <a:cubicBezTo>
                    <a:pt x="53648" y="39619"/>
                    <a:pt x="53743" y="39555"/>
                    <a:pt x="53838" y="39524"/>
                  </a:cubicBezTo>
                  <a:cubicBezTo>
                    <a:pt x="53933" y="39967"/>
                    <a:pt x="53838" y="40379"/>
                    <a:pt x="53743" y="40759"/>
                  </a:cubicBezTo>
                  <a:close/>
                  <a:moveTo>
                    <a:pt x="53965" y="39112"/>
                  </a:moveTo>
                  <a:cubicBezTo>
                    <a:pt x="53901" y="39175"/>
                    <a:pt x="53838" y="39270"/>
                    <a:pt x="53775" y="39334"/>
                  </a:cubicBezTo>
                  <a:cubicBezTo>
                    <a:pt x="52983" y="39935"/>
                    <a:pt x="52191" y="40569"/>
                    <a:pt x="51399" y="41202"/>
                  </a:cubicBezTo>
                  <a:cubicBezTo>
                    <a:pt x="51146" y="41424"/>
                    <a:pt x="50861" y="41645"/>
                    <a:pt x="50639" y="41899"/>
                  </a:cubicBezTo>
                  <a:cubicBezTo>
                    <a:pt x="50133" y="42406"/>
                    <a:pt x="49658" y="42849"/>
                    <a:pt x="49088" y="43229"/>
                  </a:cubicBezTo>
                  <a:cubicBezTo>
                    <a:pt x="48866" y="43387"/>
                    <a:pt x="48676" y="43577"/>
                    <a:pt x="48454" y="43767"/>
                  </a:cubicBezTo>
                  <a:cubicBezTo>
                    <a:pt x="48391" y="43831"/>
                    <a:pt x="48264" y="43862"/>
                    <a:pt x="48138" y="43957"/>
                  </a:cubicBezTo>
                  <a:cubicBezTo>
                    <a:pt x="48043" y="43641"/>
                    <a:pt x="48043" y="43419"/>
                    <a:pt x="48043" y="43166"/>
                  </a:cubicBezTo>
                  <a:cubicBezTo>
                    <a:pt x="48074" y="43071"/>
                    <a:pt x="48138" y="42944"/>
                    <a:pt x="48201" y="42849"/>
                  </a:cubicBezTo>
                  <a:cubicBezTo>
                    <a:pt x="48423" y="42564"/>
                    <a:pt x="48644" y="42279"/>
                    <a:pt x="48898" y="42026"/>
                  </a:cubicBezTo>
                  <a:cubicBezTo>
                    <a:pt x="49151" y="41772"/>
                    <a:pt x="49404" y="41550"/>
                    <a:pt x="49689" y="41329"/>
                  </a:cubicBezTo>
                  <a:cubicBezTo>
                    <a:pt x="50228" y="40885"/>
                    <a:pt x="50766" y="40505"/>
                    <a:pt x="51304" y="40094"/>
                  </a:cubicBezTo>
                  <a:lnTo>
                    <a:pt x="53838" y="38130"/>
                  </a:lnTo>
                  <a:cubicBezTo>
                    <a:pt x="53870" y="38099"/>
                    <a:pt x="53901" y="38099"/>
                    <a:pt x="53933" y="38099"/>
                  </a:cubicBezTo>
                  <a:cubicBezTo>
                    <a:pt x="54028" y="38384"/>
                    <a:pt x="54028" y="38922"/>
                    <a:pt x="53965" y="39112"/>
                  </a:cubicBezTo>
                  <a:close/>
                  <a:moveTo>
                    <a:pt x="54028" y="37624"/>
                  </a:moveTo>
                  <a:cubicBezTo>
                    <a:pt x="53996" y="37687"/>
                    <a:pt x="53901" y="37750"/>
                    <a:pt x="53838" y="37814"/>
                  </a:cubicBezTo>
                  <a:cubicBezTo>
                    <a:pt x="53521" y="38067"/>
                    <a:pt x="53205" y="38289"/>
                    <a:pt x="52920" y="38510"/>
                  </a:cubicBezTo>
                  <a:cubicBezTo>
                    <a:pt x="52255" y="39017"/>
                    <a:pt x="51589" y="39555"/>
                    <a:pt x="50956" y="40062"/>
                  </a:cubicBezTo>
                  <a:cubicBezTo>
                    <a:pt x="50544" y="40379"/>
                    <a:pt x="50133" y="40727"/>
                    <a:pt x="49689" y="41012"/>
                  </a:cubicBezTo>
                  <a:cubicBezTo>
                    <a:pt x="49246" y="41329"/>
                    <a:pt x="48834" y="41677"/>
                    <a:pt x="48518" y="42121"/>
                  </a:cubicBezTo>
                  <a:cubicBezTo>
                    <a:pt x="48391" y="42279"/>
                    <a:pt x="48264" y="42469"/>
                    <a:pt x="48011" y="42596"/>
                  </a:cubicBezTo>
                  <a:cubicBezTo>
                    <a:pt x="47948" y="42311"/>
                    <a:pt x="47884" y="42089"/>
                    <a:pt x="47853" y="41867"/>
                  </a:cubicBezTo>
                  <a:cubicBezTo>
                    <a:pt x="47853" y="41804"/>
                    <a:pt x="47853" y="41677"/>
                    <a:pt x="47916" y="41614"/>
                  </a:cubicBezTo>
                  <a:cubicBezTo>
                    <a:pt x="48074" y="41360"/>
                    <a:pt x="48201" y="41107"/>
                    <a:pt x="48423" y="40917"/>
                  </a:cubicBezTo>
                  <a:cubicBezTo>
                    <a:pt x="48929" y="40442"/>
                    <a:pt x="49404" y="39967"/>
                    <a:pt x="49974" y="39619"/>
                  </a:cubicBezTo>
                  <a:cubicBezTo>
                    <a:pt x="50133" y="39524"/>
                    <a:pt x="50259" y="39397"/>
                    <a:pt x="50386" y="39270"/>
                  </a:cubicBezTo>
                  <a:cubicBezTo>
                    <a:pt x="50861" y="38827"/>
                    <a:pt x="51399" y="38447"/>
                    <a:pt x="51970" y="38099"/>
                  </a:cubicBezTo>
                  <a:cubicBezTo>
                    <a:pt x="52508" y="37750"/>
                    <a:pt x="53015" y="37370"/>
                    <a:pt x="53521" y="36990"/>
                  </a:cubicBezTo>
                  <a:cubicBezTo>
                    <a:pt x="53648" y="36895"/>
                    <a:pt x="53775" y="36832"/>
                    <a:pt x="53901" y="36737"/>
                  </a:cubicBezTo>
                  <a:cubicBezTo>
                    <a:pt x="53965" y="36800"/>
                    <a:pt x="54028" y="36800"/>
                    <a:pt x="54060" y="36863"/>
                  </a:cubicBezTo>
                  <a:cubicBezTo>
                    <a:pt x="54123" y="37117"/>
                    <a:pt x="54123" y="37370"/>
                    <a:pt x="54028" y="37624"/>
                  </a:cubicBezTo>
                  <a:close/>
                  <a:moveTo>
                    <a:pt x="49436" y="31923"/>
                  </a:moveTo>
                  <a:cubicBezTo>
                    <a:pt x="49341" y="31986"/>
                    <a:pt x="49278" y="32081"/>
                    <a:pt x="49119" y="32050"/>
                  </a:cubicBezTo>
                  <a:cubicBezTo>
                    <a:pt x="49183" y="31796"/>
                    <a:pt x="49373" y="31701"/>
                    <a:pt x="49499" y="31511"/>
                  </a:cubicBezTo>
                  <a:cubicBezTo>
                    <a:pt x="49499" y="31511"/>
                    <a:pt x="49499" y="31511"/>
                    <a:pt x="49499" y="31511"/>
                  </a:cubicBezTo>
                  <a:lnTo>
                    <a:pt x="49499" y="31511"/>
                  </a:lnTo>
                  <a:cubicBezTo>
                    <a:pt x="49341" y="31575"/>
                    <a:pt x="49214" y="31606"/>
                    <a:pt x="49024" y="31670"/>
                  </a:cubicBezTo>
                  <a:cubicBezTo>
                    <a:pt x="48993" y="31575"/>
                    <a:pt x="48929" y="31511"/>
                    <a:pt x="48898" y="31385"/>
                  </a:cubicBezTo>
                  <a:cubicBezTo>
                    <a:pt x="49151" y="31321"/>
                    <a:pt x="49341" y="31258"/>
                    <a:pt x="49499" y="31511"/>
                  </a:cubicBezTo>
                  <a:cubicBezTo>
                    <a:pt x="49499" y="31511"/>
                    <a:pt x="49499" y="31511"/>
                    <a:pt x="49499" y="31511"/>
                  </a:cubicBezTo>
                  <a:cubicBezTo>
                    <a:pt x="49499" y="31511"/>
                    <a:pt x="49499" y="31511"/>
                    <a:pt x="49499" y="31511"/>
                  </a:cubicBezTo>
                  <a:cubicBezTo>
                    <a:pt x="49563" y="31670"/>
                    <a:pt x="49626" y="31796"/>
                    <a:pt x="49436" y="31923"/>
                  </a:cubicBezTo>
                  <a:close/>
                  <a:moveTo>
                    <a:pt x="50513" y="33887"/>
                  </a:moveTo>
                  <a:cubicBezTo>
                    <a:pt x="50101" y="34235"/>
                    <a:pt x="49689" y="34615"/>
                    <a:pt x="49183" y="34963"/>
                  </a:cubicBezTo>
                  <a:lnTo>
                    <a:pt x="49183" y="34172"/>
                  </a:lnTo>
                  <a:cubicBezTo>
                    <a:pt x="49563" y="33792"/>
                    <a:pt x="50038" y="33697"/>
                    <a:pt x="50323" y="33253"/>
                  </a:cubicBezTo>
                  <a:cubicBezTo>
                    <a:pt x="50481" y="33475"/>
                    <a:pt x="50481" y="33665"/>
                    <a:pt x="50513" y="33887"/>
                  </a:cubicBezTo>
                  <a:close/>
                  <a:moveTo>
                    <a:pt x="51178" y="32588"/>
                  </a:moveTo>
                  <a:cubicBezTo>
                    <a:pt x="51399" y="32968"/>
                    <a:pt x="51399" y="33127"/>
                    <a:pt x="51083" y="33380"/>
                  </a:cubicBezTo>
                  <a:cubicBezTo>
                    <a:pt x="51114" y="33063"/>
                    <a:pt x="50861" y="32810"/>
                    <a:pt x="51178" y="32588"/>
                  </a:cubicBezTo>
                  <a:close/>
                  <a:moveTo>
                    <a:pt x="51019" y="32367"/>
                  </a:moveTo>
                  <a:cubicBezTo>
                    <a:pt x="50924" y="32272"/>
                    <a:pt x="50829" y="32208"/>
                    <a:pt x="50766" y="32145"/>
                  </a:cubicBezTo>
                  <a:cubicBezTo>
                    <a:pt x="50608" y="32272"/>
                    <a:pt x="50829" y="32493"/>
                    <a:pt x="50608" y="32620"/>
                  </a:cubicBezTo>
                  <a:cubicBezTo>
                    <a:pt x="50481" y="32430"/>
                    <a:pt x="50513" y="32240"/>
                    <a:pt x="50513" y="32081"/>
                  </a:cubicBezTo>
                  <a:cubicBezTo>
                    <a:pt x="50924" y="31670"/>
                    <a:pt x="50924" y="31670"/>
                    <a:pt x="51463" y="31986"/>
                  </a:cubicBezTo>
                  <a:cubicBezTo>
                    <a:pt x="51304" y="32113"/>
                    <a:pt x="51178" y="32240"/>
                    <a:pt x="51019" y="32367"/>
                  </a:cubicBezTo>
                  <a:close/>
                  <a:moveTo>
                    <a:pt x="50829" y="33665"/>
                  </a:moveTo>
                  <a:cubicBezTo>
                    <a:pt x="50766" y="33570"/>
                    <a:pt x="50671" y="33538"/>
                    <a:pt x="50671" y="33475"/>
                  </a:cubicBezTo>
                  <a:cubicBezTo>
                    <a:pt x="50639" y="33317"/>
                    <a:pt x="50576" y="33127"/>
                    <a:pt x="50766" y="32873"/>
                  </a:cubicBezTo>
                  <a:cubicBezTo>
                    <a:pt x="50893" y="33158"/>
                    <a:pt x="50893" y="33380"/>
                    <a:pt x="50829" y="33665"/>
                  </a:cubicBezTo>
                  <a:close/>
                  <a:moveTo>
                    <a:pt x="50101" y="33063"/>
                  </a:moveTo>
                  <a:cubicBezTo>
                    <a:pt x="50069" y="32778"/>
                    <a:pt x="49911" y="32557"/>
                    <a:pt x="50196" y="32367"/>
                  </a:cubicBezTo>
                  <a:cubicBezTo>
                    <a:pt x="50386" y="32810"/>
                    <a:pt x="50386" y="32810"/>
                    <a:pt x="50101" y="33063"/>
                  </a:cubicBezTo>
                  <a:close/>
                  <a:moveTo>
                    <a:pt x="50006" y="32145"/>
                  </a:moveTo>
                  <a:cubicBezTo>
                    <a:pt x="49879" y="31891"/>
                    <a:pt x="49879" y="31891"/>
                    <a:pt x="50133" y="31733"/>
                  </a:cubicBezTo>
                  <a:cubicBezTo>
                    <a:pt x="50259" y="31923"/>
                    <a:pt x="50164" y="32050"/>
                    <a:pt x="50006" y="32145"/>
                  </a:cubicBezTo>
                  <a:close/>
                  <a:moveTo>
                    <a:pt x="49879" y="31543"/>
                  </a:moveTo>
                  <a:cubicBezTo>
                    <a:pt x="49848" y="31543"/>
                    <a:pt x="49816" y="31480"/>
                    <a:pt x="49784" y="31416"/>
                  </a:cubicBezTo>
                  <a:cubicBezTo>
                    <a:pt x="49816" y="31416"/>
                    <a:pt x="49848" y="31353"/>
                    <a:pt x="49911" y="31353"/>
                  </a:cubicBezTo>
                  <a:cubicBezTo>
                    <a:pt x="49943" y="31353"/>
                    <a:pt x="49974" y="31416"/>
                    <a:pt x="50038" y="31448"/>
                  </a:cubicBezTo>
                  <a:cubicBezTo>
                    <a:pt x="49974" y="31480"/>
                    <a:pt x="49911" y="31543"/>
                    <a:pt x="49879" y="31543"/>
                  </a:cubicBezTo>
                  <a:close/>
                  <a:moveTo>
                    <a:pt x="49183" y="33728"/>
                  </a:moveTo>
                  <a:cubicBezTo>
                    <a:pt x="49278" y="33443"/>
                    <a:pt x="49341" y="33222"/>
                    <a:pt x="49436" y="32937"/>
                  </a:cubicBezTo>
                  <a:cubicBezTo>
                    <a:pt x="49499" y="32905"/>
                    <a:pt x="49626" y="32842"/>
                    <a:pt x="49721" y="32747"/>
                  </a:cubicBezTo>
                  <a:cubicBezTo>
                    <a:pt x="49943" y="33380"/>
                    <a:pt x="49879" y="33507"/>
                    <a:pt x="49183" y="33728"/>
                  </a:cubicBezTo>
                  <a:close/>
                  <a:moveTo>
                    <a:pt x="49626" y="32493"/>
                  </a:moveTo>
                  <a:cubicBezTo>
                    <a:pt x="49531" y="32557"/>
                    <a:pt x="49404" y="32620"/>
                    <a:pt x="49309" y="32715"/>
                  </a:cubicBezTo>
                  <a:cubicBezTo>
                    <a:pt x="49214" y="32398"/>
                    <a:pt x="49214" y="32398"/>
                    <a:pt x="49594" y="32145"/>
                  </a:cubicBezTo>
                  <a:cubicBezTo>
                    <a:pt x="49753" y="32240"/>
                    <a:pt x="49753" y="32367"/>
                    <a:pt x="49626" y="32493"/>
                  </a:cubicBezTo>
                  <a:close/>
                  <a:moveTo>
                    <a:pt x="49024" y="35787"/>
                  </a:moveTo>
                  <a:cubicBezTo>
                    <a:pt x="49056" y="35565"/>
                    <a:pt x="49119" y="35375"/>
                    <a:pt x="49309" y="35248"/>
                  </a:cubicBezTo>
                  <a:cubicBezTo>
                    <a:pt x="49816" y="34805"/>
                    <a:pt x="50323" y="34362"/>
                    <a:pt x="50893" y="33950"/>
                  </a:cubicBezTo>
                  <a:cubicBezTo>
                    <a:pt x="51019" y="34108"/>
                    <a:pt x="50924" y="34330"/>
                    <a:pt x="51146" y="34425"/>
                  </a:cubicBezTo>
                  <a:cubicBezTo>
                    <a:pt x="51336" y="34203"/>
                    <a:pt x="51019" y="33855"/>
                    <a:pt x="51304" y="33633"/>
                  </a:cubicBezTo>
                  <a:cubicBezTo>
                    <a:pt x="51336" y="33697"/>
                    <a:pt x="51399" y="33728"/>
                    <a:pt x="51399" y="33760"/>
                  </a:cubicBezTo>
                  <a:cubicBezTo>
                    <a:pt x="51431" y="33887"/>
                    <a:pt x="51431" y="34045"/>
                    <a:pt x="51463" y="34172"/>
                  </a:cubicBezTo>
                  <a:cubicBezTo>
                    <a:pt x="51558" y="34520"/>
                    <a:pt x="51399" y="34773"/>
                    <a:pt x="51146" y="35027"/>
                  </a:cubicBezTo>
                  <a:cubicBezTo>
                    <a:pt x="50481" y="35628"/>
                    <a:pt x="49848" y="36293"/>
                    <a:pt x="49183" y="36927"/>
                  </a:cubicBezTo>
                  <a:cubicBezTo>
                    <a:pt x="49088" y="37054"/>
                    <a:pt x="48961" y="37117"/>
                    <a:pt x="48771" y="37244"/>
                  </a:cubicBezTo>
                  <a:cubicBezTo>
                    <a:pt x="48771" y="37085"/>
                    <a:pt x="48771" y="37022"/>
                    <a:pt x="48771" y="36927"/>
                  </a:cubicBezTo>
                  <a:cubicBezTo>
                    <a:pt x="48866" y="36547"/>
                    <a:pt x="48929" y="36167"/>
                    <a:pt x="49024" y="35787"/>
                  </a:cubicBezTo>
                  <a:close/>
                  <a:moveTo>
                    <a:pt x="52983" y="33348"/>
                  </a:moveTo>
                  <a:cubicBezTo>
                    <a:pt x="52888" y="33285"/>
                    <a:pt x="52825" y="33253"/>
                    <a:pt x="52761" y="33190"/>
                  </a:cubicBezTo>
                  <a:cubicBezTo>
                    <a:pt x="52730" y="33222"/>
                    <a:pt x="52666" y="33253"/>
                    <a:pt x="52666" y="33285"/>
                  </a:cubicBezTo>
                  <a:cubicBezTo>
                    <a:pt x="52666" y="33380"/>
                    <a:pt x="52698" y="33475"/>
                    <a:pt x="52666" y="33570"/>
                  </a:cubicBezTo>
                  <a:cubicBezTo>
                    <a:pt x="52635" y="33633"/>
                    <a:pt x="52540" y="33728"/>
                    <a:pt x="52413" y="33855"/>
                  </a:cubicBezTo>
                  <a:cubicBezTo>
                    <a:pt x="52350" y="33507"/>
                    <a:pt x="52286" y="33253"/>
                    <a:pt x="52255" y="33000"/>
                  </a:cubicBezTo>
                  <a:cubicBezTo>
                    <a:pt x="52255" y="32778"/>
                    <a:pt x="52445" y="32683"/>
                    <a:pt x="52635" y="32557"/>
                  </a:cubicBezTo>
                  <a:cubicBezTo>
                    <a:pt x="52761" y="32652"/>
                    <a:pt x="52856" y="32683"/>
                    <a:pt x="52951" y="32778"/>
                  </a:cubicBezTo>
                  <a:cubicBezTo>
                    <a:pt x="53046" y="32873"/>
                    <a:pt x="53141" y="32968"/>
                    <a:pt x="53236" y="33095"/>
                  </a:cubicBezTo>
                  <a:cubicBezTo>
                    <a:pt x="53173" y="33190"/>
                    <a:pt x="53078" y="33253"/>
                    <a:pt x="52983" y="33348"/>
                  </a:cubicBezTo>
                  <a:close/>
                  <a:moveTo>
                    <a:pt x="53110" y="35090"/>
                  </a:moveTo>
                  <a:cubicBezTo>
                    <a:pt x="52983" y="34583"/>
                    <a:pt x="52951" y="34172"/>
                    <a:pt x="52983" y="33697"/>
                  </a:cubicBezTo>
                  <a:cubicBezTo>
                    <a:pt x="53141" y="34203"/>
                    <a:pt x="53173" y="34457"/>
                    <a:pt x="53110" y="35090"/>
                  </a:cubicBezTo>
                  <a:close/>
                  <a:moveTo>
                    <a:pt x="52825" y="35280"/>
                  </a:moveTo>
                  <a:cubicBezTo>
                    <a:pt x="52793" y="35438"/>
                    <a:pt x="52730" y="35533"/>
                    <a:pt x="52508" y="35533"/>
                  </a:cubicBezTo>
                  <a:cubicBezTo>
                    <a:pt x="52445" y="35122"/>
                    <a:pt x="52445" y="34678"/>
                    <a:pt x="52445" y="34235"/>
                  </a:cubicBezTo>
                  <a:cubicBezTo>
                    <a:pt x="52445" y="34108"/>
                    <a:pt x="52571" y="34045"/>
                    <a:pt x="52730" y="34013"/>
                  </a:cubicBezTo>
                  <a:cubicBezTo>
                    <a:pt x="52793" y="34457"/>
                    <a:pt x="52825" y="34868"/>
                    <a:pt x="52825" y="35280"/>
                  </a:cubicBezTo>
                  <a:close/>
                  <a:moveTo>
                    <a:pt x="52033" y="32715"/>
                  </a:moveTo>
                  <a:cubicBezTo>
                    <a:pt x="51938" y="32620"/>
                    <a:pt x="51875" y="32557"/>
                    <a:pt x="51811" y="32493"/>
                  </a:cubicBezTo>
                  <a:cubicBezTo>
                    <a:pt x="51779" y="32525"/>
                    <a:pt x="51748" y="32525"/>
                    <a:pt x="51716" y="32557"/>
                  </a:cubicBezTo>
                  <a:cubicBezTo>
                    <a:pt x="51653" y="32683"/>
                    <a:pt x="51811" y="32873"/>
                    <a:pt x="51558" y="33000"/>
                  </a:cubicBezTo>
                  <a:cubicBezTo>
                    <a:pt x="51526" y="32652"/>
                    <a:pt x="51304" y="32303"/>
                    <a:pt x="51748" y="32050"/>
                  </a:cubicBezTo>
                  <a:cubicBezTo>
                    <a:pt x="51970" y="32081"/>
                    <a:pt x="52191" y="32176"/>
                    <a:pt x="52381" y="32398"/>
                  </a:cubicBezTo>
                  <a:cubicBezTo>
                    <a:pt x="52255" y="32493"/>
                    <a:pt x="52160" y="32588"/>
                    <a:pt x="52033" y="32715"/>
                  </a:cubicBezTo>
                  <a:close/>
                  <a:moveTo>
                    <a:pt x="52096" y="33950"/>
                  </a:moveTo>
                  <a:cubicBezTo>
                    <a:pt x="52033" y="33697"/>
                    <a:pt x="52033" y="33475"/>
                    <a:pt x="52065" y="33222"/>
                  </a:cubicBezTo>
                  <a:cubicBezTo>
                    <a:pt x="52128" y="33475"/>
                    <a:pt x="52191" y="33697"/>
                    <a:pt x="52096" y="33950"/>
                  </a:cubicBezTo>
                  <a:close/>
                  <a:moveTo>
                    <a:pt x="51748" y="34298"/>
                  </a:moveTo>
                  <a:cubicBezTo>
                    <a:pt x="51684" y="34013"/>
                    <a:pt x="51558" y="33697"/>
                    <a:pt x="51684" y="33317"/>
                  </a:cubicBezTo>
                  <a:cubicBezTo>
                    <a:pt x="51843" y="33697"/>
                    <a:pt x="51875" y="33982"/>
                    <a:pt x="51748" y="34298"/>
                  </a:cubicBezTo>
                  <a:close/>
                  <a:moveTo>
                    <a:pt x="48898" y="37497"/>
                  </a:moveTo>
                  <a:cubicBezTo>
                    <a:pt x="49594" y="36832"/>
                    <a:pt x="50291" y="36167"/>
                    <a:pt x="50988" y="35502"/>
                  </a:cubicBezTo>
                  <a:cubicBezTo>
                    <a:pt x="51241" y="35280"/>
                    <a:pt x="51463" y="35027"/>
                    <a:pt x="51684" y="34805"/>
                  </a:cubicBezTo>
                  <a:cubicBezTo>
                    <a:pt x="51716" y="34805"/>
                    <a:pt x="51779" y="34805"/>
                    <a:pt x="51843" y="34773"/>
                  </a:cubicBezTo>
                  <a:cubicBezTo>
                    <a:pt x="51970" y="35027"/>
                    <a:pt x="51843" y="35343"/>
                    <a:pt x="52065" y="35597"/>
                  </a:cubicBezTo>
                  <a:cubicBezTo>
                    <a:pt x="52191" y="35217"/>
                    <a:pt x="52065" y="34900"/>
                    <a:pt x="52160" y="34552"/>
                  </a:cubicBezTo>
                  <a:cubicBezTo>
                    <a:pt x="52191" y="34615"/>
                    <a:pt x="52255" y="34647"/>
                    <a:pt x="52255" y="34678"/>
                  </a:cubicBezTo>
                  <a:cubicBezTo>
                    <a:pt x="52255" y="35058"/>
                    <a:pt x="52255" y="35438"/>
                    <a:pt x="52255" y="35850"/>
                  </a:cubicBezTo>
                  <a:cubicBezTo>
                    <a:pt x="52160" y="35913"/>
                    <a:pt x="52065" y="36008"/>
                    <a:pt x="51970" y="36103"/>
                  </a:cubicBezTo>
                  <a:cubicBezTo>
                    <a:pt x="51494" y="36483"/>
                    <a:pt x="51019" y="36895"/>
                    <a:pt x="50544" y="37275"/>
                  </a:cubicBezTo>
                  <a:cubicBezTo>
                    <a:pt x="50323" y="37465"/>
                    <a:pt x="50101" y="37655"/>
                    <a:pt x="49848" y="37845"/>
                  </a:cubicBezTo>
                  <a:cubicBezTo>
                    <a:pt x="49626" y="38004"/>
                    <a:pt x="49404" y="38130"/>
                    <a:pt x="49183" y="38257"/>
                  </a:cubicBezTo>
                  <a:cubicBezTo>
                    <a:pt x="48961" y="38415"/>
                    <a:pt x="48771" y="38542"/>
                    <a:pt x="48549" y="38700"/>
                  </a:cubicBezTo>
                  <a:cubicBezTo>
                    <a:pt x="48486" y="38447"/>
                    <a:pt x="48518" y="38099"/>
                    <a:pt x="48613" y="37845"/>
                  </a:cubicBezTo>
                  <a:cubicBezTo>
                    <a:pt x="48644" y="37655"/>
                    <a:pt x="48771" y="37624"/>
                    <a:pt x="48898" y="37497"/>
                  </a:cubicBezTo>
                  <a:close/>
                  <a:moveTo>
                    <a:pt x="48264" y="36705"/>
                  </a:moveTo>
                  <a:cubicBezTo>
                    <a:pt x="48074" y="37624"/>
                    <a:pt x="47916" y="38574"/>
                    <a:pt x="47726" y="39524"/>
                  </a:cubicBezTo>
                  <a:cubicBezTo>
                    <a:pt x="47694" y="39745"/>
                    <a:pt x="47631" y="39999"/>
                    <a:pt x="47568" y="40347"/>
                  </a:cubicBezTo>
                  <a:cubicBezTo>
                    <a:pt x="47473" y="40189"/>
                    <a:pt x="47409" y="40094"/>
                    <a:pt x="47377" y="39999"/>
                  </a:cubicBezTo>
                  <a:cubicBezTo>
                    <a:pt x="47092" y="38954"/>
                    <a:pt x="46744" y="37909"/>
                    <a:pt x="46332" y="36895"/>
                  </a:cubicBezTo>
                  <a:cubicBezTo>
                    <a:pt x="46174" y="36547"/>
                    <a:pt x="45984" y="36198"/>
                    <a:pt x="45667" y="35977"/>
                  </a:cubicBezTo>
                  <a:cubicBezTo>
                    <a:pt x="45287" y="35660"/>
                    <a:pt x="44876" y="35343"/>
                    <a:pt x="44496" y="35027"/>
                  </a:cubicBezTo>
                  <a:cubicBezTo>
                    <a:pt x="44432" y="34995"/>
                    <a:pt x="44401" y="34932"/>
                    <a:pt x="44337" y="34932"/>
                  </a:cubicBezTo>
                  <a:cubicBezTo>
                    <a:pt x="43799" y="34742"/>
                    <a:pt x="43324" y="34393"/>
                    <a:pt x="42785" y="34140"/>
                  </a:cubicBezTo>
                  <a:cubicBezTo>
                    <a:pt x="42595" y="34077"/>
                    <a:pt x="42374" y="33950"/>
                    <a:pt x="42152" y="33823"/>
                  </a:cubicBezTo>
                  <a:cubicBezTo>
                    <a:pt x="42215" y="33728"/>
                    <a:pt x="42215" y="33665"/>
                    <a:pt x="42247" y="33665"/>
                  </a:cubicBezTo>
                  <a:cubicBezTo>
                    <a:pt x="43134" y="33158"/>
                    <a:pt x="44021" y="32620"/>
                    <a:pt x="44939" y="32145"/>
                  </a:cubicBezTo>
                  <a:cubicBezTo>
                    <a:pt x="45921" y="31670"/>
                    <a:pt x="46997" y="31480"/>
                    <a:pt x="48106" y="31385"/>
                  </a:cubicBezTo>
                  <a:cubicBezTo>
                    <a:pt x="48169" y="31385"/>
                    <a:pt x="48233" y="31416"/>
                    <a:pt x="48296" y="31416"/>
                  </a:cubicBezTo>
                  <a:cubicBezTo>
                    <a:pt x="48581" y="31986"/>
                    <a:pt x="48581" y="32620"/>
                    <a:pt x="48613" y="33253"/>
                  </a:cubicBezTo>
                  <a:cubicBezTo>
                    <a:pt x="48676" y="34425"/>
                    <a:pt x="48486" y="35565"/>
                    <a:pt x="48264" y="36705"/>
                  </a:cubicBezTo>
                  <a:close/>
                  <a:moveTo>
                    <a:pt x="53901" y="36103"/>
                  </a:moveTo>
                  <a:lnTo>
                    <a:pt x="53901" y="35185"/>
                  </a:lnTo>
                  <a:cubicBezTo>
                    <a:pt x="53933" y="35185"/>
                    <a:pt x="53933" y="35185"/>
                    <a:pt x="53933" y="35185"/>
                  </a:cubicBezTo>
                  <a:cubicBezTo>
                    <a:pt x="53965" y="35343"/>
                    <a:pt x="53965" y="35470"/>
                    <a:pt x="53965" y="35628"/>
                  </a:cubicBezTo>
                  <a:cubicBezTo>
                    <a:pt x="53965" y="35787"/>
                    <a:pt x="53965" y="35945"/>
                    <a:pt x="53965" y="36072"/>
                  </a:cubicBezTo>
                  <a:cubicBezTo>
                    <a:pt x="53933" y="36072"/>
                    <a:pt x="53933" y="36103"/>
                    <a:pt x="53901" y="36103"/>
                  </a:cubicBezTo>
                  <a:close/>
                  <a:moveTo>
                    <a:pt x="54028" y="34077"/>
                  </a:moveTo>
                  <a:cubicBezTo>
                    <a:pt x="54060" y="34140"/>
                    <a:pt x="54028" y="34235"/>
                    <a:pt x="54028" y="34298"/>
                  </a:cubicBezTo>
                  <a:cubicBezTo>
                    <a:pt x="53996" y="34330"/>
                    <a:pt x="53901" y="34362"/>
                    <a:pt x="53806" y="34425"/>
                  </a:cubicBezTo>
                  <a:cubicBezTo>
                    <a:pt x="53775" y="34203"/>
                    <a:pt x="53711" y="34013"/>
                    <a:pt x="53680" y="33792"/>
                  </a:cubicBezTo>
                  <a:cubicBezTo>
                    <a:pt x="53870" y="33823"/>
                    <a:pt x="53965" y="33918"/>
                    <a:pt x="54028" y="34077"/>
                  </a:cubicBezTo>
                  <a:close/>
                  <a:moveTo>
                    <a:pt x="53648" y="35787"/>
                  </a:moveTo>
                  <a:cubicBezTo>
                    <a:pt x="53680" y="36040"/>
                    <a:pt x="53680" y="36262"/>
                    <a:pt x="53680" y="36547"/>
                  </a:cubicBezTo>
                  <a:cubicBezTo>
                    <a:pt x="53616" y="36610"/>
                    <a:pt x="53521" y="36705"/>
                    <a:pt x="53426" y="36768"/>
                  </a:cubicBezTo>
                  <a:cubicBezTo>
                    <a:pt x="52761" y="37244"/>
                    <a:pt x="52096" y="37687"/>
                    <a:pt x="51431" y="38162"/>
                  </a:cubicBezTo>
                  <a:cubicBezTo>
                    <a:pt x="51083" y="38415"/>
                    <a:pt x="50734" y="38669"/>
                    <a:pt x="50418" y="38954"/>
                  </a:cubicBezTo>
                  <a:cubicBezTo>
                    <a:pt x="50196" y="39112"/>
                    <a:pt x="50006" y="39302"/>
                    <a:pt x="49784" y="39460"/>
                  </a:cubicBezTo>
                  <a:cubicBezTo>
                    <a:pt x="49309" y="39777"/>
                    <a:pt x="48834" y="40157"/>
                    <a:pt x="48423" y="40569"/>
                  </a:cubicBezTo>
                  <a:cubicBezTo>
                    <a:pt x="48359" y="40632"/>
                    <a:pt x="48296" y="40695"/>
                    <a:pt x="48169" y="40790"/>
                  </a:cubicBezTo>
                  <a:cubicBezTo>
                    <a:pt x="48169" y="40664"/>
                    <a:pt x="48138" y="40569"/>
                    <a:pt x="48138" y="40505"/>
                  </a:cubicBezTo>
                  <a:cubicBezTo>
                    <a:pt x="48169" y="40315"/>
                    <a:pt x="48264" y="40094"/>
                    <a:pt x="48264" y="39872"/>
                  </a:cubicBezTo>
                  <a:cubicBezTo>
                    <a:pt x="48233" y="39302"/>
                    <a:pt x="48549" y="38954"/>
                    <a:pt x="48993" y="38669"/>
                  </a:cubicBezTo>
                  <a:cubicBezTo>
                    <a:pt x="49088" y="38637"/>
                    <a:pt x="49151" y="38542"/>
                    <a:pt x="49246" y="38510"/>
                  </a:cubicBezTo>
                  <a:cubicBezTo>
                    <a:pt x="50006" y="38099"/>
                    <a:pt x="50639" y="37529"/>
                    <a:pt x="51273" y="36959"/>
                  </a:cubicBezTo>
                  <a:cubicBezTo>
                    <a:pt x="51716" y="36547"/>
                    <a:pt x="52223" y="36198"/>
                    <a:pt x="52761" y="35755"/>
                  </a:cubicBezTo>
                  <a:cubicBezTo>
                    <a:pt x="52825" y="35977"/>
                    <a:pt x="52856" y="36103"/>
                    <a:pt x="52888" y="36230"/>
                  </a:cubicBezTo>
                  <a:cubicBezTo>
                    <a:pt x="53173" y="36103"/>
                    <a:pt x="52983" y="35818"/>
                    <a:pt x="53141" y="35628"/>
                  </a:cubicBezTo>
                  <a:cubicBezTo>
                    <a:pt x="53173" y="35850"/>
                    <a:pt x="53205" y="36072"/>
                    <a:pt x="53236" y="36262"/>
                  </a:cubicBezTo>
                  <a:cubicBezTo>
                    <a:pt x="53236" y="36262"/>
                    <a:pt x="53268" y="36293"/>
                    <a:pt x="53300" y="36293"/>
                  </a:cubicBezTo>
                  <a:cubicBezTo>
                    <a:pt x="53331" y="36198"/>
                    <a:pt x="53363" y="36103"/>
                    <a:pt x="53363" y="36040"/>
                  </a:cubicBezTo>
                  <a:cubicBezTo>
                    <a:pt x="53395" y="35787"/>
                    <a:pt x="53395" y="35565"/>
                    <a:pt x="53395" y="35343"/>
                  </a:cubicBezTo>
                  <a:cubicBezTo>
                    <a:pt x="53395" y="35217"/>
                    <a:pt x="53458" y="35153"/>
                    <a:pt x="53585" y="35122"/>
                  </a:cubicBezTo>
                  <a:cubicBezTo>
                    <a:pt x="53680" y="35343"/>
                    <a:pt x="53616" y="35565"/>
                    <a:pt x="53648" y="35787"/>
                  </a:cubicBezTo>
                  <a:close/>
                  <a:moveTo>
                    <a:pt x="53490" y="33380"/>
                  </a:moveTo>
                  <a:cubicBezTo>
                    <a:pt x="53521" y="33443"/>
                    <a:pt x="53553" y="33507"/>
                    <a:pt x="53553" y="33538"/>
                  </a:cubicBezTo>
                  <a:cubicBezTo>
                    <a:pt x="53553" y="33887"/>
                    <a:pt x="53585" y="34235"/>
                    <a:pt x="53585" y="34583"/>
                  </a:cubicBezTo>
                  <a:cubicBezTo>
                    <a:pt x="53585" y="34647"/>
                    <a:pt x="53521" y="34710"/>
                    <a:pt x="53458" y="34837"/>
                  </a:cubicBezTo>
                  <a:cubicBezTo>
                    <a:pt x="53395" y="34710"/>
                    <a:pt x="53363" y="34647"/>
                    <a:pt x="53363" y="34583"/>
                  </a:cubicBezTo>
                  <a:cubicBezTo>
                    <a:pt x="53300" y="34267"/>
                    <a:pt x="53236" y="33982"/>
                    <a:pt x="53205" y="33665"/>
                  </a:cubicBezTo>
                  <a:cubicBezTo>
                    <a:pt x="53205" y="33570"/>
                    <a:pt x="53236" y="33475"/>
                    <a:pt x="53268" y="33412"/>
                  </a:cubicBezTo>
                  <a:cubicBezTo>
                    <a:pt x="53268" y="33348"/>
                    <a:pt x="53363" y="33348"/>
                    <a:pt x="53395" y="33317"/>
                  </a:cubicBezTo>
                  <a:cubicBezTo>
                    <a:pt x="53426" y="33317"/>
                    <a:pt x="53458" y="33348"/>
                    <a:pt x="53490" y="33380"/>
                  </a:cubicBezTo>
                  <a:close/>
                  <a:moveTo>
                    <a:pt x="41044" y="31068"/>
                  </a:moveTo>
                  <a:cubicBezTo>
                    <a:pt x="41044" y="31068"/>
                    <a:pt x="41044" y="31068"/>
                    <a:pt x="41075" y="31068"/>
                  </a:cubicBezTo>
                  <a:cubicBezTo>
                    <a:pt x="41075" y="31068"/>
                    <a:pt x="41075" y="31068"/>
                    <a:pt x="41075" y="31068"/>
                  </a:cubicBezTo>
                  <a:cubicBezTo>
                    <a:pt x="41107" y="31036"/>
                    <a:pt x="41107" y="31036"/>
                    <a:pt x="41107" y="31036"/>
                  </a:cubicBezTo>
                  <a:cubicBezTo>
                    <a:pt x="41487" y="30688"/>
                    <a:pt x="41930" y="30498"/>
                    <a:pt x="42374" y="30308"/>
                  </a:cubicBezTo>
                  <a:cubicBezTo>
                    <a:pt x="42785" y="30150"/>
                    <a:pt x="43229" y="30023"/>
                    <a:pt x="43672" y="29991"/>
                  </a:cubicBezTo>
                  <a:cubicBezTo>
                    <a:pt x="44686" y="29865"/>
                    <a:pt x="45667" y="29706"/>
                    <a:pt x="46681" y="29643"/>
                  </a:cubicBezTo>
                  <a:cubicBezTo>
                    <a:pt x="47758" y="29580"/>
                    <a:pt x="48866" y="29611"/>
                    <a:pt x="49974" y="29611"/>
                  </a:cubicBezTo>
                  <a:cubicBezTo>
                    <a:pt x="50291" y="29611"/>
                    <a:pt x="50608" y="29643"/>
                    <a:pt x="50893" y="29675"/>
                  </a:cubicBezTo>
                  <a:cubicBezTo>
                    <a:pt x="51843" y="29738"/>
                    <a:pt x="52540" y="30213"/>
                    <a:pt x="52951" y="31068"/>
                  </a:cubicBezTo>
                  <a:cubicBezTo>
                    <a:pt x="53110" y="31385"/>
                    <a:pt x="53236" y="31733"/>
                    <a:pt x="53363" y="32050"/>
                  </a:cubicBezTo>
                  <a:cubicBezTo>
                    <a:pt x="53395" y="32145"/>
                    <a:pt x="53395" y="32208"/>
                    <a:pt x="53426" y="32367"/>
                  </a:cubicBezTo>
                  <a:cubicBezTo>
                    <a:pt x="53300" y="32303"/>
                    <a:pt x="53205" y="32272"/>
                    <a:pt x="53141" y="32208"/>
                  </a:cubicBezTo>
                  <a:cubicBezTo>
                    <a:pt x="52571" y="31701"/>
                    <a:pt x="51875" y="31416"/>
                    <a:pt x="51178" y="31195"/>
                  </a:cubicBezTo>
                  <a:cubicBezTo>
                    <a:pt x="51146" y="31163"/>
                    <a:pt x="51083" y="31163"/>
                    <a:pt x="51019" y="31163"/>
                  </a:cubicBezTo>
                  <a:cubicBezTo>
                    <a:pt x="50006" y="30688"/>
                    <a:pt x="48961" y="30783"/>
                    <a:pt x="47916" y="30878"/>
                  </a:cubicBezTo>
                  <a:cubicBezTo>
                    <a:pt x="47187" y="30941"/>
                    <a:pt x="46491" y="31068"/>
                    <a:pt x="45762" y="31290"/>
                  </a:cubicBezTo>
                  <a:cubicBezTo>
                    <a:pt x="45224" y="31448"/>
                    <a:pt x="44717" y="31670"/>
                    <a:pt x="44211" y="31923"/>
                  </a:cubicBezTo>
                  <a:cubicBezTo>
                    <a:pt x="43862" y="32113"/>
                    <a:pt x="43546" y="32303"/>
                    <a:pt x="43197" y="32493"/>
                  </a:cubicBezTo>
                  <a:cubicBezTo>
                    <a:pt x="42690" y="32810"/>
                    <a:pt x="42152" y="33095"/>
                    <a:pt x="41772" y="33633"/>
                  </a:cubicBezTo>
                  <a:cubicBezTo>
                    <a:pt x="41487" y="33538"/>
                    <a:pt x="41234" y="33443"/>
                    <a:pt x="40980" y="33253"/>
                  </a:cubicBezTo>
                  <a:cubicBezTo>
                    <a:pt x="41550" y="32652"/>
                    <a:pt x="42279" y="32367"/>
                    <a:pt x="42944" y="31923"/>
                  </a:cubicBezTo>
                  <a:cubicBezTo>
                    <a:pt x="42627" y="31923"/>
                    <a:pt x="42342" y="32018"/>
                    <a:pt x="42089" y="32176"/>
                  </a:cubicBezTo>
                  <a:cubicBezTo>
                    <a:pt x="41677" y="32430"/>
                    <a:pt x="41297" y="32683"/>
                    <a:pt x="40917" y="32968"/>
                  </a:cubicBezTo>
                  <a:cubicBezTo>
                    <a:pt x="40537" y="33253"/>
                    <a:pt x="40537" y="33253"/>
                    <a:pt x="40030" y="32968"/>
                  </a:cubicBezTo>
                  <a:cubicBezTo>
                    <a:pt x="40094" y="32873"/>
                    <a:pt x="40157" y="32778"/>
                    <a:pt x="40252" y="32715"/>
                  </a:cubicBezTo>
                  <a:cubicBezTo>
                    <a:pt x="40664" y="32398"/>
                    <a:pt x="41075" y="32113"/>
                    <a:pt x="41487" y="31828"/>
                  </a:cubicBezTo>
                  <a:cubicBezTo>
                    <a:pt x="41582" y="31765"/>
                    <a:pt x="41740" y="31733"/>
                    <a:pt x="41740" y="31543"/>
                  </a:cubicBezTo>
                  <a:cubicBezTo>
                    <a:pt x="41582" y="31480"/>
                    <a:pt x="41487" y="31575"/>
                    <a:pt x="41360" y="31638"/>
                  </a:cubicBezTo>
                  <a:cubicBezTo>
                    <a:pt x="40854" y="31955"/>
                    <a:pt x="40347" y="32303"/>
                    <a:pt x="39904" y="32715"/>
                  </a:cubicBezTo>
                  <a:cubicBezTo>
                    <a:pt x="39809" y="32778"/>
                    <a:pt x="39714" y="32842"/>
                    <a:pt x="39619" y="32905"/>
                  </a:cubicBezTo>
                  <a:cubicBezTo>
                    <a:pt x="39587" y="32905"/>
                    <a:pt x="39524" y="32842"/>
                    <a:pt x="39460" y="32810"/>
                  </a:cubicBezTo>
                  <a:cubicBezTo>
                    <a:pt x="39619" y="32588"/>
                    <a:pt x="39840" y="32462"/>
                    <a:pt x="40030" y="32303"/>
                  </a:cubicBezTo>
                  <a:cubicBezTo>
                    <a:pt x="40220" y="32145"/>
                    <a:pt x="40410" y="31986"/>
                    <a:pt x="40600" y="31828"/>
                  </a:cubicBezTo>
                  <a:cubicBezTo>
                    <a:pt x="40790" y="31670"/>
                    <a:pt x="40980" y="31543"/>
                    <a:pt x="41170" y="31385"/>
                  </a:cubicBezTo>
                  <a:cubicBezTo>
                    <a:pt x="41360" y="31258"/>
                    <a:pt x="41614" y="31163"/>
                    <a:pt x="41740" y="30878"/>
                  </a:cubicBezTo>
                  <a:cubicBezTo>
                    <a:pt x="41487" y="30941"/>
                    <a:pt x="41329" y="31005"/>
                    <a:pt x="41139" y="31036"/>
                  </a:cubicBezTo>
                  <a:cubicBezTo>
                    <a:pt x="41139" y="31036"/>
                    <a:pt x="41107" y="31068"/>
                    <a:pt x="41107" y="31068"/>
                  </a:cubicBezTo>
                  <a:lnTo>
                    <a:pt x="41075" y="31068"/>
                  </a:lnTo>
                  <a:cubicBezTo>
                    <a:pt x="41044" y="31131"/>
                    <a:pt x="41012" y="31195"/>
                    <a:pt x="40980" y="31226"/>
                  </a:cubicBezTo>
                  <a:cubicBezTo>
                    <a:pt x="40379" y="31733"/>
                    <a:pt x="39777" y="32208"/>
                    <a:pt x="39175" y="32715"/>
                  </a:cubicBezTo>
                  <a:cubicBezTo>
                    <a:pt x="39049" y="32842"/>
                    <a:pt x="38922" y="32842"/>
                    <a:pt x="38764" y="32778"/>
                  </a:cubicBezTo>
                  <a:cubicBezTo>
                    <a:pt x="39175" y="32303"/>
                    <a:pt x="40474" y="31321"/>
                    <a:pt x="41044" y="31068"/>
                  </a:cubicBezTo>
                  <a:close/>
                  <a:moveTo>
                    <a:pt x="52635" y="20966"/>
                  </a:moveTo>
                  <a:cubicBezTo>
                    <a:pt x="52635" y="21219"/>
                    <a:pt x="52603" y="21472"/>
                    <a:pt x="52571" y="21726"/>
                  </a:cubicBezTo>
                  <a:cubicBezTo>
                    <a:pt x="52540" y="21979"/>
                    <a:pt x="52445" y="22201"/>
                    <a:pt x="52255" y="22391"/>
                  </a:cubicBezTo>
                  <a:cubicBezTo>
                    <a:pt x="51621" y="23119"/>
                    <a:pt x="50893" y="23689"/>
                    <a:pt x="50006" y="24038"/>
                  </a:cubicBezTo>
                  <a:cubicBezTo>
                    <a:pt x="48961" y="24449"/>
                    <a:pt x="47884" y="24829"/>
                    <a:pt x="46807" y="25209"/>
                  </a:cubicBezTo>
                  <a:cubicBezTo>
                    <a:pt x="46427" y="25368"/>
                    <a:pt x="46079" y="25494"/>
                    <a:pt x="45731" y="25653"/>
                  </a:cubicBezTo>
                  <a:cubicBezTo>
                    <a:pt x="44717" y="26159"/>
                    <a:pt x="43704" y="26666"/>
                    <a:pt x="42722" y="27173"/>
                  </a:cubicBezTo>
                  <a:cubicBezTo>
                    <a:pt x="42469" y="27331"/>
                    <a:pt x="42215" y="27490"/>
                    <a:pt x="41962" y="27648"/>
                  </a:cubicBezTo>
                  <a:cubicBezTo>
                    <a:pt x="41614" y="27901"/>
                    <a:pt x="41297" y="28155"/>
                    <a:pt x="40949" y="28408"/>
                  </a:cubicBezTo>
                  <a:cubicBezTo>
                    <a:pt x="40537" y="28661"/>
                    <a:pt x="40252" y="29041"/>
                    <a:pt x="39967" y="29390"/>
                  </a:cubicBezTo>
                  <a:cubicBezTo>
                    <a:pt x="39650" y="29801"/>
                    <a:pt x="39302" y="30181"/>
                    <a:pt x="38985" y="30561"/>
                  </a:cubicBezTo>
                  <a:cubicBezTo>
                    <a:pt x="38700" y="30910"/>
                    <a:pt x="38415" y="31290"/>
                    <a:pt x="38130" y="31670"/>
                  </a:cubicBezTo>
                  <a:cubicBezTo>
                    <a:pt x="38067" y="31733"/>
                    <a:pt x="38035" y="31796"/>
                    <a:pt x="37940" y="31923"/>
                  </a:cubicBezTo>
                  <a:cubicBezTo>
                    <a:pt x="37813" y="31543"/>
                    <a:pt x="37813" y="31195"/>
                    <a:pt x="38003" y="30910"/>
                  </a:cubicBezTo>
                  <a:cubicBezTo>
                    <a:pt x="38478" y="30150"/>
                    <a:pt x="38827" y="29295"/>
                    <a:pt x="39555" y="28693"/>
                  </a:cubicBezTo>
                  <a:cubicBezTo>
                    <a:pt x="39714" y="28566"/>
                    <a:pt x="39872" y="28440"/>
                    <a:pt x="39967" y="28281"/>
                  </a:cubicBezTo>
                  <a:cubicBezTo>
                    <a:pt x="40379" y="27775"/>
                    <a:pt x="40917" y="27426"/>
                    <a:pt x="41455" y="27078"/>
                  </a:cubicBezTo>
                  <a:cubicBezTo>
                    <a:pt x="42944" y="26128"/>
                    <a:pt x="44496" y="25368"/>
                    <a:pt x="46111" y="24671"/>
                  </a:cubicBezTo>
                  <a:cubicBezTo>
                    <a:pt x="46617" y="24449"/>
                    <a:pt x="47092" y="24228"/>
                    <a:pt x="47568" y="23974"/>
                  </a:cubicBezTo>
                  <a:cubicBezTo>
                    <a:pt x="48011" y="23784"/>
                    <a:pt x="48454" y="23563"/>
                    <a:pt x="48898" y="23373"/>
                  </a:cubicBezTo>
                  <a:cubicBezTo>
                    <a:pt x="49373" y="23151"/>
                    <a:pt x="49784" y="22866"/>
                    <a:pt x="50133" y="22517"/>
                  </a:cubicBezTo>
                  <a:cubicBezTo>
                    <a:pt x="50481" y="22232"/>
                    <a:pt x="50703" y="21821"/>
                    <a:pt x="50766" y="21377"/>
                  </a:cubicBezTo>
                  <a:cubicBezTo>
                    <a:pt x="50798" y="20934"/>
                    <a:pt x="50861" y="20491"/>
                    <a:pt x="50893" y="19952"/>
                  </a:cubicBezTo>
                  <a:cubicBezTo>
                    <a:pt x="51051" y="19889"/>
                    <a:pt x="51209" y="19826"/>
                    <a:pt x="51368" y="19731"/>
                  </a:cubicBezTo>
                  <a:cubicBezTo>
                    <a:pt x="51494" y="19794"/>
                    <a:pt x="51653" y="19826"/>
                    <a:pt x="51779" y="19857"/>
                  </a:cubicBezTo>
                  <a:cubicBezTo>
                    <a:pt x="52318" y="20016"/>
                    <a:pt x="52635" y="20427"/>
                    <a:pt x="52635" y="20966"/>
                  </a:cubicBezTo>
                  <a:close/>
                  <a:moveTo>
                    <a:pt x="35375" y="33665"/>
                  </a:moveTo>
                  <a:cubicBezTo>
                    <a:pt x="35945" y="33253"/>
                    <a:pt x="36388" y="32778"/>
                    <a:pt x="36705" y="32145"/>
                  </a:cubicBezTo>
                  <a:cubicBezTo>
                    <a:pt x="37022" y="31480"/>
                    <a:pt x="36958" y="30846"/>
                    <a:pt x="36483" y="30181"/>
                  </a:cubicBezTo>
                  <a:cubicBezTo>
                    <a:pt x="36578" y="29991"/>
                    <a:pt x="36705" y="29770"/>
                    <a:pt x="36832" y="29580"/>
                  </a:cubicBezTo>
                  <a:cubicBezTo>
                    <a:pt x="36832" y="29548"/>
                    <a:pt x="36895" y="29548"/>
                    <a:pt x="36927" y="29516"/>
                  </a:cubicBezTo>
                  <a:cubicBezTo>
                    <a:pt x="37022" y="29516"/>
                    <a:pt x="37022" y="29611"/>
                    <a:pt x="37053" y="29675"/>
                  </a:cubicBezTo>
                  <a:cubicBezTo>
                    <a:pt x="37243" y="30276"/>
                    <a:pt x="37338" y="30878"/>
                    <a:pt x="37370" y="31511"/>
                  </a:cubicBezTo>
                  <a:cubicBezTo>
                    <a:pt x="37370" y="32462"/>
                    <a:pt x="37053" y="33285"/>
                    <a:pt x="36420" y="34013"/>
                  </a:cubicBezTo>
                  <a:cubicBezTo>
                    <a:pt x="35945" y="34552"/>
                    <a:pt x="35343" y="34837"/>
                    <a:pt x="34710" y="35058"/>
                  </a:cubicBezTo>
                  <a:cubicBezTo>
                    <a:pt x="34488" y="35122"/>
                    <a:pt x="34267" y="35185"/>
                    <a:pt x="34013" y="35090"/>
                  </a:cubicBezTo>
                  <a:cubicBezTo>
                    <a:pt x="33950" y="34710"/>
                    <a:pt x="34076" y="34362"/>
                    <a:pt x="34235" y="34013"/>
                  </a:cubicBezTo>
                  <a:cubicBezTo>
                    <a:pt x="34330" y="34013"/>
                    <a:pt x="34425" y="33982"/>
                    <a:pt x="34520" y="33982"/>
                  </a:cubicBezTo>
                  <a:cubicBezTo>
                    <a:pt x="34837" y="33950"/>
                    <a:pt x="35122" y="33823"/>
                    <a:pt x="35375" y="33665"/>
                  </a:cubicBezTo>
                  <a:close/>
                  <a:moveTo>
                    <a:pt x="34552" y="33158"/>
                  </a:moveTo>
                  <a:cubicBezTo>
                    <a:pt x="34742" y="32873"/>
                    <a:pt x="34900" y="32557"/>
                    <a:pt x="35122" y="32303"/>
                  </a:cubicBezTo>
                  <a:cubicBezTo>
                    <a:pt x="35470" y="31923"/>
                    <a:pt x="35755" y="31511"/>
                    <a:pt x="36008" y="31068"/>
                  </a:cubicBezTo>
                  <a:cubicBezTo>
                    <a:pt x="36072" y="30973"/>
                    <a:pt x="36135" y="30910"/>
                    <a:pt x="36230" y="30720"/>
                  </a:cubicBezTo>
                  <a:cubicBezTo>
                    <a:pt x="36420" y="31353"/>
                    <a:pt x="36357" y="31796"/>
                    <a:pt x="36040" y="32208"/>
                  </a:cubicBezTo>
                  <a:cubicBezTo>
                    <a:pt x="35787" y="32525"/>
                    <a:pt x="35502" y="32810"/>
                    <a:pt x="35217" y="33095"/>
                  </a:cubicBezTo>
                  <a:cubicBezTo>
                    <a:pt x="35122" y="33190"/>
                    <a:pt x="34995" y="33222"/>
                    <a:pt x="34868" y="33285"/>
                  </a:cubicBezTo>
                  <a:cubicBezTo>
                    <a:pt x="34773" y="33348"/>
                    <a:pt x="34678" y="33348"/>
                    <a:pt x="34552" y="33412"/>
                  </a:cubicBezTo>
                  <a:cubicBezTo>
                    <a:pt x="34552" y="33285"/>
                    <a:pt x="34520" y="33222"/>
                    <a:pt x="34552" y="33158"/>
                  </a:cubicBezTo>
                  <a:close/>
                  <a:moveTo>
                    <a:pt x="37117" y="29073"/>
                  </a:moveTo>
                  <a:cubicBezTo>
                    <a:pt x="37243" y="28788"/>
                    <a:pt x="37370" y="28503"/>
                    <a:pt x="37465" y="28218"/>
                  </a:cubicBezTo>
                  <a:cubicBezTo>
                    <a:pt x="37592" y="27901"/>
                    <a:pt x="37655" y="27616"/>
                    <a:pt x="37750" y="27331"/>
                  </a:cubicBezTo>
                  <a:cubicBezTo>
                    <a:pt x="37845" y="27014"/>
                    <a:pt x="37813" y="26698"/>
                    <a:pt x="37940" y="26381"/>
                  </a:cubicBezTo>
                  <a:cubicBezTo>
                    <a:pt x="38320" y="26634"/>
                    <a:pt x="38669" y="26856"/>
                    <a:pt x="39080" y="27141"/>
                  </a:cubicBezTo>
                  <a:cubicBezTo>
                    <a:pt x="38352" y="27775"/>
                    <a:pt x="37845" y="28471"/>
                    <a:pt x="37402" y="29295"/>
                  </a:cubicBezTo>
                  <a:cubicBezTo>
                    <a:pt x="37275" y="29200"/>
                    <a:pt x="37212" y="29136"/>
                    <a:pt x="37117" y="29073"/>
                  </a:cubicBezTo>
                  <a:close/>
                  <a:moveTo>
                    <a:pt x="37877" y="29390"/>
                  </a:moveTo>
                  <a:cubicBezTo>
                    <a:pt x="38320" y="28566"/>
                    <a:pt x="38859" y="27870"/>
                    <a:pt x="39619" y="27331"/>
                  </a:cubicBezTo>
                  <a:cubicBezTo>
                    <a:pt x="39777" y="27204"/>
                    <a:pt x="39935" y="27078"/>
                    <a:pt x="40062" y="26951"/>
                  </a:cubicBezTo>
                  <a:cubicBezTo>
                    <a:pt x="40125" y="26919"/>
                    <a:pt x="40125" y="26793"/>
                    <a:pt x="40125" y="26729"/>
                  </a:cubicBezTo>
                  <a:cubicBezTo>
                    <a:pt x="40094" y="26634"/>
                    <a:pt x="39967" y="26634"/>
                    <a:pt x="39872" y="26666"/>
                  </a:cubicBezTo>
                  <a:cubicBezTo>
                    <a:pt x="39809" y="26666"/>
                    <a:pt x="39745" y="26698"/>
                    <a:pt x="39619" y="26729"/>
                  </a:cubicBezTo>
                  <a:cubicBezTo>
                    <a:pt x="39840" y="26476"/>
                    <a:pt x="39935" y="26381"/>
                    <a:pt x="40189" y="26349"/>
                  </a:cubicBezTo>
                  <a:cubicBezTo>
                    <a:pt x="40410" y="26286"/>
                    <a:pt x="40600" y="26159"/>
                    <a:pt x="40790" y="26033"/>
                  </a:cubicBezTo>
                  <a:cubicBezTo>
                    <a:pt x="41329" y="25716"/>
                    <a:pt x="41835" y="25336"/>
                    <a:pt x="42405" y="25083"/>
                  </a:cubicBezTo>
                  <a:cubicBezTo>
                    <a:pt x="42722" y="24956"/>
                    <a:pt x="43007" y="24734"/>
                    <a:pt x="43292" y="24513"/>
                  </a:cubicBezTo>
                  <a:cubicBezTo>
                    <a:pt x="43704" y="24228"/>
                    <a:pt x="44116" y="23974"/>
                    <a:pt x="44622" y="23848"/>
                  </a:cubicBezTo>
                  <a:cubicBezTo>
                    <a:pt x="45414" y="23594"/>
                    <a:pt x="46206" y="23214"/>
                    <a:pt x="46997" y="22929"/>
                  </a:cubicBezTo>
                  <a:cubicBezTo>
                    <a:pt x="47504" y="22708"/>
                    <a:pt x="47979" y="22454"/>
                    <a:pt x="48391" y="22074"/>
                  </a:cubicBezTo>
                  <a:cubicBezTo>
                    <a:pt x="48771" y="21726"/>
                    <a:pt x="49088" y="21346"/>
                    <a:pt x="48993" y="20807"/>
                  </a:cubicBezTo>
                  <a:cubicBezTo>
                    <a:pt x="49436" y="20491"/>
                    <a:pt x="49879" y="20269"/>
                    <a:pt x="50386" y="20174"/>
                  </a:cubicBezTo>
                  <a:cubicBezTo>
                    <a:pt x="50418" y="20617"/>
                    <a:pt x="50386" y="20997"/>
                    <a:pt x="50291" y="21409"/>
                  </a:cubicBezTo>
                  <a:cubicBezTo>
                    <a:pt x="50228" y="21726"/>
                    <a:pt x="50038" y="22011"/>
                    <a:pt x="49784" y="22232"/>
                  </a:cubicBezTo>
                  <a:cubicBezTo>
                    <a:pt x="49404" y="22581"/>
                    <a:pt x="48993" y="22866"/>
                    <a:pt x="48518" y="23056"/>
                  </a:cubicBezTo>
                  <a:cubicBezTo>
                    <a:pt x="47884" y="23341"/>
                    <a:pt x="47251" y="23658"/>
                    <a:pt x="46617" y="23943"/>
                  </a:cubicBezTo>
                  <a:cubicBezTo>
                    <a:pt x="46111" y="24196"/>
                    <a:pt x="45572" y="24449"/>
                    <a:pt x="45034" y="24671"/>
                  </a:cubicBezTo>
                  <a:cubicBezTo>
                    <a:pt x="43862" y="25209"/>
                    <a:pt x="42754" y="25811"/>
                    <a:pt x="41645" y="26476"/>
                  </a:cubicBezTo>
                  <a:cubicBezTo>
                    <a:pt x="41424" y="26603"/>
                    <a:pt x="41170" y="26761"/>
                    <a:pt x="40949" y="26888"/>
                  </a:cubicBezTo>
                  <a:cubicBezTo>
                    <a:pt x="40790" y="26983"/>
                    <a:pt x="40600" y="27078"/>
                    <a:pt x="40474" y="27236"/>
                  </a:cubicBezTo>
                  <a:cubicBezTo>
                    <a:pt x="39587" y="28060"/>
                    <a:pt x="38669" y="28883"/>
                    <a:pt x="38162" y="30055"/>
                  </a:cubicBezTo>
                  <a:cubicBezTo>
                    <a:pt x="38098" y="30245"/>
                    <a:pt x="38003" y="30435"/>
                    <a:pt x="37877" y="30656"/>
                  </a:cubicBezTo>
                  <a:cubicBezTo>
                    <a:pt x="37813" y="30561"/>
                    <a:pt x="37782" y="30561"/>
                    <a:pt x="37782" y="30530"/>
                  </a:cubicBezTo>
                  <a:cubicBezTo>
                    <a:pt x="37592" y="30150"/>
                    <a:pt x="37655" y="29770"/>
                    <a:pt x="37877" y="29390"/>
                  </a:cubicBezTo>
                  <a:close/>
                  <a:moveTo>
                    <a:pt x="46016" y="22739"/>
                  </a:moveTo>
                  <a:cubicBezTo>
                    <a:pt x="46111" y="22644"/>
                    <a:pt x="46174" y="22581"/>
                    <a:pt x="46237" y="22517"/>
                  </a:cubicBezTo>
                  <a:cubicBezTo>
                    <a:pt x="46902" y="22011"/>
                    <a:pt x="48043" y="21282"/>
                    <a:pt x="48423" y="21092"/>
                  </a:cubicBezTo>
                  <a:cubicBezTo>
                    <a:pt x="48549" y="21187"/>
                    <a:pt x="48486" y="21282"/>
                    <a:pt x="48423" y="21346"/>
                  </a:cubicBezTo>
                  <a:cubicBezTo>
                    <a:pt x="48169" y="21599"/>
                    <a:pt x="47884" y="21852"/>
                    <a:pt x="47599" y="22106"/>
                  </a:cubicBezTo>
                  <a:cubicBezTo>
                    <a:pt x="47314" y="22327"/>
                    <a:pt x="46522" y="22644"/>
                    <a:pt x="46016" y="22739"/>
                  </a:cubicBezTo>
                  <a:close/>
                  <a:moveTo>
                    <a:pt x="58430" y="1679"/>
                  </a:moveTo>
                  <a:cubicBezTo>
                    <a:pt x="58462" y="1806"/>
                    <a:pt x="58525" y="1901"/>
                    <a:pt x="58525" y="1996"/>
                  </a:cubicBezTo>
                  <a:cubicBezTo>
                    <a:pt x="58525" y="2724"/>
                    <a:pt x="58462" y="3421"/>
                    <a:pt x="58177" y="4118"/>
                  </a:cubicBezTo>
                  <a:cubicBezTo>
                    <a:pt x="57448" y="5828"/>
                    <a:pt x="56847" y="7570"/>
                    <a:pt x="56308" y="9312"/>
                  </a:cubicBezTo>
                  <a:cubicBezTo>
                    <a:pt x="56055" y="10167"/>
                    <a:pt x="55706" y="11022"/>
                    <a:pt x="55421" y="11845"/>
                  </a:cubicBezTo>
                  <a:cubicBezTo>
                    <a:pt x="55231" y="12320"/>
                    <a:pt x="55041" y="12795"/>
                    <a:pt x="54883" y="13270"/>
                  </a:cubicBezTo>
                  <a:cubicBezTo>
                    <a:pt x="54471" y="14379"/>
                    <a:pt x="54060" y="15487"/>
                    <a:pt x="53680" y="16627"/>
                  </a:cubicBezTo>
                  <a:cubicBezTo>
                    <a:pt x="53585" y="16849"/>
                    <a:pt x="53490" y="17039"/>
                    <a:pt x="53395" y="17260"/>
                  </a:cubicBezTo>
                  <a:cubicBezTo>
                    <a:pt x="53078" y="18179"/>
                    <a:pt x="52413" y="18717"/>
                    <a:pt x="51526" y="19066"/>
                  </a:cubicBezTo>
                  <a:cubicBezTo>
                    <a:pt x="50893" y="19319"/>
                    <a:pt x="50259" y="19541"/>
                    <a:pt x="49658" y="19826"/>
                  </a:cubicBezTo>
                  <a:cubicBezTo>
                    <a:pt x="48993" y="20111"/>
                    <a:pt x="48359" y="20427"/>
                    <a:pt x="47758" y="20807"/>
                  </a:cubicBezTo>
                  <a:cubicBezTo>
                    <a:pt x="47092" y="21219"/>
                    <a:pt x="46459" y="21662"/>
                    <a:pt x="45826" y="22106"/>
                  </a:cubicBezTo>
                  <a:cubicBezTo>
                    <a:pt x="44844" y="22739"/>
                    <a:pt x="43862" y="23373"/>
                    <a:pt x="42880" y="24038"/>
                  </a:cubicBezTo>
                  <a:cubicBezTo>
                    <a:pt x="42817" y="24069"/>
                    <a:pt x="42754" y="24101"/>
                    <a:pt x="42690" y="24133"/>
                  </a:cubicBezTo>
                  <a:cubicBezTo>
                    <a:pt x="41772" y="24544"/>
                    <a:pt x="40949" y="25146"/>
                    <a:pt x="40125" y="25716"/>
                  </a:cubicBezTo>
                  <a:cubicBezTo>
                    <a:pt x="39935" y="25811"/>
                    <a:pt x="39745" y="25938"/>
                    <a:pt x="39555" y="26033"/>
                  </a:cubicBezTo>
                  <a:cubicBezTo>
                    <a:pt x="39492" y="26064"/>
                    <a:pt x="39397" y="26064"/>
                    <a:pt x="39270" y="26096"/>
                  </a:cubicBezTo>
                  <a:cubicBezTo>
                    <a:pt x="39175" y="25843"/>
                    <a:pt x="39239" y="25621"/>
                    <a:pt x="39270" y="25399"/>
                  </a:cubicBezTo>
                  <a:cubicBezTo>
                    <a:pt x="39397" y="24671"/>
                    <a:pt x="39492" y="23974"/>
                    <a:pt x="39650" y="23278"/>
                  </a:cubicBezTo>
                  <a:cubicBezTo>
                    <a:pt x="39840" y="22422"/>
                    <a:pt x="40062" y="21599"/>
                    <a:pt x="40284" y="20776"/>
                  </a:cubicBezTo>
                  <a:cubicBezTo>
                    <a:pt x="40347" y="20491"/>
                    <a:pt x="40442" y="20174"/>
                    <a:pt x="40569" y="19889"/>
                  </a:cubicBezTo>
                  <a:cubicBezTo>
                    <a:pt x="41012" y="18812"/>
                    <a:pt x="41265" y="17672"/>
                    <a:pt x="41582" y="16532"/>
                  </a:cubicBezTo>
                  <a:cubicBezTo>
                    <a:pt x="42025" y="14790"/>
                    <a:pt x="42532" y="13048"/>
                    <a:pt x="43229" y="11370"/>
                  </a:cubicBezTo>
                  <a:cubicBezTo>
                    <a:pt x="43482" y="10800"/>
                    <a:pt x="43672" y="10167"/>
                    <a:pt x="43894" y="9565"/>
                  </a:cubicBezTo>
                  <a:cubicBezTo>
                    <a:pt x="44021" y="9185"/>
                    <a:pt x="44179" y="8805"/>
                    <a:pt x="44306" y="8425"/>
                  </a:cubicBezTo>
                  <a:cubicBezTo>
                    <a:pt x="44369" y="8235"/>
                    <a:pt x="44496" y="8108"/>
                    <a:pt x="44654" y="8013"/>
                  </a:cubicBezTo>
                  <a:cubicBezTo>
                    <a:pt x="45034" y="7823"/>
                    <a:pt x="45446" y="7601"/>
                    <a:pt x="45826" y="7380"/>
                  </a:cubicBezTo>
                  <a:cubicBezTo>
                    <a:pt x="46617" y="6936"/>
                    <a:pt x="47409" y="6493"/>
                    <a:pt x="48201" y="6050"/>
                  </a:cubicBezTo>
                  <a:cubicBezTo>
                    <a:pt x="49183" y="5511"/>
                    <a:pt x="50228" y="5100"/>
                    <a:pt x="51273" y="4688"/>
                  </a:cubicBezTo>
                  <a:cubicBezTo>
                    <a:pt x="52033" y="4403"/>
                    <a:pt x="52730" y="4055"/>
                    <a:pt x="53458" y="3738"/>
                  </a:cubicBezTo>
                  <a:cubicBezTo>
                    <a:pt x="54155" y="3421"/>
                    <a:pt x="54851" y="3136"/>
                    <a:pt x="55548" y="2819"/>
                  </a:cubicBezTo>
                  <a:cubicBezTo>
                    <a:pt x="55960" y="2629"/>
                    <a:pt x="56340" y="2439"/>
                    <a:pt x="56752" y="2249"/>
                  </a:cubicBezTo>
                  <a:cubicBezTo>
                    <a:pt x="57258" y="1996"/>
                    <a:pt x="57797" y="1774"/>
                    <a:pt x="58430" y="1679"/>
                  </a:cubicBezTo>
                  <a:close/>
                  <a:moveTo>
                    <a:pt x="38162" y="19889"/>
                  </a:moveTo>
                  <a:cubicBezTo>
                    <a:pt x="38542" y="18211"/>
                    <a:pt x="39080" y="16595"/>
                    <a:pt x="39492" y="14917"/>
                  </a:cubicBezTo>
                  <a:cubicBezTo>
                    <a:pt x="39745" y="13872"/>
                    <a:pt x="39999" y="12827"/>
                    <a:pt x="40315" y="11813"/>
                  </a:cubicBezTo>
                  <a:cubicBezTo>
                    <a:pt x="40600" y="11022"/>
                    <a:pt x="40822" y="10230"/>
                    <a:pt x="41012" y="9407"/>
                  </a:cubicBezTo>
                  <a:cubicBezTo>
                    <a:pt x="41139" y="8932"/>
                    <a:pt x="41234" y="8457"/>
                    <a:pt x="41297" y="7981"/>
                  </a:cubicBezTo>
                  <a:cubicBezTo>
                    <a:pt x="41360" y="7728"/>
                    <a:pt x="41455" y="7538"/>
                    <a:pt x="41677" y="7411"/>
                  </a:cubicBezTo>
                  <a:cubicBezTo>
                    <a:pt x="42089" y="7126"/>
                    <a:pt x="42469" y="6810"/>
                    <a:pt x="42975" y="6651"/>
                  </a:cubicBezTo>
                  <a:cubicBezTo>
                    <a:pt x="43007" y="6620"/>
                    <a:pt x="43039" y="6620"/>
                    <a:pt x="43071" y="6588"/>
                  </a:cubicBezTo>
                  <a:cubicBezTo>
                    <a:pt x="44369" y="5828"/>
                    <a:pt x="45731" y="5258"/>
                    <a:pt x="47029" y="4498"/>
                  </a:cubicBezTo>
                  <a:cubicBezTo>
                    <a:pt x="47663" y="4086"/>
                    <a:pt x="48359" y="3770"/>
                    <a:pt x="49024" y="3421"/>
                  </a:cubicBezTo>
                  <a:cubicBezTo>
                    <a:pt x="49404" y="3231"/>
                    <a:pt x="49816" y="3009"/>
                    <a:pt x="50196" y="2819"/>
                  </a:cubicBezTo>
                  <a:cubicBezTo>
                    <a:pt x="50829" y="2503"/>
                    <a:pt x="51431" y="2154"/>
                    <a:pt x="52065" y="1869"/>
                  </a:cubicBezTo>
                  <a:cubicBezTo>
                    <a:pt x="52635" y="1584"/>
                    <a:pt x="53205" y="1331"/>
                    <a:pt x="53648" y="919"/>
                  </a:cubicBezTo>
                  <a:cubicBezTo>
                    <a:pt x="53806" y="761"/>
                    <a:pt x="53965" y="729"/>
                    <a:pt x="54155" y="793"/>
                  </a:cubicBezTo>
                  <a:cubicBezTo>
                    <a:pt x="54313" y="824"/>
                    <a:pt x="54535" y="856"/>
                    <a:pt x="54693" y="919"/>
                  </a:cubicBezTo>
                  <a:cubicBezTo>
                    <a:pt x="55295" y="1046"/>
                    <a:pt x="55896" y="1204"/>
                    <a:pt x="56498" y="1331"/>
                  </a:cubicBezTo>
                  <a:cubicBezTo>
                    <a:pt x="56625" y="1363"/>
                    <a:pt x="56720" y="1426"/>
                    <a:pt x="56942" y="1489"/>
                  </a:cubicBezTo>
                  <a:cubicBezTo>
                    <a:pt x="56625" y="1679"/>
                    <a:pt x="56435" y="1774"/>
                    <a:pt x="56245" y="1838"/>
                  </a:cubicBezTo>
                  <a:cubicBezTo>
                    <a:pt x="55421" y="2218"/>
                    <a:pt x="54598" y="2598"/>
                    <a:pt x="53775" y="2978"/>
                  </a:cubicBezTo>
                  <a:cubicBezTo>
                    <a:pt x="53395" y="3168"/>
                    <a:pt x="53015" y="3326"/>
                    <a:pt x="52666" y="3484"/>
                  </a:cubicBezTo>
                  <a:cubicBezTo>
                    <a:pt x="51875" y="3833"/>
                    <a:pt x="51083" y="4181"/>
                    <a:pt x="50291" y="4466"/>
                  </a:cubicBezTo>
                  <a:cubicBezTo>
                    <a:pt x="49341" y="4846"/>
                    <a:pt x="48454" y="5290"/>
                    <a:pt x="47568" y="5796"/>
                  </a:cubicBezTo>
                  <a:cubicBezTo>
                    <a:pt x="46586" y="6366"/>
                    <a:pt x="45604" y="6905"/>
                    <a:pt x="44622" y="7443"/>
                  </a:cubicBezTo>
                  <a:cubicBezTo>
                    <a:pt x="44464" y="7538"/>
                    <a:pt x="44274" y="7570"/>
                    <a:pt x="44052" y="7633"/>
                  </a:cubicBezTo>
                  <a:cubicBezTo>
                    <a:pt x="43894" y="8076"/>
                    <a:pt x="43736" y="8488"/>
                    <a:pt x="43577" y="8932"/>
                  </a:cubicBezTo>
                  <a:cubicBezTo>
                    <a:pt x="43102" y="10198"/>
                    <a:pt x="42595" y="11465"/>
                    <a:pt x="42152" y="12763"/>
                  </a:cubicBezTo>
                  <a:cubicBezTo>
                    <a:pt x="41772" y="13904"/>
                    <a:pt x="41424" y="15107"/>
                    <a:pt x="41107" y="16279"/>
                  </a:cubicBezTo>
                  <a:cubicBezTo>
                    <a:pt x="40759" y="17419"/>
                    <a:pt x="40474" y="18559"/>
                    <a:pt x="40062" y="19667"/>
                  </a:cubicBezTo>
                  <a:cubicBezTo>
                    <a:pt x="39745" y="20586"/>
                    <a:pt x="39492" y="21536"/>
                    <a:pt x="39270" y="22486"/>
                  </a:cubicBezTo>
                  <a:cubicBezTo>
                    <a:pt x="38985" y="23626"/>
                    <a:pt x="38732" y="24766"/>
                    <a:pt x="38637" y="25938"/>
                  </a:cubicBezTo>
                  <a:cubicBezTo>
                    <a:pt x="38637" y="25969"/>
                    <a:pt x="38605" y="26001"/>
                    <a:pt x="38605" y="26033"/>
                  </a:cubicBezTo>
                  <a:cubicBezTo>
                    <a:pt x="38383" y="25969"/>
                    <a:pt x="38162" y="25938"/>
                    <a:pt x="37908" y="25874"/>
                  </a:cubicBezTo>
                  <a:cubicBezTo>
                    <a:pt x="37908" y="25779"/>
                    <a:pt x="37877" y="25653"/>
                    <a:pt x="37877" y="25526"/>
                  </a:cubicBezTo>
                  <a:cubicBezTo>
                    <a:pt x="37845" y="24703"/>
                    <a:pt x="37813" y="23879"/>
                    <a:pt x="37782" y="23024"/>
                  </a:cubicBezTo>
                  <a:cubicBezTo>
                    <a:pt x="37782" y="22898"/>
                    <a:pt x="37750" y="22771"/>
                    <a:pt x="37877" y="22644"/>
                  </a:cubicBezTo>
                  <a:cubicBezTo>
                    <a:pt x="38035" y="22486"/>
                    <a:pt x="38003" y="22296"/>
                    <a:pt x="37972" y="22106"/>
                  </a:cubicBezTo>
                  <a:cubicBezTo>
                    <a:pt x="37877" y="21694"/>
                    <a:pt x="37687" y="21346"/>
                    <a:pt x="37402" y="20997"/>
                  </a:cubicBezTo>
                  <a:cubicBezTo>
                    <a:pt x="37877" y="20744"/>
                    <a:pt x="38067" y="20332"/>
                    <a:pt x="38162" y="19889"/>
                  </a:cubicBezTo>
                  <a:close/>
                  <a:moveTo>
                    <a:pt x="33285" y="37719"/>
                  </a:moveTo>
                  <a:cubicBezTo>
                    <a:pt x="33253" y="38510"/>
                    <a:pt x="33348" y="39302"/>
                    <a:pt x="33475" y="40094"/>
                  </a:cubicBezTo>
                  <a:cubicBezTo>
                    <a:pt x="33538" y="40315"/>
                    <a:pt x="33538" y="40537"/>
                    <a:pt x="33570" y="40822"/>
                  </a:cubicBezTo>
                  <a:cubicBezTo>
                    <a:pt x="33380" y="40759"/>
                    <a:pt x="33221" y="40727"/>
                    <a:pt x="33095" y="40664"/>
                  </a:cubicBezTo>
                  <a:cubicBezTo>
                    <a:pt x="32398" y="40347"/>
                    <a:pt x="31670" y="40189"/>
                    <a:pt x="30941" y="39967"/>
                  </a:cubicBezTo>
                  <a:cubicBezTo>
                    <a:pt x="30783" y="39904"/>
                    <a:pt x="30593" y="39872"/>
                    <a:pt x="30435" y="39809"/>
                  </a:cubicBezTo>
                  <a:cubicBezTo>
                    <a:pt x="29769" y="39524"/>
                    <a:pt x="29041" y="39365"/>
                    <a:pt x="28313" y="39207"/>
                  </a:cubicBezTo>
                  <a:cubicBezTo>
                    <a:pt x="28186" y="39175"/>
                    <a:pt x="28059" y="39144"/>
                    <a:pt x="27933" y="39112"/>
                  </a:cubicBezTo>
                  <a:cubicBezTo>
                    <a:pt x="27743" y="39080"/>
                    <a:pt x="27648" y="38954"/>
                    <a:pt x="27648" y="38795"/>
                  </a:cubicBezTo>
                  <a:cubicBezTo>
                    <a:pt x="27648" y="38669"/>
                    <a:pt x="27648" y="38542"/>
                    <a:pt x="27648" y="38447"/>
                  </a:cubicBezTo>
                  <a:cubicBezTo>
                    <a:pt x="27648" y="37687"/>
                    <a:pt x="27648" y="36927"/>
                    <a:pt x="27711" y="36167"/>
                  </a:cubicBezTo>
                  <a:cubicBezTo>
                    <a:pt x="27743" y="35565"/>
                    <a:pt x="27869" y="34963"/>
                    <a:pt x="27964" y="34362"/>
                  </a:cubicBezTo>
                  <a:cubicBezTo>
                    <a:pt x="28028" y="34108"/>
                    <a:pt x="28123" y="33855"/>
                    <a:pt x="28249" y="33602"/>
                  </a:cubicBezTo>
                  <a:cubicBezTo>
                    <a:pt x="28566" y="32905"/>
                    <a:pt x="28914" y="32208"/>
                    <a:pt x="29263" y="31511"/>
                  </a:cubicBezTo>
                  <a:cubicBezTo>
                    <a:pt x="29389" y="31258"/>
                    <a:pt x="29516" y="31005"/>
                    <a:pt x="29611" y="30751"/>
                  </a:cubicBezTo>
                  <a:cubicBezTo>
                    <a:pt x="29896" y="30118"/>
                    <a:pt x="30276" y="29516"/>
                    <a:pt x="30720" y="28978"/>
                  </a:cubicBezTo>
                  <a:cubicBezTo>
                    <a:pt x="30751" y="28946"/>
                    <a:pt x="30783" y="28915"/>
                    <a:pt x="30783" y="28883"/>
                  </a:cubicBezTo>
                  <a:cubicBezTo>
                    <a:pt x="31860" y="27775"/>
                    <a:pt x="32335" y="26381"/>
                    <a:pt x="32493" y="24893"/>
                  </a:cubicBezTo>
                  <a:cubicBezTo>
                    <a:pt x="32588" y="24101"/>
                    <a:pt x="32556" y="23278"/>
                    <a:pt x="32556" y="22486"/>
                  </a:cubicBezTo>
                  <a:cubicBezTo>
                    <a:pt x="32556" y="22391"/>
                    <a:pt x="32556" y="22327"/>
                    <a:pt x="32556" y="22106"/>
                  </a:cubicBezTo>
                  <a:cubicBezTo>
                    <a:pt x="32715" y="22327"/>
                    <a:pt x="32778" y="22454"/>
                    <a:pt x="32873" y="22581"/>
                  </a:cubicBezTo>
                  <a:cubicBezTo>
                    <a:pt x="33063" y="22866"/>
                    <a:pt x="33221" y="23119"/>
                    <a:pt x="33411" y="23404"/>
                  </a:cubicBezTo>
                  <a:cubicBezTo>
                    <a:pt x="33506" y="23499"/>
                    <a:pt x="33696" y="23468"/>
                    <a:pt x="33696" y="23341"/>
                  </a:cubicBezTo>
                  <a:cubicBezTo>
                    <a:pt x="33823" y="22929"/>
                    <a:pt x="33950" y="22486"/>
                    <a:pt x="33696" y="22042"/>
                  </a:cubicBezTo>
                  <a:cubicBezTo>
                    <a:pt x="33506" y="22232"/>
                    <a:pt x="33506" y="22232"/>
                    <a:pt x="33348" y="22612"/>
                  </a:cubicBezTo>
                  <a:cubicBezTo>
                    <a:pt x="33285" y="22517"/>
                    <a:pt x="33190" y="22486"/>
                    <a:pt x="33158" y="22422"/>
                  </a:cubicBezTo>
                  <a:cubicBezTo>
                    <a:pt x="32968" y="22137"/>
                    <a:pt x="32810" y="21852"/>
                    <a:pt x="32588" y="21536"/>
                  </a:cubicBezTo>
                  <a:cubicBezTo>
                    <a:pt x="33126" y="20681"/>
                    <a:pt x="33570" y="19731"/>
                    <a:pt x="33918" y="18717"/>
                  </a:cubicBezTo>
                  <a:cubicBezTo>
                    <a:pt x="34330" y="18686"/>
                    <a:pt x="34742" y="18654"/>
                    <a:pt x="35153" y="18654"/>
                  </a:cubicBezTo>
                  <a:cubicBezTo>
                    <a:pt x="35692" y="19129"/>
                    <a:pt x="36103" y="19731"/>
                    <a:pt x="36452" y="20364"/>
                  </a:cubicBezTo>
                  <a:cubicBezTo>
                    <a:pt x="36673" y="20776"/>
                    <a:pt x="36895" y="21219"/>
                    <a:pt x="37212" y="21599"/>
                  </a:cubicBezTo>
                  <a:cubicBezTo>
                    <a:pt x="37275" y="21694"/>
                    <a:pt x="37307" y="21852"/>
                    <a:pt x="37370" y="22011"/>
                  </a:cubicBezTo>
                  <a:cubicBezTo>
                    <a:pt x="37117" y="22074"/>
                    <a:pt x="36927" y="22232"/>
                    <a:pt x="36768" y="22454"/>
                  </a:cubicBezTo>
                  <a:cubicBezTo>
                    <a:pt x="36642" y="22644"/>
                    <a:pt x="36610" y="22929"/>
                    <a:pt x="36388" y="23119"/>
                  </a:cubicBezTo>
                  <a:cubicBezTo>
                    <a:pt x="36135" y="22644"/>
                    <a:pt x="36040" y="22137"/>
                    <a:pt x="35628" y="21821"/>
                  </a:cubicBezTo>
                  <a:cubicBezTo>
                    <a:pt x="35470" y="21821"/>
                    <a:pt x="35502" y="21916"/>
                    <a:pt x="35502" y="22011"/>
                  </a:cubicBezTo>
                  <a:cubicBezTo>
                    <a:pt x="35502" y="22106"/>
                    <a:pt x="35533" y="22232"/>
                    <a:pt x="35565" y="22327"/>
                  </a:cubicBezTo>
                  <a:cubicBezTo>
                    <a:pt x="35723" y="22803"/>
                    <a:pt x="35882" y="23246"/>
                    <a:pt x="36072" y="23721"/>
                  </a:cubicBezTo>
                  <a:cubicBezTo>
                    <a:pt x="36135" y="23848"/>
                    <a:pt x="36198" y="23974"/>
                    <a:pt x="36420" y="24006"/>
                  </a:cubicBezTo>
                  <a:cubicBezTo>
                    <a:pt x="36895" y="23721"/>
                    <a:pt x="36927" y="23056"/>
                    <a:pt x="37243" y="22644"/>
                  </a:cubicBezTo>
                  <a:cubicBezTo>
                    <a:pt x="37402" y="22676"/>
                    <a:pt x="37402" y="22771"/>
                    <a:pt x="37402" y="22834"/>
                  </a:cubicBezTo>
                  <a:cubicBezTo>
                    <a:pt x="37402" y="24038"/>
                    <a:pt x="37402" y="25241"/>
                    <a:pt x="37370" y="26476"/>
                  </a:cubicBezTo>
                  <a:cubicBezTo>
                    <a:pt x="37338" y="27299"/>
                    <a:pt x="37022" y="28091"/>
                    <a:pt x="36642" y="28851"/>
                  </a:cubicBezTo>
                  <a:cubicBezTo>
                    <a:pt x="36293" y="29485"/>
                    <a:pt x="35945" y="30150"/>
                    <a:pt x="35565" y="30783"/>
                  </a:cubicBezTo>
                  <a:cubicBezTo>
                    <a:pt x="35375" y="31131"/>
                    <a:pt x="35185" y="31448"/>
                    <a:pt x="34900" y="31733"/>
                  </a:cubicBezTo>
                  <a:cubicBezTo>
                    <a:pt x="34076" y="32652"/>
                    <a:pt x="33601" y="33728"/>
                    <a:pt x="33411" y="34963"/>
                  </a:cubicBezTo>
                  <a:cubicBezTo>
                    <a:pt x="33316" y="35597"/>
                    <a:pt x="33285" y="36198"/>
                    <a:pt x="33285" y="36832"/>
                  </a:cubicBezTo>
                  <a:cubicBezTo>
                    <a:pt x="33316" y="37149"/>
                    <a:pt x="33316" y="37434"/>
                    <a:pt x="33285" y="37719"/>
                  </a:cubicBezTo>
                  <a:close/>
                  <a:moveTo>
                    <a:pt x="37022" y="42184"/>
                  </a:moveTo>
                  <a:cubicBezTo>
                    <a:pt x="36927" y="42342"/>
                    <a:pt x="36832" y="42501"/>
                    <a:pt x="36705" y="42691"/>
                  </a:cubicBezTo>
                  <a:cubicBezTo>
                    <a:pt x="36198" y="42596"/>
                    <a:pt x="35818" y="42247"/>
                    <a:pt x="35438" y="41994"/>
                  </a:cubicBezTo>
                  <a:cubicBezTo>
                    <a:pt x="35027" y="41709"/>
                    <a:pt x="34647" y="41392"/>
                    <a:pt x="34267" y="41107"/>
                  </a:cubicBezTo>
                  <a:cubicBezTo>
                    <a:pt x="33886" y="39714"/>
                    <a:pt x="33696" y="37054"/>
                    <a:pt x="33918" y="35755"/>
                  </a:cubicBezTo>
                  <a:cubicBezTo>
                    <a:pt x="34171" y="35723"/>
                    <a:pt x="34425" y="35692"/>
                    <a:pt x="34678" y="35628"/>
                  </a:cubicBezTo>
                  <a:cubicBezTo>
                    <a:pt x="34932" y="35597"/>
                    <a:pt x="35153" y="35502"/>
                    <a:pt x="35407" y="35407"/>
                  </a:cubicBezTo>
                  <a:cubicBezTo>
                    <a:pt x="35628" y="35280"/>
                    <a:pt x="35882" y="35153"/>
                    <a:pt x="36103" y="35027"/>
                  </a:cubicBezTo>
                  <a:cubicBezTo>
                    <a:pt x="36325" y="34868"/>
                    <a:pt x="36515" y="34742"/>
                    <a:pt x="36737" y="34583"/>
                  </a:cubicBezTo>
                  <a:cubicBezTo>
                    <a:pt x="36800" y="34583"/>
                    <a:pt x="36863" y="34583"/>
                    <a:pt x="36895" y="34583"/>
                  </a:cubicBezTo>
                  <a:cubicBezTo>
                    <a:pt x="37275" y="34773"/>
                    <a:pt x="37655" y="34900"/>
                    <a:pt x="38067" y="34963"/>
                  </a:cubicBezTo>
                  <a:cubicBezTo>
                    <a:pt x="38288" y="34995"/>
                    <a:pt x="38510" y="35058"/>
                    <a:pt x="38732" y="35153"/>
                  </a:cubicBezTo>
                  <a:cubicBezTo>
                    <a:pt x="39524" y="35597"/>
                    <a:pt x="40379" y="35945"/>
                    <a:pt x="41107" y="36483"/>
                  </a:cubicBezTo>
                  <a:cubicBezTo>
                    <a:pt x="41930" y="37085"/>
                    <a:pt x="42595" y="37845"/>
                    <a:pt x="42849" y="38890"/>
                  </a:cubicBezTo>
                  <a:cubicBezTo>
                    <a:pt x="42849" y="38985"/>
                    <a:pt x="42849" y="39080"/>
                    <a:pt x="42880" y="39175"/>
                  </a:cubicBezTo>
                  <a:cubicBezTo>
                    <a:pt x="42722" y="39175"/>
                    <a:pt x="42595" y="39207"/>
                    <a:pt x="42469" y="39175"/>
                  </a:cubicBezTo>
                  <a:cubicBezTo>
                    <a:pt x="41487" y="39049"/>
                    <a:pt x="40569" y="39270"/>
                    <a:pt x="39682" y="39650"/>
                  </a:cubicBezTo>
                  <a:cubicBezTo>
                    <a:pt x="39492" y="39714"/>
                    <a:pt x="39302" y="39840"/>
                    <a:pt x="39144" y="39967"/>
                  </a:cubicBezTo>
                  <a:cubicBezTo>
                    <a:pt x="38732" y="40315"/>
                    <a:pt x="38320" y="40664"/>
                    <a:pt x="37908" y="41012"/>
                  </a:cubicBezTo>
                  <a:cubicBezTo>
                    <a:pt x="37528" y="41360"/>
                    <a:pt x="37243" y="41741"/>
                    <a:pt x="37022" y="42184"/>
                  </a:cubicBezTo>
                  <a:close/>
                  <a:moveTo>
                    <a:pt x="37972" y="43926"/>
                  </a:moveTo>
                  <a:cubicBezTo>
                    <a:pt x="37718" y="43672"/>
                    <a:pt x="37497" y="43419"/>
                    <a:pt x="37243" y="43134"/>
                  </a:cubicBezTo>
                  <a:cubicBezTo>
                    <a:pt x="37465" y="42627"/>
                    <a:pt x="37687" y="42121"/>
                    <a:pt x="38098" y="41772"/>
                  </a:cubicBezTo>
                  <a:cubicBezTo>
                    <a:pt x="38573" y="41329"/>
                    <a:pt x="39080" y="40885"/>
                    <a:pt x="39587" y="40474"/>
                  </a:cubicBezTo>
                  <a:cubicBezTo>
                    <a:pt x="40125" y="40094"/>
                    <a:pt x="40727" y="39904"/>
                    <a:pt x="41392" y="39840"/>
                  </a:cubicBezTo>
                  <a:cubicBezTo>
                    <a:pt x="41804" y="39777"/>
                    <a:pt x="42215" y="39809"/>
                    <a:pt x="42659" y="39872"/>
                  </a:cubicBezTo>
                  <a:cubicBezTo>
                    <a:pt x="43039" y="39904"/>
                    <a:pt x="43134" y="39999"/>
                    <a:pt x="43166" y="40379"/>
                  </a:cubicBezTo>
                  <a:cubicBezTo>
                    <a:pt x="43197" y="40822"/>
                    <a:pt x="43324" y="41234"/>
                    <a:pt x="43292" y="41677"/>
                  </a:cubicBezTo>
                  <a:cubicBezTo>
                    <a:pt x="43102" y="41804"/>
                    <a:pt x="42944" y="41709"/>
                    <a:pt x="42817" y="41709"/>
                  </a:cubicBezTo>
                  <a:cubicBezTo>
                    <a:pt x="41740" y="41582"/>
                    <a:pt x="40759" y="41899"/>
                    <a:pt x="39840" y="42374"/>
                  </a:cubicBezTo>
                  <a:cubicBezTo>
                    <a:pt x="39365" y="42627"/>
                    <a:pt x="38922" y="42944"/>
                    <a:pt x="38605" y="43419"/>
                  </a:cubicBezTo>
                  <a:cubicBezTo>
                    <a:pt x="38478" y="43609"/>
                    <a:pt x="38288" y="43799"/>
                    <a:pt x="38098" y="44021"/>
                  </a:cubicBezTo>
                  <a:cubicBezTo>
                    <a:pt x="38035" y="43957"/>
                    <a:pt x="37972" y="43957"/>
                    <a:pt x="37972" y="43926"/>
                  </a:cubicBezTo>
                  <a:close/>
                  <a:moveTo>
                    <a:pt x="39175" y="45699"/>
                  </a:moveTo>
                  <a:cubicBezTo>
                    <a:pt x="38827" y="45382"/>
                    <a:pt x="38637" y="45002"/>
                    <a:pt x="38415" y="44622"/>
                  </a:cubicBezTo>
                  <a:cubicBezTo>
                    <a:pt x="38700" y="44306"/>
                    <a:pt x="38985" y="43989"/>
                    <a:pt x="39239" y="43672"/>
                  </a:cubicBezTo>
                  <a:cubicBezTo>
                    <a:pt x="39524" y="43292"/>
                    <a:pt x="39904" y="43039"/>
                    <a:pt x="40347" y="42849"/>
                  </a:cubicBezTo>
                  <a:cubicBezTo>
                    <a:pt x="40695" y="42691"/>
                    <a:pt x="41075" y="42532"/>
                    <a:pt x="41487" y="42437"/>
                  </a:cubicBezTo>
                  <a:cubicBezTo>
                    <a:pt x="42057" y="42247"/>
                    <a:pt x="42659" y="42279"/>
                    <a:pt x="43261" y="42437"/>
                  </a:cubicBezTo>
                  <a:cubicBezTo>
                    <a:pt x="43356" y="42881"/>
                    <a:pt x="43292" y="43324"/>
                    <a:pt x="43356" y="43799"/>
                  </a:cubicBezTo>
                  <a:cubicBezTo>
                    <a:pt x="42944" y="43799"/>
                    <a:pt x="42595" y="43799"/>
                    <a:pt x="42247" y="43799"/>
                  </a:cubicBezTo>
                  <a:cubicBezTo>
                    <a:pt x="41455" y="43831"/>
                    <a:pt x="40727" y="44084"/>
                    <a:pt x="40157" y="44686"/>
                  </a:cubicBezTo>
                  <a:cubicBezTo>
                    <a:pt x="39999" y="44844"/>
                    <a:pt x="39809" y="45002"/>
                    <a:pt x="39650" y="45161"/>
                  </a:cubicBezTo>
                  <a:cubicBezTo>
                    <a:pt x="39524" y="45351"/>
                    <a:pt x="39365" y="45509"/>
                    <a:pt x="39175" y="45699"/>
                  </a:cubicBezTo>
                  <a:close/>
                  <a:moveTo>
                    <a:pt x="40347" y="47124"/>
                  </a:moveTo>
                  <a:cubicBezTo>
                    <a:pt x="40062" y="46934"/>
                    <a:pt x="39935" y="46776"/>
                    <a:pt x="39587" y="46174"/>
                  </a:cubicBezTo>
                  <a:cubicBezTo>
                    <a:pt x="39935" y="45826"/>
                    <a:pt x="40252" y="45477"/>
                    <a:pt x="40600" y="45129"/>
                  </a:cubicBezTo>
                  <a:cubicBezTo>
                    <a:pt x="41075" y="44654"/>
                    <a:pt x="41645" y="44464"/>
                    <a:pt x="42279" y="44432"/>
                  </a:cubicBezTo>
                  <a:cubicBezTo>
                    <a:pt x="42627" y="44401"/>
                    <a:pt x="43007" y="44401"/>
                    <a:pt x="43419" y="44401"/>
                  </a:cubicBezTo>
                  <a:cubicBezTo>
                    <a:pt x="43482" y="44876"/>
                    <a:pt x="43482" y="45256"/>
                    <a:pt x="43419" y="45636"/>
                  </a:cubicBezTo>
                  <a:cubicBezTo>
                    <a:pt x="43007" y="45667"/>
                    <a:pt x="42627" y="45699"/>
                    <a:pt x="42247" y="45762"/>
                  </a:cubicBezTo>
                  <a:cubicBezTo>
                    <a:pt x="41867" y="45857"/>
                    <a:pt x="41487" y="46047"/>
                    <a:pt x="41170" y="46301"/>
                  </a:cubicBezTo>
                  <a:cubicBezTo>
                    <a:pt x="40885" y="46554"/>
                    <a:pt x="40632" y="46839"/>
                    <a:pt x="40347" y="47124"/>
                  </a:cubicBezTo>
                  <a:close/>
                  <a:moveTo>
                    <a:pt x="40759" y="47884"/>
                  </a:moveTo>
                  <a:cubicBezTo>
                    <a:pt x="41234" y="46713"/>
                    <a:pt x="42120" y="46174"/>
                    <a:pt x="43324" y="46301"/>
                  </a:cubicBezTo>
                  <a:cubicBezTo>
                    <a:pt x="43482" y="46491"/>
                    <a:pt x="43419" y="46744"/>
                    <a:pt x="43419" y="46966"/>
                  </a:cubicBezTo>
                  <a:cubicBezTo>
                    <a:pt x="43419" y="47188"/>
                    <a:pt x="43451" y="47441"/>
                    <a:pt x="43356" y="47631"/>
                  </a:cubicBezTo>
                  <a:cubicBezTo>
                    <a:pt x="42025" y="47726"/>
                    <a:pt x="42025" y="47726"/>
                    <a:pt x="41012" y="48296"/>
                  </a:cubicBezTo>
                  <a:cubicBezTo>
                    <a:pt x="40917" y="48138"/>
                    <a:pt x="40822" y="48011"/>
                    <a:pt x="40759" y="47884"/>
                  </a:cubicBezTo>
                  <a:close/>
                  <a:moveTo>
                    <a:pt x="41740" y="49848"/>
                  </a:moveTo>
                  <a:cubicBezTo>
                    <a:pt x="41550" y="49753"/>
                    <a:pt x="41550" y="49531"/>
                    <a:pt x="41487" y="49404"/>
                  </a:cubicBezTo>
                  <a:cubicBezTo>
                    <a:pt x="41424" y="49278"/>
                    <a:pt x="41360" y="49119"/>
                    <a:pt x="41297" y="48961"/>
                  </a:cubicBezTo>
                  <a:cubicBezTo>
                    <a:pt x="41835" y="48233"/>
                    <a:pt x="42564" y="48201"/>
                    <a:pt x="43324" y="48201"/>
                  </a:cubicBezTo>
                  <a:cubicBezTo>
                    <a:pt x="43419" y="48644"/>
                    <a:pt x="43419" y="48739"/>
                    <a:pt x="43292" y="49309"/>
                  </a:cubicBezTo>
                  <a:cubicBezTo>
                    <a:pt x="42722" y="49341"/>
                    <a:pt x="42184" y="49468"/>
                    <a:pt x="41740" y="49848"/>
                  </a:cubicBezTo>
                  <a:close/>
                  <a:moveTo>
                    <a:pt x="42405" y="51590"/>
                  </a:moveTo>
                  <a:cubicBezTo>
                    <a:pt x="42152" y="51368"/>
                    <a:pt x="42057" y="51019"/>
                    <a:pt x="42025" y="50703"/>
                  </a:cubicBezTo>
                  <a:cubicBezTo>
                    <a:pt x="41962" y="50418"/>
                    <a:pt x="42184" y="50228"/>
                    <a:pt x="42405" y="50101"/>
                  </a:cubicBezTo>
                  <a:cubicBezTo>
                    <a:pt x="42659" y="49974"/>
                    <a:pt x="42944" y="49848"/>
                    <a:pt x="43229" y="49911"/>
                  </a:cubicBezTo>
                  <a:cubicBezTo>
                    <a:pt x="43356" y="50291"/>
                    <a:pt x="43387" y="50766"/>
                    <a:pt x="43261" y="51336"/>
                  </a:cubicBezTo>
                  <a:cubicBezTo>
                    <a:pt x="42975" y="51400"/>
                    <a:pt x="42722" y="51495"/>
                    <a:pt x="42405" y="51590"/>
                  </a:cubicBezTo>
                  <a:close/>
                  <a:moveTo>
                    <a:pt x="48296" y="63054"/>
                  </a:moveTo>
                  <a:cubicBezTo>
                    <a:pt x="47758" y="63719"/>
                    <a:pt x="47029" y="64130"/>
                    <a:pt x="46269" y="64447"/>
                  </a:cubicBezTo>
                  <a:cubicBezTo>
                    <a:pt x="45414" y="64764"/>
                    <a:pt x="44559" y="65144"/>
                    <a:pt x="43672" y="65302"/>
                  </a:cubicBezTo>
                  <a:cubicBezTo>
                    <a:pt x="43419" y="65365"/>
                    <a:pt x="43166" y="65524"/>
                    <a:pt x="42880" y="65492"/>
                  </a:cubicBezTo>
                  <a:cubicBezTo>
                    <a:pt x="42880" y="65365"/>
                    <a:pt x="42849" y="65239"/>
                    <a:pt x="42880" y="65144"/>
                  </a:cubicBezTo>
                  <a:cubicBezTo>
                    <a:pt x="43007" y="64574"/>
                    <a:pt x="43039" y="64004"/>
                    <a:pt x="43039" y="63434"/>
                  </a:cubicBezTo>
                  <a:cubicBezTo>
                    <a:pt x="43039" y="60995"/>
                    <a:pt x="43007" y="58525"/>
                    <a:pt x="43007" y="56087"/>
                  </a:cubicBezTo>
                  <a:cubicBezTo>
                    <a:pt x="43007" y="55010"/>
                    <a:pt x="42880" y="53933"/>
                    <a:pt x="42659" y="52888"/>
                  </a:cubicBezTo>
                  <a:cubicBezTo>
                    <a:pt x="42659" y="52730"/>
                    <a:pt x="42627" y="52571"/>
                    <a:pt x="42595" y="52413"/>
                  </a:cubicBezTo>
                  <a:cubicBezTo>
                    <a:pt x="42595" y="52381"/>
                    <a:pt x="42627" y="52350"/>
                    <a:pt x="42627" y="52286"/>
                  </a:cubicBezTo>
                  <a:cubicBezTo>
                    <a:pt x="42785" y="52160"/>
                    <a:pt x="42975" y="52033"/>
                    <a:pt x="43166" y="52001"/>
                  </a:cubicBezTo>
                  <a:cubicBezTo>
                    <a:pt x="43324" y="52096"/>
                    <a:pt x="43324" y="52223"/>
                    <a:pt x="43324" y="52318"/>
                  </a:cubicBezTo>
                  <a:cubicBezTo>
                    <a:pt x="43292" y="53870"/>
                    <a:pt x="43292" y="55390"/>
                    <a:pt x="43261" y="56942"/>
                  </a:cubicBezTo>
                  <a:cubicBezTo>
                    <a:pt x="43261" y="57670"/>
                    <a:pt x="43229" y="58430"/>
                    <a:pt x="43229" y="59158"/>
                  </a:cubicBezTo>
                  <a:cubicBezTo>
                    <a:pt x="43229" y="59665"/>
                    <a:pt x="43229" y="60140"/>
                    <a:pt x="43324" y="60615"/>
                  </a:cubicBezTo>
                  <a:cubicBezTo>
                    <a:pt x="43482" y="61692"/>
                    <a:pt x="43451" y="62800"/>
                    <a:pt x="43419" y="63877"/>
                  </a:cubicBezTo>
                  <a:cubicBezTo>
                    <a:pt x="43419" y="64225"/>
                    <a:pt x="43356" y="64574"/>
                    <a:pt x="43356" y="64922"/>
                  </a:cubicBezTo>
                  <a:cubicBezTo>
                    <a:pt x="43324" y="65080"/>
                    <a:pt x="43419" y="65207"/>
                    <a:pt x="43577" y="65207"/>
                  </a:cubicBezTo>
                  <a:cubicBezTo>
                    <a:pt x="43704" y="65239"/>
                    <a:pt x="43799" y="65144"/>
                    <a:pt x="43831" y="65049"/>
                  </a:cubicBezTo>
                  <a:cubicBezTo>
                    <a:pt x="43862" y="64922"/>
                    <a:pt x="43894" y="64795"/>
                    <a:pt x="43894" y="64700"/>
                  </a:cubicBezTo>
                  <a:cubicBezTo>
                    <a:pt x="43926" y="63719"/>
                    <a:pt x="43957" y="62737"/>
                    <a:pt x="43957" y="61787"/>
                  </a:cubicBezTo>
                  <a:cubicBezTo>
                    <a:pt x="43957" y="61375"/>
                    <a:pt x="43862" y="60964"/>
                    <a:pt x="43831" y="60552"/>
                  </a:cubicBezTo>
                  <a:cubicBezTo>
                    <a:pt x="43799" y="60203"/>
                    <a:pt x="43736" y="59855"/>
                    <a:pt x="43736" y="59507"/>
                  </a:cubicBezTo>
                  <a:cubicBezTo>
                    <a:pt x="43767" y="56150"/>
                    <a:pt x="43799" y="52793"/>
                    <a:pt x="43831" y="49468"/>
                  </a:cubicBezTo>
                  <a:cubicBezTo>
                    <a:pt x="43831" y="48518"/>
                    <a:pt x="43831" y="47568"/>
                    <a:pt x="43894" y="46649"/>
                  </a:cubicBezTo>
                  <a:cubicBezTo>
                    <a:pt x="43926" y="45921"/>
                    <a:pt x="43957" y="45224"/>
                    <a:pt x="43957" y="44496"/>
                  </a:cubicBezTo>
                  <a:cubicBezTo>
                    <a:pt x="43957" y="42944"/>
                    <a:pt x="43831" y="41360"/>
                    <a:pt x="43609" y="39840"/>
                  </a:cubicBezTo>
                  <a:cubicBezTo>
                    <a:pt x="43546" y="39397"/>
                    <a:pt x="43387" y="38954"/>
                    <a:pt x="43261" y="38542"/>
                  </a:cubicBezTo>
                  <a:cubicBezTo>
                    <a:pt x="43229" y="38384"/>
                    <a:pt x="43102" y="38257"/>
                    <a:pt x="43102" y="38099"/>
                  </a:cubicBezTo>
                  <a:cubicBezTo>
                    <a:pt x="43007" y="37655"/>
                    <a:pt x="42754" y="37339"/>
                    <a:pt x="42469" y="37022"/>
                  </a:cubicBezTo>
                  <a:cubicBezTo>
                    <a:pt x="42025" y="36578"/>
                    <a:pt x="41614" y="36103"/>
                    <a:pt x="41075" y="35787"/>
                  </a:cubicBezTo>
                  <a:cubicBezTo>
                    <a:pt x="40379" y="35375"/>
                    <a:pt x="39682" y="34995"/>
                    <a:pt x="38985" y="34647"/>
                  </a:cubicBezTo>
                  <a:cubicBezTo>
                    <a:pt x="38637" y="34488"/>
                    <a:pt x="38288" y="34425"/>
                    <a:pt x="37908" y="34330"/>
                  </a:cubicBezTo>
                  <a:cubicBezTo>
                    <a:pt x="37655" y="34267"/>
                    <a:pt x="37402" y="34235"/>
                    <a:pt x="37148" y="34045"/>
                  </a:cubicBezTo>
                  <a:cubicBezTo>
                    <a:pt x="37275" y="33792"/>
                    <a:pt x="37402" y="33538"/>
                    <a:pt x="37528" y="33317"/>
                  </a:cubicBezTo>
                  <a:cubicBezTo>
                    <a:pt x="37623" y="33285"/>
                    <a:pt x="37655" y="33253"/>
                    <a:pt x="37687" y="33253"/>
                  </a:cubicBezTo>
                  <a:cubicBezTo>
                    <a:pt x="38225" y="33317"/>
                    <a:pt x="38795" y="33317"/>
                    <a:pt x="39365" y="33443"/>
                  </a:cubicBezTo>
                  <a:cubicBezTo>
                    <a:pt x="40284" y="33665"/>
                    <a:pt x="41202" y="33982"/>
                    <a:pt x="42089" y="34425"/>
                  </a:cubicBezTo>
                  <a:cubicBezTo>
                    <a:pt x="42659" y="34710"/>
                    <a:pt x="43229" y="35058"/>
                    <a:pt x="43831" y="35312"/>
                  </a:cubicBezTo>
                  <a:cubicBezTo>
                    <a:pt x="44432" y="35565"/>
                    <a:pt x="44971" y="35977"/>
                    <a:pt x="45382" y="36452"/>
                  </a:cubicBezTo>
                  <a:cubicBezTo>
                    <a:pt x="45762" y="36863"/>
                    <a:pt x="46016" y="37370"/>
                    <a:pt x="46206" y="37909"/>
                  </a:cubicBezTo>
                  <a:cubicBezTo>
                    <a:pt x="46427" y="38637"/>
                    <a:pt x="46681" y="39365"/>
                    <a:pt x="46902" y="40094"/>
                  </a:cubicBezTo>
                  <a:cubicBezTo>
                    <a:pt x="47092" y="40822"/>
                    <a:pt x="47251" y="41550"/>
                    <a:pt x="47441" y="42311"/>
                  </a:cubicBezTo>
                  <a:cubicBezTo>
                    <a:pt x="47504" y="42564"/>
                    <a:pt x="47536" y="42817"/>
                    <a:pt x="47473" y="43071"/>
                  </a:cubicBezTo>
                  <a:cubicBezTo>
                    <a:pt x="47346" y="43324"/>
                    <a:pt x="47029" y="43356"/>
                    <a:pt x="46934" y="43609"/>
                  </a:cubicBezTo>
                  <a:cubicBezTo>
                    <a:pt x="47029" y="43704"/>
                    <a:pt x="47124" y="43641"/>
                    <a:pt x="47219" y="43609"/>
                  </a:cubicBezTo>
                  <a:cubicBezTo>
                    <a:pt x="47282" y="43546"/>
                    <a:pt x="47377" y="43514"/>
                    <a:pt x="47504" y="43451"/>
                  </a:cubicBezTo>
                  <a:cubicBezTo>
                    <a:pt x="47536" y="43577"/>
                    <a:pt x="47568" y="43641"/>
                    <a:pt x="47599" y="43736"/>
                  </a:cubicBezTo>
                  <a:cubicBezTo>
                    <a:pt x="47599" y="44369"/>
                    <a:pt x="47631" y="45034"/>
                    <a:pt x="47599" y="45667"/>
                  </a:cubicBezTo>
                  <a:cubicBezTo>
                    <a:pt x="47599" y="45984"/>
                    <a:pt x="47599" y="46301"/>
                    <a:pt x="47599" y="46618"/>
                  </a:cubicBezTo>
                  <a:cubicBezTo>
                    <a:pt x="47631" y="47029"/>
                    <a:pt x="47599" y="47441"/>
                    <a:pt x="47599" y="47853"/>
                  </a:cubicBezTo>
                  <a:cubicBezTo>
                    <a:pt x="47599" y="48993"/>
                    <a:pt x="47599" y="50101"/>
                    <a:pt x="47663" y="51241"/>
                  </a:cubicBezTo>
                  <a:cubicBezTo>
                    <a:pt x="47726" y="51843"/>
                    <a:pt x="47789" y="52445"/>
                    <a:pt x="47631" y="53046"/>
                  </a:cubicBezTo>
                  <a:cubicBezTo>
                    <a:pt x="47631" y="53078"/>
                    <a:pt x="47631" y="53110"/>
                    <a:pt x="47631" y="53141"/>
                  </a:cubicBezTo>
                  <a:cubicBezTo>
                    <a:pt x="47789" y="53458"/>
                    <a:pt x="47758" y="53806"/>
                    <a:pt x="47758" y="54123"/>
                  </a:cubicBezTo>
                  <a:cubicBezTo>
                    <a:pt x="47821" y="55770"/>
                    <a:pt x="47979" y="57385"/>
                    <a:pt x="47979" y="59032"/>
                  </a:cubicBezTo>
                  <a:cubicBezTo>
                    <a:pt x="47979" y="59317"/>
                    <a:pt x="48011" y="59570"/>
                    <a:pt x="48043" y="59855"/>
                  </a:cubicBezTo>
                  <a:cubicBezTo>
                    <a:pt x="48296" y="60900"/>
                    <a:pt x="48328" y="61977"/>
                    <a:pt x="48296" y="63054"/>
                  </a:cubicBezTo>
                  <a:close/>
                  <a:moveTo>
                    <a:pt x="48296" y="54060"/>
                  </a:moveTo>
                  <a:cubicBezTo>
                    <a:pt x="48486" y="53901"/>
                    <a:pt x="48613" y="53775"/>
                    <a:pt x="48771" y="53616"/>
                  </a:cubicBezTo>
                  <a:cubicBezTo>
                    <a:pt x="48644" y="53648"/>
                    <a:pt x="48518" y="53680"/>
                    <a:pt x="48359" y="53711"/>
                  </a:cubicBezTo>
                  <a:cubicBezTo>
                    <a:pt x="48233" y="53490"/>
                    <a:pt x="48264" y="53236"/>
                    <a:pt x="48296" y="52983"/>
                  </a:cubicBezTo>
                  <a:cubicBezTo>
                    <a:pt x="48296" y="52888"/>
                    <a:pt x="48391" y="52793"/>
                    <a:pt x="48454" y="52698"/>
                  </a:cubicBezTo>
                  <a:cubicBezTo>
                    <a:pt x="48803" y="52445"/>
                    <a:pt x="49151" y="52191"/>
                    <a:pt x="49499" y="51938"/>
                  </a:cubicBezTo>
                  <a:cubicBezTo>
                    <a:pt x="49784" y="51748"/>
                    <a:pt x="50038" y="51526"/>
                    <a:pt x="50323" y="51305"/>
                  </a:cubicBezTo>
                  <a:cubicBezTo>
                    <a:pt x="50671" y="51019"/>
                    <a:pt x="51019" y="50734"/>
                    <a:pt x="51368" y="50481"/>
                  </a:cubicBezTo>
                  <a:cubicBezTo>
                    <a:pt x="51653" y="50259"/>
                    <a:pt x="51970" y="50038"/>
                    <a:pt x="52255" y="49816"/>
                  </a:cubicBezTo>
                  <a:cubicBezTo>
                    <a:pt x="52350" y="49784"/>
                    <a:pt x="52413" y="49753"/>
                    <a:pt x="52540" y="49689"/>
                  </a:cubicBezTo>
                  <a:cubicBezTo>
                    <a:pt x="52603" y="50069"/>
                    <a:pt x="52540" y="50323"/>
                    <a:pt x="52223" y="50576"/>
                  </a:cubicBezTo>
                  <a:cubicBezTo>
                    <a:pt x="51463" y="51178"/>
                    <a:pt x="50703" y="51843"/>
                    <a:pt x="49943" y="52476"/>
                  </a:cubicBezTo>
                  <a:cubicBezTo>
                    <a:pt x="49626" y="52761"/>
                    <a:pt x="49309" y="53078"/>
                    <a:pt x="48993" y="53395"/>
                  </a:cubicBezTo>
                  <a:cubicBezTo>
                    <a:pt x="49214" y="53268"/>
                    <a:pt x="49468" y="53173"/>
                    <a:pt x="49689" y="52983"/>
                  </a:cubicBezTo>
                  <a:cubicBezTo>
                    <a:pt x="50418" y="52381"/>
                    <a:pt x="51178" y="51748"/>
                    <a:pt x="51906" y="51114"/>
                  </a:cubicBezTo>
                  <a:cubicBezTo>
                    <a:pt x="52065" y="50988"/>
                    <a:pt x="52191" y="50829"/>
                    <a:pt x="52445" y="50766"/>
                  </a:cubicBezTo>
                  <a:cubicBezTo>
                    <a:pt x="52508" y="51051"/>
                    <a:pt x="52445" y="51336"/>
                    <a:pt x="52413" y="51590"/>
                  </a:cubicBezTo>
                  <a:cubicBezTo>
                    <a:pt x="52318" y="51653"/>
                    <a:pt x="52223" y="51748"/>
                    <a:pt x="52128" y="51811"/>
                  </a:cubicBezTo>
                  <a:cubicBezTo>
                    <a:pt x="50829" y="52666"/>
                    <a:pt x="49721" y="53775"/>
                    <a:pt x="48454" y="54725"/>
                  </a:cubicBezTo>
                  <a:cubicBezTo>
                    <a:pt x="48454" y="54756"/>
                    <a:pt x="48423" y="54725"/>
                    <a:pt x="48359" y="54725"/>
                  </a:cubicBezTo>
                  <a:cubicBezTo>
                    <a:pt x="48296" y="54535"/>
                    <a:pt x="48328" y="54281"/>
                    <a:pt x="48296" y="54060"/>
                  </a:cubicBezTo>
                  <a:close/>
                  <a:moveTo>
                    <a:pt x="48676" y="54820"/>
                  </a:moveTo>
                  <a:cubicBezTo>
                    <a:pt x="49119" y="54440"/>
                    <a:pt x="49563" y="54123"/>
                    <a:pt x="50006" y="53775"/>
                  </a:cubicBezTo>
                  <a:cubicBezTo>
                    <a:pt x="50418" y="53426"/>
                    <a:pt x="50829" y="53078"/>
                    <a:pt x="51241" y="52730"/>
                  </a:cubicBezTo>
                  <a:cubicBezTo>
                    <a:pt x="51589" y="52445"/>
                    <a:pt x="51938" y="52255"/>
                    <a:pt x="52381" y="51970"/>
                  </a:cubicBezTo>
                  <a:lnTo>
                    <a:pt x="52381" y="52951"/>
                  </a:lnTo>
                  <a:cubicBezTo>
                    <a:pt x="52001" y="53300"/>
                    <a:pt x="51589" y="53616"/>
                    <a:pt x="51178" y="53933"/>
                  </a:cubicBezTo>
                  <a:cubicBezTo>
                    <a:pt x="50766" y="54281"/>
                    <a:pt x="50323" y="54598"/>
                    <a:pt x="49943" y="54946"/>
                  </a:cubicBezTo>
                  <a:cubicBezTo>
                    <a:pt x="49499" y="55358"/>
                    <a:pt x="48993" y="55643"/>
                    <a:pt x="48454" y="55960"/>
                  </a:cubicBezTo>
                  <a:cubicBezTo>
                    <a:pt x="48328" y="55675"/>
                    <a:pt x="48391" y="55421"/>
                    <a:pt x="48359" y="55136"/>
                  </a:cubicBezTo>
                  <a:cubicBezTo>
                    <a:pt x="48454" y="55010"/>
                    <a:pt x="48549" y="54915"/>
                    <a:pt x="48676" y="54820"/>
                  </a:cubicBezTo>
                  <a:close/>
                  <a:moveTo>
                    <a:pt x="49088" y="55833"/>
                  </a:moveTo>
                  <a:cubicBezTo>
                    <a:pt x="49468" y="55611"/>
                    <a:pt x="49816" y="55326"/>
                    <a:pt x="50164" y="55010"/>
                  </a:cubicBezTo>
                  <a:cubicBezTo>
                    <a:pt x="50481" y="54725"/>
                    <a:pt x="50829" y="54471"/>
                    <a:pt x="51146" y="54218"/>
                  </a:cubicBezTo>
                  <a:cubicBezTo>
                    <a:pt x="51336" y="54060"/>
                    <a:pt x="51526" y="53933"/>
                    <a:pt x="51716" y="53775"/>
                  </a:cubicBezTo>
                  <a:cubicBezTo>
                    <a:pt x="51906" y="53648"/>
                    <a:pt x="52065" y="53490"/>
                    <a:pt x="52255" y="53363"/>
                  </a:cubicBezTo>
                  <a:cubicBezTo>
                    <a:pt x="52445" y="53870"/>
                    <a:pt x="52413" y="53996"/>
                    <a:pt x="52065" y="54345"/>
                  </a:cubicBezTo>
                  <a:cubicBezTo>
                    <a:pt x="52001" y="54440"/>
                    <a:pt x="51906" y="54566"/>
                    <a:pt x="51843" y="54661"/>
                  </a:cubicBezTo>
                  <a:cubicBezTo>
                    <a:pt x="51970" y="54566"/>
                    <a:pt x="52128" y="54471"/>
                    <a:pt x="52286" y="54345"/>
                  </a:cubicBezTo>
                  <a:cubicBezTo>
                    <a:pt x="52413" y="54598"/>
                    <a:pt x="52381" y="54788"/>
                    <a:pt x="52191" y="54946"/>
                  </a:cubicBezTo>
                  <a:cubicBezTo>
                    <a:pt x="51748" y="55295"/>
                    <a:pt x="51273" y="55675"/>
                    <a:pt x="50829" y="56023"/>
                  </a:cubicBezTo>
                  <a:cubicBezTo>
                    <a:pt x="50386" y="56403"/>
                    <a:pt x="49911" y="56752"/>
                    <a:pt x="49468" y="57132"/>
                  </a:cubicBezTo>
                  <a:cubicBezTo>
                    <a:pt x="49373" y="57195"/>
                    <a:pt x="49278" y="57258"/>
                    <a:pt x="49183" y="57322"/>
                  </a:cubicBezTo>
                  <a:cubicBezTo>
                    <a:pt x="49056" y="57417"/>
                    <a:pt x="48993" y="57353"/>
                    <a:pt x="48898" y="57163"/>
                  </a:cubicBezTo>
                  <a:cubicBezTo>
                    <a:pt x="49056" y="57100"/>
                    <a:pt x="49183" y="57037"/>
                    <a:pt x="49214" y="56847"/>
                  </a:cubicBezTo>
                  <a:cubicBezTo>
                    <a:pt x="49119" y="56942"/>
                    <a:pt x="48993" y="57037"/>
                    <a:pt x="48866" y="57132"/>
                  </a:cubicBezTo>
                  <a:cubicBezTo>
                    <a:pt x="48866" y="57132"/>
                    <a:pt x="48866" y="57132"/>
                    <a:pt x="48866" y="57132"/>
                  </a:cubicBezTo>
                  <a:cubicBezTo>
                    <a:pt x="48771" y="57163"/>
                    <a:pt x="48644" y="57195"/>
                    <a:pt x="48549" y="57227"/>
                  </a:cubicBezTo>
                  <a:cubicBezTo>
                    <a:pt x="48391" y="56910"/>
                    <a:pt x="48423" y="56625"/>
                    <a:pt x="48391" y="56308"/>
                  </a:cubicBezTo>
                  <a:cubicBezTo>
                    <a:pt x="48644" y="56150"/>
                    <a:pt x="48834" y="55960"/>
                    <a:pt x="49088" y="55833"/>
                  </a:cubicBezTo>
                  <a:close/>
                  <a:moveTo>
                    <a:pt x="49911" y="62325"/>
                  </a:moveTo>
                  <a:cubicBezTo>
                    <a:pt x="49499" y="62104"/>
                    <a:pt x="49183" y="61945"/>
                    <a:pt x="48866" y="61755"/>
                  </a:cubicBezTo>
                  <a:cubicBezTo>
                    <a:pt x="48803" y="61185"/>
                    <a:pt x="48739" y="60647"/>
                    <a:pt x="48644" y="60108"/>
                  </a:cubicBezTo>
                  <a:cubicBezTo>
                    <a:pt x="48518" y="59507"/>
                    <a:pt x="48518" y="58873"/>
                    <a:pt x="48518" y="58272"/>
                  </a:cubicBezTo>
                  <a:cubicBezTo>
                    <a:pt x="48518" y="58145"/>
                    <a:pt x="48518" y="58050"/>
                    <a:pt x="48549" y="57892"/>
                  </a:cubicBezTo>
                  <a:cubicBezTo>
                    <a:pt x="48676" y="57923"/>
                    <a:pt x="48803" y="57923"/>
                    <a:pt x="48929" y="57955"/>
                  </a:cubicBezTo>
                  <a:cubicBezTo>
                    <a:pt x="48993" y="58335"/>
                    <a:pt x="48961" y="58683"/>
                    <a:pt x="48993" y="59032"/>
                  </a:cubicBezTo>
                  <a:cubicBezTo>
                    <a:pt x="48993" y="59222"/>
                    <a:pt x="48993" y="59412"/>
                    <a:pt x="49024" y="59602"/>
                  </a:cubicBezTo>
                  <a:cubicBezTo>
                    <a:pt x="49056" y="59950"/>
                    <a:pt x="49151" y="60045"/>
                    <a:pt x="49468" y="60108"/>
                  </a:cubicBezTo>
                  <a:cubicBezTo>
                    <a:pt x="49594" y="60140"/>
                    <a:pt x="49753" y="60140"/>
                    <a:pt x="49911" y="60172"/>
                  </a:cubicBezTo>
                  <a:lnTo>
                    <a:pt x="49911" y="62325"/>
                  </a:lnTo>
                  <a:close/>
                  <a:moveTo>
                    <a:pt x="50988" y="59348"/>
                  </a:moveTo>
                  <a:cubicBezTo>
                    <a:pt x="50893" y="59380"/>
                    <a:pt x="50798" y="59443"/>
                    <a:pt x="50734" y="59443"/>
                  </a:cubicBezTo>
                  <a:cubicBezTo>
                    <a:pt x="50354" y="59475"/>
                    <a:pt x="50006" y="59507"/>
                    <a:pt x="49594" y="59570"/>
                  </a:cubicBezTo>
                  <a:cubicBezTo>
                    <a:pt x="49468" y="59063"/>
                    <a:pt x="49468" y="58620"/>
                    <a:pt x="49499" y="58177"/>
                  </a:cubicBezTo>
                  <a:cubicBezTo>
                    <a:pt x="49531" y="58145"/>
                    <a:pt x="49563" y="58113"/>
                    <a:pt x="49594" y="58113"/>
                  </a:cubicBezTo>
                  <a:cubicBezTo>
                    <a:pt x="49626" y="58082"/>
                    <a:pt x="49658" y="58082"/>
                    <a:pt x="49689" y="58082"/>
                  </a:cubicBezTo>
                  <a:cubicBezTo>
                    <a:pt x="50196" y="58050"/>
                    <a:pt x="50671" y="58018"/>
                    <a:pt x="51146" y="57987"/>
                  </a:cubicBezTo>
                  <a:cubicBezTo>
                    <a:pt x="51273" y="58335"/>
                    <a:pt x="51209" y="58683"/>
                    <a:pt x="51209" y="59032"/>
                  </a:cubicBezTo>
                  <a:cubicBezTo>
                    <a:pt x="51209" y="59190"/>
                    <a:pt x="51114" y="59285"/>
                    <a:pt x="50988" y="59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4370125" y="1815975"/>
              <a:ext cx="790975" cy="638925"/>
            </a:xfrm>
            <a:custGeom>
              <a:avLst/>
              <a:gdLst/>
              <a:ahLst/>
              <a:cxnLst/>
              <a:rect l="l" t="t" r="r" b="b"/>
              <a:pathLst>
                <a:path w="31639" h="25557" extrusionOk="0">
                  <a:moveTo>
                    <a:pt x="16120" y="6619"/>
                  </a:moveTo>
                  <a:cubicBezTo>
                    <a:pt x="16057" y="6746"/>
                    <a:pt x="15994" y="6904"/>
                    <a:pt x="15772" y="6936"/>
                  </a:cubicBezTo>
                  <a:cubicBezTo>
                    <a:pt x="15677" y="6841"/>
                    <a:pt x="15582" y="6714"/>
                    <a:pt x="15487" y="6587"/>
                  </a:cubicBezTo>
                  <a:cubicBezTo>
                    <a:pt x="15234" y="6271"/>
                    <a:pt x="14980" y="5922"/>
                    <a:pt x="14695" y="5574"/>
                  </a:cubicBezTo>
                  <a:cubicBezTo>
                    <a:pt x="13302" y="3959"/>
                    <a:pt x="11687" y="2534"/>
                    <a:pt x="9850" y="1425"/>
                  </a:cubicBezTo>
                  <a:cubicBezTo>
                    <a:pt x="8963" y="918"/>
                    <a:pt x="8076" y="412"/>
                    <a:pt x="7095" y="95"/>
                  </a:cubicBezTo>
                  <a:cubicBezTo>
                    <a:pt x="6873" y="32"/>
                    <a:pt x="6683" y="0"/>
                    <a:pt x="6461" y="32"/>
                  </a:cubicBezTo>
                  <a:cubicBezTo>
                    <a:pt x="6335" y="253"/>
                    <a:pt x="6430" y="570"/>
                    <a:pt x="6176" y="760"/>
                  </a:cubicBezTo>
                  <a:cubicBezTo>
                    <a:pt x="6113" y="728"/>
                    <a:pt x="6018" y="665"/>
                    <a:pt x="5923" y="665"/>
                  </a:cubicBezTo>
                  <a:cubicBezTo>
                    <a:pt x="5670" y="570"/>
                    <a:pt x="5543" y="633"/>
                    <a:pt x="5511" y="887"/>
                  </a:cubicBezTo>
                  <a:cubicBezTo>
                    <a:pt x="5480" y="1108"/>
                    <a:pt x="5480" y="1330"/>
                    <a:pt x="5416" y="1520"/>
                  </a:cubicBezTo>
                  <a:cubicBezTo>
                    <a:pt x="5385" y="1647"/>
                    <a:pt x="5290" y="1710"/>
                    <a:pt x="5163" y="1679"/>
                  </a:cubicBezTo>
                  <a:cubicBezTo>
                    <a:pt x="5036" y="1647"/>
                    <a:pt x="4941" y="1647"/>
                    <a:pt x="4846" y="1615"/>
                  </a:cubicBezTo>
                  <a:cubicBezTo>
                    <a:pt x="4720" y="1932"/>
                    <a:pt x="4751" y="2249"/>
                    <a:pt x="4593" y="2534"/>
                  </a:cubicBezTo>
                  <a:cubicBezTo>
                    <a:pt x="4308" y="2565"/>
                    <a:pt x="4055" y="2565"/>
                    <a:pt x="3864" y="2597"/>
                  </a:cubicBezTo>
                  <a:cubicBezTo>
                    <a:pt x="3453" y="3357"/>
                    <a:pt x="2914" y="3959"/>
                    <a:pt x="2471" y="4624"/>
                  </a:cubicBezTo>
                  <a:cubicBezTo>
                    <a:pt x="2344" y="4624"/>
                    <a:pt x="2249" y="4624"/>
                    <a:pt x="2154" y="4624"/>
                  </a:cubicBezTo>
                  <a:cubicBezTo>
                    <a:pt x="1743" y="4655"/>
                    <a:pt x="1553" y="4845"/>
                    <a:pt x="1489" y="5225"/>
                  </a:cubicBezTo>
                  <a:cubicBezTo>
                    <a:pt x="1426" y="5574"/>
                    <a:pt x="1394" y="5922"/>
                    <a:pt x="1394" y="6271"/>
                  </a:cubicBezTo>
                  <a:cubicBezTo>
                    <a:pt x="1331" y="6904"/>
                    <a:pt x="1299" y="7506"/>
                    <a:pt x="1236" y="8139"/>
                  </a:cubicBezTo>
                  <a:cubicBezTo>
                    <a:pt x="1078" y="9691"/>
                    <a:pt x="919" y="11274"/>
                    <a:pt x="793" y="12826"/>
                  </a:cubicBezTo>
                  <a:cubicBezTo>
                    <a:pt x="729" y="13649"/>
                    <a:pt x="634" y="14473"/>
                    <a:pt x="571" y="15264"/>
                  </a:cubicBezTo>
                  <a:cubicBezTo>
                    <a:pt x="508" y="16183"/>
                    <a:pt x="413" y="17101"/>
                    <a:pt x="318" y="18020"/>
                  </a:cubicBezTo>
                  <a:cubicBezTo>
                    <a:pt x="318" y="18210"/>
                    <a:pt x="286" y="18431"/>
                    <a:pt x="254" y="18653"/>
                  </a:cubicBezTo>
                  <a:cubicBezTo>
                    <a:pt x="191" y="19413"/>
                    <a:pt x="128" y="20173"/>
                    <a:pt x="33" y="20902"/>
                  </a:cubicBezTo>
                  <a:cubicBezTo>
                    <a:pt x="1" y="21313"/>
                    <a:pt x="223" y="21598"/>
                    <a:pt x="539" y="21757"/>
                  </a:cubicBezTo>
                  <a:cubicBezTo>
                    <a:pt x="729" y="21820"/>
                    <a:pt x="919" y="21852"/>
                    <a:pt x="1109" y="21915"/>
                  </a:cubicBezTo>
                  <a:cubicBezTo>
                    <a:pt x="2946" y="22453"/>
                    <a:pt x="4783" y="22992"/>
                    <a:pt x="6620" y="23530"/>
                  </a:cubicBezTo>
                  <a:cubicBezTo>
                    <a:pt x="7950" y="23910"/>
                    <a:pt x="9312" y="24258"/>
                    <a:pt x="10642" y="24670"/>
                  </a:cubicBezTo>
                  <a:cubicBezTo>
                    <a:pt x="11560" y="24923"/>
                    <a:pt x="12510" y="25114"/>
                    <a:pt x="13397" y="25525"/>
                  </a:cubicBezTo>
                  <a:cubicBezTo>
                    <a:pt x="13492" y="25557"/>
                    <a:pt x="13619" y="25557"/>
                    <a:pt x="13682" y="25525"/>
                  </a:cubicBezTo>
                  <a:cubicBezTo>
                    <a:pt x="13809" y="25494"/>
                    <a:pt x="13935" y="25399"/>
                    <a:pt x="14030" y="25304"/>
                  </a:cubicBezTo>
                  <a:cubicBezTo>
                    <a:pt x="13682" y="25367"/>
                    <a:pt x="13365" y="25272"/>
                    <a:pt x="13049" y="25177"/>
                  </a:cubicBezTo>
                  <a:cubicBezTo>
                    <a:pt x="10262" y="24353"/>
                    <a:pt x="7443" y="23562"/>
                    <a:pt x="4625" y="22738"/>
                  </a:cubicBezTo>
                  <a:cubicBezTo>
                    <a:pt x="3579" y="22422"/>
                    <a:pt x="2534" y="22137"/>
                    <a:pt x="1489" y="21820"/>
                  </a:cubicBezTo>
                  <a:cubicBezTo>
                    <a:pt x="1204" y="21757"/>
                    <a:pt x="951" y="21630"/>
                    <a:pt x="698" y="21503"/>
                  </a:cubicBezTo>
                  <a:cubicBezTo>
                    <a:pt x="381" y="21313"/>
                    <a:pt x="254" y="21060"/>
                    <a:pt x="318" y="20680"/>
                  </a:cubicBezTo>
                  <a:cubicBezTo>
                    <a:pt x="349" y="20427"/>
                    <a:pt x="349" y="20173"/>
                    <a:pt x="349" y="19920"/>
                  </a:cubicBezTo>
                  <a:cubicBezTo>
                    <a:pt x="381" y="19761"/>
                    <a:pt x="349" y="19603"/>
                    <a:pt x="381" y="19445"/>
                  </a:cubicBezTo>
                  <a:cubicBezTo>
                    <a:pt x="508" y="18843"/>
                    <a:pt x="508" y="18210"/>
                    <a:pt x="571" y="17576"/>
                  </a:cubicBezTo>
                  <a:cubicBezTo>
                    <a:pt x="603" y="17070"/>
                    <a:pt x="666" y="16595"/>
                    <a:pt x="698" y="16088"/>
                  </a:cubicBezTo>
                  <a:cubicBezTo>
                    <a:pt x="793" y="15011"/>
                    <a:pt x="888" y="13934"/>
                    <a:pt x="951" y="12889"/>
                  </a:cubicBezTo>
                  <a:cubicBezTo>
                    <a:pt x="983" y="12731"/>
                    <a:pt x="983" y="12573"/>
                    <a:pt x="1078" y="12478"/>
                  </a:cubicBezTo>
                  <a:cubicBezTo>
                    <a:pt x="1236" y="12509"/>
                    <a:pt x="1236" y="12604"/>
                    <a:pt x="1204" y="12699"/>
                  </a:cubicBezTo>
                  <a:cubicBezTo>
                    <a:pt x="1141" y="13681"/>
                    <a:pt x="1078" y="14631"/>
                    <a:pt x="1014" y="15613"/>
                  </a:cubicBezTo>
                  <a:cubicBezTo>
                    <a:pt x="888" y="16943"/>
                    <a:pt x="793" y="18305"/>
                    <a:pt x="698" y="19635"/>
                  </a:cubicBezTo>
                  <a:cubicBezTo>
                    <a:pt x="666" y="19951"/>
                    <a:pt x="634" y="20237"/>
                    <a:pt x="603" y="20553"/>
                  </a:cubicBezTo>
                  <a:cubicBezTo>
                    <a:pt x="571" y="21060"/>
                    <a:pt x="698" y="21282"/>
                    <a:pt x="1204" y="21440"/>
                  </a:cubicBezTo>
                  <a:cubicBezTo>
                    <a:pt x="2186" y="21757"/>
                    <a:pt x="3136" y="22042"/>
                    <a:pt x="4150" y="22327"/>
                  </a:cubicBezTo>
                  <a:cubicBezTo>
                    <a:pt x="7095" y="23182"/>
                    <a:pt x="10040" y="24037"/>
                    <a:pt x="13017" y="24892"/>
                  </a:cubicBezTo>
                  <a:cubicBezTo>
                    <a:pt x="13080" y="24923"/>
                    <a:pt x="13175" y="24923"/>
                    <a:pt x="13239" y="24955"/>
                  </a:cubicBezTo>
                  <a:cubicBezTo>
                    <a:pt x="13587" y="25082"/>
                    <a:pt x="13904" y="25082"/>
                    <a:pt x="14220" y="24892"/>
                  </a:cubicBezTo>
                  <a:cubicBezTo>
                    <a:pt x="14727" y="24607"/>
                    <a:pt x="15265" y="24543"/>
                    <a:pt x="15804" y="24607"/>
                  </a:cubicBezTo>
                  <a:cubicBezTo>
                    <a:pt x="16405" y="24638"/>
                    <a:pt x="17007" y="24670"/>
                    <a:pt x="17577" y="24923"/>
                  </a:cubicBezTo>
                  <a:cubicBezTo>
                    <a:pt x="17862" y="25082"/>
                    <a:pt x="18147" y="25082"/>
                    <a:pt x="18464" y="24987"/>
                  </a:cubicBezTo>
                  <a:cubicBezTo>
                    <a:pt x="19889" y="24512"/>
                    <a:pt x="21314" y="24100"/>
                    <a:pt x="22739" y="23657"/>
                  </a:cubicBezTo>
                  <a:cubicBezTo>
                    <a:pt x="25304" y="22865"/>
                    <a:pt x="27838" y="22042"/>
                    <a:pt x="30403" y="21218"/>
                  </a:cubicBezTo>
                  <a:cubicBezTo>
                    <a:pt x="31037" y="21028"/>
                    <a:pt x="31068" y="20933"/>
                    <a:pt x="31005" y="20332"/>
                  </a:cubicBezTo>
                  <a:cubicBezTo>
                    <a:pt x="30847" y="18780"/>
                    <a:pt x="30720" y="17196"/>
                    <a:pt x="30593" y="15613"/>
                  </a:cubicBezTo>
                  <a:cubicBezTo>
                    <a:pt x="30467" y="14061"/>
                    <a:pt x="30308" y="12509"/>
                    <a:pt x="30181" y="10958"/>
                  </a:cubicBezTo>
                  <a:cubicBezTo>
                    <a:pt x="30118" y="10261"/>
                    <a:pt x="30055" y="9564"/>
                    <a:pt x="30023" y="8867"/>
                  </a:cubicBezTo>
                  <a:cubicBezTo>
                    <a:pt x="29991" y="8772"/>
                    <a:pt x="30023" y="8646"/>
                    <a:pt x="30055" y="8551"/>
                  </a:cubicBezTo>
                  <a:cubicBezTo>
                    <a:pt x="30213" y="8582"/>
                    <a:pt x="30213" y="8677"/>
                    <a:pt x="30245" y="8772"/>
                  </a:cubicBezTo>
                  <a:cubicBezTo>
                    <a:pt x="30277" y="9184"/>
                    <a:pt x="30308" y="9564"/>
                    <a:pt x="30340" y="9976"/>
                  </a:cubicBezTo>
                  <a:cubicBezTo>
                    <a:pt x="30498" y="11781"/>
                    <a:pt x="30657" y="13554"/>
                    <a:pt x="30815" y="15328"/>
                  </a:cubicBezTo>
                  <a:cubicBezTo>
                    <a:pt x="30878" y="15930"/>
                    <a:pt x="30973" y="16500"/>
                    <a:pt x="30973" y="17070"/>
                  </a:cubicBezTo>
                  <a:cubicBezTo>
                    <a:pt x="30973" y="17228"/>
                    <a:pt x="31037" y="17386"/>
                    <a:pt x="31068" y="17545"/>
                  </a:cubicBezTo>
                  <a:cubicBezTo>
                    <a:pt x="31100" y="17798"/>
                    <a:pt x="31132" y="18051"/>
                    <a:pt x="31132" y="18273"/>
                  </a:cubicBezTo>
                  <a:cubicBezTo>
                    <a:pt x="31132" y="18621"/>
                    <a:pt x="31132" y="18938"/>
                    <a:pt x="31227" y="19255"/>
                  </a:cubicBezTo>
                  <a:cubicBezTo>
                    <a:pt x="31290" y="19445"/>
                    <a:pt x="31290" y="19603"/>
                    <a:pt x="31290" y="19793"/>
                  </a:cubicBezTo>
                  <a:cubicBezTo>
                    <a:pt x="31290" y="20046"/>
                    <a:pt x="31290" y="20300"/>
                    <a:pt x="31322" y="20553"/>
                  </a:cubicBezTo>
                  <a:cubicBezTo>
                    <a:pt x="31385" y="20807"/>
                    <a:pt x="31353" y="21060"/>
                    <a:pt x="31258" y="21345"/>
                  </a:cubicBezTo>
                  <a:cubicBezTo>
                    <a:pt x="31068" y="21408"/>
                    <a:pt x="30847" y="21503"/>
                    <a:pt x="30593" y="21598"/>
                  </a:cubicBezTo>
                  <a:cubicBezTo>
                    <a:pt x="29421" y="21947"/>
                    <a:pt x="28218" y="22263"/>
                    <a:pt x="27046" y="22612"/>
                  </a:cubicBezTo>
                  <a:cubicBezTo>
                    <a:pt x="24988" y="23245"/>
                    <a:pt x="22929" y="23878"/>
                    <a:pt x="20871" y="24512"/>
                  </a:cubicBezTo>
                  <a:cubicBezTo>
                    <a:pt x="20744" y="24543"/>
                    <a:pt x="20586" y="24543"/>
                    <a:pt x="20491" y="24702"/>
                  </a:cubicBezTo>
                  <a:cubicBezTo>
                    <a:pt x="20649" y="24670"/>
                    <a:pt x="20839" y="24702"/>
                    <a:pt x="20997" y="24638"/>
                  </a:cubicBezTo>
                  <a:cubicBezTo>
                    <a:pt x="21853" y="24417"/>
                    <a:pt x="22708" y="24163"/>
                    <a:pt x="23563" y="23942"/>
                  </a:cubicBezTo>
                  <a:cubicBezTo>
                    <a:pt x="25209" y="23467"/>
                    <a:pt x="26856" y="22960"/>
                    <a:pt x="28535" y="22485"/>
                  </a:cubicBezTo>
                  <a:cubicBezTo>
                    <a:pt x="29326" y="22263"/>
                    <a:pt x="30150" y="22010"/>
                    <a:pt x="30973" y="21757"/>
                  </a:cubicBezTo>
                  <a:cubicBezTo>
                    <a:pt x="31480" y="21598"/>
                    <a:pt x="31638" y="21345"/>
                    <a:pt x="31607" y="20870"/>
                  </a:cubicBezTo>
                  <a:cubicBezTo>
                    <a:pt x="31543" y="20046"/>
                    <a:pt x="31448" y="19223"/>
                    <a:pt x="31385" y="18431"/>
                  </a:cubicBezTo>
                  <a:cubicBezTo>
                    <a:pt x="31290" y="17671"/>
                    <a:pt x="31258" y="16943"/>
                    <a:pt x="31195" y="16215"/>
                  </a:cubicBezTo>
                  <a:cubicBezTo>
                    <a:pt x="31163" y="15930"/>
                    <a:pt x="31132" y="15645"/>
                    <a:pt x="31100" y="15328"/>
                  </a:cubicBezTo>
                  <a:cubicBezTo>
                    <a:pt x="31068" y="15106"/>
                    <a:pt x="31068" y="14884"/>
                    <a:pt x="31037" y="14631"/>
                  </a:cubicBezTo>
                  <a:cubicBezTo>
                    <a:pt x="31005" y="14219"/>
                    <a:pt x="30942" y="13808"/>
                    <a:pt x="30910" y="13364"/>
                  </a:cubicBezTo>
                  <a:cubicBezTo>
                    <a:pt x="30847" y="12699"/>
                    <a:pt x="30783" y="12003"/>
                    <a:pt x="30720" y="11338"/>
                  </a:cubicBezTo>
                  <a:cubicBezTo>
                    <a:pt x="30657" y="10514"/>
                    <a:pt x="30593" y="9691"/>
                    <a:pt x="30530" y="8899"/>
                  </a:cubicBezTo>
                  <a:cubicBezTo>
                    <a:pt x="30435" y="8044"/>
                    <a:pt x="30372" y="7189"/>
                    <a:pt x="30277" y="6334"/>
                  </a:cubicBezTo>
                  <a:cubicBezTo>
                    <a:pt x="30245" y="5954"/>
                    <a:pt x="30213" y="5605"/>
                    <a:pt x="30150" y="5225"/>
                  </a:cubicBezTo>
                  <a:cubicBezTo>
                    <a:pt x="30118" y="4845"/>
                    <a:pt x="29928" y="4655"/>
                    <a:pt x="29516" y="4624"/>
                  </a:cubicBezTo>
                  <a:cubicBezTo>
                    <a:pt x="29421" y="4624"/>
                    <a:pt x="29295" y="4624"/>
                    <a:pt x="29200" y="4592"/>
                  </a:cubicBezTo>
                  <a:cubicBezTo>
                    <a:pt x="28725" y="3927"/>
                    <a:pt x="28155" y="3325"/>
                    <a:pt x="27806" y="2597"/>
                  </a:cubicBezTo>
                  <a:cubicBezTo>
                    <a:pt x="27585" y="2439"/>
                    <a:pt x="27268" y="2629"/>
                    <a:pt x="27046" y="2470"/>
                  </a:cubicBezTo>
                  <a:cubicBezTo>
                    <a:pt x="26983" y="2217"/>
                    <a:pt x="26920" y="1964"/>
                    <a:pt x="26856" y="1710"/>
                  </a:cubicBezTo>
                  <a:cubicBezTo>
                    <a:pt x="26825" y="1615"/>
                    <a:pt x="26761" y="1552"/>
                    <a:pt x="26635" y="1647"/>
                  </a:cubicBezTo>
                  <a:cubicBezTo>
                    <a:pt x="26666" y="2090"/>
                    <a:pt x="26666" y="2502"/>
                    <a:pt x="26666" y="2914"/>
                  </a:cubicBezTo>
                  <a:cubicBezTo>
                    <a:pt x="26730" y="3579"/>
                    <a:pt x="26793" y="4244"/>
                    <a:pt x="26825" y="4909"/>
                  </a:cubicBezTo>
                  <a:cubicBezTo>
                    <a:pt x="26920" y="6144"/>
                    <a:pt x="26983" y="7347"/>
                    <a:pt x="27078" y="8582"/>
                  </a:cubicBezTo>
                  <a:cubicBezTo>
                    <a:pt x="27110" y="9406"/>
                    <a:pt x="27205" y="10229"/>
                    <a:pt x="27268" y="11084"/>
                  </a:cubicBezTo>
                  <a:cubicBezTo>
                    <a:pt x="27300" y="11686"/>
                    <a:pt x="27331" y="12288"/>
                    <a:pt x="27395" y="12889"/>
                  </a:cubicBezTo>
                  <a:cubicBezTo>
                    <a:pt x="27490" y="14093"/>
                    <a:pt x="27585" y="15328"/>
                    <a:pt x="27680" y="16563"/>
                  </a:cubicBezTo>
                  <a:cubicBezTo>
                    <a:pt x="27331" y="16721"/>
                    <a:pt x="26983" y="16785"/>
                    <a:pt x="26666" y="16816"/>
                  </a:cubicBezTo>
                  <a:cubicBezTo>
                    <a:pt x="25621" y="16943"/>
                    <a:pt x="24639" y="17260"/>
                    <a:pt x="23658" y="17545"/>
                  </a:cubicBezTo>
                  <a:cubicBezTo>
                    <a:pt x="22708" y="17798"/>
                    <a:pt x="21821" y="18210"/>
                    <a:pt x="20934" y="18653"/>
                  </a:cubicBezTo>
                  <a:cubicBezTo>
                    <a:pt x="20839" y="18685"/>
                    <a:pt x="20744" y="18716"/>
                    <a:pt x="20617" y="18716"/>
                  </a:cubicBezTo>
                  <a:cubicBezTo>
                    <a:pt x="20617" y="18748"/>
                    <a:pt x="20617" y="18748"/>
                    <a:pt x="20617" y="18748"/>
                  </a:cubicBezTo>
                  <a:cubicBezTo>
                    <a:pt x="20617" y="18748"/>
                    <a:pt x="20617" y="18748"/>
                    <a:pt x="20586" y="18748"/>
                  </a:cubicBezTo>
                  <a:cubicBezTo>
                    <a:pt x="20586" y="18780"/>
                    <a:pt x="20586" y="18811"/>
                    <a:pt x="20554" y="18811"/>
                  </a:cubicBezTo>
                  <a:cubicBezTo>
                    <a:pt x="20554" y="18811"/>
                    <a:pt x="20522" y="18780"/>
                    <a:pt x="20522" y="18780"/>
                  </a:cubicBezTo>
                  <a:cubicBezTo>
                    <a:pt x="20554" y="18780"/>
                    <a:pt x="20586" y="18748"/>
                    <a:pt x="20586" y="18748"/>
                  </a:cubicBezTo>
                  <a:cubicBezTo>
                    <a:pt x="20586" y="18748"/>
                    <a:pt x="20586" y="18748"/>
                    <a:pt x="20617" y="18716"/>
                  </a:cubicBezTo>
                  <a:cubicBezTo>
                    <a:pt x="20617" y="18716"/>
                    <a:pt x="20617" y="18716"/>
                    <a:pt x="20617" y="18716"/>
                  </a:cubicBezTo>
                  <a:cubicBezTo>
                    <a:pt x="20681" y="18685"/>
                    <a:pt x="20712" y="18621"/>
                    <a:pt x="20776" y="18590"/>
                  </a:cubicBezTo>
                  <a:cubicBezTo>
                    <a:pt x="21156" y="18305"/>
                    <a:pt x="21568" y="18051"/>
                    <a:pt x="21979" y="17798"/>
                  </a:cubicBezTo>
                  <a:cubicBezTo>
                    <a:pt x="23436" y="16975"/>
                    <a:pt x="24924" y="16215"/>
                    <a:pt x="26508" y="15676"/>
                  </a:cubicBezTo>
                  <a:cubicBezTo>
                    <a:pt x="26666" y="15613"/>
                    <a:pt x="26856" y="15518"/>
                    <a:pt x="27015" y="15423"/>
                  </a:cubicBezTo>
                  <a:cubicBezTo>
                    <a:pt x="27015" y="15328"/>
                    <a:pt x="27046" y="15233"/>
                    <a:pt x="27015" y="15169"/>
                  </a:cubicBezTo>
                  <a:cubicBezTo>
                    <a:pt x="26983" y="13903"/>
                    <a:pt x="26920" y="12636"/>
                    <a:pt x="26856" y="11369"/>
                  </a:cubicBezTo>
                  <a:cubicBezTo>
                    <a:pt x="26793" y="10007"/>
                    <a:pt x="26666" y="8646"/>
                    <a:pt x="26603" y="7284"/>
                  </a:cubicBezTo>
                  <a:cubicBezTo>
                    <a:pt x="26540" y="6176"/>
                    <a:pt x="26476" y="5035"/>
                    <a:pt x="26381" y="3895"/>
                  </a:cubicBezTo>
                  <a:cubicBezTo>
                    <a:pt x="26350" y="3199"/>
                    <a:pt x="26255" y="2502"/>
                    <a:pt x="26318" y="1805"/>
                  </a:cubicBezTo>
                  <a:cubicBezTo>
                    <a:pt x="26350" y="1774"/>
                    <a:pt x="26350" y="1679"/>
                    <a:pt x="26318" y="1647"/>
                  </a:cubicBezTo>
                  <a:cubicBezTo>
                    <a:pt x="26191" y="1489"/>
                    <a:pt x="26191" y="1330"/>
                    <a:pt x="26191" y="1140"/>
                  </a:cubicBezTo>
                  <a:cubicBezTo>
                    <a:pt x="26128" y="602"/>
                    <a:pt x="26128" y="507"/>
                    <a:pt x="25494" y="728"/>
                  </a:cubicBezTo>
                  <a:cubicBezTo>
                    <a:pt x="25494" y="728"/>
                    <a:pt x="25463" y="728"/>
                    <a:pt x="25431" y="697"/>
                  </a:cubicBezTo>
                  <a:cubicBezTo>
                    <a:pt x="25336" y="475"/>
                    <a:pt x="25273" y="253"/>
                    <a:pt x="25178" y="0"/>
                  </a:cubicBezTo>
                  <a:cubicBezTo>
                    <a:pt x="24988" y="32"/>
                    <a:pt x="24829" y="32"/>
                    <a:pt x="24671" y="63"/>
                  </a:cubicBezTo>
                  <a:cubicBezTo>
                    <a:pt x="24354" y="190"/>
                    <a:pt x="24038" y="285"/>
                    <a:pt x="23721" y="412"/>
                  </a:cubicBezTo>
                  <a:cubicBezTo>
                    <a:pt x="22739" y="855"/>
                    <a:pt x="21789" y="1394"/>
                    <a:pt x="20902" y="2027"/>
                  </a:cubicBezTo>
                  <a:cubicBezTo>
                    <a:pt x="19034" y="3294"/>
                    <a:pt x="17482" y="4845"/>
                    <a:pt x="16120" y="6619"/>
                  </a:cubicBezTo>
                  <a:close/>
                  <a:moveTo>
                    <a:pt x="5448" y="6302"/>
                  </a:moveTo>
                  <a:cubicBezTo>
                    <a:pt x="5511" y="5257"/>
                    <a:pt x="5606" y="4244"/>
                    <a:pt x="5670" y="3199"/>
                  </a:cubicBezTo>
                  <a:cubicBezTo>
                    <a:pt x="5733" y="2470"/>
                    <a:pt x="5765" y="1710"/>
                    <a:pt x="5796" y="918"/>
                  </a:cubicBezTo>
                  <a:cubicBezTo>
                    <a:pt x="5986" y="728"/>
                    <a:pt x="6113" y="950"/>
                    <a:pt x="6240" y="1045"/>
                  </a:cubicBezTo>
                  <a:cubicBezTo>
                    <a:pt x="5860" y="5669"/>
                    <a:pt x="5638" y="10324"/>
                    <a:pt x="5385" y="14916"/>
                  </a:cubicBezTo>
                  <a:cubicBezTo>
                    <a:pt x="5480" y="15106"/>
                    <a:pt x="5670" y="15169"/>
                    <a:pt x="5828" y="15233"/>
                  </a:cubicBezTo>
                  <a:cubicBezTo>
                    <a:pt x="7316" y="15771"/>
                    <a:pt x="8742" y="16500"/>
                    <a:pt x="10072" y="17355"/>
                  </a:cubicBezTo>
                  <a:cubicBezTo>
                    <a:pt x="10167" y="17418"/>
                    <a:pt x="10262" y="17481"/>
                    <a:pt x="10357" y="17576"/>
                  </a:cubicBezTo>
                  <a:cubicBezTo>
                    <a:pt x="10388" y="17640"/>
                    <a:pt x="10388" y="17703"/>
                    <a:pt x="10388" y="17766"/>
                  </a:cubicBezTo>
                  <a:cubicBezTo>
                    <a:pt x="10388" y="17766"/>
                    <a:pt x="10388" y="17766"/>
                    <a:pt x="10388" y="17766"/>
                  </a:cubicBezTo>
                  <a:lnTo>
                    <a:pt x="10420" y="17766"/>
                  </a:lnTo>
                  <a:cubicBezTo>
                    <a:pt x="10452" y="17766"/>
                    <a:pt x="10515" y="17735"/>
                    <a:pt x="10547" y="17703"/>
                  </a:cubicBezTo>
                  <a:cubicBezTo>
                    <a:pt x="10547" y="17735"/>
                    <a:pt x="10547" y="17735"/>
                    <a:pt x="10578" y="17766"/>
                  </a:cubicBezTo>
                  <a:cubicBezTo>
                    <a:pt x="10515" y="17766"/>
                    <a:pt x="10483" y="17766"/>
                    <a:pt x="10420" y="17766"/>
                  </a:cubicBezTo>
                  <a:lnTo>
                    <a:pt x="10388" y="17798"/>
                  </a:lnTo>
                  <a:cubicBezTo>
                    <a:pt x="10388" y="17766"/>
                    <a:pt x="10388" y="17766"/>
                    <a:pt x="10388" y="17766"/>
                  </a:cubicBezTo>
                  <a:cubicBezTo>
                    <a:pt x="10262" y="17671"/>
                    <a:pt x="10135" y="17576"/>
                    <a:pt x="9977" y="17481"/>
                  </a:cubicBezTo>
                  <a:cubicBezTo>
                    <a:pt x="8488" y="16626"/>
                    <a:pt x="6905" y="15961"/>
                    <a:pt x="5258" y="15486"/>
                  </a:cubicBezTo>
                  <a:cubicBezTo>
                    <a:pt x="5100" y="15423"/>
                    <a:pt x="4973" y="15359"/>
                    <a:pt x="4846" y="15296"/>
                  </a:cubicBezTo>
                  <a:cubicBezTo>
                    <a:pt x="4783" y="14948"/>
                    <a:pt x="4783" y="14631"/>
                    <a:pt x="4846" y="14314"/>
                  </a:cubicBezTo>
                  <a:cubicBezTo>
                    <a:pt x="4941" y="13713"/>
                    <a:pt x="4973" y="13079"/>
                    <a:pt x="5005" y="12478"/>
                  </a:cubicBezTo>
                  <a:cubicBezTo>
                    <a:pt x="5068" y="11528"/>
                    <a:pt x="5163" y="10577"/>
                    <a:pt x="5226" y="9627"/>
                  </a:cubicBezTo>
                  <a:cubicBezTo>
                    <a:pt x="5321" y="8519"/>
                    <a:pt x="5385" y="7411"/>
                    <a:pt x="5448" y="6302"/>
                  </a:cubicBezTo>
                  <a:close/>
                  <a:moveTo>
                    <a:pt x="5005" y="1995"/>
                  </a:moveTo>
                  <a:cubicBezTo>
                    <a:pt x="5005" y="1964"/>
                    <a:pt x="5005" y="1900"/>
                    <a:pt x="5036" y="1900"/>
                  </a:cubicBezTo>
                  <a:cubicBezTo>
                    <a:pt x="5068" y="1837"/>
                    <a:pt x="5131" y="1774"/>
                    <a:pt x="5163" y="1805"/>
                  </a:cubicBezTo>
                  <a:cubicBezTo>
                    <a:pt x="5226" y="1805"/>
                    <a:pt x="5321" y="1837"/>
                    <a:pt x="5321" y="1900"/>
                  </a:cubicBezTo>
                  <a:cubicBezTo>
                    <a:pt x="5385" y="1964"/>
                    <a:pt x="5385" y="2027"/>
                    <a:pt x="5353" y="2122"/>
                  </a:cubicBezTo>
                  <a:cubicBezTo>
                    <a:pt x="5353" y="2629"/>
                    <a:pt x="5321" y="3135"/>
                    <a:pt x="5290" y="3642"/>
                  </a:cubicBezTo>
                  <a:cubicBezTo>
                    <a:pt x="5290" y="3800"/>
                    <a:pt x="5258" y="3927"/>
                    <a:pt x="5258" y="4085"/>
                  </a:cubicBezTo>
                  <a:cubicBezTo>
                    <a:pt x="5163" y="5542"/>
                    <a:pt x="5100" y="6967"/>
                    <a:pt x="5005" y="8424"/>
                  </a:cubicBezTo>
                  <a:cubicBezTo>
                    <a:pt x="4941" y="9469"/>
                    <a:pt x="4846" y="10546"/>
                    <a:pt x="4783" y="11623"/>
                  </a:cubicBezTo>
                  <a:cubicBezTo>
                    <a:pt x="4783" y="11939"/>
                    <a:pt x="4783" y="12288"/>
                    <a:pt x="4783" y="12604"/>
                  </a:cubicBezTo>
                  <a:cubicBezTo>
                    <a:pt x="4720" y="13396"/>
                    <a:pt x="4688" y="14156"/>
                    <a:pt x="4656" y="14948"/>
                  </a:cubicBezTo>
                  <a:cubicBezTo>
                    <a:pt x="4625" y="15106"/>
                    <a:pt x="4656" y="15264"/>
                    <a:pt x="4656" y="15454"/>
                  </a:cubicBezTo>
                  <a:cubicBezTo>
                    <a:pt x="4846" y="15518"/>
                    <a:pt x="5036" y="15613"/>
                    <a:pt x="5226" y="15708"/>
                  </a:cubicBezTo>
                  <a:cubicBezTo>
                    <a:pt x="7221" y="16405"/>
                    <a:pt x="9090" y="17386"/>
                    <a:pt x="10863" y="18558"/>
                  </a:cubicBezTo>
                  <a:cubicBezTo>
                    <a:pt x="10927" y="18590"/>
                    <a:pt x="10990" y="18685"/>
                    <a:pt x="11053" y="18748"/>
                  </a:cubicBezTo>
                  <a:cubicBezTo>
                    <a:pt x="11053" y="18748"/>
                    <a:pt x="11053" y="18748"/>
                    <a:pt x="11053" y="18748"/>
                  </a:cubicBezTo>
                  <a:cubicBezTo>
                    <a:pt x="11053" y="18748"/>
                    <a:pt x="11053" y="18748"/>
                    <a:pt x="11053" y="18748"/>
                  </a:cubicBezTo>
                  <a:cubicBezTo>
                    <a:pt x="11085" y="18748"/>
                    <a:pt x="11117" y="18748"/>
                    <a:pt x="11148" y="18780"/>
                  </a:cubicBezTo>
                  <a:cubicBezTo>
                    <a:pt x="11148" y="18780"/>
                    <a:pt x="11180" y="18780"/>
                    <a:pt x="11180" y="18811"/>
                  </a:cubicBezTo>
                  <a:cubicBezTo>
                    <a:pt x="11148" y="18811"/>
                    <a:pt x="11117" y="18843"/>
                    <a:pt x="11085" y="18843"/>
                  </a:cubicBezTo>
                  <a:cubicBezTo>
                    <a:pt x="11085" y="18811"/>
                    <a:pt x="11053" y="18780"/>
                    <a:pt x="11053" y="18748"/>
                  </a:cubicBezTo>
                  <a:cubicBezTo>
                    <a:pt x="11053" y="18748"/>
                    <a:pt x="11053" y="18748"/>
                    <a:pt x="11053" y="18748"/>
                  </a:cubicBezTo>
                  <a:cubicBezTo>
                    <a:pt x="11022" y="18748"/>
                    <a:pt x="11022" y="18748"/>
                    <a:pt x="11022" y="18748"/>
                  </a:cubicBezTo>
                  <a:cubicBezTo>
                    <a:pt x="10895" y="18780"/>
                    <a:pt x="10800" y="18685"/>
                    <a:pt x="10673" y="18621"/>
                  </a:cubicBezTo>
                  <a:cubicBezTo>
                    <a:pt x="9818" y="18210"/>
                    <a:pt x="8932" y="17798"/>
                    <a:pt x="7981" y="17545"/>
                  </a:cubicBezTo>
                  <a:cubicBezTo>
                    <a:pt x="6968" y="17228"/>
                    <a:pt x="5955" y="16943"/>
                    <a:pt x="4910" y="16785"/>
                  </a:cubicBezTo>
                  <a:cubicBezTo>
                    <a:pt x="4625" y="16753"/>
                    <a:pt x="4340" y="16690"/>
                    <a:pt x="4023" y="16626"/>
                  </a:cubicBezTo>
                  <a:cubicBezTo>
                    <a:pt x="4023" y="16373"/>
                    <a:pt x="4055" y="16151"/>
                    <a:pt x="4055" y="15930"/>
                  </a:cubicBezTo>
                  <a:cubicBezTo>
                    <a:pt x="4118" y="14156"/>
                    <a:pt x="4340" y="12414"/>
                    <a:pt x="4435" y="10672"/>
                  </a:cubicBezTo>
                  <a:cubicBezTo>
                    <a:pt x="4530" y="8962"/>
                    <a:pt x="4720" y="7221"/>
                    <a:pt x="4815" y="5510"/>
                  </a:cubicBezTo>
                  <a:cubicBezTo>
                    <a:pt x="4878" y="4339"/>
                    <a:pt x="5036" y="3167"/>
                    <a:pt x="5005" y="1995"/>
                  </a:cubicBezTo>
                  <a:close/>
                  <a:moveTo>
                    <a:pt x="2978" y="4624"/>
                  </a:moveTo>
                  <a:cubicBezTo>
                    <a:pt x="2978" y="4655"/>
                    <a:pt x="2978" y="4655"/>
                    <a:pt x="2978" y="4687"/>
                  </a:cubicBezTo>
                  <a:cubicBezTo>
                    <a:pt x="2978" y="4687"/>
                    <a:pt x="2978" y="4687"/>
                    <a:pt x="2946" y="4719"/>
                  </a:cubicBezTo>
                  <a:cubicBezTo>
                    <a:pt x="2946" y="4687"/>
                    <a:pt x="2946" y="4687"/>
                    <a:pt x="2946" y="4655"/>
                  </a:cubicBezTo>
                  <a:cubicBezTo>
                    <a:pt x="2946" y="4655"/>
                    <a:pt x="2946" y="4655"/>
                    <a:pt x="2978" y="4624"/>
                  </a:cubicBezTo>
                  <a:close/>
                  <a:moveTo>
                    <a:pt x="2028" y="7632"/>
                  </a:moveTo>
                  <a:cubicBezTo>
                    <a:pt x="2091" y="7917"/>
                    <a:pt x="2091" y="8202"/>
                    <a:pt x="2028" y="8487"/>
                  </a:cubicBezTo>
                  <a:close/>
                  <a:moveTo>
                    <a:pt x="1458" y="14694"/>
                  </a:moveTo>
                  <a:cubicBezTo>
                    <a:pt x="1553" y="12826"/>
                    <a:pt x="1774" y="10926"/>
                    <a:pt x="1933" y="8931"/>
                  </a:cubicBezTo>
                  <a:cubicBezTo>
                    <a:pt x="2028" y="9532"/>
                    <a:pt x="1964" y="10039"/>
                    <a:pt x="2059" y="10514"/>
                  </a:cubicBezTo>
                  <a:cubicBezTo>
                    <a:pt x="2091" y="10451"/>
                    <a:pt x="2123" y="10356"/>
                    <a:pt x="2123" y="10292"/>
                  </a:cubicBezTo>
                  <a:cubicBezTo>
                    <a:pt x="2123" y="9564"/>
                    <a:pt x="2154" y="8867"/>
                    <a:pt x="2313" y="8139"/>
                  </a:cubicBezTo>
                  <a:cubicBezTo>
                    <a:pt x="2344" y="7981"/>
                    <a:pt x="2313" y="7791"/>
                    <a:pt x="2313" y="7632"/>
                  </a:cubicBezTo>
                  <a:cubicBezTo>
                    <a:pt x="2313" y="7284"/>
                    <a:pt x="2313" y="6967"/>
                    <a:pt x="2408" y="6651"/>
                  </a:cubicBezTo>
                  <a:cubicBezTo>
                    <a:pt x="2471" y="6524"/>
                    <a:pt x="2439" y="6366"/>
                    <a:pt x="2439" y="6239"/>
                  </a:cubicBezTo>
                  <a:cubicBezTo>
                    <a:pt x="2471" y="5922"/>
                    <a:pt x="2471" y="5605"/>
                    <a:pt x="2503" y="5257"/>
                  </a:cubicBezTo>
                  <a:cubicBezTo>
                    <a:pt x="2566" y="5859"/>
                    <a:pt x="2566" y="6461"/>
                    <a:pt x="2471" y="7062"/>
                  </a:cubicBezTo>
                  <a:cubicBezTo>
                    <a:pt x="2408" y="7632"/>
                    <a:pt x="2408" y="8614"/>
                    <a:pt x="2503" y="9184"/>
                  </a:cubicBezTo>
                  <a:cubicBezTo>
                    <a:pt x="2661" y="8519"/>
                    <a:pt x="2566" y="7917"/>
                    <a:pt x="2661" y="7347"/>
                  </a:cubicBezTo>
                  <a:cubicBezTo>
                    <a:pt x="2756" y="6777"/>
                    <a:pt x="2788" y="6144"/>
                    <a:pt x="2883" y="5542"/>
                  </a:cubicBezTo>
                  <a:cubicBezTo>
                    <a:pt x="2883" y="5637"/>
                    <a:pt x="2883" y="5732"/>
                    <a:pt x="2883" y="5827"/>
                  </a:cubicBezTo>
                  <a:cubicBezTo>
                    <a:pt x="2851" y="6651"/>
                    <a:pt x="2851" y="7506"/>
                    <a:pt x="2724" y="8329"/>
                  </a:cubicBezTo>
                  <a:cubicBezTo>
                    <a:pt x="2693" y="8519"/>
                    <a:pt x="2693" y="8709"/>
                    <a:pt x="2693" y="8899"/>
                  </a:cubicBezTo>
                  <a:cubicBezTo>
                    <a:pt x="2724" y="9089"/>
                    <a:pt x="2724" y="9279"/>
                    <a:pt x="2756" y="9532"/>
                  </a:cubicBezTo>
                  <a:cubicBezTo>
                    <a:pt x="2914" y="9152"/>
                    <a:pt x="2914" y="9152"/>
                    <a:pt x="2914" y="8646"/>
                  </a:cubicBezTo>
                  <a:cubicBezTo>
                    <a:pt x="2914" y="8361"/>
                    <a:pt x="2914" y="8044"/>
                    <a:pt x="2978" y="7791"/>
                  </a:cubicBezTo>
                  <a:cubicBezTo>
                    <a:pt x="3041" y="7506"/>
                    <a:pt x="3041" y="7252"/>
                    <a:pt x="3041" y="6967"/>
                  </a:cubicBezTo>
                  <a:cubicBezTo>
                    <a:pt x="3041" y="6682"/>
                    <a:pt x="3073" y="6397"/>
                    <a:pt x="3104" y="6112"/>
                  </a:cubicBezTo>
                  <a:cubicBezTo>
                    <a:pt x="3136" y="6651"/>
                    <a:pt x="3168" y="7221"/>
                    <a:pt x="3073" y="7791"/>
                  </a:cubicBezTo>
                  <a:cubicBezTo>
                    <a:pt x="2978" y="8392"/>
                    <a:pt x="3009" y="9026"/>
                    <a:pt x="3136" y="9627"/>
                  </a:cubicBezTo>
                  <a:cubicBezTo>
                    <a:pt x="3136" y="9406"/>
                    <a:pt x="3168" y="9184"/>
                    <a:pt x="3168" y="8962"/>
                  </a:cubicBezTo>
                  <a:cubicBezTo>
                    <a:pt x="3199" y="8646"/>
                    <a:pt x="3199" y="8361"/>
                    <a:pt x="3199" y="8044"/>
                  </a:cubicBezTo>
                  <a:cubicBezTo>
                    <a:pt x="3294" y="7094"/>
                    <a:pt x="3389" y="6176"/>
                    <a:pt x="3484" y="5257"/>
                  </a:cubicBezTo>
                  <a:cubicBezTo>
                    <a:pt x="3484" y="4909"/>
                    <a:pt x="3484" y="4560"/>
                    <a:pt x="3516" y="4212"/>
                  </a:cubicBezTo>
                  <a:cubicBezTo>
                    <a:pt x="3516" y="3927"/>
                    <a:pt x="3516" y="3610"/>
                    <a:pt x="3674" y="3294"/>
                  </a:cubicBezTo>
                  <a:cubicBezTo>
                    <a:pt x="3801" y="3579"/>
                    <a:pt x="3738" y="3769"/>
                    <a:pt x="3738" y="3990"/>
                  </a:cubicBezTo>
                  <a:cubicBezTo>
                    <a:pt x="3643" y="5194"/>
                    <a:pt x="3579" y="6397"/>
                    <a:pt x="3516" y="7601"/>
                  </a:cubicBezTo>
                  <a:cubicBezTo>
                    <a:pt x="3484" y="8107"/>
                    <a:pt x="3421" y="8582"/>
                    <a:pt x="3389" y="9089"/>
                  </a:cubicBezTo>
                  <a:cubicBezTo>
                    <a:pt x="3358" y="9912"/>
                    <a:pt x="3326" y="10704"/>
                    <a:pt x="3263" y="11496"/>
                  </a:cubicBezTo>
                  <a:cubicBezTo>
                    <a:pt x="3168" y="12256"/>
                    <a:pt x="3199" y="13048"/>
                    <a:pt x="3136" y="13839"/>
                  </a:cubicBezTo>
                  <a:cubicBezTo>
                    <a:pt x="3073" y="14473"/>
                    <a:pt x="3009" y="15138"/>
                    <a:pt x="3009" y="15803"/>
                  </a:cubicBezTo>
                  <a:cubicBezTo>
                    <a:pt x="3009" y="15930"/>
                    <a:pt x="3009" y="16056"/>
                    <a:pt x="3104" y="16215"/>
                  </a:cubicBezTo>
                  <a:cubicBezTo>
                    <a:pt x="3136" y="16120"/>
                    <a:pt x="3168" y="16025"/>
                    <a:pt x="3168" y="15930"/>
                  </a:cubicBezTo>
                  <a:cubicBezTo>
                    <a:pt x="3231" y="14916"/>
                    <a:pt x="3294" y="13903"/>
                    <a:pt x="3358" y="12889"/>
                  </a:cubicBezTo>
                  <a:cubicBezTo>
                    <a:pt x="3421" y="12003"/>
                    <a:pt x="3516" y="11084"/>
                    <a:pt x="3579" y="10166"/>
                  </a:cubicBezTo>
                  <a:cubicBezTo>
                    <a:pt x="3643" y="8931"/>
                    <a:pt x="3738" y="7696"/>
                    <a:pt x="3833" y="6429"/>
                  </a:cubicBezTo>
                  <a:cubicBezTo>
                    <a:pt x="3896" y="5669"/>
                    <a:pt x="3928" y="4877"/>
                    <a:pt x="3991" y="4117"/>
                  </a:cubicBezTo>
                  <a:cubicBezTo>
                    <a:pt x="4023" y="3737"/>
                    <a:pt x="4086" y="3325"/>
                    <a:pt x="4118" y="2945"/>
                  </a:cubicBezTo>
                  <a:cubicBezTo>
                    <a:pt x="4340" y="2850"/>
                    <a:pt x="4466" y="2850"/>
                    <a:pt x="4625" y="3009"/>
                  </a:cubicBezTo>
                  <a:cubicBezTo>
                    <a:pt x="4625" y="3135"/>
                    <a:pt x="4625" y="3262"/>
                    <a:pt x="4625" y="3389"/>
                  </a:cubicBezTo>
                  <a:cubicBezTo>
                    <a:pt x="4530" y="4655"/>
                    <a:pt x="4435" y="5922"/>
                    <a:pt x="4371" y="7189"/>
                  </a:cubicBezTo>
                  <a:cubicBezTo>
                    <a:pt x="4308" y="8361"/>
                    <a:pt x="4245" y="9564"/>
                    <a:pt x="4181" y="10736"/>
                  </a:cubicBezTo>
                  <a:cubicBezTo>
                    <a:pt x="4181" y="10863"/>
                    <a:pt x="4181" y="11021"/>
                    <a:pt x="4150" y="11148"/>
                  </a:cubicBezTo>
                  <a:cubicBezTo>
                    <a:pt x="4055" y="12763"/>
                    <a:pt x="3960" y="14409"/>
                    <a:pt x="3864" y="16025"/>
                  </a:cubicBezTo>
                  <a:cubicBezTo>
                    <a:pt x="3864" y="16278"/>
                    <a:pt x="3833" y="16531"/>
                    <a:pt x="3896" y="16816"/>
                  </a:cubicBezTo>
                  <a:cubicBezTo>
                    <a:pt x="4625" y="16975"/>
                    <a:pt x="5321" y="17165"/>
                    <a:pt x="6050" y="17291"/>
                  </a:cubicBezTo>
                  <a:cubicBezTo>
                    <a:pt x="6746" y="17450"/>
                    <a:pt x="7475" y="17671"/>
                    <a:pt x="8140" y="17925"/>
                  </a:cubicBezTo>
                  <a:cubicBezTo>
                    <a:pt x="8805" y="18178"/>
                    <a:pt x="9502" y="18400"/>
                    <a:pt x="10103" y="18811"/>
                  </a:cubicBezTo>
                  <a:cubicBezTo>
                    <a:pt x="8963" y="18495"/>
                    <a:pt x="7791" y="18210"/>
                    <a:pt x="6620" y="17988"/>
                  </a:cubicBezTo>
                  <a:cubicBezTo>
                    <a:pt x="5448" y="17798"/>
                    <a:pt x="4276" y="17766"/>
                    <a:pt x="3073" y="17703"/>
                  </a:cubicBezTo>
                  <a:cubicBezTo>
                    <a:pt x="3041" y="17355"/>
                    <a:pt x="3041" y="17038"/>
                    <a:pt x="3009" y="16595"/>
                  </a:cubicBezTo>
                  <a:cubicBezTo>
                    <a:pt x="2883" y="16943"/>
                    <a:pt x="2883" y="17165"/>
                    <a:pt x="2883" y="17386"/>
                  </a:cubicBezTo>
                  <a:cubicBezTo>
                    <a:pt x="2883" y="17671"/>
                    <a:pt x="2819" y="17893"/>
                    <a:pt x="2661" y="18115"/>
                  </a:cubicBezTo>
                  <a:cubicBezTo>
                    <a:pt x="2218" y="18780"/>
                    <a:pt x="1806" y="19445"/>
                    <a:pt x="1363" y="20110"/>
                  </a:cubicBezTo>
                  <a:cubicBezTo>
                    <a:pt x="1299" y="20205"/>
                    <a:pt x="1268" y="20332"/>
                    <a:pt x="1078" y="20300"/>
                  </a:cubicBezTo>
                  <a:cubicBezTo>
                    <a:pt x="1109" y="18431"/>
                    <a:pt x="1363" y="16563"/>
                    <a:pt x="1458" y="14694"/>
                  </a:cubicBezTo>
                  <a:close/>
                  <a:moveTo>
                    <a:pt x="14949" y="22992"/>
                  </a:moveTo>
                  <a:cubicBezTo>
                    <a:pt x="15044" y="23277"/>
                    <a:pt x="14917" y="23435"/>
                    <a:pt x="14664" y="23372"/>
                  </a:cubicBezTo>
                  <a:cubicBezTo>
                    <a:pt x="14537" y="23340"/>
                    <a:pt x="14410" y="23277"/>
                    <a:pt x="14315" y="23213"/>
                  </a:cubicBezTo>
                  <a:cubicBezTo>
                    <a:pt x="14189" y="23150"/>
                    <a:pt x="14062" y="23055"/>
                    <a:pt x="13935" y="22960"/>
                  </a:cubicBezTo>
                  <a:cubicBezTo>
                    <a:pt x="13809" y="23055"/>
                    <a:pt x="13872" y="23118"/>
                    <a:pt x="13935" y="23150"/>
                  </a:cubicBezTo>
                  <a:cubicBezTo>
                    <a:pt x="14062" y="23308"/>
                    <a:pt x="14189" y="23435"/>
                    <a:pt x="14347" y="23562"/>
                  </a:cubicBezTo>
                  <a:cubicBezTo>
                    <a:pt x="14157" y="23815"/>
                    <a:pt x="14157" y="23815"/>
                    <a:pt x="13935" y="23752"/>
                  </a:cubicBezTo>
                  <a:cubicBezTo>
                    <a:pt x="13904" y="23752"/>
                    <a:pt x="13840" y="23688"/>
                    <a:pt x="13777" y="23688"/>
                  </a:cubicBezTo>
                  <a:cubicBezTo>
                    <a:pt x="13745" y="23657"/>
                    <a:pt x="13714" y="23688"/>
                    <a:pt x="13619" y="23688"/>
                  </a:cubicBezTo>
                  <a:cubicBezTo>
                    <a:pt x="13745" y="23815"/>
                    <a:pt x="13840" y="23910"/>
                    <a:pt x="13967" y="24037"/>
                  </a:cubicBezTo>
                  <a:cubicBezTo>
                    <a:pt x="13872" y="24132"/>
                    <a:pt x="13777" y="24195"/>
                    <a:pt x="13714" y="24290"/>
                  </a:cubicBezTo>
                  <a:cubicBezTo>
                    <a:pt x="13429" y="24258"/>
                    <a:pt x="13239" y="24037"/>
                    <a:pt x="12827" y="23973"/>
                  </a:cubicBezTo>
                  <a:cubicBezTo>
                    <a:pt x="13017" y="24163"/>
                    <a:pt x="13112" y="24227"/>
                    <a:pt x="13207" y="24322"/>
                  </a:cubicBezTo>
                  <a:cubicBezTo>
                    <a:pt x="13302" y="24385"/>
                    <a:pt x="13397" y="24417"/>
                    <a:pt x="13492" y="24480"/>
                  </a:cubicBezTo>
                  <a:cubicBezTo>
                    <a:pt x="13397" y="24670"/>
                    <a:pt x="13270" y="24575"/>
                    <a:pt x="13175" y="24543"/>
                  </a:cubicBezTo>
                  <a:cubicBezTo>
                    <a:pt x="12510" y="24353"/>
                    <a:pt x="11845" y="24163"/>
                    <a:pt x="11180" y="23942"/>
                  </a:cubicBezTo>
                  <a:cubicBezTo>
                    <a:pt x="10135" y="23625"/>
                    <a:pt x="9090" y="23277"/>
                    <a:pt x="8045" y="22928"/>
                  </a:cubicBezTo>
                  <a:cubicBezTo>
                    <a:pt x="6018" y="22295"/>
                    <a:pt x="3991" y="21693"/>
                    <a:pt x="1933" y="21060"/>
                  </a:cubicBezTo>
                  <a:cubicBezTo>
                    <a:pt x="1679" y="20965"/>
                    <a:pt x="1426" y="20870"/>
                    <a:pt x="1173" y="20807"/>
                  </a:cubicBezTo>
                  <a:cubicBezTo>
                    <a:pt x="1141" y="20775"/>
                    <a:pt x="1109" y="20712"/>
                    <a:pt x="1109" y="20648"/>
                  </a:cubicBezTo>
                  <a:cubicBezTo>
                    <a:pt x="1109" y="20617"/>
                    <a:pt x="1141" y="20553"/>
                    <a:pt x="1173" y="20522"/>
                  </a:cubicBezTo>
                  <a:cubicBezTo>
                    <a:pt x="1299" y="20427"/>
                    <a:pt x="1426" y="20427"/>
                    <a:pt x="1584" y="20458"/>
                  </a:cubicBezTo>
                  <a:cubicBezTo>
                    <a:pt x="1933" y="20553"/>
                    <a:pt x="2281" y="20648"/>
                    <a:pt x="2629" y="20775"/>
                  </a:cubicBezTo>
                  <a:cubicBezTo>
                    <a:pt x="4815" y="21408"/>
                    <a:pt x="6968" y="22042"/>
                    <a:pt x="9153" y="22675"/>
                  </a:cubicBezTo>
                  <a:cubicBezTo>
                    <a:pt x="9343" y="22738"/>
                    <a:pt x="9533" y="22770"/>
                    <a:pt x="9692" y="22928"/>
                  </a:cubicBezTo>
                  <a:cubicBezTo>
                    <a:pt x="9692" y="22833"/>
                    <a:pt x="9660" y="22770"/>
                    <a:pt x="9628" y="22675"/>
                  </a:cubicBezTo>
                  <a:cubicBezTo>
                    <a:pt x="6968" y="21757"/>
                    <a:pt x="4308" y="20838"/>
                    <a:pt x="1489" y="20205"/>
                  </a:cubicBezTo>
                  <a:cubicBezTo>
                    <a:pt x="2028" y="19445"/>
                    <a:pt x="2534" y="18685"/>
                    <a:pt x="3041" y="17925"/>
                  </a:cubicBezTo>
                  <a:cubicBezTo>
                    <a:pt x="3548" y="17861"/>
                    <a:pt x="4086" y="17893"/>
                    <a:pt x="4625" y="17925"/>
                  </a:cubicBezTo>
                  <a:cubicBezTo>
                    <a:pt x="5131" y="17988"/>
                    <a:pt x="5606" y="18115"/>
                    <a:pt x="6113" y="18178"/>
                  </a:cubicBezTo>
                  <a:cubicBezTo>
                    <a:pt x="7221" y="18305"/>
                    <a:pt x="8298" y="18590"/>
                    <a:pt x="9375" y="18938"/>
                  </a:cubicBezTo>
                  <a:cubicBezTo>
                    <a:pt x="11148" y="19476"/>
                    <a:pt x="12732" y="20300"/>
                    <a:pt x="14189" y="21440"/>
                  </a:cubicBezTo>
                  <a:cubicBezTo>
                    <a:pt x="14632" y="21757"/>
                    <a:pt x="14885" y="22200"/>
                    <a:pt x="15170" y="22707"/>
                  </a:cubicBezTo>
                  <a:cubicBezTo>
                    <a:pt x="15075" y="22738"/>
                    <a:pt x="15012" y="22802"/>
                    <a:pt x="14917" y="22833"/>
                  </a:cubicBezTo>
                  <a:cubicBezTo>
                    <a:pt x="14917" y="22897"/>
                    <a:pt x="14917" y="22960"/>
                    <a:pt x="14949" y="22992"/>
                  </a:cubicBezTo>
                  <a:close/>
                  <a:moveTo>
                    <a:pt x="15740" y="21915"/>
                  </a:moveTo>
                  <a:lnTo>
                    <a:pt x="15740" y="22453"/>
                  </a:lnTo>
                  <a:cubicBezTo>
                    <a:pt x="15614" y="22327"/>
                    <a:pt x="15582" y="22327"/>
                    <a:pt x="15550" y="22295"/>
                  </a:cubicBezTo>
                  <a:cubicBezTo>
                    <a:pt x="14474" y="20553"/>
                    <a:pt x="13080" y="19128"/>
                    <a:pt x="11433" y="17893"/>
                  </a:cubicBezTo>
                  <a:cubicBezTo>
                    <a:pt x="9723" y="16658"/>
                    <a:pt x="7886" y="15708"/>
                    <a:pt x="5891" y="15043"/>
                  </a:cubicBezTo>
                  <a:cubicBezTo>
                    <a:pt x="5828" y="15011"/>
                    <a:pt x="5733" y="15011"/>
                    <a:pt x="5670" y="14979"/>
                  </a:cubicBezTo>
                  <a:cubicBezTo>
                    <a:pt x="5511" y="14758"/>
                    <a:pt x="5606" y="14504"/>
                    <a:pt x="5606" y="14283"/>
                  </a:cubicBezTo>
                  <a:cubicBezTo>
                    <a:pt x="5638" y="13903"/>
                    <a:pt x="5670" y="13523"/>
                    <a:pt x="5701" y="13143"/>
                  </a:cubicBezTo>
                  <a:cubicBezTo>
                    <a:pt x="5796" y="12161"/>
                    <a:pt x="5891" y="11179"/>
                    <a:pt x="5955" y="10229"/>
                  </a:cubicBezTo>
                  <a:cubicBezTo>
                    <a:pt x="6050" y="9216"/>
                    <a:pt x="6113" y="8202"/>
                    <a:pt x="6176" y="7189"/>
                  </a:cubicBezTo>
                  <a:cubicBezTo>
                    <a:pt x="6303" y="5384"/>
                    <a:pt x="6430" y="3579"/>
                    <a:pt x="6556" y="1774"/>
                  </a:cubicBezTo>
                  <a:cubicBezTo>
                    <a:pt x="6588" y="1394"/>
                    <a:pt x="6588" y="1045"/>
                    <a:pt x="6588" y="665"/>
                  </a:cubicBezTo>
                  <a:cubicBezTo>
                    <a:pt x="6588" y="538"/>
                    <a:pt x="6620" y="443"/>
                    <a:pt x="6620" y="317"/>
                  </a:cubicBezTo>
                  <a:cubicBezTo>
                    <a:pt x="6683" y="317"/>
                    <a:pt x="6746" y="317"/>
                    <a:pt x="6810" y="317"/>
                  </a:cubicBezTo>
                  <a:cubicBezTo>
                    <a:pt x="7728" y="792"/>
                    <a:pt x="8647" y="1235"/>
                    <a:pt x="9533" y="1742"/>
                  </a:cubicBezTo>
                  <a:cubicBezTo>
                    <a:pt x="11813" y="3072"/>
                    <a:pt x="13745" y="4750"/>
                    <a:pt x="15424" y="6809"/>
                  </a:cubicBezTo>
                  <a:cubicBezTo>
                    <a:pt x="15645" y="7094"/>
                    <a:pt x="15740" y="7379"/>
                    <a:pt x="15740" y="7759"/>
                  </a:cubicBezTo>
                  <a:cubicBezTo>
                    <a:pt x="15740" y="12478"/>
                    <a:pt x="15740" y="17196"/>
                    <a:pt x="15740" y="21915"/>
                  </a:cubicBezTo>
                  <a:close/>
                  <a:moveTo>
                    <a:pt x="29580" y="7537"/>
                  </a:moveTo>
                  <a:cubicBezTo>
                    <a:pt x="29611" y="7537"/>
                    <a:pt x="29611" y="7537"/>
                    <a:pt x="29643" y="7537"/>
                  </a:cubicBezTo>
                  <a:lnTo>
                    <a:pt x="29643" y="8487"/>
                  </a:lnTo>
                  <a:lnTo>
                    <a:pt x="29580" y="8487"/>
                  </a:lnTo>
                  <a:close/>
                  <a:moveTo>
                    <a:pt x="25431" y="18178"/>
                  </a:moveTo>
                  <a:cubicBezTo>
                    <a:pt x="26065" y="18115"/>
                    <a:pt x="26666" y="17988"/>
                    <a:pt x="27300" y="17956"/>
                  </a:cubicBezTo>
                  <a:cubicBezTo>
                    <a:pt x="27711" y="17893"/>
                    <a:pt x="28186" y="17925"/>
                    <a:pt x="28598" y="17925"/>
                  </a:cubicBezTo>
                  <a:lnTo>
                    <a:pt x="30118" y="20141"/>
                  </a:lnTo>
                  <a:cubicBezTo>
                    <a:pt x="30086" y="20268"/>
                    <a:pt x="29991" y="20268"/>
                    <a:pt x="29896" y="20268"/>
                  </a:cubicBezTo>
                  <a:cubicBezTo>
                    <a:pt x="28218" y="20648"/>
                    <a:pt x="26571" y="21187"/>
                    <a:pt x="24924" y="21693"/>
                  </a:cubicBezTo>
                  <a:cubicBezTo>
                    <a:pt x="24133" y="21947"/>
                    <a:pt x="23309" y="22137"/>
                    <a:pt x="22518" y="22390"/>
                  </a:cubicBezTo>
                  <a:cubicBezTo>
                    <a:pt x="21948" y="22580"/>
                    <a:pt x="21377" y="22802"/>
                    <a:pt x="20776" y="23023"/>
                  </a:cubicBezTo>
                  <a:cubicBezTo>
                    <a:pt x="20744" y="23055"/>
                    <a:pt x="20681" y="23087"/>
                    <a:pt x="20617" y="23118"/>
                  </a:cubicBezTo>
                  <a:cubicBezTo>
                    <a:pt x="20807" y="23245"/>
                    <a:pt x="20966" y="23150"/>
                    <a:pt x="21124" y="23118"/>
                  </a:cubicBezTo>
                  <a:cubicBezTo>
                    <a:pt x="22138" y="22802"/>
                    <a:pt x="23183" y="22517"/>
                    <a:pt x="24228" y="22200"/>
                  </a:cubicBezTo>
                  <a:cubicBezTo>
                    <a:pt x="26033" y="21662"/>
                    <a:pt x="27838" y="21155"/>
                    <a:pt x="29611" y="20617"/>
                  </a:cubicBezTo>
                  <a:cubicBezTo>
                    <a:pt x="29865" y="20522"/>
                    <a:pt x="30086" y="20458"/>
                    <a:pt x="30340" y="20395"/>
                  </a:cubicBezTo>
                  <a:cubicBezTo>
                    <a:pt x="30340" y="20363"/>
                    <a:pt x="30340" y="20363"/>
                    <a:pt x="30340" y="20363"/>
                  </a:cubicBezTo>
                  <a:cubicBezTo>
                    <a:pt x="30340" y="20363"/>
                    <a:pt x="30340" y="20363"/>
                    <a:pt x="30340" y="20363"/>
                  </a:cubicBezTo>
                  <a:cubicBezTo>
                    <a:pt x="30403" y="20268"/>
                    <a:pt x="30372" y="20205"/>
                    <a:pt x="30308" y="20110"/>
                  </a:cubicBezTo>
                  <a:cubicBezTo>
                    <a:pt x="29960" y="19603"/>
                    <a:pt x="29643" y="19096"/>
                    <a:pt x="29295" y="18590"/>
                  </a:cubicBezTo>
                  <a:cubicBezTo>
                    <a:pt x="29200" y="18431"/>
                    <a:pt x="29136" y="18305"/>
                    <a:pt x="29041" y="18178"/>
                  </a:cubicBezTo>
                  <a:cubicBezTo>
                    <a:pt x="28851" y="17925"/>
                    <a:pt x="28756" y="17640"/>
                    <a:pt x="28756" y="17323"/>
                  </a:cubicBezTo>
                  <a:cubicBezTo>
                    <a:pt x="28788" y="17070"/>
                    <a:pt x="28788" y="16785"/>
                    <a:pt x="28598" y="16531"/>
                  </a:cubicBezTo>
                  <a:lnTo>
                    <a:pt x="28598" y="17608"/>
                  </a:lnTo>
                  <a:cubicBezTo>
                    <a:pt x="28440" y="17798"/>
                    <a:pt x="28250" y="17735"/>
                    <a:pt x="28091" y="17735"/>
                  </a:cubicBezTo>
                  <a:cubicBezTo>
                    <a:pt x="26983" y="17766"/>
                    <a:pt x="25875" y="17830"/>
                    <a:pt x="24798" y="18051"/>
                  </a:cubicBezTo>
                  <a:cubicBezTo>
                    <a:pt x="23784" y="18241"/>
                    <a:pt x="22803" y="18463"/>
                    <a:pt x="21821" y="18780"/>
                  </a:cubicBezTo>
                  <a:cubicBezTo>
                    <a:pt x="21726" y="18811"/>
                    <a:pt x="21631" y="18811"/>
                    <a:pt x="21473" y="18875"/>
                  </a:cubicBezTo>
                  <a:cubicBezTo>
                    <a:pt x="21884" y="18526"/>
                    <a:pt x="23151" y="17988"/>
                    <a:pt x="24544" y="17608"/>
                  </a:cubicBezTo>
                  <a:cubicBezTo>
                    <a:pt x="25589" y="17323"/>
                    <a:pt x="26666" y="17070"/>
                    <a:pt x="27775" y="16785"/>
                  </a:cubicBezTo>
                  <a:cubicBezTo>
                    <a:pt x="27775" y="16690"/>
                    <a:pt x="27806" y="16595"/>
                    <a:pt x="27775" y="16468"/>
                  </a:cubicBezTo>
                  <a:cubicBezTo>
                    <a:pt x="27743" y="15296"/>
                    <a:pt x="27680" y="14124"/>
                    <a:pt x="27616" y="12984"/>
                  </a:cubicBezTo>
                  <a:cubicBezTo>
                    <a:pt x="27585" y="11939"/>
                    <a:pt x="27521" y="10926"/>
                    <a:pt x="27458" y="9881"/>
                  </a:cubicBezTo>
                  <a:cubicBezTo>
                    <a:pt x="27363" y="8392"/>
                    <a:pt x="27268" y="6872"/>
                    <a:pt x="27173" y="5352"/>
                  </a:cubicBezTo>
                  <a:cubicBezTo>
                    <a:pt x="27110" y="4719"/>
                    <a:pt x="27078" y="4085"/>
                    <a:pt x="27015" y="3420"/>
                  </a:cubicBezTo>
                  <a:cubicBezTo>
                    <a:pt x="27015" y="3357"/>
                    <a:pt x="27015" y="3325"/>
                    <a:pt x="27015" y="3262"/>
                  </a:cubicBezTo>
                  <a:cubicBezTo>
                    <a:pt x="27015" y="2914"/>
                    <a:pt x="27078" y="2882"/>
                    <a:pt x="27521" y="2945"/>
                  </a:cubicBezTo>
                  <a:cubicBezTo>
                    <a:pt x="27616" y="3515"/>
                    <a:pt x="27680" y="4117"/>
                    <a:pt x="27711" y="4719"/>
                  </a:cubicBezTo>
                  <a:cubicBezTo>
                    <a:pt x="27775" y="5700"/>
                    <a:pt x="27838" y="6682"/>
                    <a:pt x="27901" y="7696"/>
                  </a:cubicBezTo>
                  <a:cubicBezTo>
                    <a:pt x="27933" y="8234"/>
                    <a:pt x="27965" y="8772"/>
                    <a:pt x="28028" y="9311"/>
                  </a:cubicBezTo>
                  <a:cubicBezTo>
                    <a:pt x="28091" y="10292"/>
                    <a:pt x="28186" y="11243"/>
                    <a:pt x="28250" y="12224"/>
                  </a:cubicBezTo>
                  <a:cubicBezTo>
                    <a:pt x="28250" y="12256"/>
                    <a:pt x="28250" y="12256"/>
                    <a:pt x="28250" y="12288"/>
                  </a:cubicBezTo>
                  <a:cubicBezTo>
                    <a:pt x="28313" y="13364"/>
                    <a:pt x="28376" y="14409"/>
                    <a:pt x="28471" y="15486"/>
                  </a:cubicBezTo>
                  <a:cubicBezTo>
                    <a:pt x="28471" y="15835"/>
                    <a:pt x="28440" y="16215"/>
                    <a:pt x="28630" y="16563"/>
                  </a:cubicBezTo>
                  <a:cubicBezTo>
                    <a:pt x="28630" y="15740"/>
                    <a:pt x="28693" y="14948"/>
                    <a:pt x="28566" y="14124"/>
                  </a:cubicBezTo>
                  <a:cubicBezTo>
                    <a:pt x="28535" y="14061"/>
                    <a:pt x="28535" y="13966"/>
                    <a:pt x="28535" y="13903"/>
                  </a:cubicBezTo>
                  <a:cubicBezTo>
                    <a:pt x="28535" y="12921"/>
                    <a:pt x="28440" y="11939"/>
                    <a:pt x="28376" y="10989"/>
                  </a:cubicBezTo>
                  <a:cubicBezTo>
                    <a:pt x="28313" y="10292"/>
                    <a:pt x="28281" y="9627"/>
                    <a:pt x="28250" y="8931"/>
                  </a:cubicBezTo>
                  <a:cubicBezTo>
                    <a:pt x="28186" y="8076"/>
                    <a:pt x="28123" y="7189"/>
                    <a:pt x="28060" y="6302"/>
                  </a:cubicBezTo>
                  <a:cubicBezTo>
                    <a:pt x="28028" y="5542"/>
                    <a:pt x="27965" y="4750"/>
                    <a:pt x="27933" y="3990"/>
                  </a:cubicBezTo>
                  <a:cubicBezTo>
                    <a:pt x="27901" y="3800"/>
                    <a:pt x="27870" y="3579"/>
                    <a:pt x="27965" y="3325"/>
                  </a:cubicBezTo>
                  <a:cubicBezTo>
                    <a:pt x="28123" y="3579"/>
                    <a:pt x="28123" y="3800"/>
                    <a:pt x="28123" y="4054"/>
                  </a:cubicBezTo>
                  <a:cubicBezTo>
                    <a:pt x="28186" y="4972"/>
                    <a:pt x="28250" y="5922"/>
                    <a:pt x="28281" y="6841"/>
                  </a:cubicBezTo>
                  <a:cubicBezTo>
                    <a:pt x="28313" y="7031"/>
                    <a:pt x="28345" y="7221"/>
                    <a:pt x="28345" y="7411"/>
                  </a:cubicBezTo>
                  <a:cubicBezTo>
                    <a:pt x="28408" y="7949"/>
                    <a:pt x="28440" y="8456"/>
                    <a:pt x="28471" y="8994"/>
                  </a:cubicBezTo>
                  <a:cubicBezTo>
                    <a:pt x="28471" y="9216"/>
                    <a:pt x="28503" y="9437"/>
                    <a:pt x="28566" y="9691"/>
                  </a:cubicBezTo>
                  <a:cubicBezTo>
                    <a:pt x="28598" y="8994"/>
                    <a:pt x="28725" y="8329"/>
                    <a:pt x="28535" y="7664"/>
                  </a:cubicBezTo>
                  <a:cubicBezTo>
                    <a:pt x="28503" y="7569"/>
                    <a:pt x="28503" y="7474"/>
                    <a:pt x="28503" y="7379"/>
                  </a:cubicBezTo>
                  <a:cubicBezTo>
                    <a:pt x="28503" y="6967"/>
                    <a:pt x="28503" y="6556"/>
                    <a:pt x="28535" y="6144"/>
                  </a:cubicBezTo>
                  <a:cubicBezTo>
                    <a:pt x="28661" y="6714"/>
                    <a:pt x="28535" y="7252"/>
                    <a:pt x="28693" y="7822"/>
                  </a:cubicBezTo>
                  <a:cubicBezTo>
                    <a:pt x="28820" y="8361"/>
                    <a:pt x="28693" y="8931"/>
                    <a:pt x="28820" y="9564"/>
                  </a:cubicBezTo>
                  <a:cubicBezTo>
                    <a:pt x="28883" y="9437"/>
                    <a:pt x="28915" y="9406"/>
                    <a:pt x="28915" y="9374"/>
                  </a:cubicBezTo>
                  <a:cubicBezTo>
                    <a:pt x="28946" y="8899"/>
                    <a:pt x="28946" y="8456"/>
                    <a:pt x="28883" y="7981"/>
                  </a:cubicBezTo>
                  <a:cubicBezTo>
                    <a:pt x="28756" y="7221"/>
                    <a:pt x="28756" y="6429"/>
                    <a:pt x="28820" y="5669"/>
                  </a:cubicBezTo>
                  <a:cubicBezTo>
                    <a:pt x="28883" y="6239"/>
                    <a:pt x="28946" y="6809"/>
                    <a:pt x="28978" y="7411"/>
                  </a:cubicBezTo>
                  <a:cubicBezTo>
                    <a:pt x="29041" y="7949"/>
                    <a:pt x="29073" y="8519"/>
                    <a:pt x="29168" y="9089"/>
                  </a:cubicBezTo>
                  <a:cubicBezTo>
                    <a:pt x="29168" y="9026"/>
                    <a:pt x="29200" y="8962"/>
                    <a:pt x="29200" y="8899"/>
                  </a:cubicBezTo>
                  <a:cubicBezTo>
                    <a:pt x="29200" y="8234"/>
                    <a:pt x="29231" y="7537"/>
                    <a:pt x="29136" y="6872"/>
                  </a:cubicBezTo>
                  <a:cubicBezTo>
                    <a:pt x="29041" y="6302"/>
                    <a:pt x="29073" y="5732"/>
                    <a:pt x="29168" y="5162"/>
                  </a:cubicBezTo>
                  <a:cubicBezTo>
                    <a:pt x="29168" y="5320"/>
                    <a:pt x="29168" y="5510"/>
                    <a:pt x="29168" y="5669"/>
                  </a:cubicBezTo>
                  <a:cubicBezTo>
                    <a:pt x="29200" y="6081"/>
                    <a:pt x="29168" y="6492"/>
                    <a:pt x="29295" y="6904"/>
                  </a:cubicBezTo>
                  <a:cubicBezTo>
                    <a:pt x="29295" y="6936"/>
                    <a:pt x="29295" y="6967"/>
                    <a:pt x="29295" y="6999"/>
                  </a:cubicBezTo>
                  <a:cubicBezTo>
                    <a:pt x="29263" y="8107"/>
                    <a:pt x="29580" y="9216"/>
                    <a:pt x="29516" y="10324"/>
                  </a:cubicBezTo>
                  <a:cubicBezTo>
                    <a:pt x="29516" y="10419"/>
                    <a:pt x="29548" y="10514"/>
                    <a:pt x="29580" y="10609"/>
                  </a:cubicBezTo>
                  <a:cubicBezTo>
                    <a:pt x="29706" y="10134"/>
                    <a:pt x="29611" y="9627"/>
                    <a:pt x="29706" y="9089"/>
                  </a:cubicBezTo>
                  <a:cubicBezTo>
                    <a:pt x="29738" y="9184"/>
                    <a:pt x="29770" y="9247"/>
                    <a:pt x="29770" y="9311"/>
                  </a:cubicBezTo>
                  <a:cubicBezTo>
                    <a:pt x="30023" y="12953"/>
                    <a:pt x="30308" y="16595"/>
                    <a:pt x="30562" y="20237"/>
                  </a:cubicBezTo>
                  <a:cubicBezTo>
                    <a:pt x="30562" y="20268"/>
                    <a:pt x="30562" y="20332"/>
                    <a:pt x="30530" y="20363"/>
                  </a:cubicBezTo>
                  <a:cubicBezTo>
                    <a:pt x="30467" y="20363"/>
                    <a:pt x="30403" y="20395"/>
                    <a:pt x="30340" y="20395"/>
                  </a:cubicBezTo>
                  <a:cubicBezTo>
                    <a:pt x="30340" y="20395"/>
                    <a:pt x="30340" y="20395"/>
                    <a:pt x="30340" y="20395"/>
                  </a:cubicBezTo>
                  <a:lnTo>
                    <a:pt x="30340" y="20395"/>
                  </a:lnTo>
                  <a:cubicBezTo>
                    <a:pt x="30403" y="20490"/>
                    <a:pt x="30498" y="20617"/>
                    <a:pt x="30593" y="20743"/>
                  </a:cubicBezTo>
                  <a:cubicBezTo>
                    <a:pt x="30498" y="20775"/>
                    <a:pt x="30403" y="20838"/>
                    <a:pt x="30340" y="20870"/>
                  </a:cubicBezTo>
                  <a:cubicBezTo>
                    <a:pt x="29801" y="21060"/>
                    <a:pt x="29263" y="21218"/>
                    <a:pt x="28725" y="21377"/>
                  </a:cubicBezTo>
                  <a:cubicBezTo>
                    <a:pt x="27585" y="21725"/>
                    <a:pt x="26476" y="22073"/>
                    <a:pt x="25336" y="22422"/>
                  </a:cubicBezTo>
                  <a:cubicBezTo>
                    <a:pt x="23911" y="22865"/>
                    <a:pt x="22518" y="23308"/>
                    <a:pt x="21092" y="23752"/>
                  </a:cubicBezTo>
                  <a:lnTo>
                    <a:pt x="18654" y="24512"/>
                  </a:lnTo>
                  <a:cubicBezTo>
                    <a:pt x="18622" y="24543"/>
                    <a:pt x="18559" y="24543"/>
                    <a:pt x="18527" y="24543"/>
                  </a:cubicBezTo>
                  <a:cubicBezTo>
                    <a:pt x="18211" y="24638"/>
                    <a:pt x="18021" y="24638"/>
                    <a:pt x="18021" y="24480"/>
                  </a:cubicBezTo>
                  <a:cubicBezTo>
                    <a:pt x="18052" y="24258"/>
                    <a:pt x="18274" y="24290"/>
                    <a:pt x="18432" y="24258"/>
                  </a:cubicBezTo>
                  <a:cubicBezTo>
                    <a:pt x="18527" y="24227"/>
                    <a:pt x="18654" y="24163"/>
                    <a:pt x="18812" y="24100"/>
                  </a:cubicBezTo>
                  <a:cubicBezTo>
                    <a:pt x="18527" y="24005"/>
                    <a:pt x="18369" y="24068"/>
                    <a:pt x="18179" y="24100"/>
                  </a:cubicBezTo>
                  <a:cubicBezTo>
                    <a:pt x="18052" y="24132"/>
                    <a:pt x="17957" y="24163"/>
                    <a:pt x="17831" y="24163"/>
                  </a:cubicBezTo>
                  <a:cubicBezTo>
                    <a:pt x="17799" y="24163"/>
                    <a:pt x="17736" y="24100"/>
                    <a:pt x="17704" y="24068"/>
                  </a:cubicBezTo>
                  <a:cubicBezTo>
                    <a:pt x="17704" y="24005"/>
                    <a:pt x="17704" y="23942"/>
                    <a:pt x="17736" y="23910"/>
                  </a:cubicBezTo>
                  <a:cubicBezTo>
                    <a:pt x="17862" y="23815"/>
                    <a:pt x="17989" y="23783"/>
                    <a:pt x="18084" y="23688"/>
                  </a:cubicBezTo>
                  <a:cubicBezTo>
                    <a:pt x="18179" y="23657"/>
                    <a:pt x="18242" y="23593"/>
                    <a:pt x="18369" y="23498"/>
                  </a:cubicBezTo>
                  <a:cubicBezTo>
                    <a:pt x="18211" y="23498"/>
                    <a:pt x="18147" y="23467"/>
                    <a:pt x="18084" y="23498"/>
                  </a:cubicBezTo>
                  <a:cubicBezTo>
                    <a:pt x="17894" y="23562"/>
                    <a:pt x="17736" y="23625"/>
                    <a:pt x="17577" y="23688"/>
                  </a:cubicBezTo>
                  <a:cubicBezTo>
                    <a:pt x="17387" y="23783"/>
                    <a:pt x="17261" y="23720"/>
                    <a:pt x="17134" y="23530"/>
                  </a:cubicBezTo>
                  <a:cubicBezTo>
                    <a:pt x="17261" y="23340"/>
                    <a:pt x="17419" y="23150"/>
                    <a:pt x="17609" y="22897"/>
                  </a:cubicBezTo>
                  <a:cubicBezTo>
                    <a:pt x="17229" y="22897"/>
                    <a:pt x="17134" y="23277"/>
                    <a:pt x="16849" y="23340"/>
                  </a:cubicBezTo>
                  <a:cubicBezTo>
                    <a:pt x="16785" y="23245"/>
                    <a:pt x="16754" y="23150"/>
                    <a:pt x="16722" y="23055"/>
                  </a:cubicBezTo>
                  <a:cubicBezTo>
                    <a:pt x="16595" y="22928"/>
                    <a:pt x="16469" y="23118"/>
                    <a:pt x="16310" y="23087"/>
                  </a:cubicBezTo>
                  <a:cubicBezTo>
                    <a:pt x="16247" y="22770"/>
                    <a:pt x="16374" y="22485"/>
                    <a:pt x="16595" y="22263"/>
                  </a:cubicBezTo>
                  <a:cubicBezTo>
                    <a:pt x="16849" y="22010"/>
                    <a:pt x="17134" y="21757"/>
                    <a:pt x="17419" y="21503"/>
                  </a:cubicBezTo>
                  <a:cubicBezTo>
                    <a:pt x="18242" y="20807"/>
                    <a:pt x="19161" y="20268"/>
                    <a:pt x="20111" y="19825"/>
                  </a:cubicBezTo>
                  <a:cubicBezTo>
                    <a:pt x="21821" y="18970"/>
                    <a:pt x="23594" y="18463"/>
                    <a:pt x="25431" y="18178"/>
                  </a:cubicBezTo>
                  <a:close/>
                  <a:moveTo>
                    <a:pt x="25811" y="855"/>
                  </a:moveTo>
                  <a:cubicBezTo>
                    <a:pt x="25843" y="887"/>
                    <a:pt x="25875" y="918"/>
                    <a:pt x="25875" y="950"/>
                  </a:cubicBezTo>
                  <a:cubicBezTo>
                    <a:pt x="25938" y="1900"/>
                    <a:pt x="26001" y="2882"/>
                    <a:pt x="26065" y="3800"/>
                  </a:cubicBezTo>
                  <a:cubicBezTo>
                    <a:pt x="26128" y="4877"/>
                    <a:pt x="26191" y="5954"/>
                    <a:pt x="26255" y="7031"/>
                  </a:cubicBezTo>
                  <a:cubicBezTo>
                    <a:pt x="26318" y="8076"/>
                    <a:pt x="26413" y="9121"/>
                    <a:pt x="26508" y="10166"/>
                  </a:cubicBezTo>
                  <a:cubicBezTo>
                    <a:pt x="26508" y="10229"/>
                    <a:pt x="26508" y="10292"/>
                    <a:pt x="26508" y="10324"/>
                  </a:cubicBezTo>
                  <a:cubicBezTo>
                    <a:pt x="26571" y="11274"/>
                    <a:pt x="26635" y="12256"/>
                    <a:pt x="26698" y="13206"/>
                  </a:cubicBezTo>
                  <a:cubicBezTo>
                    <a:pt x="26698" y="13491"/>
                    <a:pt x="26761" y="13808"/>
                    <a:pt x="26825" y="14124"/>
                  </a:cubicBezTo>
                  <a:cubicBezTo>
                    <a:pt x="26888" y="14473"/>
                    <a:pt x="26856" y="14853"/>
                    <a:pt x="26856" y="15233"/>
                  </a:cubicBezTo>
                  <a:cubicBezTo>
                    <a:pt x="26730" y="15328"/>
                    <a:pt x="26603" y="15423"/>
                    <a:pt x="26445" y="15454"/>
                  </a:cubicBezTo>
                  <a:cubicBezTo>
                    <a:pt x="25051" y="15835"/>
                    <a:pt x="23753" y="16405"/>
                    <a:pt x="22454" y="17038"/>
                  </a:cubicBezTo>
                  <a:cubicBezTo>
                    <a:pt x="22074" y="17228"/>
                    <a:pt x="21694" y="17481"/>
                    <a:pt x="21282" y="17703"/>
                  </a:cubicBezTo>
                  <a:cubicBezTo>
                    <a:pt x="21282" y="17481"/>
                    <a:pt x="21441" y="17450"/>
                    <a:pt x="21536" y="17386"/>
                  </a:cubicBezTo>
                  <a:cubicBezTo>
                    <a:pt x="22296" y="16943"/>
                    <a:pt x="23024" y="16531"/>
                    <a:pt x="23784" y="16120"/>
                  </a:cubicBezTo>
                  <a:cubicBezTo>
                    <a:pt x="24449" y="15803"/>
                    <a:pt x="25114" y="15550"/>
                    <a:pt x="25811" y="15233"/>
                  </a:cubicBezTo>
                  <a:cubicBezTo>
                    <a:pt x="25970" y="15169"/>
                    <a:pt x="26096" y="15106"/>
                    <a:pt x="26286" y="15011"/>
                  </a:cubicBezTo>
                  <a:cubicBezTo>
                    <a:pt x="26255" y="14061"/>
                    <a:pt x="26223" y="13143"/>
                    <a:pt x="26160" y="12224"/>
                  </a:cubicBezTo>
                  <a:cubicBezTo>
                    <a:pt x="26096" y="11274"/>
                    <a:pt x="26033" y="10356"/>
                    <a:pt x="25970" y="9406"/>
                  </a:cubicBezTo>
                  <a:cubicBezTo>
                    <a:pt x="25938" y="8487"/>
                    <a:pt x="25875" y="7569"/>
                    <a:pt x="25843" y="6682"/>
                  </a:cubicBezTo>
                  <a:cubicBezTo>
                    <a:pt x="25779" y="5732"/>
                    <a:pt x="25716" y="4814"/>
                    <a:pt x="25653" y="3864"/>
                  </a:cubicBezTo>
                  <a:cubicBezTo>
                    <a:pt x="25558" y="2945"/>
                    <a:pt x="25494" y="2027"/>
                    <a:pt x="25399" y="1045"/>
                  </a:cubicBezTo>
                  <a:cubicBezTo>
                    <a:pt x="25558" y="918"/>
                    <a:pt x="25653" y="792"/>
                    <a:pt x="25811" y="855"/>
                  </a:cubicBezTo>
                  <a:close/>
                  <a:moveTo>
                    <a:pt x="23658" y="918"/>
                  </a:moveTo>
                  <a:cubicBezTo>
                    <a:pt x="24069" y="697"/>
                    <a:pt x="24481" y="507"/>
                    <a:pt x="24893" y="285"/>
                  </a:cubicBezTo>
                  <a:cubicBezTo>
                    <a:pt x="24924" y="285"/>
                    <a:pt x="24924" y="285"/>
                    <a:pt x="25019" y="317"/>
                  </a:cubicBezTo>
                  <a:cubicBezTo>
                    <a:pt x="25051" y="443"/>
                    <a:pt x="25051" y="538"/>
                    <a:pt x="25051" y="665"/>
                  </a:cubicBezTo>
                  <a:cubicBezTo>
                    <a:pt x="25114" y="1900"/>
                    <a:pt x="25178" y="3167"/>
                    <a:pt x="25273" y="4402"/>
                  </a:cubicBezTo>
                  <a:cubicBezTo>
                    <a:pt x="25304" y="5257"/>
                    <a:pt x="25399" y="6144"/>
                    <a:pt x="25463" y="6999"/>
                  </a:cubicBezTo>
                  <a:cubicBezTo>
                    <a:pt x="25558" y="8107"/>
                    <a:pt x="25621" y="9184"/>
                    <a:pt x="25716" y="10261"/>
                  </a:cubicBezTo>
                  <a:cubicBezTo>
                    <a:pt x="25779" y="11084"/>
                    <a:pt x="25843" y="11908"/>
                    <a:pt x="25906" y="12699"/>
                  </a:cubicBezTo>
                  <a:cubicBezTo>
                    <a:pt x="25938" y="12826"/>
                    <a:pt x="25938" y="12953"/>
                    <a:pt x="25938" y="13048"/>
                  </a:cubicBezTo>
                  <a:cubicBezTo>
                    <a:pt x="25970" y="13459"/>
                    <a:pt x="26001" y="13871"/>
                    <a:pt x="26033" y="14283"/>
                  </a:cubicBezTo>
                  <a:cubicBezTo>
                    <a:pt x="26065" y="14504"/>
                    <a:pt x="26033" y="14694"/>
                    <a:pt x="26033" y="14916"/>
                  </a:cubicBezTo>
                  <a:cubicBezTo>
                    <a:pt x="21916" y="16341"/>
                    <a:pt x="18432" y="18621"/>
                    <a:pt x="16025" y="22390"/>
                  </a:cubicBezTo>
                  <a:cubicBezTo>
                    <a:pt x="15867" y="22295"/>
                    <a:pt x="15930" y="22137"/>
                    <a:pt x="15930" y="22010"/>
                  </a:cubicBezTo>
                  <a:cubicBezTo>
                    <a:pt x="15930" y="20046"/>
                    <a:pt x="15930" y="18051"/>
                    <a:pt x="15930" y="16056"/>
                  </a:cubicBezTo>
                  <a:cubicBezTo>
                    <a:pt x="15930" y="13301"/>
                    <a:pt x="15930" y="10546"/>
                    <a:pt x="15930" y="7759"/>
                  </a:cubicBezTo>
                  <a:cubicBezTo>
                    <a:pt x="15930" y="7379"/>
                    <a:pt x="16025" y="7062"/>
                    <a:pt x="16279" y="6746"/>
                  </a:cubicBezTo>
                  <a:cubicBezTo>
                    <a:pt x="18306" y="4275"/>
                    <a:pt x="20776" y="2312"/>
                    <a:pt x="23658" y="9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4720875" y="2447750"/>
              <a:ext cx="2400" cy="825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0" y="33"/>
                  </a:moveTo>
                  <a:cubicBezTo>
                    <a:pt x="32" y="33"/>
                    <a:pt x="32" y="33"/>
                    <a:pt x="64" y="33"/>
                  </a:cubicBezTo>
                  <a:cubicBezTo>
                    <a:pt x="64" y="33"/>
                    <a:pt x="95" y="33"/>
                    <a:pt x="95" y="1"/>
                  </a:cubicBezTo>
                  <a:cubicBezTo>
                    <a:pt x="64" y="1"/>
                    <a:pt x="64" y="1"/>
                    <a:pt x="32" y="1"/>
                  </a:cubicBezTo>
                  <a:cubicBezTo>
                    <a:pt x="32" y="33"/>
                    <a:pt x="32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3360675" y="1540450"/>
              <a:ext cx="599375" cy="597775"/>
            </a:xfrm>
            <a:custGeom>
              <a:avLst/>
              <a:gdLst/>
              <a:ahLst/>
              <a:cxnLst/>
              <a:rect l="l" t="t" r="r" b="b"/>
              <a:pathLst>
                <a:path w="23975" h="23911" extrusionOk="0">
                  <a:moveTo>
                    <a:pt x="5100" y="21472"/>
                  </a:moveTo>
                  <a:cubicBezTo>
                    <a:pt x="6778" y="22707"/>
                    <a:pt x="8678" y="23404"/>
                    <a:pt x="10705" y="23720"/>
                  </a:cubicBezTo>
                  <a:cubicBezTo>
                    <a:pt x="10832" y="23752"/>
                    <a:pt x="10958" y="23784"/>
                    <a:pt x="11085" y="23784"/>
                  </a:cubicBezTo>
                  <a:cubicBezTo>
                    <a:pt x="12257" y="23815"/>
                    <a:pt x="13397" y="23910"/>
                    <a:pt x="14505" y="23689"/>
                  </a:cubicBezTo>
                  <a:cubicBezTo>
                    <a:pt x="15234" y="23530"/>
                    <a:pt x="15962" y="23372"/>
                    <a:pt x="16659" y="23182"/>
                  </a:cubicBezTo>
                  <a:cubicBezTo>
                    <a:pt x="17229" y="22992"/>
                    <a:pt x="17767" y="22770"/>
                    <a:pt x="18306" y="22549"/>
                  </a:cubicBezTo>
                  <a:cubicBezTo>
                    <a:pt x="18464" y="22485"/>
                    <a:pt x="18622" y="22390"/>
                    <a:pt x="18781" y="22327"/>
                  </a:cubicBezTo>
                  <a:cubicBezTo>
                    <a:pt x="19382" y="22042"/>
                    <a:pt x="19857" y="21567"/>
                    <a:pt x="20396" y="21187"/>
                  </a:cubicBezTo>
                  <a:cubicBezTo>
                    <a:pt x="22011" y="20015"/>
                    <a:pt x="22866" y="18337"/>
                    <a:pt x="23373" y="16436"/>
                  </a:cubicBezTo>
                  <a:cubicBezTo>
                    <a:pt x="23531" y="15771"/>
                    <a:pt x="23626" y="15075"/>
                    <a:pt x="23753" y="14378"/>
                  </a:cubicBezTo>
                  <a:cubicBezTo>
                    <a:pt x="23784" y="14156"/>
                    <a:pt x="23848" y="13935"/>
                    <a:pt x="23879" y="13681"/>
                  </a:cubicBezTo>
                  <a:cubicBezTo>
                    <a:pt x="23974" y="13048"/>
                    <a:pt x="23974" y="12415"/>
                    <a:pt x="23974" y="11781"/>
                  </a:cubicBezTo>
                  <a:cubicBezTo>
                    <a:pt x="23974" y="11338"/>
                    <a:pt x="23911" y="10926"/>
                    <a:pt x="23753" y="10514"/>
                  </a:cubicBezTo>
                  <a:cubicBezTo>
                    <a:pt x="23658" y="10134"/>
                    <a:pt x="23531" y="9754"/>
                    <a:pt x="23499" y="9374"/>
                  </a:cubicBezTo>
                  <a:cubicBezTo>
                    <a:pt x="23373" y="8678"/>
                    <a:pt x="23183" y="8013"/>
                    <a:pt x="22929" y="7347"/>
                  </a:cubicBezTo>
                  <a:cubicBezTo>
                    <a:pt x="22771" y="6904"/>
                    <a:pt x="22518" y="6524"/>
                    <a:pt x="22169" y="6207"/>
                  </a:cubicBezTo>
                  <a:cubicBezTo>
                    <a:pt x="22042" y="6081"/>
                    <a:pt x="21916" y="5954"/>
                    <a:pt x="21726" y="6049"/>
                  </a:cubicBezTo>
                  <a:cubicBezTo>
                    <a:pt x="21567" y="6112"/>
                    <a:pt x="21599" y="6366"/>
                    <a:pt x="21789" y="6556"/>
                  </a:cubicBezTo>
                  <a:cubicBezTo>
                    <a:pt x="22264" y="7062"/>
                    <a:pt x="22486" y="7633"/>
                    <a:pt x="22644" y="8266"/>
                  </a:cubicBezTo>
                  <a:cubicBezTo>
                    <a:pt x="22296" y="8709"/>
                    <a:pt x="22296" y="9279"/>
                    <a:pt x="22232" y="9818"/>
                  </a:cubicBezTo>
                  <a:cubicBezTo>
                    <a:pt x="22232" y="9944"/>
                    <a:pt x="22264" y="10071"/>
                    <a:pt x="22486" y="10103"/>
                  </a:cubicBezTo>
                  <a:cubicBezTo>
                    <a:pt x="22771" y="9849"/>
                    <a:pt x="22613" y="9438"/>
                    <a:pt x="22834" y="9026"/>
                  </a:cubicBezTo>
                  <a:cubicBezTo>
                    <a:pt x="22961" y="9533"/>
                    <a:pt x="23024" y="9944"/>
                    <a:pt x="23088" y="10356"/>
                  </a:cubicBezTo>
                  <a:cubicBezTo>
                    <a:pt x="22771" y="10546"/>
                    <a:pt x="22423" y="10641"/>
                    <a:pt x="22106" y="10704"/>
                  </a:cubicBezTo>
                  <a:cubicBezTo>
                    <a:pt x="21726" y="10736"/>
                    <a:pt x="21409" y="10673"/>
                    <a:pt x="21156" y="10388"/>
                  </a:cubicBezTo>
                  <a:cubicBezTo>
                    <a:pt x="21061" y="10261"/>
                    <a:pt x="20966" y="10198"/>
                    <a:pt x="20871" y="10134"/>
                  </a:cubicBezTo>
                  <a:cubicBezTo>
                    <a:pt x="20871" y="10008"/>
                    <a:pt x="20871" y="9976"/>
                    <a:pt x="20871" y="9913"/>
                  </a:cubicBezTo>
                  <a:cubicBezTo>
                    <a:pt x="20934" y="9121"/>
                    <a:pt x="21029" y="8361"/>
                    <a:pt x="21124" y="7569"/>
                  </a:cubicBezTo>
                  <a:cubicBezTo>
                    <a:pt x="21124" y="7411"/>
                    <a:pt x="21124" y="7221"/>
                    <a:pt x="21124" y="7062"/>
                  </a:cubicBezTo>
                  <a:cubicBezTo>
                    <a:pt x="21124" y="6999"/>
                    <a:pt x="21061" y="6936"/>
                    <a:pt x="20997" y="6904"/>
                  </a:cubicBezTo>
                  <a:cubicBezTo>
                    <a:pt x="20902" y="6936"/>
                    <a:pt x="20839" y="6999"/>
                    <a:pt x="20776" y="7031"/>
                  </a:cubicBezTo>
                  <a:cubicBezTo>
                    <a:pt x="20649" y="6872"/>
                    <a:pt x="20776" y="6556"/>
                    <a:pt x="20491" y="6429"/>
                  </a:cubicBezTo>
                  <a:cubicBezTo>
                    <a:pt x="20427" y="6809"/>
                    <a:pt x="20332" y="7189"/>
                    <a:pt x="20269" y="7569"/>
                  </a:cubicBezTo>
                  <a:cubicBezTo>
                    <a:pt x="20142" y="8108"/>
                    <a:pt x="20047" y="8646"/>
                    <a:pt x="19921" y="9184"/>
                  </a:cubicBezTo>
                  <a:cubicBezTo>
                    <a:pt x="19921" y="9248"/>
                    <a:pt x="19857" y="9311"/>
                    <a:pt x="19762" y="9279"/>
                  </a:cubicBezTo>
                  <a:cubicBezTo>
                    <a:pt x="19699" y="9248"/>
                    <a:pt x="19667" y="9184"/>
                    <a:pt x="19667" y="9153"/>
                  </a:cubicBezTo>
                  <a:cubicBezTo>
                    <a:pt x="19667" y="9026"/>
                    <a:pt x="19667" y="8931"/>
                    <a:pt x="19699" y="8804"/>
                  </a:cubicBezTo>
                  <a:cubicBezTo>
                    <a:pt x="19794" y="8139"/>
                    <a:pt x="19889" y="7474"/>
                    <a:pt x="20016" y="6777"/>
                  </a:cubicBezTo>
                  <a:cubicBezTo>
                    <a:pt x="20016" y="6587"/>
                    <a:pt x="20016" y="6397"/>
                    <a:pt x="20016" y="6207"/>
                  </a:cubicBezTo>
                  <a:cubicBezTo>
                    <a:pt x="20016" y="6176"/>
                    <a:pt x="19984" y="6081"/>
                    <a:pt x="19952" y="6081"/>
                  </a:cubicBezTo>
                  <a:cubicBezTo>
                    <a:pt x="19889" y="6081"/>
                    <a:pt x="19762" y="6112"/>
                    <a:pt x="19731" y="6144"/>
                  </a:cubicBezTo>
                  <a:cubicBezTo>
                    <a:pt x="19667" y="6334"/>
                    <a:pt x="19604" y="6492"/>
                    <a:pt x="19572" y="6682"/>
                  </a:cubicBezTo>
                  <a:cubicBezTo>
                    <a:pt x="19541" y="6872"/>
                    <a:pt x="19509" y="7031"/>
                    <a:pt x="19477" y="7221"/>
                  </a:cubicBezTo>
                  <a:cubicBezTo>
                    <a:pt x="19446" y="7347"/>
                    <a:pt x="19477" y="7538"/>
                    <a:pt x="19351" y="7728"/>
                  </a:cubicBezTo>
                  <a:cubicBezTo>
                    <a:pt x="19256" y="7189"/>
                    <a:pt x="19319" y="6714"/>
                    <a:pt x="19351" y="6271"/>
                  </a:cubicBezTo>
                  <a:cubicBezTo>
                    <a:pt x="19351" y="6017"/>
                    <a:pt x="19446" y="5922"/>
                    <a:pt x="19731" y="5922"/>
                  </a:cubicBezTo>
                  <a:cubicBezTo>
                    <a:pt x="20142" y="5859"/>
                    <a:pt x="20554" y="5796"/>
                    <a:pt x="20997" y="5764"/>
                  </a:cubicBezTo>
                  <a:cubicBezTo>
                    <a:pt x="21029" y="5764"/>
                    <a:pt x="21061" y="5764"/>
                    <a:pt x="21061" y="5764"/>
                  </a:cubicBezTo>
                  <a:cubicBezTo>
                    <a:pt x="21219" y="5859"/>
                    <a:pt x="21346" y="5922"/>
                    <a:pt x="21504" y="6017"/>
                  </a:cubicBezTo>
                  <a:cubicBezTo>
                    <a:pt x="21599" y="5669"/>
                    <a:pt x="21472" y="5416"/>
                    <a:pt x="21282" y="5194"/>
                  </a:cubicBezTo>
                  <a:cubicBezTo>
                    <a:pt x="20997" y="4751"/>
                    <a:pt x="20712" y="4307"/>
                    <a:pt x="20301" y="3959"/>
                  </a:cubicBezTo>
                  <a:cubicBezTo>
                    <a:pt x="19984" y="3674"/>
                    <a:pt x="19667" y="3357"/>
                    <a:pt x="19414" y="3041"/>
                  </a:cubicBezTo>
                  <a:cubicBezTo>
                    <a:pt x="19034" y="2565"/>
                    <a:pt x="18527" y="2217"/>
                    <a:pt x="17989" y="1964"/>
                  </a:cubicBezTo>
                  <a:cubicBezTo>
                    <a:pt x="17197" y="1584"/>
                    <a:pt x="16374" y="1299"/>
                    <a:pt x="15550" y="1045"/>
                  </a:cubicBezTo>
                  <a:cubicBezTo>
                    <a:pt x="15012" y="887"/>
                    <a:pt x="14474" y="697"/>
                    <a:pt x="13935" y="570"/>
                  </a:cubicBezTo>
                  <a:cubicBezTo>
                    <a:pt x="13555" y="475"/>
                    <a:pt x="13175" y="380"/>
                    <a:pt x="12795" y="317"/>
                  </a:cubicBezTo>
                  <a:cubicBezTo>
                    <a:pt x="12542" y="285"/>
                    <a:pt x="12288" y="222"/>
                    <a:pt x="12035" y="190"/>
                  </a:cubicBezTo>
                  <a:cubicBezTo>
                    <a:pt x="11560" y="127"/>
                    <a:pt x="11053" y="0"/>
                    <a:pt x="10547" y="32"/>
                  </a:cubicBezTo>
                  <a:cubicBezTo>
                    <a:pt x="10325" y="64"/>
                    <a:pt x="10072" y="32"/>
                    <a:pt x="9818" y="0"/>
                  </a:cubicBezTo>
                  <a:cubicBezTo>
                    <a:pt x="9723" y="0"/>
                    <a:pt x="9660" y="0"/>
                    <a:pt x="9597" y="32"/>
                  </a:cubicBezTo>
                  <a:cubicBezTo>
                    <a:pt x="8298" y="159"/>
                    <a:pt x="7095" y="634"/>
                    <a:pt x="5955" y="1172"/>
                  </a:cubicBezTo>
                  <a:cubicBezTo>
                    <a:pt x="5860" y="1235"/>
                    <a:pt x="5733" y="1299"/>
                    <a:pt x="5638" y="1362"/>
                  </a:cubicBezTo>
                  <a:cubicBezTo>
                    <a:pt x="5163" y="1774"/>
                    <a:pt x="4656" y="2154"/>
                    <a:pt x="4149" y="2565"/>
                  </a:cubicBezTo>
                  <a:cubicBezTo>
                    <a:pt x="2851" y="3674"/>
                    <a:pt x="1901" y="5004"/>
                    <a:pt x="1268" y="6587"/>
                  </a:cubicBezTo>
                  <a:cubicBezTo>
                    <a:pt x="919" y="7442"/>
                    <a:pt x="634" y="8266"/>
                    <a:pt x="413" y="9153"/>
                  </a:cubicBezTo>
                  <a:cubicBezTo>
                    <a:pt x="32" y="10926"/>
                    <a:pt x="1" y="12700"/>
                    <a:pt x="729" y="14441"/>
                  </a:cubicBezTo>
                  <a:cubicBezTo>
                    <a:pt x="1268" y="15740"/>
                    <a:pt x="1774" y="17070"/>
                    <a:pt x="2344" y="18368"/>
                  </a:cubicBezTo>
                  <a:cubicBezTo>
                    <a:pt x="2534" y="18780"/>
                    <a:pt x="2788" y="19160"/>
                    <a:pt x="3041" y="19508"/>
                  </a:cubicBezTo>
                  <a:cubicBezTo>
                    <a:pt x="3611" y="20268"/>
                    <a:pt x="4308" y="20902"/>
                    <a:pt x="5100" y="21472"/>
                  </a:cubicBezTo>
                  <a:close/>
                  <a:moveTo>
                    <a:pt x="9375" y="20902"/>
                  </a:moveTo>
                  <a:cubicBezTo>
                    <a:pt x="9153" y="20902"/>
                    <a:pt x="9122" y="20743"/>
                    <a:pt x="9090" y="20617"/>
                  </a:cubicBezTo>
                  <a:cubicBezTo>
                    <a:pt x="9058" y="20363"/>
                    <a:pt x="9280" y="20268"/>
                    <a:pt x="9470" y="20110"/>
                  </a:cubicBezTo>
                  <a:cubicBezTo>
                    <a:pt x="9502" y="20427"/>
                    <a:pt x="9438" y="20648"/>
                    <a:pt x="9375" y="20902"/>
                  </a:cubicBezTo>
                  <a:close/>
                  <a:moveTo>
                    <a:pt x="9850" y="22612"/>
                  </a:moveTo>
                  <a:cubicBezTo>
                    <a:pt x="9628" y="22105"/>
                    <a:pt x="9565" y="21693"/>
                    <a:pt x="9628" y="21218"/>
                  </a:cubicBezTo>
                  <a:cubicBezTo>
                    <a:pt x="9692" y="20838"/>
                    <a:pt x="9723" y="20458"/>
                    <a:pt x="9755" y="20078"/>
                  </a:cubicBezTo>
                  <a:cubicBezTo>
                    <a:pt x="9755" y="19698"/>
                    <a:pt x="9945" y="19477"/>
                    <a:pt x="10230" y="19255"/>
                  </a:cubicBezTo>
                  <a:cubicBezTo>
                    <a:pt x="10293" y="19793"/>
                    <a:pt x="10072" y="21852"/>
                    <a:pt x="9850" y="22612"/>
                  </a:cubicBezTo>
                  <a:close/>
                  <a:moveTo>
                    <a:pt x="11243" y="23182"/>
                  </a:moveTo>
                  <a:cubicBezTo>
                    <a:pt x="10895" y="23245"/>
                    <a:pt x="10642" y="23150"/>
                    <a:pt x="10325" y="23055"/>
                  </a:cubicBezTo>
                  <a:cubicBezTo>
                    <a:pt x="10325" y="22929"/>
                    <a:pt x="10325" y="22834"/>
                    <a:pt x="10325" y="22739"/>
                  </a:cubicBezTo>
                  <a:cubicBezTo>
                    <a:pt x="10420" y="21852"/>
                    <a:pt x="10547" y="20997"/>
                    <a:pt x="10610" y="20110"/>
                  </a:cubicBezTo>
                  <a:cubicBezTo>
                    <a:pt x="10642" y="19698"/>
                    <a:pt x="10610" y="19287"/>
                    <a:pt x="10610" y="18907"/>
                  </a:cubicBezTo>
                  <a:cubicBezTo>
                    <a:pt x="11053" y="18527"/>
                    <a:pt x="11465" y="18147"/>
                    <a:pt x="11877" y="17767"/>
                  </a:cubicBezTo>
                  <a:cubicBezTo>
                    <a:pt x="12130" y="17925"/>
                    <a:pt x="12732" y="18527"/>
                    <a:pt x="12827" y="18780"/>
                  </a:cubicBezTo>
                  <a:cubicBezTo>
                    <a:pt x="12890" y="18907"/>
                    <a:pt x="12890" y="19097"/>
                    <a:pt x="12890" y="19223"/>
                  </a:cubicBezTo>
                  <a:cubicBezTo>
                    <a:pt x="12827" y="19635"/>
                    <a:pt x="12700" y="20015"/>
                    <a:pt x="12605" y="20427"/>
                  </a:cubicBezTo>
                  <a:lnTo>
                    <a:pt x="12605" y="19857"/>
                  </a:lnTo>
                  <a:cubicBezTo>
                    <a:pt x="12605" y="19667"/>
                    <a:pt x="12605" y="19508"/>
                    <a:pt x="12605" y="19318"/>
                  </a:cubicBezTo>
                  <a:cubicBezTo>
                    <a:pt x="12605" y="19128"/>
                    <a:pt x="12637" y="18938"/>
                    <a:pt x="12542" y="18748"/>
                  </a:cubicBezTo>
                  <a:cubicBezTo>
                    <a:pt x="12320" y="18875"/>
                    <a:pt x="12447" y="19128"/>
                    <a:pt x="12257" y="19287"/>
                  </a:cubicBezTo>
                  <a:cubicBezTo>
                    <a:pt x="12225" y="19065"/>
                    <a:pt x="12225" y="18907"/>
                    <a:pt x="12193" y="18717"/>
                  </a:cubicBezTo>
                  <a:cubicBezTo>
                    <a:pt x="12193" y="18527"/>
                    <a:pt x="12162" y="18368"/>
                    <a:pt x="12130" y="18210"/>
                  </a:cubicBezTo>
                  <a:cubicBezTo>
                    <a:pt x="12098" y="18115"/>
                    <a:pt x="12035" y="18052"/>
                    <a:pt x="11940" y="17957"/>
                  </a:cubicBezTo>
                  <a:cubicBezTo>
                    <a:pt x="11877" y="18052"/>
                    <a:pt x="11845" y="18115"/>
                    <a:pt x="11845" y="18178"/>
                  </a:cubicBezTo>
                  <a:cubicBezTo>
                    <a:pt x="11813" y="18368"/>
                    <a:pt x="11782" y="18527"/>
                    <a:pt x="11782" y="18717"/>
                  </a:cubicBezTo>
                  <a:cubicBezTo>
                    <a:pt x="11813" y="19572"/>
                    <a:pt x="11718" y="20427"/>
                    <a:pt x="11560" y="21250"/>
                  </a:cubicBezTo>
                  <a:cubicBezTo>
                    <a:pt x="11433" y="21884"/>
                    <a:pt x="11338" y="22517"/>
                    <a:pt x="11243" y="23182"/>
                  </a:cubicBezTo>
                  <a:close/>
                  <a:moveTo>
                    <a:pt x="12542" y="20997"/>
                  </a:moveTo>
                  <a:lnTo>
                    <a:pt x="12542" y="21155"/>
                  </a:lnTo>
                  <a:lnTo>
                    <a:pt x="12510" y="21155"/>
                  </a:lnTo>
                  <a:lnTo>
                    <a:pt x="12510" y="20997"/>
                  </a:lnTo>
                  <a:close/>
                  <a:moveTo>
                    <a:pt x="12415" y="21979"/>
                  </a:moveTo>
                  <a:cubicBezTo>
                    <a:pt x="12415" y="21979"/>
                    <a:pt x="12415" y="21979"/>
                    <a:pt x="12383" y="21979"/>
                  </a:cubicBezTo>
                  <a:cubicBezTo>
                    <a:pt x="12383" y="21947"/>
                    <a:pt x="12383" y="21915"/>
                    <a:pt x="12383" y="21884"/>
                  </a:cubicBezTo>
                  <a:cubicBezTo>
                    <a:pt x="12383" y="21884"/>
                    <a:pt x="12415" y="21852"/>
                    <a:pt x="12415" y="21852"/>
                  </a:cubicBezTo>
                  <a:cubicBezTo>
                    <a:pt x="12415" y="21884"/>
                    <a:pt x="12415" y="21947"/>
                    <a:pt x="12415" y="21979"/>
                  </a:cubicBezTo>
                  <a:close/>
                  <a:moveTo>
                    <a:pt x="18717" y="15740"/>
                  </a:moveTo>
                  <a:cubicBezTo>
                    <a:pt x="19192" y="15550"/>
                    <a:pt x="19636" y="15328"/>
                    <a:pt x="20142" y="15296"/>
                  </a:cubicBezTo>
                  <a:cubicBezTo>
                    <a:pt x="20142" y="15391"/>
                    <a:pt x="20174" y="15455"/>
                    <a:pt x="20174" y="15486"/>
                  </a:cubicBezTo>
                  <a:cubicBezTo>
                    <a:pt x="20111" y="16088"/>
                    <a:pt x="20111" y="16690"/>
                    <a:pt x="20016" y="17292"/>
                  </a:cubicBezTo>
                  <a:cubicBezTo>
                    <a:pt x="19889" y="18115"/>
                    <a:pt x="19699" y="18938"/>
                    <a:pt x="19572" y="19762"/>
                  </a:cubicBezTo>
                  <a:cubicBezTo>
                    <a:pt x="19572" y="19762"/>
                    <a:pt x="19541" y="19762"/>
                    <a:pt x="19509" y="19793"/>
                  </a:cubicBezTo>
                  <a:cubicBezTo>
                    <a:pt x="18971" y="19382"/>
                    <a:pt x="18496" y="18907"/>
                    <a:pt x="18116" y="18337"/>
                  </a:cubicBezTo>
                  <a:cubicBezTo>
                    <a:pt x="18021" y="18242"/>
                    <a:pt x="17989" y="18052"/>
                    <a:pt x="17957" y="17925"/>
                  </a:cubicBezTo>
                  <a:cubicBezTo>
                    <a:pt x="17926" y="17323"/>
                    <a:pt x="17894" y="16721"/>
                    <a:pt x="17894" y="16120"/>
                  </a:cubicBezTo>
                  <a:cubicBezTo>
                    <a:pt x="17894" y="15898"/>
                    <a:pt x="17926" y="15866"/>
                    <a:pt x="18242" y="15898"/>
                  </a:cubicBezTo>
                  <a:cubicBezTo>
                    <a:pt x="18274" y="16690"/>
                    <a:pt x="18306" y="17482"/>
                    <a:pt x="18337" y="18273"/>
                  </a:cubicBezTo>
                  <a:cubicBezTo>
                    <a:pt x="18337" y="18337"/>
                    <a:pt x="18401" y="18368"/>
                    <a:pt x="18464" y="18463"/>
                  </a:cubicBezTo>
                  <a:cubicBezTo>
                    <a:pt x="18527" y="18368"/>
                    <a:pt x="18622" y="18337"/>
                    <a:pt x="18654" y="18242"/>
                  </a:cubicBezTo>
                  <a:cubicBezTo>
                    <a:pt x="18686" y="18083"/>
                    <a:pt x="18717" y="17925"/>
                    <a:pt x="18717" y="17735"/>
                  </a:cubicBezTo>
                  <a:cubicBezTo>
                    <a:pt x="18717" y="17228"/>
                    <a:pt x="18717" y="16721"/>
                    <a:pt x="18717" y="16215"/>
                  </a:cubicBezTo>
                  <a:cubicBezTo>
                    <a:pt x="18717" y="16056"/>
                    <a:pt x="18717" y="15898"/>
                    <a:pt x="18717" y="15740"/>
                  </a:cubicBezTo>
                  <a:close/>
                  <a:moveTo>
                    <a:pt x="22106" y="16911"/>
                  </a:moveTo>
                  <a:cubicBezTo>
                    <a:pt x="22042" y="17260"/>
                    <a:pt x="21979" y="17577"/>
                    <a:pt x="21852" y="17862"/>
                  </a:cubicBezTo>
                  <a:cubicBezTo>
                    <a:pt x="21757" y="18147"/>
                    <a:pt x="21726" y="18368"/>
                    <a:pt x="21884" y="18590"/>
                  </a:cubicBezTo>
                  <a:cubicBezTo>
                    <a:pt x="21789" y="18812"/>
                    <a:pt x="21694" y="19065"/>
                    <a:pt x="21441" y="19223"/>
                  </a:cubicBezTo>
                  <a:cubicBezTo>
                    <a:pt x="21377" y="18780"/>
                    <a:pt x="21567" y="18400"/>
                    <a:pt x="21599" y="17988"/>
                  </a:cubicBezTo>
                  <a:cubicBezTo>
                    <a:pt x="21662" y="17608"/>
                    <a:pt x="21789" y="17228"/>
                    <a:pt x="21662" y="16848"/>
                  </a:cubicBezTo>
                  <a:cubicBezTo>
                    <a:pt x="21346" y="17355"/>
                    <a:pt x="21219" y="17925"/>
                    <a:pt x="21092" y="18463"/>
                  </a:cubicBezTo>
                  <a:cubicBezTo>
                    <a:pt x="21061" y="18653"/>
                    <a:pt x="21029" y="18843"/>
                    <a:pt x="20997" y="19065"/>
                  </a:cubicBezTo>
                  <a:cubicBezTo>
                    <a:pt x="20966" y="19318"/>
                    <a:pt x="20966" y="19318"/>
                    <a:pt x="21187" y="19667"/>
                  </a:cubicBezTo>
                  <a:cubicBezTo>
                    <a:pt x="20966" y="19952"/>
                    <a:pt x="20681" y="20237"/>
                    <a:pt x="20364" y="20490"/>
                  </a:cubicBezTo>
                  <a:cubicBezTo>
                    <a:pt x="20142" y="20300"/>
                    <a:pt x="19984" y="20110"/>
                    <a:pt x="20047" y="19793"/>
                  </a:cubicBezTo>
                  <a:cubicBezTo>
                    <a:pt x="20142" y="19223"/>
                    <a:pt x="20206" y="18653"/>
                    <a:pt x="20301" y="18083"/>
                  </a:cubicBezTo>
                  <a:cubicBezTo>
                    <a:pt x="20396" y="17577"/>
                    <a:pt x="20459" y="17070"/>
                    <a:pt x="20522" y="16563"/>
                  </a:cubicBezTo>
                  <a:cubicBezTo>
                    <a:pt x="20586" y="16120"/>
                    <a:pt x="20586" y="15708"/>
                    <a:pt x="20427" y="15233"/>
                  </a:cubicBezTo>
                  <a:cubicBezTo>
                    <a:pt x="20617" y="15106"/>
                    <a:pt x="20839" y="15075"/>
                    <a:pt x="21124" y="15106"/>
                  </a:cubicBezTo>
                  <a:cubicBezTo>
                    <a:pt x="21187" y="15201"/>
                    <a:pt x="21282" y="15328"/>
                    <a:pt x="21377" y="15455"/>
                  </a:cubicBezTo>
                  <a:cubicBezTo>
                    <a:pt x="21599" y="15803"/>
                    <a:pt x="21789" y="16151"/>
                    <a:pt x="22042" y="16468"/>
                  </a:cubicBezTo>
                  <a:cubicBezTo>
                    <a:pt x="22137" y="16626"/>
                    <a:pt x="22137" y="16785"/>
                    <a:pt x="22106" y="16911"/>
                  </a:cubicBezTo>
                  <a:close/>
                  <a:moveTo>
                    <a:pt x="20522" y="8583"/>
                  </a:moveTo>
                  <a:cubicBezTo>
                    <a:pt x="20586" y="9153"/>
                    <a:pt x="20522" y="9501"/>
                    <a:pt x="20269" y="9628"/>
                  </a:cubicBezTo>
                  <a:cubicBezTo>
                    <a:pt x="20364" y="9279"/>
                    <a:pt x="20427" y="8963"/>
                    <a:pt x="20522" y="8583"/>
                  </a:cubicBezTo>
                  <a:close/>
                  <a:moveTo>
                    <a:pt x="10420" y="570"/>
                  </a:moveTo>
                  <a:cubicBezTo>
                    <a:pt x="10578" y="570"/>
                    <a:pt x="10673" y="570"/>
                    <a:pt x="10768" y="570"/>
                  </a:cubicBezTo>
                  <a:cubicBezTo>
                    <a:pt x="10927" y="729"/>
                    <a:pt x="10705" y="2090"/>
                    <a:pt x="10420" y="2787"/>
                  </a:cubicBezTo>
                  <a:close/>
                  <a:moveTo>
                    <a:pt x="10737" y="3136"/>
                  </a:moveTo>
                  <a:cubicBezTo>
                    <a:pt x="10895" y="2280"/>
                    <a:pt x="11022" y="1457"/>
                    <a:pt x="11180" y="570"/>
                  </a:cubicBezTo>
                  <a:cubicBezTo>
                    <a:pt x="11338" y="602"/>
                    <a:pt x="11465" y="634"/>
                    <a:pt x="11560" y="665"/>
                  </a:cubicBezTo>
                  <a:cubicBezTo>
                    <a:pt x="11592" y="1520"/>
                    <a:pt x="11402" y="2280"/>
                    <a:pt x="11243" y="3072"/>
                  </a:cubicBezTo>
                  <a:cubicBezTo>
                    <a:pt x="11148" y="3706"/>
                    <a:pt x="10990" y="4339"/>
                    <a:pt x="10863" y="4972"/>
                  </a:cubicBezTo>
                  <a:cubicBezTo>
                    <a:pt x="10800" y="5257"/>
                    <a:pt x="10832" y="5479"/>
                    <a:pt x="10958" y="5479"/>
                  </a:cubicBezTo>
                  <a:cubicBezTo>
                    <a:pt x="11180" y="5447"/>
                    <a:pt x="11212" y="5257"/>
                    <a:pt x="11275" y="5099"/>
                  </a:cubicBezTo>
                  <a:cubicBezTo>
                    <a:pt x="11402" y="4529"/>
                    <a:pt x="11528" y="3959"/>
                    <a:pt x="11623" y="3389"/>
                  </a:cubicBezTo>
                  <a:cubicBezTo>
                    <a:pt x="11750" y="2882"/>
                    <a:pt x="11813" y="2375"/>
                    <a:pt x="11940" y="1774"/>
                  </a:cubicBezTo>
                  <a:cubicBezTo>
                    <a:pt x="12067" y="1900"/>
                    <a:pt x="12130" y="1932"/>
                    <a:pt x="12130" y="1995"/>
                  </a:cubicBezTo>
                  <a:cubicBezTo>
                    <a:pt x="12162" y="2059"/>
                    <a:pt x="12162" y="2154"/>
                    <a:pt x="12130" y="2217"/>
                  </a:cubicBezTo>
                  <a:cubicBezTo>
                    <a:pt x="11972" y="3167"/>
                    <a:pt x="11845" y="4117"/>
                    <a:pt x="11528" y="5004"/>
                  </a:cubicBezTo>
                  <a:cubicBezTo>
                    <a:pt x="11497" y="5194"/>
                    <a:pt x="11465" y="5352"/>
                    <a:pt x="11402" y="5511"/>
                  </a:cubicBezTo>
                  <a:cubicBezTo>
                    <a:pt x="11370" y="5637"/>
                    <a:pt x="11307" y="5764"/>
                    <a:pt x="11243" y="5891"/>
                  </a:cubicBezTo>
                  <a:cubicBezTo>
                    <a:pt x="10832" y="5796"/>
                    <a:pt x="10420" y="5827"/>
                    <a:pt x="10008" y="5574"/>
                  </a:cubicBezTo>
                  <a:cubicBezTo>
                    <a:pt x="10325" y="4782"/>
                    <a:pt x="10547" y="3959"/>
                    <a:pt x="10737" y="3136"/>
                  </a:cubicBezTo>
                  <a:close/>
                  <a:moveTo>
                    <a:pt x="7475" y="1140"/>
                  </a:moveTo>
                  <a:lnTo>
                    <a:pt x="7475" y="1995"/>
                  </a:lnTo>
                  <a:cubicBezTo>
                    <a:pt x="7475" y="2280"/>
                    <a:pt x="7443" y="2565"/>
                    <a:pt x="7538" y="2851"/>
                  </a:cubicBezTo>
                  <a:cubicBezTo>
                    <a:pt x="7696" y="2882"/>
                    <a:pt x="7696" y="2787"/>
                    <a:pt x="7696" y="2724"/>
                  </a:cubicBezTo>
                  <a:cubicBezTo>
                    <a:pt x="7760" y="2439"/>
                    <a:pt x="7791" y="2185"/>
                    <a:pt x="7791" y="1900"/>
                  </a:cubicBezTo>
                  <a:cubicBezTo>
                    <a:pt x="7823" y="1647"/>
                    <a:pt x="7823" y="1362"/>
                    <a:pt x="7855" y="1109"/>
                  </a:cubicBezTo>
                  <a:cubicBezTo>
                    <a:pt x="7855" y="919"/>
                    <a:pt x="7886" y="919"/>
                    <a:pt x="8171" y="887"/>
                  </a:cubicBezTo>
                  <a:lnTo>
                    <a:pt x="8171" y="887"/>
                  </a:lnTo>
                  <a:cubicBezTo>
                    <a:pt x="8171" y="887"/>
                    <a:pt x="8171" y="887"/>
                    <a:pt x="8171" y="887"/>
                  </a:cubicBezTo>
                  <a:cubicBezTo>
                    <a:pt x="8520" y="665"/>
                    <a:pt x="8900" y="634"/>
                    <a:pt x="9343" y="570"/>
                  </a:cubicBezTo>
                  <a:cubicBezTo>
                    <a:pt x="9343" y="729"/>
                    <a:pt x="9343" y="824"/>
                    <a:pt x="9343" y="950"/>
                  </a:cubicBezTo>
                  <a:cubicBezTo>
                    <a:pt x="9280" y="1679"/>
                    <a:pt x="9185" y="2407"/>
                    <a:pt x="9122" y="3136"/>
                  </a:cubicBezTo>
                  <a:cubicBezTo>
                    <a:pt x="9090" y="3452"/>
                    <a:pt x="8963" y="3769"/>
                    <a:pt x="9122" y="4054"/>
                  </a:cubicBezTo>
                  <a:cubicBezTo>
                    <a:pt x="9312" y="4086"/>
                    <a:pt x="9343" y="3959"/>
                    <a:pt x="9375" y="3864"/>
                  </a:cubicBezTo>
                  <a:cubicBezTo>
                    <a:pt x="9470" y="3611"/>
                    <a:pt x="9533" y="3357"/>
                    <a:pt x="9565" y="3104"/>
                  </a:cubicBezTo>
                  <a:cubicBezTo>
                    <a:pt x="9628" y="2375"/>
                    <a:pt x="9723" y="1615"/>
                    <a:pt x="9787" y="855"/>
                  </a:cubicBezTo>
                  <a:cubicBezTo>
                    <a:pt x="9787" y="729"/>
                    <a:pt x="9787" y="602"/>
                    <a:pt x="9945" y="570"/>
                  </a:cubicBezTo>
                  <a:cubicBezTo>
                    <a:pt x="10103" y="665"/>
                    <a:pt x="10040" y="792"/>
                    <a:pt x="10040" y="919"/>
                  </a:cubicBezTo>
                  <a:cubicBezTo>
                    <a:pt x="10040" y="1837"/>
                    <a:pt x="10008" y="2755"/>
                    <a:pt x="9882" y="3674"/>
                  </a:cubicBezTo>
                  <a:cubicBezTo>
                    <a:pt x="9850" y="3991"/>
                    <a:pt x="9787" y="4276"/>
                    <a:pt x="9977" y="4592"/>
                  </a:cubicBezTo>
                  <a:cubicBezTo>
                    <a:pt x="10008" y="4624"/>
                    <a:pt x="10008" y="4656"/>
                    <a:pt x="10008" y="4687"/>
                  </a:cubicBezTo>
                  <a:cubicBezTo>
                    <a:pt x="9945" y="4941"/>
                    <a:pt x="9945" y="5226"/>
                    <a:pt x="9755" y="5479"/>
                  </a:cubicBezTo>
                  <a:cubicBezTo>
                    <a:pt x="9343" y="5352"/>
                    <a:pt x="8963" y="5194"/>
                    <a:pt x="8615" y="4941"/>
                  </a:cubicBezTo>
                  <a:lnTo>
                    <a:pt x="8615" y="4941"/>
                  </a:lnTo>
                  <a:lnTo>
                    <a:pt x="8615" y="4941"/>
                  </a:lnTo>
                  <a:cubicBezTo>
                    <a:pt x="8615" y="4941"/>
                    <a:pt x="8615" y="4941"/>
                    <a:pt x="8615" y="4941"/>
                  </a:cubicBezTo>
                  <a:cubicBezTo>
                    <a:pt x="8425" y="4909"/>
                    <a:pt x="8235" y="4877"/>
                    <a:pt x="8108" y="4751"/>
                  </a:cubicBezTo>
                  <a:cubicBezTo>
                    <a:pt x="8171" y="4022"/>
                    <a:pt x="8266" y="3294"/>
                    <a:pt x="8330" y="2565"/>
                  </a:cubicBezTo>
                  <a:cubicBezTo>
                    <a:pt x="8393" y="2154"/>
                    <a:pt x="8393" y="1710"/>
                    <a:pt x="8425" y="1299"/>
                  </a:cubicBezTo>
                  <a:cubicBezTo>
                    <a:pt x="8425" y="1109"/>
                    <a:pt x="8330" y="982"/>
                    <a:pt x="8171" y="887"/>
                  </a:cubicBezTo>
                  <a:cubicBezTo>
                    <a:pt x="8171" y="887"/>
                    <a:pt x="8171" y="887"/>
                    <a:pt x="8171" y="919"/>
                  </a:cubicBezTo>
                  <a:lnTo>
                    <a:pt x="8140" y="919"/>
                  </a:lnTo>
                  <a:cubicBezTo>
                    <a:pt x="8045" y="1900"/>
                    <a:pt x="7950" y="2914"/>
                    <a:pt x="7886" y="3896"/>
                  </a:cubicBezTo>
                  <a:cubicBezTo>
                    <a:pt x="7855" y="4149"/>
                    <a:pt x="7886" y="4402"/>
                    <a:pt x="7886" y="4656"/>
                  </a:cubicBezTo>
                  <a:cubicBezTo>
                    <a:pt x="7570" y="4719"/>
                    <a:pt x="7443" y="4656"/>
                    <a:pt x="7348" y="4466"/>
                  </a:cubicBezTo>
                  <a:cubicBezTo>
                    <a:pt x="7316" y="4339"/>
                    <a:pt x="7253" y="4212"/>
                    <a:pt x="7253" y="4086"/>
                  </a:cubicBezTo>
                  <a:cubicBezTo>
                    <a:pt x="7190" y="3136"/>
                    <a:pt x="7126" y="2217"/>
                    <a:pt x="7063" y="1299"/>
                  </a:cubicBezTo>
                  <a:cubicBezTo>
                    <a:pt x="7190" y="1172"/>
                    <a:pt x="7316" y="1077"/>
                    <a:pt x="7475" y="1140"/>
                  </a:cubicBezTo>
                  <a:close/>
                  <a:moveTo>
                    <a:pt x="1869" y="15993"/>
                  </a:moveTo>
                  <a:cubicBezTo>
                    <a:pt x="1838" y="15866"/>
                    <a:pt x="1838" y="15740"/>
                    <a:pt x="1711" y="15708"/>
                  </a:cubicBezTo>
                  <a:lnTo>
                    <a:pt x="1711" y="15708"/>
                  </a:lnTo>
                  <a:lnTo>
                    <a:pt x="1711" y="15708"/>
                  </a:lnTo>
                  <a:lnTo>
                    <a:pt x="1711" y="15708"/>
                  </a:lnTo>
                  <a:cubicBezTo>
                    <a:pt x="1616" y="15486"/>
                    <a:pt x="1553" y="15233"/>
                    <a:pt x="1458" y="15011"/>
                  </a:cubicBezTo>
                  <a:cubicBezTo>
                    <a:pt x="1394" y="14790"/>
                    <a:pt x="1268" y="14600"/>
                    <a:pt x="1299" y="14346"/>
                  </a:cubicBezTo>
                  <a:cubicBezTo>
                    <a:pt x="1299" y="14346"/>
                    <a:pt x="1299" y="14346"/>
                    <a:pt x="1299" y="14346"/>
                  </a:cubicBezTo>
                  <a:lnTo>
                    <a:pt x="1299" y="14315"/>
                  </a:lnTo>
                  <a:cubicBezTo>
                    <a:pt x="1204" y="14220"/>
                    <a:pt x="1141" y="14125"/>
                    <a:pt x="1109" y="13998"/>
                  </a:cubicBezTo>
                  <a:cubicBezTo>
                    <a:pt x="824" y="13301"/>
                    <a:pt x="666" y="12573"/>
                    <a:pt x="666" y="11813"/>
                  </a:cubicBezTo>
                  <a:cubicBezTo>
                    <a:pt x="698" y="11496"/>
                    <a:pt x="666" y="11179"/>
                    <a:pt x="666" y="10894"/>
                  </a:cubicBezTo>
                  <a:cubicBezTo>
                    <a:pt x="856" y="10704"/>
                    <a:pt x="1046" y="10578"/>
                    <a:pt x="1299" y="10514"/>
                  </a:cubicBezTo>
                  <a:cubicBezTo>
                    <a:pt x="1363" y="10958"/>
                    <a:pt x="1299" y="11369"/>
                    <a:pt x="1299" y="11813"/>
                  </a:cubicBezTo>
                  <a:cubicBezTo>
                    <a:pt x="1299" y="12224"/>
                    <a:pt x="1299" y="12668"/>
                    <a:pt x="1268" y="13080"/>
                  </a:cubicBezTo>
                  <a:cubicBezTo>
                    <a:pt x="1268" y="13491"/>
                    <a:pt x="1299" y="13903"/>
                    <a:pt x="1299" y="14315"/>
                  </a:cubicBezTo>
                  <a:cubicBezTo>
                    <a:pt x="1299" y="14315"/>
                    <a:pt x="1299" y="14346"/>
                    <a:pt x="1299" y="14346"/>
                  </a:cubicBezTo>
                  <a:lnTo>
                    <a:pt x="1299" y="14346"/>
                  </a:lnTo>
                  <a:cubicBezTo>
                    <a:pt x="1426" y="14315"/>
                    <a:pt x="1521" y="14315"/>
                    <a:pt x="1553" y="14156"/>
                  </a:cubicBezTo>
                  <a:cubicBezTo>
                    <a:pt x="1553" y="13966"/>
                    <a:pt x="1584" y="13776"/>
                    <a:pt x="1584" y="13586"/>
                  </a:cubicBezTo>
                  <a:cubicBezTo>
                    <a:pt x="1584" y="12700"/>
                    <a:pt x="1553" y="11844"/>
                    <a:pt x="1553" y="10958"/>
                  </a:cubicBezTo>
                  <a:cubicBezTo>
                    <a:pt x="1553" y="10799"/>
                    <a:pt x="1553" y="10641"/>
                    <a:pt x="1553" y="10483"/>
                  </a:cubicBezTo>
                  <a:cubicBezTo>
                    <a:pt x="1553" y="10261"/>
                    <a:pt x="1553" y="10229"/>
                    <a:pt x="1901" y="10134"/>
                  </a:cubicBezTo>
                  <a:cubicBezTo>
                    <a:pt x="1933" y="10198"/>
                    <a:pt x="1964" y="10229"/>
                    <a:pt x="1964" y="10293"/>
                  </a:cubicBezTo>
                  <a:cubicBezTo>
                    <a:pt x="1933" y="11433"/>
                    <a:pt x="1933" y="12573"/>
                    <a:pt x="1869" y="13745"/>
                  </a:cubicBezTo>
                  <a:cubicBezTo>
                    <a:pt x="1869" y="14188"/>
                    <a:pt x="1838" y="14663"/>
                    <a:pt x="1806" y="15138"/>
                  </a:cubicBezTo>
                  <a:cubicBezTo>
                    <a:pt x="1806" y="15328"/>
                    <a:pt x="1743" y="15518"/>
                    <a:pt x="1711" y="15708"/>
                  </a:cubicBezTo>
                  <a:lnTo>
                    <a:pt x="1711" y="15708"/>
                  </a:lnTo>
                  <a:cubicBezTo>
                    <a:pt x="1838" y="15708"/>
                    <a:pt x="1964" y="15740"/>
                    <a:pt x="2123" y="15740"/>
                  </a:cubicBezTo>
                  <a:cubicBezTo>
                    <a:pt x="2154" y="15581"/>
                    <a:pt x="2186" y="15455"/>
                    <a:pt x="2218" y="15328"/>
                  </a:cubicBezTo>
                  <a:cubicBezTo>
                    <a:pt x="2344" y="13745"/>
                    <a:pt x="2313" y="12129"/>
                    <a:pt x="2218" y="10546"/>
                  </a:cubicBezTo>
                  <a:cubicBezTo>
                    <a:pt x="2218" y="10356"/>
                    <a:pt x="2154" y="10166"/>
                    <a:pt x="2123" y="9944"/>
                  </a:cubicBezTo>
                  <a:cubicBezTo>
                    <a:pt x="2376" y="9691"/>
                    <a:pt x="2693" y="9564"/>
                    <a:pt x="3009" y="9406"/>
                  </a:cubicBezTo>
                  <a:cubicBezTo>
                    <a:pt x="3168" y="9311"/>
                    <a:pt x="3294" y="9311"/>
                    <a:pt x="3453" y="9374"/>
                  </a:cubicBezTo>
                  <a:cubicBezTo>
                    <a:pt x="3579" y="9438"/>
                    <a:pt x="3738" y="9533"/>
                    <a:pt x="3896" y="9596"/>
                  </a:cubicBezTo>
                  <a:cubicBezTo>
                    <a:pt x="3864" y="9944"/>
                    <a:pt x="3833" y="10261"/>
                    <a:pt x="3833" y="10609"/>
                  </a:cubicBezTo>
                  <a:cubicBezTo>
                    <a:pt x="3801" y="10736"/>
                    <a:pt x="3769" y="10863"/>
                    <a:pt x="3769" y="10989"/>
                  </a:cubicBezTo>
                  <a:cubicBezTo>
                    <a:pt x="3706" y="12098"/>
                    <a:pt x="3611" y="13175"/>
                    <a:pt x="3548" y="14251"/>
                  </a:cubicBezTo>
                  <a:cubicBezTo>
                    <a:pt x="3548" y="14568"/>
                    <a:pt x="3548" y="14853"/>
                    <a:pt x="3548" y="15138"/>
                  </a:cubicBezTo>
                  <a:cubicBezTo>
                    <a:pt x="3548" y="15233"/>
                    <a:pt x="3611" y="15328"/>
                    <a:pt x="3643" y="15391"/>
                  </a:cubicBezTo>
                  <a:cubicBezTo>
                    <a:pt x="3674" y="15486"/>
                    <a:pt x="3864" y="15455"/>
                    <a:pt x="3896" y="15391"/>
                  </a:cubicBezTo>
                  <a:cubicBezTo>
                    <a:pt x="3928" y="15296"/>
                    <a:pt x="3959" y="15201"/>
                    <a:pt x="3959" y="15106"/>
                  </a:cubicBezTo>
                  <a:cubicBezTo>
                    <a:pt x="4023" y="14125"/>
                    <a:pt x="4086" y="13111"/>
                    <a:pt x="4118" y="12129"/>
                  </a:cubicBezTo>
                  <a:cubicBezTo>
                    <a:pt x="4118" y="11401"/>
                    <a:pt x="4054" y="10704"/>
                    <a:pt x="4023" y="9976"/>
                  </a:cubicBezTo>
                  <a:cubicBezTo>
                    <a:pt x="4023" y="9913"/>
                    <a:pt x="4023" y="9818"/>
                    <a:pt x="4023" y="9723"/>
                  </a:cubicBezTo>
                  <a:cubicBezTo>
                    <a:pt x="4466" y="9786"/>
                    <a:pt x="4783" y="10071"/>
                    <a:pt x="5131" y="10293"/>
                  </a:cubicBezTo>
                  <a:cubicBezTo>
                    <a:pt x="5131" y="10673"/>
                    <a:pt x="5131" y="11053"/>
                    <a:pt x="5131" y="11464"/>
                  </a:cubicBezTo>
                  <a:cubicBezTo>
                    <a:pt x="5100" y="12478"/>
                    <a:pt x="5036" y="13460"/>
                    <a:pt x="4973" y="14473"/>
                  </a:cubicBezTo>
                  <a:cubicBezTo>
                    <a:pt x="4973" y="14853"/>
                    <a:pt x="5068" y="15075"/>
                    <a:pt x="5195" y="15011"/>
                  </a:cubicBezTo>
                  <a:cubicBezTo>
                    <a:pt x="5448" y="14916"/>
                    <a:pt x="5353" y="14695"/>
                    <a:pt x="5385" y="14505"/>
                  </a:cubicBezTo>
                  <a:cubicBezTo>
                    <a:pt x="5448" y="13428"/>
                    <a:pt x="5511" y="12383"/>
                    <a:pt x="5385" y="11306"/>
                  </a:cubicBezTo>
                  <a:cubicBezTo>
                    <a:pt x="5353" y="11021"/>
                    <a:pt x="5321" y="10768"/>
                    <a:pt x="5290" y="10483"/>
                  </a:cubicBezTo>
                  <a:cubicBezTo>
                    <a:pt x="5385" y="10388"/>
                    <a:pt x="5480" y="10483"/>
                    <a:pt x="5543" y="10546"/>
                  </a:cubicBezTo>
                  <a:cubicBezTo>
                    <a:pt x="6081" y="10926"/>
                    <a:pt x="6620" y="11306"/>
                    <a:pt x="7158" y="11718"/>
                  </a:cubicBezTo>
                  <a:cubicBezTo>
                    <a:pt x="7158" y="11844"/>
                    <a:pt x="7190" y="11971"/>
                    <a:pt x="7158" y="12098"/>
                  </a:cubicBezTo>
                  <a:cubicBezTo>
                    <a:pt x="7095" y="12320"/>
                    <a:pt x="7031" y="12541"/>
                    <a:pt x="6936" y="12763"/>
                  </a:cubicBezTo>
                  <a:cubicBezTo>
                    <a:pt x="6556" y="13681"/>
                    <a:pt x="6240" y="14631"/>
                    <a:pt x="5733" y="15486"/>
                  </a:cubicBezTo>
                  <a:cubicBezTo>
                    <a:pt x="5701" y="15550"/>
                    <a:pt x="5670" y="15613"/>
                    <a:pt x="5638" y="15676"/>
                  </a:cubicBezTo>
                  <a:cubicBezTo>
                    <a:pt x="5575" y="15835"/>
                    <a:pt x="5448" y="15930"/>
                    <a:pt x="5258" y="15930"/>
                  </a:cubicBezTo>
                  <a:cubicBezTo>
                    <a:pt x="4498" y="15898"/>
                    <a:pt x="3738" y="15993"/>
                    <a:pt x="2946" y="15835"/>
                  </a:cubicBezTo>
                  <a:cubicBezTo>
                    <a:pt x="2693" y="15803"/>
                    <a:pt x="2408" y="15740"/>
                    <a:pt x="2154" y="15866"/>
                  </a:cubicBezTo>
                  <a:cubicBezTo>
                    <a:pt x="2154" y="16151"/>
                    <a:pt x="2154" y="16183"/>
                    <a:pt x="2344" y="16215"/>
                  </a:cubicBezTo>
                  <a:cubicBezTo>
                    <a:pt x="2724" y="16278"/>
                    <a:pt x="3136" y="16373"/>
                    <a:pt x="3548" y="16405"/>
                  </a:cubicBezTo>
                  <a:cubicBezTo>
                    <a:pt x="4149" y="16436"/>
                    <a:pt x="4751" y="16405"/>
                    <a:pt x="5353" y="16405"/>
                  </a:cubicBezTo>
                  <a:cubicBezTo>
                    <a:pt x="5701" y="16405"/>
                    <a:pt x="5923" y="16278"/>
                    <a:pt x="6081" y="15961"/>
                  </a:cubicBezTo>
                  <a:cubicBezTo>
                    <a:pt x="6398" y="15265"/>
                    <a:pt x="6746" y="14600"/>
                    <a:pt x="7031" y="13871"/>
                  </a:cubicBezTo>
                  <a:cubicBezTo>
                    <a:pt x="7190" y="13428"/>
                    <a:pt x="7348" y="13016"/>
                    <a:pt x="7538" y="12573"/>
                  </a:cubicBezTo>
                  <a:cubicBezTo>
                    <a:pt x="7633" y="12288"/>
                    <a:pt x="7696" y="12003"/>
                    <a:pt x="7665" y="11718"/>
                  </a:cubicBezTo>
                  <a:cubicBezTo>
                    <a:pt x="7665" y="11559"/>
                    <a:pt x="7601" y="11401"/>
                    <a:pt x="7475" y="11306"/>
                  </a:cubicBezTo>
                  <a:cubicBezTo>
                    <a:pt x="6556" y="10704"/>
                    <a:pt x="5733" y="10008"/>
                    <a:pt x="4751" y="9501"/>
                  </a:cubicBezTo>
                  <a:cubicBezTo>
                    <a:pt x="4466" y="9343"/>
                    <a:pt x="4149" y="9184"/>
                    <a:pt x="3833" y="9026"/>
                  </a:cubicBezTo>
                  <a:cubicBezTo>
                    <a:pt x="3421" y="8836"/>
                    <a:pt x="3009" y="8836"/>
                    <a:pt x="2598" y="9089"/>
                  </a:cubicBezTo>
                  <a:cubicBezTo>
                    <a:pt x="2091" y="9374"/>
                    <a:pt x="1584" y="9691"/>
                    <a:pt x="1078" y="10008"/>
                  </a:cubicBezTo>
                  <a:cubicBezTo>
                    <a:pt x="983" y="10039"/>
                    <a:pt x="888" y="10103"/>
                    <a:pt x="793" y="10166"/>
                  </a:cubicBezTo>
                  <a:cubicBezTo>
                    <a:pt x="761" y="10071"/>
                    <a:pt x="729" y="10008"/>
                    <a:pt x="761" y="9976"/>
                  </a:cubicBezTo>
                  <a:cubicBezTo>
                    <a:pt x="1141" y="8076"/>
                    <a:pt x="1743" y="6271"/>
                    <a:pt x="2819" y="4687"/>
                  </a:cubicBezTo>
                  <a:cubicBezTo>
                    <a:pt x="3231" y="4086"/>
                    <a:pt x="3706" y="3611"/>
                    <a:pt x="4244" y="3136"/>
                  </a:cubicBezTo>
                  <a:cubicBezTo>
                    <a:pt x="4783" y="2629"/>
                    <a:pt x="5385" y="2185"/>
                    <a:pt x="5955" y="1742"/>
                  </a:cubicBezTo>
                  <a:cubicBezTo>
                    <a:pt x="6145" y="1584"/>
                    <a:pt x="6366" y="1425"/>
                    <a:pt x="6683" y="1457"/>
                  </a:cubicBezTo>
                  <a:cubicBezTo>
                    <a:pt x="6683" y="1552"/>
                    <a:pt x="6715" y="1647"/>
                    <a:pt x="6715" y="1742"/>
                  </a:cubicBezTo>
                  <a:cubicBezTo>
                    <a:pt x="6715" y="2439"/>
                    <a:pt x="6746" y="3167"/>
                    <a:pt x="6778" y="3896"/>
                  </a:cubicBezTo>
                  <a:cubicBezTo>
                    <a:pt x="6778" y="4117"/>
                    <a:pt x="6810" y="4371"/>
                    <a:pt x="6905" y="4592"/>
                  </a:cubicBezTo>
                  <a:cubicBezTo>
                    <a:pt x="6968" y="4846"/>
                    <a:pt x="7158" y="5067"/>
                    <a:pt x="7443" y="5131"/>
                  </a:cubicBezTo>
                  <a:cubicBezTo>
                    <a:pt x="8140" y="5257"/>
                    <a:pt x="8773" y="5574"/>
                    <a:pt x="9407" y="5891"/>
                  </a:cubicBezTo>
                  <a:cubicBezTo>
                    <a:pt x="9850" y="6081"/>
                    <a:pt x="10325" y="6239"/>
                    <a:pt x="10832" y="6302"/>
                  </a:cubicBezTo>
                  <a:cubicBezTo>
                    <a:pt x="10927" y="6302"/>
                    <a:pt x="11053" y="6334"/>
                    <a:pt x="11117" y="6302"/>
                  </a:cubicBezTo>
                  <a:cubicBezTo>
                    <a:pt x="11433" y="6049"/>
                    <a:pt x="11813" y="5954"/>
                    <a:pt x="12003" y="5574"/>
                  </a:cubicBezTo>
                  <a:cubicBezTo>
                    <a:pt x="12352" y="4877"/>
                    <a:pt x="12732" y="4212"/>
                    <a:pt x="13112" y="3516"/>
                  </a:cubicBezTo>
                  <a:cubicBezTo>
                    <a:pt x="13143" y="3452"/>
                    <a:pt x="13175" y="3389"/>
                    <a:pt x="13207" y="3294"/>
                  </a:cubicBezTo>
                  <a:cubicBezTo>
                    <a:pt x="13365" y="2946"/>
                    <a:pt x="13333" y="2597"/>
                    <a:pt x="13048" y="2280"/>
                  </a:cubicBezTo>
                  <a:cubicBezTo>
                    <a:pt x="12763" y="1964"/>
                    <a:pt x="12510" y="1647"/>
                    <a:pt x="12225" y="1299"/>
                  </a:cubicBezTo>
                  <a:cubicBezTo>
                    <a:pt x="12098" y="1172"/>
                    <a:pt x="11972" y="1014"/>
                    <a:pt x="12067" y="760"/>
                  </a:cubicBezTo>
                  <a:cubicBezTo>
                    <a:pt x="12162" y="760"/>
                    <a:pt x="12257" y="729"/>
                    <a:pt x="12352" y="760"/>
                  </a:cubicBezTo>
                  <a:cubicBezTo>
                    <a:pt x="12858" y="792"/>
                    <a:pt x="13365" y="887"/>
                    <a:pt x="13872" y="1045"/>
                  </a:cubicBezTo>
                  <a:cubicBezTo>
                    <a:pt x="14252" y="1172"/>
                    <a:pt x="14632" y="1299"/>
                    <a:pt x="14980" y="1394"/>
                  </a:cubicBezTo>
                  <a:cubicBezTo>
                    <a:pt x="15170" y="1457"/>
                    <a:pt x="15329" y="1520"/>
                    <a:pt x="15487" y="1647"/>
                  </a:cubicBezTo>
                  <a:cubicBezTo>
                    <a:pt x="15614" y="1742"/>
                    <a:pt x="15867" y="1647"/>
                    <a:pt x="16057" y="1710"/>
                  </a:cubicBezTo>
                  <a:cubicBezTo>
                    <a:pt x="16880" y="1995"/>
                    <a:pt x="17735" y="2280"/>
                    <a:pt x="18464" y="2787"/>
                  </a:cubicBezTo>
                  <a:cubicBezTo>
                    <a:pt x="18622" y="2882"/>
                    <a:pt x="18749" y="3009"/>
                    <a:pt x="18876" y="3136"/>
                  </a:cubicBezTo>
                  <a:cubicBezTo>
                    <a:pt x="19319" y="3579"/>
                    <a:pt x="19762" y="4054"/>
                    <a:pt x="20206" y="4497"/>
                  </a:cubicBezTo>
                  <a:cubicBezTo>
                    <a:pt x="20427" y="4719"/>
                    <a:pt x="20617" y="4972"/>
                    <a:pt x="20776" y="5289"/>
                  </a:cubicBezTo>
                  <a:cubicBezTo>
                    <a:pt x="20332" y="5511"/>
                    <a:pt x="19921" y="5479"/>
                    <a:pt x="19477" y="5352"/>
                  </a:cubicBezTo>
                  <a:cubicBezTo>
                    <a:pt x="19446" y="5352"/>
                    <a:pt x="19414" y="5352"/>
                    <a:pt x="19382" y="5384"/>
                  </a:cubicBezTo>
                  <a:cubicBezTo>
                    <a:pt x="18907" y="5796"/>
                    <a:pt x="18907" y="5796"/>
                    <a:pt x="18876" y="6397"/>
                  </a:cubicBezTo>
                  <a:cubicBezTo>
                    <a:pt x="18844" y="6714"/>
                    <a:pt x="18844" y="7031"/>
                    <a:pt x="18844" y="7347"/>
                  </a:cubicBezTo>
                  <a:cubicBezTo>
                    <a:pt x="18812" y="7854"/>
                    <a:pt x="18749" y="8329"/>
                    <a:pt x="18717" y="8836"/>
                  </a:cubicBezTo>
                  <a:cubicBezTo>
                    <a:pt x="18559" y="8899"/>
                    <a:pt x="18496" y="8804"/>
                    <a:pt x="18432" y="8741"/>
                  </a:cubicBezTo>
                  <a:cubicBezTo>
                    <a:pt x="18147" y="8393"/>
                    <a:pt x="17767" y="8171"/>
                    <a:pt x="17355" y="7981"/>
                  </a:cubicBezTo>
                  <a:cubicBezTo>
                    <a:pt x="16627" y="7633"/>
                    <a:pt x="15899" y="7284"/>
                    <a:pt x="15170" y="6999"/>
                  </a:cubicBezTo>
                  <a:cubicBezTo>
                    <a:pt x="14885" y="6872"/>
                    <a:pt x="14600" y="6682"/>
                    <a:pt x="14284" y="6619"/>
                  </a:cubicBezTo>
                  <a:cubicBezTo>
                    <a:pt x="13999" y="6556"/>
                    <a:pt x="13682" y="6429"/>
                    <a:pt x="13428" y="6271"/>
                  </a:cubicBezTo>
                  <a:cubicBezTo>
                    <a:pt x="13143" y="6112"/>
                    <a:pt x="12890" y="6017"/>
                    <a:pt x="12573" y="5954"/>
                  </a:cubicBezTo>
                  <a:cubicBezTo>
                    <a:pt x="12415" y="5922"/>
                    <a:pt x="12257" y="5922"/>
                    <a:pt x="12130" y="5954"/>
                  </a:cubicBezTo>
                  <a:cubicBezTo>
                    <a:pt x="11972" y="5954"/>
                    <a:pt x="11877" y="6049"/>
                    <a:pt x="11813" y="6207"/>
                  </a:cubicBezTo>
                  <a:cubicBezTo>
                    <a:pt x="11813" y="6271"/>
                    <a:pt x="11845" y="6397"/>
                    <a:pt x="11877" y="6461"/>
                  </a:cubicBezTo>
                  <a:cubicBezTo>
                    <a:pt x="11908" y="6492"/>
                    <a:pt x="12035" y="6524"/>
                    <a:pt x="12067" y="6524"/>
                  </a:cubicBezTo>
                  <a:cubicBezTo>
                    <a:pt x="12352" y="6334"/>
                    <a:pt x="12573" y="6461"/>
                    <a:pt x="12858" y="6651"/>
                  </a:cubicBezTo>
                  <a:cubicBezTo>
                    <a:pt x="12763" y="7347"/>
                    <a:pt x="12732" y="8076"/>
                    <a:pt x="12637" y="8773"/>
                  </a:cubicBezTo>
                  <a:cubicBezTo>
                    <a:pt x="12478" y="9944"/>
                    <a:pt x="12320" y="11084"/>
                    <a:pt x="12162" y="12256"/>
                  </a:cubicBezTo>
                  <a:cubicBezTo>
                    <a:pt x="12098" y="12858"/>
                    <a:pt x="12035" y="13491"/>
                    <a:pt x="11972" y="14125"/>
                  </a:cubicBezTo>
                  <a:cubicBezTo>
                    <a:pt x="11940" y="14315"/>
                    <a:pt x="11940" y="14505"/>
                    <a:pt x="12035" y="14663"/>
                  </a:cubicBezTo>
                  <a:cubicBezTo>
                    <a:pt x="12162" y="14695"/>
                    <a:pt x="12225" y="14600"/>
                    <a:pt x="12257" y="14536"/>
                  </a:cubicBezTo>
                  <a:cubicBezTo>
                    <a:pt x="12320" y="14251"/>
                    <a:pt x="12383" y="13966"/>
                    <a:pt x="12415" y="13681"/>
                  </a:cubicBezTo>
                  <a:cubicBezTo>
                    <a:pt x="12605" y="12288"/>
                    <a:pt x="12795" y="10926"/>
                    <a:pt x="12953" y="9564"/>
                  </a:cubicBezTo>
                  <a:cubicBezTo>
                    <a:pt x="13048" y="8899"/>
                    <a:pt x="13112" y="8234"/>
                    <a:pt x="13175" y="7569"/>
                  </a:cubicBezTo>
                  <a:cubicBezTo>
                    <a:pt x="13175" y="7347"/>
                    <a:pt x="13175" y="7094"/>
                    <a:pt x="13238" y="6841"/>
                  </a:cubicBezTo>
                  <a:cubicBezTo>
                    <a:pt x="13397" y="6809"/>
                    <a:pt x="13460" y="6872"/>
                    <a:pt x="13492" y="6967"/>
                  </a:cubicBezTo>
                  <a:cubicBezTo>
                    <a:pt x="13492" y="7031"/>
                    <a:pt x="13492" y="7094"/>
                    <a:pt x="13492" y="7157"/>
                  </a:cubicBezTo>
                  <a:cubicBezTo>
                    <a:pt x="13365" y="7633"/>
                    <a:pt x="13397" y="8139"/>
                    <a:pt x="13365" y="8614"/>
                  </a:cubicBezTo>
                  <a:cubicBezTo>
                    <a:pt x="13302" y="9469"/>
                    <a:pt x="13207" y="10356"/>
                    <a:pt x="13080" y="11211"/>
                  </a:cubicBezTo>
                  <a:cubicBezTo>
                    <a:pt x="12922" y="12256"/>
                    <a:pt x="12732" y="13301"/>
                    <a:pt x="12573" y="14346"/>
                  </a:cubicBezTo>
                  <a:cubicBezTo>
                    <a:pt x="12542" y="14663"/>
                    <a:pt x="12447" y="14980"/>
                    <a:pt x="12605" y="15328"/>
                  </a:cubicBezTo>
                  <a:cubicBezTo>
                    <a:pt x="12827" y="15170"/>
                    <a:pt x="12890" y="14980"/>
                    <a:pt x="12922" y="14758"/>
                  </a:cubicBezTo>
                  <a:cubicBezTo>
                    <a:pt x="13017" y="14251"/>
                    <a:pt x="13112" y="13776"/>
                    <a:pt x="13207" y="13301"/>
                  </a:cubicBezTo>
                  <a:cubicBezTo>
                    <a:pt x="13397" y="11971"/>
                    <a:pt x="13555" y="10609"/>
                    <a:pt x="13745" y="9248"/>
                  </a:cubicBezTo>
                  <a:cubicBezTo>
                    <a:pt x="13809" y="8646"/>
                    <a:pt x="13809" y="8013"/>
                    <a:pt x="13745" y="7379"/>
                  </a:cubicBezTo>
                  <a:cubicBezTo>
                    <a:pt x="13714" y="7284"/>
                    <a:pt x="13745" y="7157"/>
                    <a:pt x="13745" y="7031"/>
                  </a:cubicBezTo>
                  <a:cubicBezTo>
                    <a:pt x="13967" y="6999"/>
                    <a:pt x="14125" y="7126"/>
                    <a:pt x="14347" y="7252"/>
                  </a:cubicBezTo>
                  <a:cubicBezTo>
                    <a:pt x="14347" y="7379"/>
                    <a:pt x="14379" y="7538"/>
                    <a:pt x="14379" y="7696"/>
                  </a:cubicBezTo>
                  <a:cubicBezTo>
                    <a:pt x="14315" y="8899"/>
                    <a:pt x="14252" y="10134"/>
                    <a:pt x="14157" y="11369"/>
                  </a:cubicBezTo>
                  <a:cubicBezTo>
                    <a:pt x="14062" y="12383"/>
                    <a:pt x="13967" y="13365"/>
                    <a:pt x="13840" y="14378"/>
                  </a:cubicBezTo>
                  <a:cubicBezTo>
                    <a:pt x="13809" y="14726"/>
                    <a:pt x="13777" y="15043"/>
                    <a:pt x="13714" y="15360"/>
                  </a:cubicBezTo>
                  <a:cubicBezTo>
                    <a:pt x="13682" y="15550"/>
                    <a:pt x="13809" y="15645"/>
                    <a:pt x="13935" y="15708"/>
                  </a:cubicBezTo>
                  <a:lnTo>
                    <a:pt x="13935" y="15708"/>
                  </a:lnTo>
                  <a:lnTo>
                    <a:pt x="13967" y="15708"/>
                  </a:lnTo>
                  <a:cubicBezTo>
                    <a:pt x="14220" y="15296"/>
                    <a:pt x="14252" y="14790"/>
                    <a:pt x="14284" y="14315"/>
                  </a:cubicBezTo>
                  <a:cubicBezTo>
                    <a:pt x="14442" y="12826"/>
                    <a:pt x="14600" y="11306"/>
                    <a:pt x="14727" y="9786"/>
                  </a:cubicBezTo>
                  <a:cubicBezTo>
                    <a:pt x="14790" y="9248"/>
                    <a:pt x="14759" y="8709"/>
                    <a:pt x="14790" y="8139"/>
                  </a:cubicBezTo>
                  <a:cubicBezTo>
                    <a:pt x="14790" y="7949"/>
                    <a:pt x="14790" y="7728"/>
                    <a:pt x="14790" y="7474"/>
                  </a:cubicBezTo>
                  <a:cubicBezTo>
                    <a:pt x="14917" y="7506"/>
                    <a:pt x="15044" y="7474"/>
                    <a:pt x="15139" y="7538"/>
                  </a:cubicBezTo>
                  <a:cubicBezTo>
                    <a:pt x="15835" y="7854"/>
                    <a:pt x="16564" y="8171"/>
                    <a:pt x="17292" y="8519"/>
                  </a:cubicBezTo>
                  <a:cubicBezTo>
                    <a:pt x="17830" y="8741"/>
                    <a:pt x="18179" y="9184"/>
                    <a:pt x="18496" y="9628"/>
                  </a:cubicBezTo>
                  <a:cubicBezTo>
                    <a:pt x="18432" y="10134"/>
                    <a:pt x="18432" y="10134"/>
                    <a:pt x="18147" y="10609"/>
                  </a:cubicBezTo>
                  <a:cubicBezTo>
                    <a:pt x="18147" y="10261"/>
                    <a:pt x="18147" y="9976"/>
                    <a:pt x="18147" y="9723"/>
                  </a:cubicBezTo>
                  <a:cubicBezTo>
                    <a:pt x="18147" y="9564"/>
                    <a:pt x="18084" y="9438"/>
                    <a:pt x="18052" y="9311"/>
                  </a:cubicBezTo>
                  <a:cubicBezTo>
                    <a:pt x="18052" y="9279"/>
                    <a:pt x="17989" y="9248"/>
                    <a:pt x="17957" y="9248"/>
                  </a:cubicBezTo>
                  <a:cubicBezTo>
                    <a:pt x="17926" y="9248"/>
                    <a:pt x="17830" y="9279"/>
                    <a:pt x="17830" y="9311"/>
                  </a:cubicBezTo>
                  <a:cubicBezTo>
                    <a:pt x="17767" y="9438"/>
                    <a:pt x="17735" y="9596"/>
                    <a:pt x="17735" y="9723"/>
                  </a:cubicBezTo>
                  <a:cubicBezTo>
                    <a:pt x="17735" y="10799"/>
                    <a:pt x="17450" y="11844"/>
                    <a:pt x="17134" y="12858"/>
                  </a:cubicBezTo>
                  <a:cubicBezTo>
                    <a:pt x="17070" y="13016"/>
                    <a:pt x="17007" y="13175"/>
                    <a:pt x="17007" y="13365"/>
                  </a:cubicBezTo>
                  <a:cubicBezTo>
                    <a:pt x="17007" y="13460"/>
                    <a:pt x="17039" y="13586"/>
                    <a:pt x="17102" y="13713"/>
                  </a:cubicBezTo>
                  <a:cubicBezTo>
                    <a:pt x="17229" y="13650"/>
                    <a:pt x="17355" y="13586"/>
                    <a:pt x="17450" y="13555"/>
                  </a:cubicBezTo>
                  <a:cubicBezTo>
                    <a:pt x="17450" y="13523"/>
                    <a:pt x="17450" y="13523"/>
                    <a:pt x="17450" y="13523"/>
                  </a:cubicBezTo>
                  <a:cubicBezTo>
                    <a:pt x="17450" y="13523"/>
                    <a:pt x="17482" y="13523"/>
                    <a:pt x="17482" y="13491"/>
                  </a:cubicBezTo>
                  <a:cubicBezTo>
                    <a:pt x="17482" y="13460"/>
                    <a:pt x="17450" y="13428"/>
                    <a:pt x="17450" y="13365"/>
                  </a:cubicBezTo>
                  <a:cubicBezTo>
                    <a:pt x="17450" y="13365"/>
                    <a:pt x="17514" y="13333"/>
                    <a:pt x="17514" y="13333"/>
                  </a:cubicBezTo>
                  <a:cubicBezTo>
                    <a:pt x="17545" y="13365"/>
                    <a:pt x="17545" y="13365"/>
                    <a:pt x="17545" y="13396"/>
                  </a:cubicBezTo>
                  <a:cubicBezTo>
                    <a:pt x="17514" y="13428"/>
                    <a:pt x="17482" y="13460"/>
                    <a:pt x="17482" y="13491"/>
                  </a:cubicBezTo>
                  <a:cubicBezTo>
                    <a:pt x="17482" y="13523"/>
                    <a:pt x="17482" y="13523"/>
                    <a:pt x="17482" y="13523"/>
                  </a:cubicBezTo>
                  <a:cubicBezTo>
                    <a:pt x="17482" y="13523"/>
                    <a:pt x="17450" y="13523"/>
                    <a:pt x="17450" y="13555"/>
                  </a:cubicBezTo>
                  <a:cubicBezTo>
                    <a:pt x="17450" y="13935"/>
                    <a:pt x="17292" y="14283"/>
                    <a:pt x="17134" y="14600"/>
                  </a:cubicBezTo>
                  <a:cubicBezTo>
                    <a:pt x="17070" y="14726"/>
                    <a:pt x="16944" y="14821"/>
                    <a:pt x="16849" y="14885"/>
                  </a:cubicBezTo>
                  <a:cubicBezTo>
                    <a:pt x="15994" y="15265"/>
                    <a:pt x="15139" y="15518"/>
                    <a:pt x="14220" y="15708"/>
                  </a:cubicBezTo>
                  <a:cubicBezTo>
                    <a:pt x="14125" y="15740"/>
                    <a:pt x="14062" y="15708"/>
                    <a:pt x="13967" y="15708"/>
                  </a:cubicBezTo>
                  <a:cubicBezTo>
                    <a:pt x="13967" y="15708"/>
                    <a:pt x="13967" y="15708"/>
                    <a:pt x="13935" y="15740"/>
                  </a:cubicBezTo>
                  <a:cubicBezTo>
                    <a:pt x="13935" y="15708"/>
                    <a:pt x="13935" y="15708"/>
                    <a:pt x="13935" y="15708"/>
                  </a:cubicBezTo>
                  <a:cubicBezTo>
                    <a:pt x="13904" y="15740"/>
                    <a:pt x="13872" y="15771"/>
                    <a:pt x="13840" y="15803"/>
                  </a:cubicBezTo>
                  <a:cubicBezTo>
                    <a:pt x="13428" y="15930"/>
                    <a:pt x="13017" y="16056"/>
                    <a:pt x="12542" y="16183"/>
                  </a:cubicBezTo>
                  <a:cubicBezTo>
                    <a:pt x="12478" y="16120"/>
                    <a:pt x="12383" y="16056"/>
                    <a:pt x="12320" y="15961"/>
                  </a:cubicBezTo>
                  <a:cubicBezTo>
                    <a:pt x="11750" y="15296"/>
                    <a:pt x="11117" y="14695"/>
                    <a:pt x="10610" y="13966"/>
                  </a:cubicBezTo>
                  <a:cubicBezTo>
                    <a:pt x="10325" y="13523"/>
                    <a:pt x="10008" y="13080"/>
                    <a:pt x="9692" y="12636"/>
                  </a:cubicBezTo>
                  <a:cubicBezTo>
                    <a:pt x="9470" y="12320"/>
                    <a:pt x="9438" y="12003"/>
                    <a:pt x="9628" y="11623"/>
                  </a:cubicBezTo>
                  <a:cubicBezTo>
                    <a:pt x="10072" y="10673"/>
                    <a:pt x="10452" y="9691"/>
                    <a:pt x="10832" y="8709"/>
                  </a:cubicBezTo>
                  <a:cubicBezTo>
                    <a:pt x="10863" y="8678"/>
                    <a:pt x="10895" y="8646"/>
                    <a:pt x="10927" y="8583"/>
                  </a:cubicBezTo>
                  <a:lnTo>
                    <a:pt x="10958" y="8583"/>
                  </a:lnTo>
                  <a:lnTo>
                    <a:pt x="10958" y="8583"/>
                  </a:lnTo>
                  <a:lnTo>
                    <a:pt x="10958" y="8583"/>
                  </a:lnTo>
                  <a:cubicBezTo>
                    <a:pt x="10958" y="8583"/>
                    <a:pt x="10958" y="8583"/>
                    <a:pt x="10958" y="8583"/>
                  </a:cubicBezTo>
                  <a:lnTo>
                    <a:pt x="10927" y="8583"/>
                  </a:lnTo>
                  <a:cubicBezTo>
                    <a:pt x="11148" y="8139"/>
                    <a:pt x="11370" y="7696"/>
                    <a:pt x="11560" y="7221"/>
                  </a:cubicBezTo>
                  <a:cubicBezTo>
                    <a:pt x="11623" y="7126"/>
                    <a:pt x="11687" y="7062"/>
                    <a:pt x="11687" y="6967"/>
                  </a:cubicBezTo>
                  <a:cubicBezTo>
                    <a:pt x="11718" y="6904"/>
                    <a:pt x="11687" y="6809"/>
                    <a:pt x="11623" y="6777"/>
                  </a:cubicBezTo>
                  <a:cubicBezTo>
                    <a:pt x="11592" y="6746"/>
                    <a:pt x="11465" y="6746"/>
                    <a:pt x="11433" y="6777"/>
                  </a:cubicBezTo>
                  <a:cubicBezTo>
                    <a:pt x="11307" y="6872"/>
                    <a:pt x="11212" y="6999"/>
                    <a:pt x="11117" y="7126"/>
                  </a:cubicBezTo>
                  <a:cubicBezTo>
                    <a:pt x="10895" y="7569"/>
                    <a:pt x="10673" y="8013"/>
                    <a:pt x="10452" y="8488"/>
                  </a:cubicBezTo>
                  <a:cubicBezTo>
                    <a:pt x="10008" y="9533"/>
                    <a:pt x="9597" y="10578"/>
                    <a:pt x="9153" y="11591"/>
                  </a:cubicBezTo>
                  <a:cubicBezTo>
                    <a:pt x="8995" y="11939"/>
                    <a:pt x="8995" y="12288"/>
                    <a:pt x="9185" y="12605"/>
                  </a:cubicBezTo>
                  <a:cubicBezTo>
                    <a:pt x="9438" y="13048"/>
                    <a:pt x="9755" y="13491"/>
                    <a:pt x="10008" y="13935"/>
                  </a:cubicBezTo>
                  <a:cubicBezTo>
                    <a:pt x="10610" y="14853"/>
                    <a:pt x="11402" y="15613"/>
                    <a:pt x="12067" y="16468"/>
                  </a:cubicBezTo>
                  <a:cubicBezTo>
                    <a:pt x="12257" y="16658"/>
                    <a:pt x="12447" y="16721"/>
                    <a:pt x="12700" y="16658"/>
                  </a:cubicBezTo>
                  <a:cubicBezTo>
                    <a:pt x="13587" y="16405"/>
                    <a:pt x="14474" y="16183"/>
                    <a:pt x="15329" y="15930"/>
                  </a:cubicBezTo>
                  <a:cubicBezTo>
                    <a:pt x="15930" y="15771"/>
                    <a:pt x="16500" y="15550"/>
                    <a:pt x="17102" y="15328"/>
                  </a:cubicBezTo>
                  <a:cubicBezTo>
                    <a:pt x="17292" y="15265"/>
                    <a:pt x="17419" y="15138"/>
                    <a:pt x="17514" y="14948"/>
                  </a:cubicBezTo>
                  <a:cubicBezTo>
                    <a:pt x="17609" y="14726"/>
                    <a:pt x="17735" y="14505"/>
                    <a:pt x="17799" y="14251"/>
                  </a:cubicBezTo>
                  <a:cubicBezTo>
                    <a:pt x="18021" y="13428"/>
                    <a:pt x="18242" y="12605"/>
                    <a:pt x="18464" y="11781"/>
                  </a:cubicBezTo>
                  <a:cubicBezTo>
                    <a:pt x="18654" y="11053"/>
                    <a:pt x="18876" y="10356"/>
                    <a:pt x="19066" y="9628"/>
                  </a:cubicBezTo>
                  <a:cubicBezTo>
                    <a:pt x="19382" y="9723"/>
                    <a:pt x="19667" y="9786"/>
                    <a:pt x="19794" y="10071"/>
                  </a:cubicBezTo>
                  <a:cubicBezTo>
                    <a:pt x="19826" y="10103"/>
                    <a:pt x="19857" y="10134"/>
                    <a:pt x="19889" y="10134"/>
                  </a:cubicBezTo>
                  <a:cubicBezTo>
                    <a:pt x="20269" y="10166"/>
                    <a:pt x="20522" y="10451"/>
                    <a:pt x="20744" y="10704"/>
                  </a:cubicBezTo>
                  <a:cubicBezTo>
                    <a:pt x="21251" y="11243"/>
                    <a:pt x="21852" y="11243"/>
                    <a:pt x="22518" y="11084"/>
                  </a:cubicBezTo>
                  <a:cubicBezTo>
                    <a:pt x="22739" y="11053"/>
                    <a:pt x="22961" y="10958"/>
                    <a:pt x="23183" y="10894"/>
                  </a:cubicBezTo>
                  <a:cubicBezTo>
                    <a:pt x="23341" y="10958"/>
                    <a:pt x="23373" y="11116"/>
                    <a:pt x="23373" y="11243"/>
                  </a:cubicBezTo>
                  <a:cubicBezTo>
                    <a:pt x="23404" y="12193"/>
                    <a:pt x="23436" y="13143"/>
                    <a:pt x="23214" y="14093"/>
                  </a:cubicBezTo>
                  <a:cubicBezTo>
                    <a:pt x="23056" y="14853"/>
                    <a:pt x="22929" y="15613"/>
                    <a:pt x="22739" y="16436"/>
                  </a:cubicBezTo>
                  <a:cubicBezTo>
                    <a:pt x="22644" y="16373"/>
                    <a:pt x="22549" y="16341"/>
                    <a:pt x="22518" y="16278"/>
                  </a:cubicBezTo>
                  <a:cubicBezTo>
                    <a:pt x="22328" y="16025"/>
                    <a:pt x="22106" y="15771"/>
                    <a:pt x="21947" y="15486"/>
                  </a:cubicBezTo>
                  <a:cubicBezTo>
                    <a:pt x="21821" y="15328"/>
                    <a:pt x="21694" y="15138"/>
                    <a:pt x="21599" y="14948"/>
                  </a:cubicBezTo>
                  <a:cubicBezTo>
                    <a:pt x="21472" y="14695"/>
                    <a:pt x="21251" y="14600"/>
                    <a:pt x="20966" y="14631"/>
                  </a:cubicBezTo>
                  <a:cubicBezTo>
                    <a:pt x="20871" y="14631"/>
                    <a:pt x="20744" y="14631"/>
                    <a:pt x="20617" y="14663"/>
                  </a:cubicBezTo>
                  <a:cubicBezTo>
                    <a:pt x="20047" y="14821"/>
                    <a:pt x="19477" y="14948"/>
                    <a:pt x="18876" y="15138"/>
                  </a:cubicBezTo>
                  <a:cubicBezTo>
                    <a:pt x="18464" y="15265"/>
                    <a:pt x="18052" y="15423"/>
                    <a:pt x="17672" y="15581"/>
                  </a:cubicBezTo>
                  <a:cubicBezTo>
                    <a:pt x="17419" y="15993"/>
                    <a:pt x="17419" y="16405"/>
                    <a:pt x="17419" y="16816"/>
                  </a:cubicBezTo>
                  <a:cubicBezTo>
                    <a:pt x="17450" y="17165"/>
                    <a:pt x="17450" y="17513"/>
                    <a:pt x="17450" y="17862"/>
                  </a:cubicBezTo>
                  <a:cubicBezTo>
                    <a:pt x="17482" y="18242"/>
                    <a:pt x="17577" y="18558"/>
                    <a:pt x="17830" y="18875"/>
                  </a:cubicBezTo>
                  <a:cubicBezTo>
                    <a:pt x="18274" y="19382"/>
                    <a:pt x="18717" y="19857"/>
                    <a:pt x="19224" y="20268"/>
                  </a:cubicBezTo>
                  <a:cubicBezTo>
                    <a:pt x="19414" y="20458"/>
                    <a:pt x="19667" y="20585"/>
                    <a:pt x="19921" y="20775"/>
                  </a:cubicBezTo>
                  <a:cubicBezTo>
                    <a:pt x="19794" y="20965"/>
                    <a:pt x="19604" y="21028"/>
                    <a:pt x="19446" y="21155"/>
                  </a:cubicBezTo>
                  <a:cubicBezTo>
                    <a:pt x="19287" y="21313"/>
                    <a:pt x="19097" y="21440"/>
                    <a:pt x="18939" y="21567"/>
                  </a:cubicBezTo>
                  <a:cubicBezTo>
                    <a:pt x="18559" y="21789"/>
                    <a:pt x="18147" y="22010"/>
                    <a:pt x="17735" y="22137"/>
                  </a:cubicBezTo>
                  <a:cubicBezTo>
                    <a:pt x="17355" y="22264"/>
                    <a:pt x="16975" y="22422"/>
                    <a:pt x="16595" y="22580"/>
                  </a:cubicBezTo>
                  <a:cubicBezTo>
                    <a:pt x="16532" y="22612"/>
                    <a:pt x="16437" y="22644"/>
                    <a:pt x="16374" y="22675"/>
                  </a:cubicBezTo>
                  <a:cubicBezTo>
                    <a:pt x="15265" y="22960"/>
                    <a:pt x="14157" y="23245"/>
                    <a:pt x="13017" y="23245"/>
                  </a:cubicBezTo>
                  <a:cubicBezTo>
                    <a:pt x="12605" y="23245"/>
                    <a:pt x="12225" y="23245"/>
                    <a:pt x="11845" y="23214"/>
                  </a:cubicBezTo>
                  <a:cubicBezTo>
                    <a:pt x="11813" y="23214"/>
                    <a:pt x="11782" y="23182"/>
                    <a:pt x="11718" y="23182"/>
                  </a:cubicBezTo>
                  <a:cubicBezTo>
                    <a:pt x="11718" y="22992"/>
                    <a:pt x="11750" y="22802"/>
                    <a:pt x="11750" y="22580"/>
                  </a:cubicBezTo>
                  <a:cubicBezTo>
                    <a:pt x="11845" y="22675"/>
                    <a:pt x="11908" y="22739"/>
                    <a:pt x="11972" y="22802"/>
                  </a:cubicBezTo>
                  <a:cubicBezTo>
                    <a:pt x="12193" y="22802"/>
                    <a:pt x="12162" y="22580"/>
                    <a:pt x="12288" y="22517"/>
                  </a:cubicBezTo>
                  <a:cubicBezTo>
                    <a:pt x="12320" y="22644"/>
                    <a:pt x="12352" y="22802"/>
                    <a:pt x="12383" y="22992"/>
                  </a:cubicBezTo>
                  <a:cubicBezTo>
                    <a:pt x="12605" y="22929"/>
                    <a:pt x="12827" y="22865"/>
                    <a:pt x="13017" y="22834"/>
                  </a:cubicBezTo>
                  <a:cubicBezTo>
                    <a:pt x="13080" y="22707"/>
                    <a:pt x="13143" y="22580"/>
                    <a:pt x="13207" y="22454"/>
                  </a:cubicBezTo>
                  <a:cubicBezTo>
                    <a:pt x="13270" y="22549"/>
                    <a:pt x="13333" y="22644"/>
                    <a:pt x="13365" y="22707"/>
                  </a:cubicBezTo>
                  <a:cubicBezTo>
                    <a:pt x="13587" y="22644"/>
                    <a:pt x="13745" y="22580"/>
                    <a:pt x="13904" y="22517"/>
                  </a:cubicBezTo>
                  <a:cubicBezTo>
                    <a:pt x="13967" y="22390"/>
                    <a:pt x="14030" y="22264"/>
                    <a:pt x="14030" y="22137"/>
                  </a:cubicBezTo>
                  <a:cubicBezTo>
                    <a:pt x="14062" y="21377"/>
                    <a:pt x="14094" y="20648"/>
                    <a:pt x="14125" y="19920"/>
                  </a:cubicBezTo>
                  <a:cubicBezTo>
                    <a:pt x="14125" y="19667"/>
                    <a:pt x="14062" y="19445"/>
                    <a:pt x="13904" y="19255"/>
                  </a:cubicBezTo>
                  <a:cubicBezTo>
                    <a:pt x="13397" y="18685"/>
                    <a:pt x="12890" y="18115"/>
                    <a:pt x="12352" y="17513"/>
                  </a:cubicBezTo>
                  <a:cubicBezTo>
                    <a:pt x="12288" y="17418"/>
                    <a:pt x="12193" y="17323"/>
                    <a:pt x="12067" y="17260"/>
                  </a:cubicBezTo>
                  <a:cubicBezTo>
                    <a:pt x="12003" y="17228"/>
                    <a:pt x="11845" y="17228"/>
                    <a:pt x="11813" y="17260"/>
                  </a:cubicBezTo>
                  <a:cubicBezTo>
                    <a:pt x="11528" y="17577"/>
                    <a:pt x="11180" y="17767"/>
                    <a:pt x="10863" y="18052"/>
                  </a:cubicBezTo>
                  <a:cubicBezTo>
                    <a:pt x="10547" y="18337"/>
                    <a:pt x="10167" y="18653"/>
                    <a:pt x="9818" y="18938"/>
                  </a:cubicBezTo>
                  <a:cubicBezTo>
                    <a:pt x="9755" y="19002"/>
                    <a:pt x="9692" y="19033"/>
                    <a:pt x="9628" y="19097"/>
                  </a:cubicBezTo>
                  <a:cubicBezTo>
                    <a:pt x="9438" y="19445"/>
                    <a:pt x="9153" y="19698"/>
                    <a:pt x="8868" y="19952"/>
                  </a:cubicBezTo>
                  <a:cubicBezTo>
                    <a:pt x="8520" y="20300"/>
                    <a:pt x="8488" y="20522"/>
                    <a:pt x="8710" y="20965"/>
                  </a:cubicBezTo>
                  <a:cubicBezTo>
                    <a:pt x="9026" y="21503"/>
                    <a:pt x="9185" y="22105"/>
                    <a:pt x="9312" y="22739"/>
                  </a:cubicBezTo>
                  <a:cubicBezTo>
                    <a:pt x="9185" y="22739"/>
                    <a:pt x="9090" y="22770"/>
                    <a:pt x="9026" y="22739"/>
                  </a:cubicBezTo>
                  <a:cubicBezTo>
                    <a:pt x="8171" y="22580"/>
                    <a:pt x="7443" y="22232"/>
                    <a:pt x="6683" y="21820"/>
                  </a:cubicBezTo>
                  <a:cubicBezTo>
                    <a:pt x="5606" y="21250"/>
                    <a:pt x="4624" y="20522"/>
                    <a:pt x="3801" y="19603"/>
                  </a:cubicBezTo>
                  <a:cubicBezTo>
                    <a:pt x="3358" y="19097"/>
                    <a:pt x="2978" y="18590"/>
                    <a:pt x="2724" y="17957"/>
                  </a:cubicBezTo>
                  <a:cubicBezTo>
                    <a:pt x="2471" y="17292"/>
                    <a:pt x="2186" y="16626"/>
                    <a:pt x="1869" y="15993"/>
                  </a:cubicBezTo>
                  <a:close/>
                  <a:moveTo>
                    <a:pt x="12383" y="3801"/>
                  </a:moveTo>
                  <a:cubicBezTo>
                    <a:pt x="12415" y="3041"/>
                    <a:pt x="12478" y="2819"/>
                    <a:pt x="12637" y="2534"/>
                  </a:cubicBezTo>
                  <a:cubicBezTo>
                    <a:pt x="12795" y="2660"/>
                    <a:pt x="12890" y="2819"/>
                    <a:pt x="12827" y="3041"/>
                  </a:cubicBezTo>
                  <a:cubicBezTo>
                    <a:pt x="12763" y="3294"/>
                    <a:pt x="12637" y="3516"/>
                    <a:pt x="12383" y="3801"/>
                  </a:cubicBezTo>
                  <a:close/>
                  <a:moveTo>
                    <a:pt x="19287" y="8298"/>
                  </a:moveTo>
                  <a:lnTo>
                    <a:pt x="19256" y="8298"/>
                  </a:lnTo>
                  <a:cubicBezTo>
                    <a:pt x="19256" y="8298"/>
                    <a:pt x="19256" y="8266"/>
                    <a:pt x="19256" y="8266"/>
                  </a:cubicBezTo>
                  <a:cubicBezTo>
                    <a:pt x="19256" y="8234"/>
                    <a:pt x="19256" y="8234"/>
                    <a:pt x="19287" y="8203"/>
                  </a:cubicBezTo>
                  <a:cubicBezTo>
                    <a:pt x="19287" y="8234"/>
                    <a:pt x="19287" y="8266"/>
                    <a:pt x="19287" y="8298"/>
                  </a:cubicBezTo>
                  <a:close/>
                  <a:moveTo>
                    <a:pt x="13492" y="19698"/>
                  </a:moveTo>
                  <a:cubicBezTo>
                    <a:pt x="13492" y="19667"/>
                    <a:pt x="13524" y="19635"/>
                    <a:pt x="13555" y="19635"/>
                  </a:cubicBezTo>
                  <a:cubicBezTo>
                    <a:pt x="13587" y="19635"/>
                    <a:pt x="13650" y="19698"/>
                    <a:pt x="13619" y="19698"/>
                  </a:cubicBezTo>
                  <a:cubicBezTo>
                    <a:pt x="13619" y="19793"/>
                    <a:pt x="13619" y="19888"/>
                    <a:pt x="13587" y="19983"/>
                  </a:cubicBezTo>
                  <a:cubicBezTo>
                    <a:pt x="13555" y="19983"/>
                    <a:pt x="13524" y="19983"/>
                    <a:pt x="13492" y="19952"/>
                  </a:cubicBezTo>
                  <a:cubicBezTo>
                    <a:pt x="13492" y="19888"/>
                    <a:pt x="13492" y="19793"/>
                    <a:pt x="13492" y="19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6434950" y="1144575"/>
              <a:ext cx="578775" cy="457650"/>
            </a:xfrm>
            <a:custGeom>
              <a:avLst/>
              <a:gdLst/>
              <a:ahLst/>
              <a:cxnLst/>
              <a:rect l="l" t="t" r="r" b="b"/>
              <a:pathLst>
                <a:path w="23151" h="18306" extrusionOk="0">
                  <a:moveTo>
                    <a:pt x="8836" y="17102"/>
                  </a:moveTo>
                  <a:cubicBezTo>
                    <a:pt x="9407" y="17260"/>
                    <a:pt x="10008" y="17419"/>
                    <a:pt x="10610" y="17545"/>
                  </a:cubicBezTo>
                  <a:cubicBezTo>
                    <a:pt x="10990" y="17609"/>
                    <a:pt x="11370" y="17704"/>
                    <a:pt x="11718" y="17862"/>
                  </a:cubicBezTo>
                  <a:cubicBezTo>
                    <a:pt x="12130" y="18020"/>
                    <a:pt x="12573" y="18052"/>
                    <a:pt x="12985" y="18115"/>
                  </a:cubicBezTo>
                  <a:cubicBezTo>
                    <a:pt x="13460" y="18179"/>
                    <a:pt x="13935" y="18210"/>
                    <a:pt x="14442" y="18305"/>
                  </a:cubicBezTo>
                  <a:cubicBezTo>
                    <a:pt x="14537" y="18084"/>
                    <a:pt x="14759" y="17989"/>
                    <a:pt x="14980" y="17862"/>
                  </a:cubicBezTo>
                  <a:cubicBezTo>
                    <a:pt x="15392" y="17672"/>
                    <a:pt x="15804" y="17482"/>
                    <a:pt x="16215" y="17292"/>
                  </a:cubicBezTo>
                  <a:cubicBezTo>
                    <a:pt x="16405" y="17197"/>
                    <a:pt x="16595" y="17102"/>
                    <a:pt x="16785" y="17007"/>
                  </a:cubicBezTo>
                  <a:cubicBezTo>
                    <a:pt x="17197" y="16754"/>
                    <a:pt x="17609" y="16532"/>
                    <a:pt x="18021" y="16279"/>
                  </a:cubicBezTo>
                  <a:cubicBezTo>
                    <a:pt x="18179" y="16184"/>
                    <a:pt x="18337" y="16120"/>
                    <a:pt x="18464" y="15994"/>
                  </a:cubicBezTo>
                  <a:cubicBezTo>
                    <a:pt x="18907" y="15709"/>
                    <a:pt x="19319" y="15392"/>
                    <a:pt x="19731" y="15107"/>
                  </a:cubicBezTo>
                  <a:cubicBezTo>
                    <a:pt x="20016" y="14885"/>
                    <a:pt x="20301" y="14727"/>
                    <a:pt x="20617" y="14600"/>
                  </a:cubicBezTo>
                  <a:cubicBezTo>
                    <a:pt x="20807" y="14505"/>
                    <a:pt x="20997" y="14410"/>
                    <a:pt x="21156" y="14284"/>
                  </a:cubicBezTo>
                  <a:cubicBezTo>
                    <a:pt x="21631" y="13935"/>
                    <a:pt x="22106" y="13555"/>
                    <a:pt x="22581" y="13207"/>
                  </a:cubicBezTo>
                  <a:cubicBezTo>
                    <a:pt x="22708" y="13112"/>
                    <a:pt x="22803" y="12985"/>
                    <a:pt x="22993" y="12985"/>
                  </a:cubicBezTo>
                  <a:cubicBezTo>
                    <a:pt x="23119" y="12985"/>
                    <a:pt x="23151" y="12795"/>
                    <a:pt x="23056" y="12700"/>
                  </a:cubicBezTo>
                  <a:cubicBezTo>
                    <a:pt x="23024" y="12637"/>
                    <a:pt x="22961" y="12573"/>
                    <a:pt x="22898" y="12542"/>
                  </a:cubicBezTo>
                  <a:cubicBezTo>
                    <a:pt x="22676" y="12352"/>
                    <a:pt x="22423" y="12288"/>
                    <a:pt x="22169" y="12162"/>
                  </a:cubicBezTo>
                  <a:cubicBezTo>
                    <a:pt x="21726" y="11972"/>
                    <a:pt x="21314" y="11782"/>
                    <a:pt x="20871" y="11592"/>
                  </a:cubicBezTo>
                  <a:cubicBezTo>
                    <a:pt x="20396" y="11370"/>
                    <a:pt x="19921" y="11212"/>
                    <a:pt x="19446" y="10990"/>
                  </a:cubicBezTo>
                  <a:cubicBezTo>
                    <a:pt x="19351" y="10958"/>
                    <a:pt x="19256" y="10895"/>
                    <a:pt x="19161" y="10863"/>
                  </a:cubicBezTo>
                  <a:cubicBezTo>
                    <a:pt x="18717" y="10578"/>
                    <a:pt x="18274" y="10293"/>
                    <a:pt x="17799" y="10008"/>
                  </a:cubicBezTo>
                  <a:cubicBezTo>
                    <a:pt x="17704" y="9945"/>
                    <a:pt x="17609" y="9882"/>
                    <a:pt x="17482" y="9850"/>
                  </a:cubicBezTo>
                  <a:cubicBezTo>
                    <a:pt x="17292" y="9818"/>
                    <a:pt x="17197" y="9692"/>
                    <a:pt x="17134" y="9502"/>
                  </a:cubicBezTo>
                  <a:cubicBezTo>
                    <a:pt x="16975" y="9026"/>
                    <a:pt x="16817" y="8583"/>
                    <a:pt x="16627" y="8108"/>
                  </a:cubicBezTo>
                  <a:cubicBezTo>
                    <a:pt x="16405" y="7475"/>
                    <a:pt x="16215" y="6841"/>
                    <a:pt x="16089" y="6176"/>
                  </a:cubicBezTo>
                  <a:cubicBezTo>
                    <a:pt x="16025" y="5606"/>
                    <a:pt x="15899" y="5068"/>
                    <a:pt x="15709" y="4530"/>
                  </a:cubicBezTo>
                  <a:cubicBezTo>
                    <a:pt x="15645" y="4308"/>
                    <a:pt x="15582" y="4086"/>
                    <a:pt x="15519" y="3864"/>
                  </a:cubicBezTo>
                  <a:cubicBezTo>
                    <a:pt x="15424" y="3453"/>
                    <a:pt x="15329" y="3041"/>
                    <a:pt x="15234" y="2629"/>
                  </a:cubicBezTo>
                  <a:cubicBezTo>
                    <a:pt x="15044" y="1996"/>
                    <a:pt x="14854" y="1331"/>
                    <a:pt x="14664" y="698"/>
                  </a:cubicBezTo>
                  <a:cubicBezTo>
                    <a:pt x="14600" y="508"/>
                    <a:pt x="14537" y="349"/>
                    <a:pt x="14442" y="191"/>
                  </a:cubicBezTo>
                  <a:cubicBezTo>
                    <a:pt x="14347" y="33"/>
                    <a:pt x="14189" y="1"/>
                    <a:pt x="13999" y="96"/>
                  </a:cubicBezTo>
                  <a:cubicBezTo>
                    <a:pt x="13904" y="128"/>
                    <a:pt x="13777" y="223"/>
                    <a:pt x="13682" y="286"/>
                  </a:cubicBezTo>
                  <a:cubicBezTo>
                    <a:pt x="13048" y="698"/>
                    <a:pt x="12573" y="1268"/>
                    <a:pt x="12035" y="1774"/>
                  </a:cubicBezTo>
                  <a:cubicBezTo>
                    <a:pt x="11750" y="2091"/>
                    <a:pt x="11433" y="2376"/>
                    <a:pt x="11053" y="2598"/>
                  </a:cubicBezTo>
                  <a:cubicBezTo>
                    <a:pt x="10610" y="2883"/>
                    <a:pt x="10198" y="3199"/>
                    <a:pt x="9818" y="3611"/>
                  </a:cubicBezTo>
                  <a:cubicBezTo>
                    <a:pt x="9217" y="4213"/>
                    <a:pt x="8551" y="4751"/>
                    <a:pt x="7855" y="5258"/>
                  </a:cubicBezTo>
                  <a:cubicBezTo>
                    <a:pt x="7316" y="5670"/>
                    <a:pt x="6778" y="6081"/>
                    <a:pt x="6240" y="6525"/>
                  </a:cubicBezTo>
                  <a:cubicBezTo>
                    <a:pt x="6145" y="6620"/>
                    <a:pt x="6018" y="6715"/>
                    <a:pt x="5923" y="6778"/>
                  </a:cubicBezTo>
                  <a:cubicBezTo>
                    <a:pt x="5860" y="6778"/>
                    <a:pt x="5828" y="6778"/>
                    <a:pt x="5765" y="6778"/>
                  </a:cubicBezTo>
                  <a:cubicBezTo>
                    <a:pt x="4086" y="6651"/>
                    <a:pt x="2408" y="6715"/>
                    <a:pt x="729" y="6715"/>
                  </a:cubicBezTo>
                  <a:cubicBezTo>
                    <a:pt x="571" y="6715"/>
                    <a:pt x="444" y="6746"/>
                    <a:pt x="317" y="6841"/>
                  </a:cubicBezTo>
                  <a:cubicBezTo>
                    <a:pt x="64" y="6968"/>
                    <a:pt x="1" y="7031"/>
                    <a:pt x="64" y="7285"/>
                  </a:cubicBezTo>
                  <a:cubicBezTo>
                    <a:pt x="96" y="7506"/>
                    <a:pt x="191" y="7760"/>
                    <a:pt x="286" y="7981"/>
                  </a:cubicBezTo>
                  <a:cubicBezTo>
                    <a:pt x="571" y="8551"/>
                    <a:pt x="824" y="9122"/>
                    <a:pt x="1109" y="9723"/>
                  </a:cubicBezTo>
                  <a:cubicBezTo>
                    <a:pt x="1489" y="10515"/>
                    <a:pt x="1901" y="11307"/>
                    <a:pt x="2408" y="12035"/>
                  </a:cubicBezTo>
                  <a:cubicBezTo>
                    <a:pt x="2503" y="12193"/>
                    <a:pt x="2598" y="12383"/>
                    <a:pt x="2693" y="12542"/>
                  </a:cubicBezTo>
                  <a:cubicBezTo>
                    <a:pt x="3168" y="13397"/>
                    <a:pt x="3611" y="14252"/>
                    <a:pt x="4054" y="15107"/>
                  </a:cubicBezTo>
                  <a:cubicBezTo>
                    <a:pt x="4118" y="15265"/>
                    <a:pt x="4213" y="15392"/>
                    <a:pt x="4308" y="15519"/>
                  </a:cubicBezTo>
                  <a:cubicBezTo>
                    <a:pt x="4371" y="15614"/>
                    <a:pt x="4434" y="15677"/>
                    <a:pt x="4529" y="15740"/>
                  </a:cubicBezTo>
                  <a:cubicBezTo>
                    <a:pt x="5005" y="16025"/>
                    <a:pt x="5511" y="16215"/>
                    <a:pt x="6050" y="16374"/>
                  </a:cubicBezTo>
                  <a:cubicBezTo>
                    <a:pt x="6968" y="16595"/>
                    <a:pt x="7886" y="16849"/>
                    <a:pt x="8836" y="17102"/>
                  </a:cubicBezTo>
                  <a:close/>
                  <a:moveTo>
                    <a:pt x="13840" y="17830"/>
                  </a:moveTo>
                  <a:cubicBezTo>
                    <a:pt x="13302" y="17767"/>
                    <a:pt x="12795" y="17704"/>
                    <a:pt x="12288" y="17609"/>
                  </a:cubicBezTo>
                  <a:cubicBezTo>
                    <a:pt x="12130" y="17577"/>
                    <a:pt x="11972" y="17514"/>
                    <a:pt x="11813" y="17482"/>
                  </a:cubicBezTo>
                  <a:cubicBezTo>
                    <a:pt x="11497" y="17355"/>
                    <a:pt x="11148" y="17260"/>
                    <a:pt x="10800" y="17165"/>
                  </a:cubicBezTo>
                  <a:cubicBezTo>
                    <a:pt x="10167" y="17039"/>
                    <a:pt x="9502" y="16880"/>
                    <a:pt x="8868" y="16722"/>
                  </a:cubicBezTo>
                  <a:cubicBezTo>
                    <a:pt x="8520" y="16627"/>
                    <a:pt x="8171" y="16532"/>
                    <a:pt x="7791" y="16437"/>
                  </a:cubicBezTo>
                  <a:cubicBezTo>
                    <a:pt x="7728" y="16405"/>
                    <a:pt x="7665" y="16405"/>
                    <a:pt x="7570" y="16342"/>
                  </a:cubicBezTo>
                  <a:cubicBezTo>
                    <a:pt x="7855" y="15645"/>
                    <a:pt x="8076" y="14980"/>
                    <a:pt x="8330" y="14315"/>
                  </a:cubicBezTo>
                  <a:cubicBezTo>
                    <a:pt x="8456" y="14030"/>
                    <a:pt x="8646" y="13713"/>
                    <a:pt x="8773" y="13428"/>
                  </a:cubicBezTo>
                  <a:cubicBezTo>
                    <a:pt x="8995" y="12985"/>
                    <a:pt x="9153" y="12573"/>
                    <a:pt x="9375" y="12130"/>
                  </a:cubicBezTo>
                  <a:cubicBezTo>
                    <a:pt x="9660" y="11528"/>
                    <a:pt x="9977" y="10958"/>
                    <a:pt x="10293" y="10357"/>
                  </a:cubicBezTo>
                  <a:cubicBezTo>
                    <a:pt x="10420" y="10103"/>
                    <a:pt x="10547" y="9850"/>
                    <a:pt x="10673" y="9597"/>
                  </a:cubicBezTo>
                  <a:cubicBezTo>
                    <a:pt x="10673" y="9565"/>
                    <a:pt x="10705" y="9533"/>
                    <a:pt x="10737" y="9502"/>
                  </a:cubicBezTo>
                  <a:cubicBezTo>
                    <a:pt x="10768" y="9502"/>
                    <a:pt x="10800" y="9502"/>
                    <a:pt x="10800" y="9502"/>
                  </a:cubicBezTo>
                  <a:cubicBezTo>
                    <a:pt x="11053" y="9945"/>
                    <a:pt x="11307" y="10388"/>
                    <a:pt x="11465" y="10863"/>
                  </a:cubicBezTo>
                  <a:cubicBezTo>
                    <a:pt x="11592" y="11275"/>
                    <a:pt x="11750" y="11687"/>
                    <a:pt x="11908" y="12067"/>
                  </a:cubicBezTo>
                  <a:cubicBezTo>
                    <a:pt x="12162" y="12795"/>
                    <a:pt x="12478" y="13492"/>
                    <a:pt x="12700" y="14220"/>
                  </a:cubicBezTo>
                  <a:cubicBezTo>
                    <a:pt x="12922" y="14980"/>
                    <a:pt x="13207" y="15709"/>
                    <a:pt x="13524" y="16437"/>
                  </a:cubicBezTo>
                  <a:cubicBezTo>
                    <a:pt x="13682" y="16817"/>
                    <a:pt x="13809" y="17229"/>
                    <a:pt x="13967" y="17609"/>
                  </a:cubicBezTo>
                  <a:cubicBezTo>
                    <a:pt x="13967" y="17640"/>
                    <a:pt x="13967" y="17704"/>
                    <a:pt x="13999" y="17767"/>
                  </a:cubicBezTo>
                  <a:cubicBezTo>
                    <a:pt x="13935" y="17799"/>
                    <a:pt x="13872" y="17830"/>
                    <a:pt x="13840" y="17830"/>
                  </a:cubicBezTo>
                  <a:close/>
                  <a:moveTo>
                    <a:pt x="17324" y="11370"/>
                  </a:moveTo>
                  <a:cubicBezTo>
                    <a:pt x="17387" y="11528"/>
                    <a:pt x="17450" y="11592"/>
                    <a:pt x="17640" y="11560"/>
                  </a:cubicBezTo>
                  <a:cubicBezTo>
                    <a:pt x="17672" y="11528"/>
                    <a:pt x="17767" y="11560"/>
                    <a:pt x="17830" y="11592"/>
                  </a:cubicBezTo>
                  <a:cubicBezTo>
                    <a:pt x="17989" y="11687"/>
                    <a:pt x="18147" y="11718"/>
                    <a:pt x="18337" y="11782"/>
                  </a:cubicBezTo>
                  <a:cubicBezTo>
                    <a:pt x="18907" y="11940"/>
                    <a:pt x="19509" y="12098"/>
                    <a:pt x="20079" y="12257"/>
                  </a:cubicBezTo>
                  <a:cubicBezTo>
                    <a:pt x="20079" y="12257"/>
                    <a:pt x="20111" y="12257"/>
                    <a:pt x="20111" y="12257"/>
                  </a:cubicBezTo>
                  <a:cubicBezTo>
                    <a:pt x="20586" y="12383"/>
                    <a:pt x="21061" y="12542"/>
                    <a:pt x="21504" y="12732"/>
                  </a:cubicBezTo>
                  <a:cubicBezTo>
                    <a:pt x="21726" y="12827"/>
                    <a:pt x="21979" y="12858"/>
                    <a:pt x="22296" y="12922"/>
                  </a:cubicBezTo>
                  <a:cubicBezTo>
                    <a:pt x="22137" y="13048"/>
                    <a:pt x="22042" y="13143"/>
                    <a:pt x="21947" y="13238"/>
                  </a:cubicBezTo>
                  <a:cubicBezTo>
                    <a:pt x="21599" y="13460"/>
                    <a:pt x="21282" y="13713"/>
                    <a:pt x="20934" y="13967"/>
                  </a:cubicBezTo>
                  <a:cubicBezTo>
                    <a:pt x="20776" y="14094"/>
                    <a:pt x="20586" y="14157"/>
                    <a:pt x="20427" y="14252"/>
                  </a:cubicBezTo>
                  <a:cubicBezTo>
                    <a:pt x="20142" y="14410"/>
                    <a:pt x="19889" y="14537"/>
                    <a:pt x="19636" y="14727"/>
                  </a:cubicBezTo>
                  <a:cubicBezTo>
                    <a:pt x="19256" y="14949"/>
                    <a:pt x="18907" y="15202"/>
                    <a:pt x="18591" y="15455"/>
                  </a:cubicBezTo>
                  <a:cubicBezTo>
                    <a:pt x="18242" y="15709"/>
                    <a:pt x="17894" y="15930"/>
                    <a:pt x="17545" y="16120"/>
                  </a:cubicBezTo>
                  <a:cubicBezTo>
                    <a:pt x="17229" y="16310"/>
                    <a:pt x="16912" y="16500"/>
                    <a:pt x="16595" y="16690"/>
                  </a:cubicBezTo>
                  <a:cubicBezTo>
                    <a:pt x="16469" y="16754"/>
                    <a:pt x="16342" y="16817"/>
                    <a:pt x="16215" y="16880"/>
                  </a:cubicBezTo>
                  <a:cubicBezTo>
                    <a:pt x="15709" y="17102"/>
                    <a:pt x="15202" y="17355"/>
                    <a:pt x="14695" y="17609"/>
                  </a:cubicBezTo>
                  <a:cubicBezTo>
                    <a:pt x="14600" y="17640"/>
                    <a:pt x="14505" y="17672"/>
                    <a:pt x="14410" y="17704"/>
                  </a:cubicBezTo>
                  <a:cubicBezTo>
                    <a:pt x="14252" y="17419"/>
                    <a:pt x="14157" y="17102"/>
                    <a:pt x="14062" y="16817"/>
                  </a:cubicBezTo>
                  <a:cubicBezTo>
                    <a:pt x="13904" y="16469"/>
                    <a:pt x="13777" y="16152"/>
                    <a:pt x="13650" y="15804"/>
                  </a:cubicBezTo>
                  <a:cubicBezTo>
                    <a:pt x="13460" y="15360"/>
                    <a:pt x="13302" y="14917"/>
                    <a:pt x="13143" y="14442"/>
                  </a:cubicBezTo>
                  <a:cubicBezTo>
                    <a:pt x="12858" y="13587"/>
                    <a:pt x="12510" y="12700"/>
                    <a:pt x="12193" y="11845"/>
                  </a:cubicBezTo>
                  <a:cubicBezTo>
                    <a:pt x="12067" y="11497"/>
                    <a:pt x="11908" y="11180"/>
                    <a:pt x="11782" y="10832"/>
                  </a:cubicBezTo>
                  <a:cubicBezTo>
                    <a:pt x="11655" y="10452"/>
                    <a:pt x="11528" y="10072"/>
                    <a:pt x="11275" y="9755"/>
                  </a:cubicBezTo>
                  <a:cubicBezTo>
                    <a:pt x="11243" y="9723"/>
                    <a:pt x="11243" y="9660"/>
                    <a:pt x="11212" y="9597"/>
                  </a:cubicBezTo>
                  <a:cubicBezTo>
                    <a:pt x="11782" y="9597"/>
                    <a:pt x="12288" y="9755"/>
                    <a:pt x="12795" y="9882"/>
                  </a:cubicBezTo>
                  <a:cubicBezTo>
                    <a:pt x="13365" y="10008"/>
                    <a:pt x="13935" y="10198"/>
                    <a:pt x="14505" y="10325"/>
                  </a:cubicBezTo>
                  <a:cubicBezTo>
                    <a:pt x="14695" y="10388"/>
                    <a:pt x="14854" y="10420"/>
                    <a:pt x="15044" y="10483"/>
                  </a:cubicBezTo>
                  <a:cubicBezTo>
                    <a:pt x="15265" y="10547"/>
                    <a:pt x="15455" y="10610"/>
                    <a:pt x="15677" y="10705"/>
                  </a:cubicBezTo>
                  <a:cubicBezTo>
                    <a:pt x="15962" y="10768"/>
                    <a:pt x="16247" y="10863"/>
                    <a:pt x="16532" y="10958"/>
                  </a:cubicBezTo>
                  <a:cubicBezTo>
                    <a:pt x="16754" y="11022"/>
                    <a:pt x="16975" y="11085"/>
                    <a:pt x="17229" y="11148"/>
                  </a:cubicBezTo>
                  <a:cubicBezTo>
                    <a:pt x="17260" y="11243"/>
                    <a:pt x="17292" y="11307"/>
                    <a:pt x="17324" y="11370"/>
                  </a:cubicBezTo>
                  <a:close/>
                  <a:moveTo>
                    <a:pt x="14157" y="444"/>
                  </a:moveTo>
                  <a:cubicBezTo>
                    <a:pt x="14252" y="539"/>
                    <a:pt x="14284" y="666"/>
                    <a:pt x="14315" y="761"/>
                  </a:cubicBezTo>
                  <a:cubicBezTo>
                    <a:pt x="14505" y="1426"/>
                    <a:pt x="14695" y="2091"/>
                    <a:pt x="14885" y="2756"/>
                  </a:cubicBezTo>
                  <a:cubicBezTo>
                    <a:pt x="15012" y="3168"/>
                    <a:pt x="15075" y="3611"/>
                    <a:pt x="15170" y="4023"/>
                  </a:cubicBezTo>
                  <a:cubicBezTo>
                    <a:pt x="15234" y="4213"/>
                    <a:pt x="15265" y="4403"/>
                    <a:pt x="15329" y="4593"/>
                  </a:cubicBezTo>
                  <a:cubicBezTo>
                    <a:pt x="15519" y="5195"/>
                    <a:pt x="15645" y="5796"/>
                    <a:pt x="15740" y="6398"/>
                  </a:cubicBezTo>
                  <a:cubicBezTo>
                    <a:pt x="15804" y="6778"/>
                    <a:pt x="15899" y="7158"/>
                    <a:pt x="16025" y="7538"/>
                  </a:cubicBezTo>
                  <a:cubicBezTo>
                    <a:pt x="16279" y="8298"/>
                    <a:pt x="16564" y="9058"/>
                    <a:pt x="16849" y="9850"/>
                  </a:cubicBezTo>
                  <a:cubicBezTo>
                    <a:pt x="16944" y="10135"/>
                    <a:pt x="17039" y="10420"/>
                    <a:pt x="17134" y="10768"/>
                  </a:cubicBezTo>
                  <a:cubicBezTo>
                    <a:pt x="16405" y="10642"/>
                    <a:pt x="15804" y="10357"/>
                    <a:pt x="15139" y="10135"/>
                  </a:cubicBezTo>
                  <a:cubicBezTo>
                    <a:pt x="15234" y="10072"/>
                    <a:pt x="15329" y="10008"/>
                    <a:pt x="15424" y="9913"/>
                  </a:cubicBezTo>
                  <a:cubicBezTo>
                    <a:pt x="15329" y="9882"/>
                    <a:pt x="15234" y="9818"/>
                    <a:pt x="15139" y="9818"/>
                  </a:cubicBezTo>
                  <a:cubicBezTo>
                    <a:pt x="14854" y="9723"/>
                    <a:pt x="14854" y="9723"/>
                    <a:pt x="14632" y="9565"/>
                  </a:cubicBezTo>
                  <a:cubicBezTo>
                    <a:pt x="14474" y="9692"/>
                    <a:pt x="14600" y="9818"/>
                    <a:pt x="14600" y="9977"/>
                  </a:cubicBezTo>
                  <a:cubicBezTo>
                    <a:pt x="13619" y="9723"/>
                    <a:pt x="12668" y="9502"/>
                    <a:pt x="11687" y="9248"/>
                  </a:cubicBezTo>
                  <a:cubicBezTo>
                    <a:pt x="11592" y="9058"/>
                    <a:pt x="11655" y="8836"/>
                    <a:pt x="11687" y="8646"/>
                  </a:cubicBezTo>
                  <a:cubicBezTo>
                    <a:pt x="11687" y="8583"/>
                    <a:pt x="11718" y="8520"/>
                    <a:pt x="11718" y="8488"/>
                  </a:cubicBezTo>
                  <a:cubicBezTo>
                    <a:pt x="12162" y="7411"/>
                    <a:pt x="12383" y="6240"/>
                    <a:pt x="12763" y="5131"/>
                  </a:cubicBezTo>
                  <a:cubicBezTo>
                    <a:pt x="12827" y="4878"/>
                    <a:pt x="12922" y="4625"/>
                    <a:pt x="12985" y="4371"/>
                  </a:cubicBezTo>
                  <a:cubicBezTo>
                    <a:pt x="13112" y="4023"/>
                    <a:pt x="13238" y="3643"/>
                    <a:pt x="13302" y="3263"/>
                  </a:cubicBezTo>
                  <a:cubicBezTo>
                    <a:pt x="13397" y="2851"/>
                    <a:pt x="13524" y="2439"/>
                    <a:pt x="13650" y="2028"/>
                  </a:cubicBezTo>
                  <a:cubicBezTo>
                    <a:pt x="13809" y="1584"/>
                    <a:pt x="13904" y="1141"/>
                    <a:pt x="13967" y="666"/>
                  </a:cubicBezTo>
                  <a:cubicBezTo>
                    <a:pt x="13967" y="539"/>
                    <a:pt x="14030" y="444"/>
                    <a:pt x="14157" y="444"/>
                  </a:cubicBezTo>
                  <a:close/>
                  <a:moveTo>
                    <a:pt x="5131" y="7950"/>
                  </a:moveTo>
                  <a:cubicBezTo>
                    <a:pt x="5891" y="7316"/>
                    <a:pt x="6651" y="6683"/>
                    <a:pt x="7411" y="6018"/>
                  </a:cubicBezTo>
                  <a:cubicBezTo>
                    <a:pt x="7506" y="5955"/>
                    <a:pt x="7570" y="5891"/>
                    <a:pt x="7665" y="5828"/>
                  </a:cubicBezTo>
                  <a:cubicBezTo>
                    <a:pt x="8266" y="5480"/>
                    <a:pt x="8773" y="5005"/>
                    <a:pt x="9312" y="4561"/>
                  </a:cubicBezTo>
                  <a:cubicBezTo>
                    <a:pt x="9533" y="4371"/>
                    <a:pt x="9755" y="4213"/>
                    <a:pt x="9945" y="3991"/>
                  </a:cubicBezTo>
                  <a:cubicBezTo>
                    <a:pt x="10325" y="3579"/>
                    <a:pt x="10737" y="3231"/>
                    <a:pt x="11243" y="2914"/>
                  </a:cubicBezTo>
                  <a:cubicBezTo>
                    <a:pt x="11655" y="2661"/>
                    <a:pt x="12003" y="2344"/>
                    <a:pt x="12320" y="1996"/>
                  </a:cubicBezTo>
                  <a:cubicBezTo>
                    <a:pt x="12732" y="1616"/>
                    <a:pt x="13080" y="1173"/>
                    <a:pt x="13524" y="824"/>
                  </a:cubicBezTo>
                  <a:cubicBezTo>
                    <a:pt x="13619" y="761"/>
                    <a:pt x="13682" y="729"/>
                    <a:pt x="13777" y="666"/>
                  </a:cubicBezTo>
                  <a:cubicBezTo>
                    <a:pt x="13777" y="729"/>
                    <a:pt x="13809" y="729"/>
                    <a:pt x="13809" y="761"/>
                  </a:cubicBezTo>
                  <a:cubicBezTo>
                    <a:pt x="13650" y="1173"/>
                    <a:pt x="13492" y="1584"/>
                    <a:pt x="13333" y="1996"/>
                  </a:cubicBezTo>
                  <a:cubicBezTo>
                    <a:pt x="13333" y="2059"/>
                    <a:pt x="13238" y="2091"/>
                    <a:pt x="13207" y="2123"/>
                  </a:cubicBezTo>
                  <a:cubicBezTo>
                    <a:pt x="13207" y="2218"/>
                    <a:pt x="13238" y="2313"/>
                    <a:pt x="13207" y="2408"/>
                  </a:cubicBezTo>
                  <a:cubicBezTo>
                    <a:pt x="13143" y="2788"/>
                    <a:pt x="13017" y="3168"/>
                    <a:pt x="12922" y="3548"/>
                  </a:cubicBezTo>
                  <a:cubicBezTo>
                    <a:pt x="12890" y="3674"/>
                    <a:pt x="12858" y="3801"/>
                    <a:pt x="12827" y="3928"/>
                  </a:cubicBezTo>
                  <a:cubicBezTo>
                    <a:pt x="12383" y="5131"/>
                    <a:pt x="12098" y="6335"/>
                    <a:pt x="11718" y="7538"/>
                  </a:cubicBezTo>
                  <a:cubicBezTo>
                    <a:pt x="11687" y="7633"/>
                    <a:pt x="11687" y="7728"/>
                    <a:pt x="11655" y="7823"/>
                  </a:cubicBezTo>
                  <a:cubicBezTo>
                    <a:pt x="11465" y="8235"/>
                    <a:pt x="11275" y="8646"/>
                    <a:pt x="11338" y="9122"/>
                  </a:cubicBezTo>
                  <a:cubicBezTo>
                    <a:pt x="11117" y="9185"/>
                    <a:pt x="10990" y="9122"/>
                    <a:pt x="10832" y="9058"/>
                  </a:cubicBezTo>
                  <a:cubicBezTo>
                    <a:pt x="10737" y="8995"/>
                    <a:pt x="10642" y="8995"/>
                    <a:pt x="10547" y="8995"/>
                  </a:cubicBezTo>
                  <a:cubicBezTo>
                    <a:pt x="10388" y="8995"/>
                    <a:pt x="10230" y="8963"/>
                    <a:pt x="10072" y="8931"/>
                  </a:cubicBezTo>
                  <a:cubicBezTo>
                    <a:pt x="9407" y="8773"/>
                    <a:pt x="8741" y="8710"/>
                    <a:pt x="8045" y="8646"/>
                  </a:cubicBezTo>
                  <a:cubicBezTo>
                    <a:pt x="7095" y="8520"/>
                    <a:pt x="6113" y="8393"/>
                    <a:pt x="5195" y="8140"/>
                  </a:cubicBezTo>
                  <a:cubicBezTo>
                    <a:pt x="5131" y="8108"/>
                    <a:pt x="5100" y="8076"/>
                    <a:pt x="5036" y="8076"/>
                  </a:cubicBezTo>
                  <a:cubicBezTo>
                    <a:pt x="5068" y="8013"/>
                    <a:pt x="5100" y="7981"/>
                    <a:pt x="5131" y="7950"/>
                  </a:cubicBezTo>
                  <a:close/>
                  <a:moveTo>
                    <a:pt x="3326" y="12890"/>
                  </a:moveTo>
                  <a:cubicBezTo>
                    <a:pt x="2788" y="11908"/>
                    <a:pt x="2123" y="11022"/>
                    <a:pt x="1648" y="10008"/>
                  </a:cubicBezTo>
                  <a:cubicBezTo>
                    <a:pt x="1489" y="9660"/>
                    <a:pt x="1331" y="9280"/>
                    <a:pt x="1141" y="8931"/>
                  </a:cubicBezTo>
                  <a:cubicBezTo>
                    <a:pt x="983" y="8551"/>
                    <a:pt x="793" y="8171"/>
                    <a:pt x="603" y="7791"/>
                  </a:cubicBezTo>
                  <a:cubicBezTo>
                    <a:pt x="571" y="7696"/>
                    <a:pt x="476" y="7601"/>
                    <a:pt x="539" y="7475"/>
                  </a:cubicBezTo>
                  <a:cubicBezTo>
                    <a:pt x="571" y="7475"/>
                    <a:pt x="603" y="7475"/>
                    <a:pt x="603" y="7475"/>
                  </a:cubicBezTo>
                  <a:cubicBezTo>
                    <a:pt x="888" y="7760"/>
                    <a:pt x="1268" y="7855"/>
                    <a:pt x="1648" y="7918"/>
                  </a:cubicBezTo>
                  <a:cubicBezTo>
                    <a:pt x="2693" y="8108"/>
                    <a:pt x="3769" y="8266"/>
                    <a:pt x="4815" y="8456"/>
                  </a:cubicBezTo>
                  <a:cubicBezTo>
                    <a:pt x="5131" y="8520"/>
                    <a:pt x="5448" y="8583"/>
                    <a:pt x="5765" y="8646"/>
                  </a:cubicBezTo>
                  <a:cubicBezTo>
                    <a:pt x="6208" y="8741"/>
                    <a:pt x="6651" y="8836"/>
                    <a:pt x="7095" y="8900"/>
                  </a:cubicBezTo>
                  <a:cubicBezTo>
                    <a:pt x="7918" y="8995"/>
                    <a:pt x="8741" y="9090"/>
                    <a:pt x="9565" y="9185"/>
                  </a:cubicBezTo>
                  <a:cubicBezTo>
                    <a:pt x="9660" y="9217"/>
                    <a:pt x="9755" y="9248"/>
                    <a:pt x="9913" y="9280"/>
                  </a:cubicBezTo>
                  <a:cubicBezTo>
                    <a:pt x="9628" y="9470"/>
                    <a:pt x="9375" y="9628"/>
                    <a:pt x="9153" y="9755"/>
                  </a:cubicBezTo>
                  <a:cubicBezTo>
                    <a:pt x="8963" y="9882"/>
                    <a:pt x="8773" y="10040"/>
                    <a:pt x="8615" y="10167"/>
                  </a:cubicBezTo>
                  <a:cubicBezTo>
                    <a:pt x="8456" y="10293"/>
                    <a:pt x="8298" y="10388"/>
                    <a:pt x="8140" y="10483"/>
                  </a:cubicBezTo>
                  <a:cubicBezTo>
                    <a:pt x="7823" y="10705"/>
                    <a:pt x="7506" y="10895"/>
                    <a:pt x="7221" y="11117"/>
                  </a:cubicBezTo>
                  <a:cubicBezTo>
                    <a:pt x="7031" y="11243"/>
                    <a:pt x="6873" y="11370"/>
                    <a:pt x="6683" y="11465"/>
                  </a:cubicBezTo>
                  <a:cubicBezTo>
                    <a:pt x="5796" y="11877"/>
                    <a:pt x="4973" y="12383"/>
                    <a:pt x="4086" y="12700"/>
                  </a:cubicBezTo>
                  <a:cubicBezTo>
                    <a:pt x="3864" y="12795"/>
                    <a:pt x="3611" y="12858"/>
                    <a:pt x="3389" y="12953"/>
                  </a:cubicBezTo>
                  <a:cubicBezTo>
                    <a:pt x="3358" y="12922"/>
                    <a:pt x="3326" y="12922"/>
                    <a:pt x="3326" y="12890"/>
                  </a:cubicBezTo>
                  <a:close/>
                  <a:moveTo>
                    <a:pt x="4910" y="15550"/>
                  </a:moveTo>
                  <a:cubicBezTo>
                    <a:pt x="4719" y="15455"/>
                    <a:pt x="4561" y="15297"/>
                    <a:pt x="4466" y="15107"/>
                  </a:cubicBezTo>
                  <a:cubicBezTo>
                    <a:pt x="4244" y="14695"/>
                    <a:pt x="4023" y="14284"/>
                    <a:pt x="3833" y="13872"/>
                  </a:cubicBezTo>
                  <a:cubicBezTo>
                    <a:pt x="3706" y="13650"/>
                    <a:pt x="3611" y="13460"/>
                    <a:pt x="3516" y="13238"/>
                  </a:cubicBezTo>
                  <a:cubicBezTo>
                    <a:pt x="3579" y="13207"/>
                    <a:pt x="3611" y="13175"/>
                    <a:pt x="3674" y="13175"/>
                  </a:cubicBezTo>
                  <a:cubicBezTo>
                    <a:pt x="4213" y="13017"/>
                    <a:pt x="4688" y="12827"/>
                    <a:pt x="5163" y="12573"/>
                  </a:cubicBezTo>
                  <a:cubicBezTo>
                    <a:pt x="5638" y="12352"/>
                    <a:pt x="6081" y="12130"/>
                    <a:pt x="6525" y="11908"/>
                  </a:cubicBezTo>
                  <a:cubicBezTo>
                    <a:pt x="6841" y="11750"/>
                    <a:pt x="7126" y="11560"/>
                    <a:pt x="7411" y="11370"/>
                  </a:cubicBezTo>
                  <a:cubicBezTo>
                    <a:pt x="7633" y="11212"/>
                    <a:pt x="7823" y="11053"/>
                    <a:pt x="8045" y="10927"/>
                  </a:cubicBezTo>
                  <a:cubicBezTo>
                    <a:pt x="8361" y="10737"/>
                    <a:pt x="8678" y="10515"/>
                    <a:pt x="8995" y="10262"/>
                  </a:cubicBezTo>
                  <a:cubicBezTo>
                    <a:pt x="9375" y="9977"/>
                    <a:pt x="9787" y="9723"/>
                    <a:pt x="10262" y="9533"/>
                  </a:cubicBezTo>
                  <a:cubicBezTo>
                    <a:pt x="10262" y="9597"/>
                    <a:pt x="10293" y="9660"/>
                    <a:pt x="10262" y="9692"/>
                  </a:cubicBezTo>
                  <a:cubicBezTo>
                    <a:pt x="10040" y="10103"/>
                    <a:pt x="9818" y="10515"/>
                    <a:pt x="9597" y="10958"/>
                  </a:cubicBezTo>
                  <a:cubicBezTo>
                    <a:pt x="9343" y="10895"/>
                    <a:pt x="9090" y="10800"/>
                    <a:pt x="8836" y="10737"/>
                  </a:cubicBezTo>
                  <a:cubicBezTo>
                    <a:pt x="8773" y="10832"/>
                    <a:pt x="8805" y="10863"/>
                    <a:pt x="8868" y="10895"/>
                  </a:cubicBezTo>
                  <a:cubicBezTo>
                    <a:pt x="9026" y="11022"/>
                    <a:pt x="9248" y="11053"/>
                    <a:pt x="9502" y="11053"/>
                  </a:cubicBezTo>
                  <a:cubicBezTo>
                    <a:pt x="9438" y="11307"/>
                    <a:pt x="9312" y="11465"/>
                    <a:pt x="9217" y="11655"/>
                  </a:cubicBezTo>
                  <a:lnTo>
                    <a:pt x="9185" y="11655"/>
                  </a:lnTo>
                  <a:cubicBezTo>
                    <a:pt x="9185" y="11655"/>
                    <a:pt x="9185" y="11687"/>
                    <a:pt x="9217" y="11687"/>
                  </a:cubicBezTo>
                  <a:lnTo>
                    <a:pt x="9217" y="11687"/>
                  </a:lnTo>
                  <a:lnTo>
                    <a:pt x="9217" y="11687"/>
                  </a:lnTo>
                  <a:lnTo>
                    <a:pt x="9217" y="11655"/>
                  </a:lnTo>
                  <a:cubicBezTo>
                    <a:pt x="8963" y="12193"/>
                    <a:pt x="8741" y="12732"/>
                    <a:pt x="8488" y="13270"/>
                  </a:cubicBezTo>
                  <a:cubicBezTo>
                    <a:pt x="8076" y="14094"/>
                    <a:pt x="7728" y="14917"/>
                    <a:pt x="7443" y="15804"/>
                  </a:cubicBezTo>
                  <a:cubicBezTo>
                    <a:pt x="7380" y="15962"/>
                    <a:pt x="7316" y="16120"/>
                    <a:pt x="7190" y="16247"/>
                  </a:cubicBezTo>
                  <a:cubicBezTo>
                    <a:pt x="7126" y="16247"/>
                    <a:pt x="7031" y="16247"/>
                    <a:pt x="6968" y="16215"/>
                  </a:cubicBezTo>
                  <a:cubicBezTo>
                    <a:pt x="6556" y="16120"/>
                    <a:pt x="6145" y="15994"/>
                    <a:pt x="5733" y="15899"/>
                  </a:cubicBezTo>
                  <a:cubicBezTo>
                    <a:pt x="5448" y="15804"/>
                    <a:pt x="5195" y="15677"/>
                    <a:pt x="4910" y="155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6245725" y="1723325"/>
              <a:ext cx="825" cy="82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2"/>
                  </a:moveTo>
                  <a:cubicBezTo>
                    <a:pt x="1" y="32"/>
                    <a:pt x="1" y="32"/>
                    <a:pt x="1" y="32"/>
                  </a:cubicBezTo>
                  <a:cubicBezTo>
                    <a:pt x="1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6305900" y="1639400"/>
              <a:ext cx="942975" cy="635000"/>
            </a:xfrm>
            <a:custGeom>
              <a:avLst/>
              <a:gdLst/>
              <a:ahLst/>
              <a:cxnLst/>
              <a:rect l="l" t="t" r="r" b="b"/>
              <a:pathLst>
                <a:path w="37719" h="25400" extrusionOk="0">
                  <a:moveTo>
                    <a:pt x="24956" y="25019"/>
                  </a:moveTo>
                  <a:cubicBezTo>
                    <a:pt x="25653" y="24956"/>
                    <a:pt x="26381" y="24861"/>
                    <a:pt x="27078" y="24734"/>
                  </a:cubicBezTo>
                  <a:cubicBezTo>
                    <a:pt x="27521" y="24671"/>
                    <a:pt x="27996" y="24576"/>
                    <a:pt x="28440" y="24449"/>
                  </a:cubicBezTo>
                  <a:cubicBezTo>
                    <a:pt x="28566" y="24418"/>
                    <a:pt x="28661" y="24386"/>
                    <a:pt x="28820" y="24418"/>
                  </a:cubicBezTo>
                  <a:cubicBezTo>
                    <a:pt x="29295" y="24513"/>
                    <a:pt x="29770" y="24513"/>
                    <a:pt x="30245" y="24291"/>
                  </a:cubicBezTo>
                  <a:cubicBezTo>
                    <a:pt x="31036" y="23974"/>
                    <a:pt x="31860" y="23658"/>
                    <a:pt x="32652" y="23309"/>
                  </a:cubicBezTo>
                  <a:cubicBezTo>
                    <a:pt x="33000" y="23151"/>
                    <a:pt x="33317" y="22993"/>
                    <a:pt x="33633" y="22771"/>
                  </a:cubicBezTo>
                  <a:cubicBezTo>
                    <a:pt x="34203" y="22327"/>
                    <a:pt x="34773" y="21852"/>
                    <a:pt x="35343" y="21409"/>
                  </a:cubicBezTo>
                  <a:cubicBezTo>
                    <a:pt x="35787" y="21029"/>
                    <a:pt x="36167" y="20617"/>
                    <a:pt x="36515" y="20174"/>
                  </a:cubicBezTo>
                  <a:cubicBezTo>
                    <a:pt x="36674" y="19984"/>
                    <a:pt x="36832" y="19794"/>
                    <a:pt x="37022" y="19604"/>
                  </a:cubicBezTo>
                  <a:cubicBezTo>
                    <a:pt x="37244" y="19414"/>
                    <a:pt x="37339" y="19192"/>
                    <a:pt x="37402" y="18907"/>
                  </a:cubicBezTo>
                  <a:cubicBezTo>
                    <a:pt x="37465" y="18527"/>
                    <a:pt x="37560" y="18147"/>
                    <a:pt x="37624" y="17767"/>
                  </a:cubicBezTo>
                  <a:cubicBezTo>
                    <a:pt x="37687" y="17514"/>
                    <a:pt x="37719" y="17229"/>
                    <a:pt x="37719" y="16975"/>
                  </a:cubicBezTo>
                  <a:cubicBezTo>
                    <a:pt x="37719" y="16120"/>
                    <a:pt x="37687" y="15297"/>
                    <a:pt x="37655" y="14442"/>
                  </a:cubicBezTo>
                  <a:cubicBezTo>
                    <a:pt x="37624" y="13334"/>
                    <a:pt x="37370" y="12225"/>
                    <a:pt x="37244" y="11085"/>
                  </a:cubicBezTo>
                  <a:cubicBezTo>
                    <a:pt x="37180" y="10800"/>
                    <a:pt x="37117" y="10515"/>
                    <a:pt x="37212" y="10230"/>
                  </a:cubicBezTo>
                  <a:cubicBezTo>
                    <a:pt x="37022" y="10008"/>
                    <a:pt x="36959" y="9723"/>
                    <a:pt x="36895" y="9438"/>
                  </a:cubicBezTo>
                  <a:cubicBezTo>
                    <a:pt x="36864" y="9280"/>
                    <a:pt x="36800" y="9090"/>
                    <a:pt x="36737" y="8932"/>
                  </a:cubicBezTo>
                  <a:cubicBezTo>
                    <a:pt x="36610" y="8583"/>
                    <a:pt x="36484" y="8235"/>
                    <a:pt x="36325" y="7918"/>
                  </a:cubicBezTo>
                  <a:cubicBezTo>
                    <a:pt x="35818" y="6841"/>
                    <a:pt x="35312" y="5765"/>
                    <a:pt x="34393" y="4941"/>
                  </a:cubicBezTo>
                  <a:cubicBezTo>
                    <a:pt x="34172" y="4783"/>
                    <a:pt x="33982" y="4625"/>
                    <a:pt x="33665" y="4625"/>
                  </a:cubicBezTo>
                  <a:cubicBezTo>
                    <a:pt x="33602" y="3896"/>
                    <a:pt x="33475" y="3611"/>
                    <a:pt x="32968" y="3199"/>
                  </a:cubicBezTo>
                  <a:cubicBezTo>
                    <a:pt x="32810" y="3073"/>
                    <a:pt x="32620" y="2946"/>
                    <a:pt x="32430" y="2851"/>
                  </a:cubicBezTo>
                  <a:cubicBezTo>
                    <a:pt x="32018" y="2693"/>
                    <a:pt x="31606" y="2471"/>
                    <a:pt x="31195" y="2344"/>
                  </a:cubicBezTo>
                  <a:cubicBezTo>
                    <a:pt x="30213" y="2059"/>
                    <a:pt x="29231" y="1743"/>
                    <a:pt x="28218" y="1553"/>
                  </a:cubicBezTo>
                  <a:cubicBezTo>
                    <a:pt x="27553" y="1426"/>
                    <a:pt x="26856" y="1331"/>
                    <a:pt x="26159" y="1236"/>
                  </a:cubicBezTo>
                  <a:cubicBezTo>
                    <a:pt x="25938" y="1204"/>
                    <a:pt x="25684" y="1173"/>
                    <a:pt x="25463" y="1141"/>
                  </a:cubicBezTo>
                  <a:cubicBezTo>
                    <a:pt x="24766" y="1046"/>
                    <a:pt x="24069" y="983"/>
                    <a:pt x="23404" y="856"/>
                  </a:cubicBezTo>
                  <a:cubicBezTo>
                    <a:pt x="22549" y="698"/>
                    <a:pt x="21662" y="571"/>
                    <a:pt x="20807" y="539"/>
                  </a:cubicBezTo>
                  <a:cubicBezTo>
                    <a:pt x="20332" y="539"/>
                    <a:pt x="19857" y="476"/>
                    <a:pt x="19414" y="413"/>
                  </a:cubicBezTo>
                  <a:cubicBezTo>
                    <a:pt x="18274" y="223"/>
                    <a:pt x="17102" y="128"/>
                    <a:pt x="15930" y="128"/>
                  </a:cubicBezTo>
                  <a:cubicBezTo>
                    <a:pt x="15645" y="128"/>
                    <a:pt x="15329" y="128"/>
                    <a:pt x="15012" y="128"/>
                  </a:cubicBezTo>
                  <a:cubicBezTo>
                    <a:pt x="13587" y="1"/>
                    <a:pt x="12193" y="33"/>
                    <a:pt x="10768" y="33"/>
                  </a:cubicBezTo>
                  <a:cubicBezTo>
                    <a:pt x="9945" y="33"/>
                    <a:pt x="9153" y="64"/>
                    <a:pt x="8330" y="159"/>
                  </a:cubicBezTo>
                  <a:cubicBezTo>
                    <a:pt x="7443" y="223"/>
                    <a:pt x="6556" y="349"/>
                    <a:pt x="5670" y="476"/>
                  </a:cubicBezTo>
                  <a:cubicBezTo>
                    <a:pt x="4973" y="571"/>
                    <a:pt x="4276" y="793"/>
                    <a:pt x="3611" y="1046"/>
                  </a:cubicBezTo>
                  <a:cubicBezTo>
                    <a:pt x="3358" y="1141"/>
                    <a:pt x="3168" y="1331"/>
                    <a:pt x="3104" y="1584"/>
                  </a:cubicBezTo>
                  <a:cubicBezTo>
                    <a:pt x="3009" y="1901"/>
                    <a:pt x="2914" y="2218"/>
                    <a:pt x="2851" y="2534"/>
                  </a:cubicBezTo>
                  <a:cubicBezTo>
                    <a:pt x="2661" y="3389"/>
                    <a:pt x="2503" y="4245"/>
                    <a:pt x="2344" y="5131"/>
                  </a:cubicBezTo>
                  <a:cubicBezTo>
                    <a:pt x="2281" y="5448"/>
                    <a:pt x="2218" y="5765"/>
                    <a:pt x="2186" y="6081"/>
                  </a:cubicBezTo>
                  <a:cubicBezTo>
                    <a:pt x="2154" y="6430"/>
                    <a:pt x="2154" y="6778"/>
                    <a:pt x="2186" y="7158"/>
                  </a:cubicBezTo>
                  <a:cubicBezTo>
                    <a:pt x="2186" y="7380"/>
                    <a:pt x="2218" y="7601"/>
                    <a:pt x="2218" y="7823"/>
                  </a:cubicBezTo>
                  <a:cubicBezTo>
                    <a:pt x="2218" y="8108"/>
                    <a:pt x="2154" y="8393"/>
                    <a:pt x="2218" y="8647"/>
                  </a:cubicBezTo>
                  <a:cubicBezTo>
                    <a:pt x="2281" y="9248"/>
                    <a:pt x="2123" y="9787"/>
                    <a:pt x="1869" y="10325"/>
                  </a:cubicBezTo>
                  <a:cubicBezTo>
                    <a:pt x="1774" y="10515"/>
                    <a:pt x="1679" y="10705"/>
                    <a:pt x="1616" y="10927"/>
                  </a:cubicBezTo>
                  <a:cubicBezTo>
                    <a:pt x="1141" y="12130"/>
                    <a:pt x="571" y="13334"/>
                    <a:pt x="507" y="14664"/>
                  </a:cubicBezTo>
                  <a:cubicBezTo>
                    <a:pt x="222" y="15772"/>
                    <a:pt x="96" y="16912"/>
                    <a:pt x="96" y="18052"/>
                  </a:cubicBezTo>
                  <a:cubicBezTo>
                    <a:pt x="96" y="19224"/>
                    <a:pt x="1" y="20396"/>
                    <a:pt x="317" y="21536"/>
                  </a:cubicBezTo>
                  <a:cubicBezTo>
                    <a:pt x="412" y="21884"/>
                    <a:pt x="571" y="22106"/>
                    <a:pt x="824" y="22264"/>
                  </a:cubicBezTo>
                  <a:cubicBezTo>
                    <a:pt x="1268" y="22549"/>
                    <a:pt x="1774" y="22739"/>
                    <a:pt x="2249" y="22929"/>
                  </a:cubicBezTo>
                  <a:cubicBezTo>
                    <a:pt x="2661" y="23088"/>
                    <a:pt x="3073" y="23246"/>
                    <a:pt x="3484" y="23436"/>
                  </a:cubicBezTo>
                  <a:cubicBezTo>
                    <a:pt x="4466" y="23816"/>
                    <a:pt x="5448" y="24164"/>
                    <a:pt x="6493" y="24386"/>
                  </a:cubicBezTo>
                  <a:cubicBezTo>
                    <a:pt x="7823" y="24671"/>
                    <a:pt x="9153" y="24861"/>
                    <a:pt x="10483" y="25019"/>
                  </a:cubicBezTo>
                  <a:cubicBezTo>
                    <a:pt x="12605" y="25241"/>
                    <a:pt x="14759" y="25273"/>
                    <a:pt x="16880" y="25336"/>
                  </a:cubicBezTo>
                  <a:cubicBezTo>
                    <a:pt x="18590" y="25399"/>
                    <a:pt x="20301" y="25368"/>
                    <a:pt x="22011" y="25368"/>
                  </a:cubicBezTo>
                  <a:cubicBezTo>
                    <a:pt x="22169" y="25368"/>
                    <a:pt x="22359" y="25368"/>
                    <a:pt x="22517" y="25336"/>
                  </a:cubicBezTo>
                  <a:cubicBezTo>
                    <a:pt x="23341" y="25241"/>
                    <a:pt x="24133" y="25146"/>
                    <a:pt x="24956" y="25019"/>
                  </a:cubicBezTo>
                  <a:close/>
                  <a:moveTo>
                    <a:pt x="34172" y="5226"/>
                  </a:moveTo>
                  <a:cubicBezTo>
                    <a:pt x="34995" y="5986"/>
                    <a:pt x="35438" y="6968"/>
                    <a:pt x="35913" y="7950"/>
                  </a:cubicBezTo>
                  <a:cubicBezTo>
                    <a:pt x="35818" y="8076"/>
                    <a:pt x="35723" y="8171"/>
                    <a:pt x="35628" y="8266"/>
                  </a:cubicBezTo>
                  <a:cubicBezTo>
                    <a:pt x="34393" y="9470"/>
                    <a:pt x="33127" y="10610"/>
                    <a:pt x="31987" y="11877"/>
                  </a:cubicBezTo>
                  <a:cubicBezTo>
                    <a:pt x="31765" y="12130"/>
                    <a:pt x="31543" y="12352"/>
                    <a:pt x="31321" y="12605"/>
                  </a:cubicBezTo>
                  <a:cubicBezTo>
                    <a:pt x="31258" y="12700"/>
                    <a:pt x="31195" y="12827"/>
                    <a:pt x="31321" y="12953"/>
                  </a:cubicBezTo>
                  <a:cubicBezTo>
                    <a:pt x="31416" y="12890"/>
                    <a:pt x="31543" y="12827"/>
                    <a:pt x="31638" y="12732"/>
                  </a:cubicBezTo>
                  <a:cubicBezTo>
                    <a:pt x="32050" y="12320"/>
                    <a:pt x="32430" y="11908"/>
                    <a:pt x="32842" y="11497"/>
                  </a:cubicBezTo>
                  <a:cubicBezTo>
                    <a:pt x="33855" y="10483"/>
                    <a:pt x="34868" y="9502"/>
                    <a:pt x="35882" y="8520"/>
                  </a:cubicBezTo>
                  <a:cubicBezTo>
                    <a:pt x="35913" y="8457"/>
                    <a:pt x="35977" y="8457"/>
                    <a:pt x="36040" y="8393"/>
                  </a:cubicBezTo>
                  <a:cubicBezTo>
                    <a:pt x="36135" y="8552"/>
                    <a:pt x="36167" y="8678"/>
                    <a:pt x="36230" y="8805"/>
                  </a:cubicBezTo>
                  <a:cubicBezTo>
                    <a:pt x="36198" y="8868"/>
                    <a:pt x="36198" y="8900"/>
                    <a:pt x="36167" y="8932"/>
                  </a:cubicBezTo>
                  <a:cubicBezTo>
                    <a:pt x="35787" y="9343"/>
                    <a:pt x="35407" y="9755"/>
                    <a:pt x="35027" y="10167"/>
                  </a:cubicBezTo>
                  <a:cubicBezTo>
                    <a:pt x="34393" y="10927"/>
                    <a:pt x="33728" y="11655"/>
                    <a:pt x="33000" y="12320"/>
                  </a:cubicBezTo>
                  <a:cubicBezTo>
                    <a:pt x="32588" y="12732"/>
                    <a:pt x="32177" y="13144"/>
                    <a:pt x="31765" y="13587"/>
                  </a:cubicBezTo>
                  <a:cubicBezTo>
                    <a:pt x="31606" y="13745"/>
                    <a:pt x="31448" y="13904"/>
                    <a:pt x="31416" y="14157"/>
                  </a:cubicBezTo>
                  <a:cubicBezTo>
                    <a:pt x="31480" y="14157"/>
                    <a:pt x="31511" y="14189"/>
                    <a:pt x="31543" y="14157"/>
                  </a:cubicBezTo>
                  <a:cubicBezTo>
                    <a:pt x="31638" y="14094"/>
                    <a:pt x="31765" y="14030"/>
                    <a:pt x="31860" y="13935"/>
                  </a:cubicBezTo>
                  <a:cubicBezTo>
                    <a:pt x="32905" y="12890"/>
                    <a:pt x="33982" y="11940"/>
                    <a:pt x="34932" y="10832"/>
                  </a:cubicBezTo>
                  <a:cubicBezTo>
                    <a:pt x="35375" y="10325"/>
                    <a:pt x="35787" y="9818"/>
                    <a:pt x="36198" y="9312"/>
                  </a:cubicBezTo>
                  <a:cubicBezTo>
                    <a:pt x="36230" y="9248"/>
                    <a:pt x="36294" y="9217"/>
                    <a:pt x="36357" y="9185"/>
                  </a:cubicBezTo>
                  <a:cubicBezTo>
                    <a:pt x="36420" y="9248"/>
                    <a:pt x="36452" y="9312"/>
                    <a:pt x="36484" y="9375"/>
                  </a:cubicBezTo>
                  <a:cubicBezTo>
                    <a:pt x="36515" y="9597"/>
                    <a:pt x="36547" y="9787"/>
                    <a:pt x="36642" y="10008"/>
                  </a:cubicBezTo>
                  <a:cubicBezTo>
                    <a:pt x="36705" y="10230"/>
                    <a:pt x="36674" y="10452"/>
                    <a:pt x="36484" y="10642"/>
                  </a:cubicBezTo>
                  <a:cubicBezTo>
                    <a:pt x="36262" y="10927"/>
                    <a:pt x="36040" y="11212"/>
                    <a:pt x="35787" y="11497"/>
                  </a:cubicBezTo>
                  <a:cubicBezTo>
                    <a:pt x="34900" y="12383"/>
                    <a:pt x="34013" y="13302"/>
                    <a:pt x="33127" y="14189"/>
                  </a:cubicBezTo>
                  <a:cubicBezTo>
                    <a:pt x="32557" y="14727"/>
                    <a:pt x="32018" y="15265"/>
                    <a:pt x="31480" y="15835"/>
                  </a:cubicBezTo>
                  <a:cubicBezTo>
                    <a:pt x="31226" y="16089"/>
                    <a:pt x="31005" y="16405"/>
                    <a:pt x="30783" y="16690"/>
                  </a:cubicBezTo>
                  <a:cubicBezTo>
                    <a:pt x="30878" y="16817"/>
                    <a:pt x="30941" y="16754"/>
                    <a:pt x="31005" y="16690"/>
                  </a:cubicBezTo>
                  <a:cubicBezTo>
                    <a:pt x="31195" y="16564"/>
                    <a:pt x="31353" y="16405"/>
                    <a:pt x="31543" y="16247"/>
                  </a:cubicBezTo>
                  <a:cubicBezTo>
                    <a:pt x="32398" y="15392"/>
                    <a:pt x="33285" y="14537"/>
                    <a:pt x="34172" y="13682"/>
                  </a:cubicBezTo>
                  <a:cubicBezTo>
                    <a:pt x="34995" y="12890"/>
                    <a:pt x="35787" y="12067"/>
                    <a:pt x="36547" y="11180"/>
                  </a:cubicBezTo>
                  <a:cubicBezTo>
                    <a:pt x="36610" y="11117"/>
                    <a:pt x="36674" y="11053"/>
                    <a:pt x="36769" y="10958"/>
                  </a:cubicBezTo>
                  <a:cubicBezTo>
                    <a:pt x="36832" y="11148"/>
                    <a:pt x="36864" y="11275"/>
                    <a:pt x="36895" y="11402"/>
                  </a:cubicBezTo>
                  <a:cubicBezTo>
                    <a:pt x="36990" y="12098"/>
                    <a:pt x="37054" y="12795"/>
                    <a:pt x="37180" y="13460"/>
                  </a:cubicBezTo>
                  <a:cubicBezTo>
                    <a:pt x="37307" y="14379"/>
                    <a:pt x="37244" y="15297"/>
                    <a:pt x="37307" y="16215"/>
                  </a:cubicBezTo>
                  <a:cubicBezTo>
                    <a:pt x="37370" y="17070"/>
                    <a:pt x="37212" y="17894"/>
                    <a:pt x="37022" y="18686"/>
                  </a:cubicBezTo>
                  <a:cubicBezTo>
                    <a:pt x="37022" y="18781"/>
                    <a:pt x="36990" y="18844"/>
                    <a:pt x="36959" y="18907"/>
                  </a:cubicBezTo>
                  <a:cubicBezTo>
                    <a:pt x="36864" y="19192"/>
                    <a:pt x="36547" y="19224"/>
                    <a:pt x="36452" y="19541"/>
                  </a:cubicBezTo>
                  <a:cubicBezTo>
                    <a:pt x="36357" y="19794"/>
                    <a:pt x="36135" y="20016"/>
                    <a:pt x="35945" y="20237"/>
                  </a:cubicBezTo>
                  <a:cubicBezTo>
                    <a:pt x="35787" y="20427"/>
                    <a:pt x="35565" y="20617"/>
                    <a:pt x="35375" y="20807"/>
                  </a:cubicBezTo>
                  <a:cubicBezTo>
                    <a:pt x="35375" y="20807"/>
                    <a:pt x="35343" y="20807"/>
                    <a:pt x="35280" y="20839"/>
                  </a:cubicBezTo>
                  <a:cubicBezTo>
                    <a:pt x="35248" y="20744"/>
                    <a:pt x="35185" y="20649"/>
                    <a:pt x="35122" y="20554"/>
                  </a:cubicBezTo>
                  <a:cubicBezTo>
                    <a:pt x="34457" y="21029"/>
                    <a:pt x="33855" y="21472"/>
                    <a:pt x="33253" y="21947"/>
                  </a:cubicBezTo>
                  <a:cubicBezTo>
                    <a:pt x="33190" y="21979"/>
                    <a:pt x="33158" y="22074"/>
                    <a:pt x="33095" y="22201"/>
                  </a:cubicBezTo>
                  <a:cubicBezTo>
                    <a:pt x="33348" y="22137"/>
                    <a:pt x="33507" y="22106"/>
                    <a:pt x="33728" y="22074"/>
                  </a:cubicBezTo>
                  <a:cubicBezTo>
                    <a:pt x="33760" y="22201"/>
                    <a:pt x="33665" y="22264"/>
                    <a:pt x="33602" y="22296"/>
                  </a:cubicBezTo>
                  <a:cubicBezTo>
                    <a:pt x="33222" y="22581"/>
                    <a:pt x="32810" y="22834"/>
                    <a:pt x="32398" y="22993"/>
                  </a:cubicBezTo>
                  <a:cubicBezTo>
                    <a:pt x="31638" y="23309"/>
                    <a:pt x="30846" y="23626"/>
                    <a:pt x="30086" y="23943"/>
                  </a:cubicBezTo>
                  <a:cubicBezTo>
                    <a:pt x="29738" y="24101"/>
                    <a:pt x="29421" y="24133"/>
                    <a:pt x="29041" y="24069"/>
                  </a:cubicBezTo>
                  <a:cubicBezTo>
                    <a:pt x="29010" y="23943"/>
                    <a:pt x="28978" y="23816"/>
                    <a:pt x="28978" y="23689"/>
                  </a:cubicBezTo>
                  <a:cubicBezTo>
                    <a:pt x="28946" y="22708"/>
                    <a:pt x="28978" y="21726"/>
                    <a:pt x="29105" y="20776"/>
                  </a:cubicBezTo>
                  <a:cubicBezTo>
                    <a:pt x="29168" y="20396"/>
                    <a:pt x="29168" y="19984"/>
                    <a:pt x="29200" y="19604"/>
                  </a:cubicBezTo>
                  <a:cubicBezTo>
                    <a:pt x="29263" y="18369"/>
                    <a:pt x="29390" y="17134"/>
                    <a:pt x="29675" y="15899"/>
                  </a:cubicBezTo>
                  <a:cubicBezTo>
                    <a:pt x="29833" y="15234"/>
                    <a:pt x="29896" y="14569"/>
                    <a:pt x="29991" y="13904"/>
                  </a:cubicBezTo>
                  <a:cubicBezTo>
                    <a:pt x="30023" y="13745"/>
                    <a:pt x="30055" y="13587"/>
                    <a:pt x="30118" y="13460"/>
                  </a:cubicBezTo>
                  <a:cubicBezTo>
                    <a:pt x="30815" y="12478"/>
                    <a:pt x="31131" y="11338"/>
                    <a:pt x="31353" y="10198"/>
                  </a:cubicBezTo>
                  <a:cubicBezTo>
                    <a:pt x="31480" y="9502"/>
                    <a:pt x="31606" y="8773"/>
                    <a:pt x="31796" y="8076"/>
                  </a:cubicBezTo>
                  <a:cubicBezTo>
                    <a:pt x="31860" y="7760"/>
                    <a:pt x="31987" y="7411"/>
                    <a:pt x="31860" y="7063"/>
                  </a:cubicBezTo>
                  <a:cubicBezTo>
                    <a:pt x="31828" y="6968"/>
                    <a:pt x="31892" y="6810"/>
                    <a:pt x="31923" y="6715"/>
                  </a:cubicBezTo>
                  <a:cubicBezTo>
                    <a:pt x="32018" y="6461"/>
                    <a:pt x="32145" y="6240"/>
                    <a:pt x="32272" y="5986"/>
                  </a:cubicBezTo>
                  <a:cubicBezTo>
                    <a:pt x="32430" y="5733"/>
                    <a:pt x="32588" y="5511"/>
                    <a:pt x="32937" y="5543"/>
                  </a:cubicBezTo>
                  <a:cubicBezTo>
                    <a:pt x="33000" y="5543"/>
                    <a:pt x="33032" y="5448"/>
                    <a:pt x="33063" y="5416"/>
                  </a:cubicBezTo>
                  <a:cubicBezTo>
                    <a:pt x="33095" y="5416"/>
                    <a:pt x="33127" y="5385"/>
                    <a:pt x="33158" y="5385"/>
                  </a:cubicBezTo>
                  <a:cubicBezTo>
                    <a:pt x="33475" y="4815"/>
                    <a:pt x="33697" y="4815"/>
                    <a:pt x="34172" y="5226"/>
                  </a:cubicBezTo>
                  <a:close/>
                  <a:moveTo>
                    <a:pt x="2534" y="7348"/>
                  </a:moveTo>
                  <a:cubicBezTo>
                    <a:pt x="2566" y="6715"/>
                    <a:pt x="2598" y="6081"/>
                    <a:pt x="2629" y="5480"/>
                  </a:cubicBezTo>
                  <a:cubicBezTo>
                    <a:pt x="2629" y="5353"/>
                    <a:pt x="2629" y="5258"/>
                    <a:pt x="2661" y="5163"/>
                  </a:cubicBezTo>
                  <a:cubicBezTo>
                    <a:pt x="2851" y="4150"/>
                    <a:pt x="3041" y="3136"/>
                    <a:pt x="3199" y="2123"/>
                  </a:cubicBezTo>
                  <a:cubicBezTo>
                    <a:pt x="3263" y="1901"/>
                    <a:pt x="3326" y="1648"/>
                    <a:pt x="3358" y="1426"/>
                  </a:cubicBezTo>
                  <a:cubicBezTo>
                    <a:pt x="3769" y="1299"/>
                    <a:pt x="4118" y="1236"/>
                    <a:pt x="4466" y="1109"/>
                  </a:cubicBezTo>
                  <a:cubicBezTo>
                    <a:pt x="5194" y="856"/>
                    <a:pt x="5923" y="793"/>
                    <a:pt x="6683" y="698"/>
                  </a:cubicBezTo>
                  <a:cubicBezTo>
                    <a:pt x="9248" y="349"/>
                    <a:pt x="11813" y="349"/>
                    <a:pt x="14410" y="444"/>
                  </a:cubicBezTo>
                  <a:cubicBezTo>
                    <a:pt x="15139" y="476"/>
                    <a:pt x="15867" y="508"/>
                    <a:pt x="16595" y="508"/>
                  </a:cubicBezTo>
                  <a:cubicBezTo>
                    <a:pt x="17450" y="539"/>
                    <a:pt x="18305" y="634"/>
                    <a:pt x="19161" y="761"/>
                  </a:cubicBezTo>
                  <a:cubicBezTo>
                    <a:pt x="19667" y="824"/>
                    <a:pt x="20174" y="888"/>
                    <a:pt x="20712" y="919"/>
                  </a:cubicBezTo>
                  <a:cubicBezTo>
                    <a:pt x="21504" y="951"/>
                    <a:pt x="22327" y="1046"/>
                    <a:pt x="23119" y="1204"/>
                  </a:cubicBezTo>
                  <a:cubicBezTo>
                    <a:pt x="24006" y="1363"/>
                    <a:pt x="24893" y="1458"/>
                    <a:pt x="25779" y="1584"/>
                  </a:cubicBezTo>
                  <a:cubicBezTo>
                    <a:pt x="26666" y="1711"/>
                    <a:pt x="27553" y="1806"/>
                    <a:pt x="28408" y="1996"/>
                  </a:cubicBezTo>
                  <a:cubicBezTo>
                    <a:pt x="29453" y="2249"/>
                    <a:pt x="30498" y="2598"/>
                    <a:pt x="31543" y="2914"/>
                  </a:cubicBezTo>
                  <a:cubicBezTo>
                    <a:pt x="31828" y="2978"/>
                    <a:pt x="32113" y="3136"/>
                    <a:pt x="32367" y="3294"/>
                  </a:cubicBezTo>
                  <a:cubicBezTo>
                    <a:pt x="32652" y="3453"/>
                    <a:pt x="32905" y="3675"/>
                    <a:pt x="33095" y="3960"/>
                  </a:cubicBezTo>
                  <a:cubicBezTo>
                    <a:pt x="33285" y="4245"/>
                    <a:pt x="33253" y="4466"/>
                    <a:pt x="33000" y="4688"/>
                  </a:cubicBezTo>
                  <a:cubicBezTo>
                    <a:pt x="32493" y="5100"/>
                    <a:pt x="32082" y="5638"/>
                    <a:pt x="31796" y="6240"/>
                  </a:cubicBezTo>
                  <a:cubicBezTo>
                    <a:pt x="31765" y="6335"/>
                    <a:pt x="31701" y="6461"/>
                    <a:pt x="31701" y="6556"/>
                  </a:cubicBezTo>
                  <a:cubicBezTo>
                    <a:pt x="31606" y="7253"/>
                    <a:pt x="31416" y="7918"/>
                    <a:pt x="31258" y="8615"/>
                  </a:cubicBezTo>
                  <a:cubicBezTo>
                    <a:pt x="31100" y="9280"/>
                    <a:pt x="31005" y="9945"/>
                    <a:pt x="30846" y="10610"/>
                  </a:cubicBezTo>
                  <a:cubicBezTo>
                    <a:pt x="30656" y="11592"/>
                    <a:pt x="30308" y="12510"/>
                    <a:pt x="29738" y="13334"/>
                  </a:cubicBezTo>
                  <a:cubicBezTo>
                    <a:pt x="29390" y="13872"/>
                    <a:pt x="29010" y="14410"/>
                    <a:pt x="28566" y="14854"/>
                  </a:cubicBezTo>
                  <a:cubicBezTo>
                    <a:pt x="27933" y="15455"/>
                    <a:pt x="27173" y="15804"/>
                    <a:pt x="26381" y="16057"/>
                  </a:cubicBezTo>
                  <a:cubicBezTo>
                    <a:pt x="26159" y="16152"/>
                    <a:pt x="25906" y="16152"/>
                    <a:pt x="25653" y="16152"/>
                  </a:cubicBezTo>
                  <a:cubicBezTo>
                    <a:pt x="24703" y="16152"/>
                    <a:pt x="23753" y="16152"/>
                    <a:pt x="22802" y="16152"/>
                  </a:cubicBezTo>
                  <a:cubicBezTo>
                    <a:pt x="22707" y="16152"/>
                    <a:pt x="22612" y="16120"/>
                    <a:pt x="22486" y="16120"/>
                  </a:cubicBezTo>
                  <a:cubicBezTo>
                    <a:pt x="22422" y="15709"/>
                    <a:pt x="22201" y="15392"/>
                    <a:pt x="21821" y="15202"/>
                  </a:cubicBezTo>
                  <a:cubicBezTo>
                    <a:pt x="21916" y="14759"/>
                    <a:pt x="21979" y="14315"/>
                    <a:pt x="22106" y="13872"/>
                  </a:cubicBezTo>
                  <a:cubicBezTo>
                    <a:pt x="22169" y="13587"/>
                    <a:pt x="22232" y="13270"/>
                    <a:pt x="22327" y="12985"/>
                  </a:cubicBezTo>
                  <a:cubicBezTo>
                    <a:pt x="22422" y="12700"/>
                    <a:pt x="22422" y="12415"/>
                    <a:pt x="22359" y="12098"/>
                  </a:cubicBezTo>
                  <a:cubicBezTo>
                    <a:pt x="22232" y="12067"/>
                    <a:pt x="22137" y="12003"/>
                    <a:pt x="22042" y="12003"/>
                  </a:cubicBezTo>
                  <a:cubicBezTo>
                    <a:pt x="21694" y="12003"/>
                    <a:pt x="21346" y="12003"/>
                    <a:pt x="20997" y="12003"/>
                  </a:cubicBezTo>
                  <a:cubicBezTo>
                    <a:pt x="20839" y="12003"/>
                    <a:pt x="20744" y="12098"/>
                    <a:pt x="20712" y="12257"/>
                  </a:cubicBezTo>
                  <a:cubicBezTo>
                    <a:pt x="20681" y="12383"/>
                    <a:pt x="20649" y="12510"/>
                    <a:pt x="20649" y="12637"/>
                  </a:cubicBezTo>
                  <a:cubicBezTo>
                    <a:pt x="20586" y="13429"/>
                    <a:pt x="20554" y="14189"/>
                    <a:pt x="20491" y="15012"/>
                  </a:cubicBezTo>
                  <a:cubicBezTo>
                    <a:pt x="20459" y="15012"/>
                    <a:pt x="20396" y="15012"/>
                    <a:pt x="20332" y="15012"/>
                  </a:cubicBezTo>
                  <a:cubicBezTo>
                    <a:pt x="20206" y="14980"/>
                    <a:pt x="20047" y="14917"/>
                    <a:pt x="19889" y="15012"/>
                  </a:cubicBezTo>
                  <a:cubicBezTo>
                    <a:pt x="19762" y="15139"/>
                    <a:pt x="19604" y="15265"/>
                    <a:pt x="19509" y="15424"/>
                  </a:cubicBezTo>
                  <a:cubicBezTo>
                    <a:pt x="19382" y="15582"/>
                    <a:pt x="19351" y="15772"/>
                    <a:pt x="19256" y="15930"/>
                  </a:cubicBezTo>
                  <a:cubicBezTo>
                    <a:pt x="19192" y="15962"/>
                    <a:pt x="19129" y="15962"/>
                    <a:pt x="19066" y="15962"/>
                  </a:cubicBezTo>
                  <a:cubicBezTo>
                    <a:pt x="15962" y="15550"/>
                    <a:pt x="12827" y="15297"/>
                    <a:pt x="9723" y="14822"/>
                  </a:cubicBezTo>
                  <a:cubicBezTo>
                    <a:pt x="9660" y="14790"/>
                    <a:pt x="9596" y="14759"/>
                    <a:pt x="9501" y="14727"/>
                  </a:cubicBezTo>
                  <a:cubicBezTo>
                    <a:pt x="9501" y="14664"/>
                    <a:pt x="9470" y="14569"/>
                    <a:pt x="9470" y="14505"/>
                  </a:cubicBezTo>
                  <a:cubicBezTo>
                    <a:pt x="9470" y="14094"/>
                    <a:pt x="9343" y="13714"/>
                    <a:pt x="9058" y="13429"/>
                  </a:cubicBezTo>
                  <a:cubicBezTo>
                    <a:pt x="8868" y="13239"/>
                    <a:pt x="8836" y="13017"/>
                    <a:pt x="8900" y="12795"/>
                  </a:cubicBezTo>
                  <a:cubicBezTo>
                    <a:pt x="9026" y="12383"/>
                    <a:pt x="9153" y="11940"/>
                    <a:pt x="9280" y="11497"/>
                  </a:cubicBezTo>
                  <a:cubicBezTo>
                    <a:pt x="9343" y="11243"/>
                    <a:pt x="9438" y="10990"/>
                    <a:pt x="9501" y="10737"/>
                  </a:cubicBezTo>
                  <a:cubicBezTo>
                    <a:pt x="9533" y="10547"/>
                    <a:pt x="9533" y="10325"/>
                    <a:pt x="9501" y="10135"/>
                  </a:cubicBezTo>
                  <a:cubicBezTo>
                    <a:pt x="9501" y="10040"/>
                    <a:pt x="9406" y="9945"/>
                    <a:pt x="9280" y="9945"/>
                  </a:cubicBezTo>
                  <a:cubicBezTo>
                    <a:pt x="8931" y="9945"/>
                    <a:pt x="8615" y="9945"/>
                    <a:pt x="8298" y="9945"/>
                  </a:cubicBezTo>
                  <a:cubicBezTo>
                    <a:pt x="8108" y="9977"/>
                    <a:pt x="7981" y="10072"/>
                    <a:pt x="7918" y="10262"/>
                  </a:cubicBezTo>
                  <a:cubicBezTo>
                    <a:pt x="7791" y="10832"/>
                    <a:pt x="7696" y="11370"/>
                    <a:pt x="7633" y="11940"/>
                  </a:cubicBezTo>
                  <a:cubicBezTo>
                    <a:pt x="7601" y="12320"/>
                    <a:pt x="7570" y="12668"/>
                    <a:pt x="7538" y="13080"/>
                  </a:cubicBezTo>
                  <a:cubicBezTo>
                    <a:pt x="7221" y="13270"/>
                    <a:pt x="6810" y="13334"/>
                    <a:pt x="6651" y="13777"/>
                  </a:cubicBezTo>
                  <a:cubicBezTo>
                    <a:pt x="6493" y="13714"/>
                    <a:pt x="6366" y="13682"/>
                    <a:pt x="6240" y="13619"/>
                  </a:cubicBezTo>
                  <a:cubicBezTo>
                    <a:pt x="5860" y="13460"/>
                    <a:pt x="5448" y="13270"/>
                    <a:pt x="5099" y="13080"/>
                  </a:cubicBezTo>
                  <a:cubicBezTo>
                    <a:pt x="4434" y="12668"/>
                    <a:pt x="3896" y="12130"/>
                    <a:pt x="3516" y="11465"/>
                  </a:cubicBezTo>
                  <a:cubicBezTo>
                    <a:pt x="3136" y="10800"/>
                    <a:pt x="2851" y="10103"/>
                    <a:pt x="2661" y="9375"/>
                  </a:cubicBezTo>
                  <a:cubicBezTo>
                    <a:pt x="2566" y="9153"/>
                    <a:pt x="2534" y="8900"/>
                    <a:pt x="2534" y="8678"/>
                  </a:cubicBezTo>
                  <a:cubicBezTo>
                    <a:pt x="2534" y="8235"/>
                    <a:pt x="2534" y="7791"/>
                    <a:pt x="2534" y="7348"/>
                  </a:cubicBezTo>
                  <a:close/>
                  <a:moveTo>
                    <a:pt x="21821" y="16152"/>
                  </a:moveTo>
                  <a:cubicBezTo>
                    <a:pt x="21124" y="16152"/>
                    <a:pt x="20427" y="16120"/>
                    <a:pt x="19699" y="16057"/>
                  </a:cubicBezTo>
                  <a:cubicBezTo>
                    <a:pt x="19699" y="15772"/>
                    <a:pt x="19762" y="15582"/>
                    <a:pt x="19921" y="15455"/>
                  </a:cubicBezTo>
                  <a:cubicBezTo>
                    <a:pt x="20332" y="15455"/>
                    <a:pt x="20712" y="15424"/>
                    <a:pt x="21124" y="15455"/>
                  </a:cubicBezTo>
                  <a:cubicBezTo>
                    <a:pt x="21314" y="15455"/>
                    <a:pt x="21504" y="15519"/>
                    <a:pt x="21662" y="15582"/>
                  </a:cubicBezTo>
                  <a:cubicBezTo>
                    <a:pt x="21884" y="15677"/>
                    <a:pt x="22042" y="15804"/>
                    <a:pt x="22042" y="16089"/>
                  </a:cubicBezTo>
                  <a:cubicBezTo>
                    <a:pt x="21947" y="16089"/>
                    <a:pt x="21884" y="16152"/>
                    <a:pt x="21821" y="16152"/>
                  </a:cubicBezTo>
                  <a:close/>
                  <a:moveTo>
                    <a:pt x="21979" y="16627"/>
                  </a:moveTo>
                  <a:cubicBezTo>
                    <a:pt x="21947" y="16912"/>
                    <a:pt x="21821" y="17165"/>
                    <a:pt x="21631" y="17419"/>
                  </a:cubicBezTo>
                  <a:cubicBezTo>
                    <a:pt x="21472" y="17640"/>
                    <a:pt x="21251" y="17767"/>
                    <a:pt x="20966" y="17767"/>
                  </a:cubicBezTo>
                  <a:cubicBezTo>
                    <a:pt x="20174" y="17767"/>
                    <a:pt x="19731" y="17355"/>
                    <a:pt x="19636" y="16500"/>
                  </a:cubicBezTo>
                  <a:cubicBezTo>
                    <a:pt x="20174" y="16469"/>
                    <a:pt x="21472" y="16532"/>
                    <a:pt x="21979" y="16627"/>
                  </a:cubicBezTo>
                  <a:close/>
                  <a:moveTo>
                    <a:pt x="8615" y="14537"/>
                  </a:moveTo>
                  <a:cubicBezTo>
                    <a:pt x="8108" y="14347"/>
                    <a:pt x="7506" y="14284"/>
                    <a:pt x="7000" y="13840"/>
                  </a:cubicBezTo>
                  <a:cubicBezTo>
                    <a:pt x="7158" y="13745"/>
                    <a:pt x="7221" y="13650"/>
                    <a:pt x="7316" y="13619"/>
                  </a:cubicBezTo>
                  <a:cubicBezTo>
                    <a:pt x="7791" y="13460"/>
                    <a:pt x="8266" y="13429"/>
                    <a:pt x="8710" y="13682"/>
                  </a:cubicBezTo>
                  <a:cubicBezTo>
                    <a:pt x="9026" y="13872"/>
                    <a:pt x="9090" y="14189"/>
                    <a:pt x="9090" y="14505"/>
                  </a:cubicBezTo>
                  <a:cubicBezTo>
                    <a:pt x="8931" y="14695"/>
                    <a:pt x="8773" y="14600"/>
                    <a:pt x="8615" y="14537"/>
                  </a:cubicBezTo>
                  <a:close/>
                  <a:moveTo>
                    <a:pt x="8868" y="15044"/>
                  </a:moveTo>
                  <a:cubicBezTo>
                    <a:pt x="8741" y="15170"/>
                    <a:pt x="8646" y="15265"/>
                    <a:pt x="8551" y="15297"/>
                  </a:cubicBezTo>
                  <a:cubicBezTo>
                    <a:pt x="8203" y="15424"/>
                    <a:pt x="7823" y="15519"/>
                    <a:pt x="7443" y="15455"/>
                  </a:cubicBezTo>
                  <a:cubicBezTo>
                    <a:pt x="7190" y="15392"/>
                    <a:pt x="7000" y="15265"/>
                    <a:pt x="6873" y="15044"/>
                  </a:cubicBezTo>
                  <a:cubicBezTo>
                    <a:pt x="6778" y="14854"/>
                    <a:pt x="6778" y="14600"/>
                    <a:pt x="6905" y="14379"/>
                  </a:cubicBezTo>
                  <a:cubicBezTo>
                    <a:pt x="7538" y="14600"/>
                    <a:pt x="8171" y="14790"/>
                    <a:pt x="8868" y="15044"/>
                  </a:cubicBezTo>
                  <a:close/>
                  <a:moveTo>
                    <a:pt x="21916" y="24924"/>
                  </a:moveTo>
                  <a:cubicBezTo>
                    <a:pt x="19604" y="24893"/>
                    <a:pt x="17260" y="24924"/>
                    <a:pt x="14949" y="24861"/>
                  </a:cubicBezTo>
                  <a:cubicBezTo>
                    <a:pt x="13143" y="24798"/>
                    <a:pt x="11338" y="24703"/>
                    <a:pt x="9565" y="24481"/>
                  </a:cubicBezTo>
                  <a:cubicBezTo>
                    <a:pt x="8520" y="24354"/>
                    <a:pt x="7506" y="24133"/>
                    <a:pt x="6461" y="23943"/>
                  </a:cubicBezTo>
                  <a:cubicBezTo>
                    <a:pt x="5638" y="23784"/>
                    <a:pt x="4814" y="23468"/>
                    <a:pt x="4023" y="23183"/>
                  </a:cubicBezTo>
                  <a:cubicBezTo>
                    <a:pt x="3389" y="22929"/>
                    <a:pt x="2756" y="22708"/>
                    <a:pt x="2123" y="22422"/>
                  </a:cubicBezTo>
                  <a:cubicBezTo>
                    <a:pt x="1774" y="22264"/>
                    <a:pt x="1394" y="22074"/>
                    <a:pt x="1046" y="21916"/>
                  </a:cubicBezTo>
                  <a:cubicBezTo>
                    <a:pt x="856" y="21821"/>
                    <a:pt x="761" y="21662"/>
                    <a:pt x="729" y="21441"/>
                  </a:cubicBezTo>
                  <a:cubicBezTo>
                    <a:pt x="571" y="20839"/>
                    <a:pt x="476" y="20269"/>
                    <a:pt x="507" y="19667"/>
                  </a:cubicBezTo>
                  <a:cubicBezTo>
                    <a:pt x="507" y="19002"/>
                    <a:pt x="507" y="18337"/>
                    <a:pt x="507" y="17672"/>
                  </a:cubicBezTo>
                  <a:cubicBezTo>
                    <a:pt x="507" y="16754"/>
                    <a:pt x="634" y="15835"/>
                    <a:pt x="824" y="14949"/>
                  </a:cubicBezTo>
                  <a:cubicBezTo>
                    <a:pt x="856" y="14790"/>
                    <a:pt x="887" y="14600"/>
                    <a:pt x="919" y="14442"/>
                  </a:cubicBezTo>
                  <a:cubicBezTo>
                    <a:pt x="951" y="13904"/>
                    <a:pt x="1077" y="13397"/>
                    <a:pt x="1268" y="12890"/>
                  </a:cubicBezTo>
                  <a:cubicBezTo>
                    <a:pt x="1584" y="12003"/>
                    <a:pt x="1964" y="11117"/>
                    <a:pt x="2281" y="10230"/>
                  </a:cubicBezTo>
                  <a:cubicBezTo>
                    <a:pt x="2313" y="10167"/>
                    <a:pt x="2376" y="10103"/>
                    <a:pt x="2408" y="10008"/>
                  </a:cubicBezTo>
                  <a:cubicBezTo>
                    <a:pt x="2471" y="10072"/>
                    <a:pt x="2503" y="10103"/>
                    <a:pt x="2534" y="10167"/>
                  </a:cubicBezTo>
                  <a:cubicBezTo>
                    <a:pt x="2693" y="10642"/>
                    <a:pt x="2914" y="11085"/>
                    <a:pt x="3168" y="11528"/>
                  </a:cubicBezTo>
                  <a:cubicBezTo>
                    <a:pt x="3643" y="12447"/>
                    <a:pt x="4339" y="13175"/>
                    <a:pt x="5289" y="13587"/>
                  </a:cubicBezTo>
                  <a:cubicBezTo>
                    <a:pt x="5670" y="13777"/>
                    <a:pt x="6050" y="13967"/>
                    <a:pt x="6461" y="14157"/>
                  </a:cubicBezTo>
                  <a:cubicBezTo>
                    <a:pt x="6461" y="14379"/>
                    <a:pt x="6461" y="14569"/>
                    <a:pt x="6461" y="14727"/>
                  </a:cubicBezTo>
                  <a:cubicBezTo>
                    <a:pt x="6430" y="15107"/>
                    <a:pt x="6588" y="15360"/>
                    <a:pt x="6841" y="15582"/>
                  </a:cubicBezTo>
                  <a:cubicBezTo>
                    <a:pt x="6936" y="15677"/>
                    <a:pt x="7031" y="15740"/>
                    <a:pt x="7126" y="15804"/>
                  </a:cubicBezTo>
                  <a:cubicBezTo>
                    <a:pt x="7126" y="16057"/>
                    <a:pt x="7158" y="16279"/>
                    <a:pt x="7126" y="16500"/>
                  </a:cubicBezTo>
                  <a:cubicBezTo>
                    <a:pt x="7031" y="17324"/>
                    <a:pt x="6905" y="18179"/>
                    <a:pt x="6683" y="18971"/>
                  </a:cubicBezTo>
                  <a:cubicBezTo>
                    <a:pt x="6493" y="19762"/>
                    <a:pt x="6588" y="19889"/>
                    <a:pt x="7348" y="19857"/>
                  </a:cubicBezTo>
                  <a:cubicBezTo>
                    <a:pt x="7728" y="19857"/>
                    <a:pt x="7823" y="19794"/>
                    <a:pt x="7918" y="19414"/>
                  </a:cubicBezTo>
                  <a:cubicBezTo>
                    <a:pt x="7950" y="19256"/>
                    <a:pt x="7981" y="19097"/>
                    <a:pt x="7981" y="18939"/>
                  </a:cubicBezTo>
                  <a:cubicBezTo>
                    <a:pt x="8108" y="18116"/>
                    <a:pt x="8203" y="17324"/>
                    <a:pt x="8298" y="16500"/>
                  </a:cubicBezTo>
                  <a:cubicBezTo>
                    <a:pt x="8330" y="16310"/>
                    <a:pt x="8393" y="16089"/>
                    <a:pt x="8456" y="15867"/>
                  </a:cubicBezTo>
                  <a:cubicBezTo>
                    <a:pt x="8773" y="15645"/>
                    <a:pt x="9090" y="15424"/>
                    <a:pt x="9375" y="15202"/>
                  </a:cubicBezTo>
                  <a:cubicBezTo>
                    <a:pt x="12637" y="15614"/>
                    <a:pt x="15930" y="15994"/>
                    <a:pt x="19161" y="16405"/>
                  </a:cubicBezTo>
                  <a:cubicBezTo>
                    <a:pt x="19287" y="16722"/>
                    <a:pt x="19351" y="17039"/>
                    <a:pt x="19477" y="17292"/>
                  </a:cubicBezTo>
                  <a:cubicBezTo>
                    <a:pt x="19636" y="17545"/>
                    <a:pt x="19889" y="17767"/>
                    <a:pt x="20111" y="18052"/>
                  </a:cubicBezTo>
                  <a:cubicBezTo>
                    <a:pt x="20016" y="18622"/>
                    <a:pt x="19952" y="19256"/>
                    <a:pt x="19857" y="19857"/>
                  </a:cubicBezTo>
                  <a:cubicBezTo>
                    <a:pt x="19826" y="20174"/>
                    <a:pt x="19826" y="20491"/>
                    <a:pt x="19794" y="20807"/>
                  </a:cubicBezTo>
                  <a:cubicBezTo>
                    <a:pt x="19794" y="20871"/>
                    <a:pt x="19826" y="20966"/>
                    <a:pt x="19857" y="21092"/>
                  </a:cubicBezTo>
                  <a:cubicBezTo>
                    <a:pt x="20206" y="21219"/>
                    <a:pt x="20522" y="21156"/>
                    <a:pt x="20839" y="21156"/>
                  </a:cubicBezTo>
                  <a:cubicBezTo>
                    <a:pt x="20966" y="21124"/>
                    <a:pt x="21061" y="21029"/>
                    <a:pt x="21061" y="20902"/>
                  </a:cubicBezTo>
                  <a:cubicBezTo>
                    <a:pt x="21092" y="20776"/>
                    <a:pt x="21092" y="20649"/>
                    <a:pt x="21124" y="20522"/>
                  </a:cubicBezTo>
                  <a:cubicBezTo>
                    <a:pt x="21124" y="20111"/>
                    <a:pt x="21124" y="19731"/>
                    <a:pt x="21124" y="19351"/>
                  </a:cubicBezTo>
                  <a:cubicBezTo>
                    <a:pt x="21124" y="18939"/>
                    <a:pt x="21187" y="18559"/>
                    <a:pt x="21282" y="18179"/>
                  </a:cubicBezTo>
                  <a:cubicBezTo>
                    <a:pt x="22011" y="17926"/>
                    <a:pt x="22201" y="17229"/>
                    <a:pt x="22486" y="16595"/>
                  </a:cubicBezTo>
                  <a:cubicBezTo>
                    <a:pt x="22644" y="16595"/>
                    <a:pt x="22802" y="16564"/>
                    <a:pt x="22929" y="16564"/>
                  </a:cubicBezTo>
                  <a:cubicBezTo>
                    <a:pt x="23753" y="16564"/>
                    <a:pt x="24576" y="16564"/>
                    <a:pt x="25399" y="16564"/>
                  </a:cubicBezTo>
                  <a:cubicBezTo>
                    <a:pt x="26761" y="16595"/>
                    <a:pt x="27901" y="16025"/>
                    <a:pt x="28883" y="15107"/>
                  </a:cubicBezTo>
                  <a:cubicBezTo>
                    <a:pt x="29073" y="14917"/>
                    <a:pt x="29263" y="14727"/>
                    <a:pt x="29453" y="14537"/>
                  </a:cubicBezTo>
                  <a:cubicBezTo>
                    <a:pt x="29485" y="14537"/>
                    <a:pt x="29516" y="14537"/>
                    <a:pt x="29580" y="14505"/>
                  </a:cubicBezTo>
                  <a:cubicBezTo>
                    <a:pt x="29453" y="15582"/>
                    <a:pt x="29105" y="16595"/>
                    <a:pt x="29010" y="17640"/>
                  </a:cubicBezTo>
                  <a:cubicBezTo>
                    <a:pt x="28915" y="18717"/>
                    <a:pt x="28820" y="19762"/>
                    <a:pt x="28725" y="20839"/>
                  </a:cubicBezTo>
                  <a:cubicBezTo>
                    <a:pt x="28661" y="21916"/>
                    <a:pt x="28598" y="22993"/>
                    <a:pt x="28535" y="24069"/>
                  </a:cubicBezTo>
                  <a:cubicBezTo>
                    <a:pt x="28091" y="24164"/>
                    <a:pt x="27648" y="24259"/>
                    <a:pt x="27173" y="24323"/>
                  </a:cubicBezTo>
                  <a:cubicBezTo>
                    <a:pt x="25811" y="24513"/>
                    <a:pt x="24418" y="24671"/>
                    <a:pt x="23024" y="24861"/>
                  </a:cubicBezTo>
                  <a:cubicBezTo>
                    <a:pt x="22676" y="24893"/>
                    <a:pt x="22296" y="24924"/>
                    <a:pt x="21916" y="249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3396300" y="2045575"/>
              <a:ext cx="636575" cy="577975"/>
            </a:xfrm>
            <a:custGeom>
              <a:avLst/>
              <a:gdLst/>
              <a:ahLst/>
              <a:cxnLst/>
              <a:rect l="l" t="t" r="r" b="b"/>
              <a:pathLst>
                <a:path w="25463" h="23119" extrusionOk="0">
                  <a:moveTo>
                    <a:pt x="6778" y="17988"/>
                  </a:moveTo>
                  <a:cubicBezTo>
                    <a:pt x="7126" y="17735"/>
                    <a:pt x="7475" y="17418"/>
                    <a:pt x="7823" y="17165"/>
                  </a:cubicBezTo>
                  <a:cubicBezTo>
                    <a:pt x="8298" y="16785"/>
                    <a:pt x="8773" y="16405"/>
                    <a:pt x="9217" y="16056"/>
                  </a:cubicBezTo>
                  <a:cubicBezTo>
                    <a:pt x="9850" y="15549"/>
                    <a:pt x="10515" y="15138"/>
                    <a:pt x="10927" y="14473"/>
                  </a:cubicBezTo>
                  <a:cubicBezTo>
                    <a:pt x="10958" y="14441"/>
                    <a:pt x="11053" y="14441"/>
                    <a:pt x="11085" y="14409"/>
                  </a:cubicBezTo>
                  <a:cubicBezTo>
                    <a:pt x="11180" y="14663"/>
                    <a:pt x="11275" y="14884"/>
                    <a:pt x="11370" y="15138"/>
                  </a:cubicBezTo>
                  <a:cubicBezTo>
                    <a:pt x="11655" y="15771"/>
                    <a:pt x="11972" y="16436"/>
                    <a:pt x="12289" y="17070"/>
                  </a:cubicBezTo>
                  <a:cubicBezTo>
                    <a:pt x="12352" y="17228"/>
                    <a:pt x="12447" y="17386"/>
                    <a:pt x="12542" y="17545"/>
                  </a:cubicBezTo>
                  <a:cubicBezTo>
                    <a:pt x="12732" y="17798"/>
                    <a:pt x="12985" y="17830"/>
                    <a:pt x="13207" y="17576"/>
                  </a:cubicBezTo>
                  <a:cubicBezTo>
                    <a:pt x="13397" y="17355"/>
                    <a:pt x="13555" y="17101"/>
                    <a:pt x="13714" y="16880"/>
                  </a:cubicBezTo>
                  <a:cubicBezTo>
                    <a:pt x="13840" y="16690"/>
                    <a:pt x="13935" y="16500"/>
                    <a:pt x="14094" y="16341"/>
                  </a:cubicBezTo>
                  <a:cubicBezTo>
                    <a:pt x="14600" y="15803"/>
                    <a:pt x="15139" y="15233"/>
                    <a:pt x="15677" y="14726"/>
                  </a:cubicBezTo>
                  <a:cubicBezTo>
                    <a:pt x="16501" y="13966"/>
                    <a:pt x="17292" y="13143"/>
                    <a:pt x="17894" y="12193"/>
                  </a:cubicBezTo>
                  <a:cubicBezTo>
                    <a:pt x="18179" y="11781"/>
                    <a:pt x="18496" y="11401"/>
                    <a:pt x="18876" y="11116"/>
                  </a:cubicBezTo>
                  <a:cubicBezTo>
                    <a:pt x="19034" y="10957"/>
                    <a:pt x="19192" y="10799"/>
                    <a:pt x="19319" y="10641"/>
                  </a:cubicBezTo>
                  <a:cubicBezTo>
                    <a:pt x="19794" y="10166"/>
                    <a:pt x="20237" y="9659"/>
                    <a:pt x="20712" y="9152"/>
                  </a:cubicBezTo>
                  <a:cubicBezTo>
                    <a:pt x="20807" y="9057"/>
                    <a:pt x="20871" y="8962"/>
                    <a:pt x="20966" y="8836"/>
                  </a:cubicBezTo>
                  <a:cubicBezTo>
                    <a:pt x="21568" y="8107"/>
                    <a:pt x="22169" y="7411"/>
                    <a:pt x="22739" y="6682"/>
                  </a:cubicBezTo>
                  <a:cubicBezTo>
                    <a:pt x="22803" y="6651"/>
                    <a:pt x="22834" y="6619"/>
                    <a:pt x="22866" y="6587"/>
                  </a:cubicBezTo>
                  <a:cubicBezTo>
                    <a:pt x="23658" y="5669"/>
                    <a:pt x="24418" y="4782"/>
                    <a:pt x="25209" y="3864"/>
                  </a:cubicBezTo>
                  <a:cubicBezTo>
                    <a:pt x="25400" y="3642"/>
                    <a:pt x="25463" y="3357"/>
                    <a:pt x="25463" y="3072"/>
                  </a:cubicBezTo>
                  <a:cubicBezTo>
                    <a:pt x="25431" y="2882"/>
                    <a:pt x="25400" y="2724"/>
                    <a:pt x="25241" y="2597"/>
                  </a:cubicBezTo>
                  <a:cubicBezTo>
                    <a:pt x="24956" y="2375"/>
                    <a:pt x="24671" y="2154"/>
                    <a:pt x="24354" y="1932"/>
                  </a:cubicBezTo>
                  <a:cubicBezTo>
                    <a:pt x="23816" y="1520"/>
                    <a:pt x="23309" y="1045"/>
                    <a:pt x="22834" y="570"/>
                  </a:cubicBezTo>
                  <a:cubicBezTo>
                    <a:pt x="22866" y="380"/>
                    <a:pt x="22866" y="253"/>
                    <a:pt x="22898" y="127"/>
                  </a:cubicBezTo>
                  <a:cubicBezTo>
                    <a:pt x="22708" y="0"/>
                    <a:pt x="22549" y="63"/>
                    <a:pt x="22359" y="95"/>
                  </a:cubicBezTo>
                  <a:cubicBezTo>
                    <a:pt x="21821" y="253"/>
                    <a:pt x="21251" y="443"/>
                    <a:pt x="20712" y="602"/>
                  </a:cubicBezTo>
                  <a:cubicBezTo>
                    <a:pt x="20427" y="665"/>
                    <a:pt x="20206" y="792"/>
                    <a:pt x="20016" y="1013"/>
                  </a:cubicBezTo>
                  <a:cubicBezTo>
                    <a:pt x="19509" y="1679"/>
                    <a:pt x="18844" y="2217"/>
                    <a:pt x="18242" y="2787"/>
                  </a:cubicBezTo>
                  <a:cubicBezTo>
                    <a:pt x="17957" y="3072"/>
                    <a:pt x="17672" y="3357"/>
                    <a:pt x="17387" y="3674"/>
                  </a:cubicBezTo>
                  <a:cubicBezTo>
                    <a:pt x="16849" y="4307"/>
                    <a:pt x="16279" y="4972"/>
                    <a:pt x="15709" y="5605"/>
                  </a:cubicBezTo>
                  <a:cubicBezTo>
                    <a:pt x="15645" y="5700"/>
                    <a:pt x="15519" y="5795"/>
                    <a:pt x="15424" y="5890"/>
                  </a:cubicBezTo>
                  <a:cubicBezTo>
                    <a:pt x="15107" y="6175"/>
                    <a:pt x="14759" y="6461"/>
                    <a:pt x="14442" y="6809"/>
                  </a:cubicBezTo>
                  <a:cubicBezTo>
                    <a:pt x="13809" y="7474"/>
                    <a:pt x="13049" y="8012"/>
                    <a:pt x="12352" y="8614"/>
                  </a:cubicBezTo>
                  <a:cubicBezTo>
                    <a:pt x="11813" y="8202"/>
                    <a:pt x="11592" y="7664"/>
                    <a:pt x="11433" y="7062"/>
                  </a:cubicBezTo>
                  <a:cubicBezTo>
                    <a:pt x="11497" y="6936"/>
                    <a:pt x="11687" y="6841"/>
                    <a:pt x="11560" y="6682"/>
                  </a:cubicBezTo>
                  <a:cubicBezTo>
                    <a:pt x="11433" y="6524"/>
                    <a:pt x="11275" y="6587"/>
                    <a:pt x="11117" y="6619"/>
                  </a:cubicBezTo>
                  <a:cubicBezTo>
                    <a:pt x="11053" y="6619"/>
                    <a:pt x="11022" y="6651"/>
                    <a:pt x="10958" y="6682"/>
                  </a:cubicBezTo>
                  <a:cubicBezTo>
                    <a:pt x="10325" y="7031"/>
                    <a:pt x="9628" y="7189"/>
                    <a:pt x="8932" y="7379"/>
                  </a:cubicBezTo>
                  <a:cubicBezTo>
                    <a:pt x="8520" y="7506"/>
                    <a:pt x="8140" y="7696"/>
                    <a:pt x="7760" y="7886"/>
                  </a:cubicBezTo>
                  <a:cubicBezTo>
                    <a:pt x="7380" y="8107"/>
                    <a:pt x="7095" y="8361"/>
                    <a:pt x="6936" y="8772"/>
                  </a:cubicBezTo>
                  <a:cubicBezTo>
                    <a:pt x="6841" y="9057"/>
                    <a:pt x="6746" y="9311"/>
                    <a:pt x="6588" y="9564"/>
                  </a:cubicBezTo>
                  <a:cubicBezTo>
                    <a:pt x="6145" y="10451"/>
                    <a:pt x="5765" y="11338"/>
                    <a:pt x="5480" y="12256"/>
                  </a:cubicBezTo>
                  <a:cubicBezTo>
                    <a:pt x="5131" y="13333"/>
                    <a:pt x="4625" y="14346"/>
                    <a:pt x="4023" y="15296"/>
                  </a:cubicBezTo>
                  <a:cubicBezTo>
                    <a:pt x="3453" y="16246"/>
                    <a:pt x="2883" y="17165"/>
                    <a:pt x="2439" y="18146"/>
                  </a:cubicBezTo>
                  <a:cubicBezTo>
                    <a:pt x="2028" y="19065"/>
                    <a:pt x="1584" y="19951"/>
                    <a:pt x="1204" y="20870"/>
                  </a:cubicBezTo>
                  <a:cubicBezTo>
                    <a:pt x="983" y="21408"/>
                    <a:pt x="729" y="21915"/>
                    <a:pt x="318" y="22358"/>
                  </a:cubicBezTo>
                  <a:cubicBezTo>
                    <a:pt x="223" y="22485"/>
                    <a:pt x="128" y="22612"/>
                    <a:pt x="64" y="22738"/>
                  </a:cubicBezTo>
                  <a:cubicBezTo>
                    <a:pt x="1" y="22802"/>
                    <a:pt x="33" y="22928"/>
                    <a:pt x="64" y="22992"/>
                  </a:cubicBezTo>
                  <a:cubicBezTo>
                    <a:pt x="128" y="23055"/>
                    <a:pt x="254" y="23118"/>
                    <a:pt x="318" y="23118"/>
                  </a:cubicBezTo>
                  <a:cubicBezTo>
                    <a:pt x="571" y="23023"/>
                    <a:pt x="888" y="22992"/>
                    <a:pt x="1046" y="22802"/>
                  </a:cubicBezTo>
                  <a:cubicBezTo>
                    <a:pt x="1331" y="22580"/>
                    <a:pt x="1616" y="22422"/>
                    <a:pt x="1933" y="22232"/>
                  </a:cubicBezTo>
                  <a:cubicBezTo>
                    <a:pt x="2186" y="22042"/>
                    <a:pt x="2471" y="21883"/>
                    <a:pt x="2724" y="21662"/>
                  </a:cubicBezTo>
                  <a:cubicBezTo>
                    <a:pt x="3326" y="21123"/>
                    <a:pt x="3896" y="20585"/>
                    <a:pt x="4466" y="20015"/>
                  </a:cubicBezTo>
                  <a:cubicBezTo>
                    <a:pt x="5195" y="19318"/>
                    <a:pt x="5923" y="18621"/>
                    <a:pt x="6778" y="17988"/>
                  </a:cubicBezTo>
                  <a:close/>
                  <a:moveTo>
                    <a:pt x="13080" y="8709"/>
                  </a:moveTo>
                  <a:cubicBezTo>
                    <a:pt x="13840" y="8107"/>
                    <a:pt x="14537" y="7506"/>
                    <a:pt x="15139" y="6809"/>
                  </a:cubicBezTo>
                  <a:cubicBezTo>
                    <a:pt x="15202" y="6746"/>
                    <a:pt x="15265" y="6714"/>
                    <a:pt x="15329" y="6651"/>
                  </a:cubicBezTo>
                  <a:cubicBezTo>
                    <a:pt x="15867" y="6239"/>
                    <a:pt x="16310" y="5700"/>
                    <a:pt x="16754" y="5194"/>
                  </a:cubicBezTo>
                  <a:cubicBezTo>
                    <a:pt x="17609" y="4212"/>
                    <a:pt x="18464" y="3199"/>
                    <a:pt x="19477" y="2344"/>
                  </a:cubicBezTo>
                  <a:cubicBezTo>
                    <a:pt x="19762" y="2122"/>
                    <a:pt x="20016" y="1837"/>
                    <a:pt x="20237" y="1552"/>
                  </a:cubicBezTo>
                  <a:cubicBezTo>
                    <a:pt x="20491" y="1235"/>
                    <a:pt x="20776" y="1045"/>
                    <a:pt x="21156" y="1013"/>
                  </a:cubicBezTo>
                  <a:cubicBezTo>
                    <a:pt x="21346" y="982"/>
                    <a:pt x="21504" y="918"/>
                    <a:pt x="21663" y="887"/>
                  </a:cubicBezTo>
                  <a:cubicBezTo>
                    <a:pt x="21726" y="1108"/>
                    <a:pt x="21568" y="1172"/>
                    <a:pt x="21504" y="1267"/>
                  </a:cubicBezTo>
                  <a:cubicBezTo>
                    <a:pt x="20396" y="2565"/>
                    <a:pt x="19129" y="3737"/>
                    <a:pt x="17926" y="4940"/>
                  </a:cubicBezTo>
                  <a:cubicBezTo>
                    <a:pt x="17609" y="5257"/>
                    <a:pt x="17261" y="5574"/>
                    <a:pt x="16976" y="5922"/>
                  </a:cubicBezTo>
                  <a:cubicBezTo>
                    <a:pt x="16722" y="6207"/>
                    <a:pt x="16501" y="6524"/>
                    <a:pt x="16279" y="6809"/>
                  </a:cubicBezTo>
                  <a:cubicBezTo>
                    <a:pt x="16215" y="6904"/>
                    <a:pt x="16152" y="7062"/>
                    <a:pt x="16057" y="7157"/>
                  </a:cubicBezTo>
                  <a:cubicBezTo>
                    <a:pt x="15519" y="7696"/>
                    <a:pt x="15012" y="8234"/>
                    <a:pt x="14442" y="8741"/>
                  </a:cubicBezTo>
                  <a:cubicBezTo>
                    <a:pt x="14094" y="9089"/>
                    <a:pt x="13650" y="9374"/>
                    <a:pt x="13239" y="9722"/>
                  </a:cubicBezTo>
                  <a:cubicBezTo>
                    <a:pt x="13017" y="9532"/>
                    <a:pt x="12859" y="9374"/>
                    <a:pt x="12669" y="9216"/>
                  </a:cubicBezTo>
                  <a:cubicBezTo>
                    <a:pt x="12764" y="8962"/>
                    <a:pt x="12922" y="8836"/>
                    <a:pt x="13080" y="8709"/>
                  </a:cubicBezTo>
                  <a:close/>
                  <a:moveTo>
                    <a:pt x="4245" y="15961"/>
                  </a:moveTo>
                  <a:cubicBezTo>
                    <a:pt x="4973" y="14821"/>
                    <a:pt x="5575" y="13586"/>
                    <a:pt x="6018" y="12288"/>
                  </a:cubicBezTo>
                  <a:cubicBezTo>
                    <a:pt x="6271" y="11464"/>
                    <a:pt x="6620" y="10672"/>
                    <a:pt x="7031" y="9881"/>
                  </a:cubicBezTo>
                  <a:cubicBezTo>
                    <a:pt x="7126" y="9691"/>
                    <a:pt x="7221" y="9469"/>
                    <a:pt x="7285" y="9247"/>
                  </a:cubicBezTo>
                  <a:cubicBezTo>
                    <a:pt x="7475" y="8741"/>
                    <a:pt x="7792" y="8392"/>
                    <a:pt x="8298" y="8171"/>
                  </a:cubicBezTo>
                  <a:cubicBezTo>
                    <a:pt x="8583" y="8044"/>
                    <a:pt x="8900" y="7917"/>
                    <a:pt x="9217" y="7822"/>
                  </a:cubicBezTo>
                  <a:cubicBezTo>
                    <a:pt x="9597" y="7696"/>
                    <a:pt x="9977" y="7601"/>
                    <a:pt x="10452" y="7474"/>
                  </a:cubicBezTo>
                  <a:cubicBezTo>
                    <a:pt x="10388" y="7601"/>
                    <a:pt x="10357" y="7696"/>
                    <a:pt x="10325" y="7759"/>
                  </a:cubicBezTo>
                  <a:cubicBezTo>
                    <a:pt x="9977" y="8297"/>
                    <a:pt x="9660" y="8836"/>
                    <a:pt x="9312" y="9342"/>
                  </a:cubicBezTo>
                  <a:cubicBezTo>
                    <a:pt x="8995" y="9786"/>
                    <a:pt x="8678" y="10197"/>
                    <a:pt x="8330" y="10641"/>
                  </a:cubicBezTo>
                  <a:cubicBezTo>
                    <a:pt x="7950" y="11084"/>
                    <a:pt x="7665" y="11528"/>
                    <a:pt x="7411" y="12066"/>
                  </a:cubicBezTo>
                  <a:cubicBezTo>
                    <a:pt x="7158" y="12636"/>
                    <a:pt x="6810" y="13143"/>
                    <a:pt x="6335" y="13554"/>
                  </a:cubicBezTo>
                  <a:cubicBezTo>
                    <a:pt x="6018" y="13808"/>
                    <a:pt x="5765" y="14093"/>
                    <a:pt x="5606" y="14441"/>
                  </a:cubicBezTo>
                  <a:cubicBezTo>
                    <a:pt x="5385" y="14916"/>
                    <a:pt x="5100" y="15359"/>
                    <a:pt x="4751" y="15771"/>
                  </a:cubicBezTo>
                  <a:cubicBezTo>
                    <a:pt x="4498" y="16088"/>
                    <a:pt x="4245" y="16436"/>
                    <a:pt x="3991" y="16785"/>
                  </a:cubicBezTo>
                  <a:cubicBezTo>
                    <a:pt x="3896" y="16880"/>
                    <a:pt x="3801" y="16975"/>
                    <a:pt x="3706" y="17070"/>
                  </a:cubicBezTo>
                  <a:cubicBezTo>
                    <a:pt x="3675" y="17070"/>
                    <a:pt x="3643" y="17038"/>
                    <a:pt x="3611" y="17006"/>
                  </a:cubicBezTo>
                  <a:cubicBezTo>
                    <a:pt x="3833" y="16658"/>
                    <a:pt x="4023" y="16310"/>
                    <a:pt x="4245" y="15961"/>
                  </a:cubicBezTo>
                  <a:close/>
                  <a:moveTo>
                    <a:pt x="4118" y="19318"/>
                  </a:moveTo>
                  <a:cubicBezTo>
                    <a:pt x="4086" y="19096"/>
                    <a:pt x="4086" y="18843"/>
                    <a:pt x="4086" y="18621"/>
                  </a:cubicBezTo>
                  <a:cubicBezTo>
                    <a:pt x="4055" y="18558"/>
                    <a:pt x="3991" y="18495"/>
                    <a:pt x="3928" y="18400"/>
                  </a:cubicBezTo>
                  <a:cubicBezTo>
                    <a:pt x="3643" y="18621"/>
                    <a:pt x="3738" y="18938"/>
                    <a:pt x="3706" y="19191"/>
                  </a:cubicBezTo>
                  <a:cubicBezTo>
                    <a:pt x="3706" y="19445"/>
                    <a:pt x="3706" y="19698"/>
                    <a:pt x="3896" y="19888"/>
                  </a:cubicBezTo>
                  <a:cubicBezTo>
                    <a:pt x="3263" y="20680"/>
                    <a:pt x="2091" y="21693"/>
                    <a:pt x="1553" y="21852"/>
                  </a:cubicBezTo>
                  <a:cubicBezTo>
                    <a:pt x="1553" y="21788"/>
                    <a:pt x="1553" y="21725"/>
                    <a:pt x="1553" y="21693"/>
                  </a:cubicBezTo>
                  <a:cubicBezTo>
                    <a:pt x="1679" y="21345"/>
                    <a:pt x="1743" y="20997"/>
                    <a:pt x="1901" y="20680"/>
                  </a:cubicBezTo>
                  <a:cubicBezTo>
                    <a:pt x="2186" y="20046"/>
                    <a:pt x="2534" y="19445"/>
                    <a:pt x="2978" y="18906"/>
                  </a:cubicBezTo>
                  <a:cubicBezTo>
                    <a:pt x="3770" y="17861"/>
                    <a:pt x="4593" y="16848"/>
                    <a:pt x="5385" y="15803"/>
                  </a:cubicBezTo>
                  <a:cubicBezTo>
                    <a:pt x="5606" y="15486"/>
                    <a:pt x="5796" y="15169"/>
                    <a:pt x="5986" y="14821"/>
                  </a:cubicBezTo>
                  <a:cubicBezTo>
                    <a:pt x="6176" y="14473"/>
                    <a:pt x="6366" y="14156"/>
                    <a:pt x="6683" y="13871"/>
                  </a:cubicBezTo>
                  <a:cubicBezTo>
                    <a:pt x="7221" y="13428"/>
                    <a:pt x="7601" y="12858"/>
                    <a:pt x="7887" y="12193"/>
                  </a:cubicBezTo>
                  <a:cubicBezTo>
                    <a:pt x="8077" y="11781"/>
                    <a:pt x="8330" y="11369"/>
                    <a:pt x="8647" y="11021"/>
                  </a:cubicBezTo>
                  <a:cubicBezTo>
                    <a:pt x="9217" y="10324"/>
                    <a:pt x="9755" y="9596"/>
                    <a:pt x="10230" y="8804"/>
                  </a:cubicBezTo>
                  <a:cubicBezTo>
                    <a:pt x="10452" y="8392"/>
                    <a:pt x="10705" y="8044"/>
                    <a:pt x="10958" y="7664"/>
                  </a:cubicBezTo>
                  <a:cubicBezTo>
                    <a:pt x="10958" y="7632"/>
                    <a:pt x="11022" y="7632"/>
                    <a:pt x="11053" y="7632"/>
                  </a:cubicBezTo>
                  <a:cubicBezTo>
                    <a:pt x="11085" y="7632"/>
                    <a:pt x="11117" y="7664"/>
                    <a:pt x="11148" y="7664"/>
                  </a:cubicBezTo>
                  <a:cubicBezTo>
                    <a:pt x="11243" y="8044"/>
                    <a:pt x="11433" y="8392"/>
                    <a:pt x="11718" y="8677"/>
                  </a:cubicBezTo>
                  <a:cubicBezTo>
                    <a:pt x="11813" y="8772"/>
                    <a:pt x="11908" y="8899"/>
                    <a:pt x="12003" y="9026"/>
                  </a:cubicBezTo>
                  <a:cubicBezTo>
                    <a:pt x="12225" y="9469"/>
                    <a:pt x="12605" y="9786"/>
                    <a:pt x="12954" y="10102"/>
                  </a:cubicBezTo>
                  <a:cubicBezTo>
                    <a:pt x="13112" y="10261"/>
                    <a:pt x="13334" y="10292"/>
                    <a:pt x="13492" y="10134"/>
                  </a:cubicBezTo>
                  <a:cubicBezTo>
                    <a:pt x="14094" y="9532"/>
                    <a:pt x="14854" y="9152"/>
                    <a:pt x="15360" y="8456"/>
                  </a:cubicBezTo>
                  <a:cubicBezTo>
                    <a:pt x="15392" y="8424"/>
                    <a:pt x="15424" y="8361"/>
                    <a:pt x="15487" y="8329"/>
                  </a:cubicBezTo>
                  <a:cubicBezTo>
                    <a:pt x="16120" y="7822"/>
                    <a:pt x="16596" y="7157"/>
                    <a:pt x="17102" y="6524"/>
                  </a:cubicBezTo>
                  <a:cubicBezTo>
                    <a:pt x="17609" y="5859"/>
                    <a:pt x="18211" y="5289"/>
                    <a:pt x="18812" y="4687"/>
                  </a:cubicBezTo>
                  <a:cubicBezTo>
                    <a:pt x="19414" y="4117"/>
                    <a:pt x="20016" y="3547"/>
                    <a:pt x="20617" y="2945"/>
                  </a:cubicBezTo>
                  <a:cubicBezTo>
                    <a:pt x="20839" y="2724"/>
                    <a:pt x="21029" y="2439"/>
                    <a:pt x="21251" y="2185"/>
                  </a:cubicBezTo>
                  <a:cubicBezTo>
                    <a:pt x="21631" y="1774"/>
                    <a:pt x="22011" y="1362"/>
                    <a:pt x="22423" y="950"/>
                  </a:cubicBezTo>
                  <a:cubicBezTo>
                    <a:pt x="22961" y="1362"/>
                    <a:pt x="23404" y="1805"/>
                    <a:pt x="23816" y="2185"/>
                  </a:cubicBezTo>
                  <a:cubicBezTo>
                    <a:pt x="23879" y="2724"/>
                    <a:pt x="23911" y="3167"/>
                    <a:pt x="23974" y="3642"/>
                  </a:cubicBezTo>
                  <a:cubicBezTo>
                    <a:pt x="23974" y="3737"/>
                    <a:pt x="24038" y="3832"/>
                    <a:pt x="24101" y="3895"/>
                  </a:cubicBezTo>
                  <a:cubicBezTo>
                    <a:pt x="24101" y="3927"/>
                    <a:pt x="24164" y="3959"/>
                    <a:pt x="24196" y="3927"/>
                  </a:cubicBezTo>
                  <a:cubicBezTo>
                    <a:pt x="24259" y="3927"/>
                    <a:pt x="24323" y="3895"/>
                    <a:pt x="24323" y="3864"/>
                  </a:cubicBezTo>
                  <a:cubicBezTo>
                    <a:pt x="24354" y="3737"/>
                    <a:pt x="24354" y="3610"/>
                    <a:pt x="24354" y="3515"/>
                  </a:cubicBezTo>
                  <a:cubicBezTo>
                    <a:pt x="24354" y="3325"/>
                    <a:pt x="24323" y="3167"/>
                    <a:pt x="24291" y="3009"/>
                  </a:cubicBezTo>
                  <a:cubicBezTo>
                    <a:pt x="24259" y="2819"/>
                    <a:pt x="24196" y="2660"/>
                    <a:pt x="24133" y="2439"/>
                  </a:cubicBezTo>
                  <a:cubicBezTo>
                    <a:pt x="24513" y="2597"/>
                    <a:pt x="24703" y="2850"/>
                    <a:pt x="24893" y="3104"/>
                  </a:cubicBezTo>
                  <a:cubicBezTo>
                    <a:pt x="25019" y="3262"/>
                    <a:pt x="24924" y="3452"/>
                    <a:pt x="24798" y="3610"/>
                  </a:cubicBezTo>
                  <a:cubicBezTo>
                    <a:pt x="24544" y="3895"/>
                    <a:pt x="24323" y="4212"/>
                    <a:pt x="24069" y="4497"/>
                  </a:cubicBezTo>
                  <a:cubicBezTo>
                    <a:pt x="23911" y="4687"/>
                    <a:pt x="23721" y="4877"/>
                    <a:pt x="23531" y="5099"/>
                  </a:cubicBezTo>
                  <a:cubicBezTo>
                    <a:pt x="23468" y="4940"/>
                    <a:pt x="23436" y="4814"/>
                    <a:pt x="23436" y="4719"/>
                  </a:cubicBezTo>
                  <a:cubicBezTo>
                    <a:pt x="23404" y="4307"/>
                    <a:pt x="23404" y="3895"/>
                    <a:pt x="23373" y="3484"/>
                  </a:cubicBezTo>
                  <a:cubicBezTo>
                    <a:pt x="23341" y="3199"/>
                    <a:pt x="23246" y="2882"/>
                    <a:pt x="23151" y="2597"/>
                  </a:cubicBezTo>
                  <a:cubicBezTo>
                    <a:pt x="23119" y="2470"/>
                    <a:pt x="23056" y="2344"/>
                    <a:pt x="22834" y="2375"/>
                  </a:cubicBezTo>
                  <a:cubicBezTo>
                    <a:pt x="22834" y="2470"/>
                    <a:pt x="22803" y="2597"/>
                    <a:pt x="22834" y="2692"/>
                  </a:cubicBezTo>
                  <a:cubicBezTo>
                    <a:pt x="22961" y="3389"/>
                    <a:pt x="23024" y="4085"/>
                    <a:pt x="23024" y="4782"/>
                  </a:cubicBezTo>
                  <a:cubicBezTo>
                    <a:pt x="23024" y="5004"/>
                    <a:pt x="23024" y="5194"/>
                    <a:pt x="23309" y="5320"/>
                  </a:cubicBezTo>
                  <a:cubicBezTo>
                    <a:pt x="23151" y="5574"/>
                    <a:pt x="22961" y="5795"/>
                    <a:pt x="22708" y="6017"/>
                  </a:cubicBezTo>
                  <a:cubicBezTo>
                    <a:pt x="22613" y="5764"/>
                    <a:pt x="22644" y="5542"/>
                    <a:pt x="22644" y="5352"/>
                  </a:cubicBezTo>
                  <a:cubicBezTo>
                    <a:pt x="22613" y="4719"/>
                    <a:pt x="22581" y="4085"/>
                    <a:pt x="22549" y="3484"/>
                  </a:cubicBezTo>
                  <a:cubicBezTo>
                    <a:pt x="22518" y="3230"/>
                    <a:pt x="22486" y="3009"/>
                    <a:pt x="22423" y="2787"/>
                  </a:cubicBezTo>
                  <a:cubicBezTo>
                    <a:pt x="22423" y="2692"/>
                    <a:pt x="22328" y="2629"/>
                    <a:pt x="22264" y="2565"/>
                  </a:cubicBezTo>
                  <a:cubicBezTo>
                    <a:pt x="22233" y="2502"/>
                    <a:pt x="22106" y="2534"/>
                    <a:pt x="22074" y="2597"/>
                  </a:cubicBezTo>
                  <a:cubicBezTo>
                    <a:pt x="22074" y="2692"/>
                    <a:pt x="22043" y="2787"/>
                    <a:pt x="22043" y="2882"/>
                  </a:cubicBezTo>
                  <a:cubicBezTo>
                    <a:pt x="22169" y="3769"/>
                    <a:pt x="22201" y="4624"/>
                    <a:pt x="22201" y="5510"/>
                  </a:cubicBezTo>
                  <a:cubicBezTo>
                    <a:pt x="22201" y="5922"/>
                    <a:pt x="22201" y="5922"/>
                    <a:pt x="22454" y="6302"/>
                  </a:cubicBezTo>
                  <a:cubicBezTo>
                    <a:pt x="22043" y="6777"/>
                    <a:pt x="21631" y="7284"/>
                    <a:pt x="21188" y="7791"/>
                  </a:cubicBezTo>
                  <a:cubicBezTo>
                    <a:pt x="21093" y="7886"/>
                    <a:pt x="20998" y="7981"/>
                    <a:pt x="20903" y="8076"/>
                  </a:cubicBezTo>
                  <a:cubicBezTo>
                    <a:pt x="20364" y="8931"/>
                    <a:pt x="19541" y="9564"/>
                    <a:pt x="18939" y="10356"/>
                  </a:cubicBezTo>
                  <a:cubicBezTo>
                    <a:pt x="18749" y="10609"/>
                    <a:pt x="18527" y="10767"/>
                    <a:pt x="18274" y="10957"/>
                  </a:cubicBezTo>
                  <a:cubicBezTo>
                    <a:pt x="18147" y="10672"/>
                    <a:pt x="18179" y="10419"/>
                    <a:pt x="18179" y="10166"/>
                  </a:cubicBezTo>
                  <a:cubicBezTo>
                    <a:pt x="18147" y="9881"/>
                    <a:pt x="18147" y="9627"/>
                    <a:pt x="18116" y="9342"/>
                  </a:cubicBezTo>
                  <a:cubicBezTo>
                    <a:pt x="18116" y="9089"/>
                    <a:pt x="18084" y="8836"/>
                    <a:pt x="18052" y="8582"/>
                  </a:cubicBezTo>
                  <a:cubicBezTo>
                    <a:pt x="18021" y="8361"/>
                    <a:pt x="18084" y="8107"/>
                    <a:pt x="17926" y="7854"/>
                  </a:cubicBezTo>
                  <a:cubicBezTo>
                    <a:pt x="17862" y="7886"/>
                    <a:pt x="17799" y="7917"/>
                    <a:pt x="17799" y="7949"/>
                  </a:cubicBezTo>
                  <a:cubicBezTo>
                    <a:pt x="17767" y="8297"/>
                    <a:pt x="17736" y="8614"/>
                    <a:pt x="17736" y="8962"/>
                  </a:cubicBezTo>
                  <a:cubicBezTo>
                    <a:pt x="17736" y="9342"/>
                    <a:pt x="17767" y="9722"/>
                    <a:pt x="17799" y="10102"/>
                  </a:cubicBezTo>
                  <a:cubicBezTo>
                    <a:pt x="17831" y="10451"/>
                    <a:pt x="17862" y="10767"/>
                    <a:pt x="17894" y="11084"/>
                  </a:cubicBezTo>
                  <a:cubicBezTo>
                    <a:pt x="17957" y="11306"/>
                    <a:pt x="17894" y="11433"/>
                    <a:pt x="17672" y="11559"/>
                  </a:cubicBezTo>
                  <a:cubicBezTo>
                    <a:pt x="17641" y="11464"/>
                    <a:pt x="17577" y="11338"/>
                    <a:pt x="17577" y="11243"/>
                  </a:cubicBezTo>
                  <a:cubicBezTo>
                    <a:pt x="17514" y="10641"/>
                    <a:pt x="17482" y="10039"/>
                    <a:pt x="17419" y="9437"/>
                  </a:cubicBezTo>
                  <a:cubicBezTo>
                    <a:pt x="17387" y="9057"/>
                    <a:pt x="17292" y="8677"/>
                    <a:pt x="17166" y="8297"/>
                  </a:cubicBezTo>
                  <a:cubicBezTo>
                    <a:pt x="17134" y="8329"/>
                    <a:pt x="17102" y="8392"/>
                    <a:pt x="17102" y="8424"/>
                  </a:cubicBezTo>
                  <a:cubicBezTo>
                    <a:pt x="17102" y="8519"/>
                    <a:pt x="17102" y="8646"/>
                    <a:pt x="17102" y="8772"/>
                  </a:cubicBezTo>
                  <a:cubicBezTo>
                    <a:pt x="17166" y="9722"/>
                    <a:pt x="17229" y="10704"/>
                    <a:pt x="17292" y="11686"/>
                  </a:cubicBezTo>
                  <a:cubicBezTo>
                    <a:pt x="17324" y="12224"/>
                    <a:pt x="17324" y="12288"/>
                    <a:pt x="16849" y="12763"/>
                  </a:cubicBezTo>
                  <a:cubicBezTo>
                    <a:pt x="16691" y="12541"/>
                    <a:pt x="16754" y="12288"/>
                    <a:pt x="16722" y="12098"/>
                  </a:cubicBezTo>
                  <a:cubicBezTo>
                    <a:pt x="16691" y="11844"/>
                    <a:pt x="16691" y="11623"/>
                    <a:pt x="16659" y="11401"/>
                  </a:cubicBezTo>
                  <a:cubicBezTo>
                    <a:pt x="16659" y="11179"/>
                    <a:pt x="16627" y="10957"/>
                    <a:pt x="16627" y="10736"/>
                  </a:cubicBezTo>
                  <a:cubicBezTo>
                    <a:pt x="16596" y="10514"/>
                    <a:pt x="16564" y="10292"/>
                    <a:pt x="16564" y="10039"/>
                  </a:cubicBezTo>
                  <a:cubicBezTo>
                    <a:pt x="16532" y="9817"/>
                    <a:pt x="16532" y="9596"/>
                    <a:pt x="16501" y="9247"/>
                  </a:cubicBezTo>
                  <a:cubicBezTo>
                    <a:pt x="16374" y="9532"/>
                    <a:pt x="16405" y="9722"/>
                    <a:pt x="16405" y="9912"/>
                  </a:cubicBezTo>
                  <a:cubicBezTo>
                    <a:pt x="16374" y="10102"/>
                    <a:pt x="16405" y="10292"/>
                    <a:pt x="16405" y="10482"/>
                  </a:cubicBezTo>
                  <a:cubicBezTo>
                    <a:pt x="16469" y="11211"/>
                    <a:pt x="16532" y="11971"/>
                    <a:pt x="16596" y="12699"/>
                  </a:cubicBezTo>
                  <a:cubicBezTo>
                    <a:pt x="16659" y="13048"/>
                    <a:pt x="16501" y="13269"/>
                    <a:pt x="16215" y="13459"/>
                  </a:cubicBezTo>
                  <a:cubicBezTo>
                    <a:pt x="16057" y="13269"/>
                    <a:pt x="16089" y="13048"/>
                    <a:pt x="16057" y="12858"/>
                  </a:cubicBezTo>
                  <a:cubicBezTo>
                    <a:pt x="15962" y="12193"/>
                    <a:pt x="15899" y="11559"/>
                    <a:pt x="15804" y="10926"/>
                  </a:cubicBezTo>
                  <a:cubicBezTo>
                    <a:pt x="15772" y="10641"/>
                    <a:pt x="15709" y="10356"/>
                    <a:pt x="15645" y="10071"/>
                  </a:cubicBezTo>
                  <a:cubicBezTo>
                    <a:pt x="15614" y="9976"/>
                    <a:pt x="15582" y="9881"/>
                    <a:pt x="15519" y="9817"/>
                  </a:cubicBezTo>
                  <a:cubicBezTo>
                    <a:pt x="15519" y="9786"/>
                    <a:pt x="15487" y="9754"/>
                    <a:pt x="15455" y="9754"/>
                  </a:cubicBezTo>
                  <a:cubicBezTo>
                    <a:pt x="15424" y="9754"/>
                    <a:pt x="15392" y="9754"/>
                    <a:pt x="15392" y="9754"/>
                  </a:cubicBezTo>
                  <a:cubicBezTo>
                    <a:pt x="15392" y="9754"/>
                    <a:pt x="15360" y="9786"/>
                    <a:pt x="15360" y="9786"/>
                  </a:cubicBezTo>
                  <a:cubicBezTo>
                    <a:pt x="15582" y="11116"/>
                    <a:pt x="15772" y="12414"/>
                    <a:pt x="15962" y="13744"/>
                  </a:cubicBezTo>
                  <a:cubicBezTo>
                    <a:pt x="15899" y="13934"/>
                    <a:pt x="15709" y="14093"/>
                    <a:pt x="15455" y="14251"/>
                  </a:cubicBezTo>
                  <a:cubicBezTo>
                    <a:pt x="15424" y="14124"/>
                    <a:pt x="15392" y="14029"/>
                    <a:pt x="15392" y="13966"/>
                  </a:cubicBezTo>
                  <a:cubicBezTo>
                    <a:pt x="15360" y="13491"/>
                    <a:pt x="15360" y="13048"/>
                    <a:pt x="15329" y="12604"/>
                  </a:cubicBezTo>
                  <a:cubicBezTo>
                    <a:pt x="15297" y="12256"/>
                    <a:pt x="15265" y="11876"/>
                    <a:pt x="15202" y="11496"/>
                  </a:cubicBezTo>
                  <a:cubicBezTo>
                    <a:pt x="15202" y="11401"/>
                    <a:pt x="15170" y="11306"/>
                    <a:pt x="15107" y="11243"/>
                  </a:cubicBezTo>
                  <a:cubicBezTo>
                    <a:pt x="15075" y="11179"/>
                    <a:pt x="14980" y="11116"/>
                    <a:pt x="14917" y="11148"/>
                  </a:cubicBezTo>
                  <a:cubicBezTo>
                    <a:pt x="14885" y="11148"/>
                    <a:pt x="14822" y="11243"/>
                    <a:pt x="14790" y="11306"/>
                  </a:cubicBezTo>
                  <a:cubicBezTo>
                    <a:pt x="14790" y="11433"/>
                    <a:pt x="14790" y="11559"/>
                    <a:pt x="14790" y="11654"/>
                  </a:cubicBezTo>
                  <a:cubicBezTo>
                    <a:pt x="14917" y="12541"/>
                    <a:pt x="14917" y="13428"/>
                    <a:pt x="14949" y="14346"/>
                  </a:cubicBezTo>
                  <a:cubicBezTo>
                    <a:pt x="14980" y="14758"/>
                    <a:pt x="14759" y="14979"/>
                    <a:pt x="14442" y="15233"/>
                  </a:cubicBezTo>
                  <a:cubicBezTo>
                    <a:pt x="14252" y="13903"/>
                    <a:pt x="14410" y="12573"/>
                    <a:pt x="13999" y="11338"/>
                  </a:cubicBezTo>
                  <a:cubicBezTo>
                    <a:pt x="13999" y="11306"/>
                    <a:pt x="13935" y="11274"/>
                    <a:pt x="13872" y="11243"/>
                  </a:cubicBezTo>
                  <a:cubicBezTo>
                    <a:pt x="13840" y="11306"/>
                    <a:pt x="13745" y="11401"/>
                    <a:pt x="13745" y="11464"/>
                  </a:cubicBezTo>
                  <a:cubicBezTo>
                    <a:pt x="13745" y="11654"/>
                    <a:pt x="13745" y="11844"/>
                    <a:pt x="13777" y="12034"/>
                  </a:cubicBezTo>
                  <a:cubicBezTo>
                    <a:pt x="13840" y="13269"/>
                    <a:pt x="13904" y="14536"/>
                    <a:pt x="13967" y="15771"/>
                  </a:cubicBezTo>
                  <a:cubicBezTo>
                    <a:pt x="13967" y="15898"/>
                    <a:pt x="13967" y="16025"/>
                    <a:pt x="13777" y="16056"/>
                  </a:cubicBezTo>
                  <a:cubicBezTo>
                    <a:pt x="13745" y="15993"/>
                    <a:pt x="13714" y="15930"/>
                    <a:pt x="13714" y="15866"/>
                  </a:cubicBezTo>
                  <a:cubicBezTo>
                    <a:pt x="13682" y="15518"/>
                    <a:pt x="13650" y="15201"/>
                    <a:pt x="13619" y="14884"/>
                  </a:cubicBezTo>
                  <a:cubicBezTo>
                    <a:pt x="13555" y="13934"/>
                    <a:pt x="13492" y="12984"/>
                    <a:pt x="13429" y="12003"/>
                  </a:cubicBezTo>
                  <a:cubicBezTo>
                    <a:pt x="13429" y="11939"/>
                    <a:pt x="13429" y="11876"/>
                    <a:pt x="13397" y="11781"/>
                  </a:cubicBezTo>
                  <a:cubicBezTo>
                    <a:pt x="13365" y="11559"/>
                    <a:pt x="13270" y="11401"/>
                    <a:pt x="13175" y="11433"/>
                  </a:cubicBezTo>
                  <a:cubicBezTo>
                    <a:pt x="13017" y="11496"/>
                    <a:pt x="13017" y="11686"/>
                    <a:pt x="13017" y="11844"/>
                  </a:cubicBezTo>
                  <a:cubicBezTo>
                    <a:pt x="13017" y="11971"/>
                    <a:pt x="13017" y="12129"/>
                    <a:pt x="13049" y="12288"/>
                  </a:cubicBezTo>
                  <a:cubicBezTo>
                    <a:pt x="13080" y="13238"/>
                    <a:pt x="13144" y="14219"/>
                    <a:pt x="13207" y="15169"/>
                  </a:cubicBezTo>
                  <a:cubicBezTo>
                    <a:pt x="13207" y="15359"/>
                    <a:pt x="13207" y="15581"/>
                    <a:pt x="13239" y="15803"/>
                  </a:cubicBezTo>
                  <a:cubicBezTo>
                    <a:pt x="13270" y="16151"/>
                    <a:pt x="13270" y="16151"/>
                    <a:pt x="13555" y="16436"/>
                  </a:cubicBezTo>
                  <a:cubicBezTo>
                    <a:pt x="13302" y="16943"/>
                    <a:pt x="13302" y="16943"/>
                    <a:pt x="12922" y="17196"/>
                  </a:cubicBezTo>
                  <a:cubicBezTo>
                    <a:pt x="12859" y="17101"/>
                    <a:pt x="12795" y="17006"/>
                    <a:pt x="12732" y="16880"/>
                  </a:cubicBezTo>
                  <a:cubicBezTo>
                    <a:pt x="12922" y="16690"/>
                    <a:pt x="12985" y="16500"/>
                    <a:pt x="12922" y="16215"/>
                  </a:cubicBezTo>
                  <a:cubicBezTo>
                    <a:pt x="12795" y="15138"/>
                    <a:pt x="12669" y="14061"/>
                    <a:pt x="12542" y="12984"/>
                  </a:cubicBezTo>
                  <a:cubicBezTo>
                    <a:pt x="12510" y="12763"/>
                    <a:pt x="12479" y="12573"/>
                    <a:pt x="12415" y="12414"/>
                  </a:cubicBezTo>
                  <a:cubicBezTo>
                    <a:pt x="12415" y="12351"/>
                    <a:pt x="12320" y="12288"/>
                    <a:pt x="12257" y="12256"/>
                  </a:cubicBezTo>
                  <a:cubicBezTo>
                    <a:pt x="12162" y="12256"/>
                    <a:pt x="12099" y="12351"/>
                    <a:pt x="12099" y="12446"/>
                  </a:cubicBezTo>
                  <a:cubicBezTo>
                    <a:pt x="12067" y="12604"/>
                    <a:pt x="12067" y="12763"/>
                    <a:pt x="12099" y="12921"/>
                  </a:cubicBezTo>
                  <a:cubicBezTo>
                    <a:pt x="12194" y="13776"/>
                    <a:pt x="12289" y="14631"/>
                    <a:pt x="12384" y="15486"/>
                  </a:cubicBezTo>
                  <a:cubicBezTo>
                    <a:pt x="12415" y="15644"/>
                    <a:pt x="12415" y="15803"/>
                    <a:pt x="12352" y="15961"/>
                  </a:cubicBezTo>
                  <a:cubicBezTo>
                    <a:pt x="12067" y="15454"/>
                    <a:pt x="11750" y="14948"/>
                    <a:pt x="11592" y="14378"/>
                  </a:cubicBezTo>
                  <a:cubicBezTo>
                    <a:pt x="11528" y="14124"/>
                    <a:pt x="11465" y="13871"/>
                    <a:pt x="11338" y="13649"/>
                  </a:cubicBezTo>
                  <a:cubicBezTo>
                    <a:pt x="11243" y="13554"/>
                    <a:pt x="11212" y="13364"/>
                    <a:pt x="11212" y="13238"/>
                  </a:cubicBezTo>
                  <a:cubicBezTo>
                    <a:pt x="11180" y="12731"/>
                    <a:pt x="11180" y="12224"/>
                    <a:pt x="11148" y="11718"/>
                  </a:cubicBezTo>
                  <a:cubicBezTo>
                    <a:pt x="11117" y="11433"/>
                    <a:pt x="11085" y="11116"/>
                    <a:pt x="11022" y="10831"/>
                  </a:cubicBezTo>
                  <a:cubicBezTo>
                    <a:pt x="10990" y="10704"/>
                    <a:pt x="10895" y="10577"/>
                    <a:pt x="10705" y="10641"/>
                  </a:cubicBezTo>
                  <a:cubicBezTo>
                    <a:pt x="10705" y="10767"/>
                    <a:pt x="10673" y="10862"/>
                    <a:pt x="10673" y="11021"/>
                  </a:cubicBezTo>
                  <a:cubicBezTo>
                    <a:pt x="10705" y="11813"/>
                    <a:pt x="10737" y="12636"/>
                    <a:pt x="10768" y="13459"/>
                  </a:cubicBezTo>
                  <a:cubicBezTo>
                    <a:pt x="10800" y="13586"/>
                    <a:pt x="10800" y="13681"/>
                    <a:pt x="10768" y="13808"/>
                  </a:cubicBezTo>
                  <a:cubicBezTo>
                    <a:pt x="10768" y="13871"/>
                    <a:pt x="10673" y="13903"/>
                    <a:pt x="10610" y="13966"/>
                  </a:cubicBezTo>
                  <a:cubicBezTo>
                    <a:pt x="10357" y="14536"/>
                    <a:pt x="10325" y="14568"/>
                    <a:pt x="9945" y="14821"/>
                  </a:cubicBezTo>
                  <a:cubicBezTo>
                    <a:pt x="9787" y="14758"/>
                    <a:pt x="9818" y="14631"/>
                    <a:pt x="9818" y="14504"/>
                  </a:cubicBezTo>
                  <a:cubicBezTo>
                    <a:pt x="9787" y="14061"/>
                    <a:pt x="9787" y="13586"/>
                    <a:pt x="9755" y="13111"/>
                  </a:cubicBezTo>
                  <a:cubicBezTo>
                    <a:pt x="9723" y="12826"/>
                    <a:pt x="9692" y="12541"/>
                    <a:pt x="9470" y="12256"/>
                  </a:cubicBezTo>
                  <a:cubicBezTo>
                    <a:pt x="9438" y="12351"/>
                    <a:pt x="9375" y="12414"/>
                    <a:pt x="9375" y="12478"/>
                  </a:cubicBezTo>
                  <a:cubicBezTo>
                    <a:pt x="9375" y="12668"/>
                    <a:pt x="9343" y="12826"/>
                    <a:pt x="9343" y="13016"/>
                  </a:cubicBezTo>
                  <a:cubicBezTo>
                    <a:pt x="9375" y="13554"/>
                    <a:pt x="9375" y="14093"/>
                    <a:pt x="9407" y="14631"/>
                  </a:cubicBezTo>
                  <a:cubicBezTo>
                    <a:pt x="9438" y="14821"/>
                    <a:pt x="9470" y="15011"/>
                    <a:pt x="9470" y="15233"/>
                  </a:cubicBezTo>
                  <a:cubicBezTo>
                    <a:pt x="9312" y="15391"/>
                    <a:pt x="9122" y="15518"/>
                    <a:pt x="8995" y="15644"/>
                  </a:cubicBezTo>
                  <a:cubicBezTo>
                    <a:pt x="8805" y="15613"/>
                    <a:pt x="8805" y="15486"/>
                    <a:pt x="8805" y="15391"/>
                  </a:cubicBezTo>
                  <a:cubicBezTo>
                    <a:pt x="8773" y="14948"/>
                    <a:pt x="8742" y="14473"/>
                    <a:pt x="8710" y="13998"/>
                  </a:cubicBezTo>
                  <a:cubicBezTo>
                    <a:pt x="8678" y="13681"/>
                    <a:pt x="8647" y="13681"/>
                    <a:pt x="8457" y="13364"/>
                  </a:cubicBezTo>
                  <a:cubicBezTo>
                    <a:pt x="8330" y="13364"/>
                    <a:pt x="8298" y="13459"/>
                    <a:pt x="8298" y="13554"/>
                  </a:cubicBezTo>
                  <a:cubicBezTo>
                    <a:pt x="8267" y="13649"/>
                    <a:pt x="8267" y="13744"/>
                    <a:pt x="8298" y="13839"/>
                  </a:cubicBezTo>
                  <a:cubicBezTo>
                    <a:pt x="8330" y="14283"/>
                    <a:pt x="8362" y="14694"/>
                    <a:pt x="8393" y="15138"/>
                  </a:cubicBezTo>
                  <a:cubicBezTo>
                    <a:pt x="8393" y="15391"/>
                    <a:pt x="8393" y="15644"/>
                    <a:pt x="8647" y="15835"/>
                  </a:cubicBezTo>
                  <a:cubicBezTo>
                    <a:pt x="8457" y="16025"/>
                    <a:pt x="8298" y="16183"/>
                    <a:pt x="8045" y="16278"/>
                  </a:cubicBezTo>
                  <a:cubicBezTo>
                    <a:pt x="8013" y="15993"/>
                    <a:pt x="8013" y="15771"/>
                    <a:pt x="7982" y="15549"/>
                  </a:cubicBezTo>
                  <a:cubicBezTo>
                    <a:pt x="7950" y="15328"/>
                    <a:pt x="7950" y="15074"/>
                    <a:pt x="7887" y="14853"/>
                  </a:cubicBezTo>
                  <a:cubicBezTo>
                    <a:pt x="7855" y="14694"/>
                    <a:pt x="7823" y="14504"/>
                    <a:pt x="7792" y="14346"/>
                  </a:cubicBezTo>
                  <a:cubicBezTo>
                    <a:pt x="7760" y="14219"/>
                    <a:pt x="7665" y="14156"/>
                    <a:pt x="7506" y="14156"/>
                  </a:cubicBezTo>
                  <a:cubicBezTo>
                    <a:pt x="7411" y="14251"/>
                    <a:pt x="7411" y="14378"/>
                    <a:pt x="7443" y="14473"/>
                  </a:cubicBezTo>
                  <a:cubicBezTo>
                    <a:pt x="7475" y="14979"/>
                    <a:pt x="7538" y="15486"/>
                    <a:pt x="7601" y="15993"/>
                  </a:cubicBezTo>
                  <a:cubicBezTo>
                    <a:pt x="7633" y="16151"/>
                    <a:pt x="7728" y="16310"/>
                    <a:pt x="7792" y="16500"/>
                  </a:cubicBezTo>
                  <a:cubicBezTo>
                    <a:pt x="7601" y="16721"/>
                    <a:pt x="7316" y="16943"/>
                    <a:pt x="7031" y="17165"/>
                  </a:cubicBezTo>
                  <a:cubicBezTo>
                    <a:pt x="6905" y="17006"/>
                    <a:pt x="6905" y="16816"/>
                    <a:pt x="6873" y="16658"/>
                  </a:cubicBezTo>
                  <a:cubicBezTo>
                    <a:pt x="6873" y="16341"/>
                    <a:pt x="6873" y="16025"/>
                    <a:pt x="6841" y="15708"/>
                  </a:cubicBezTo>
                  <a:cubicBezTo>
                    <a:pt x="6810" y="15581"/>
                    <a:pt x="6746" y="15423"/>
                    <a:pt x="6683" y="15296"/>
                  </a:cubicBezTo>
                  <a:cubicBezTo>
                    <a:pt x="6651" y="15264"/>
                    <a:pt x="6556" y="15233"/>
                    <a:pt x="6493" y="15233"/>
                  </a:cubicBezTo>
                  <a:cubicBezTo>
                    <a:pt x="6461" y="15233"/>
                    <a:pt x="6398" y="15328"/>
                    <a:pt x="6398" y="15359"/>
                  </a:cubicBezTo>
                  <a:cubicBezTo>
                    <a:pt x="6461" y="16056"/>
                    <a:pt x="6493" y="16753"/>
                    <a:pt x="6556" y="17481"/>
                  </a:cubicBezTo>
                  <a:cubicBezTo>
                    <a:pt x="6430" y="17671"/>
                    <a:pt x="6240" y="17798"/>
                    <a:pt x="6018" y="17893"/>
                  </a:cubicBezTo>
                  <a:cubicBezTo>
                    <a:pt x="5860" y="17830"/>
                    <a:pt x="5923" y="17735"/>
                    <a:pt x="5891" y="17640"/>
                  </a:cubicBezTo>
                  <a:cubicBezTo>
                    <a:pt x="5860" y="17228"/>
                    <a:pt x="5828" y="16785"/>
                    <a:pt x="5796" y="16373"/>
                  </a:cubicBezTo>
                  <a:cubicBezTo>
                    <a:pt x="5796" y="16246"/>
                    <a:pt x="5701" y="16120"/>
                    <a:pt x="5670" y="15993"/>
                  </a:cubicBezTo>
                  <a:cubicBezTo>
                    <a:pt x="5638" y="15961"/>
                    <a:pt x="5543" y="15930"/>
                    <a:pt x="5511" y="15930"/>
                  </a:cubicBezTo>
                  <a:cubicBezTo>
                    <a:pt x="5448" y="15961"/>
                    <a:pt x="5416" y="15993"/>
                    <a:pt x="5385" y="16056"/>
                  </a:cubicBezTo>
                  <a:cubicBezTo>
                    <a:pt x="5385" y="16120"/>
                    <a:pt x="5385" y="16215"/>
                    <a:pt x="5385" y="16278"/>
                  </a:cubicBezTo>
                  <a:cubicBezTo>
                    <a:pt x="5416" y="16975"/>
                    <a:pt x="5480" y="17640"/>
                    <a:pt x="5511" y="18400"/>
                  </a:cubicBezTo>
                  <a:cubicBezTo>
                    <a:pt x="5385" y="18495"/>
                    <a:pt x="5226" y="18653"/>
                    <a:pt x="5068" y="18780"/>
                  </a:cubicBezTo>
                  <a:cubicBezTo>
                    <a:pt x="4783" y="19033"/>
                    <a:pt x="4498" y="19286"/>
                    <a:pt x="4245" y="19571"/>
                  </a:cubicBezTo>
                  <a:cubicBezTo>
                    <a:pt x="4086" y="19540"/>
                    <a:pt x="4118" y="19413"/>
                    <a:pt x="4118" y="193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3662325" y="2393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6251275" y="2293375"/>
              <a:ext cx="560575" cy="463175"/>
            </a:xfrm>
            <a:custGeom>
              <a:avLst/>
              <a:gdLst/>
              <a:ahLst/>
              <a:cxnLst/>
              <a:rect l="l" t="t" r="r" b="b"/>
              <a:pathLst>
                <a:path w="22423" h="18527" extrusionOk="0">
                  <a:moveTo>
                    <a:pt x="21852" y="5732"/>
                  </a:moveTo>
                  <a:cubicBezTo>
                    <a:pt x="21631" y="4782"/>
                    <a:pt x="21124" y="3927"/>
                    <a:pt x="20934" y="2977"/>
                  </a:cubicBezTo>
                  <a:cubicBezTo>
                    <a:pt x="20902" y="2819"/>
                    <a:pt x="20807" y="2692"/>
                    <a:pt x="20617" y="2661"/>
                  </a:cubicBezTo>
                  <a:cubicBezTo>
                    <a:pt x="19920" y="2502"/>
                    <a:pt x="19224" y="2344"/>
                    <a:pt x="18527" y="2186"/>
                  </a:cubicBezTo>
                  <a:cubicBezTo>
                    <a:pt x="18274" y="2122"/>
                    <a:pt x="18020" y="2091"/>
                    <a:pt x="17799" y="2059"/>
                  </a:cubicBezTo>
                  <a:cubicBezTo>
                    <a:pt x="17577" y="1236"/>
                    <a:pt x="17577" y="1236"/>
                    <a:pt x="16817" y="729"/>
                  </a:cubicBezTo>
                  <a:cubicBezTo>
                    <a:pt x="16754" y="665"/>
                    <a:pt x="16690" y="634"/>
                    <a:pt x="16627" y="602"/>
                  </a:cubicBezTo>
                  <a:cubicBezTo>
                    <a:pt x="16373" y="380"/>
                    <a:pt x="16088" y="317"/>
                    <a:pt x="15772" y="285"/>
                  </a:cubicBezTo>
                  <a:cubicBezTo>
                    <a:pt x="15455" y="254"/>
                    <a:pt x="15107" y="254"/>
                    <a:pt x="14790" y="254"/>
                  </a:cubicBezTo>
                  <a:cubicBezTo>
                    <a:pt x="14537" y="285"/>
                    <a:pt x="14347" y="412"/>
                    <a:pt x="14188" y="665"/>
                  </a:cubicBezTo>
                  <a:cubicBezTo>
                    <a:pt x="14030" y="887"/>
                    <a:pt x="14030" y="1172"/>
                    <a:pt x="13967" y="1521"/>
                  </a:cubicBezTo>
                  <a:cubicBezTo>
                    <a:pt x="13175" y="1362"/>
                    <a:pt x="12415" y="1236"/>
                    <a:pt x="11686" y="1109"/>
                  </a:cubicBezTo>
                  <a:cubicBezTo>
                    <a:pt x="11085" y="1014"/>
                    <a:pt x="10515" y="887"/>
                    <a:pt x="9913" y="824"/>
                  </a:cubicBezTo>
                  <a:cubicBezTo>
                    <a:pt x="8836" y="697"/>
                    <a:pt x="7760" y="570"/>
                    <a:pt x="6683" y="475"/>
                  </a:cubicBezTo>
                  <a:cubicBezTo>
                    <a:pt x="5986" y="412"/>
                    <a:pt x="5321" y="317"/>
                    <a:pt x="4656" y="254"/>
                  </a:cubicBezTo>
                  <a:cubicBezTo>
                    <a:pt x="4213" y="190"/>
                    <a:pt x="3801" y="127"/>
                    <a:pt x="3389" y="95"/>
                  </a:cubicBezTo>
                  <a:cubicBezTo>
                    <a:pt x="3072" y="64"/>
                    <a:pt x="2756" y="32"/>
                    <a:pt x="2471" y="0"/>
                  </a:cubicBezTo>
                  <a:cubicBezTo>
                    <a:pt x="2186" y="0"/>
                    <a:pt x="1964" y="127"/>
                    <a:pt x="1806" y="349"/>
                  </a:cubicBezTo>
                  <a:cubicBezTo>
                    <a:pt x="1711" y="507"/>
                    <a:pt x="1584" y="729"/>
                    <a:pt x="1552" y="919"/>
                  </a:cubicBezTo>
                  <a:cubicBezTo>
                    <a:pt x="1426" y="1267"/>
                    <a:pt x="1362" y="1584"/>
                    <a:pt x="1299" y="1932"/>
                  </a:cubicBezTo>
                  <a:cubicBezTo>
                    <a:pt x="1172" y="2819"/>
                    <a:pt x="1077" y="3674"/>
                    <a:pt x="951" y="4529"/>
                  </a:cubicBezTo>
                  <a:cubicBezTo>
                    <a:pt x="824" y="5257"/>
                    <a:pt x="666" y="5954"/>
                    <a:pt x="539" y="6683"/>
                  </a:cubicBezTo>
                  <a:cubicBezTo>
                    <a:pt x="317" y="7949"/>
                    <a:pt x="127" y="9216"/>
                    <a:pt x="127" y="10483"/>
                  </a:cubicBezTo>
                  <a:cubicBezTo>
                    <a:pt x="127" y="10863"/>
                    <a:pt x="96" y="11243"/>
                    <a:pt x="64" y="11591"/>
                  </a:cubicBezTo>
                  <a:cubicBezTo>
                    <a:pt x="64" y="12003"/>
                    <a:pt x="32" y="12415"/>
                    <a:pt x="32" y="12826"/>
                  </a:cubicBezTo>
                  <a:cubicBezTo>
                    <a:pt x="1" y="13111"/>
                    <a:pt x="64" y="13365"/>
                    <a:pt x="254" y="13586"/>
                  </a:cubicBezTo>
                  <a:cubicBezTo>
                    <a:pt x="412" y="13776"/>
                    <a:pt x="507" y="13966"/>
                    <a:pt x="602" y="14188"/>
                  </a:cubicBezTo>
                  <a:cubicBezTo>
                    <a:pt x="729" y="14378"/>
                    <a:pt x="792" y="14568"/>
                    <a:pt x="919" y="14758"/>
                  </a:cubicBezTo>
                  <a:cubicBezTo>
                    <a:pt x="1172" y="15106"/>
                    <a:pt x="1394" y="15518"/>
                    <a:pt x="1521" y="15930"/>
                  </a:cubicBezTo>
                  <a:cubicBezTo>
                    <a:pt x="1616" y="16183"/>
                    <a:pt x="1774" y="16342"/>
                    <a:pt x="1996" y="16405"/>
                  </a:cubicBezTo>
                  <a:cubicBezTo>
                    <a:pt x="2249" y="16500"/>
                    <a:pt x="2471" y="16563"/>
                    <a:pt x="2724" y="16627"/>
                  </a:cubicBezTo>
                  <a:cubicBezTo>
                    <a:pt x="3326" y="16722"/>
                    <a:pt x="3959" y="16817"/>
                    <a:pt x="4561" y="16943"/>
                  </a:cubicBezTo>
                  <a:cubicBezTo>
                    <a:pt x="5448" y="17165"/>
                    <a:pt x="6334" y="17387"/>
                    <a:pt x="7221" y="17608"/>
                  </a:cubicBezTo>
                  <a:cubicBezTo>
                    <a:pt x="8425" y="17893"/>
                    <a:pt x="9660" y="18147"/>
                    <a:pt x="10958" y="18147"/>
                  </a:cubicBezTo>
                  <a:cubicBezTo>
                    <a:pt x="11085" y="18147"/>
                    <a:pt x="11243" y="18147"/>
                    <a:pt x="11401" y="18178"/>
                  </a:cubicBezTo>
                  <a:cubicBezTo>
                    <a:pt x="12732" y="18273"/>
                    <a:pt x="14062" y="18400"/>
                    <a:pt x="15392" y="18463"/>
                  </a:cubicBezTo>
                  <a:cubicBezTo>
                    <a:pt x="16405" y="18527"/>
                    <a:pt x="17419" y="18495"/>
                    <a:pt x="18432" y="18495"/>
                  </a:cubicBezTo>
                  <a:cubicBezTo>
                    <a:pt x="18970" y="18495"/>
                    <a:pt x="19445" y="18305"/>
                    <a:pt x="19952" y="18147"/>
                  </a:cubicBezTo>
                  <a:cubicBezTo>
                    <a:pt x="20205" y="18083"/>
                    <a:pt x="20395" y="17893"/>
                    <a:pt x="20554" y="17703"/>
                  </a:cubicBezTo>
                  <a:cubicBezTo>
                    <a:pt x="20649" y="17608"/>
                    <a:pt x="20744" y="17482"/>
                    <a:pt x="20839" y="17450"/>
                  </a:cubicBezTo>
                  <a:cubicBezTo>
                    <a:pt x="21092" y="17355"/>
                    <a:pt x="21156" y="17165"/>
                    <a:pt x="21187" y="16943"/>
                  </a:cubicBezTo>
                  <a:cubicBezTo>
                    <a:pt x="21251" y="16532"/>
                    <a:pt x="21282" y="16088"/>
                    <a:pt x="21346" y="15677"/>
                  </a:cubicBezTo>
                  <a:cubicBezTo>
                    <a:pt x="21409" y="15265"/>
                    <a:pt x="21472" y="14821"/>
                    <a:pt x="21536" y="14410"/>
                  </a:cubicBezTo>
                  <a:cubicBezTo>
                    <a:pt x="21631" y="13491"/>
                    <a:pt x="21757" y="12541"/>
                    <a:pt x="21979" y="11655"/>
                  </a:cubicBezTo>
                  <a:cubicBezTo>
                    <a:pt x="22264" y="10388"/>
                    <a:pt x="22422" y="9121"/>
                    <a:pt x="22391" y="7823"/>
                  </a:cubicBezTo>
                  <a:cubicBezTo>
                    <a:pt x="22359" y="7379"/>
                    <a:pt x="22327" y="6968"/>
                    <a:pt x="22137" y="6556"/>
                  </a:cubicBezTo>
                  <a:cubicBezTo>
                    <a:pt x="22042" y="6303"/>
                    <a:pt x="21916" y="6018"/>
                    <a:pt x="21852" y="5732"/>
                  </a:cubicBezTo>
                  <a:close/>
                  <a:moveTo>
                    <a:pt x="16595" y="1045"/>
                  </a:moveTo>
                  <a:cubicBezTo>
                    <a:pt x="16975" y="1299"/>
                    <a:pt x="17355" y="1457"/>
                    <a:pt x="17324" y="1964"/>
                  </a:cubicBezTo>
                  <a:cubicBezTo>
                    <a:pt x="17070" y="1996"/>
                    <a:pt x="16817" y="1996"/>
                    <a:pt x="16595" y="1869"/>
                  </a:cubicBezTo>
                  <a:cubicBezTo>
                    <a:pt x="16564" y="1616"/>
                    <a:pt x="16532" y="1362"/>
                    <a:pt x="16595" y="1045"/>
                  </a:cubicBezTo>
                  <a:close/>
                  <a:moveTo>
                    <a:pt x="14537" y="824"/>
                  </a:moveTo>
                  <a:cubicBezTo>
                    <a:pt x="14600" y="760"/>
                    <a:pt x="14695" y="665"/>
                    <a:pt x="14822" y="665"/>
                  </a:cubicBezTo>
                  <a:cubicBezTo>
                    <a:pt x="15043" y="634"/>
                    <a:pt x="15265" y="634"/>
                    <a:pt x="15487" y="665"/>
                  </a:cubicBezTo>
                  <a:cubicBezTo>
                    <a:pt x="15677" y="665"/>
                    <a:pt x="15867" y="697"/>
                    <a:pt x="16088" y="729"/>
                  </a:cubicBezTo>
                  <a:cubicBezTo>
                    <a:pt x="16183" y="1236"/>
                    <a:pt x="16183" y="1362"/>
                    <a:pt x="16088" y="1837"/>
                  </a:cubicBezTo>
                  <a:cubicBezTo>
                    <a:pt x="15550" y="1806"/>
                    <a:pt x="15012" y="1711"/>
                    <a:pt x="14473" y="1584"/>
                  </a:cubicBezTo>
                  <a:cubicBezTo>
                    <a:pt x="14315" y="1331"/>
                    <a:pt x="14378" y="1077"/>
                    <a:pt x="14537" y="824"/>
                  </a:cubicBezTo>
                  <a:close/>
                  <a:moveTo>
                    <a:pt x="1046" y="6176"/>
                  </a:moveTo>
                  <a:cubicBezTo>
                    <a:pt x="1331" y="4846"/>
                    <a:pt x="1489" y="3516"/>
                    <a:pt x="1647" y="2186"/>
                  </a:cubicBezTo>
                  <a:cubicBezTo>
                    <a:pt x="1711" y="1837"/>
                    <a:pt x="1774" y="1457"/>
                    <a:pt x="1869" y="1109"/>
                  </a:cubicBezTo>
                  <a:cubicBezTo>
                    <a:pt x="1901" y="950"/>
                    <a:pt x="1964" y="792"/>
                    <a:pt x="2027" y="665"/>
                  </a:cubicBezTo>
                  <a:cubicBezTo>
                    <a:pt x="2154" y="412"/>
                    <a:pt x="2376" y="317"/>
                    <a:pt x="2661" y="380"/>
                  </a:cubicBezTo>
                  <a:cubicBezTo>
                    <a:pt x="3484" y="475"/>
                    <a:pt x="4308" y="570"/>
                    <a:pt x="5131" y="665"/>
                  </a:cubicBezTo>
                  <a:cubicBezTo>
                    <a:pt x="6018" y="792"/>
                    <a:pt x="6904" y="887"/>
                    <a:pt x="7791" y="982"/>
                  </a:cubicBezTo>
                  <a:cubicBezTo>
                    <a:pt x="8361" y="1045"/>
                    <a:pt x="8931" y="1077"/>
                    <a:pt x="9470" y="1141"/>
                  </a:cubicBezTo>
                  <a:cubicBezTo>
                    <a:pt x="10008" y="1204"/>
                    <a:pt x="10546" y="1299"/>
                    <a:pt x="11085" y="1394"/>
                  </a:cubicBezTo>
                  <a:cubicBezTo>
                    <a:pt x="11971" y="1552"/>
                    <a:pt x="12858" y="1679"/>
                    <a:pt x="13713" y="1869"/>
                  </a:cubicBezTo>
                  <a:cubicBezTo>
                    <a:pt x="15233" y="2186"/>
                    <a:pt x="16785" y="2344"/>
                    <a:pt x="18305" y="2566"/>
                  </a:cubicBezTo>
                  <a:cubicBezTo>
                    <a:pt x="19034" y="2692"/>
                    <a:pt x="19762" y="2851"/>
                    <a:pt x="20427" y="3136"/>
                  </a:cubicBezTo>
                  <a:cubicBezTo>
                    <a:pt x="20585" y="3294"/>
                    <a:pt x="20585" y="3516"/>
                    <a:pt x="20554" y="3737"/>
                  </a:cubicBezTo>
                  <a:cubicBezTo>
                    <a:pt x="20522" y="4307"/>
                    <a:pt x="20490" y="4877"/>
                    <a:pt x="20459" y="5416"/>
                  </a:cubicBezTo>
                  <a:cubicBezTo>
                    <a:pt x="20427" y="6239"/>
                    <a:pt x="20237" y="6999"/>
                    <a:pt x="20110" y="7791"/>
                  </a:cubicBezTo>
                  <a:cubicBezTo>
                    <a:pt x="20047" y="8298"/>
                    <a:pt x="19984" y="8804"/>
                    <a:pt x="19889" y="9311"/>
                  </a:cubicBezTo>
                  <a:cubicBezTo>
                    <a:pt x="19762" y="9311"/>
                    <a:pt x="19604" y="9343"/>
                    <a:pt x="19509" y="9311"/>
                  </a:cubicBezTo>
                  <a:cubicBezTo>
                    <a:pt x="18812" y="9184"/>
                    <a:pt x="18115" y="9026"/>
                    <a:pt x="17450" y="8868"/>
                  </a:cubicBezTo>
                  <a:cubicBezTo>
                    <a:pt x="17292" y="8836"/>
                    <a:pt x="17102" y="8804"/>
                    <a:pt x="16944" y="8773"/>
                  </a:cubicBezTo>
                  <a:cubicBezTo>
                    <a:pt x="15803" y="8614"/>
                    <a:pt x="14663" y="8456"/>
                    <a:pt x="13555" y="8298"/>
                  </a:cubicBezTo>
                  <a:cubicBezTo>
                    <a:pt x="13492" y="8298"/>
                    <a:pt x="13428" y="8298"/>
                    <a:pt x="13365" y="8266"/>
                  </a:cubicBezTo>
                  <a:cubicBezTo>
                    <a:pt x="13048" y="8203"/>
                    <a:pt x="12985" y="8139"/>
                    <a:pt x="12985" y="7823"/>
                  </a:cubicBezTo>
                  <a:cubicBezTo>
                    <a:pt x="12953" y="7569"/>
                    <a:pt x="12953" y="7348"/>
                    <a:pt x="12953" y="7126"/>
                  </a:cubicBezTo>
                  <a:cubicBezTo>
                    <a:pt x="12985" y="6683"/>
                    <a:pt x="12858" y="6271"/>
                    <a:pt x="12668" y="5891"/>
                  </a:cubicBezTo>
                  <a:cubicBezTo>
                    <a:pt x="12510" y="5606"/>
                    <a:pt x="12352" y="5289"/>
                    <a:pt x="12193" y="5004"/>
                  </a:cubicBezTo>
                  <a:cubicBezTo>
                    <a:pt x="11845" y="4402"/>
                    <a:pt x="11370" y="3927"/>
                    <a:pt x="10768" y="3579"/>
                  </a:cubicBezTo>
                  <a:cubicBezTo>
                    <a:pt x="9818" y="2977"/>
                    <a:pt x="8773" y="2756"/>
                    <a:pt x="7664" y="2819"/>
                  </a:cubicBezTo>
                  <a:cubicBezTo>
                    <a:pt x="6904" y="2882"/>
                    <a:pt x="6208" y="3072"/>
                    <a:pt x="5638" y="3611"/>
                  </a:cubicBezTo>
                  <a:cubicBezTo>
                    <a:pt x="5226" y="4022"/>
                    <a:pt x="4783" y="4402"/>
                    <a:pt x="4371" y="4814"/>
                  </a:cubicBezTo>
                  <a:cubicBezTo>
                    <a:pt x="3959" y="5194"/>
                    <a:pt x="3738" y="5701"/>
                    <a:pt x="3579" y="6208"/>
                  </a:cubicBezTo>
                  <a:cubicBezTo>
                    <a:pt x="3516" y="6429"/>
                    <a:pt x="3453" y="6651"/>
                    <a:pt x="3389" y="6904"/>
                  </a:cubicBezTo>
                  <a:cubicBezTo>
                    <a:pt x="2566" y="6936"/>
                    <a:pt x="1806" y="6714"/>
                    <a:pt x="982" y="6556"/>
                  </a:cubicBezTo>
                  <a:cubicBezTo>
                    <a:pt x="1014" y="6398"/>
                    <a:pt x="1014" y="6271"/>
                    <a:pt x="1046" y="6176"/>
                  </a:cubicBezTo>
                  <a:close/>
                  <a:moveTo>
                    <a:pt x="12605" y="7854"/>
                  </a:moveTo>
                  <a:lnTo>
                    <a:pt x="12605" y="7854"/>
                  </a:lnTo>
                  <a:cubicBezTo>
                    <a:pt x="12605" y="8076"/>
                    <a:pt x="12637" y="8329"/>
                    <a:pt x="12605" y="8551"/>
                  </a:cubicBezTo>
                  <a:cubicBezTo>
                    <a:pt x="12605" y="8773"/>
                    <a:pt x="12573" y="9026"/>
                    <a:pt x="12478" y="9216"/>
                  </a:cubicBezTo>
                  <a:cubicBezTo>
                    <a:pt x="12288" y="9849"/>
                    <a:pt x="11876" y="10356"/>
                    <a:pt x="11465" y="10831"/>
                  </a:cubicBezTo>
                  <a:cubicBezTo>
                    <a:pt x="11306" y="10958"/>
                    <a:pt x="11148" y="11085"/>
                    <a:pt x="10990" y="11180"/>
                  </a:cubicBezTo>
                  <a:cubicBezTo>
                    <a:pt x="10420" y="11465"/>
                    <a:pt x="9850" y="11750"/>
                    <a:pt x="9248" y="12003"/>
                  </a:cubicBezTo>
                  <a:cubicBezTo>
                    <a:pt x="8773" y="12225"/>
                    <a:pt x="8235" y="12193"/>
                    <a:pt x="7728" y="12130"/>
                  </a:cubicBezTo>
                  <a:cubicBezTo>
                    <a:pt x="7031" y="12035"/>
                    <a:pt x="6366" y="11813"/>
                    <a:pt x="5733" y="11496"/>
                  </a:cubicBezTo>
                  <a:cubicBezTo>
                    <a:pt x="5258" y="11275"/>
                    <a:pt x="4878" y="10958"/>
                    <a:pt x="4529" y="10578"/>
                  </a:cubicBezTo>
                  <a:cubicBezTo>
                    <a:pt x="4149" y="10134"/>
                    <a:pt x="3928" y="9628"/>
                    <a:pt x="3864" y="9058"/>
                  </a:cubicBezTo>
                  <a:cubicBezTo>
                    <a:pt x="3801" y="8583"/>
                    <a:pt x="3738" y="8139"/>
                    <a:pt x="3769" y="7664"/>
                  </a:cubicBezTo>
                  <a:cubicBezTo>
                    <a:pt x="3769" y="7284"/>
                    <a:pt x="3833" y="6904"/>
                    <a:pt x="3928" y="6524"/>
                  </a:cubicBezTo>
                  <a:cubicBezTo>
                    <a:pt x="4086" y="5859"/>
                    <a:pt x="4403" y="5289"/>
                    <a:pt x="4941" y="4846"/>
                  </a:cubicBezTo>
                  <a:cubicBezTo>
                    <a:pt x="5289" y="4529"/>
                    <a:pt x="5638" y="4181"/>
                    <a:pt x="6018" y="3864"/>
                  </a:cubicBezTo>
                  <a:cubicBezTo>
                    <a:pt x="6366" y="3516"/>
                    <a:pt x="6841" y="3326"/>
                    <a:pt x="7316" y="3294"/>
                  </a:cubicBezTo>
                  <a:cubicBezTo>
                    <a:pt x="7981" y="3199"/>
                    <a:pt x="8646" y="3199"/>
                    <a:pt x="9343" y="3389"/>
                  </a:cubicBezTo>
                  <a:cubicBezTo>
                    <a:pt x="9913" y="3547"/>
                    <a:pt x="10451" y="3832"/>
                    <a:pt x="10958" y="4181"/>
                  </a:cubicBezTo>
                  <a:cubicBezTo>
                    <a:pt x="11306" y="4434"/>
                    <a:pt x="11623" y="4751"/>
                    <a:pt x="11813" y="5162"/>
                  </a:cubicBezTo>
                  <a:cubicBezTo>
                    <a:pt x="11971" y="5416"/>
                    <a:pt x="12098" y="5669"/>
                    <a:pt x="12257" y="5923"/>
                  </a:cubicBezTo>
                  <a:cubicBezTo>
                    <a:pt x="12510" y="6366"/>
                    <a:pt x="12637" y="6873"/>
                    <a:pt x="12605" y="7379"/>
                  </a:cubicBezTo>
                  <a:cubicBezTo>
                    <a:pt x="12605" y="7538"/>
                    <a:pt x="12605" y="7696"/>
                    <a:pt x="12605" y="7854"/>
                  </a:cubicBezTo>
                  <a:close/>
                  <a:moveTo>
                    <a:pt x="792" y="13396"/>
                  </a:moveTo>
                  <a:cubicBezTo>
                    <a:pt x="476" y="13301"/>
                    <a:pt x="412" y="13175"/>
                    <a:pt x="412" y="12826"/>
                  </a:cubicBezTo>
                  <a:cubicBezTo>
                    <a:pt x="444" y="11718"/>
                    <a:pt x="476" y="10609"/>
                    <a:pt x="571" y="9501"/>
                  </a:cubicBezTo>
                  <a:cubicBezTo>
                    <a:pt x="634" y="8709"/>
                    <a:pt x="761" y="7918"/>
                    <a:pt x="856" y="7126"/>
                  </a:cubicBezTo>
                  <a:cubicBezTo>
                    <a:pt x="856" y="7063"/>
                    <a:pt x="919" y="7031"/>
                    <a:pt x="951" y="6936"/>
                  </a:cubicBezTo>
                  <a:cubicBezTo>
                    <a:pt x="1331" y="6904"/>
                    <a:pt x="1711" y="7094"/>
                    <a:pt x="2122" y="7126"/>
                  </a:cubicBezTo>
                  <a:cubicBezTo>
                    <a:pt x="2502" y="7158"/>
                    <a:pt x="2882" y="7221"/>
                    <a:pt x="3231" y="7284"/>
                  </a:cubicBezTo>
                  <a:cubicBezTo>
                    <a:pt x="3389" y="7443"/>
                    <a:pt x="3357" y="7633"/>
                    <a:pt x="3326" y="7791"/>
                  </a:cubicBezTo>
                  <a:cubicBezTo>
                    <a:pt x="3326" y="8393"/>
                    <a:pt x="3389" y="8963"/>
                    <a:pt x="3484" y="9533"/>
                  </a:cubicBezTo>
                  <a:cubicBezTo>
                    <a:pt x="3548" y="9913"/>
                    <a:pt x="3706" y="10261"/>
                    <a:pt x="3928" y="10546"/>
                  </a:cubicBezTo>
                  <a:cubicBezTo>
                    <a:pt x="4371" y="11148"/>
                    <a:pt x="4941" y="11623"/>
                    <a:pt x="5638" y="11940"/>
                  </a:cubicBezTo>
                  <a:cubicBezTo>
                    <a:pt x="6398" y="12320"/>
                    <a:pt x="7221" y="12573"/>
                    <a:pt x="8076" y="12605"/>
                  </a:cubicBezTo>
                  <a:cubicBezTo>
                    <a:pt x="8076" y="12636"/>
                    <a:pt x="8076" y="12636"/>
                    <a:pt x="8045" y="12668"/>
                  </a:cubicBezTo>
                  <a:cubicBezTo>
                    <a:pt x="8076" y="12668"/>
                    <a:pt x="8108" y="12668"/>
                    <a:pt x="8140" y="12700"/>
                  </a:cubicBezTo>
                  <a:lnTo>
                    <a:pt x="8203" y="12636"/>
                  </a:lnTo>
                  <a:cubicBezTo>
                    <a:pt x="8171" y="12636"/>
                    <a:pt x="8171" y="12636"/>
                    <a:pt x="8171" y="12605"/>
                  </a:cubicBezTo>
                  <a:cubicBezTo>
                    <a:pt x="8266" y="12605"/>
                    <a:pt x="8361" y="12636"/>
                    <a:pt x="8488" y="12605"/>
                  </a:cubicBezTo>
                  <a:cubicBezTo>
                    <a:pt x="8805" y="12605"/>
                    <a:pt x="9121" y="12541"/>
                    <a:pt x="9438" y="12415"/>
                  </a:cubicBezTo>
                  <a:cubicBezTo>
                    <a:pt x="10040" y="12130"/>
                    <a:pt x="10641" y="11845"/>
                    <a:pt x="11211" y="11560"/>
                  </a:cubicBezTo>
                  <a:cubicBezTo>
                    <a:pt x="11401" y="11433"/>
                    <a:pt x="11623" y="11306"/>
                    <a:pt x="11781" y="11148"/>
                  </a:cubicBezTo>
                  <a:cubicBezTo>
                    <a:pt x="12383" y="10451"/>
                    <a:pt x="12922" y="9723"/>
                    <a:pt x="13048" y="8773"/>
                  </a:cubicBezTo>
                  <a:cubicBezTo>
                    <a:pt x="13080" y="8709"/>
                    <a:pt x="13112" y="8678"/>
                    <a:pt x="13112" y="8614"/>
                  </a:cubicBezTo>
                  <a:cubicBezTo>
                    <a:pt x="14537" y="8678"/>
                    <a:pt x="18305" y="9374"/>
                    <a:pt x="19857" y="9786"/>
                  </a:cubicBezTo>
                  <a:cubicBezTo>
                    <a:pt x="19857" y="9786"/>
                    <a:pt x="19889" y="9818"/>
                    <a:pt x="19889" y="9818"/>
                  </a:cubicBezTo>
                  <a:cubicBezTo>
                    <a:pt x="19794" y="10419"/>
                    <a:pt x="19699" y="11021"/>
                    <a:pt x="19635" y="11623"/>
                  </a:cubicBezTo>
                  <a:cubicBezTo>
                    <a:pt x="19572" y="11971"/>
                    <a:pt x="19540" y="12320"/>
                    <a:pt x="19477" y="12668"/>
                  </a:cubicBezTo>
                  <a:cubicBezTo>
                    <a:pt x="19350" y="13206"/>
                    <a:pt x="19224" y="13745"/>
                    <a:pt x="19065" y="14283"/>
                  </a:cubicBezTo>
                  <a:cubicBezTo>
                    <a:pt x="18875" y="14821"/>
                    <a:pt x="18464" y="15075"/>
                    <a:pt x="17894" y="15075"/>
                  </a:cubicBezTo>
                  <a:cubicBezTo>
                    <a:pt x="17482" y="15043"/>
                    <a:pt x="17070" y="15011"/>
                    <a:pt x="16690" y="14948"/>
                  </a:cubicBezTo>
                  <a:cubicBezTo>
                    <a:pt x="14980" y="14790"/>
                    <a:pt x="13302" y="14568"/>
                    <a:pt x="11591" y="14410"/>
                  </a:cubicBezTo>
                  <a:cubicBezTo>
                    <a:pt x="11053" y="14346"/>
                    <a:pt x="10515" y="14346"/>
                    <a:pt x="9976" y="14346"/>
                  </a:cubicBezTo>
                  <a:cubicBezTo>
                    <a:pt x="9280" y="14346"/>
                    <a:pt x="8583" y="14315"/>
                    <a:pt x="7886" y="14188"/>
                  </a:cubicBezTo>
                  <a:cubicBezTo>
                    <a:pt x="7664" y="14156"/>
                    <a:pt x="7474" y="14125"/>
                    <a:pt x="7253" y="14125"/>
                  </a:cubicBezTo>
                  <a:cubicBezTo>
                    <a:pt x="6271" y="14061"/>
                    <a:pt x="5321" y="13998"/>
                    <a:pt x="4339" y="13903"/>
                  </a:cubicBezTo>
                  <a:cubicBezTo>
                    <a:pt x="3453" y="13808"/>
                    <a:pt x="2534" y="13681"/>
                    <a:pt x="1647" y="13555"/>
                  </a:cubicBezTo>
                  <a:cubicBezTo>
                    <a:pt x="1362" y="13523"/>
                    <a:pt x="1077" y="13460"/>
                    <a:pt x="792" y="13396"/>
                  </a:cubicBezTo>
                  <a:close/>
                  <a:moveTo>
                    <a:pt x="21789" y="10039"/>
                  </a:moveTo>
                  <a:cubicBezTo>
                    <a:pt x="21789" y="10103"/>
                    <a:pt x="21789" y="10198"/>
                    <a:pt x="21789" y="10261"/>
                  </a:cubicBezTo>
                  <a:cubicBezTo>
                    <a:pt x="21789" y="10356"/>
                    <a:pt x="21757" y="10419"/>
                    <a:pt x="21726" y="10483"/>
                  </a:cubicBezTo>
                  <a:cubicBezTo>
                    <a:pt x="21694" y="10483"/>
                    <a:pt x="21631" y="10514"/>
                    <a:pt x="21599" y="10483"/>
                  </a:cubicBezTo>
                  <a:cubicBezTo>
                    <a:pt x="21441" y="10356"/>
                    <a:pt x="21282" y="10229"/>
                    <a:pt x="21092" y="10103"/>
                  </a:cubicBezTo>
                  <a:cubicBezTo>
                    <a:pt x="21029" y="10039"/>
                    <a:pt x="20934" y="10008"/>
                    <a:pt x="20839" y="9976"/>
                  </a:cubicBezTo>
                  <a:cubicBezTo>
                    <a:pt x="20839" y="9944"/>
                    <a:pt x="20775" y="9976"/>
                    <a:pt x="20744" y="10008"/>
                  </a:cubicBezTo>
                  <a:cubicBezTo>
                    <a:pt x="20744" y="10008"/>
                    <a:pt x="20712" y="10071"/>
                    <a:pt x="20744" y="10103"/>
                  </a:cubicBezTo>
                  <a:cubicBezTo>
                    <a:pt x="20775" y="10166"/>
                    <a:pt x="20807" y="10229"/>
                    <a:pt x="20871" y="10293"/>
                  </a:cubicBezTo>
                  <a:cubicBezTo>
                    <a:pt x="21092" y="10483"/>
                    <a:pt x="21346" y="10705"/>
                    <a:pt x="21631" y="10926"/>
                  </a:cubicBezTo>
                  <a:cubicBezTo>
                    <a:pt x="21599" y="11021"/>
                    <a:pt x="21504" y="10990"/>
                    <a:pt x="21472" y="10958"/>
                  </a:cubicBezTo>
                  <a:cubicBezTo>
                    <a:pt x="21251" y="10831"/>
                    <a:pt x="21061" y="10705"/>
                    <a:pt x="20871" y="10578"/>
                  </a:cubicBezTo>
                  <a:cubicBezTo>
                    <a:pt x="20839" y="10546"/>
                    <a:pt x="20744" y="10609"/>
                    <a:pt x="20680" y="10641"/>
                  </a:cubicBezTo>
                  <a:cubicBezTo>
                    <a:pt x="20649" y="10641"/>
                    <a:pt x="20649" y="10768"/>
                    <a:pt x="20680" y="10768"/>
                  </a:cubicBezTo>
                  <a:cubicBezTo>
                    <a:pt x="20871" y="10958"/>
                    <a:pt x="21061" y="11116"/>
                    <a:pt x="21282" y="11243"/>
                  </a:cubicBezTo>
                  <a:cubicBezTo>
                    <a:pt x="21346" y="11306"/>
                    <a:pt x="21409" y="11338"/>
                    <a:pt x="21472" y="11370"/>
                  </a:cubicBezTo>
                  <a:cubicBezTo>
                    <a:pt x="21567" y="11465"/>
                    <a:pt x="21536" y="11560"/>
                    <a:pt x="21472" y="11623"/>
                  </a:cubicBezTo>
                  <a:cubicBezTo>
                    <a:pt x="21187" y="11718"/>
                    <a:pt x="21124" y="11211"/>
                    <a:pt x="20775" y="11401"/>
                  </a:cubicBezTo>
                  <a:cubicBezTo>
                    <a:pt x="20839" y="11750"/>
                    <a:pt x="21187" y="11845"/>
                    <a:pt x="21346" y="12130"/>
                  </a:cubicBezTo>
                  <a:cubicBezTo>
                    <a:pt x="21156" y="12098"/>
                    <a:pt x="20966" y="12035"/>
                    <a:pt x="20807" y="12003"/>
                  </a:cubicBezTo>
                  <a:cubicBezTo>
                    <a:pt x="20680" y="12130"/>
                    <a:pt x="20712" y="12225"/>
                    <a:pt x="20807" y="12288"/>
                  </a:cubicBezTo>
                  <a:cubicBezTo>
                    <a:pt x="20902" y="12351"/>
                    <a:pt x="21029" y="12415"/>
                    <a:pt x="21156" y="12510"/>
                  </a:cubicBezTo>
                  <a:cubicBezTo>
                    <a:pt x="21219" y="12541"/>
                    <a:pt x="21282" y="12605"/>
                    <a:pt x="21282" y="12668"/>
                  </a:cubicBezTo>
                  <a:cubicBezTo>
                    <a:pt x="21282" y="12731"/>
                    <a:pt x="21251" y="12826"/>
                    <a:pt x="21219" y="12921"/>
                  </a:cubicBezTo>
                  <a:cubicBezTo>
                    <a:pt x="21029" y="12826"/>
                    <a:pt x="20871" y="12763"/>
                    <a:pt x="20680" y="12700"/>
                  </a:cubicBezTo>
                  <a:cubicBezTo>
                    <a:pt x="20585" y="12668"/>
                    <a:pt x="20459" y="12636"/>
                    <a:pt x="20332" y="12636"/>
                  </a:cubicBezTo>
                  <a:cubicBezTo>
                    <a:pt x="20332" y="12636"/>
                    <a:pt x="20269" y="12700"/>
                    <a:pt x="20269" y="12731"/>
                  </a:cubicBezTo>
                  <a:cubicBezTo>
                    <a:pt x="20269" y="12763"/>
                    <a:pt x="20269" y="12795"/>
                    <a:pt x="20300" y="12826"/>
                  </a:cubicBezTo>
                  <a:cubicBezTo>
                    <a:pt x="20332" y="12890"/>
                    <a:pt x="20395" y="12921"/>
                    <a:pt x="20459" y="12953"/>
                  </a:cubicBezTo>
                  <a:cubicBezTo>
                    <a:pt x="20680" y="13048"/>
                    <a:pt x="20902" y="13143"/>
                    <a:pt x="21124" y="13238"/>
                  </a:cubicBezTo>
                  <a:cubicBezTo>
                    <a:pt x="21219" y="13270"/>
                    <a:pt x="21187" y="13333"/>
                    <a:pt x="21124" y="13428"/>
                  </a:cubicBezTo>
                  <a:cubicBezTo>
                    <a:pt x="20966" y="13365"/>
                    <a:pt x="20775" y="13270"/>
                    <a:pt x="20617" y="13206"/>
                  </a:cubicBezTo>
                  <a:cubicBezTo>
                    <a:pt x="20427" y="13333"/>
                    <a:pt x="20490" y="13428"/>
                    <a:pt x="20585" y="13491"/>
                  </a:cubicBezTo>
                  <a:cubicBezTo>
                    <a:pt x="20680" y="13586"/>
                    <a:pt x="20839" y="13618"/>
                    <a:pt x="20934" y="13681"/>
                  </a:cubicBezTo>
                  <a:cubicBezTo>
                    <a:pt x="21124" y="13776"/>
                    <a:pt x="21124" y="13776"/>
                    <a:pt x="21029" y="14061"/>
                  </a:cubicBezTo>
                  <a:cubicBezTo>
                    <a:pt x="20871" y="14030"/>
                    <a:pt x="20712" y="13966"/>
                    <a:pt x="20554" y="13935"/>
                  </a:cubicBezTo>
                  <a:cubicBezTo>
                    <a:pt x="20395" y="14030"/>
                    <a:pt x="20459" y="14156"/>
                    <a:pt x="20554" y="14220"/>
                  </a:cubicBezTo>
                  <a:cubicBezTo>
                    <a:pt x="20680" y="14315"/>
                    <a:pt x="20839" y="14346"/>
                    <a:pt x="20966" y="14410"/>
                  </a:cubicBezTo>
                  <a:cubicBezTo>
                    <a:pt x="20997" y="14410"/>
                    <a:pt x="21029" y="14473"/>
                    <a:pt x="21061" y="14568"/>
                  </a:cubicBezTo>
                  <a:cubicBezTo>
                    <a:pt x="20775" y="14631"/>
                    <a:pt x="20585" y="14378"/>
                    <a:pt x="20364" y="14410"/>
                  </a:cubicBezTo>
                  <a:cubicBezTo>
                    <a:pt x="20237" y="14536"/>
                    <a:pt x="20269" y="14631"/>
                    <a:pt x="20395" y="14695"/>
                  </a:cubicBezTo>
                  <a:cubicBezTo>
                    <a:pt x="20554" y="14790"/>
                    <a:pt x="20744" y="14853"/>
                    <a:pt x="20902" y="14948"/>
                  </a:cubicBezTo>
                  <a:cubicBezTo>
                    <a:pt x="20966" y="14948"/>
                    <a:pt x="20966" y="15043"/>
                    <a:pt x="20997" y="15170"/>
                  </a:cubicBezTo>
                  <a:cubicBezTo>
                    <a:pt x="20744" y="15106"/>
                    <a:pt x="20585" y="15043"/>
                    <a:pt x="20427" y="14980"/>
                  </a:cubicBezTo>
                  <a:cubicBezTo>
                    <a:pt x="20300" y="15075"/>
                    <a:pt x="20300" y="15170"/>
                    <a:pt x="20395" y="15233"/>
                  </a:cubicBezTo>
                  <a:cubicBezTo>
                    <a:pt x="20522" y="15360"/>
                    <a:pt x="20680" y="15423"/>
                    <a:pt x="20871" y="15550"/>
                  </a:cubicBezTo>
                  <a:cubicBezTo>
                    <a:pt x="20871" y="15962"/>
                    <a:pt x="20775" y="16405"/>
                    <a:pt x="20712" y="16880"/>
                  </a:cubicBezTo>
                  <a:cubicBezTo>
                    <a:pt x="20585" y="16817"/>
                    <a:pt x="20490" y="16817"/>
                    <a:pt x="20427" y="16753"/>
                  </a:cubicBezTo>
                  <a:cubicBezTo>
                    <a:pt x="20142" y="16468"/>
                    <a:pt x="19857" y="16152"/>
                    <a:pt x="19572" y="15835"/>
                  </a:cubicBezTo>
                  <a:cubicBezTo>
                    <a:pt x="19445" y="15708"/>
                    <a:pt x="19319" y="15582"/>
                    <a:pt x="19192" y="15455"/>
                  </a:cubicBezTo>
                  <a:cubicBezTo>
                    <a:pt x="19160" y="15423"/>
                    <a:pt x="19065" y="15423"/>
                    <a:pt x="19034" y="15455"/>
                  </a:cubicBezTo>
                  <a:cubicBezTo>
                    <a:pt x="19002" y="15487"/>
                    <a:pt x="18970" y="15582"/>
                    <a:pt x="19002" y="15613"/>
                  </a:cubicBezTo>
                  <a:cubicBezTo>
                    <a:pt x="19002" y="15708"/>
                    <a:pt x="19065" y="15803"/>
                    <a:pt x="19097" y="15867"/>
                  </a:cubicBezTo>
                  <a:cubicBezTo>
                    <a:pt x="19382" y="16247"/>
                    <a:pt x="19699" y="16595"/>
                    <a:pt x="19984" y="16975"/>
                  </a:cubicBezTo>
                  <a:cubicBezTo>
                    <a:pt x="20079" y="17070"/>
                    <a:pt x="20174" y="17165"/>
                    <a:pt x="20269" y="17260"/>
                  </a:cubicBezTo>
                  <a:cubicBezTo>
                    <a:pt x="20110" y="17545"/>
                    <a:pt x="19889" y="17672"/>
                    <a:pt x="19635" y="17767"/>
                  </a:cubicBezTo>
                  <a:cubicBezTo>
                    <a:pt x="19097" y="17893"/>
                    <a:pt x="18590" y="18020"/>
                    <a:pt x="18020" y="18020"/>
                  </a:cubicBezTo>
                  <a:cubicBezTo>
                    <a:pt x="17260" y="17988"/>
                    <a:pt x="16469" y="18020"/>
                    <a:pt x="15708" y="17988"/>
                  </a:cubicBezTo>
                  <a:cubicBezTo>
                    <a:pt x="15265" y="17988"/>
                    <a:pt x="14853" y="17925"/>
                    <a:pt x="14410" y="17893"/>
                  </a:cubicBezTo>
                  <a:cubicBezTo>
                    <a:pt x="12985" y="17798"/>
                    <a:pt x="11528" y="17735"/>
                    <a:pt x="10071" y="17608"/>
                  </a:cubicBezTo>
                  <a:cubicBezTo>
                    <a:pt x="9343" y="17545"/>
                    <a:pt x="8583" y="17418"/>
                    <a:pt x="7855" y="17260"/>
                  </a:cubicBezTo>
                  <a:cubicBezTo>
                    <a:pt x="6809" y="17038"/>
                    <a:pt x="5764" y="16753"/>
                    <a:pt x="4719" y="16532"/>
                  </a:cubicBezTo>
                  <a:cubicBezTo>
                    <a:pt x="4213" y="16405"/>
                    <a:pt x="3674" y="16342"/>
                    <a:pt x="3136" y="16247"/>
                  </a:cubicBezTo>
                  <a:cubicBezTo>
                    <a:pt x="3104" y="16183"/>
                    <a:pt x="3072" y="16120"/>
                    <a:pt x="2977" y="16088"/>
                  </a:cubicBezTo>
                  <a:cubicBezTo>
                    <a:pt x="2977" y="16120"/>
                    <a:pt x="2946" y="16152"/>
                    <a:pt x="2946" y="16183"/>
                  </a:cubicBezTo>
                  <a:cubicBezTo>
                    <a:pt x="2724" y="16152"/>
                    <a:pt x="2471" y="16088"/>
                    <a:pt x="2249" y="16025"/>
                  </a:cubicBezTo>
                  <a:cubicBezTo>
                    <a:pt x="2091" y="15993"/>
                    <a:pt x="1964" y="15898"/>
                    <a:pt x="1901" y="15740"/>
                  </a:cubicBezTo>
                  <a:cubicBezTo>
                    <a:pt x="1711" y="15233"/>
                    <a:pt x="1426" y="14821"/>
                    <a:pt x="1172" y="14410"/>
                  </a:cubicBezTo>
                  <a:cubicBezTo>
                    <a:pt x="1077" y="14283"/>
                    <a:pt x="951" y="14125"/>
                    <a:pt x="1014" y="13903"/>
                  </a:cubicBezTo>
                  <a:cubicBezTo>
                    <a:pt x="1109" y="13903"/>
                    <a:pt x="1236" y="13903"/>
                    <a:pt x="1331" y="13935"/>
                  </a:cubicBezTo>
                  <a:cubicBezTo>
                    <a:pt x="2154" y="14030"/>
                    <a:pt x="2946" y="14125"/>
                    <a:pt x="3769" y="14251"/>
                  </a:cubicBezTo>
                  <a:cubicBezTo>
                    <a:pt x="4434" y="14315"/>
                    <a:pt x="5099" y="14410"/>
                    <a:pt x="5796" y="14441"/>
                  </a:cubicBezTo>
                  <a:cubicBezTo>
                    <a:pt x="6841" y="14505"/>
                    <a:pt x="7918" y="14631"/>
                    <a:pt x="8963" y="14726"/>
                  </a:cubicBezTo>
                  <a:cubicBezTo>
                    <a:pt x="9691" y="14790"/>
                    <a:pt x="10451" y="14758"/>
                    <a:pt x="11180" y="14821"/>
                  </a:cubicBezTo>
                  <a:cubicBezTo>
                    <a:pt x="12162" y="14885"/>
                    <a:pt x="13143" y="15011"/>
                    <a:pt x="14125" y="15106"/>
                  </a:cubicBezTo>
                  <a:cubicBezTo>
                    <a:pt x="14663" y="15170"/>
                    <a:pt x="15233" y="15233"/>
                    <a:pt x="15803" y="15296"/>
                  </a:cubicBezTo>
                  <a:cubicBezTo>
                    <a:pt x="16373" y="15360"/>
                    <a:pt x="16944" y="15423"/>
                    <a:pt x="17514" y="15487"/>
                  </a:cubicBezTo>
                  <a:cubicBezTo>
                    <a:pt x="17672" y="15487"/>
                    <a:pt x="17830" y="15518"/>
                    <a:pt x="17989" y="15518"/>
                  </a:cubicBezTo>
                  <a:cubicBezTo>
                    <a:pt x="18685" y="15518"/>
                    <a:pt x="19160" y="15170"/>
                    <a:pt x="19445" y="14568"/>
                  </a:cubicBezTo>
                  <a:cubicBezTo>
                    <a:pt x="19509" y="14473"/>
                    <a:pt x="19540" y="14378"/>
                    <a:pt x="19572" y="14283"/>
                  </a:cubicBezTo>
                  <a:cubicBezTo>
                    <a:pt x="19699" y="13650"/>
                    <a:pt x="19920" y="13016"/>
                    <a:pt x="19952" y="12351"/>
                  </a:cubicBezTo>
                  <a:cubicBezTo>
                    <a:pt x="19984" y="11876"/>
                    <a:pt x="20079" y="11370"/>
                    <a:pt x="20174" y="10895"/>
                  </a:cubicBezTo>
                  <a:cubicBezTo>
                    <a:pt x="20364" y="9976"/>
                    <a:pt x="20395" y="9026"/>
                    <a:pt x="20554" y="8044"/>
                  </a:cubicBezTo>
                  <a:cubicBezTo>
                    <a:pt x="20680" y="8076"/>
                    <a:pt x="20807" y="8076"/>
                    <a:pt x="20871" y="8108"/>
                  </a:cubicBezTo>
                  <a:cubicBezTo>
                    <a:pt x="21061" y="8266"/>
                    <a:pt x="21187" y="8424"/>
                    <a:pt x="21346" y="8551"/>
                  </a:cubicBezTo>
                  <a:cubicBezTo>
                    <a:pt x="21504" y="8709"/>
                    <a:pt x="21694" y="8804"/>
                    <a:pt x="21884" y="8963"/>
                  </a:cubicBezTo>
                  <a:cubicBezTo>
                    <a:pt x="21916" y="9343"/>
                    <a:pt x="21916" y="9343"/>
                    <a:pt x="21789" y="9786"/>
                  </a:cubicBezTo>
                  <a:cubicBezTo>
                    <a:pt x="21472" y="9438"/>
                    <a:pt x="21219" y="9026"/>
                    <a:pt x="20775" y="8868"/>
                  </a:cubicBezTo>
                  <a:cubicBezTo>
                    <a:pt x="20744" y="8868"/>
                    <a:pt x="20680" y="8899"/>
                    <a:pt x="20649" y="8899"/>
                  </a:cubicBezTo>
                  <a:cubicBezTo>
                    <a:pt x="20775" y="9121"/>
                    <a:pt x="21567" y="9913"/>
                    <a:pt x="21789" y="10039"/>
                  </a:cubicBezTo>
                  <a:close/>
                  <a:moveTo>
                    <a:pt x="21947" y="8583"/>
                  </a:moveTo>
                  <a:cubicBezTo>
                    <a:pt x="21409" y="8234"/>
                    <a:pt x="21092" y="7823"/>
                    <a:pt x="20775" y="7443"/>
                  </a:cubicBezTo>
                  <a:cubicBezTo>
                    <a:pt x="20712" y="7379"/>
                    <a:pt x="20712" y="7253"/>
                    <a:pt x="20712" y="7158"/>
                  </a:cubicBezTo>
                  <a:cubicBezTo>
                    <a:pt x="20680" y="7094"/>
                    <a:pt x="20712" y="7031"/>
                    <a:pt x="20712" y="6999"/>
                  </a:cubicBezTo>
                  <a:cubicBezTo>
                    <a:pt x="20871" y="6334"/>
                    <a:pt x="20871" y="5637"/>
                    <a:pt x="20902" y="4972"/>
                  </a:cubicBezTo>
                  <a:cubicBezTo>
                    <a:pt x="20902" y="4846"/>
                    <a:pt x="20934" y="4719"/>
                    <a:pt x="20966" y="4624"/>
                  </a:cubicBezTo>
                  <a:cubicBezTo>
                    <a:pt x="21124" y="4624"/>
                    <a:pt x="21124" y="4751"/>
                    <a:pt x="21156" y="4814"/>
                  </a:cubicBezTo>
                  <a:cubicBezTo>
                    <a:pt x="21314" y="5321"/>
                    <a:pt x="21472" y="5827"/>
                    <a:pt x="21631" y="6366"/>
                  </a:cubicBezTo>
                  <a:cubicBezTo>
                    <a:pt x="21662" y="6398"/>
                    <a:pt x="21662" y="6429"/>
                    <a:pt x="21662" y="6461"/>
                  </a:cubicBezTo>
                  <a:cubicBezTo>
                    <a:pt x="21631" y="6778"/>
                    <a:pt x="21662" y="7063"/>
                    <a:pt x="21884" y="7284"/>
                  </a:cubicBezTo>
                  <a:cubicBezTo>
                    <a:pt x="21884" y="7284"/>
                    <a:pt x="21884" y="7316"/>
                    <a:pt x="21916" y="7316"/>
                  </a:cubicBezTo>
                  <a:cubicBezTo>
                    <a:pt x="21979" y="7728"/>
                    <a:pt x="21947" y="8139"/>
                    <a:pt x="21947" y="8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4505525" y="1127175"/>
              <a:ext cx="672975" cy="652400"/>
            </a:xfrm>
            <a:custGeom>
              <a:avLst/>
              <a:gdLst/>
              <a:ahLst/>
              <a:cxnLst/>
              <a:rect l="l" t="t" r="r" b="b"/>
              <a:pathLst>
                <a:path w="26919" h="26096" extrusionOk="0">
                  <a:moveTo>
                    <a:pt x="824" y="10673"/>
                  </a:moveTo>
                  <a:cubicBezTo>
                    <a:pt x="1330" y="11623"/>
                    <a:pt x="1869" y="12541"/>
                    <a:pt x="2439" y="13459"/>
                  </a:cubicBezTo>
                  <a:cubicBezTo>
                    <a:pt x="2755" y="13998"/>
                    <a:pt x="3104" y="14536"/>
                    <a:pt x="3642" y="14916"/>
                  </a:cubicBezTo>
                  <a:cubicBezTo>
                    <a:pt x="4339" y="15391"/>
                    <a:pt x="5067" y="15835"/>
                    <a:pt x="5796" y="16310"/>
                  </a:cubicBezTo>
                  <a:cubicBezTo>
                    <a:pt x="5859" y="16373"/>
                    <a:pt x="5922" y="16373"/>
                    <a:pt x="5986" y="16405"/>
                  </a:cubicBezTo>
                  <a:cubicBezTo>
                    <a:pt x="6429" y="16626"/>
                    <a:pt x="6872" y="16848"/>
                    <a:pt x="7316" y="17038"/>
                  </a:cubicBezTo>
                  <a:cubicBezTo>
                    <a:pt x="7854" y="17291"/>
                    <a:pt x="8393" y="17545"/>
                    <a:pt x="8963" y="17766"/>
                  </a:cubicBezTo>
                  <a:cubicBezTo>
                    <a:pt x="9913" y="18146"/>
                    <a:pt x="10863" y="18526"/>
                    <a:pt x="11813" y="18906"/>
                  </a:cubicBezTo>
                  <a:cubicBezTo>
                    <a:pt x="12066" y="19001"/>
                    <a:pt x="12288" y="19096"/>
                    <a:pt x="12510" y="19191"/>
                  </a:cubicBezTo>
                  <a:cubicBezTo>
                    <a:pt x="13048" y="19350"/>
                    <a:pt x="13523" y="19572"/>
                    <a:pt x="13998" y="19825"/>
                  </a:cubicBezTo>
                  <a:cubicBezTo>
                    <a:pt x="14410" y="20047"/>
                    <a:pt x="14821" y="20237"/>
                    <a:pt x="15201" y="20427"/>
                  </a:cubicBezTo>
                  <a:cubicBezTo>
                    <a:pt x="15296" y="20490"/>
                    <a:pt x="15423" y="20553"/>
                    <a:pt x="15486" y="20617"/>
                  </a:cubicBezTo>
                  <a:cubicBezTo>
                    <a:pt x="15961" y="20997"/>
                    <a:pt x="16405" y="21377"/>
                    <a:pt x="16912" y="21725"/>
                  </a:cubicBezTo>
                  <a:cubicBezTo>
                    <a:pt x="17545" y="22200"/>
                    <a:pt x="18115" y="22707"/>
                    <a:pt x="18653" y="23277"/>
                  </a:cubicBezTo>
                  <a:cubicBezTo>
                    <a:pt x="19318" y="24037"/>
                    <a:pt x="20078" y="24702"/>
                    <a:pt x="20839" y="25335"/>
                  </a:cubicBezTo>
                  <a:cubicBezTo>
                    <a:pt x="21472" y="25874"/>
                    <a:pt x="22200" y="26095"/>
                    <a:pt x="23024" y="25874"/>
                  </a:cubicBezTo>
                  <a:cubicBezTo>
                    <a:pt x="23879" y="25620"/>
                    <a:pt x="24670" y="25240"/>
                    <a:pt x="25304" y="24544"/>
                  </a:cubicBezTo>
                  <a:cubicBezTo>
                    <a:pt x="25431" y="24417"/>
                    <a:pt x="25557" y="24259"/>
                    <a:pt x="25716" y="24132"/>
                  </a:cubicBezTo>
                  <a:cubicBezTo>
                    <a:pt x="26064" y="23815"/>
                    <a:pt x="26317" y="23435"/>
                    <a:pt x="26602" y="23055"/>
                  </a:cubicBezTo>
                  <a:cubicBezTo>
                    <a:pt x="26887" y="22612"/>
                    <a:pt x="26919" y="22200"/>
                    <a:pt x="26697" y="21725"/>
                  </a:cubicBezTo>
                  <a:cubicBezTo>
                    <a:pt x="26476" y="21187"/>
                    <a:pt x="26222" y="20617"/>
                    <a:pt x="25811" y="20173"/>
                  </a:cubicBezTo>
                  <a:cubicBezTo>
                    <a:pt x="25684" y="19983"/>
                    <a:pt x="25526" y="19793"/>
                    <a:pt x="25399" y="19603"/>
                  </a:cubicBezTo>
                  <a:cubicBezTo>
                    <a:pt x="24924" y="18811"/>
                    <a:pt x="24259" y="18178"/>
                    <a:pt x="23594" y="17576"/>
                  </a:cubicBezTo>
                  <a:cubicBezTo>
                    <a:pt x="22802" y="16848"/>
                    <a:pt x="21947" y="16183"/>
                    <a:pt x="21155" y="15486"/>
                  </a:cubicBezTo>
                  <a:cubicBezTo>
                    <a:pt x="21029" y="15391"/>
                    <a:pt x="20902" y="15233"/>
                    <a:pt x="20839" y="15075"/>
                  </a:cubicBezTo>
                  <a:cubicBezTo>
                    <a:pt x="20459" y="14409"/>
                    <a:pt x="20173" y="13713"/>
                    <a:pt x="19983" y="12984"/>
                  </a:cubicBezTo>
                  <a:cubicBezTo>
                    <a:pt x="19698" y="11781"/>
                    <a:pt x="19445" y="10578"/>
                    <a:pt x="19097" y="9406"/>
                  </a:cubicBezTo>
                  <a:cubicBezTo>
                    <a:pt x="18685" y="8202"/>
                    <a:pt x="18337" y="6967"/>
                    <a:pt x="17957" y="5732"/>
                  </a:cubicBezTo>
                  <a:cubicBezTo>
                    <a:pt x="17893" y="5542"/>
                    <a:pt x="17767" y="5352"/>
                    <a:pt x="17640" y="5194"/>
                  </a:cubicBezTo>
                  <a:cubicBezTo>
                    <a:pt x="17323" y="4750"/>
                    <a:pt x="16975" y="4339"/>
                    <a:pt x="16658" y="3895"/>
                  </a:cubicBezTo>
                  <a:cubicBezTo>
                    <a:pt x="15993" y="2977"/>
                    <a:pt x="15138" y="2312"/>
                    <a:pt x="14188" y="1805"/>
                  </a:cubicBezTo>
                  <a:cubicBezTo>
                    <a:pt x="13111" y="1204"/>
                    <a:pt x="11908" y="824"/>
                    <a:pt x="10736" y="444"/>
                  </a:cubicBezTo>
                  <a:cubicBezTo>
                    <a:pt x="9881" y="190"/>
                    <a:pt x="8994" y="95"/>
                    <a:pt x="7854" y="63"/>
                  </a:cubicBezTo>
                  <a:cubicBezTo>
                    <a:pt x="7157" y="0"/>
                    <a:pt x="6271" y="127"/>
                    <a:pt x="5416" y="475"/>
                  </a:cubicBezTo>
                  <a:cubicBezTo>
                    <a:pt x="4751" y="760"/>
                    <a:pt x="4086" y="1045"/>
                    <a:pt x="3452" y="1362"/>
                  </a:cubicBezTo>
                  <a:cubicBezTo>
                    <a:pt x="3167" y="1489"/>
                    <a:pt x="2914" y="1679"/>
                    <a:pt x="2660" y="1869"/>
                  </a:cubicBezTo>
                  <a:cubicBezTo>
                    <a:pt x="2059" y="2375"/>
                    <a:pt x="1489" y="2945"/>
                    <a:pt x="1045" y="3579"/>
                  </a:cubicBezTo>
                  <a:cubicBezTo>
                    <a:pt x="602" y="4180"/>
                    <a:pt x="349" y="4845"/>
                    <a:pt x="254" y="5574"/>
                  </a:cubicBezTo>
                  <a:cubicBezTo>
                    <a:pt x="190" y="6176"/>
                    <a:pt x="127" y="6777"/>
                    <a:pt x="95" y="7379"/>
                  </a:cubicBezTo>
                  <a:cubicBezTo>
                    <a:pt x="64" y="7981"/>
                    <a:pt x="0" y="8582"/>
                    <a:pt x="222" y="9152"/>
                  </a:cubicBezTo>
                  <a:cubicBezTo>
                    <a:pt x="412" y="9659"/>
                    <a:pt x="570" y="10198"/>
                    <a:pt x="824" y="10673"/>
                  </a:cubicBezTo>
                  <a:close/>
                  <a:moveTo>
                    <a:pt x="21029" y="15930"/>
                  </a:moveTo>
                  <a:cubicBezTo>
                    <a:pt x="20997" y="16246"/>
                    <a:pt x="20617" y="16436"/>
                    <a:pt x="20649" y="16816"/>
                  </a:cubicBezTo>
                  <a:cubicBezTo>
                    <a:pt x="20775" y="16753"/>
                    <a:pt x="20902" y="16690"/>
                    <a:pt x="20997" y="16626"/>
                  </a:cubicBezTo>
                  <a:cubicBezTo>
                    <a:pt x="20997" y="16626"/>
                    <a:pt x="20997" y="16626"/>
                    <a:pt x="20997" y="16626"/>
                  </a:cubicBezTo>
                  <a:cubicBezTo>
                    <a:pt x="21029" y="16595"/>
                    <a:pt x="21029" y="16595"/>
                    <a:pt x="21029" y="16595"/>
                  </a:cubicBezTo>
                  <a:cubicBezTo>
                    <a:pt x="21029" y="16405"/>
                    <a:pt x="21124" y="16310"/>
                    <a:pt x="21250" y="16183"/>
                  </a:cubicBezTo>
                  <a:cubicBezTo>
                    <a:pt x="21219" y="16373"/>
                    <a:pt x="21219" y="16405"/>
                    <a:pt x="21029" y="16595"/>
                  </a:cubicBezTo>
                  <a:cubicBezTo>
                    <a:pt x="21029" y="16595"/>
                    <a:pt x="21029" y="16626"/>
                    <a:pt x="21029" y="16626"/>
                  </a:cubicBezTo>
                  <a:cubicBezTo>
                    <a:pt x="20997" y="16626"/>
                    <a:pt x="20997" y="16626"/>
                    <a:pt x="20997" y="16626"/>
                  </a:cubicBezTo>
                  <a:cubicBezTo>
                    <a:pt x="20870" y="16848"/>
                    <a:pt x="20744" y="17070"/>
                    <a:pt x="20649" y="17291"/>
                  </a:cubicBezTo>
                  <a:cubicBezTo>
                    <a:pt x="20744" y="17418"/>
                    <a:pt x="20807" y="17355"/>
                    <a:pt x="20839" y="17291"/>
                  </a:cubicBezTo>
                  <a:cubicBezTo>
                    <a:pt x="20997" y="17133"/>
                    <a:pt x="21124" y="16975"/>
                    <a:pt x="21250" y="16785"/>
                  </a:cubicBezTo>
                  <a:cubicBezTo>
                    <a:pt x="21345" y="16626"/>
                    <a:pt x="21472" y="16500"/>
                    <a:pt x="21599" y="16341"/>
                  </a:cubicBezTo>
                  <a:cubicBezTo>
                    <a:pt x="21662" y="16373"/>
                    <a:pt x="21725" y="16405"/>
                    <a:pt x="21789" y="16468"/>
                  </a:cubicBezTo>
                  <a:cubicBezTo>
                    <a:pt x="21725" y="16753"/>
                    <a:pt x="21472" y="16880"/>
                    <a:pt x="21345" y="17101"/>
                  </a:cubicBezTo>
                  <a:cubicBezTo>
                    <a:pt x="21219" y="17323"/>
                    <a:pt x="20965" y="17450"/>
                    <a:pt x="20902" y="17703"/>
                  </a:cubicBezTo>
                  <a:cubicBezTo>
                    <a:pt x="20997" y="17798"/>
                    <a:pt x="21092" y="17735"/>
                    <a:pt x="21124" y="17703"/>
                  </a:cubicBezTo>
                  <a:cubicBezTo>
                    <a:pt x="21314" y="17513"/>
                    <a:pt x="21504" y="17291"/>
                    <a:pt x="21694" y="17101"/>
                  </a:cubicBezTo>
                  <a:cubicBezTo>
                    <a:pt x="21789" y="16975"/>
                    <a:pt x="21915" y="16848"/>
                    <a:pt x="22010" y="16721"/>
                  </a:cubicBezTo>
                  <a:cubicBezTo>
                    <a:pt x="22074" y="16753"/>
                    <a:pt x="22137" y="16753"/>
                    <a:pt x="22169" y="16753"/>
                  </a:cubicBezTo>
                  <a:cubicBezTo>
                    <a:pt x="22770" y="17291"/>
                    <a:pt x="23372" y="17798"/>
                    <a:pt x="23942" y="18336"/>
                  </a:cubicBezTo>
                  <a:cubicBezTo>
                    <a:pt x="24702" y="19001"/>
                    <a:pt x="25272" y="19857"/>
                    <a:pt x="25842" y="20680"/>
                  </a:cubicBezTo>
                  <a:cubicBezTo>
                    <a:pt x="26096" y="21060"/>
                    <a:pt x="26286" y="21535"/>
                    <a:pt x="26476" y="21978"/>
                  </a:cubicBezTo>
                  <a:cubicBezTo>
                    <a:pt x="26602" y="22232"/>
                    <a:pt x="26571" y="22485"/>
                    <a:pt x="26444" y="22707"/>
                  </a:cubicBezTo>
                  <a:cubicBezTo>
                    <a:pt x="26317" y="22897"/>
                    <a:pt x="26222" y="23087"/>
                    <a:pt x="26096" y="23245"/>
                  </a:cubicBezTo>
                  <a:cubicBezTo>
                    <a:pt x="25589" y="23783"/>
                    <a:pt x="25114" y="24354"/>
                    <a:pt x="24544" y="24829"/>
                  </a:cubicBezTo>
                  <a:cubicBezTo>
                    <a:pt x="24100" y="25209"/>
                    <a:pt x="23530" y="25462"/>
                    <a:pt x="22929" y="25589"/>
                  </a:cubicBezTo>
                  <a:cubicBezTo>
                    <a:pt x="22232" y="25747"/>
                    <a:pt x="21599" y="25589"/>
                    <a:pt x="21029" y="25114"/>
                  </a:cubicBezTo>
                  <a:cubicBezTo>
                    <a:pt x="20712" y="24860"/>
                    <a:pt x="20427" y="24575"/>
                    <a:pt x="20110" y="24290"/>
                  </a:cubicBezTo>
                  <a:lnTo>
                    <a:pt x="20110" y="23752"/>
                  </a:lnTo>
                  <a:cubicBezTo>
                    <a:pt x="20775" y="22802"/>
                    <a:pt x="21757" y="22042"/>
                    <a:pt x="22390" y="21028"/>
                  </a:cubicBezTo>
                  <a:cubicBezTo>
                    <a:pt x="22327" y="20933"/>
                    <a:pt x="22232" y="20933"/>
                    <a:pt x="22169" y="20997"/>
                  </a:cubicBezTo>
                  <a:cubicBezTo>
                    <a:pt x="22042" y="21155"/>
                    <a:pt x="21884" y="21313"/>
                    <a:pt x="21725" y="21472"/>
                  </a:cubicBezTo>
                  <a:cubicBezTo>
                    <a:pt x="21377" y="21852"/>
                    <a:pt x="21029" y="22232"/>
                    <a:pt x="20680" y="22643"/>
                  </a:cubicBezTo>
                  <a:cubicBezTo>
                    <a:pt x="20427" y="22960"/>
                    <a:pt x="20173" y="23245"/>
                    <a:pt x="19888" y="23593"/>
                  </a:cubicBezTo>
                  <a:cubicBezTo>
                    <a:pt x="19508" y="23435"/>
                    <a:pt x="19223" y="23087"/>
                    <a:pt x="18907" y="22802"/>
                  </a:cubicBezTo>
                  <a:cubicBezTo>
                    <a:pt x="18622" y="22548"/>
                    <a:pt x="18273" y="22327"/>
                    <a:pt x="18020" y="21978"/>
                  </a:cubicBezTo>
                  <a:cubicBezTo>
                    <a:pt x="18083" y="21852"/>
                    <a:pt x="18115" y="21725"/>
                    <a:pt x="18178" y="21630"/>
                  </a:cubicBezTo>
                  <a:cubicBezTo>
                    <a:pt x="18748" y="20553"/>
                    <a:pt x="19508" y="19667"/>
                    <a:pt x="20522" y="18970"/>
                  </a:cubicBezTo>
                  <a:cubicBezTo>
                    <a:pt x="20744" y="18843"/>
                    <a:pt x="20965" y="18685"/>
                    <a:pt x="21187" y="18495"/>
                  </a:cubicBezTo>
                  <a:cubicBezTo>
                    <a:pt x="21250" y="18463"/>
                    <a:pt x="21282" y="18368"/>
                    <a:pt x="21377" y="18273"/>
                  </a:cubicBezTo>
                  <a:cubicBezTo>
                    <a:pt x="20997" y="18305"/>
                    <a:pt x="20775" y="18400"/>
                    <a:pt x="19920" y="19096"/>
                  </a:cubicBezTo>
                  <a:cubicBezTo>
                    <a:pt x="19445" y="19445"/>
                    <a:pt x="19033" y="19857"/>
                    <a:pt x="18685" y="20332"/>
                  </a:cubicBezTo>
                  <a:cubicBezTo>
                    <a:pt x="18368" y="20775"/>
                    <a:pt x="18083" y="21250"/>
                    <a:pt x="17735" y="21757"/>
                  </a:cubicBezTo>
                  <a:cubicBezTo>
                    <a:pt x="17482" y="21630"/>
                    <a:pt x="17260" y="21503"/>
                    <a:pt x="17133" y="21218"/>
                  </a:cubicBezTo>
                  <a:cubicBezTo>
                    <a:pt x="17070" y="21092"/>
                    <a:pt x="16943" y="20965"/>
                    <a:pt x="16817" y="20870"/>
                  </a:cubicBezTo>
                  <a:cubicBezTo>
                    <a:pt x="16627" y="20712"/>
                    <a:pt x="16437" y="20553"/>
                    <a:pt x="16215" y="20395"/>
                  </a:cubicBezTo>
                  <a:cubicBezTo>
                    <a:pt x="16247" y="20268"/>
                    <a:pt x="16278" y="20173"/>
                    <a:pt x="16342" y="20078"/>
                  </a:cubicBezTo>
                  <a:cubicBezTo>
                    <a:pt x="16690" y="19572"/>
                    <a:pt x="17038" y="19065"/>
                    <a:pt x="17450" y="18590"/>
                  </a:cubicBezTo>
                  <a:cubicBezTo>
                    <a:pt x="17862" y="18146"/>
                    <a:pt x="18210" y="17671"/>
                    <a:pt x="18590" y="17196"/>
                  </a:cubicBezTo>
                  <a:cubicBezTo>
                    <a:pt x="18812" y="16943"/>
                    <a:pt x="18812" y="16943"/>
                    <a:pt x="19223" y="16848"/>
                  </a:cubicBezTo>
                  <a:cubicBezTo>
                    <a:pt x="19223" y="16753"/>
                    <a:pt x="19223" y="16626"/>
                    <a:pt x="19223" y="16500"/>
                  </a:cubicBezTo>
                  <a:cubicBezTo>
                    <a:pt x="19762" y="15930"/>
                    <a:pt x="19888" y="15866"/>
                    <a:pt x="20363" y="15771"/>
                  </a:cubicBezTo>
                  <a:cubicBezTo>
                    <a:pt x="20268" y="15993"/>
                    <a:pt x="20142" y="16183"/>
                    <a:pt x="20047" y="16373"/>
                  </a:cubicBezTo>
                  <a:cubicBezTo>
                    <a:pt x="20015" y="16405"/>
                    <a:pt x="20078" y="16436"/>
                    <a:pt x="20110" y="16500"/>
                  </a:cubicBezTo>
                  <a:cubicBezTo>
                    <a:pt x="20173" y="16436"/>
                    <a:pt x="20237" y="16405"/>
                    <a:pt x="20268" y="16373"/>
                  </a:cubicBezTo>
                  <a:cubicBezTo>
                    <a:pt x="20427" y="16183"/>
                    <a:pt x="20554" y="15993"/>
                    <a:pt x="20712" y="15835"/>
                  </a:cubicBezTo>
                  <a:cubicBezTo>
                    <a:pt x="20839" y="15740"/>
                    <a:pt x="20934" y="15803"/>
                    <a:pt x="21029" y="15930"/>
                  </a:cubicBezTo>
                  <a:close/>
                  <a:moveTo>
                    <a:pt x="665" y="5479"/>
                  </a:moveTo>
                  <a:cubicBezTo>
                    <a:pt x="729" y="4909"/>
                    <a:pt x="982" y="4370"/>
                    <a:pt x="1330" y="3895"/>
                  </a:cubicBezTo>
                  <a:cubicBezTo>
                    <a:pt x="1774" y="3262"/>
                    <a:pt x="2280" y="2724"/>
                    <a:pt x="2882" y="2217"/>
                  </a:cubicBezTo>
                  <a:cubicBezTo>
                    <a:pt x="3326" y="1837"/>
                    <a:pt x="3832" y="1584"/>
                    <a:pt x="4371" y="1362"/>
                  </a:cubicBezTo>
                  <a:cubicBezTo>
                    <a:pt x="5099" y="1014"/>
                    <a:pt x="5859" y="665"/>
                    <a:pt x="6651" y="539"/>
                  </a:cubicBezTo>
                  <a:cubicBezTo>
                    <a:pt x="6809" y="507"/>
                    <a:pt x="6936" y="475"/>
                    <a:pt x="7062" y="475"/>
                  </a:cubicBezTo>
                  <a:cubicBezTo>
                    <a:pt x="8488" y="412"/>
                    <a:pt x="9881" y="507"/>
                    <a:pt x="11243" y="1045"/>
                  </a:cubicBezTo>
                  <a:cubicBezTo>
                    <a:pt x="11971" y="1299"/>
                    <a:pt x="12700" y="1584"/>
                    <a:pt x="13428" y="1869"/>
                  </a:cubicBezTo>
                  <a:cubicBezTo>
                    <a:pt x="14283" y="2185"/>
                    <a:pt x="15011" y="2724"/>
                    <a:pt x="15676" y="3357"/>
                  </a:cubicBezTo>
                  <a:cubicBezTo>
                    <a:pt x="16152" y="3800"/>
                    <a:pt x="16500" y="4339"/>
                    <a:pt x="16912" y="4845"/>
                  </a:cubicBezTo>
                  <a:cubicBezTo>
                    <a:pt x="17038" y="5004"/>
                    <a:pt x="17165" y="5162"/>
                    <a:pt x="17292" y="5352"/>
                  </a:cubicBezTo>
                  <a:cubicBezTo>
                    <a:pt x="17387" y="5511"/>
                    <a:pt x="17513" y="5669"/>
                    <a:pt x="17577" y="5859"/>
                  </a:cubicBezTo>
                  <a:cubicBezTo>
                    <a:pt x="17957" y="7031"/>
                    <a:pt x="18337" y="8234"/>
                    <a:pt x="18717" y="9406"/>
                  </a:cubicBezTo>
                  <a:cubicBezTo>
                    <a:pt x="18717" y="9501"/>
                    <a:pt x="18748" y="9564"/>
                    <a:pt x="18748" y="9627"/>
                  </a:cubicBezTo>
                  <a:cubicBezTo>
                    <a:pt x="18463" y="10103"/>
                    <a:pt x="18083" y="10546"/>
                    <a:pt x="17862" y="11053"/>
                  </a:cubicBezTo>
                  <a:cubicBezTo>
                    <a:pt x="17862" y="11084"/>
                    <a:pt x="17893" y="11116"/>
                    <a:pt x="17893" y="11179"/>
                  </a:cubicBezTo>
                  <a:cubicBezTo>
                    <a:pt x="18400" y="10958"/>
                    <a:pt x="18558" y="10451"/>
                    <a:pt x="18843" y="10039"/>
                  </a:cubicBezTo>
                  <a:cubicBezTo>
                    <a:pt x="19033" y="10261"/>
                    <a:pt x="19033" y="10514"/>
                    <a:pt x="19097" y="10768"/>
                  </a:cubicBezTo>
                  <a:cubicBezTo>
                    <a:pt x="19160" y="10989"/>
                    <a:pt x="19192" y="11211"/>
                    <a:pt x="19223" y="11496"/>
                  </a:cubicBezTo>
                  <a:cubicBezTo>
                    <a:pt x="18970" y="11781"/>
                    <a:pt x="18812" y="12224"/>
                    <a:pt x="18622" y="12604"/>
                  </a:cubicBezTo>
                  <a:cubicBezTo>
                    <a:pt x="18590" y="12699"/>
                    <a:pt x="18590" y="12794"/>
                    <a:pt x="18558" y="12889"/>
                  </a:cubicBezTo>
                  <a:cubicBezTo>
                    <a:pt x="18558" y="12921"/>
                    <a:pt x="18590" y="12984"/>
                    <a:pt x="18622" y="12984"/>
                  </a:cubicBezTo>
                  <a:cubicBezTo>
                    <a:pt x="18685" y="12984"/>
                    <a:pt x="18748" y="12984"/>
                    <a:pt x="18780" y="12984"/>
                  </a:cubicBezTo>
                  <a:cubicBezTo>
                    <a:pt x="18843" y="12921"/>
                    <a:pt x="18875" y="12858"/>
                    <a:pt x="18907" y="12794"/>
                  </a:cubicBezTo>
                  <a:cubicBezTo>
                    <a:pt x="19033" y="12509"/>
                    <a:pt x="19160" y="12256"/>
                    <a:pt x="19287" y="12003"/>
                  </a:cubicBezTo>
                  <a:cubicBezTo>
                    <a:pt x="19318" y="12003"/>
                    <a:pt x="19318" y="11971"/>
                    <a:pt x="19318" y="11971"/>
                  </a:cubicBezTo>
                  <a:cubicBezTo>
                    <a:pt x="19382" y="12098"/>
                    <a:pt x="19445" y="12224"/>
                    <a:pt x="19508" y="12288"/>
                  </a:cubicBezTo>
                  <a:cubicBezTo>
                    <a:pt x="19318" y="12636"/>
                    <a:pt x="19160" y="12921"/>
                    <a:pt x="19002" y="13206"/>
                  </a:cubicBezTo>
                  <a:cubicBezTo>
                    <a:pt x="18970" y="13333"/>
                    <a:pt x="18938" y="13428"/>
                    <a:pt x="18907" y="13554"/>
                  </a:cubicBezTo>
                  <a:cubicBezTo>
                    <a:pt x="18907" y="13586"/>
                    <a:pt x="18970" y="13649"/>
                    <a:pt x="19002" y="13681"/>
                  </a:cubicBezTo>
                  <a:cubicBezTo>
                    <a:pt x="19033" y="13681"/>
                    <a:pt x="19128" y="13681"/>
                    <a:pt x="19160" y="13649"/>
                  </a:cubicBezTo>
                  <a:cubicBezTo>
                    <a:pt x="19223" y="13523"/>
                    <a:pt x="19287" y="13396"/>
                    <a:pt x="19350" y="13301"/>
                  </a:cubicBezTo>
                  <a:cubicBezTo>
                    <a:pt x="19413" y="13174"/>
                    <a:pt x="19445" y="13079"/>
                    <a:pt x="19540" y="12921"/>
                  </a:cubicBezTo>
                  <a:cubicBezTo>
                    <a:pt x="19603" y="13048"/>
                    <a:pt x="19667" y="13111"/>
                    <a:pt x="19698" y="13206"/>
                  </a:cubicBezTo>
                  <a:cubicBezTo>
                    <a:pt x="19793" y="13523"/>
                    <a:pt x="19888" y="13839"/>
                    <a:pt x="19983" y="14156"/>
                  </a:cubicBezTo>
                  <a:cubicBezTo>
                    <a:pt x="19762" y="14378"/>
                    <a:pt x="19572" y="14600"/>
                    <a:pt x="19508" y="14885"/>
                  </a:cubicBezTo>
                  <a:cubicBezTo>
                    <a:pt x="19477" y="14916"/>
                    <a:pt x="19508" y="15043"/>
                    <a:pt x="19540" y="15043"/>
                  </a:cubicBezTo>
                  <a:cubicBezTo>
                    <a:pt x="19603" y="15043"/>
                    <a:pt x="19698" y="15043"/>
                    <a:pt x="19730" y="15011"/>
                  </a:cubicBezTo>
                  <a:cubicBezTo>
                    <a:pt x="19857" y="14885"/>
                    <a:pt x="19983" y="14695"/>
                    <a:pt x="20110" y="14504"/>
                  </a:cubicBezTo>
                  <a:cubicBezTo>
                    <a:pt x="20205" y="14631"/>
                    <a:pt x="20268" y="14790"/>
                    <a:pt x="20332" y="14916"/>
                  </a:cubicBezTo>
                  <a:cubicBezTo>
                    <a:pt x="20395" y="15011"/>
                    <a:pt x="20459" y="15138"/>
                    <a:pt x="20522" y="15296"/>
                  </a:cubicBezTo>
                  <a:cubicBezTo>
                    <a:pt x="20205" y="15455"/>
                    <a:pt x="19888" y="15581"/>
                    <a:pt x="19635" y="15740"/>
                  </a:cubicBezTo>
                  <a:cubicBezTo>
                    <a:pt x="19382" y="15930"/>
                    <a:pt x="19160" y="16151"/>
                    <a:pt x="18875" y="16341"/>
                  </a:cubicBezTo>
                  <a:cubicBezTo>
                    <a:pt x="18527" y="15993"/>
                    <a:pt x="18115" y="15740"/>
                    <a:pt x="17767" y="15360"/>
                  </a:cubicBezTo>
                  <a:cubicBezTo>
                    <a:pt x="17007" y="14600"/>
                    <a:pt x="16342" y="13808"/>
                    <a:pt x="15518" y="13143"/>
                  </a:cubicBezTo>
                  <a:cubicBezTo>
                    <a:pt x="15265" y="12921"/>
                    <a:pt x="15011" y="12668"/>
                    <a:pt x="14790" y="12383"/>
                  </a:cubicBezTo>
                  <a:cubicBezTo>
                    <a:pt x="13713" y="11148"/>
                    <a:pt x="12573" y="9976"/>
                    <a:pt x="11433" y="8772"/>
                  </a:cubicBezTo>
                  <a:cubicBezTo>
                    <a:pt x="10958" y="8266"/>
                    <a:pt x="10514" y="7759"/>
                    <a:pt x="10039" y="7252"/>
                  </a:cubicBezTo>
                  <a:cubicBezTo>
                    <a:pt x="9691" y="6841"/>
                    <a:pt x="9501" y="6302"/>
                    <a:pt x="9533" y="5732"/>
                  </a:cubicBezTo>
                  <a:cubicBezTo>
                    <a:pt x="9533" y="5542"/>
                    <a:pt x="9533" y="5352"/>
                    <a:pt x="9533" y="5162"/>
                  </a:cubicBezTo>
                  <a:cubicBezTo>
                    <a:pt x="9564" y="4877"/>
                    <a:pt x="9691" y="4719"/>
                    <a:pt x="9976" y="4687"/>
                  </a:cubicBezTo>
                  <a:cubicBezTo>
                    <a:pt x="10324" y="4655"/>
                    <a:pt x="10673" y="4655"/>
                    <a:pt x="11021" y="4687"/>
                  </a:cubicBezTo>
                  <a:cubicBezTo>
                    <a:pt x="11338" y="4687"/>
                    <a:pt x="11623" y="5004"/>
                    <a:pt x="11686" y="5384"/>
                  </a:cubicBezTo>
                  <a:cubicBezTo>
                    <a:pt x="11750" y="5574"/>
                    <a:pt x="11781" y="5827"/>
                    <a:pt x="11623" y="5986"/>
                  </a:cubicBezTo>
                  <a:cubicBezTo>
                    <a:pt x="11401" y="6176"/>
                    <a:pt x="11179" y="6081"/>
                    <a:pt x="10958" y="5986"/>
                  </a:cubicBezTo>
                  <a:cubicBezTo>
                    <a:pt x="10863" y="5922"/>
                    <a:pt x="10768" y="5891"/>
                    <a:pt x="10641" y="5859"/>
                  </a:cubicBezTo>
                  <a:cubicBezTo>
                    <a:pt x="10609" y="5859"/>
                    <a:pt x="10514" y="5891"/>
                    <a:pt x="10483" y="5922"/>
                  </a:cubicBezTo>
                  <a:cubicBezTo>
                    <a:pt x="10483" y="5954"/>
                    <a:pt x="10483" y="6049"/>
                    <a:pt x="10483" y="6081"/>
                  </a:cubicBezTo>
                  <a:cubicBezTo>
                    <a:pt x="10768" y="6429"/>
                    <a:pt x="11338" y="6556"/>
                    <a:pt x="11718" y="6397"/>
                  </a:cubicBezTo>
                  <a:cubicBezTo>
                    <a:pt x="11908" y="6334"/>
                    <a:pt x="12035" y="6176"/>
                    <a:pt x="12066" y="5986"/>
                  </a:cubicBezTo>
                  <a:cubicBezTo>
                    <a:pt x="12256" y="5162"/>
                    <a:pt x="11750" y="4244"/>
                    <a:pt x="10799" y="4275"/>
                  </a:cubicBezTo>
                  <a:cubicBezTo>
                    <a:pt x="10514" y="4275"/>
                    <a:pt x="10229" y="4275"/>
                    <a:pt x="9944" y="4307"/>
                  </a:cubicBezTo>
                  <a:cubicBezTo>
                    <a:pt x="9406" y="4370"/>
                    <a:pt x="9153" y="4655"/>
                    <a:pt x="9153" y="5194"/>
                  </a:cubicBezTo>
                  <a:cubicBezTo>
                    <a:pt x="9153" y="5289"/>
                    <a:pt x="9153" y="5352"/>
                    <a:pt x="9153" y="5447"/>
                  </a:cubicBezTo>
                  <a:cubicBezTo>
                    <a:pt x="9058" y="6397"/>
                    <a:pt x="9374" y="7189"/>
                    <a:pt x="10039" y="7886"/>
                  </a:cubicBezTo>
                  <a:cubicBezTo>
                    <a:pt x="10419" y="8297"/>
                    <a:pt x="10799" y="8709"/>
                    <a:pt x="11179" y="9121"/>
                  </a:cubicBezTo>
                  <a:cubicBezTo>
                    <a:pt x="12098" y="10103"/>
                    <a:pt x="13080" y="11084"/>
                    <a:pt x="13966" y="12098"/>
                  </a:cubicBezTo>
                  <a:cubicBezTo>
                    <a:pt x="14663" y="12858"/>
                    <a:pt x="15391" y="13586"/>
                    <a:pt x="16152" y="14283"/>
                  </a:cubicBezTo>
                  <a:cubicBezTo>
                    <a:pt x="16658" y="14726"/>
                    <a:pt x="17070" y="15233"/>
                    <a:pt x="17545" y="15676"/>
                  </a:cubicBezTo>
                  <a:cubicBezTo>
                    <a:pt x="17735" y="15898"/>
                    <a:pt x="17988" y="16088"/>
                    <a:pt x="18178" y="16278"/>
                  </a:cubicBezTo>
                  <a:cubicBezTo>
                    <a:pt x="18337" y="16405"/>
                    <a:pt x="18463" y="16531"/>
                    <a:pt x="18653" y="16658"/>
                  </a:cubicBezTo>
                  <a:cubicBezTo>
                    <a:pt x="18210" y="17228"/>
                    <a:pt x="17767" y="17735"/>
                    <a:pt x="17323" y="18273"/>
                  </a:cubicBezTo>
                  <a:cubicBezTo>
                    <a:pt x="17228" y="18210"/>
                    <a:pt x="17133" y="18178"/>
                    <a:pt x="17070" y="18083"/>
                  </a:cubicBezTo>
                  <a:cubicBezTo>
                    <a:pt x="16912" y="17893"/>
                    <a:pt x="16753" y="17703"/>
                    <a:pt x="16627" y="17481"/>
                  </a:cubicBezTo>
                  <a:cubicBezTo>
                    <a:pt x="15961" y="16373"/>
                    <a:pt x="15106" y="15423"/>
                    <a:pt x="14093" y="14600"/>
                  </a:cubicBezTo>
                  <a:cubicBezTo>
                    <a:pt x="13396" y="14029"/>
                    <a:pt x="12731" y="13396"/>
                    <a:pt x="12161" y="12699"/>
                  </a:cubicBezTo>
                  <a:cubicBezTo>
                    <a:pt x="11845" y="12319"/>
                    <a:pt x="11496" y="11971"/>
                    <a:pt x="11148" y="11654"/>
                  </a:cubicBezTo>
                  <a:cubicBezTo>
                    <a:pt x="10356" y="10894"/>
                    <a:pt x="9564" y="10134"/>
                    <a:pt x="8773" y="9406"/>
                  </a:cubicBezTo>
                  <a:cubicBezTo>
                    <a:pt x="8424" y="9057"/>
                    <a:pt x="8013" y="8741"/>
                    <a:pt x="7569" y="8519"/>
                  </a:cubicBezTo>
                  <a:cubicBezTo>
                    <a:pt x="7157" y="8297"/>
                    <a:pt x="6746" y="8202"/>
                    <a:pt x="6334" y="8234"/>
                  </a:cubicBezTo>
                  <a:cubicBezTo>
                    <a:pt x="5827" y="8266"/>
                    <a:pt x="5479" y="8551"/>
                    <a:pt x="5416" y="9057"/>
                  </a:cubicBezTo>
                  <a:cubicBezTo>
                    <a:pt x="5352" y="9406"/>
                    <a:pt x="5352" y="9754"/>
                    <a:pt x="5352" y="10103"/>
                  </a:cubicBezTo>
                  <a:cubicBezTo>
                    <a:pt x="5352" y="10388"/>
                    <a:pt x="5447" y="10641"/>
                    <a:pt x="5606" y="10863"/>
                  </a:cubicBezTo>
                  <a:cubicBezTo>
                    <a:pt x="6049" y="11623"/>
                    <a:pt x="6397" y="11686"/>
                    <a:pt x="7157" y="11591"/>
                  </a:cubicBezTo>
                  <a:cubicBezTo>
                    <a:pt x="7601" y="11559"/>
                    <a:pt x="7918" y="11179"/>
                    <a:pt x="7949" y="10704"/>
                  </a:cubicBezTo>
                  <a:cubicBezTo>
                    <a:pt x="7981" y="10609"/>
                    <a:pt x="7981" y="10483"/>
                    <a:pt x="7949" y="10356"/>
                  </a:cubicBezTo>
                  <a:cubicBezTo>
                    <a:pt x="7949" y="9976"/>
                    <a:pt x="7791" y="9722"/>
                    <a:pt x="7379" y="9596"/>
                  </a:cubicBezTo>
                  <a:cubicBezTo>
                    <a:pt x="7348" y="9564"/>
                    <a:pt x="7253" y="9596"/>
                    <a:pt x="7221" y="9627"/>
                  </a:cubicBezTo>
                  <a:cubicBezTo>
                    <a:pt x="7189" y="9659"/>
                    <a:pt x="7189" y="9754"/>
                    <a:pt x="7221" y="9786"/>
                  </a:cubicBezTo>
                  <a:cubicBezTo>
                    <a:pt x="7253" y="9849"/>
                    <a:pt x="7316" y="9944"/>
                    <a:pt x="7379" y="10008"/>
                  </a:cubicBezTo>
                  <a:cubicBezTo>
                    <a:pt x="7664" y="10261"/>
                    <a:pt x="7633" y="10578"/>
                    <a:pt x="7506" y="10863"/>
                  </a:cubicBezTo>
                  <a:cubicBezTo>
                    <a:pt x="7411" y="11148"/>
                    <a:pt x="7126" y="11211"/>
                    <a:pt x="6841" y="11243"/>
                  </a:cubicBezTo>
                  <a:cubicBezTo>
                    <a:pt x="6239" y="11243"/>
                    <a:pt x="5859" y="10768"/>
                    <a:pt x="5796" y="10324"/>
                  </a:cubicBezTo>
                  <a:cubicBezTo>
                    <a:pt x="5732" y="9913"/>
                    <a:pt x="5764" y="9501"/>
                    <a:pt x="5796" y="9089"/>
                  </a:cubicBezTo>
                  <a:cubicBezTo>
                    <a:pt x="5827" y="8836"/>
                    <a:pt x="6049" y="8677"/>
                    <a:pt x="6334" y="8646"/>
                  </a:cubicBezTo>
                  <a:cubicBezTo>
                    <a:pt x="6746" y="8614"/>
                    <a:pt x="7094" y="8709"/>
                    <a:pt x="7443" y="8931"/>
                  </a:cubicBezTo>
                  <a:cubicBezTo>
                    <a:pt x="8044" y="9247"/>
                    <a:pt x="8551" y="9691"/>
                    <a:pt x="9058" y="10166"/>
                  </a:cubicBezTo>
                  <a:cubicBezTo>
                    <a:pt x="9849" y="10958"/>
                    <a:pt x="10641" y="11749"/>
                    <a:pt x="11464" y="12541"/>
                  </a:cubicBezTo>
                  <a:cubicBezTo>
                    <a:pt x="11655" y="12731"/>
                    <a:pt x="11845" y="12921"/>
                    <a:pt x="12003" y="13143"/>
                  </a:cubicBezTo>
                  <a:cubicBezTo>
                    <a:pt x="12478" y="13744"/>
                    <a:pt x="13016" y="14219"/>
                    <a:pt x="13555" y="14695"/>
                  </a:cubicBezTo>
                  <a:cubicBezTo>
                    <a:pt x="14251" y="15265"/>
                    <a:pt x="14885" y="15835"/>
                    <a:pt x="15455" y="16531"/>
                  </a:cubicBezTo>
                  <a:cubicBezTo>
                    <a:pt x="15550" y="16626"/>
                    <a:pt x="15676" y="16753"/>
                    <a:pt x="15740" y="16880"/>
                  </a:cubicBezTo>
                  <a:cubicBezTo>
                    <a:pt x="16152" y="17450"/>
                    <a:pt x="16563" y="18020"/>
                    <a:pt x="16975" y="18621"/>
                  </a:cubicBezTo>
                  <a:cubicBezTo>
                    <a:pt x="16627" y="19160"/>
                    <a:pt x="16247" y="19667"/>
                    <a:pt x="15898" y="20173"/>
                  </a:cubicBezTo>
                  <a:cubicBezTo>
                    <a:pt x="15455" y="20078"/>
                    <a:pt x="15075" y="19920"/>
                    <a:pt x="14695" y="19698"/>
                  </a:cubicBezTo>
                  <a:cubicBezTo>
                    <a:pt x="13966" y="19318"/>
                    <a:pt x="13238" y="18938"/>
                    <a:pt x="12415" y="18685"/>
                  </a:cubicBezTo>
                  <a:cubicBezTo>
                    <a:pt x="11876" y="18526"/>
                    <a:pt x="11338" y="18241"/>
                    <a:pt x="10799" y="18020"/>
                  </a:cubicBezTo>
                  <a:cubicBezTo>
                    <a:pt x="9438" y="17481"/>
                    <a:pt x="8044" y="17006"/>
                    <a:pt x="6746" y="16310"/>
                  </a:cubicBezTo>
                  <a:cubicBezTo>
                    <a:pt x="6492" y="16183"/>
                    <a:pt x="6239" y="16088"/>
                    <a:pt x="5986" y="15993"/>
                  </a:cubicBezTo>
                  <a:cubicBezTo>
                    <a:pt x="5669" y="15803"/>
                    <a:pt x="5352" y="15645"/>
                    <a:pt x="5067" y="15360"/>
                  </a:cubicBezTo>
                  <a:cubicBezTo>
                    <a:pt x="4972" y="15265"/>
                    <a:pt x="4814" y="15170"/>
                    <a:pt x="4656" y="15075"/>
                  </a:cubicBezTo>
                  <a:cubicBezTo>
                    <a:pt x="3959" y="14695"/>
                    <a:pt x="3389" y="14188"/>
                    <a:pt x="2977" y="13523"/>
                  </a:cubicBezTo>
                  <a:cubicBezTo>
                    <a:pt x="2692" y="13079"/>
                    <a:pt x="2439" y="12668"/>
                    <a:pt x="2185" y="12224"/>
                  </a:cubicBezTo>
                  <a:cubicBezTo>
                    <a:pt x="1900" y="11749"/>
                    <a:pt x="1584" y="11243"/>
                    <a:pt x="1330" y="10768"/>
                  </a:cubicBezTo>
                  <a:cubicBezTo>
                    <a:pt x="1045" y="10198"/>
                    <a:pt x="824" y="9627"/>
                    <a:pt x="602" y="9026"/>
                  </a:cubicBezTo>
                  <a:cubicBezTo>
                    <a:pt x="507" y="8804"/>
                    <a:pt x="475" y="8551"/>
                    <a:pt x="475" y="8297"/>
                  </a:cubicBezTo>
                  <a:cubicBezTo>
                    <a:pt x="444" y="7347"/>
                    <a:pt x="570" y="6429"/>
                    <a:pt x="665" y="5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5639275" y="1816750"/>
              <a:ext cx="598575" cy="700700"/>
            </a:xfrm>
            <a:custGeom>
              <a:avLst/>
              <a:gdLst/>
              <a:ahLst/>
              <a:cxnLst/>
              <a:rect l="l" t="t" r="r" b="b"/>
              <a:pathLst>
                <a:path w="23943" h="28028" extrusionOk="0">
                  <a:moveTo>
                    <a:pt x="285" y="22707"/>
                  </a:moveTo>
                  <a:cubicBezTo>
                    <a:pt x="190" y="22802"/>
                    <a:pt x="127" y="22929"/>
                    <a:pt x="0" y="23151"/>
                  </a:cubicBezTo>
                  <a:cubicBezTo>
                    <a:pt x="349" y="23151"/>
                    <a:pt x="570" y="23119"/>
                    <a:pt x="824" y="23087"/>
                  </a:cubicBezTo>
                  <a:cubicBezTo>
                    <a:pt x="1711" y="22992"/>
                    <a:pt x="2597" y="22929"/>
                    <a:pt x="3484" y="22992"/>
                  </a:cubicBezTo>
                  <a:cubicBezTo>
                    <a:pt x="3706" y="22992"/>
                    <a:pt x="3959" y="22992"/>
                    <a:pt x="4181" y="22992"/>
                  </a:cubicBezTo>
                  <a:cubicBezTo>
                    <a:pt x="5194" y="22961"/>
                    <a:pt x="6176" y="22897"/>
                    <a:pt x="7189" y="22866"/>
                  </a:cubicBezTo>
                  <a:cubicBezTo>
                    <a:pt x="7348" y="22866"/>
                    <a:pt x="7506" y="22866"/>
                    <a:pt x="7633" y="22961"/>
                  </a:cubicBezTo>
                  <a:cubicBezTo>
                    <a:pt x="8836" y="23721"/>
                    <a:pt x="10039" y="24481"/>
                    <a:pt x="11211" y="25241"/>
                  </a:cubicBezTo>
                  <a:cubicBezTo>
                    <a:pt x="12320" y="25938"/>
                    <a:pt x="13428" y="26603"/>
                    <a:pt x="14536" y="27299"/>
                  </a:cubicBezTo>
                  <a:cubicBezTo>
                    <a:pt x="14853" y="27489"/>
                    <a:pt x="15170" y="27679"/>
                    <a:pt x="15487" y="27838"/>
                  </a:cubicBezTo>
                  <a:cubicBezTo>
                    <a:pt x="15772" y="28028"/>
                    <a:pt x="15898" y="27964"/>
                    <a:pt x="16057" y="27679"/>
                  </a:cubicBezTo>
                  <a:cubicBezTo>
                    <a:pt x="16120" y="27521"/>
                    <a:pt x="16183" y="27331"/>
                    <a:pt x="16247" y="27141"/>
                  </a:cubicBezTo>
                  <a:cubicBezTo>
                    <a:pt x="16373" y="26761"/>
                    <a:pt x="16500" y="26381"/>
                    <a:pt x="16595" y="25969"/>
                  </a:cubicBezTo>
                  <a:cubicBezTo>
                    <a:pt x="16943" y="24702"/>
                    <a:pt x="17292" y="23467"/>
                    <a:pt x="17640" y="22201"/>
                  </a:cubicBezTo>
                  <a:cubicBezTo>
                    <a:pt x="17672" y="22042"/>
                    <a:pt x="17735" y="21916"/>
                    <a:pt x="17767" y="21789"/>
                  </a:cubicBezTo>
                  <a:cubicBezTo>
                    <a:pt x="18305" y="21662"/>
                    <a:pt x="21599" y="21409"/>
                    <a:pt x="22295" y="21409"/>
                  </a:cubicBezTo>
                  <a:cubicBezTo>
                    <a:pt x="22327" y="21377"/>
                    <a:pt x="22390" y="21346"/>
                    <a:pt x="22390" y="21282"/>
                  </a:cubicBezTo>
                  <a:cubicBezTo>
                    <a:pt x="22960" y="14283"/>
                    <a:pt x="23467" y="7253"/>
                    <a:pt x="23942" y="254"/>
                  </a:cubicBezTo>
                  <a:cubicBezTo>
                    <a:pt x="23942" y="191"/>
                    <a:pt x="23911" y="96"/>
                    <a:pt x="23879" y="1"/>
                  </a:cubicBezTo>
                  <a:cubicBezTo>
                    <a:pt x="23784" y="1"/>
                    <a:pt x="23689" y="1"/>
                    <a:pt x="23657" y="32"/>
                  </a:cubicBezTo>
                  <a:cubicBezTo>
                    <a:pt x="23531" y="127"/>
                    <a:pt x="23404" y="254"/>
                    <a:pt x="23309" y="349"/>
                  </a:cubicBezTo>
                  <a:cubicBezTo>
                    <a:pt x="20459" y="3073"/>
                    <a:pt x="17640" y="5764"/>
                    <a:pt x="14822" y="8488"/>
                  </a:cubicBezTo>
                  <a:cubicBezTo>
                    <a:pt x="12256" y="10958"/>
                    <a:pt x="9691" y="13428"/>
                    <a:pt x="7126" y="15899"/>
                  </a:cubicBezTo>
                  <a:cubicBezTo>
                    <a:pt x="5099" y="17862"/>
                    <a:pt x="3072" y="19857"/>
                    <a:pt x="1045" y="21852"/>
                  </a:cubicBezTo>
                  <a:cubicBezTo>
                    <a:pt x="792" y="22137"/>
                    <a:pt x="539" y="22422"/>
                    <a:pt x="285" y="22707"/>
                  </a:cubicBezTo>
                  <a:close/>
                  <a:moveTo>
                    <a:pt x="17038" y="23246"/>
                  </a:moveTo>
                  <a:cubicBezTo>
                    <a:pt x="16817" y="23372"/>
                    <a:pt x="16753" y="23024"/>
                    <a:pt x="16532" y="23119"/>
                  </a:cubicBezTo>
                  <a:cubicBezTo>
                    <a:pt x="16563" y="23341"/>
                    <a:pt x="16785" y="23467"/>
                    <a:pt x="16912" y="23626"/>
                  </a:cubicBezTo>
                  <a:cubicBezTo>
                    <a:pt x="16848" y="23879"/>
                    <a:pt x="16785" y="24101"/>
                    <a:pt x="16722" y="24386"/>
                  </a:cubicBezTo>
                  <a:cubicBezTo>
                    <a:pt x="16373" y="24132"/>
                    <a:pt x="16310" y="23689"/>
                    <a:pt x="15930" y="23499"/>
                  </a:cubicBezTo>
                  <a:cubicBezTo>
                    <a:pt x="15993" y="23879"/>
                    <a:pt x="16247" y="24259"/>
                    <a:pt x="16627" y="24607"/>
                  </a:cubicBezTo>
                  <a:cubicBezTo>
                    <a:pt x="16627" y="24671"/>
                    <a:pt x="16627" y="24734"/>
                    <a:pt x="16627" y="24797"/>
                  </a:cubicBezTo>
                  <a:cubicBezTo>
                    <a:pt x="16595" y="24829"/>
                    <a:pt x="16563" y="24892"/>
                    <a:pt x="16532" y="24988"/>
                  </a:cubicBezTo>
                  <a:cubicBezTo>
                    <a:pt x="16088" y="24576"/>
                    <a:pt x="15867" y="23974"/>
                    <a:pt x="15392" y="23626"/>
                  </a:cubicBezTo>
                  <a:cubicBezTo>
                    <a:pt x="15297" y="23784"/>
                    <a:pt x="15360" y="23879"/>
                    <a:pt x="15423" y="23974"/>
                  </a:cubicBezTo>
                  <a:cubicBezTo>
                    <a:pt x="15740" y="24354"/>
                    <a:pt x="16025" y="24766"/>
                    <a:pt x="16342" y="25178"/>
                  </a:cubicBezTo>
                  <a:cubicBezTo>
                    <a:pt x="16468" y="25368"/>
                    <a:pt x="16468" y="25368"/>
                    <a:pt x="16342" y="25716"/>
                  </a:cubicBezTo>
                  <a:cubicBezTo>
                    <a:pt x="16088" y="25558"/>
                    <a:pt x="15962" y="25336"/>
                    <a:pt x="15803" y="25114"/>
                  </a:cubicBezTo>
                  <a:cubicBezTo>
                    <a:pt x="15677" y="24924"/>
                    <a:pt x="15518" y="24702"/>
                    <a:pt x="15360" y="24512"/>
                  </a:cubicBezTo>
                  <a:cubicBezTo>
                    <a:pt x="15202" y="24291"/>
                    <a:pt x="15043" y="24101"/>
                    <a:pt x="14822" y="23911"/>
                  </a:cubicBezTo>
                  <a:cubicBezTo>
                    <a:pt x="14790" y="24006"/>
                    <a:pt x="14758" y="24037"/>
                    <a:pt x="14758" y="24069"/>
                  </a:cubicBezTo>
                  <a:cubicBezTo>
                    <a:pt x="14790" y="24132"/>
                    <a:pt x="14822" y="24196"/>
                    <a:pt x="14885" y="24259"/>
                  </a:cubicBezTo>
                  <a:cubicBezTo>
                    <a:pt x="15297" y="24797"/>
                    <a:pt x="15708" y="25336"/>
                    <a:pt x="16152" y="25843"/>
                  </a:cubicBezTo>
                  <a:cubicBezTo>
                    <a:pt x="16183" y="25906"/>
                    <a:pt x="16215" y="25938"/>
                    <a:pt x="16278" y="26001"/>
                  </a:cubicBezTo>
                  <a:cubicBezTo>
                    <a:pt x="16215" y="26508"/>
                    <a:pt x="16025" y="27046"/>
                    <a:pt x="15867" y="27616"/>
                  </a:cubicBezTo>
                  <a:cubicBezTo>
                    <a:pt x="15740" y="27521"/>
                    <a:pt x="15645" y="27458"/>
                    <a:pt x="15582" y="27363"/>
                  </a:cubicBezTo>
                  <a:cubicBezTo>
                    <a:pt x="14758" y="26191"/>
                    <a:pt x="13935" y="25019"/>
                    <a:pt x="13080" y="23879"/>
                  </a:cubicBezTo>
                  <a:cubicBezTo>
                    <a:pt x="12795" y="23467"/>
                    <a:pt x="12478" y="23119"/>
                    <a:pt x="12193" y="22707"/>
                  </a:cubicBezTo>
                  <a:cubicBezTo>
                    <a:pt x="12130" y="22644"/>
                    <a:pt x="12066" y="22549"/>
                    <a:pt x="12003" y="22454"/>
                  </a:cubicBezTo>
                  <a:cubicBezTo>
                    <a:pt x="12066" y="22391"/>
                    <a:pt x="12098" y="22359"/>
                    <a:pt x="12130" y="22359"/>
                  </a:cubicBezTo>
                  <a:cubicBezTo>
                    <a:pt x="12985" y="22264"/>
                    <a:pt x="13808" y="22169"/>
                    <a:pt x="14663" y="22074"/>
                  </a:cubicBezTo>
                  <a:cubicBezTo>
                    <a:pt x="15518" y="21979"/>
                    <a:pt x="16342" y="21884"/>
                    <a:pt x="17197" y="21821"/>
                  </a:cubicBezTo>
                  <a:cubicBezTo>
                    <a:pt x="17228" y="21821"/>
                    <a:pt x="17260" y="21821"/>
                    <a:pt x="17387" y="21884"/>
                  </a:cubicBezTo>
                  <a:cubicBezTo>
                    <a:pt x="17260" y="22359"/>
                    <a:pt x="17133" y="22802"/>
                    <a:pt x="17038" y="23246"/>
                  </a:cubicBezTo>
                  <a:close/>
                  <a:moveTo>
                    <a:pt x="23309" y="1204"/>
                  </a:moveTo>
                  <a:cubicBezTo>
                    <a:pt x="23372" y="1109"/>
                    <a:pt x="23435" y="1046"/>
                    <a:pt x="23467" y="951"/>
                  </a:cubicBezTo>
                  <a:cubicBezTo>
                    <a:pt x="23562" y="1268"/>
                    <a:pt x="23594" y="1299"/>
                    <a:pt x="23531" y="1394"/>
                  </a:cubicBezTo>
                  <a:cubicBezTo>
                    <a:pt x="23499" y="1458"/>
                    <a:pt x="23435" y="1521"/>
                    <a:pt x="23340" y="1584"/>
                  </a:cubicBezTo>
                  <a:cubicBezTo>
                    <a:pt x="23626" y="1901"/>
                    <a:pt x="23499" y="2249"/>
                    <a:pt x="23435" y="2566"/>
                  </a:cubicBezTo>
                  <a:cubicBezTo>
                    <a:pt x="23435" y="2629"/>
                    <a:pt x="23309" y="2693"/>
                    <a:pt x="23214" y="2756"/>
                  </a:cubicBezTo>
                  <a:cubicBezTo>
                    <a:pt x="23309" y="3009"/>
                    <a:pt x="23562" y="3231"/>
                    <a:pt x="23340" y="3579"/>
                  </a:cubicBezTo>
                  <a:cubicBezTo>
                    <a:pt x="23214" y="3453"/>
                    <a:pt x="23087" y="3326"/>
                    <a:pt x="22929" y="3136"/>
                  </a:cubicBezTo>
                  <a:cubicBezTo>
                    <a:pt x="22929" y="3263"/>
                    <a:pt x="22897" y="3326"/>
                    <a:pt x="22929" y="3389"/>
                  </a:cubicBezTo>
                  <a:cubicBezTo>
                    <a:pt x="23024" y="3579"/>
                    <a:pt x="23087" y="3769"/>
                    <a:pt x="23245" y="3928"/>
                  </a:cubicBezTo>
                  <a:cubicBezTo>
                    <a:pt x="23372" y="4118"/>
                    <a:pt x="23340" y="4276"/>
                    <a:pt x="23340" y="4466"/>
                  </a:cubicBezTo>
                  <a:cubicBezTo>
                    <a:pt x="23119" y="4593"/>
                    <a:pt x="23119" y="4244"/>
                    <a:pt x="22897" y="4339"/>
                  </a:cubicBezTo>
                  <a:cubicBezTo>
                    <a:pt x="22865" y="4656"/>
                    <a:pt x="23150" y="4814"/>
                    <a:pt x="23309" y="5068"/>
                  </a:cubicBezTo>
                  <a:cubicBezTo>
                    <a:pt x="23277" y="5226"/>
                    <a:pt x="23245" y="5416"/>
                    <a:pt x="23214" y="5701"/>
                  </a:cubicBezTo>
                  <a:cubicBezTo>
                    <a:pt x="23055" y="5479"/>
                    <a:pt x="22929" y="5353"/>
                    <a:pt x="22739" y="5099"/>
                  </a:cubicBezTo>
                  <a:cubicBezTo>
                    <a:pt x="22802" y="5321"/>
                    <a:pt x="22802" y="5416"/>
                    <a:pt x="22834" y="5479"/>
                  </a:cubicBezTo>
                  <a:cubicBezTo>
                    <a:pt x="22929" y="5669"/>
                    <a:pt x="23024" y="5828"/>
                    <a:pt x="23119" y="5986"/>
                  </a:cubicBezTo>
                  <a:cubicBezTo>
                    <a:pt x="23214" y="6176"/>
                    <a:pt x="23245" y="6366"/>
                    <a:pt x="23150" y="6556"/>
                  </a:cubicBezTo>
                  <a:cubicBezTo>
                    <a:pt x="22865" y="6493"/>
                    <a:pt x="22897" y="6081"/>
                    <a:pt x="22549" y="6018"/>
                  </a:cubicBezTo>
                  <a:cubicBezTo>
                    <a:pt x="22549" y="6113"/>
                    <a:pt x="22517" y="6176"/>
                    <a:pt x="22549" y="6240"/>
                  </a:cubicBezTo>
                  <a:cubicBezTo>
                    <a:pt x="22707" y="6588"/>
                    <a:pt x="22865" y="6936"/>
                    <a:pt x="23024" y="7316"/>
                  </a:cubicBezTo>
                  <a:cubicBezTo>
                    <a:pt x="23055" y="7380"/>
                    <a:pt x="23055" y="7475"/>
                    <a:pt x="23150" y="7665"/>
                  </a:cubicBezTo>
                  <a:cubicBezTo>
                    <a:pt x="22802" y="7380"/>
                    <a:pt x="22739" y="7000"/>
                    <a:pt x="22327" y="6778"/>
                  </a:cubicBezTo>
                  <a:cubicBezTo>
                    <a:pt x="22390" y="6968"/>
                    <a:pt x="22390" y="7031"/>
                    <a:pt x="22422" y="7095"/>
                  </a:cubicBezTo>
                  <a:cubicBezTo>
                    <a:pt x="22580" y="7380"/>
                    <a:pt x="22770" y="7696"/>
                    <a:pt x="22960" y="7981"/>
                  </a:cubicBezTo>
                  <a:cubicBezTo>
                    <a:pt x="23087" y="8171"/>
                    <a:pt x="23087" y="8330"/>
                    <a:pt x="22929" y="8551"/>
                  </a:cubicBezTo>
                  <a:cubicBezTo>
                    <a:pt x="22675" y="8298"/>
                    <a:pt x="22612" y="7886"/>
                    <a:pt x="22232" y="7696"/>
                  </a:cubicBezTo>
                  <a:cubicBezTo>
                    <a:pt x="22264" y="7981"/>
                    <a:pt x="22264" y="7981"/>
                    <a:pt x="22549" y="8456"/>
                  </a:cubicBezTo>
                  <a:cubicBezTo>
                    <a:pt x="22707" y="8646"/>
                    <a:pt x="22834" y="8868"/>
                    <a:pt x="22992" y="9090"/>
                  </a:cubicBezTo>
                  <a:cubicBezTo>
                    <a:pt x="22897" y="9406"/>
                    <a:pt x="23024" y="9723"/>
                    <a:pt x="22865" y="10103"/>
                  </a:cubicBezTo>
                  <a:cubicBezTo>
                    <a:pt x="22517" y="9755"/>
                    <a:pt x="22359" y="9280"/>
                    <a:pt x="21979" y="8995"/>
                  </a:cubicBezTo>
                  <a:cubicBezTo>
                    <a:pt x="21884" y="9153"/>
                    <a:pt x="21947" y="9248"/>
                    <a:pt x="22010" y="9311"/>
                  </a:cubicBezTo>
                  <a:cubicBezTo>
                    <a:pt x="22295" y="9660"/>
                    <a:pt x="22454" y="10103"/>
                    <a:pt x="22865" y="10325"/>
                  </a:cubicBezTo>
                  <a:lnTo>
                    <a:pt x="22865" y="10737"/>
                  </a:lnTo>
                  <a:cubicBezTo>
                    <a:pt x="22802" y="10737"/>
                    <a:pt x="22770" y="10737"/>
                    <a:pt x="22739" y="10705"/>
                  </a:cubicBezTo>
                  <a:cubicBezTo>
                    <a:pt x="22612" y="10578"/>
                    <a:pt x="22517" y="10451"/>
                    <a:pt x="22390" y="10325"/>
                  </a:cubicBezTo>
                  <a:cubicBezTo>
                    <a:pt x="22232" y="10198"/>
                    <a:pt x="22074" y="10103"/>
                    <a:pt x="21820" y="10135"/>
                  </a:cubicBezTo>
                  <a:cubicBezTo>
                    <a:pt x="21852" y="10420"/>
                    <a:pt x="22137" y="10578"/>
                    <a:pt x="22169" y="10832"/>
                  </a:cubicBezTo>
                  <a:cubicBezTo>
                    <a:pt x="22264" y="10832"/>
                    <a:pt x="22327" y="10832"/>
                    <a:pt x="22359" y="10800"/>
                  </a:cubicBezTo>
                  <a:cubicBezTo>
                    <a:pt x="22359" y="10768"/>
                    <a:pt x="22327" y="10673"/>
                    <a:pt x="22359" y="10737"/>
                  </a:cubicBezTo>
                  <a:cubicBezTo>
                    <a:pt x="22549" y="10863"/>
                    <a:pt x="22675" y="11053"/>
                    <a:pt x="22834" y="11243"/>
                  </a:cubicBezTo>
                  <a:cubicBezTo>
                    <a:pt x="22802" y="11465"/>
                    <a:pt x="22770" y="11687"/>
                    <a:pt x="22739" y="11877"/>
                  </a:cubicBezTo>
                  <a:cubicBezTo>
                    <a:pt x="22517" y="11845"/>
                    <a:pt x="22485" y="11655"/>
                    <a:pt x="22390" y="11528"/>
                  </a:cubicBezTo>
                  <a:cubicBezTo>
                    <a:pt x="22264" y="11402"/>
                    <a:pt x="22200" y="11243"/>
                    <a:pt x="21947" y="11243"/>
                  </a:cubicBezTo>
                  <a:cubicBezTo>
                    <a:pt x="21979" y="11338"/>
                    <a:pt x="21947" y="11402"/>
                    <a:pt x="21979" y="11433"/>
                  </a:cubicBezTo>
                  <a:cubicBezTo>
                    <a:pt x="22200" y="11718"/>
                    <a:pt x="22422" y="12003"/>
                    <a:pt x="22644" y="12320"/>
                  </a:cubicBezTo>
                  <a:cubicBezTo>
                    <a:pt x="22802" y="12542"/>
                    <a:pt x="22770" y="12732"/>
                    <a:pt x="22644" y="12985"/>
                  </a:cubicBezTo>
                  <a:cubicBezTo>
                    <a:pt x="22327" y="12763"/>
                    <a:pt x="22200" y="12352"/>
                    <a:pt x="21725" y="12320"/>
                  </a:cubicBezTo>
                  <a:cubicBezTo>
                    <a:pt x="21852" y="12637"/>
                    <a:pt x="21979" y="12890"/>
                    <a:pt x="22200" y="13048"/>
                  </a:cubicBezTo>
                  <a:cubicBezTo>
                    <a:pt x="22359" y="13175"/>
                    <a:pt x="22517" y="13270"/>
                    <a:pt x="22644" y="13397"/>
                  </a:cubicBezTo>
                  <a:cubicBezTo>
                    <a:pt x="22644" y="13587"/>
                    <a:pt x="22644" y="13745"/>
                    <a:pt x="22612" y="13872"/>
                  </a:cubicBezTo>
                  <a:cubicBezTo>
                    <a:pt x="22580" y="13872"/>
                    <a:pt x="22517" y="13872"/>
                    <a:pt x="22517" y="13872"/>
                  </a:cubicBezTo>
                  <a:cubicBezTo>
                    <a:pt x="22327" y="13713"/>
                    <a:pt x="22264" y="13460"/>
                    <a:pt x="21979" y="13365"/>
                  </a:cubicBezTo>
                  <a:cubicBezTo>
                    <a:pt x="22010" y="13777"/>
                    <a:pt x="22295" y="13998"/>
                    <a:pt x="22612" y="14252"/>
                  </a:cubicBezTo>
                  <a:cubicBezTo>
                    <a:pt x="22580" y="14442"/>
                    <a:pt x="22580" y="14632"/>
                    <a:pt x="22549" y="14885"/>
                  </a:cubicBezTo>
                  <a:cubicBezTo>
                    <a:pt x="22327" y="14822"/>
                    <a:pt x="22264" y="14632"/>
                    <a:pt x="22169" y="14505"/>
                  </a:cubicBezTo>
                  <a:cubicBezTo>
                    <a:pt x="22042" y="14378"/>
                    <a:pt x="21979" y="14188"/>
                    <a:pt x="21757" y="14125"/>
                  </a:cubicBezTo>
                  <a:cubicBezTo>
                    <a:pt x="21820" y="14473"/>
                    <a:pt x="22074" y="14853"/>
                    <a:pt x="22517" y="15265"/>
                  </a:cubicBezTo>
                  <a:cubicBezTo>
                    <a:pt x="22517" y="15582"/>
                    <a:pt x="22549" y="15930"/>
                    <a:pt x="22390" y="16247"/>
                  </a:cubicBezTo>
                  <a:cubicBezTo>
                    <a:pt x="22074" y="15994"/>
                    <a:pt x="22010" y="15550"/>
                    <a:pt x="21599" y="15328"/>
                  </a:cubicBezTo>
                  <a:cubicBezTo>
                    <a:pt x="21630" y="15455"/>
                    <a:pt x="21630" y="15519"/>
                    <a:pt x="21662" y="15582"/>
                  </a:cubicBezTo>
                  <a:cubicBezTo>
                    <a:pt x="21820" y="15899"/>
                    <a:pt x="22010" y="16184"/>
                    <a:pt x="22200" y="16469"/>
                  </a:cubicBezTo>
                  <a:cubicBezTo>
                    <a:pt x="22422" y="16754"/>
                    <a:pt x="22454" y="17070"/>
                    <a:pt x="22327" y="17450"/>
                  </a:cubicBezTo>
                  <a:cubicBezTo>
                    <a:pt x="22232" y="17387"/>
                    <a:pt x="22169" y="17355"/>
                    <a:pt x="22137" y="17292"/>
                  </a:cubicBezTo>
                  <a:cubicBezTo>
                    <a:pt x="21979" y="17070"/>
                    <a:pt x="21852" y="16849"/>
                    <a:pt x="21694" y="16627"/>
                  </a:cubicBezTo>
                  <a:cubicBezTo>
                    <a:pt x="21630" y="16500"/>
                    <a:pt x="21535" y="16405"/>
                    <a:pt x="21377" y="16215"/>
                  </a:cubicBezTo>
                  <a:cubicBezTo>
                    <a:pt x="21409" y="16405"/>
                    <a:pt x="21377" y="16500"/>
                    <a:pt x="21409" y="16564"/>
                  </a:cubicBezTo>
                  <a:cubicBezTo>
                    <a:pt x="21662" y="16944"/>
                    <a:pt x="21915" y="17355"/>
                    <a:pt x="22169" y="17735"/>
                  </a:cubicBezTo>
                  <a:cubicBezTo>
                    <a:pt x="22264" y="17830"/>
                    <a:pt x="22327" y="17957"/>
                    <a:pt x="22295" y="18084"/>
                  </a:cubicBezTo>
                  <a:cubicBezTo>
                    <a:pt x="22232" y="19065"/>
                    <a:pt x="22169" y="20047"/>
                    <a:pt x="22074" y="20997"/>
                  </a:cubicBezTo>
                  <a:cubicBezTo>
                    <a:pt x="21567" y="21124"/>
                    <a:pt x="20427" y="21187"/>
                    <a:pt x="19762" y="21156"/>
                  </a:cubicBezTo>
                  <a:cubicBezTo>
                    <a:pt x="19667" y="20966"/>
                    <a:pt x="19540" y="20776"/>
                    <a:pt x="19414" y="20586"/>
                  </a:cubicBezTo>
                  <a:cubicBezTo>
                    <a:pt x="19224" y="20301"/>
                    <a:pt x="19033" y="20047"/>
                    <a:pt x="18843" y="19762"/>
                  </a:cubicBezTo>
                  <a:cubicBezTo>
                    <a:pt x="18812" y="19730"/>
                    <a:pt x="18748" y="19699"/>
                    <a:pt x="18653" y="19699"/>
                  </a:cubicBezTo>
                  <a:cubicBezTo>
                    <a:pt x="18653" y="19857"/>
                    <a:pt x="18717" y="19952"/>
                    <a:pt x="18812" y="20079"/>
                  </a:cubicBezTo>
                  <a:cubicBezTo>
                    <a:pt x="18970" y="20332"/>
                    <a:pt x="19129" y="20586"/>
                    <a:pt x="19287" y="20839"/>
                  </a:cubicBezTo>
                  <a:cubicBezTo>
                    <a:pt x="19319" y="20934"/>
                    <a:pt x="19382" y="21029"/>
                    <a:pt x="19414" y="21156"/>
                  </a:cubicBezTo>
                  <a:cubicBezTo>
                    <a:pt x="19350" y="21187"/>
                    <a:pt x="19287" y="21251"/>
                    <a:pt x="19224" y="21251"/>
                  </a:cubicBezTo>
                  <a:cubicBezTo>
                    <a:pt x="18527" y="21314"/>
                    <a:pt x="17830" y="21377"/>
                    <a:pt x="17133" y="21472"/>
                  </a:cubicBezTo>
                  <a:cubicBezTo>
                    <a:pt x="16943" y="21504"/>
                    <a:pt x="16848" y="21377"/>
                    <a:pt x="16722" y="21282"/>
                  </a:cubicBezTo>
                  <a:cubicBezTo>
                    <a:pt x="16563" y="20681"/>
                    <a:pt x="16183" y="20206"/>
                    <a:pt x="15835" y="19730"/>
                  </a:cubicBezTo>
                  <a:cubicBezTo>
                    <a:pt x="15803" y="19857"/>
                    <a:pt x="15835" y="19952"/>
                    <a:pt x="15867" y="20015"/>
                  </a:cubicBezTo>
                  <a:cubicBezTo>
                    <a:pt x="15993" y="20269"/>
                    <a:pt x="16120" y="20491"/>
                    <a:pt x="16247" y="20744"/>
                  </a:cubicBezTo>
                  <a:cubicBezTo>
                    <a:pt x="16310" y="20839"/>
                    <a:pt x="16310" y="20934"/>
                    <a:pt x="16342" y="21061"/>
                  </a:cubicBezTo>
                  <a:cubicBezTo>
                    <a:pt x="16278" y="21124"/>
                    <a:pt x="16278" y="21219"/>
                    <a:pt x="16373" y="21282"/>
                  </a:cubicBezTo>
                  <a:lnTo>
                    <a:pt x="16373" y="21061"/>
                  </a:lnTo>
                  <a:cubicBezTo>
                    <a:pt x="16405" y="21092"/>
                    <a:pt x="16468" y="21156"/>
                    <a:pt x="16532" y="21187"/>
                  </a:cubicBezTo>
                  <a:cubicBezTo>
                    <a:pt x="16595" y="21219"/>
                    <a:pt x="16627" y="21251"/>
                    <a:pt x="16690" y="21282"/>
                  </a:cubicBezTo>
                  <a:cubicBezTo>
                    <a:pt x="16690" y="21346"/>
                    <a:pt x="16658" y="21409"/>
                    <a:pt x="16658" y="21504"/>
                  </a:cubicBezTo>
                  <a:cubicBezTo>
                    <a:pt x="16595" y="21472"/>
                    <a:pt x="16532" y="21441"/>
                    <a:pt x="16468" y="21409"/>
                  </a:cubicBezTo>
                  <a:cubicBezTo>
                    <a:pt x="16405" y="21441"/>
                    <a:pt x="16342" y="21504"/>
                    <a:pt x="16278" y="21536"/>
                  </a:cubicBezTo>
                  <a:cubicBezTo>
                    <a:pt x="16215" y="21567"/>
                    <a:pt x="16088" y="21599"/>
                    <a:pt x="15993" y="21599"/>
                  </a:cubicBezTo>
                  <a:cubicBezTo>
                    <a:pt x="15360" y="21662"/>
                    <a:pt x="14695" y="21694"/>
                    <a:pt x="14061" y="21757"/>
                  </a:cubicBezTo>
                  <a:cubicBezTo>
                    <a:pt x="13998" y="21757"/>
                    <a:pt x="13966" y="21821"/>
                    <a:pt x="13903" y="21821"/>
                  </a:cubicBezTo>
                  <a:cubicBezTo>
                    <a:pt x="13301" y="21916"/>
                    <a:pt x="12668" y="22011"/>
                    <a:pt x="12066" y="22106"/>
                  </a:cubicBezTo>
                  <a:cubicBezTo>
                    <a:pt x="12035" y="22106"/>
                    <a:pt x="12003" y="22074"/>
                    <a:pt x="11940" y="22042"/>
                  </a:cubicBezTo>
                  <a:cubicBezTo>
                    <a:pt x="11971" y="21916"/>
                    <a:pt x="12003" y="21821"/>
                    <a:pt x="12066" y="21726"/>
                  </a:cubicBezTo>
                  <a:cubicBezTo>
                    <a:pt x="12985" y="19730"/>
                    <a:pt x="14061" y="17862"/>
                    <a:pt x="15107" y="15962"/>
                  </a:cubicBezTo>
                  <a:cubicBezTo>
                    <a:pt x="17862" y="11022"/>
                    <a:pt x="20585" y="6113"/>
                    <a:pt x="23309" y="1204"/>
                  </a:cubicBezTo>
                  <a:close/>
                  <a:moveTo>
                    <a:pt x="22264" y="2281"/>
                  </a:moveTo>
                  <a:cubicBezTo>
                    <a:pt x="22264" y="2281"/>
                    <a:pt x="22295" y="2281"/>
                    <a:pt x="22390" y="2218"/>
                  </a:cubicBezTo>
                  <a:cubicBezTo>
                    <a:pt x="22327" y="2376"/>
                    <a:pt x="22264" y="2503"/>
                    <a:pt x="22200" y="2598"/>
                  </a:cubicBezTo>
                  <a:cubicBezTo>
                    <a:pt x="21377" y="4086"/>
                    <a:pt x="20554" y="5511"/>
                    <a:pt x="19762" y="6968"/>
                  </a:cubicBezTo>
                  <a:cubicBezTo>
                    <a:pt x="19635" y="7158"/>
                    <a:pt x="19509" y="7348"/>
                    <a:pt x="19350" y="7475"/>
                  </a:cubicBezTo>
                  <a:lnTo>
                    <a:pt x="19350" y="7158"/>
                  </a:lnTo>
                  <a:lnTo>
                    <a:pt x="19319" y="7158"/>
                  </a:lnTo>
                  <a:lnTo>
                    <a:pt x="19350" y="7443"/>
                  </a:lnTo>
                  <a:cubicBezTo>
                    <a:pt x="19414" y="7601"/>
                    <a:pt x="19350" y="7728"/>
                    <a:pt x="19255" y="7855"/>
                  </a:cubicBezTo>
                  <a:cubicBezTo>
                    <a:pt x="19192" y="7823"/>
                    <a:pt x="19160" y="7823"/>
                    <a:pt x="19097" y="7791"/>
                  </a:cubicBezTo>
                  <a:cubicBezTo>
                    <a:pt x="19065" y="7791"/>
                    <a:pt x="19033" y="7791"/>
                    <a:pt x="19002" y="7791"/>
                  </a:cubicBezTo>
                  <a:cubicBezTo>
                    <a:pt x="18970" y="7823"/>
                    <a:pt x="18938" y="7855"/>
                    <a:pt x="18938" y="7886"/>
                  </a:cubicBezTo>
                  <a:cubicBezTo>
                    <a:pt x="18938" y="8045"/>
                    <a:pt x="19002" y="8171"/>
                    <a:pt x="18970" y="8298"/>
                  </a:cubicBezTo>
                  <a:cubicBezTo>
                    <a:pt x="18970" y="8393"/>
                    <a:pt x="18907" y="8488"/>
                    <a:pt x="18843" y="8551"/>
                  </a:cubicBezTo>
                  <a:cubicBezTo>
                    <a:pt x="18780" y="8583"/>
                    <a:pt x="18685" y="8520"/>
                    <a:pt x="18590" y="8488"/>
                  </a:cubicBezTo>
                  <a:cubicBezTo>
                    <a:pt x="18558" y="8678"/>
                    <a:pt x="18558" y="8868"/>
                    <a:pt x="18558" y="9058"/>
                  </a:cubicBezTo>
                  <a:lnTo>
                    <a:pt x="18305" y="9058"/>
                  </a:lnTo>
                  <a:cubicBezTo>
                    <a:pt x="18210" y="9280"/>
                    <a:pt x="18463" y="9565"/>
                    <a:pt x="18147" y="9755"/>
                  </a:cubicBezTo>
                  <a:cubicBezTo>
                    <a:pt x="18052" y="9660"/>
                    <a:pt x="17957" y="9533"/>
                    <a:pt x="17830" y="9438"/>
                  </a:cubicBezTo>
                  <a:lnTo>
                    <a:pt x="17830" y="9438"/>
                  </a:lnTo>
                  <a:cubicBezTo>
                    <a:pt x="17925" y="9755"/>
                    <a:pt x="17830" y="10040"/>
                    <a:pt x="17862" y="10325"/>
                  </a:cubicBezTo>
                  <a:cubicBezTo>
                    <a:pt x="17672" y="10483"/>
                    <a:pt x="17640" y="10198"/>
                    <a:pt x="17513" y="10230"/>
                  </a:cubicBezTo>
                  <a:cubicBezTo>
                    <a:pt x="17482" y="10261"/>
                    <a:pt x="17450" y="10293"/>
                    <a:pt x="17450" y="10325"/>
                  </a:cubicBezTo>
                  <a:cubicBezTo>
                    <a:pt x="17513" y="10451"/>
                    <a:pt x="17577" y="10578"/>
                    <a:pt x="17577" y="10705"/>
                  </a:cubicBezTo>
                  <a:cubicBezTo>
                    <a:pt x="17608" y="10800"/>
                    <a:pt x="17545" y="10895"/>
                    <a:pt x="17513" y="11053"/>
                  </a:cubicBezTo>
                  <a:cubicBezTo>
                    <a:pt x="17387" y="10895"/>
                    <a:pt x="17292" y="10832"/>
                    <a:pt x="17197" y="10705"/>
                  </a:cubicBezTo>
                  <a:cubicBezTo>
                    <a:pt x="16880" y="10990"/>
                    <a:pt x="17418" y="11307"/>
                    <a:pt x="17165" y="11560"/>
                  </a:cubicBezTo>
                  <a:cubicBezTo>
                    <a:pt x="17070" y="11497"/>
                    <a:pt x="16975" y="11433"/>
                    <a:pt x="16880" y="11402"/>
                  </a:cubicBezTo>
                  <a:cubicBezTo>
                    <a:pt x="16880" y="11402"/>
                    <a:pt x="16848" y="11402"/>
                    <a:pt x="16785" y="11433"/>
                  </a:cubicBezTo>
                  <a:cubicBezTo>
                    <a:pt x="16817" y="11687"/>
                    <a:pt x="17133" y="11940"/>
                    <a:pt x="16785" y="12225"/>
                  </a:cubicBezTo>
                  <a:cubicBezTo>
                    <a:pt x="16690" y="12162"/>
                    <a:pt x="16595" y="12067"/>
                    <a:pt x="16500" y="11972"/>
                  </a:cubicBezTo>
                  <a:cubicBezTo>
                    <a:pt x="16247" y="12225"/>
                    <a:pt x="16532" y="12447"/>
                    <a:pt x="16532" y="12732"/>
                  </a:cubicBezTo>
                  <a:cubicBezTo>
                    <a:pt x="16500" y="12827"/>
                    <a:pt x="16405" y="12953"/>
                    <a:pt x="16342" y="13080"/>
                  </a:cubicBezTo>
                  <a:cubicBezTo>
                    <a:pt x="16310" y="13080"/>
                    <a:pt x="16247" y="13080"/>
                    <a:pt x="16215" y="13080"/>
                  </a:cubicBezTo>
                  <a:cubicBezTo>
                    <a:pt x="16088" y="12827"/>
                    <a:pt x="15867" y="12795"/>
                    <a:pt x="15645" y="12827"/>
                  </a:cubicBezTo>
                  <a:cubicBezTo>
                    <a:pt x="15645" y="12795"/>
                    <a:pt x="15645" y="12732"/>
                    <a:pt x="15645" y="12668"/>
                  </a:cubicBezTo>
                  <a:cubicBezTo>
                    <a:pt x="15645" y="12668"/>
                    <a:pt x="15613" y="12637"/>
                    <a:pt x="15613" y="12637"/>
                  </a:cubicBezTo>
                  <a:cubicBezTo>
                    <a:pt x="15613" y="12637"/>
                    <a:pt x="15613" y="12668"/>
                    <a:pt x="15613" y="12668"/>
                  </a:cubicBezTo>
                  <a:cubicBezTo>
                    <a:pt x="15613" y="12732"/>
                    <a:pt x="15613" y="12795"/>
                    <a:pt x="15613" y="12827"/>
                  </a:cubicBezTo>
                  <a:lnTo>
                    <a:pt x="15645" y="12827"/>
                  </a:lnTo>
                  <a:lnTo>
                    <a:pt x="15645" y="12827"/>
                  </a:lnTo>
                  <a:lnTo>
                    <a:pt x="15613" y="12827"/>
                  </a:lnTo>
                  <a:cubicBezTo>
                    <a:pt x="15677" y="12985"/>
                    <a:pt x="15740" y="13143"/>
                    <a:pt x="15803" y="13302"/>
                  </a:cubicBezTo>
                  <a:cubicBezTo>
                    <a:pt x="15803" y="13302"/>
                    <a:pt x="15803" y="13302"/>
                    <a:pt x="15835" y="13302"/>
                  </a:cubicBezTo>
                  <a:cubicBezTo>
                    <a:pt x="15835" y="13302"/>
                    <a:pt x="15835" y="13302"/>
                    <a:pt x="15835" y="13302"/>
                  </a:cubicBezTo>
                  <a:cubicBezTo>
                    <a:pt x="15898" y="13397"/>
                    <a:pt x="15930" y="13492"/>
                    <a:pt x="15867" y="13618"/>
                  </a:cubicBezTo>
                  <a:lnTo>
                    <a:pt x="15867" y="13618"/>
                  </a:lnTo>
                  <a:cubicBezTo>
                    <a:pt x="15867" y="13618"/>
                    <a:pt x="15867" y="13618"/>
                    <a:pt x="15867" y="13618"/>
                  </a:cubicBezTo>
                  <a:cubicBezTo>
                    <a:pt x="15930" y="13618"/>
                    <a:pt x="15962" y="13618"/>
                    <a:pt x="15993" y="13618"/>
                  </a:cubicBezTo>
                  <a:cubicBezTo>
                    <a:pt x="15993" y="13618"/>
                    <a:pt x="15962" y="13650"/>
                    <a:pt x="15962" y="13650"/>
                  </a:cubicBezTo>
                  <a:cubicBezTo>
                    <a:pt x="15930" y="13650"/>
                    <a:pt x="15898" y="13650"/>
                    <a:pt x="15867" y="13618"/>
                  </a:cubicBezTo>
                  <a:lnTo>
                    <a:pt x="15867" y="13618"/>
                  </a:lnTo>
                  <a:cubicBezTo>
                    <a:pt x="15867" y="13618"/>
                    <a:pt x="15867" y="13618"/>
                    <a:pt x="15867" y="13618"/>
                  </a:cubicBezTo>
                  <a:cubicBezTo>
                    <a:pt x="15867" y="13523"/>
                    <a:pt x="15835" y="13428"/>
                    <a:pt x="15835" y="13302"/>
                  </a:cubicBezTo>
                  <a:cubicBezTo>
                    <a:pt x="15835" y="13302"/>
                    <a:pt x="15803" y="13302"/>
                    <a:pt x="15803" y="13302"/>
                  </a:cubicBezTo>
                  <a:cubicBezTo>
                    <a:pt x="15803" y="13302"/>
                    <a:pt x="15803" y="13302"/>
                    <a:pt x="15803" y="13302"/>
                  </a:cubicBezTo>
                  <a:cubicBezTo>
                    <a:pt x="15740" y="13302"/>
                    <a:pt x="15677" y="13333"/>
                    <a:pt x="15582" y="13365"/>
                  </a:cubicBezTo>
                  <a:cubicBezTo>
                    <a:pt x="15645" y="13555"/>
                    <a:pt x="15677" y="13713"/>
                    <a:pt x="15740" y="13872"/>
                  </a:cubicBezTo>
                  <a:cubicBezTo>
                    <a:pt x="15803" y="14062"/>
                    <a:pt x="15772" y="14220"/>
                    <a:pt x="15613" y="14347"/>
                  </a:cubicBezTo>
                  <a:cubicBezTo>
                    <a:pt x="15392" y="14283"/>
                    <a:pt x="15487" y="13967"/>
                    <a:pt x="15233" y="13872"/>
                  </a:cubicBezTo>
                  <a:cubicBezTo>
                    <a:pt x="15233" y="13872"/>
                    <a:pt x="15138" y="13872"/>
                    <a:pt x="15043" y="13935"/>
                  </a:cubicBezTo>
                  <a:cubicBezTo>
                    <a:pt x="15075" y="14030"/>
                    <a:pt x="15107" y="14157"/>
                    <a:pt x="15170" y="14252"/>
                  </a:cubicBezTo>
                  <a:cubicBezTo>
                    <a:pt x="15233" y="14410"/>
                    <a:pt x="15297" y="14568"/>
                    <a:pt x="15360" y="14727"/>
                  </a:cubicBezTo>
                  <a:cubicBezTo>
                    <a:pt x="15392" y="14822"/>
                    <a:pt x="15360" y="14948"/>
                    <a:pt x="15202" y="15012"/>
                  </a:cubicBezTo>
                  <a:cubicBezTo>
                    <a:pt x="15075" y="14822"/>
                    <a:pt x="14948" y="14632"/>
                    <a:pt x="14790" y="14442"/>
                  </a:cubicBezTo>
                  <a:cubicBezTo>
                    <a:pt x="14695" y="14473"/>
                    <a:pt x="14663" y="14568"/>
                    <a:pt x="14695" y="14663"/>
                  </a:cubicBezTo>
                  <a:cubicBezTo>
                    <a:pt x="14822" y="14853"/>
                    <a:pt x="14917" y="15043"/>
                    <a:pt x="15012" y="15202"/>
                  </a:cubicBezTo>
                  <a:cubicBezTo>
                    <a:pt x="15138" y="15392"/>
                    <a:pt x="15012" y="15487"/>
                    <a:pt x="14917" y="15614"/>
                  </a:cubicBezTo>
                  <a:cubicBezTo>
                    <a:pt x="14758" y="15360"/>
                    <a:pt x="14631" y="15138"/>
                    <a:pt x="14505" y="14917"/>
                  </a:cubicBezTo>
                  <a:cubicBezTo>
                    <a:pt x="14346" y="14980"/>
                    <a:pt x="14378" y="15075"/>
                    <a:pt x="14410" y="15170"/>
                  </a:cubicBezTo>
                  <a:cubicBezTo>
                    <a:pt x="14536" y="15392"/>
                    <a:pt x="14663" y="15645"/>
                    <a:pt x="14790" y="15899"/>
                  </a:cubicBezTo>
                  <a:cubicBezTo>
                    <a:pt x="14727" y="15994"/>
                    <a:pt x="14695" y="16089"/>
                    <a:pt x="14631" y="16184"/>
                  </a:cubicBezTo>
                  <a:cubicBezTo>
                    <a:pt x="14568" y="16184"/>
                    <a:pt x="14536" y="16184"/>
                    <a:pt x="14505" y="16152"/>
                  </a:cubicBezTo>
                  <a:cubicBezTo>
                    <a:pt x="14410" y="15994"/>
                    <a:pt x="14315" y="15804"/>
                    <a:pt x="14220" y="15614"/>
                  </a:cubicBezTo>
                  <a:cubicBezTo>
                    <a:pt x="13998" y="15582"/>
                    <a:pt x="13966" y="15772"/>
                    <a:pt x="13871" y="15867"/>
                  </a:cubicBezTo>
                  <a:cubicBezTo>
                    <a:pt x="14030" y="16089"/>
                    <a:pt x="14220" y="16310"/>
                    <a:pt x="14410" y="16532"/>
                  </a:cubicBezTo>
                  <a:cubicBezTo>
                    <a:pt x="14378" y="16659"/>
                    <a:pt x="14315" y="16754"/>
                    <a:pt x="14251" y="16912"/>
                  </a:cubicBezTo>
                  <a:cubicBezTo>
                    <a:pt x="14093" y="16690"/>
                    <a:pt x="13966" y="16500"/>
                    <a:pt x="13808" y="16342"/>
                  </a:cubicBezTo>
                  <a:cubicBezTo>
                    <a:pt x="13681" y="16374"/>
                    <a:pt x="13713" y="16469"/>
                    <a:pt x="13713" y="16532"/>
                  </a:cubicBezTo>
                  <a:cubicBezTo>
                    <a:pt x="13808" y="16690"/>
                    <a:pt x="13903" y="16880"/>
                    <a:pt x="13998" y="17039"/>
                  </a:cubicBezTo>
                  <a:cubicBezTo>
                    <a:pt x="14030" y="17134"/>
                    <a:pt x="13998" y="17260"/>
                    <a:pt x="13998" y="17387"/>
                  </a:cubicBezTo>
                  <a:cubicBezTo>
                    <a:pt x="13713" y="17197"/>
                    <a:pt x="13713" y="17197"/>
                    <a:pt x="13523" y="16754"/>
                  </a:cubicBezTo>
                  <a:cubicBezTo>
                    <a:pt x="13365" y="16754"/>
                    <a:pt x="13365" y="16849"/>
                    <a:pt x="13396" y="16944"/>
                  </a:cubicBezTo>
                  <a:cubicBezTo>
                    <a:pt x="13460" y="17102"/>
                    <a:pt x="13555" y="17260"/>
                    <a:pt x="13618" y="17419"/>
                  </a:cubicBezTo>
                  <a:cubicBezTo>
                    <a:pt x="13650" y="17514"/>
                    <a:pt x="13713" y="17640"/>
                    <a:pt x="13713" y="17735"/>
                  </a:cubicBezTo>
                  <a:cubicBezTo>
                    <a:pt x="13713" y="17830"/>
                    <a:pt x="13713" y="17925"/>
                    <a:pt x="13586" y="17957"/>
                  </a:cubicBezTo>
                  <a:cubicBezTo>
                    <a:pt x="13460" y="17704"/>
                    <a:pt x="13333" y="17450"/>
                    <a:pt x="13206" y="17197"/>
                  </a:cubicBezTo>
                  <a:cubicBezTo>
                    <a:pt x="13048" y="17229"/>
                    <a:pt x="13016" y="17324"/>
                    <a:pt x="13048" y="17419"/>
                  </a:cubicBezTo>
                  <a:cubicBezTo>
                    <a:pt x="13175" y="17735"/>
                    <a:pt x="13270" y="18084"/>
                    <a:pt x="13396" y="18400"/>
                  </a:cubicBezTo>
                  <a:cubicBezTo>
                    <a:pt x="12763" y="19635"/>
                    <a:pt x="12161" y="20839"/>
                    <a:pt x="11560" y="22074"/>
                  </a:cubicBezTo>
                  <a:cubicBezTo>
                    <a:pt x="11591" y="22327"/>
                    <a:pt x="11750" y="22549"/>
                    <a:pt x="11876" y="22771"/>
                  </a:cubicBezTo>
                  <a:lnTo>
                    <a:pt x="13491" y="25083"/>
                  </a:lnTo>
                  <a:cubicBezTo>
                    <a:pt x="13745" y="25463"/>
                    <a:pt x="13966" y="25843"/>
                    <a:pt x="14346" y="26159"/>
                  </a:cubicBezTo>
                  <a:cubicBezTo>
                    <a:pt x="14600" y="26381"/>
                    <a:pt x="14758" y="26698"/>
                    <a:pt x="14948" y="26983"/>
                  </a:cubicBezTo>
                  <a:cubicBezTo>
                    <a:pt x="14853" y="27141"/>
                    <a:pt x="14758" y="27046"/>
                    <a:pt x="14695" y="26983"/>
                  </a:cubicBezTo>
                  <a:cubicBezTo>
                    <a:pt x="13871" y="26508"/>
                    <a:pt x="13016" y="26001"/>
                    <a:pt x="12193" y="25494"/>
                  </a:cubicBezTo>
                  <a:cubicBezTo>
                    <a:pt x="10705" y="24576"/>
                    <a:pt x="9216" y="23657"/>
                    <a:pt x="7728" y="22739"/>
                  </a:cubicBezTo>
                  <a:cubicBezTo>
                    <a:pt x="7696" y="22707"/>
                    <a:pt x="7664" y="22676"/>
                    <a:pt x="7569" y="22612"/>
                  </a:cubicBezTo>
                  <a:cubicBezTo>
                    <a:pt x="7601" y="22549"/>
                    <a:pt x="7633" y="22486"/>
                    <a:pt x="7664" y="22454"/>
                  </a:cubicBezTo>
                  <a:cubicBezTo>
                    <a:pt x="8171" y="21757"/>
                    <a:pt x="8709" y="21092"/>
                    <a:pt x="9216" y="20396"/>
                  </a:cubicBezTo>
                  <a:cubicBezTo>
                    <a:pt x="9628" y="19825"/>
                    <a:pt x="10008" y="19255"/>
                    <a:pt x="10420" y="18685"/>
                  </a:cubicBezTo>
                  <a:cubicBezTo>
                    <a:pt x="10958" y="17925"/>
                    <a:pt x="11496" y="17165"/>
                    <a:pt x="12035" y="16405"/>
                  </a:cubicBezTo>
                  <a:cubicBezTo>
                    <a:pt x="12573" y="15677"/>
                    <a:pt x="13111" y="14948"/>
                    <a:pt x="13618" y="14188"/>
                  </a:cubicBezTo>
                  <a:cubicBezTo>
                    <a:pt x="13618" y="14157"/>
                    <a:pt x="13650" y="14093"/>
                    <a:pt x="13681" y="14093"/>
                  </a:cubicBezTo>
                  <a:cubicBezTo>
                    <a:pt x="14346" y="13555"/>
                    <a:pt x="14790" y="12795"/>
                    <a:pt x="15328" y="12130"/>
                  </a:cubicBezTo>
                  <a:cubicBezTo>
                    <a:pt x="15360" y="12067"/>
                    <a:pt x="15423" y="12035"/>
                    <a:pt x="15487" y="11972"/>
                  </a:cubicBezTo>
                  <a:cubicBezTo>
                    <a:pt x="15455" y="12003"/>
                    <a:pt x="15455" y="12003"/>
                    <a:pt x="15455" y="12035"/>
                  </a:cubicBezTo>
                  <a:cubicBezTo>
                    <a:pt x="15455" y="12003"/>
                    <a:pt x="15487" y="12003"/>
                    <a:pt x="15487" y="11972"/>
                  </a:cubicBezTo>
                  <a:lnTo>
                    <a:pt x="15487" y="11972"/>
                  </a:lnTo>
                  <a:lnTo>
                    <a:pt x="15487" y="11972"/>
                  </a:lnTo>
                  <a:lnTo>
                    <a:pt x="15487" y="11972"/>
                  </a:lnTo>
                  <a:cubicBezTo>
                    <a:pt x="15487" y="11908"/>
                    <a:pt x="15455" y="11845"/>
                    <a:pt x="15487" y="11813"/>
                  </a:cubicBezTo>
                  <a:cubicBezTo>
                    <a:pt x="15582" y="11592"/>
                    <a:pt x="15677" y="11338"/>
                    <a:pt x="15835" y="11148"/>
                  </a:cubicBezTo>
                  <a:cubicBezTo>
                    <a:pt x="16057" y="10863"/>
                    <a:pt x="16247" y="10546"/>
                    <a:pt x="16468" y="10261"/>
                  </a:cubicBezTo>
                  <a:cubicBezTo>
                    <a:pt x="16753" y="9850"/>
                    <a:pt x="17007" y="9438"/>
                    <a:pt x="17355" y="9026"/>
                  </a:cubicBezTo>
                  <a:cubicBezTo>
                    <a:pt x="17735" y="8551"/>
                    <a:pt x="18052" y="8013"/>
                    <a:pt x="18432" y="7538"/>
                  </a:cubicBezTo>
                  <a:cubicBezTo>
                    <a:pt x="18812" y="7031"/>
                    <a:pt x="19160" y="6493"/>
                    <a:pt x="19540" y="5986"/>
                  </a:cubicBezTo>
                  <a:cubicBezTo>
                    <a:pt x="19920" y="5479"/>
                    <a:pt x="20269" y="4973"/>
                    <a:pt x="20649" y="4466"/>
                  </a:cubicBezTo>
                  <a:cubicBezTo>
                    <a:pt x="20997" y="3959"/>
                    <a:pt x="21377" y="3453"/>
                    <a:pt x="21725" y="2946"/>
                  </a:cubicBezTo>
                  <a:cubicBezTo>
                    <a:pt x="21884" y="2756"/>
                    <a:pt x="22074" y="2534"/>
                    <a:pt x="22264" y="2281"/>
                  </a:cubicBezTo>
                  <a:close/>
                  <a:moveTo>
                    <a:pt x="11560" y="12003"/>
                  </a:moveTo>
                  <a:cubicBezTo>
                    <a:pt x="12636" y="10990"/>
                    <a:pt x="13681" y="9945"/>
                    <a:pt x="14758" y="8931"/>
                  </a:cubicBezTo>
                  <a:cubicBezTo>
                    <a:pt x="14822" y="8868"/>
                    <a:pt x="14885" y="8805"/>
                    <a:pt x="14948" y="8741"/>
                  </a:cubicBezTo>
                  <a:cubicBezTo>
                    <a:pt x="15677" y="8203"/>
                    <a:pt x="16278" y="7538"/>
                    <a:pt x="16912" y="6905"/>
                  </a:cubicBezTo>
                  <a:cubicBezTo>
                    <a:pt x="17197" y="6588"/>
                    <a:pt x="17513" y="6303"/>
                    <a:pt x="17830" y="5986"/>
                  </a:cubicBezTo>
                  <a:cubicBezTo>
                    <a:pt x="18938" y="4909"/>
                    <a:pt x="20047" y="3864"/>
                    <a:pt x="21187" y="2788"/>
                  </a:cubicBezTo>
                  <a:cubicBezTo>
                    <a:pt x="21314" y="2629"/>
                    <a:pt x="21472" y="2503"/>
                    <a:pt x="21599" y="2376"/>
                  </a:cubicBezTo>
                  <a:cubicBezTo>
                    <a:pt x="21725" y="2534"/>
                    <a:pt x="21599" y="2598"/>
                    <a:pt x="21535" y="2693"/>
                  </a:cubicBezTo>
                  <a:cubicBezTo>
                    <a:pt x="20617" y="3959"/>
                    <a:pt x="19699" y="5226"/>
                    <a:pt x="18780" y="6525"/>
                  </a:cubicBezTo>
                  <a:cubicBezTo>
                    <a:pt x="17450" y="8330"/>
                    <a:pt x="16152" y="10135"/>
                    <a:pt x="14853" y="11940"/>
                  </a:cubicBezTo>
                  <a:cubicBezTo>
                    <a:pt x="13143" y="14347"/>
                    <a:pt x="11401" y="16754"/>
                    <a:pt x="9691" y="19160"/>
                  </a:cubicBezTo>
                  <a:cubicBezTo>
                    <a:pt x="8963" y="20174"/>
                    <a:pt x="8266" y="21187"/>
                    <a:pt x="7538" y="22201"/>
                  </a:cubicBezTo>
                  <a:cubicBezTo>
                    <a:pt x="7474" y="22327"/>
                    <a:pt x="7379" y="22422"/>
                    <a:pt x="7284" y="22549"/>
                  </a:cubicBezTo>
                  <a:cubicBezTo>
                    <a:pt x="6968" y="22581"/>
                    <a:pt x="6714" y="22612"/>
                    <a:pt x="6429" y="22644"/>
                  </a:cubicBezTo>
                  <a:cubicBezTo>
                    <a:pt x="5352" y="22676"/>
                    <a:pt x="4276" y="22676"/>
                    <a:pt x="3167" y="22707"/>
                  </a:cubicBezTo>
                  <a:cubicBezTo>
                    <a:pt x="2407" y="22739"/>
                    <a:pt x="1647" y="22802"/>
                    <a:pt x="855" y="22866"/>
                  </a:cubicBezTo>
                  <a:cubicBezTo>
                    <a:pt x="760" y="22866"/>
                    <a:pt x="634" y="22866"/>
                    <a:pt x="444" y="22897"/>
                  </a:cubicBezTo>
                  <a:cubicBezTo>
                    <a:pt x="507" y="22771"/>
                    <a:pt x="539" y="22707"/>
                    <a:pt x="602" y="22644"/>
                  </a:cubicBezTo>
                  <a:cubicBezTo>
                    <a:pt x="4244" y="19097"/>
                    <a:pt x="7918" y="15550"/>
                    <a:pt x="11560" y="120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199025" y="208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6105600" y="2308425"/>
              <a:ext cx="825" cy="8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0" y="32"/>
                  </a:moveTo>
                  <a:cubicBezTo>
                    <a:pt x="0" y="32"/>
                    <a:pt x="32" y="32"/>
                    <a:pt x="32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4240300" y="2454100"/>
              <a:ext cx="607275" cy="538400"/>
            </a:xfrm>
            <a:custGeom>
              <a:avLst/>
              <a:gdLst/>
              <a:ahLst/>
              <a:cxnLst/>
              <a:rect l="l" t="t" r="r" b="b"/>
              <a:pathLst>
                <a:path w="24291" h="21536" extrusionOk="0">
                  <a:moveTo>
                    <a:pt x="1489" y="5701"/>
                  </a:moveTo>
                  <a:cubicBezTo>
                    <a:pt x="3040" y="6904"/>
                    <a:pt x="4592" y="8139"/>
                    <a:pt x="6176" y="9374"/>
                  </a:cubicBezTo>
                  <a:cubicBezTo>
                    <a:pt x="6651" y="9754"/>
                    <a:pt x="7157" y="10103"/>
                    <a:pt x="7696" y="10388"/>
                  </a:cubicBezTo>
                  <a:cubicBezTo>
                    <a:pt x="8297" y="10736"/>
                    <a:pt x="8867" y="11116"/>
                    <a:pt x="9406" y="11496"/>
                  </a:cubicBezTo>
                  <a:cubicBezTo>
                    <a:pt x="9913" y="11813"/>
                    <a:pt x="10356" y="12161"/>
                    <a:pt x="10831" y="12509"/>
                  </a:cubicBezTo>
                  <a:cubicBezTo>
                    <a:pt x="11401" y="12953"/>
                    <a:pt x="12003" y="13364"/>
                    <a:pt x="12573" y="13808"/>
                  </a:cubicBezTo>
                  <a:cubicBezTo>
                    <a:pt x="12731" y="13903"/>
                    <a:pt x="12794" y="14061"/>
                    <a:pt x="12858" y="14220"/>
                  </a:cubicBezTo>
                  <a:cubicBezTo>
                    <a:pt x="13016" y="14790"/>
                    <a:pt x="13174" y="15391"/>
                    <a:pt x="13364" y="15961"/>
                  </a:cubicBezTo>
                  <a:cubicBezTo>
                    <a:pt x="13523" y="16563"/>
                    <a:pt x="13713" y="17133"/>
                    <a:pt x="14030" y="17703"/>
                  </a:cubicBezTo>
                  <a:cubicBezTo>
                    <a:pt x="14125" y="17893"/>
                    <a:pt x="14188" y="18083"/>
                    <a:pt x="14251" y="18305"/>
                  </a:cubicBezTo>
                  <a:cubicBezTo>
                    <a:pt x="14505" y="19350"/>
                    <a:pt x="15011" y="20300"/>
                    <a:pt x="15106" y="21377"/>
                  </a:cubicBezTo>
                  <a:cubicBezTo>
                    <a:pt x="15106" y="21440"/>
                    <a:pt x="15201" y="21503"/>
                    <a:pt x="15265" y="21535"/>
                  </a:cubicBezTo>
                  <a:cubicBezTo>
                    <a:pt x="15296" y="21535"/>
                    <a:pt x="15391" y="21503"/>
                    <a:pt x="15391" y="21472"/>
                  </a:cubicBezTo>
                  <a:cubicBezTo>
                    <a:pt x="15486" y="21123"/>
                    <a:pt x="15771" y="21092"/>
                    <a:pt x="16056" y="20997"/>
                  </a:cubicBezTo>
                  <a:cubicBezTo>
                    <a:pt x="16215" y="20965"/>
                    <a:pt x="16341" y="20870"/>
                    <a:pt x="16468" y="20807"/>
                  </a:cubicBezTo>
                  <a:cubicBezTo>
                    <a:pt x="17038" y="20490"/>
                    <a:pt x="17640" y="20173"/>
                    <a:pt x="18210" y="19857"/>
                  </a:cubicBezTo>
                  <a:cubicBezTo>
                    <a:pt x="19097" y="19382"/>
                    <a:pt x="19983" y="18907"/>
                    <a:pt x="20870" y="18431"/>
                  </a:cubicBezTo>
                  <a:cubicBezTo>
                    <a:pt x="21282" y="18178"/>
                    <a:pt x="21693" y="17925"/>
                    <a:pt x="22105" y="17640"/>
                  </a:cubicBezTo>
                  <a:cubicBezTo>
                    <a:pt x="22390" y="17418"/>
                    <a:pt x="22707" y="17228"/>
                    <a:pt x="23055" y="17070"/>
                  </a:cubicBezTo>
                  <a:cubicBezTo>
                    <a:pt x="23372" y="16943"/>
                    <a:pt x="23657" y="16753"/>
                    <a:pt x="23910" y="16468"/>
                  </a:cubicBezTo>
                  <a:cubicBezTo>
                    <a:pt x="24005" y="16373"/>
                    <a:pt x="24132" y="16278"/>
                    <a:pt x="24259" y="16151"/>
                  </a:cubicBezTo>
                  <a:cubicBezTo>
                    <a:pt x="24290" y="15803"/>
                    <a:pt x="24227" y="15423"/>
                    <a:pt x="24195" y="15075"/>
                  </a:cubicBezTo>
                  <a:cubicBezTo>
                    <a:pt x="24132" y="14790"/>
                    <a:pt x="24100" y="14505"/>
                    <a:pt x="24164" y="14188"/>
                  </a:cubicBezTo>
                  <a:cubicBezTo>
                    <a:pt x="24164" y="13998"/>
                    <a:pt x="24132" y="13776"/>
                    <a:pt x="24069" y="13586"/>
                  </a:cubicBezTo>
                  <a:cubicBezTo>
                    <a:pt x="23974" y="13111"/>
                    <a:pt x="23815" y="12668"/>
                    <a:pt x="23784" y="12193"/>
                  </a:cubicBezTo>
                  <a:cubicBezTo>
                    <a:pt x="23689" y="11654"/>
                    <a:pt x="23562" y="11148"/>
                    <a:pt x="23340" y="10641"/>
                  </a:cubicBezTo>
                  <a:cubicBezTo>
                    <a:pt x="23150" y="10103"/>
                    <a:pt x="22929" y="9564"/>
                    <a:pt x="22675" y="9026"/>
                  </a:cubicBezTo>
                  <a:cubicBezTo>
                    <a:pt x="22644" y="8931"/>
                    <a:pt x="22549" y="8836"/>
                    <a:pt x="22454" y="8772"/>
                  </a:cubicBezTo>
                  <a:cubicBezTo>
                    <a:pt x="22327" y="8646"/>
                    <a:pt x="22168" y="8519"/>
                    <a:pt x="22010" y="8392"/>
                  </a:cubicBezTo>
                  <a:cubicBezTo>
                    <a:pt x="21408" y="7854"/>
                    <a:pt x="20743" y="7379"/>
                    <a:pt x="20047" y="6936"/>
                  </a:cubicBezTo>
                  <a:cubicBezTo>
                    <a:pt x="19572" y="6587"/>
                    <a:pt x="19065" y="6239"/>
                    <a:pt x="18590" y="5891"/>
                  </a:cubicBezTo>
                  <a:cubicBezTo>
                    <a:pt x="18147" y="5574"/>
                    <a:pt x="17671" y="5226"/>
                    <a:pt x="17260" y="4846"/>
                  </a:cubicBezTo>
                  <a:cubicBezTo>
                    <a:pt x="16816" y="4466"/>
                    <a:pt x="16246" y="4244"/>
                    <a:pt x="15803" y="3895"/>
                  </a:cubicBezTo>
                  <a:cubicBezTo>
                    <a:pt x="15550" y="3674"/>
                    <a:pt x="15265" y="3515"/>
                    <a:pt x="15043" y="3294"/>
                  </a:cubicBezTo>
                  <a:cubicBezTo>
                    <a:pt x="14251" y="2534"/>
                    <a:pt x="13428" y="1900"/>
                    <a:pt x="12573" y="1235"/>
                  </a:cubicBezTo>
                  <a:cubicBezTo>
                    <a:pt x="12288" y="1045"/>
                    <a:pt x="12034" y="855"/>
                    <a:pt x="11749" y="697"/>
                  </a:cubicBezTo>
                  <a:cubicBezTo>
                    <a:pt x="11433" y="507"/>
                    <a:pt x="11084" y="349"/>
                    <a:pt x="10958" y="0"/>
                  </a:cubicBezTo>
                  <a:cubicBezTo>
                    <a:pt x="10799" y="0"/>
                    <a:pt x="10673" y="0"/>
                    <a:pt x="10578" y="32"/>
                  </a:cubicBezTo>
                  <a:cubicBezTo>
                    <a:pt x="10134" y="159"/>
                    <a:pt x="9691" y="254"/>
                    <a:pt x="9311" y="444"/>
                  </a:cubicBezTo>
                  <a:cubicBezTo>
                    <a:pt x="8266" y="919"/>
                    <a:pt x="7126" y="1172"/>
                    <a:pt x="6049" y="1520"/>
                  </a:cubicBezTo>
                  <a:cubicBezTo>
                    <a:pt x="5289" y="1774"/>
                    <a:pt x="4529" y="2059"/>
                    <a:pt x="3769" y="2407"/>
                  </a:cubicBezTo>
                  <a:cubicBezTo>
                    <a:pt x="3199" y="2692"/>
                    <a:pt x="2597" y="3009"/>
                    <a:pt x="1995" y="3262"/>
                  </a:cubicBezTo>
                  <a:cubicBezTo>
                    <a:pt x="1425" y="3515"/>
                    <a:pt x="855" y="3737"/>
                    <a:pt x="285" y="3990"/>
                  </a:cubicBezTo>
                  <a:cubicBezTo>
                    <a:pt x="190" y="4022"/>
                    <a:pt x="95" y="4117"/>
                    <a:pt x="32" y="4149"/>
                  </a:cubicBezTo>
                  <a:cubicBezTo>
                    <a:pt x="0" y="4719"/>
                    <a:pt x="190" y="5194"/>
                    <a:pt x="475" y="5606"/>
                  </a:cubicBezTo>
                  <a:cubicBezTo>
                    <a:pt x="634" y="5859"/>
                    <a:pt x="760" y="6144"/>
                    <a:pt x="887" y="6429"/>
                  </a:cubicBezTo>
                  <a:cubicBezTo>
                    <a:pt x="1489" y="7664"/>
                    <a:pt x="2059" y="8899"/>
                    <a:pt x="2629" y="10134"/>
                  </a:cubicBezTo>
                  <a:cubicBezTo>
                    <a:pt x="2692" y="10293"/>
                    <a:pt x="2787" y="10451"/>
                    <a:pt x="2819" y="10641"/>
                  </a:cubicBezTo>
                  <a:cubicBezTo>
                    <a:pt x="2914" y="10989"/>
                    <a:pt x="3104" y="11243"/>
                    <a:pt x="3420" y="11464"/>
                  </a:cubicBezTo>
                  <a:cubicBezTo>
                    <a:pt x="3769" y="11718"/>
                    <a:pt x="4117" y="12003"/>
                    <a:pt x="4402" y="12351"/>
                  </a:cubicBezTo>
                  <a:cubicBezTo>
                    <a:pt x="4529" y="12478"/>
                    <a:pt x="4655" y="12573"/>
                    <a:pt x="4814" y="12668"/>
                  </a:cubicBezTo>
                  <a:cubicBezTo>
                    <a:pt x="5384" y="13016"/>
                    <a:pt x="5827" y="13554"/>
                    <a:pt x="6397" y="13935"/>
                  </a:cubicBezTo>
                  <a:cubicBezTo>
                    <a:pt x="6461" y="13998"/>
                    <a:pt x="6492" y="14061"/>
                    <a:pt x="6524" y="14125"/>
                  </a:cubicBezTo>
                  <a:cubicBezTo>
                    <a:pt x="6841" y="14600"/>
                    <a:pt x="7284" y="14948"/>
                    <a:pt x="7632" y="15391"/>
                  </a:cubicBezTo>
                  <a:cubicBezTo>
                    <a:pt x="7632" y="15296"/>
                    <a:pt x="7601" y="15201"/>
                    <a:pt x="7569" y="15106"/>
                  </a:cubicBezTo>
                  <a:cubicBezTo>
                    <a:pt x="7537" y="15043"/>
                    <a:pt x="7411" y="14980"/>
                    <a:pt x="7537" y="14853"/>
                  </a:cubicBezTo>
                  <a:cubicBezTo>
                    <a:pt x="8012" y="15233"/>
                    <a:pt x="8487" y="15613"/>
                    <a:pt x="8962" y="15961"/>
                  </a:cubicBezTo>
                  <a:cubicBezTo>
                    <a:pt x="9121" y="16088"/>
                    <a:pt x="9248" y="16246"/>
                    <a:pt x="9438" y="16310"/>
                  </a:cubicBezTo>
                  <a:cubicBezTo>
                    <a:pt x="9754" y="16468"/>
                    <a:pt x="10008" y="16690"/>
                    <a:pt x="10261" y="16911"/>
                  </a:cubicBezTo>
                  <a:cubicBezTo>
                    <a:pt x="10799" y="17386"/>
                    <a:pt x="11338" y="17861"/>
                    <a:pt x="11876" y="18368"/>
                  </a:cubicBezTo>
                  <a:cubicBezTo>
                    <a:pt x="12351" y="18780"/>
                    <a:pt x="12794" y="19255"/>
                    <a:pt x="13206" y="19730"/>
                  </a:cubicBezTo>
                  <a:cubicBezTo>
                    <a:pt x="13555" y="20173"/>
                    <a:pt x="13998" y="20553"/>
                    <a:pt x="14378" y="20933"/>
                  </a:cubicBezTo>
                  <a:cubicBezTo>
                    <a:pt x="14505" y="21060"/>
                    <a:pt x="14663" y="21060"/>
                    <a:pt x="14758" y="20965"/>
                  </a:cubicBezTo>
                  <a:cubicBezTo>
                    <a:pt x="14853" y="20870"/>
                    <a:pt x="14853" y="20712"/>
                    <a:pt x="14726" y="20585"/>
                  </a:cubicBezTo>
                  <a:cubicBezTo>
                    <a:pt x="14600" y="20458"/>
                    <a:pt x="14473" y="20332"/>
                    <a:pt x="14346" y="20173"/>
                  </a:cubicBezTo>
                  <a:cubicBezTo>
                    <a:pt x="14061" y="19920"/>
                    <a:pt x="13776" y="19667"/>
                    <a:pt x="13555" y="19382"/>
                  </a:cubicBezTo>
                  <a:cubicBezTo>
                    <a:pt x="13143" y="18812"/>
                    <a:pt x="12604" y="18305"/>
                    <a:pt x="12066" y="17830"/>
                  </a:cubicBezTo>
                  <a:cubicBezTo>
                    <a:pt x="11148" y="17038"/>
                    <a:pt x="10261" y="16246"/>
                    <a:pt x="9216" y="15613"/>
                  </a:cubicBezTo>
                  <a:cubicBezTo>
                    <a:pt x="8994" y="15486"/>
                    <a:pt x="8772" y="15328"/>
                    <a:pt x="8551" y="15138"/>
                  </a:cubicBezTo>
                  <a:cubicBezTo>
                    <a:pt x="7854" y="14568"/>
                    <a:pt x="7157" y="13998"/>
                    <a:pt x="6429" y="13428"/>
                  </a:cubicBezTo>
                  <a:cubicBezTo>
                    <a:pt x="6366" y="13396"/>
                    <a:pt x="6302" y="13333"/>
                    <a:pt x="6271" y="13269"/>
                  </a:cubicBezTo>
                  <a:cubicBezTo>
                    <a:pt x="5986" y="12794"/>
                    <a:pt x="5542" y="12478"/>
                    <a:pt x="5131" y="12129"/>
                  </a:cubicBezTo>
                  <a:cubicBezTo>
                    <a:pt x="4687" y="11813"/>
                    <a:pt x="4244" y="11496"/>
                    <a:pt x="3800" y="11179"/>
                  </a:cubicBezTo>
                  <a:cubicBezTo>
                    <a:pt x="3515" y="10989"/>
                    <a:pt x="3357" y="10768"/>
                    <a:pt x="3262" y="10451"/>
                  </a:cubicBezTo>
                  <a:cubicBezTo>
                    <a:pt x="3167" y="10166"/>
                    <a:pt x="3040" y="9913"/>
                    <a:pt x="2914" y="9659"/>
                  </a:cubicBezTo>
                  <a:cubicBezTo>
                    <a:pt x="2787" y="9343"/>
                    <a:pt x="2629" y="9058"/>
                    <a:pt x="2502" y="8772"/>
                  </a:cubicBezTo>
                  <a:cubicBezTo>
                    <a:pt x="1995" y="7727"/>
                    <a:pt x="1520" y="6682"/>
                    <a:pt x="1045" y="5637"/>
                  </a:cubicBezTo>
                  <a:cubicBezTo>
                    <a:pt x="982" y="5574"/>
                    <a:pt x="887" y="5479"/>
                    <a:pt x="982" y="5352"/>
                  </a:cubicBezTo>
                  <a:cubicBezTo>
                    <a:pt x="1172" y="5416"/>
                    <a:pt x="1330" y="5574"/>
                    <a:pt x="1489" y="5701"/>
                  </a:cubicBezTo>
                  <a:close/>
                  <a:moveTo>
                    <a:pt x="17545" y="5732"/>
                  </a:moveTo>
                  <a:cubicBezTo>
                    <a:pt x="18305" y="6334"/>
                    <a:pt x="19065" y="6936"/>
                    <a:pt x="19888" y="7442"/>
                  </a:cubicBezTo>
                  <a:cubicBezTo>
                    <a:pt x="20712" y="7949"/>
                    <a:pt x="21440" y="8614"/>
                    <a:pt x="22200" y="9216"/>
                  </a:cubicBezTo>
                  <a:cubicBezTo>
                    <a:pt x="22264" y="9248"/>
                    <a:pt x="22295" y="9311"/>
                    <a:pt x="22327" y="9374"/>
                  </a:cubicBezTo>
                  <a:cubicBezTo>
                    <a:pt x="22770" y="10356"/>
                    <a:pt x="23214" y="11338"/>
                    <a:pt x="23435" y="12414"/>
                  </a:cubicBezTo>
                  <a:cubicBezTo>
                    <a:pt x="23562" y="13206"/>
                    <a:pt x="23720" y="13998"/>
                    <a:pt x="23847" y="14821"/>
                  </a:cubicBezTo>
                  <a:cubicBezTo>
                    <a:pt x="23910" y="15075"/>
                    <a:pt x="23942" y="15360"/>
                    <a:pt x="24005" y="15613"/>
                  </a:cubicBezTo>
                  <a:cubicBezTo>
                    <a:pt x="23562" y="16088"/>
                    <a:pt x="23119" y="16531"/>
                    <a:pt x="22485" y="16753"/>
                  </a:cubicBezTo>
                  <a:cubicBezTo>
                    <a:pt x="22359" y="16816"/>
                    <a:pt x="22200" y="16943"/>
                    <a:pt x="22042" y="17038"/>
                  </a:cubicBezTo>
                  <a:cubicBezTo>
                    <a:pt x="21187" y="17735"/>
                    <a:pt x="20142" y="18241"/>
                    <a:pt x="19160" y="18780"/>
                  </a:cubicBezTo>
                  <a:cubicBezTo>
                    <a:pt x="18210" y="19318"/>
                    <a:pt x="17260" y="19825"/>
                    <a:pt x="16341" y="20363"/>
                  </a:cubicBezTo>
                  <a:cubicBezTo>
                    <a:pt x="16056" y="20522"/>
                    <a:pt x="15835" y="20712"/>
                    <a:pt x="15550" y="20902"/>
                  </a:cubicBezTo>
                  <a:cubicBezTo>
                    <a:pt x="15391" y="20775"/>
                    <a:pt x="15455" y="20585"/>
                    <a:pt x="15391" y="20427"/>
                  </a:cubicBezTo>
                  <a:cubicBezTo>
                    <a:pt x="15296" y="20268"/>
                    <a:pt x="15265" y="20110"/>
                    <a:pt x="15201" y="19920"/>
                  </a:cubicBezTo>
                  <a:cubicBezTo>
                    <a:pt x="14916" y="18780"/>
                    <a:pt x="14505" y="17671"/>
                    <a:pt x="14093" y="16563"/>
                  </a:cubicBezTo>
                  <a:cubicBezTo>
                    <a:pt x="13998" y="16341"/>
                    <a:pt x="13935" y="16120"/>
                    <a:pt x="13871" y="15898"/>
                  </a:cubicBezTo>
                  <a:cubicBezTo>
                    <a:pt x="13681" y="15233"/>
                    <a:pt x="13491" y="14600"/>
                    <a:pt x="13301" y="13935"/>
                  </a:cubicBezTo>
                  <a:cubicBezTo>
                    <a:pt x="13238" y="13745"/>
                    <a:pt x="13143" y="13586"/>
                    <a:pt x="12984" y="13459"/>
                  </a:cubicBezTo>
                  <a:cubicBezTo>
                    <a:pt x="12478" y="13079"/>
                    <a:pt x="11939" y="12699"/>
                    <a:pt x="11433" y="12319"/>
                  </a:cubicBezTo>
                  <a:cubicBezTo>
                    <a:pt x="10989" y="12003"/>
                    <a:pt x="10546" y="11686"/>
                    <a:pt x="10103" y="11369"/>
                  </a:cubicBezTo>
                  <a:cubicBezTo>
                    <a:pt x="9406" y="10894"/>
                    <a:pt x="8741" y="10356"/>
                    <a:pt x="7981" y="9976"/>
                  </a:cubicBezTo>
                  <a:cubicBezTo>
                    <a:pt x="7822" y="9881"/>
                    <a:pt x="7601" y="9818"/>
                    <a:pt x="7506" y="9628"/>
                  </a:cubicBezTo>
                  <a:cubicBezTo>
                    <a:pt x="7601" y="9564"/>
                    <a:pt x="7664" y="9501"/>
                    <a:pt x="7759" y="9469"/>
                  </a:cubicBezTo>
                  <a:cubicBezTo>
                    <a:pt x="10799" y="8076"/>
                    <a:pt x="13808" y="6587"/>
                    <a:pt x="16880" y="5257"/>
                  </a:cubicBezTo>
                  <a:cubicBezTo>
                    <a:pt x="17101" y="5416"/>
                    <a:pt x="17323" y="5574"/>
                    <a:pt x="17545" y="5732"/>
                  </a:cubicBezTo>
                  <a:close/>
                  <a:moveTo>
                    <a:pt x="634" y="4402"/>
                  </a:moveTo>
                  <a:cubicBezTo>
                    <a:pt x="1172" y="4180"/>
                    <a:pt x="1615" y="4022"/>
                    <a:pt x="2059" y="3800"/>
                  </a:cubicBezTo>
                  <a:cubicBezTo>
                    <a:pt x="2692" y="3515"/>
                    <a:pt x="3357" y="3199"/>
                    <a:pt x="3990" y="2914"/>
                  </a:cubicBezTo>
                  <a:cubicBezTo>
                    <a:pt x="4719" y="2565"/>
                    <a:pt x="5479" y="2312"/>
                    <a:pt x="6239" y="2059"/>
                  </a:cubicBezTo>
                  <a:cubicBezTo>
                    <a:pt x="7347" y="1679"/>
                    <a:pt x="8519" y="1425"/>
                    <a:pt x="9596" y="919"/>
                  </a:cubicBezTo>
                  <a:cubicBezTo>
                    <a:pt x="9881" y="792"/>
                    <a:pt x="10198" y="697"/>
                    <a:pt x="10514" y="602"/>
                  </a:cubicBezTo>
                  <a:cubicBezTo>
                    <a:pt x="10641" y="570"/>
                    <a:pt x="10736" y="570"/>
                    <a:pt x="10894" y="570"/>
                  </a:cubicBezTo>
                  <a:cubicBezTo>
                    <a:pt x="11021" y="729"/>
                    <a:pt x="11148" y="887"/>
                    <a:pt x="11306" y="1077"/>
                  </a:cubicBezTo>
                  <a:cubicBezTo>
                    <a:pt x="11243" y="1109"/>
                    <a:pt x="11148" y="1172"/>
                    <a:pt x="11053" y="1204"/>
                  </a:cubicBezTo>
                  <a:cubicBezTo>
                    <a:pt x="10578" y="1457"/>
                    <a:pt x="10071" y="1679"/>
                    <a:pt x="9596" y="1932"/>
                  </a:cubicBezTo>
                  <a:cubicBezTo>
                    <a:pt x="9438" y="1995"/>
                    <a:pt x="9343" y="2090"/>
                    <a:pt x="9216" y="2185"/>
                  </a:cubicBezTo>
                  <a:cubicBezTo>
                    <a:pt x="9184" y="2217"/>
                    <a:pt x="9153" y="2312"/>
                    <a:pt x="9184" y="2344"/>
                  </a:cubicBezTo>
                  <a:cubicBezTo>
                    <a:pt x="9216" y="2375"/>
                    <a:pt x="9279" y="2439"/>
                    <a:pt x="9343" y="2470"/>
                  </a:cubicBezTo>
                  <a:cubicBezTo>
                    <a:pt x="9406" y="2470"/>
                    <a:pt x="9501" y="2439"/>
                    <a:pt x="9564" y="2407"/>
                  </a:cubicBezTo>
                  <a:cubicBezTo>
                    <a:pt x="10198" y="2122"/>
                    <a:pt x="10799" y="1837"/>
                    <a:pt x="11401" y="1520"/>
                  </a:cubicBezTo>
                  <a:cubicBezTo>
                    <a:pt x="11528" y="1457"/>
                    <a:pt x="11654" y="1362"/>
                    <a:pt x="11781" y="1267"/>
                  </a:cubicBezTo>
                  <a:cubicBezTo>
                    <a:pt x="11844" y="1330"/>
                    <a:pt x="11908" y="1330"/>
                    <a:pt x="11939" y="1362"/>
                  </a:cubicBezTo>
                  <a:cubicBezTo>
                    <a:pt x="12731" y="1995"/>
                    <a:pt x="13555" y="2565"/>
                    <a:pt x="14283" y="3294"/>
                  </a:cubicBezTo>
                  <a:cubicBezTo>
                    <a:pt x="14726" y="3737"/>
                    <a:pt x="15201" y="4117"/>
                    <a:pt x="15740" y="4466"/>
                  </a:cubicBezTo>
                  <a:cubicBezTo>
                    <a:pt x="15930" y="4561"/>
                    <a:pt x="16120" y="4656"/>
                    <a:pt x="16246" y="4877"/>
                  </a:cubicBezTo>
                  <a:cubicBezTo>
                    <a:pt x="16151" y="4941"/>
                    <a:pt x="16056" y="4972"/>
                    <a:pt x="15993" y="5036"/>
                  </a:cubicBezTo>
                  <a:cubicBezTo>
                    <a:pt x="14346" y="5796"/>
                    <a:pt x="12699" y="6524"/>
                    <a:pt x="11084" y="7316"/>
                  </a:cubicBezTo>
                  <a:cubicBezTo>
                    <a:pt x="9818" y="7917"/>
                    <a:pt x="8551" y="8551"/>
                    <a:pt x="7284" y="9153"/>
                  </a:cubicBezTo>
                  <a:cubicBezTo>
                    <a:pt x="6999" y="9311"/>
                    <a:pt x="6809" y="9279"/>
                    <a:pt x="6587" y="9089"/>
                  </a:cubicBezTo>
                  <a:cubicBezTo>
                    <a:pt x="5954" y="8582"/>
                    <a:pt x="5321" y="8076"/>
                    <a:pt x="4655" y="7569"/>
                  </a:cubicBezTo>
                  <a:cubicBezTo>
                    <a:pt x="3515" y="6682"/>
                    <a:pt x="2375" y="5796"/>
                    <a:pt x="1204" y="4909"/>
                  </a:cubicBezTo>
                  <a:cubicBezTo>
                    <a:pt x="1045" y="4751"/>
                    <a:pt x="824" y="4624"/>
                    <a:pt x="634" y="4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4197550" y="2175400"/>
              <a:ext cx="800" cy="825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32"/>
                  </a:moveTo>
                  <a:cubicBezTo>
                    <a:pt x="32" y="32"/>
                    <a:pt x="32" y="1"/>
                    <a:pt x="32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3822250" y="1922850"/>
              <a:ext cx="468725" cy="720500"/>
            </a:xfrm>
            <a:custGeom>
              <a:avLst/>
              <a:gdLst/>
              <a:ahLst/>
              <a:cxnLst/>
              <a:rect l="l" t="t" r="r" b="b"/>
              <a:pathLst>
                <a:path w="18749" h="28820" extrusionOk="0">
                  <a:moveTo>
                    <a:pt x="15234" y="13143"/>
                  </a:moveTo>
                  <a:cubicBezTo>
                    <a:pt x="15234" y="12446"/>
                    <a:pt x="15360" y="11781"/>
                    <a:pt x="15614" y="11116"/>
                  </a:cubicBezTo>
                  <a:cubicBezTo>
                    <a:pt x="15899" y="10356"/>
                    <a:pt x="16120" y="9564"/>
                    <a:pt x="16374" y="8773"/>
                  </a:cubicBezTo>
                  <a:cubicBezTo>
                    <a:pt x="16849" y="7411"/>
                    <a:pt x="17229" y="5986"/>
                    <a:pt x="17514" y="4561"/>
                  </a:cubicBezTo>
                  <a:cubicBezTo>
                    <a:pt x="17609" y="4181"/>
                    <a:pt x="17736" y="3769"/>
                    <a:pt x="17926" y="3421"/>
                  </a:cubicBezTo>
                  <a:cubicBezTo>
                    <a:pt x="18084" y="3357"/>
                    <a:pt x="18242" y="3294"/>
                    <a:pt x="18369" y="3231"/>
                  </a:cubicBezTo>
                  <a:cubicBezTo>
                    <a:pt x="18654" y="3104"/>
                    <a:pt x="18749" y="2851"/>
                    <a:pt x="18622" y="2566"/>
                  </a:cubicBezTo>
                  <a:cubicBezTo>
                    <a:pt x="18527" y="2407"/>
                    <a:pt x="18401" y="2281"/>
                    <a:pt x="18274" y="2154"/>
                  </a:cubicBezTo>
                  <a:cubicBezTo>
                    <a:pt x="17894" y="1837"/>
                    <a:pt x="17451" y="1520"/>
                    <a:pt x="17039" y="1204"/>
                  </a:cubicBezTo>
                  <a:cubicBezTo>
                    <a:pt x="16659" y="919"/>
                    <a:pt x="16215" y="665"/>
                    <a:pt x="15772" y="475"/>
                  </a:cubicBezTo>
                  <a:cubicBezTo>
                    <a:pt x="15075" y="159"/>
                    <a:pt x="14315" y="0"/>
                    <a:pt x="13524" y="64"/>
                  </a:cubicBezTo>
                  <a:cubicBezTo>
                    <a:pt x="13365" y="95"/>
                    <a:pt x="13207" y="95"/>
                    <a:pt x="13080" y="159"/>
                  </a:cubicBezTo>
                  <a:cubicBezTo>
                    <a:pt x="12669" y="317"/>
                    <a:pt x="12542" y="602"/>
                    <a:pt x="12700" y="982"/>
                  </a:cubicBezTo>
                  <a:cubicBezTo>
                    <a:pt x="12795" y="1172"/>
                    <a:pt x="12890" y="1330"/>
                    <a:pt x="13017" y="1457"/>
                  </a:cubicBezTo>
                  <a:cubicBezTo>
                    <a:pt x="13112" y="1584"/>
                    <a:pt x="13239" y="1647"/>
                    <a:pt x="13334" y="1742"/>
                  </a:cubicBezTo>
                  <a:cubicBezTo>
                    <a:pt x="13239" y="1996"/>
                    <a:pt x="13175" y="2154"/>
                    <a:pt x="13144" y="2312"/>
                  </a:cubicBezTo>
                  <a:cubicBezTo>
                    <a:pt x="12954" y="2756"/>
                    <a:pt x="12764" y="3199"/>
                    <a:pt x="12637" y="3642"/>
                  </a:cubicBezTo>
                  <a:cubicBezTo>
                    <a:pt x="12415" y="4276"/>
                    <a:pt x="12193" y="4909"/>
                    <a:pt x="12067" y="5606"/>
                  </a:cubicBezTo>
                  <a:cubicBezTo>
                    <a:pt x="11845" y="6778"/>
                    <a:pt x="11370" y="7854"/>
                    <a:pt x="10958" y="8963"/>
                  </a:cubicBezTo>
                  <a:cubicBezTo>
                    <a:pt x="10863" y="9248"/>
                    <a:pt x="10768" y="9501"/>
                    <a:pt x="10673" y="9786"/>
                  </a:cubicBezTo>
                  <a:cubicBezTo>
                    <a:pt x="10642" y="9881"/>
                    <a:pt x="10610" y="9976"/>
                    <a:pt x="10547" y="10071"/>
                  </a:cubicBezTo>
                  <a:cubicBezTo>
                    <a:pt x="10135" y="10641"/>
                    <a:pt x="9692" y="11211"/>
                    <a:pt x="9090" y="11591"/>
                  </a:cubicBezTo>
                  <a:cubicBezTo>
                    <a:pt x="8615" y="11876"/>
                    <a:pt x="8235" y="12225"/>
                    <a:pt x="7855" y="12605"/>
                  </a:cubicBezTo>
                  <a:cubicBezTo>
                    <a:pt x="7475" y="12985"/>
                    <a:pt x="7095" y="13396"/>
                    <a:pt x="6683" y="13808"/>
                  </a:cubicBezTo>
                  <a:cubicBezTo>
                    <a:pt x="6240" y="14283"/>
                    <a:pt x="5796" y="14726"/>
                    <a:pt x="5353" y="15201"/>
                  </a:cubicBezTo>
                  <a:cubicBezTo>
                    <a:pt x="4498" y="16025"/>
                    <a:pt x="3643" y="16848"/>
                    <a:pt x="2851" y="17703"/>
                  </a:cubicBezTo>
                  <a:cubicBezTo>
                    <a:pt x="2028" y="18590"/>
                    <a:pt x="1173" y="19445"/>
                    <a:pt x="634" y="20553"/>
                  </a:cubicBezTo>
                  <a:cubicBezTo>
                    <a:pt x="286" y="21250"/>
                    <a:pt x="1" y="21915"/>
                    <a:pt x="64" y="22707"/>
                  </a:cubicBezTo>
                  <a:cubicBezTo>
                    <a:pt x="64" y="22897"/>
                    <a:pt x="64" y="23087"/>
                    <a:pt x="64" y="23309"/>
                  </a:cubicBezTo>
                  <a:cubicBezTo>
                    <a:pt x="33" y="23594"/>
                    <a:pt x="128" y="23815"/>
                    <a:pt x="254" y="24069"/>
                  </a:cubicBezTo>
                  <a:cubicBezTo>
                    <a:pt x="698" y="24860"/>
                    <a:pt x="1363" y="25399"/>
                    <a:pt x="2154" y="25747"/>
                  </a:cubicBezTo>
                  <a:cubicBezTo>
                    <a:pt x="3263" y="26191"/>
                    <a:pt x="4403" y="26602"/>
                    <a:pt x="5511" y="27046"/>
                  </a:cubicBezTo>
                  <a:cubicBezTo>
                    <a:pt x="5828" y="27172"/>
                    <a:pt x="6145" y="27267"/>
                    <a:pt x="6430" y="27394"/>
                  </a:cubicBezTo>
                  <a:cubicBezTo>
                    <a:pt x="6778" y="27552"/>
                    <a:pt x="7126" y="27647"/>
                    <a:pt x="7506" y="27711"/>
                  </a:cubicBezTo>
                  <a:cubicBezTo>
                    <a:pt x="7886" y="27774"/>
                    <a:pt x="8298" y="27901"/>
                    <a:pt x="8678" y="27964"/>
                  </a:cubicBezTo>
                  <a:cubicBezTo>
                    <a:pt x="9058" y="28059"/>
                    <a:pt x="9438" y="28122"/>
                    <a:pt x="9818" y="28186"/>
                  </a:cubicBezTo>
                  <a:cubicBezTo>
                    <a:pt x="10262" y="28281"/>
                    <a:pt x="10705" y="28376"/>
                    <a:pt x="11117" y="28471"/>
                  </a:cubicBezTo>
                  <a:cubicBezTo>
                    <a:pt x="11908" y="28661"/>
                    <a:pt x="12732" y="28819"/>
                    <a:pt x="13555" y="28756"/>
                  </a:cubicBezTo>
                  <a:cubicBezTo>
                    <a:pt x="13872" y="28756"/>
                    <a:pt x="14125" y="28629"/>
                    <a:pt x="14347" y="28376"/>
                  </a:cubicBezTo>
                  <a:cubicBezTo>
                    <a:pt x="14474" y="28281"/>
                    <a:pt x="14569" y="28122"/>
                    <a:pt x="14632" y="27996"/>
                  </a:cubicBezTo>
                  <a:cubicBezTo>
                    <a:pt x="14949" y="27552"/>
                    <a:pt x="15139" y="27014"/>
                    <a:pt x="15139" y="26476"/>
                  </a:cubicBezTo>
                  <a:cubicBezTo>
                    <a:pt x="15170" y="25589"/>
                    <a:pt x="15170" y="24670"/>
                    <a:pt x="15139" y="23784"/>
                  </a:cubicBezTo>
                  <a:cubicBezTo>
                    <a:pt x="15139" y="23340"/>
                    <a:pt x="15075" y="22897"/>
                    <a:pt x="15075" y="22454"/>
                  </a:cubicBezTo>
                  <a:cubicBezTo>
                    <a:pt x="15044" y="20078"/>
                    <a:pt x="15075" y="17703"/>
                    <a:pt x="15139" y="15328"/>
                  </a:cubicBezTo>
                  <a:cubicBezTo>
                    <a:pt x="15139" y="14600"/>
                    <a:pt x="15234" y="13871"/>
                    <a:pt x="15234" y="13143"/>
                  </a:cubicBezTo>
                  <a:close/>
                  <a:moveTo>
                    <a:pt x="5575" y="15676"/>
                  </a:moveTo>
                  <a:cubicBezTo>
                    <a:pt x="5923" y="16088"/>
                    <a:pt x="5955" y="16088"/>
                    <a:pt x="6461" y="16310"/>
                  </a:cubicBezTo>
                  <a:cubicBezTo>
                    <a:pt x="6778" y="16437"/>
                    <a:pt x="7095" y="16500"/>
                    <a:pt x="7443" y="16627"/>
                  </a:cubicBezTo>
                  <a:cubicBezTo>
                    <a:pt x="7316" y="16722"/>
                    <a:pt x="7221" y="16785"/>
                    <a:pt x="7126" y="16817"/>
                  </a:cubicBezTo>
                  <a:cubicBezTo>
                    <a:pt x="6936" y="16943"/>
                    <a:pt x="6746" y="17070"/>
                    <a:pt x="6556" y="17197"/>
                  </a:cubicBezTo>
                  <a:cubicBezTo>
                    <a:pt x="5986" y="17545"/>
                    <a:pt x="5448" y="17545"/>
                    <a:pt x="4878" y="17133"/>
                  </a:cubicBezTo>
                  <a:cubicBezTo>
                    <a:pt x="4751" y="17038"/>
                    <a:pt x="4625" y="16912"/>
                    <a:pt x="4466" y="16817"/>
                  </a:cubicBezTo>
                  <a:cubicBezTo>
                    <a:pt x="4815" y="16342"/>
                    <a:pt x="5226" y="16057"/>
                    <a:pt x="5575" y="15676"/>
                  </a:cubicBezTo>
                  <a:close/>
                  <a:moveTo>
                    <a:pt x="14664" y="26381"/>
                  </a:moveTo>
                  <a:cubicBezTo>
                    <a:pt x="14664" y="26951"/>
                    <a:pt x="14474" y="27457"/>
                    <a:pt x="14125" y="27901"/>
                  </a:cubicBezTo>
                  <a:cubicBezTo>
                    <a:pt x="13935" y="28154"/>
                    <a:pt x="13714" y="28281"/>
                    <a:pt x="13397" y="28281"/>
                  </a:cubicBezTo>
                  <a:cubicBezTo>
                    <a:pt x="12669" y="28312"/>
                    <a:pt x="11972" y="28217"/>
                    <a:pt x="11307" y="27964"/>
                  </a:cubicBezTo>
                  <a:cubicBezTo>
                    <a:pt x="10863" y="27774"/>
                    <a:pt x="10420" y="27742"/>
                    <a:pt x="9977" y="27679"/>
                  </a:cubicBezTo>
                  <a:cubicBezTo>
                    <a:pt x="9723" y="27616"/>
                    <a:pt x="9438" y="27584"/>
                    <a:pt x="9185" y="27552"/>
                  </a:cubicBezTo>
                  <a:cubicBezTo>
                    <a:pt x="8552" y="27394"/>
                    <a:pt x="7886" y="27267"/>
                    <a:pt x="7253" y="27109"/>
                  </a:cubicBezTo>
                  <a:cubicBezTo>
                    <a:pt x="7158" y="27077"/>
                    <a:pt x="7063" y="27046"/>
                    <a:pt x="6968" y="27014"/>
                  </a:cubicBezTo>
                  <a:cubicBezTo>
                    <a:pt x="6145" y="26697"/>
                    <a:pt x="5321" y="26381"/>
                    <a:pt x="4498" y="26064"/>
                  </a:cubicBezTo>
                  <a:cubicBezTo>
                    <a:pt x="3833" y="25811"/>
                    <a:pt x="3168" y="25589"/>
                    <a:pt x="2534" y="25335"/>
                  </a:cubicBezTo>
                  <a:cubicBezTo>
                    <a:pt x="1806" y="25019"/>
                    <a:pt x="1173" y="24575"/>
                    <a:pt x="761" y="23879"/>
                  </a:cubicBezTo>
                  <a:cubicBezTo>
                    <a:pt x="666" y="23689"/>
                    <a:pt x="571" y="23499"/>
                    <a:pt x="571" y="23277"/>
                  </a:cubicBezTo>
                  <a:cubicBezTo>
                    <a:pt x="603" y="22960"/>
                    <a:pt x="571" y="22644"/>
                    <a:pt x="603" y="22327"/>
                  </a:cubicBezTo>
                  <a:cubicBezTo>
                    <a:pt x="603" y="21820"/>
                    <a:pt x="824" y="21345"/>
                    <a:pt x="1046" y="20902"/>
                  </a:cubicBezTo>
                  <a:cubicBezTo>
                    <a:pt x="1553" y="19793"/>
                    <a:pt x="2439" y="18938"/>
                    <a:pt x="3231" y="18052"/>
                  </a:cubicBezTo>
                  <a:cubicBezTo>
                    <a:pt x="3516" y="17703"/>
                    <a:pt x="3833" y="17387"/>
                    <a:pt x="4150" y="17070"/>
                  </a:cubicBezTo>
                  <a:cubicBezTo>
                    <a:pt x="4371" y="17260"/>
                    <a:pt x="4561" y="17418"/>
                    <a:pt x="4751" y="17577"/>
                  </a:cubicBezTo>
                  <a:cubicBezTo>
                    <a:pt x="5353" y="17988"/>
                    <a:pt x="6113" y="17988"/>
                    <a:pt x="6715" y="17608"/>
                  </a:cubicBezTo>
                  <a:cubicBezTo>
                    <a:pt x="6936" y="17450"/>
                    <a:pt x="7158" y="17323"/>
                    <a:pt x="7380" y="17197"/>
                  </a:cubicBezTo>
                  <a:cubicBezTo>
                    <a:pt x="7950" y="16943"/>
                    <a:pt x="8457" y="17038"/>
                    <a:pt x="8932" y="17482"/>
                  </a:cubicBezTo>
                  <a:cubicBezTo>
                    <a:pt x="9027" y="17577"/>
                    <a:pt x="9122" y="17672"/>
                    <a:pt x="9185" y="17767"/>
                  </a:cubicBezTo>
                  <a:cubicBezTo>
                    <a:pt x="9470" y="18147"/>
                    <a:pt x="9692" y="18495"/>
                    <a:pt x="9977" y="18843"/>
                  </a:cubicBezTo>
                  <a:cubicBezTo>
                    <a:pt x="10293" y="19223"/>
                    <a:pt x="10610" y="19603"/>
                    <a:pt x="10927" y="19983"/>
                  </a:cubicBezTo>
                  <a:cubicBezTo>
                    <a:pt x="11497" y="20617"/>
                    <a:pt x="12257" y="20839"/>
                    <a:pt x="13080" y="20997"/>
                  </a:cubicBezTo>
                  <a:cubicBezTo>
                    <a:pt x="13492" y="21060"/>
                    <a:pt x="13840" y="20870"/>
                    <a:pt x="14157" y="20617"/>
                  </a:cubicBezTo>
                  <a:cubicBezTo>
                    <a:pt x="14284" y="20522"/>
                    <a:pt x="14379" y="20395"/>
                    <a:pt x="14474" y="20300"/>
                  </a:cubicBezTo>
                  <a:cubicBezTo>
                    <a:pt x="14632" y="20363"/>
                    <a:pt x="14600" y="20458"/>
                    <a:pt x="14600" y="20553"/>
                  </a:cubicBezTo>
                  <a:cubicBezTo>
                    <a:pt x="14600" y="21029"/>
                    <a:pt x="14600" y="21472"/>
                    <a:pt x="14600" y="21947"/>
                  </a:cubicBezTo>
                  <a:cubicBezTo>
                    <a:pt x="14600" y="22644"/>
                    <a:pt x="14600" y="23309"/>
                    <a:pt x="14664" y="24005"/>
                  </a:cubicBezTo>
                  <a:cubicBezTo>
                    <a:pt x="14727" y="24797"/>
                    <a:pt x="14695" y="25589"/>
                    <a:pt x="14664" y="26381"/>
                  </a:cubicBezTo>
                  <a:close/>
                  <a:moveTo>
                    <a:pt x="9153" y="17007"/>
                  </a:moveTo>
                  <a:cubicBezTo>
                    <a:pt x="10072" y="17260"/>
                    <a:pt x="10737" y="17672"/>
                    <a:pt x="11212" y="18337"/>
                  </a:cubicBezTo>
                  <a:cubicBezTo>
                    <a:pt x="11465" y="18685"/>
                    <a:pt x="11750" y="19033"/>
                    <a:pt x="12003" y="19350"/>
                  </a:cubicBezTo>
                  <a:cubicBezTo>
                    <a:pt x="12225" y="19635"/>
                    <a:pt x="12542" y="19793"/>
                    <a:pt x="12890" y="19920"/>
                  </a:cubicBezTo>
                  <a:cubicBezTo>
                    <a:pt x="13175" y="20015"/>
                    <a:pt x="13429" y="20142"/>
                    <a:pt x="13745" y="20268"/>
                  </a:cubicBezTo>
                  <a:cubicBezTo>
                    <a:pt x="13524" y="20490"/>
                    <a:pt x="13302" y="20553"/>
                    <a:pt x="13049" y="20490"/>
                  </a:cubicBezTo>
                  <a:cubicBezTo>
                    <a:pt x="12352" y="20363"/>
                    <a:pt x="11687" y="20173"/>
                    <a:pt x="11180" y="19635"/>
                  </a:cubicBezTo>
                  <a:cubicBezTo>
                    <a:pt x="11053" y="19477"/>
                    <a:pt x="10895" y="19318"/>
                    <a:pt x="10768" y="19160"/>
                  </a:cubicBezTo>
                  <a:cubicBezTo>
                    <a:pt x="10230" y="18495"/>
                    <a:pt x="9723" y="17798"/>
                    <a:pt x="9153" y="17007"/>
                  </a:cubicBezTo>
                  <a:close/>
                  <a:moveTo>
                    <a:pt x="14949" y="11338"/>
                  </a:moveTo>
                  <a:cubicBezTo>
                    <a:pt x="14822" y="11686"/>
                    <a:pt x="14759" y="12066"/>
                    <a:pt x="14695" y="12415"/>
                  </a:cubicBezTo>
                  <a:cubicBezTo>
                    <a:pt x="14664" y="12636"/>
                    <a:pt x="14664" y="12858"/>
                    <a:pt x="14822" y="13016"/>
                  </a:cubicBezTo>
                  <a:cubicBezTo>
                    <a:pt x="14885" y="13080"/>
                    <a:pt x="14885" y="13175"/>
                    <a:pt x="14885" y="13238"/>
                  </a:cubicBezTo>
                  <a:cubicBezTo>
                    <a:pt x="14885" y="13365"/>
                    <a:pt x="14854" y="13460"/>
                    <a:pt x="14854" y="13586"/>
                  </a:cubicBezTo>
                  <a:cubicBezTo>
                    <a:pt x="14695" y="14473"/>
                    <a:pt x="14695" y="15360"/>
                    <a:pt x="14695" y="16278"/>
                  </a:cubicBezTo>
                  <a:cubicBezTo>
                    <a:pt x="14695" y="16437"/>
                    <a:pt x="14695" y="16627"/>
                    <a:pt x="14695" y="16785"/>
                  </a:cubicBezTo>
                  <a:cubicBezTo>
                    <a:pt x="14600" y="17640"/>
                    <a:pt x="14569" y="18495"/>
                    <a:pt x="14600" y="19382"/>
                  </a:cubicBezTo>
                  <a:cubicBezTo>
                    <a:pt x="14600" y="19477"/>
                    <a:pt x="14569" y="19572"/>
                    <a:pt x="14569" y="19667"/>
                  </a:cubicBezTo>
                  <a:cubicBezTo>
                    <a:pt x="14284" y="19793"/>
                    <a:pt x="13999" y="19793"/>
                    <a:pt x="13714" y="19698"/>
                  </a:cubicBezTo>
                  <a:cubicBezTo>
                    <a:pt x="13429" y="19635"/>
                    <a:pt x="13144" y="19508"/>
                    <a:pt x="12890" y="19413"/>
                  </a:cubicBezTo>
                  <a:cubicBezTo>
                    <a:pt x="12732" y="19318"/>
                    <a:pt x="12573" y="19223"/>
                    <a:pt x="12447" y="19128"/>
                  </a:cubicBezTo>
                  <a:cubicBezTo>
                    <a:pt x="12288" y="18938"/>
                    <a:pt x="12098" y="18748"/>
                    <a:pt x="11940" y="18558"/>
                  </a:cubicBezTo>
                  <a:cubicBezTo>
                    <a:pt x="11782" y="18337"/>
                    <a:pt x="11655" y="18147"/>
                    <a:pt x="11497" y="17925"/>
                  </a:cubicBezTo>
                  <a:cubicBezTo>
                    <a:pt x="11117" y="17387"/>
                    <a:pt x="10610" y="17038"/>
                    <a:pt x="10008" y="16785"/>
                  </a:cubicBezTo>
                  <a:cubicBezTo>
                    <a:pt x="9343" y="16532"/>
                    <a:pt x="8647" y="16278"/>
                    <a:pt x="7918" y="16215"/>
                  </a:cubicBezTo>
                  <a:cubicBezTo>
                    <a:pt x="7190" y="16120"/>
                    <a:pt x="6493" y="15866"/>
                    <a:pt x="5828" y="15486"/>
                  </a:cubicBezTo>
                  <a:cubicBezTo>
                    <a:pt x="5923" y="15360"/>
                    <a:pt x="5986" y="15265"/>
                    <a:pt x="6081" y="15170"/>
                  </a:cubicBezTo>
                  <a:cubicBezTo>
                    <a:pt x="6778" y="14441"/>
                    <a:pt x="7443" y="13713"/>
                    <a:pt x="8140" y="13016"/>
                  </a:cubicBezTo>
                  <a:cubicBezTo>
                    <a:pt x="8267" y="12858"/>
                    <a:pt x="8425" y="12700"/>
                    <a:pt x="8583" y="12573"/>
                  </a:cubicBezTo>
                  <a:cubicBezTo>
                    <a:pt x="9090" y="12161"/>
                    <a:pt x="9597" y="11781"/>
                    <a:pt x="10135" y="11370"/>
                  </a:cubicBezTo>
                  <a:lnTo>
                    <a:pt x="10135" y="11876"/>
                  </a:lnTo>
                  <a:cubicBezTo>
                    <a:pt x="10230" y="11750"/>
                    <a:pt x="10293" y="11686"/>
                    <a:pt x="10325" y="11623"/>
                  </a:cubicBezTo>
                  <a:cubicBezTo>
                    <a:pt x="10483" y="11275"/>
                    <a:pt x="10673" y="10926"/>
                    <a:pt x="10800" y="10578"/>
                  </a:cubicBezTo>
                  <a:cubicBezTo>
                    <a:pt x="11623" y="8393"/>
                    <a:pt x="12478" y="6207"/>
                    <a:pt x="13144" y="3959"/>
                  </a:cubicBezTo>
                  <a:cubicBezTo>
                    <a:pt x="13270" y="3421"/>
                    <a:pt x="13429" y="2882"/>
                    <a:pt x="13587" y="2344"/>
                  </a:cubicBezTo>
                  <a:cubicBezTo>
                    <a:pt x="13650" y="2217"/>
                    <a:pt x="13682" y="2091"/>
                    <a:pt x="13745" y="1932"/>
                  </a:cubicBezTo>
                  <a:cubicBezTo>
                    <a:pt x="13935" y="1964"/>
                    <a:pt x="14094" y="2027"/>
                    <a:pt x="14252" y="2059"/>
                  </a:cubicBezTo>
                  <a:cubicBezTo>
                    <a:pt x="14379" y="2059"/>
                    <a:pt x="14474" y="1996"/>
                    <a:pt x="14474" y="1901"/>
                  </a:cubicBezTo>
                  <a:cubicBezTo>
                    <a:pt x="14505" y="1837"/>
                    <a:pt x="14442" y="1742"/>
                    <a:pt x="14379" y="1711"/>
                  </a:cubicBezTo>
                  <a:cubicBezTo>
                    <a:pt x="14157" y="1584"/>
                    <a:pt x="13904" y="1489"/>
                    <a:pt x="13650" y="1394"/>
                  </a:cubicBezTo>
                  <a:cubicBezTo>
                    <a:pt x="13302" y="1235"/>
                    <a:pt x="13144" y="1014"/>
                    <a:pt x="13080" y="665"/>
                  </a:cubicBezTo>
                  <a:cubicBezTo>
                    <a:pt x="13239" y="475"/>
                    <a:pt x="13429" y="475"/>
                    <a:pt x="13619" y="475"/>
                  </a:cubicBezTo>
                  <a:cubicBezTo>
                    <a:pt x="14220" y="444"/>
                    <a:pt x="14822" y="570"/>
                    <a:pt x="15360" y="792"/>
                  </a:cubicBezTo>
                  <a:cubicBezTo>
                    <a:pt x="16374" y="1235"/>
                    <a:pt x="17261" y="1901"/>
                    <a:pt x="18052" y="2629"/>
                  </a:cubicBezTo>
                  <a:cubicBezTo>
                    <a:pt x="18084" y="2629"/>
                    <a:pt x="18084" y="2692"/>
                    <a:pt x="18116" y="2756"/>
                  </a:cubicBezTo>
                  <a:cubicBezTo>
                    <a:pt x="17957" y="2882"/>
                    <a:pt x="17736" y="2882"/>
                    <a:pt x="17546" y="2851"/>
                  </a:cubicBezTo>
                  <a:cubicBezTo>
                    <a:pt x="17387" y="2851"/>
                    <a:pt x="17261" y="2819"/>
                    <a:pt x="17166" y="2977"/>
                  </a:cubicBezTo>
                  <a:cubicBezTo>
                    <a:pt x="17102" y="3104"/>
                    <a:pt x="17197" y="3199"/>
                    <a:pt x="17387" y="3326"/>
                  </a:cubicBezTo>
                  <a:cubicBezTo>
                    <a:pt x="17482" y="3357"/>
                    <a:pt x="17546" y="3357"/>
                    <a:pt x="17609" y="3389"/>
                  </a:cubicBezTo>
                  <a:cubicBezTo>
                    <a:pt x="17672" y="3611"/>
                    <a:pt x="17514" y="3737"/>
                    <a:pt x="17451" y="3896"/>
                  </a:cubicBezTo>
                  <a:cubicBezTo>
                    <a:pt x="17261" y="4339"/>
                    <a:pt x="17039" y="4751"/>
                    <a:pt x="16849" y="5226"/>
                  </a:cubicBezTo>
                  <a:cubicBezTo>
                    <a:pt x="16469" y="6207"/>
                    <a:pt x="16057" y="7189"/>
                    <a:pt x="15677" y="8203"/>
                  </a:cubicBezTo>
                  <a:cubicBezTo>
                    <a:pt x="15424" y="8804"/>
                    <a:pt x="15170" y="9438"/>
                    <a:pt x="15044" y="10103"/>
                  </a:cubicBezTo>
                  <a:cubicBezTo>
                    <a:pt x="15202" y="10134"/>
                    <a:pt x="15202" y="9944"/>
                    <a:pt x="15265" y="9881"/>
                  </a:cubicBezTo>
                  <a:cubicBezTo>
                    <a:pt x="15360" y="9786"/>
                    <a:pt x="15360" y="9596"/>
                    <a:pt x="15550" y="9659"/>
                  </a:cubicBezTo>
                  <a:cubicBezTo>
                    <a:pt x="15550" y="9659"/>
                    <a:pt x="15550" y="9628"/>
                    <a:pt x="15550" y="9628"/>
                  </a:cubicBezTo>
                  <a:cubicBezTo>
                    <a:pt x="15550" y="9533"/>
                    <a:pt x="15582" y="9438"/>
                    <a:pt x="15677" y="9406"/>
                  </a:cubicBezTo>
                  <a:lnTo>
                    <a:pt x="15677" y="9311"/>
                  </a:lnTo>
                  <a:cubicBezTo>
                    <a:pt x="15677" y="9343"/>
                    <a:pt x="15677" y="9374"/>
                    <a:pt x="15709" y="9374"/>
                  </a:cubicBezTo>
                  <a:cubicBezTo>
                    <a:pt x="15677" y="9374"/>
                    <a:pt x="15677" y="9374"/>
                    <a:pt x="15677" y="9406"/>
                  </a:cubicBezTo>
                  <a:lnTo>
                    <a:pt x="15677" y="9406"/>
                  </a:lnTo>
                  <a:cubicBezTo>
                    <a:pt x="15645" y="9469"/>
                    <a:pt x="15582" y="9564"/>
                    <a:pt x="15550" y="9628"/>
                  </a:cubicBezTo>
                  <a:lnTo>
                    <a:pt x="15550" y="9659"/>
                  </a:lnTo>
                  <a:cubicBezTo>
                    <a:pt x="15360" y="10229"/>
                    <a:pt x="15139" y="10768"/>
                    <a:pt x="14949" y="113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866600" y="1211875"/>
              <a:ext cx="417250" cy="636575"/>
            </a:xfrm>
            <a:custGeom>
              <a:avLst/>
              <a:gdLst/>
              <a:ahLst/>
              <a:cxnLst/>
              <a:rect l="l" t="t" r="r" b="b"/>
              <a:pathLst>
                <a:path w="16690" h="25463" extrusionOk="0">
                  <a:moveTo>
                    <a:pt x="602" y="1172"/>
                  </a:moveTo>
                  <a:cubicBezTo>
                    <a:pt x="634" y="1331"/>
                    <a:pt x="697" y="1457"/>
                    <a:pt x="760" y="1616"/>
                  </a:cubicBezTo>
                  <a:cubicBezTo>
                    <a:pt x="1045" y="2249"/>
                    <a:pt x="1330" y="2883"/>
                    <a:pt x="1647" y="3516"/>
                  </a:cubicBezTo>
                  <a:cubicBezTo>
                    <a:pt x="1710" y="3643"/>
                    <a:pt x="1742" y="3801"/>
                    <a:pt x="1805" y="3959"/>
                  </a:cubicBezTo>
                  <a:cubicBezTo>
                    <a:pt x="1615" y="4149"/>
                    <a:pt x="1425" y="4339"/>
                    <a:pt x="1267" y="4498"/>
                  </a:cubicBezTo>
                  <a:cubicBezTo>
                    <a:pt x="634" y="5131"/>
                    <a:pt x="285" y="5923"/>
                    <a:pt x="127" y="6810"/>
                  </a:cubicBezTo>
                  <a:cubicBezTo>
                    <a:pt x="0" y="7443"/>
                    <a:pt x="0" y="8108"/>
                    <a:pt x="0" y="8741"/>
                  </a:cubicBezTo>
                  <a:cubicBezTo>
                    <a:pt x="0" y="9153"/>
                    <a:pt x="127" y="9501"/>
                    <a:pt x="349" y="9818"/>
                  </a:cubicBezTo>
                  <a:cubicBezTo>
                    <a:pt x="919" y="10578"/>
                    <a:pt x="1584" y="11180"/>
                    <a:pt x="2502" y="11433"/>
                  </a:cubicBezTo>
                  <a:cubicBezTo>
                    <a:pt x="3104" y="11592"/>
                    <a:pt x="3674" y="11750"/>
                    <a:pt x="4276" y="11718"/>
                  </a:cubicBezTo>
                  <a:cubicBezTo>
                    <a:pt x="4371" y="11687"/>
                    <a:pt x="4434" y="11718"/>
                    <a:pt x="4561" y="11750"/>
                  </a:cubicBezTo>
                  <a:cubicBezTo>
                    <a:pt x="4814" y="12573"/>
                    <a:pt x="5131" y="13428"/>
                    <a:pt x="5099" y="14315"/>
                  </a:cubicBezTo>
                  <a:cubicBezTo>
                    <a:pt x="4782" y="14505"/>
                    <a:pt x="4466" y="14537"/>
                    <a:pt x="4181" y="14568"/>
                  </a:cubicBezTo>
                  <a:cubicBezTo>
                    <a:pt x="3357" y="14663"/>
                    <a:pt x="2566" y="14885"/>
                    <a:pt x="1742" y="14885"/>
                  </a:cubicBezTo>
                  <a:cubicBezTo>
                    <a:pt x="1647" y="14885"/>
                    <a:pt x="1552" y="14917"/>
                    <a:pt x="1457" y="14917"/>
                  </a:cubicBezTo>
                  <a:cubicBezTo>
                    <a:pt x="1267" y="14948"/>
                    <a:pt x="1014" y="14948"/>
                    <a:pt x="855" y="15075"/>
                  </a:cubicBezTo>
                  <a:cubicBezTo>
                    <a:pt x="665" y="15170"/>
                    <a:pt x="570" y="15423"/>
                    <a:pt x="444" y="15613"/>
                  </a:cubicBezTo>
                  <a:cubicBezTo>
                    <a:pt x="475" y="15645"/>
                    <a:pt x="507" y="15677"/>
                    <a:pt x="539" y="15708"/>
                  </a:cubicBezTo>
                  <a:cubicBezTo>
                    <a:pt x="570" y="15708"/>
                    <a:pt x="570" y="15740"/>
                    <a:pt x="634" y="15740"/>
                  </a:cubicBezTo>
                  <a:cubicBezTo>
                    <a:pt x="792" y="15803"/>
                    <a:pt x="950" y="15867"/>
                    <a:pt x="1109" y="15898"/>
                  </a:cubicBezTo>
                  <a:cubicBezTo>
                    <a:pt x="1552" y="15962"/>
                    <a:pt x="1964" y="15994"/>
                    <a:pt x="2407" y="16025"/>
                  </a:cubicBezTo>
                  <a:cubicBezTo>
                    <a:pt x="3389" y="16120"/>
                    <a:pt x="4339" y="15898"/>
                    <a:pt x="5352" y="15677"/>
                  </a:cubicBezTo>
                  <a:cubicBezTo>
                    <a:pt x="5416" y="15835"/>
                    <a:pt x="5479" y="15962"/>
                    <a:pt x="5542" y="16120"/>
                  </a:cubicBezTo>
                  <a:cubicBezTo>
                    <a:pt x="5891" y="17134"/>
                    <a:pt x="6176" y="18210"/>
                    <a:pt x="6397" y="19255"/>
                  </a:cubicBezTo>
                  <a:cubicBezTo>
                    <a:pt x="6651" y="20332"/>
                    <a:pt x="6873" y="21409"/>
                    <a:pt x="7316" y="22391"/>
                  </a:cubicBezTo>
                  <a:cubicBezTo>
                    <a:pt x="7348" y="22454"/>
                    <a:pt x="7316" y="22517"/>
                    <a:pt x="7348" y="22581"/>
                  </a:cubicBezTo>
                  <a:cubicBezTo>
                    <a:pt x="7221" y="22676"/>
                    <a:pt x="7063" y="22739"/>
                    <a:pt x="6936" y="22802"/>
                  </a:cubicBezTo>
                  <a:cubicBezTo>
                    <a:pt x="6904" y="22834"/>
                    <a:pt x="6904" y="22929"/>
                    <a:pt x="6904" y="22961"/>
                  </a:cubicBezTo>
                  <a:cubicBezTo>
                    <a:pt x="6936" y="23024"/>
                    <a:pt x="6999" y="23056"/>
                    <a:pt x="7031" y="23056"/>
                  </a:cubicBezTo>
                  <a:cubicBezTo>
                    <a:pt x="7189" y="23087"/>
                    <a:pt x="7348" y="23056"/>
                    <a:pt x="7538" y="23056"/>
                  </a:cubicBezTo>
                  <a:cubicBezTo>
                    <a:pt x="7664" y="23436"/>
                    <a:pt x="7791" y="23784"/>
                    <a:pt x="7949" y="24132"/>
                  </a:cubicBezTo>
                  <a:cubicBezTo>
                    <a:pt x="8108" y="24544"/>
                    <a:pt x="8329" y="24924"/>
                    <a:pt x="8678" y="25241"/>
                  </a:cubicBezTo>
                  <a:cubicBezTo>
                    <a:pt x="8741" y="25304"/>
                    <a:pt x="8804" y="25367"/>
                    <a:pt x="8899" y="25399"/>
                  </a:cubicBezTo>
                  <a:cubicBezTo>
                    <a:pt x="8994" y="25463"/>
                    <a:pt x="9153" y="25399"/>
                    <a:pt x="9184" y="25272"/>
                  </a:cubicBezTo>
                  <a:cubicBezTo>
                    <a:pt x="9216" y="25177"/>
                    <a:pt x="9248" y="25051"/>
                    <a:pt x="9248" y="24956"/>
                  </a:cubicBezTo>
                  <a:cubicBezTo>
                    <a:pt x="9216" y="24449"/>
                    <a:pt x="9184" y="23942"/>
                    <a:pt x="9153" y="23436"/>
                  </a:cubicBezTo>
                  <a:cubicBezTo>
                    <a:pt x="9121" y="23119"/>
                    <a:pt x="9058" y="22771"/>
                    <a:pt x="9089" y="22454"/>
                  </a:cubicBezTo>
                  <a:cubicBezTo>
                    <a:pt x="9374" y="22327"/>
                    <a:pt x="9628" y="22232"/>
                    <a:pt x="9849" y="22106"/>
                  </a:cubicBezTo>
                  <a:cubicBezTo>
                    <a:pt x="9944" y="22074"/>
                    <a:pt x="10008" y="22042"/>
                    <a:pt x="10039" y="22011"/>
                  </a:cubicBezTo>
                  <a:cubicBezTo>
                    <a:pt x="10103" y="21947"/>
                    <a:pt x="10103" y="21852"/>
                    <a:pt x="10071" y="21789"/>
                  </a:cubicBezTo>
                  <a:cubicBezTo>
                    <a:pt x="10071" y="21757"/>
                    <a:pt x="9976" y="21694"/>
                    <a:pt x="9944" y="21694"/>
                  </a:cubicBezTo>
                  <a:cubicBezTo>
                    <a:pt x="9786" y="21726"/>
                    <a:pt x="9659" y="21789"/>
                    <a:pt x="9501" y="21852"/>
                  </a:cubicBezTo>
                  <a:cubicBezTo>
                    <a:pt x="9343" y="21884"/>
                    <a:pt x="9216" y="22011"/>
                    <a:pt x="8994" y="21947"/>
                  </a:cubicBezTo>
                  <a:cubicBezTo>
                    <a:pt x="8963" y="21852"/>
                    <a:pt x="8899" y="21757"/>
                    <a:pt x="8868" y="21662"/>
                  </a:cubicBezTo>
                  <a:cubicBezTo>
                    <a:pt x="8551" y="20015"/>
                    <a:pt x="8044" y="18464"/>
                    <a:pt x="7506" y="16880"/>
                  </a:cubicBezTo>
                  <a:cubicBezTo>
                    <a:pt x="7316" y="16374"/>
                    <a:pt x="7189" y="15803"/>
                    <a:pt x="6999" y="15233"/>
                  </a:cubicBezTo>
                  <a:cubicBezTo>
                    <a:pt x="7569" y="15043"/>
                    <a:pt x="8076" y="14853"/>
                    <a:pt x="8583" y="14600"/>
                  </a:cubicBezTo>
                  <a:cubicBezTo>
                    <a:pt x="9089" y="14378"/>
                    <a:pt x="9564" y="14093"/>
                    <a:pt x="10071" y="13808"/>
                  </a:cubicBezTo>
                  <a:cubicBezTo>
                    <a:pt x="10451" y="14220"/>
                    <a:pt x="10799" y="14663"/>
                    <a:pt x="11116" y="15138"/>
                  </a:cubicBezTo>
                  <a:cubicBezTo>
                    <a:pt x="11465" y="15613"/>
                    <a:pt x="11813" y="16120"/>
                    <a:pt x="12161" y="16595"/>
                  </a:cubicBezTo>
                  <a:cubicBezTo>
                    <a:pt x="12383" y="16912"/>
                    <a:pt x="12605" y="17197"/>
                    <a:pt x="12858" y="17482"/>
                  </a:cubicBezTo>
                  <a:cubicBezTo>
                    <a:pt x="13586" y="18369"/>
                    <a:pt x="14251" y="19350"/>
                    <a:pt x="15170" y="20079"/>
                  </a:cubicBezTo>
                  <a:cubicBezTo>
                    <a:pt x="15233" y="20142"/>
                    <a:pt x="15265" y="20205"/>
                    <a:pt x="15328" y="20237"/>
                  </a:cubicBezTo>
                  <a:cubicBezTo>
                    <a:pt x="15613" y="20427"/>
                    <a:pt x="15898" y="20649"/>
                    <a:pt x="16183" y="20839"/>
                  </a:cubicBezTo>
                  <a:cubicBezTo>
                    <a:pt x="16278" y="20902"/>
                    <a:pt x="16405" y="20934"/>
                    <a:pt x="16532" y="20871"/>
                  </a:cubicBezTo>
                  <a:cubicBezTo>
                    <a:pt x="16658" y="20776"/>
                    <a:pt x="16690" y="20617"/>
                    <a:pt x="16658" y="20490"/>
                  </a:cubicBezTo>
                  <a:cubicBezTo>
                    <a:pt x="16595" y="20300"/>
                    <a:pt x="16532" y="20079"/>
                    <a:pt x="16437" y="19889"/>
                  </a:cubicBezTo>
                  <a:cubicBezTo>
                    <a:pt x="16247" y="19509"/>
                    <a:pt x="16025" y="19097"/>
                    <a:pt x="15835" y="18717"/>
                  </a:cubicBezTo>
                  <a:cubicBezTo>
                    <a:pt x="15138" y="17355"/>
                    <a:pt x="14378" y="16057"/>
                    <a:pt x="13555" y="14822"/>
                  </a:cubicBezTo>
                  <a:cubicBezTo>
                    <a:pt x="13080" y="14157"/>
                    <a:pt x="12573" y="13555"/>
                    <a:pt x="11940" y="13017"/>
                  </a:cubicBezTo>
                  <a:cubicBezTo>
                    <a:pt x="11686" y="12827"/>
                    <a:pt x="11433" y="12637"/>
                    <a:pt x="11275" y="12320"/>
                  </a:cubicBezTo>
                  <a:cubicBezTo>
                    <a:pt x="11433" y="12130"/>
                    <a:pt x="11560" y="11940"/>
                    <a:pt x="11718" y="11782"/>
                  </a:cubicBezTo>
                  <a:cubicBezTo>
                    <a:pt x="12320" y="11148"/>
                    <a:pt x="12573" y="10356"/>
                    <a:pt x="12731" y="9533"/>
                  </a:cubicBezTo>
                  <a:cubicBezTo>
                    <a:pt x="12763" y="9343"/>
                    <a:pt x="12763" y="9121"/>
                    <a:pt x="12731" y="8931"/>
                  </a:cubicBezTo>
                  <a:cubicBezTo>
                    <a:pt x="12731" y="8741"/>
                    <a:pt x="12573" y="8615"/>
                    <a:pt x="12383" y="8646"/>
                  </a:cubicBezTo>
                  <a:cubicBezTo>
                    <a:pt x="12256" y="8646"/>
                    <a:pt x="12098" y="8710"/>
                    <a:pt x="12003" y="8773"/>
                  </a:cubicBezTo>
                  <a:cubicBezTo>
                    <a:pt x="11876" y="8900"/>
                    <a:pt x="11781" y="9026"/>
                    <a:pt x="11686" y="9185"/>
                  </a:cubicBezTo>
                  <a:cubicBezTo>
                    <a:pt x="11370" y="9660"/>
                    <a:pt x="11085" y="10135"/>
                    <a:pt x="10768" y="10610"/>
                  </a:cubicBezTo>
                  <a:cubicBezTo>
                    <a:pt x="10641" y="10800"/>
                    <a:pt x="10546" y="11021"/>
                    <a:pt x="10293" y="11085"/>
                  </a:cubicBezTo>
                  <a:cubicBezTo>
                    <a:pt x="9976" y="10863"/>
                    <a:pt x="9026" y="9913"/>
                    <a:pt x="8741" y="9533"/>
                  </a:cubicBezTo>
                  <a:cubicBezTo>
                    <a:pt x="8741" y="9470"/>
                    <a:pt x="8741" y="9438"/>
                    <a:pt x="8773" y="9406"/>
                  </a:cubicBezTo>
                  <a:cubicBezTo>
                    <a:pt x="9184" y="8520"/>
                    <a:pt x="9248" y="7570"/>
                    <a:pt x="9216" y="6620"/>
                  </a:cubicBezTo>
                  <a:cubicBezTo>
                    <a:pt x="9184" y="6303"/>
                    <a:pt x="9153" y="6018"/>
                    <a:pt x="8963" y="5764"/>
                  </a:cubicBezTo>
                  <a:cubicBezTo>
                    <a:pt x="8773" y="5511"/>
                    <a:pt x="8583" y="5258"/>
                    <a:pt x="8361" y="5004"/>
                  </a:cubicBezTo>
                  <a:cubicBezTo>
                    <a:pt x="7949" y="4529"/>
                    <a:pt x="7474" y="4149"/>
                    <a:pt x="6968" y="3769"/>
                  </a:cubicBezTo>
                  <a:cubicBezTo>
                    <a:pt x="6493" y="3421"/>
                    <a:pt x="5954" y="3231"/>
                    <a:pt x="5352" y="3136"/>
                  </a:cubicBezTo>
                  <a:cubicBezTo>
                    <a:pt x="4782" y="3041"/>
                    <a:pt x="4181" y="3041"/>
                    <a:pt x="3579" y="3136"/>
                  </a:cubicBezTo>
                  <a:cubicBezTo>
                    <a:pt x="3357" y="2788"/>
                    <a:pt x="3167" y="2439"/>
                    <a:pt x="3072" y="2059"/>
                  </a:cubicBezTo>
                  <a:cubicBezTo>
                    <a:pt x="2882" y="1489"/>
                    <a:pt x="2661" y="951"/>
                    <a:pt x="2312" y="476"/>
                  </a:cubicBezTo>
                  <a:cubicBezTo>
                    <a:pt x="2027" y="96"/>
                    <a:pt x="1742" y="1"/>
                    <a:pt x="1299" y="159"/>
                  </a:cubicBezTo>
                  <a:cubicBezTo>
                    <a:pt x="1172" y="222"/>
                    <a:pt x="1014" y="286"/>
                    <a:pt x="887" y="381"/>
                  </a:cubicBezTo>
                  <a:cubicBezTo>
                    <a:pt x="539" y="634"/>
                    <a:pt x="475" y="761"/>
                    <a:pt x="602" y="1172"/>
                  </a:cubicBezTo>
                  <a:close/>
                  <a:moveTo>
                    <a:pt x="8804" y="24607"/>
                  </a:moveTo>
                  <a:cubicBezTo>
                    <a:pt x="8741" y="24576"/>
                    <a:pt x="8678" y="24544"/>
                    <a:pt x="8646" y="24512"/>
                  </a:cubicBezTo>
                  <a:cubicBezTo>
                    <a:pt x="8298" y="24037"/>
                    <a:pt x="8139" y="23499"/>
                    <a:pt x="7949" y="22897"/>
                  </a:cubicBezTo>
                  <a:cubicBezTo>
                    <a:pt x="8139" y="22739"/>
                    <a:pt x="8329" y="22676"/>
                    <a:pt x="8583" y="22676"/>
                  </a:cubicBezTo>
                  <a:cubicBezTo>
                    <a:pt x="8741" y="23309"/>
                    <a:pt x="8836" y="24164"/>
                    <a:pt x="8804" y="24607"/>
                  </a:cubicBezTo>
                  <a:close/>
                  <a:moveTo>
                    <a:pt x="7664" y="18717"/>
                  </a:moveTo>
                  <a:cubicBezTo>
                    <a:pt x="8013" y="19794"/>
                    <a:pt x="8266" y="20871"/>
                    <a:pt x="8519" y="21979"/>
                  </a:cubicBezTo>
                  <a:cubicBezTo>
                    <a:pt x="8519" y="22042"/>
                    <a:pt x="8519" y="22106"/>
                    <a:pt x="8519" y="22169"/>
                  </a:cubicBezTo>
                  <a:cubicBezTo>
                    <a:pt x="8329" y="22359"/>
                    <a:pt x="8044" y="22359"/>
                    <a:pt x="7823" y="22454"/>
                  </a:cubicBezTo>
                  <a:cubicBezTo>
                    <a:pt x="7538" y="21947"/>
                    <a:pt x="7379" y="21472"/>
                    <a:pt x="7221" y="20966"/>
                  </a:cubicBezTo>
                  <a:cubicBezTo>
                    <a:pt x="7063" y="20269"/>
                    <a:pt x="6873" y="19572"/>
                    <a:pt x="6714" y="18875"/>
                  </a:cubicBezTo>
                  <a:cubicBezTo>
                    <a:pt x="6493" y="17925"/>
                    <a:pt x="6207" y="16975"/>
                    <a:pt x="5922" y="16057"/>
                  </a:cubicBezTo>
                  <a:cubicBezTo>
                    <a:pt x="5859" y="15930"/>
                    <a:pt x="5827" y="15772"/>
                    <a:pt x="5764" y="15613"/>
                  </a:cubicBezTo>
                  <a:cubicBezTo>
                    <a:pt x="6049" y="15518"/>
                    <a:pt x="6271" y="15392"/>
                    <a:pt x="6588" y="15423"/>
                  </a:cubicBezTo>
                  <a:cubicBezTo>
                    <a:pt x="6619" y="15582"/>
                    <a:pt x="6714" y="15740"/>
                    <a:pt x="6746" y="15867"/>
                  </a:cubicBezTo>
                  <a:cubicBezTo>
                    <a:pt x="6968" y="16849"/>
                    <a:pt x="7348" y="17767"/>
                    <a:pt x="7664" y="18717"/>
                  </a:cubicBezTo>
                  <a:close/>
                  <a:moveTo>
                    <a:pt x="12826" y="14568"/>
                  </a:moveTo>
                  <a:cubicBezTo>
                    <a:pt x="13618" y="15613"/>
                    <a:pt x="14283" y="16754"/>
                    <a:pt x="14916" y="17925"/>
                  </a:cubicBezTo>
                  <a:cubicBezTo>
                    <a:pt x="15265" y="18527"/>
                    <a:pt x="15582" y="19160"/>
                    <a:pt x="15930" y="19762"/>
                  </a:cubicBezTo>
                  <a:cubicBezTo>
                    <a:pt x="15962" y="19889"/>
                    <a:pt x="16025" y="20015"/>
                    <a:pt x="16088" y="20174"/>
                  </a:cubicBezTo>
                  <a:cubicBezTo>
                    <a:pt x="15867" y="20174"/>
                    <a:pt x="15772" y="20079"/>
                    <a:pt x="15677" y="19984"/>
                  </a:cubicBezTo>
                  <a:cubicBezTo>
                    <a:pt x="15106" y="19477"/>
                    <a:pt x="14536" y="18970"/>
                    <a:pt x="14061" y="18369"/>
                  </a:cubicBezTo>
                  <a:cubicBezTo>
                    <a:pt x="13428" y="17514"/>
                    <a:pt x="12731" y="16690"/>
                    <a:pt x="12066" y="15867"/>
                  </a:cubicBezTo>
                  <a:cubicBezTo>
                    <a:pt x="11971" y="15740"/>
                    <a:pt x="11876" y="15613"/>
                    <a:pt x="11813" y="15487"/>
                  </a:cubicBezTo>
                  <a:cubicBezTo>
                    <a:pt x="11433" y="14853"/>
                    <a:pt x="10990" y="14283"/>
                    <a:pt x="10514" y="13745"/>
                  </a:cubicBezTo>
                  <a:cubicBezTo>
                    <a:pt x="10451" y="13682"/>
                    <a:pt x="10419" y="13587"/>
                    <a:pt x="10356" y="13492"/>
                  </a:cubicBezTo>
                  <a:cubicBezTo>
                    <a:pt x="10546" y="13238"/>
                    <a:pt x="10736" y="13017"/>
                    <a:pt x="10990" y="12763"/>
                  </a:cubicBezTo>
                  <a:cubicBezTo>
                    <a:pt x="11655" y="13365"/>
                    <a:pt x="12320" y="13872"/>
                    <a:pt x="12826" y="14568"/>
                  </a:cubicBezTo>
                  <a:close/>
                  <a:moveTo>
                    <a:pt x="10419" y="11592"/>
                  </a:moveTo>
                  <a:cubicBezTo>
                    <a:pt x="10736" y="11370"/>
                    <a:pt x="10958" y="11085"/>
                    <a:pt x="11148" y="10768"/>
                  </a:cubicBezTo>
                  <a:cubicBezTo>
                    <a:pt x="11433" y="10293"/>
                    <a:pt x="11750" y="9850"/>
                    <a:pt x="12035" y="9375"/>
                  </a:cubicBezTo>
                  <a:cubicBezTo>
                    <a:pt x="12098" y="9280"/>
                    <a:pt x="12130" y="9185"/>
                    <a:pt x="12320" y="9185"/>
                  </a:cubicBezTo>
                  <a:cubicBezTo>
                    <a:pt x="12351" y="9533"/>
                    <a:pt x="12193" y="9881"/>
                    <a:pt x="12098" y="10230"/>
                  </a:cubicBezTo>
                  <a:cubicBezTo>
                    <a:pt x="12003" y="10546"/>
                    <a:pt x="11876" y="10863"/>
                    <a:pt x="11655" y="11148"/>
                  </a:cubicBezTo>
                  <a:cubicBezTo>
                    <a:pt x="11401" y="11433"/>
                    <a:pt x="11180" y="11718"/>
                    <a:pt x="10926" y="12035"/>
                  </a:cubicBezTo>
                  <a:cubicBezTo>
                    <a:pt x="10799" y="12035"/>
                    <a:pt x="10673" y="12067"/>
                    <a:pt x="10578" y="12098"/>
                  </a:cubicBezTo>
                  <a:cubicBezTo>
                    <a:pt x="10546" y="12162"/>
                    <a:pt x="10514" y="12193"/>
                    <a:pt x="10514" y="12225"/>
                  </a:cubicBezTo>
                  <a:cubicBezTo>
                    <a:pt x="10578" y="12415"/>
                    <a:pt x="10546" y="12573"/>
                    <a:pt x="10419" y="12763"/>
                  </a:cubicBezTo>
                  <a:cubicBezTo>
                    <a:pt x="9913" y="13365"/>
                    <a:pt x="9279" y="13840"/>
                    <a:pt x="8583" y="14157"/>
                  </a:cubicBezTo>
                  <a:cubicBezTo>
                    <a:pt x="7538" y="14632"/>
                    <a:pt x="6461" y="15043"/>
                    <a:pt x="5321" y="15265"/>
                  </a:cubicBezTo>
                  <a:cubicBezTo>
                    <a:pt x="4719" y="15360"/>
                    <a:pt x="4086" y="15518"/>
                    <a:pt x="3452" y="15613"/>
                  </a:cubicBezTo>
                  <a:cubicBezTo>
                    <a:pt x="2692" y="15740"/>
                    <a:pt x="1964" y="15677"/>
                    <a:pt x="1140" y="15518"/>
                  </a:cubicBezTo>
                  <a:cubicBezTo>
                    <a:pt x="1235" y="15455"/>
                    <a:pt x="1299" y="15392"/>
                    <a:pt x="1330" y="15392"/>
                  </a:cubicBezTo>
                  <a:cubicBezTo>
                    <a:pt x="1552" y="15360"/>
                    <a:pt x="1805" y="15328"/>
                    <a:pt x="2027" y="15297"/>
                  </a:cubicBezTo>
                  <a:cubicBezTo>
                    <a:pt x="2977" y="15265"/>
                    <a:pt x="3864" y="15075"/>
                    <a:pt x="4782" y="14885"/>
                  </a:cubicBezTo>
                  <a:cubicBezTo>
                    <a:pt x="5194" y="14822"/>
                    <a:pt x="5606" y="14663"/>
                    <a:pt x="5986" y="14505"/>
                  </a:cubicBezTo>
                  <a:cubicBezTo>
                    <a:pt x="6873" y="14125"/>
                    <a:pt x="7728" y="13745"/>
                    <a:pt x="8551" y="13238"/>
                  </a:cubicBezTo>
                  <a:cubicBezTo>
                    <a:pt x="8773" y="13080"/>
                    <a:pt x="8963" y="12890"/>
                    <a:pt x="9153" y="12700"/>
                  </a:cubicBezTo>
                  <a:cubicBezTo>
                    <a:pt x="9564" y="12320"/>
                    <a:pt x="9944" y="11908"/>
                    <a:pt x="10419" y="11592"/>
                  </a:cubicBezTo>
                  <a:close/>
                  <a:moveTo>
                    <a:pt x="9881" y="11402"/>
                  </a:moveTo>
                  <a:cubicBezTo>
                    <a:pt x="9469" y="11813"/>
                    <a:pt x="9089" y="12225"/>
                    <a:pt x="8646" y="12605"/>
                  </a:cubicBezTo>
                  <a:cubicBezTo>
                    <a:pt x="8361" y="12858"/>
                    <a:pt x="8013" y="13048"/>
                    <a:pt x="7664" y="13238"/>
                  </a:cubicBezTo>
                  <a:cubicBezTo>
                    <a:pt x="7126" y="13523"/>
                    <a:pt x="6556" y="13777"/>
                    <a:pt x="5986" y="14030"/>
                  </a:cubicBezTo>
                  <a:cubicBezTo>
                    <a:pt x="5859" y="14093"/>
                    <a:pt x="5701" y="14125"/>
                    <a:pt x="5574" y="14157"/>
                  </a:cubicBezTo>
                  <a:cubicBezTo>
                    <a:pt x="5384" y="13333"/>
                    <a:pt x="5194" y="12542"/>
                    <a:pt x="5004" y="11718"/>
                  </a:cubicBezTo>
                  <a:cubicBezTo>
                    <a:pt x="5099" y="11687"/>
                    <a:pt x="5194" y="11623"/>
                    <a:pt x="5289" y="11592"/>
                  </a:cubicBezTo>
                  <a:cubicBezTo>
                    <a:pt x="5701" y="11465"/>
                    <a:pt x="6112" y="11370"/>
                    <a:pt x="6524" y="11212"/>
                  </a:cubicBezTo>
                  <a:cubicBezTo>
                    <a:pt x="7126" y="11021"/>
                    <a:pt x="7664" y="10705"/>
                    <a:pt x="8139" y="10230"/>
                  </a:cubicBezTo>
                  <a:cubicBezTo>
                    <a:pt x="8234" y="10103"/>
                    <a:pt x="8361" y="10008"/>
                    <a:pt x="8456" y="9913"/>
                  </a:cubicBezTo>
                  <a:cubicBezTo>
                    <a:pt x="8836" y="10198"/>
                    <a:pt x="9501" y="10895"/>
                    <a:pt x="9881" y="11402"/>
                  </a:cubicBezTo>
                  <a:close/>
                  <a:moveTo>
                    <a:pt x="4687" y="3516"/>
                  </a:moveTo>
                  <a:cubicBezTo>
                    <a:pt x="5226" y="3453"/>
                    <a:pt x="5827" y="3579"/>
                    <a:pt x="6334" y="3864"/>
                  </a:cubicBezTo>
                  <a:cubicBezTo>
                    <a:pt x="6778" y="4118"/>
                    <a:pt x="7158" y="4466"/>
                    <a:pt x="7569" y="4751"/>
                  </a:cubicBezTo>
                  <a:cubicBezTo>
                    <a:pt x="7728" y="4909"/>
                    <a:pt x="7886" y="5068"/>
                    <a:pt x="8013" y="5226"/>
                  </a:cubicBezTo>
                  <a:cubicBezTo>
                    <a:pt x="8139" y="5384"/>
                    <a:pt x="8266" y="5574"/>
                    <a:pt x="8361" y="5733"/>
                  </a:cubicBezTo>
                  <a:cubicBezTo>
                    <a:pt x="8456" y="5859"/>
                    <a:pt x="8456" y="6018"/>
                    <a:pt x="8551" y="6113"/>
                  </a:cubicBezTo>
                  <a:cubicBezTo>
                    <a:pt x="8773" y="6303"/>
                    <a:pt x="8804" y="6525"/>
                    <a:pt x="8773" y="6778"/>
                  </a:cubicBezTo>
                  <a:cubicBezTo>
                    <a:pt x="8773" y="7316"/>
                    <a:pt x="8773" y="7855"/>
                    <a:pt x="8646" y="8393"/>
                  </a:cubicBezTo>
                  <a:cubicBezTo>
                    <a:pt x="8424" y="9311"/>
                    <a:pt x="7918" y="9976"/>
                    <a:pt x="7158" y="10420"/>
                  </a:cubicBezTo>
                  <a:cubicBezTo>
                    <a:pt x="6239" y="10958"/>
                    <a:pt x="5194" y="11243"/>
                    <a:pt x="4117" y="11243"/>
                  </a:cubicBezTo>
                  <a:cubicBezTo>
                    <a:pt x="3484" y="11275"/>
                    <a:pt x="2851" y="11085"/>
                    <a:pt x="2249" y="10863"/>
                  </a:cubicBezTo>
                  <a:cubicBezTo>
                    <a:pt x="1584" y="10610"/>
                    <a:pt x="1109" y="10103"/>
                    <a:pt x="665" y="9533"/>
                  </a:cubicBezTo>
                  <a:cubicBezTo>
                    <a:pt x="507" y="9311"/>
                    <a:pt x="412" y="9058"/>
                    <a:pt x="412" y="8773"/>
                  </a:cubicBezTo>
                  <a:cubicBezTo>
                    <a:pt x="380" y="7886"/>
                    <a:pt x="444" y="7031"/>
                    <a:pt x="697" y="6176"/>
                  </a:cubicBezTo>
                  <a:cubicBezTo>
                    <a:pt x="982" y="5416"/>
                    <a:pt x="1457" y="4783"/>
                    <a:pt x="2122" y="4308"/>
                  </a:cubicBezTo>
                  <a:cubicBezTo>
                    <a:pt x="2439" y="4086"/>
                    <a:pt x="2724" y="3896"/>
                    <a:pt x="3072" y="3769"/>
                  </a:cubicBezTo>
                  <a:cubicBezTo>
                    <a:pt x="3706" y="3516"/>
                    <a:pt x="3832" y="3484"/>
                    <a:pt x="4687" y="3516"/>
                  </a:cubicBezTo>
                  <a:close/>
                  <a:moveTo>
                    <a:pt x="1267" y="602"/>
                  </a:moveTo>
                  <a:cubicBezTo>
                    <a:pt x="1615" y="412"/>
                    <a:pt x="1774" y="444"/>
                    <a:pt x="1995" y="761"/>
                  </a:cubicBezTo>
                  <a:cubicBezTo>
                    <a:pt x="2281" y="1141"/>
                    <a:pt x="2471" y="1584"/>
                    <a:pt x="2629" y="2028"/>
                  </a:cubicBezTo>
                  <a:cubicBezTo>
                    <a:pt x="2756" y="2408"/>
                    <a:pt x="2914" y="2819"/>
                    <a:pt x="3104" y="3294"/>
                  </a:cubicBezTo>
                  <a:cubicBezTo>
                    <a:pt x="2819" y="3421"/>
                    <a:pt x="2502" y="3548"/>
                    <a:pt x="2217" y="3706"/>
                  </a:cubicBezTo>
                  <a:cubicBezTo>
                    <a:pt x="1869" y="3231"/>
                    <a:pt x="1077" y="1521"/>
                    <a:pt x="919" y="856"/>
                  </a:cubicBezTo>
                  <a:cubicBezTo>
                    <a:pt x="1045" y="792"/>
                    <a:pt x="1140" y="666"/>
                    <a:pt x="1267" y="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4888725" y="2025775"/>
              <a:ext cx="718100" cy="790950"/>
            </a:xfrm>
            <a:custGeom>
              <a:avLst/>
              <a:gdLst/>
              <a:ahLst/>
              <a:cxnLst/>
              <a:rect l="l" t="t" r="r" b="b"/>
              <a:pathLst>
                <a:path w="28724" h="31638" extrusionOk="0">
                  <a:moveTo>
                    <a:pt x="28439" y="3959"/>
                  </a:moveTo>
                  <a:cubicBezTo>
                    <a:pt x="28344" y="3927"/>
                    <a:pt x="28281" y="3927"/>
                    <a:pt x="28217" y="3927"/>
                  </a:cubicBezTo>
                  <a:cubicBezTo>
                    <a:pt x="27647" y="3896"/>
                    <a:pt x="27141" y="3706"/>
                    <a:pt x="26697" y="3389"/>
                  </a:cubicBezTo>
                  <a:cubicBezTo>
                    <a:pt x="26222" y="3072"/>
                    <a:pt x="25779" y="2724"/>
                    <a:pt x="25367" y="2344"/>
                  </a:cubicBezTo>
                  <a:cubicBezTo>
                    <a:pt x="24829" y="1805"/>
                    <a:pt x="24449" y="1204"/>
                    <a:pt x="24290" y="475"/>
                  </a:cubicBezTo>
                  <a:cubicBezTo>
                    <a:pt x="24259" y="412"/>
                    <a:pt x="24259" y="349"/>
                    <a:pt x="24227" y="285"/>
                  </a:cubicBezTo>
                  <a:cubicBezTo>
                    <a:pt x="24132" y="64"/>
                    <a:pt x="23910" y="0"/>
                    <a:pt x="23720" y="190"/>
                  </a:cubicBezTo>
                  <a:cubicBezTo>
                    <a:pt x="23625" y="254"/>
                    <a:pt x="23562" y="349"/>
                    <a:pt x="23467" y="444"/>
                  </a:cubicBezTo>
                  <a:cubicBezTo>
                    <a:pt x="23214" y="760"/>
                    <a:pt x="22929" y="1077"/>
                    <a:pt x="22643" y="1394"/>
                  </a:cubicBezTo>
                  <a:cubicBezTo>
                    <a:pt x="22137" y="1964"/>
                    <a:pt x="21567" y="2471"/>
                    <a:pt x="21092" y="3072"/>
                  </a:cubicBezTo>
                  <a:cubicBezTo>
                    <a:pt x="20427" y="3896"/>
                    <a:pt x="19698" y="4687"/>
                    <a:pt x="18970" y="5447"/>
                  </a:cubicBezTo>
                  <a:cubicBezTo>
                    <a:pt x="18653" y="5764"/>
                    <a:pt x="18368" y="6081"/>
                    <a:pt x="18115" y="6397"/>
                  </a:cubicBezTo>
                  <a:cubicBezTo>
                    <a:pt x="17671" y="6936"/>
                    <a:pt x="17260" y="7474"/>
                    <a:pt x="16848" y="8013"/>
                  </a:cubicBezTo>
                  <a:cubicBezTo>
                    <a:pt x="16690" y="8234"/>
                    <a:pt x="16500" y="8456"/>
                    <a:pt x="16310" y="8678"/>
                  </a:cubicBezTo>
                  <a:cubicBezTo>
                    <a:pt x="16056" y="8963"/>
                    <a:pt x="15993" y="9343"/>
                    <a:pt x="15866" y="9691"/>
                  </a:cubicBezTo>
                  <a:cubicBezTo>
                    <a:pt x="15803" y="9913"/>
                    <a:pt x="15961" y="10103"/>
                    <a:pt x="15993" y="10293"/>
                  </a:cubicBezTo>
                  <a:cubicBezTo>
                    <a:pt x="16025" y="10388"/>
                    <a:pt x="15993" y="10451"/>
                    <a:pt x="16025" y="10546"/>
                  </a:cubicBezTo>
                  <a:cubicBezTo>
                    <a:pt x="16120" y="10514"/>
                    <a:pt x="16183" y="10609"/>
                    <a:pt x="16246" y="10704"/>
                  </a:cubicBezTo>
                  <a:cubicBezTo>
                    <a:pt x="17006" y="11591"/>
                    <a:pt x="17766" y="12573"/>
                    <a:pt x="18780" y="13238"/>
                  </a:cubicBezTo>
                  <a:cubicBezTo>
                    <a:pt x="18907" y="13333"/>
                    <a:pt x="19002" y="13428"/>
                    <a:pt x="19128" y="13555"/>
                  </a:cubicBezTo>
                  <a:cubicBezTo>
                    <a:pt x="19350" y="13745"/>
                    <a:pt x="19603" y="13935"/>
                    <a:pt x="19920" y="14030"/>
                  </a:cubicBezTo>
                  <a:cubicBezTo>
                    <a:pt x="20015" y="14061"/>
                    <a:pt x="20142" y="14061"/>
                    <a:pt x="20173" y="14251"/>
                  </a:cubicBezTo>
                  <a:cubicBezTo>
                    <a:pt x="20078" y="14378"/>
                    <a:pt x="19952" y="14505"/>
                    <a:pt x="19825" y="14663"/>
                  </a:cubicBezTo>
                  <a:cubicBezTo>
                    <a:pt x="19667" y="14790"/>
                    <a:pt x="19508" y="14948"/>
                    <a:pt x="19382" y="15075"/>
                  </a:cubicBezTo>
                  <a:cubicBezTo>
                    <a:pt x="19287" y="15075"/>
                    <a:pt x="19255" y="15075"/>
                    <a:pt x="19223" y="15075"/>
                  </a:cubicBezTo>
                  <a:cubicBezTo>
                    <a:pt x="18938" y="15011"/>
                    <a:pt x="18622" y="14948"/>
                    <a:pt x="18305" y="14885"/>
                  </a:cubicBezTo>
                  <a:cubicBezTo>
                    <a:pt x="18273" y="14885"/>
                    <a:pt x="18178" y="14948"/>
                    <a:pt x="18146" y="14980"/>
                  </a:cubicBezTo>
                  <a:cubicBezTo>
                    <a:pt x="18115" y="15043"/>
                    <a:pt x="18146" y="15170"/>
                    <a:pt x="18178" y="15201"/>
                  </a:cubicBezTo>
                  <a:cubicBezTo>
                    <a:pt x="18241" y="15296"/>
                    <a:pt x="18368" y="15328"/>
                    <a:pt x="18463" y="15391"/>
                  </a:cubicBezTo>
                  <a:cubicBezTo>
                    <a:pt x="18590" y="15455"/>
                    <a:pt x="18748" y="15360"/>
                    <a:pt x="18843" y="15550"/>
                  </a:cubicBezTo>
                  <a:cubicBezTo>
                    <a:pt x="18780" y="15613"/>
                    <a:pt x="18748" y="15676"/>
                    <a:pt x="18685" y="15740"/>
                  </a:cubicBezTo>
                  <a:cubicBezTo>
                    <a:pt x="18622" y="15835"/>
                    <a:pt x="18527" y="15866"/>
                    <a:pt x="18495" y="15898"/>
                  </a:cubicBezTo>
                  <a:cubicBezTo>
                    <a:pt x="18178" y="15898"/>
                    <a:pt x="17893" y="15930"/>
                    <a:pt x="17640" y="15898"/>
                  </a:cubicBezTo>
                  <a:cubicBezTo>
                    <a:pt x="17386" y="15866"/>
                    <a:pt x="17133" y="15771"/>
                    <a:pt x="16848" y="15708"/>
                  </a:cubicBezTo>
                  <a:cubicBezTo>
                    <a:pt x="16816" y="15771"/>
                    <a:pt x="16753" y="15835"/>
                    <a:pt x="16785" y="15898"/>
                  </a:cubicBezTo>
                  <a:cubicBezTo>
                    <a:pt x="16785" y="15993"/>
                    <a:pt x="16848" y="16120"/>
                    <a:pt x="16911" y="16151"/>
                  </a:cubicBezTo>
                  <a:cubicBezTo>
                    <a:pt x="17070" y="16246"/>
                    <a:pt x="17260" y="16278"/>
                    <a:pt x="17450" y="16341"/>
                  </a:cubicBezTo>
                  <a:cubicBezTo>
                    <a:pt x="17608" y="16373"/>
                    <a:pt x="17798" y="16310"/>
                    <a:pt x="17956" y="16436"/>
                  </a:cubicBezTo>
                  <a:cubicBezTo>
                    <a:pt x="17830" y="16690"/>
                    <a:pt x="17640" y="16848"/>
                    <a:pt x="17481" y="17007"/>
                  </a:cubicBezTo>
                  <a:cubicBezTo>
                    <a:pt x="17323" y="16975"/>
                    <a:pt x="17196" y="16912"/>
                    <a:pt x="17070" y="16912"/>
                  </a:cubicBezTo>
                  <a:cubicBezTo>
                    <a:pt x="16626" y="16912"/>
                    <a:pt x="16151" y="16943"/>
                    <a:pt x="15740" y="16753"/>
                  </a:cubicBezTo>
                  <a:cubicBezTo>
                    <a:pt x="15645" y="17070"/>
                    <a:pt x="15645" y="17197"/>
                    <a:pt x="15866" y="17260"/>
                  </a:cubicBezTo>
                  <a:cubicBezTo>
                    <a:pt x="16120" y="17292"/>
                    <a:pt x="16436" y="17323"/>
                    <a:pt x="16721" y="17355"/>
                  </a:cubicBezTo>
                  <a:cubicBezTo>
                    <a:pt x="16816" y="17355"/>
                    <a:pt x="16943" y="17292"/>
                    <a:pt x="17006" y="17450"/>
                  </a:cubicBezTo>
                  <a:cubicBezTo>
                    <a:pt x="16975" y="17513"/>
                    <a:pt x="16911" y="17577"/>
                    <a:pt x="16880" y="17640"/>
                  </a:cubicBezTo>
                  <a:cubicBezTo>
                    <a:pt x="16341" y="18147"/>
                    <a:pt x="15771" y="18653"/>
                    <a:pt x="15233" y="19128"/>
                  </a:cubicBezTo>
                  <a:cubicBezTo>
                    <a:pt x="15011" y="19350"/>
                    <a:pt x="14790" y="19603"/>
                    <a:pt x="14505" y="19762"/>
                  </a:cubicBezTo>
                  <a:cubicBezTo>
                    <a:pt x="14188" y="19952"/>
                    <a:pt x="13808" y="19762"/>
                    <a:pt x="13459" y="19762"/>
                  </a:cubicBezTo>
                  <a:cubicBezTo>
                    <a:pt x="13364" y="19762"/>
                    <a:pt x="13238" y="19762"/>
                    <a:pt x="13111" y="19793"/>
                  </a:cubicBezTo>
                  <a:cubicBezTo>
                    <a:pt x="13079" y="19793"/>
                    <a:pt x="13016" y="19857"/>
                    <a:pt x="13016" y="19888"/>
                  </a:cubicBezTo>
                  <a:cubicBezTo>
                    <a:pt x="13016" y="19952"/>
                    <a:pt x="13016" y="20047"/>
                    <a:pt x="13079" y="20078"/>
                  </a:cubicBezTo>
                  <a:cubicBezTo>
                    <a:pt x="13143" y="20142"/>
                    <a:pt x="13238" y="20173"/>
                    <a:pt x="13333" y="20173"/>
                  </a:cubicBezTo>
                  <a:cubicBezTo>
                    <a:pt x="13491" y="20205"/>
                    <a:pt x="13649" y="20205"/>
                    <a:pt x="13808" y="20237"/>
                  </a:cubicBezTo>
                  <a:cubicBezTo>
                    <a:pt x="13586" y="20553"/>
                    <a:pt x="13523" y="20648"/>
                    <a:pt x="12953" y="20997"/>
                  </a:cubicBezTo>
                  <a:cubicBezTo>
                    <a:pt x="12604" y="20965"/>
                    <a:pt x="12288" y="20933"/>
                    <a:pt x="11939" y="20933"/>
                  </a:cubicBezTo>
                  <a:cubicBezTo>
                    <a:pt x="11876" y="20933"/>
                    <a:pt x="11781" y="20965"/>
                    <a:pt x="11686" y="20997"/>
                  </a:cubicBezTo>
                  <a:cubicBezTo>
                    <a:pt x="11591" y="21028"/>
                    <a:pt x="11591" y="21218"/>
                    <a:pt x="11654" y="21250"/>
                  </a:cubicBezTo>
                  <a:cubicBezTo>
                    <a:pt x="11749" y="21282"/>
                    <a:pt x="11844" y="21345"/>
                    <a:pt x="11939" y="21345"/>
                  </a:cubicBezTo>
                  <a:cubicBezTo>
                    <a:pt x="12098" y="21377"/>
                    <a:pt x="12288" y="21377"/>
                    <a:pt x="12478" y="21377"/>
                  </a:cubicBezTo>
                  <a:cubicBezTo>
                    <a:pt x="12383" y="21662"/>
                    <a:pt x="12224" y="21820"/>
                    <a:pt x="11908" y="21820"/>
                  </a:cubicBezTo>
                  <a:cubicBezTo>
                    <a:pt x="11528" y="21789"/>
                    <a:pt x="11116" y="21789"/>
                    <a:pt x="10704" y="21789"/>
                  </a:cubicBezTo>
                  <a:cubicBezTo>
                    <a:pt x="10609" y="21789"/>
                    <a:pt x="10514" y="21852"/>
                    <a:pt x="10483" y="21915"/>
                  </a:cubicBezTo>
                  <a:cubicBezTo>
                    <a:pt x="10419" y="21979"/>
                    <a:pt x="10514" y="22137"/>
                    <a:pt x="10641" y="22169"/>
                  </a:cubicBezTo>
                  <a:cubicBezTo>
                    <a:pt x="10831" y="22200"/>
                    <a:pt x="11021" y="22232"/>
                    <a:pt x="11211" y="22264"/>
                  </a:cubicBezTo>
                  <a:cubicBezTo>
                    <a:pt x="11338" y="22264"/>
                    <a:pt x="11433" y="22295"/>
                    <a:pt x="11591" y="22327"/>
                  </a:cubicBezTo>
                  <a:cubicBezTo>
                    <a:pt x="11401" y="22517"/>
                    <a:pt x="11274" y="22675"/>
                    <a:pt x="11179" y="22802"/>
                  </a:cubicBezTo>
                  <a:cubicBezTo>
                    <a:pt x="10831" y="22770"/>
                    <a:pt x="10546" y="22707"/>
                    <a:pt x="10261" y="22675"/>
                  </a:cubicBezTo>
                  <a:cubicBezTo>
                    <a:pt x="9976" y="22644"/>
                    <a:pt x="9691" y="22454"/>
                    <a:pt x="9406" y="22739"/>
                  </a:cubicBezTo>
                  <a:cubicBezTo>
                    <a:pt x="9628" y="22834"/>
                    <a:pt x="9818" y="22960"/>
                    <a:pt x="10039" y="23024"/>
                  </a:cubicBezTo>
                  <a:cubicBezTo>
                    <a:pt x="10261" y="23087"/>
                    <a:pt x="10483" y="23119"/>
                    <a:pt x="10704" y="23182"/>
                  </a:cubicBezTo>
                  <a:cubicBezTo>
                    <a:pt x="10229" y="23815"/>
                    <a:pt x="8487" y="25430"/>
                    <a:pt x="7379" y="26286"/>
                  </a:cubicBezTo>
                  <a:cubicBezTo>
                    <a:pt x="7221" y="26222"/>
                    <a:pt x="7031" y="26191"/>
                    <a:pt x="6841" y="26127"/>
                  </a:cubicBezTo>
                  <a:cubicBezTo>
                    <a:pt x="5859" y="25810"/>
                    <a:pt x="5099" y="25557"/>
                    <a:pt x="4465" y="24860"/>
                  </a:cubicBezTo>
                  <a:cubicBezTo>
                    <a:pt x="4117" y="24449"/>
                    <a:pt x="3864" y="24005"/>
                    <a:pt x="3674" y="23499"/>
                  </a:cubicBezTo>
                  <a:cubicBezTo>
                    <a:pt x="4275" y="22802"/>
                    <a:pt x="4845" y="22074"/>
                    <a:pt x="5542" y="21504"/>
                  </a:cubicBezTo>
                  <a:cubicBezTo>
                    <a:pt x="6176" y="20997"/>
                    <a:pt x="6746" y="20427"/>
                    <a:pt x="7284" y="19857"/>
                  </a:cubicBezTo>
                  <a:cubicBezTo>
                    <a:pt x="7569" y="19540"/>
                    <a:pt x="7854" y="19223"/>
                    <a:pt x="8171" y="18938"/>
                  </a:cubicBezTo>
                  <a:cubicBezTo>
                    <a:pt x="8677" y="18400"/>
                    <a:pt x="9247" y="17925"/>
                    <a:pt x="9723" y="17355"/>
                  </a:cubicBezTo>
                  <a:cubicBezTo>
                    <a:pt x="10863" y="16088"/>
                    <a:pt x="12129" y="14916"/>
                    <a:pt x="13111" y="13523"/>
                  </a:cubicBezTo>
                  <a:cubicBezTo>
                    <a:pt x="13143" y="13491"/>
                    <a:pt x="13174" y="13460"/>
                    <a:pt x="13206" y="13428"/>
                  </a:cubicBezTo>
                  <a:cubicBezTo>
                    <a:pt x="13713" y="12795"/>
                    <a:pt x="14346" y="12288"/>
                    <a:pt x="14948" y="11718"/>
                  </a:cubicBezTo>
                  <a:cubicBezTo>
                    <a:pt x="15328" y="11401"/>
                    <a:pt x="15676" y="11021"/>
                    <a:pt x="15961" y="10609"/>
                  </a:cubicBezTo>
                  <a:cubicBezTo>
                    <a:pt x="15613" y="10673"/>
                    <a:pt x="15328" y="10894"/>
                    <a:pt x="15043" y="11116"/>
                  </a:cubicBezTo>
                  <a:cubicBezTo>
                    <a:pt x="14125" y="11845"/>
                    <a:pt x="13238" y="12605"/>
                    <a:pt x="12509" y="13555"/>
                  </a:cubicBezTo>
                  <a:cubicBezTo>
                    <a:pt x="12129" y="14030"/>
                    <a:pt x="11749" y="14473"/>
                    <a:pt x="11369" y="14885"/>
                  </a:cubicBezTo>
                  <a:cubicBezTo>
                    <a:pt x="10958" y="15360"/>
                    <a:pt x="10514" y="15803"/>
                    <a:pt x="10103" y="16246"/>
                  </a:cubicBezTo>
                  <a:cubicBezTo>
                    <a:pt x="9469" y="16912"/>
                    <a:pt x="8867" y="17577"/>
                    <a:pt x="8234" y="18178"/>
                  </a:cubicBezTo>
                  <a:cubicBezTo>
                    <a:pt x="7601" y="18780"/>
                    <a:pt x="6999" y="19382"/>
                    <a:pt x="6429" y="20015"/>
                  </a:cubicBezTo>
                  <a:cubicBezTo>
                    <a:pt x="6207" y="20300"/>
                    <a:pt x="5922" y="20553"/>
                    <a:pt x="5637" y="20775"/>
                  </a:cubicBezTo>
                  <a:cubicBezTo>
                    <a:pt x="4909" y="21345"/>
                    <a:pt x="4275" y="22042"/>
                    <a:pt x="3642" y="22739"/>
                  </a:cubicBezTo>
                  <a:cubicBezTo>
                    <a:pt x="3199" y="23277"/>
                    <a:pt x="2819" y="23847"/>
                    <a:pt x="2534" y="24480"/>
                  </a:cubicBezTo>
                  <a:cubicBezTo>
                    <a:pt x="2122" y="25367"/>
                    <a:pt x="1710" y="26254"/>
                    <a:pt x="1457" y="27204"/>
                  </a:cubicBezTo>
                  <a:cubicBezTo>
                    <a:pt x="1267" y="27901"/>
                    <a:pt x="1045" y="28566"/>
                    <a:pt x="887" y="29262"/>
                  </a:cubicBezTo>
                  <a:cubicBezTo>
                    <a:pt x="855" y="29516"/>
                    <a:pt x="792" y="29737"/>
                    <a:pt x="697" y="29927"/>
                  </a:cubicBezTo>
                  <a:cubicBezTo>
                    <a:pt x="475" y="30371"/>
                    <a:pt x="253" y="30814"/>
                    <a:pt x="63" y="31258"/>
                  </a:cubicBezTo>
                  <a:cubicBezTo>
                    <a:pt x="0" y="31353"/>
                    <a:pt x="0" y="31479"/>
                    <a:pt x="95" y="31543"/>
                  </a:cubicBezTo>
                  <a:cubicBezTo>
                    <a:pt x="222" y="31638"/>
                    <a:pt x="348" y="31606"/>
                    <a:pt x="412" y="31511"/>
                  </a:cubicBezTo>
                  <a:cubicBezTo>
                    <a:pt x="570" y="31384"/>
                    <a:pt x="697" y="31226"/>
                    <a:pt x="824" y="31068"/>
                  </a:cubicBezTo>
                  <a:cubicBezTo>
                    <a:pt x="887" y="30973"/>
                    <a:pt x="950" y="30846"/>
                    <a:pt x="1045" y="30751"/>
                  </a:cubicBezTo>
                  <a:cubicBezTo>
                    <a:pt x="1330" y="30434"/>
                    <a:pt x="1584" y="30149"/>
                    <a:pt x="1964" y="29959"/>
                  </a:cubicBezTo>
                  <a:cubicBezTo>
                    <a:pt x="2882" y="29547"/>
                    <a:pt x="3769" y="29136"/>
                    <a:pt x="4655" y="28692"/>
                  </a:cubicBezTo>
                  <a:cubicBezTo>
                    <a:pt x="5384" y="28312"/>
                    <a:pt x="6049" y="27869"/>
                    <a:pt x="6714" y="27426"/>
                  </a:cubicBezTo>
                  <a:cubicBezTo>
                    <a:pt x="7062" y="27172"/>
                    <a:pt x="7347" y="26856"/>
                    <a:pt x="7727" y="26697"/>
                  </a:cubicBezTo>
                  <a:cubicBezTo>
                    <a:pt x="7791" y="26666"/>
                    <a:pt x="7854" y="26602"/>
                    <a:pt x="7949" y="26539"/>
                  </a:cubicBezTo>
                  <a:cubicBezTo>
                    <a:pt x="8171" y="26349"/>
                    <a:pt x="8392" y="26127"/>
                    <a:pt x="8614" y="25937"/>
                  </a:cubicBezTo>
                  <a:cubicBezTo>
                    <a:pt x="9057" y="25557"/>
                    <a:pt x="9501" y="25145"/>
                    <a:pt x="9944" y="24734"/>
                  </a:cubicBezTo>
                  <a:cubicBezTo>
                    <a:pt x="10768" y="23942"/>
                    <a:pt x="11559" y="23119"/>
                    <a:pt x="12383" y="22295"/>
                  </a:cubicBezTo>
                  <a:cubicBezTo>
                    <a:pt x="13174" y="21504"/>
                    <a:pt x="14093" y="20807"/>
                    <a:pt x="14948" y="20047"/>
                  </a:cubicBezTo>
                  <a:cubicBezTo>
                    <a:pt x="15708" y="19382"/>
                    <a:pt x="16468" y="18685"/>
                    <a:pt x="17196" y="17988"/>
                  </a:cubicBezTo>
                  <a:cubicBezTo>
                    <a:pt x="18020" y="17197"/>
                    <a:pt x="18780" y="16341"/>
                    <a:pt x="19603" y="15550"/>
                  </a:cubicBezTo>
                  <a:cubicBezTo>
                    <a:pt x="20237" y="14948"/>
                    <a:pt x="20775" y="14315"/>
                    <a:pt x="21345" y="13681"/>
                  </a:cubicBezTo>
                  <a:cubicBezTo>
                    <a:pt x="21408" y="13586"/>
                    <a:pt x="21472" y="13523"/>
                    <a:pt x="21503" y="13428"/>
                  </a:cubicBezTo>
                  <a:cubicBezTo>
                    <a:pt x="21503" y="13396"/>
                    <a:pt x="21503" y="13301"/>
                    <a:pt x="21472" y="13270"/>
                  </a:cubicBezTo>
                  <a:cubicBezTo>
                    <a:pt x="21408" y="13238"/>
                    <a:pt x="21313" y="13175"/>
                    <a:pt x="21282" y="13206"/>
                  </a:cubicBezTo>
                  <a:cubicBezTo>
                    <a:pt x="21187" y="13238"/>
                    <a:pt x="21092" y="13301"/>
                    <a:pt x="21028" y="13333"/>
                  </a:cubicBezTo>
                  <a:cubicBezTo>
                    <a:pt x="20902" y="13460"/>
                    <a:pt x="20775" y="13586"/>
                    <a:pt x="20648" y="13713"/>
                  </a:cubicBezTo>
                  <a:cubicBezTo>
                    <a:pt x="20142" y="13586"/>
                    <a:pt x="19698" y="13460"/>
                    <a:pt x="19350" y="13080"/>
                  </a:cubicBezTo>
                  <a:cubicBezTo>
                    <a:pt x="19160" y="12890"/>
                    <a:pt x="18907" y="12731"/>
                    <a:pt x="18717" y="12573"/>
                  </a:cubicBezTo>
                  <a:cubicBezTo>
                    <a:pt x="18495" y="12415"/>
                    <a:pt x="18273" y="12256"/>
                    <a:pt x="18083" y="12066"/>
                  </a:cubicBezTo>
                  <a:cubicBezTo>
                    <a:pt x="17608" y="11591"/>
                    <a:pt x="17165" y="11084"/>
                    <a:pt x="16721" y="10609"/>
                  </a:cubicBezTo>
                  <a:cubicBezTo>
                    <a:pt x="16468" y="10324"/>
                    <a:pt x="16310" y="9976"/>
                    <a:pt x="16183" y="9628"/>
                  </a:cubicBezTo>
                  <a:cubicBezTo>
                    <a:pt x="16563" y="9121"/>
                    <a:pt x="16943" y="8646"/>
                    <a:pt x="17323" y="8171"/>
                  </a:cubicBezTo>
                  <a:cubicBezTo>
                    <a:pt x="17608" y="7823"/>
                    <a:pt x="17893" y="7506"/>
                    <a:pt x="18146" y="7126"/>
                  </a:cubicBezTo>
                  <a:cubicBezTo>
                    <a:pt x="18527" y="6587"/>
                    <a:pt x="18938" y="6112"/>
                    <a:pt x="19382" y="5669"/>
                  </a:cubicBezTo>
                  <a:cubicBezTo>
                    <a:pt x="20078" y="4972"/>
                    <a:pt x="20743" y="4244"/>
                    <a:pt x="21313" y="3484"/>
                  </a:cubicBezTo>
                  <a:cubicBezTo>
                    <a:pt x="21440" y="3294"/>
                    <a:pt x="21598" y="3167"/>
                    <a:pt x="21757" y="3009"/>
                  </a:cubicBezTo>
                  <a:cubicBezTo>
                    <a:pt x="22390" y="2280"/>
                    <a:pt x="23024" y="1584"/>
                    <a:pt x="23689" y="887"/>
                  </a:cubicBezTo>
                  <a:cubicBezTo>
                    <a:pt x="23720" y="855"/>
                    <a:pt x="23784" y="855"/>
                    <a:pt x="23847" y="792"/>
                  </a:cubicBezTo>
                  <a:cubicBezTo>
                    <a:pt x="23879" y="950"/>
                    <a:pt x="23942" y="1077"/>
                    <a:pt x="23974" y="1204"/>
                  </a:cubicBezTo>
                  <a:cubicBezTo>
                    <a:pt x="24164" y="1615"/>
                    <a:pt x="24354" y="2027"/>
                    <a:pt x="24639" y="2376"/>
                  </a:cubicBezTo>
                  <a:cubicBezTo>
                    <a:pt x="25209" y="3009"/>
                    <a:pt x="25874" y="3547"/>
                    <a:pt x="26602" y="3991"/>
                  </a:cubicBezTo>
                  <a:cubicBezTo>
                    <a:pt x="27141" y="4276"/>
                    <a:pt x="27711" y="4466"/>
                    <a:pt x="28344" y="4434"/>
                  </a:cubicBezTo>
                  <a:cubicBezTo>
                    <a:pt x="28439" y="4434"/>
                    <a:pt x="28566" y="4466"/>
                    <a:pt x="28661" y="4466"/>
                  </a:cubicBezTo>
                  <a:cubicBezTo>
                    <a:pt x="28661" y="4434"/>
                    <a:pt x="28692" y="4402"/>
                    <a:pt x="28692" y="4371"/>
                  </a:cubicBezTo>
                  <a:cubicBezTo>
                    <a:pt x="28724" y="4086"/>
                    <a:pt x="28661" y="3991"/>
                    <a:pt x="28439" y="3959"/>
                  </a:cubicBezTo>
                  <a:close/>
                  <a:moveTo>
                    <a:pt x="1520" y="29452"/>
                  </a:moveTo>
                  <a:cubicBezTo>
                    <a:pt x="1425" y="29041"/>
                    <a:pt x="1425" y="29041"/>
                    <a:pt x="1679" y="28312"/>
                  </a:cubicBezTo>
                  <a:cubicBezTo>
                    <a:pt x="1837" y="28471"/>
                    <a:pt x="1995" y="28629"/>
                    <a:pt x="2154" y="28787"/>
                  </a:cubicBezTo>
                  <a:cubicBezTo>
                    <a:pt x="2312" y="28914"/>
                    <a:pt x="2534" y="28882"/>
                    <a:pt x="2692" y="29072"/>
                  </a:cubicBezTo>
                  <a:cubicBezTo>
                    <a:pt x="2312" y="29326"/>
                    <a:pt x="1964" y="29516"/>
                    <a:pt x="1520" y="29452"/>
                  </a:cubicBezTo>
                  <a:close/>
                  <a:moveTo>
                    <a:pt x="3199" y="28819"/>
                  </a:moveTo>
                  <a:cubicBezTo>
                    <a:pt x="2977" y="28724"/>
                    <a:pt x="2755" y="28629"/>
                    <a:pt x="2565" y="28502"/>
                  </a:cubicBezTo>
                  <a:cubicBezTo>
                    <a:pt x="2439" y="28407"/>
                    <a:pt x="2280" y="28312"/>
                    <a:pt x="2217" y="28217"/>
                  </a:cubicBezTo>
                  <a:cubicBezTo>
                    <a:pt x="1932" y="27869"/>
                    <a:pt x="1774" y="27552"/>
                    <a:pt x="1995" y="27109"/>
                  </a:cubicBezTo>
                  <a:cubicBezTo>
                    <a:pt x="2185" y="26697"/>
                    <a:pt x="2280" y="26254"/>
                    <a:pt x="2439" y="25842"/>
                  </a:cubicBezTo>
                  <a:cubicBezTo>
                    <a:pt x="2692" y="25177"/>
                    <a:pt x="3009" y="24544"/>
                    <a:pt x="3294" y="23879"/>
                  </a:cubicBezTo>
                  <a:cubicBezTo>
                    <a:pt x="3389" y="24005"/>
                    <a:pt x="3484" y="24069"/>
                    <a:pt x="3515" y="24164"/>
                  </a:cubicBezTo>
                  <a:cubicBezTo>
                    <a:pt x="3705" y="24829"/>
                    <a:pt x="4212" y="25272"/>
                    <a:pt x="4687" y="25715"/>
                  </a:cubicBezTo>
                  <a:cubicBezTo>
                    <a:pt x="4845" y="25842"/>
                    <a:pt x="5067" y="25937"/>
                    <a:pt x="5257" y="26032"/>
                  </a:cubicBezTo>
                  <a:cubicBezTo>
                    <a:pt x="5637" y="26191"/>
                    <a:pt x="6081" y="26349"/>
                    <a:pt x="6461" y="26539"/>
                  </a:cubicBezTo>
                  <a:cubicBezTo>
                    <a:pt x="6492" y="26539"/>
                    <a:pt x="6524" y="26602"/>
                    <a:pt x="6556" y="26634"/>
                  </a:cubicBezTo>
                  <a:cubicBezTo>
                    <a:pt x="6144" y="27299"/>
                    <a:pt x="4624" y="28281"/>
                    <a:pt x="3199" y="288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5157100" y="1155675"/>
              <a:ext cx="699925" cy="941375"/>
            </a:xfrm>
            <a:custGeom>
              <a:avLst/>
              <a:gdLst/>
              <a:ahLst/>
              <a:cxnLst/>
              <a:rect l="l" t="t" r="r" b="b"/>
              <a:pathLst>
                <a:path w="27997" h="37655" extrusionOk="0">
                  <a:moveTo>
                    <a:pt x="17862" y="919"/>
                  </a:moveTo>
                  <a:cubicBezTo>
                    <a:pt x="18401" y="1615"/>
                    <a:pt x="18907" y="2344"/>
                    <a:pt x="19382" y="3135"/>
                  </a:cubicBezTo>
                  <a:cubicBezTo>
                    <a:pt x="19952" y="4086"/>
                    <a:pt x="20522" y="5067"/>
                    <a:pt x="21061" y="6049"/>
                  </a:cubicBezTo>
                  <a:cubicBezTo>
                    <a:pt x="22264" y="8202"/>
                    <a:pt x="23563" y="10261"/>
                    <a:pt x="24893" y="12319"/>
                  </a:cubicBezTo>
                  <a:cubicBezTo>
                    <a:pt x="25463" y="13206"/>
                    <a:pt x="25970" y="14125"/>
                    <a:pt x="26476" y="15043"/>
                  </a:cubicBezTo>
                  <a:cubicBezTo>
                    <a:pt x="26635" y="15296"/>
                    <a:pt x="26730" y="15613"/>
                    <a:pt x="26825" y="15898"/>
                  </a:cubicBezTo>
                  <a:cubicBezTo>
                    <a:pt x="26920" y="16183"/>
                    <a:pt x="26856" y="16500"/>
                    <a:pt x="26635" y="16721"/>
                  </a:cubicBezTo>
                  <a:cubicBezTo>
                    <a:pt x="26540" y="16848"/>
                    <a:pt x="26445" y="16911"/>
                    <a:pt x="26286" y="16975"/>
                  </a:cubicBezTo>
                  <a:cubicBezTo>
                    <a:pt x="25178" y="17260"/>
                    <a:pt x="24101" y="17671"/>
                    <a:pt x="23088" y="18210"/>
                  </a:cubicBezTo>
                  <a:cubicBezTo>
                    <a:pt x="22993" y="18242"/>
                    <a:pt x="22898" y="18305"/>
                    <a:pt x="22803" y="18400"/>
                  </a:cubicBezTo>
                  <a:cubicBezTo>
                    <a:pt x="22771" y="18432"/>
                    <a:pt x="22771" y="18527"/>
                    <a:pt x="22771" y="18590"/>
                  </a:cubicBezTo>
                  <a:cubicBezTo>
                    <a:pt x="22866" y="18558"/>
                    <a:pt x="22993" y="18558"/>
                    <a:pt x="23088" y="18527"/>
                  </a:cubicBezTo>
                  <a:cubicBezTo>
                    <a:pt x="23088" y="18527"/>
                    <a:pt x="23088" y="18527"/>
                    <a:pt x="23088" y="18495"/>
                  </a:cubicBezTo>
                  <a:cubicBezTo>
                    <a:pt x="23088" y="18495"/>
                    <a:pt x="23088" y="18495"/>
                    <a:pt x="23119" y="18495"/>
                  </a:cubicBezTo>
                  <a:cubicBezTo>
                    <a:pt x="23119" y="18463"/>
                    <a:pt x="23151" y="18432"/>
                    <a:pt x="23183" y="18400"/>
                  </a:cubicBezTo>
                  <a:cubicBezTo>
                    <a:pt x="23246" y="18337"/>
                    <a:pt x="23309" y="18273"/>
                    <a:pt x="23373" y="18210"/>
                  </a:cubicBezTo>
                  <a:cubicBezTo>
                    <a:pt x="23373" y="18210"/>
                    <a:pt x="23373" y="18210"/>
                    <a:pt x="23373" y="18210"/>
                  </a:cubicBezTo>
                  <a:cubicBezTo>
                    <a:pt x="23404" y="18210"/>
                    <a:pt x="23404" y="18210"/>
                    <a:pt x="23436" y="18210"/>
                  </a:cubicBezTo>
                  <a:cubicBezTo>
                    <a:pt x="23436" y="18210"/>
                    <a:pt x="23436" y="18242"/>
                    <a:pt x="23404" y="18273"/>
                  </a:cubicBezTo>
                  <a:cubicBezTo>
                    <a:pt x="23404" y="18242"/>
                    <a:pt x="23404" y="18242"/>
                    <a:pt x="23373" y="18210"/>
                  </a:cubicBezTo>
                  <a:cubicBezTo>
                    <a:pt x="23373" y="18210"/>
                    <a:pt x="23373" y="18210"/>
                    <a:pt x="23373" y="18210"/>
                  </a:cubicBezTo>
                  <a:cubicBezTo>
                    <a:pt x="23309" y="18337"/>
                    <a:pt x="23246" y="18463"/>
                    <a:pt x="23119" y="18495"/>
                  </a:cubicBezTo>
                  <a:cubicBezTo>
                    <a:pt x="23119" y="18527"/>
                    <a:pt x="23088" y="18527"/>
                    <a:pt x="23088" y="18527"/>
                  </a:cubicBezTo>
                  <a:cubicBezTo>
                    <a:pt x="23088" y="18527"/>
                    <a:pt x="23088" y="18527"/>
                    <a:pt x="23088" y="18527"/>
                  </a:cubicBezTo>
                  <a:cubicBezTo>
                    <a:pt x="23056" y="18590"/>
                    <a:pt x="23024" y="18653"/>
                    <a:pt x="22993" y="18780"/>
                  </a:cubicBezTo>
                  <a:cubicBezTo>
                    <a:pt x="23151" y="18717"/>
                    <a:pt x="23309" y="18717"/>
                    <a:pt x="23404" y="18653"/>
                  </a:cubicBezTo>
                  <a:cubicBezTo>
                    <a:pt x="23658" y="18527"/>
                    <a:pt x="23911" y="18400"/>
                    <a:pt x="24164" y="18242"/>
                  </a:cubicBezTo>
                  <a:cubicBezTo>
                    <a:pt x="24671" y="17956"/>
                    <a:pt x="25178" y="17735"/>
                    <a:pt x="25716" y="17576"/>
                  </a:cubicBezTo>
                  <a:cubicBezTo>
                    <a:pt x="25970" y="17513"/>
                    <a:pt x="26191" y="17450"/>
                    <a:pt x="26413" y="17291"/>
                  </a:cubicBezTo>
                  <a:cubicBezTo>
                    <a:pt x="26666" y="17165"/>
                    <a:pt x="26951" y="17165"/>
                    <a:pt x="27236" y="17260"/>
                  </a:cubicBezTo>
                  <a:cubicBezTo>
                    <a:pt x="27300" y="17386"/>
                    <a:pt x="27236" y="17450"/>
                    <a:pt x="27173" y="17545"/>
                  </a:cubicBezTo>
                  <a:cubicBezTo>
                    <a:pt x="26983" y="17861"/>
                    <a:pt x="26793" y="18178"/>
                    <a:pt x="26603" y="18495"/>
                  </a:cubicBezTo>
                  <a:cubicBezTo>
                    <a:pt x="26350" y="18970"/>
                    <a:pt x="26096" y="19445"/>
                    <a:pt x="25811" y="19920"/>
                  </a:cubicBezTo>
                  <a:cubicBezTo>
                    <a:pt x="25210" y="20933"/>
                    <a:pt x="24639" y="21947"/>
                    <a:pt x="24038" y="22929"/>
                  </a:cubicBezTo>
                  <a:cubicBezTo>
                    <a:pt x="23499" y="23815"/>
                    <a:pt x="22961" y="24702"/>
                    <a:pt x="22423" y="25589"/>
                  </a:cubicBezTo>
                  <a:cubicBezTo>
                    <a:pt x="21726" y="26697"/>
                    <a:pt x="21061" y="27806"/>
                    <a:pt x="20554" y="29009"/>
                  </a:cubicBezTo>
                  <a:cubicBezTo>
                    <a:pt x="20554" y="29072"/>
                    <a:pt x="20522" y="29104"/>
                    <a:pt x="20491" y="29167"/>
                  </a:cubicBezTo>
                  <a:cubicBezTo>
                    <a:pt x="14062" y="31574"/>
                    <a:pt x="7728" y="34171"/>
                    <a:pt x="1268" y="36483"/>
                  </a:cubicBezTo>
                  <a:cubicBezTo>
                    <a:pt x="1109" y="36356"/>
                    <a:pt x="1173" y="36229"/>
                    <a:pt x="1204" y="36134"/>
                  </a:cubicBezTo>
                  <a:cubicBezTo>
                    <a:pt x="1268" y="36008"/>
                    <a:pt x="1331" y="35881"/>
                    <a:pt x="1426" y="35723"/>
                  </a:cubicBezTo>
                  <a:cubicBezTo>
                    <a:pt x="2091" y="34678"/>
                    <a:pt x="2788" y="33601"/>
                    <a:pt x="3485" y="32556"/>
                  </a:cubicBezTo>
                  <a:cubicBezTo>
                    <a:pt x="4466" y="31067"/>
                    <a:pt x="5511" y="29611"/>
                    <a:pt x="6398" y="28059"/>
                  </a:cubicBezTo>
                  <a:cubicBezTo>
                    <a:pt x="6461" y="27964"/>
                    <a:pt x="6493" y="27869"/>
                    <a:pt x="6525" y="27774"/>
                  </a:cubicBezTo>
                  <a:cubicBezTo>
                    <a:pt x="6303" y="27869"/>
                    <a:pt x="6208" y="28122"/>
                    <a:pt x="6050" y="28312"/>
                  </a:cubicBezTo>
                  <a:cubicBezTo>
                    <a:pt x="4435" y="30497"/>
                    <a:pt x="2883" y="32714"/>
                    <a:pt x="1394" y="34994"/>
                  </a:cubicBezTo>
                  <a:cubicBezTo>
                    <a:pt x="1046" y="35533"/>
                    <a:pt x="698" y="36071"/>
                    <a:pt x="349" y="36609"/>
                  </a:cubicBezTo>
                  <a:cubicBezTo>
                    <a:pt x="254" y="36768"/>
                    <a:pt x="159" y="36926"/>
                    <a:pt x="96" y="37084"/>
                  </a:cubicBezTo>
                  <a:cubicBezTo>
                    <a:pt x="33" y="37211"/>
                    <a:pt x="1" y="37370"/>
                    <a:pt x="96" y="37560"/>
                  </a:cubicBezTo>
                  <a:cubicBezTo>
                    <a:pt x="191" y="37591"/>
                    <a:pt x="349" y="37655"/>
                    <a:pt x="444" y="37623"/>
                  </a:cubicBezTo>
                  <a:cubicBezTo>
                    <a:pt x="824" y="37528"/>
                    <a:pt x="1236" y="37496"/>
                    <a:pt x="1584" y="37338"/>
                  </a:cubicBezTo>
                  <a:cubicBezTo>
                    <a:pt x="2059" y="37084"/>
                    <a:pt x="2534" y="36926"/>
                    <a:pt x="3041" y="36736"/>
                  </a:cubicBezTo>
                  <a:cubicBezTo>
                    <a:pt x="7380" y="35089"/>
                    <a:pt x="11718" y="33443"/>
                    <a:pt x="16057" y="31764"/>
                  </a:cubicBezTo>
                  <a:cubicBezTo>
                    <a:pt x="16659" y="31542"/>
                    <a:pt x="17229" y="31321"/>
                    <a:pt x="17799" y="31131"/>
                  </a:cubicBezTo>
                  <a:cubicBezTo>
                    <a:pt x="18907" y="30782"/>
                    <a:pt x="19952" y="30307"/>
                    <a:pt x="20998" y="29896"/>
                  </a:cubicBezTo>
                  <a:cubicBezTo>
                    <a:pt x="21504" y="29706"/>
                    <a:pt x="21916" y="29421"/>
                    <a:pt x="22201" y="29009"/>
                  </a:cubicBezTo>
                  <a:cubicBezTo>
                    <a:pt x="22644" y="28376"/>
                    <a:pt x="23119" y="27742"/>
                    <a:pt x="23499" y="27077"/>
                  </a:cubicBezTo>
                  <a:cubicBezTo>
                    <a:pt x="24449" y="25525"/>
                    <a:pt x="25305" y="23942"/>
                    <a:pt x="26191" y="22358"/>
                  </a:cubicBezTo>
                  <a:cubicBezTo>
                    <a:pt x="26825" y="21250"/>
                    <a:pt x="27363" y="20110"/>
                    <a:pt x="27775" y="18907"/>
                  </a:cubicBezTo>
                  <a:cubicBezTo>
                    <a:pt x="27870" y="18653"/>
                    <a:pt x="27933" y="18368"/>
                    <a:pt x="27996" y="18083"/>
                  </a:cubicBezTo>
                  <a:cubicBezTo>
                    <a:pt x="27996" y="17988"/>
                    <a:pt x="27996" y="17893"/>
                    <a:pt x="27870" y="17893"/>
                  </a:cubicBezTo>
                  <a:cubicBezTo>
                    <a:pt x="27648" y="18463"/>
                    <a:pt x="27395" y="19033"/>
                    <a:pt x="27141" y="19603"/>
                  </a:cubicBezTo>
                  <a:cubicBezTo>
                    <a:pt x="26888" y="20142"/>
                    <a:pt x="26635" y="20712"/>
                    <a:pt x="26350" y="21218"/>
                  </a:cubicBezTo>
                  <a:cubicBezTo>
                    <a:pt x="25811" y="22137"/>
                    <a:pt x="25241" y="23055"/>
                    <a:pt x="24703" y="23974"/>
                  </a:cubicBezTo>
                  <a:cubicBezTo>
                    <a:pt x="24576" y="24132"/>
                    <a:pt x="24513" y="24354"/>
                    <a:pt x="24418" y="24544"/>
                  </a:cubicBezTo>
                  <a:cubicBezTo>
                    <a:pt x="24291" y="24734"/>
                    <a:pt x="24228" y="24924"/>
                    <a:pt x="24101" y="25114"/>
                  </a:cubicBezTo>
                  <a:cubicBezTo>
                    <a:pt x="23816" y="25620"/>
                    <a:pt x="23468" y="26127"/>
                    <a:pt x="23183" y="26665"/>
                  </a:cubicBezTo>
                  <a:cubicBezTo>
                    <a:pt x="22771" y="27330"/>
                    <a:pt x="22391" y="28027"/>
                    <a:pt x="22011" y="28724"/>
                  </a:cubicBezTo>
                  <a:cubicBezTo>
                    <a:pt x="21948" y="28819"/>
                    <a:pt x="21884" y="28882"/>
                    <a:pt x="21821" y="28946"/>
                  </a:cubicBezTo>
                  <a:cubicBezTo>
                    <a:pt x="21758" y="29009"/>
                    <a:pt x="21663" y="29009"/>
                    <a:pt x="21599" y="29009"/>
                  </a:cubicBezTo>
                  <a:cubicBezTo>
                    <a:pt x="21536" y="28787"/>
                    <a:pt x="21536" y="28597"/>
                    <a:pt x="21599" y="28407"/>
                  </a:cubicBezTo>
                  <a:cubicBezTo>
                    <a:pt x="21694" y="28122"/>
                    <a:pt x="21789" y="27806"/>
                    <a:pt x="21916" y="27552"/>
                  </a:cubicBezTo>
                  <a:cubicBezTo>
                    <a:pt x="22486" y="26380"/>
                    <a:pt x="23024" y="25177"/>
                    <a:pt x="23753" y="24100"/>
                  </a:cubicBezTo>
                  <a:cubicBezTo>
                    <a:pt x="24101" y="23562"/>
                    <a:pt x="24418" y="22992"/>
                    <a:pt x="24766" y="22453"/>
                  </a:cubicBezTo>
                  <a:cubicBezTo>
                    <a:pt x="24988" y="22105"/>
                    <a:pt x="25178" y="21725"/>
                    <a:pt x="25431" y="21377"/>
                  </a:cubicBezTo>
                  <a:cubicBezTo>
                    <a:pt x="26001" y="20553"/>
                    <a:pt x="26476" y="19667"/>
                    <a:pt x="26888" y="18780"/>
                  </a:cubicBezTo>
                  <a:cubicBezTo>
                    <a:pt x="27078" y="18368"/>
                    <a:pt x="27331" y="18051"/>
                    <a:pt x="27616" y="17735"/>
                  </a:cubicBezTo>
                  <a:cubicBezTo>
                    <a:pt x="27680" y="17640"/>
                    <a:pt x="27838" y="17640"/>
                    <a:pt x="27933" y="17576"/>
                  </a:cubicBezTo>
                  <a:cubicBezTo>
                    <a:pt x="27965" y="17228"/>
                    <a:pt x="27775" y="17070"/>
                    <a:pt x="27426" y="17006"/>
                  </a:cubicBezTo>
                  <a:cubicBezTo>
                    <a:pt x="27236" y="16975"/>
                    <a:pt x="27015" y="17006"/>
                    <a:pt x="26825" y="16880"/>
                  </a:cubicBezTo>
                  <a:cubicBezTo>
                    <a:pt x="27236" y="16056"/>
                    <a:pt x="27236" y="15930"/>
                    <a:pt x="26856" y="15138"/>
                  </a:cubicBezTo>
                  <a:cubicBezTo>
                    <a:pt x="26571" y="14536"/>
                    <a:pt x="26255" y="13935"/>
                    <a:pt x="25906" y="13364"/>
                  </a:cubicBezTo>
                  <a:cubicBezTo>
                    <a:pt x="25305" y="12383"/>
                    <a:pt x="24671" y="11433"/>
                    <a:pt x="24069" y="10451"/>
                  </a:cubicBezTo>
                  <a:cubicBezTo>
                    <a:pt x="23436" y="9438"/>
                    <a:pt x="22771" y="8392"/>
                    <a:pt x="22169" y="7379"/>
                  </a:cubicBezTo>
                  <a:cubicBezTo>
                    <a:pt x="21473" y="6176"/>
                    <a:pt x="20808" y="4972"/>
                    <a:pt x="20111" y="3769"/>
                  </a:cubicBezTo>
                  <a:cubicBezTo>
                    <a:pt x="19572" y="2850"/>
                    <a:pt x="18971" y="1964"/>
                    <a:pt x="18369" y="1077"/>
                  </a:cubicBezTo>
                  <a:cubicBezTo>
                    <a:pt x="18211" y="792"/>
                    <a:pt x="17957" y="570"/>
                    <a:pt x="17736" y="317"/>
                  </a:cubicBezTo>
                  <a:cubicBezTo>
                    <a:pt x="17451" y="64"/>
                    <a:pt x="17134" y="0"/>
                    <a:pt x="16817" y="285"/>
                  </a:cubicBezTo>
                  <a:cubicBezTo>
                    <a:pt x="17261" y="317"/>
                    <a:pt x="17577" y="570"/>
                    <a:pt x="17862" y="9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5576725" y="1162000"/>
              <a:ext cx="825" cy="82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1" y="1"/>
                    <a:pt x="1" y="32"/>
                    <a:pt x="1" y="32"/>
                  </a:cubicBezTo>
                  <a:cubicBezTo>
                    <a:pt x="1" y="32"/>
                    <a:pt x="32" y="32"/>
                    <a:pt x="32" y="32"/>
                  </a:cubicBezTo>
                  <a:cubicBezTo>
                    <a:pt x="32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4859425" y="1063825"/>
              <a:ext cx="586700" cy="295350"/>
            </a:xfrm>
            <a:custGeom>
              <a:avLst/>
              <a:gdLst/>
              <a:ahLst/>
              <a:cxnLst/>
              <a:rect l="l" t="t" r="r" b="b"/>
              <a:pathLst>
                <a:path w="23468" h="11814" extrusionOk="0">
                  <a:moveTo>
                    <a:pt x="317" y="2312"/>
                  </a:moveTo>
                  <a:cubicBezTo>
                    <a:pt x="349" y="2312"/>
                    <a:pt x="412" y="2312"/>
                    <a:pt x="475" y="2312"/>
                  </a:cubicBezTo>
                  <a:cubicBezTo>
                    <a:pt x="1584" y="2281"/>
                    <a:pt x="2597" y="2502"/>
                    <a:pt x="3484" y="3168"/>
                  </a:cubicBezTo>
                  <a:cubicBezTo>
                    <a:pt x="3516" y="3199"/>
                    <a:pt x="3516" y="3199"/>
                    <a:pt x="3547" y="3199"/>
                  </a:cubicBezTo>
                  <a:cubicBezTo>
                    <a:pt x="4022" y="3421"/>
                    <a:pt x="4307" y="3833"/>
                    <a:pt x="4561" y="4276"/>
                  </a:cubicBezTo>
                  <a:cubicBezTo>
                    <a:pt x="4877" y="4909"/>
                    <a:pt x="5099" y="5543"/>
                    <a:pt x="5194" y="6208"/>
                  </a:cubicBezTo>
                  <a:cubicBezTo>
                    <a:pt x="5226" y="6429"/>
                    <a:pt x="5289" y="6683"/>
                    <a:pt x="5321" y="6904"/>
                  </a:cubicBezTo>
                  <a:cubicBezTo>
                    <a:pt x="5416" y="7348"/>
                    <a:pt x="5574" y="7760"/>
                    <a:pt x="5796" y="8140"/>
                  </a:cubicBezTo>
                  <a:cubicBezTo>
                    <a:pt x="6239" y="8836"/>
                    <a:pt x="6651" y="9533"/>
                    <a:pt x="7094" y="10230"/>
                  </a:cubicBezTo>
                  <a:cubicBezTo>
                    <a:pt x="7506" y="10895"/>
                    <a:pt x="8171" y="11243"/>
                    <a:pt x="8868" y="11465"/>
                  </a:cubicBezTo>
                  <a:cubicBezTo>
                    <a:pt x="9438" y="11591"/>
                    <a:pt x="10008" y="11718"/>
                    <a:pt x="10609" y="11750"/>
                  </a:cubicBezTo>
                  <a:cubicBezTo>
                    <a:pt x="12035" y="11813"/>
                    <a:pt x="13428" y="11655"/>
                    <a:pt x="14758" y="11053"/>
                  </a:cubicBezTo>
                  <a:cubicBezTo>
                    <a:pt x="15202" y="10831"/>
                    <a:pt x="15677" y="10641"/>
                    <a:pt x="16120" y="10451"/>
                  </a:cubicBezTo>
                  <a:cubicBezTo>
                    <a:pt x="17070" y="10071"/>
                    <a:pt x="17893" y="9501"/>
                    <a:pt x="18717" y="8900"/>
                  </a:cubicBezTo>
                  <a:cubicBezTo>
                    <a:pt x="18843" y="8805"/>
                    <a:pt x="18970" y="8710"/>
                    <a:pt x="19065" y="8615"/>
                  </a:cubicBezTo>
                  <a:cubicBezTo>
                    <a:pt x="19413" y="8298"/>
                    <a:pt x="19635" y="7918"/>
                    <a:pt x="19730" y="7443"/>
                  </a:cubicBezTo>
                  <a:cubicBezTo>
                    <a:pt x="19857" y="6714"/>
                    <a:pt x="20205" y="6081"/>
                    <a:pt x="20617" y="5448"/>
                  </a:cubicBezTo>
                  <a:cubicBezTo>
                    <a:pt x="20744" y="5194"/>
                    <a:pt x="20902" y="5099"/>
                    <a:pt x="21155" y="5099"/>
                  </a:cubicBezTo>
                  <a:cubicBezTo>
                    <a:pt x="21630" y="5068"/>
                    <a:pt x="22105" y="5036"/>
                    <a:pt x="22549" y="5036"/>
                  </a:cubicBezTo>
                  <a:cubicBezTo>
                    <a:pt x="22770" y="5004"/>
                    <a:pt x="22992" y="5036"/>
                    <a:pt x="23182" y="5004"/>
                  </a:cubicBezTo>
                  <a:cubicBezTo>
                    <a:pt x="23372" y="5004"/>
                    <a:pt x="23467" y="4846"/>
                    <a:pt x="23435" y="4688"/>
                  </a:cubicBezTo>
                  <a:cubicBezTo>
                    <a:pt x="23372" y="4434"/>
                    <a:pt x="23214" y="4213"/>
                    <a:pt x="23024" y="4054"/>
                  </a:cubicBezTo>
                  <a:cubicBezTo>
                    <a:pt x="22707" y="3833"/>
                    <a:pt x="22422" y="3548"/>
                    <a:pt x="22074" y="3263"/>
                  </a:cubicBezTo>
                  <a:cubicBezTo>
                    <a:pt x="22264" y="2883"/>
                    <a:pt x="22422" y="2534"/>
                    <a:pt x="22580" y="2217"/>
                  </a:cubicBezTo>
                  <a:cubicBezTo>
                    <a:pt x="22770" y="1806"/>
                    <a:pt x="22960" y="1394"/>
                    <a:pt x="23150" y="982"/>
                  </a:cubicBezTo>
                  <a:cubicBezTo>
                    <a:pt x="23245" y="792"/>
                    <a:pt x="23119" y="634"/>
                    <a:pt x="22897" y="666"/>
                  </a:cubicBezTo>
                  <a:cubicBezTo>
                    <a:pt x="22390" y="666"/>
                    <a:pt x="21915" y="697"/>
                    <a:pt x="21409" y="856"/>
                  </a:cubicBezTo>
                  <a:cubicBezTo>
                    <a:pt x="20902" y="1077"/>
                    <a:pt x="20332" y="1141"/>
                    <a:pt x="19762" y="1236"/>
                  </a:cubicBezTo>
                  <a:cubicBezTo>
                    <a:pt x="19445" y="1267"/>
                    <a:pt x="19160" y="1204"/>
                    <a:pt x="18938" y="951"/>
                  </a:cubicBezTo>
                  <a:cubicBezTo>
                    <a:pt x="18812" y="792"/>
                    <a:pt x="18622" y="666"/>
                    <a:pt x="18463" y="507"/>
                  </a:cubicBezTo>
                  <a:cubicBezTo>
                    <a:pt x="18178" y="222"/>
                    <a:pt x="17798" y="127"/>
                    <a:pt x="17418" y="64"/>
                  </a:cubicBezTo>
                  <a:cubicBezTo>
                    <a:pt x="17228" y="1"/>
                    <a:pt x="17070" y="64"/>
                    <a:pt x="16975" y="254"/>
                  </a:cubicBezTo>
                  <a:cubicBezTo>
                    <a:pt x="16817" y="571"/>
                    <a:pt x="16595" y="792"/>
                    <a:pt x="16373" y="1014"/>
                  </a:cubicBezTo>
                  <a:cubicBezTo>
                    <a:pt x="16183" y="1236"/>
                    <a:pt x="16025" y="1426"/>
                    <a:pt x="15835" y="1647"/>
                  </a:cubicBezTo>
                  <a:cubicBezTo>
                    <a:pt x="15328" y="2154"/>
                    <a:pt x="14821" y="2661"/>
                    <a:pt x="14315" y="3168"/>
                  </a:cubicBezTo>
                  <a:cubicBezTo>
                    <a:pt x="14030" y="3421"/>
                    <a:pt x="13713" y="3611"/>
                    <a:pt x="13428" y="3833"/>
                  </a:cubicBezTo>
                  <a:cubicBezTo>
                    <a:pt x="12605" y="4498"/>
                    <a:pt x="11655" y="4878"/>
                    <a:pt x="10673" y="5131"/>
                  </a:cubicBezTo>
                  <a:cubicBezTo>
                    <a:pt x="9944" y="5321"/>
                    <a:pt x="9248" y="5194"/>
                    <a:pt x="8614" y="4751"/>
                  </a:cubicBezTo>
                  <a:cubicBezTo>
                    <a:pt x="7981" y="4339"/>
                    <a:pt x="7348" y="3864"/>
                    <a:pt x="6746" y="3389"/>
                  </a:cubicBezTo>
                  <a:cubicBezTo>
                    <a:pt x="6588" y="3231"/>
                    <a:pt x="6398" y="3104"/>
                    <a:pt x="6207" y="3009"/>
                  </a:cubicBezTo>
                  <a:cubicBezTo>
                    <a:pt x="5416" y="2597"/>
                    <a:pt x="4624" y="2249"/>
                    <a:pt x="3769" y="1964"/>
                  </a:cubicBezTo>
                  <a:cubicBezTo>
                    <a:pt x="3294" y="1806"/>
                    <a:pt x="2851" y="1647"/>
                    <a:pt x="2344" y="1616"/>
                  </a:cubicBezTo>
                  <a:cubicBezTo>
                    <a:pt x="1869" y="1616"/>
                    <a:pt x="1394" y="1584"/>
                    <a:pt x="887" y="1552"/>
                  </a:cubicBezTo>
                  <a:cubicBezTo>
                    <a:pt x="665" y="1552"/>
                    <a:pt x="475" y="1616"/>
                    <a:pt x="285" y="1711"/>
                  </a:cubicBezTo>
                  <a:cubicBezTo>
                    <a:pt x="222" y="1774"/>
                    <a:pt x="127" y="1837"/>
                    <a:pt x="95" y="1932"/>
                  </a:cubicBezTo>
                  <a:cubicBezTo>
                    <a:pt x="0" y="2122"/>
                    <a:pt x="127" y="2312"/>
                    <a:pt x="317" y="2312"/>
                  </a:cubicBezTo>
                  <a:close/>
                  <a:moveTo>
                    <a:pt x="17102" y="3991"/>
                  </a:moveTo>
                  <a:cubicBezTo>
                    <a:pt x="17292" y="3769"/>
                    <a:pt x="17387" y="3548"/>
                    <a:pt x="17387" y="3231"/>
                  </a:cubicBezTo>
                  <a:cubicBezTo>
                    <a:pt x="17355" y="2756"/>
                    <a:pt x="17355" y="2281"/>
                    <a:pt x="17355" y="1774"/>
                  </a:cubicBezTo>
                  <a:cubicBezTo>
                    <a:pt x="17355" y="1394"/>
                    <a:pt x="17292" y="982"/>
                    <a:pt x="17387" y="539"/>
                  </a:cubicBezTo>
                  <a:cubicBezTo>
                    <a:pt x="17767" y="571"/>
                    <a:pt x="18083" y="666"/>
                    <a:pt x="18337" y="919"/>
                  </a:cubicBezTo>
                  <a:cubicBezTo>
                    <a:pt x="18495" y="1046"/>
                    <a:pt x="18653" y="1172"/>
                    <a:pt x="18812" y="1362"/>
                  </a:cubicBezTo>
                  <a:cubicBezTo>
                    <a:pt x="19002" y="1584"/>
                    <a:pt x="19255" y="1647"/>
                    <a:pt x="19540" y="1616"/>
                  </a:cubicBezTo>
                  <a:cubicBezTo>
                    <a:pt x="20110" y="1584"/>
                    <a:pt x="20712" y="1489"/>
                    <a:pt x="21250" y="1331"/>
                  </a:cubicBezTo>
                  <a:cubicBezTo>
                    <a:pt x="21535" y="1267"/>
                    <a:pt x="21820" y="1172"/>
                    <a:pt x="22105" y="1109"/>
                  </a:cubicBezTo>
                  <a:cubicBezTo>
                    <a:pt x="22232" y="1077"/>
                    <a:pt x="22390" y="1109"/>
                    <a:pt x="22580" y="1109"/>
                  </a:cubicBezTo>
                  <a:cubicBezTo>
                    <a:pt x="22580" y="1426"/>
                    <a:pt x="22390" y="1647"/>
                    <a:pt x="22295" y="1901"/>
                  </a:cubicBezTo>
                  <a:cubicBezTo>
                    <a:pt x="22105" y="2312"/>
                    <a:pt x="21915" y="2724"/>
                    <a:pt x="21725" y="3104"/>
                  </a:cubicBezTo>
                  <a:cubicBezTo>
                    <a:pt x="21630" y="3294"/>
                    <a:pt x="21662" y="3453"/>
                    <a:pt x="21820" y="3579"/>
                  </a:cubicBezTo>
                  <a:cubicBezTo>
                    <a:pt x="22105" y="3833"/>
                    <a:pt x="22390" y="4086"/>
                    <a:pt x="22644" y="4339"/>
                  </a:cubicBezTo>
                  <a:cubicBezTo>
                    <a:pt x="22707" y="4371"/>
                    <a:pt x="22770" y="4466"/>
                    <a:pt x="22834" y="4498"/>
                  </a:cubicBezTo>
                  <a:cubicBezTo>
                    <a:pt x="22739" y="4688"/>
                    <a:pt x="22580" y="4624"/>
                    <a:pt x="22454" y="4624"/>
                  </a:cubicBezTo>
                  <a:cubicBezTo>
                    <a:pt x="21947" y="4624"/>
                    <a:pt x="21440" y="4624"/>
                    <a:pt x="20965" y="4719"/>
                  </a:cubicBezTo>
                  <a:cubicBezTo>
                    <a:pt x="20680" y="4783"/>
                    <a:pt x="20459" y="4878"/>
                    <a:pt x="20300" y="5131"/>
                  </a:cubicBezTo>
                  <a:cubicBezTo>
                    <a:pt x="19920" y="5764"/>
                    <a:pt x="19572" y="6366"/>
                    <a:pt x="19382" y="7094"/>
                  </a:cubicBezTo>
                  <a:cubicBezTo>
                    <a:pt x="19382" y="7126"/>
                    <a:pt x="19350" y="7126"/>
                    <a:pt x="19287" y="7189"/>
                  </a:cubicBezTo>
                  <a:cubicBezTo>
                    <a:pt x="19255" y="7063"/>
                    <a:pt x="19223" y="6968"/>
                    <a:pt x="19192" y="6841"/>
                  </a:cubicBezTo>
                  <a:cubicBezTo>
                    <a:pt x="19097" y="6461"/>
                    <a:pt x="19033" y="6081"/>
                    <a:pt x="18938" y="5733"/>
                  </a:cubicBezTo>
                  <a:cubicBezTo>
                    <a:pt x="18843" y="5416"/>
                    <a:pt x="18685" y="5226"/>
                    <a:pt x="18337" y="5194"/>
                  </a:cubicBezTo>
                  <a:cubicBezTo>
                    <a:pt x="17672" y="5099"/>
                    <a:pt x="17038" y="5194"/>
                    <a:pt x="16405" y="5258"/>
                  </a:cubicBezTo>
                  <a:cubicBezTo>
                    <a:pt x="16310" y="5289"/>
                    <a:pt x="16215" y="5289"/>
                    <a:pt x="16088" y="5321"/>
                  </a:cubicBezTo>
                  <a:cubicBezTo>
                    <a:pt x="16120" y="5226"/>
                    <a:pt x="16120" y="5163"/>
                    <a:pt x="16152" y="5099"/>
                  </a:cubicBezTo>
                  <a:cubicBezTo>
                    <a:pt x="16468" y="4719"/>
                    <a:pt x="16753" y="4339"/>
                    <a:pt x="17102" y="3991"/>
                  </a:cubicBezTo>
                  <a:close/>
                  <a:moveTo>
                    <a:pt x="3579" y="2661"/>
                  </a:moveTo>
                  <a:cubicBezTo>
                    <a:pt x="3611" y="2661"/>
                    <a:pt x="3611" y="2661"/>
                    <a:pt x="3611" y="2661"/>
                  </a:cubicBezTo>
                  <a:cubicBezTo>
                    <a:pt x="3706" y="2692"/>
                    <a:pt x="3832" y="2661"/>
                    <a:pt x="3896" y="2724"/>
                  </a:cubicBezTo>
                  <a:cubicBezTo>
                    <a:pt x="4402" y="3009"/>
                    <a:pt x="4846" y="3326"/>
                    <a:pt x="5131" y="3833"/>
                  </a:cubicBezTo>
                  <a:cubicBezTo>
                    <a:pt x="5416" y="4371"/>
                    <a:pt x="5701" y="4878"/>
                    <a:pt x="5859" y="5448"/>
                  </a:cubicBezTo>
                  <a:cubicBezTo>
                    <a:pt x="6112" y="6208"/>
                    <a:pt x="6493" y="6936"/>
                    <a:pt x="6841" y="7665"/>
                  </a:cubicBezTo>
                  <a:cubicBezTo>
                    <a:pt x="7189" y="8393"/>
                    <a:pt x="7696" y="8931"/>
                    <a:pt x="8424" y="9248"/>
                  </a:cubicBezTo>
                  <a:cubicBezTo>
                    <a:pt x="8646" y="9343"/>
                    <a:pt x="8836" y="9470"/>
                    <a:pt x="9026" y="9596"/>
                  </a:cubicBezTo>
                  <a:cubicBezTo>
                    <a:pt x="9374" y="9786"/>
                    <a:pt x="9723" y="9913"/>
                    <a:pt x="10134" y="9976"/>
                  </a:cubicBezTo>
                  <a:cubicBezTo>
                    <a:pt x="11180" y="10071"/>
                    <a:pt x="12225" y="10008"/>
                    <a:pt x="13238" y="9723"/>
                  </a:cubicBezTo>
                  <a:cubicBezTo>
                    <a:pt x="13365" y="9691"/>
                    <a:pt x="13460" y="9596"/>
                    <a:pt x="13555" y="9533"/>
                  </a:cubicBezTo>
                  <a:cubicBezTo>
                    <a:pt x="13523" y="9375"/>
                    <a:pt x="13428" y="9375"/>
                    <a:pt x="13333" y="9375"/>
                  </a:cubicBezTo>
                  <a:cubicBezTo>
                    <a:pt x="13111" y="9406"/>
                    <a:pt x="12858" y="9438"/>
                    <a:pt x="12636" y="9501"/>
                  </a:cubicBezTo>
                  <a:cubicBezTo>
                    <a:pt x="11971" y="9628"/>
                    <a:pt x="11306" y="9660"/>
                    <a:pt x="10609" y="9628"/>
                  </a:cubicBezTo>
                  <a:cubicBezTo>
                    <a:pt x="10071" y="9628"/>
                    <a:pt x="9564" y="9501"/>
                    <a:pt x="9089" y="9185"/>
                  </a:cubicBezTo>
                  <a:cubicBezTo>
                    <a:pt x="8899" y="9090"/>
                    <a:pt x="8741" y="8995"/>
                    <a:pt x="8583" y="8900"/>
                  </a:cubicBezTo>
                  <a:cubicBezTo>
                    <a:pt x="7981" y="8615"/>
                    <a:pt x="7506" y="8171"/>
                    <a:pt x="7221" y="7601"/>
                  </a:cubicBezTo>
                  <a:cubicBezTo>
                    <a:pt x="6873" y="6936"/>
                    <a:pt x="6556" y="6271"/>
                    <a:pt x="6303" y="5574"/>
                  </a:cubicBezTo>
                  <a:cubicBezTo>
                    <a:pt x="5986" y="4688"/>
                    <a:pt x="5606" y="3864"/>
                    <a:pt x="5004" y="3041"/>
                  </a:cubicBezTo>
                  <a:cubicBezTo>
                    <a:pt x="5131" y="3041"/>
                    <a:pt x="5226" y="3041"/>
                    <a:pt x="5289" y="3073"/>
                  </a:cubicBezTo>
                  <a:cubicBezTo>
                    <a:pt x="5827" y="3326"/>
                    <a:pt x="6303" y="3611"/>
                    <a:pt x="6778" y="3991"/>
                  </a:cubicBezTo>
                  <a:cubicBezTo>
                    <a:pt x="7316" y="4434"/>
                    <a:pt x="7886" y="4846"/>
                    <a:pt x="8456" y="5226"/>
                  </a:cubicBezTo>
                  <a:cubicBezTo>
                    <a:pt x="9279" y="5764"/>
                    <a:pt x="10198" y="5796"/>
                    <a:pt x="11085" y="5511"/>
                  </a:cubicBezTo>
                  <a:cubicBezTo>
                    <a:pt x="11813" y="5289"/>
                    <a:pt x="12510" y="5004"/>
                    <a:pt x="13143" y="4593"/>
                  </a:cubicBezTo>
                  <a:cubicBezTo>
                    <a:pt x="13903" y="4086"/>
                    <a:pt x="14631" y="3579"/>
                    <a:pt x="15233" y="2883"/>
                  </a:cubicBezTo>
                  <a:cubicBezTo>
                    <a:pt x="15677" y="2407"/>
                    <a:pt x="16120" y="1932"/>
                    <a:pt x="16563" y="1426"/>
                  </a:cubicBezTo>
                  <a:cubicBezTo>
                    <a:pt x="16658" y="1331"/>
                    <a:pt x="16753" y="1267"/>
                    <a:pt x="16817" y="1204"/>
                  </a:cubicBezTo>
                  <a:cubicBezTo>
                    <a:pt x="16975" y="1236"/>
                    <a:pt x="16943" y="1331"/>
                    <a:pt x="16943" y="1394"/>
                  </a:cubicBezTo>
                  <a:cubicBezTo>
                    <a:pt x="16943" y="1964"/>
                    <a:pt x="16943" y="2502"/>
                    <a:pt x="16975" y="3041"/>
                  </a:cubicBezTo>
                  <a:cubicBezTo>
                    <a:pt x="16975" y="3358"/>
                    <a:pt x="16912" y="3579"/>
                    <a:pt x="16690" y="3833"/>
                  </a:cubicBezTo>
                  <a:cubicBezTo>
                    <a:pt x="16278" y="4244"/>
                    <a:pt x="15930" y="4688"/>
                    <a:pt x="15550" y="5163"/>
                  </a:cubicBezTo>
                  <a:cubicBezTo>
                    <a:pt x="15455" y="5258"/>
                    <a:pt x="15360" y="5416"/>
                    <a:pt x="15328" y="5543"/>
                  </a:cubicBezTo>
                  <a:cubicBezTo>
                    <a:pt x="15265" y="5638"/>
                    <a:pt x="15360" y="5796"/>
                    <a:pt x="15487" y="5796"/>
                  </a:cubicBezTo>
                  <a:cubicBezTo>
                    <a:pt x="15677" y="5796"/>
                    <a:pt x="15867" y="5796"/>
                    <a:pt x="16057" y="5764"/>
                  </a:cubicBezTo>
                  <a:cubicBezTo>
                    <a:pt x="16627" y="5669"/>
                    <a:pt x="17197" y="5574"/>
                    <a:pt x="17798" y="5574"/>
                  </a:cubicBezTo>
                  <a:cubicBezTo>
                    <a:pt x="17988" y="5574"/>
                    <a:pt x="18210" y="5606"/>
                    <a:pt x="18432" y="5638"/>
                  </a:cubicBezTo>
                  <a:cubicBezTo>
                    <a:pt x="18780" y="6429"/>
                    <a:pt x="18780" y="7284"/>
                    <a:pt x="19002" y="8108"/>
                  </a:cubicBezTo>
                  <a:cubicBezTo>
                    <a:pt x="18717" y="8456"/>
                    <a:pt x="18368" y="8710"/>
                    <a:pt x="17988" y="8963"/>
                  </a:cubicBezTo>
                  <a:cubicBezTo>
                    <a:pt x="17577" y="9216"/>
                    <a:pt x="17165" y="9470"/>
                    <a:pt x="16753" y="9723"/>
                  </a:cubicBezTo>
                  <a:cubicBezTo>
                    <a:pt x="16627" y="9818"/>
                    <a:pt x="16468" y="9881"/>
                    <a:pt x="16342" y="9913"/>
                  </a:cubicBezTo>
                  <a:cubicBezTo>
                    <a:pt x="15740" y="10166"/>
                    <a:pt x="15138" y="10420"/>
                    <a:pt x="14568" y="10673"/>
                  </a:cubicBezTo>
                  <a:cubicBezTo>
                    <a:pt x="13460" y="11180"/>
                    <a:pt x="12288" y="11338"/>
                    <a:pt x="11053" y="11338"/>
                  </a:cubicBezTo>
                  <a:cubicBezTo>
                    <a:pt x="10831" y="11338"/>
                    <a:pt x="10705" y="11211"/>
                    <a:pt x="10514" y="11116"/>
                  </a:cubicBezTo>
                  <a:cubicBezTo>
                    <a:pt x="10324" y="11275"/>
                    <a:pt x="10103" y="11243"/>
                    <a:pt x="9881" y="11211"/>
                  </a:cubicBezTo>
                  <a:cubicBezTo>
                    <a:pt x="9248" y="11148"/>
                    <a:pt x="8678" y="10990"/>
                    <a:pt x="8139" y="10641"/>
                  </a:cubicBezTo>
                  <a:cubicBezTo>
                    <a:pt x="7886" y="10483"/>
                    <a:pt x="7664" y="10293"/>
                    <a:pt x="7506" y="10040"/>
                  </a:cubicBezTo>
                  <a:cubicBezTo>
                    <a:pt x="7126" y="9406"/>
                    <a:pt x="6714" y="8805"/>
                    <a:pt x="6334" y="8171"/>
                  </a:cubicBezTo>
                  <a:cubicBezTo>
                    <a:pt x="5954" y="7633"/>
                    <a:pt x="5764" y="7031"/>
                    <a:pt x="5669" y="6366"/>
                  </a:cubicBezTo>
                  <a:cubicBezTo>
                    <a:pt x="5574" y="5669"/>
                    <a:pt x="5384" y="4973"/>
                    <a:pt x="5067" y="4308"/>
                  </a:cubicBezTo>
                  <a:cubicBezTo>
                    <a:pt x="4751" y="3706"/>
                    <a:pt x="4402" y="3136"/>
                    <a:pt x="3737" y="2819"/>
                  </a:cubicBezTo>
                  <a:cubicBezTo>
                    <a:pt x="3706" y="2787"/>
                    <a:pt x="3642" y="2724"/>
                    <a:pt x="3611" y="2661"/>
                  </a:cubicBezTo>
                  <a:cubicBezTo>
                    <a:pt x="3611" y="2661"/>
                    <a:pt x="3579" y="2661"/>
                    <a:pt x="3579" y="2661"/>
                  </a:cubicBezTo>
                  <a:cubicBezTo>
                    <a:pt x="3547" y="2661"/>
                    <a:pt x="3516" y="2629"/>
                    <a:pt x="3484" y="2629"/>
                  </a:cubicBezTo>
                  <a:cubicBezTo>
                    <a:pt x="3516" y="2629"/>
                    <a:pt x="3547" y="2629"/>
                    <a:pt x="3579" y="26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5824525" y="1095500"/>
              <a:ext cx="509900" cy="409350"/>
            </a:xfrm>
            <a:custGeom>
              <a:avLst/>
              <a:gdLst/>
              <a:ahLst/>
              <a:cxnLst/>
              <a:rect l="l" t="t" r="r" b="b"/>
              <a:pathLst>
                <a:path w="20396" h="16374" extrusionOk="0">
                  <a:moveTo>
                    <a:pt x="634" y="4656"/>
                  </a:moveTo>
                  <a:cubicBezTo>
                    <a:pt x="254" y="5226"/>
                    <a:pt x="96" y="5859"/>
                    <a:pt x="33" y="6524"/>
                  </a:cubicBezTo>
                  <a:cubicBezTo>
                    <a:pt x="1" y="7284"/>
                    <a:pt x="64" y="8013"/>
                    <a:pt x="381" y="8709"/>
                  </a:cubicBezTo>
                  <a:cubicBezTo>
                    <a:pt x="634" y="9279"/>
                    <a:pt x="919" y="9849"/>
                    <a:pt x="1236" y="10419"/>
                  </a:cubicBezTo>
                  <a:cubicBezTo>
                    <a:pt x="1743" y="11275"/>
                    <a:pt x="2059" y="12225"/>
                    <a:pt x="2218" y="13206"/>
                  </a:cubicBezTo>
                  <a:cubicBezTo>
                    <a:pt x="2313" y="13618"/>
                    <a:pt x="2408" y="14061"/>
                    <a:pt x="2566" y="14441"/>
                  </a:cubicBezTo>
                  <a:cubicBezTo>
                    <a:pt x="2851" y="15106"/>
                    <a:pt x="3295" y="15581"/>
                    <a:pt x="4055" y="15676"/>
                  </a:cubicBezTo>
                  <a:cubicBezTo>
                    <a:pt x="4625" y="15771"/>
                    <a:pt x="5163" y="15803"/>
                    <a:pt x="5765" y="15613"/>
                  </a:cubicBezTo>
                  <a:cubicBezTo>
                    <a:pt x="5923" y="15740"/>
                    <a:pt x="6050" y="15835"/>
                    <a:pt x="6176" y="15962"/>
                  </a:cubicBezTo>
                  <a:cubicBezTo>
                    <a:pt x="6430" y="16183"/>
                    <a:pt x="6746" y="16310"/>
                    <a:pt x="7063" y="16342"/>
                  </a:cubicBezTo>
                  <a:cubicBezTo>
                    <a:pt x="7380" y="16373"/>
                    <a:pt x="7697" y="16373"/>
                    <a:pt x="8013" y="16373"/>
                  </a:cubicBezTo>
                  <a:cubicBezTo>
                    <a:pt x="8203" y="16342"/>
                    <a:pt x="8425" y="16310"/>
                    <a:pt x="8615" y="16247"/>
                  </a:cubicBezTo>
                  <a:cubicBezTo>
                    <a:pt x="8868" y="16152"/>
                    <a:pt x="9090" y="16057"/>
                    <a:pt x="9312" y="15930"/>
                  </a:cubicBezTo>
                  <a:cubicBezTo>
                    <a:pt x="9533" y="15771"/>
                    <a:pt x="9818" y="15613"/>
                    <a:pt x="10008" y="15391"/>
                  </a:cubicBezTo>
                  <a:cubicBezTo>
                    <a:pt x="10547" y="14790"/>
                    <a:pt x="11148" y="14315"/>
                    <a:pt x="11750" y="13808"/>
                  </a:cubicBezTo>
                  <a:cubicBezTo>
                    <a:pt x="11940" y="13650"/>
                    <a:pt x="12130" y="13491"/>
                    <a:pt x="12257" y="13333"/>
                  </a:cubicBezTo>
                  <a:cubicBezTo>
                    <a:pt x="12859" y="12668"/>
                    <a:pt x="13429" y="12035"/>
                    <a:pt x="14030" y="11370"/>
                  </a:cubicBezTo>
                  <a:cubicBezTo>
                    <a:pt x="14600" y="10736"/>
                    <a:pt x="15075" y="10008"/>
                    <a:pt x="15170" y="9121"/>
                  </a:cubicBezTo>
                  <a:cubicBezTo>
                    <a:pt x="15234" y="8804"/>
                    <a:pt x="15234" y="8488"/>
                    <a:pt x="15234" y="8139"/>
                  </a:cubicBezTo>
                  <a:cubicBezTo>
                    <a:pt x="15265" y="7823"/>
                    <a:pt x="15170" y="7538"/>
                    <a:pt x="15044" y="7253"/>
                  </a:cubicBezTo>
                  <a:cubicBezTo>
                    <a:pt x="14949" y="7063"/>
                    <a:pt x="14885" y="6904"/>
                    <a:pt x="14759" y="6683"/>
                  </a:cubicBezTo>
                  <a:cubicBezTo>
                    <a:pt x="15012" y="6683"/>
                    <a:pt x="15170" y="6651"/>
                    <a:pt x="15329" y="6651"/>
                  </a:cubicBezTo>
                  <a:cubicBezTo>
                    <a:pt x="16311" y="6714"/>
                    <a:pt x="17197" y="6461"/>
                    <a:pt x="18116" y="6176"/>
                  </a:cubicBezTo>
                  <a:cubicBezTo>
                    <a:pt x="18559" y="6049"/>
                    <a:pt x="18971" y="5827"/>
                    <a:pt x="19319" y="5479"/>
                  </a:cubicBezTo>
                  <a:cubicBezTo>
                    <a:pt x="19636" y="5162"/>
                    <a:pt x="19921" y="4814"/>
                    <a:pt x="20206" y="4466"/>
                  </a:cubicBezTo>
                  <a:cubicBezTo>
                    <a:pt x="20269" y="4402"/>
                    <a:pt x="20332" y="4276"/>
                    <a:pt x="20364" y="4181"/>
                  </a:cubicBezTo>
                  <a:cubicBezTo>
                    <a:pt x="20396" y="4086"/>
                    <a:pt x="20364" y="3991"/>
                    <a:pt x="20332" y="3927"/>
                  </a:cubicBezTo>
                  <a:cubicBezTo>
                    <a:pt x="20301" y="3864"/>
                    <a:pt x="20174" y="3864"/>
                    <a:pt x="20111" y="3864"/>
                  </a:cubicBezTo>
                  <a:cubicBezTo>
                    <a:pt x="20016" y="3896"/>
                    <a:pt x="19889" y="3927"/>
                    <a:pt x="19794" y="3991"/>
                  </a:cubicBezTo>
                  <a:cubicBezTo>
                    <a:pt x="19382" y="4244"/>
                    <a:pt x="18939" y="4244"/>
                    <a:pt x="18496" y="4212"/>
                  </a:cubicBezTo>
                  <a:cubicBezTo>
                    <a:pt x="18306" y="4212"/>
                    <a:pt x="18147" y="4181"/>
                    <a:pt x="17957" y="4212"/>
                  </a:cubicBezTo>
                  <a:cubicBezTo>
                    <a:pt x="17482" y="4244"/>
                    <a:pt x="17102" y="4086"/>
                    <a:pt x="16722" y="3801"/>
                  </a:cubicBezTo>
                  <a:cubicBezTo>
                    <a:pt x="16406" y="3579"/>
                    <a:pt x="16057" y="3389"/>
                    <a:pt x="15709" y="3231"/>
                  </a:cubicBezTo>
                  <a:cubicBezTo>
                    <a:pt x="15550" y="3136"/>
                    <a:pt x="15329" y="3072"/>
                    <a:pt x="15107" y="3072"/>
                  </a:cubicBezTo>
                  <a:cubicBezTo>
                    <a:pt x="14695" y="3041"/>
                    <a:pt x="14315" y="3072"/>
                    <a:pt x="13904" y="3104"/>
                  </a:cubicBezTo>
                  <a:cubicBezTo>
                    <a:pt x="13840" y="3104"/>
                    <a:pt x="13745" y="3167"/>
                    <a:pt x="13714" y="3009"/>
                  </a:cubicBezTo>
                  <a:cubicBezTo>
                    <a:pt x="13840" y="2914"/>
                    <a:pt x="13967" y="2787"/>
                    <a:pt x="14094" y="2692"/>
                  </a:cubicBezTo>
                  <a:cubicBezTo>
                    <a:pt x="14347" y="2471"/>
                    <a:pt x="14632" y="2249"/>
                    <a:pt x="14885" y="1996"/>
                  </a:cubicBezTo>
                  <a:cubicBezTo>
                    <a:pt x="15012" y="1869"/>
                    <a:pt x="15012" y="1711"/>
                    <a:pt x="14885" y="1584"/>
                  </a:cubicBezTo>
                  <a:cubicBezTo>
                    <a:pt x="14569" y="1299"/>
                    <a:pt x="14189" y="1109"/>
                    <a:pt x="13745" y="1045"/>
                  </a:cubicBezTo>
                  <a:cubicBezTo>
                    <a:pt x="13492" y="982"/>
                    <a:pt x="13302" y="1045"/>
                    <a:pt x="13112" y="1235"/>
                  </a:cubicBezTo>
                  <a:cubicBezTo>
                    <a:pt x="12827" y="1520"/>
                    <a:pt x="12542" y="1837"/>
                    <a:pt x="12257" y="2122"/>
                  </a:cubicBezTo>
                  <a:cubicBezTo>
                    <a:pt x="12162" y="2217"/>
                    <a:pt x="12067" y="2281"/>
                    <a:pt x="11972" y="2376"/>
                  </a:cubicBezTo>
                  <a:cubicBezTo>
                    <a:pt x="11782" y="1901"/>
                    <a:pt x="11719" y="1837"/>
                    <a:pt x="11307" y="1679"/>
                  </a:cubicBezTo>
                  <a:cubicBezTo>
                    <a:pt x="11117" y="1616"/>
                    <a:pt x="10958" y="1552"/>
                    <a:pt x="10800" y="1520"/>
                  </a:cubicBezTo>
                  <a:cubicBezTo>
                    <a:pt x="10483" y="1394"/>
                    <a:pt x="10198" y="1235"/>
                    <a:pt x="9913" y="1045"/>
                  </a:cubicBezTo>
                  <a:cubicBezTo>
                    <a:pt x="9628" y="855"/>
                    <a:pt x="9407" y="634"/>
                    <a:pt x="9343" y="285"/>
                  </a:cubicBezTo>
                  <a:cubicBezTo>
                    <a:pt x="9312" y="190"/>
                    <a:pt x="9280" y="64"/>
                    <a:pt x="9153" y="32"/>
                  </a:cubicBezTo>
                  <a:cubicBezTo>
                    <a:pt x="9027" y="0"/>
                    <a:pt x="8932" y="95"/>
                    <a:pt x="8900" y="285"/>
                  </a:cubicBezTo>
                  <a:cubicBezTo>
                    <a:pt x="8868" y="349"/>
                    <a:pt x="8837" y="412"/>
                    <a:pt x="8837" y="475"/>
                  </a:cubicBezTo>
                  <a:cubicBezTo>
                    <a:pt x="8805" y="1014"/>
                    <a:pt x="8773" y="1584"/>
                    <a:pt x="8742" y="2154"/>
                  </a:cubicBezTo>
                  <a:cubicBezTo>
                    <a:pt x="8710" y="2407"/>
                    <a:pt x="8837" y="2629"/>
                    <a:pt x="9027" y="2819"/>
                  </a:cubicBezTo>
                  <a:cubicBezTo>
                    <a:pt x="9153" y="2914"/>
                    <a:pt x="9248" y="3072"/>
                    <a:pt x="9375" y="3136"/>
                  </a:cubicBezTo>
                  <a:cubicBezTo>
                    <a:pt x="9787" y="3326"/>
                    <a:pt x="9913" y="3737"/>
                    <a:pt x="10262" y="4022"/>
                  </a:cubicBezTo>
                  <a:cubicBezTo>
                    <a:pt x="10040" y="4307"/>
                    <a:pt x="9818" y="4561"/>
                    <a:pt x="9597" y="4846"/>
                  </a:cubicBezTo>
                  <a:cubicBezTo>
                    <a:pt x="9343" y="4086"/>
                    <a:pt x="8868" y="3579"/>
                    <a:pt x="8267" y="3199"/>
                  </a:cubicBezTo>
                  <a:cubicBezTo>
                    <a:pt x="8013" y="3009"/>
                    <a:pt x="7760" y="2851"/>
                    <a:pt x="7475" y="2724"/>
                  </a:cubicBezTo>
                  <a:cubicBezTo>
                    <a:pt x="7031" y="2502"/>
                    <a:pt x="6556" y="2281"/>
                    <a:pt x="6050" y="2312"/>
                  </a:cubicBezTo>
                  <a:cubicBezTo>
                    <a:pt x="5511" y="2312"/>
                    <a:pt x="4973" y="2312"/>
                    <a:pt x="4435" y="2312"/>
                  </a:cubicBezTo>
                  <a:cubicBezTo>
                    <a:pt x="3611" y="2344"/>
                    <a:pt x="2851" y="2566"/>
                    <a:pt x="2154" y="2946"/>
                  </a:cubicBezTo>
                  <a:cubicBezTo>
                    <a:pt x="1648" y="3199"/>
                    <a:pt x="1236" y="3547"/>
                    <a:pt x="1014" y="4086"/>
                  </a:cubicBezTo>
                  <a:cubicBezTo>
                    <a:pt x="919" y="4276"/>
                    <a:pt x="793" y="4497"/>
                    <a:pt x="634" y="4656"/>
                  </a:cubicBezTo>
                  <a:close/>
                  <a:moveTo>
                    <a:pt x="13999" y="3452"/>
                  </a:moveTo>
                  <a:cubicBezTo>
                    <a:pt x="14347" y="3421"/>
                    <a:pt x="14695" y="3389"/>
                    <a:pt x="15012" y="3421"/>
                  </a:cubicBezTo>
                  <a:cubicBezTo>
                    <a:pt x="15234" y="3421"/>
                    <a:pt x="15455" y="3484"/>
                    <a:pt x="15645" y="3579"/>
                  </a:cubicBezTo>
                  <a:cubicBezTo>
                    <a:pt x="15962" y="3769"/>
                    <a:pt x="16279" y="3959"/>
                    <a:pt x="16564" y="4149"/>
                  </a:cubicBezTo>
                  <a:cubicBezTo>
                    <a:pt x="16976" y="4434"/>
                    <a:pt x="17387" y="4561"/>
                    <a:pt x="17894" y="4561"/>
                  </a:cubicBezTo>
                  <a:cubicBezTo>
                    <a:pt x="18401" y="4561"/>
                    <a:pt x="18907" y="4592"/>
                    <a:pt x="19477" y="4624"/>
                  </a:cubicBezTo>
                  <a:cubicBezTo>
                    <a:pt x="19446" y="4687"/>
                    <a:pt x="19414" y="4751"/>
                    <a:pt x="19351" y="4814"/>
                  </a:cubicBezTo>
                  <a:cubicBezTo>
                    <a:pt x="18971" y="5352"/>
                    <a:pt x="18432" y="5701"/>
                    <a:pt x="17799" y="5859"/>
                  </a:cubicBezTo>
                  <a:cubicBezTo>
                    <a:pt x="16912" y="6112"/>
                    <a:pt x="16025" y="6334"/>
                    <a:pt x="15107" y="6302"/>
                  </a:cubicBezTo>
                  <a:cubicBezTo>
                    <a:pt x="14632" y="6271"/>
                    <a:pt x="14189" y="6144"/>
                    <a:pt x="13809" y="5859"/>
                  </a:cubicBezTo>
                  <a:cubicBezTo>
                    <a:pt x="13650" y="5764"/>
                    <a:pt x="13524" y="5669"/>
                    <a:pt x="13365" y="5606"/>
                  </a:cubicBezTo>
                  <a:cubicBezTo>
                    <a:pt x="13049" y="5447"/>
                    <a:pt x="12922" y="5194"/>
                    <a:pt x="12859" y="4877"/>
                  </a:cubicBezTo>
                  <a:cubicBezTo>
                    <a:pt x="12795" y="4592"/>
                    <a:pt x="12795" y="4339"/>
                    <a:pt x="12954" y="4054"/>
                  </a:cubicBezTo>
                  <a:cubicBezTo>
                    <a:pt x="13112" y="4149"/>
                    <a:pt x="13239" y="4212"/>
                    <a:pt x="13365" y="4307"/>
                  </a:cubicBezTo>
                  <a:cubicBezTo>
                    <a:pt x="13777" y="4561"/>
                    <a:pt x="14220" y="4751"/>
                    <a:pt x="14727" y="4846"/>
                  </a:cubicBezTo>
                  <a:cubicBezTo>
                    <a:pt x="15170" y="4909"/>
                    <a:pt x="15645" y="4972"/>
                    <a:pt x="16089" y="5036"/>
                  </a:cubicBezTo>
                  <a:cubicBezTo>
                    <a:pt x="16247" y="5036"/>
                    <a:pt x="16437" y="5004"/>
                    <a:pt x="16596" y="5004"/>
                  </a:cubicBezTo>
                  <a:cubicBezTo>
                    <a:pt x="16659" y="4972"/>
                    <a:pt x="16722" y="4909"/>
                    <a:pt x="16722" y="4877"/>
                  </a:cubicBezTo>
                  <a:cubicBezTo>
                    <a:pt x="16691" y="4814"/>
                    <a:pt x="16659" y="4751"/>
                    <a:pt x="16596" y="4719"/>
                  </a:cubicBezTo>
                  <a:cubicBezTo>
                    <a:pt x="16469" y="4687"/>
                    <a:pt x="16342" y="4687"/>
                    <a:pt x="16247" y="4687"/>
                  </a:cubicBezTo>
                  <a:cubicBezTo>
                    <a:pt x="15677" y="4592"/>
                    <a:pt x="15107" y="4529"/>
                    <a:pt x="14537" y="4402"/>
                  </a:cubicBezTo>
                  <a:cubicBezTo>
                    <a:pt x="13935" y="4307"/>
                    <a:pt x="13460" y="3991"/>
                    <a:pt x="12922" y="3642"/>
                  </a:cubicBezTo>
                  <a:cubicBezTo>
                    <a:pt x="13017" y="3516"/>
                    <a:pt x="13112" y="3452"/>
                    <a:pt x="13207" y="3357"/>
                  </a:cubicBezTo>
                  <a:cubicBezTo>
                    <a:pt x="13334" y="3421"/>
                    <a:pt x="13460" y="3484"/>
                    <a:pt x="13587" y="3484"/>
                  </a:cubicBezTo>
                  <a:cubicBezTo>
                    <a:pt x="13714" y="3484"/>
                    <a:pt x="13840" y="3452"/>
                    <a:pt x="13999" y="3452"/>
                  </a:cubicBezTo>
                  <a:close/>
                  <a:moveTo>
                    <a:pt x="10262" y="3421"/>
                  </a:moveTo>
                  <a:cubicBezTo>
                    <a:pt x="10167" y="3167"/>
                    <a:pt x="9977" y="3041"/>
                    <a:pt x="9755" y="2914"/>
                  </a:cubicBezTo>
                  <a:cubicBezTo>
                    <a:pt x="9248" y="2597"/>
                    <a:pt x="8995" y="2186"/>
                    <a:pt x="9090" y="1584"/>
                  </a:cubicBezTo>
                  <a:cubicBezTo>
                    <a:pt x="9122" y="1425"/>
                    <a:pt x="9153" y="1235"/>
                    <a:pt x="9185" y="1045"/>
                  </a:cubicBezTo>
                  <a:cubicBezTo>
                    <a:pt x="9628" y="1299"/>
                    <a:pt x="9977" y="1552"/>
                    <a:pt x="10325" y="1742"/>
                  </a:cubicBezTo>
                  <a:cubicBezTo>
                    <a:pt x="10705" y="1932"/>
                    <a:pt x="11117" y="1964"/>
                    <a:pt x="11465" y="2186"/>
                  </a:cubicBezTo>
                  <a:cubicBezTo>
                    <a:pt x="11592" y="2407"/>
                    <a:pt x="11528" y="2629"/>
                    <a:pt x="11528" y="2819"/>
                  </a:cubicBezTo>
                  <a:cubicBezTo>
                    <a:pt x="11180" y="3104"/>
                    <a:pt x="10863" y="3389"/>
                    <a:pt x="10515" y="3706"/>
                  </a:cubicBezTo>
                  <a:cubicBezTo>
                    <a:pt x="10420" y="3611"/>
                    <a:pt x="10325" y="3516"/>
                    <a:pt x="10262" y="3421"/>
                  </a:cubicBezTo>
                  <a:close/>
                  <a:moveTo>
                    <a:pt x="9882" y="5162"/>
                  </a:moveTo>
                  <a:cubicBezTo>
                    <a:pt x="10357" y="4434"/>
                    <a:pt x="10927" y="3832"/>
                    <a:pt x="11592" y="3262"/>
                  </a:cubicBezTo>
                  <a:cubicBezTo>
                    <a:pt x="12004" y="2946"/>
                    <a:pt x="12320" y="2566"/>
                    <a:pt x="12700" y="2217"/>
                  </a:cubicBezTo>
                  <a:cubicBezTo>
                    <a:pt x="12890" y="1996"/>
                    <a:pt x="13112" y="1774"/>
                    <a:pt x="13334" y="1552"/>
                  </a:cubicBezTo>
                  <a:cubicBezTo>
                    <a:pt x="13492" y="1394"/>
                    <a:pt x="13682" y="1362"/>
                    <a:pt x="13872" y="1425"/>
                  </a:cubicBezTo>
                  <a:cubicBezTo>
                    <a:pt x="14094" y="1520"/>
                    <a:pt x="14315" y="1584"/>
                    <a:pt x="14474" y="1774"/>
                  </a:cubicBezTo>
                  <a:cubicBezTo>
                    <a:pt x="14410" y="1996"/>
                    <a:pt x="14189" y="2122"/>
                    <a:pt x="14030" y="2249"/>
                  </a:cubicBezTo>
                  <a:cubicBezTo>
                    <a:pt x="13302" y="2882"/>
                    <a:pt x="12542" y="3484"/>
                    <a:pt x="11814" y="4117"/>
                  </a:cubicBezTo>
                  <a:cubicBezTo>
                    <a:pt x="11370" y="4466"/>
                    <a:pt x="10958" y="4909"/>
                    <a:pt x="10578" y="5321"/>
                  </a:cubicBezTo>
                  <a:cubicBezTo>
                    <a:pt x="10357" y="5574"/>
                    <a:pt x="10072" y="5764"/>
                    <a:pt x="9818" y="5986"/>
                  </a:cubicBezTo>
                  <a:cubicBezTo>
                    <a:pt x="9660" y="5574"/>
                    <a:pt x="9660" y="5447"/>
                    <a:pt x="9882" y="5162"/>
                  </a:cubicBezTo>
                  <a:close/>
                  <a:moveTo>
                    <a:pt x="12415" y="4212"/>
                  </a:moveTo>
                  <a:lnTo>
                    <a:pt x="12415" y="5131"/>
                  </a:lnTo>
                  <a:cubicBezTo>
                    <a:pt x="12352" y="5131"/>
                    <a:pt x="12320" y="5162"/>
                    <a:pt x="12257" y="5131"/>
                  </a:cubicBezTo>
                  <a:cubicBezTo>
                    <a:pt x="12004" y="5099"/>
                    <a:pt x="11750" y="5067"/>
                    <a:pt x="11497" y="5036"/>
                  </a:cubicBezTo>
                  <a:cubicBezTo>
                    <a:pt x="11719" y="4624"/>
                    <a:pt x="11972" y="4402"/>
                    <a:pt x="12415" y="4212"/>
                  </a:cubicBezTo>
                  <a:close/>
                  <a:moveTo>
                    <a:pt x="2503" y="3231"/>
                  </a:moveTo>
                  <a:cubicBezTo>
                    <a:pt x="3231" y="2851"/>
                    <a:pt x="4023" y="2724"/>
                    <a:pt x="4846" y="2692"/>
                  </a:cubicBezTo>
                  <a:cubicBezTo>
                    <a:pt x="5131" y="2692"/>
                    <a:pt x="5416" y="2692"/>
                    <a:pt x="5670" y="2692"/>
                  </a:cubicBezTo>
                  <a:cubicBezTo>
                    <a:pt x="6145" y="2661"/>
                    <a:pt x="6588" y="2756"/>
                    <a:pt x="7031" y="2946"/>
                  </a:cubicBezTo>
                  <a:cubicBezTo>
                    <a:pt x="7538" y="3199"/>
                    <a:pt x="8045" y="3484"/>
                    <a:pt x="8488" y="3864"/>
                  </a:cubicBezTo>
                  <a:cubicBezTo>
                    <a:pt x="8647" y="3991"/>
                    <a:pt x="8773" y="4149"/>
                    <a:pt x="8900" y="4307"/>
                  </a:cubicBezTo>
                  <a:cubicBezTo>
                    <a:pt x="9185" y="4719"/>
                    <a:pt x="9343" y="5162"/>
                    <a:pt x="9122" y="5669"/>
                  </a:cubicBezTo>
                  <a:cubicBezTo>
                    <a:pt x="9280" y="5859"/>
                    <a:pt x="9407" y="6081"/>
                    <a:pt x="9533" y="6271"/>
                  </a:cubicBezTo>
                  <a:cubicBezTo>
                    <a:pt x="9913" y="6271"/>
                    <a:pt x="10230" y="6207"/>
                    <a:pt x="10483" y="5922"/>
                  </a:cubicBezTo>
                  <a:cubicBezTo>
                    <a:pt x="10515" y="5891"/>
                    <a:pt x="10547" y="5891"/>
                    <a:pt x="10578" y="5859"/>
                  </a:cubicBezTo>
                  <a:cubicBezTo>
                    <a:pt x="10990" y="5384"/>
                    <a:pt x="11497" y="5447"/>
                    <a:pt x="12004" y="5542"/>
                  </a:cubicBezTo>
                  <a:cubicBezTo>
                    <a:pt x="12099" y="5542"/>
                    <a:pt x="12194" y="5606"/>
                    <a:pt x="12289" y="5637"/>
                  </a:cubicBezTo>
                  <a:cubicBezTo>
                    <a:pt x="12890" y="5827"/>
                    <a:pt x="13429" y="6207"/>
                    <a:pt x="13967" y="6556"/>
                  </a:cubicBezTo>
                  <a:cubicBezTo>
                    <a:pt x="14600" y="7031"/>
                    <a:pt x="14885" y="7696"/>
                    <a:pt x="14854" y="8488"/>
                  </a:cubicBezTo>
                  <a:cubicBezTo>
                    <a:pt x="14790" y="9501"/>
                    <a:pt x="14379" y="10324"/>
                    <a:pt x="13745" y="11053"/>
                  </a:cubicBezTo>
                  <a:cubicBezTo>
                    <a:pt x="13112" y="11750"/>
                    <a:pt x="12542" y="12446"/>
                    <a:pt x="11909" y="13080"/>
                  </a:cubicBezTo>
                  <a:cubicBezTo>
                    <a:pt x="11528" y="13491"/>
                    <a:pt x="11117" y="13840"/>
                    <a:pt x="10673" y="14156"/>
                  </a:cubicBezTo>
                  <a:cubicBezTo>
                    <a:pt x="10357" y="14410"/>
                    <a:pt x="10072" y="14695"/>
                    <a:pt x="9818" y="15011"/>
                  </a:cubicBezTo>
                  <a:cubicBezTo>
                    <a:pt x="9375" y="15518"/>
                    <a:pt x="8773" y="15771"/>
                    <a:pt x="8172" y="15930"/>
                  </a:cubicBezTo>
                  <a:cubicBezTo>
                    <a:pt x="7728" y="16057"/>
                    <a:pt x="7285" y="15993"/>
                    <a:pt x="6841" y="15867"/>
                  </a:cubicBezTo>
                  <a:cubicBezTo>
                    <a:pt x="6651" y="15803"/>
                    <a:pt x="6493" y="15676"/>
                    <a:pt x="6366" y="15550"/>
                  </a:cubicBezTo>
                  <a:cubicBezTo>
                    <a:pt x="6050" y="15328"/>
                    <a:pt x="5828" y="15043"/>
                    <a:pt x="5480" y="14885"/>
                  </a:cubicBezTo>
                  <a:cubicBezTo>
                    <a:pt x="5385" y="14853"/>
                    <a:pt x="5290" y="14853"/>
                    <a:pt x="5131" y="14821"/>
                  </a:cubicBezTo>
                  <a:cubicBezTo>
                    <a:pt x="5226" y="15011"/>
                    <a:pt x="5258" y="15138"/>
                    <a:pt x="5321" y="15296"/>
                  </a:cubicBezTo>
                  <a:cubicBezTo>
                    <a:pt x="5005" y="15296"/>
                    <a:pt x="4688" y="15296"/>
                    <a:pt x="4371" y="15296"/>
                  </a:cubicBezTo>
                  <a:cubicBezTo>
                    <a:pt x="3643" y="15265"/>
                    <a:pt x="3200" y="14853"/>
                    <a:pt x="2915" y="14220"/>
                  </a:cubicBezTo>
                  <a:cubicBezTo>
                    <a:pt x="2788" y="13903"/>
                    <a:pt x="2724" y="13555"/>
                    <a:pt x="2661" y="13206"/>
                  </a:cubicBezTo>
                  <a:cubicBezTo>
                    <a:pt x="2566" y="12890"/>
                    <a:pt x="2503" y="12541"/>
                    <a:pt x="2439" y="12193"/>
                  </a:cubicBezTo>
                  <a:cubicBezTo>
                    <a:pt x="2281" y="11496"/>
                    <a:pt x="1964" y="10863"/>
                    <a:pt x="1648" y="10261"/>
                  </a:cubicBezTo>
                  <a:cubicBezTo>
                    <a:pt x="1331" y="9691"/>
                    <a:pt x="1046" y="9121"/>
                    <a:pt x="761" y="8551"/>
                  </a:cubicBezTo>
                  <a:cubicBezTo>
                    <a:pt x="571" y="8108"/>
                    <a:pt x="413" y="7633"/>
                    <a:pt x="444" y="7126"/>
                  </a:cubicBezTo>
                  <a:cubicBezTo>
                    <a:pt x="444" y="6968"/>
                    <a:pt x="444" y="6778"/>
                    <a:pt x="444" y="6619"/>
                  </a:cubicBezTo>
                  <a:cubicBezTo>
                    <a:pt x="413" y="6017"/>
                    <a:pt x="571" y="5511"/>
                    <a:pt x="888" y="5004"/>
                  </a:cubicBezTo>
                  <a:cubicBezTo>
                    <a:pt x="1046" y="4782"/>
                    <a:pt x="1204" y="4561"/>
                    <a:pt x="1331" y="4307"/>
                  </a:cubicBezTo>
                  <a:cubicBezTo>
                    <a:pt x="1553" y="3769"/>
                    <a:pt x="1996" y="3484"/>
                    <a:pt x="2503" y="3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074025" y="1088375"/>
              <a:ext cx="418050" cy="261300"/>
            </a:xfrm>
            <a:custGeom>
              <a:avLst/>
              <a:gdLst/>
              <a:ahLst/>
              <a:cxnLst/>
              <a:rect l="l" t="t" r="r" b="b"/>
              <a:pathLst>
                <a:path w="16722" h="10452" extrusionOk="0">
                  <a:moveTo>
                    <a:pt x="982" y="8963"/>
                  </a:moveTo>
                  <a:cubicBezTo>
                    <a:pt x="1014" y="8963"/>
                    <a:pt x="1014" y="8931"/>
                    <a:pt x="1046" y="8899"/>
                  </a:cubicBezTo>
                  <a:cubicBezTo>
                    <a:pt x="1489" y="8329"/>
                    <a:pt x="2122" y="8013"/>
                    <a:pt x="2693" y="7633"/>
                  </a:cubicBezTo>
                  <a:cubicBezTo>
                    <a:pt x="2756" y="7601"/>
                    <a:pt x="2851" y="7569"/>
                    <a:pt x="2946" y="7538"/>
                  </a:cubicBezTo>
                  <a:cubicBezTo>
                    <a:pt x="3104" y="7886"/>
                    <a:pt x="3326" y="8203"/>
                    <a:pt x="3453" y="8519"/>
                  </a:cubicBezTo>
                  <a:cubicBezTo>
                    <a:pt x="3674" y="9058"/>
                    <a:pt x="4023" y="9406"/>
                    <a:pt x="4498" y="9659"/>
                  </a:cubicBezTo>
                  <a:cubicBezTo>
                    <a:pt x="5321" y="10198"/>
                    <a:pt x="6239" y="10451"/>
                    <a:pt x="7253" y="10356"/>
                  </a:cubicBezTo>
                  <a:cubicBezTo>
                    <a:pt x="8298" y="10261"/>
                    <a:pt x="9216" y="9881"/>
                    <a:pt x="10071" y="9343"/>
                  </a:cubicBezTo>
                  <a:cubicBezTo>
                    <a:pt x="10293" y="9184"/>
                    <a:pt x="10515" y="9026"/>
                    <a:pt x="10736" y="8899"/>
                  </a:cubicBezTo>
                  <a:cubicBezTo>
                    <a:pt x="11243" y="8614"/>
                    <a:pt x="11623" y="8266"/>
                    <a:pt x="12035" y="7886"/>
                  </a:cubicBezTo>
                  <a:cubicBezTo>
                    <a:pt x="12700" y="7221"/>
                    <a:pt x="13333" y="6556"/>
                    <a:pt x="13935" y="5859"/>
                  </a:cubicBezTo>
                  <a:cubicBezTo>
                    <a:pt x="14442" y="5321"/>
                    <a:pt x="14917" y="4751"/>
                    <a:pt x="15297" y="4117"/>
                  </a:cubicBezTo>
                  <a:cubicBezTo>
                    <a:pt x="15804" y="3262"/>
                    <a:pt x="16184" y="2344"/>
                    <a:pt x="16532" y="1394"/>
                  </a:cubicBezTo>
                  <a:cubicBezTo>
                    <a:pt x="16659" y="1077"/>
                    <a:pt x="16722" y="760"/>
                    <a:pt x="16690" y="444"/>
                  </a:cubicBezTo>
                  <a:cubicBezTo>
                    <a:pt x="16690" y="349"/>
                    <a:pt x="16659" y="254"/>
                    <a:pt x="16627" y="159"/>
                  </a:cubicBezTo>
                  <a:cubicBezTo>
                    <a:pt x="16595" y="64"/>
                    <a:pt x="16437" y="0"/>
                    <a:pt x="16374" y="64"/>
                  </a:cubicBezTo>
                  <a:cubicBezTo>
                    <a:pt x="16279" y="127"/>
                    <a:pt x="16215" y="190"/>
                    <a:pt x="16152" y="254"/>
                  </a:cubicBezTo>
                  <a:cubicBezTo>
                    <a:pt x="15740" y="570"/>
                    <a:pt x="15297" y="824"/>
                    <a:pt x="14822" y="950"/>
                  </a:cubicBezTo>
                  <a:cubicBezTo>
                    <a:pt x="14220" y="1077"/>
                    <a:pt x="13618" y="1204"/>
                    <a:pt x="13048" y="1235"/>
                  </a:cubicBezTo>
                  <a:cubicBezTo>
                    <a:pt x="11940" y="1299"/>
                    <a:pt x="10863" y="1235"/>
                    <a:pt x="9786" y="1045"/>
                  </a:cubicBezTo>
                  <a:cubicBezTo>
                    <a:pt x="8805" y="855"/>
                    <a:pt x="7791" y="792"/>
                    <a:pt x="6778" y="824"/>
                  </a:cubicBezTo>
                  <a:cubicBezTo>
                    <a:pt x="5733" y="855"/>
                    <a:pt x="4751" y="1109"/>
                    <a:pt x="3864" y="1647"/>
                  </a:cubicBezTo>
                  <a:cubicBezTo>
                    <a:pt x="3548" y="1837"/>
                    <a:pt x="3294" y="2059"/>
                    <a:pt x="3073" y="2344"/>
                  </a:cubicBezTo>
                  <a:cubicBezTo>
                    <a:pt x="2914" y="2629"/>
                    <a:pt x="2724" y="2882"/>
                    <a:pt x="2534" y="3167"/>
                  </a:cubicBezTo>
                  <a:cubicBezTo>
                    <a:pt x="2281" y="3516"/>
                    <a:pt x="2154" y="3896"/>
                    <a:pt x="2154" y="4307"/>
                  </a:cubicBezTo>
                  <a:cubicBezTo>
                    <a:pt x="2154" y="4846"/>
                    <a:pt x="2186" y="5352"/>
                    <a:pt x="2344" y="5859"/>
                  </a:cubicBezTo>
                  <a:cubicBezTo>
                    <a:pt x="2376" y="5954"/>
                    <a:pt x="2376" y="6049"/>
                    <a:pt x="2376" y="6176"/>
                  </a:cubicBezTo>
                  <a:cubicBezTo>
                    <a:pt x="1457" y="6397"/>
                    <a:pt x="729" y="6936"/>
                    <a:pt x="1" y="7443"/>
                  </a:cubicBezTo>
                  <a:cubicBezTo>
                    <a:pt x="1" y="7981"/>
                    <a:pt x="159" y="8456"/>
                    <a:pt x="412" y="8899"/>
                  </a:cubicBezTo>
                  <a:cubicBezTo>
                    <a:pt x="571" y="9184"/>
                    <a:pt x="761" y="9184"/>
                    <a:pt x="982" y="8963"/>
                  </a:cubicBezTo>
                  <a:close/>
                  <a:moveTo>
                    <a:pt x="2566" y="4086"/>
                  </a:moveTo>
                  <a:cubicBezTo>
                    <a:pt x="2598" y="3864"/>
                    <a:pt x="2693" y="3674"/>
                    <a:pt x="2788" y="3452"/>
                  </a:cubicBezTo>
                  <a:cubicBezTo>
                    <a:pt x="2851" y="3326"/>
                    <a:pt x="2946" y="3231"/>
                    <a:pt x="3041" y="3104"/>
                  </a:cubicBezTo>
                  <a:cubicBezTo>
                    <a:pt x="3801" y="1774"/>
                    <a:pt x="5068" y="1330"/>
                    <a:pt x="6493" y="1235"/>
                  </a:cubicBezTo>
                  <a:cubicBezTo>
                    <a:pt x="7538" y="1140"/>
                    <a:pt x="8583" y="1204"/>
                    <a:pt x="9596" y="1394"/>
                  </a:cubicBezTo>
                  <a:cubicBezTo>
                    <a:pt x="10736" y="1615"/>
                    <a:pt x="11877" y="1742"/>
                    <a:pt x="13017" y="1647"/>
                  </a:cubicBezTo>
                  <a:cubicBezTo>
                    <a:pt x="14062" y="1584"/>
                    <a:pt x="15075" y="1425"/>
                    <a:pt x="15962" y="855"/>
                  </a:cubicBezTo>
                  <a:cubicBezTo>
                    <a:pt x="16025" y="824"/>
                    <a:pt x="16089" y="792"/>
                    <a:pt x="16184" y="760"/>
                  </a:cubicBezTo>
                  <a:cubicBezTo>
                    <a:pt x="16184" y="760"/>
                    <a:pt x="16215" y="792"/>
                    <a:pt x="16279" y="792"/>
                  </a:cubicBezTo>
                  <a:cubicBezTo>
                    <a:pt x="16247" y="887"/>
                    <a:pt x="16247" y="1014"/>
                    <a:pt x="16215" y="1109"/>
                  </a:cubicBezTo>
                  <a:cubicBezTo>
                    <a:pt x="15835" y="2154"/>
                    <a:pt x="15423" y="3136"/>
                    <a:pt x="14822" y="4054"/>
                  </a:cubicBezTo>
                  <a:cubicBezTo>
                    <a:pt x="14600" y="4434"/>
                    <a:pt x="14347" y="4782"/>
                    <a:pt x="14062" y="5099"/>
                  </a:cubicBezTo>
                  <a:cubicBezTo>
                    <a:pt x="13460" y="5796"/>
                    <a:pt x="12795" y="6461"/>
                    <a:pt x="12162" y="7158"/>
                  </a:cubicBezTo>
                  <a:cubicBezTo>
                    <a:pt x="12035" y="7284"/>
                    <a:pt x="11877" y="7411"/>
                    <a:pt x="11750" y="7569"/>
                  </a:cubicBezTo>
                  <a:cubicBezTo>
                    <a:pt x="11402" y="7981"/>
                    <a:pt x="10958" y="8298"/>
                    <a:pt x="10483" y="8551"/>
                  </a:cubicBezTo>
                  <a:cubicBezTo>
                    <a:pt x="10293" y="8646"/>
                    <a:pt x="10103" y="8773"/>
                    <a:pt x="9945" y="8899"/>
                  </a:cubicBezTo>
                  <a:cubicBezTo>
                    <a:pt x="8963" y="9564"/>
                    <a:pt x="7918" y="9944"/>
                    <a:pt x="6746" y="9944"/>
                  </a:cubicBezTo>
                  <a:cubicBezTo>
                    <a:pt x="6366" y="9944"/>
                    <a:pt x="6018" y="9881"/>
                    <a:pt x="5669" y="9754"/>
                  </a:cubicBezTo>
                  <a:cubicBezTo>
                    <a:pt x="5163" y="9533"/>
                    <a:pt x="4656" y="9343"/>
                    <a:pt x="4244" y="8963"/>
                  </a:cubicBezTo>
                  <a:cubicBezTo>
                    <a:pt x="3864" y="8583"/>
                    <a:pt x="3516" y="8013"/>
                    <a:pt x="3326" y="7316"/>
                  </a:cubicBezTo>
                  <a:cubicBezTo>
                    <a:pt x="3421" y="7253"/>
                    <a:pt x="3516" y="7158"/>
                    <a:pt x="3643" y="7094"/>
                  </a:cubicBezTo>
                  <a:cubicBezTo>
                    <a:pt x="4149" y="6936"/>
                    <a:pt x="4688" y="6746"/>
                    <a:pt x="5226" y="6587"/>
                  </a:cubicBezTo>
                  <a:cubicBezTo>
                    <a:pt x="5416" y="6524"/>
                    <a:pt x="5574" y="6587"/>
                    <a:pt x="5733" y="6714"/>
                  </a:cubicBezTo>
                  <a:cubicBezTo>
                    <a:pt x="6081" y="6936"/>
                    <a:pt x="6429" y="7189"/>
                    <a:pt x="6778" y="7411"/>
                  </a:cubicBezTo>
                  <a:cubicBezTo>
                    <a:pt x="7221" y="7728"/>
                    <a:pt x="7728" y="7949"/>
                    <a:pt x="8266" y="8044"/>
                  </a:cubicBezTo>
                  <a:cubicBezTo>
                    <a:pt x="8551" y="8108"/>
                    <a:pt x="8646" y="8108"/>
                    <a:pt x="9090" y="7981"/>
                  </a:cubicBezTo>
                  <a:cubicBezTo>
                    <a:pt x="8678" y="7728"/>
                    <a:pt x="8266" y="7791"/>
                    <a:pt x="7918" y="7601"/>
                  </a:cubicBezTo>
                  <a:cubicBezTo>
                    <a:pt x="7570" y="7443"/>
                    <a:pt x="7253" y="7284"/>
                    <a:pt x="6936" y="7094"/>
                  </a:cubicBezTo>
                  <a:cubicBezTo>
                    <a:pt x="6588" y="6904"/>
                    <a:pt x="6271" y="6683"/>
                    <a:pt x="5954" y="6429"/>
                  </a:cubicBezTo>
                  <a:cubicBezTo>
                    <a:pt x="6144" y="6239"/>
                    <a:pt x="6366" y="6207"/>
                    <a:pt x="6556" y="6144"/>
                  </a:cubicBezTo>
                  <a:cubicBezTo>
                    <a:pt x="7063" y="5954"/>
                    <a:pt x="7570" y="5796"/>
                    <a:pt x="8076" y="5606"/>
                  </a:cubicBezTo>
                  <a:cubicBezTo>
                    <a:pt x="8330" y="5511"/>
                    <a:pt x="8520" y="5511"/>
                    <a:pt x="8741" y="5606"/>
                  </a:cubicBezTo>
                  <a:cubicBezTo>
                    <a:pt x="9216" y="5764"/>
                    <a:pt x="9660" y="5922"/>
                    <a:pt x="10135" y="6081"/>
                  </a:cubicBezTo>
                  <a:cubicBezTo>
                    <a:pt x="10293" y="6112"/>
                    <a:pt x="10451" y="6176"/>
                    <a:pt x="10610" y="6049"/>
                  </a:cubicBezTo>
                  <a:cubicBezTo>
                    <a:pt x="10420" y="5796"/>
                    <a:pt x="10420" y="5796"/>
                    <a:pt x="9881" y="5637"/>
                  </a:cubicBezTo>
                  <a:cubicBezTo>
                    <a:pt x="9628" y="5542"/>
                    <a:pt x="9375" y="5447"/>
                    <a:pt x="9121" y="5352"/>
                  </a:cubicBezTo>
                  <a:cubicBezTo>
                    <a:pt x="9375" y="5162"/>
                    <a:pt x="9913" y="4846"/>
                    <a:pt x="10071" y="4814"/>
                  </a:cubicBezTo>
                  <a:cubicBezTo>
                    <a:pt x="10166" y="4814"/>
                    <a:pt x="10293" y="4814"/>
                    <a:pt x="10356" y="4846"/>
                  </a:cubicBezTo>
                  <a:cubicBezTo>
                    <a:pt x="10736" y="5004"/>
                    <a:pt x="11148" y="5131"/>
                    <a:pt x="11465" y="5384"/>
                  </a:cubicBezTo>
                  <a:cubicBezTo>
                    <a:pt x="11528" y="5447"/>
                    <a:pt x="11623" y="5479"/>
                    <a:pt x="11718" y="5511"/>
                  </a:cubicBezTo>
                  <a:cubicBezTo>
                    <a:pt x="11782" y="5511"/>
                    <a:pt x="11877" y="5416"/>
                    <a:pt x="11972" y="5384"/>
                  </a:cubicBezTo>
                  <a:cubicBezTo>
                    <a:pt x="11623" y="4941"/>
                    <a:pt x="11148" y="4782"/>
                    <a:pt x="10673" y="4561"/>
                  </a:cubicBezTo>
                  <a:cubicBezTo>
                    <a:pt x="10831" y="4434"/>
                    <a:pt x="10958" y="4371"/>
                    <a:pt x="11085" y="4276"/>
                  </a:cubicBezTo>
                  <a:cubicBezTo>
                    <a:pt x="11243" y="4181"/>
                    <a:pt x="11402" y="4054"/>
                    <a:pt x="11528" y="3927"/>
                  </a:cubicBezTo>
                  <a:cubicBezTo>
                    <a:pt x="11655" y="3801"/>
                    <a:pt x="11592" y="3674"/>
                    <a:pt x="11433" y="3579"/>
                  </a:cubicBezTo>
                  <a:cubicBezTo>
                    <a:pt x="11243" y="3674"/>
                    <a:pt x="11021" y="3769"/>
                    <a:pt x="10768" y="3896"/>
                  </a:cubicBezTo>
                  <a:cubicBezTo>
                    <a:pt x="10768" y="3769"/>
                    <a:pt x="10768" y="3706"/>
                    <a:pt x="10800" y="3642"/>
                  </a:cubicBezTo>
                  <a:cubicBezTo>
                    <a:pt x="10831" y="3516"/>
                    <a:pt x="10895" y="3389"/>
                    <a:pt x="10926" y="3262"/>
                  </a:cubicBezTo>
                  <a:cubicBezTo>
                    <a:pt x="10958" y="3167"/>
                    <a:pt x="10926" y="3136"/>
                    <a:pt x="10831" y="2787"/>
                  </a:cubicBezTo>
                  <a:cubicBezTo>
                    <a:pt x="10768" y="2882"/>
                    <a:pt x="10736" y="2914"/>
                    <a:pt x="10705" y="2977"/>
                  </a:cubicBezTo>
                  <a:cubicBezTo>
                    <a:pt x="10578" y="3231"/>
                    <a:pt x="10483" y="3516"/>
                    <a:pt x="10356" y="3769"/>
                  </a:cubicBezTo>
                  <a:cubicBezTo>
                    <a:pt x="10293" y="3927"/>
                    <a:pt x="10198" y="4022"/>
                    <a:pt x="10071" y="4054"/>
                  </a:cubicBezTo>
                  <a:cubicBezTo>
                    <a:pt x="9565" y="4244"/>
                    <a:pt x="9058" y="4402"/>
                    <a:pt x="8520" y="4592"/>
                  </a:cubicBezTo>
                  <a:cubicBezTo>
                    <a:pt x="8488" y="4592"/>
                    <a:pt x="8456" y="4592"/>
                    <a:pt x="8393" y="4561"/>
                  </a:cubicBezTo>
                  <a:cubicBezTo>
                    <a:pt x="8361" y="4402"/>
                    <a:pt x="8488" y="4276"/>
                    <a:pt x="8520" y="4149"/>
                  </a:cubicBezTo>
                  <a:cubicBezTo>
                    <a:pt x="8583" y="4022"/>
                    <a:pt x="8646" y="3896"/>
                    <a:pt x="8678" y="3769"/>
                  </a:cubicBezTo>
                  <a:cubicBezTo>
                    <a:pt x="8741" y="3642"/>
                    <a:pt x="8773" y="3484"/>
                    <a:pt x="8836" y="3326"/>
                  </a:cubicBezTo>
                  <a:cubicBezTo>
                    <a:pt x="8868" y="3199"/>
                    <a:pt x="8900" y="3072"/>
                    <a:pt x="8931" y="2946"/>
                  </a:cubicBezTo>
                  <a:cubicBezTo>
                    <a:pt x="8773" y="2882"/>
                    <a:pt x="8741" y="2977"/>
                    <a:pt x="8678" y="3072"/>
                  </a:cubicBezTo>
                  <a:cubicBezTo>
                    <a:pt x="8583" y="3262"/>
                    <a:pt x="8488" y="3484"/>
                    <a:pt x="8393" y="3706"/>
                  </a:cubicBezTo>
                  <a:cubicBezTo>
                    <a:pt x="8266" y="3991"/>
                    <a:pt x="8140" y="4276"/>
                    <a:pt x="7981" y="4529"/>
                  </a:cubicBezTo>
                  <a:cubicBezTo>
                    <a:pt x="7918" y="4624"/>
                    <a:pt x="7823" y="4719"/>
                    <a:pt x="7728" y="4751"/>
                  </a:cubicBezTo>
                  <a:cubicBezTo>
                    <a:pt x="7285" y="4877"/>
                    <a:pt x="6841" y="5067"/>
                    <a:pt x="6271" y="5099"/>
                  </a:cubicBezTo>
                  <a:cubicBezTo>
                    <a:pt x="6461" y="4561"/>
                    <a:pt x="6746" y="4117"/>
                    <a:pt x="6904" y="3642"/>
                  </a:cubicBezTo>
                  <a:cubicBezTo>
                    <a:pt x="7063" y="3167"/>
                    <a:pt x="7348" y="2756"/>
                    <a:pt x="7475" y="2186"/>
                  </a:cubicBezTo>
                  <a:cubicBezTo>
                    <a:pt x="7380" y="2249"/>
                    <a:pt x="7316" y="2249"/>
                    <a:pt x="7285" y="2281"/>
                  </a:cubicBezTo>
                  <a:cubicBezTo>
                    <a:pt x="7000" y="2661"/>
                    <a:pt x="6778" y="3104"/>
                    <a:pt x="6588" y="3547"/>
                  </a:cubicBezTo>
                  <a:cubicBezTo>
                    <a:pt x="6366" y="4054"/>
                    <a:pt x="6113" y="4529"/>
                    <a:pt x="5891" y="5036"/>
                  </a:cubicBezTo>
                  <a:cubicBezTo>
                    <a:pt x="5796" y="5226"/>
                    <a:pt x="5669" y="5352"/>
                    <a:pt x="5479" y="5384"/>
                  </a:cubicBezTo>
                  <a:cubicBezTo>
                    <a:pt x="5353" y="5416"/>
                    <a:pt x="5194" y="5479"/>
                    <a:pt x="5068" y="5479"/>
                  </a:cubicBezTo>
                  <a:cubicBezTo>
                    <a:pt x="4371" y="5669"/>
                    <a:pt x="3643" y="5827"/>
                    <a:pt x="2914" y="5986"/>
                  </a:cubicBezTo>
                  <a:cubicBezTo>
                    <a:pt x="2883" y="5986"/>
                    <a:pt x="2851" y="5986"/>
                    <a:pt x="2756" y="5954"/>
                  </a:cubicBezTo>
                  <a:cubicBezTo>
                    <a:pt x="2724" y="5827"/>
                    <a:pt x="2661" y="5669"/>
                    <a:pt x="2629" y="5479"/>
                  </a:cubicBezTo>
                  <a:cubicBezTo>
                    <a:pt x="2502" y="5036"/>
                    <a:pt x="2502" y="4561"/>
                    <a:pt x="2566" y="40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3238750" y="1181800"/>
              <a:ext cx="521775" cy="391925"/>
            </a:xfrm>
            <a:custGeom>
              <a:avLst/>
              <a:gdLst/>
              <a:ahLst/>
              <a:cxnLst/>
              <a:rect l="l" t="t" r="r" b="b"/>
              <a:pathLst>
                <a:path w="20871" h="15677" extrusionOk="0">
                  <a:moveTo>
                    <a:pt x="792" y="10831"/>
                  </a:moveTo>
                  <a:cubicBezTo>
                    <a:pt x="602" y="10926"/>
                    <a:pt x="476" y="10989"/>
                    <a:pt x="349" y="11053"/>
                  </a:cubicBezTo>
                  <a:cubicBezTo>
                    <a:pt x="32" y="11243"/>
                    <a:pt x="1" y="11338"/>
                    <a:pt x="96" y="11686"/>
                  </a:cubicBezTo>
                  <a:cubicBezTo>
                    <a:pt x="159" y="11939"/>
                    <a:pt x="286" y="12193"/>
                    <a:pt x="349" y="12446"/>
                  </a:cubicBezTo>
                  <a:cubicBezTo>
                    <a:pt x="507" y="13080"/>
                    <a:pt x="602" y="13681"/>
                    <a:pt x="761" y="14283"/>
                  </a:cubicBezTo>
                  <a:cubicBezTo>
                    <a:pt x="856" y="14631"/>
                    <a:pt x="983" y="14980"/>
                    <a:pt x="1109" y="15328"/>
                  </a:cubicBezTo>
                  <a:cubicBezTo>
                    <a:pt x="1236" y="15645"/>
                    <a:pt x="1363" y="15676"/>
                    <a:pt x="1648" y="15581"/>
                  </a:cubicBezTo>
                  <a:cubicBezTo>
                    <a:pt x="1996" y="15455"/>
                    <a:pt x="2313" y="15328"/>
                    <a:pt x="2629" y="15233"/>
                  </a:cubicBezTo>
                  <a:cubicBezTo>
                    <a:pt x="3104" y="15043"/>
                    <a:pt x="3579" y="14916"/>
                    <a:pt x="4054" y="14726"/>
                  </a:cubicBezTo>
                  <a:cubicBezTo>
                    <a:pt x="5385" y="14156"/>
                    <a:pt x="6715" y="13618"/>
                    <a:pt x="8013" y="13048"/>
                  </a:cubicBezTo>
                  <a:cubicBezTo>
                    <a:pt x="8171" y="12985"/>
                    <a:pt x="8330" y="12890"/>
                    <a:pt x="8456" y="12890"/>
                  </a:cubicBezTo>
                  <a:cubicBezTo>
                    <a:pt x="8710" y="12921"/>
                    <a:pt x="8836" y="12795"/>
                    <a:pt x="9026" y="12700"/>
                  </a:cubicBezTo>
                  <a:cubicBezTo>
                    <a:pt x="9597" y="12351"/>
                    <a:pt x="10198" y="12098"/>
                    <a:pt x="10800" y="11813"/>
                  </a:cubicBezTo>
                  <a:cubicBezTo>
                    <a:pt x="11243" y="11623"/>
                    <a:pt x="11655" y="11464"/>
                    <a:pt x="12098" y="11274"/>
                  </a:cubicBezTo>
                  <a:cubicBezTo>
                    <a:pt x="13017" y="10831"/>
                    <a:pt x="13967" y="10388"/>
                    <a:pt x="14885" y="10008"/>
                  </a:cubicBezTo>
                  <a:cubicBezTo>
                    <a:pt x="15677" y="9691"/>
                    <a:pt x="16469" y="9406"/>
                    <a:pt x="17229" y="9089"/>
                  </a:cubicBezTo>
                  <a:cubicBezTo>
                    <a:pt x="18147" y="8646"/>
                    <a:pt x="19097" y="8329"/>
                    <a:pt x="20047" y="8044"/>
                  </a:cubicBezTo>
                  <a:cubicBezTo>
                    <a:pt x="20301" y="7981"/>
                    <a:pt x="20554" y="7949"/>
                    <a:pt x="20807" y="8108"/>
                  </a:cubicBezTo>
                  <a:cubicBezTo>
                    <a:pt x="20839" y="7918"/>
                    <a:pt x="20871" y="7759"/>
                    <a:pt x="20839" y="7601"/>
                  </a:cubicBezTo>
                  <a:cubicBezTo>
                    <a:pt x="20776" y="7126"/>
                    <a:pt x="20712" y="6651"/>
                    <a:pt x="20617" y="6176"/>
                  </a:cubicBezTo>
                  <a:cubicBezTo>
                    <a:pt x="20554" y="5606"/>
                    <a:pt x="20301" y="5099"/>
                    <a:pt x="20016" y="4592"/>
                  </a:cubicBezTo>
                  <a:cubicBezTo>
                    <a:pt x="19952" y="4434"/>
                    <a:pt x="19826" y="4307"/>
                    <a:pt x="19762" y="4149"/>
                  </a:cubicBezTo>
                  <a:cubicBezTo>
                    <a:pt x="19636" y="3832"/>
                    <a:pt x="19382" y="3706"/>
                    <a:pt x="19066" y="3769"/>
                  </a:cubicBezTo>
                  <a:cubicBezTo>
                    <a:pt x="18844" y="3801"/>
                    <a:pt x="18654" y="3864"/>
                    <a:pt x="18432" y="3927"/>
                  </a:cubicBezTo>
                  <a:cubicBezTo>
                    <a:pt x="18305" y="3959"/>
                    <a:pt x="18147" y="4022"/>
                    <a:pt x="17989" y="4054"/>
                  </a:cubicBezTo>
                  <a:cubicBezTo>
                    <a:pt x="17735" y="3769"/>
                    <a:pt x="17482" y="3452"/>
                    <a:pt x="17292" y="3104"/>
                  </a:cubicBezTo>
                  <a:cubicBezTo>
                    <a:pt x="16975" y="2597"/>
                    <a:pt x="16564" y="2154"/>
                    <a:pt x="16025" y="1869"/>
                  </a:cubicBezTo>
                  <a:cubicBezTo>
                    <a:pt x="15709" y="1679"/>
                    <a:pt x="15424" y="1520"/>
                    <a:pt x="15107" y="1362"/>
                  </a:cubicBezTo>
                  <a:cubicBezTo>
                    <a:pt x="14189" y="919"/>
                    <a:pt x="13207" y="570"/>
                    <a:pt x="12193" y="349"/>
                  </a:cubicBezTo>
                  <a:cubicBezTo>
                    <a:pt x="11433" y="190"/>
                    <a:pt x="10673" y="0"/>
                    <a:pt x="9913" y="64"/>
                  </a:cubicBezTo>
                  <a:cubicBezTo>
                    <a:pt x="9090" y="95"/>
                    <a:pt x="8266" y="159"/>
                    <a:pt x="7475" y="159"/>
                  </a:cubicBezTo>
                  <a:cubicBezTo>
                    <a:pt x="6778" y="159"/>
                    <a:pt x="6113" y="254"/>
                    <a:pt x="5448" y="412"/>
                  </a:cubicBezTo>
                  <a:cubicBezTo>
                    <a:pt x="4624" y="602"/>
                    <a:pt x="3833" y="855"/>
                    <a:pt x="3168" y="1394"/>
                  </a:cubicBezTo>
                  <a:cubicBezTo>
                    <a:pt x="2946" y="1584"/>
                    <a:pt x="2724" y="1742"/>
                    <a:pt x="2503" y="1964"/>
                  </a:cubicBezTo>
                  <a:cubicBezTo>
                    <a:pt x="2123" y="2312"/>
                    <a:pt x="1711" y="2660"/>
                    <a:pt x="1426" y="3072"/>
                  </a:cubicBezTo>
                  <a:cubicBezTo>
                    <a:pt x="729" y="4022"/>
                    <a:pt x="381" y="5131"/>
                    <a:pt x="349" y="6302"/>
                  </a:cubicBezTo>
                  <a:cubicBezTo>
                    <a:pt x="286" y="7823"/>
                    <a:pt x="381" y="9343"/>
                    <a:pt x="792" y="10831"/>
                  </a:cubicBezTo>
                  <a:close/>
                  <a:moveTo>
                    <a:pt x="951" y="5226"/>
                  </a:moveTo>
                  <a:cubicBezTo>
                    <a:pt x="1268" y="5321"/>
                    <a:pt x="1584" y="5416"/>
                    <a:pt x="1869" y="5479"/>
                  </a:cubicBezTo>
                  <a:cubicBezTo>
                    <a:pt x="2059" y="5542"/>
                    <a:pt x="2218" y="5479"/>
                    <a:pt x="2218" y="5352"/>
                  </a:cubicBezTo>
                  <a:cubicBezTo>
                    <a:pt x="2218" y="5226"/>
                    <a:pt x="2091" y="5194"/>
                    <a:pt x="1996" y="5162"/>
                  </a:cubicBezTo>
                  <a:cubicBezTo>
                    <a:pt x="1679" y="5067"/>
                    <a:pt x="1363" y="4972"/>
                    <a:pt x="1046" y="4877"/>
                  </a:cubicBezTo>
                  <a:cubicBezTo>
                    <a:pt x="1173" y="3959"/>
                    <a:pt x="1838" y="2977"/>
                    <a:pt x="2629" y="2470"/>
                  </a:cubicBezTo>
                  <a:cubicBezTo>
                    <a:pt x="2724" y="2597"/>
                    <a:pt x="2788" y="2692"/>
                    <a:pt x="2883" y="2787"/>
                  </a:cubicBezTo>
                  <a:cubicBezTo>
                    <a:pt x="2978" y="2914"/>
                    <a:pt x="3073" y="3009"/>
                    <a:pt x="3168" y="3104"/>
                  </a:cubicBezTo>
                  <a:cubicBezTo>
                    <a:pt x="3231" y="3167"/>
                    <a:pt x="3326" y="3199"/>
                    <a:pt x="3421" y="3104"/>
                  </a:cubicBezTo>
                  <a:cubicBezTo>
                    <a:pt x="3516" y="3041"/>
                    <a:pt x="3484" y="2946"/>
                    <a:pt x="3421" y="2850"/>
                  </a:cubicBezTo>
                  <a:cubicBezTo>
                    <a:pt x="3358" y="2755"/>
                    <a:pt x="3231" y="2660"/>
                    <a:pt x="3168" y="2565"/>
                  </a:cubicBezTo>
                  <a:cubicBezTo>
                    <a:pt x="3073" y="2439"/>
                    <a:pt x="3009" y="2312"/>
                    <a:pt x="2946" y="2217"/>
                  </a:cubicBezTo>
                  <a:cubicBezTo>
                    <a:pt x="3326" y="1647"/>
                    <a:pt x="4371" y="1014"/>
                    <a:pt x="5416" y="855"/>
                  </a:cubicBezTo>
                  <a:cubicBezTo>
                    <a:pt x="5670" y="1077"/>
                    <a:pt x="5860" y="1362"/>
                    <a:pt x="5955" y="1710"/>
                  </a:cubicBezTo>
                  <a:cubicBezTo>
                    <a:pt x="6018" y="1900"/>
                    <a:pt x="6081" y="2090"/>
                    <a:pt x="6176" y="2312"/>
                  </a:cubicBezTo>
                  <a:cubicBezTo>
                    <a:pt x="6208" y="2375"/>
                    <a:pt x="6271" y="2470"/>
                    <a:pt x="6335" y="2534"/>
                  </a:cubicBezTo>
                  <a:cubicBezTo>
                    <a:pt x="6366" y="2565"/>
                    <a:pt x="6430" y="2565"/>
                    <a:pt x="6493" y="2565"/>
                  </a:cubicBezTo>
                  <a:cubicBezTo>
                    <a:pt x="6525" y="2534"/>
                    <a:pt x="6556" y="2470"/>
                    <a:pt x="6588" y="2439"/>
                  </a:cubicBezTo>
                  <a:cubicBezTo>
                    <a:pt x="6588" y="2375"/>
                    <a:pt x="6556" y="2312"/>
                    <a:pt x="6556" y="2280"/>
                  </a:cubicBezTo>
                  <a:cubicBezTo>
                    <a:pt x="6461" y="2027"/>
                    <a:pt x="6366" y="1742"/>
                    <a:pt x="6271" y="1489"/>
                  </a:cubicBezTo>
                  <a:cubicBezTo>
                    <a:pt x="6176" y="1267"/>
                    <a:pt x="6050" y="1045"/>
                    <a:pt x="5923" y="792"/>
                  </a:cubicBezTo>
                  <a:cubicBezTo>
                    <a:pt x="6018" y="760"/>
                    <a:pt x="6113" y="697"/>
                    <a:pt x="6208" y="665"/>
                  </a:cubicBezTo>
                  <a:cubicBezTo>
                    <a:pt x="6461" y="634"/>
                    <a:pt x="6715" y="570"/>
                    <a:pt x="6968" y="570"/>
                  </a:cubicBezTo>
                  <a:cubicBezTo>
                    <a:pt x="7665" y="539"/>
                    <a:pt x="8361" y="507"/>
                    <a:pt x="9058" y="507"/>
                  </a:cubicBezTo>
                  <a:cubicBezTo>
                    <a:pt x="9216" y="475"/>
                    <a:pt x="9375" y="507"/>
                    <a:pt x="9470" y="507"/>
                  </a:cubicBezTo>
                  <a:cubicBezTo>
                    <a:pt x="9628" y="665"/>
                    <a:pt x="9533" y="792"/>
                    <a:pt x="9533" y="919"/>
                  </a:cubicBezTo>
                  <a:cubicBezTo>
                    <a:pt x="9565" y="1077"/>
                    <a:pt x="9533" y="1267"/>
                    <a:pt x="9533" y="1425"/>
                  </a:cubicBezTo>
                  <a:cubicBezTo>
                    <a:pt x="9533" y="1647"/>
                    <a:pt x="9628" y="1774"/>
                    <a:pt x="9723" y="1742"/>
                  </a:cubicBezTo>
                  <a:cubicBezTo>
                    <a:pt x="9913" y="1710"/>
                    <a:pt x="9913" y="1552"/>
                    <a:pt x="9913" y="1394"/>
                  </a:cubicBezTo>
                  <a:cubicBezTo>
                    <a:pt x="9913" y="1235"/>
                    <a:pt x="9913" y="1045"/>
                    <a:pt x="9913" y="887"/>
                  </a:cubicBezTo>
                  <a:cubicBezTo>
                    <a:pt x="9882" y="760"/>
                    <a:pt x="9882" y="665"/>
                    <a:pt x="9882" y="539"/>
                  </a:cubicBezTo>
                  <a:cubicBezTo>
                    <a:pt x="10547" y="444"/>
                    <a:pt x="11655" y="602"/>
                    <a:pt x="12288" y="887"/>
                  </a:cubicBezTo>
                  <a:cubicBezTo>
                    <a:pt x="12288" y="1204"/>
                    <a:pt x="12098" y="1489"/>
                    <a:pt x="12035" y="1805"/>
                  </a:cubicBezTo>
                  <a:cubicBezTo>
                    <a:pt x="12035" y="1964"/>
                    <a:pt x="12003" y="2122"/>
                    <a:pt x="12003" y="2280"/>
                  </a:cubicBezTo>
                  <a:cubicBezTo>
                    <a:pt x="12003" y="2312"/>
                    <a:pt x="12067" y="2344"/>
                    <a:pt x="12067" y="2344"/>
                  </a:cubicBezTo>
                  <a:cubicBezTo>
                    <a:pt x="12130" y="2344"/>
                    <a:pt x="12225" y="2344"/>
                    <a:pt x="12225" y="2312"/>
                  </a:cubicBezTo>
                  <a:cubicBezTo>
                    <a:pt x="12288" y="2249"/>
                    <a:pt x="12320" y="2154"/>
                    <a:pt x="12352" y="2059"/>
                  </a:cubicBezTo>
                  <a:cubicBezTo>
                    <a:pt x="12447" y="1710"/>
                    <a:pt x="12573" y="1362"/>
                    <a:pt x="12668" y="982"/>
                  </a:cubicBezTo>
                  <a:cubicBezTo>
                    <a:pt x="13555" y="1109"/>
                    <a:pt x="14315" y="1489"/>
                    <a:pt x="15075" y="1869"/>
                  </a:cubicBezTo>
                  <a:cubicBezTo>
                    <a:pt x="15044" y="2122"/>
                    <a:pt x="14854" y="2249"/>
                    <a:pt x="14727" y="2407"/>
                  </a:cubicBezTo>
                  <a:cubicBezTo>
                    <a:pt x="14600" y="2660"/>
                    <a:pt x="14410" y="2882"/>
                    <a:pt x="14410" y="3167"/>
                  </a:cubicBezTo>
                  <a:cubicBezTo>
                    <a:pt x="14379" y="3199"/>
                    <a:pt x="14442" y="3294"/>
                    <a:pt x="14474" y="3294"/>
                  </a:cubicBezTo>
                  <a:cubicBezTo>
                    <a:pt x="14537" y="3326"/>
                    <a:pt x="14632" y="3294"/>
                    <a:pt x="14664" y="3262"/>
                  </a:cubicBezTo>
                  <a:cubicBezTo>
                    <a:pt x="14727" y="3199"/>
                    <a:pt x="14759" y="3104"/>
                    <a:pt x="14822" y="3009"/>
                  </a:cubicBezTo>
                  <a:cubicBezTo>
                    <a:pt x="15012" y="2692"/>
                    <a:pt x="15234" y="2407"/>
                    <a:pt x="15424" y="2059"/>
                  </a:cubicBezTo>
                  <a:cubicBezTo>
                    <a:pt x="15899" y="2249"/>
                    <a:pt x="16279" y="2502"/>
                    <a:pt x="16564" y="2914"/>
                  </a:cubicBezTo>
                  <a:cubicBezTo>
                    <a:pt x="16469" y="3231"/>
                    <a:pt x="16184" y="3421"/>
                    <a:pt x="15930" y="3642"/>
                  </a:cubicBezTo>
                  <a:cubicBezTo>
                    <a:pt x="15835" y="3737"/>
                    <a:pt x="15677" y="3769"/>
                    <a:pt x="15740" y="3959"/>
                  </a:cubicBezTo>
                  <a:cubicBezTo>
                    <a:pt x="15772" y="4086"/>
                    <a:pt x="15994" y="4054"/>
                    <a:pt x="16184" y="3927"/>
                  </a:cubicBezTo>
                  <a:cubicBezTo>
                    <a:pt x="16279" y="3832"/>
                    <a:pt x="16405" y="3737"/>
                    <a:pt x="16500" y="3642"/>
                  </a:cubicBezTo>
                  <a:cubicBezTo>
                    <a:pt x="16595" y="3547"/>
                    <a:pt x="16722" y="3421"/>
                    <a:pt x="16849" y="3294"/>
                  </a:cubicBezTo>
                  <a:cubicBezTo>
                    <a:pt x="16944" y="3421"/>
                    <a:pt x="17007" y="3547"/>
                    <a:pt x="17102" y="3642"/>
                  </a:cubicBezTo>
                  <a:cubicBezTo>
                    <a:pt x="17229" y="3832"/>
                    <a:pt x="17387" y="4054"/>
                    <a:pt x="17545" y="4244"/>
                  </a:cubicBezTo>
                  <a:cubicBezTo>
                    <a:pt x="17799" y="4529"/>
                    <a:pt x="17830" y="4561"/>
                    <a:pt x="18179" y="4434"/>
                  </a:cubicBezTo>
                  <a:cubicBezTo>
                    <a:pt x="18432" y="4339"/>
                    <a:pt x="18686" y="4244"/>
                    <a:pt x="18971" y="4181"/>
                  </a:cubicBezTo>
                  <a:cubicBezTo>
                    <a:pt x="19034" y="4149"/>
                    <a:pt x="19129" y="4149"/>
                    <a:pt x="19224" y="4149"/>
                  </a:cubicBezTo>
                  <a:cubicBezTo>
                    <a:pt x="20016" y="5162"/>
                    <a:pt x="20332" y="6302"/>
                    <a:pt x="20427" y="7569"/>
                  </a:cubicBezTo>
                  <a:cubicBezTo>
                    <a:pt x="19794" y="7759"/>
                    <a:pt x="19129" y="7949"/>
                    <a:pt x="18464" y="8139"/>
                  </a:cubicBezTo>
                  <a:cubicBezTo>
                    <a:pt x="18337" y="7918"/>
                    <a:pt x="18242" y="7696"/>
                    <a:pt x="18147" y="7474"/>
                  </a:cubicBezTo>
                  <a:cubicBezTo>
                    <a:pt x="18115" y="7442"/>
                    <a:pt x="18020" y="7442"/>
                    <a:pt x="17989" y="7442"/>
                  </a:cubicBezTo>
                  <a:cubicBezTo>
                    <a:pt x="17957" y="7442"/>
                    <a:pt x="17925" y="7506"/>
                    <a:pt x="17925" y="7537"/>
                  </a:cubicBezTo>
                  <a:cubicBezTo>
                    <a:pt x="17894" y="7601"/>
                    <a:pt x="17894" y="7696"/>
                    <a:pt x="17925" y="7759"/>
                  </a:cubicBezTo>
                  <a:cubicBezTo>
                    <a:pt x="17957" y="7918"/>
                    <a:pt x="18020" y="8076"/>
                    <a:pt x="18084" y="8298"/>
                  </a:cubicBezTo>
                  <a:cubicBezTo>
                    <a:pt x="17672" y="8456"/>
                    <a:pt x="17292" y="8646"/>
                    <a:pt x="16944" y="8804"/>
                  </a:cubicBezTo>
                  <a:cubicBezTo>
                    <a:pt x="16659" y="8583"/>
                    <a:pt x="16722" y="8108"/>
                    <a:pt x="16310" y="8044"/>
                  </a:cubicBezTo>
                  <a:cubicBezTo>
                    <a:pt x="16152" y="8393"/>
                    <a:pt x="16500" y="8646"/>
                    <a:pt x="16469" y="8963"/>
                  </a:cubicBezTo>
                  <a:cubicBezTo>
                    <a:pt x="16057" y="9184"/>
                    <a:pt x="15614" y="9311"/>
                    <a:pt x="15139" y="9501"/>
                  </a:cubicBezTo>
                  <a:cubicBezTo>
                    <a:pt x="15075" y="9374"/>
                    <a:pt x="15012" y="9279"/>
                    <a:pt x="14980" y="9184"/>
                  </a:cubicBezTo>
                  <a:cubicBezTo>
                    <a:pt x="14790" y="8583"/>
                    <a:pt x="14505" y="8044"/>
                    <a:pt x="14189" y="7537"/>
                  </a:cubicBezTo>
                  <a:cubicBezTo>
                    <a:pt x="14125" y="7442"/>
                    <a:pt x="14030" y="7316"/>
                    <a:pt x="13935" y="7252"/>
                  </a:cubicBezTo>
                  <a:cubicBezTo>
                    <a:pt x="13872" y="7189"/>
                    <a:pt x="13777" y="7189"/>
                    <a:pt x="13713" y="7221"/>
                  </a:cubicBezTo>
                  <a:cubicBezTo>
                    <a:pt x="13682" y="7221"/>
                    <a:pt x="13650" y="7347"/>
                    <a:pt x="13650" y="7411"/>
                  </a:cubicBezTo>
                  <a:cubicBezTo>
                    <a:pt x="13713" y="7537"/>
                    <a:pt x="13777" y="7633"/>
                    <a:pt x="13872" y="7759"/>
                  </a:cubicBezTo>
                  <a:cubicBezTo>
                    <a:pt x="14157" y="8234"/>
                    <a:pt x="14410" y="8678"/>
                    <a:pt x="14569" y="9216"/>
                  </a:cubicBezTo>
                  <a:cubicBezTo>
                    <a:pt x="14600" y="9343"/>
                    <a:pt x="14632" y="9469"/>
                    <a:pt x="14664" y="9628"/>
                  </a:cubicBezTo>
                  <a:cubicBezTo>
                    <a:pt x="14189" y="9913"/>
                    <a:pt x="13682" y="10103"/>
                    <a:pt x="13175" y="10324"/>
                  </a:cubicBezTo>
                  <a:cubicBezTo>
                    <a:pt x="13017" y="10166"/>
                    <a:pt x="12890" y="10008"/>
                    <a:pt x="12732" y="9849"/>
                  </a:cubicBezTo>
                  <a:cubicBezTo>
                    <a:pt x="12700" y="9818"/>
                    <a:pt x="12637" y="9723"/>
                    <a:pt x="12573" y="9691"/>
                  </a:cubicBezTo>
                  <a:cubicBezTo>
                    <a:pt x="12542" y="9659"/>
                    <a:pt x="12447" y="9659"/>
                    <a:pt x="12383" y="9691"/>
                  </a:cubicBezTo>
                  <a:cubicBezTo>
                    <a:pt x="12352" y="9691"/>
                    <a:pt x="12352" y="9786"/>
                    <a:pt x="12352" y="9849"/>
                  </a:cubicBezTo>
                  <a:cubicBezTo>
                    <a:pt x="12447" y="10039"/>
                    <a:pt x="12542" y="10261"/>
                    <a:pt x="12668" y="10483"/>
                  </a:cubicBezTo>
                  <a:cubicBezTo>
                    <a:pt x="12573" y="10641"/>
                    <a:pt x="12383" y="10673"/>
                    <a:pt x="12257" y="10736"/>
                  </a:cubicBezTo>
                  <a:cubicBezTo>
                    <a:pt x="12098" y="10831"/>
                    <a:pt x="11940" y="10894"/>
                    <a:pt x="11782" y="10958"/>
                  </a:cubicBezTo>
                  <a:cubicBezTo>
                    <a:pt x="11465" y="10736"/>
                    <a:pt x="11528" y="10229"/>
                    <a:pt x="11053" y="10103"/>
                  </a:cubicBezTo>
                  <a:cubicBezTo>
                    <a:pt x="11053" y="10229"/>
                    <a:pt x="11022" y="10324"/>
                    <a:pt x="11053" y="10388"/>
                  </a:cubicBezTo>
                  <a:cubicBezTo>
                    <a:pt x="11148" y="10641"/>
                    <a:pt x="11243" y="10863"/>
                    <a:pt x="11338" y="11116"/>
                  </a:cubicBezTo>
                  <a:cubicBezTo>
                    <a:pt x="11022" y="11369"/>
                    <a:pt x="10642" y="11464"/>
                    <a:pt x="10262" y="11591"/>
                  </a:cubicBezTo>
                  <a:cubicBezTo>
                    <a:pt x="10135" y="11274"/>
                    <a:pt x="10040" y="10989"/>
                    <a:pt x="9913" y="10704"/>
                  </a:cubicBezTo>
                  <a:cubicBezTo>
                    <a:pt x="9818" y="10419"/>
                    <a:pt x="9692" y="10134"/>
                    <a:pt x="9533" y="9849"/>
                  </a:cubicBezTo>
                  <a:cubicBezTo>
                    <a:pt x="9501" y="9754"/>
                    <a:pt x="9438" y="9691"/>
                    <a:pt x="9375" y="9628"/>
                  </a:cubicBezTo>
                  <a:cubicBezTo>
                    <a:pt x="9343" y="9596"/>
                    <a:pt x="9280" y="9596"/>
                    <a:pt x="9248" y="9596"/>
                  </a:cubicBezTo>
                  <a:cubicBezTo>
                    <a:pt x="9248" y="9628"/>
                    <a:pt x="9185" y="9659"/>
                    <a:pt x="9185" y="9691"/>
                  </a:cubicBezTo>
                  <a:cubicBezTo>
                    <a:pt x="9153" y="9849"/>
                    <a:pt x="9216" y="9976"/>
                    <a:pt x="9280" y="10134"/>
                  </a:cubicBezTo>
                  <a:cubicBezTo>
                    <a:pt x="9470" y="10578"/>
                    <a:pt x="9628" y="11021"/>
                    <a:pt x="9818" y="11496"/>
                  </a:cubicBezTo>
                  <a:cubicBezTo>
                    <a:pt x="9850" y="11559"/>
                    <a:pt x="9850" y="11623"/>
                    <a:pt x="9882" y="11749"/>
                  </a:cubicBezTo>
                  <a:cubicBezTo>
                    <a:pt x="9565" y="12034"/>
                    <a:pt x="9216" y="12161"/>
                    <a:pt x="8836" y="12319"/>
                  </a:cubicBezTo>
                  <a:cubicBezTo>
                    <a:pt x="8646" y="12193"/>
                    <a:pt x="8615" y="11844"/>
                    <a:pt x="8266" y="12003"/>
                  </a:cubicBezTo>
                  <a:cubicBezTo>
                    <a:pt x="8298" y="12161"/>
                    <a:pt x="8330" y="12319"/>
                    <a:pt x="8361" y="12478"/>
                  </a:cubicBezTo>
                  <a:cubicBezTo>
                    <a:pt x="8013" y="12636"/>
                    <a:pt x="7696" y="12763"/>
                    <a:pt x="7380" y="12921"/>
                  </a:cubicBezTo>
                  <a:cubicBezTo>
                    <a:pt x="7158" y="12826"/>
                    <a:pt x="7126" y="12415"/>
                    <a:pt x="6778" y="12605"/>
                  </a:cubicBezTo>
                  <a:cubicBezTo>
                    <a:pt x="6810" y="12731"/>
                    <a:pt x="6841" y="12890"/>
                    <a:pt x="6905" y="13016"/>
                  </a:cubicBezTo>
                  <a:cubicBezTo>
                    <a:pt x="6873" y="13048"/>
                    <a:pt x="6873" y="13111"/>
                    <a:pt x="6841" y="13111"/>
                  </a:cubicBezTo>
                  <a:cubicBezTo>
                    <a:pt x="6556" y="13238"/>
                    <a:pt x="6240" y="13365"/>
                    <a:pt x="5923" y="13523"/>
                  </a:cubicBezTo>
                  <a:cubicBezTo>
                    <a:pt x="5670" y="13238"/>
                    <a:pt x="5670" y="12890"/>
                    <a:pt x="5511" y="12605"/>
                  </a:cubicBezTo>
                  <a:cubicBezTo>
                    <a:pt x="5385" y="12319"/>
                    <a:pt x="5290" y="12034"/>
                    <a:pt x="5099" y="11781"/>
                  </a:cubicBezTo>
                  <a:cubicBezTo>
                    <a:pt x="4941" y="11813"/>
                    <a:pt x="4909" y="11939"/>
                    <a:pt x="4941" y="12034"/>
                  </a:cubicBezTo>
                  <a:cubicBezTo>
                    <a:pt x="4973" y="12224"/>
                    <a:pt x="5036" y="12383"/>
                    <a:pt x="5099" y="12541"/>
                  </a:cubicBezTo>
                  <a:cubicBezTo>
                    <a:pt x="5258" y="12890"/>
                    <a:pt x="5416" y="13238"/>
                    <a:pt x="5480" y="13650"/>
                  </a:cubicBezTo>
                  <a:cubicBezTo>
                    <a:pt x="5068" y="13966"/>
                    <a:pt x="4593" y="14061"/>
                    <a:pt x="4149" y="14251"/>
                  </a:cubicBezTo>
                  <a:cubicBezTo>
                    <a:pt x="3738" y="14441"/>
                    <a:pt x="3294" y="14600"/>
                    <a:pt x="2851" y="14758"/>
                  </a:cubicBezTo>
                  <a:cubicBezTo>
                    <a:pt x="2408" y="14916"/>
                    <a:pt x="1933" y="15043"/>
                    <a:pt x="1489" y="15201"/>
                  </a:cubicBezTo>
                  <a:cubicBezTo>
                    <a:pt x="1141" y="14600"/>
                    <a:pt x="1078" y="13966"/>
                    <a:pt x="919" y="13365"/>
                  </a:cubicBezTo>
                  <a:cubicBezTo>
                    <a:pt x="761" y="12763"/>
                    <a:pt x="634" y="12161"/>
                    <a:pt x="476" y="11528"/>
                  </a:cubicBezTo>
                  <a:cubicBezTo>
                    <a:pt x="697" y="11274"/>
                    <a:pt x="919" y="11021"/>
                    <a:pt x="1173" y="10704"/>
                  </a:cubicBezTo>
                  <a:cubicBezTo>
                    <a:pt x="824" y="9818"/>
                    <a:pt x="824" y="8868"/>
                    <a:pt x="729" y="7854"/>
                  </a:cubicBezTo>
                  <a:cubicBezTo>
                    <a:pt x="1046" y="7823"/>
                    <a:pt x="1331" y="7791"/>
                    <a:pt x="1648" y="7759"/>
                  </a:cubicBezTo>
                  <a:cubicBezTo>
                    <a:pt x="1806" y="7728"/>
                    <a:pt x="1901" y="7633"/>
                    <a:pt x="1806" y="7442"/>
                  </a:cubicBezTo>
                  <a:cubicBezTo>
                    <a:pt x="1489" y="7316"/>
                    <a:pt x="1109" y="7537"/>
                    <a:pt x="792" y="7411"/>
                  </a:cubicBezTo>
                  <a:cubicBezTo>
                    <a:pt x="634" y="6841"/>
                    <a:pt x="697" y="5891"/>
                    <a:pt x="951" y="5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2956100" y="2112850"/>
              <a:ext cx="628675" cy="216175"/>
            </a:xfrm>
            <a:custGeom>
              <a:avLst/>
              <a:gdLst/>
              <a:ahLst/>
              <a:cxnLst/>
              <a:rect l="l" t="t" r="r" b="b"/>
              <a:pathLst>
                <a:path w="25147" h="8647" extrusionOk="0">
                  <a:moveTo>
                    <a:pt x="25083" y="3484"/>
                  </a:moveTo>
                  <a:cubicBezTo>
                    <a:pt x="25146" y="3104"/>
                    <a:pt x="25114" y="2756"/>
                    <a:pt x="24924" y="2439"/>
                  </a:cubicBezTo>
                  <a:cubicBezTo>
                    <a:pt x="24829" y="2249"/>
                    <a:pt x="24671" y="2059"/>
                    <a:pt x="24449" y="2028"/>
                  </a:cubicBezTo>
                  <a:cubicBezTo>
                    <a:pt x="24101" y="1996"/>
                    <a:pt x="23753" y="1964"/>
                    <a:pt x="23404" y="2091"/>
                  </a:cubicBezTo>
                  <a:cubicBezTo>
                    <a:pt x="22993" y="2218"/>
                    <a:pt x="22613" y="2344"/>
                    <a:pt x="22233" y="2439"/>
                  </a:cubicBezTo>
                  <a:cubicBezTo>
                    <a:pt x="21884" y="2534"/>
                    <a:pt x="21536" y="2629"/>
                    <a:pt x="21219" y="2629"/>
                  </a:cubicBezTo>
                  <a:cubicBezTo>
                    <a:pt x="21029" y="2534"/>
                    <a:pt x="21188" y="2154"/>
                    <a:pt x="20807" y="2186"/>
                  </a:cubicBezTo>
                  <a:cubicBezTo>
                    <a:pt x="20776" y="2376"/>
                    <a:pt x="20776" y="2566"/>
                    <a:pt x="20776" y="2788"/>
                  </a:cubicBezTo>
                  <a:cubicBezTo>
                    <a:pt x="20332" y="2914"/>
                    <a:pt x="19952" y="3073"/>
                    <a:pt x="19541" y="3199"/>
                  </a:cubicBezTo>
                  <a:cubicBezTo>
                    <a:pt x="18686" y="3453"/>
                    <a:pt x="17831" y="3706"/>
                    <a:pt x="16976" y="3960"/>
                  </a:cubicBezTo>
                  <a:cubicBezTo>
                    <a:pt x="16912" y="3960"/>
                    <a:pt x="16817" y="3991"/>
                    <a:pt x="16722" y="3991"/>
                  </a:cubicBezTo>
                  <a:cubicBezTo>
                    <a:pt x="16659" y="3611"/>
                    <a:pt x="16596" y="3263"/>
                    <a:pt x="16532" y="2883"/>
                  </a:cubicBezTo>
                  <a:cubicBezTo>
                    <a:pt x="16437" y="2503"/>
                    <a:pt x="16215" y="2154"/>
                    <a:pt x="16025" y="1838"/>
                  </a:cubicBezTo>
                  <a:cubicBezTo>
                    <a:pt x="15835" y="1521"/>
                    <a:pt x="15645" y="1204"/>
                    <a:pt x="15424" y="888"/>
                  </a:cubicBezTo>
                  <a:cubicBezTo>
                    <a:pt x="15582" y="729"/>
                    <a:pt x="15772" y="729"/>
                    <a:pt x="15930" y="666"/>
                  </a:cubicBezTo>
                  <a:cubicBezTo>
                    <a:pt x="16120" y="634"/>
                    <a:pt x="16279" y="666"/>
                    <a:pt x="16405" y="856"/>
                  </a:cubicBezTo>
                  <a:cubicBezTo>
                    <a:pt x="16469" y="983"/>
                    <a:pt x="16532" y="1109"/>
                    <a:pt x="16596" y="1236"/>
                  </a:cubicBezTo>
                  <a:cubicBezTo>
                    <a:pt x="16627" y="1268"/>
                    <a:pt x="16627" y="1331"/>
                    <a:pt x="16659" y="1363"/>
                  </a:cubicBezTo>
                  <a:cubicBezTo>
                    <a:pt x="16691" y="1394"/>
                    <a:pt x="16786" y="1458"/>
                    <a:pt x="16817" y="1426"/>
                  </a:cubicBezTo>
                  <a:cubicBezTo>
                    <a:pt x="16881" y="1426"/>
                    <a:pt x="16944" y="1363"/>
                    <a:pt x="16944" y="1299"/>
                  </a:cubicBezTo>
                  <a:cubicBezTo>
                    <a:pt x="16976" y="1204"/>
                    <a:pt x="16944" y="1109"/>
                    <a:pt x="16912" y="1046"/>
                  </a:cubicBezTo>
                  <a:cubicBezTo>
                    <a:pt x="16817" y="856"/>
                    <a:pt x="16722" y="698"/>
                    <a:pt x="16596" y="539"/>
                  </a:cubicBezTo>
                  <a:cubicBezTo>
                    <a:pt x="16469" y="381"/>
                    <a:pt x="16310" y="286"/>
                    <a:pt x="16089" y="318"/>
                  </a:cubicBezTo>
                  <a:cubicBezTo>
                    <a:pt x="15899" y="349"/>
                    <a:pt x="15677" y="381"/>
                    <a:pt x="15487" y="444"/>
                  </a:cubicBezTo>
                  <a:cubicBezTo>
                    <a:pt x="15202" y="539"/>
                    <a:pt x="14980" y="508"/>
                    <a:pt x="14695" y="381"/>
                  </a:cubicBezTo>
                  <a:cubicBezTo>
                    <a:pt x="14474" y="254"/>
                    <a:pt x="14189" y="159"/>
                    <a:pt x="13904" y="128"/>
                  </a:cubicBezTo>
                  <a:cubicBezTo>
                    <a:pt x="13429" y="64"/>
                    <a:pt x="12922" y="64"/>
                    <a:pt x="12415" y="33"/>
                  </a:cubicBezTo>
                  <a:cubicBezTo>
                    <a:pt x="12130" y="1"/>
                    <a:pt x="11845" y="96"/>
                    <a:pt x="11623" y="254"/>
                  </a:cubicBezTo>
                  <a:cubicBezTo>
                    <a:pt x="11275" y="444"/>
                    <a:pt x="10958" y="666"/>
                    <a:pt x="10642" y="888"/>
                  </a:cubicBezTo>
                  <a:cubicBezTo>
                    <a:pt x="10483" y="1046"/>
                    <a:pt x="10293" y="1109"/>
                    <a:pt x="10072" y="1141"/>
                  </a:cubicBezTo>
                  <a:cubicBezTo>
                    <a:pt x="9565" y="1268"/>
                    <a:pt x="9027" y="1363"/>
                    <a:pt x="8520" y="1458"/>
                  </a:cubicBezTo>
                  <a:cubicBezTo>
                    <a:pt x="7665" y="1648"/>
                    <a:pt x="6841" y="1806"/>
                    <a:pt x="5955" y="1838"/>
                  </a:cubicBezTo>
                  <a:cubicBezTo>
                    <a:pt x="5828" y="1679"/>
                    <a:pt x="5701" y="1553"/>
                    <a:pt x="5575" y="1458"/>
                  </a:cubicBezTo>
                  <a:cubicBezTo>
                    <a:pt x="5290" y="1204"/>
                    <a:pt x="5005" y="1014"/>
                    <a:pt x="4625" y="919"/>
                  </a:cubicBezTo>
                  <a:cubicBezTo>
                    <a:pt x="4150" y="761"/>
                    <a:pt x="3643" y="698"/>
                    <a:pt x="3136" y="729"/>
                  </a:cubicBezTo>
                  <a:cubicBezTo>
                    <a:pt x="3009" y="729"/>
                    <a:pt x="2851" y="761"/>
                    <a:pt x="2724" y="824"/>
                  </a:cubicBezTo>
                  <a:cubicBezTo>
                    <a:pt x="2059" y="1109"/>
                    <a:pt x="1426" y="1553"/>
                    <a:pt x="919" y="2123"/>
                  </a:cubicBezTo>
                  <a:cubicBezTo>
                    <a:pt x="349" y="2756"/>
                    <a:pt x="33" y="3548"/>
                    <a:pt x="33" y="4435"/>
                  </a:cubicBezTo>
                  <a:cubicBezTo>
                    <a:pt x="33" y="4625"/>
                    <a:pt x="33" y="4783"/>
                    <a:pt x="1" y="4973"/>
                  </a:cubicBezTo>
                  <a:cubicBezTo>
                    <a:pt x="1" y="5321"/>
                    <a:pt x="96" y="5638"/>
                    <a:pt x="254" y="5955"/>
                  </a:cubicBezTo>
                  <a:cubicBezTo>
                    <a:pt x="508" y="6366"/>
                    <a:pt x="793" y="6778"/>
                    <a:pt x="1078" y="7190"/>
                  </a:cubicBezTo>
                  <a:cubicBezTo>
                    <a:pt x="1299" y="7506"/>
                    <a:pt x="1616" y="7791"/>
                    <a:pt x="1933" y="7981"/>
                  </a:cubicBezTo>
                  <a:cubicBezTo>
                    <a:pt x="2249" y="8171"/>
                    <a:pt x="2598" y="8362"/>
                    <a:pt x="2946" y="8425"/>
                  </a:cubicBezTo>
                  <a:cubicBezTo>
                    <a:pt x="3833" y="8647"/>
                    <a:pt x="4561" y="8362"/>
                    <a:pt x="5226" y="7791"/>
                  </a:cubicBezTo>
                  <a:cubicBezTo>
                    <a:pt x="5638" y="7443"/>
                    <a:pt x="5923" y="7031"/>
                    <a:pt x="6081" y="6493"/>
                  </a:cubicBezTo>
                  <a:cubicBezTo>
                    <a:pt x="6113" y="6335"/>
                    <a:pt x="6176" y="6145"/>
                    <a:pt x="6271" y="6050"/>
                  </a:cubicBezTo>
                  <a:cubicBezTo>
                    <a:pt x="6430" y="5923"/>
                    <a:pt x="6461" y="5765"/>
                    <a:pt x="6525" y="5606"/>
                  </a:cubicBezTo>
                  <a:cubicBezTo>
                    <a:pt x="6588" y="5258"/>
                    <a:pt x="6746" y="5005"/>
                    <a:pt x="7095" y="4910"/>
                  </a:cubicBezTo>
                  <a:cubicBezTo>
                    <a:pt x="7221" y="4878"/>
                    <a:pt x="7316" y="4846"/>
                    <a:pt x="7411" y="4783"/>
                  </a:cubicBezTo>
                  <a:cubicBezTo>
                    <a:pt x="7665" y="4625"/>
                    <a:pt x="7950" y="4561"/>
                    <a:pt x="8267" y="4561"/>
                  </a:cubicBezTo>
                  <a:cubicBezTo>
                    <a:pt x="8457" y="4561"/>
                    <a:pt x="8615" y="4561"/>
                    <a:pt x="8805" y="4561"/>
                  </a:cubicBezTo>
                  <a:cubicBezTo>
                    <a:pt x="8932" y="4593"/>
                    <a:pt x="9027" y="4625"/>
                    <a:pt x="9153" y="4625"/>
                  </a:cubicBezTo>
                  <a:cubicBezTo>
                    <a:pt x="9153" y="4720"/>
                    <a:pt x="9153" y="4783"/>
                    <a:pt x="9153" y="4815"/>
                  </a:cubicBezTo>
                  <a:cubicBezTo>
                    <a:pt x="9185" y="5353"/>
                    <a:pt x="9375" y="5796"/>
                    <a:pt x="9787" y="6145"/>
                  </a:cubicBezTo>
                  <a:cubicBezTo>
                    <a:pt x="10167" y="6525"/>
                    <a:pt x="10547" y="6873"/>
                    <a:pt x="10958" y="7221"/>
                  </a:cubicBezTo>
                  <a:cubicBezTo>
                    <a:pt x="11497" y="7696"/>
                    <a:pt x="12162" y="7981"/>
                    <a:pt x="12859" y="8203"/>
                  </a:cubicBezTo>
                  <a:cubicBezTo>
                    <a:pt x="13397" y="8362"/>
                    <a:pt x="13935" y="8362"/>
                    <a:pt x="14442" y="8045"/>
                  </a:cubicBezTo>
                  <a:cubicBezTo>
                    <a:pt x="14727" y="7855"/>
                    <a:pt x="15012" y="7696"/>
                    <a:pt x="15297" y="7506"/>
                  </a:cubicBezTo>
                  <a:cubicBezTo>
                    <a:pt x="15645" y="7285"/>
                    <a:pt x="15899" y="7000"/>
                    <a:pt x="16089" y="6651"/>
                  </a:cubicBezTo>
                  <a:cubicBezTo>
                    <a:pt x="16279" y="6303"/>
                    <a:pt x="16374" y="5923"/>
                    <a:pt x="16405" y="5511"/>
                  </a:cubicBezTo>
                  <a:cubicBezTo>
                    <a:pt x="16437" y="5195"/>
                    <a:pt x="16469" y="4846"/>
                    <a:pt x="16501" y="4498"/>
                  </a:cubicBezTo>
                  <a:cubicBezTo>
                    <a:pt x="17007" y="4340"/>
                    <a:pt x="17451" y="4150"/>
                    <a:pt x="17957" y="4055"/>
                  </a:cubicBezTo>
                  <a:cubicBezTo>
                    <a:pt x="18876" y="3833"/>
                    <a:pt x="19762" y="3579"/>
                    <a:pt x="20649" y="3263"/>
                  </a:cubicBezTo>
                  <a:cubicBezTo>
                    <a:pt x="20744" y="3199"/>
                    <a:pt x="20839" y="3168"/>
                    <a:pt x="20966" y="3263"/>
                  </a:cubicBezTo>
                  <a:cubicBezTo>
                    <a:pt x="21029" y="3421"/>
                    <a:pt x="21061" y="3579"/>
                    <a:pt x="21093" y="3770"/>
                  </a:cubicBezTo>
                  <a:cubicBezTo>
                    <a:pt x="21124" y="3801"/>
                    <a:pt x="21188" y="3833"/>
                    <a:pt x="21219" y="3833"/>
                  </a:cubicBezTo>
                  <a:cubicBezTo>
                    <a:pt x="21283" y="3833"/>
                    <a:pt x="21346" y="3801"/>
                    <a:pt x="21346" y="3738"/>
                  </a:cubicBezTo>
                  <a:cubicBezTo>
                    <a:pt x="21378" y="3643"/>
                    <a:pt x="21378" y="3548"/>
                    <a:pt x="21378" y="3421"/>
                  </a:cubicBezTo>
                  <a:cubicBezTo>
                    <a:pt x="21378" y="3326"/>
                    <a:pt x="21346" y="3199"/>
                    <a:pt x="21346" y="3104"/>
                  </a:cubicBezTo>
                  <a:cubicBezTo>
                    <a:pt x="21409" y="3073"/>
                    <a:pt x="21409" y="3041"/>
                    <a:pt x="21409" y="3041"/>
                  </a:cubicBezTo>
                  <a:cubicBezTo>
                    <a:pt x="22169" y="2851"/>
                    <a:pt x="22898" y="2629"/>
                    <a:pt x="23626" y="2471"/>
                  </a:cubicBezTo>
                  <a:cubicBezTo>
                    <a:pt x="23816" y="2408"/>
                    <a:pt x="24038" y="2408"/>
                    <a:pt x="24259" y="2408"/>
                  </a:cubicBezTo>
                  <a:cubicBezTo>
                    <a:pt x="24418" y="2408"/>
                    <a:pt x="24544" y="2503"/>
                    <a:pt x="24608" y="2661"/>
                  </a:cubicBezTo>
                  <a:cubicBezTo>
                    <a:pt x="24639" y="2819"/>
                    <a:pt x="24703" y="2978"/>
                    <a:pt x="24703" y="3168"/>
                  </a:cubicBezTo>
                  <a:cubicBezTo>
                    <a:pt x="24734" y="3421"/>
                    <a:pt x="24639" y="3579"/>
                    <a:pt x="24418" y="3675"/>
                  </a:cubicBezTo>
                  <a:cubicBezTo>
                    <a:pt x="24259" y="3770"/>
                    <a:pt x="24069" y="3833"/>
                    <a:pt x="23879" y="3865"/>
                  </a:cubicBezTo>
                  <a:cubicBezTo>
                    <a:pt x="23721" y="3896"/>
                    <a:pt x="23563" y="3896"/>
                    <a:pt x="23404" y="3928"/>
                  </a:cubicBezTo>
                  <a:cubicBezTo>
                    <a:pt x="23341" y="3928"/>
                    <a:pt x="23278" y="4023"/>
                    <a:pt x="23278" y="4055"/>
                  </a:cubicBezTo>
                  <a:cubicBezTo>
                    <a:pt x="23278" y="4118"/>
                    <a:pt x="23341" y="4181"/>
                    <a:pt x="23373" y="4245"/>
                  </a:cubicBezTo>
                  <a:cubicBezTo>
                    <a:pt x="23404" y="4245"/>
                    <a:pt x="23436" y="4276"/>
                    <a:pt x="23468" y="4276"/>
                  </a:cubicBezTo>
                  <a:cubicBezTo>
                    <a:pt x="23911" y="4276"/>
                    <a:pt x="24323" y="4213"/>
                    <a:pt x="24703" y="3991"/>
                  </a:cubicBezTo>
                  <a:cubicBezTo>
                    <a:pt x="24893" y="3865"/>
                    <a:pt x="25019" y="3706"/>
                    <a:pt x="25083" y="3484"/>
                  </a:cubicBezTo>
                  <a:close/>
                  <a:moveTo>
                    <a:pt x="6271" y="5195"/>
                  </a:moveTo>
                  <a:cubicBezTo>
                    <a:pt x="6240" y="5290"/>
                    <a:pt x="6208" y="5416"/>
                    <a:pt x="6145" y="5480"/>
                  </a:cubicBezTo>
                  <a:cubicBezTo>
                    <a:pt x="5891" y="5606"/>
                    <a:pt x="5828" y="5860"/>
                    <a:pt x="5765" y="6081"/>
                  </a:cubicBezTo>
                  <a:cubicBezTo>
                    <a:pt x="5701" y="6208"/>
                    <a:pt x="5670" y="6366"/>
                    <a:pt x="5606" y="6493"/>
                  </a:cubicBezTo>
                  <a:cubicBezTo>
                    <a:pt x="5416" y="7063"/>
                    <a:pt x="5036" y="7475"/>
                    <a:pt x="4530" y="7760"/>
                  </a:cubicBezTo>
                  <a:cubicBezTo>
                    <a:pt x="4435" y="7823"/>
                    <a:pt x="4340" y="7855"/>
                    <a:pt x="4245" y="7918"/>
                  </a:cubicBezTo>
                  <a:cubicBezTo>
                    <a:pt x="3770" y="8140"/>
                    <a:pt x="3294" y="8140"/>
                    <a:pt x="2819" y="7950"/>
                  </a:cubicBezTo>
                  <a:cubicBezTo>
                    <a:pt x="2154" y="7728"/>
                    <a:pt x="1648" y="7285"/>
                    <a:pt x="1236" y="6715"/>
                  </a:cubicBezTo>
                  <a:cubicBezTo>
                    <a:pt x="1014" y="6430"/>
                    <a:pt x="856" y="6145"/>
                    <a:pt x="666" y="5828"/>
                  </a:cubicBezTo>
                  <a:cubicBezTo>
                    <a:pt x="476" y="5543"/>
                    <a:pt x="381" y="5258"/>
                    <a:pt x="413" y="4910"/>
                  </a:cubicBezTo>
                  <a:cubicBezTo>
                    <a:pt x="413" y="4593"/>
                    <a:pt x="413" y="4245"/>
                    <a:pt x="444" y="3896"/>
                  </a:cubicBezTo>
                  <a:cubicBezTo>
                    <a:pt x="539" y="3136"/>
                    <a:pt x="951" y="2534"/>
                    <a:pt x="1521" y="2059"/>
                  </a:cubicBezTo>
                  <a:cubicBezTo>
                    <a:pt x="1869" y="1711"/>
                    <a:pt x="2281" y="1426"/>
                    <a:pt x="2724" y="1204"/>
                  </a:cubicBezTo>
                  <a:cubicBezTo>
                    <a:pt x="2946" y="1109"/>
                    <a:pt x="3168" y="1078"/>
                    <a:pt x="3390" y="1078"/>
                  </a:cubicBezTo>
                  <a:cubicBezTo>
                    <a:pt x="4498" y="1109"/>
                    <a:pt x="5353" y="1521"/>
                    <a:pt x="5923" y="2471"/>
                  </a:cubicBezTo>
                  <a:cubicBezTo>
                    <a:pt x="6240" y="2978"/>
                    <a:pt x="6493" y="3484"/>
                    <a:pt x="6398" y="3991"/>
                  </a:cubicBezTo>
                  <a:cubicBezTo>
                    <a:pt x="6398" y="4466"/>
                    <a:pt x="6430" y="4846"/>
                    <a:pt x="6271" y="5195"/>
                  </a:cubicBezTo>
                  <a:close/>
                  <a:moveTo>
                    <a:pt x="9122" y="4150"/>
                  </a:moveTo>
                  <a:cubicBezTo>
                    <a:pt x="9027" y="4150"/>
                    <a:pt x="8932" y="4181"/>
                    <a:pt x="8837" y="4181"/>
                  </a:cubicBezTo>
                  <a:cubicBezTo>
                    <a:pt x="8647" y="4181"/>
                    <a:pt x="8488" y="4181"/>
                    <a:pt x="8298" y="4181"/>
                  </a:cubicBezTo>
                  <a:cubicBezTo>
                    <a:pt x="7918" y="4150"/>
                    <a:pt x="7570" y="4245"/>
                    <a:pt x="7221" y="4435"/>
                  </a:cubicBezTo>
                  <a:cubicBezTo>
                    <a:pt x="7095" y="4498"/>
                    <a:pt x="6968" y="4530"/>
                    <a:pt x="6841" y="4561"/>
                  </a:cubicBezTo>
                  <a:cubicBezTo>
                    <a:pt x="6715" y="4371"/>
                    <a:pt x="6746" y="4150"/>
                    <a:pt x="6778" y="3991"/>
                  </a:cubicBezTo>
                  <a:cubicBezTo>
                    <a:pt x="6810" y="3421"/>
                    <a:pt x="6683" y="2914"/>
                    <a:pt x="6366" y="2471"/>
                  </a:cubicBezTo>
                  <a:cubicBezTo>
                    <a:pt x="6303" y="2376"/>
                    <a:pt x="6303" y="2281"/>
                    <a:pt x="6240" y="2123"/>
                  </a:cubicBezTo>
                  <a:cubicBezTo>
                    <a:pt x="7475" y="2154"/>
                    <a:pt x="8583" y="1711"/>
                    <a:pt x="9787" y="1616"/>
                  </a:cubicBezTo>
                  <a:cubicBezTo>
                    <a:pt x="9787" y="1616"/>
                    <a:pt x="9818" y="1616"/>
                    <a:pt x="9818" y="1616"/>
                  </a:cubicBezTo>
                  <a:cubicBezTo>
                    <a:pt x="8963" y="3358"/>
                    <a:pt x="9248" y="3389"/>
                    <a:pt x="9122" y="4150"/>
                  </a:cubicBezTo>
                  <a:close/>
                  <a:moveTo>
                    <a:pt x="16184" y="3928"/>
                  </a:moveTo>
                  <a:cubicBezTo>
                    <a:pt x="16120" y="4023"/>
                    <a:pt x="16120" y="4181"/>
                    <a:pt x="16120" y="4340"/>
                  </a:cubicBezTo>
                  <a:cubicBezTo>
                    <a:pt x="16057" y="4783"/>
                    <a:pt x="16025" y="5226"/>
                    <a:pt x="15994" y="5670"/>
                  </a:cubicBezTo>
                  <a:cubicBezTo>
                    <a:pt x="15867" y="6335"/>
                    <a:pt x="15550" y="6873"/>
                    <a:pt x="14980" y="7221"/>
                  </a:cubicBezTo>
                  <a:cubicBezTo>
                    <a:pt x="14759" y="7348"/>
                    <a:pt x="14505" y="7506"/>
                    <a:pt x="14284" y="7633"/>
                  </a:cubicBezTo>
                  <a:cubicBezTo>
                    <a:pt x="13840" y="7918"/>
                    <a:pt x="13365" y="7950"/>
                    <a:pt x="12922" y="7791"/>
                  </a:cubicBezTo>
                  <a:cubicBezTo>
                    <a:pt x="12352" y="7601"/>
                    <a:pt x="11813" y="7380"/>
                    <a:pt x="11338" y="7000"/>
                  </a:cubicBezTo>
                  <a:cubicBezTo>
                    <a:pt x="10863" y="6620"/>
                    <a:pt x="10357" y="6208"/>
                    <a:pt x="9945" y="5765"/>
                  </a:cubicBezTo>
                  <a:cubicBezTo>
                    <a:pt x="9755" y="5543"/>
                    <a:pt x="9628" y="5321"/>
                    <a:pt x="9565" y="5068"/>
                  </a:cubicBezTo>
                  <a:cubicBezTo>
                    <a:pt x="9565" y="5005"/>
                    <a:pt x="9533" y="4910"/>
                    <a:pt x="9533" y="4846"/>
                  </a:cubicBezTo>
                  <a:cubicBezTo>
                    <a:pt x="9565" y="4720"/>
                    <a:pt x="9660" y="4593"/>
                    <a:pt x="9660" y="4466"/>
                  </a:cubicBezTo>
                  <a:cubicBezTo>
                    <a:pt x="9628" y="4308"/>
                    <a:pt x="9533" y="4181"/>
                    <a:pt x="9533" y="4055"/>
                  </a:cubicBezTo>
                  <a:cubicBezTo>
                    <a:pt x="9470" y="3104"/>
                    <a:pt x="9787" y="2249"/>
                    <a:pt x="10452" y="1584"/>
                  </a:cubicBezTo>
                  <a:cubicBezTo>
                    <a:pt x="10800" y="1236"/>
                    <a:pt x="11148" y="919"/>
                    <a:pt x="11560" y="666"/>
                  </a:cubicBezTo>
                  <a:cubicBezTo>
                    <a:pt x="11877" y="476"/>
                    <a:pt x="12194" y="349"/>
                    <a:pt x="12574" y="413"/>
                  </a:cubicBezTo>
                  <a:cubicBezTo>
                    <a:pt x="12669" y="413"/>
                    <a:pt x="12795" y="413"/>
                    <a:pt x="12890" y="413"/>
                  </a:cubicBezTo>
                  <a:lnTo>
                    <a:pt x="12890" y="381"/>
                  </a:lnTo>
                  <a:cubicBezTo>
                    <a:pt x="13207" y="413"/>
                    <a:pt x="13524" y="444"/>
                    <a:pt x="13840" y="476"/>
                  </a:cubicBezTo>
                  <a:cubicBezTo>
                    <a:pt x="14379" y="539"/>
                    <a:pt x="14822" y="793"/>
                    <a:pt x="15170" y="1204"/>
                  </a:cubicBezTo>
                  <a:cubicBezTo>
                    <a:pt x="15614" y="1806"/>
                    <a:pt x="16025" y="2408"/>
                    <a:pt x="16247" y="3168"/>
                  </a:cubicBezTo>
                  <a:cubicBezTo>
                    <a:pt x="16310" y="3421"/>
                    <a:pt x="16374" y="3675"/>
                    <a:pt x="16184" y="39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5819000" y="2555425"/>
              <a:ext cx="425975" cy="415675"/>
            </a:xfrm>
            <a:custGeom>
              <a:avLst/>
              <a:gdLst/>
              <a:ahLst/>
              <a:cxnLst/>
              <a:rect l="l" t="t" r="r" b="b"/>
              <a:pathLst>
                <a:path w="17039" h="16627" extrusionOk="0">
                  <a:moveTo>
                    <a:pt x="16943" y="5765"/>
                  </a:moveTo>
                  <a:cubicBezTo>
                    <a:pt x="17038" y="5606"/>
                    <a:pt x="17038" y="5416"/>
                    <a:pt x="16975" y="5258"/>
                  </a:cubicBezTo>
                  <a:cubicBezTo>
                    <a:pt x="16848" y="4941"/>
                    <a:pt x="16753" y="4624"/>
                    <a:pt x="16627" y="4339"/>
                  </a:cubicBezTo>
                  <a:cubicBezTo>
                    <a:pt x="16563" y="4118"/>
                    <a:pt x="16468" y="3928"/>
                    <a:pt x="16437" y="3706"/>
                  </a:cubicBezTo>
                  <a:cubicBezTo>
                    <a:pt x="16405" y="3199"/>
                    <a:pt x="16120" y="2883"/>
                    <a:pt x="15645" y="2661"/>
                  </a:cubicBezTo>
                  <a:cubicBezTo>
                    <a:pt x="14536" y="2186"/>
                    <a:pt x="13428" y="1648"/>
                    <a:pt x="12320" y="1141"/>
                  </a:cubicBezTo>
                  <a:cubicBezTo>
                    <a:pt x="12193" y="1109"/>
                    <a:pt x="12066" y="1046"/>
                    <a:pt x="11940" y="1014"/>
                  </a:cubicBezTo>
                  <a:cubicBezTo>
                    <a:pt x="10736" y="729"/>
                    <a:pt x="9533" y="444"/>
                    <a:pt x="8329" y="159"/>
                  </a:cubicBezTo>
                  <a:cubicBezTo>
                    <a:pt x="7664" y="1"/>
                    <a:pt x="7031" y="64"/>
                    <a:pt x="6397" y="381"/>
                  </a:cubicBezTo>
                  <a:lnTo>
                    <a:pt x="6271" y="634"/>
                  </a:lnTo>
                  <a:cubicBezTo>
                    <a:pt x="5986" y="1236"/>
                    <a:pt x="5732" y="1838"/>
                    <a:pt x="5384" y="2408"/>
                  </a:cubicBezTo>
                  <a:cubicBezTo>
                    <a:pt x="4719" y="3611"/>
                    <a:pt x="4022" y="4783"/>
                    <a:pt x="3357" y="5955"/>
                  </a:cubicBezTo>
                  <a:cubicBezTo>
                    <a:pt x="3167" y="6271"/>
                    <a:pt x="2977" y="6588"/>
                    <a:pt x="2819" y="6936"/>
                  </a:cubicBezTo>
                  <a:cubicBezTo>
                    <a:pt x="2439" y="7823"/>
                    <a:pt x="1964" y="8678"/>
                    <a:pt x="1425" y="9470"/>
                  </a:cubicBezTo>
                  <a:cubicBezTo>
                    <a:pt x="950" y="10262"/>
                    <a:pt x="507" y="11085"/>
                    <a:pt x="32" y="11908"/>
                  </a:cubicBezTo>
                  <a:cubicBezTo>
                    <a:pt x="0" y="11940"/>
                    <a:pt x="0" y="11972"/>
                    <a:pt x="0" y="12035"/>
                  </a:cubicBezTo>
                  <a:cubicBezTo>
                    <a:pt x="444" y="12320"/>
                    <a:pt x="697" y="12700"/>
                    <a:pt x="792" y="13238"/>
                  </a:cubicBezTo>
                  <a:cubicBezTo>
                    <a:pt x="855" y="13397"/>
                    <a:pt x="950" y="13523"/>
                    <a:pt x="1077" y="13587"/>
                  </a:cubicBezTo>
                  <a:cubicBezTo>
                    <a:pt x="1394" y="13745"/>
                    <a:pt x="1710" y="13903"/>
                    <a:pt x="2027" y="14030"/>
                  </a:cubicBezTo>
                  <a:cubicBezTo>
                    <a:pt x="2914" y="14410"/>
                    <a:pt x="3801" y="14727"/>
                    <a:pt x="4687" y="15107"/>
                  </a:cubicBezTo>
                  <a:cubicBezTo>
                    <a:pt x="5352" y="15360"/>
                    <a:pt x="5986" y="15677"/>
                    <a:pt x="6651" y="15930"/>
                  </a:cubicBezTo>
                  <a:cubicBezTo>
                    <a:pt x="7696" y="16310"/>
                    <a:pt x="8773" y="16627"/>
                    <a:pt x="9881" y="16500"/>
                  </a:cubicBezTo>
                  <a:cubicBezTo>
                    <a:pt x="9944" y="16500"/>
                    <a:pt x="9976" y="16500"/>
                    <a:pt x="10008" y="16500"/>
                  </a:cubicBezTo>
                  <a:cubicBezTo>
                    <a:pt x="10388" y="16532"/>
                    <a:pt x="10673" y="16405"/>
                    <a:pt x="10958" y="16184"/>
                  </a:cubicBezTo>
                  <a:cubicBezTo>
                    <a:pt x="11116" y="16057"/>
                    <a:pt x="11243" y="15899"/>
                    <a:pt x="11369" y="15772"/>
                  </a:cubicBezTo>
                  <a:cubicBezTo>
                    <a:pt x="11844" y="15265"/>
                    <a:pt x="12193" y="14664"/>
                    <a:pt x="12573" y="14125"/>
                  </a:cubicBezTo>
                  <a:cubicBezTo>
                    <a:pt x="13333" y="13080"/>
                    <a:pt x="13998" y="11940"/>
                    <a:pt x="14600" y="10768"/>
                  </a:cubicBezTo>
                  <a:cubicBezTo>
                    <a:pt x="15106" y="9755"/>
                    <a:pt x="15613" y="8741"/>
                    <a:pt x="16056" y="7665"/>
                  </a:cubicBezTo>
                  <a:cubicBezTo>
                    <a:pt x="16310" y="7000"/>
                    <a:pt x="16532" y="6335"/>
                    <a:pt x="16943" y="5765"/>
                  </a:cubicBezTo>
                  <a:close/>
                  <a:moveTo>
                    <a:pt x="539" y="11813"/>
                  </a:moveTo>
                  <a:cubicBezTo>
                    <a:pt x="982" y="10990"/>
                    <a:pt x="1362" y="10198"/>
                    <a:pt x="1869" y="9501"/>
                  </a:cubicBezTo>
                  <a:cubicBezTo>
                    <a:pt x="2344" y="8805"/>
                    <a:pt x="2755" y="8045"/>
                    <a:pt x="3104" y="7253"/>
                  </a:cubicBezTo>
                  <a:cubicBezTo>
                    <a:pt x="3326" y="6651"/>
                    <a:pt x="3674" y="6113"/>
                    <a:pt x="4054" y="5575"/>
                  </a:cubicBezTo>
                  <a:cubicBezTo>
                    <a:pt x="4117" y="5480"/>
                    <a:pt x="4244" y="5416"/>
                    <a:pt x="4371" y="5321"/>
                  </a:cubicBezTo>
                  <a:cubicBezTo>
                    <a:pt x="4371" y="5258"/>
                    <a:pt x="4339" y="5163"/>
                    <a:pt x="4339" y="5068"/>
                  </a:cubicBezTo>
                  <a:cubicBezTo>
                    <a:pt x="4371" y="4941"/>
                    <a:pt x="4434" y="4846"/>
                    <a:pt x="4497" y="4751"/>
                  </a:cubicBezTo>
                  <a:cubicBezTo>
                    <a:pt x="4656" y="4466"/>
                    <a:pt x="4814" y="4181"/>
                    <a:pt x="4972" y="3896"/>
                  </a:cubicBezTo>
                  <a:cubicBezTo>
                    <a:pt x="5511" y="3009"/>
                    <a:pt x="5986" y="2091"/>
                    <a:pt x="6397" y="1141"/>
                  </a:cubicBezTo>
                  <a:cubicBezTo>
                    <a:pt x="6651" y="603"/>
                    <a:pt x="7094" y="349"/>
                    <a:pt x="7664" y="413"/>
                  </a:cubicBezTo>
                  <a:cubicBezTo>
                    <a:pt x="8171" y="476"/>
                    <a:pt x="8646" y="571"/>
                    <a:pt x="9153" y="698"/>
                  </a:cubicBezTo>
                  <a:cubicBezTo>
                    <a:pt x="10008" y="888"/>
                    <a:pt x="10863" y="1109"/>
                    <a:pt x="11718" y="1363"/>
                  </a:cubicBezTo>
                  <a:cubicBezTo>
                    <a:pt x="11908" y="1394"/>
                    <a:pt x="12098" y="1489"/>
                    <a:pt x="12288" y="1553"/>
                  </a:cubicBezTo>
                  <a:cubicBezTo>
                    <a:pt x="12636" y="1711"/>
                    <a:pt x="12985" y="1901"/>
                    <a:pt x="13333" y="2059"/>
                  </a:cubicBezTo>
                  <a:cubicBezTo>
                    <a:pt x="14061" y="2376"/>
                    <a:pt x="14821" y="2724"/>
                    <a:pt x="15550" y="3073"/>
                  </a:cubicBezTo>
                  <a:cubicBezTo>
                    <a:pt x="15771" y="3168"/>
                    <a:pt x="15961" y="3294"/>
                    <a:pt x="15993" y="3548"/>
                  </a:cubicBezTo>
                  <a:cubicBezTo>
                    <a:pt x="16056" y="3864"/>
                    <a:pt x="16088" y="4181"/>
                    <a:pt x="15930" y="4466"/>
                  </a:cubicBezTo>
                  <a:cubicBezTo>
                    <a:pt x="15803" y="4688"/>
                    <a:pt x="15676" y="4910"/>
                    <a:pt x="15550" y="5131"/>
                  </a:cubicBezTo>
                  <a:cubicBezTo>
                    <a:pt x="15043" y="6018"/>
                    <a:pt x="14568" y="6905"/>
                    <a:pt x="14030" y="7760"/>
                  </a:cubicBezTo>
                  <a:cubicBezTo>
                    <a:pt x="13048" y="9311"/>
                    <a:pt x="12193" y="10958"/>
                    <a:pt x="11274" y="12573"/>
                  </a:cubicBezTo>
                  <a:cubicBezTo>
                    <a:pt x="11084" y="12922"/>
                    <a:pt x="10894" y="13238"/>
                    <a:pt x="10609" y="13492"/>
                  </a:cubicBezTo>
                  <a:cubicBezTo>
                    <a:pt x="10419" y="13650"/>
                    <a:pt x="10293" y="13840"/>
                    <a:pt x="10134" y="14030"/>
                  </a:cubicBezTo>
                  <a:cubicBezTo>
                    <a:pt x="9628" y="14569"/>
                    <a:pt x="9026" y="14885"/>
                    <a:pt x="8298" y="14885"/>
                  </a:cubicBezTo>
                  <a:cubicBezTo>
                    <a:pt x="8171" y="14885"/>
                    <a:pt x="8013" y="14885"/>
                    <a:pt x="7886" y="14885"/>
                  </a:cubicBezTo>
                  <a:cubicBezTo>
                    <a:pt x="7316" y="14885"/>
                    <a:pt x="6777" y="14759"/>
                    <a:pt x="6271" y="14474"/>
                  </a:cubicBezTo>
                  <a:cubicBezTo>
                    <a:pt x="5796" y="14188"/>
                    <a:pt x="5289" y="13903"/>
                    <a:pt x="4782" y="13650"/>
                  </a:cubicBezTo>
                  <a:cubicBezTo>
                    <a:pt x="3801" y="13207"/>
                    <a:pt x="2819" y="12732"/>
                    <a:pt x="1837" y="12288"/>
                  </a:cubicBezTo>
                  <a:cubicBezTo>
                    <a:pt x="1425" y="12098"/>
                    <a:pt x="1014" y="11972"/>
                    <a:pt x="539" y="11813"/>
                  </a:cubicBezTo>
                  <a:close/>
                  <a:moveTo>
                    <a:pt x="14220" y="10673"/>
                  </a:moveTo>
                  <a:cubicBezTo>
                    <a:pt x="13650" y="11782"/>
                    <a:pt x="13016" y="12827"/>
                    <a:pt x="12288" y="13840"/>
                  </a:cubicBezTo>
                  <a:cubicBezTo>
                    <a:pt x="11876" y="14410"/>
                    <a:pt x="11528" y="14980"/>
                    <a:pt x="11084" y="15487"/>
                  </a:cubicBezTo>
                  <a:cubicBezTo>
                    <a:pt x="10989" y="15614"/>
                    <a:pt x="10863" y="15709"/>
                    <a:pt x="10736" y="15835"/>
                  </a:cubicBezTo>
                  <a:cubicBezTo>
                    <a:pt x="10546" y="16025"/>
                    <a:pt x="10293" y="16120"/>
                    <a:pt x="10008" y="16089"/>
                  </a:cubicBezTo>
                  <a:cubicBezTo>
                    <a:pt x="9659" y="16089"/>
                    <a:pt x="9311" y="16089"/>
                    <a:pt x="8963" y="16089"/>
                  </a:cubicBezTo>
                  <a:cubicBezTo>
                    <a:pt x="8393" y="16089"/>
                    <a:pt x="7854" y="15867"/>
                    <a:pt x="7316" y="15709"/>
                  </a:cubicBezTo>
                  <a:cubicBezTo>
                    <a:pt x="6936" y="15582"/>
                    <a:pt x="6524" y="15392"/>
                    <a:pt x="6144" y="15234"/>
                  </a:cubicBezTo>
                  <a:cubicBezTo>
                    <a:pt x="4782" y="14632"/>
                    <a:pt x="3389" y="14062"/>
                    <a:pt x="1995" y="13555"/>
                  </a:cubicBezTo>
                  <a:cubicBezTo>
                    <a:pt x="1932" y="13555"/>
                    <a:pt x="1837" y="13523"/>
                    <a:pt x="1774" y="13492"/>
                  </a:cubicBezTo>
                  <a:cubicBezTo>
                    <a:pt x="1362" y="13333"/>
                    <a:pt x="1077" y="13080"/>
                    <a:pt x="1077" y="12542"/>
                  </a:cubicBezTo>
                  <a:cubicBezTo>
                    <a:pt x="1330" y="12510"/>
                    <a:pt x="1520" y="12605"/>
                    <a:pt x="1710" y="12700"/>
                  </a:cubicBezTo>
                  <a:cubicBezTo>
                    <a:pt x="3136" y="13333"/>
                    <a:pt x="4561" y="13935"/>
                    <a:pt x="5891" y="14759"/>
                  </a:cubicBezTo>
                  <a:cubicBezTo>
                    <a:pt x="6841" y="15329"/>
                    <a:pt x="7854" y="15360"/>
                    <a:pt x="8899" y="15234"/>
                  </a:cubicBezTo>
                  <a:cubicBezTo>
                    <a:pt x="9533" y="15139"/>
                    <a:pt x="10008" y="14790"/>
                    <a:pt x="10419" y="14315"/>
                  </a:cubicBezTo>
                  <a:cubicBezTo>
                    <a:pt x="10546" y="14188"/>
                    <a:pt x="10641" y="14062"/>
                    <a:pt x="10768" y="13935"/>
                  </a:cubicBezTo>
                  <a:cubicBezTo>
                    <a:pt x="11211" y="13523"/>
                    <a:pt x="11528" y="13017"/>
                    <a:pt x="11813" y="12478"/>
                  </a:cubicBezTo>
                  <a:cubicBezTo>
                    <a:pt x="12415" y="11402"/>
                    <a:pt x="12985" y="10325"/>
                    <a:pt x="13586" y="9248"/>
                  </a:cubicBezTo>
                  <a:cubicBezTo>
                    <a:pt x="13840" y="8836"/>
                    <a:pt x="14125" y="8425"/>
                    <a:pt x="14346" y="8013"/>
                  </a:cubicBezTo>
                  <a:cubicBezTo>
                    <a:pt x="14916" y="7031"/>
                    <a:pt x="15486" y="6050"/>
                    <a:pt x="16025" y="5068"/>
                  </a:cubicBezTo>
                  <a:cubicBezTo>
                    <a:pt x="16120" y="4941"/>
                    <a:pt x="16183" y="4814"/>
                    <a:pt x="16310" y="4656"/>
                  </a:cubicBezTo>
                  <a:cubicBezTo>
                    <a:pt x="16500" y="4910"/>
                    <a:pt x="16532" y="5131"/>
                    <a:pt x="16595" y="5385"/>
                  </a:cubicBezTo>
                  <a:cubicBezTo>
                    <a:pt x="16627" y="5448"/>
                    <a:pt x="16595" y="5575"/>
                    <a:pt x="16532" y="5638"/>
                  </a:cubicBezTo>
                  <a:cubicBezTo>
                    <a:pt x="16183" y="6240"/>
                    <a:pt x="15930" y="6905"/>
                    <a:pt x="15676" y="7570"/>
                  </a:cubicBezTo>
                  <a:cubicBezTo>
                    <a:pt x="15265" y="8615"/>
                    <a:pt x="14726" y="9628"/>
                    <a:pt x="14220" y="106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3815125" y="2625100"/>
              <a:ext cx="429150" cy="492475"/>
            </a:xfrm>
            <a:custGeom>
              <a:avLst/>
              <a:gdLst/>
              <a:ahLst/>
              <a:cxnLst/>
              <a:rect l="l" t="t" r="r" b="b"/>
              <a:pathLst>
                <a:path w="17166" h="19699" extrusionOk="0">
                  <a:moveTo>
                    <a:pt x="15582" y="5321"/>
                  </a:moveTo>
                  <a:cubicBezTo>
                    <a:pt x="15994" y="4688"/>
                    <a:pt x="16342" y="4023"/>
                    <a:pt x="16722" y="3358"/>
                  </a:cubicBezTo>
                  <a:cubicBezTo>
                    <a:pt x="17134" y="2566"/>
                    <a:pt x="17165" y="1711"/>
                    <a:pt x="17102" y="856"/>
                  </a:cubicBezTo>
                  <a:cubicBezTo>
                    <a:pt x="17102" y="634"/>
                    <a:pt x="17007" y="444"/>
                    <a:pt x="16849" y="286"/>
                  </a:cubicBezTo>
                  <a:cubicBezTo>
                    <a:pt x="16595" y="1"/>
                    <a:pt x="16120" y="96"/>
                    <a:pt x="16057" y="444"/>
                  </a:cubicBezTo>
                  <a:cubicBezTo>
                    <a:pt x="15930" y="1014"/>
                    <a:pt x="15677" y="1489"/>
                    <a:pt x="15424" y="1996"/>
                  </a:cubicBezTo>
                  <a:cubicBezTo>
                    <a:pt x="15265" y="2313"/>
                    <a:pt x="15075" y="2566"/>
                    <a:pt x="14854" y="2819"/>
                  </a:cubicBezTo>
                  <a:cubicBezTo>
                    <a:pt x="14442" y="3294"/>
                    <a:pt x="13967" y="3738"/>
                    <a:pt x="13524" y="4213"/>
                  </a:cubicBezTo>
                  <a:cubicBezTo>
                    <a:pt x="13270" y="4498"/>
                    <a:pt x="12954" y="4719"/>
                    <a:pt x="12605" y="4909"/>
                  </a:cubicBezTo>
                  <a:cubicBezTo>
                    <a:pt x="11972" y="5194"/>
                    <a:pt x="11338" y="5479"/>
                    <a:pt x="10673" y="5733"/>
                  </a:cubicBezTo>
                  <a:cubicBezTo>
                    <a:pt x="9882" y="6018"/>
                    <a:pt x="9122" y="6334"/>
                    <a:pt x="8361" y="6651"/>
                  </a:cubicBezTo>
                  <a:cubicBezTo>
                    <a:pt x="8140" y="6746"/>
                    <a:pt x="7950" y="6873"/>
                    <a:pt x="7760" y="7000"/>
                  </a:cubicBezTo>
                  <a:cubicBezTo>
                    <a:pt x="7285" y="7316"/>
                    <a:pt x="6810" y="7665"/>
                    <a:pt x="6335" y="8013"/>
                  </a:cubicBezTo>
                  <a:cubicBezTo>
                    <a:pt x="5923" y="8298"/>
                    <a:pt x="5543" y="8646"/>
                    <a:pt x="5290" y="9090"/>
                  </a:cubicBezTo>
                  <a:cubicBezTo>
                    <a:pt x="4846" y="9755"/>
                    <a:pt x="4435" y="10420"/>
                    <a:pt x="4245" y="11180"/>
                  </a:cubicBezTo>
                  <a:cubicBezTo>
                    <a:pt x="4308" y="11338"/>
                    <a:pt x="4371" y="11465"/>
                    <a:pt x="4435" y="11560"/>
                  </a:cubicBezTo>
                  <a:cubicBezTo>
                    <a:pt x="4498" y="11718"/>
                    <a:pt x="4625" y="11750"/>
                    <a:pt x="4751" y="11782"/>
                  </a:cubicBezTo>
                  <a:cubicBezTo>
                    <a:pt x="4751" y="11750"/>
                    <a:pt x="4751" y="11750"/>
                    <a:pt x="4751" y="11750"/>
                  </a:cubicBezTo>
                  <a:cubicBezTo>
                    <a:pt x="4751" y="11750"/>
                    <a:pt x="4751" y="11750"/>
                    <a:pt x="4783" y="11750"/>
                  </a:cubicBezTo>
                  <a:cubicBezTo>
                    <a:pt x="4783" y="11623"/>
                    <a:pt x="4783" y="11528"/>
                    <a:pt x="4783" y="11433"/>
                  </a:cubicBezTo>
                  <a:cubicBezTo>
                    <a:pt x="4783" y="10958"/>
                    <a:pt x="4846" y="10483"/>
                    <a:pt x="5100" y="10103"/>
                  </a:cubicBezTo>
                  <a:cubicBezTo>
                    <a:pt x="5226" y="9881"/>
                    <a:pt x="5353" y="9660"/>
                    <a:pt x="5480" y="9438"/>
                  </a:cubicBezTo>
                  <a:cubicBezTo>
                    <a:pt x="5796" y="8963"/>
                    <a:pt x="6145" y="8583"/>
                    <a:pt x="6620" y="8266"/>
                  </a:cubicBezTo>
                  <a:cubicBezTo>
                    <a:pt x="7095" y="7918"/>
                    <a:pt x="7570" y="7570"/>
                    <a:pt x="8045" y="7253"/>
                  </a:cubicBezTo>
                  <a:cubicBezTo>
                    <a:pt x="8235" y="7126"/>
                    <a:pt x="8456" y="7000"/>
                    <a:pt x="8710" y="6905"/>
                  </a:cubicBezTo>
                  <a:cubicBezTo>
                    <a:pt x="9438" y="6524"/>
                    <a:pt x="10198" y="6239"/>
                    <a:pt x="10958" y="5954"/>
                  </a:cubicBezTo>
                  <a:cubicBezTo>
                    <a:pt x="11592" y="5733"/>
                    <a:pt x="12193" y="5416"/>
                    <a:pt x="12827" y="5131"/>
                  </a:cubicBezTo>
                  <a:cubicBezTo>
                    <a:pt x="13175" y="4973"/>
                    <a:pt x="13492" y="4688"/>
                    <a:pt x="13777" y="4403"/>
                  </a:cubicBezTo>
                  <a:cubicBezTo>
                    <a:pt x="14220" y="3959"/>
                    <a:pt x="14664" y="3516"/>
                    <a:pt x="15075" y="3073"/>
                  </a:cubicBezTo>
                  <a:cubicBezTo>
                    <a:pt x="15360" y="2819"/>
                    <a:pt x="15550" y="2503"/>
                    <a:pt x="15709" y="2154"/>
                  </a:cubicBezTo>
                  <a:cubicBezTo>
                    <a:pt x="15930" y="1679"/>
                    <a:pt x="16120" y="1204"/>
                    <a:pt x="16310" y="697"/>
                  </a:cubicBezTo>
                  <a:cubicBezTo>
                    <a:pt x="16342" y="634"/>
                    <a:pt x="16405" y="539"/>
                    <a:pt x="16437" y="476"/>
                  </a:cubicBezTo>
                  <a:cubicBezTo>
                    <a:pt x="16690" y="507"/>
                    <a:pt x="16754" y="666"/>
                    <a:pt x="16754" y="856"/>
                  </a:cubicBezTo>
                  <a:cubicBezTo>
                    <a:pt x="16817" y="1521"/>
                    <a:pt x="16849" y="2218"/>
                    <a:pt x="16532" y="2851"/>
                  </a:cubicBezTo>
                  <a:cubicBezTo>
                    <a:pt x="16152" y="3706"/>
                    <a:pt x="15677" y="4561"/>
                    <a:pt x="15107" y="5321"/>
                  </a:cubicBezTo>
                  <a:cubicBezTo>
                    <a:pt x="14885" y="5638"/>
                    <a:pt x="14600" y="5859"/>
                    <a:pt x="14315" y="6049"/>
                  </a:cubicBezTo>
                  <a:cubicBezTo>
                    <a:pt x="13967" y="6271"/>
                    <a:pt x="13650" y="6493"/>
                    <a:pt x="13302" y="6683"/>
                  </a:cubicBezTo>
                  <a:cubicBezTo>
                    <a:pt x="12193" y="7253"/>
                    <a:pt x="11307" y="8045"/>
                    <a:pt x="10547" y="9058"/>
                  </a:cubicBezTo>
                  <a:cubicBezTo>
                    <a:pt x="10072" y="9691"/>
                    <a:pt x="9502" y="10293"/>
                    <a:pt x="9090" y="11021"/>
                  </a:cubicBezTo>
                  <a:cubicBezTo>
                    <a:pt x="8742" y="11591"/>
                    <a:pt x="8171" y="11813"/>
                    <a:pt x="7570" y="12003"/>
                  </a:cubicBezTo>
                  <a:cubicBezTo>
                    <a:pt x="7538" y="12035"/>
                    <a:pt x="7475" y="12003"/>
                    <a:pt x="7380" y="11972"/>
                  </a:cubicBezTo>
                  <a:cubicBezTo>
                    <a:pt x="7411" y="11750"/>
                    <a:pt x="7570" y="11591"/>
                    <a:pt x="7696" y="11433"/>
                  </a:cubicBezTo>
                  <a:cubicBezTo>
                    <a:pt x="7981" y="11085"/>
                    <a:pt x="7886" y="10800"/>
                    <a:pt x="7570" y="10578"/>
                  </a:cubicBezTo>
                  <a:cubicBezTo>
                    <a:pt x="7285" y="10420"/>
                    <a:pt x="6968" y="10261"/>
                    <a:pt x="6651" y="10293"/>
                  </a:cubicBezTo>
                  <a:cubicBezTo>
                    <a:pt x="6493" y="10293"/>
                    <a:pt x="6366" y="10293"/>
                    <a:pt x="6208" y="10293"/>
                  </a:cubicBezTo>
                  <a:cubicBezTo>
                    <a:pt x="5670" y="10705"/>
                    <a:pt x="5258" y="11275"/>
                    <a:pt x="4783" y="11750"/>
                  </a:cubicBezTo>
                  <a:lnTo>
                    <a:pt x="4783" y="11782"/>
                  </a:lnTo>
                  <a:cubicBezTo>
                    <a:pt x="4783" y="11782"/>
                    <a:pt x="4751" y="11782"/>
                    <a:pt x="4751" y="11782"/>
                  </a:cubicBezTo>
                  <a:cubicBezTo>
                    <a:pt x="4625" y="12162"/>
                    <a:pt x="4593" y="12193"/>
                    <a:pt x="4276" y="12193"/>
                  </a:cubicBezTo>
                  <a:cubicBezTo>
                    <a:pt x="4086" y="12193"/>
                    <a:pt x="3928" y="12193"/>
                    <a:pt x="3738" y="12193"/>
                  </a:cubicBezTo>
                  <a:cubicBezTo>
                    <a:pt x="3104" y="12162"/>
                    <a:pt x="2471" y="12352"/>
                    <a:pt x="1901" y="12605"/>
                  </a:cubicBezTo>
                  <a:cubicBezTo>
                    <a:pt x="1679" y="12700"/>
                    <a:pt x="1458" y="12890"/>
                    <a:pt x="1299" y="13080"/>
                  </a:cubicBezTo>
                  <a:cubicBezTo>
                    <a:pt x="729" y="13745"/>
                    <a:pt x="286" y="14505"/>
                    <a:pt x="128" y="15392"/>
                  </a:cubicBezTo>
                  <a:cubicBezTo>
                    <a:pt x="1" y="16120"/>
                    <a:pt x="64" y="16817"/>
                    <a:pt x="508" y="17450"/>
                  </a:cubicBezTo>
                  <a:cubicBezTo>
                    <a:pt x="634" y="17640"/>
                    <a:pt x="761" y="17799"/>
                    <a:pt x="856" y="17989"/>
                  </a:cubicBezTo>
                  <a:cubicBezTo>
                    <a:pt x="1236" y="18622"/>
                    <a:pt x="1806" y="18970"/>
                    <a:pt x="2439" y="19224"/>
                  </a:cubicBezTo>
                  <a:cubicBezTo>
                    <a:pt x="2693" y="19319"/>
                    <a:pt x="2946" y="19414"/>
                    <a:pt x="3199" y="19477"/>
                  </a:cubicBezTo>
                  <a:cubicBezTo>
                    <a:pt x="3579" y="19572"/>
                    <a:pt x="3928" y="19635"/>
                    <a:pt x="4308" y="19667"/>
                  </a:cubicBezTo>
                  <a:cubicBezTo>
                    <a:pt x="4403" y="19699"/>
                    <a:pt x="4498" y="19667"/>
                    <a:pt x="4530" y="19572"/>
                  </a:cubicBezTo>
                  <a:cubicBezTo>
                    <a:pt x="4625" y="19445"/>
                    <a:pt x="4530" y="19350"/>
                    <a:pt x="4435" y="19287"/>
                  </a:cubicBezTo>
                  <a:cubicBezTo>
                    <a:pt x="4308" y="19160"/>
                    <a:pt x="4213" y="19065"/>
                    <a:pt x="4086" y="18970"/>
                  </a:cubicBezTo>
                  <a:cubicBezTo>
                    <a:pt x="3991" y="18844"/>
                    <a:pt x="3896" y="18749"/>
                    <a:pt x="3801" y="18622"/>
                  </a:cubicBezTo>
                  <a:cubicBezTo>
                    <a:pt x="3516" y="18179"/>
                    <a:pt x="3516" y="17735"/>
                    <a:pt x="3801" y="17292"/>
                  </a:cubicBezTo>
                  <a:cubicBezTo>
                    <a:pt x="3959" y="16975"/>
                    <a:pt x="4245" y="16754"/>
                    <a:pt x="4561" y="16627"/>
                  </a:cubicBezTo>
                  <a:cubicBezTo>
                    <a:pt x="4751" y="16564"/>
                    <a:pt x="4941" y="16500"/>
                    <a:pt x="5131" y="16437"/>
                  </a:cubicBezTo>
                  <a:cubicBezTo>
                    <a:pt x="5575" y="16215"/>
                    <a:pt x="5955" y="15930"/>
                    <a:pt x="6081" y="15423"/>
                  </a:cubicBezTo>
                  <a:cubicBezTo>
                    <a:pt x="6271" y="14853"/>
                    <a:pt x="6366" y="14283"/>
                    <a:pt x="6176" y="13682"/>
                  </a:cubicBezTo>
                  <a:cubicBezTo>
                    <a:pt x="6113" y="13460"/>
                    <a:pt x="6176" y="13270"/>
                    <a:pt x="6335" y="13112"/>
                  </a:cubicBezTo>
                  <a:cubicBezTo>
                    <a:pt x="6556" y="12858"/>
                    <a:pt x="6810" y="12605"/>
                    <a:pt x="7031" y="12383"/>
                  </a:cubicBezTo>
                  <a:cubicBezTo>
                    <a:pt x="7253" y="12383"/>
                    <a:pt x="7475" y="12447"/>
                    <a:pt x="7633" y="12415"/>
                  </a:cubicBezTo>
                  <a:cubicBezTo>
                    <a:pt x="8330" y="12193"/>
                    <a:pt x="8995" y="11908"/>
                    <a:pt x="9407" y="11243"/>
                  </a:cubicBezTo>
                  <a:cubicBezTo>
                    <a:pt x="9787" y="10578"/>
                    <a:pt x="10325" y="10008"/>
                    <a:pt x="10768" y="9375"/>
                  </a:cubicBezTo>
                  <a:cubicBezTo>
                    <a:pt x="11497" y="8393"/>
                    <a:pt x="12383" y="7601"/>
                    <a:pt x="13460" y="7000"/>
                  </a:cubicBezTo>
                  <a:cubicBezTo>
                    <a:pt x="13809" y="6809"/>
                    <a:pt x="14125" y="6588"/>
                    <a:pt x="14474" y="6398"/>
                  </a:cubicBezTo>
                  <a:cubicBezTo>
                    <a:pt x="14885" y="6113"/>
                    <a:pt x="15265" y="5764"/>
                    <a:pt x="15582" y="5321"/>
                  </a:cubicBezTo>
                  <a:close/>
                  <a:moveTo>
                    <a:pt x="1648" y="13270"/>
                  </a:moveTo>
                  <a:cubicBezTo>
                    <a:pt x="1679" y="13238"/>
                    <a:pt x="1711" y="13238"/>
                    <a:pt x="1743" y="13238"/>
                  </a:cubicBezTo>
                  <a:cubicBezTo>
                    <a:pt x="1743" y="13270"/>
                    <a:pt x="1743" y="13270"/>
                    <a:pt x="1711" y="13302"/>
                  </a:cubicBezTo>
                  <a:cubicBezTo>
                    <a:pt x="1679" y="13333"/>
                    <a:pt x="1648" y="13428"/>
                    <a:pt x="1553" y="13397"/>
                  </a:cubicBezTo>
                  <a:cubicBezTo>
                    <a:pt x="1584" y="13333"/>
                    <a:pt x="1616" y="13302"/>
                    <a:pt x="1648" y="13270"/>
                  </a:cubicBezTo>
                  <a:close/>
                  <a:moveTo>
                    <a:pt x="5765" y="15107"/>
                  </a:moveTo>
                  <a:cubicBezTo>
                    <a:pt x="5670" y="15613"/>
                    <a:pt x="5385" y="15898"/>
                    <a:pt x="4941" y="16088"/>
                  </a:cubicBezTo>
                  <a:cubicBezTo>
                    <a:pt x="4751" y="16152"/>
                    <a:pt x="4561" y="16215"/>
                    <a:pt x="4371" y="16278"/>
                  </a:cubicBezTo>
                  <a:cubicBezTo>
                    <a:pt x="4054" y="16405"/>
                    <a:pt x="3801" y="16595"/>
                    <a:pt x="3611" y="16849"/>
                  </a:cubicBezTo>
                  <a:cubicBezTo>
                    <a:pt x="3136" y="17419"/>
                    <a:pt x="3104" y="18179"/>
                    <a:pt x="3453" y="18812"/>
                  </a:cubicBezTo>
                  <a:cubicBezTo>
                    <a:pt x="3516" y="18907"/>
                    <a:pt x="3548" y="19002"/>
                    <a:pt x="3611" y="19097"/>
                  </a:cubicBezTo>
                  <a:cubicBezTo>
                    <a:pt x="3579" y="19129"/>
                    <a:pt x="3548" y="19160"/>
                    <a:pt x="3548" y="19160"/>
                  </a:cubicBezTo>
                  <a:cubicBezTo>
                    <a:pt x="2883" y="18970"/>
                    <a:pt x="2218" y="18812"/>
                    <a:pt x="1679" y="18369"/>
                  </a:cubicBezTo>
                  <a:cubicBezTo>
                    <a:pt x="1584" y="18305"/>
                    <a:pt x="1489" y="18242"/>
                    <a:pt x="1426" y="18147"/>
                  </a:cubicBezTo>
                  <a:cubicBezTo>
                    <a:pt x="1109" y="17672"/>
                    <a:pt x="761" y="17229"/>
                    <a:pt x="539" y="16690"/>
                  </a:cubicBezTo>
                  <a:cubicBezTo>
                    <a:pt x="476" y="16564"/>
                    <a:pt x="444" y="16405"/>
                    <a:pt x="444" y="16247"/>
                  </a:cubicBezTo>
                  <a:cubicBezTo>
                    <a:pt x="413" y="15297"/>
                    <a:pt x="666" y="14473"/>
                    <a:pt x="1331" y="13682"/>
                  </a:cubicBezTo>
                  <a:cubicBezTo>
                    <a:pt x="1331" y="13808"/>
                    <a:pt x="1331" y="13840"/>
                    <a:pt x="1331" y="13903"/>
                  </a:cubicBezTo>
                  <a:cubicBezTo>
                    <a:pt x="1331" y="13967"/>
                    <a:pt x="1331" y="13998"/>
                    <a:pt x="1299" y="14093"/>
                  </a:cubicBezTo>
                  <a:cubicBezTo>
                    <a:pt x="1521" y="14093"/>
                    <a:pt x="1584" y="13935"/>
                    <a:pt x="1679" y="13840"/>
                  </a:cubicBezTo>
                  <a:cubicBezTo>
                    <a:pt x="2091" y="13397"/>
                    <a:pt x="2566" y="13017"/>
                    <a:pt x="3073" y="12700"/>
                  </a:cubicBezTo>
                  <a:cubicBezTo>
                    <a:pt x="3294" y="12542"/>
                    <a:pt x="3516" y="12478"/>
                    <a:pt x="3801" y="12605"/>
                  </a:cubicBezTo>
                  <a:cubicBezTo>
                    <a:pt x="3421" y="12985"/>
                    <a:pt x="2883" y="13143"/>
                    <a:pt x="2661" y="13682"/>
                  </a:cubicBezTo>
                  <a:cubicBezTo>
                    <a:pt x="2661" y="13713"/>
                    <a:pt x="2693" y="13777"/>
                    <a:pt x="2693" y="13840"/>
                  </a:cubicBezTo>
                  <a:cubicBezTo>
                    <a:pt x="2914" y="13777"/>
                    <a:pt x="3041" y="13587"/>
                    <a:pt x="3199" y="13460"/>
                  </a:cubicBezTo>
                  <a:cubicBezTo>
                    <a:pt x="3389" y="13333"/>
                    <a:pt x="3548" y="13207"/>
                    <a:pt x="3738" y="13080"/>
                  </a:cubicBezTo>
                  <a:cubicBezTo>
                    <a:pt x="3896" y="12985"/>
                    <a:pt x="4118" y="12890"/>
                    <a:pt x="4276" y="12763"/>
                  </a:cubicBezTo>
                  <a:cubicBezTo>
                    <a:pt x="4435" y="12605"/>
                    <a:pt x="4656" y="12573"/>
                    <a:pt x="4910" y="12573"/>
                  </a:cubicBezTo>
                  <a:cubicBezTo>
                    <a:pt x="4688" y="13080"/>
                    <a:pt x="4118" y="13143"/>
                    <a:pt x="3864" y="13587"/>
                  </a:cubicBezTo>
                  <a:cubicBezTo>
                    <a:pt x="4023" y="13587"/>
                    <a:pt x="4118" y="13618"/>
                    <a:pt x="4181" y="13587"/>
                  </a:cubicBezTo>
                  <a:cubicBezTo>
                    <a:pt x="4340" y="13523"/>
                    <a:pt x="4498" y="13428"/>
                    <a:pt x="4625" y="13333"/>
                  </a:cubicBezTo>
                  <a:cubicBezTo>
                    <a:pt x="4783" y="13238"/>
                    <a:pt x="4910" y="13302"/>
                    <a:pt x="5068" y="13333"/>
                  </a:cubicBezTo>
                  <a:cubicBezTo>
                    <a:pt x="4973" y="13650"/>
                    <a:pt x="4625" y="13777"/>
                    <a:pt x="4561" y="14125"/>
                  </a:cubicBezTo>
                  <a:cubicBezTo>
                    <a:pt x="4973" y="14157"/>
                    <a:pt x="5100" y="13777"/>
                    <a:pt x="5448" y="13618"/>
                  </a:cubicBezTo>
                  <a:cubicBezTo>
                    <a:pt x="5290" y="14410"/>
                    <a:pt x="4688" y="14758"/>
                    <a:pt x="4245" y="15297"/>
                  </a:cubicBezTo>
                  <a:cubicBezTo>
                    <a:pt x="4846" y="15202"/>
                    <a:pt x="5036" y="15043"/>
                    <a:pt x="5796" y="13935"/>
                  </a:cubicBezTo>
                  <a:cubicBezTo>
                    <a:pt x="5828" y="14030"/>
                    <a:pt x="5891" y="14093"/>
                    <a:pt x="5891" y="14125"/>
                  </a:cubicBezTo>
                  <a:cubicBezTo>
                    <a:pt x="5860" y="14473"/>
                    <a:pt x="5828" y="14790"/>
                    <a:pt x="5765" y="15107"/>
                  </a:cubicBezTo>
                  <a:close/>
                  <a:moveTo>
                    <a:pt x="5955" y="12922"/>
                  </a:moveTo>
                  <a:cubicBezTo>
                    <a:pt x="5828" y="12763"/>
                    <a:pt x="5701" y="12573"/>
                    <a:pt x="5575" y="12415"/>
                  </a:cubicBezTo>
                  <a:cubicBezTo>
                    <a:pt x="5448" y="12288"/>
                    <a:pt x="5258" y="12193"/>
                    <a:pt x="5068" y="12067"/>
                  </a:cubicBezTo>
                  <a:cubicBezTo>
                    <a:pt x="5258" y="11496"/>
                    <a:pt x="5796" y="11211"/>
                    <a:pt x="6018" y="10736"/>
                  </a:cubicBezTo>
                  <a:cubicBezTo>
                    <a:pt x="6841" y="10578"/>
                    <a:pt x="7000" y="10610"/>
                    <a:pt x="7475" y="11053"/>
                  </a:cubicBezTo>
                  <a:cubicBezTo>
                    <a:pt x="7063" y="11750"/>
                    <a:pt x="6588" y="12383"/>
                    <a:pt x="5955" y="129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4724825" y="3061350"/>
              <a:ext cx="179750" cy="247825"/>
            </a:xfrm>
            <a:custGeom>
              <a:avLst/>
              <a:gdLst/>
              <a:ahLst/>
              <a:cxnLst/>
              <a:rect l="l" t="t" r="r" b="b"/>
              <a:pathLst>
                <a:path w="7190" h="9913" extrusionOk="0">
                  <a:moveTo>
                    <a:pt x="982" y="3167"/>
                  </a:moveTo>
                  <a:cubicBezTo>
                    <a:pt x="1236" y="3927"/>
                    <a:pt x="1489" y="4687"/>
                    <a:pt x="1837" y="5384"/>
                  </a:cubicBezTo>
                  <a:cubicBezTo>
                    <a:pt x="2312" y="6366"/>
                    <a:pt x="2724" y="7347"/>
                    <a:pt x="3073" y="8361"/>
                  </a:cubicBezTo>
                  <a:cubicBezTo>
                    <a:pt x="3199" y="8804"/>
                    <a:pt x="3516" y="9184"/>
                    <a:pt x="3769" y="9533"/>
                  </a:cubicBezTo>
                  <a:cubicBezTo>
                    <a:pt x="4054" y="9913"/>
                    <a:pt x="4561" y="9818"/>
                    <a:pt x="4751" y="9406"/>
                  </a:cubicBezTo>
                  <a:cubicBezTo>
                    <a:pt x="4846" y="9216"/>
                    <a:pt x="4909" y="8994"/>
                    <a:pt x="4973" y="8804"/>
                  </a:cubicBezTo>
                  <a:cubicBezTo>
                    <a:pt x="5068" y="8551"/>
                    <a:pt x="5131" y="8297"/>
                    <a:pt x="5226" y="8076"/>
                  </a:cubicBezTo>
                  <a:cubicBezTo>
                    <a:pt x="5606" y="6841"/>
                    <a:pt x="6049" y="5637"/>
                    <a:pt x="6303" y="4371"/>
                  </a:cubicBezTo>
                  <a:cubicBezTo>
                    <a:pt x="6334" y="4149"/>
                    <a:pt x="6398" y="3927"/>
                    <a:pt x="6461" y="3706"/>
                  </a:cubicBezTo>
                  <a:cubicBezTo>
                    <a:pt x="6683" y="2977"/>
                    <a:pt x="6904" y="2249"/>
                    <a:pt x="7126" y="1520"/>
                  </a:cubicBezTo>
                  <a:cubicBezTo>
                    <a:pt x="7158" y="1299"/>
                    <a:pt x="7189" y="1109"/>
                    <a:pt x="7189" y="887"/>
                  </a:cubicBezTo>
                  <a:cubicBezTo>
                    <a:pt x="7189" y="539"/>
                    <a:pt x="7094" y="380"/>
                    <a:pt x="6746" y="317"/>
                  </a:cubicBezTo>
                  <a:cubicBezTo>
                    <a:pt x="6018" y="190"/>
                    <a:pt x="5321" y="64"/>
                    <a:pt x="4593" y="64"/>
                  </a:cubicBezTo>
                  <a:cubicBezTo>
                    <a:pt x="4086" y="95"/>
                    <a:pt x="3548" y="64"/>
                    <a:pt x="3041" y="64"/>
                  </a:cubicBezTo>
                  <a:lnTo>
                    <a:pt x="3041" y="32"/>
                  </a:lnTo>
                  <a:cubicBezTo>
                    <a:pt x="2281" y="32"/>
                    <a:pt x="1521" y="32"/>
                    <a:pt x="761" y="32"/>
                  </a:cubicBezTo>
                  <a:cubicBezTo>
                    <a:pt x="254" y="0"/>
                    <a:pt x="1" y="254"/>
                    <a:pt x="191" y="760"/>
                  </a:cubicBezTo>
                  <a:cubicBezTo>
                    <a:pt x="476" y="1552"/>
                    <a:pt x="697" y="2375"/>
                    <a:pt x="982" y="3167"/>
                  </a:cubicBezTo>
                  <a:close/>
                  <a:moveTo>
                    <a:pt x="3199" y="7221"/>
                  </a:moveTo>
                  <a:cubicBezTo>
                    <a:pt x="2946" y="6492"/>
                    <a:pt x="2597" y="5827"/>
                    <a:pt x="2281" y="5131"/>
                  </a:cubicBezTo>
                  <a:cubicBezTo>
                    <a:pt x="1996" y="4497"/>
                    <a:pt x="1774" y="3801"/>
                    <a:pt x="1521" y="3135"/>
                  </a:cubicBezTo>
                  <a:cubicBezTo>
                    <a:pt x="1521" y="3104"/>
                    <a:pt x="1521" y="3040"/>
                    <a:pt x="1521" y="2977"/>
                  </a:cubicBezTo>
                  <a:cubicBezTo>
                    <a:pt x="1616" y="2945"/>
                    <a:pt x="1679" y="2914"/>
                    <a:pt x="1742" y="2914"/>
                  </a:cubicBezTo>
                  <a:cubicBezTo>
                    <a:pt x="2059" y="2914"/>
                    <a:pt x="2344" y="2914"/>
                    <a:pt x="2692" y="2914"/>
                  </a:cubicBezTo>
                  <a:cubicBezTo>
                    <a:pt x="2724" y="3009"/>
                    <a:pt x="2787" y="3104"/>
                    <a:pt x="2851" y="3199"/>
                  </a:cubicBezTo>
                  <a:cubicBezTo>
                    <a:pt x="3136" y="3864"/>
                    <a:pt x="3421" y="4561"/>
                    <a:pt x="3706" y="5226"/>
                  </a:cubicBezTo>
                  <a:cubicBezTo>
                    <a:pt x="3833" y="5511"/>
                    <a:pt x="3864" y="5796"/>
                    <a:pt x="3769" y="6081"/>
                  </a:cubicBezTo>
                  <a:cubicBezTo>
                    <a:pt x="3643" y="6524"/>
                    <a:pt x="3548" y="6967"/>
                    <a:pt x="3421" y="7411"/>
                  </a:cubicBezTo>
                  <a:cubicBezTo>
                    <a:pt x="3231" y="7411"/>
                    <a:pt x="3231" y="7284"/>
                    <a:pt x="3199" y="7221"/>
                  </a:cubicBezTo>
                  <a:close/>
                  <a:moveTo>
                    <a:pt x="3389" y="2882"/>
                  </a:moveTo>
                  <a:cubicBezTo>
                    <a:pt x="3706" y="2819"/>
                    <a:pt x="4054" y="2850"/>
                    <a:pt x="4498" y="2819"/>
                  </a:cubicBezTo>
                  <a:cubicBezTo>
                    <a:pt x="4339" y="3452"/>
                    <a:pt x="4213" y="3959"/>
                    <a:pt x="4054" y="4497"/>
                  </a:cubicBezTo>
                  <a:cubicBezTo>
                    <a:pt x="3738" y="4054"/>
                    <a:pt x="3421" y="3325"/>
                    <a:pt x="3389" y="2882"/>
                  </a:cubicBezTo>
                  <a:close/>
                  <a:moveTo>
                    <a:pt x="4561" y="8139"/>
                  </a:moveTo>
                  <a:cubicBezTo>
                    <a:pt x="4434" y="8424"/>
                    <a:pt x="4434" y="8804"/>
                    <a:pt x="4213" y="9121"/>
                  </a:cubicBezTo>
                  <a:cubicBezTo>
                    <a:pt x="3738" y="8899"/>
                    <a:pt x="3674" y="8488"/>
                    <a:pt x="3516" y="8076"/>
                  </a:cubicBezTo>
                  <a:cubicBezTo>
                    <a:pt x="3453" y="7917"/>
                    <a:pt x="3548" y="7791"/>
                    <a:pt x="3611" y="7632"/>
                  </a:cubicBezTo>
                  <a:cubicBezTo>
                    <a:pt x="3801" y="7347"/>
                    <a:pt x="3991" y="7031"/>
                    <a:pt x="4213" y="6714"/>
                  </a:cubicBezTo>
                  <a:cubicBezTo>
                    <a:pt x="4339" y="6777"/>
                    <a:pt x="4371" y="6904"/>
                    <a:pt x="4403" y="7031"/>
                  </a:cubicBezTo>
                  <a:cubicBezTo>
                    <a:pt x="4466" y="7126"/>
                    <a:pt x="4498" y="7252"/>
                    <a:pt x="4529" y="7347"/>
                  </a:cubicBezTo>
                  <a:cubicBezTo>
                    <a:pt x="4688" y="7601"/>
                    <a:pt x="4688" y="7854"/>
                    <a:pt x="4561" y="8139"/>
                  </a:cubicBezTo>
                  <a:close/>
                  <a:moveTo>
                    <a:pt x="5606" y="697"/>
                  </a:moveTo>
                  <a:cubicBezTo>
                    <a:pt x="5986" y="760"/>
                    <a:pt x="6303" y="824"/>
                    <a:pt x="6619" y="887"/>
                  </a:cubicBezTo>
                  <a:cubicBezTo>
                    <a:pt x="6651" y="1425"/>
                    <a:pt x="6366" y="1837"/>
                    <a:pt x="6303" y="2312"/>
                  </a:cubicBezTo>
                  <a:cubicBezTo>
                    <a:pt x="5923" y="2407"/>
                    <a:pt x="5638" y="2249"/>
                    <a:pt x="5258" y="2217"/>
                  </a:cubicBezTo>
                  <a:cubicBezTo>
                    <a:pt x="5226" y="1679"/>
                    <a:pt x="5416" y="1235"/>
                    <a:pt x="5606" y="697"/>
                  </a:cubicBezTo>
                  <a:close/>
                  <a:moveTo>
                    <a:pt x="6049" y="3009"/>
                  </a:moveTo>
                  <a:cubicBezTo>
                    <a:pt x="5701" y="4339"/>
                    <a:pt x="5321" y="6302"/>
                    <a:pt x="4941" y="6746"/>
                  </a:cubicBezTo>
                  <a:cubicBezTo>
                    <a:pt x="4719" y="6366"/>
                    <a:pt x="4593" y="5986"/>
                    <a:pt x="4466" y="5606"/>
                  </a:cubicBezTo>
                  <a:cubicBezTo>
                    <a:pt x="4434" y="5511"/>
                    <a:pt x="4466" y="5384"/>
                    <a:pt x="4498" y="5257"/>
                  </a:cubicBezTo>
                  <a:cubicBezTo>
                    <a:pt x="4656" y="4466"/>
                    <a:pt x="4846" y="3674"/>
                    <a:pt x="5036" y="2882"/>
                  </a:cubicBezTo>
                  <a:cubicBezTo>
                    <a:pt x="5416" y="2755"/>
                    <a:pt x="5733" y="2882"/>
                    <a:pt x="6049" y="3009"/>
                  </a:cubicBezTo>
                  <a:close/>
                  <a:moveTo>
                    <a:pt x="2502" y="665"/>
                  </a:moveTo>
                  <a:cubicBezTo>
                    <a:pt x="2534" y="634"/>
                    <a:pt x="2534" y="634"/>
                    <a:pt x="2566" y="634"/>
                  </a:cubicBezTo>
                  <a:lnTo>
                    <a:pt x="4719" y="634"/>
                  </a:lnTo>
                  <a:cubicBezTo>
                    <a:pt x="4783" y="634"/>
                    <a:pt x="4846" y="665"/>
                    <a:pt x="4973" y="665"/>
                  </a:cubicBezTo>
                  <a:cubicBezTo>
                    <a:pt x="4846" y="1204"/>
                    <a:pt x="4751" y="1679"/>
                    <a:pt x="4624" y="2154"/>
                  </a:cubicBezTo>
                  <a:cubicBezTo>
                    <a:pt x="4118" y="2280"/>
                    <a:pt x="3643" y="2280"/>
                    <a:pt x="3104" y="2249"/>
                  </a:cubicBezTo>
                  <a:cubicBezTo>
                    <a:pt x="2819" y="1774"/>
                    <a:pt x="2661" y="1235"/>
                    <a:pt x="2471" y="760"/>
                  </a:cubicBezTo>
                  <a:cubicBezTo>
                    <a:pt x="2502" y="697"/>
                    <a:pt x="2502" y="665"/>
                    <a:pt x="2502" y="665"/>
                  </a:cubicBezTo>
                  <a:close/>
                  <a:moveTo>
                    <a:pt x="1299" y="602"/>
                  </a:moveTo>
                  <a:cubicBezTo>
                    <a:pt x="1457" y="602"/>
                    <a:pt x="1647" y="602"/>
                    <a:pt x="1806" y="634"/>
                  </a:cubicBezTo>
                  <a:cubicBezTo>
                    <a:pt x="2091" y="1140"/>
                    <a:pt x="2281" y="1679"/>
                    <a:pt x="2471" y="2312"/>
                  </a:cubicBezTo>
                  <a:cubicBezTo>
                    <a:pt x="2059" y="2344"/>
                    <a:pt x="1711" y="2375"/>
                    <a:pt x="1362" y="2407"/>
                  </a:cubicBezTo>
                  <a:cubicBezTo>
                    <a:pt x="1141" y="2027"/>
                    <a:pt x="887" y="1330"/>
                    <a:pt x="729" y="634"/>
                  </a:cubicBezTo>
                  <a:cubicBezTo>
                    <a:pt x="919" y="507"/>
                    <a:pt x="1109" y="602"/>
                    <a:pt x="1299" y="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3475475" y="2526925"/>
              <a:ext cx="441825" cy="383225"/>
            </a:xfrm>
            <a:custGeom>
              <a:avLst/>
              <a:gdLst/>
              <a:ahLst/>
              <a:cxnLst/>
              <a:rect l="l" t="t" r="r" b="b"/>
              <a:pathLst>
                <a:path w="17673" h="15329" extrusionOk="0">
                  <a:moveTo>
                    <a:pt x="13429" y="14442"/>
                  </a:moveTo>
                  <a:cubicBezTo>
                    <a:pt x="13840" y="14315"/>
                    <a:pt x="14189" y="14125"/>
                    <a:pt x="14537" y="13872"/>
                  </a:cubicBezTo>
                  <a:cubicBezTo>
                    <a:pt x="15012" y="13555"/>
                    <a:pt x="15424" y="13143"/>
                    <a:pt x="15867" y="12763"/>
                  </a:cubicBezTo>
                  <a:cubicBezTo>
                    <a:pt x="16374" y="12320"/>
                    <a:pt x="16690" y="11750"/>
                    <a:pt x="17134" y="11243"/>
                  </a:cubicBezTo>
                  <a:cubicBezTo>
                    <a:pt x="17197" y="11148"/>
                    <a:pt x="17260" y="11053"/>
                    <a:pt x="17292" y="10927"/>
                  </a:cubicBezTo>
                  <a:cubicBezTo>
                    <a:pt x="17514" y="10388"/>
                    <a:pt x="17672" y="9850"/>
                    <a:pt x="17672" y="9248"/>
                  </a:cubicBezTo>
                  <a:cubicBezTo>
                    <a:pt x="17672" y="8931"/>
                    <a:pt x="17672" y="8646"/>
                    <a:pt x="17672" y="8361"/>
                  </a:cubicBezTo>
                  <a:cubicBezTo>
                    <a:pt x="17672" y="7570"/>
                    <a:pt x="17387" y="6841"/>
                    <a:pt x="16944" y="6176"/>
                  </a:cubicBezTo>
                  <a:cubicBezTo>
                    <a:pt x="16785" y="5986"/>
                    <a:pt x="16659" y="5764"/>
                    <a:pt x="16469" y="5574"/>
                  </a:cubicBezTo>
                  <a:cubicBezTo>
                    <a:pt x="16279" y="5353"/>
                    <a:pt x="16120" y="5131"/>
                    <a:pt x="15867" y="4941"/>
                  </a:cubicBezTo>
                  <a:cubicBezTo>
                    <a:pt x="15455" y="4624"/>
                    <a:pt x="14980" y="4339"/>
                    <a:pt x="14537" y="4054"/>
                  </a:cubicBezTo>
                  <a:cubicBezTo>
                    <a:pt x="14189" y="3833"/>
                    <a:pt x="13809" y="3674"/>
                    <a:pt x="13429" y="3516"/>
                  </a:cubicBezTo>
                  <a:cubicBezTo>
                    <a:pt x="12763" y="3168"/>
                    <a:pt x="12130" y="2756"/>
                    <a:pt x="11497" y="2344"/>
                  </a:cubicBezTo>
                  <a:cubicBezTo>
                    <a:pt x="11053" y="2059"/>
                    <a:pt x="10673" y="1774"/>
                    <a:pt x="10325" y="1394"/>
                  </a:cubicBezTo>
                  <a:cubicBezTo>
                    <a:pt x="10040" y="1046"/>
                    <a:pt x="9628" y="761"/>
                    <a:pt x="9217" y="539"/>
                  </a:cubicBezTo>
                  <a:cubicBezTo>
                    <a:pt x="8203" y="1"/>
                    <a:pt x="7095" y="1"/>
                    <a:pt x="6018" y="381"/>
                  </a:cubicBezTo>
                  <a:cubicBezTo>
                    <a:pt x="5765" y="476"/>
                    <a:pt x="5511" y="571"/>
                    <a:pt x="5258" y="666"/>
                  </a:cubicBezTo>
                  <a:cubicBezTo>
                    <a:pt x="4339" y="1077"/>
                    <a:pt x="3484" y="1553"/>
                    <a:pt x="2819" y="2313"/>
                  </a:cubicBezTo>
                  <a:cubicBezTo>
                    <a:pt x="2471" y="2693"/>
                    <a:pt x="2091" y="3073"/>
                    <a:pt x="1743" y="3453"/>
                  </a:cubicBezTo>
                  <a:cubicBezTo>
                    <a:pt x="951" y="4308"/>
                    <a:pt x="476" y="5321"/>
                    <a:pt x="254" y="6461"/>
                  </a:cubicBezTo>
                  <a:cubicBezTo>
                    <a:pt x="64" y="7506"/>
                    <a:pt x="1" y="8583"/>
                    <a:pt x="318" y="9628"/>
                  </a:cubicBezTo>
                  <a:cubicBezTo>
                    <a:pt x="508" y="10356"/>
                    <a:pt x="793" y="11053"/>
                    <a:pt x="1268" y="11623"/>
                  </a:cubicBezTo>
                  <a:cubicBezTo>
                    <a:pt x="2566" y="13302"/>
                    <a:pt x="4308" y="14347"/>
                    <a:pt x="6335" y="14917"/>
                  </a:cubicBezTo>
                  <a:cubicBezTo>
                    <a:pt x="7316" y="15202"/>
                    <a:pt x="8361" y="15328"/>
                    <a:pt x="9375" y="15328"/>
                  </a:cubicBezTo>
                  <a:cubicBezTo>
                    <a:pt x="9787" y="15297"/>
                    <a:pt x="10167" y="15328"/>
                    <a:pt x="10547" y="15265"/>
                  </a:cubicBezTo>
                  <a:cubicBezTo>
                    <a:pt x="11275" y="15170"/>
                    <a:pt x="12003" y="15012"/>
                    <a:pt x="12668" y="14695"/>
                  </a:cubicBezTo>
                  <a:cubicBezTo>
                    <a:pt x="12922" y="14600"/>
                    <a:pt x="13175" y="14505"/>
                    <a:pt x="13429" y="14442"/>
                  </a:cubicBezTo>
                  <a:close/>
                  <a:moveTo>
                    <a:pt x="10515" y="14822"/>
                  </a:moveTo>
                  <a:cubicBezTo>
                    <a:pt x="10135" y="14853"/>
                    <a:pt x="9723" y="14853"/>
                    <a:pt x="9343" y="14853"/>
                  </a:cubicBezTo>
                  <a:cubicBezTo>
                    <a:pt x="8330" y="14885"/>
                    <a:pt x="7316" y="14790"/>
                    <a:pt x="6366" y="14473"/>
                  </a:cubicBezTo>
                  <a:cubicBezTo>
                    <a:pt x="4878" y="13998"/>
                    <a:pt x="3516" y="13365"/>
                    <a:pt x="2408" y="12225"/>
                  </a:cubicBezTo>
                  <a:cubicBezTo>
                    <a:pt x="1996" y="11782"/>
                    <a:pt x="1553" y="11370"/>
                    <a:pt x="1268" y="10832"/>
                  </a:cubicBezTo>
                  <a:cubicBezTo>
                    <a:pt x="666" y="9818"/>
                    <a:pt x="444" y="8710"/>
                    <a:pt x="539" y="7538"/>
                  </a:cubicBezTo>
                  <a:cubicBezTo>
                    <a:pt x="603" y="6873"/>
                    <a:pt x="698" y="6208"/>
                    <a:pt x="951" y="5606"/>
                  </a:cubicBezTo>
                  <a:cubicBezTo>
                    <a:pt x="1268" y="4783"/>
                    <a:pt x="1711" y="4054"/>
                    <a:pt x="2313" y="3453"/>
                  </a:cubicBezTo>
                  <a:cubicBezTo>
                    <a:pt x="2598" y="3168"/>
                    <a:pt x="2851" y="2883"/>
                    <a:pt x="3104" y="2598"/>
                  </a:cubicBezTo>
                  <a:cubicBezTo>
                    <a:pt x="3801" y="1838"/>
                    <a:pt x="4688" y="1363"/>
                    <a:pt x="5638" y="982"/>
                  </a:cubicBezTo>
                  <a:cubicBezTo>
                    <a:pt x="6208" y="729"/>
                    <a:pt x="6778" y="571"/>
                    <a:pt x="7411" y="539"/>
                  </a:cubicBezTo>
                  <a:cubicBezTo>
                    <a:pt x="8520" y="507"/>
                    <a:pt x="9375" y="951"/>
                    <a:pt x="10103" y="1711"/>
                  </a:cubicBezTo>
                  <a:cubicBezTo>
                    <a:pt x="10357" y="1996"/>
                    <a:pt x="10642" y="2281"/>
                    <a:pt x="10958" y="2471"/>
                  </a:cubicBezTo>
                  <a:cubicBezTo>
                    <a:pt x="11497" y="2819"/>
                    <a:pt x="12035" y="3136"/>
                    <a:pt x="12542" y="3453"/>
                  </a:cubicBezTo>
                  <a:cubicBezTo>
                    <a:pt x="12890" y="3674"/>
                    <a:pt x="13175" y="3896"/>
                    <a:pt x="13524" y="4086"/>
                  </a:cubicBezTo>
                  <a:cubicBezTo>
                    <a:pt x="13840" y="4276"/>
                    <a:pt x="14189" y="4371"/>
                    <a:pt x="14505" y="4561"/>
                  </a:cubicBezTo>
                  <a:cubicBezTo>
                    <a:pt x="14885" y="4783"/>
                    <a:pt x="15265" y="5068"/>
                    <a:pt x="15614" y="5321"/>
                  </a:cubicBezTo>
                  <a:cubicBezTo>
                    <a:pt x="15772" y="5448"/>
                    <a:pt x="15930" y="5638"/>
                    <a:pt x="16057" y="5796"/>
                  </a:cubicBezTo>
                  <a:cubicBezTo>
                    <a:pt x="16247" y="6018"/>
                    <a:pt x="16437" y="6271"/>
                    <a:pt x="16627" y="6525"/>
                  </a:cubicBezTo>
                  <a:cubicBezTo>
                    <a:pt x="16975" y="7063"/>
                    <a:pt x="17197" y="7665"/>
                    <a:pt x="17229" y="8330"/>
                  </a:cubicBezTo>
                  <a:cubicBezTo>
                    <a:pt x="17229" y="8646"/>
                    <a:pt x="17229" y="8963"/>
                    <a:pt x="17229" y="9280"/>
                  </a:cubicBezTo>
                  <a:cubicBezTo>
                    <a:pt x="17197" y="10103"/>
                    <a:pt x="16944" y="10832"/>
                    <a:pt x="16405" y="11465"/>
                  </a:cubicBezTo>
                  <a:cubicBezTo>
                    <a:pt x="16025" y="11908"/>
                    <a:pt x="15645" y="12352"/>
                    <a:pt x="15202" y="12732"/>
                  </a:cubicBezTo>
                  <a:cubicBezTo>
                    <a:pt x="14537" y="13365"/>
                    <a:pt x="13840" y="13872"/>
                    <a:pt x="12953" y="14125"/>
                  </a:cubicBezTo>
                  <a:cubicBezTo>
                    <a:pt x="12795" y="14157"/>
                    <a:pt x="12605" y="14220"/>
                    <a:pt x="12447" y="14283"/>
                  </a:cubicBezTo>
                  <a:cubicBezTo>
                    <a:pt x="11845" y="14568"/>
                    <a:pt x="11180" y="14727"/>
                    <a:pt x="10515" y="148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768325" y="1504025"/>
              <a:ext cx="589075" cy="458425"/>
            </a:xfrm>
            <a:custGeom>
              <a:avLst/>
              <a:gdLst/>
              <a:ahLst/>
              <a:cxnLst/>
              <a:rect l="l" t="t" r="r" b="b"/>
              <a:pathLst>
                <a:path w="23563" h="18337" extrusionOk="0">
                  <a:moveTo>
                    <a:pt x="6683" y="8329"/>
                  </a:moveTo>
                  <a:cubicBezTo>
                    <a:pt x="5764" y="9090"/>
                    <a:pt x="4814" y="9786"/>
                    <a:pt x="3959" y="10641"/>
                  </a:cubicBezTo>
                  <a:cubicBezTo>
                    <a:pt x="3737" y="10863"/>
                    <a:pt x="3452" y="11021"/>
                    <a:pt x="3231" y="11211"/>
                  </a:cubicBezTo>
                  <a:cubicBezTo>
                    <a:pt x="2977" y="11401"/>
                    <a:pt x="2724" y="11623"/>
                    <a:pt x="2566" y="11845"/>
                  </a:cubicBezTo>
                  <a:cubicBezTo>
                    <a:pt x="2186" y="12320"/>
                    <a:pt x="1742" y="12668"/>
                    <a:pt x="1267" y="13048"/>
                  </a:cubicBezTo>
                  <a:cubicBezTo>
                    <a:pt x="792" y="13396"/>
                    <a:pt x="380" y="13777"/>
                    <a:pt x="0" y="14283"/>
                  </a:cubicBezTo>
                  <a:cubicBezTo>
                    <a:pt x="64" y="14758"/>
                    <a:pt x="317" y="15170"/>
                    <a:pt x="507" y="15582"/>
                  </a:cubicBezTo>
                  <a:cubicBezTo>
                    <a:pt x="1014" y="16627"/>
                    <a:pt x="1742" y="17482"/>
                    <a:pt x="2756" y="18115"/>
                  </a:cubicBezTo>
                  <a:cubicBezTo>
                    <a:pt x="3136" y="18337"/>
                    <a:pt x="3452" y="18337"/>
                    <a:pt x="3832" y="18147"/>
                  </a:cubicBezTo>
                  <a:cubicBezTo>
                    <a:pt x="4529" y="17767"/>
                    <a:pt x="5226" y="17418"/>
                    <a:pt x="5891" y="17038"/>
                  </a:cubicBezTo>
                  <a:cubicBezTo>
                    <a:pt x="6144" y="16912"/>
                    <a:pt x="6493" y="16848"/>
                    <a:pt x="6619" y="16658"/>
                  </a:cubicBezTo>
                  <a:cubicBezTo>
                    <a:pt x="7031" y="16120"/>
                    <a:pt x="7664" y="15930"/>
                    <a:pt x="8139" y="15518"/>
                  </a:cubicBezTo>
                  <a:cubicBezTo>
                    <a:pt x="8646" y="15107"/>
                    <a:pt x="9216" y="14790"/>
                    <a:pt x="9755" y="14442"/>
                  </a:cubicBezTo>
                  <a:cubicBezTo>
                    <a:pt x="10863" y="13745"/>
                    <a:pt x="11971" y="13048"/>
                    <a:pt x="13080" y="12351"/>
                  </a:cubicBezTo>
                  <a:cubicBezTo>
                    <a:pt x="13967" y="11750"/>
                    <a:pt x="14822" y="11116"/>
                    <a:pt x="15708" y="10546"/>
                  </a:cubicBezTo>
                  <a:cubicBezTo>
                    <a:pt x="16912" y="9786"/>
                    <a:pt x="18020" y="8995"/>
                    <a:pt x="19097" y="8108"/>
                  </a:cubicBezTo>
                  <a:cubicBezTo>
                    <a:pt x="19445" y="7823"/>
                    <a:pt x="19794" y="7601"/>
                    <a:pt x="20142" y="7379"/>
                  </a:cubicBezTo>
                  <a:cubicBezTo>
                    <a:pt x="20554" y="7094"/>
                    <a:pt x="20997" y="6841"/>
                    <a:pt x="21409" y="6556"/>
                  </a:cubicBezTo>
                  <a:cubicBezTo>
                    <a:pt x="21757" y="6271"/>
                    <a:pt x="22137" y="6049"/>
                    <a:pt x="22580" y="6049"/>
                  </a:cubicBezTo>
                  <a:cubicBezTo>
                    <a:pt x="22612" y="5923"/>
                    <a:pt x="22612" y="5828"/>
                    <a:pt x="22644" y="5764"/>
                  </a:cubicBezTo>
                  <a:cubicBezTo>
                    <a:pt x="23404" y="4276"/>
                    <a:pt x="23467" y="2692"/>
                    <a:pt x="23531" y="1109"/>
                  </a:cubicBezTo>
                  <a:cubicBezTo>
                    <a:pt x="23562" y="856"/>
                    <a:pt x="23499" y="602"/>
                    <a:pt x="23436" y="381"/>
                  </a:cubicBezTo>
                  <a:cubicBezTo>
                    <a:pt x="23341" y="159"/>
                    <a:pt x="23182" y="1"/>
                    <a:pt x="22929" y="1"/>
                  </a:cubicBezTo>
                  <a:cubicBezTo>
                    <a:pt x="22771" y="1"/>
                    <a:pt x="22644" y="1"/>
                    <a:pt x="22517" y="1"/>
                  </a:cubicBezTo>
                  <a:cubicBezTo>
                    <a:pt x="21282" y="127"/>
                    <a:pt x="20047" y="159"/>
                    <a:pt x="18844" y="412"/>
                  </a:cubicBezTo>
                  <a:cubicBezTo>
                    <a:pt x="18622" y="444"/>
                    <a:pt x="18464" y="444"/>
                    <a:pt x="18337" y="254"/>
                  </a:cubicBezTo>
                  <a:cubicBezTo>
                    <a:pt x="18210" y="96"/>
                    <a:pt x="18020" y="159"/>
                    <a:pt x="17862" y="254"/>
                  </a:cubicBezTo>
                  <a:cubicBezTo>
                    <a:pt x="17767" y="317"/>
                    <a:pt x="17640" y="381"/>
                    <a:pt x="17545" y="476"/>
                  </a:cubicBezTo>
                  <a:cubicBezTo>
                    <a:pt x="16880" y="1077"/>
                    <a:pt x="16183" y="1552"/>
                    <a:pt x="15423" y="1996"/>
                  </a:cubicBezTo>
                  <a:cubicBezTo>
                    <a:pt x="14917" y="2281"/>
                    <a:pt x="14410" y="2597"/>
                    <a:pt x="13967" y="2977"/>
                  </a:cubicBezTo>
                  <a:cubicBezTo>
                    <a:pt x="12890" y="3832"/>
                    <a:pt x="11813" y="4624"/>
                    <a:pt x="10641" y="5384"/>
                  </a:cubicBezTo>
                  <a:cubicBezTo>
                    <a:pt x="9279" y="6271"/>
                    <a:pt x="7949" y="7253"/>
                    <a:pt x="6683" y="8329"/>
                  </a:cubicBezTo>
                  <a:close/>
                  <a:moveTo>
                    <a:pt x="22929" y="634"/>
                  </a:moveTo>
                  <a:cubicBezTo>
                    <a:pt x="23087" y="951"/>
                    <a:pt x="23056" y="1299"/>
                    <a:pt x="23024" y="1647"/>
                  </a:cubicBezTo>
                  <a:cubicBezTo>
                    <a:pt x="22929" y="2534"/>
                    <a:pt x="22771" y="3421"/>
                    <a:pt x="22644" y="4308"/>
                  </a:cubicBezTo>
                  <a:cubicBezTo>
                    <a:pt x="22644" y="4403"/>
                    <a:pt x="22580" y="4529"/>
                    <a:pt x="22549" y="4624"/>
                  </a:cubicBezTo>
                  <a:cubicBezTo>
                    <a:pt x="22295" y="5511"/>
                    <a:pt x="22105" y="5606"/>
                    <a:pt x="21314" y="5163"/>
                  </a:cubicBezTo>
                  <a:cubicBezTo>
                    <a:pt x="19794" y="4212"/>
                    <a:pt x="18749" y="2914"/>
                    <a:pt x="18210" y="1204"/>
                  </a:cubicBezTo>
                  <a:cubicBezTo>
                    <a:pt x="19097" y="792"/>
                    <a:pt x="21820" y="476"/>
                    <a:pt x="22929" y="634"/>
                  </a:cubicBezTo>
                  <a:close/>
                  <a:moveTo>
                    <a:pt x="17577" y="1267"/>
                  </a:moveTo>
                  <a:cubicBezTo>
                    <a:pt x="17672" y="1394"/>
                    <a:pt x="17767" y="1521"/>
                    <a:pt x="17798" y="1647"/>
                  </a:cubicBezTo>
                  <a:cubicBezTo>
                    <a:pt x="18464" y="3389"/>
                    <a:pt x="19604" y="4719"/>
                    <a:pt x="21187" y="5669"/>
                  </a:cubicBezTo>
                  <a:cubicBezTo>
                    <a:pt x="21250" y="5701"/>
                    <a:pt x="21282" y="5764"/>
                    <a:pt x="21377" y="5859"/>
                  </a:cubicBezTo>
                  <a:cubicBezTo>
                    <a:pt x="21124" y="6208"/>
                    <a:pt x="20744" y="6429"/>
                    <a:pt x="20395" y="6619"/>
                  </a:cubicBezTo>
                  <a:cubicBezTo>
                    <a:pt x="19509" y="7094"/>
                    <a:pt x="18780" y="7728"/>
                    <a:pt x="17988" y="8329"/>
                  </a:cubicBezTo>
                  <a:cubicBezTo>
                    <a:pt x="17387" y="8804"/>
                    <a:pt x="16753" y="9248"/>
                    <a:pt x="16088" y="9691"/>
                  </a:cubicBezTo>
                  <a:cubicBezTo>
                    <a:pt x="14948" y="10483"/>
                    <a:pt x="13808" y="11275"/>
                    <a:pt x="12636" y="12035"/>
                  </a:cubicBezTo>
                  <a:cubicBezTo>
                    <a:pt x="11243" y="12953"/>
                    <a:pt x="9850" y="13808"/>
                    <a:pt x="8424" y="14663"/>
                  </a:cubicBezTo>
                  <a:cubicBezTo>
                    <a:pt x="7696" y="15138"/>
                    <a:pt x="6936" y="15582"/>
                    <a:pt x="6271" y="16120"/>
                  </a:cubicBezTo>
                  <a:cubicBezTo>
                    <a:pt x="6049" y="16278"/>
                    <a:pt x="5828" y="16437"/>
                    <a:pt x="5574" y="16595"/>
                  </a:cubicBezTo>
                  <a:cubicBezTo>
                    <a:pt x="5289" y="16437"/>
                    <a:pt x="5067" y="16310"/>
                    <a:pt x="4814" y="16183"/>
                  </a:cubicBezTo>
                  <a:cubicBezTo>
                    <a:pt x="3801" y="15582"/>
                    <a:pt x="3009" y="14790"/>
                    <a:pt x="2661" y="13650"/>
                  </a:cubicBezTo>
                  <a:cubicBezTo>
                    <a:pt x="2566" y="13333"/>
                    <a:pt x="2407" y="13206"/>
                    <a:pt x="2281" y="13301"/>
                  </a:cubicBezTo>
                  <a:cubicBezTo>
                    <a:pt x="2091" y="13428"/>
                    <a:pt x="2154" y="13650"/>
                    <a:pt x="2217" y="13840"/>
                  </a:cubicBezTo>
                  <a:cubicBezTo>
                    <a:pt x="2439" y="14505"/>
                    <a:pt x="2724" y="15170"/>
                    <a:pt x="3294" y="15677"/>
                  </a:cubicBezTo>
                  <a:cubicBezTo>
                    <a:pt x="3674" y="15993"/>
                    <a:pt x="4117" y="16278"/>
                    <a:pt x="4497" y="16563"/>
                  </a:cubicBezTo>
                  <a:cubicBezTo>
                    <a:pt x="4624" y="16658"/>
                    <a:pt x="4751" y="16753"/>
                    <a:pt x="4909" y="16848"/>
                  </a:cubicBezTo>
                  <a:cubicBezTo>
                    <a:pt x="4497" y="17260"/>
                    <a:pt x="4086" y="17513"/>
                    <a:pt x="3326" y="17767"/>
                  </a:cubicBezTo>
                  <a:cubicBezTo>
                    <a:pt x="1996" y="17133"/>
                    <a:pt x="1141" y="16088"/>
                    <a:pt x="602" y="14442"/>
                  </a:cubicBezTo>
                  <a:cubicBezTo>
                    <a:pt x="761" y="14030"/>
                    <a:pt x="1109" y="13777"/>
                    <a:pt x="1457" y="13523"/>
                  </a:cubicBezTo>
                  <a:cubicBezTo>
                    <a:pt x="2027" y="13080"/>
                    <a:pt x="2597" y="12636"/>
                    <a:pt x="3041" y="12066"/>
                  </a:cubicBezTo>
                  <a:cubicBezTo>
                    <a:pt x="3136" y="11940"/>
                    <a:pt x="3262" y="11845"/>
                    <a:pt x="3389" y="11750"/>
                  </a:cubicBezTo>
                  <a:cubicBezTo>
                    <a:pt x="3674" y="11876"/>
                    <a:pt x="3706" y="12161"/>
                    <a:pt x="3801" y="12383"/>
                  </a:cubicBezTo>
                  <a:cubicBezTo>
                    <a:pt x="4181" y="13333"/>
                    <a:pt x="4814" y="14093"/>
                    <a:pt x="5638" y="14695"/>
                  </a:cubicBezTo>
                  <a:cubicBezTo>
                    <a:pt x="6049" y="15012"/>
                    <a:pt x="6524" y="15202"/>
                    <a:pt x="7031" y="15297"/>
                  </a:cubicBezTo>
                  <a:cubicBezTo>
                    <a:pt x="7094" y="15297"/>
                    <a:pt x="7253" y="15202"/>
                    <a:pt x="7284" y="15138"/>
                  </a:cubicBezTo>
                  <a:cubicBezTo>
                    <a:pt x="7284" y="15075"/>
                    <a:pt x="7253" y="14917"/>
                    <a:pt x="7189" y="14853"/>
                  </a:cubicBezTo>
                  <a:cubicBezTo>
                    <a:pt x="7094" y="14790"/>
                    <a:pt x="6999" y="14758"/>
                    <a:pt x="6873" y="14727"/>
                  </a:cubicBezTo>
                  <a:cubicBezTo>
                    <a:pt x="5638" y="14252"/>
                    <a:pt x="4782" y="13365"/>
                    <a:pt x="4276" y="12161"/>
                  </a:cubicBezTo>
                  <a:cubicBezTo>
                    <a:pt x="4212" y="12003"/>
                    <a:pt x="4149" y="11845"/>
                    <a:pt x="4086" y="11686"/>
                  </a:cubicBezTo>
                  <a:cubicBezTo>
                    <a:pt x="4054" y="11623"/>
                    <a:pt x="4054" y="11528"/>
                    <a:pt x="4022" y="11433"/>
                  </a:cubicBezTo>
                  <a:cubicBezTo>
                    <a:pt x="4371" y="10768"/>
                    <a:pt x="5036" y="10325"/>
                    <a:pt x="5574" y="9850"/>
                  </a:cubicBezTo>
                  <a:cubicBezTo>
                    <a:pt x="6429" y="9090"/>
                    <a:pt x="7379" y="8456"/>
                    <a:pt x="8298" y="7759"/>
                  </a:cubicBezTo>
                  <a:cubicBezTo>
                    <a:pt x="8709" y="8329"/>
                    <a:pt x="8836" y="9058"/>
                    <a:pt x="9533" y="9343"/>
                  </a:cubicBezTo>
                  <a:cubicBezTo>
                    <a:pt x="9596" y="9343"/>
                    <a:pt x="9691" y="9311"/>
                    <a:pt x="9818" y="9280"/>
                  </a:cubicBezTo>
                  <a:cubicBezTo>
                    <a:pt x="9501" y="8646"/>
                    <a:pt x="8899" y="8203"/>
                    <a:pt x="8741" y="7443"/>
                  </a:cubicBezTo>
                  <a:cubicBezTo>
                    <a:pt x="8868" y="7253"/>
                    <a:pt x="9058" y="7063"/>
                    <a:pt x="9343" y="6968"/>
                  </a:cubicBezTo>
                  <a:cubicBezTo>
                    <a:pt x="9723" y="7379"/>
                    <a:pt x="9786" y="8076"/>
                    <a:pt x="10420" y="8266"/>
                  </a:cubicBezTo>
                  <a:cubicBezTo>
                    <a:pt x="10451" y="8266"/>
                    <a:pt x="10515" y="8203"/>
                    <a:pt x="10610" y="8171"/>
                  </a:cubicBezTo>
                  <a:cubicBezTo>
                    <a:pt x="10515" y="8013"/>
                    <a:pt x="10451" y="7886"/>
                    <a:pt x="10388" y="7759"/>
                  </a:cubicBezTo>
                  <a:cubicBezTo>
                    <a:pt x="10166" y="7411"/>
                    <a:pt x="9976" y="7094"/>
                    <a:pt x="9786" y="6746"/>
                  </a:cubicBezTo>
                  <a:cubicBezTo>
                    <a:pt x="9755" y="6714"/>
                    <a:pt x="9850" y="6588"/>
                    <a:pt x="9881" y="6524"/>
                  </a:cubicBezTo>
                  <a:cubicBezTo>
                    <a:pt x="10103" y="6524"/>
                    <a:pt x="10103" y="6651"/>
                    <a:pt x="10166" y="6746"/>
                  </a:cubicBezTo>
                  <a:cubicBezTo>
                    <a:pt x="10325" y="6999"/>
                    <a:pt x="10451" y="7284"/>
                    <a:pt x="10641" y="7506"/>
                  </a:cubicBezTo>
                  <a:cubicBezTo>
                    <a:pt x="10736" y="7633"/>
                    <a:pt x="10831" y="7791"/>
                    <a:pt x="11053" y="7728"/>
                  </a:cubicBezTo>
                  <a:cubicBezTo>
                    <a:pt x="11148" y="7696"/>
                    <a:pt x="11148" y="7443"/>
                    <a:pt x="10990" y="7221"/>
                  </a:cubicBezTo>
                  <a:cubicBezTo>
                    <a:pt x="10768" y="6936"/>
                    <a:pt x="10578" y="6619"/>
                    <a:pt x="10388" y="6334"/>
                  </a:cubicBezTo>
                  <a:cubicBezTo>
                    <a:pt x="10578" y="6049"/>
                    <a:pt x="10578" y="6049"/>
                    <a:pt x="10863" y="5923"/>
                  </a:cubicBezTo>
                  <a:cubicBezTo>
                    <a:pt x="10895" y="5923"/>
                    <a:pt x="10990" y="5954"/>
                    <a:pt x="10990" y="5986"/>
                  </a:cubicBezTo>
                  <a:cubicBezTo>
                    <a:pt x="11148" y="6303"/>
                    <a:pt x="11306" y="6651"/>
                    <a:pt x="11623" y="6841"/>
                  </a:cubicBezTo>
                  <a:cubicBezTo>
                    <a:pt x="11718" y="6873"/>
                    <a:pt x="11876" y="6873"/>
                    <a:pt x="11940" y="6841"/>
                  </a:cubicBezTo>
                  <a:cubicBezTo>
                    <a:pt x="11971" y="6778"/>
                    <a:pt x="12003" y="6619"/>
                    <a:pt x="11940" y="6556"/>
                  </a:cubicBezTo>
                  <a:cubicBezTo>
                    <a:pt x="11718" y="6271"/>
                    <a:pt x="11433" y="6018"/>
                    <a:pt x="11370" y="5606"/>
                  </a:cubicBezTo>
                  <a:cubicBezTo>
                    <a:pt x="11655" y="5258"/>
                    <a:pt x="12098" y="5068"/>
                    <a:pt x="12541" y="4814"/>
                  </a:cubicBezTo>
                  <a:cubicBezTo>
                    <a:pt x="12636" y="4941"/>
                    <a:pt x="12700" y="5099"/>
                    <a:pt x="12795" y="5226"/>
                  </a:cubicBezTo>
                  <a:cubicBezTo>
                    <a:pt x="12921" y="5448"/>
                    <a:pt x="13048" y="5669"/>
                    <a:pt x="13206" y="5859"/>
                  </a:cubicBezTo>
                  <a:cubicBezTo>
                    <a:pt x="13270" y="5891"/>
                    <a:pt x="13428" y="5891"/>
                    <a:pt x="13491" y="5891"/>
                  </a:cubicBezTo>
                  <a:cubicBezTo>
                    <a:pt x="13523" y="5859"/>
                    <a:pt x="13586" y="5733"/>
                    <a:pt x="13555" y="5669"/>
                  </a:cubicBezTo>
                  <a:cubicBezTo>
                    <a:pt x="13523" y="5543"/>
                    <a:pt x="13460" y="5416"/>
                    <a:pt x="13396" y="5289"/>
                  </a:cubicBezTo>
                  <a:cubicBezTo>
                    <a:pt x="13270" y="5036"/>
                    <a:pt x="13143" y="4814"/>
                    <a:pt x="12953" y="4498"/>
                  </a:cubicBezTo>
                  <a:cubicBezTo>
                    <a:pt x="13808" y="3674"/>
                    <a:pt x="14727" y="3041"/>
                    <a:pt x="15677" y="2439"/>
                  </a:cubicBezTo>
                  <a:cubicBezTo>
                    <a:pt x="16310" y="2059"/>
                    <a:pt x="16912" y="1679"/>
                    <a:pt x="17577" y="12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4318675" y="1456525"/>
              <a:ext cx="395100" cy="351550"/>
            </a:xfrm>
            <a:custGeom>
              <a:avLst/>
              <a:gdLst/>
              <a:ahLst/>
              <a:cxnLst/>
              <a:rect l="l" t="t" r="r" b="b"/>
              <a:pathLst>
                <a:path w="15804" h="14062" extrusionOk="0">
                  <a:moveTo>
                    <a:pt x="190" y="1330"/>
                  </a:moveTo>
                  <a:cubicBezTo>
                    <a:pt x="507" y="2217"/>
                    <a:pt x="760" y="3072"/>
                    <a:pt x="1172" y="3896"/>
                  </a:cubicBezTo>
                  <a:cubicBezTo>
                    <a:pt x="1109" y="4022"/>
                    <a:pt x="1045" y="4117"/>
                    <a:pt x="982" y="4244"/>
                  </a:cubicBezTo>
                  <a:cubicBezTo>
                    <a:pt x="1077" y="4339"/>
                    <a:pt x="1172" y="4466"/>
                    <a:pt x="1267" y="4529"/>
                  </a:cubicBezTo>
                  <a:cubicBezTo>
                    <a:pt x="1837" y="4877"/>
                    <a:pt x="2344" y="5352"/>
                    <a:pt x="2819" y="5827"/>
                  </a:cubicBezTo>
                  <a:cubicBezTo>
                    <a:pt x="3104" y="6144"/>
                    <a:pt x="3421" y="6398"/>
                    <a:pt x="3737" y="6651"/>
                  </a:cubicBezTo>
                  <a:cubicBezTo>
                    <a:pt x="4466" y="7189"/>
                    <a:pt x="5162" y="7791"/>
                    <a:pt x="5827" y="8393"/>
                  </a:cubicBezTo>
                  <a:cubicBezTo>
                    <a:pt x="6524" y="9058"/>
                    <a:pt x="7253" y="9659"/>
                    <a:pt x="8013" y="10229"/>
                  </a:cubicBezTo>
                  <a:cubicBezTo>
                    <a:pt x="8868" y="10831"/>
                    <a:pt x="9659" y="11560"/>
                    <a:pt x="10578" y="12066"/>
                  </a:cubicBezTo>
                  <a:cubicBezTo>
                    <a:pt x="10705" y="12161"/>
                    <a:pt x="10831" y="12288"/>
                    <a:pt x="10990" y="12383"/>
                  </a:cubicBezTo>
                  <a:cubicBezTo>
                    <a:pt x="11148" y="12510"/>
                    <a:pt x="11338" y="12636"/>
                    <a:pt x="11528" y="12731"/>
                  </a:cubicBezTo>
                  <a:cubicBezTo>
                    <a:pt x="11908" y="12890"/>
                    <a:pt x="12256" y="13143"/>
                    <a:pt x="12605" y="13428"/>
                  </a:cubicBezTo>
                  <a:cubicBezTo>
                    <a:pt x="12921" y="13681"/>
                    <a:pt x="13238" y="13903"/>
                    <a:pt x="13618" y="14061"/>
                  </a:cubicBezTo>
                  <a:cubicBezTo>
                    <a:pt x="13998" y="13840"/>
                    <a:pt x="14315" y="13586"/>
                    <a:pt x="14600" y="13301"/>
                  </a:cubicBezTo>
                  <a:cubicBezTo>
                    <a:pt x="15138" y="12763"/>
                    <a:pt x="15582" y="12130"/>
                    <a:pt x="15772" y="11370"/>
                  </a:cubicBezTo>
                  <a:cubicBezTo>
                    <a:pt x="15803" y="11211"/>
                    <a:pt x="15803" y="11085"/>
                    <a:pt x="15708" y="10926"/>
                  </a:cubicBezTo>
                  <a:cubicBezTo>
                    <a:pt x="15645" y="10831"/>
                    <a:pt x="15582" y="10736"/>
                    <a:pt x="15487" y="10673"/>
                  </a:cubicBezTo>
                  <a:cubicBezTo>
                    <a:pt x="15297" y="10451"/>
                    <a:pt x="15138" y="10261"/>
                    <a:pt x="14948" y="10071"/>
                  </a:cubicBezTo>
                  <a:cubicBezTo>
                    <a:pt x="14727" y="9849"/>
                    <a:pt x="14473" y="9691"/>
                    <a:pt x="14346" y="9438"/>
                  </a:cubicBezTo>
                  <a:cubicBezTo>
                    <a:pt x="14188" y="9184"/>
                    <a:pt x="13935" y="9089"/>
                    <a:pt x="13745" y="8931"/>
                  </a:cubicBezTo>
                  <a:cubicBezTo>
                    <a:pt x="13618" y="8836"/>
                    <a:pt x="13523" y="8741"/>
                    <a:pt x="13428" y="8646"/>
                  </a:cubicBezTo>
                  <a:cubicBezTo>
                    <a:pt x="13365" y="8551"/>
                    <a:pt x="13301" y="8456"/>
                    <a:pt x="13175" y="8393"/>
                  </a:cubicBezTo>
                  <a:cubicBezTo>
                    <a:pt x="12858" y="8234"/>
                    <a:pt x="12605" y="7949"/>
                    <a:pt x="12351" y="7696"/>
                  </a:cubicBezTo>
                  <a:cubicBezTo>
                    <a:pt x="11401" y="6746"/>
                    <a:pt x="10451" y="5796"/>
                    <a:pt x="9406" y="4941"/>
                  </a:cubicBezTo>
                  <a:cubicBezTo>
                    <a:pt x="9153" y="4719"/>
                    <a:pt x="8868" y="4497"/>
                    <a:pt x="8646" y="4244"/>
                  </a:cubicBezTo>
                  <a:cubicBezTo>
                    <a:pt x="7886" y="3547"/>
                    <a:pt x="7126" y="2851"/>
                    <a:pt x="6271" y="2249"/>
                  </a:cubicBezTo>
                  <a:cubicBezTo>
                    <a:pt x="6018" y="2059"/>
                    <a:pt x="5764" y="1837"/>
                    <a:pt x="5542" y="1616"/>
                  </a:cubicBezTo>
                  <a:cubicBezTo>
                    <a:pt x="5257" y="1362"/>
                    <a:pt x="5036" y="1140"/>
                    <a:pt x="4751" y="887"/>
                  </a:cubicBezTo>
                  <a:cubicBezTo>
                    <a:pt x="4529" y="697"/>
                    <a:pt x="4307" y="539"/>
                    <a:pt x="4276" y="285"/>
                  </a:cubicBezTo>
                  <a:cubicBezTo>
                    <a:pt x="3357" y="0"/>
                    <a:pt x="2502" y="127"/>
                    <a:pt x="1647" y="254"/>
                  </a:cubicBezTo>
                  <a:cubicBezTo>
                    <a:pt x="1299" y="285"/>
                    <a:pt x="982" y="349"/>
                    <a:pt x="665" y="444"/>
                  </a:cubicBezTo>
                  <a:cubicBezTo>
                    <a:pt x="127" y="602"/>
                    <a:pt x="0" y="792"/>
                    <a:pt x="190" y="1330"/>
                  </a:cubicBezTo>
                  <a:close/>
                  <a:moveTo>
                    <a:pt x="14220" y="9881"/>
                  </a:moveTo>
                  <a:cubicBezTo>
                    <a:pt x="14030" y="10863"/>
                    <a:pt x="13681" y="11781"/>
                    <a:pt x="12763" y="12320"/>
                  </a:cubicBezTo>
                  <a:cubicBezTo>
                    <a:pt x="12731" y="12351"/>
                    <a:pt x="12700" y="12351"/>
                    <a:pt x="12668" y="12383"/>
                  </a:cubicBezTo>
                  <a:cubicBezTo>
                    <a:pt x="12541" y="12478"/>
                    <a:pt x="12478" y="12605"/>
                    <a:pt x="12541" y="12668"/>
                  </a:cubicBezTo>
                  <a:cubicBezTo>
                    <a:pt x="12636" y="12795"/>
                    <a:pt x="12763" y="12731"/>
                    <a:pt x="12858" y="12668"/>
                  </a:cubicBezTo>
                  <a:cubicBezTo>
                    <a:pt x="13301" y="12383"/>
                    <a:pt x="13745" y="12066"/>
                    <a:pt x="13966" y="11591"/>
                  </a:cubicBezTo>
                  <a:cubicBezTo>
                    <a:pt x="14156" y="11243"/>
                    <a:pt x="14283" y="10895"/>
                    <a:pt x="14441" y="10514"/>
                  </a:cubicBezTo>
                  <a:cubicBezTo>
                    <a:pt x="14473" y="10451"/>
                    <a:pt x="14505" y="10356"/>
                    <a:pt x="14536" y="10261"/>
                  </a:cubicBezTo>
                  <a:cubicBezTo>
                    <a:pt x="14631" y="10293"/>
                    <a:pt x="14663" y="10324"/>
                    <a:pt x="14695" y="10356"/>
                  </a:cubicBezTo>
                  <a:cubicBezTo>
                    <a:pt x="14948" y="10609"/>
                    <a:pt x="15170" y="10863"/>
                    <a:pt x="15392" y="11085"/>
                  </a:cubicBezTo>
                  <a:cubicBezTo>
                    <a:pt x="15297" y="12066"/>
                    <a:pt x="14695" y="12890"/>
                    <a:pt x="13618" y="13618"/>
                  </a:cubicBezTo>
                  <a:cubicBezTo>
                    <a:pt x="13365" y="13555"/>
                    <a:pt x="13143" y="13396"/>
                    <a:pt x="12921" y="13238"/>
                  </a:cubicBezTo>
                  <a:cubicBezTo>
                    <a:pt x="12510" y="12890"/>
                    <a:pt x="12066" y="12573"/>
                    <a:pt x="11560" y="12351"/>
                  </a:cubicBezTo>
                  <a:cubicBezTo>
                    <a:pt x="11465" y="12320"/>
                    <a:pt x="11401" y="12225"/>
                    <a:pt x="11275" y="12130"/>
                  </a:cubicBezTo>
                  <a:cubicBezTo>
                    <a:pt x="11781" y="11718"/>
                    <a:pt x="12288" y="11370"/>
                    <a:pt x="12605" y="10799"/>
                  </a:cubicBezTo>
                  <a:cubicBezTo>
                    <a:pt x="12921" y="10293"/>
                    <a:pt x="13143" y="9723"/>
                    <a:pt x="13111" y="8994"/>
                  </a:cubicBezTo>
                  <a:cubicBezTo>
                    <a:pt x="13586" y="9279"/>
                    <a:pt x="13903" y="9564"/>
                    <a:pt x="14220" y="9881"/>
                  </a:cubicBezTo>
                  <a:close/>
                  <a:moveTo>
                    <a:pt x="4276" y="1045"/>
                  </a:moveTo>
                  <a:cubicBezTo>
                    <a:pt x="4371" y="1109"/>
                    <a:pt x="4466" y="1140"/>
                    <a:pt x="4529" y="1172"/>
                  </a:cubicBezTo>
                  <a:cubicBezTo>
                    <a:pt x="4719" y="1330"/>
                    <a:pt x="4909" y="1489"/>
                    <a:pt x="5067" y="1647"/>
                  </a:cubicBezTo>
                  <a:cubicBezTo>
                    <a:pt x="5447" y="2059"/>
                    <a:pt x="5891" y="2439"/>
                    <a:pt x="6334" y="2756"/>
                  </a:cubicBezTo>
                  <a:cubicBezTo>
                    <a:pt x="7031" y="3262"/>
                    <a:pt x="7664" y="3832"/>
                    <a:pt x="8298" y="4402"/>
                  </a:cubicBezTo>
                  <a:cubicBezTo>
                    <a:pt x="8646" y="4719"/>
                    <a:pt x="8963" y="5036"/>
                    <a:pt x="9343" y="5352"/>
                  </a:cubicBezTo>
                  <a:cubicBezTo>
                    <a:pt x="10578" y="6366"/>
                    <a:pt x="11686" y="7538"/>
                    <a:pt x="12858" y="8646"/>
                  </a:cubicBezTo>
                  <a:cubicBezTo>
                    <a:pt x="12890" y="8709"/>
                    <a:pt x="12953" y="8773"/>
                    <a:pt x="13016" y="8836"/>
                  </a:cubicBezTo>
                  <a:cubicBezTo>
                    <a:pt x="12858" y="8963"/>
                    <a:pt x="12763" y="9089"/>
                    <a:pt x="12731" y="9279"/>
                  </a:cubicBezTo>
                  <a:cubicBezTo>
                    <a:pt x="12731" y="9818"/>
                    <a:pt x="12510" y="10293"/>
                    <a:pt x="12225" y="10736"/>
                  </a:cubicBezTo>
                  <a:cubicBezTo>
                    <a:pt x="11908" y="11211"/>
                    <a:pt x="11496" y="11528"/>
                    <a:pt x="11053" y="11813"/>
                  </a:cubicBezTo>
                  <a:cubicBezTo>
                    <a:pt x="10420" y="11591"/>
                    <a:pt x="9184" y="10736"/>
                    <a:pt x="8361" y="9944"/>
                  </a:cubicBezTo>
                  <a:cubicBezTo>
                    <a:pt x="8298" y="9913"/>
                    <a:pt x="8234" y="9913"/>
                    <a:pt x="8203" y="9881"/>
                  </a:cubicBezTo>
                  <a:cubicBezTo>
                    <a:pt x="8076" y="9818"/>
                    <a:pt x="7949" y="9723"/>
                    <a:pt x="7823" y="9628"/>
                  </a:cubicBezTo>
                  <a:cubicBezTo>
                    <a:pt x="7823" y="9438"/>
                    <a:pt x="7981" y="9406"/>
                    <a:pt x="8076" y="9311"/>
                  </a:cubicBezTo>
                  <a:cubicBezTo>
                    <a:pt x="8298" y="9121"/>
                    <a:pt x="8488" y="8899"/>
                    <a:pt x="8614" y="8646"/>
                  </a:cubicBezTo>
                  <a:cubicBezTo>
                    <a:pt x="8646" y="8551"/>
                    <a:pt x="8646" y="8424"/>
                    <a:pt x="8646" y="8266"/>
                  </a:cubicBezTo>
                  <a:cubicBezTo>
                    <a:pt x="8329" y="8393"/>
                    <a:pt x="8298" y="8678"/>
                    <a:pt x="8108" y="8836"/>
                  </a:cubicBezTo>
                  <a:cubicBezTo>
                    <a:pt x="7918" y="8994"/>
                    <a:pt x="7728" y="9184"/>
                    <a:pt x="7538" y="9374"/>
                  </a:cubicBezTo>
                  <a:cubicBezTo>
                    <a:pt x="7379" y="9248"/>
                    <a:pt x="7221" y="9121"/>
                    <a:pt x="7063" y="8994"/>
                  </a:cubicBezTo>
                  <a:cubicBezTo>
                    <a:pt x="7316" y="8646"/>
                    <a:pt x="7823" y="8488"/>
                    <a:pt x="7791" y="7918"/>
                  </a:cubicBezTo>
                  <a:cubicBezTo>
                    <a:pt x="7348" y="8139"/>
                    <a:pt x="7189" y="8583"/>
                    <a:pt x="6841" y="8773"/>
                  </a:cubicBezTo>
                  <a:cubicBezTo>
                    <a:pt x="6778" y="8741"/>
                    <a:pt x="6746" y="8709"/>
                    <a:pt x="6714" y="8678"/>
                  </a:cubicBezTo>
                  <a:cubicBezTo>
                    <a:pt x="6714" y="8614"/>
                    <a:pt x="6714" y="8583"/>
                    <a:pt x="6746" y="8551"/>
                  </a:cubicBezTo>
                  <a:cubicBezTo>
                    <a:pt x="6999" y="8361"/>
                    <a:pt x="7221" y="8171"/>
                    <a:pt x="7348" y="7854"/>
                  </a:cubicBezTo>
                  <a:cubicBezTo>
                    <a:pt x="7348" y="7823"/>
                    <a:pt x="7348" y="7728"/>
                    <a:pt x="7316" y="7728"/>
                  </a:cubicBezTo>
                  <a:cubicBezTo>
                    <a:pt x="7253" y="7696"/>
                    <a:pt x="7158" y="7664"/>
                    <a:pt x="7126" y="7728"/>
                  </a:cubicBezTo>
                  <a:cubicBezTo>
                    <a:pt x="6904" y="7949"/>
                    <a:pt x="6714" y="8171"/>
                    <a:pt x="6493" y="8424"/>
                  </a:cubicBezTo>
                  <a:cubicBezTo>
                    <a:pt x="6429" y="8393"/>
                    <a:pt x="6398" y="8393"/>
                    <a:pt x="6334" y="8361"/>
                  </a:cubicBezTo>
                  <a:cubicBezTo>
                    <a:pt x="6271" y="8298"/>
                    <a:pt x="6176" y="8203"/>
                    <a:pt x="6081" y="8108"/>
                  </a:cubicBezTo>
                  <a:cubicBezTo>
                    <a:pt x="6239" y="7949"/>
                    <a:pt x="6398" y="7823"/>
                    <a:pt x="6524" y="7696"/>
                  </a:cubicBezTo>
                  <a:cubicBezTo>
                    <a:pt x="6556" y="7633"/>
                    <a:pt x="6588" y="7538"/>
                    <a:pt x="6619" y="7474"/>
                  </a:cubicBezTo>
                  <a:cubicBezTo>
                    <a:pt x="6683" y="7379"/>
                    <a:pt x="6651" y="7253"/>
                    <a:pt x="6556" y="7221"/>
                  </a:cubicBezTo>
                  <a:cubicBezTo>
                    <a:pt x="6493" y="7221"/>
                    <a:pt x="6398" y="7253"/>
                    <a:pt x="6366" y="7284"/>
                  </a:cubicBezTo>
                  <a:cubicBezTo>
                    <a:pt x="6239" y="7506"/>
                    <a:pt x="6081" y="7728"/>
                    <a:pt x="5827" y="7854"/>
                  </a:cubicBezTo>
                  <a:cubicBezTo>
                    <a:pt x="5574" y="7696"/>
                    <a:pt x="5352" y="7474"/>
                    <a:pt x="5099" y="7189"/>
                  </a:cubicBezTo>
                  <a:cubicBezTo>
                    <a:pt x="5257" y="7063"/>
                    <a:pt x="5384" y="6904"/>
                    <a:pt x="5511" y="6778"/>
                  </a:cubicBezTo>
                  <a:cubicBezTo>
                    <a:pt x="5574" y="6683"/>
                    <a:pt x="5637" y="6588"/>
                    <a:pt x="5701" y="6493"/>
                  </a:cubicBezTo>
                  <a:cubicBezTo>
                    <a:pt x="5732" y="6461"/>
                    <a:pt x="5732" y="6398"/>
                    <a:pt x="5701" y="6398"/>
                  </a:cubicBezTo>
                  <a:cubicBezTo>
                    <a:pt x="5669" y="6366"/>
                    <a:pt x="5606" y="6334"/>
                    <a:pt x="5574" y="6334"/>
                  </a:cubicBezTo>
                  <a:cubicBezTo>
                    <a:pt x="5479" y="6366"/>
                    <a:pt x="5384" y="6429"/>
                    <a:pt x="5321" y="6493"/>
                  </a:cubicBezTo>
                  <a:cubicBezTo>
                    <a:pt x="5162" y="6619"/>
                    <a:pt x="5004" y="6746"/>
                    <a:pt x="4814" y="6936"/>
                  </a:cubicBezTo>
                  <a:cubicBezTo>
                    <a:pt x="4782" y="6904"/>
                    <a:pt x="4687" y="6873"/>
                    <a:pt x="4624" y="6809"/>
                  </a:cubicBezTo>
                  <a:lnTo>
                    <a:pt x="4624" y="6809"/>
                  </a:lnTo>
                  <a:cubicBezTo>
                    <a:pt x="4054" y="6461"/>
                    <a:pt x="3547" y="6049"/>
                    <a:pt x="3072" y="5574"/>
                  </a:cubicBezTo>
                  <a:cubicBezTo>
                    <a:pt x="2756" y="5257"/>
                    <a:pt x="2407" y="4941"/>
                    <a:pt x="2059" y="4624"/>
                  </a:cubicBezTo>
                  <a:cubicBezTo>
                    <a:pt x="1996" y="4561"/>
                    <a:pt x="1932" y="4497"/>
                    <a:pt x="1837" y="4402"/>
                  </a:cubicBezTo>
                  <a:cubicBezTo>
                    <a:pt x="2407" y="3959"/>
                    <a:pt x="2977" y="3516"/>
                    <a:pt x="3357" y="2946"/>
                  </a:cubicBezTo>
                  <a:cubicBezTo>
                    <a:pt x="3769" y="2376"/>
                    <a:pt x="4086" y="1774"/>
                    <a:pt x="4276" y="1045"/>
                  </a:cubicBezTo>
                  <a:close/>
                  <a:moveTo>
                    <a:pt x="1267" y="665"/>
                  </a:moveTo>
                  <a:cubicBezTo>
                    <a:pt x="1869" y="570"/>
                    <a:pt x="2502" y="539"/>
                    <a:pt x="3104" y="475"/>
                  </a:cubicBezTo>
                  <a:cubicBezTo>
                    <a:pt x="3262" y="475"/>
                    <a:pt x="3421" y="475"/>
                    <a:pt x="3579" y="507"/>
                  </a:cubicBezTo>
                  <a:cubicBezTo>
                    <a:pt x="3896" y="539"/>
                    <a:pt x="3959" y="634"/>
                    <a:pt x="3896" y="982"/>
                  </a:cubicBezTo>
                  <a:cubicBezTo>
                    <a:pt x="3832" y="1584"/>
                    <a:pt x="3516" y="2059"/>
                    <a:pt x="3199" y="2566"/>
                  </a:cubicBezTo>
                  <a:cubicBezTo>
                    <a:pt x="2882" y="3104"/>
                    <a:pt x="2471" y="3516"/>
                    <a:pt x="1964" y="3864"/>
                  </a:cubicBezTo>
                  <a:cubicBezTo>
                    <a:pt x="1869" y="3927"/>
                    <a:pt x="1774" y="3959"/>
                    <a:pt x="1647" y="4022"/>
                  </a:cubicBezTo>
                  <a:cubicBezTo>
                    <a:pt x="1109" y="3041"/>
                    <a:pt x="792" y="1996"/>
                    <a:pt x="475" y="982"/>
                  </a:cubicBezTo>
                  <a:cubicBezTo>
                    <a:pt x="729" y="760"/>
                    <a:pt x="1014" y="697"/>
                    <a:pt x="1267" y="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4668625" y="1757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5450050" y="1989350"/>
              <a:ext cx="180550" cy="438650"/>
            </a:xfrm>
            <a:custGeom>
              <a:avLst/>
              <a:gdLst/>
              <a:ahLst/>
              <a:cxnLst/>
              <a:rect l="l" t="t" r="r" b="b"/>
              <a:pathLst>
                <a:path w="7222" h="17546" extrusionOk="0">
                  <a:moveTo>
                    <a:pt x="6778" y="1014"/>
                  </a:moveTo>
                  <a:cubicBezTo>
                    <a:pt x="6524" y="792"/>
                    <a:pt x="6271" y="571"/>
                    <a:pt x="6049" y="349"/>
                  </a:cubicBezTo>
                  <a:cubicBezTo>
                    <a:pt x="5701" y="32"/>
                    <a:pt x="5353" y="1"/>
                    <a:pt x="4973" y="222"/>
                  </a:cubicBezTo>
                  <a:cubicBezTo>
                    <a:pt x="4656" y="381"/>
                    <a:pt x="4402" y="571"/>
                    <a:pt x="4149" y="761"/>
                  </a:cubicBezTo>
                  <a:cubicBezTo>
                    <a:pt x="3896" y="919"/>
                    <a:pt x="3706" y="1141"/>
                    <a:pt x="3484" y="1331"/>
                  </a:cubicBezTo>
                  <a:cubicBezTo>
                    <a:pt x="3294" y="1299"/>
                    <a:pt x="3167" y="1236"/>
                    <a:pt x="3009" y="1236"/>
                  </a:cubicBezTo>
                  <a:cubicBezTo>
                    <a:pt x="2756" y="1204"/>
                    <a:pt x="2534" y="1172"/>
                    <a:pt x="2312" y="1172"/>
                  </a:cubicBezTo>
                  <a:cubicBezTo>
                    <a:pt x="2091" y="1172"/>
                    <a:pt x="1932" y="1267"/>
                    <a:pt x="1901" y="1489"/>
                  </a:cubicBezTo>
                  <a:cubicBezTo>
                    <a:pt x="1901" y="1552"/>
                    <a:pt x="1901" y="1679"/>
                    <a:pt x="1964" y="1711"/>
                  </a:cubicBezTo>
                  <a:cubicBezTo>
                    <a:pt x="1996" y="1742"/>
                    <a:pt x="2122" y="1774"/>
                    <a:pt x="2154" y="1742"/>
                  </a:cubicBezTo>
                  <a:cubicBezTo>
                    <a:pt x="2407" y="1552"/>
                    <a:pt x="2661" y="1616"/>
                    <a:pt x="2946" y="1679"/>
                  </a:cubicBezTo>
                  <a:cubicBezTo>
                    <a:pt x="2946" y="1742"/>
                    <a:pt x="2946" y="1806"/>
                    <a:pt x="2946" y="1869"/>
                  </a:cubicBezTo>
                  <a:cubicBezTo>
                    <a:pt x="2914" y="1964"/>
                    <a:pt x="2851" y="2059"/>
                    <a:pt x="2946" y="2186"/>
                  </a:cubicBezTo>
                  <a:cubicBezTo>
                    <a:pt x="2977" y="2249"/>
                    <a:pt x="3136" y="2217"/>
                    <a:pt x="3294" y="2091"/>
                  </a:cubicBezTo>
                  <a:cubicBezTo>
                    <a:pt x="3357" y="2059"/>
                    <a:pt x="3389" y="1996"/>
                    <a:pt x="3452" y="1932"/>
                  </a:cubicBezTo>
                  <a:cubicBezTo>
                    <a:pt x="3801" y="1647"/>
                    <a:pt x="4149" y="1331"/>
                    <a:pt x="4497" y="1014"/>
                  </a:cubicBezTo>
                  <a:cubicBezTo>
                    <a:pt x="4688" y="887"/>
                    <a:pt x="4846" y="761"/>
                    <a:pt x="5036" y="666"/>
                  </a:cubicBezTo>
                  <a:cubicBezTo>
                    <a:pt x="5289" y="507"/>
                    <a:pt x="5543" y="507"/>
                    <a:pt x="5764" y="729"/>
                  </a:cubicBezTo>
                  <a:cubicBezTo>
                    <a:pt x="5986" y="951"/>
                    <a:pt x="6208" y="1141"/>
                    <a:pt x="6429" y="1331"/>
                  </a:cubicBezTo>
                  <a:cubicBezTo>
                    <a:pt x="6493" y="1394"/>
                    <a:pt x="6556" y="1489"/>
                    <a:pt x="6619" y="1584"/>
                  </a:cubicBezTo>
                  <a:cubicBezTo>
                    <a:pt x="6398" y="2059"/>
                    <a:pt x="6176" y="2471"/>
                    <a:pt x="5923" y="2882"/>
                  </a:cubicBezTo>
                  <a:cubicBezTo>
                    <a:pt x="5796" y="3136"/>
                    <a:pt x="5606" y="3326"/>
                    <a:pt x="5479" y="3579"/>
                  </a:cubicBezTo>
                  <a:cubicBezTo>
                    <a:pt x="5416" y="3642"/>
                    <a:pt x="5384" y="3706"/>
                    <a:pt x="5353" y="3769"/>
                  </a:cubicBezTo>
                  <a:cubicBezTo>
                    <a:pt x="5321" y="3864"/>
                    <a:pt x="5353" y="3959"/>
                    <a:pt x="5448" y="4023"/>
                  </a:cubicBezTo>
                  <a:cubicBezTo>
                    <a:pt x="5511" y="4023"/>
                    <a:pt x="5638" y="4054"/>
                    <a:pt x="5669" y="4023"/>
                  </a:cubicBezTo>
                  <a:cubicBezTo>
                    <a:pt x="5796" y="3896"/>
                    <a:pt x="5923" y="3737"/>
                    <a:pt x="6049" y="3611"/>
                  </a:cubicBezTo>
                  <a:cubicBezTo>
                    <a:pt x="6144" y="3516"/>
                    <a:pt x="6239" y="3452"/>
                    <a:pt x="6334" y="3389"/>
                  </a:cubicBezTo>
                  <a:cubicBezTo>
                    <a:pt x="6556" y="3896"/>
                    <a:pt x="6556" y="4371"/>
                    <a:pt x="6398" y="4846"/>
                  </a:cubicBezTo>
                  <a:cubicBezTo>
                    <a:pt x="6334" y="4941"/>
                    <a:pt x="6303" y="5099"/>
                    <a:pt x="6334" y="5194"/>
                  </a:cubicBezTo>
                  <a:cubicBezTo>
                    <a:pt x="6366" y="5289"/>
                    <a:pt x="6461" y="5384"/>
                    <a:pt x="6556" y="5479"/>
                  </a:cubicBezTo>
                  <a:cubicBezTo>
                    <a:pt x="6429" y="5638"/>
                    <a:pt x="6334" y="5764"/>
                    <a:pt x="6239" y="5923"/>
                  </a:cubicBezTo>
                  <a:lnTo>
                    <a:pt x="6239" y="5923"/>
                  </a:lnTo>
                  <a:lnTo>
                    <a:pt x="6239" y="5923"/>
                  </a:lnTo>
                  <a:lnTo>
                    <a:pt x="6239" y="5923"/>
                  </a:lnTo>
                  <a:lnTo>
                    <a:pt x="6239" y="5923"/>
                  </a:lnTo>
                  <a:cubicBezTo>
                    <a:pt x="6239" y="5923"/>
                    <a:pt x="6239" y="5923"/>
                    <a:pt x="6239" y="5923"/>
                  </a:cubicBezTo>
                  <a:lnTo>
                    <a:pt x="6239" y="5923"/>
                  </a:lnTo>
                  <a:cubicBezTo>
                    <a:pt x="6113" y="6113"/>
                    <a:pt x="5986" y="6334"/>
                    <a:pt x="5828" y="6556"/>
                  </a:cubicBezTo>
                  <a:cubicBezTo>
                    <a:pt x="5448" y="7094"/>
                    <a:pt x="5036" y="7633"/>
                    <a:pt x="4624" y="8203"/>
                  </a:cubicBezTo>
                  <a:cubicBezTo>
                    <a:pt x="4371" y="8551"/>
                    <a:pt x="4117" y="8900"/>
                    <a:pt x="3832" y="9280"/>
                  </a:cubicBezTo>
                  <a:cubicBezTo>
                    <a:pt x="3357" y="9850"/>
                    <a:pt x="2882" y="10451"/>
                    <a:pt x="2439" y="11053"/>
                  </a:cubicBezTo>
                  <a:cubicBezTo>
                    <a:pt x="2281" y="11243"/>
                    <a:pt x="2122" y="11338"/>
                    <a:pt x="1901" y="11338"/>
                  </a:cubicBezTo>
                  <a:cubicBezTo>
                    <a:pt x="1584" y="11338"/>
                    <a:pt x="1267" y="11338"/>
                    <a:pt x="951" y="11338"/>
                  </a:cubicBezTo>
                  <a:cubicBezTo>
                    <a:pt x="856" y="11338"/>
                    <a:pt x="729" y="11338"/>
                    <a:pt x="602" y="11338"/>
                  </a:cubicBezTo>
                  <a:cubicBezTo>
                    <a:pt x="507" y="11338"/>
                    <a:pt x="381" y="11370"/>
                    <a:pt x="412" y="11496"/>
                  </a:cubicBezTo>
                  <a:cubicBezTo>
                    <a:pt x="412" y="11560"/>
                    <a:pt x="476" y="11686"/>
                    <a:pt x="571" y="11686"/>
                  </a:cubicBezTo>
                  <a:cubicBezTo>
                    <a:pt x="729" y="11750"/>
                    <a:pt x="887" y="11781"/>
                    <a:pt x="1077" y="11781"/>
                  </a:cubicBezTo>
                  <a:cubicBezTo>
                    <a:pt x="1236" y="11813"/>
                    <a:pt x="1426" y="11813"/>
                    <a:pt x="1711" y="11813"/>
                  </a:cubicBezTo>
                  <a:cubicBezTo>
                    <a:pt x="1552" y="12003"/>
                    <a:pt x="1426" y="12161"/>
                    <a:pt x="1299" y="12320"/>
                  </a:cubicBezTo>
                  <a:cubicBezTo>
                    <a:pt x="1046" y="12288"/>
                    <a:pt x="792" y="12256"/>
                    <a:pt x="539" y="12225"/>
                  </a:cubicBezTo>
                  <a:cubicBezTo>
                    <a:pt x="476" y="12193"/>
                    <a:pt x="381" y="12161"/>
                    <a:pt x="317" y="12193"/>
                  </a:cubicBezTo>
                  <a:cubicBezTo>
                    <a:pt x="254" y="12193"/>
                    <a:pt x="159" y="12256"/>
                    <a:pt x="159" y="12320"/>
                  </a:cubicBezTo>
                  <a:cubicBezTo>
                    <a:pt x="127" y="12351"/>
                    <a:pt x="159" y="12446"/>
                    <a:pt x="222" y="12510"/>
                  </a:cubicBezTo>
                  <a:cubicBezTo>
                    <a:pt x="286" y="12573"/>
                    <a:pt x="381" y="12605"/>
                    <a:pt x="476" y="12636"/>
                  </a:cubicBezTo>
                  <a:cubicBezTo>
                    <a:pt x="602" y="12668"/>
                    <a:pt x="729" y="12700"/>
                    <a:pt x="887" y="12763"/>
                  </a:cubicBezTo>
                  <a:cubicBezTo>
                    <a:pt x="761" y="12921"/>
                    <a:pt x="666" y="13080"/>
                    <a:pt x="602" y="13206"/>
                  </a:cubicBezTo>
                  <a:cubicBezTo>
                    <a:pt x="539" y="13302"/>
                    <a:pt x="539" y="13397"/>
                    <a:pt x="634" y="13492"/>
                  </a:cubicBezTo>
                  <a:cubicBezTo>
                    <a:pt x="729" y="13555"/>
                    <a:pt x="824" y="13523"/>
                    <a:pt x="887" y="13460"/>
                  </a:cubicBezTo>
                  <a:cubicBezTo>
                    <a:pt x="982" y="13365"/>
                    <a:pt x="1077" y="13270"/>
                    <a:pt x="1172" y="13143"/>
                  </a:cubicBezTo>
                  <a:cubicBezTo>
                    <a:pt x="1489" y="12763"/>
                    <a:pt x="1806" y="12383"/>
                    <a:pt x="2154" y="12003"/>
                  </a:cubicBezTo>
                  <a:cubicBezTo>
                    <a:pt x="3199" y="10926"/>
                    <a:pt x="4117" y="9755"/>
                    <a:pt x="4941" y="8519"/>
                  </a:cubicBezTo>
                  <a:cubicBezTo>
                    <a:pt x="5194" y="8171"/>
                    <a:pt x="5416" y="7854"/>
                    <a:pt x="5669" y="7506"/>
                  </a:cubicBezTo>
                  <a:cubicBezTo>
                    <a:pt x="5733" y="7443"/>
                    <a:pt x="5796" y="7379"/>
                    <a:pt x="5891" y="7316"/>
                  </a:cubicBezTo>
                  <a:cubicBezTo>
                    <a:pt x="5986" y="7474"/>
                    <a:pt x="6081" y="7601"/>
                    <a:pt x="6144" y="7759"/>
                  </a:cubicBezTo>
                  <a:cubicBezTo>
                    <a:pt x="6493" y="8361"/>
                    <a:pt x="6429" y="8931"/>
                    <a:pt x="5954" y="9470"/>
                  </a:cubicBezTo>
                  <a:cubicBezTo>
                    <a:pt x="5258" y="10230"/>
                    <a:pt x="4592" y="11053"/>
                    <a:pt x="3927" y="11876"/>
                  </a:cubicBezTo>
                  <a:cubicBezTo>
                    <a:pt x="3136" y="12890"/>
                    <a:pt x="2281" y="13840"/>
                    <a:pt x="1362" y="14727"/>
                  </a:cubicBezTo>
                  <a:cubicBezTo>
                    <a:pt x="856" y="15233"/>
                    <a:pt x="507" y="15835"/>
                    <a:pt x="159" y="16437"/>
                  </a:cubicBezTo>
                  <a:cubicBezTo>
                    <a:pt x="95" y="16595"/>
                    <a:pt x="64" y="16753"/>
                    <a:pt x="32" y="16880"/>
                  </a:cubicBezTo>
                  <a:cubicBezTo>
                    <a:pt x="0" y="17260"/>
                    <a:pt x="190" y="17482"/>
                    <a:pt x="539" y="17545"/>
                  </a:cubicBezTo>
                  <a:cubicBezTo>
                    <a:pt x="729" y="17545"/>
                    <a:pt x="856" y="17482"/>
                    <a:pt x="951" y="17323"/>
                  </a:cubicBezTo>
                  <a:cubicBezTo>
                    <a:pt x="982" y="17260"/>
                    <a:pt x="982" y="17197"/>
                    <a:pt x="1014" y="17102"/>
                  </a:cubicBezTo>
                  <a:cubicBezTo>
                    <a:pt x="1141" y="16690"/>
                    <a:pt x="1236" y="16278"/>
                    <a:pt x="1394" y="15867"/>
                  </a:cubicBezTo>
                  <a:cubicBezTo>
                    <a:pt x="1584" y="15392"/>
                    <a:pt x="1806" y="14917"/>
                    <a:pt x="2186" y="14537"/>
                  </a:cubicBezTo>
                  <a:cubicBezTo>
                    <a:pt x="2661" y="14062"/>
                    <a:pt x="3136" y="13555"/>
                    <a:pt x="3579" y="13048"/>
                  </a:cubicBezTo>
                  <a:cubicBezTo>
                    <a:pt x="4466" y="12003"/>
                    <a:pt x="5321" y="10926"/>
                    <a:pt x="6176" y="9913"/>
                  </a:cubicBezTo>
                  <a:cubicBezTo>
                    <a:pt x="6968" y="8995"/>
                    <a:pt x="7031" y="8488"/>
                    <a:pt x="6493" y="7411"/>
                  </a:cubicBezTo>
                  <a:cubicBezTo>
                    <a:pt x="6398" y="7221"/>
                    <a:pt x="6303" y="7031"/>
                    <a:pt x="6208" y="6841"/>
                  </a:cubicBezTo>
                  <a:cubicBezTo>
                    <a:pt x="6334" y="6651"/>
                    <a:pt x="6429" y="6493"/>
                    <a:pt x="6524" y="6334"/>
                  </a:cubicBezTo>
                  <a:cubicBezTo>
                    <a:pt x="6683" y="6081"/>
                    <a:pt x="6809" y="5859"/>
                    <a:pt x="6968" y="5638"/>
                  </a:cubicBezTo>
                  <a:cubicBezTo>
                    <a:pt x="7063" y="5448"/>
                    <a:pt x="7126" y="5289"/>
                    <a:pt x="7031" y="5068"/>
                  </a:cubicBezTo>
                  <a:cubicBezTo>
                    <a:pt x="6968" y="5068"/>
                    <a:pt x="6873" y="5068"/>
                    <a:pt x="6778" y="5036"/>
                  </a:cubicBezTo>
                  <a:cubicBezTo>
                    <a:pt x="6999" y="4276"/>
                    <a:pt x="7063" y="3579"/>
                    <a:pt x="6461" y="2946"/>
                  </a:cubicBezTo>
                  <a:cubicBezTo>
                    <a:pt x="6619" y="2629"/>
                    <a:pt x="6778" y="2344"/>
                    <a:pt x="6936" y="2059"/>
                  </a:cubicBezTo>
                  <a:cubicBezTo>
                    <a:pt x="7221" y="1584"/>
                    <a:pt x="7189" y="1394"/>
                    <a:pt x="6778" y="10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3777125" y="1053525"/>
              <a:ext cx="114825" cy="482200"/>
            </a:xfrm>
            <a:custGeom>
              <a:avLst/>
              <a:gdLst/>
              <a:ahLst/>
              <a:cxnLst/>
              <a:rect l="l" t="t" r="r" b="b"/>
              <a:pathLst>
                <a:path w="4593" h="19288" extrusionOk="0">
                  <a:moveTo>
                    <a:pt x="317" y="19256"/>
                  </a:moveTo>
                  <a:cubicBezTo>
                    <a:pt x="476" y="19287"/>
                    <a:pt x="602" y="19129"/>
                    <a:pt x="666" y="18844"/>
                  </a:cubicBezTo>
                  <a:cubicBezTo>
                    <a:pt x="761" y="18274"/>
                    <a:pt x="856" y="17704"/>
                    <a:pt x="982" y="17134"/>
                  </a:cubicBezTo>
                  <a:cubicBezTo>
                    <a:pt x="1046" y="16690"/>
                    <a:pt x="1141" y="16247"/>
                    <a:pt x="1204" y="15804"/>
                  </a:cubicBezTo>
                  <a:cubicBezTo>
                    <a:pt x="1426" y="14727"/>
                    <a:pt x="1679" y="13650"/>
                    <a:pt x="1869" y="12542"/>
                  </a:cubicBezTo>
                  <a:cubicBezTo>
                    <a:pt x="2059" y="11465"/>
                    <a:pt x="2218" y="10388"/>
                    <a:pt x="2566" y="9375"/>
                  </a:cubicBezTo>
                  <a:cubicBezTo>
                    <a:pt x="2851" y="8552"/>
                    <a:pt x="3009" y="7760"/>
                    <a:pt x="3104" y="6905"/>
                  </a:cubicBezTo>
                  <a:cubicBezTo>
                    <a:pt x="3168" y="6240"/>
                    <a:pt x="3199" y="5543"/>
                    <a:pt x="2851" y="4910"/>
                  </a:cubicBezTo>
                  <a:cubicBezTo>
                    <a:pt x="2724" y="4688"/>
                    <a:pt x="2566" y="4466"/>
                    <a:pt x="2408" y="4213"/>
                  </a:cubicBezTo>
                  <a:cubicBezTo>
                    <a:pt x="2439" y="3960"/>
                    <a:pt x="2439" y="3706"/>
                    <a:pt x="2471" y="3421"/>
                  </a:cubicBezTo>
                  <a:cubicBezTo>
                    <a:pt x="3009" y="3390"/>
                    <a:pt x="3421" y="3199"/>
                    <a:pt x="3801" y="2946"/>
                  </a:cubicBezTo>
                  <a:cubicBezTo>
                    <a:pt x="4213" y="2629"/>
                    <a:pt x="4561" y="2249"/>
                    <a:pt x="4593" y="1711"/>
                  </a:cubicBezTo>
                  <a:cubicBezTo>
                    <a:pt x="4593" y="1236"/>
                    <a:pt x="4593" y="761"/>
                    <a:pt x="4561" y="286"/>
                  </a:cubicBezTo>
                  <a:cubicBezTo>
                    <a:pt x="4561" y="223"/>
                    <a:pt x="4529" y="128"/>
                    <a:pt x="4466" y="1"/>
                  </a:cubicBezTo>
                  <a:cubicBezTo>
                    <a:pt x="4308" y="64"/>
                    <a:pt x="4181" y="96"/>
                    <a:pt x="4086" y="159"/>
                  </a:cubicBezTo>
                  <a:cubicBezTo>
                    <a:pt x="3643" y="381"/>
                    <a:pt x="3168" y="539"/>
                    <a:pt x="2693" y="539"/>
                  </a:cubicBezTo>
                  <a:cubicBezTo>
                    <a:pt x="2281" y="571"/>
                    <a:pt x="1901" y="666"/>
                    <a:pt x="1489" y="761"/>
                  </a:cubicBezTo>
                  <a:cubicBezTo>
                    <a:pt x="1077" y="856"/>
                    <a:pt x="761" y="1141"/>
                    <a:pt x="507" y="1458"/>
                  </a:cubicBezTo>
                  <a:cubicBezTo>
                    <a:pt x="444" y="1521"/>
                    <a:pt x="381" y="1648"/>
                    <a:pt x="381" y="1774"/>
                  </a:cubicBezTo>
                  <a:cubicBezTo>
                    <a:pt x="349" y="2218"/>
                    <a:pt x="349" y="2661"/>
                    <a:pt x="602" y="3073"/>
                  </a:cubicBezTo>
                  <a:cubicBezTo>
                    <a:pt x="666" y="3136"/>
                    <a:pt x="729" y="3231"/>
                    <a:pt x="729" y="3326"/>
                  </a:cubicBezTo>
                  <a:cubicBezTo>
                    <a:pt x="856" y="3675"/>
                    <a:pt x="887" y="4023"/>
                    <a:pt x="666" y="4308"/>
                  </a:cubicBezTo>
                  <a:cubicBezTo>
                    <a:pt x="381" y="4720"/>
                    <a:pt x="254" y="5195"/>
                    <a:pt x="254" y="5670"/>
                  </a:cubicBezTo>
                  <a:cubicBezTo>
                    <a:pt x="254" y="5923"/>
                    <a:pt x="286" y="6176"/>
                    <a:pt x="286" y="6430"/>
                  </a:cubicBezTo>
                  <a:cubicBezTo>
                    <a:pt x="286" y="8520"/>
                    <a:pt x="286" y="10578"/>
                    <a:pt x="286" y="12637"/>
                  </a:cubicBezTo>
                  <a:cubicBezTo>
                    <a:pt x="286" y="12795"/>
                    <a:pt x="286" y="12954"/>
                    <a:pt x="254" y="13112"/>
                  </a:cubicBezTo>
                  <a:cubicBezTo>
                    <a:pt x="191" y="14030"/>
                    <a:pt x="96" y="14917"/>
                    <a:pt x="32" y="15835"/>
                  </a:cubicBezTo>
                  <a:cubicBezTo>
                    <a:pt x="1" y="16754"/>
                    <a:pt x="1" y="17672"/>
                    <a:pt x="1" y="18591"/>
                  </a:cubicBezTo>
                  <a:cubicBezTo>
                    <a:pt x="1" y="18686"/>
                    <a:pt x="1" y="18781"/>
                    <a:pt x="32" y="18876"/>
                  </a:cubicBezTo>
                  <a:cubicBezTo>
                    <a:pt x="64" y="19034"/>
                    <a:pt x="127" y="19224"/>
                    <a:pt x="317" y="19256"/>
                  </a:cubicBezTo>
                  <a:close/>
                  <a:moveTo>
                    <a:pt x="729" y="1964"/>
                  </a:moveTo>
                  <a:cubicBezTo>
                    <a:pt x="729" y="1774"/>
                    <a:pt x="824" y="1616"/>
                    <a:pt x="951" y="1489"/>
                  </a:cubicBezTo>
                  <a:cubicBezTo>
                    <a:pt x="1172" y="1299"/>
                    <a:pt x="1394" y="1141"/>
                    <a:pt x="1679" y="1078"/>
                  </a:cubicBezTo>
                  <a:cubicBezTo>
                    <a:pt x="2028" y="1014"/>
                    <a:pt x="2376" y="951"/>
                    <a:pt x="2724" y="919"/>
                  </a:cubicBezTo>
                  <a:cubicBezTo>
                    <a:pt x="3199" y="856"/>
                    <a:pt x="3674" y="729"/>
                    <a:pt x="4181" y="603"/>
                  </a:cubicBezTo>
                  <a:cubicBezTo>
                    <a:pt x="4181" y="666"/>
                    <a:pt x="4244" y="729"/>
                    <a:pt x="4244" y="824"/>
                  </a:cubicBezTo>
                  <a:cubicBezTo>
                    <a:pt x="4244" y="1078"/>
                    <a:pt x="4244" y="1299"/>
                    <a:pt x="4244" y="1521"/>
                  </a:cubicBezTo>
                  <a:cubicBezTo>
                    <a:pt x="4244" y="1838"/>
                    <a:pt x="4149" y="2123"/>
                    <a:pt x="3928" y="2313"/>
                  </a:cubicBezTo>
                  <a:cubicBezTo>
                    <a:pt x="3579" y="2661"/>
                    <a:pt x="3199" y="2914"/>
                    <a:pt x="2724" y="3009"/>
                  </a:cubicBezTo>
                  <a:cubicBezTo>
                    <a:pt x="2218" y="3073"/>
                    <a:pt x="1679" y="3104"/>
                    <a:pt x="1141" y="3168"/>
                  </a:cubicBezTo>
                  <a:cubicBezTo>
                    <a:pt x="792" y="2788"/>
                    <a:pt x="697" y="2376"/>
                    <a:pt x="729" y="1964"/>
                  </a:cubicBezTo>
                  <a:close/>
                  <a:moveTo>
                    <a:pt x="2091" y="3548"/>
                  </a:moveTo>
                  <a:cubicBezTo>
                    <a:pt x="2091" y="3706"/>
                    <a:pt x="2059" y="3865"/>
                    <a:pt x="2059" y="4055"/>
                  </a:cubicBezTo>
                  <a:cubicBezTo>
                    <a:pt x="1743" y="4055"/>
                    <a:pt x="1458" y="4055"/>
                    <a:pt x="1172" y="3991"/>
                  </a:cubicBezTo>
                  <a:cubicBezTo>
                    <a:pt x="1172" y="3675"/>
                    <a:pt x="1236" y="3548"/>
                    <a:pt x="1426" y="3485"/>
                  </a:cubicBezTo>
                  <a:cubicBezTo>
                    <a:pt x="1584" y="3453"/>
                    <a:pt x="1711" y="3453"/>
                    <a:pt x="2091" y="3548"/>
                  </a:cubicBezTo>
                  <a:close/>
                  <a:moveTo>
                    <a:pt x="349" y="17609"/>
                  </a:moveTo>
                  <a:cubicBezTo>
                    <a:pt x="381" y="16912"/>
                    <a:pt x="412" y="16215"/>
                    <a:pt x="444" y="15519"/>
                  </a:cubicBezTo>
                  <a:cubicBezTo>
                    <a:pt x="539" y="13904"/>
                    <a:pt x="761" y="12320"/>
                    <a:pt x="697" y="10705"/>
                  </a:cubicBezTo>
                  <a:cubicBezTo>
                    <a:pt x="634" y="9755"/>
                    <a:pt x="666" y="8773"/>
                    <a:pt x="666" y="7823"/>
                  </a:cubicBezTo>
                  <a:cubicBezTo>
                    <a:pt x="666" y="7443"/>
                    <a:pt x="697" y="7063"/>
                    <a:pt x="634" y="6683"/>
                  </a:cubicBezTo>
                  <a:cubicBezTo>
                    <a:pt x="539" y="6113"/>
                    <a:pt x="666" y="5575"/>
                    <a:pt x="761" y="5036"/>
                  </a:cubicBezTo>
                  <a:cubicBezTo>
                    <a:pt x="824" y="4593"/>
                    <a:pt x="1046" y="4435"/>
                    <a:pt x="1521" y="4435"/>
                  </a:cubicBezTo>
                  <a:cubicBezTo>
                    <a:pt x="1996" y="4466"/>
                    <a:pt x="2313" y="4656"/>
                    <a:pt x="2503" y="5100"/>
                  </a:cubicBezTo>
                  <a:cubicBezTo>
                    <a:pt x="2629" y="5448"/>
                    <a:pt x="2851" y="5765"/>
                    <a:pt x="2693" y="6208"/>
                  </a:cubicBezTo>
                  <a:cubicBezTo>
                    <a:pt x="2408" y="6240"/>
                    <a:pt x="2154" y="6240"/>
                    <a:pt x="1901" y="6271"/>
                  </a:cubicBezTo>
                  <a:cubicBezTo>
                    <a:pt x="1838" y="6271"/>
                    <a:pt x="1806" y="6335"/>
                    <a:pt x="1743" y="6398"/>
                  </a:cubicBezTo>
                  <a:cubicBezTo>
                    <a:pt x="1806" y="6461"/>
                    <a:pt x="1838" y="6525"/>
                    <a:pt x="1901" y="6556"/>
                  </a:cubicBezTo>
                  <a:cubicBezTo>
                    <a:pt x="2028" y="6588"/>
                    <a:pt x="2123" y="6588"/>
                    <a:pt x="2249" y="6588"/>
                  </a:cubicBezTo>
                  <a:cubicBezTo>
                    <a:pt x="2376" y="6588"/>
                    <a:pt x="2503" y="6588"/>
                    <a:pt x="2693" y="6588"/>
                  </a:cubicBezTo>
                  <a:cubicBezTo>
                    <a:pt x="2693" y="6746"/>
                    <a:pt x="2724" y="6841"/>
                    <a:pt x="2693" y="6968"/>
                  </a:cubicBezTo>
                  <a:cubicBezTo>
                    <a:pt x="2629" y="7823"/>
                    <a:pt x="2471" y="8647"/>
                    <a:pt x="2123" y="9438"/>
                  </a:cubicBezTo>
                  <a:lnTo>
                    <a:pt x="1553" y="9438"/>
                  </a:lnTo>
                  <a:cubicBezTo>
                    <a:pt x="1458" y="9565"/>
                    <a:pt x="1521" y="9660"/>
                    <a:pt x="1648" y="9723"/>
                  </a:cubicBezTo>
                  <a:cubicBezTo>
                    <a:pt x="1743" y="9755"/>
                    <a:pt x="1869" y="9755"/>
                    <a:pt x="1996" y="9787"/>
                  </a:cubicBezTo>
                  <a:cubicBezTo>
                    <a:pt x="1996" y="9850"/>
                    <a:pt x="1996" y="9913"/>
                    <a:pt x="1996" y="9977"/>
                  </a:cubicBezTo>
                  <a:cubicBezTo>
                    <a:pt x="1996" y="10135"/>
                    <a:pt x="1901" y="10293"/>
                    <a:pt x="1743" y="10388"/>
                  </a:cubicBezTo>
                  <a:cubicBezTo>
                    <a:pt x="1933" y="10547"/>
                    <a:pt x="1806" y="10737"/>
                    <a:pt x="1774" y="10895"/>
                  </a:cubicBezTo>
                  <a:cubicBezTo>
                    <a:pt x="1774" y="11053"/>
                    <a:pt x="1711" y="11243"/>
                    <a:pt x="1711" y="11402"/>
                  </a:cubicBezTo>
                  <a:cubicBezTo>
                    <a:pt x="1679" y="11592"/>
                    <a:pt x="1648" y="11750"/>
                    <a:pt x="1616" y="11908"/>
                  </a:cubicBezTo>
                  <a:cubicBezTo>
                    <a:pt x="1394" y="13049"/>
                    <a:pt x="1172" y="14220"/>
                    <a:pt x="951" y="15360"/>
                  </a:cubicBezTo>
                  <a:cubicBezTo>
                    <a:pt x="824" y="16025"/>
                    <a:pt x="697" y="16690"/>
                    <a:pt x="571" y="17355"/>
                  </a:cubicBezTo>
                  <a:cubicBezTo>
                    <a:pt x="539" y="17546"/>
                    <a:pt x="507" y="17736"/>
                    <a:pt x="444" y="17957"/>
                  </a:cubicBezTo>
                  <a:cubicBezTo>
                    <a:pt x="317" y="17831"/>
                    <a:pt x="349" y="17704"/>
                    <a:pt x="349" y="176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3008375" y="1701950"/>
              <a:ext cx="251000" cy="345225"/>
            </a:xfrm>
            <a:custGeom>
              <a:avLst/>
              <a:gdLst/>
              <a:ahLst/>
              <a:cxnLst/>
              <a:rect l="l" t="t" r="r" b="b"/>
              <a:pathLst>
                <a:path w="10040" h="13809" extrusionOk="0">
                  <a:moveTo>
                    <a:pt x="6017" y="13777"/>
                  </a:moveTo>
                  <a:cubicBezTo>
                    <a:pt x="6081" y="13808"/>
                    <a:pt x="6176" y="13777"/>
                    <a:pt x="6239" y="13745"/>
                  </a:cubicBezTo>
                  <a:cubicBezTo>
                    <a:pt x="6872" y="13555"/>
                    <a:pt x="7474" y="13333"/>
                    <a:pt x="7822" y="12732"/>
                  </a:cubicBezTo>
                  <a:cubicBezTo>
                    <a:pt x="7886" y="12668"/>
                    <a:pt x="7949" y="12605"/>
                    <a:pt x="8012" y="12510"/>
                  </a:cubicBezTo>
                  <a:cubicBezTo>
                    <a:pt x="8741" y="11528"/>
                    <a:pt x="9089" y="10451"/>
                    <a:pt x="8931" y="9248"/>
                  </a:cubicBezTo>
                  <a:cubicBezTo>
                    <a:pt x="8836" y="8646"/>
                    <a:pt x="8772" y="8076"/>
                    <a:pt x="8709" y="7506"/>
                  </a:cubicBezTo>
                  <a:cubicBezTo>
                    <a:pt x="8836" y="7443"/>
                    <a:pt x="8931" y="7380"/>
                    <a:pt x="9026" y="7316"/>
                  </a:cubicBezTo>
                  <a:cubicBezTo>
                    <a:pt x="9469" y="7158"/>
                    <a:pt x="9722" y="6841"/>
                    <a:pt x="9912" y="6430"/>
                  </a:cubicBezTo>
                  <a:cubicBezTo>
                    <a:pt x="10039" y="6113"/>
                    <a:pt x="10007" y="5955"/>
                    <a:pt x="9754" y="5733"/>
                  </a:cubicBezTo>
                  <a:cubicBezTo>
                    <a:pt x="9501" y="5511"/>
                    <a:pt x="9216" y="5416"/>
                    <a:pt x="8899" y="5384"/>
                  </a:cubicBezTo>
                  <a:cubicBezTo>
                    <a:pt x="8202" y="5321"/>
                    <a:pt x="7537" y="5511"/>
                    <a:pt x="6872" y="5638"/>
                  </a:cubicBezTo>
                  <a:cubicBezTo>
                    <a:pt x="6366" y="5733"/>
                    <a:pt x="5859" y="5860"/>
                    <a:pt x="5352" y="5986"/>
                  </a:cubicBezTo>
                  <a:cubicBezTo>
                    <a:pt x="5162" y="5828"/>
                    <a:pt x="5130" y="5574"/>
                    <a:pt x="5067" y="5353"/>
                  </a:cubicBezTo>
                  <a:cubicBezTo>
                    <a:pt x="4909" y="4846"/>
                    <a:pt x="4750" y="4339"/>
                    <a:pt x="4592" y="3801"/>
                  </a:cubicBezTo>
                  <a:cubicBezTo>
                    <a:pt x="4402" y="3136"/>
                    <a:pt x="4117" y="2503"/>
                    <a:pt x="4022" y="1806"/>
                  </a:cubicBezTo>
                  <a:cubicBezTo>
                    <a:pt x="3927" y="1299"/>
                    <a:pt x="3737" y="824"/>
                    <a:pt x="3610" y="349"/>
                  </a:cubicBezTo>
                  <a:cubicBezTo>
                    <a:pt x="3579" y="254"/>
                    <a:pt x="3515" y="159"/>
                    <a:pt x="3452" y="96"/>
                  </a:cubicBezTo>
                  <a:cubicBezTo>
                    <a:pt x="3420" y="32"/>
                    <a:pt x="3325" y="1"/>
                    <a:pt x="3262" y="1"/>
                  </a:cubicBezTo>
                  <a:cubicBezTo>
                    <a:pt x="3199" y="1"/>
                    <a:pt x="3104" y="64"/>
                    <a:pt x="3104" y="127"/>
                  </a:cubicBezTo>
                  <a:cubicBezTo>
                    <a:pt x="3072" y="349"/>
                    <a:pt x="3040" y="571"/>
                    <a:pt x="3072" y="761"/>
                  </a:cubicBezTo>
                  <a:cubicBezTo>
                    <a:pt x="3199" y="1616"/>
                    <a:pt x="3357" y="2439"/>
                    <a:pt x="3515" y="3294"/>
                  </a:cubicBezTo>
                  <a:cubicBezTo>
                    <a:pt x="3579" y="3674"/>
                    <a:pt x="3642" y="4054"/>
                    <a:pt x="3610" y="4434"/>
                  </a:cubicBezTo>
                  <a:cubicBezTo>
                    <a:pt x="3610" y="4878"/>
                    <a:pt x="3642" y="5321"/>
                    <a:pt x="3705" y="5764"/>
                  </a:cubicBezTo>
                  <a:cubicBezTo>
                    <a:pt x="3737" y="6018"/>
                    <a:pt x="3737" y="6271"/>
                    <a:pt x="3769" y="6525"/>
                  </a:cubicBezTo>
                  <a:cubicBezTo>
                    <a:pt x="2977" y="6905"/>
                    <a:pt x="2249" y="7380"/>
                    <a:pt x="1552" y="7855"/>
                  </a:cubicBezTo>
                  <a:cubicBezTo>
                    <a:pt x="1267" y="8076"/>
                    <a:pt x="982" y="8330"/>
                    <a:pt x="728" y="8615"/>
                  </a:cubicBezTo>
                  <a:cubicBezTo>
                    <a:pt x="538" y="8836"/>
                    <a:pt x="348" y="9090"/>
                    <a:pt x="158" y="9343"/>
                  </a:cubicBezTo>
                  <a:cubicBezTo>
                    <a:pt x="0" y="9565"/>
                    <a:pt x="32" y="9755"/>
                    <a:pt x="253" y="9945"/>
                  </a:cubicBezTo>
                  <a:cubicBezTo>
                    <a:pt x="538" y="10198"/>
                    <a:pt x="887" y="10293"/>
                    <a:pt x="1267" y="10198"/>
                  </a:cubicBezTo>
                  <a:cubicBezTo>
                    <a:pt x="1425" y="10166"/>
                    <a:pt x="1584" y="10135"/>
                    <a:pt x="1774" y="10071"/>
                  </a:cubicBezTo>
                  <a:cubicBezTo>
                    <a:pt x="1837" y="10198"/>
                    <a:pt x="1869" y="10293"/>
                    <a:pt x="1900" y="10356"/>
                  </a:cubicBezTo>
                  <a:cubicBezTo>
                    <a:pt x="2122" y="10832"/>
                    <a:pt x="2312" y="11307"/>
                    <a:pt x="2502" y="11750"/>
                  </a:cubicBezTo>
                  <a:cubicBezTo>
                    <a:pt x="2597" y="12003"/>
                    <a:pt x="2724" y="12225"/>
                    <a:pt x="2914" y="12383"/>
                  </a:cubicBezTo>
                  <a:cubicBezTo>
                    <a:pt x="3230" y="12637"/>
                    <a:pt x="3547" y="12890"/>
                    <a:pt x="3864" y="13143"/>
                  </a:cubicBezTo>
                  <a:cubicBezTo>
                    <a:pt x="4497" y="13650"/>
                    <a:pt x="5257" y="13777"/>
                    <a:pt x="6017" y="13777"/>
                  </a:cubicBezTo>
                  <a:close/>
                  <a:moveTo>
                    <a:pt x="3104" y="12035"/>
                  </a:moveTo>
                  <a:cubicBezTo>
                    <a:pt x="3040" y="11940"/>
                    <a:pt x="2945" y="11845"/>
                    <a:pt x="2914" y="11750"/>
                  </a:cubicBezTo>
                  <a:cubicBezTo>
                    <a:pt x="2660" y="11180"/>
                    <a:pt x="2439" y="10642"/>
                    <a:pt x="2217" y="10071"/>
                  </a:cubicBezTo>
                  <a:cubicBezTo>
                    <a:pt x="2122" y="9818"/>
                    <a:pt x="2090" y="9565"/>
                    <a:pt x="1995" y="9280"/>
                  </a:cubicBezTo>
                  <a:cubicBezTo>
                    <a:pt x="1964" y="9185"/>
                    <a:pt x="1900" y="9090"/>
                    <a:pt x="1679" y="9185"/>
                  </a:cubicBezTo>
                  <a:cubicBezTo>
                    <a:pt x="1679" y="9375"/>
                    <a:pt x="1679" y="9533"/>
                    <a:pt x="1647" y="9691"/>
                  </a:cubicBezTo>
                  <a:cubicBezTo>
                    <a:pt x="1013" y="9976"/>
                    <a:pt x="823" y="9976"/>
                    <a:pt x="443" y="9596"/>
                  </a:cubicBezTo>
                  <a:cubicBezTo>
                    <a:pt x="475" y="9501"/>
                    <a:pt x="538" y="9406"/>
                    <a:pt x="602" y="9311"/>
                  </a:cubicBezTo>
                  <a:cubicBezTo>
                    <a:pt x="1267" y="8393"/>
                    <a:pt x="2217" y="7791"/>
                    <a:pt x="3167" y="7253"/>
                  </a:cubicBezTo>
                  <a:cubicBezTo>
                    <a:pt x="3579" y="7000"/>
                    <a:pt x="4022" y="6810"/>
                    <a:pt x="4497" y="6683"/>
                  </a:cubicBezTo>
                  <a:cubicBezTo>
                    <a:pt x="4624" y="6651"/>
                    <a:pt x="4719" y="6620"/>
                    <a:pt x="4845" y="6588"/>
                  </a:cubicBezTo>
                  <a:cubicBezTo>
                    <a:pt x="5891" y="6176"/>
                    <a:pt x="6999" y="5923"/>
                    <a:pt x="8107" y="5764"/>
                  </a:cubicBezTo>
                  <a:cubicBezTo>
                    <a:pt x="8361" y="5733"/>
                    <a:pt x="8646" y="5733"/>
                    <a:pt x="8931" y="5733"/>
                  </a:cubicBezTo>
                  <a:cubicBezTo>
                    <a:pt x="9184" y="5764"/>
                    <a:pt x="9437" y="5860"/>
                    <a:pt x="9627" y="6113"/>
                  </a:cubicBezTo>
                  <a:cubicBezTo>
                    <a:pt x="9532" y="6493"/>
                    <a:pt x="9342" y="6746"/>
                    <a:pt x="9026" y="6936"/>
                  </a:cubicBezTo>
                  <a:cubicBezTo>
                    <a:pt x="8741" y="7095"/>
                    <a:pt x="8709" y="7095"/>
                    <a:pt x="8392" y="6936"/>
                  </a:cubicBezTo>
                  <a:cubicBezTo>
                    <a:pt x="8202" y="7095"/>
                    <a:pt x="8266" y="7285"/>
                    <a:pt x="8297" y="7475"/>
                  </a:cubicBezTo>
                  <a:cubicBezTo>
                    <a:pt x="8392" y="8140"/>
                    <a:pt x="8487" y="8805"/>
                    <a:pt x="8582" y="9501"/>
                  </a:cubicBezTo>
                  <a:cubicBezTo>
                    <a:pt x="8614" y="10040"/>
                    <a:pt x="8582" y="10610"/>
                    <a:pt x="8361" y="11117"/>
                  </a:cubicBezTo>
                  <a:cubicBezTo>
                    <a:pt x="8044" y="11307"/>
                    <a:pt x="7696" y="11307"/>
                    <a:pt x="7411" y="11528"/>
                  </a:cubicBezTo>
                  <a:cubicBezTo>
                    <a:pt x="7696" y="11687"/>
                    <a:pt x="7886" y="11433"/>
                    <a:pt x="8107" y="11528"/>
                  </a:cubicBezTo>
                  <a:cubicBezTo>
                    <a:pt x="8171" y="11655"/>
                    <a:pt x="8044" y="11750"/>
                    <a:pt x="8012" y="11845"/>
                  </a:cubicBezTo>
                  <a:cubicBezTo>
                    <a:pt x="7791" y="12288"/>
                    <a:pt x="7442" y="12605"/>
                    <a:pt x="7126" y="12985"/>
                  </a:cubicBezTo>
                  <a:cubicBezTo>
                    <a:pt x="7062" y="13048"/>
                    <a:pt x="6999" y="13080"/>
                    <a:pt x="6936" y="13112"/>
                  </a:cubicBezTo>
                  <a:cubicBezTo>
                    <a:pt x="6112" y="13492"/>
                    <a:pt x="5289" y="13523"/>
                    <a:pt x="4465" y="13080"/>
                  </a:cubicBezTo>
                  <a:cubicBezTo>
                    <a:pt x="3959" y="12827"/>
                    <a:pt x="3547" y="12415"/>
                    <a:pt x="3104" y="120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5601275" y="1070950"/>
              <a:ext cx="255750" cy="220125"/>
            </a:xfrm>
            <a:custGeom>
              <a:avLst/>
              <a:gdLst/>
              <a:ahLst/>
              <a:cxnLst/>
              <a:rect l="l" t="t" r="r" b="b"/>
              <a:pathLst>
                <a:path w="10230" h="8805" extrusionOk="0">
                  <a:moveTo>
                    <a:pt x="412" y="1806"/>
                  </a:moveTo>
                  <a:cubicBezTo>
                    <a:pt x="1109" y="2756"/>
                    <a:pt x="1869" y="3643"/>
                    <a:pt x="2660" y="4498"/>
                  </a:cubicBezTo>
                  <a:cubicBezTo>
                    <a:pt x="3041" y="4909"/>
                    <a:pt x="3421" y="5321"/>
                    <a:pt x="3737" y="5796"/>
                  </a:cubicBezTo>
                  <a:cubicBezTo>
                    <a:pt x="3896" y="6081"/>
                    <a:pt x="4086" y="6366"/>
                    <a:pt x="4307" y="6619"/>
                  </a:cubicBezTo>
                  <a:cubicBezTo>
                    <a:pt x="4751" y="7158"/>
                    <a:pt x="5194" y="7665"/>
                    <a:pt x="5669" y="8203"/>
                  </a:cubicBezTo>
                  <a:cubicBezTo>
                    <a:pt x="5796" y="8330"/>
                    <a:pt x="5922" y="8456"/>
                    <a:pt x="6049" y="8551"/>
                  </a:cubicBezTo>
                  <a:cubicBezTo>
                    <a:pt x="6524" y="8805"/>
                    <a:pt x="6936" y="8678"/>
                    <a:pt x="7126" y="8171"/>
                  </a:cubicBezTo>
                  <a:cubicBezTo>
                    <a:pt x="7157" y="8108"/>
                    <a:pt x="7189" y="8045"/>
                    <a:pt x="7221" y="7950"/>
                  </a:cubicBezTo>
                  <a:cubicBezTo>
                    <a:pt x="7411" y="7538"/>
                    <a:pt x="7569" y="7094"/>
                    <a:pt x="7791" y="6683"/>
                  </a:cubicBezTo>
                  <a:cubicBezTo>
                    <a:pt x="8171" y="5828"/>
                    <a:pt x="8551" y="4973"/>
                    <a:pt x="8963" y="4149"/>
                  </a:cubicBezTo>
                  <a:cubicBezTo>
                    <a:pt x="9089" y="3864"/>
                    <a:pt x="9216" y="3579"/>
                    <a:pt x="9343" y="3294"/>
                  </a:cubicBezTo>
                  <a:cubicBezTo>
                    <a:pt x="9628" y="2598"/>
                    <a:pt x="9913" y="1869"/>
                    <a:pt x="10166" y="1172"/>
                  </a:cubicBezTo>
                  <a:cubicBezTo>
                    <a:pt x="10229" y="951"/>
                    <a:pt x="10198" y="666"/>
                    <a:pt x="10198" y="412"/>
                  </a:cubicBezTo>
                  <a:cubicBezTo>
                    <a:pt x="10229" y="286"/>
                    <a:pt x="10134" y="191"/>
                    <a:pt x="10008" y="159"/>
                  </a:cubicBezTo>
                  <a:cubicBezTo>
                    <a:pt x="9849" y="96"/>
                    <a:pt x="9691" y="64"/>
                    <a:pt x="9501" y="32"/>
                  </a:cubicBezTo>
                  <a:cubicBezTo>
                    <a:pt x="9248" y="32"/>
                    <a:pt x="8963" y="32"/>
                    <a:pt x="8709" y="32"/>
                  </a:cubicBezTo>
                  <a:lnTo>
                    <a:pt x="8709" y="1"/>
                  </a:lnTo>
                  <a:cubicBezTo>
                    <a:pt x="8298" y="32"/>
                    <a:pt x="7918" y="32"/>
                    <a:pt x="7538" y="64"/>
                  </a:cubicBezTo>
                  <a:cubicBezTo>
                    <a:pt x="6777" y="191"/>
                    <a:pt x="6017" y="317"/>
                    <a:pt x="5257" y="444"/>
                  </a:cubicBezTo>
                  <a:cubicBezTo>
                    <a:pt x="4624" y="571"/>
                    <a:pt x="3991" y="729"/>
                    <a:pt x="3357" y="761"/>
                  </a:cubicBezTo>
                  <a:cubicBezTo>
                    <a:pt x="2534" y="824"/>
                    <a:pt x="1679" y="887"/>
                    <a:pt x="855" y="951"/>
                  </a:cubicBezTo>
                  <a:cubicBezTo>
                    <a:pt x="697" y="982"/>
                    <a:pt x="539" y="982"/>
                    <a:pt x="412" y="982"/>
                  </a:cubicBezTo>
                  <a:cubicBezTo>
                    <a:pt x="95" y="1046"/>
                    <a:pt x="0" y="1236"/>
                    <a:pt x="190" y="1489"/>
                  </a:cubicBezTo>
                  <a:cubicBezTo>
                    <a:pt x="254" y="1584"/>
                    <a:pt x="317" y="1711"/>
                    <a:pt x="412" y="1806"/>
                  </a:cubicBezTo>
                  <a:close/>
                  <a:moveTo>
                    <a:pt x="1267" y="1362"/>
                  </a:moveTo>
                  <a:cubicBezTo>
                    <a:pt x="2027" y="1299"/>
                    <a:pt x="2787" y="1267"/>
                    <a:pt x="3547" y="1172"/>
                  </a:cubicBezTo>
                  <a:cubicBezTo>
                    <a:pt x="3927" y="1141"/>
                    <a:pt x="4339" y="1046"/>
                    <a:pt x="4751" y="982"/>
                  </a:cubicBezTo>
                  <a:cubicBezTo>
                    <a:pt x="4877" y="951"/>
                    <a:pt x="5004" y="919"/>
                    <a:pt x="5131" y="887"/>
                  </a:cubicBezTo>
                  <a:cubicBezTo>
                    <a:pt x="6049" y="729"/>
                    <a:pt x="6967" y="571"/>
                    <a:pt x="7886" y="444"/>
                  </a:cubicBezTo>
                  <a:cubicBezTo>
                    <a:pt x="8456" y="349"/>
                    <a:pt x="9026" y="381"/>
                    <a:pt x="9564" y="476"/>
                  </a:cubicBezTo>
                  <a:cubicBezTo>
                    <a:pt x="9659" y="476"/>
                    <a:pt x="9723" y="507"/>
                    <a:pt x="9818" y="539"/>
                  </a:cubicBezTo>
                  <a:cubicBezTo>
                    <a:pt x="9818" y="666"/>
                    <a:pt x="9849" y="824"/>
                    <a:pt x="9818" y="919"/>
                  </a:cubicBezTo>
                  <a:cubicBezTo>
                    <a:pt x="9564" y="1647"/>
                    <a:pt x="9279" y="2344"/>
                    <a:pt x="8994" y="3073"/>
                  </a:cubicBezTo>
                  <a:cubicBezTo>
                    <a:pt x="8868" y="3389"/>
                    <a:pt x="8709" y="3738"/>
                    <a:pt x="8551" y="4086"/>
                  </a:cubicBezTo>
                  <a:cubicBezTo>
                    <a:pt x="8234" y="4751"/>
                    <a:pt x="7949" y="5448"/>
                    <a:pt x="7601" y="6144"/>
                  </a:cubicBezTo>
                  <a:cubicBezTo>
                    <a:pt x="7316" y="6714"/>
                    <a:pt x="7031" y="7316"/>
                    <a:pt x="6809" y="7950"/>
                  </a:cubicBezTo>
                  <a:cubicBezTo>
                    <a:pt x="6682" y="8266"/>
                    <a:pt x="6492" y="8330"/>
                    <a:pt x="6207" y="8108"/>
                  </a:cubicBezTo>
                  <a:cubicBezTo>
                    <a:pt x="6112" y="8045"/>
                    <a:pt x="6049" y="7981"/>
                    <a:pt x="5954" y="7886"/>
                  </a:cubicBezTo>
                  <a:cubicBezTo>
                    <a:pt x="5511" y="7348"/>
                    <a:pt x="5036" y="6841"/>
                    <a:pt x="4592" y="6303"/>
                  </a:cubicBezTo>
                  <a:cubicBezTo>
                    <a:pt x="4371" y="6049"/>
                    <a:pt x="4181" y="5764"/>
                    <a:pt x="4022" y="5479"/>
                  </a:cubicBezTo>
                  <a:cubicBezTo>
                    <a:pt x="3706" y="5004"/>
                    <a:pt x="3326" y="4593"/>
                    <a:pt x="2945" y="4181"/>
                  </a:cubicBezTo>
                  <a:cubicBezTo>
                    <a:pt x="2217" y="3389"/>
                    <a:pt x="1552" y="2566"/>
                    <a:pt x="824" y="1774"/>
                  </a:cubicBezTo>
                  <a:cubicBezTo>
                    <a:pt x="760" y="1679"/>
                    <a:pt x="697" y="1584"/>
                    <a:pt x="634" y="1489"/>
                  </a:cubicBezTo>
                  <a:cubicBezTo>
                    <a:pt x="855" y="1362"/>
                    <a:pt x="1077" y="1362"/>
                    <a:pt x="1267" y="13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5321000" y="1848425"/>
              <a:ext cx="825" cy="1600"/>
            </a:xfrm>
            <a:custGeom>
              <a:avLst/>
              <a:gdLst/>
              <a:ahLst/>
              <a:cxnLst/>
              <a:rect l="l" t="t" r="r" b="b"/>
              <a:pathLst>
                <a:path w="33" h="64" extrusionOk="0">
                  <a:moveTo>
                    <a:pt x="32" y="1"/>
                  </a:moveTo>
                  <a:cubicBezTo>
                    <a:pt x="32" y="1"/>
                    <a:pt x="32" y="1"/>
                    <a:pt x="0" y="32"/>
                  </a:cubicBezTo>
                  <a:cubicBezTo>
                    <a:pt x="0" y="32"/>
                    <a:pt x="0" y="32"/>
                    <a:pt x="0" y="64"/>
                  </a:cubicBezTo>
                  <a:cubicBezTo>
                    <a:pt x="0" y="64"/>
                    <a:pt x="0" y="32"/>
                    <a:pt x="32" y="32"/>
                  </a:cubicBezTo>
                  <a:cubicBezTo>
                    <a:pt x="32" y="32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5138100" y="1374975"/>
              <a:ext cx="578775" cy="473475"/>
            </a:xfrm>
            <a:custGeom>
              <a:avLst/>
              <a:gdLst/>
              <a:ahLst/>
              <a:cxnLst/>
              <a:rect l="l" t="t" r="r" b="b"/>
              <a:pathLst>
                <a:path w="23151" h="18939" extrusionOk="0">
                  <a:moveTo>
                    <a:pt x="8076" y="18020"/>
                  </a:moveTo>
                  <a:cubicBezTo>
                    <a:pt x="8425" y="17450"/>
                    <a:pt x="8995" y="17133"/>
                    <a:pt x="9565" y="16880"/>
                  </a:cubicBezTo>
                  <a:cubicBezTo>
                    <a:pt x="9755" y="16785"/>
                    <a:pt x="9977" y="16722"/>
                    <a:pt x="10167" y="16627"/>
                  </a:cubicBezTo>
                  <a:cubicBezTo>
                    <a:pt x="10642" y="16437"/>
                    <a:pt x="11085" y="16247"/>
                    <a:pt x="11560" y="16025"/>
                  </a:cubicBezTo>
                  <a:cubicBezTo>
                    <a:pt x="11655" y="15962"/>
                    <a:pt x="11813" y="15898"/>
                    <a:pt x="11813" y="15835"/>
                  </a:cubicBezTo>
                  <a:cubicBezTo>
                    <a:pt x="11845" y="15487"/>
                    <a:pt x="12130" y="15455"/>
                    <a:pt x="12352" y="15360"/>
                  </a:cubicBezTo>
                  <a:cubicBezTo>
                    <a:pt x="14125" y="14537"/>
                    <a:pt x="15930" y="13713"/>
                    <a:pt x="17736" y="12890"/>
                  </a:cubicBezTo>
                  <a:cubicBezTo>
                    <a:pt x="19002" y="12320"/>
                    <a:pt x="20269" y="11718"/>
                    <a:pt x="21536" y="11116"/>
                  </a:cubicBezTo>
                  <a:cubicBezTo>
                    <a:pt x="21979" y="10895"/>
                    <a:pt x="22423" y="10673"/>
                    <a:pt x="22866" y="10420"/>
                  </a:cubicBezTo>
                  <a:cubicBezTo>
                    <a:pt x="22961" y="10356"/>
                    <a:pt x="23056" y="10293"/>
                    <a:pt x="23151" y="10230"/>
                  </a:cubicBezTo>
                  <a:cubicBezTo>
                    <a:pt x="23024" y="10040"/>
                    <a:pt x="22898" y="10166"/>
                    <a:pt x="22834" y="10198"/>
                  </a:cubicBezTo>
                  <a:cubicBezTo>
                    <a:pt x="21789" y="10705"/>
                    <a:pt x="20776" y="11211"/>
                    <a:pt x="19731" y="11686"/>
                  </a:cubicBezTo>
                  <a:cubicBezTo>
                    <a:pt x="17894" y="12573"/>
                    <a:pt x="16057" y="13428"/>
                    <a:pt x="14220" y="14283"/>
                  </a:cubicBezTo>
                  <a:cubicBezTo>
                    <a:pt x="13555" y="14600"/>
                    <a:pt x="12890" y="14917"/>
                    <a:pt x="12225" y="15233"/>
                  </a:cubicBezTo>
                  <a:cubicBezTo>
                    <a:pt x="12067" y="15297"/>
                    <a:pt x="11908" y="15423"/>
                    <a:pt x="11750" y="15265"/>
                  </a:cubicBezTo>
                  <a:cubicBezTo>
                    <a:pt x="11718" y="15233"/>
                    <a:pt x="11623" y="15233"/>
                    <a:pt x="11560" y="15233"/>
                  </a:cubicBezTo>
                  <a:cubicBezTo>
                    <a:pt x="11212" y="15392"/>
                    <a:pt x="10832" y="15550"/>
                    <a:pt x="10452" y="15708"/>
                  </a:cubicBezTo>
                  <a:cubicBezTo>
                    <a:pt x="10230" y="15803"/>
                    <a:pt x="10072" y="15993"/>
                    <a:pt x="10008" y="16247"/>
                  </a:cubicBezTo>
                  <a:cubicBezTo>
                    <a:pt x="9913" y="16563"/>
                    <a:pt x="9597" y="16627"/>
                    <a:pt x="9343" y="16753"/>
                  </a:cubicBezTo>
                  <a:cubicBezTo>
                    <a:pt x="9280" y="16785"/>
                    <a:pt x="9153" y="16722"/>
                    <a:pt x="9058" y="16690"/>
                  </a:cubicBezTo>
                  <a:cubicBezTo>
                    <a:pt x="8678" y="16532"/>
                    <a:pt x="8393" y="16310"/>
                    <a:pt x="8140" y="15993"/>
                  </a:cubicBezTo>
                  <a:cubicBezTo>
                    <a:pt x="8013" y="15803"/>
                    <a:pt x="7886" y="15613"/>
                    <a:pt x="7760" y="15392"/>
                  </a:cubicBezTo>
                  <a:cubicBezTo>
                    <a:pt x="6398" y="13143"/>
                    <a:pt x="5005" y="10895"/>
                    <a:pt x="3643" y="8646"/>
                  </a:cubicBezTo>
                  <a:cubicBezTo>
                    <a:pt x="2978" y="7569"/>
                    <a:pt x="2313" y="6493"/>
                    <a:pt x="1616" y="5416"/>
                  </a:cubicBezTo>
                  <a:cubicBezTo>
                    <a:pt x="1426" y="5099"/>
                    <a:pt x="1204" y="4783"/>
                    <a:pt x="983" y="4466"/>
                  </a:cubicBezTo>
                  <a:cubicBezTo>
                    <a:pt x="824" y="4212"/>
                    <a:pt x="666" y="3959"/>
                    <a:pt x="539" y="3706"/>
                  </a:cubicBezTo>
                  <a:cubicBezTo>
                    <a:pt x="318" y="3199"/>
                    <a:pt x="381" y="2756"/>
                    <a:pt x="793" y="2376"/>
                  </a:cubicBezTo>
                  <a:cubicBezTo>
                    <a:pt x="1014" y="2186"/>
                    <a:pt x="1268" y="2027"/>
                    <a:pt x="1521" y="1901"/>
                  </a:cubicBezTo>
                  <a:cubicBezTo>
                    <a:pt x="2408" y="1331"/>
                    <a:pt x="3294" y="761"/>
                    <a:pt x="4150" y="191"/>
                  </a:cubicBezTo>
                  <a:cubicBezTo>
                    <a:pt x="4213" y="159"/>
                    <a:pt x="4245" y="96"/>
                    <a:pt x="4308" y="32"/>
                  </a:cubicBezTo>
                  <a:cubicBezTo>
                    <a:pt x="4118" y="1"/>
                    <a:pt x="4023" y="127"/>
                    <a:pt x="3896" y="191"/>
                  </a:cubicBezTo>
                  <a:cubicBezTo>
                    <a:pt x="3041" y="729"/>
                    <a:pt x="2249" y="1331"/>
                    <a:pt x="1331" y="1774"/>
                  </a:cubicBezTo>
                  <a:cubicBezTo>
                    <a:pt x="1078" y="1932"/>
                    <a:pt x="824" y="2122"/>
                    <a:pt x="571" y="2312"/>
                  </a:cubicBezTo>
                  <a:cubicBezTo>
                    <a:pt x="159" y="2692"/>
                    <a:pt x="1" y="3199"/>
                    <a:pt x="223" y="3737"/>
                  </a:cubicBezTo>
                  <a:cubicBezTo>
                    <a:pt x="318" y="3991"/>
                    <a:pt x="476" y="4244"/>
                    <a:pt x="603" y="4497"/>
                  </a:cubicBezTo>
                  <a:cubicBezTo>
                    <a:pt x="698" y="4688"/>
                    <a:pt x="824" y="4878"/>
                    <a:pt x="919" y="5068"/>
                  </a:cubicBezTo>
                  <a:lnTo>
                    <a:pt x="919" y="5036"/>
                  </a:lnTo>
                  <a:lnTo>
                    <a:pt x="919" y="5068"/>
                  </a:lnTo>
                  <a:cubicBezTo>
                    <a:pt x="919" y="5068"/>
                    <a:pt x="919" y="5068"/>
                    <a:pt x="919" y="5068"/>
                  </a:cubicBezTo>
                  <a:cubicBezTo>
                    <a:pt x="1046" y="5194"/>
                    <a:pt x="1173" y="5321"/>
                    <a:pt x="1268" y="5479"/>
                  </a:cubicBezTo>
                  <a:cubicBezTo>
                    <a:pt x="3358" y="8868"/>
                    <a:pt x="5511" y="12225"/>
                    <a:pt x="7506" y="15645"/>
                  </a:cubicBezTo>
                  <a:cubicBezTo>
                    <a:pt x="7823" y="16183"/>
                    <a:pt x="8203" y="16658"/>
                    <a:pt x="8805" y="16943"/>
                  </a:cubicBezTo>
                  <a:cubicBezTo>
                    <a:pt x="8837" y="16943"/>
                    <a:pt x="8837" y="16975"/>
                    <a:pt x="8932" y="17070"/>
                  </a:cubicBezTo>
                  <a:cubicBezTo>
                    <a:pt x="8108" y="17450"/>
                    <a:pt x="7696" y="18147"/>
                    <a:pt x="7348" y="18939"/>
                  </a:cubicBezTo>
                  <a:cubicBezTo>
                    <a:pt x="7665" y="18685"/>
                    <a:pt x="7886" y="18368"/>
                    <a:pt x="8076" y="18020"/>
                  </a:cubicBezTo>
                  <a:close/>
                  <a:moveTo>
                    <a:pt x="10293" y="16088"/>
                  </a:moveTo>
                  <a:cubicBezTo>
                    <a:pt x="10325" y="16088"/>
                    <a:pt x="10388" y="16057"/>
                    <a:pt x="10452" y="16057"/>
                  </a:cubicBezTo>
                  <a:lnTo>
                    <a:pt x="10452" y="16057"/>
                  </a:lnTo>
                  <a:lnTo>
                    <a:pt x="10483" y="16057"/>
                  </a:lnTo>
                  <a:cubicBezTo>
                    <a:pt x="10578" y="15867"/>
                    <a:pt x="10737" y="15803"/>
                    <a:pt x="10927" y="15835"/>
                  </a:cubicBezTo>
                  <a:lnTo>
                    <a:pt x="10927" y="15803"/>
                  </a:lnTo>
                  <a:cubicBezTo>
                    <a:pt x="10927" y="15803"/>
                    <a:pt x="10958" y="15803"/>
                    <a:pt x="10958" y="15803"/>
                  </a:cubicBezTo>
                  <a:cubicBezTo>
                    <a:pt x="11022" y="15740"/>
                    <a:pt x="11053" y="15708"/>
                    <a:pt x="11085" y="15645"/>
                  </a:cubicBezTo>
                  <a:cubicBezTo>
                    <a:pt x="11117" y="15645"/>
                    <a:pt x="11117" y="15645"/>
                    <a:pt x="11117" y="15645"/>
                  </a:cubicBezTo>
                  <a:cubicBezTo>
                    <a:pt x="11117" y="15645"/>
                    <a:pt x="11117" y="15645"/>
                    <a:pt x="11148" y="15645"/>
                  </a:cubicBezTo>
                  <a:cubicBezTo>
                    <a:pt x="11148" y="15645"/>
                    <a:pt x="11148" y="15645"/>
                    <a:pt x="11180" y="15677"/>
                  </a:cubicBezTo>
                  <a:cubicBezTo>
                    <a:pt x="11148" y="15645"/>
                    <a:pt x="11148" y="15645"/>
                    <a:pt x="11117" y="15645"/>
                  </a:cubicBezTo>
                  <a:cubicBezTo>
                    <a:pt x="11117" y="15645"/>
                    <a:pt x="11117" y="15645"/>
                    <a:pt x="11085" y="15645"/>
                  </a:cubicBezTo>
                  <a:cubicBezTo>
                    <a:pt x="11085" y="15740"/>
                    <a:pt x="11053" y="15772"/>
                    <a:pt x="10958" y="15803"/>
                  </a:cubicBezTo>
                  <a:cubicBezTo>
                    <a:pt x="10958" y="15803"/>
                    <a:pt x="10958" y="15803"/>
                    <a:pt x="10958" y="15803"/>
                  </a:cubicBezTo>
                  <a:lnTo>
                    <a:pt x="10927" y="15803"/>
                  </a:lnTo>
                  <a:cubicBezTo>
                    <a:pt x="10800" y="15962"/>
                    <a:pt x="10673" y="16025"/>
                    <a:pt x="10483" y="16025"/>
                  </a:cubicBezTo>
                  <a:cubicBezTo>
                    <a:pt x="10483" y="16025"/>
                    <a:pt x="10483" y="16025"/>
                    <a:pt x="10483" y="16057"/>
                  </a:cubicBezTo>
                  <a:lnTo>
                    <a:pt x="10483" y="16057"/>
                  </a:lnTo>
                  <a:cubicBezTo>
                    <a:pt x="10483" y="16152"/>
                    <a:pt x="10388" y="16152"/>
                    <a:pt x="10325" y="16152"/>
                  </a:cubicBezTo>
                  <a:cubicBezTo>
                    <a:pt x="10325" y="16183"/>
                    <a:pt x="10293" y="16152"/>
                    <a:pt x="10262" y="16120"/>
                  </a:cubicBezTo>
                  <a:cubicBezTo>
                    <a:pt x="10262" y="16120"/>
                    <a:pt x="10262" y="16088"/>
                    <a:pt x="10293" y="160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5652725" y="2518225"/>
              <a:ext cx="208250" cy="184500"/>
            </a:xfrm>
            <a:custGeom>
              <a:avLst/>
              <a:gdLst/>
              <a:ahLst/>
              <a:cxnLst/>
              <a:rect l="l" t="t" r="r" b="b"/>
              <a:pathLst>
                <a:path w="8330" h="7380" extrusionOk="0">
                  <a:moveTo>
                    <a:pt x="6366" y="222"/>
                  </a:moveTo>
                  <a:cubicBezTo>
                    <a:pt x="5860" y="349"/>
                    <a:pt x="5385" y="602"/>
                    <a:pt x="5036" y="1014"/>
                  </a:cubicBezTo>
                  <a:cubicBezTo>
                    <a:pt x="4941" y="1109"/>
                    <a:pt x="4846" y="1204"/>
                    <a:pt x="4719" y="1362"/>
                  </a:cubicBezTo>
                  <a:cubicBezTo>
                    <a:pt x="4529" y="1172"/>
                    <a:pt x="4371" y="1014"/>
                    <a:pt x="4244" y="855"/>
                  </a:cubicBezTo>
                  <a:cubicBezTo>
                    <a:pt x="3991" y="570"/>
                    <a:pt x="3706" y="412"/>
                    <a:pt x="3358" y="285"/>
                  </a:cubicBezTo>
                  <a:cubicBezTo>
                    <a:pt x="2946" y="190"/>
                    <a:pt x="2534" y="159"/>
                    <a:pt x="2091" y="222"/>
                  </a:cubicBezTo>
                  <a:cubicBezTo>
                    <a:pt x="1774" y="254"/>
                    <a:pt x="1458" y="349"/>
                    <a:pt x="1204" y="570"/>
                  </a:cubicBezTo>
                  <a:cubicBezTo>
                    <a:pt x="317" y="1394"/>
                    <a:pt x="1" y="2724"/>
                    <a:pt x="792" y="3737"/>
                  </a:cubicBezTo>
                  <a:cubicBezTo>
                    <a:pt x="951" y="3927"/>
                    <a:pt x="1109" y="4149"/>
                    <a:pt x="1299" y="4307"/>
                  </a:cubicBezTo>
                  <a:cubicBezTo>
                    <a:pt x="1743" y="4719"/>
                    <a:pt x="2218" y="5131"/>
                    <a:pt x="2724" y="5511"/>
                  </a:cubicBezTo>
                  <a:cubicBezTo>
                    <a:pt x="3263" y="5891"/>
                    <a:pt x="3833" y="6302"/>
                    <a:pt x="4371" y="6683"/>
                  </a:cubicBezTo>
                  <a:cubicBezTo>
                    <a:pt x="4656" y="6873"/>
                    <a:pt x="4941" y="7031"/>
                    <a:pt x="5194" y="7221"/>
                  </a:cubicBezTo>
                  <a:cubicBezTo>
                    <a:pt x="5321" y="7284"/>
                    <a:pt x="5480" y="7379"/>
                    <a:pt x="5701" y="7284"/>
                  </a:cubicBezTo>
                  <a:cubicBezTo>
                    <a:pt x="5670" y="6968"/>
                    <a:pt x="5955" y="6809"/>
                    <a:pt x="6145" y="6556"/>
                  </a:cubicBezTo>
                  <a:cubicBezTo>
                    <a:pt x="6271" y="6366"/>
                    <a:pt x="6398" y="6176"/>
                    <a:pt x="6525" y="5986"/>
                  </a:cubicBezTo>
                  <a:cubicBezTo>
                    <a:pt x="6683" y="5764"/>
                    <a:pt x="6810" y="5511"/>
                    <a:pt x="6968" y="5289"/>
                  </a:cubicBezTo>
                  <a:cubicBezTo>
                    <a:pt x="7443" y="4656"/>
                    <a:pt x="7760" y="3959"/>
                    <a:pt x="8076" y="3231"/>
                  </a:cubicBezTo>
                  <a:cubicBezTo>
                    <a:pt x="8266" y="2756"/>
                    <a:pt x="8330" y="2249"/>
                    <a:pt x="8298" y="1711"/>
                  </a:cubicBezTo>
                  <a:cubicBezTo>
                    <a:pt x="8266" y="760"/>
                    <a:pt x="7380" y="0"/>
                    <a:pt x="6366" y="222"/>
                  </a:cubicBezTo>
                  <a:close/>
                  <a:moveTo>
                    <a:pt x="7760" y="2914"/>
                  </a:moveTo>
                  <a:cubicBezTo>
                    <a:pt x="7538" y="3421"/>
                    <a:pt x="6651" y="5131"/>
                    <a:pt x="6651" y="5131"/>
                  </a:cubicBezTo>
                  <a:cubicBezTo>
                    <a:pt x="6651" y="5131"/>
                    <a:pt x="5701" y="6651"/>
                    <a:pt x="5448" y="6841"/>
                  </a:cubicBezTo>
                  <a:cubicBezTo>
                    <a:pt x="5004" y="6619"/>
                    <a:pt x="4593" y="6302"/>
                    <a:pt x="4181" y="6017"/>
                  </a:cubicBezTo>
                  <a:cubicBezTo>
                    <a:pt x="3833" y="5764"/>
                    <a:pt x="3453" y="5542"/>
                    <a:pt x="3136" y="5289"/>
                  </a:cubicBezTo>
                  <a:cubicBezTo>
                    <a:pt x="2598" y="4877"/>
                    <a:pt x="2059" y="4434"/>
                    <a:pt x="1553" y="3991"/>
                  </a:cubicBezTo>
                  <a:cubicBezTo>
                    <a:pt x="1331" y="3801"/>
                    <a:pt x="1173" y="3547"/>
                    <a:pt x="1014" y="3294"/>
                  </a:cubicBezTo>
                  <a:cubicBezTo>
                    <a:pt x="634" y="2787"/>
                    <a:pt x="666" y="2217"/>
                    <a:pt x="919" y="1647"/>
                  </a:cubicBezTo>
                  <a:cubicBezTo>
                    <a:pt x="1046" y="1362"/>
                    <a:pt x="1236" y="1140"/>
                    <a:pt x="1458" y="887"/>
                  </a:cubicBezTo>
                  <a:cubicBezTo>
                    <a:pt x="1521" y="792"/>
                    <a:pt x="1679" y="729"/>
                    <a:pt x="1806" y="697"/>
                  </a:cubicBezTo>
                  <a:cubicBezTo>
                    <a:pt x="2376" y="507"/>
                    <a:pt x="2946" y="507"/>
                    <a:pt x="3484" y="792"/>
                  </a:cubicBezTo>
                  <a:cubicBezTo>
                    <a:pt x="3706" y="887"/>
                    <a:pt x="3864" y="1109"/>
                    <a:pt x="4054" y="1267"/>
                  </a:cubicBezTo>
                  <a:cubicBezTo>
                    <a:pt x="4213" y="1425"/>
                    <a:pt x="4339" y="1584"/>
                    <a:pt x="4498" y="1711"/>
                  </a:cubicBezTo>
                  <a:cubicBezTo>
                    <a:pt x="4656" y="1837"/>
                    <a:pt x="4814" y="1837"/>
                    <a:pt x="4941" y="1711"/>
                  </a:cubicBezTo>
                  <a:cubicBezTo>
                    <a:pt x="5036" y="1584"/>
                    <a:pt x="5163" y="1489"/>
                    <a:pt x="5258" y="1362"/>
                  </a:cubicBezTo>
                  <a:cubicBezTo>
                    <a:pt x="5511" y="1014"/>
                    <a:pt x="5891" y="792"/>
                    <a:pt x="6303" y="665"/>
                  </a:cubicBezTo>
                  <a:cubicBezTo>
                    <a:pt x="7126" y="380"/>
                    <a:pt x="7886" y="887"/>
                    <a:pt x="7918" y="1774"/>
                  </a:cubicBezTo>
                  <a:cubicBezTo>
                    <a:pt x="7950" y="2186"/>
                    <a:pt x="7918" y="2566"/>
                    <a:pt x="7760" y="29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4809550" y="2856300"/>
              <a:ext cx="133025" cy="149650"/>
            </a:xfrm>
            <a:custGeom>
              <a:avLst/>
              <a:gdLst/>
              <a:ahLst/>
              <a:cxnLst/>
              <a:rect l="l" t="t" r="r" b="b"/>
              <a:pathLst>
                <a:path w="5321" h="5986" extrusionOk="0">
                  <a:moveTo>
                    <a:pt x="5131" y="5352"/>
                  </a:moveTo>
                  <a:cubicBezTo>
                    <a:pt x="5162" y="5320"/>
                    <a:pt x="5162" y="5257"/>
                    <a:pt x="5162" y="5225"/>
                  </a:cubicBezTo>
                  <a:lnTo>
                    <a:pt x="5289" y="2977"/>
                  </a:lnTo>
                  <a:lnTo>
                    <a:pt x="5321" y="2977"/>
                  </a:lnTo>
                  <a:cubicBezTo>
                    <a:pt x="5289" y="2153"/>
                    <a:pt x="5289" y="1330"/>
                    <a:pt x="5257" y="507"/>
                  </a:cubicBezTo>
                  <a:cubicBezTo>
                    <a:pt x="5257" y="158"/>
                    <a:pt x="5036" y="0"/>
                    <a:pt x="4687" y="95"/>
                  </a:cubicBezTo>
                  <a:cubicBezTo>
                    <a:pt x="4561" y="127"/>
                    <a:pt x="4434" y="190"/>
                    <a:pt x="4307" y="253"/>
                  </a:cubicBezTo>
                  <a:cubicBezTo>
                    <a:pt x="4149" y="317"/>
                    <a:pt x="4022" y="380"/>
                    <a:pt x="3864" y="443"/>
                  </a:cubicBezTo>
                  <a:cubicBezTo>
                    <a:pt x="3230" y="697"/>
                    <a:pt x="2629" y="1045"/>
                    <a:pt x="2059" y="1425"/>
                  </a:cubicBezTo>
                  <a:cubicBezTo>
                    <a:pt x="1774" y="1615"/>
                    <a:pt x="1489" y="1805"/>
                    <a:pt x="1235" y="1995"/>
                  </a:cubicBezTo>
                  <a:cubicBezTo>
                    <a:pt x="887" y="2217"/>
                    <a:pt x="570" y="2439"/>
                    <a:pt x="222" y="2692"/>
                  </a:cubicBezTo>
                  <a:cubicBezTo>
                    <a:pt x="0" y="2850"/>
                    <a:pt x="0" y="3072"/>
                    <a:pt x="159" y="3294"/>
                  </a:cubicBezTo>
                  <a:cubicBezTo>
                    <a:pt x="285" y="3420"/>
                    <a:pt x="380" y="3547"/>
                    <a:pt x="539" y="3674"/>
                  </a:cubicBezTo>
                  <a:cubicBezTo>
                    <a:pt x="1489" y="4497"/>
                    <a:pt x="2565" y="5130"/>
                    <a:pt x="3674" y="5732"/>
                  </a:cubicBezTo>
                  <a:cubicBezTo>
                    <a:pt x="3896" y="5827"/>
                    <a:pt x="4149" y="5890"/>
                    <a:pt x="4402" y="5922"/>
                  </a:cubicBezTo>
                  <a:cubicBezTo>
                    <a:pt x="4909" y="5985"/>
                    <a:pt x="5067" y="5827"/>
                    <a:pt x="5131" y="5352"/>
                  </a:cubicBezTo>
                  <a:close/>
                  <a:moveTo>
                    <a:pt x="3927" y="5225"/>
                  </a:moveTo>
                  <a:cubicBezTo>
                    <a:pt x="3072" y="4814"/>
                    <a:pt x="2249" y="4307"/>
                    <a:pt x="1489" y="3769"/>
                  </a:cubicBezTo>
                  <a:cubicBezTo>
                    <a:pt x="1204" y="3579"/>
                    <a:pt x="982" y="3294"/>
                    <a:pt x="729" y="3040"/>
                  </a:cubicBezTo>
                  <a:cubicBezTo>
                    <a:pt x="1014" y="2755"/>
                    <a:pt x="1299" y="2565"/>
                    <a:pt x="1584" y="2407"/>
                  </a:cubicBezTo>
                  <a:cubicBezTo>
                    <a:pt x="1837" y="2248"/>
                    <a:pt x="2090" y="2090"/>
                    <a:pt x="2312" y="1900"/>
                  </a:cubicBezTo>
                  <a:cubicBezTo>
                    <a:pt x="3040" y="1393"/>
                    <a:pt x="3832" y="1013"/>
                    <a:pt x="4719" y="697"/>
                  </a:cubicBezTo>
                  <a:cubicBezTo>
                    <a:pt x="4846" y="1805"/>
                    <a:pt x="4751" y="4529"/>
                    <a:pt x="4561" y="5352"/>
                  </a:cubicBezTo>
                  <a:cubicBezTo>
                    <a:pt x="4339" y="5447"/>
                    <a:pt x="4117" y="5320"/>
                    <a:pt x="3927" y="5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5113575" y="4238625"/>
              <a:ext cx="17425" cy="296925"/>
            </a:xfrm>
            <a:custGeom>
              <a:avLst/>
              <a:gdLst/>
              <a:ahLst/>
              <a:cxnLst/>
              <a:rect l="l" t="t" r="r" b="b"/>
              <a:pathLst>
                <a:path w="697" h="11877" extrusionOk="0">
                  <a:moveTo>
                    <a:pt x="475" y="11877"/>
                  </a:moveTo>
                  <a:cubicBezTo>
                    <a:pt x="507" y="11877"/>
                    <a:pt x="602" y="11813"/>
                    <a:pt x="602" y="11782"/>
                  </a:cubicBezTo>
                  <a:cubicBezTo>
                    <a:pt x="634" y="11592"/>
                    <a:pt x="697" y="11402"/>
                    <a:pt x="697" y="11212"/>
                  </a:cubicBezTo>
                  <a:cubicBezTo>
                    <a:pt x="697" y="10135"/>
                    <a:pt x="697" y="9058"/>
                    <a:pt x="697" y="8013"/>
                  </a:cubicBezTo>
                  <a:cubicBezTo>
                    <a:pt x="665" y="6556"/>
                    <a:pt x="697" y="5131"/>
                    <a:pt x="539" y="3706"/>
                  </a:cubicBezTo>
                  <a:cubicBezTo>
                    <a:pt x="443" y="2946"/>
                    <a:pt x="475" y="2186"/>
                    <a:pt x="443" y="1426"/>
                  </a:cubicBezTo>
                  <a:cubicBezTo>
                    <a:pt x="443" y="1078"/>
                    <a:pt x="443" y="729"/>
                    <a:pt x="412" y="381"/>
                  </a:cubicBezTo>
                  <a:cubicBezTo>
                    <a:pt x="380" y="128"/>
                    <a:pt x="285" y="1"/>
                    <a:pt x="190" y="33"/>
                  </a:cubicBezTo>
                  <a:cubicBezTo>
                    <a:pt x="32" y="96"/>
                    <a:pt x="32" y="223"/>
                    <a:pt x="32" y="381"/>
                  </a:cubicBezTo>
                  <a:cubicBezTo>
                    <a:pt x="0" y="413"/>
                    <a:pt x="32" y="444"/>
                    <a:pt x="32" y="476"/>
                  </a:cubicBezTo>
                  <a:cubicBezTo>
                    <a:pt x="32" y="1268"/>
                    <a:pt x="0" y="2059"/>
                    <a:pt x="32" y="2819"/>
                  </a:cubicBezTo>
                  <a:cubicBezTo>
                    <a:pt x="32" y="3199"/>
                    <a:pt x="63" y="3611"/>
                    <a:pt x="95" y="3991"/>
                  </a:cubicBezTo>
                  <a:cubicBezTo>
                    <a:pt x="127" y="4466"/>
                    <a:pt x="190" y="4910"/>
                    <a:pt x="190" y="5385"/>
                  </a:cubicBezTo>
                  <a:cubicBezTo>
                    <a:pt x="222" y="7285"/>
                    <a:pt x="222" y="9185"/>
                    <a:pt x="222" y="11117"/>
                  </a:cubicBezTo>
                  <a:cubicBezTo>
                    <a:pt x="222" y="11243"/>
                    <a:pt x="222" y="11402"/>
                    <a:pt x="253" y="11560"/>
                  </a:cubicBezTo>
                  <a:cubicBezTo>
                    <a:pt x="253" y="11655"/>
                    <a:pt x="285" y="11718"/>
                    <a:pt x="317" y="11782"/>
                  </a:cubicBezTo>
                  <a:cubicBezTo>
                    <a:pt x="348" y="11813"/>
                    <a:pt x="412" y="11877"/>
                    <a:pt x="475" y="11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4005150" y="1922050"/>
              <a:ext cx="60200" cy="91075"/>
            </a:xfrm>
            <a:custGeom>
              <a:avLst/>
              <a:gdLst/>
              <a:ahLst/>
              <a:cxnLst/>
              <a:rect l="l" t="t" r="r" b="b"/>
              <a:pathLst>
                <a:path w="2408" h="3643" extrusionOk="0">
                  <a:moveTo>
                    <a:pt x="507" y="1552"/>
                  </a:moveTo>
                  <a:cubicBezTo>
                    <a:pt x="570" y="1141"/>
                    <a:pt x="792" y="856"/>
                    <a:pt x="1141" y="634"/>
                  </a:cubicBezTo>
                  <a:cubicBezTo>
                    <a:pt x="1457" y="476"/>
                    <a:pt x="1774" y="476"/>
                    <a:pt x="2091" y="697"/>
                  </a:cubicBezTo>
                  <a:cubicBezTo>
                    <a:pt x="2091" y="697"/>
                    <a:pt x="2122" y="697"/>
                    <a:pt x="2122" y="697"/>
                  </a:cubicBezTo>
                  <a:cubicBezTo>
                    <a:pt x="2186" y="697"/>
                    <a:pt x="2249" y="697"/>
                    <a:pt x="2281" y="666"/>
                  </a:cubicBezTo>
                  <a:cubicBezTo>
                    <a:pt x="2312" y="602"/>
                    <a:pt x="2344" y="539"/>
                    <a:pt x="2312" y="507"/>
                  </a:cubicBezTo>
                  <a:cubicBezTo>
                    <a:pt x="2312" y="317"/>
                    <a:pt x="2186" y="191"/>
                    <a:pt x="2027" y="159"/>
                  </a:cubicBezTo>
                  <a:cubicBezTo>
                    <a:pt x="1647" y="32"/>
                    <a:pt x="1267" y="1"/>
                    <a:pt x="919" y="222"/>
                  </a:cubicBezTo>
                  <a:cubicBezTo>
                    <a:pt x="444" y="507"/>
                    <a:pt x="95" y="919"/>
                    <a:pt x="32" y="1457"/>
                  </a:cubicBezTo>
                  <a:cubicBezTo>
                    <a:pt x="0" y="1806"/>
                    <a:pt x="0" y="2186"/>
                    <a:pt x="0" y="2534"/>
                  </a:cubicBezTo>
                  <a:cubicBezTo>
                    <a:pt x="0" y="2851"/>
                    <a:pt x="159" y="3073"/>
                    <a:pt x="412" y="3263"/>
                  </a:cubicBezTo>
                  <a:cubicBezTo>
                    <a:pt x="792" y="3579"/>
                    <a:pt x="1267" y="3643"/>
                    <a:pt x="1774" y="3643"/>
                  </a:cubicBezTo>
                  <a:cubicBezTo>
                    <a:pt x="1996" y="3643"/>
                    <a:pt x="2122" y="3516"/>
                    <a:pt x="2217" y="3326"/>
                  </a:cubicBezTo>
                  <a:cubicBezTo>
                    <a:pt x="2407" y="2978"/>
                    <a:pt x="2407" y="2629"/>
                    <a:pt x="2407" y="2249"/>
                  </a:cubicBezTo>
                  <a:cubicBezTo>
                    <a:pt x="2407" y="1996"/>
                    <a:pt x="2249" y="1838"/>
                    <a:pt x="2059" y="1743"/>
                  </a:cubicBezTo>
                  <a:cubicBezTo>
                    <a:pt x="1679" y="1552"/>
                    <a:pt x="1267" y="1584"/>
                    <a:pt x="855" y="1647"/>
                  </a:cubicBezTo>
                  <a:cubicBezTo>
                    <a:pt x="729" y="1647"/>
                    <a:pt x="634" y="1774"/>
                    <a:pt x="665" y="1869"/>
                  </a:cubicBezTo>
                  <a:cubicBezTo>
                    <a:pt x="697" y="2028"/>
                    <a:pt x="760" y="2091"/>
                    <a:pt x="887" y="2091"/>
                  </a:cubicBezTo>
                  <a:cubicBezTo>
                    <a:pt x="1077" y="2123"/>
                    <a:pt x="1299" y="2091"/>
                    <a:pt x="1489" y="2123"/>
                  </a:cubicBezTo>
                  <a:cubicBezTo>
                    <a:pt x="1647" y="2123"/>
                    <a:pt x="1774" y="2123"/>
                    <a:pt x="1901" y="2313"/>
                  </a:cubicBezTo>
                  <a:cubicBezTo>
                    <a:pt x="1932" y="2566"/>
                    <a:pt x="1964" y="2851"/>
                    <a:pt x="1679" y="3136"/>
                  </a:cubicBezTo>
                  <a:cubicBezTo>
                    <a:pt x="1521" y="3104"/>
                    <a:pt x="1331" y="3104"/>
                    <a:pt x="1141" y="3073"/>
                  </a:cubicBezTo>
                  <a:cubicBezTo>
                    <a:pt x="665" y="2946"/>
                    <a:pt x="444" y="2693"/>
                    <a:pt x="475" y="2249"/>
                  </a:cubicBezTo>
                  <a:cubicBezTo>
                    <a:pt x="507" y="2028"/>
                    <a:pt x="475" y="1774"/>
                    <a:pt x="507" y="15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4702650" y="2956050"/>
              <a:ext cx="76050" cy="81575"/>
            </a:xfrm>
            <a:custGeom>
              <a:avLst/>
              <a:gdLst/>
              <a:ahLst/>
              <a:cxnLst/>
              <a:rect l="l" t="t" r="r" b="b"/>
              <a:pathLst>
                <a:path w="3042" h="3263" extrusionOk="0">
                  <a:moveTo>
                    <a:pt x="413" y="2724"/>
                  </a:moveTo>
                  <a:cubicBezTo>
                    <a:pt x="793" y="3040"/>
                    <a:pt x="1204" y="3262"/>
                    <a:pt x="1616" y="3231"/>
                  </a:cubicBezTo>
                  <a:cubicBezTo>
                    <a:pt x="1806" y="3231"/>
                    <a:pt x="1869" y="3231"/>
                    <a:pt x="1964" y="3231"/>
                  </a:cubicBezTo>
                  <a:cubicBezTo>
                    <a:pt x="2313" y="3262"/>
                    <a:pt x="2534" y="3072"/>
                    <a:pt x="2693" y="2755"/>
                  </a:cubicBezTo>
                  <a:cubicBezTo>
                    <a:pt x="2946" y="2280"/>
                    <a:pt x="3041" y="1774"/>
                    <a:pt x="3009" y="1235"/>
                  </a:cubicBezTo>
                  <a:cubicBezTo>
                    <a:pt x="2978" y="1077"/>
                    <a:pt x="2914" y="919"/>
                    <a:pt x="2851" y="792"/>
                  </a:cubicBezTo>
                  <a:cubicBezTo>
                    <a:pt x="2376" y="32"/>
                    <a:pt x="1426" y="0"/>
                    <a:pt x="888" y="602"/>
                  </a:cubicBezTo>
                  <a:cubicBezTo>
                    <a:pt x="793" y="697"/>
                    <a:pt x="698" y="824"/>
                    <a:pt x="571" y="887"/>
                  </a:cubicBezTo>
                  <a:cubicBezTo>
                    <a:pt x="318" y="950"/>
                    <a:pt x="223" y="1172"/>
                    <a:pt x="128" y="1394"/>
                  </a:cubicBezTo>
                  <a:cubicBezTo>
                    <a:pt x="1" y="1869"/>
                    <a:pt x="1" y="2375"/>
                    <a:pt x="413" y="2724"/>
                  </a:cubicBezTo>
                  <a:close/>
                  <a:moveTo>
                    <a:pt x="571" y="1774"/>
                  </a:moveTo>
                  <a:cubicBezTo>
                    <a:pt x="919" y="1742"/>
                    <a:pt x="919" y="1742"/>
                    <a:pt x="1014" y="1457"/>
                  </a:cubicBezTo>
                  <a:cubicBezTo>
                    <a:pt x="1109" y="1299"/>
                    <a:pt x="1173" y="1109"/>
                    <a:pt x="1268" y="950"/>
                  </a:cubicBezTo>
                  <a:cubicBezTo>
                    <a:pt x="1458" y="729"/>
                    <a:pt x="1711" y="634"/>
                    <a:pt x="1996" y="729"/>
                  </a:cubicBezTo>
                  <a:cubicBezTo>
                    <a:pt x="2281" y="824"/>
                    <a:pt x="2471" y="1045"/>
                    <a:pt x="2503" y="1362"/>
                  </a:cubicBezTo>
                  <a:cubicBezTo>
                    <a:pt x="2566" y="1837"/>
                    <a:pt x="2408" y="2280"/>
                    <a:pt x="2154" y="2692"/>
                  </a:cubicBezTo>
                  <a:cubicBezTo>
                    <a:pt x="1616" y="2819"/>
                    <a:pt x="1173" y="2755"/>
                    <a:pt x="761" y="2375"/>
                  </a:cubicBezTo>
                  <a:cubicBezTo>
                    <a:pt x="539" y="2217"/>
                    <a:pt x="476" y="2027"/>
                    <a:pt x="571" y="17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3146925" y="1458900"/>
              <a:ext cx="72850" cy="72850"/>
            </a:xfrm>
            <a:custGeom>
              <a:avLst/>
              <a:gdLst/>
              <a:ahLst/>
              <a:cxnLst/>
              <a:rect l="l" t="t" r="r" b="b"/>
              <a:pathLst>
                <a:path w="2914" h="2914" extrusionOk="0">
                  <a:moveTo>
                    <a:pt x="507" y="1932"/>
                  </a:moveTo>
                  <a:cubicBezTo>
                    <a:pt x="665" y="2186"/>
                    <a:pt x="792" y="2439"/>
                    <a:pt x="950" y="2692"/>
                  </a:cubicBezTo>
                  <a:cubicBezTo>
                    <a:pt x="1014" y="2787"/>
                    <a:pt x="1140" y="2882"/>
                    <a:pt x="1235" y="2882"/>
                  </a:cubicBezTo>
                  <a:cubicBezTo>
                    <a:pt x="1647" y="2914"/>
                    <a:pt x="2090" y="2914"/>
                    <a:pt x="2502" y="2882"/>
                  </a:cubicBezTo>
                  <a:cubicBezTo>
                    <a:pt x="2692" y="2882"/>
                    <a:pt x="2787" y="2724"/>
                    <a:pt x="2819" y="2534"/>
                  </a:cubicBezTo>
                  <a:cubicBezTo>
                    <a:pt x="2914" y="1996"/>
                    <a:pt x="2660" y="1521"/>
                    <a:pt x="2154" y="1331"/>
                  </a:cubicBezTo>
                  <a:cubicBezTo>
                    <a:pt x="1932" y="1235"/>
                    <a:pt x="1679" y="1172"/>
                    <a:pt x="1425" y="1109"/>
                  </a:cubicBezTo>
                  <a:cubicBezTo>
                    <a:pt x="1425" y="1014"/>
                    <a:pt x="1394" y="950"/>
                    <a:pt x="1394" y="855"/>
                  </a:cubicBezTo>
                  <a:cubicBezTo>
                    <a:pt x="1362" y="729"/>
                    <a:pt x="1362" y="602"/>
                    <a:pt x="1330" y="444"/>
                  </a:cubicBezTo>
                  <a:cubicBezTo>
                    <a:pt x="1267" y="127"/>
                    <a:pt x="982" y="0"/>
                    <a:pt x="729" y="190"/>
                  </a:cubicBezTo>
                  <a:cubicBezTo>
                    <a:pt x="539" y="317"/>
                    <a:pt x="349" y="475"/>
                    <a:pt x="190" y="634"/>
                  </a:cubicBezTo>
                  <a:cubicBezTo>
                    <a:pt x="32" y="824"/>
                    <a:pt x="0" y="1045"/>
                    <a:pt x="159" y="1267"/>
                  </a:cubicBezTo>
                  <a:cubicBezTo>
                    <a:pt x="285" y="1489"/>
                    <a:pt x="380" y="1711"/>
                    <a:pt x="507" y="1932"/>
                  </a:cubicBezTo>
                  <a:close/>
                  <a:moveTo>
                    <a:pt x="887" y="602"/>
                  </a:moveTo>
                  <a:cubicBezTo>
                    <a:pt x="887" y="824"/>
                    <a:pt x="919" y="982"/>
                    <a:pt x="919" y="1109"/>
                  </a:cubicBezTo>
                  <a:cubicBezTo>
                    <a:pt x="982" y="1489"/>
                    <a:pt x="1014" y="1521"/>
                    <a:pt x="1362" y="1584"/>
                  </a:cubicBezTo>
                  <a:cubicBezTo>
                    <a:pt x="1552" y="1647"/>
                    <a:pt x="1742" y="1647"/>
                    <a:pt x="1932" y="1711"/>
                  </a:cubicBezTo>
                  <a:cubicBezTo>
                    <a:pt x="2217" y="1806"/>
                    <a:pt x="2375" y="1996"/>
                    <a:pt x="2375" y="2344"/>
                  </a:cubicBezTo>
                  <a:cubicBezTo>
                    <a:pt x="2090" y="2502"/>
                    <a:pt x="1774" y="2439"/>
                    <a:pt x="1457" y="2502"/>
                  </a:cubicBezTo>
                  <a:cubicBezTo>
                    <a:pt x="1204" y="2281"/>
                    <a:pt x="1109" y="1996"/>
                    <a:pt x="950" y="1711"/>
                  </a:cubicBezTo>
                  <a:cubicBezTo>
                    <a:pt x="824" y="1489"/>
                    <a:pt x="697" y="1204"/>
                    <a:pt x="507" y="887"/>
                  </a:cubicBezTo>
                  <a:cubicBezTo>
                    <a:pt x="634" y="792"/>
                    <a:pt x="729" y="729"/>
                    <a:pt x="887" y="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4716900" y="3681250"/>
              <a:ext cx="239125" cy="41200"/>
            </a:xfrm>
            <a:custGeom>
              <a:avLst/>
              <a:gdLst/>
              <a:ahLst/>
              <a:cxnLst/>
              <a:rect l="l" t="t" r="r" b="b"/>
              <a:pathLst>
                <a:path w="9565" h="1648" extrusionOk="0">
                  <a:moveTo>
                    <a:pt x="729" y="413"/>
                  </a:moveTo>
                  <a:cubicBezTo>
                    <a:pt x="603" y="444"/>
                    <a:pt x="444" y="476"/>
                    <a:pt x="318" y="476"/>
                  </a:cubicBezTo>
                  <a:cubicBezTo>
                    <a:pt x="254" y="508"/>
                    <a:pt x="191" y="539"/>
                    <a:pt x="1" y="603"/>
                  </a:cubicBezTo>
                  <a:cubicBezTo>
                    <a:pt x="223" y="634"/>
                    <a:pt x="318" y="634"/>
                    <a:pt x="413" y="634"/>
                  </a:cubicBezTo>
                  <a:cubicBezTo>
                    <a:pt x="1394" y="634"/>
                    <a:pt x="2408" y="634"/>
                    <a:pt x="3390" y="634"/>
                  </a:cubicBezTo>
                  <a:cubicBezTo>
                    <a:pt x="3833" y="634"/>
                    <a:pt x="4276" y="634"/>
                    <a:pt x="4720" y="666"/>
                  </a:cubicBezTo>
                  <a:cubicBezTo>
                    <a:pt x="5670" y="761"/>
                    <a:pt x="6620" y="951"/>
                    <a:pt x="7570" y="1173"/>
                  </a:cubicBezTo>
                  <a:cubicBezTo>
                    <a:pt x="8203" y="1331"/>
                    <a:pt x="8837" y="1489"/>
                    <a:pt x="9565" y="1648"/>
                  </a:cubicBezTo>
                  <a:cubicBezTo>
                    <a:pt x="9407" y="1394"/>
                    <a:pt x="9248" y="1363"/>
                    <a:pt x="9058" y="1299"/>
                  </a:cubicBezTo>
                  <a:cubicBezTo>
                    <a:pt x="8330" y="1078"/>
                    <a:pt x="7602" y="824"/>
                    <a:pt x="6873" y="634"/>
                  </a:cubicBezTo>
                  <a:cubicBezTo>
                    <a:pt x="4846" y="64"/>
                    <a:pt x="2788" y="1"/>
                    <a:pt x="729" y="4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4201500" y="1794600"/>
              <a:ext cx="70475" cy="83150"/>
            </a:xfrm>
            <a:custGeom>
              <a:avLst/>
              <a:gdLst/>
              <a:ahLst/>
              <a:cxnLst/>
              <a:rect l="l" t="t" r="r" b="b"/>
              <a:pathLst>
                <a:path w="2819" h="3326" extrusionOk="0">
                  <a:moveTo>
                    <a:pt x="697" y="1013"/>
                  </a:moveTo>
                  <a:cubicBezTo>
                    <a:pt x="602" y="697"/>
                    <a:pt x="539" y="412"/>
                    <a:pt x="444" y="95"/>
                  </a:cubicBezTo>
                  <a:cubicBezTo>
                    <a:pt x="412" y="63"/>
                    <a:pt x="349" y="0"/>
                    <a:pt x="317" y="0"/>
                  </a:cubicBezTo>
                  <a:cubicBezTo>
                    <a:pt x="254" y="0"/>
                    <a:pt x="159" y="32"/>
                    <a:pt x="127" y="95"/>
                  </a:cubicBezTo>
                  <a:cubicBezTo>
                    <a:pt x="0" y="222"/>
                    <a:pt x="32" y="380"/>
                    <a:pt x="95" y="538"/>
                  </a:cubicBezTo>
                  <a:cubicBezTo>
                    <a:pt x="317" y="1298"/>
                    <a:pt x="570" y="2090"/>
                    <a:pt x="824" y="2850"/>
                  </a:cubicBezTo>
                  <a:cubicBezTo>
                    <a:pt x="824" y="2882"/>
                    <a:pt x="855" y="2945"/>
                    <a:pt x="855" y="2977"/>
                  </a:cubicBezTo>
                  <a:cubicBezTo>
                    <a:pt x="919" y="3072"/>
                    <a:pt x="1014" y="3135"/>
                    <a:pt x="1140" y="3135"/>
                  </a:cubicBezTo>
                  <a:cubicBezTo>
                    <a:pt x="1267" y="3104"/>
                    <a:pt x="1330" y="2977"/>
                    <a:pt x="1299" y="2850"/>
                  </a:cubicBezTo>
                  <a:cubicBezTo>
                    <a:pt x="1299" y="2755"/>
                    <a:pt x="1267" y="2629"/>
                    <a:pt x="1235" y="2502"/>
                  </a:cubicBezTo>
                  <a:cubicBezTo>
                    <a:pt x="1204" y="2407"/>
                    <a:pt x="1172" y="2249"/>
                    <a:pt x="1140" y="2122"/>
                  </a:cubicBezTo>
                  <a:cubicBezTo>
                    <a:pt x="1362" y="1932"/>
                    <a:pt x="1584" y="1868"/>
                    <a:pt x="1869" y="1963"/>
                  </a:cubicBezTo>
                  <a:cubicBezTo>
                    <a:pt x="1996" y="2280"/>
                    <a:pt x="2154" y="2597"/>
                    <a:pt x="2312" y="2914"/>
                  </a:cubicBezTo>
                  <a:cubicBezTo>
                    <a:pt x="2344" y="3040"/>
                    <a:pt x="2439" y="3167"/>
                    <a:pt x="2502" y="3262"/>
                  </a:cubicBezTo>
                  <a:cubicBezTo>
                    <a:pt x="2566" y="3294"/>
                    <a:pt x="2661" y="3325"/>
                    <a:pt x="2724" y="3294"/>
                  </a:cubicBezTo>
                  <a:cubicBezTo>
                    <a:pt x="2756" y="3262"/>
                    <a:pt x="2819" y="3167"/>
                    <a:pt x="2819" y="3104"/>
                  </a:cubicBezTo>
                  <a:cubicBezTo>
                    <a:pt x="2756" y="2882"/>
                    <a:pt x="2692" y="2629"/>
                    <a:pt x="2597" y="2407"/>
                  </a:cubicBezTo>
                  <a:cubicBezTo>
                    <a:pt x="2312" y="1742"/>
                    <a:pt x="2027" y="1077"/>
                    <a:pt x="1901" y="348"/>
                  </a:cubicBezTo>
                  <a:cubicBezTo>
                    <a:pt x="1901" y="317"/>
                    <a:pt x="1901" y="285"/>
                    <a:pt x="1869" y="253"/>
                  </a:cubicBezTo>
                  <a:cubicBezTo>
                    <a:pt x="1837" y="158"/>
                    <a:pt x="1774" y="95"/>
                    <a:pt x="1679" y="95"/>
                  </a:cubicBezTo>
                  <a:cubicBezTo>
                    <a:pt x="1552" y="95"/>
                    <a:pt x="1489" y="158"/>
                    <a:pt x="1489" y="285"/>
                  </a:cubicBezTo>
                  <a:cubicBezTo>
                    <a:pt x="1520" y="507"/>
                    <a:pt x="1552" y="760"/>
                    <a:pt x="1584" y="1013"/>
                  </a:cubicBezTo>
                  <a:cubicBezTo>
                    <a:pt x="1584" y="1140"/>
                    <a:pt x="1615" y="1267"/>
                    <a:pt x="1647" y="1425"/>
                  </a:cubicBezTo>
                  <a:cubicBezTo>
                    <a:pt x="1394" y="1488"/>
                    <a:pt x="1204" y="1552"/>
                    <a:pt x="982" y="1615"/>
                  </a:cubicBezTo>
                  <a:cubicBezTo>
                    <a:pt x="792" y="1425"/>
                    <a:pt x="792" y="1203"/>
                    <a:pt x="697" y="10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237975" y="1663950"/>
              <a:ext cx="58600" cy="82375"/>
            </a:xfrm>
            <a:custGeom>
              <a:avLst/>
              <a:gdLst/>
              <a:ahLst/>
              <a:cxnLst/>
              <a:rect l="l" t="t" r="r" b="b"/>
              <a:pathLst>
                <a:path w="2344" h="3295" extrusionOk="0">
                  <a:moveTo>
                    <a:pt x="792" y="634"/>
                  </a:moveTo>
                  <a:cubicBezTo>
                    <a:pt x="919" y="571"/>
                    <a:pt x="1045" y="571"/>
                    <a:pt x="1172" y="507"/>
                  </a:cubicBezTo>
                  <a:cubicBezTo>
                    <a:pt x="1235" y="476"/>
                    <a:pt x="1299" y="412"/>
                    <a:pt x="1299" y="349"/>
                  </a:cubicBezTo>
                  <a:cubicBezTo>
                    <a:pt x="1299" y="286"/>
                    <a:pt x="1204" y="222"/>
                    <a:pt x="1172" y="191"/>
                  </a:cubicBezTo>
                  <a:cubicBezTo>
                    <a:pt x="1172" y="159"/>
                    <a:pt x="1140" y="159"/>
                    <a:pt x="1140" y="159"/>
                  </a:cubicBezTo>
                  <a:cubicBezTo>
                    <a:pt x="792" y="1"/>
                    <a:pt x="95" y="444"/>
                    <a:pt x="63" y="792"/>
                  </a:cubicBezTo>
                  <a:cubicBezTo>
                    <a:pt x="32" y="1489"/>
                    <a:pt x="0" y="2122"/>
                    <a:pt x="317" y="2724"/>
                  </a:cubicBezTo>
                  <a:cubicBezTo>
                    <a:pt x="538" y="3168"/>
                    <a:pt x="792" y="3294"/>
                    <a:pt x="1235" y="3168"/>
                  </a:cubicBezTo>
                  <a:cubicBezTo>
                    <a:pt x="1552" y="3041"/>
                    <a:pt x="1869" y="2914"/>
                    <a:pt x="2154" y="2788"/>
                  </a:cubicBezTo>
                  <a:cubicBezTo>
                    <a:pt x="2280" y="2724"/>
                    <a:pt x="2344" y="2629"/>
                    <a:pt x="2280" y="2534"/>
                  </a:cubicBezTo>
                  <a:cubicBezTo>
                    <a:pt x="2280" y="2407"/>
                    <a:pt x="2154" y="2344"/>
                    <a:pt x="2027" y="2376"/>
                  </a:cubicBezTo>
                  <a:cubicBezTo>
                    <a:pt x="1805" y="2439"/>
                    <a:pt x="1584" y="2502"/>
                    <a:pt x="1394" y="2598"/>
                  </a:cubicBezTo>
                  <a:cubicBezTo>
                    <a:pt x="855" y="2819"/>
                    <a:pt x="823" y="2819"/>
                    <a:pt x="633" y="2249"/>
                  </a:cubicBezTo>
                  <a:cubicBezTo>
                    <a:pt x="633" y="2217"/>
                    <a:pt x="633" y="2186"/>
                    <a:pt x="665" y="2122"/>
                  </a:cubicBezTo>
                  <a:cubicBezTo>
                    <a:pt x="823" y="2059"/>
                    <a:pt x="1014" y="1996"/>
                    <a:pt x="1204" y="1932"/>
                  </a:cubicBezTo>
                  <a:cubicBezTo>
                    <a:pt x="1362" y="1869"/>
                    <a:pt x="1552" y="1806"/>
                    <a:pt x="1742" y="1742"/>
                  </a:cubicBezTo>
                  <a:cubicBezTo>
                    <a:pt x="1805" y="1711"/>
                    <a:pt x="1900" y="1647"/>
                    <a:pt x="1964" y="1584"/>
                  </a:cubicBezTo>
                  <a:cubicBezTo>
                    <a:pt x="1995" y="1521"/>
                    <a:pt x="1964" y="1362"/>
                    <a:pt x="1869" y="1362"/>
                  </a:cubicBezTo>
                  <a:cubicBezTo>
                    <a:pt x="1710" y="1362"/>
                    <a:pt x="1552" y="1362"/>
                    <a:pt x="1425" y="1394"/>
                  </a:cubicBezTo>
                  <a:cubicBezTo>
                    <a:pt x="1109" y="1489"/>
                    <a:pt x="855" y="1584"/>
                    <a:pt x="538" y="1679"/>
                  </a:cubicBezTo>
                  <a:cubicBezTo>
                    <a:pt x="443" y="1457"/>
                    <a:pt x="507" y="1236"/>
                    <a:pt x="475" y="1014"/>
                  </a:cubicBezTo>
                  <a:cubicBezTo>
                    <a:pt x="475" y="824"/>
                    <a:pt x="602" y="697"/>
                    <a:pt x="792" y="6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4269575" y="2363050"/>
              <a:ext cx="68925" cy="79975"/>
            </a:xfrm>
            <a:custGeom>
              <a:avLst/>
              <a:gdLst/>
              <a:ahLst/>
              <a:cxnLst/>
              <a:rect l="l" t="t" r="r" b="b"/>
              <a:pathLst>
                <a:path w="2757" h="3199" extrusionOk="0">
                  <a:moveTo>
                    <a:pt x="666" y="2819"/>
                  </a:moveTo>
                  <a:cubicBezTo>
                    <a:pt x="603" y="2850"/>
                    <a:pt x="571" y="2914"/>
                    <a:pt x="571" y="2945"/>
                  </a:cubicBezTo>
                  <a:cubicBezTo>
                    <a:pt x="603" y="3009"/>
                    <a:pt x="634" y="3072"/>
                    <a:pt x="698" y="3136"/>
                  </a:cubicBezTo>
                  <a:cubicBezTo>
                    <a:pt x="698" y="3167"/>
                    <a:pt x="761" y="3167"/>
                    <a:pt x="793" y="3167"/>
                  </a:cubicBezTo>
                  <a:cubicBezTo>
                    <a:pt x="1363" y="3167"/>
                    <a:pt x="1901" y="3199"/>
                    <a:pt x="2471" y="3167"/>
                  </a:cubicBezTo>
                  <a:cubicBezTo>
                    <a:pt x="2661" y="3167"/>
                    <a:pt x="2756" y="3072"/>
                    <a:pt x="2756" y="2945"/>
                  </a:cubicBezTo>
                  <a:cubicBezTo>
                    <a:pt x="2724" y="2819"/>
                    <a:pt x="2629" y="2755"/>
                    <a:pt x="2503" y="2755"/>
                  </a:cubicBezTo>
                  <a:cubicBezTo>
                    <a:pt x="2344" y="2724"/>
                    <a:pt x="2186" y="2724"/>
                    <a:pt x="2028" y="2724"/>
                  </a:cubicBezTo>
                  <a:cubicBezTo>
                    <a:pt x="1901" y="2724"/>
                    <a:pt x="1774" y="2692"/>
                    <a:pt x="1648" y="2692"/>
                  </a:cubicBezTo>
                  <a:cubicBezTo>
                    <a:pt x="1553" y="2185"/>
                    <a:pt x="1521" y="1045"/>
                    <a:pt x="1648" y="539"/>
                  </a:cubicBezTo>
                  <a:cubicBezTo>
                    <a:pt x="1838" y="539"/>
                    <a:pt x="2028" y="570"/>
                    <a:pt x="2186" y="570"/>
                  </a:cubicBezTo>
                  <a:cubicBezTo>
                    <a:pt x="2344" y="602"/>
                    <a:pt x="2471" y="475"/>
                    <a:pt x="2471" y="349"/>
                  </a:cubicBezTo>
                  <a:cubicBezTo>
                    <a:pt x="2471" y="222"/>
                    <a:pt x="2344" y="159"/>
                    <a:pt x="2249" y="127"/>
                  </a:cubicBezTo>
                  <a:cubicBezTo>
                    <a:pt x="1648" y="0"/>
                    <a:pt x="1046" y="0"/>
                    <a:pt x="476" y="127"/>
                  </a:cubicBezTo>
                  <a:cubicBezTo>
                    <a:pt x="318" y="159"/>
                    <a:pt x="223" y="222"/>
                    <a:pt x="96" y="285"/>
                  </a:cubicBezTo>
                  <a:cubicBezTo>
                    <a:pt x="64" y="317"/>
                    <a:pt x="1" y="380"/>
                    <a:pt x="33" y="444"/>
                  </a:cubicBezTo>
                  <a:cubicBezTo>
                    <a:pt x="33" y="507"/>
                    <a:pt x="96" y="570"/>
                    <a:pt x="159" y="570"/>
                  </a:cubicBezTo>
                  <a:cubicBezTo>
                    <a:pt x="286" y="602"/>
                    <a:pt x="381" y="570"/>
                    <a:pt x="508" y="570"/>
                  </a:cubicBezTo>
                  <a:cubicBezTo>
                    <a:pt x="729" y="507"/>
                    <a:pt x="951" y="475"/>
                    <a:pt x="1141" y="570"/>
                  </a:cubicBezTo>
                  <a:cubicBezTo>
                    <a:pt x="1141" y="1299"/>
                    <a:pt x="1109" y="1964"/>
                    <a:pt x="1109" y="2660"/>
                  </a:cubicBezTo>
                  <a:cubicBezTo>
                    <a:pt x="951" y="2692"/>
                    <a:pt x="793" y="2755"/>
                    <a:pt x="666" y="28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332125" y="3495200"/>
              <a:ext cx="187675" cy="113250"/>
            </a:xfrm>
            <a:custGeom>
              <a:avLst/>
              <a:gdLst/>
              <a:ahLst/>
              <a:cxnLst/>
              <a:rect l="l" t="t" r="r" b="b"/>
              <a:pathLst>
                <a:path w="7507" h="4530" extrusionOk="0">
                  <a:moveTo>
                    <a:pt x="5828" y="381"/>
                  </a:moveTo>
                  <a:cubicBezTo>
                    <a:pt x="4624" y="888"/>
                    <a:pt x="3453" y="1458"/>
                    <a:pt x="2376" y="2218"/>
                  </a:cubicBezTo>
                  <a:cubicBezTo>
                    <a:pt x="1679" y="2693"/>
                    <a:pt x="1014" y="3231"/>
                    <a:pt x="412" y="3833"/>
                  </a:cubicBezTo>
                  <a:cubicBezTo>
                    <a:pt x="286" y="3959"/>
                    <a:pt x="191" y="4086"/>
                    <a:pt x="96" y="4244"/>
                  </a:cubicBezTo>
                  <a:cubicBezTo>
                    <a:pt x="1" y="4371"/>
                    <a:pt x="64" y="4466"/>
                    <a:pt x="222" y="4529"/>
                  </a:cubicBezTo>
                  <a:cubicBezTo>
                    <a:pt x="317" y="4434"/>
                    <a:pt x="412" y="4339"/>
                    <a:pt x="507" y="4244"/>
                  </a:cubicBezTo>
                  <a:cubicBezTo>
                    <a:pt x="919" y="3896"/>
                    <a:pt x="1268" y="3548"/>
                    <a:pt x="1679" y="3199"/>
                  </a:cubicBezTo>
                  <a:cubicBezTo>
                    <a:pt x="3073" y="2059"/>
                    <a:pt x="4624" y="1268"/>
                    <a:pt x="6271" y="571"/>
                  </a:cubicBezTo>
                  <a:cubicBezTo>
                    <a:pt x="6651" y="412"/>
                    <a:pt x="7031" y="254"/>
                    <a:pt x="7506" y="1"/>
                  </a:cubicBezTo>
                  <a:cubicBezTo>
                    <a:pt x="6841" y="32"/>
                    <a:pt x="6303" y="191"/>
                    <a:pt x="5828" y="38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4792925" y="2499225"/>
              <a:ext cx="87900" cy="66525"/>
            </a:xfrm>
            <a:custGeom>
              <a:avLst/>
              <a:gdLst/>
              <a:ahLst/>
              <a:cxnLst/>
              <a:rect l="l" t="t" r="r" b="b"/>
              <a:pathLst>
                <a:path w="3516" h="2661" extrusionOk="0">
                  <a:moveTo>
                    <a:pt x="919" y="2154"/>
                  </a:moveTo>
                  <a:cubicBezTo>
                    <a:pt x="665" y="2185"/>
                    <a:pt x="507" y="2090"/>
                    <a:pt x="317" y="1964"/>
                  </a:cubicBezTo>
                  <a:cubicBezTo>
                    <a:pt x="222" y="1900"/>
                    <a:pt x="95" y="1995"/>
                    <a:pt x="63" y="2090"/>
                  </a:cubicBezTo>
                  <a:cubicBezTo>
                    <a:pt x="0" y="2375"/>
                    <a:pt x="159" y="2597"/>
                    <a:pt x="444" y="2629"/>
                  </a:cubicBezTo>
                  <a:cubicBezTo>
                    <a:pt x="824" y="2661"/>
                    <a:pt x="1172" y="2629"/>
                    <a:pt x="1552" y="2629"/>
                  </a:cubicBezTo>
                  <a:cubicBezTo>
                    <a:pt x="1615" y="2629"/>
                    <a:pt x="1710" y="2597"/>
                    <a:pt x="1774" y="2566"/>
                  </a:cubicBezTo>
                  <a:cubicBezTo>
                    <a:pt x="2090" y="2471"/>
                    <a:pt x="2280" y="2280"/>
                    <a:pt x="2312" y="1964"/>
                  </a:cubicBezTo>
                  <a:cubicBezTo>
                    <a:pt x="2344" y="1742"/>
                    <a:pt x="2344" y="1520"/>
                    <a:pt x="2375" y="1330"/>
                  </a:cubicBezTo>
                  <a:cubicBezTo>
                    <a:pt x="2375" y="1077"/>
                    <a:pt x="2375" y="824"/>
                    <a:pt x="2565" y="539"/>
                  </a:cubicBezTo>
                  <a:cubicBezTo>
                    <a:pt x="2724" y="539"/>
                    <a:pt x="2914" y="507"/>
                    <a:pt x="3104" y="507"/>
                  </a:cubicBezTo>
                  <a:cubicBezTo>
                    <a:pt x="3357" y="475"/>
                    <a:pt x="3484" y="380"/>
                    <a:pt x="3515" y="254"/>
                  </a:cubicBezTo>
                  <a:cubicBezTo>
                    <a:pt x="3515" y="95"/>
                    <a:pt x="3357" y="0"/>
                    <a:pt x="3040" y="0"/>
                  </a:cubicBezTo>
                  <a:cubicBezTo>
                    <a:pt x="2565" y="32"/>
                    <a:pt x="2059" y="64"/>
                    <a:pt x="1552" y="95"/>
                  </a:cubicBezTo>
                  <a:cubicBezTo>
                    <a:pt x="1489" y="95"/>
                    <a:pt x="1425" y="95"/>
                    <a:pt x="1362" y="127"/>
                  </a:cubicBezTo>
                  <a:cubicBezTo>
                    <a:pt x="1235" y="159"/>
                    <a:pt x="1077" y="285"/>
                    <a:pt x="1109" y="380"/>
                  </a:cubicBezTo>
                  <a:cubicBezTo>
                    <a:pt x="1140" y="507"/>
                    <a:pt x="1267" y="539"/>
                    <a:pt x="1394" y="570"/>
                  </a:cubicBezTo>
                  <a:cubicBezTo>
                    <a:pt x="1584" y="602"/>
                    <a:pt x="1774" y="507"/>
                    <a:pt x="1932" y="665"/>
                  </a:cubicBezTo>
                  <a:cubicBezTo>
                    <a:pt x="1900" y="1109"/>
                    <a:pt x="1837" y="1584"/>
                    <a:pt x="1805" y="1995"/>
                  </a:cubicBezTo>
                  <a:cubicBezTo>
                    <a:pt x="1489" y="2217"/>
                    <a:pt x="1204" y="2154"/>
                    <a:pt x="919" y="21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5676475" y="2148500"/>
              <a:ext cx="80800" cy="76800"/>
            </a:xfrm>
            <a:custGeom>
              <a:avLst/>
              <a:gdLst/>
              <a:ahLst/>
              <a:cxnLst/>
              <a:rect l="l" t="t" r="r" b="b"/>
              <a:pathLst>
                <a:path w="3232" h="3072" extrusionOk="0">
                  <a:moveTo>
                    <a:pt x="1679" y="127"/>
                  </a:moveTo>
                  <a:cubicBezTo>
                    <a:pt x="1679" y="95"/>
                    <a:pt x="1616" y="32"/>
                    <a:pt x="1553" y="32"/>
                  </a:cubicBezTo>
                  <a:cubicBezTo>
                    <a:pt x="1521" y="0"/>
                    <a:pt x="1426" y="32"/>
                    <a:pt x="1394" y="63"/>
                  </a:cubicBezTo>
                  <a:cubicBezTo>
                    <a:pt x="1363" y="158"/>
                    <a:pt x="1299" y="222"/>
                    <a:pt x="1268" y="317"/>
                  </a:cubicBezTo>
                  <a:cubicBezTo>
                    <a:pt x="1204" y="570"/>
                    <a:pt x="1173" y="823"/>
                    <a:pt x="1141" y="1077"/>
                  </a:cubicBezTo>
                  <a:cubicBezTo>
                    <a:pt x="1078" y="1298"/>
                    <a:pt x="1078" y="1520"/>
                    <a:pt x="856" y="1710"/>
                  </a:cubicBezTo>
                  <a:cubicBezTo>
                    <a:pt x="729" y="1647"/>
                    <a:pt x="634" y="1552"/>
                    <a:pt x="508" y="1520"/>
                  </a:cubicBezTo>
                  <a:cubicBezTo>
                    <a:pt x="413" y="1488"/>
                    <a:pt x="318" y="1457"/>
                    <a:pt x="223" y="1457"/>
                  </a:cubicBezTo>
                  <a:cubicBezTo>
                    <a:pt x="159" y="1457"/>
                    <a:pt x="64" y="1520"/>
                    <a:pt x="33" y="1583"/>
                  </a:cubicBezTo>
                  <a:cubicBezTo>
                    <a:pt x="1" y="1615"/>
                    <a:pt x="64" y="1710"/>
                    <a:pt x="96" y="1773"/>
                  </a:cubicBezTo>
                  <a:cubicBezTo>
                    <a:pt x="96" y="1805"/>
                    <a:pt x="128" y="1805"/>
                    <a:pt x="128" y="1837"/>
                  </a:cubicBezTo>
                  <a:cubicBezTo>
                    <a:pt x="349" y="2027"/>
                    <a:pt x="698" y="2122"/>
                    <a:pt x="793" y="2439"/>
                  </a:cubicBezTo>
                  <a:cubicBezTo>
                    <a:pt x="793" y="2470"/>
                    <a:pt x="856" y="2534"/>
                    <a:pt x="888" y="2502"/>
                  </a:cubicBezTo>
                  <a:cubicBezTo>
                    <a:pt x="1173" y="2502"/>
                    <a:pt x="1331" y="2724"/>
                    <a:pt x="1521" y="2882"/>
                  </a:cubicBezTo>
                  <a:cubicBezTo>
                    <a:pt x="1584" y="2945"/>
                    <a:pt x="1648" y="3040"/>
                    <a:pt x="1743" y="3040"/>
                  </a:cubicBezTo>
                  <a:cubicBezTo>
                    <a:pt x="1838" y="3072"/>
                    <a:pt x="1933" y="3009"/>
                    <a:pt x="1996" y="2977"/>
                  </a:cubicBezTo>
                  <a:cubicBezTo>
                    <a:pt x="2028" y="2945"/>
                    <a:pt x="2028" y="2819"/>
                    <a:pt x="1996" y="2755"/>
                  </a:cubicBezTo>
                  <a:cubicBezTo>
                    <a:pt x="1901" y="2629"/>
                    <a:pt x="1806" y="2502"/>
                    <a:pt x="1616" y="2249"/>
                  </a:cubicBezTo>
                  <a:cubicBezTo>
                    <a:pt x="2028" y="2249"/>
                    <a:pt x="2313" y="2280"/>
                    <a:pt x="2598" y="2249"/>
                  </a:cubicBezTo>
                  <a:cubicBezTo>
                    <a:pt x="2756" y="2249"/>
                    <a:pt x="2883" y="2249"/>
                    <a:pt x="3009" y="2249"/>
                  </a:cubicBezTo>
                  <a:cubicBezTo>
                    <a:pt x="3136" y="2217"/>
                    <a:pt x="3231" y="2090"/>
                    <a:pt x="3231" y="1995"/>
                  </a:cubicBezTo>
                  <a:cubicBezTo>
                    <a:pt x="3199" y="1868"/>
                    <a:pt x="3104" y="1805"/>
                    <a:pt x="3009" y="1805"/>
                  </a:cubicBezTo>
                  <a:cubicBezTo>
                    <a:pt x="2598" y="1805"/>
                    <a:pt x="2218" y="1805"/>
                    <a:pt x="1806" y="1773"/>
                  </a:cubicBezTo>
                  <a:cubicBezTo>
                    <a:pt x="1679" y="1773"/>
                    <a:pt x="1584" y="1773"/>
                    <a:pt x="1458" y="1773"/>
                  </a:cubicBezTo>
                  <a:cubicBezTo>
                    <a:pt x="1553" y="1362"/>
                    <a:pt x="1616" y="982"/>
                    <a:pt x="1679" y="602"/>
                  </a:cubicBezTo>
                  <a:cubicBezTo>
                    <a:pt x="1711" y="443"/>
                    <a:pt x="1711" y="285"/>
                    <a:pt x="167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3186500" y="1132700"/>
              <a:ext cx="64950" cy="69700"/>
            </a:xfrm>
            <a:custGeom>
              <a:avLst/>
              <a:gdLst/>
              <a:ahLst/>
              <a:cxnLst/>
              <a:rect l="l" t="t" r="r" b="b"/>
              <a:pathLst>
                <a:path w="2598" h="2788" extrusionOk="0">
                  <a:moveTo>
                    <a:pt x="349" y="793"/>
                  </a:moveTo>
                  <a:cubicBezTo>
                    <a:pt x="539" y="1046"/>
                    <a:pt x="729" y="1331"/>
                    <a:pt x="951" y="1616"/>
                  </a:cubicBezTo>
                  <a:cubicBezTo>
                    <a:pt x="761" y="1774"/>
                    <a:pt x="634" y="1869"/>
                    <a:pt x="507" y="1933"/>
                  </a:cubicBezTo>
                  <a:cubicBezTo>
                    <a:pt x="412" y="2028"/>
                    <a:pt x="317" y="2091"/>
                    <a:pt x="222" y="2154"/>
                  </a:cubicBezTo>
                  <a:cubicBezTo>
                    <a:pt x="127" y="2249"/>
                    <a:pt x="127" y="2376"/>
                    <a:pt x="191" y="2471"/>
                  </a:cubicBezTo>
                  <a:cubicBezTo>
                    <a:pt x="286" y="2566"/>
                    <a:pt x="381" y="2534"/>
                    <a:pt x="476" y="2503"/>
                  </a:cubicBezTo>
                  <a:cubicBezTo>
                    <a:pt x="729" y="2344"/>
                    <a:pt x="982" y="2186"/>
                    <a:pt x="1267" y="2028"/>
                  </a:cubicBezTo>
                  <a:cubicBezTo>
                    <a:pt x="1489" y="2186"/>
                    <a:pt x="1679" y="2408"/>
                    <a:pt x="1869" y="2598"/>
                  </a:cubicBezTo>
                  <a:cubicBezTo>
                    <a:pt x="2027" y="2756"/>
                    <a:pt x="2154" y="2788"/>
                    <a:pt x="2249" y="2724"/>
                  </a:cubicBezTo>
                  <a:cubicBezTo>
                    <a:pt x="2376" y="2629"/>
                    <a:pt x="2376" y="2439"/>
                    <a:pt x="2217" y="2249"/>
                  </a:cubicBezTo>
                  <a:cubicBezTo>
                    <a:pt x="2059" y="2059"/>
                    <a:pt x="1901" y="1901"/>
                    <a:pt x="1742" y="1679"/>
                  </a:cubicBezTo>
                  <a:cubicBezTo>
                    <a:pt x="1806" y="1616"/>
                    <a:pt x="1837" y="1553"/>
                    <a:pt x="1901" y="1489"/>
                  </a:cubicBezTo>
                  <a:cubicBezTo>
                    <a:pt x="2091" y="1363"/>
                    <a:pt x="2249" y="1204"/>
                    <a:pt x="2439" y="1078"/>
                  </a:cubicBezTo>
                  <a:cubicBezTo>
                    <a:pt x="2566" y="983"/>
                    <a:pt x="2597" y="856"/>
                    <a:pt x="2534" y="761"/>
                  </a:cubicBezTo>
                  <a:cubicBezTo>
                    <a:pt x="2439" y="634"/>
                    <a:pt x="2344" y="634"/>
                    <a:pt x="2217" y="698"/>
                  </a:cubicBezTo>
                  <a:cubicBezTo>
                    <a:pt x="2059" y="761"/>
                    <a:pt x="1932" y="856"/>
                    <a:pt x="1774" y="951"/>
                  </a:cubicBezTo>
                  <a:cubicBezTo>
                    <a:pt x="1647" y="1046"/>
                    <a:pt x="1521" y="1173"/>
                    <a:pt x="1362" y="1299"/>
                  </a:cubicBezTo>
                  <a:cubicBezTo>
                    <a:pt x="1236" y="1173"/>
                    <a:pt x="1141" y="1046"/>
                    <a:pt x="1077" y="919"/>
                  </a:cubicBezTo>
                  <a:cubicBezTo>
                    <a:pt x="856" y="666"/>
                    <a:pt x="634" y="381"/>
                    <a:pt x="412" y="96"/>
                  </a:cubicBezTo>
                  <a:cubicBezTo>
                    <a:pt x="349" y="32"/>
                    <a:pt x="254" y="1"/>
                    <a:pt x="159" y="64"/>
                  </a:cubicBezTo>
                  <a:cubicBezTo>
                    <a:pt x="64" y="96"/>
                    <a:pt x="1" y="254"/>
                    <a:pt x="64" y="349"/>
                  </a:cubicBezTo>
                  <a:cubicBezTo>
                    <a:pt x="127" y="508"/>
                    <a:pt x="254" y="634"/>
                    <a:pt x="349" y="7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3530900" y="1100250"/>
              <a:ext cx="54650" cy="68900"/>
            </a:xfrm>
            <a:custGeom>
              <a:avLst/>
              <a:gdLst/>
              <a:ahLst/>
              <a:cxnLst/>
              <a:rect l="l" t="t" r="r" b="b"/>
              <a:pathLst>
                <a:path w="2186" h="2756" extrusionOk="0">
                  <a:moveTo>
                    <a:pt x="317" y="2692"/>
                  </a:moveTo>
                  <a:cubicBezTo>
                    <a:pt x="412" y="2756"/>
                    <a:pt x="539" y="2661"/>
                    <a:pt x="571" y="2534"/>
                  </a:cubicBezTo>
                  <a:cubicBezTo>
                    <a:pt x="634" y="2344"/>
                    <a:pt x="634" y="2154"/>
                    <a:pt x="666" y="1932"/>
                  </a:cubicBezTo>
                  <a:cubicBezTo>
                    <a:pt x="887" y="1869"/>
                    <a:pt x="1077" y="1806"/>
                    <a:pt x="1331" y="1711"/>
                  </a:cubicBezTo>
                  <a:cubicBezTo>
                    <a:pt x="1489" y="1869"/>
                    <a:pt x="1616" y="2027"/>
                    <a:pt x="1742" y="2154"/>
                  </a:cubicBezTo>
                  <a:cubicBezTo>
                    <a:pt x="1837" y="2249"/>
                    <a:pt x="1996" y="2281"/>
                    <a:pt x="2091" y="2186"/>
                  </a:cubicBezTo>
                  <a:cubicBezTo>
                    <a:pt x="2186" y="2059"/>
                    <a:pt x="2186" y="1964"/>
                    <a:pt x="2091" y="1837"/>
                  </a:cubicBezTo>
                  <a:cubicBezTo>
                    <a:pt x="1964" y="1679"/>
                    <a:pt x="1806" y="1521"/>
                    <a:pt x="1837" y="1299"/>
                  </a:cubicBezTo>
                  <a:cubicBezTo>
                    <a:pt x="1837" y="1235"/>
                    <a:pt x="1774" y="1172"/>
                    <a:pt x="1711" y="1172"/>
                  </a:cubicBezTo>
                  <a:cubicBezTo>
                    <a:pt x="1521" y="1109"/>
                    <a:pt x="1426" y="919"/>
                    <a:pt x="1299" y="792"/>
                  </a:cubicBezTo>
                  <a:cubicBezTo>
                    <a:pt x="1172" y="634"/>
                    <a:pt x="1014" y="539"/>
                    <a:pt x="856" y="412"/>
                  </a:cubicBezTo>
                  <a:cubicBezTo>
                    <a:pt x="792" y="349"/>
                    <a:pt x="666" y="317"/>
                    <a:pt x="602" y="254"/>
                  </a:cubicBezTo>
                  <a:cubicBezTo>
                    <a:pt x="507" y="159"/>
                    <a:pt x="444" y="0"/>
                    <a:pt x="286" y="127"/>
                  </a:cubicBezTo>
                  <a:cubicBezTo>
                    <a:pt x="222" y="159"/>
                    <a:pt x="191" y="317"/>
                    <a:pt x="159" y="412"/>
                  </a:cubicBezTo>
                  <a:cubicBezTo>
                    <a:pt x="127" y="539"/>
                    <a:pt x="127" y="697"/>
                    <a:pt x="127" y="824"/>
                  </a:cubicBezTo>
                  <a:cubicBezTo>
                    <a:pt x="127" y="1045"/>
                    <a:pt x="159" y="1299"/>
                    <a:pt x="96" y="1521"/>
                  </a:cubicBezTo>
                  <a:cubicBezTo>
                    <a:pt x="1" y="1869"/>
                    <a:pt x="127" y="2186"/>
                    <a:pt x="127" y="2502"/>
                  </a:cubicBezTo>
                  <a:cubicBezTo>
                    <a:pt x="159" y="2566"/>
                    <a:pt x="254" y="2661"/>
                    <a:pt x="317" y="2692"/>
                  </a:cubicBezTo>
                  <a:close/>
                  <a:moveTo>
                    <a:pt x="666" y="950"/>
                  </a:moveTo>
                  <a:cubicBezTo>
                    <a:pt x="856" y="1045"/>
                    <a:pt x="856" y="1045"/>
                    <a:pt x="982" y="1267"/>
                  </a:cubicBezTo>
                  <a:cubicBezTo>
                    <a:pt x="887" y="1299"/>
                    <a:pt x="824" y="1330"/>
                    <a:pt x="729" y="1394"/>
                  </a:cubicBezTo>
                  <a:cubicBezTo>
                    <a:pt x="571" y="1235"/>
                    <a:pt x="602" y="1109"/>
                    <a:pt x="666" y="9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253700" y="1162800"/>
              <a:ext cx="323050" cy="207450"/>
            </a:xfrm>
            <a:custGeom>
              <a:avLst/>
              <a:gdLst/>
              <a:ahLst/>
              <a:cxnLst/>
              <a:rect l="l" t="t" r="r" b="b"/>
              <a:pathLst>
                <a:path w="12922" h="8298" extrusionOk="0">
                  <a:moveTo>
                    <a:pt x="317" y="8012"/>
                  </a:moveTo>
                  <a:cubicBezTo>
                    <a:pt x="191" y="8076"/>
                    <a:pt x="127" y="8171"/>
                    <a:pt x="1" y="8266"/>
                  </a:cubicBezTo>
                  <a:lnTo>
                    <a:pt x="32" y="8297"/>
                  </a:lnTo>
                  <a:cubicBezTo>
                    <a:pt x="286" y="8171"/>
                    <a:pt x="507" y="8044"/>
                    <a:pt x="729" y="7917"/>
                  </a:cubicBezTo>
                  <a:cubicBezTo>
                    <a:pt x="4118" y="5732"/>
                    <a:pt x="7506" y="3547"/>
                    <a:pt x="10895" y="1362"/>
                  </a:cubicBezTo>
                  <a:cubicBezTo>
                    <a:pt x="11370" y="1045"/>
                    <a:pt x="11908" y="760"/>
                    <a:pt x="12383" y="444"/>
                  </a:cubicBezTo>
                  <a:cubicBezTo>
                    <a:pt x="12573" y="317"/>
                    <a:pt x="12827" y="254"/>
                    <a:pt x="12922" y="0"/>
                  </a:cubicBezTo>
                  <a:cubicBezTo>
                    <a:pt x="12827" y="32"/>
                    <a:pt x="12700" y="64"/>
                    <a:pt x="12605" y="95"/>
                  </a:cubicBezTo>
                  <a:cubicBezTo>
                    <a:pt x="12320" y="254"/>
                    <a:pt x="12035" y="412"/>
                    <a:pt x="11781" y="602"/>
                  </a:cubicBezTo>
                  <a:cubicBezTo>
                    <a:pt x="7949" y="3072"/>
                    <a:pt x="4118" y="5542"/>
                    <a:pt x="317" y="8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4843575" y="3533200"/>
              <a:ext cx="176600" cy="29325"/>
            </a:xfrm>
            <a:custGeom>
              <a:avLst/>
              <a:gdLst/>
              <a:ahLst/>
              <a:cxnLst/>
              <a:rect l="l" t="t" r="r" b="b"/>
              <a:pathLst>
                <a:path w="7064" h="1173" extrusionOk="0">
                  <a:moveTo>
                    <a:pt x="1" y="539"/>
                  </a:moveTo>
                  <a:cubicBezTo>
                    <a:pt x="128" y="539"/>
                    <a:pt x="223" y="571"/>
                    <a:pt x="318" y="539"/>
                  </a:cubicBezTo>
                  <a:cubicBezTo>
                    <a:pt x="666" y="413"/>
                    <a:pt x="1078" y="444"/>
                    <a:pt x="1458" y="413"/>
                  </a:cubicBezTo>
                  <a:cubicBezTo>
                    <a:pt x="2693" y="413"/>
                    <a:pt x="3896" y="603"/>
                    <a:pt x="5100" y="856"/>
                  </a:cubicBezTo>
                  <a:cubicBezTo>
                    <a:pt x="5511" y="951"/>
                    <a:pt x="5955" y="1046"/>
                    <a:pt x="6398" y="1109"/>
                  </a:cubicBezTo>
                  <a:cubicBezTo>
                    <a:pt x="6556" y="1141"/>
                    <a:pt x="6715" y="1141"/>
                    <a:pt x="6873" y="1173"/>
                  </a:cubicBezTo>
                  <a:cubicBezTo>
                    <a:pt x="6968" y="1173"/>
                    <a:pt x="7063" y="1141"/>
                    <a:pt x="7063" y="1014"/>
                  </a:cubicBezTo>
                  <a:cubicBezTo>
                    <a:pt x="7063" y="951"/>
                    <a:pt x="6968" y="856"/>
                    <a:pt x="6905" y="824"/>
                  </a:cubicBezTo>
                  <a:cubicBezTo>
                    <a:pt x="6778" y="761"/>
                    <a:pt x="6651" y="761"/>
                    <a:pt x="6556" y="729"/>
                  </a:cubicBezTo>
                  <a:cubicBezTo>
                    <a:pt x="5891" y="603"/>
                    <a:pt x="5226" y="476"/>
                    <a:pt x="4561" y="349"/>
                  </a:cubicBezTo>
                  <a:cubicBezTo>
                    <a:pt x="3421" y="128"/>
                    <a:pt x="2281" y="1"/>
                    <a:pt x="1141" y="64"/>
                  </a:cubicBezTo>
                  <a:cubicBezTo>
                    <a:pt x="983" y="96"/>
                    <a:pt x="793" y="96"/>
                    <a:pt x="634" y="128"/>
                  </a:cubicBezTo>
                  <a:cubicBezTo>
                    <a:pt x="381" y="191"/>
                    <a:pt x="128" y="254"/>
                    <a:pt x="1" y="539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6275025" y="1772425"/>
              <a:ext cx="64150" cy="64150"/>
            </a:xfrm>
            <a:custGeom>
              <a:avLst/>
              <a:gdLst/>
              <a:ahLst/>
              <a:cxnLst/>
              <a:rect l="l" t="t" r="r" b="b"/>
              <a:pathLst>
                <a:path w="2566" h="2566" extrusionOk="0">
                  <a:moveTo>
                    <a:pt x="856" y="1267"/>
                  </a:moveTo>
                  <a:cubicBezTo>
                    <a:pt x="919" y="1457"/>
                    <a:pt x="1046" y="1552"/>
                    <a:pt x="1236" y="1584"/>
                  </a:cubicBezTo>
                  <a:lnTo>
                    <a:pt x="1806" y="1584"/>
                  </a:lnTo>
                  <a:cubicBezTo>
                    <a:pt x="1806" y="1679"/>
                    <a:pt x="1806" y="1710"/>
                    <a:pt x="1774" y="1742"/>
                  </a:cubicBezTo>
                  <a:cubicBezTo>
                    <a:pt x="1679" y="1869"/>
                    <a:pt x="1584" y="2027"/>
                    <a:pt x="1489" y="2154"/>
                  </a:cubicBezTo>
                  <a:cubicBezTo>
                    <a:pt x="1394" y="2280"/>
                    <a:pt x="1394" y="2407"/>
                    <a:pt x="1457" y="2470"/>
                  </a:cubicBezTo>
                  <a:cubicBezTo>
                    <a:pt x="1584" y="2534"/>
                    <a:pt x="1679" y="2565"/>
                    <a:pt x="1806" y="2502"/>
                  </a:cubicBezTo>
                  <a:cubicBezTo>
                    <a:pt x="1869" y="2470"/>
                    <a:pt x="1932" y="2407"/>
                    <a:pt x="1964" y="2375"/>
                  </a:cubicBezTo>
                  <a:cubicBezTo>
                    <a:pt x="2154" y="2059"/>
                    <a:pt x="2344" y="1774"/>
                    <a:pt x="2503" y="1457"/>
                  </a:cubicBezTo>
                  <a:cubicBezTo>
                    <a:pt x="2566" y="1362"/>
                    <a:pt x="2566" y="1204"/>
                    <a:pt x="2566" y="1077"/>
                  </a:cubicBezTo>
                  <a:cubicBezTo>
                    <a:pt x="2566" y="919"/>
                    <a:pt x="2407" y="792"/>
                    <a:pt x="2249" y="855"/>
                  </a:cubicBezTo>
                  <a:cubicBezTo>
                    <a:pt x="2122" y="887"/>
                    <a:pt x="1996" y="950"/>
                    <a:pt x="1869" y="1014"/>
                  </a:cubicBezTo>
                  <a:cubicBezTo>
                    <a:pt x="1711" y="1109"/>
                    <a:pt x="1521" y="1140"/>
                    <a:pt x="1299" y="1045"/>
                  </a:cubicBezTo>
                  <a:cubicBezTo>
                    <a:pt x="1267" y="824"/>
                    <a:pt x="1236" y="570"/>
                    <a:pt x="1172" y="349"/>
                  </a:cubicBezTo>
                  <a:cubicBezTo>
                    <a:pt x="1109" y="95"/>
                    <a:pt x="887" y="0"/>
                    <a:pt x="697" y="222"/>
                  </a:cubicBezTo>
                  <a:cubicBezTo>
                    <a:pt x="476" y="507"/>
                    <a:pt x="254" y="792"/>
                    <a:pt x="64" y="1109"/>
                  </a:cubicBezTo>
                  <a:cubicBezTo>
                    <a:pt x="1" y="1235"/>
                    <a:pt x="64" y="1330"/>
                    <a:pt x="222" y="1394"/>
                  </a:cubicBezTo>
                  <a:cubicBezTo>
                    <a:pt x="381" y="1267"/>
                    <a:pt x="539" y="1109"/>
                    <a:pt x="761" y="855"/>
                  </a:cubicBezTo>
                  <a:cubicBezTo>
                    <a:pt x="792" y="1045"/>
                    <a:pt x="824" y="1172"/>
                    <a:pt x="856" y="12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5266375" y="4480100"/>
              <a:ext cx="117200" cy="83175"/>
            </a:xfrm>
            <a:custGeom>
              <a:avLst/>
              <a:gdLst/>
              <a:ahLst/>
              <a:cxnLst/>
              <a:rect l="l" t="t" r="r" b="b"/>
              <a:pathLst>
                <a:path w="4688" h="3327" extrusionOk="0">
                  <a:moveTo>
                    <a:pt x="317" y="2946"/>
                  </a:moveTo>
                  <a:cubicBezTo>
                    <a:pt x="190" y="3041"/>
                    <a:pt x="64" y="3136"/>
                    <a:pt x="0" y="3326"/>
                  </a:cubicBezTo>
                  <a:cubicBezTo>
                    <a:pt x="570" y="3263"/>
                    <a:pt x="1362" y="2914"/>
                    <a:pt x="2375" y="2249"/>
                  </a:cubicBezTo>
                  <a:cubicBezTo>
                    <a:pt x="3357" y="1648"/>
                    <a:pt x="4276" y="761"/>
                    <a:pt x="4687" y="33"/>
                  </a:cubicBezTo>
                  <a:cubicBezTo>
                    <a:pt x="4529" y="33"/>
                    <a:pt x="4402" y="1"/>
                    <a:pt x="4339" y="33"/>
                  </a:cubicBezTo>
                  <a:cubicBezTo>
                    <a:pt x="4244" y="96"/>
                    <a:pt x="4149" y="191"/>
                    <a:pt x="4086" y="254"/>
                  </a:cubicBezTo>
                  <a:cubicBezTo>
                    <a:pt x="3199" y="1236"/>
                    <a:pt x="2154" y="1996"/>
                    <a:pt x="982" y="2598"/>
                  </a:cubicBezTo>
                  <a:cubicBezTo>
                    <a:pt x="760" y="2693"/>
                    <a:pt x="539" y="2819"/>
                    <a:pt x="317" y="2946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240200" y="1317975"/>
              <a:ext cx="59400" cy="68100"/>
            </a:xfrm>
            <a:custGeom>
              <a:avLst/>
              <a:gdLst/>
              <a:ahLst/>
              <a:cxnLst/>
              <a:rect l="l" t="t" r="r" b="b"/>
              <a:pathLst>
                <a:path w="2376" h="2724" extrusionOk="0">
                  <a:moveTo>
                    <a:pt x="2312" y="349"/>
                  </a:moveTo>
                  <a:cubicBezTo>
                    <a:pt x="2344" y="285"/>
                    <a:pt x="2375" y="222"/>
                    <a:pt x="2375" y="127"/>
                  </a:cubicBezTo>
                  <a:cubicBezTo>
                    <a:pt x="2375" y="95"/>
                    <a:pt x="2344" y="32"/>
                    <a:pt x="2312" y="32"/>
                  </a:cubicBezTo>
                  <a:cubicBezTo>
                    <a:pt x="2249" y="32"/>
                    <a:pt x="2185" y="0"/>
                    <a:pt x="2154" y="32"/>
                  </a:cubicBezTo>
                  <a:cubicBezTo>
                    <a:pt x="2059" y="127"/>
                    <a:pt x="1964" y="222"/>
                    <a:pt x="1900" y="349"/>
                  </a:cubicBezTo>
                  <a:cubicBezTo>
                    <a:pt x="1774" y="602"/>
                    <a:pt x="1647" y="855"/>
                    <a:pt x="1489" y="1109"/>
                  </a:cubicBezTo>
                  <a:cubicBezTo>
                    <a:pt x="1457" y="1204"/>
                    <a:pt x="1425" y="1330"/>
                    <a:pt x="1267" y="1330"/>
                  </a:cubicBezTo>
                  <a:cubicBezTo>
                    <a:pt x="1077" y="1235"/>
                    <a:pt x="855" y="1109"/>
                    <a:pt x="665" y="982"/>
                  </a:cubicBezTo>
                  <a:cubicBezTo>
                    <a:pt x="507" y="887"/>
                    <a:pt x="317" y="855"/>
                    <a:pt x="127" y="919"/>
                  </a:cubicBezTo>
                  <a:cubicBezTo>
                    <a:pt x="64" y="950"/>
                    <a:pt x="32" y="1045"/>
                    <a:pt x="0" y="1109"/>
                  </a:cubicBezTo>
                  <a:cubicBezTo>
                    <a:pt x="0" y="1140"/>
                    <a:pt x="64" y="1204"/>
                    <a:pt x="95" y="1235"/>
                  </a:cubicBezTo>
                  <a:cubicBezTo>
                    <a:pt x="127" y="1267"/>
                    <a:pt x="222" y="1267"/>
                    <a:pt x="254" y="1267"/>
                  </a:cubicBezTo>
                  <a:cubicBezTo>
                    <a:pt x="602" y="1362"/>
                    <a:pt x="855" y="1552"/>
                    <a:pt x="1077" y="1805"/>
                  </a:cubicBezTo>
                  <a:cubicBezTo>
                    <a:pt x="1045" y="1932"/>
                    <a:pt x="1014" y="2027"/>
                    <a:pt x="982" y="2122"/>
                  </a:cubicBezTo>
                  <a:cubicBezTo>
                    <a:pt x="919" y="2249"/>
                    <a:pt x="792" y="2344"/>
                    <a:pt x="760" y="2471"/>
                  </a:cubicBezTo>
                  <a:cubicBezTo>
                    <a:pt x="729" y="2502"/>
                    <a:pt x="729" y="2629"/>
                    <a:pt x="792" y="2661"/>
                  </a:cubicBezTo>
                  <a:cubicBezTo>
                    <a:pt x="824" y="2692"/>
                    <a:pt x="950" y="2724"/>
                    <a:pt x="982" y="2692"/>
                  </a:cubicBezTo>
                  <a:cubicBezTo>
                    <a:pt x="1109" y="2597"/>
                    <a:pt x="1204" y="2502"/>
                    <a:pt x="1299" y="2376"/>
                  </a:cubicBezTo>
                  <a:cubicBezTo>
                    <a:pt x="1362" y="2281"/>
                    <a:pt x="1425" y="2186"/>
                    <a:pt x="1489" y="2059"/>
                  </a:cubicBezTo>
                  <a:cubicBezTo>
                    <a:pt x="1615" y="2122"/>
                    <a:pt x="1710" y="2186"/>
                    <a:pt x="1805" y="2217"/>
                  </a:cubicBezTo>
                  <a:cubicBezTo>
                    <a:pt x="1900" y="2281"/>
                    <a:pt x="1964" y="2344"/>
                    <a:pt x="2059" y="2376"/>
                  </a:cubicBezTo>
                  <a:cubicBezTo>
                    <a:pt x="2154" y="2439"/>
                    <a:pt x="2249" y="2407"/>
                    <a:pt x="2280" y="2281"/>
                  </a:cubicBezTo>
                  <a:cubicBezTo>
                    <a:pt x="2312" y="2249"/>
                    <a:pt x="2312" y="2122"/>
                    <a:pt x="2280" y="2090"/>
                  </a:cubicBezTo>
                  <a:cubicBezTo>
                    <a:pt x="2122" y="1932"/>
                    <a:pt x="1932" y="1805"/>
                    <a:pt x="1710" y="1647"/>
                  </a:cubicBezTo>
                  <a:cubicBezTo>
                    <a:pt x="1774" y="1520"/>
                    <a:pt x="1805" y="1394"/>
                    <a:pt x="1869" y="1267"/>
                  </a:cubicBezTo>
                  <a:cubicBezTo>
                    <a:pt x="1995" y="982"/>
                    <a:pt x="2185" y="665"/>
                    <a:pt x="2312" y="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6397750" y="1246725"/>
              <a:ext cx="49100" cy="54650"/>
            </a:xfrm>
            <a:custGeom>
              <a:avLst/>
              <a:gdLst/>
              <a:ahLst/>
              <a:cxnLst/>
              <a:rect l="l" t="t" r="r" b="b"/>
              <a:pathLst>
                <a:path w="1964" h="2186" extrusionOk="0">
                  <a:moveTo>
                    <a:pt x="222" y="2154"/>
                  </a:moveTo>
                  <a:cubicBezTo>
                    <a:pt x="317" y="2185"/>
                    <a:pt x="444" y="2185"/>
                    <a:pt x="507" y="2185"/>
                  </a:cubicBezTo>
                  <a:cubicBezTo>
                    <a:pt x="919" y="2027"/>
                    <a:pt x="1330" y="1869"/>
                    <a:pt x="1710" y="1679"/>
                  </a:cubicBezTo>
                  <a:cubicBezTo>
                    <a:pt x="1964" y="1552"/>
                    <a:pt x="1964" y="1330"/>
                    <a:pt x="1742" y="1109"/>
                  </a:cubicBezTo>
                  <a:cubicBezTo>
                    <a:pt x="1457" y="824"/>
                    <a:pt x="1140" y="539"/>
                    <a:pt x="792" y="253"/>
                  </a:cubicBezTo>
                  <a:cubicBezTo>
                    <a:pt x="665" y="158"/>
                    <a:pt x="507" y="95"/>
                    <a:pt x="317" y="0"/>
                  </a:cubicBezTo>
                  <a:cubicBezTo>
                    <a:pt x="95" y="634"/>
                    <a:pt x="95" y="1299"/>
                    <a:pt x="32" y="1932"/>
                  </a:cubicBezTo>
                  <a:cubicBezTo>
                    <a:pt x="0" y="2059"/>
                    <a:pt x="95" y="2122"/>
                    <a:pt x="222" y="2154"/>
                  </a:cubicBezTo>
                  <a:close/>
                  <a:moveTo>
                    <a:pt x="539" y="697"/>
                  </a:moveTo>
                  <a:cubicBezTo>
                    <a:pt x="950" y="855"/>
                    <a:pt x="1077" y="982"/>
                    <a:pt x="1394" y="1394"/>
                  </a:cubicBezTo>
                  <a:cubicBezTo>
                    <a:pt x="1109" y="1615"/>
                    <a:pt x="824" y="1679"/>
                    <a:pt x="475" y="1774"/>
                  </a:cubicBezTo>
                  <a:cubicBezTo>
                    <a:pt x="412" y="1394"/>
                    <a:pt x="444" y="1045"/>
                    <a:pt x="539" y="6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3364650" y="2016275"/>
              <a:ext cx="54650" cy="64950"/>
            </a:xfrm>
            <a:custGeom>
              <a:avLst/>
              <a:gdLst/>
              <a:ahLst/>
              <a:cxnLst/>
              <a:rect l="l" t="t" r="r" b="b"/>
              <a:pathLst>
                <a:path w="2186" h="2598" extrusionOk="0">
                  <a:moveTo>
                    <a:pt x="1995" y="792"/>
                  </a:moveTo>
                  <a:cubicBezTo>
                    <a:pt x="2059" y="824"/>
                    <a:pt x="2154" y="760"/>
                    <a:pt x="2185" y="697"/>
                  </a:cubicBezTo>
                  <a:cubicBezTo>
                    <a:pt x="2185" y="634"/>
                    <a:pt x="2154" y="570"/>
                    <a:pt x="2154" y="475"/>
                  </a:cubicBezTo>
                  <a:cubicBezTo>
                    <a:pt x="2122" y="444"/>
                    <a:pt x="2090" y="412"/>
                    <a:pt x="2059" y="412"/>
                  </a:cubicBezTo>
                  <a:cubicBezTo>
                    <a:pt x="1679" y="159"/>
                    <a:pt x="1204" y="64"/>
                    <a:pt x="760" y="32"/>
                  </a:cubicBezTo>
                  <a:cubicBezTo>
                    <a:pt x="507" y="0"/>
                    <a:pt x="254" y="222"/>
                    <a:pt x="222" y="475"/>
                  </a:cubicBezTo>
                  <a:cubicBezTo>
                    <a:pt x="127" y="1077"/>
                    <a:pt x="63" y="1647"/>
                    <a:pt x="0" y="2249"/>
                  </a:cubicBezTo>
                  <a:cubicBezTo>
                    <a:pt x="0" y="2344"/>
                    <a:pt x="0" y="2407"/>
                    <a:pt x="32" y="2470"/>
                  </a:cubicBezTo>
                  <a:cubicBezTo>
                    <a:pt x="63" y="2534"/>
                    <a:pt x="159" y="2597"/>
                    <a:pt x="222" y="2597"/>
                  </a:cubicBezTo>
                  <a:cubicBezTo>
                    <a:pt x="285" y="2597"/>
                    <a:pt x="380" y="2534"/>
                    <a:pt x="412" y="2502"/>
                  </a:cubicBezTo>
                  <a:cubicBezTo>
                    <a:pt x="444" y="2375"/>
                    <a:pt x="475" y="2217"/>
                    <a:pt x="475" y="2090"/>
                  </a:cubicBezTo>
                  <a:cubicBezTo>
                    <a:pt x="539" y="1552"/>
                    <a:pt x="602" y="1014"/>
                    <a:pt x="697" y="475"/>
                  </a:cubicBezTo>
                  <a:cubicBezTo>
                    <a:pt x="1077" y="475"/>
                    <a:pt x="1362" y="602"/>
                    <a:pt x="1679" y="697"/>
                  </a:cubicBezTo>
                  <a:cubicBezTo>
                    <a:pt x="1774" y="729"/>
                    <a:pt x="1900" y="792"/>
                    <a:pt x="1995" y="7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5032800" y="4044675"/>
              <a:ext cx="117200" cy="22975"/>
            </a:xfrm>
            <a:custGeom>
              <a:avLst/>
              <a:gdLst/>
              <a:ahLst/>
              <a:cxnLst/>
              <a:rect l="l" t="t" r="r" b="b"/>
              <a:pathLst>
                <a:path w="4688" h="919" extrusionOk="0">
                  <a:moveTo>
                    <a:pt x="571" y="887"/>
                  </a:moveTo>
                  <a:cubicBezTo>
                    <a:pt x="1521" y="823"/>
                    <a:pt x="2471" y="728"/>
                    <a:pt x="3421" y="633"/>
                  </a:cubicBezTo>
                  <a:cubicBezTo>
                    <a:pt x="3738" y="602"/>
                    <a:pt x="4086" y="507"/>
                    <a:pt x="4435" y="443"/>
                  </a:cubicBezTo>
                  <a:cubicBezTo>
                    <a:pt x="4625" y="380"/>
                    <a:pt x="4688" y="253"/>
                    <a:pt x="4656" y="158"/>
                  </a:cubicBezTo>
                  <a:cubicBezTo>
                    <a:pt x="4561" y="32"/>
                    <a:pt x="4466" y="0"/>
                    <a:pt x="4340" y="32"/>
                  </a:cubicBezTo>
                  <a:cubicBezTo>
                    <a:pt x="4308" y="32"/>
                    <a:pt x="4276" y="63"/>
                    <a:pt x="4245" y="63"/>
                  </a:cubicBezTo>
                  <a:cubicBezTo>
                    <a:pt x="3579" y="222"/>
                    <a:pt x="2914" y="317"/>
                    <a:pt x="2218" y="380"/>
                  </a:cubicBezTo>
                  <a:cubicBezTo>
                    <a:pt x="1679" y="412"/>
                    <a:pt x="1141" y="475"/>
                    <a:pt x="603" y="538"/>
                  </a:cubicBezTo>
                  <a:cubicBezTo>
                    <a:pt x="444" y="570"/>
                    <a:pt x="254" y="633"/>
                    <a:pt x="1" y="697"/>
                  </a:cubicBezTo>
                  <a:cubicBezTo>
                    <a:pt x="223" y="918"/>
                    <a:pt x="413" y="887"/>
                    <a:pt x="571" y="887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358250" y="3555375"/>
              <a:ext cx="115625" cy="66525"/>
            </a:xfrm>
            <a:custGeom>
              <a:avLst/>
              <a:gdLst/>
              <a:ahLst/>
              <a:cxnLst/>
              <a:rect l="l" t="t" r="r" b="b"/>
              <a:pathLst>
                <a:path w="4625" h="2661" extrusionOk="0">
                  <a:moveTo>
                    <a:pt x="4625" y="1"/>
                  </a:moveTo>
                  <a:cubicBezTo>
                    <a:pt x="4213" y="1"/>
                    <a:pt x="3959" y="96"/>
                    <a:pt x="3706" y="191"/>
                  </a:cubicBezTo>
                  <a:cubicBezTo>
                    <a:pt x="2471" y="634"/>
                    <a:pt x="1394" y="1299"/>
                    <a:pt x="381" y="2091"/>
                  </a:cubicBezTo>
                  <a:cubicBezTo>
                    <a:pt x="286" y="2122"/>
                    <a:pt x="223" y="2186"/>
                    <a:pt x="159" y="2281"/>
                  </a:cubicBezTo>
                  <a:cubicBezTo>
                    <a:pt x="64" y="2344"/>
                    <a:pt x="1" y="2439"/>
                    <a:pt x="33" y="2566"/>
                  </a:cubicBezTo>
                  <a:cubicBezTo>
                    <a:pt x="64" y="2661"/>
                    <a:pt x="223" y="2661"/>
                    <a:pt x="381" y="2534"/>
                  </a:cubicBezTo>
                  <a:cubicBezTo>
                    <a:pt x="1458" y="1679"/>
                    <a:pt x="2598" y="1014"/>
                    <a:pt x="3833" y="507"/>
                  </a:cubicBezTo>
                  <a:cubicBezTo>
                    <a:pt x="4086" y="381"/>
                    <a:pt x="4308" y="222"/>
                    <a:pt x="462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5444500" y="2185700"/>
              <a:ext cx="99800" cy="22975"/>
            </a:xfrm>
            <a:custGeom>
              <a:avLst/>
              <a:gdLst/>
              <a:ahLst/>
              <a:cxnLst/>
              <a:rect l="l" t="t" r="r" b="b"/>
              <a:pathLst>
                <a:path w="3992" h="919" extrusionOk="0">
                  <a:moveTo>
                    <a:pt x="1" y="0"/>
                  </a:moveTo>
                  <a:cubicBezTo>
                    <a:pt x="64" y="190"/>
                    <a:pt x="96" y="317"/>
                    <a:pt x="159" y="380"/>
                  </a:cubicBezTo>
                  <a:cubicBezTo>
                    <a:pt x="286" y="475"/>
                    <a:pt x="412" y="539"/>
                    <a:pt x="571" y="602"/>
                  </a:cubicBezTo>
                  <a:cubicBezTo>
                    <a:pt x="1046" y="761"/>
                    <a:pt x="1584" y="856"/>
                    <a:pt x="2091" y="887"/>
                  </a:cubicBezTo>
                  <a:cubicBezTo>
                    <a:pt x="2566" y="919"/>
                    <a:pt x="3009" y="919"/>
                    <a:pt x="3484" y="919"/>
                  </a:cubicBezTo>
                  <a:cubicBezTo>
                    <a:pt x="3706" y="919"/>
                    <a:pt x="3896" y="856"/>
                    <a:pt x="3991" y="570"/>
                  </a:cubicBezTo>
                  <a:cubicBezTo>
                    <a:pt x="3896" y="539"/>
                    <a:pt x="3801" y="507"/>
                    <a:pt x="3706" y="507"/>
                  </a:cubicBezTo>
                  <a:cubicBezTo>
                    <a:pt x="3358" y="475"/>
                    <a:pt x="2978" y="475"/>
                    <a:pt x="2629" y="475"/>
                  </a:cubicBezTo>
                  <a:cubicBezTo>
                    <a:pt x="2091" y="475"/>
                    <a:pt x="1553" y="412"/>
                    <a:pt x="1014" y="285"/>
                  </a:cubicBezTo>
                  <a:cubicBezTo>
                    <a:pt x="729" y="190"/>
                    <a:pt x="412" y="9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038350" y="4073950"/>
              <a:ext cx="110875" cy="14275"/>
            </a:xfrm>
            <a:custGeom>
              <a:avLst/>
              <a:gdLst/>
              <a:ahLst/>
              <a:cxnLst/>
              <a:rect l="l" t="t" r="r" b="b"/>
              <a:pathLst>
                <a:path w="4435" h="571" extrusionOk="0">
                  <a:moveTo>
                    <a:pt x="4023" y="32"/>
                  </a:moveTo>
                  <a:cubicBezTo>
                    <a:pt x="3674" y="64"/>
                    <a:pt x="3326" y="96"/>
                    <a:pt x="2977" y="96"/>
                  </a:cubicBezTo>
                  <a:cubicBezTo>
                    <a:pt x="2154" y="159"/>
                    <a:pt x="1331" y="191"/>
                    <a:pt x="539" y="222"/>
                  </a:cubicBezTo>
                  <a:cubicBezTo>
                    <a:pt x="412" y="222"/>
                    <a:pt x="286" y="222"/>
                    <a:pt x="191" y="254"/>
                  </a:cubicBezTo>
                  <a:cubicBezTo>
                    <a:pt x="96" y="254"/>
                    <a:pt x="1" y="317"/>
                    <a:pt x="1" y="412"/>
                  </a:cubicBezTo>
                  <a:cubicBezTo>
                    <a:pt x="32" y="476"/>
                    <a:pt x="127" y="539"/>
                    <a:pt x="191" y="539"/>
                  </a:cubicBezTo>
                  <a:cubicBezTo>
                    <a:pt x="286" y="571"/>
                    <a:pt x="412" y="571"/>
                    <a:pt x="507" y="571"/>
                  </a:cubicBezTo>
                  <a:cubicBezTo>
                    <a:pt x="1267" y="539"/>
                    <a:pt x="1996" y="539"/>
                    <a:pt x="2724" y="507"/>
                  </a:cubicBezTo>
                  <a:cubicBezTo>
                    <a:pt x="3104" y="507"/>
                    <a:pt x="3484" y="476"/>
                    <a:pt x="3896" y="444"/>
                  </a:cubicBezTo>
                  <a:cubicBezTo>
                    <a:pt x="4086" y="412"/>
                    <a:pt x="4276" y="412"/>
                    <a:pt x="4434" y="222"/>
                  </a:cubicBezTo>
                  <a:cubicBezTo>
                    <a:pt x="4339" y="1"/>
                    <a:pt x="4181" y="1"/>
                    <a:pt x="4023" y="32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5043900" y="4024075"/>
              <a:ext cx="107700" cy="20600"/>
            </a:xfrm>
            <a:custGeom>
              <a:avLst/>
              <a:gdLst/>
              <a:ahLst/>
              <a:cxnLst/>
              <a:rect l="l" t="t" r="r" b="b"/>
              <a:pathLst>
                <a:path w="4308" h="824" extrusionOk="0">
                  <a:moveTo>
                    <a:pt x="3832" y="64"/>
                  </a:moveTo>
                  <a:cubicBezTo>
                    <a:pt x="2882" y="159"/>
                    <a:pt x="1932" y="254"/>
                    <a:pt x="1014" y="381"/>
                  </a:cubicBezTo>
                  <a:cubicBezTo>
                    <a:pt x="792" y="381"/>
                    <a:pt x="539" y="412"/>
                    <a:pt x="317" y="476"/>
                  </a:cubicBezTo>
                  <a:cubicBezTo>
                    <a:pt x="190" y="507"/>
                    <a:pt x="95" y="539"/>
                    <a:pt x="0" y="666"/>
                  </a:cubicBezTo>
                  <a:cubicBezTo>
                    <a:pt x="222" y="824"/>
                    <a:pt x="444" y="792"/>
                    <a:pt x="634" y="761"/>
                  </a:cubicBezTo>
                  <a:cubicBezTo>
                    <a:pt x="1489" y="697"/>
                    <a:pt x="2312" y="634"/>
                    <a:pt x="3167" y="539"/>
                  </a:cubicBezTo>
                  <a:cubicBezTo>
                    <a:pt x="3452" y="507"/>
                    <a:pt x="3737" y="444"/>
                    <a:pt x="4022" y="381"/>
                  </a:cubicBezTo>
                  <a:cubicBezTo>
                    <a:pt x="4117" y="349"/>
                    <a:pt x="4212" y="286"/>
                    <a:pt x="4307" y="222"/>
                  </a:cubicBezTo>
                  <a:cubicBezTo>
                    <a:pt x="4181" y="1"/>
                    <a:pt x="3991" y="32"/>
                    <a:pt x="3832" y="64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947250" y="1558650"/>
              <a:ext cx="49900" cy="68125"/>
            </a:xfrm>
            <a:custGeom>
              <a:avLst/>
              <a:gdLst/>
              <a:ahLst/>
              <a:cxnLst/>
              <a:rect l="l" t="t" r="r" b="b"/>
              <a:pathLst>
                <a:path w="1996" h="2725" extrusionOk="0">
                  <a:moveTo>
                    <a:pt x="1584" y="2091"/>
                  </a:moveTo>
                  <a:cubicBezTo>
                    <a:pt x="1394" y="2123"/>
                    <a:pt x="1236" y="2249"/>
                    <a:pt x="951" y="2154"/>
                  </a:cubicBezTo>
                  <a:cubicBezTo>
                    <a:pt x="919" y="2059"/>
                    <a:pt x="887" y="1964"/>
                    <a:pt x="856" y="1869"/>
                  </a:cubicBezTo>
                  <a:cubicBezTo>
                    <a:pt x="729" y="1299"/>
                    <a:pt x="444" y="792"/>
                    <a:pt x="412" y="191"/>
                  </a:cubicBezTo>
                  <a:cubicBezTo>
                    <a:pt x="412" y="96"/>
                    <a:pt x="349" y="1"/>
                    <a:pt x="222" y="32"/>
                  </a:cubicBezTo>
                  <a:cubicBezTo>
                    <a:pt x="159" y="32"/>
                    <a:pt x="64" y="127"/>
                    <a:pt x="64" y="159"/>
                  </a:cubicBezTo>
                  <a:cubicBezTo>
                    <a:pt x="32" y="349"/>
                    <a:pt x="1" y="507"/>
                    <a:pt x="64" y="666"/>
                  </a:cubicBezTo>
                  <a:cubicBezTo>
                    <a:pt x="191" y="1267"/>
                    <a:pt x="381" y="1837"/>
                    <a:pt x="571" y="2408"/>
                  </a:cubicBezTo>
                  <a:cubicBezTo>
                    <a:pt x="602" y="2503"/>
                    <a:pt x="697" y="2598"/>
                    <a:pt x="792" y="2629"/>
                  </a:cubicBezTo>
                  <a:cubicBezTo>
                    <a:pt x="1172" y="2724"/>
                    <a:pt x="1552" y="2629"/>
                    <a:pt x="1901" y="2439"/>
                  </a:cubicBezTo>
                  <a:cubicBezTo>
                    <a:pt x="1996" y="2376"/>
                    <a:pt x="1964" y="2186"/>
                    <a:pt x="1869" y="2154"/>
                  </a:cubicBezTo>
                  <a:cubicBezTo>
                    <a:pt x="1774" y="2123"/>
                    <a:pt x="1679" y="2091"/>
                    <a:pt x="1584" y="20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404175" y="3610800"/>
              <a:ext cx="102150" cy="53850"/>
            </a:xfrm>
            <a:custGeom>
              <a:avLst/>
              <a:gdLst/>
              <a:ahLst/>
              <a:cxnLst/>
              <a:rect l="l" t="t" r="r" b="b"/>
              <a:pathLst>
                <a:path w="4086" h="2154" extrusionOk="0">
                  <a:moveTo>
                    <a:pt x="159" y="2122"/>
                  </a:moveTo>
                  <a:cubicBezTo>
                    <a:pt x="286" y="2091"/>
                    <a:pt x="381" y="2027"/>
                    <a:pt x="476" y="1964"/>
                  </a:cubicBezTo>
                  <a:cubicBezTo>
                    <a:pt x="1457" y="1362"/>
                    <a:pt x="2407" y="792"/>
                    <a:pt x="3516" y="412"/>
                  </a:cubicBezTo>
                  <a:cubicBezTo>
                    <a:pt x="3706" y="349"/>
                    <a:pt x="3896" y="254"/>
                    <a:pt x="4086" y="159"/>
                  </a:cubicBezTo>
                  <a:cubicBezTo>
                    <a:pt x="3738" y="0"/>
                    <a:pt x="3453" y="95"/>
                    <a:pt x="3136" y="190"/>
                  </a:cubicBezTo>
                  <a:cubicBezTo>
                    <a:pt x="2091" y="539"/>
                    <a:pt x="1141" y="1109"/>
                    <a:pt x="222" y="1711"/>
                  </a:cubicBezTo>
                  <a:cubicBezTo>
                    <a:pt x="127" y="1742"/>
                    <a:pt x="64" y="1837"/>
                    <a:pt x="32" y="1901"/>
                  </a:cubicBezTo>
                  <a:cubicBezTo>
                    <a:pt x="1" y="1964"/>
                    <a:pt x="1" y="2027"/>
                    <a:pt x="32" y="2059"/>
                  </a:cubicBezTo>
                  <a:cubicBezTo>
                    <a:pt x="64" y="2122"/>
                    <a:pt x="127" y="2154"/>
                    <a:pt x="159" y="2122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5036775" y="4102450"/>
              <a:ext cx="106900" cy="9525"/>
            </a:xfrm>
            <a:custGeom>
              <a:avLst/>
              <a:gdLst/>
              <a:ahLst/>
              <a:cxnLst/>
              <a:rect l="l" t="t" r="r" b="b"/>
              <a:pathLst>
                <a:path w="4276" h="381" extrusionOk="0">
                  <a:moveTo>
                    <a:pt x="4244" y="191"/>
                  </a:moveTo>
                  <a:cubicBezTo>
                    <a:pt x="4276" y="64"/>
                    <a:pt x="4149" y="33"/>
                    <a:pt x="4054" y="1"/>
                  </a:cubicBezTo>
                  <a:cubicBezTo>
                    <a:pt x="3991" y="1"/>
                    <a:pt x="3896" y="1"/>
                    <a:pt x="3832" y="1"/>
                  </a:cubicBezTo>
                  <a:cubicBezTo>
                    <a:pt x="2787" y="1"/>
                    <a:pt x="1774" y="1"/>
                    <a:pt x="760" y="1"/>
                  </a:cubicBezTo>
                  <a:cubicBezTo>
                    <a:pt x="507" y="1"/>
                    <a:pt x="254" y="64"/>
                    <a:pt x="0" y="191"/>
                  </a:cubicBezTo>
                  <a:cubicBezTo>
                    <a:pt x="222" y="349"/>
                    <a:pt x="475" y="349"/>
                    <a:pt x="729" y="381"/>
                  </a:cubicBezTo>
                  <a:cubicBezTo>
                    <a:pt x="1647" y="381"/>
                    <a:pt x="2534" y="381"/>
                    <a:pt x="3452" y="381"/>
                  </a:cubicBezTo>
                  <a:cubicBezTo>
                    <a:pt x="3642" y="381"/>
                    <a:pt x="3864" y="381"/>
                    <a:pt x="4022" y="349"/>
                  </a:cubicBezTo>
                  <a:cubicBezTo>
                    <a:pt x="4117" y="349"/>
                    <a:pt x="4212" y="254"/>
                    <a:pt x="4244" y="19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5061300" y="3975000"/>
              <a:ext cx="92675" cy="19025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611" y="0"/>
                  </a:moveTo>
                  <a:cubicBezTo>
                    <a:pt x="3548" y="0"/>
                    <a:pt x="3453" y="32"/>
                    <a:pt x="3390" y="32"/>
                  </a:cubicBezTo>
                  <a:cubicBezTo>
                    <a:pt x="2661" y="222"/>
                    <a:pt x="1933" y="349"/>
                    <a:pt x="1173" y="349"/>
                  </a:cubicBezTo>
                  <a:cubicBezTo>
                    <a:pt x="888" y="380"/>
                    <a:pt x="634" y="380"/>
                    <a:pt x="349" y="444"/>
                  </a:cubicBezTo>
                  <a:cubicBezTo>
                    <a:pt x="254" y="444"/>
                    <a:pt x="159" y="539"/>
                    <a:pt x="1" y="602"/>
                  </a:cubicBezTo>
                  <a:cubicBezTo>
                    <a:pt x="223" y="665"/>
                    <a:pt x="349" y="729"/>
                    <a:pt x="476" y="760"/>
                  </a:cubicBezTo>
                  <a:cubicBezTo>
                    <a:pt x="603" y="760"/>
                    <a:pt x="761" y="760"/>
                    <a:pt x="919" y="760"/>
                  </a:cubicBezTo>
                  <a:cubicBezTo>
                    <a:pt x="1648" y="760"/>
                    <a:pt x="2344" y="697"/>
                    <a:pt x="3041" y="539"/>
                  </a:cubicBezTo>
                  <a:cubicBezTo>
                    <a:pt x="3231" y="475"/>
                    <a:pt x="3421" y="412"/>
                    <a:pt x="3611" y="349"/>
                  </a:cubicBezTo>
                  <a:cubicBezTo>
                    <a:pt x="3706" y="285"/>
                    <a:pt x="3706" y="190"/>
                    <a:pt x="3611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4852300" y="3513425"/>
              <a:ext cx="115625" cy="19025"/>
            </a:xfrm>
            <a:custGeom>
              <a:avLst/>
              <a:gdLst/>
              <a:ahLst/>
              <a:cxnLst/>
              <a:rect l="l" t="t" r="r" b="b"/>
              <a:pathLst>
                <a:path w="4625" h="761" extrusionOk="0">
                  <a:moveTo>
                    <a:pt x="4244" y="729"/>
                  </a:moveTo>
                  <a:cubicBezTo>
                    <a:pt x="4339" y="760"/>
                    <a:pt x="4466" y="760"/>
                    <a:pt x="4561" y="760"/>
                  </a:cubicBezTo>
                  <a:cubicBezTo>
                    <a:pt x="4624" y="570"/>
                    <a:pt x="4561" y="475"/>
                    <a:pt x="4434" y="444"/>
                  </a:cubicBezTo>
                  <a:cubicBezTo>
                    <a:pt x="4086" y="349"/>
                    <a:pt x="3769" y="222"/>
                    <a:pt x="3421" y="190"/>
                  </a:cubicBezTo>
                  <a:cubicBezTo>
                    <a:pt x="2344" y="32"/>
                    <a:pt x="1267" y="0"/>
                    <a:pt x="190" y="64"/>
                  </a:cubicBezTo>
                  <a:cubicBezTo>
                    <a:pt x="127" y="64"/>
                    <a:pt x="64" y="95"/>
                    <a:pt x="0" y="95"/>
                  </a:cubicBezTo>
                  <a:cubicBezTo>
                    <a:pt x="729" y="254"/>
                    <a:pt x="1425" y="349"/>
                    <a:pt x="2122" y="412"/>
                  </a:cubicBezTo>
                  <a:cubicBezTo>
                    <a:pt x="2851" y="507"/>
                    <a:pt x="3547" y="539"/>
                    <a:pt x="4244" y="729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382800" y="3591000"/>
              <a:ext cx="96625" cy="53875"/>
            </a:xfrm>
            <a:custGeom>
              <a:avLst/>
              <a:gdLst/>
              <a:ahLst/>
              <a:cxnLst/>
              <a:rect l="l" t="t" r="r" b="b"/>
              <a:pathLst>
                <a:path w="3865" h="2155" extrusionOk="0">
                  <a:moveTo>
                    <a:pt x="412" y="2028"/>
                  </a:moveTo>
                  <a:cubicBezTo>
                    <a:pt x="856" y="1648"/>
                    <a:pt x="1362" y="1362"/>
                    <a:pt x="1901" y="1109"/>
                  </a:cubicBezTo>
                  <a:cubicBezTo>
                    <a:pt x="2312" y="919"/>
                    <a:pt x="2724" y="729"/>
                    <a:pt x="3167" y="539"/>
                  </a:cubicBezTo>
                  <a:cubicBezTo>
                    <a:pt x="3421" y="412"/>
                    <a:pt x="3674" y="286"/>
                    <a:pt x="3864" y="1"/>
                  </a:cubicBezTo>
                  <a:cubicBezTo>
                    <a:pt x="3643" y="64"/>
                    <a:pt x="3421" y="96"/>
                    <a:pt x="3199" y="191"/>
                  </a:cubicBezTo>
                  <a:cubicBezTo>
                    <a:pt x="2439" y="476"/>
                    <a:pt x="1647" y="792"/>
                    <a:pt x="951" y="1204"/>
                  </a:cubicBezTo>
                  <a:cubicBezTo>
                    <a:pt x="666" y="1362"/>
                    <a:pt x="412" y="1553"/>
                    <a:pt x="191" y="1743"/>
                  </a:cubicBezTo>
                  <a:cubicBezTo>
                    <a:pt x="96" y="1806"/>
                    <a:pt x="64" y="1933"/>
                    <a:pt x="1" y="2028"/>
                  </a:cubicBezTo>
                  <a:cubicBezTo>
                    <a:pt x="159" y="2154"/>
                    <a:pt x="286" y="2091"/>
                    <a:pt x="412" y="2028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419225" y="3639300"/>
              <a:ext cx="95025" cy="45950"/>
            </a:xfrm>
            <a:custGeom>
              <a:avLst/>
              <a:gdLst/>
              <a:ahLst/>
              <a:cxnLst/>
              <a:rect l="l" t="t" r="r" b="b"/>
              <a:pathLst>
                <a:path w="3801" h="1838" extrusionOk="0">
                  <a:moveTo>
                    <a:pt x="2851" y="191"/>
                  </a:moveTo>
                  <a:cubicBezTo>
                    <a:pt x="2312" y="412"/>
                    <a:pt x="1774" y="602"/>
                    <a:pt x="1267" y="856"/>
                  </a:cubicBezTo>
                  <a:cubicBezTo>
                    <a:pt x="855" y="1046"/>
                    <a:pt x="475" y="1299"/>
                    <a:pt x="95" y="1521"/>
                  </a:cubicBezTo>
                  <a:cubicBezTo>
                    <a:pt x="32" y="1552"/>
                    <a:pt x="0" y="1647"/>
                    <a:pt x="0" y="1711"/>
                  </a:cubicBezTo>
                  <a:cubicBezTo>
                    <a:pt x="0" y="1774"/>
                    <a:pt x="127" y="1837"/>
                    <a:pt x="222" y="1806"/>
                  </a:cubicBezTo>
                  <a:cubicBezTo>
                    <a:pt x="349" y="1742"/>
                    <a:pt x="475" y="1679"/>
                    <a:pt x="602" y="1616"/>
                  </a:cubicBezTo>
                  <a:cubicBezTo>
                    <a:pt x="1330" y="1172"/>
                    <a:pt x="2091" y="824"/>
                    <a:pt x="2882" y="539"/>
                  </a:cubicBezTo>
                  <a:cubicBezTo>
                    <a:pt x="3199" y="412"/>
                    <a:pt x="3484" y="254"/>
                    <a:pt x="3801" y="1"/>
                  </a:cubicBezTo>
                  <a:cubicBezTo>
                    <a:pt x="3421" y="1"/>
                    <a:pt x="3136" y="64"/>
                    <a:pt x="2851" y="19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302000" y="4449225"/>
              <a:ext cx="79200" cy="62575"/>
            </a:xfrm>
            <a:custGeom>
              <a:avLst/>
              <a:gdLst/>
              <a:ahLst/>
              <a:cxnLst/>
              <a:rect l="l" t="t" r="r" b="b"/>
              <a:pathLst>
                <a:path w="3168" h="2503" extrusionOk="0">
                  <a:moveTo>
                    <a:pt x="0" y="2503"/>
                  </a:moveTo>
                  <a:cubicBezTo>
                    <a:pt x="222" y="2439"/>
                    <a:pt x="349" y="2408"/>
                    <a:pt x="444" y="2344"/>
                  </a:cubicBezTo>
                  <a:cubicBezTo>
                    <a:pt x="1425" y="1806"/>
                    <a:pt x="2344" y="1141"/>
                    <a:pt x="3136" y="286"/>
                  </a:cubicBezTo>
                  <a:cubicBezTo>
                    <a:pt x="3167" y="254"/>
                    <a:pt x="3167" y="191"/>
                    <a:pt x="3167" y="159"/>
                  </a:cubicBezTo>
                  <a:cubicBezTo>
                    <a:pt x="3041" y="1"/>
                    <a:pt x="2914" y="64"/>
                    <a:pt x="2787" y="159"/>
                  </a:cubicBezTo>
                  <a:cubicBezTo>
                    <a:pt x="2597" y="317"/>
                    <a:pt x="2407" y="508"/>
                    <a:pt x="2186" y="698"/>
                  </a:cubicBezTo>
                  <a:cubicBezTo>
                    <a:pt x="1647" y="1078"/>
                    <a:pt x="1109" y="1489"/>
                    <a:pt x="570" y="1901"/>
                  </a:cubicBezTo>
                  <a:cubicBezTo>
                    <a:pt x="380" y="2028"/>
                    <a:pt x="127" y="2154"/>
                    <a:pt x="0" y="2503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4799250" y="3000375"/>
              <a:ext cx="34075" cy="40400"/>
            </a:xfrm>
            <a:custGeom>
              <a:avLst/>
              <a:gdLst/>
              <a:ahLst/>
              <a:cxnLst/>
              <a:rect l="l" t="t" r="r" b="b"/>
              <a:pathLst>
                <a:path w="1363" h="1616" extrusionOk="0">
                  <a:moveTo>
                    <a:pt x="729" y="1553"/>
                  </a:moveTo>
                  <a:cubicBezTo>
                    <a:pt x="982" y="1616"/>
                    <a:pt x="1204" y="1521"/>
                    <a:pt x="1267" y="1267"/>
                  </a:cubicBezTo>
                  <a:cubicBezTo>
                    <a:pt x="1331" y="1141"/>
                    <a:pt x="1331" y="982"/>
                    <a:pt x="1362" y="856"/>
                  </a:cubicBezTo>
                  <a:cubicBezTo>
                    <a:pt x="1331" y="729"/>
                    <a:pt x="1331" y="602"/>
                    <a:pt x="1331" y="539"/>
                  </a:cubicBezTo>
                  <a:cubicBezTo>
                    <a:pt x="1204" y="127"/>
                    <a:pt x="697" y="1"/>
                    <a:pt x="444" y="286"/>
                  </a:cubicBezTo>
                  <a:cubicBezTo>
                    <a:pt x="1" y="666"/>
                    <a:pt x="159" y="1363"/>
                    <a:pt x="729" y="15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4940175" y="3566450"/>
              <a:ext cx="106125" cy="19825"/>
            </a:xfrm>
            <a:custGeom>
              <a:avLst/>
              <a:gdLst/>
              <a:ahLst/>
              <a:cxnLst/>
              <a:rect l="l" t="t" r="r" b="b"/>
              <a:pathLst>
                <a:path w="4245" h="793" extrusionOk="0">
                  <a:moveTo>
                    <a:pt x="4023" y="444"/>
                  </a:moveTo>
                  <a:cubicBezTo>
                    <a:pt x="3896" y="413"/>
                    <a:pt x="3801" y="381"/>
                    <a:pt x="3674" y="381"/>
                  </a:cubicBezTo>
                  <a:cubicBezTo>
                    <a:pt x="3168" y="286"/>
                    <a:pt x="2692" y="223"/>
                    <a:pt x="2186" y="128"/>
                  </a:cubicBezTo>
                  <a:cubicBezTo>
                    <a:pt x="1552" y="33"/>
                    <a:pt x="919" y="1"/>
                    <a:pt x="286" y="33"/>
                  </a:cubicBezTo>
                  <a:cubicBezTo>
                    <a:pt x="222" y="33"/>
                    <a:pt x="159" y="64"/>
                    <a:pt x="1" y="96"/>
                  </a:cubicBezTo>
                  <a:cubicBezTo>
                    <a:pt x="127" y="128"/>
                    <a:pt x="191" y="159"/>
                    <a:pt x="222" y="159"/>
                  </a:cubicBezTo>
                  <a:cubicBezTo>
                    <a:pt x="887" y="286"/>
                    <a:pt x="1521" y="413"/>
                    <a:pt x="2186" y="508"/>
                  </a:cubicBezTo>
                  <a:cubicBezTo>
                    <a:pt x="2756" y="603"/>
                    <a:pt x="3358" y="698"/>
                    <a:pt x="3959" y="761"/>
                  </a:cubicBezTo>
                  <a:cubicBezTo>
                    <a:pt x="4023" y="793"/>
                    <a:pt x="4149" y="793"/>
                    <a:pt x="4213" y="698"/>
                  </a:cubicBezTo>
                  <a:cubicBezTo>
                    <a:pt x="4244" y="603"/>
                    <a:pt x="4149" y="476"/>
                    <a:pt x="4023" y="444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085075" y="3817450"/>
              <a:ext cx="83925" cy="12675"/>
            </a:xfrm>
            <a:custGeom>
              <a:avLst/>
              <a:gdLst/>
              <a:ahLst/>
              <a:cxnLst/>
              <a:rect l="l" t="t" r="r" b="b"/>
              <a:pathLst>
                <a:path w="3357" h="507" extrusionOk="0">
                  <a:moveTo>
                    <a:pt x="3325" y="253"/>
                  </a:moveTo>
                  <a:cubicBezTo>
                    <a:pt x="3262" y="190"/>
                    <a:pt x="3199" y="158"/>
                    <a:pt x="3104" y="95"/>
                  </a:cubicBezTo>
                  <a:cubicBezTo>
                    <a:pt x="3040" y="95"/>
                    <a:pt x="2977" y="95"/>
                    <a:pt x="2945" y="95"/>
                  </a:cubicBezTo>
                  <a:cubicBezTo>
                    <a:pt x="2407" y="63"/>
                    <a:pt x="1900" y="32"/>
                    <a:pt x="1362" y="0"/>
                  </a:cubicBezTo>
                  <a:cubicBezTo>
                    <a:pt x="1013" y="0"/>
                    <a:pt x="633" y="32"/>
                    <a:pt x="285" y="63"/>
                  </a:cubicBezTo>
                  <a:cubicBezTo>
                    <a:pt x="158" y="63"/>
                    <a:pt x="32" y="63"/>
                    <a:pt x="0" y="253"/>
                  </a:cubicBezTo>
                  <a:cubicBezTo>
                    <a:pt x="222" y="348"/>
                    <a:pt x="443" y="348"/>
                    <a:pt x="665" y="380"/>
                  </a:cubicBezTo>
                  <a:cubicBezTo>
                    <a:pt x="1330" y="412"/>
                    <a:pt x="2027" y="443"/>
                    <a:pt x="2692" y="475"/>
                  </a:cubicBezTo>
                  <a:cubicBezTo>
                    <a:pt x="2819" y="507"/>
                    <a:pt x="2945" y="475"/>
                    <a:pt x="3104" y="475"/>
                  </a:cubicBezTo>
                  <a:cubicBezTo>
                    <a:pt x="3230" y="443"/>
                    <a:pt x="3357" y="348"/>
                    <a:pt x="3325" y="253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3885600" y="1718575"/>
              <a:ext cx="19025" cy="77625"/>
            </a:xfrm>
            <a:custGeom>
              <a:avLst/>
              <a:gdLst/>
              <a:ahLst/>
              <a:cxnLst/>
              <a:rect l="l" t="t" r="r" b="b"/>
              <a:pathLst>
                <a:path w="761" h="3105" extrusionOk="0">
                  <a:moveTo>
                    <a:pt x="570" y="1"/>
                  </a:moveTo>
                  <a:cubicBezTo>
                    <a:pt x="539" y="1"/>
                    <a:pt x="475" y="32"/>
                    <a:pt x="444" y="96"/>
                  </a:cubicBezTo>
                  <a:cubicBezTo>
                    <a:pt x="412" y="317"/>
                    <a:pt x="349" y="571"/>
                    <a:pt x="317" y="824"/>
                  </a:cubicBezTo>
                  <a:cubicBezTo>
                    <a:pt x="254" y="1394"/>
                    <a:pt x="190" y="1964"/>
                    <a:pt x="127" y="2566"/>
                  </a:cubicBezTo>
                  <a:cubicBezTo>
                    <a:pt x="95" y="2724"/>
                    <a:pt x="0" y="2914"/>
                    <a:pt x="222" y="3009"/>
                  </a:cubicBezTo>
                  <a:cubicBezTo>
                    <a:pt x="349" y="3104"/>
                    <a:pt x="507" y="2946"/>
                    <a:pt x="539" y="2629"/>
                  </a:cubicBezTo>
                  <a:cubicBezTo>
                    <a:pt x="634" y="2028"/>
                    <a:pt x="697" y="1394"/>
                    <a:pt x="760" y="856"/>
                  </a:cubicBezTo>
                  <a:cubicBezTo>
                    <a:pt x="760" y="539"/>
                    <a:pt x="729" y="317"/>
                    <a:pt x="697" y="96"/>
                  </a:cubicBezTo>
                  <a:cubicBezTo>
                    <a:pt x="697" y="64"/>
                    <a:pt x="634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077950" y="3954400"/>
              <a:ext cx="67300" cy="10325"/>
            </a:xfrm>
            <a:custGeom>
              <a:avLst/>
              <a:gdLst/>
              <a:ahLst/>
              <a:cxnLst/>
              <a:rect l="l" t="t" r="r" b="b"/>
              <a:pathLst>
                <a:path w="2692" h="413" extrusionOk="0">
                  <a:moveTo>
                    <a:pt x="2502" y="1"/>
                  </a:moveTo>
                  <a:cubicBezTo>
                    <a:pt x="1773" y="1"/>
                    <a:pt x="1013" y="32"/>
                    <a:pt x="285" y="32"/>
                  </a:cubicBezTo>
                  <a:cubicBezTo>
                    <a:pt x="190" y="32"/>
                    <a:pt x="95" y="127"/>
                    <a:pt x="0" y="159"/>
                  </a:cubicBezTo>
                  <a:cubicBezTo>
                    <a:pt x="0" y="191"/>
                    <a:pt x="0" y="222"/>
                    <a:pt x="0" y="286"/>
                  </a:cubicBezTo>
                  <a:cubicBezTo>
                    <a:pt x="127" y="317"/>
                    <a:pt x="222" y="381"/>
                    <a:pt x="317" y="381"/>
                  </a:cubicBezTo>
                  <a:cubicBezTo>
                    <a:pt x="1013" y="381"/>
                    <a:pt x="1678" y="412"/>
                    <a:pt x="2344" y="412"/>
                  </a:cubicBezTo>
                  <a:cubicBezTo>
                    <a:pt x="2439" y="412"/>
                    <a:pt x="2534" y="349"/>
                    <a:pt x="2629" y="317"/>
                  </a:cubicBezTo>
                  <a:cubicBezTo>
                    <a:pt x="2660" y="286"/>
                    <a:pt x="2692" y="222"/>
                    <a:pt x="2692" y="159"/>
                  </a:cubicBezTo>
                  <a:cubicBezTo>
                    <a:pt x="2692" y="127"/>
                    <a:pt x="2629" y="64"/>
                    <a:pt x="2597" y="32"/>
                  </a:cubicBezTo>
                  <a:cubicBezTo>
                    <a:pt x="2565" y="32"/>
                    <a:pt x="2534" y="1"/>
                    <a:pt x="2502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082700" y="3880775"/>
              <a:ext cx="76025" cy="13475"/>
            </a:xfrm>
            <a:custGeom>
              <a:avLst/>
              <a:gdLst/>
              <a:ahLst/>
              <a:cxnLst/>
              <a:rect l="l" t="t" r="r" b="b"/>
              <a:pathLst>
                <a:path w="3041" h="539" extrusionOk="0">
                  <a:moveTo>
                    <a:pt x="3040" y="286"/>
                  </a:moveTo>
                  <a:cubicBezTo>
                    <a:pt x="3040" y="254"/>
                    <a:pt x="2945" y="191"/>
                    <a:pt x="2914" y="127"/>
                  </a:cubicBezTo>
                  <a:cubicBezTo>
                    <a:pt x="2882" y="127"/>
                    <a:pt x="2819" y="127"/>
                    <a:pt x="2787" y="127"/>
                  </a:cubicBezTo>
                  <a:cubicBezTo>
                    <a:pt x="2280" y="96"/>
                    <a:pt x="1742" y="32"/>
                    <a:pt x="1235" y="1"/>
                  </a:cubicBezTo>
                  <a:cubicBezTo>
                    <a:pt x="950" y="1"/>
                    <a:pt x="697" y="1"/>
                    <a:pt x="412" y="1"/>
                  </a:cubicBezTo>
                  <a:cubicBezTo>
                    <a:pt x="317" y="1"/>
                    <a:pt x="190" y="96"/>
                    <a:pt x="0" y="159"/>
                  </a:cubicBezTo>
                  <a:cubicBezTo>
                    <a:pt x="158" y="254"/>
                    <a:pt x="222" y="317"/>
                    <a:pt x="317" y="317"/>
                  </a:cubicBezTo>
                  <a:cubicBezTo>
                    <a:pt x="507" y="349"/>
                    <a:pt x="697" y="381"/>
                    <a:pt x="887" y="381"/>
                  </a:cubicBezTo>
                  <a:cubicBezTo>
                    <a:pt x="1393" y="444"/>
                    <a:pt x="1869" y="476"/>
                    <a:pt x="2344" y="507"/>
                  </a:cubicBezTo>
                  <a:cubicBezTo>
                    <a:pt x="2534" y="539"/>
                    <a:pt x="2724" y="507"/>
                    <a:pt x="2914" y="476"/>
                  </a:cubicBezTo>
                  <a:cubicBezTo>
                    <a:pt x="2945" y="476"/>
                    <a:pt x="3040" y="349"/>
                    <a:pt x="3040" y="286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4963925" y="3590225"/>
              <a:ext cx="86325" cy="19025"/>
            </a:xfrm>
            <a:custGeom>
              <a:avLst/>
              <a:gdLst/>
              <a:ahLst/>
              <a:cxnLst/>
              <a:rect l="l" t="t" r="r" b="b"/>
              <a:pathLst>
                <a:path w="3453" h="761" extrusionOk="0">
                  <a:moveTo>
                    <a:pt x="3104" y="412"/>
                  </a:moveTo>
                  <a:cubicBezTo>
                    <a:pt x="2408" y="285"/>
                    <a:pt x="1679" y="158"/>
                    <a:pt x="951" y="63"/>
                  </a:cubicBezTo>
                  <a:cubicBezTo>
                    <a:pt x="666" y="0"/>
                    <a:pt x="349" y="32"/>
                    <a:pt x="1" y="190"/>
                  </a:cubicBezTo>
                  <a:cubicBezTo>
                    <a:pt x="222" y="285"/>
                    <a:pt x="349" y="317"/>
                    <a:pt x="507" y="348"/>
                  </a:cubicBezTo>
                  <a:cubicBezTo>
                    <a:pt x="1362" y="475"/>
                    <a:pt x="2218" y="602"/>
                    <a:pt x="3073" y="728"/>
                  </a:cubicBezTo>
                  <a:cubicBezTo>
                    <a:pt x="3168" y="760"/>
                    <a:pt x="3263" y="728"/>
                    <a:pt x="3358" y="728"/>
                  </a:cubicBezTo>
                  <a:cubicBezTo>
                    <a:pt x="3389" y="728"/>
                    <a:pt x="3421" y="697"/>
                    <a:pt x="3421" y="665"/>
                  </a:cubicBezTo>
                  <a:cubicBezTo>
                    <a:pt x="3453" y="633"/>
                    <a:pt x="3453" y="570"/>
                    <a:pt x="3421" y="570"/>
                  </a:cubicBezTo>
                  <a:cubicBezTo>
                    <a:pt x="3326" y="507"/>
                    <a:pt x="3231" y="412"/>
                    <a:pt x="3104" y="412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5074775" y="3921950"/>
              <a:ext cx="69700" cy="9525"/>
            </a:xfrm>
            <a:custGeom>
              <a:avLst/>
              <a:gdLst/>
              <a:ahLst/>
              <a:cxnLst/>
              <a:rect l="l" t="t" r="r" b="b"/>
              <a:pathLst>
                <a:path w="2788" h="381" extrusionOk="0">
                  <a:moveTo>
                    <a:pt x="2724" y="64"/>
                  </a:moveTo>
                  <a:cubicBezTo>
                    <a:pt x="2629" y="32"/>
                    <a:pt x="2534" y="0"/>
                    <a:pt x="2439" y="0"/>
                  </a:cubicBezTo>
                  <a:cubicBezTo>
                    <a:pt x="1805" y="0"/>
                    <a:pt x="1172" y="0"/>
                    <a:pt x="539" y="0"/>
                  </a:cubicBezTo>
                  <a:cubicBezTo>
                    <a:pt x="349" y="0"/>
                    <a:pt x="190" y="32"/>
                    <a:pt x="0" y="222"/>
                  </a:cubicBezTo>
                  <a:cubicBezTo>
                    <a:pt x="127" y="285"/>
                    <a:pt x="190" y="317"/>
                    <a:pt x="254" y="317"/>
                  </a:cubicBezTo>
                  <a:cubicBezTo>
                    <a:pt x="1014" y="349"/>
                    <a:pt x="1774" y="380"/>
                    <a:pt x="2566" y="380"/>
                  </a:cubicBezTo>
                  <a:cubicBezTo>
                    <a:pt x="2597" y="380"/>
                    <a:pt x="2661" y="380"/>
                    <a:pt x="2724" y="349"/>
                  </a:cubicBezTo>
                  <a:cubicBezTo>
                    <a:pt x="2756" y="317"/>
                    <a:pt x="2787" y="254"/>
                    <a:pt x="2787" y="190"/>
                  </a:cubicBezTo>
                  <a:cubicBezTo>
                    <a:pt x="2787" y="159"/>
                    <a:pt x="2756" y="95"/>
                    <a:pt x="2724" y="64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5330500" y="4347900"/>
              <a:ext cx="57025" cy="49100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0" y="1964"/>
                  </a:moveTo>
                  <a:cubicBezTo>
                    <a:pt x="95" y="1964"/>
                    <a:pt x="190" y="1964"/>
                    <a:pt x="254" y="1932"/>
                  </a:cubicBezTo>
                  <a:cubicBezTo>
                    <a:pt x="951" y="1552"/>
                    <a:pt x="1584" y="1077"/>
                    <a:pt x="2122" y="475"/>
                  </a:cubicBezTo>
                  <a:cubicBezTo>
                    <a:pt x="2186" y="412"/>
                    <a:pt x="2217" y="285"/>
                    <a:pt x="2281" y="190"/>
                  </a:cubicBezTo>
                  <a:cubicBezTo>
                    <a:pt x="2281" y="159"/>
                    <a:pt x="2249" y="64"/>
                    <a:pt x="2217" y="32"/>
                  </a:cubicBezTo>
                  <a:cubicBezTo>
                    <a:pt x="2186" y="0"/>
                    <a:pt x="2091" y="0"/>
                    <a:pt x="2059" y="32"/>
                  </a:cubicBezTo>
                  <a:cubicBezTo>
                    <a:pt x="1964" y="64"/>
                    <a:pt x="1901" y="159"/>
                    <a:pt x="1837" y="222"/>
                  </a:cubicBezTo>
                  <a:cubicBezTo>
                    <a:pt x="1552" y="475"/>
                    <a:pt x="1267" y="729"/>
                    <a:pt x="982" y="982"/>
                  </a:cubicBezTo>
                  <a:cubicBezTo>
                    <a:pt x="761" y="1172"/>
                    <a:pt x="507" y="1362"/>
                    <a:pt x="254" y="1552"/>
                  </a:cubicBezTo>
                  <a:cubicBezTo>
                    <a:pt x="127" y="1647"/>
                    <a:pt x="0" y="1710"/>
                    <a:pt x="0" y="1964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5017775" y="3662250"/>
              <a:ext cx="68100" cy="22200"/>
            </a:xfrm>
            <a:custGeom>
              <a:avLst/>
              <a:gdLst/>
              <a:ahLst/>
              <a:cxnLst/>
              <a:rect l="l" t="t" r="r" b="b"/>
              <a:pathLst>
                <a:path w="2724" h="888" extrusionOk="0">
                  <a:moveTo>
                    <a:pt x="2534" y="476"/>
                  </a:moveTo>
                  <a:cubicBezTo>
                    <a:pt x="1837" y="191"/>
                    <a:pt x="1109" y="33"/>
                    <a:pt x="349" y="1"/>
                  </a:cubicBezTo>
                  <a:cubicBezTo>
                    <a:pt x="222" y="1"/>
                    <a:pt x="95" y="1"/>
                    <a:pt x="0" y="191"/>
                  </a:cubicBezTo>
                  <a:cubicBezTo>
                    <a:pt x="95" y="223"/>
                    <a:pt x="159" y="286"/>
                    <a:pt x="254" y="318"/>
                  </a:cubicBezTo>
                  <a:cubicBezTo>
                    <a:pt x="982" y="444"/>
                    <a:pt x="1710" y="603"/>
                    <a:pt x="2439" y="856"/>
                  </a:cubicBezTo>
                  <a:cubicBezTo>
                    <a:pt x="2470" y="888"/>
                    <a:pt x="2534" y="888"/>
                    <a:pt x="2597" y="856"/>
                  </a:cubicBezTo>
                  <a:cubicBezTo>
                    <a:pt x="2629" y="824"/>
                    <a:pt x="2692" y="793"/>
                    <a:pt x="2692" y="729"/>
                  </a:cubicBezTo>
                  <a:cubicBezTo>
                    <a:pt x="2724" y="698"/>
                    <a:pt x="2692" y="634"/>
                    <a:pt x="2660" y="603"/>
                  </a:cubicBezTo>
                  <a:cubicBezTo>
                    <a:pt x="2660" y="539"/>
                    <a:pt x="2597" y="508"/>
                    <a:pt x="2534" y="476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805575" y="1101050"/>
              <a:ext cx="32500" cy="31675"/>
            </a:xfrm>
            <a:custGeom>
              <a:avLst/>
              <a:gdLst/>
              <a:ahLst/>
              <a:cxnLst/>
              <a:rect l="l" t="t" r="r" b="b"/>
              <a:pathLst>
                <a:path w="1300" h="1267" extrusionOk="0">
                  <a:moveTo>
                    <a:pt x="603" y="1203"/>
                  </a:moveTo>
                  <a:cubicBezTo>
                    <a:pt x="888" y="1140"/>
                    <a:pt x="1109" y="950"/>
                    <a:pt x="1236" y="665"/>
                  </a:cubicBezTo>
                  <a:cubicBezTo>
                    <a:pt x="1299" y="538"/>
                    <a:pt x="1268" y="380"/>
                    <a:pt x="1173" y="285"/>
                  </a:cubicBezTo>
                  <a:cubicBezTo>
                    <a:pt x="1046" y="158"/>
                    <a:pt x="856" y="95"/>
                    <a:pt x="729" y="0"/>
                  </a:cubicBezTo>
                  <a:cubicBezTo>
                    <a:pt x="634" y="32"/>
                    <a:pt x="571" y="32"/>
                    <a:pt x="508" y="63"/>
                  </a:cubicBezTo>
                  <a:cubicBezTo>
                    <a:pt x="191" y="190"/>
                    <a:pt x="1" y="665"/>
                    <a:pt x="128" y="982"/>
                  </a:cubicBezTo>
                  <a:cubicBezTo>
                    <a:pt x="191" y="1140"/>
                    <a:pt x="413" y="1267"/>
                    <a:pt x="603" y="1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5332075" y="4412825"/>
              <a:ext cx="56250" cy="50675"/>
            </a:xfrm>
            <a:custGeom>
              <a:avLst/>
              <a:gdLst/>
              <a:ahLst/>
              <a:cxnLst/>
              <a:rect l="l" t="t" r="r" b="b"/>
              <a:pathLst>
                <a:path w="2250" h="2027" extrusionOk="0">
                  <a:moveTo>
                    <a:pt x="2059" y="32"/>
                  </a:moveTo>
                  <a:cubicBezTo>
                    <a:pt x="1996" y="63"/>
                    <a:pt x="1933" y="95"/>
                    <a:pt x="1869" y="158"/>
                  </a:cubicBezTo>
                  <a:cubicBezTo>
                    <a:pt x="1458" y="697"/>
                    <a:pt x="919" y="1140"/>
                    <a:pt x="349" y="1552"/>
                  </a:cubicBezTo>
                  <a:cubicBezTo>
                    <a:pt x="191" y="1647"/>
                    <a:pt x="64" y="1773"/>
                    <a:pt x="1" y="2027"/>
                  </a:cubicBezTo>
                  <a:cubicBezTo>
                    <a:pt x="127" y="1995"/>
                    <a:pt x="222" y="1995"/>
                    <a:pt x="286" y="1964"/>
                  </a:cubicBezTo>
                  <a:cubicBezTo>
                    <a:pt x="1078" y="1552"/>
                    <a:pt x="1711" y="1013"/>
                    <a:pt x="2218" y="317"/>
                  </a:cubicBezTo>
                  <a:cubicBezTo>
                    <a:pt x="2218" y="285"/>
                    <a:pt x="2249" y="222"/>
                    <a:pt x="2249" y="190"/>
                  </a:cubicBezTo>
                  <a:cubicBezTo>
                    <a:pt x="2249" y="158"/>
                    <a:pt x="2249" y="95"/>
                    <a:pt x="2218" y="63"/>
                  </a:cubicBezTo>
                  <a:cubicBezTo>
                    <a:pt x="2186" y="32"/>
                    <a:pt x="2123" y="0"/>
                    <a:pt x="2059" y="32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5077950" y="4002700"/>
              <a:ext cx="72850" cy="13475"/>
            </a:xfrm>
            <a:custGeom>
              <a:avLst/>
              <a:gdLst/>
              <a:ahLst/>
              <a:cxnLst/>
              <a:rect l="l" t="t" r="r" b="b"/>
              <a:pathLst>
                <a:path w="2914" h="539" extrusionOk="0">
                  <a:moveTo>
                    <a:pt x="2660" y="349"/>
                  </a:moveTo>
                  <a:cubicBezTo>
                    <a:pt x="2724" y="349"/>
                    <a:pt x="2787" y="317"/>
                    <a:pt x="2819" y="286"/>
                  </a:cubicBezTo>
                  <a:cubicBezTo>
                    <a:pt x="2850" y="254"/>
                    <a:pt x="2914" y="191"/>
                    <a:pt x="2882" y="159"/>
                  </a:cubicBezTo>
                  <a:cubicBezTo>
                    <a:pt x="2882" y="96"/>
                    <a:pt x="2850" y="64"/>
                    <a:pt x="2787" y="32"/>
                  </a:cubicBezTo>
                  <a:cubicBezTo>
                    <a:pt x="2755" y="1"/>
                    <a:pt x="2692" y="1"/>
                    <a:pt x="2629" y="1"/>
                  </a:cubicBezTo>
                  <a:cubicBezTo>
                    <a:pt x="1837" y="64"/>
                    <a:pt x="1045" y="127"/>
                    <a:pt x="253" y="191"/>
                  </a:cubicBezTo>
                  <a:cubicBezTo>
                    <a:pt x="158" y="191"/>
                    <a:pt x="95" y="286"/>
                    <a:pt x="0" y="349"/>
                  </a:cubicBezTo>
                  <a:cubicBezTo>
                    <a:pt x="0" y="381"/>
                    <a:pt x="0" y="412"/>
                    <a:pt x="32" y="444"/>
                  </a:cubicBezTo>
                  <a:cubicBezTo>
                    <a:pt x="127" y="476"/>
                    <a:pt x="253" y="507"/>
                    <a:pt x="348" y="507"/>
                  </a:cubicBezTo>
                  <a:cubicBezTo>
                    <a:pt x="1140" y="539"/>
                    <a:pt x="1900" y="444"/>
                    <a:pt x="2660" y="349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6469000" y="1154075"/>
              <a:ext cx="68900" cy="28525"/>
            </a:xfrm>
            <a:custGeom>
              <a:avLst/>
              <a:gdLst/>
              <a:ahLst/>
              <a:cxnLst/>
              <a:rect l="l" t="t" r="r" b="b"/>
              <a:pathLst>
                <a:path w="2756" h="1141" extrusionOk="0">
                  <a:moveTo>
                    <a:pt x="602" y="1078"/>
                  </a:moveTo>
                  <a:cubicBezTo>
                    <a:pt x="1236" y="856"/>
                    <a:pt x="1869" y="634"/>
                    <a:pt x="2502" y="413"/>
                  </a:cubicBezTo>
                  <a:cubicBezTo>
                    <a:pt x="2661" y="349"/>
                    <a:pt x="2756" y="223"/>
                    <a:pt x="2692" y="96"/>
                  </a:cubicBezTo>
                  <a:cubicBezTo>
                    <a:pt x="2597" y="1"/>
                    <a:pt x="2502" y="1"/>
                    <a:pt x="2376" y="64"/>
                  </a:cubicBezTo>
                  <a:cubicBezTo>
                    <a:pt x="1647" y="318"/>
                    <a:pt x="887" y="571"/>
                    <a:pt x="159" y="856"/>
                  </a:cubicBezTo>
                  <a:cubicBezTo>
                    <a:pt x="96" y="856"/>
                    <a:pt x="64" y="919"/>
                    <a:pt x="1" y="983"/>
                  </a:cubicBezTo>
                  <a:cubicBezTo>
                    <a:pt x="96" y="1046"/>
                    <a:pt x="191" y="1109"/>
                    <a:pt x="254" y="1109"/>
                  </a:cubicBezTo>
                  <a:cubicBezTo>
                    <a:pt x="381" y="1141"/>
                    <a:pt x="476" y="1109"/>
                    <a:pt x="602" y="10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5334450" y="4199050"/>
              <a:ext cx="57025" cy="45150"/>
            </a:xfrm>
            <a:custGeom>
              <a:avLst/>
              <a:gdLst/>
              <a:ahLst/>
              <a:cxnLst/>
              <a:rect l="l" t="t" r="r" b="b"/>
              <a:pathLst>
                <a:path w="2281" h="1806" extrusionOk="0">
                  <a:moveTo>
                    <a:pt x="476" y="1616"/>
                  </a:moveTo>
                  <a:cubicBezTo>
                    <a:pt x="888" y="1362"/>
                    <a:pt x="1299" y="1109"/>
                    <a:pt x="1679" y="824"/>
                  </a:cubicBezTo>
                  <a:cubicBezTo>
                    <a:pt x="1869" y="697"/>
                    <a:pt x="2028" y="507"/>
                    <a:pt x="2186" y="349"/>
                  </a:cubicBezTo>
                  <a:cubicBezTo>
                    <a:pt x="2218" y="285"/>
                    <a:pt x="2249" y="222"/>
                    <a:pt x="2281" y="127"/>
                  </a:cubicBezTo>
                  <a:cubicBezTo>
                    <a:pt x="2281" y="127"/>
                    <a:pt x="2249" y="64"/>
                    <a:pt x="2218" y="32"/>
                  </a:cubicBezTo>
                  <a:cubicBezTo>
                    <a:pt x="2218" y="32"/>
                    <a:pt x="2154" y="0"/>
                    <a:pt x="2123" y="0"/>
                  </a:cubicBezTo>
                  <a:cubicBezTo>
                    <a:pt x="2059" y="32"/>
                    <a:pt x="1964" y="64"/>
                    <a:pt x="1933" y="95"/>
                  </a:cubicBezTo>
                  <a:cubicBezTo>
                    <a:pt x="1489" y="570"/>
                    <a:pt x="951" y="919"/>
                    <a:pt x="412" y="1236"/>
                  </a:cubicBezTo>
                  <a:cubicBezTo>
                    <a:pt x="222" y="1362"/>
                    <a:pt x="32" y="1457"/>
                    <a:pt x="1" y="1711"/>
                  </a:cubicBezTo>
                  <a:cubicBezTo>
                    <a:pt x="159" y="1806"/>
                    <a:pt x="317" y="1679"/>
                    <a:pt x="476" y="1616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502300" y="2165900"/>
              <a:ext cx="57025" cy="25375"/>
            </a:xfrm>
            <a:custGeom>
              <a:avLst/>
              <a:gdLst/>
              <a:ahLst/>
              <a:cxnLst/>
              <a:rect l="l" t="t" r="r" b="b"/>
              <a:pathLst>
                <a:path w="2281" h="1015" extrusionOk="0">
                  <a:moveTo>
                    <a:pt x="127" y="507"/>
                  </a:moveTo>
                  <a:cubicBezTo>
                    <a:pt x="191" y="571"/>
                    <a:pt x="222" y="602"/>
                    <a:pt x="286" y="666"/>
                  </a:cubicBezTo>
                  <a:cubicBezTo>
                    <a:pt x="792" y="951"/>
                    <a:pt x="1299" y="1014"/>
                    <a:pt x="1869" y="951"/>
                  </a:cubicBezTo>
                  <a:cubicBezTo>
                    <a:pt x="1964" y="919"/>
                    <a:pt x="2059" y="887"/>
                    <a:pt x="2122" y="824"/>
                  </a:cubicBezTo>
                  <a:cubicBezTo>
                    <a:pt x="2186" y="761"/>
                    <a:pt x="2217" y="666"/>
                    <a:pt x="2281" y="507"/>
                  </a:cubicBezTo>
                  <a:cubicBezTo>
                    <a:pt x="1489" y="539"/>
                    <a:pt x="761" y="602"/>
                    <a:pt x="254" y="1"/>
                  </a:cubicBezTo>
                  <a:cubicBezTo>
                    <a:pt x="32" y="222"/>
                    <a:pt x="1" y="349"/>
                    <a:pt x="127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335250" y="4377975"/>
              <a:ext cx="53075" cy="45950"/>
            </a:xfrm>
            <a:custGeom>
              <a:avLst/>
              <a:gdLst/>
              <a:ahLst/>
              <a:cxnLst/>
              <a:rect l="l" t="t" r="r" b="b"/>
              <a:pathLst>
                <a:path w="2123" h="1838" extrusionOk="0">
                  <a:moveTo>
                    <a:pt x="1774" y="159"/>
                  </a:moveTo>
                  <a:cubicBezTo>
                    <a:pt x="1331" y="634"/>
                    <a:pt x="824" y="982"/>
                    <a:pt x="317" y="1331"/>
                  </a:cubicBezTo>
                  <a:cubicBezTo>
                    <a:pt x="190" y="1457"/>
                    <a:pt x="0" y="1552"/>
                    <a:pt x="0" y="1837"/>
                  </a:cubicBezTo>
                  <a:cubicBezTo>
                    <a:pt x="507" y="1679"/>
                    <a:pt x="1204" y="1267"/>
                    <a:pt x="1774" y="697"/>
                  </a:cubicBezTo>
                  <a:cubicBezTo>
                    <a:pt x="1932" y="539"/>
                    <a:pt x="2122" y="412"/>
                    <a:pt x="2122" y="159"/>
                  </a:cubicBezTo>
                  <a:cubicBezTo>
                    <a:pt x="1996" y="1"/>
                    <a:pt x="1869" y="64"/>
                    <a:pt x="1774" y="159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46925" y="3660675"/>
              <a:ext cx="67325" cy="31700"/>
            </a:xfrm>
            <a:custGeom>
              <a:avLst/>
              <a:gdLst/>
              <a:ahLst/>
              <a:cxnLst/>
              <a:rect l="l" t="t" r="r" b="b"/>
              <a:pathLst>
                <a:path w="2693" h="1268" extrusionOk="0">
                  <a:moveTo>
                    <a:pt x="159" y="919"/>
                  </a:moveTo>
                  <a:cubicBezTo>
                    <a:pt x="64" y="951"/>
                    <a:pt x="1" y="982"/>
                    <a:pt x="1" y="1109"/>
                  </a:cubicBezTo>
                  <a:cubicBezTo>
                    <a:pt x="1" y="1204"/>
                    <a:pt x="127" y="1267"/>
                    <a:pt x="286" y="1204"/>
                  </a:cubicBezTo>
                  <a:cubicBezTo>
                    <a:pt x="349" y="1204"/>
                    <a:pt x="381" y="1172"/>
                    <a:pt x="444" y="1172"/>
                  </a:cubicBezTo>
                  <a:lnTo>
                    <a:pt x="2186" y="412"/>
                  </a:lnTo>
                  <a:cubicBezTo>
                    <a:pt x="2376" y="349"/>
                    <a:pt x="2566" y="286"/>
                    <a:pt x="2693" y="64"/>
                  </a:cubicBezTo>
                  <a:cubicBezTo>
                    <a:pt x="2376" y="1"/>
                    <a:pt x="2154" y="64"/>
                    <a:pt x="1933" y="159"/>
                  </a:cubicBezTo>
                  <a:cubicBezTo>
                    <a:pt x="1331" y="381"/>
                    <a:pt x="729" y="666"/>
                    <a:pt x="159" y="919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35250" y="4130175"/>
              <a:ext cx="60200" cy="48325"/>
            </a:xfrm>
            <a:custGeom>
              <a:avLst/>
              <a:gdLst/>
              <a:ahLst/>
              <a:cxnLst/>
              <a:rect l="l" t="t" r="r" b="b"/>
              <a:pathLst>
                <a:path w="2408" h="1933" extrusionOk="0">
                  <a:moveTo>
                    <a:pt x="2027" y="159"/>
                  </a:moveTo>
                  <a:cubicBezTo>
                    <a:pt x="1584" y="665"/>
                    <a:pt x="1046" y="1045"/>
                    <a:pt x="507" y="1425"/>
                  </a:cubicBezTo>
                  <a:cubicBezTo>
                    <a:pt x="317" y="1552"/>
                    <a:pt x="159" y="1679"/>
                    <a:pt x="0" y="1932"/>
                  </a:cubicBezTo>
                  <a:cubicBezTo>
                    <a:pt x="697" y="1805"/>
                    <a:pt x="1172" y="1425"/>
                    <a:pt x="1647" y="1045"/>
                  </a:cubicBezTo>
                  <a:cubicBezTo>
                    <a:pt x="1932" y="792"/>
                    <a:pt x="2281" y="539"/>
                    <a:pt x="2407" y="127"/>
                  </a:cubicBezTo>
                  <a:cubicBezTo>
                    <a:pt x="2217" y="0"/>
                    <a:pt x="2122" y="64"/>
                    <a:pt x="2027" y="159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019350" y="3620300"/>
              <a:ext cx="61000" cy="18225"/>
            </a:xfrm>
            <a:custGeom>
              <a:avLst/>
              <a:gdLst/>
              <a:ahLst/>
              <a:cxnLst/>
              <a:rect l="l" t="t" r="r" b="b"/>
              <a:pathLst>
                <a:path w="2440" h="729" extrusionOk="0">
                  <a:moveTo>
                    <a:pt x="2122" y="286"/>
                  </a:moveTo>
                  <a:cubicBezTo>
                    <a:pt x="1584" y="127"/>
                    <a:pt x="1014" y="32"/>
                    <a:pt x="412" y="32"/>
                  </a:cubicBezTo>
                  <a:cubicBezTo>
                    <a:pt x="254" y="0"/>
                    <a:pt x="96" y="0"/>
                    <a:pt x="1" y="159"/>
                  </a:cubicBezTo>
                  <a:cubicBezTo>
                    <a:pt x="96" y="286"/>
                    <a:pt x="222" y="317"/>
                    <a:pt x="381" y="349"/>
                  </a:cubicBezTo>
                  <a:cubicBezTo>
                    <a:pt x="951" y="476"/>
                    <a:pt x="1521" y="571"/>
                    <a:pt x="2091" y="697"/>
                  </a:cubicBezTo>
                  <a:cubicBezTo>
                    <a:pt x="2154" y="729"/>
                    <a:pt x="2249" y="729"/>
                    <a:pt x="2312" y="697"/>
                  </a:cubicBezTo>
                  <a:cubicBezTo>
                    <a:pt x="2344" y="697"/>
                    <a:pt x="2407" y="634"/>
                    <a:pt x="2407" y="602"/>
                  </a:cubicBezTo>
                  <a:cubicBezTo>
                    <a:pt x="2439" y="539"/>
                    <a:pt x="2407" y="476"/>
                    <a:pt x="2376" y="444"/>
                  </a:cubicBezTo>
                  <a:cubicBezTo>
                    <a:pt x="2312" y="381"/>
                    <a:pt x="2217" y="317"/>
                    <a:pt x="2122" y="286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085850" y="3758850"/>
              <a:ext cx="61775" cy="16650"/>
            </a:xfrm>
            <a:custGeom>
              <a:avLst/>
              <a:gdLst/>
              <a:ahLst/>
              <a:cxnLst/>
              <a:rect l="l" t="t" r="r" b="b"/>
              <a:pathLst>
                <a:path w="2471" h="666" extrusionOk="0">
                  <a:moveTo>
                    <a:pt x="2186" y="254"/>
                  </a:moveTo>
                  <a:cubicBezTo>
                    <a:pt x="1648" y="96"/>
                    <a:pt x="1046" y="32"/>
                    <a:pt x="476" y="1"/>
                  </a:cubicBezTo>
                  <a:cubicBezTo>
                    <a:pt x="317" y="1"/>
                    <a:pt x="159" y="1"/>
                    <a:pt x="1" y="254"/>
                  </a:cubicBezTo>
                  <a:cubicBezTo>
                    <a:pt x="222" y="317"/>
                    <a:pt x="349" y="381"/>
                    <a:pt x="507" y="381"/>
                  </a:cubicBezTo>
                  <a:cubicBezTo>
                    <a:pt x="1046" y="412"/>
                    <a:pt x="1616" y="507"/>
                    <a:pt x="2154" y="634"/>
                  </a:cubicBezTo>
                  <a:cubicBezTo>
                    <a:pt x="2218" y="666"/>
                    <a:pt x="2313" y="666"/>
                    <a:pt x="2376" y="634"/>
                  </a:cubicBezTo>
                  <a:cubicBezTo>
                    <a:pt x="2408" y="634"/>
                    <a:pt x="2471" y="602"/>
                    <a:pt x="2471" y="571"/>
                  </a:cubicBezTo>
                  <a:cubicBezTo>
                    <a:pt x="2471" y="507"/>
                    <a:pt x="2471" y="444"/>
                    <a:pt x="2439" y="412"/>
                  </a:cubicBezTo>
                  <a:cubicBezTo>
                    <a:pt x="2376" y="349"/>
                    <a:pt x="2281" y="286"/>
                    <a:pt x="2186" y="254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344750" y="4270300"/>
              <a:ext cx="45950" cy="38825"/>
            </a:xfrm>
            <a:custGeom>
              <a:avLst/>
              <a:gdLst/>
              <a:ahLst/>
              <a:cxnLst/>
              <a:rect l="l" t="t" r="r" b="b"/>
              <a:pathLst>
                <a:path w="1838" h="1553" extrusionOk="0">
                  <a:moveTo>
                    <a:pt x="1837" y="127"/>
                  </a:moveTo>
                  <a:cubicBezTo>
                    <a:pt x="1774" y="64"/>
                    <a:pt x="1711" y="1"/>
                    <a:pt x="1647" y="1"/>
                  </a:cubicBezTo>
                  <a:cubicBezTo>
                    <a:pt x="1584" y="1"/>
                    <a:pt x="1489" y="64"/>
                    <a:pt x="1426" y="96"/>
                  </a:cubicBezTo>
                  <a:cubicBezTo>
                    <a:pt x="1046" y="444"/>
                    <a:pt x="634" y="761"/>
                    <a:pt x="254" y="1109"/>
                  </a:cubicBezTo>
                  <a:cubicBezTo>
                    <a:pt x="159" y="1172"/>
                    <a:pt x="96" y="1236"/>
                    <a:pt x="32" y="1299"/>
                  </a:cubicBezTo>
                  <a:cubicBezTo>
                    <a:pt x="0" y="1362"/>
                    <a:pt x="32" y="1426"/>
                    <a:pt x="32" y="1489"/>
                  </a:cubicBezTo>
                  <a:cubicBezTo>
                    <a:pt x="32" y="1521"/>
                    <a:pt x="159" y="1552"/>
                    <a:pt x="191" y="1521"/>
                  </a:cubicBezTo>
                  <a:cubicBezTo>
                    <a:pt x="824" y="1236"/>
                    <a:pt x="1362" y="824"/>
                    <a:pt x="1806" y="254"/>
                  </a:cubicBezTo>
                  <a:cubicBezTo>
                    <a:pt x="1837" y="222"/>
                    <a:pt x="1837" y="191"/>
                    <a:pt x="1837" y="127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092200" y="3848325"/>
              <a:ext cx="63350" cy="11100"/>
            </a:xfrm>
            <a:custGeom>
              <a:avLst/>
              <a:gdLst/>
              <a:ahLst/>
              <a:cxnLst/>
              <a:rect l="l" t="t" r="r" b="b"/>
              <a:pathLst>
                <a:path w="2534" h="444" extrusionOk="0">
                  <a:moveTo>
                    <a:pt x="2217" y="443"/>
                  </a:moveTo>
                  <a:cubicBezTo>
                    <a:pt x="2280" y="443"/>
                    <a:pt x="2344" y="443"/>
                    <a:pt x="2375" y="412"/>
                  </a:cubicBezTo>
                  <a:cubicBezTo>
                    <a:pt x="2439" y="380"/>
                    <a:pt x="2502" y="317"/>
                    <a:pt x="2534" y="253"/>
                  </a:cubicBezTo>
                  <a:cubicBezTo>
                    <a:pt x="2534" y="222"/>
                    <a:pt x="2470" y="127"/>
                    <a:pt x="2439" y="95"/>
                  </a:cubicBezTo>
                  <a:cubicBezTo>
                    <a:pt x="2312" y="63"/>
                    <a:pt x="2185" y="0"/>
                    <a:pt x="2059" y="0"/>
                  </a:cubicBezTo>
                  <a:cubicBezTo>
                    <a:pt x="1552" y="0"/>
                    <a:pt x="1077" y="0"/>
                    <a:pt x="570" y="0"/>
                  </a:cubicBezTo>
                  <a:cubicBezTo>
                    <a:pt x="412" y="0"/>
                    <a:pt x="253" y="95"/>
                    <a:pt x="0" y="158"/>
                  </a:cubicBezTo>
                  <a:cubicBezTo>
                    <a:pt x="222" y="380"/>
                    <a:pt x="412" y="348"/>
                    <a:pt x="602" y="348"/>
                  </a:cubicBezTo>
                  <a:cubicBezTo>
                    <a:pt x="1140" y="380"/>
                    <a:pt x="1679" y="412"/>
                    <a:pt x="2217" y="443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336825" y="4241000"/>
              <a:ext cx="47525" cy="37250"/>
            </a:xfrm>
            <a:custGeom>
              <a:avLst/>
              <a:gdLst/>
              <a:ahLst/>
              <a:cxnLst/>
              <a:rect l="l" t="t" r="r" b="b"/>
              <a:pathLst>
                <a:path w="1901" h="1490" extrusionOk="0">
                  <a:moveTo>
                    <a:pt x="1869" y="191"/>
                  </a:moveTo>
                  <a:cubicBezTo>
                    <a:pt x="1901" y="159"/>
                    <a:pt x="1901" y="64"/>
                    <a:pt x="1869" y="33"/>
                  </a:cubicBezTo>
                  <a:cubicBezTo>
                    <a:pt x="1806" y="1"/>
                    <a:pt x="1743" y="1"/>
                    <a:pt x="1648" y="1"/>
                  </a:cubicBezTo>
                  <a:cubicBezTo>
                    <a:pt x="1616" y="33"/>
                    <a:pt x="1553" y="64"/>
                    <a:pt x="1521" y="96"/>
                  </a:cubicBezTo>
                  <a:cubicBezTo>
                    <a:pt x="1204" y="444"/>
                    <a:pt x="793" y="666"/>
                    <a:pt x="413" y="919"/>
                  </a:cubicBezTo>
                  <a:cubicBezTo>
                    <a:pt x="254" y="1014"/>
                    <a:pt x="159" y="1141"/>
                    <a:pt x="32" y="1268"/>
                  </a:cubicBezTo>
                  <a:cubicBezTo>
                    <a:pt x="1" y="1299"/>
                    <a:pt x="1" y="1363"/>
                    <a:pt x="1" y="1489"/>
                  </a:cubicBezTo>
                  <a:cubicBezTo>
                    <a:pt x="698" y="1236"/>
                    <a:pt x="1268" y="888"/>
                    <a:pt x="1711" y="444"/>
                  </a:cubicBezTo>
                  <a:cubicBezTo>
                    <a:pt x="1806" y="381"/>
                    <a:pt x="1838" y="286"/>
                    <a:pt x="1869" y="19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098525" y="3788150"/>
              <a:ext cx="60975" cy="13475"/>
            </a:xfrm>
            <a:custGeom>
              <a:avLst/>
              <a:gdLst/>
              <a:ahLst/>
              <a:cxnLst/>
              <a:rect l="l" t="t" r="r" b="b"/>
              <a:pathLst>
                <a:path w="2439" h="539" extrusionOk="0">
                  <a:moveTo>
                    <a:pt x="2186" y="159"/>
                  </a:moveTo>
                  <a:cubicBezTo>
                    <a:pt x="1552" y="0"/>
                    <a:pt x="950" y="32"/>
                    <a:pt x="317" y="95"/>
                  </a:cubicBezTo>
                  <a:cubicBezTo>
                    <a:pt x="254" y="95"/>
                    <a:pt x="190" y="159"/>
                    <a:pt x="0" y="254"/>
                  </a:cubicBezTo>
                  <a:cubicBezTo>
                    <a:pt x="222" y="349"/>
                    <a:pt x="349" y="412"/>
                    <a:pt x="475" y="412"/>
                  </a:cubicBezTo>
                  <a:cubicBezTo>
                    <a:pt x="1014" y="475"/>
                    <a:pt x="1552" y="507"/>
                    <a:pt x="2122" y="539"/>
                  </a:cubicBezTo>
                  <a:cubicBezTo>
                    <a:pt x="2281" y="539"/>
                    <a:pt x="2439" y="475"/>
                    <a:pt x="2439" y="380"/>
                  </a:cubicBezTo>
                  <a:cubicBezTo>
                    <a:pt x="2407" y="254"/>
                    <a:pt x="2281" y="190"/>
                    <a:pt x="2186" y="159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336050" y="4312275"/>
              <a:ext cx="49100" cy="34850"/>
            </a:xfrm>
            <a:custGeom>
              <a:avLst/>
              <a:gdLst/>
              <a:ahLst/>
              <a:cxnLst/>
              <a:rect l="l" t="t" r="r" b="b"/>
              <a:pathLst>
                <a:path w="1964" h="1394" extrusionOk="0">
                  <a:moveTo>
                    <a:pt x="63" y="1394"/>
                  </a:moveTo>
                  <a:cubicBezTo>
                    <a:pt x="127" y="1394"/>
                    <a:pt x="190" y="1394"/>
                    <a:pt x="253" y="1394"/>
                  </a:cubicBezTo>
                  <a:cubicBezTo>
                    <a:pt x="855" y="1140"/>
                    <a:pt x="1394" y="792"/>
                    <a:pt x="1869" y="317"/>
                  </a:cubicBezTo>
                  <a:cubicBezTo>
                    <a:pt x="1900" y="285"/>
                    <a:pt x="1932" y="222"/>
                    <a:pt x="1964" y="158"/>
                  </a:cubicBezTo>
                  <a:cubicBezTo>
                    <a:pt x="1964" y="127"/>
                    <a:pt x="1964" y="95"/>
                    <a:pt x="1932" y="63"/>
                  </a:cubicBezTo>
                  <a:cubicBezTo>
                    <a:pt x="1932" y="32"/>
                    <a:pt x="1869" y="0"/>
                    <a:pt x="1837" y="32"/>
                  </a:cubicBezTo>
                  <a:cubicBezTo>
                    <a:pt x="1742" y="63"/>
                    <a:pt x="1615" y="95"/>
                    <a:pt x="1520" y="158"/>
                  </a:cubicBezTo>
                  <a:cubicBezTo>
                    <a:pt x="1299" y="317"/>
                    <a:pt x="1077" y="507"/>
                    <a:pt x="824" y="633"/>
                  </a:cubicBezTo>
                  <a:cubicBezTo>
                    <a:pt x="602" y="792"/>
                    <a:pt x="380" y="887"/>
                    <a:pt x="190" y="1045"/>
                  </a:cubicBezTo>
                  <a:cubicBezTo>
                    <a:pt x="127" y="1077"/>
                    <a:pt x="63" y="1172"/>
                    <a:pt x="0" y="1235"/>
                  </a:cubicBezTo>
                  <a:cubicBezTo>
                    <a:pt x="0" y="1267"/>
                    <a:pt x="32" y="1330"/>
                    <a:pt x="63" y="1394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3903800" y="1728875"/>
              <a:ext cx="14275" cy="61775"/>
            </a:xfrm>
            <a:custGeom>
              <a:avLst/>
              <a:gdLst/>
              <a:ahLst/>
              <a:cxnLst/>
              <a:rect l="l" t="t" r="r" b="b"/>
              <a:pathLst>
                <a:path w="571" h="2471" extrusionOk="0">
                  <a:moveTo>
                    <a:pt x="317" y="2376"/>
                  </a:moveTo>
                  <a:cubicBezTo>
                    <a:pt x="349" y="2312"/>
                    <a:pt x="381" y="2249"/>
                    <a:pt x="412" y="2186"/>
                  </a:cubicBezTo>
                  <a:cubicBezTo>
                    <a:pt x="444" y="1932"/>
                    <a:pt x="476" y="1679"/>
                    <a:pt x="507" y="1426"/>
                  </a:cubicBezTo>
                  <a:cubicBezTo>
                    <a:pt x="539" y="951"/>
                    <a:pt x="571" y="476"/>
                    <a:pt x="444" y="1"/>
                  </a:cubicBezTo>
                  <a:cubicBezTo>
                    <a:pt x="159" y="666"/>
                    <a:pt x="64" y="1362"/>
                    <a:pt x="1" y="2091"/>
                  </a:cubicBezTo>
                  <a:cubicBezTo>
                    <a:pt x="1" y="2186"/>
                    <a:pt x="32" y="2281"/>
                    <a:pt x="64" y="2376"/>
                  </a:cubicBezTo>
                  <a:cubicBezTo>
                    <a:pt x="96" y="2471"/>
                    <a:pt x="286" y="2471"/>
                    <a:pt x="317" y="2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466675" y="2226875"/>
              <a:ext cx="49100" cy="18225"/>
            </a:xfrm>
            <a:custGeom>
              <a:avLst/>
              <a:gdLst/>
              <a:ahLst/>
              <a:cxnLst/>
              <a:rect l="l" t="t" r="r" b="b"/>
              <a:pathLst>
                <a:path w="1964" h="729" extrusionOk="0">
                  <a:moveTo>
                    <a:pt x="191" y="0"/>
                  </a:moveTo>
                  <a:cubicBezTo>
                    <a:pt x="159" y="0"/>
                    <a:pt x="64" y="32"/>
                    <a:pt x="32" y="64"/>
                  </a:cubicBezTo>
                  <a:cubicBezTo>
                    <a:pt x="1" y="95"/>
                    <a:pt x="1" y="190"/>
                    <a:pt x="1" y="222"/>
                  </a:cubicBezTo>
                  <a:cubicBezTo>
                    <a:pt x="64" y="317"/>
                    <a:pt x="159" y="444"/>
                    <a:pt x="254" y="475"/>
                  </a:cubicBezTo>
                  <a:cubicBezTo>
                    <a:pt x="729" y="665"/>
                    <a:pt x="1204" y="729"/>
                    <a:pt x="1711" y="539"/>
                  </a:cubicBezTo>
                  <a:cubicBezTo>
                    <a:pt x="1774" y="507"/>
                    <a:pt x="1837" y="412"/>
                    <a:pt x="1964" y="317"/>
                  </a:cubicBezTo>
                  <a:cubicBezTo>
                    <a:pt x="1837" y="285"/>
                    <a:pt x="1774" y="254"/>
                    <a:pt x="1711" y="254"/>
                  </a:cubicBezTo>
                  <a:cubicBezTo>
                    <a:pt x="1204" y="190"/>
                    <a:pt x="666" y="254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084275" y="3733525"/>
              <a:ext cx="54650" cy="15850"/>
            </a:xfrm>
            <a:custGeom>
              <a:avLst/>
              <a:gdLst/>
              <a:ahLst/>
              <a:cxnLst/>
              <a:rect l="l" t="t" r="r" b="b"/>
              <a:pathLst>
                <a:path w="2186" h="634" extrusionOk="0">
                  <a:moveTo>
                    <a:pt x="2059" y="380"/>
                  </a:moveTo>
                  <a:cubicBezTo>
                    <a:pt x="1520" y="95"/>
                    <a:pt x="950" y="0"/>
                    <a:pt x="380" y="95"/>
                  </a:cubicBezTo>
                  <a:cubicBezTo>
                    <a:pt x="285" y="95"/>
                    <a:pt x="190" y="158"/>
                    <a:pt x="0" y="285"/>
                  </a:cubicBezTo>
                  <a:cubicBezTo>
                    <a:pt x="634" y="539"/>
                    <a:pt x="1172" y="412"/>
                    <a:pt x="1647" y="602"/>
                  </a:cubicBezTo>
                  <a:cubicBezTo>
                    <a:pt x="1774" y="634"/>
                    <a:pt x="1932" y="634"/>
                    <a:pt x="2059" y="634"/>
                  </a:cubicBezTo>
                  <a:cubicBezTo>
                    <a:pt x="2091" y="634"/>
                    <a:pt x="2122" y="602"/>
                    <a:pt x="2186" y="570"/>
                  </a:cubicBezTo>
                  <a:cubicBezTo>
                    <a:pt x="2154" y="507"/>
                    <a:pt x="2122" y="412"/>
                    <a:pt x="2059" y="38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346325" y="4168975"/>
              <a:ext cx="45950" cy="38800"/>
            </a:xfrm>
            <a:custGeom>
              <a:avLst/>
              <a:gdLst/>
              <a:ahLst/>
              <a:cxnLst/>
              <a:rect l="l" t="t" r="r" b="b"/>
              <a:pathLst>
                <a:path w="1838" h="1552" extrusionOk="0">
                  <a:moveTo>
                    <a:pt x="381" y="1013"/>
                  </a:moveTo>
                  <a:cubicBezTo>
                    <a:pt x="286" y="1108"/>
                    <a:pt x="191" y="1172"/>
                    <a:pt x="128" y="1267"/>
                  </a:cubicBezTo>
                  <a:cubicBezTo>
                    <a:pt x="64" y="1330"/>
                    <a:pt x="1" y="1425"/>
                    <a:pt x="96" y="1552"/>
                  </a:cubicBezTo>
                  <a:cubicBezTo>
                    <a:pt x="698" y="1330"/>
                    <a:pt x="1141" y="887"/>
                    <a:pt x="1584" y="475"/>
                  </a:cubicBezTo>
                  <a:cubicBezTo>
                    <a:pt x="1711" y="380"/>
                    <a:pt x="1838" y="285"/>
                    <a:pt x="1774" y="0"/>
                  </a:cubicBezTo>
                  <a:cubicBezTo>
                    <a:pt x="1648" y="63"/>
                    <a:pt x="1521" y="63"/>
                    <a:pt x="1426" y="127"/>
                  </a:cubicBezTo>
                  <a:cubicBezTo>
                    <a:pt x="1078" y="412"/>
                    <a:pt x="729" y="728"/>
                    <a:pt x="381" y="1013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530025" y="2147700"/>
              <a:ext cx="38800" cy="15850"/>
            </a:xfrm>
            <a:custGeom>
              <a:avLst/>
              <a:gdLst/>
              <a:ahLst/>
              <a:cxnLst/>
              <a:rect l="l" t="t" r="r" b="b"/>
              <a:pathLst>
                <a:path w="1552" h="634" extrusionOk="0">
                  <a:moveTo>
                    <a:pt x="285" y="444"/>
                  </a:moveTo>
                  <a:cubicBezTo>
                    <a:pt x="538" y="539"/>
                    <a:pt x="792" y="570"/>
                    <a:pt x="1013" y="634"/>
                  </a:cubicBezTo>
                  <a:cubicBezTo>
                    <a:pt x="1172" y="602"/>
                    <a:pt x="1298" y="602"/>
                    <a:pt x="1393" y="570"/>
                  </a:cubicBezTo>
                  <a:cubicBezTo>
                    <a:pt x="1457" y="539"/>
                    <a:pt x="1552" y="475"/>
                    <a:pt x="1552" y="412"/>
                  </a:cubicBezTo>
                  <a:cubicBezTo>
                    <a:pt x="1552" y="349"/>
                    <a:pt x="1489" y="254"/>
                    <a:pt x="1425" y="254"/>
                  </a:cubicBezTo>
                  <a:cubicBezTo>
                    <a:pt x="1013" y="159"/>
                    <a:pt x="602" y="64"/>
                    <a:pt x="190" y="0"/>
                  </a:cubicBezTo>
                  <a:cubicBezTo>
                    <a:pt x="127" y="0"/>
                    <a:pt x="63" y="32"/>
                    <a:pt x="32" y="64"/>
                  </a:cubicBezTo>
                  <a:cubicBezTo>
                    <a:pt x="32" y="127"/>
                    <a:pt x="0" y="222"/>
                    <a:pt x="63" y="285"/>
                  </a:cubicBezTo>
                  <a:cubicBezTo>
                    <a:pt x="95" y="349"/>
                    <a:pt x="190" y="444"/>
                    <a:pt x="285" y="4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3382850" y="2047150"/>
              <a:ext cx="38025" cy="15075"/>
            </a:xfrm>
            <a:custGeom>
              <a:avLst/>
              <a:gdLst/>
              <a:ahLst/>
              <a:cxnLst/>
              <a:rect l="l" t="t" r="r" b="b"/>
              <a:pathLst>
                <a:path w="1521" h="603" extrusionOk="0">
                  <a:moveTo>
                    <a:pt x="191" y="412"/>
                  </a:moveTo>
                  <a:cubicBezTo>
                    <a:pt x="571" y="475"/>
                    <a:pt x="951" y="539"/>
                    <a:pt x="1331" y="602"/>
                  </a:cubicBezTo>
                  <a:cubicBezTo>
                    <a:pt x="1394" y="602"/>
                    <a:pt x="1489" y="507"/>
                    <a:pt x="1489" y="475"/>
                  </a:cubicBezTo>
                  <a:cubicBezTo>
                    <a:pt x="1521" y="412"/>
                    <a:pt x="1489" y="317"/>
                    <a:pt x="1426" y="254"/>
                  </a:cubicBezTo>
                  <a:cubicBezTo>
                    <a:pt x="1331" y="190"/>
                    <a:pt x="1236" y="127"/>
                    <a:pt x="1141" y="95"/>
                  </a:cubicBezTo>
                  <a:cubicBezTo>
                    <a:pt x="887" y="64"/>
                    <a:pt x="634" y="32"/>
                    <a:pt x="381" y="0"/>
                  </a:cubicBezTo>
                  <a:cubicBezTo>
                    <a:pt x="286" y="0"/>
                    <a:pt x="191" y="32"/>
                    <a:pt x="127" y="64"/>
                  </a:cubicBezTo>
                  <a:cubicBezTo>
                    <a:pt x="32" y="64"/>
                    <a:pt x="1" y="222"/>
                    <a:pt x="64" y="285"/>
                  </a:cubicBezTo>
                  <a:cubicBezTo>
                    <a:pt x="96" y="349"/>
                    <a:pt x="159" y="412"/>
                    <a:pt x="191" y="4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245725" y="1723325"/>
              <a:ext cx="825" cy="82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2"/>
                  </a:moveTo>
                  <a:lnTo>
                    <a:pt x="33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32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041475" y="179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4881600" y="2433500"/>
              <a:ext cx="800" cy="25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cubicBezTo>
                    <a:pt x="0" y="1"/>
                    <a:pt x="32" y="1"/>
                    <a:pt x="32" y="1"/>
                  </a:cubicBezTo>
                  <a:lnTo>
                    <a:pt x="32" y="1"/>
                  </a:lnTo>
                  <a:lnTo>
                    <a:pt x="32" y="1"/>
                  </a:lnTo>
                  <a:cubicBezTo>
                    <a:pt x="3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4804800" y="2433500"/>
              <a:ext cx="76825" cy="21400"/>
            </a:xfrm>
            <a:custGeom>
              <a:avLst/>
              <a:gdLst/>
              <a:ahLst/>
              <a:cxnLst/>
              <a:rect l="l" t="t" r="r" b="b"/>
              <a:pathLst>
                <a:path w="3073" h="856" extrusionOk="0">
                  <a:moveTo>
                    <a:pt x="2977" y="1"/>
                  </a:moveTo>
                  <a:cubicBezTo>
                    <a:pt x="2249" y="222"/>
                    <a:pt x="1520" y="413"/>
                    <a:pt x="760" y="634"/>
                  </a:cubicBezTo>
                  <a:cubicBezTo>
                    <a:pt x="507" y="603"/>
                    <a:pt x="254" y="539"/>
                    <a:pt x="0" y="508"/>
                  </a:cubicBezTo>
                  <a:cubicBezTo>
                    <a:pt x="127" y="666"/>
                    <a:pt x="317" y="729"/>
                    <a:pt x="539" y="824"/>
                  </a:cubicBezTo>
                  <a:cubicBezTo>
                    <a:pt x="634" y="856"/>
                    <a:pt x="760" y="856"/>
                    <a:pt x="855" y="824"/>
                  </a:cubicBezTo>
                  <a:cubicBezTo>
                    <a:pt x="1330" y="571"/>
                    <a:pt x="1869" y="476"/>
                    <a:pt x="2375" y="318"/>
                  </a:cubicBezTo>
                  <a:cubicBezTo>
                    <a:pt x="2629" y="254"/>
                    <a:pt x="2914" y="222"/>
                    <a:pt x="3072" y="1"/>
                  </a:cubicBezTo>
                  <a:cubicBezTo>
                    <a:pt x="3040" y="1"/>
                    <a:pt x="3009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948100" y="1762125"/>
              <a:ext cx="22975" cy="16650"/>
            </a:xfrm>
            <a:custGeom>
              <a:avLst/>
              <a:gdLst/>
              <a:ahLst/>
              <a:cxnLst/>
              <a:rect l="l" t="t" r="r" b="b"/>
              <a:pathLst>
                <a:path w="919" h="666" extrusionOk="0">
                  <a:moveTo>
                    <a:pt x="634" y="666"/>
                  </a:moveTo>
                  <a:cubicBezTo>
                    <a:pt x="792" y="634"/>
                    <a:pt x="919" y="412"/>
                    <a:pt x="919" y="286"/>
                  </a:cubicBezTo>
                  <a:cubicBezTo>
                    <a:pt x="919" y="127"/>
                    <a:pt x="760" y="1"/>
                    <a:pt x="539" y="1"/>
                  </a:cubicBezTo>
                  <a:cubicBezTo>
                    <a:pt x="539" y="1"/>
                    <a:pt x="507" y="1"/>
                    <a:pt x="475" y="1"/>
                  </a:cubicBezTo>
                  <a:lnTo>
                    <a:pt x="380" y="1"/>
                  </a:lnTo>
                  <a:cubicBezTo>
                    <a:pt x="159" y="1"/>
                    <a:pt x="64" y="96"/>
                    <a:pt x="32" y="222"/>
                  </a:cubicBezTo>
                  <a:cubicBezTo>
                    <a:pt x="0" y="412"/>
                    <a:pt x="95" y="571"/>
                    <a:pt x="285" y="634"/>
                  </a:cubicBezTo>
                  <a:cubicBezTo>
                    <a:pt x="380" y="666"/>
                    <a:pt x="507" y="666"/>
                    <a:pt x="634" y="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728775" y="2434300"/>
              <a:ext cx="74450" cy="11100"/>
            </a:xfrm>
            <a:custGeom>
              <a:avLst/>
              <a:gdLst/>
              <a:ahLst/>
              <a:cxnLst/>
              <a:rect l="l" t="t" r="r" b="b"/>
              <a:pathLst>
                <a:path w="2978" h="444" extrusionOk="0">
                  <a:moveTo>
                    <a:pt x="2915" y="381"/>
                  </a:moveTo>
                  <a:cubicBezTo>
                    <a:pt x="2091" y="127"/>
                    <a:pt x="1268" y="0"/>
                    <a:pt x="413" y="222"/>
                  </a:cubicBezTo>
                  <a:cubicBezTo>
                    <a:pt x="254" y="254"/>
                    <a:pt x="128" y="349"/>
                    <a:pt x="1" y="444"/>
                  </a:cubicBezTo>
                  <a:cubicBezTo>
                    <a:pt x="159" y="412"/>
                    <a:pt x="286" y="444"/>
                    <a:pt x="413" y="412"/>
                  </a:cubicBezTo>
                  <a:cubicBezTo>
                    <a:pt x="1109" y="286"/>
                    <a:pt x="1806" y="286"/>
                    <a:pt x="2503" y="381"/>
                  </a:cubicBezTo>
                  <a:cubicBezTo>
                    <a:pt x="2661" y="412"/>
                    <a:pt x="2820" y="412"/>
                    <a:pt x="2978" y="444"/>
                  </a:cubicBezTo>
                  <a:cubicBezTo>
                    <a:pt x="2946" y="412"/>
                    <a:pt x="2946" y="381"/>
                    <a:pt x="2915" y="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803200" y="2445375"/>
              <a:ext cx="1625" cy="825"/>
            </a:xfrm>
            <a:custGeom>
              <a:avLst/>
              <a:gdLst/>
              <a:ahLst/>
              <a:cxnLst/>
              <a:rect l="l" t="t" r="r" b="b"/>
              <a:pathLst>
                <a:path w="65" h="3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33" y="1"/>
                    <a:pt x="33" y="1"/>
                    <a:pt x="64" y="33"/>
                  </a:cubicBezTo>
                  <a:lnTo>
                    <a:pt x="33" y="1"/>
                  </a:lnTo>
                  <a:cubicBezTo>
                    <a:pt x="33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439800" y="1310850"/>
              <a:ext cx="22200" cy="22200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12" y="824"/>
                  </a:moveTo>
                  <a:cubicBezTo>
                    <a:pt x="602" y="729"/>
                    <a:pt x="761" y="570"/>
                    <a:pt x="824" y="380"/>
                  </a:cubicBezTo>
                  <a:cubicBezTo>
                    <a:pt x="887" y="190"/>
                    <a:pt x="761" y="0"/>
                    <a:pt x="571" y="0"/>
                  </a:cubicBezTo>
                  <a:cubicBezTo>
                    <a:pt x="349" y="0"/>
                    <a:pt x="64" y="285"/>
                    <a:pt x="32" y="507"/>
                  </a:cubicBezTo>
                  <a:cubicBezTo>
                    <a:pt x="1" y="697"/>
                    <a:pt x="222" y="887"/>
                    <a:pt x="412" y="8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097000" y="1125575"/>
              <a:ext cx="20600" cy="19025"/>
            </a:xfrm>
            <a:custGeom>
              <a:avLst/>
              <a:gdLst/>
              <a:ahLst/>
              <a:cxnLst/>
              <a:rect l="l" t="t" r="r" b="b"/>
              <a:pathLst>
                <a:path w="824" h="761" extrusionOk="0">
                  <a:moveTo>
                    <a:pt x="63" y="603"/>
                  </a:moveTo>
                  <a:cubicBezTo>
                    <a:pt x="190" y="729"/>
                    <a:pt x="443" y="761"/>
                    <a:pt x="570" y="634"/>
                  </a:cubicBezTo>
                  <a:cubicBezTo>
                    <a:pt x="665" y="571"/>
                    <a:pt x="728" y="444"/>
                    <a:pt x="823" y="317"/>
                  </a:cubicBezTo>
                  <a:cubicBezTo>
                    <a:pt x="728" y="222"/>
                    <a:pt x="697" y="127"/>
                    <a:pt x="602" y="96"/>
                  </a:cubicBezTo>
                  <a:cubicBezTo>
                    <a:pt x="412" y="1"/>
                    <a:pt x="127" y="64"/>
                    <a:pt x="32" y="222"/>
                  </a:cubicBezTo>
                  <a:cubicBezTo>
                    <a:pt x="0" y="286"/>
                    <a:pt x="0" y="413"/>
                    <a:pt x="0" y="508"/>
                  </a:cubicBezTo>
                  <a:cubicBezTo>
                    <a:pt x="0" y="539"/>
                    <a:pt x="32" y="571"/>
                    <a:pt x="63" y="6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422350" y="2318700"/>
              <a:ext cx="33275" cy="11125"/>
            </a:xfrm>
            <a:custGeom>
              <a:avLst/>
              <a:gdLst/>
              <a:ahLst/>
              <a:cxnLst/>
              <a:rect l="l" t="t" r="r" b="b"/>
              <a:pathLst>
                <a:path w="1331" h="445" extrusionOk="0">
                  <a:moveTo>
                    <a:pt x="0" y="64"/>
                  </a:moveTo>
                  <a:cubicBezTo>
                    <a:pt x="32" y="128"/>
                    <a:pt x="63" y="191"/>
                    <a:pt x="95" y="254"/>
                  </a:cubicBezTo>
                  <a:cubicBezTo>
                    <a:pt x="253" y="413"/>
                    <a:pt x="475" y="444"/>
                    <a:pt x="697" y="444"/>
                  </a:cubicBezTo>
                  <a:cubicBezTo>
                    <a:pt x="918" y="444"/>
                    <a:pt x="1140" y="444"/>
                    <a:pt x="1330" y="254"/>
                  </a:cubicBezTo>
                  <a:cubicBezTo>
                    <a:pt x="918" y="64"/>
                    <a:pt x="602" y="1"/>
                    <a:pt x="0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3857875" y="1503225"/>
              <a:ext cx="15875" cy="19025"/>
            </a:xfrm>
            <a:custGeom>
              <a:avLst/>
              <a:gdLst/>
              <a:ahLst/>
              <a:cxnLst/>
              <a:rect l="l" t="t" r="r" b="b"/>
              <a:pathLst>
                <a:path w="635" h="761" extrusionOk="0">
                  <a:moveTo>
                    <a:pt x="413" y="729"/>
                  </a:moveTo>
                  <a:cubicBezTo>
                    <a:pt x="539" y="698"/>
                    <a:pt x="634" y="571"/>
                    <a:pt x="603" y="349"/>
                  </a:cubicBezTo>
                  <a:cubicBezTo>
                    <a:pt x="603" y="318"/>
                    <a:pt x="603" y="254"/>
                    <a:pt x="571" y="191"/>
                  </a:cubicBezTo>
                  <a:cubicBezTo>
                    <a:pt x="508" y="64"/>
                    <a:pt x="349" y="1"/>
                    <a:pt x="223" y="33"/>
                  </a:cubicBezTo>
                  <a:cubicBezTo>
                    <a:pt x="96" y="64"/>
                    <a:pt x="1" y="191"/>
                    <a:pt x="1" y="349"/>
                  </a:cubicBezTo>
                  <a:cubicBezTo>
                    <a:pt x="33" y="413"/>
                    <a:pt x="33" y="508"/>
                    <a:pt x="64" y="571"/>
                  </a:cubicBezTo>
                  <a:cubicBezTo>
                    <a:pt x="128" y="698"/>
                    <a:pt x="286" y="761"/>
                    <a:pt x="413" y="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110400" y="4172925"/>
              <a:ext cx="15075" cy="22200"/>
            </a:xfrm>
            <a:custGeom>
              <a:avLst/>
              <a:gdLst/>
              <a:ahLst/>
              <a:cxnLst/>
              <a:rect l="l" t="t" r="r" b="b"/>
              <a:pathLst>
                <a:path w="603" h="888" extrusionOk="0">
                  <a:moveTo>
                    <a:pt x="380" y="887"/>
                  </a:moveTo>
                  <a:cubicBezTo>
                    <a:pt x="602" y="602"/>
                    <a:pt x="602" y="285"/>
                    <a:pt x="380" y="64"/>
                  </a:cubicBezTo>
                  <a:cubicBezTo>
                    <a:pt x="349" y="32"/>
                    <a:pt x="222" y="0"/>
                    <a:pt x="190" y="32"/>
                  </a:cubicBezTo>
                  <a:cubicBezTo>
                    <a:pt x="127" y="64"/>
                    <a:pt x="64" y="127"/>
                    <a:pt x="32" y="190"/>
                  </a:cubicBezTo>
                  <a:cubicBezTo>
                    <a:pt x="0" y="507"/>
                    <a:pt x="95" y="729"/>
                    <a:pt x="380" y="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4858625" y="3026500"/>
              <a:ext cx="17450" cy="14275"/>
            </a:xfrm>
            <a:custGeom>
              <a:avLst/>
              <a:gdLst/>
              <a:ahLst/>
              <a:cxnLst/>
              <a:rect l="l" t="t" r="r" b="b"/>
              <a:pathLst>
                <a:path w="698" h="571" extrusionOk="0">
                  <a:moveTo>
                    <a:pt x="444" y="571"/>
                  </a:moveTo>
                  <a:cubicBezTo>
                    <a:pt x="571" y="571"/>
                    <a:pt x="697" y="413"/>
                    <a:pt x="666" y="286"/>
                  </a:cubicBezTo>
                  <a:cubicBezTo>
                    <a:pt x="666" y="254"/>
                    <a:pt x="634" y="191"/>
                    <a:pt x="602" y="159"/>
                  </a:cubicBezTo>
                  <a:cubicBezTo>
                    <a:pt x="507" y="96"/>
                    <a:pt x="381" y="32"/>
                    <a:pt x="286" y="32"/>
                  </a:cubicBezTo>
                  <a:cubicBezTo>
                    <a:pt x="222" y="1"/>
                    <a:pt x="96" y="64"/>
                    <a:pt x="32" y="96"/>
                  </a:cubicBezTo>
                  <a:cubicBezTo>
                    <a:pt x="1" y="159"/>
                    <a:pt x="1" y="286"/>
                    <a:pt x="64" y="381"/>
                  </a:cubicBezTo>
                  <a:cubicBezTo>
                    <a:pt x="127" y="508"/>
                    <a:pt x="286" y="571"/>
                    <a:pt x="444" y="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3287050" y="172255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1" y="285"/>
                  </a:moveTo>
                  <a:cubicBezTo>
                    <a:pt x="1" y="444"/>
                    <a:pt x="127" y="570"/>
                    <a:pt x="286" y="570"/>
                  </a:cubicBezTo>
                  <a:cubicBezTo>
                    <a:pt x="444" y="570"/>
                    <a:pt x="571" y="444"/>
                    <a:pt x="539" y="285"/>
                  </a:cubicBezTo>
                  <a:cubicBezTo>
                    <a:pt x="539" y="127"/>
                    <a:pt x="444" y="32"/>
                    <a:pt x="286" y="32"/>
                  </a:cubicBezTo>
                  <a:cubicBezTo>
                    <a:pt x="127" y="0"/>
                    <a:pt x="1" y="127"/>
                    <a:pt x="1" y="2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557025" y="1473150"/>
              <a:ext cx="11125" cy="9525"/>
            </a:xfrm>
            <a:custGeom>
              <a:avLst/>
              <a:gdLst/>
              <a:ahLst/>
              <a:cxnLst/>
              <a:rect l="l" t="t" r="r" b="b"/>
              <a:pathLst>
                <a:path w="445" h="381" extrusionOk="0">
                  <a:moveTo>
                    <a:pt x="412" y="190"/>
                  </a:moveTo>
                  <a:cubicBezTo>
                    <a:pt x="412" y="95"/>
                    <a:pt x="286" y="0"/>
                    <a:pt x="127" y="32"/>
                  </a:cubicBezTo>
                  <a:cubicBezTo>
                    <a:pt x="96" y="64"/>
                    <a:pt x="32" y="95"/>
                    <a:pt x="32" y="159"/>
                  </a:cubicBezTo>
                  <a:cubicBezTo>
                    <a:pt x="1" y="285"/>
                    <a:pt x="127" y="380"/>
                    <a:pt x="254" y="380"/>
                  </a:cubicBezTo>
                  <a:cubicBezTo>
                    <a:pt x="349" y="380"/>
                    <a:pt x="444" y="285"/>
                    <a:pt x="412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5245775" y="1369425"/>
              <a:ext cx="8750" cy="6375"/>
            </a:xfrm>
            <a:custGeom>
              <a:avLst/>
              <a:gdLst/>
              <a:ahLst/>
              <a:cxnLst/>
              <a:rect l="l" t="t" r="r" b="b"/>
              <a:pathLst>
                <a:path w="350" h="255" extrusionOk="0">
                  <a:moveTo>
                    <a:pt x="349" y="32"/>
                  </a:moveTo>
                  <a:lnTo>
                    <a:pt x="318" y="1"/>
                  </a:lnTo>
                  <a:cubicBezTo>
                    <a:pt x="191" y="32"/>
                    <a:pt x="33" y="64"/>
                    <a:pt x="1" y="254"/>
                  </a:cubicBezTo>
                  <a:cubicBezTo>
                    <a:pt x="159" y="254"/>
                    <a:pt x="286" y="191"/>
                    <a:pt x="349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5245775" y="137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4723250" y="2446175"/>
              <a:ext cx="3975" cy="1600"/>
            </a:xfrm>
            <a:custGeom>
              <a:avLst/>
              <a:gdLst/>
              <a:ahLst/>
              <a:cxnLst/>
              <a:rect l="l" t="t" r="r" b="b"/>
              <a:pathLst>
                <a:path w="159" h="64" extrusionOk="0">
                  <a:moveTo>
                    <a:pt x="159" y="1"/>
                  </a:moveTo>
                  <a:cubicBezTo>
                    <a:pt x="127" y="32"/>
                    <a:pt x="64" y="64"/>
                    <a:pt x="0" y="64"/>
                  </a:cubicBezTo>
                  <a:cubicBezTo>
                    <a:pt x="64" y="64"/>
                    <a:pt x="127" y="64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4727200" y="2445375"/>
              <a:ext cx="1600" cy="825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1" y="33"/>
                  </a:moveTo>
                  <a:cubicBezTo>
                    <a:pt x="32" y="33"/>
                    <a:pt x="32" y="1"/>
                    <a:pt x="32" y="1"/>
                  </a:cubicBezTo>
                  <a:cubicBezTo>
                    <a:pt x="64" y="1"/>
                    <a:pt x="64" y="1"/>
                    <a:pt x="64" y="1"/>
                  </a:cubicBezTo>
                  <a:lnTo>
                    <a:pt x="32" y="1"/>
                  </a:lnTo>
                  <a:cubicBezTo>
                    <a:pt x="32" y="1"/>
                    <a:pt x="1" y="1"/>
                    <a:pt x="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4241875" y="3138150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7113475" y="1772425"/>
              <a:ext cx="26925" cy="40400"/>
            </a:xfrm>
            <a:custGeom>
              <a:avLst/>
              <a:gdLst/>
              <a:ahLst/>
              <a:cxnLst/>
              <a:rect l="l" t="t" r="r" b="b"/>
              <a:pathLst>
                <a:path w="1077" h="1616" extrusionOk="0">
                  <a:moveTo>
                    <a:pt x="444" y="729"/>
                  </a:moveTo>
                  <a:cubicBezTo>
                    <a:pt x="317" y="919"/>
                    <a:pt x="190" y="1140"/>
                    <a:pt x="64" y="1362"/>
                  </a:cubicBezTo>
                  <a:cubicBezTo>
                    <a:pt x="32" y="1425"/>
                    <a:pt x="32" y="1489"/>
                    <a:pt x="0" y="1615"/>
                  </a:cubicBezTo>
                  <a:cubicBezTo>
                    <a:pt x="412" y="1235"/>
                    <a:pt x="982" y="380"/>
                    <a:pt x="1077" y="0"/>
                  </a:cubicBezTo>
                  <a:cubicBezTo>
                    <a:pt x="982" y="32"/>
                    <a:pt x="919" y="32"/>
                    <a:pt x="855" y="64"/>
                  </a:cubicBezTo>
                  <a:cubicBezTo>
                    <a:pt x="824" y="64"/>
                    <a:pt x="792" y="95"/>
                    <a:pt x="760" y="95"/>
                  </a:cubicBezTo>
                  <a:cubicBezTo>
                    <a:pt x="665" y="317"/>
                    <a:pt x="570" y="507"/>
                    <a:pt x="444" y="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5065275" y="2633025"/>
              <a:ext cx="41975" cy="18225"/>
            </a:xfrm>
            <a:custGeom>
              <a:avLst/>
              <a:gdLst/>
              <a:ahLst/>
              <a:cxnLst/>
              <a:rect l="l" t="t" r="r" b="b"/>
              <a:pathLst>
                <a:path w="1679" h="729" extrusionOk="0">
                  <a:moveTo>
                    <a:pt x="475" y="64"/>
                  </a:moveTo>
                  <a:cubicBezTo>
                    <a:pt x="412" y="32"/>
                    <a:pt x="349" y="0"/>
                    <a:pt x="285" y="0"/>
                  </a:cubicBezTo>
                  <a:cubicBezTo>
                    <a:pt x="222" y="0"/>
                    <a:pt x="127" y="0"/>
                    <a:pt x="64" y="64"/>
                  </a:cubicBezTo>
                  <a:cubicBezTo>
                    <a:pt x="0" y="127"/>
                    <a:pt x="32" y="254"/>
                    <a:pt x="95" y="317"/>
                  </a:cubicBezTo>
                  <a:cubicBezTo>
                    <a:pt x="412" y="570"/>
                    <a:pt x="760" y="697"/>
                    <a:pt x="1235" y="729"/>
                  </a:cubicBezTo>
                  <a:cubicBezTo>
                    <a:pt x="1299" y="729"/>
                    <a:pt x="1457" y="697"/>
                    <a:pt x="1584" y="634"/>
                  </a:cubicBezTo>
                  <a:cubicBezTo>
                    <a:pt x="1679" y="602"/>
                    <a:pt x="1647" y="412"/>
                    <a:pt x="1584" y="380"/>
                  </a:cubicBezTo>
                  <a:cubicBezTo>
                    <a:pt x="1489" y="349"/>
                    <a:pt x="1394" y="317"/>
                    <a:pt x="1299" y="317"/>
                  </a:cubicBezTo>
                  <a:cubicBezTo>
                    <a:pt x="1014" y="285"/>
                    <a:pt x="760" y="222"/>
                    <a:pt x="475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5091400" y="2615600"/>
              <a:ext cx="41200" cy="13500"/>
            </a:xfrm>
            <a:custGeom>
              <a:avLst/>
              <a:gdLst/>
              <a:ahLst/>
              <a:cxnLst/>
              <a:rect l="l" t="t" r="r" b="b"/>
              <a:pathLst>
                <a:path w="1648" h="540" extrusionOk="0">
                  <a:moveTo>
                    <a:pt x="1489" y="381"/>
                  </a:moveTo>
                  <a:cubicBezTo>
                    <a:pt x="1552" y="381"/>
                    <a:pt x="1584" y="317"/>
                    <a:pt x="1647" y="254"/>
                  </a:cubicBezTo>
                  <a:cubicBezTo>
                    <a:pt x="1552" y="191"/>
                    <a:pt x="1457" y="96"/>
                    <a:pt x="1362" y="96"/>
                  </a:cubicBezTo>
                  <a:cubicBezTo>
                    <a:pt x="1014" y="32"/>
                    <a:pt x="665" y="32"/>
                    <a:pt x="317" y="1"/>
                  </a:cubicBezTo>
                  <a:cubicBezTo>
                    <a:pt x="254" y="1"/>
                    <a:pt x="159" y="32"/>
                    <a:pt x="95" y="64"/>
                  </a:cubicBezTo>
                  <a:cubicBezTo>
                    <a:pt x="32" y="64"/>
                    <a:pt x="0" y="222"/>
                    <a:pt x="64" y="254"/>
                  </a:cubicBezTo>
                  <a:cubicBezTo>
                    <a:pt x="95" y="286"/>
                    <a:pt x="127" y="349"/>
                    <a:pt x="190" y="349"/>
                  </a:cubicBezTo>
                  <a:cubicBezTo>
                    <a:pt x="634" y="507"/>
                    <a:pt x="1045" y="539"/>
                    <a:pt x="1489" y="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5256075" y="2471500"/>
              <a:ext cx="34075" cy="11900"/>
            </a:xfrm>
            <a:custGeom>
              <a:avLst/>
              <a:gdLst/>
              <a:ahLst/>
              <a:cxnLst/>
              <a:rect l="l" t="t" r="r" b="b"/>
              <a:pathLst>
                <a:path w="1363" h="476" extrusionOk="0">
                  <a:moveTo>
                    <a:pt x="1362" y="318"/>
                  </a:moveTo>
                  <a:cubicBezTo>
                    <a:pt x="1299" y="254"/>
                    <a:pt x="1267" y="191"/>
                    <a:pt x="1236" y="159"/>
                  </a:cubicBezTo>
                  <a:cubicBezTo>
                    <a:pt x="887" y="128"/>
                    <a:pt x="571" y="64"/>
                    <a:pt x="222" y="33"/>
                  </a:cubicBezTo>
                  <a:cubicBezTo>
                    <a:pt x="127" y="1"/>
                    <a:pt x="1" y="96"/>
                    <a:pt x="32" y="191"/>
                  </a:cubicBezTo>
                  <a:cubicBezTo>
                    <a:pt x="32" y="254"/>
                    <a:pt x="127" y="381"/>
                    <a:pt x="191" y="381"/>
                  </a:cubicBezTo>
                  <a:cubicBezTo>
                    <a:pt x="507" y="444"/>
                    <a:pt x="792" y="476"/>
                    <a:pt x="1109" y="476"/>
                  </a:cubicBezTo>
                  <a:cubicBezTo>
                    <a:pt x="1172" y="476"/>
                    <a:pt x="1267" y="381"/>
                    <a:pt x="1362" y="3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230750" y="2496050"/>
              <a:ext cx="35650" cy="14275"/>
            </a:xfrm>
            <a:custGeom>
              <a:avLst/>
              <a:gdLst/>
              <a:ahLst/>
              <a:cxnLst/>
              <a:rect l="l" t="t" r="r" b="b"/>
              <a:pathLst>
                <a:path w="1426" h="571" extrusionOk="0">
                  <a:moveTo>
                    <a:pt x="254" y="1"/>
                  </a:moveTo>
                  <a:cubicBezTo>
                    <a:pt x="222" y="1"/>
                    <a:pt x="190" y="1"/>
                    <a:pt x="158" y="32"/>
                  </a:cubicBezTo>
                  <a:cubicBezTo>
                    <a:pt x="63" y="32"/>
                    <a:pt x="0" y="191"/>
                    <a:pt x="63" y="254"/>
                  </a:cubicBezTo>
                  <a:cubicBezTo>
                    <a:pt x="95" y="286"/>
                    <a:pt x="127" y="349"/>
                    <a:pt x="190" y="381"/>
                  </a:cubicBezTo>
                  <a:cubicBezTo>
                    <a:pt x="570" y="507"/>
                    <a:pt x="919" y="571"/>
                    <a:pt x="1299" y="381"/>
                  </a:cubicBezTo>
                  <a:cubicBezTo>
                    <a:pt x="1362" y="349"/>
                    <a:pt x="1362" y="254"/>
                    <a:pt x="1425" y="159"/>
                  </a:cubicBezTo>
                  <a:cubicBezTo>
                    <a:pt x="1330" y="127"/>
                    <a:pt x="1235" y="96"/>
                    <a:pt x="1172" y="96"/>
                  </a:cubicBezTo>
                  <a:cubicBezTo>
                    <a:pt x="887" y="64"/>
                    <a:pt x="570" y="32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363750" y="2374925"/>
              <a:ext cx="21400" cy="13475"/>
            </a:xfrm>
            <a:custGeom>
              <a:avLst/>
              <a:gdLst/>
              <a:ahLst/>
              <a:cxnLst/>
              <a:rect l="l" t="t" r="r" b="b"/>
              <a:pathLst>
                <a:path w="856" h="539" extrusionOk="0">
                  <a:moveTo>
                    <a:pt x="634" y="507"/>
                  </a:moveTo>
                  <a:cubicBezTo>
                    <a:pt x="729" y="507"/>
                    <a:pt x="856" y="475"/>
                    <a:pt x="856" y="349"/>
                  </a:cubicBezTo>
                  <a:cubicBezTo>
                    <a:pt x="856" y="285"/>
                    <a:pt x="792" y="190"/>
                    <a:pt x="761" y="159"/>
                  </a:cubicBezTo>
                  <a:cubicBezTo>
                    <a:pt x="539" y="95"/>
                    <a:pt x="349" y="32"/>
                    <a:pt x="159" y="0"/>
                  </a:cubicBezTo>
                  <a:cubicBezTo>
                    <a:pt x="96" y="0"/>
                    <a:pt x="1" y="95"/>
                    <a:pt x="1" y="127"/>
                  </a:cubicBezTo>
                  <a:cubicBezTo>
                    <a:pt x="1" y="190"/>
                    <a:pt x="1" y="317"/>
                    <a:pt x="64" y="349"/>
                  </a:cubicBezTo>
                  <a:cubicBezTo>
                    <a:pt x="222" y="412"/>
                    <a:pt x="412" y="475"/>
                    <a:pt x="507" y="539"/>
                  </a:cubicBezTo>
                  <a:cubicBezTo>
                    <a:pt x="602" y="507"/>
                    <a:pt x="634" y="507"/>
                    <a:pt x="634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3522975" y="2515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513475" y="2469925"/>
              <a:ext cx="10325" cy="45150"/>
            </a:xfrm>
            <a:custGeom>
              <a:avLst/>
              <a:gdLst/>
              <a:ahLst/>
              <a:cxnLst/>
              <a:rect l="l" t="t" r="r" b="b"/>
              <a:pathLst>
                <a:path w="413" h="1806" extrusionOk="0">
                  <a:moveTo>
                    <a:pt x="413" y="349"/>
                  </a:moveTo>
                  <a:cubicBezTo>
                    <a:pt x="381" y="286"/>
                    <a:pt x="381" y="222"/>
                    <a:pt x="349" y="191"/>
                  </a:cubicBezTo>
                  <a:cubicBezTo>
                    <a:pt x="318" y="96"/>
                    <a:pt x="254" y="1"/>
                    <a:pt x="159" y="32"/>
                  </a:cubicBezTo>
                  <a:cubicBezTo>
                    <a:pt x="96" y="32"/>
                    <a:pt x="33" y="127"/>
                    <a:pt x="33" y="191"/>
                  </a:cubicBezTo>
                  <a:cubicBezTo>
                    <a:pt x="1" y="634"/>
                    <a:pt x="33" y="1046"/>
                    <a:pt x="33" y="1489"/>
                  </a:cubicBezTo>
                  <a:cubicBezTo>
                    <a:pt x="33" y="1679"/>
                    <a:pt x="191" y="1774"/>
                    <a:pt x="381" y="1806"/>
                  </a:cubicBezTo>
                  <a:cubicBezTo>
                    <a:pt x="381" y="1362"/>
                    <a:pt x="413" y="951"/>
                    <a:pt x="413" y="507"/>
                  </a:cubicBezTo>
                  <a:cubicBezTo>
                    <a:pt x="413" y="476"/>
                    <a:pt x="413" y="412"/>
                    <a:pt x="413" y="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5280625" y="3794475"/>
              <a:ext cx="45950" cy="11100"/>
            </a:xfrm>
            <a:custGeom>
              <a:avLst/>
              <a:gdLst/>
              <a:ahLst/>
              <a:cxnLst/>
              <a:rect l="l" t="t" r="r" b="b"/>
              <a:pathLst>
                <a:path w="1838" h="444" extrusionOk="0">
                  <a:moveTo>
                    <a:pt x="1837" y="191"/>
                  </a:moveTo>
                  <a:cubicBezTo>
                    <a:pt x="1837" y="159"/>
                    <a:pt x="1837" y="96"/>
                    <a:pt x="1805" y="64"/>
                  </a:cubicBezTo>
                  <a:cubicBezTo>
                    <a:pt x="1647" y="32"/>
                    <a:pt x="1489" y="1"/>
                    <a:pt x="1299" y="32"/>
                  </a:cubicBezTo>
                  <a:cubicBezTo>
                    <a:pt x="950" y="32"/>
                    <a:pt x="570" y="64"/>
                    <a:pt x="222" y="96"/>
                  </a:cubicBezTo>
                  <a:cubicBezTo>
                    <a:pt x="95" y="96"/>
                    <a:pt x="0" y="159"/>
                    <a:pt x="32" y="286"/>
                  </a:cubicBezTo>
                  <a:cubicBezTo>
                    <a:pt x="32" y="381"/>
                    <a:pt x="127" y="412"/>
                    <a:pt x="222" y="444"/>
                  </a:cubicBezTo>
                  <a:cubicBezTo>
                    <a:pt x="254" y="444"/>
                    <a:pt x="254" y="444"/>
                    <a:pt x="285" y="444"/>
                  </a:cubicBezTo>
                  <a:cubicBezTo>
                    <a:pt x="760" y="412"/>
                    <a:pt x="1204" y="349"/>
                    <a:pt x="1679" y="317"/>
                  </a:cubicBezTo>
                  <a:cubicBezTo>
                    <a:pt x="1742" y="317"/>
                    <a:pt x="1774" y="222"/>
                    <a:pt x="1837" y="19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293300" y="3822975"/>
              <a:ext cx="35650" cy="13500"/>
            </a:xfrm>
            <a:custGeom>
              <a:avLst/>
              <a:gdLst/>
              <a:ahLst/>
              <a:cxnLst/>
              <a:rect l="l" t="t" r="r" b="b"/>
              <a:pathLst>
                <a:path w="1426" h="540" extrusionOk="0">
                  <a:moveTo>
                    <a:pt x="32" y="317"/>
                  </a:moveTo>
                  <a:cubicBezTo>
                    <a:pt x="32" y="317"/>
                    <a:pt x="0" y="412"/>
                    <a:pt x="0" y="444"/>
                  </a:cubicBezTo>
                  <a:cubicBezTo>
                    <a:pt x="32" y="507"/>
                    <a:pt x="95" y="539"/>
                    <a:pt x="127" y="539"/>
                  </a:cubicBezTo>
                  <a:cubicBezTo>
                    <a:pt x="538" y="507"/>
                    <a:pt x="950" y="476"/>
                    <a:pt x="1330" y="412"/>
                  </a:cubicBezTo>
                  <a:cubicBezTo>
                    <a:pt x="1362" y="412"/>
                    <a:pt x="1393" y="317"/>
                    <a:pt x="1425" y="286"/>
                  </a:cubicBezTo>
                  <a:cubicBezTo>
                    <a:pt x="1425" y="254"/>
                    <a:pt x="1425" y="254"/>
                    <a:pt x="1425" y="222"/>
                  </a:cubicBezTo>
                  <a:cubicBezTo>
                    <a:pt x="950" y="1"/>
                    <a:pt x="475" y="127"/>
                    <a:pt x="32" y="317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5287750" y="3755675"/>
              <a:ext cx="36450" cy="13500"/>
            </a:xfrm>
            <a:custGeom>
              <a:avLst/>
              <a:gdLst/>
              <a:ahLst/>
              <a:cxnLst/>
              <a:rect l="l" t="t" r="r" b="b"/>
              <a:pathLst>
                <a:path w="1458" h="540" extrusionOk="0">
                  <a:moveTo>
                    <a:pt x="32" y="286"/>
                  </a:moveTo>
                  <a:cubicBezTo>
                    <a:pt x="0" y="286"/>
                    <a:pt x="0" y="381"/>
                    <a:pt x="0" y="413"/>
                  </a:cubicBezTo>
                  <a:cubicBezTo>
                    <a:pt x="0" y="444"/>
                    <a:pt x="32" y="508"/>
                    <a:pt x="64" y="508"/>
                  </a:cubicBezTo>
                  <a:cubicBezTo>
                    <a:pt x="95" y="539"/>
                    <a:pt x="127" y="539"/>
                    <a:pt x="159" y="539"/>
                  </a:cubicBezTo>
                  <a:cubicBezTo>
                    <a:pt x="539" y="476"/>
                    <a:pt x="919" y="444"/>
                    <a:pt x="1299" y="381"/>
                  </a:cubicBezTo>
                  <a:cubicBezTo>
                    <a:pt x="1362" y="381"/>
                    <a:pt x="1394" y="318"/>
                    <a:pt x="1457" y="254"/>
                  </a:cubicBezTo>
                  <a:cubicBezTo>
                    <a:pt x="1425" y="223"/>
                    <a:pt x="1394" y="191"/>
                    <a:pt x="1394" y="191"/>
                  </a:cubicBezTo>
                  <a:cubicBezTo>
                    <a:pt x="919" y="1"/>
                    <a:pt x="475" y="128"/>
                    <a:pt x="32" y="286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5297250" y="3694725"/>
              <a:ext cx="32475" cy="11900"/>
            </a:xfrm>
            <a:custGeom>
              <a:avLst/>
              <a:gdLst/>
              <a:ahLst/>
              <a:cxnLst/>
              <a:rect l="l" t="t" r="r" b="b"/>
              <a:pathLst>
                <a:path w="1299" h="476" extrusionOk="0">
                  <a:moveTo>
                    <a:pt x="64" y="159"/>
                  </a:moveTo>
                  <a:cubicBezTo>
                    <a:pt x="32" y="190"/>
                    <a:pt x="0" y="222"/>
                    <a:pt x="0" y="254"/>
                  </a:cubicBezTo>
                  <a:cubicBezTo>
                    <a:pt x="0" y="317"/>
                    <a:pt x="32" y="380"/>
                    <a:pt x="64" y="412"/>
                  </a:cubicBezTo>
                  <a:cubicBezTo>
                    <a:pt x="127" y="444"/>
                    <a:pt x="190" y="475"/>
                    <a:pt x="254" y="475"/>
                  </a:cubicBezTo>
                  <a:cubicBezTo>
                    <a:pt x="539" y="475"/>
                    <a:pt x="792" y="444"/>
                    <a:pt x="1077" y="380"/>
                  </a:cubicBezTo>
                  <a:cubicBezTo>
                    <a:pt x="1140" y="380"/>
                    <a:pt x="1235" y="285"/>
                    <a:pt x="1299" y="254"/>
                  </a:cubicBezTo>
                  <a:cubicBezTo>
                    <a:pt x="1267" y="190"/>
                    <a:pt x="1267" y="159"/>
                    <a:pt x="1235" y="127"/>
                  </a:cubicBezTo>
                  <a:cubicBezTo>
                    <a:pt x="824" y="0"/>
                    <a:pt x="444" y="64"/>
                    <a:pt x="64" y="159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5296450" y="4029625"/>
              <a:ext cx="32500" cy="17425"/>
            </a:xfrm>
            <a:custGeom>
              <a:avLst/>
              <a:gdLst/>
              <a:ahLst/>
              <a:cxnLst/>
              <a:rect l="l" t="t" r="r" b="b"/>
              <a:pathLst>
                <a:path w="1300" h="697" extrusionOk="0">
                  <a:moveTo>
                    <a:pt x="64" y="602"/>
                  </a:moveTo>
                  <a:cubicBezTo>
                    <a:pt x="127" y="634"/>
                    <a:pt x="254" y="697"/>
                    <a:pt x="317" y="665"/>
                  </a:cubicBezTo>
                  <a:cubicBezTo>
                    <a:pt x="602" y="539"/>
                    <a:pt x="887" y="412"/>
                    <a:pt x="1141" y="254"/>
                  </a:cubicBezTo>
                  <a:cubicBezTo>
                    <a:pt x="1204" y="222"/>
                    <a:pt x="1236" y="127"/>
                    <a:pt x="1299" y="0"/>
                  </a:cubicBezTo>
                  <a:cubicBezTo>
                    <a:pt x="761" y="0"/>
                    <a:pt x="412" y="222"/>
                    <a:pt x="1" y="412"/>
                  </a:cubicBezTo>
                  <a:cubicBezTo>
                    <a:pt x="32" y="507"/>
                    <a:pt x="32" y="570"/>
                    <a:pt x="64" y="602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5298825" y="3661475"/>
              <a:ext cx="32500" cy="11100"/>
            </a:xfrm>
            <a:custGeom>
              <a:avLst/>
              <a:gdLst/>
              <a:ahLst/>
              <a:cxnLst/>
              <a:rect l="l" t="t" r="r" b="b"/>
              <a:pathLst>
                <a:path w="1300" h="444" extrusionOk="0">
                  <a:moveTo>
                    <a:pt x="64" y="95"/>
                  </a:moveTo>
                  <a:cubicBezTo>
                    <a:pt x="32" y="95"/>
                    <a:pt x="1" y="159"/>
                    <a:pt x="1" y="190"/>
                  </a:cubicBezTo>
                  <a:cubicBezTo>
                    <a:pt x="1" y="222"/>
                    <a:pt x="1" y="285"/>
                    <a:pt x="32" y="317"/>
                  </a:cubicBezTo>
                  <a:cubicBezTo>
                    <a:pt x="96" y="380"/>
                    <a:pt x="159" y="412"/>
                    <a:pt x="254" y="412"/>
                  </a:cubicBezTo>
                  <a:cubicBezTo>
                    <a:pt x="507" y="444"/>
                    <a:pt x="761" y="444"/>
                    <a:pt x="1046" y="412"/>
                  </a:cubicBezTo>
                  <a:cubicBezTo>
                    <a:pt x="1141" y="412"/>
                    <a:pt x="1204" y="349"/>
                    <a:pt x="1299" y="285"/>
                  </a:cubicBezTo>
                  <a:cubicBezTo>
                    <a:pt x="1267" y="254"/>
                    <a:pt x="1267" y="190"/>
                    <a:pt x="1236" y="190"/>
                  </a:cubicBezTo>
                  <a:cubicBezTo>
                    <a:pt x="856" y="0"/>
                    <a:pt x="444" y="32"/>
                    <a:pt x="64" y="95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5295675" y="3940150"/>
              <a:ext cx="30100" cy="13500"/>
            </a:xfrm>
            <a:custGeom>
              <a:avLst/>
              <a:gdLst/>
              <a:ahLst/>
              <a:cxnLst/>
              <a:rect l="l" t="t" r="r" b="b"/>
              <a:pathLst>
                <a:path w="1204" h="540" extrusionOk="0">
                  <a:moveTo>
                    <a:pt x="127" y="539"/>
                  </a:moveTo>
                  <a:cubicBezTo>
                    <a:pt x="507" y="539"/>
                    <a:pt x="855" y="444"/>
                    <a:pt x="1203" y="222"/>
                  </a:cubicBezTo>
                  <a:cubicBezTo>
                    <a:pt x="1172" y="191"/>
                    <a:pt x="1140" y="127"/>
                    <a:pt x="1108" y="127"/>
                  </a:cubicBezTo>
                  <a:cubicBezTo>
                    <a:pt x="728" y="1"/>
                    <a:pt x="412" y="96"/>
                    <a:pt x="63" y="254"/>
                  </a:cubicBezTo>
                  <a:cubicBezTo>
                    <a:pt x="32" y="286"/>
                    <a:pt x="0" y="381"/>
                    <a:pt x="0" y="412"/>
                  </a:cubicBezTo>
                  <a:cubicBezTo>
                    <a:pt x="32" y="476"/>
                    <a:pt x="95" y="539"/>
                    <a:pt x="127" y="539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5289325" y="3883150"/>
              <a:ext cx="30900" cy="17450"/>
            </a:xfrm>
            <a:custGeom>
              <a:avLst/>
              <a:gdLst/>
              <a:ahLst/>
              <a:cxnLst/>
              <a:rect l="l" t="t" r="r" b="b"/>
              <a:pathLst>
                <a:path w="1236" h="698" extrusionOk="0">
                  <a:moveTo>
                    <a:pt x="1141" y="412"/>
                  </a:moveTo>
                  <a:cubicBezTo>
                    <a:pt x="1172" y="381"/>
                    <a:pt x="1204" y="349"/>
                    <a:pt x="1236" y="286"/>
                  </a:cubicBezTo>
                  <a:cubicBezTo>
                    <a:pt x="792" y="1"/>
                    <a:pt x="412" y="222"/>
                    <a:pt x="32" y="412"/>
                  </a:cubicBezTo>
                  <a:cubicBezTo>
                    <a:pt x="1" y="602"/>
                    <a:pt x="96" y="697"/>
                    <a:pt x="222" y="666"/>
                  </a:cubicBezTo>
                  <a:cubicBezTo>
                    <a:pt x="539" y="602"/>
                    <a:pt x="824" y="507"/>
                    <a:pt x="1141" y="412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298825" y="4005075"/>
              <a:ext cx="29325" cy="12700"/>
            </a:xfrm>
            <a:custGeom>
              <a:avLst/>
              <a:gdLst/>
              <a:ahLst/>
              <a:cxnLst/>
              <a:rect l="l" t="t" r="r" b="b"/>
              <a:pathLst>
                <a:path w="1173" h="508" extrusionOk="0">
                  <a:moveTo>
                    <a:pt x="1" y="381"/>
                  </a:moveTo>
                  <a:cubicBezTo>
                    <a:pt x="1" y="444"/>
                    <a:pt x="96" y="507"/>
                    <a:pt x="159" y="507"/>
                  </a:cubicBezTo>
                  <a:cubicBezTo>
                    <a:pt x="476" y="444"/>
                    <a:pt x="761" y="412"/>
                    <a:pt x="1077" y="349"/>
                  </a:cubicBezTo>
                  <a:cubicBezTo>
                    <a:pt x="1109" y="349"/>
                    <a:pt x="1109" y="286"/>
                    <a:pt x="1172" y="191"/>
                  </a:cubicBezTo>
                  <a:cubicBezTo>
                    <a:pt x="792" y="32"/>
                    <a:pt x="444" y="1"/>
                    <a:pt x="96" y="191"/>
                  </a:cubicBezTo>
                  <a:cubicBezTo>
                    <a:pt x="32" y="222"/>
                    <a:pt x="1" y="317"/>
                    <a:pt x="1" y="38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5294075" y="3853850"/>
              <a:ext cx="26950" cy="10325"/>
            </a:xfrm>
            <a:custGeom>
              <a:avLst/>
              <a:gdLst/>
              <a:ahLst/>
              <a:cxnLst/>
              <a:rect l="l" t="t" r="r" b="b"/>
              <a:pathLst>
                <a:path w="1078" h="413" extrusionOk="0">
                  <a:moveTo>
                    <a:pt x="381" y="412"/>
                  </a:moveTo>
                  <a:cubicBezTo>
                    <a:pt x="539" y="349"/>
                    <a:pt x="761" y="317"/>
                    <a:pt x="982" y="254"/>
                  </a:cubicBezTo>
                  <a:cubicBezTo>
                    <a:pt x="1014" y="254"/>
                    <a:pt x="1077" y="191"/>
                    <a:pt x="1077" y="127"/>
                  </a:cubicBezTo>
                  <a:cubicBezTo>
                    <a:pt x="1077" y="96"/>
                    <a:pt x="1014" y="1"/>
                    <a:pt x="982" y="32"/>
                  </a:cubicBezTo>
                  <a:cubicBezTo>
                    <a:pt x="697" y="32"/>
                    <a:pt x="381" y="64"/>
                    <a:pt x="96" y="96"/>
                  </a:cubicBezTo>
                  <a:cubicBezTo>
                    <a:pt x="64" y="96"/>
                    <a:pt x="1" y="191"/>
                    <a:pt x="1" y="222"/>
                  </a:cubicBezTo>
                  <a:cubicBezTo>
                    <a:pt x="32" y="254"/>
                    <a:pt x="64" y="317"/>
                    <a:pt x="96" y="349"/>
                  </a:cubicBezTo>
                  <a:cubicBezTo>
                    <a:pt x="159" y="381"/>
                    <a:pt x="254" y="381"/>
                    <a:pt x="381" y="412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5292500" y="3724025"/>
              <a:ext cx="30100" cy="11100"/>
            </a:xfrm>
            <a:custGeom>
              <a:avLst/>
              <a:gdLst/>
              <a:ahLst/>
              <a:cxnLst/>
              <a:rect l="l" t="t" r="r" b="b"/>
              <a:pathLst>
                <a:path w="1204" h="444" extrusionOk="0">
                  <a:moveTo>
                    <a:pt x="127" y="158"/>
                  </a:moveTo>
                  <a:cubicBezTo>
                    <a:pt x="95" y="158"/>
                    <a:pt x="0" y="285"/>
                    <a:pt x="32" y="317"/>
                  </a:cubicBezTo>
                  <a:cubicBezTo>
                    <a:pt x="32" y="380"/>
                    <a:pt x="127" y="443"/>
                    <a:pt x="190" y="443"/>
                  </a:cubicBezTo>
                  <a:cubicBezTo>
                    <a:pt x="475" y="412"/>
                    <a:pt x="760" y="380"/>
                    <a:pt x="1045" y="317"/>
                  </a:cubicBezTo>
                  <a:cubicBezTo>
                    <a:pt x="1077" y="317"/>
                    <a:pt x="1109" y="253"/>
                    <a:pt x="1204" y="158"/>
                  </a:cubicBezTo>
                  <a:cubicBezTo>
                    <a:pt x="792" y="0"/>
                    <a:pt x="444" y="63"/>
                    <a:pt x="127" y="158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292500" y="3914025"/>
              <a:ext cx="25350" cy="11900"/>
            </a:xfrm>
            <a:custGeom>
              <a:avLst/>
              <a:gdLst/>
              <a:ahLst/>
              <a:cxnLst/>
              <a:rect l="l" t="t" r="r" b="b"/>
              <a:pathLst>
                <a:path w="1014" h="476" extrusionOk="0">
                  <a:moveTo>
                    <a:pt x="1014" y="222"/>
                  </a:moveTo>
                  <a:cubicBezTo>
                    <a:pt x="665" y="1"/>
                    <a:pt x="380" y="96"/>
                    <a:pt x="127" y="127"/>
                  </a:cubicBezTo>
                  <a:cubicBezTo>
                    <a:pt x="64" y="127"/>
                    <a:pt x="0" y="222"/>
                    <a:pt x="0" y="286"/>
                  </a:cubicBezTo>
                  <a:cubicBezTo>
                    <a:pt x="0" y="349"/>
                    <a:pt x="95" y="444"/>
                    <a:pt x="127" y="444"/>
                  </a:cubicBezTo>
                  <a:cubicBezTo>
                    <a:pt x="412" y="476"/>
                    <a:pt x="697" y="476"/>
                    <a:pt x="1014" y="222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5305950" y="3980525"/>
              <a:ext cx="16650" cy="11900"/>
            </a:xfrm>
            <a:custGeom>
              <a:avLst/>
              <a:gdLst/>
              <a:ahLst/>
              <a:cxnLst/>
              <a:rect l="l" t="t" r="r" b="b"/>
              <a:pathLst>
                <a:path w="666" h="476" extrusionOk="0">
                  <a:moveTo>
                    <a:pt x="602" y="286"/>
                  </a:moveTo>
                  <a:cubicBezTo>
                    <a:pt x="634" y="254"/>
                    <a:pt x="666" y="191"/>
                    <a:pt x="666" y="128"/>
                  </a:cubicBezTo>
                  <a:cubicBezTo>
                    <a:pt x="634" y="96"/>
                    <a:pt x="571" y="32"/>
                    <a:pt x="507" y="1"/>
                  </a:cubicBezTo>
                  <a:cubicBezTo>
                    <a:pt x="349" y="32"/>
                    <a:pt x="191" y="64"/>
                    <a:pt x="64" y="128"/>
                  </a:cubicBezTo>
                  <a:cubicBezTo>
                    <a:pt x="32" y="128"/>
                    <a:pt x="1" y="223"/>
                    <a:pt x="1" y="254"/>
                  </a:cubicBezTo>
                  <a:cubicBezTo>
                    <a:pt x="1" y="286"/>
                    <a:pt x="32" y="381"/>
                    <a:pt x="64" y="381"/>
                  </a:cubicBezTo>
                  <a:cubicBezTo>
                    <a:pt x="286" y="476"/>
                    <a:pt x="444" y="444"/>
                    <a:pt x="602" y="286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5011425" y="3013050"/>
              <a:ext cx="33275" cy="43575"/>
            </a:xfrm>
            <a:custGeom>
              <a:avLst/>
              <a:gdLst/>
              <a:ahLst/>
              <a:cxnLst/>
              <a:rect l="l" t="t" r="r" b="b"/>
              <a:pathLst>
                <a:path w="1331" h="1743" extrusionOk="0">
                  <a:moveTo>
                    <a:pt x="571" y="1616"/>
                  </a:moveTo>
                  <a:cubicBezTo>
                    <a:pt x="666" y="1742"/>
                    <a:pt x="856" y="1711"/>
                    <a:pt x="919" y="1584"/>
                  </a:cubicBezTo>
                  <a:cubicBezTo>
                    <a:pt x="1046" y="1172"/>
                    <a:pt x="1173" y="760"/>
                    <a:pt x="1299" y="380"/>
                  </a:cubicBezTo>
                  <a:cubicBezTo>
                    <a:pt x="1331" y="317"/>
                    <a:pt x="1236" y="254"/>
                    <a:pt x="1204" y="190"/>
                  </a:cubicBezTo>
                  <a:cubicBezTo>
                    <a:pt x="856" y="285"/>
                    <a:pt x="856" y="665"/>
                    <a:pt x="634" y="887"/>
                  </a:cubicBezTo>
                  <a:cubicBezTo>
                    <a:pt x="539" y="697"/>
                    <a:pt x="476" y="570"/>
                    <a:pt x="381" y="412"/>
                  </a:cubicBezTo>
                  <a:cubicBezTo>
                    <a:pt x="286" y="254"/>
                    <a:pt x="223" y="64"/>
                    <a:pt x="1" y="0"/>
                  </a:cubicBezTo>
                  <a:cubicBezTo>
                    <a:pt x="32" y="475"/>
                    <a:pt x="254" y="1204"/>
                    <a:pt x="444" y="1489"/>
                  </a:cubicBezTo>
                  <a:cubicBezTo>
                    <a:pt x="476" y="1552"/>
                    <a:pt x="539" y="1584"/>
                    <a:pt x="571" y="1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5343950" y="2504775"/>
              <a:ext cx="178175" cy="83150"/>
            </a:xfrm>
            <a:custGeom>
              <a:avLst/>
              <a:gdLst/>
              <a:ahLst/>
              <a:cxnLst/>
              <a:rect l="l" t="t" r="r" b="b"/>
              <a:pathLst>
                <a:path w="7127" h="3326" extrusionOk="0">
                  <a:moveTo>
                    <a:pt x="5131" y="1298"/>
                  </a:moveTo>
                  <a:cubicBezTo>
                    <a:pt x="5670" y="1108"/>
                    <a:pt x="6176" y="855"/>
                    <a:pt x="6683" y="602"/>
                  </a:cubicBezTo>
                  <a:cubicBezTo>
                    <a:pt x="6810" y="538"/>
                    <a:pt x="6968" y="412"/>
                    <a:pt x="7095" y="317"/>
                  </a:cubicBezTo>
                  <a:cubicBezTo>
                    <a:pt x="7126" y="285"/>
                    <a:pt x="7126" y="158"/>
                    <a:pt x="7095" y="95"/>
                  </a:cubicBezTo>
                  <a:cubicBezTo>
                    <a:pt x="7063" y="32"/>
                    <a:pt x="6968" y="0"/>
                    <a:pt x="6905" y="0"/>
                  </a:cubicBezTo>
                  <a:cubicBezTo>
                    <a:pt x="6746" y="32"/>
                    <a:pt x="6620" y="95"/>
                    <a:pt x="6461" y="158"/>
                  </a:cubicBezTo>
                  <a:cubicBezTo>
                    <a:pt x="5828" y="443"/>
                    <a:pt x="5163" y="760"/>
                    <a:pt x="4498" y="1013"/>
                  </a:cubicBezTo>
                  <a:cubicBezTo>
                    <a:pt x="3231" y="1520"/>
                    <a:pt x="1996" y="2122"/>
                    <a:pt x="761" y="2724"/>
                  </a:cubicBezTo>
                  <a:cubicBezTo>
                    <a:pt x="508" y="2819"/>
                    <a:pt x="254" y="2977"/>
                    <a:pt x="32" y="3104"/>
                  </a:cubicBezTo>
                  <a:cubicBezTo>
                    <a:pt x="1" y="3135"/>
                    <a:pt x="1" y="3230"/>
                    <a:pt x="1" y="3325"/>
                  </a:cubicBezTo>
                  <a:cubicBezTo>
                    <a:pt x="286" y="3199"/>
                    <a:pt x="603" y="3104"/>
                    <a:pt x="919" y="2977"/>
                  </a:cubicBezTo>
                  <a:cubicBezTo>
                    <a:pt x="2313" y="2439"/>
                    <a:pt x="3738" y="1868"/>
                    <a:pt x="5131" y="1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5343950" y="2587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188775" y="2679725"/>
              <a:ext cx="36450" cy="110075"/>
            </a:xfrm>
            <a:custGeom>
              <a:avLst/>
              <a:gdLst/>
              <a:ahLst/>
              <a:cxnLst/>
              <a:rect l="l" t="t" r="r" b="b"/>
              <a:pathLst>
                <a:path w="1458" h="4403" extrusionOk="0">
                  <a:moveTo>
                    <a:pt x="127" y="4276"/>
                  </a:moveTo>
                  <a:cubicBezTo>
                    <a:pt x="254" y="4023"/>
                    <a:pt x="381" y="3769"/>
                    <a:pt x="476" y="3484"/>
                  </a:cubicBezTo>
                  <a:cubicBezTo>
                    <a:pt x="761" y="2756"/>
                    <a:pt x="1014" y="2028"/>
                    <a:pt x="1236" y="1268"/>
                  </a:cubicBezTo>
                  <a:cubicBezTo>
                    <a:pt x="1331" y="888"/>
                    <a:pt x="1394" y="476"/>
                    <a:pt x="1457" y="64"/>
                  </a:cubicBezTo>
                  <a:cubicBezTo>
                    <a:pt x="1457" y="64"/>
                    <a:pt x="1426" y="33"/>
                    <a:pt x="1426" y="1"/>
                  </a:cubicBezTo>
                  <a:cubicBezTo>
                    <a:pt x="1426" y="1"/>
                    <a:pt x="1394" y="1"/>
                    <a:pt x="1331" y="1"/>
                  </a:cubicBezTo>
                  <a:cubicBezTo>
                    <a:pt x="856" y="1426"/>
                    <a:pt x="96" y="2788"/>
                    <a:pt x="1" y="4403"/>
                  </a:cubicBezTo>
                  <a:cubicBezTo>
                    <a:pt x="32" y="4339"/>
                    <a:pt x="96" y="4308"/>
                    <a:pt x="127" y="42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5144450" y="2862625"/>
              <a:ext cx="28525" cy="95825"/>
            </a:xfrm>
            <a:custGeom>
              <a:avLst/>
              <a:gdLst/>
              <a:ahLst/>
              <a:cxnLst/>
              <a:rect l="l" t="t" r="r" b="b"/>
              <a:pathLst>
                <a:path w="1141" h="3833" extrusionOk="0">
                  <a:moveTo>
                    <a:pt x="412" y="3452"/>
                  </a:moveTo>
                  <a:cubicBezTo>
                    <a:pt x="602" y="2914"/>
                    <a:pt x="760" y="2344"/>
                    <a:pt x="887" y="1774"/>
                  </a:cubicBezTo>
                  <a:cubicBezTo>
                    <a:pt x="1014" y="1267"/>
                    <a:pt x="1045" y="729"/>
                    <a:pt x="1140" y="222"/>
                  </a:cubicBezTo>
                  <a:cubicBezTo>
                    <a:pt x="1140" y="159"/>
                    <a:pt x="1109" y="127"/>
                    <a:pt x="1077" y="0"/>
                  </a:cubicBezTo>
                  <a:cubicBezTo>
                    <a:pt x="1014" y="127"/>
                    <a:pt x="982" y="159"/>
                    <a:pt x="950" y="254"/>
                  </a:cubicBezTo>
                  <a:cubicBezTo>
                    <a:pt x="697" y="950"/>
                    <a:pt x="475" y="1679"/>
                    <a:pt x="254" y="2407"/>
                  </a:cubicBezTo>
                  <a:cubicBezTo>
                    <a:pt x="159" y="2661"/>
                    <a:pt x="127" y="2882"/>
                    <a:pt x="64" y="3136"/>
                  </a:cubicBezTo>
                  <a:cubicBezTo>
                    <a:pt x="0" y="3389"/>
                    <a:pt x="32" y="3611"/>
                    <a:pt x="127" y="3832"/>
                  </a:cubicBezTo>
                  <a:cubicBezTo>
                    <a:pt x="349" y="3769"/>
                    <a:pt x="380" y="3611"/>
                    <a:pt x="412" y="34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5265575" y="2611650"/>
              <a:ext cx="38025" cy="22200"/>
            </a:xfrm>
            <a:custGeom>
              <a:avLst/>
              <a:gdLst/>
              <a:ahLst/>
              <a:cxnLst/>
              <a:rect l="l" t="t" r="r" b="b"/>
              <a:pathLst>
                <a:path w="1521" h="888" extrusionOk="0">
                  <a:moveTo>
                    <a:pt x="349" y="887"/>
                  </a:moveTo>
                  <a:cubicBezTo>
                    <a:pt x="761" y="760"/>
                    <a:pt x="1109" y="602"/>
                    <a:pt x="1394" y="285"/>
                  </a:cubicBezTo>
                  <a:cubicBezTo>
                    <a:pt x="1457" y="222"/>
                    <a:pt x="1457" y="127"/>
                    <a:pt x="1521" y="32"/>
                  </a:cubicBezTo>
                  <a:cubicBezTo>
                    <a:pt x="919" y="0"/>
                    <a:pt x="507" y="380"/>
                    <a:pt x="1" y="570"/>
                  </a:cubicBezTo>
                  <a:cubicBezTo>
                    <a:pt x="32" y="665"/>
                    <a:pt x="32" y="760"/>
                    <a:pt x="96" y="824"/>
                  </a:cubicBezTo>
                  <a:cubicBezTo>
                    <a:pt x="159" y="855"/>
                    <a:pt x="286" y="887"/>
                    <a:pt x="349" y="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340000" y="2586300"/>
              <a:ext cx="3975" cy="1625"/>
            </a:xfrm>
            <a:custGeom>
              <a:avLst/>
              <a:gdLst/>
              <a:ahLst/>
              <a:cxnLst/>
              <a:rect l="l" t="t" r="r" b="b"/>
              <a:pathLst>
                <a:path w="159" h="65" extrusionOk="0">
                  <a:moveTo>
                    <a:pt x="159" y="64"/>
                  </a:moveTo>
                  <a:cubicBezTo>
                    <a:pt x="95" y="33"/>
                    <a:pt x="64" y="33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4" y="33"/>
                    <a:pt x="95" y="33"/>
                    <a:pt x="159" y="64"/>
                  </a:cubicBezTo>
                  <a:cubicBezTo>
                    <a:pt x="159" y="64"/>
                    <a:pt x="159" y="64"/>
                    <a:pt x="159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393050" y="3867325"/>
              <a:ext cx="21400" cy="19025"/>
            </a:xfrm>
            <a:custGeom>
              <a:avLst/>
              <a:gdLst/>
              <a:ahLst/>
              <a:cxnLst/>
              <a:rect l="l" t="t" r="r" b="b"/>
              <a:pathLst>
                <a:path w="856" h="761" extrusionOk="0">
                  <a:moveTo>
                    <a:pt x="855" y="0"/>
                  </a:moveTo>
                  <a:lnTo>
                    <a:pt x="0" y="760"/>
                  </a:lnTo>
                  <a:cubicBezTo>
                    <a:pt x="380" y="634"/>
                    <a:pt x="634" y="349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430250" y="3838025"/>
              <a:ext cx="19025" cy="16650"/>
            </a:xfrm>
            <a:custGeom>
              <a:avLst/>
              <a:gdLst/>
              <a:ahLst/>
              <a:cxnLst/>
              <a:rect l="l" t="t" r="r" b="b"/>
              <a:pathLst>
                <a:path w="761" h="666" extrusionOk="0">
                  <a:moveTo>
                    <a:pt x="761" y="0"/>
                  </a:moveTo>
                  <a:cubicBezTo>
                    <a:pt x="507" y="222"/>
                    <a:pt x="254" y="444"/>
                    <a:pt x="1" y="665"/>
                  </a:cubicBezTo>
                  <a:cubicBezTo>
                    <a:pt x="349" y="570"/>
                    <a:pt x="634" y="349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416000" y="3855450"/>
              <a:ext cx="13500" cy="10300"/>
            </a:xfrm>
            <a:custGeom>
              <a:avLst/>
              <a:gdLst/>
              <a:ahLst/>
              <a:cxnLst/>
              <a:rect l="l" t="t" r="r" b="b"/>
              <a:pathLst>
                <a:path w="540" h="412" extrusionOk="0">
                  <a:moveTo>
                    <a:pt x="539" y="0"/>
                  </a:moveTo>
                  <a:cubicBezTo>
                    <a:pt x="349" y="158"/>
                    <a:pt x="191" y="285"/>
                    <a:pt x="1" y="412"/>
                  </a:cubicBezTo>
                  <a:cubicBezTo>
                    <a:pt x="254" y="380"/>
                    <a:pt x="444" y="253"/>
                    <a:pt x="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4448525" y="2285450"/>
              <a:ext cx="248625" cy="83950"/>
            </a:xfrm>
            <a:custGeom>
              <a:avLst/>
              <a:gdLst/>
              <a:ahLst/>
              <a:cxnLst/>
              <a:rect l="l" t="t" r="r" b="b"/>
              <a:pathLst>
                <a:path w="9945" h="3358" extrusionOk="0">
                  <a:moveTo>
                    <a:pt x="7221" y="1806"/>
                  </a:moveTo>
                  <a:cubicBezTo>
                    <a:pt x="5669" y="1077"/>
                    <a:pt x="4054" y="539"/>
                    <a:pt x="2375" y="254"/>
                  </a:cubicBezTo>
                  <a:cubicBezTo>
                    <a:pt x="1805" y="159"/>
                    <a:pt x="1267" y="96"/>
                    <a:pt x="697" y="1"/>
                  </a:cubicBezTo>
                  <a:cubicBezTo>
                    <a:pt x="475" y="1"/>
                    <a:pt x="222" y="1"/>
                    <a:pt x="0" y="64"/>
                  </a:cubicBezTo>
                  <a:cubicBezTo>
                    <a:pt x="63" y="96"/>
                    <a:pt x="127" y="159"/>
                    <a:pt x="190" y="159"/>
                  </a:cubicBezTo>
                  <a:cubicBezTo>
                    <a:pt x="760" y="96"/>
                    <a:pt x="1330" y="254"/>
                    <a:pt x="1869" y="381"/>
                  </a:cubicBezTo>
                  <a:cubicBezTo>
                    <a:pt x="3230" y="634"/>
                    <a:pt x="4592" y="1046"/>
                    <a:pt x="5922" y="1584"/>
                  </a:cubicBezTo>
                  <a:cubicBezTo>
                    <a:pt x="7094" y="2059"/>
                    <a:pt x="8266" y="2566"/>
                    <a:pt x="9406" y="3168"/>
                  </a:cubicBezTo>
                  <a:cubicBezTo>
                    <a:pt x="9533" y="3263"/>
                    <a:pt x="9691" y="3358"/>
                    <a:pt x="9944" y="3358"/>
                  </a:cubicBezTo>
                  <a:cubicBezTo>
                    <a:pt x="9786" y="3231"/>
                    <a:pt x="9659" y="3136"/>
                    <a:pt x="9564" y="3073"/>
                  </a:cubicBezTo>
                  <a:cubicBezTo>
                    <a:pt x="8804" y="2598"/>
                    <a:pt x="8012" y="2186"/>
                    <a:pt x="7221" y="1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4487300" y="2273575"/>
              <a:ext cx="235975" cy="95025"/>
            </a:xfrm>
            <a:custGeom>
              <a:avLst/>
              <a:gdLst/>
              <a:ahLst/>
              <a:cxnLst/>
              <a:rect l="l" t="t" r="r" b="b"/>
              <a:pathLst>
                <a:path w="9439" h="3801" extrusionOk="0">
                  <a:moveTo>
                    <a:pt x="7190" y="2091"/>
                  </a:moveTo>
                  <a:cubicBezTo>
                    <a:pt x="5005" y="856"/>
                    <a:pt x="2661" y="286"/>
                    <a:pt x="223" y="32"/>
                  </a:cubicBezTo>
                  <a:cubicBezTo>
                    <a:pt x="159" y="1"/>
                    <a:pt x="33" y="1"/>
                    <a:pt x="1" y="159"/>
                  </a:cubicBezTo>
                  <a:cubicBezTo>
                    <a:pt x="698" y="159"/>
                    <a:pt x="1331" y="349"/>
                    <a:pt x="1996" y="507"/>
                  </a:cubicBezTo>
                  <a:cubicBezTo>
                    <a:pt x="2661" y="666"/>
                    <a:pt x="3326" y="824"/>
                    <a:pt x="3991" y="1046"/>
                  </a:cubicBezTo>
                  <a:cubicBezTo>
                    <a:pt x="4625" y="1267"/>
                    <a:pt x="5258" y="1521"/>
                    <a:pt x="5860" y="1806"/>
                  </a:cubicBezTo>
                  <a:cubicBezTo>
                    <a:pt x="6493" y="2091"/>
                    <a:pt x="7126" y="2408"/>
                    <a:pt x="7728" y="2756"/>
                  </a:cubicBezTo>
                  <a:cubicBezTo>
                    <a:pt x="8298" y="3073"/>
                    <a:pt x="8868" y="3453"/>
                    <a:pt x="9438" y="3801"/>
                  </a:cubicBezTo>
                  <a:cubicBezTo>
                    <a:pt x="8900" y="3168"/>
                    <a:pt x="7823" y="2471"/>
                    <a:pt x="7190" y="20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4449300" y="2298125"/>
              <a:ext cx="218550" cy="76025"/>
            </a:xfrm>
            <a:custGeom>
              <a:avLst/>
              <a:gdLst/>
              <a:ahLst/>
              <a:cxnLst/>
              <a:rect l="l" t="t" r="r" b="b"/>
              <a:pathLst>
                <a:path w="8742" h="3041" extrusionOk="0">
                  <a:moveTo>
                    <a:pt x="7918" y="2534"/>
                  </a:moveTo>
                  <a:cubicBezTo>
                    <a:pt x="5638" y="1426"/>
                    <a:pt x="3294" y="539"/>
                    <a:pt x="793" y="95"/>
                  </a:cubicBezTo>
                  <a:cubicBezTo>
                    <a:pt x="539" y="64"/>
                    <a:pt x="286" y="0"/>
                    <a:pt x="1" y="127"/>
                  </a:cubicBezTo>
                  <a:cubicBezTo>
                    <a:pt x="476" y="285"/>
                    <a:pt x="983" y="349"/>
                    <a:pt x="1489" y="507"/>
                  </a:cubicBezTo>
                  <a:cubicBezTo>
                    <a:pt x="1964" y="634"/>
                    <a:pt x="2439" y="760"/>
                    <a:pt x="2946" y="887"/>
                  </a:cubicBezTo>
                  <a:cubicBezTo>
                    <a:pt x="3421" y="1046"/>
                    <a:pt x="3928" y="1204"/>
                    <a:pt x="4434" y="1394"/>
                  </a:cubicBezTo>
                  <a:cubicBezTo>
                    <a:pt x="4909" y="1552"/>
                    <a:pt x="5416" y="1742"/>
                    <a:pt x="5891" y="1932"/>
                  </a:cubicBezTo>
                  <a:cubicBezTo>
                    <a:pt x="6366" y="2091"/>
                    <a:pt x="6841" y="2281"/>
                    <a:pt x="7285" y="2471"/>
                  </a:cubicBezTo>
                  <a:lnTo>
                    <a:pt x="8710" y="3041"/>
                  </a:lnTo>
                  <a:cubicBezTo>
                    <a:pt x="8741" y="3041"/>
                    <a:pt x="8741" y="3009"/>
                    <a:pt x="8741" y="2977"/>
                  </a:cubicBezTo>
                  <a:cubicBezTo>
                    <a:pt x="8710" y="2946"/>
                    <a:pt x="8646" y="2914"/>
                    <a:pt x="8583" y="2882"/>
                  </a:cubicBezTo>
                  <a:cubicBezTo>
                    <a:pt x="8361" y="2756"/>
                    <a:pt x="8140" y="2629"/>
                    <a:pt x="7918" y="25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4423175" y="2310800"/>
              <a:ext cx="216175" cy="67300"/>
            </a:xfrm>
            <a:custGeom>
              <a:avLst/>
              <a:gdLst/>
              <a:ahLst/>
              <a:cxnLst/>
              <a:rect l="l" t="t" r="r" b="b"/>
              <a:pathLst>
                <a:path w="8647" h="2692" extrusionOk="0">
                  <a:moveTo>
                    <a:pt x="5828" y="1552"/>
                  </a:moveTo>
                  <a:cubicBezTo>
                    <a:pt x="4181" y="919"/>
                    <a:pt x="2471" y="380"/>
                    <a:pt x="729" y="32"/>
                  </a:cubicBezTo>
                  <a:cubicBezTo>
                    <a:pt x="507" y="0"/>
                    <a:pt x="254" y="0"/>
                    <a:pt x="32" y="0"/>
                  </a:cubicBezTo>
                  <a:cubicBezTo>
                    <a:pt x="32" y="32"/>
                    <a:pt x="32" y="63"/>
                    <a:pt x="1" y="127"/>
                  </a:cubicBezTo>
                  <a:cubicBezTo>
                    <a:pt x="96" y="158"/>
                    <a:pt x="191" y="190"/>
                    <a:pt x="254" y="222"/>
                  </a:cubicBezTo>
                  <a:cubicBezTo>
                    <a:pt x="571" y="285"/>
                    <a:pt x="919" y="317"/>
                    <a:pt x="1236" y="412"/>
                  </a:cubicBezTo>
                  <a:cubicBezTo>
                    <a:pt x="2503" y="792"/>
                    <a:pt x="3801" y="1172"/>
                    <a:pt x="5068" y="1552"/>
                  </a:cubicBezTo>
                  <a:cubicBezTo>
                    <a:pt x="6145" y="1900"/>
                    <a:pt x="7221" y="2312"/>
                    <a:pt x="8298" y="2660"/>
                  </a:cubicBezTo>
                  <a:cubicBezTo>
                    <a:pt x="8361" y="2692"/>
                    <a:pt x="8456" y="2660"/>
                    <a:pt x="8646" y="2660"/>
                  </a:cubicBezTo>
                  <a:cubicBezTo>
                    <a:pt x="8361" y="2534"/>
                    <a:pt x="8171" y="2439"/>
                    <a:pt x="8013" y="2375"/>
                  </a:cubicBezTo>
                  <a:cubicBezTo>
                    <a:pt x="7285" y="2090"/>
                    <a:pt x="6556" y="1837"/>
                    <a:pt x="5828" y="15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4433475" y="2297325"/>
              <a:ext cx="7150" cy="2400"/>
            </a:xfrm>
            <a:custGeom>
              <a:avLst/>
              <a:gdLst/>
              <a:ahLst/>
              <a:cxnLst/>
              <a:rect l="l" t="t" r="r" b="b"/>
              <a:pathLst>
                <a:path w="286" h="96" extrusionOk="0">
                  <a:moveTo>
                    <a:pt x="285" y="64"/>
                  </a:moveTo>
                  <a:cubicBezTo>
                    <a:pt x="254" y="32"/>
                    <a:pt x="254" y="1"/>
                    <a:pt x="222" y="1"/>
                  </a:cubicBezTo>
                  <a:cubicBezTo>
                    <a:pt x="159" y="1"/>
                    <a:pt x="127" y="1"/>
                    <a:pt x="0" y="32"/>
                  </a:cubicBezTo>
                  <a:cubicBezTo>
                    <a:pt x="127" y="64"/>
                    <a:pt x="159" y="64"/>
                    <a:pt x="222" y="96"/>
                  </a:cubicBezTo>
                  <a:cubicBezTo>
                    <a:pt x="254" y="96"/>
                    <a:pt x="254" y="64"/>
                    <a:pt x="285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4613975" y="2385225"/>
              <a:ext cx="7950" cy="5550"/>
            </a:xfrm>
            <a:custGeom>
              <a:avLst/>
              <a:gdLst/>
              <a:ahLst/>
              <a:cxnLst/>
              <a:rect l="l" t="t" r="r" b="b"/>
              <a:pathLst>
                <a:path w="318" h="222" extrusionOk="0">
                  <a:moveTo>
                    <a:pt x="318" y="0"/>
                  </a:moveTo>
                  <a:cubicBezTo>
                    <a:pt x="159" y="63"/>
                    <a:pt x="64" y="95"/>
                    <a:pt x="1" y="127"/>
                  </a:cubicBezTo>
                  <a:cubicBezTo>
                    <a:pt x="96" y="127"/>
                    <a:pt x="223" y="222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612400" y="2388375"/>
              <a:ext cx="1600" cy="825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4" y="1"/>
                  </a:moveTo>
                  <a:cubicBezTo>
                    <a:pt x="32" y="1"/>
                    <a:pt x="32" y="32"/>
                    <a:pt x="1" y="32"/>
                  </a:cubicBezTo>
                  <a:lnTo>
                    <a:pt x="1" y="32"/>
                  </a:lnTo>
                  <a:lnTo>
                    <a:pt x="1" y="32"/>
                  </a:lnTo>
                  <a:cubicBezTo>
                    <a:pt x="32" y="32"/>
                    <a:pt x="32" y="32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642500" y="2378875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0" y="32"/>
                  </a:moveTo>
                  <a:cubicBezTo>
                    <a:pt x="0" y="32"/>
                    <a:pt x="0" y="64"/>
                    <a:pt x="0" y="64"/>
                  </a:cubicBezTo>
                  <a:cubicBezTo>
                    <a:pt x="32" y="64"/>
                    <a:pt x="63" y="32"/>
                    <a:pt x="63" y="32"/>
                  </a:cubicBezTo>
                  <a:cubicBezTo>
                    <a:pt x="63" y="32"/>
                    <a:pt x="32" y="1"/>
                    <a:pt x="32" y="1"/>
                  </a:cubicBezTo>
                  <a:cubicBezTo>
                    <a:pt x="32" y="1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4872875" y="2310000"/>
              <a:ext cx="238350" cy="76025"/>
            </a:xfrm>
            <a:custGeom>
              <a:avLst/>
              <a:gdLst/>
              <a:ahLst/>
              <a:cxnLst/>
              <a:rect l="l" t="t" r="r" b="b"/>
              <a:pathLst>
                <a:path w="9534" h="3041" extrusionOk="0">
                  <a:moveTo>
                    <a:pt x="6936" y="507"/>
                  </a:moveTo>
                  <a:cubicBezTo>
                    <a:pt x="4719" y="1077"/>
                    <a:pt x="3579" y="1457"/>
                    <a:pt x="1331" y="2439"/>
                  </a:cubicBezTo>
                  <a:cubicBezTo>
                    <a:pt x="1141" y="2502"/>
                    <a:pt x="951" y="2566"/>
                    <a:pt x="761" y="2629"/>
                  </a:cubicBezTo>
                  <a:cubicBezTo>
                    <a:pt x="602" y="2692"/>
                    <a:pt x="412" y="2787"/>
                    <a:pt x="222" y="2851"/>
                  </a:cubicBezTo>
                  <a:cubicBezTo>
                    <a:pt x="191" y="2882"/>
                    <a:pt x="127" y="2946"/>
                    <a:pt x="1" y="3041"/>
                  </a:cubicBezTo>
                  <a:cubicBezTo>
                    <a:pt x="571" y="2946"/>
                    <a:pt x="982" y="2787"/>
                    <a:pt x="1426" y="2629"/>
                  </a:cubicBezTo>
                  <a:cubicBezTo>
                    <a:pt x="1869" y="2471"/>
                    <a:pt x="2281" y="2312"/>
                    <a:pt x="2724" y="2154"/>
                  </a:cubicBezTo>
                  <a:cubicBezTo>
                    <a:pt x="3168" y="1996"/>
                    <a:pt x="3611" y="1837"/>
                    <a:pt x="4023" y="1711"/>
                  </a:cubicBezTo>
                  <a:cubicBezTo>
                    <a:pt x="4498" y="1552"/>
                    <a:pt x="4941" y="1394"/>
                    <a:pt x="5416" y="1267"/>
                  </a:cubicBezTo>
                  <a:cubicBezTo>
                    <a:pt x="5860" y="1109"/>
                    <a:pt x="6303" y="982"/>
                    <a:pt x="6746" y="856"/>
                  </a:cubicBezTo>
                  <a:cubicBezTo>
                    <a:pt x="7190" y="729"/>
                    <a:pt x="7633" y="602"/>
                    <a:pt x="8108" y="507"/>
                  </a:cubicBezTo>
                  <a:cubicBezTo>
                    <a:pt x="8520" y="380"/>
                    <a:pt x="8963" y="254"/>
                    <a:pt x="9533" y="127"/>
                  </a:cubicBezTo>
                  <a:cubicBezTo>
                    <a:pt x="9185" y="0"/>
                    <a:pt x="8963" y="32"/>
                    <a:pt x="8741" y="64"/>
                  </a:cubicBezTo>
                  <a:cubicBezTo>
                    <a:pt x="8140" y="190"/>
                    <a:pt x="7538" y="349"/>
                    <a:pt x="6936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4855475" y="2297325"/>
              <a:ext cx="239125" cy="80775"/>
            </a:xfrm>
            <a:custGeom>
              <a:avLst/>
              <a:gdLst/>
              <a:ahLst/>
              <a:cxnLst/>
              <a:rect l="l" t="t" r="r" b="b"/>
              <a:pathLst>
                <a:path w="9565" h="3231" extrusionOk="0">
                  <a:moveTo>
                    <a:pt x="6841" y="444"/>
                  </a:moveTo>
                  <a:cubicBezTo>
                    <a:pt x="4560" y="983"/>
                    <a:pt x="2439" y="1933"/>
                    <a:pt x="317" y="2946"/>
                  </a:cubicBezTo>
                  <a:cubicBezTo>
                    <a:pt x="222" y="3009"/>
                    <a:pt x="127" y="3104"/>
                    <a:pt x="0" y="3168"/>
                  </a:cubicBezTo>
                  <a:cubicBezTo>
                    <a:pt x="158" y="3231"/>
                    <a:pt x="285" y="3199"/>
                    <a:pt x="412" y="3168"/>
                  </a:cubicBezTo>
                  <a:cubicBezTo>
                    <a:pt x="982" y="2946"/>
                    <a:pt x="1552" y="2693"/>
                    <a:pt x="2122" y="2471"/>
                  </a:cubicBezTo>
                  <a:cubicBezTo>
                    <a:pt x="2154" y="2471"/>
                    <a:pt x="2217" y="2439"/>
                    <a:pt x="2249" y="2439"/>
                  </a:cubicBezTo>
                  <a:cubicBezTo>
                    <a:pt x="2565" y="2123"/>
                    <a:pt x="2977" y="2028"/>
                    <a:pt x="3389" y="1901"/>
                  </a:cubicBezTo>
                  <a:cubicBezTo>
                    <a:pt x="4022" y="1648"/>
                    <a:pt x="4687" y="1394"/>
                    <a:pt x="5352" y="1204"/>
                  </a:cubicBezTo>
                  <a:cubicBezTo>
                    <a:pt x="6492" y="824"/>
                    <a:pt x="7632" y="444"/>
                    <a:pt x="8804" y="286"/>
                  </a:cubicBezTo>
                  <a:cubicBezTo>
                    <a:pt x="8994" y="286"/>
                    <a:pt x="9121" y="191"/>
                    <a:pt x="9216" y="32"/>
                  </a:cubicBezTo>
                  <a:lnTo>
                    <a:pt x="9216" y="32"/>
                  </a:lnTo>
                  <a:cubicBezTo>
                    <a:pt x="9406" y="64"/>
                    <a:pt x="9406" y="64"/>
                    <a:pt x="9564" y="1"/>
                  </a:cubicBezTo>
                  <a:cubicBezTo>
                    <a:pt x="9469" y="1"/>
                    <a:pt x="9342" y="1"/>
                    <a:pt x="9247" y="32"/>
                  </a:cubicBezTo>
                  <a:cubicBezTo>
                    <a:pt x="9216" y="32"/>
                    <a:pt x="9152" y="64"/>
                    <a:pt x="9121" y="64"/>
                  </a:cubicBezTo>
                  <a:cubicBezTo>
                    <a:pt x="8361" y="64"/>
                    <a:pt x="7601" y="254"/>
                    <a:pt x="6841" y="4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4807950" y="2273575"/>
              <a:ext cx="238350" cy="95825"/>
            </a:xfrm>
            <a:custGeom>
              <a:avLst/>
              <a:gdLst/>
              <a:ahLst/>
              <a:cxnLst/>
              <a:rect l="l" t="t" r="r" b="b"/>
              <a:pathLst>
                <a:path w="9534" h="3833" extrusionOk="0">
                  <a:moveTo>
                    <a:pt x="1" y="3833"/>
                  </a:moveTo>
                  <a:cubicBezTo>
                    <a:pt x="159" y="3738"/>
                    <a:pt x="318" y="3674"/>
                    <a:pt x="444" y="3579"/>
                  </a:cubicBezTo>
                  <a:cubicBezTo>
                    <a:pt x="1838" y="2598"/>
                    <a:pt x="3326" y="1837"/>
                    <a:pt x="4910" y="1236"/>
                  </a:cubicBezTo>
                  <a:cubicBezTo>
                    <a:pt x="5765" y="919"/>
                    <a:pt x="6651" y="666"/>
                    <a:pt x="7538" y="476"/>
                  </a:cubicBezTo>
                  <a:cubicBezTo>
                    <a:pt x="8171" y="349"/>
                    <a:pt x="8773" y="191"/>
                    <a:pt x="9407" y="191"/>
                  </a:cubicBezTo>
                  <a:cubicBezTo>
                    <a:pt x="9438" y="191"/>
                    <a:pt x="9470" y="159"/>
                    <a:pt x="9533" y="127"/>
                  </a:cubicBezTo>
                  <a:cubicBezTo>
                    <a:pt x="9343" y="1"/>
                    <a:pt x="9153" y="32"/>
                    <a:pt x="8963" y="64"/>
                  </a:cubicBezTo>
                  <a:cubicBezTo>
                    <a:pt x="8805" y="96"/>
                    <a:pt x="8615" y="127"/>
                    <a:pt x="8457" y="159"/>
                  </a:cubicBezTo>
                  <a:cubicBezTo>
                    <a:pt x="7981" y="222"/>
                    <a:pt x="7475" y="254"/>
                    <a:pt x="7000" y="349"/>
                  </a:cubicBezTo>
                  <a:cubicBezTo>
                    <a:pt x="5891" y="602"/>
                    <a:pt x="4751" y="919"/>
                    <a:pt x="3706" y="1394"/>
                  </a:cubicBezTo>
                  <a:cubicBezTo>
                    <a:pt x="2344" y="1964"/>
                    <a:pt x="1109" y="2724"/>
                    <a:pt x="33" y="3706"/>
                  </a:cubicBezTo>
                  <a:cubicBezTo>
                    <a:pt x="1" y="3706"/>
                    <a:pt x="1" y="3769"/>
                    <a:pt x="1" y="38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4836450" y="2283075"/>
              <a:ext cx="248650" cy="85525"/>
            </a:xfrm>
            <a:custGeom>
              <a:avLst/>
              <a:gdLst/>
              <a:ahLst/>
              <a:cxnLst/>
              <a:rect l="l" t="t" r="r" b="b"/>
              <a:pathLst>
                <a:path w="9946" h="3421" extrusionOk="0">
                  <a:moveTo>
                    <a:pt x="1" y="3421"/>
                  </a:moveTo>
                  <a:cubicBezTo>
                    <a:pt x="318" y="3421"/>
                    <a:pt x="508" y="3231"/>
                    <a:pt x="729" y="3136"/>
                  </a:cubicBezTo>
                  <a:cubicBezTo>
                    <a:pt x="1458" y="2788"/>
                    <a:pt x="2123" y="2408"/>
                    <a:pt x="2883" y="2091"/>
                  </a:cubicBezTo>
                  <a:cubicBezTo>
                    <a:pt x="4498" y="1426"/>
                    <a:pt x="6145" y="824"/>
                    <a:pt x="7887" y="476"/>
                  </a:cubicBezTo>
                  <a:cubicBezTo>
                    <a:pt x="8425" y="381"/>
                    <a:pt x="8963" y="191"/>
                    <a:pt x="9533" y="254"/>
                  </a:cubicBezTo>
                  <a:cubicBezTo>
                    <a:pt x="9628" y="254"/>
                    <a:pt x="9755" y="191"/>
                    <a:pt x="9945" y="159"/>
                  </a:cubicBezTo>
                  <a:cubicBezTo>
                    <a:pt x="9027" y="1"/>
                    <a:pt x="6556" y="444"/>
                    <a:pt x="4815" y="1014"/>
                  </a:cubicBezTo>
                  <a:cubicBezTo>
                    <a:pt x="3200" y="1553"/>
                    <a:pt x="666" y="2819"/>
                    <a:pt x="1" y="3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4425550" y="2056650"/>
              <a:ext cx="5575" cy="35650"/>
            </a:xfrm>
            <a:custGeom>
              <a:avLst/>
              <a:gdLst/>
              <a:ahLst/>
              <a:cxnLst/>
              <a:rect l="l" t="t" r="r" b="b"/>
              <a:pathLst>
                <a:path w="223" h="1426" extrusionOk="0">
                  <a:moveTo>
                    <a:pt x="222" y="1141"/>
                  </a:moveTo>
                  <a:cubicBezTo>
                    <a:pt x="222" y="760"/>
                    <a:pt x="222" y="412"/>
                    <a:pt x="222" y="32"/>
                  </a:cubicBezTo>
                  <a:cubicBezTo>
                    <a:pt x="222" y="32"/>
                    <a:pt x="191" y="0"/>
                    <a:pt x="191" y="0"/>
                  </a:cubicBezTo>
                  <a:cubicBezTo>
                    <a:pt x="191" y="0"/>
                    <a:pt x="159" y="0"/>
                    <a:pt x="127" y="32"/>
                  </a:cubicBezTo>
                  <a:cubicBezTo>
                    <a:pt x="96" y="475"/>
                    <a:pt x="1" y="950"/>
                    <a:pt x="191" y="1426"/>
                  </a:cubicBezTo>
                  <a:cubicBezTo>
                    <a:pt x="222" y="1331"/>
                    <a:pt x="222" y="1236"/>
                    <a:pt x="222" y="1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4416050" y="2103350"/>
              <a:ext cx="3200" cy="27750"/>
            </a:xfrm>
            <a:custGeom>
              <a:avLst/>
              <a:gdLst/>
              <a:ahLst/>
              <a:cxnLst/>
              <a:rect l="l" t="t" r="r" b="b"/>
              <a:pathLst>
                <a:path w="128" h="1110" extrusionOk="0">
                  <a:moveTo>
                    <a:pt x="127" y="1"/>
                  </a:moveTo>
                  <a:cubicBezTo>
                    <a:pt x="64" y="381"/>
                    <a:pt x="1" y="729"/>
                    <a:pt x="127" y="1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4434275" y="2079600"/>
              <a:ext cx="4775" cy="23775"/>
            </a:xfrm>
            <a:custGeom>
              <a:avLst/>
              <a:gdLst/>
              <a:ahLst/>
              <a:cxnLst/>
              <a:rect l="l" t="t" r="r" b="b"/>
              <a:pathLst>
                <a:path w="191" h="951" extrusionOk="0">
                  <a:moveTo>
                    <a:pt x="63" y="1"/>
                  </a:moveTo>
                  <a:cubicBezTo>
                    <a:pt x="0" y="318"/>
                    <a:pt x="0" y="634"/>
                    <a:pt x="63" y="951"/>
                  </a:cubicBezTo>
                  <a:cubicBezTo>
                    <a:pt x="127" y="634"/>
                    <a:pt x="190" y="318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4442975" y="2082775"/>
              <a:ext cx="2400" cy="16650"/>
            </a:xfrm>
            <a:custGeom>
              <a:avLst/>
              <a:gdLst/>
              <a:ahLst/>
              <a:cxnLst/>
              <a:rect l="l" t="t" r="r" b="b"/>
              <a:pathLst>
                <a:path w="96" h="666" extrusionOk="0">
                  <a:moveTo>
                    <a:pt x="95" y="64"/>
                  </a:moveTo>
                  <a:cubicBezTo>
                    <a:pt x="95" y="32"/>
                    <a:pt x="64" y="32"/>
                    <a:pt x="0" y="0"/>
                  </a:cubicBezTo>
                  <a:lnTo>
                    <a:pt x="0" y="666"/>
                  </a:lnTo>
                  <a:cubicBezTo>
                    <a:pt x="32" y="666"/>
                    <a:pt x="64" y="666"/>
                    <a:pt x="95" y="666"/>
                  </a:cubicBezTo>
                  <a:cubicBezTo>
                    <a:pt x="95" y="476"/>
                    <a:pt x="95" y="254"/>
                    <a:pt x="95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5100100" y="2059825"/>
              <a:ext cx="4775" cy="32475"/>
            </a:xfrm>
            <a:custGeom>
              <a:avLst/>
              <a:gdLst/>
              <a:ahLst/>
              <a:cxnLst/>
              <a:rect l="l" t="t" r="r" b="b"/>
              <a:pathLst>
                <a:path w="191" h="1299" extrusionOk="0">
                  <a:moveTo>
                    <a:pt x="96" y="1299"/>
                  </a:moveTo>
                  <a:cubicBezTo>
                    <a:pt x="191" y="855"/>
                    <a:pt x="191" y="412"/>
                    <a:pt x="64" y="0"/>
                  </a:cubicBezTo>
                  <a:cubicBezTo>
                    <a:pt x="1" y="412"/>
                    <a:pt x="1" y="855"/>
                    <a:pt x="96" y="12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5111975" y="2103350"/>
              <a:ext cx="3200" cy="28525"/>
            </a:xfrm>
            <a:custGeom>
              <a:avLst/>
              <a:gdLst/>
              <a:ahLst/>
              <a:cxnLst/>
              <a:rect l="l" t="t" r="r" b="b"/>
              <a:pathLst>
                <a:path w="128" h="1141" extrusionOk="0">
                  <a:moveTo>
                    <a:pt x="64" y="1141"/>
                  </a:moveTo>
                  <a:cubicBezTo>
                    <a:pt x="127" y="761"/>
                    <a:pt x="127" y="381"/>
                    <a:pt x="64" y="1"/>
                  </a:cubicBezTo>
                  <a:cubicBezTo>
                    <a:pt x="1" y="381"/>
                    <a:pt x="1" y="761"/>
                    <a:pt x="64" y="1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5092975" y="2078025"/>
              <a:ext cx="4775" cy="23775"/>
            </a:xfrm>
            <a:custGeom>
              <a:avLst/>
              <a:gdLst/>
              <a:ahLst/>
              <a:cxnLst/>
              <a:rect l="l" t="t" r="r" b="b"/>
              <a:pathLst>
                <a:path w="191" h="951" extrusionOk="0">
                  <a:moveTo>
                    <a:pt x="96" y="951"/>
                  </a:moveTo>
                  <a:cubicBezTo>
                    <a:pt x="191" y="412"/>
                    <a:pt x="191" y="412"/>
                    <a:pt x="64" y="0"/>
                  </a:cubicBezTo>
                  <a:cubicBezTo>
                    <a:pt x="32" y="349"/>
                    <a:pt x="1" y="634"/>
                    <a:pt x="96" y="9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5085075" y="2083575"/>
              <a:ext cx="3175" cy="15850"/>
            </a:xfrm>
            <a:custGeom>
              <a:avLst/>
              <a:gdLst/>
              <a:ahLst/>
              <a:cxnLst/>
              <a:rect l="l" t="t" r="r" b="b"/>
              <a:pathLst>
                <a:path w="127" h="634" extrusionOk="0">
                  <a:moveTo>
                    <a:pt x="127" y="634"/>
                  </a:moveTo>
                  <a:lnTo>
                    <a:pt x="127" y="0"/>
                  </a:lnTo>
                  <a:cubicBezTo>
                    <a:pt x="32" y="222"/>
                    <a:pt x="0" y="412"/>
                    <a:pt x="127" y="6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5106450" y="212790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0" y="32"/>
                  </a:moveTo>
                  <a:cubicBezTo>
                    <a:pt x="0" y="32"/>
                    <a:pt x="32" y="64"/>
                    <a:pt x="32" y="64"/>
                  </a:cubicBezTo>
                  <a:cubicBezTo>
                    <a:pt x="32" y="64"/>
                    <a:pt x="63" y="32"/>
                    <a:pt x="63" y="32"/>
                  </a:cubicBezTo>
                  <a:cubicBezTo>
                    <a:pt x="63" y="1"/>
                    <a:pt x="32" y="1"/>
                    <a:pt x="32" y="1"/>
                  </a:cubicBezTo>
                  <a:cubicBezTo>
                    <a:pt x="32" y="1"/>
                    <a:pt x="0" y="1"/>
                    <a:pt x="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3628275" y="1755800"/>
              <a:ext cx="19025" cy="106900"/>
            </a:xfrm>
            <a:custGeom>
              <a:avLst/>
              <a:gdLst/>
              <a:ahLst/>
              <a:cxnLst/>
              <a:rect l="l" t="t" r="r" b="b"/>
              <a:pathLst>
                <a:path w="761" h="4276" extrusionOk="0">
                  <a:moveTo>
                    <a:pt x="33" y="3801"/>
                  </a:moveTo>
                  <a:cubicBezTo>
                    <a:pt x="33" y="3864"/>
                    <a:pt x="1" y="3959"/>
                    <a:pt x="33" y="4022"/>
                  </a:cubicBezTo>
                  <a:cubicBezTo>
                    <a:pt x="33" y="4086"/>
                    <a:pt x="64" y="4149"/>
                    <a:pt x="128" y="4276"/>
                  </a:cubicBezTo>
                  <a:cubicBezTo>
                    <a:pt x="223" y="4149"/>
                    <a:pt x="349" y="4086"/>
                    <a:pt x="381" y="3991"/>
                  </a:cubicBezTo>
                  <a:cubicBezTo>
                    <a:pt x="476" y="3769"/>
                    <a:pt x="539" y="3515"/>
                    <a:pt x="603" y="3262"/>
                  </a:cubicBezTo>
                  <a:cubicBezTo>
                    <a:pt x="761" y="2312"/>
                    <a:pt x="698" y="1330"/>
                    <a:pt x="698" y="380"/>
                  </a:cubicBezTo>
                  <a:cubicBezTo>
                    <a:pt x="698" y="317"/>
                    <a:pt x="666" y="285"/>
                    <a:pt x="666" y="254"/>
                  </a:cubicBezTo>
                  <a:cubicBezTo>
                    <a:pt x="634" y="32"/>
                    <a:pt x="571" y="0"/>
                    <a:pt x="254" y="0"/>
                  </a:cubicBezTo>
                  <a:cubicBezTo>
                    <a:pt x="254" y="475"/>
                    <a:pt x="254" y="950"/>
                    <a:pt x="286" y="1425"/>
                  </a:cubicBezTo>
                  <a:cubicBezTo>
                    <a:pt x="286" y="2217"/>
                    <a:pt x="286" y="3009"/>
                    <a:pt x="33" y="38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3430350" y="1785875"/>
              <a:ext cx="12700" cy="132250"/>
            </a:xfrm>
            <a:custGeom>
              <a:avLst/>
              <a:gdLst/>
              <a:ahLst/>
              <a:cxnLst/>
              <a:rect l="l" t="t" r="r" b="b"/>
              <a:pathLst>
                <a:path w="508" h="5290" extrusionOk="0">
                  <a:moveTo>
                    <a:pt x="191" y="5289"/>
                  </a:moveTo>
                  <a:cubicBezTo>
                    <a:pt x="222" y="5289"/>
                    <a:pt x="317" y="5226"/>
                    <a:pt x="349" y="5163"/>
                  </a:cubicBezTo>
                  <a:cubicBezTo>
                    <a:pt x="381" y="5099"/>
                    <a:pt x="381" y="5036"/>
                    <a:pt x="381" y="4973"/>
                  </a:cubicBezTo>
                  <a:cubicBezTo>
                    <a:pt x="507" y="3421"/>
                    <a:pt x="444" y="1869"/>
                    <a:pt x="349" y="317"/>
                  </a:cubicBezTo>
                  <a:cubicBezTo>
                    <a:pt x="317" y="222"/>
                    <a:pt x="286" y="96"/>
                    <a:pt x="254" y="1"/>
                  </a:cubicBezTo>
                  <a:cubicBezTo>
                    <a:pt x="222" y="1"/>
                    <a:pt x="191" y="1"/>
                    <a:pt x="159" y="32"/>
                  </a:cubicBezTo>
                  <a:cubicBezTo>
                    <a:pt x="159" y="64"/>
                    <a:pt x="159" y="96"/>
                    <a:pt x="159" y="127"/>
                  </a:cubicBezTo>
                  <a:cubicBezTo>
                    <a:pt x="96" y="1742"/>
                    <a:pt x="64" y="3326"/>
                    <a:pt x="32" y="4909"/>
                  </a:cubicBezTo>
                  <a:cubicBezTo>
                    <a:pt x="32" y="5004"/>
                    <a:pt x="1" y="5068"/>
                    <a:pt x="32" y="5163"/>
                  </a:cubicBezTo>
                  <a:cubicBezTo>
                    <a:pt x="64" y="5194"/>
                    <a:pt x="127" y="5289"/>
                    <a:pt x="191" y="5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3468350" y="1815175"/>
              <a:ext cx="12700" cy="112450"/>
            </a:xfrm>
            <a:custGeom>
              <a:avLst/>
              <a:gdLst/>
              <a:ahLst/>
              <a:cxnLst/>
              <a:rect l="l" t="t" r="r" b="b"/>
              <a:pathLst>
                <a:path w="508" h="4498" extrusionOk="0">
                  <a:moveTo>
                    <a:pt x="159" y="4466"/>
                  </a:moveTo>
                  <a:cubicBezTo>
                    <a:pt x="222" y="4466"/>
                    <a:pt x="317" y="4466"/>
                    <a:pt x="317" y="4434"/>
                  </a:cubicBezTo>
                  <a:cubicBezTo>
                    <a:pt x="381" y="4307"/>
                    <a:pt x="413" y="4181"/>
                    <a:pt x="413" y="4022"/>
                  </a:cubicBezTo>
                  <a:cubicBezTo>
                    <a:pt x="444" y="3484"/>
                    <a:pt x="476" y="2946"/>
                    <a:pt x="476" y="2407"/>
                  </a:cubicBezTo>
                  <a:cubicBezTo>
                    <a:pt x="508" y="1806"/>
                    <a:pt x="476" y="1204"/>
                    <a:pt x="476" y="602"/>
                  </a:cubicBezTo>
                  <a:cubicBezTo>
                    <a:pt x="444" y="412"/>
                    <a:pt x="476" y="190"/>
                    <a:pt x="286" y="0"/>
                  </a:cubicBezTo>
                  <a:cubicBezTo>
                    <a:pt x="254" y="64"/>
                    <a:pt x="222" y="95"/>
                    <a:pt x="222" y="159"/>
                  </a:cubicBezTo>
                  <a:cubicBezTo>
                    <a:pt x="159" y="444"/>
                    <a:pt x="127" y="760"/>
                    <a:pt x="96" y="1077"/>
                  </a:cubicBezTo>
                  <a:cubicBezTo>
                    <a:pt x="64" y="1901"/>
                    <a:pt x="32" y="2756"/>
                    <a:pt x="1" y="3611"/>
                  </a:cubicBezTo>
                  <a:cubicBezTo>
                    <a:pt x="1" y="3801"/>
                    <a:pt x="1" y="3991"/>
                    <a:pt x="1" y="4212"/>
                  </a:cubicBezTo>
                  <a:cubicBezTo>
                    <a:pt x="32" y="4276"/>
                    <a:pt x="64" y="4339"/>
                    <a:pt x="96" y="4402"/>
                  </a:cubicBezTo>
                  <a:cubicBezTo>
                    <a:pt x="96" y="4434"/>
                    <a:pt x="159" y="4497"/>
                    <a:pt x="159" y="44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3507950" y="1829425"/>
              <a:ext cx="11900" cy="60200"/>
            </a:xfrm>
            <a:custGeom>
              <a:avLst/>
              <a:gdLst/>
              <a:ahLst/>
              <a:cxnLst/>
              <a:rect l="l" t="t" r="r" b="b"/>
              <a:pathLst>
                <a:path w="476" h="2408" extrusionOk="0">
                  <a:moveTo>
                    <a:pt x="159" y="2407"/>
                  </a:moveTo>
                  <a:cubicBezTo>
                    <a:pt x="349" y="2249"/>
                    <a:pt x="317" y="2027"/>
                    <a:pt x="349" y="1837"/>
                  </a:cubicBezTo>
                  <a:cubicBezTo>
                    <a:pt x="412" y="1236"/>
                    <a:pt x="475" y="602"/>
                    <a:pt x="285" y="0"/>
                  </a:cubicBezTo>
                  <a:cubicBezTo>
                    <a:pt x="254" y="64"/>
                    <a:pt x="222" y="127"/>
                    <a:pt x="222" y="190"/>
                  </a:cubicBezTo>
                  <a:cubicBezTo>
                    <a:pt x="222" y="919"/>
                    <a:pt x="0" y="1616"/>
                    <a:pt x="64" y="2344"/>
                  </a:cubicBezTo>
                  <a:cubicBezTo>
                    <a:pt x="95" y="2376"/>
                    <a:pt x="127" y="2376"/>
                    <a:pt x="159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3732800" y="1746300"/>
              <a:ext cx="41975" cy="171825"/>
            </a:xfrm>
            <a:custGeom>
              <a:avLst/>
              <a:gdLst/>
              <a:ahLst/>
              <a:cxnLst/>
              <a:rect l="l" t="t" r="r" b="b"/>
              <a:pathLst>
                <a:path w="1679" h="6873" extrusionOk="0">
                  <a:moveTo>
                    <a:pt x="127" y="6841"/>
                  </a:moveTo>
                  <a:cubicBezTo>
                    <a:pt x="222" y="6872"/>
                    <a:pt x="317" y="6809"/>
                    <a:pt x="349" y="6714"/>
                  </a:cubicBezTo>
                  <a:cubicBezTo>
                    <a:pt x="412" y="6556"/>
                    <a:pt x="444" y="6366"/>
                    <a:pt x="507" y="6207"/>
                  </a:cubicBezTo>
                  <a:cubicBezTo>
                    <a:pt x="539" y="6176"/>
                    <a:pt x="602" y="6112"/>
                    <a:pt x="665" y="6081"/>
                  </a:cubicBezTo>
                  <a:lnTo>
                    <a:pt x="665" y="6049"/>
                  </a:lnTo>
                  <a:lnTo>
                    <a:pt x="665" y="6017"/>
                  </a:lnTo>
                  <a:lnTo>
                    <a:pt x="602" y="5511"/>
                  </a:lnTo>
                  <a:cubicBezTo>
                    <a:pt x="760" y="5669"/>
                    <a:pt x="665" y="5827"/>
                    <a:pt x="665" y="6017"/>
                  </a:cubicBezTo>
                  <a:cubicBezTo>
                    <a:pt x="665" y="6017"/>
                    <a:pt x="665" y="6049"/>
                    <a:pt x="665" y="6081"/>
                  </a:cubicBezTo>
                  <a:cubicBezTo>
                    <a:pt x="665" y="6081"/>
                    <a:pt x="665" y="6081"/>
                    <a:pt x="665" y="6081"/>
                  </a:cubicBezTo>
                  <a:cubicBezTo>
                    <a:pt x="634" y="6271"/>
                    <a:pt x="634" y="6461"/>
                    <a:pt x="634" y="6651"/>
                  </a:cubicBezTo>
                  <a:cubicBezTo>
                    <a:pt x="634" y="6682"/>
                    <a:pt x="697" y="6777"/>
                    <a:pt x="760" y="6809"/>
                  </a:cubicBezTo>
                  <a:cubicBezTo>
                    <a:pt x="855" y="6841"/>
                    <a:pt x="950" y="6777"/>
                    <a:pt x="982" y="6682"/>
                  </a:cubicBezTo>
                  <a:cubicBezTo>
                    <a:pt x="1014" y="6556"/>
                    <a:pt x="1045" y="6429"/>
                    <a:pt x="1077" y="6334"/>
                  </a:cubicBezTo>
                  <a:cubicBezTo>
                    <a:pt x="1172" y="5511"/>
                    <a:pt x="1299" y="4687"/>
                    <a:pt x="1394" y="3832"/>
                  </a:cubicBezTo>
                  <a:cubicBezTo>
                    <a:pt x="1489" y="3040"/>
                    <a:pt x="1584" y="2249"/>
                    <a:pt x="1647" y="1457"/>
                  </a:cubicBezTo>
                  <a:cubicBezTo>
                    <a:pt x="1679" y="1140"/>
                    <a:pt x="1647" y="792"/>
                    <a:pt x="1647" y="475"/>
                  </a:cubicBezTo>
                  <a:cubicBezTo>
                    <a:pt x="1615" y="380"/>
                    <a:pt x="1584" y="254"/>
                    <a:pt x="1457" y="222"/>
                  </a:cubicBezTo>
                  <a:cubicBezTo>
                    <a:pt x="1299" y="412"/>
                    <a:pt x="1299" y="634"/>
                    <a:pt x="1299" y="855"/>
                  </a:cubicBezTo>
                  <a:cubicBezTo>
                    <a:pt x="1204" y="1900"/>
                    <a:pt x="1077" y="2945"/>
                    <a:pt x="887" y="3990"/>
                  </a:cubicBezTo>
                  <a:cubicBezTo>
                    <a:pt x="855" y="3864"/>
                    <a:pt x="855" y="3705"/>
                    <a:pt x="855" y="3579"/>
                  </a:cubicBezTo>
                  <a:cubicBezTo>
                    <a:pt x="982" y="2724"/>
                    <a:pt x="919" y="1837"/>
                    <a:pt x="919" y="950"/>
                  </a:cubicBezTo>
                  <a:cubicBezTo>
                    <a:pt x="919" y="729"/>
                    <a:pt x="887" y="475"/>
                    <a:pt x="824" y="222"/>
                  </a:cubicBezTo>
                  <a:cubicBezTo>
                    <a:pt x="824" y="159"/>
                    <a:pt x="760" y="95"/>
                    <a:pt x="665" y="0"/>
                  </a:cubicBezTo>
                  <a:cubicBezTo>
                    <a:pt x="634" y="159"/>
                    <a:pt x="570" y="222"/>
                    <a:pt x="570" y="317"/>
                  </a:cubicBezTo>
                  <a:cubicBezTo>
                    <a:pt x="539" y="665"/>
                    <a:pt x="507" y="1014"/>
                    <a:pt x="507" y="1362"/>
                  </a:cubicBezTo>
                  <a:cubicBezTo>
                    <a:pt x="475" y="2249"/>
                    <a:pt x="539" y="3135"/>
                    <a:pt x="380" y="3990"/>
                  </a:cubicBezTo>
                  <a:cubicBezTo>
                    <a:pt x="285" y="4751"/>
                    <a:pt x="159" y="5542"/>
                    <a:pt x="32" y="6302"/>
                  </a:cubicBezTo>
                  <a:cubicBezTo>
                    <a:pt x="32" y="6429"/>
                    <a:pt x="0" y="6524"/>
                    <a:pt x="0" y="6651"/>
                  </a:cubicBezTo>
                  <a:cubicBezTo>
                    <a:pt x="0" y="6714"/>
                    <a:pt x="64" y="6809"/>
                    <a:pt x="127" y="6841"/>
                  </a:cubicBezTo>
                  <a:close/>
                  <a:moveTo>
                    <a:pt x="760" y="4656"/>
                  </a:moveTo>
                  <a:lnTo>
                    <a:pt x="792" y="4656"/>
                  </a:lnTo>
                  <a:lnTo>
                    <a:pt x="792" y="4972"/>
                  </a:lnTo>
                  <a:lnTo>
                    <a:pt x="760" y="49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3765250" y="1768450"/>
              <a:ext cx="30125" cy="134625"/>
            </a:xfrm>
            <a:custGeom>
              <a:avLst/>
              <a:gdLst/>
              <a:ahLst/>
              <a:cxnLst/>
              <a:rect l="l" t="t" r="r" b="b"/>
              <a:pathLst>
                <a:path w="1205" h="5385" extrusionOk="0">
                  <a:moveTo>
                    <a:pt x="32" y="4751"/>
                  </a:moveTo>
                  <a:cubicBezTo>
                    <a:pt x="1" y="4910"/>
                    <a:pt x="32" y="5100"/>
                    <a:pt x="32" y="5290"/>
                  </a:cubicBezTo>
                  <a:cubicBezTo>
                    <a:pt x="32" y="5321"/>
                    <a:pt x="127" y="5385"/>
                    <a:pt x="159" y="5385"/>
                  </a:cubicBezTo>
                  <a:cubicBezTo>
                    <a:pt x="222" y="5385"/>
                    <a:pt x="286" y="5353"/>
                    <a:pt x="317" y="5321"/>
                  </a:cubicBezTo>
                  <a:cubicBezTo>
                    <a:pt x="381" y="5258"/>
                    <a:pt x="412" y="5163"/>
                    <a:pt x="444" y="5068"/>
                  </a:cubicBezTo>
                  <a:cubicBezTo>
                    <a:pt x="634" y="4245"/>
                    <a:pt x="792" y="3453"/>
                    <a:pt x="982" y="2629"/>
                  </a:cubicBezTo>
                  <a:cubicBezTo>
                    <a:pt x="1141" y="1933"/>
                    <a:pt x="1204" y="1236"/>
                    <a:pt x="1172" y="539"/>
                  </a:cubicBezTo>
                  <a:cubicBezTo>
                    <a:pt x="1172" y="381"/>
                    <a:pt x="1172" y="191"/>
                    <a:pt x="951" y="1"/>
                  </a:cubicBezTo>
                  <a:cubicBezTo>
                    <a:pt x="887" y="128"/>
                    <a:pt x="824" y="223"/>
                    <a:pt x="792" y="286"/>
                  </a:cubicBezTo>
                  <a:cubicBezTo>
                    <a:pt x="761" y="508"/>
                    <a:pt x="761" y="729"/>
                    <a:pt x="761" y="919"/>
                  </a:cubicBezTo>
                  <a:cubicBezTo>
                    <a:pt x="729" y="1394"/>
                    <a:pt x="729" y="1869"/>
                    <a:pt x="602" y="2313"/>
                  </a:cubicBezTo>
                  <a:cubicBezTo>
                    <a:pt x="507" y="2724"/>
                    <a:pt x="412" y="3136"/>
                    <a:pt x="286" y="3548"/>
                  </a:cubicBezTo>
                  <a:cubicBezTo>
                    <a:pt x="222" y="3960"/>
                    <a:pt x="96" y="4340"/>
                    <a:pt x="32" y="47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3569700" y="1560250"/>
              <a:ext cx="17450" cy="103725"/>
            </a:xfrm>
            <a:custGeom>
              <a:avLst/>
              <a:gdLst/>
              <a:ahLst/>
              <a:cxnLst/>
              <a:rect l="l" t="t" r="r" b="b"/>
              <a:pathLst>
                <a:path w="698" h="4149" extrusionOk="0">
                  <a:moveTo>
                    <a:pt x="665" y="1235"/>
                  </a:moveTo>
                  <a:cubicBezTo>
                    <a:pt x="697" y="950"/>
                    <a:pt x="665" y="633"/>
                    <a:pt x="634" y="317"/>
                  </a:cubicBezTo>
                  <a:cubicBezTo>
                    <a:pt x="634" y="253"/>
                    <a:pt x="602" y="190"/>
                    <a:pt x="539" y="0"/>
                  </a:cubicBezTo>
                  <a:cubicBezTo>
                    <a:pt x="507" y="158"/>
                    <a:pt x="475" y="253"/>
                    <a:pt x="475" y="317"/>
                  </a:cubicBezTo>
                  <a:lnTo>
                    <a:pt x="159" y="2629"/>
                  </a:lnTo>
                  <a:cubicBezTo>
                    <a:pt x="127" y="2914"/>
                    <a:pt x="95" y="3230"/>
                    <a:pt x="32" y="3547"/>
                  </a:cubicBezTo>
                  <a:cubicBezTo>
                    <a:pt x="0" y="3800"/>
                    <a:pt x="64" y="3990"/>
                    <a:pt x="254" y="4149"/>
                  </a:cubicBezTo>
                  <a:cubicBezTo>
                    <a:pt x="317" y="3927"/>
                    <a:pt x="412" y="3737"/>
                    <a:pt x="444" y="3515"/>
                  </a:cubicBezTo>
                  <a:cubicBezTo>
                    <a:pt x="539" y="2755"/>
                    <a:pt x="602" y="1995"/>
                    <a:pt x="665" y="12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3834925" y="1932350"/>
              <a:ext cx="15075" cy="87900"/>
            </a:xfrm>
            <a:custGeom>
              <a:avLst/>
              <a:gdLst/>
              <a:ahLst/>
              <a:cxnLst/>
              <a:rect l="l" t="t" r="r" b="b"/>
              <a:pathLst>
                <a:path w="603" h="3516" extrusionOk="0">
                  <a:moveTo>
                    <a:pt x="191" y="3516"/>
                  </a:moveTo>
                  <a:cubicBezTo>
                    <a:pt x="349" y="3484"/>
                    <a:pt x="381" y="3326"/>
                    <a:pt x="381" y="3199"/>
                  </a:cubicBezTo>
                  <a:cubicBezTo>
                    <a:pt x="444" y="2661"/>
                    <a:pt x="539" y="2122"/>
                    <a:pt x="571" y="1584"/>
                  </a:cubicBezTo>
                  <a:cubicBezTo>
                    <a:pt x="602" y="1235"/>
                    <a:pt x="571" y="855"/>
                    <a:pt x="571" y="475"/>
                  </a:cubicBezTo>
                  <a:cubicBezTo>
                    <a:pt x="571" y="285"/>
                    <a:pt x="539" y="95"/>
                    <a:pt x="286" y="0"/>
                  </a:cubicBezTo>
                  <a:cubicBezTo>
                    <a:pt x="96" y="190"/>
                    <a:pt x="159" y="380"/>
                    <a:pt x="159" y="570"/>
                  </a:cubicBezTo>
                  <a:cubicBezTo>
                    <a:pt x="127" y="1204"/>
                    <a:pt x="159" y="1806"/>
                    <a:pt x="32" y="2439"/>
                  </a:cubicBezTo>
                  <a:cubicBezTo>
                    <a:pt x="1" y="2661"/>
                    <a:pt x="1" y="2914"/>
                    <a:pt x="1" y="3167"/>
                  </a:cubicBezTo>
                  <a:cubicBezTo>
                    <a:pt x="1" y="3326"/>
                    <a:pt x="32" y="3452"/>
                    <a:pt x="191" y="3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3628275" y="2007550"/>
              <a:ext cx="18250" cy="103750"/>
            </a:xfrm>
            <a:custGeom>
              <a:avLst/>
              <a:gdLst/>
              <a:ahLst/>
              <a:cxnLst/>
              <a:rect l="l" t="t" r="r" b="b"/>
              <a:pathLst>
                <a:path w="730" h="4150" extrusionOk="0">
                  <a:moveTo>
                    <a:pt x="508" y="1"/>
                  </a:moveTo>
                  <a:cubicBezTo>
                    <a:pt x="318" y="191"/>
                    <a:pt x="381" y="444"/>
                    <a:pt x="349" y="666"/>
                  </a:cubicBezTo>
                  <a:cubicBezTo>
                    <a:pt x="318" y="1173"/>
                    <a:pt x="286" y="1648"/>
                    <a:pt x="254" y="2154"/>
                  </a:cubicBezTo>
                  <a:cubicBezTo>
                    <a:pt x="223" y="2534"/>
                    <a:pt x="128" y="2883"/>
                    <a:pt x="64" y="3263"/>
                  </a:cubicBezTo>
                  <a:cubicBezTo>
                    <a:pt x="33" y="3485"/>
                    <a:pt x="1" y="3706"/>
                    <a:pt x="1" y="3960"/>
                  </a:cubicBezTo>
                  <a:cubicBezTo>
                    <a:pt x="1" y="4055"/>
                    <a:pt x="33" y="4150"/>
                    <a:pt x="159" y="4150"/>
                  </a:cubicBezTo>
                  <a:cubicBezTo>
                    <a:pt x="254" y="4150"/>
                    <a:pt x="318" y="4086"/>
                    <a:pt x="349" y="3991"/>
                  </a:cubicBezTo>
                  <a:cubicBezTo>
                    <a:pt x="381" y="3896"/>
                    <a:pt x="413" y="3801"/>
                    <a:pt x="413" y="3706"/>
                  </a:cubicBezTo>
                  <a:cubicBezTo>
                    <a:pt x="508" y="3168"/>
                    <a:pt x="634" y="2661"/>
                    <a:pt x="698" y="2154"/>
                  </a:cubicBezTo>
                  <a:cubicBezTo>
                    <a:pt x="729" y="1553"/>
                    <a:pt x="729" y="983"/>
                    <a:pt x="729" y="413"/>
                  </a:cubicBezTo>
                  <a:cubicBezTo>
                    <a:pt x="729" y="254"/>
                    <a:pt x="698" y="96"/>
                    <a:pt x="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3869775" y="1925225"/>
              <a:ext cx="22975" cy="103750"/>
            </a:xfrm>
            <a:custGeom>
              <a:avLst/>
              <a:gdLst/>
              <a:ahLst/>
              <a:cxnLst/>
              <a:rect l="l" t="t" r="r" b="b"/>
              <a:pathLst>
                <a:path w="919" h="4150" extrusionOk="0">
                  <a:moveTo>
                    <a:pt x="507" y="1109"/>
                  </a:moveTo>
                  <a:cubicBezTo>
                    <a:pt x="443" y="1806"/>
                    <a:pt x="317" y="2439"/>
                    <a:pt x="127" y="3104"/>
                  </a:cubicBezTo>
                  <a:cubicBezTo>
                    <a:pt x="95" y="3326"/>
                    <a:pt x="32" y="3579"/>
                    <a:pt x="32" y="3801"/>
                  </a:cubicBezTo>
                  <a:cubicBezTo>
                    <a:pt x="0" y="3896"/>
                    <a:pt x="63" y="3991"/>
                    <a:pt x="63" y="4086"/>
                  </a:cubicBezTo>
                  <a:cubicBezTo>
                    <a:pt x="95" y="4117"/>
                    <a:pt x="127" y="4149"/>
                    <a:pt x="158" y="4149"/>
                  </a:cubicBezTo>
                  <a:cubicBezTo>
                    <a:pt x="222" y="4149"/>
                    <a:pt x="285" y="4117"/>
                    <a:pt x="317" y="4086"/>
                  </a:cubicBezTo>
                  <a:cubicBezTo>
                    <a:pt x="348" y="4022"/>
                    <a:pt x="380" y="3959"/>
                    <a:pt x="380" y="3896"/>
                  </a:cubicBezTo>
                  <a:cubicBezTo>
                    <a:pt x="538" y="3041"/>
                    <a:pt x="823" y="2217"/>
                    <a:pt x="887" y="1362"/>
                  </a:cubicBezTo>
                  <a:cubicBezTo>
                    <a:pt x="918" y="1014"/>
                    <a:pt x="918" y="665"/>
                    <a:pt x="918" y="317"/>
                  </a:cubicBezTo>
                  <a:cubicBezTo>
                    <a:pt x="918" y="254"/>
                    <a:pt x="855" y="190"/>
                    <a:pt x="760" y="0"/>
                  </a:cubicBezTo>
                  <a:cubicBezTo>
                    <a:pt x="665" y="444"/>
                    <a:pt x="538" y="760"/>
                    <a:pt x="507" y="1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6851400" y="1458900"/>
              <a:ext cx="92650" cy="8725"/>
            </a:xfrm>
            <a:custGeom>
              <a:avLst/>
              <a:gdLst/>
              <a:ahLst/>
              <a:cxnLst/>
              <a:rect l="l" t="t" r="r" b="b"/>
              <a:pathLst>
                <a:path w="3706" h="349" extrusionOk="0">
                  <a:moveTo>
                    <a:pt x="96" y="190"/>
                  </a:moveTo>
                  <a:cubicBezTo>
                    <a:pt x="191" y="222"/>
                    <a:pt x="286" y="254"/>
                    <a:pt x="381" y="254"/>
                  </a:cubicBezTo>
                  <a:cubicBezTo>
                    <a:pt x="1172" y="285"/>
                    <a:pt x="1933" y="317"/>
                    <a:pt x="2724" y="349"/>
                  </a:cubicBezTo>
                  <a:cubicBezTo>
                    <a:pt x="2978" y="349"/>
                    <a:pt x="3199" y="317"/>
                    <a:pt x="3453" y="285"/>
                  </a:cubicBezTo>
                  <a:cubicBezTo>
                    <a:pt x="3516" y="285"/>
                    <a:pt x="3579" y="254"/>
                    <a:pt x="3706" y="222"/>
                  </a:cubicBezTo>
                  <a:cubicBezTo>
                    <a:pt x="3421" y="95"/>
                    <a:pt x="3168" y="95"/>
                    <a:pt x="2914" y="95"/>
                  </a:cubicBezTo>
                  <a:cubicBezTo>
                    <a:pt x="2534" y="64"/>
                    <a:pt x="2154" y="64"/>
                    <a:pt x="1774" y="32"/>
                  </a:cubicBezTo>
                  <a:cubicBezTo>
                    <a:pt x="1426" y="32"/>
                    <a:pt x="1046" y="0"/>
                    <a:pt x="666" y="0"/>
                  </a:cubicBezTo>
                  <a:cubicBezTo>
                    <a:pt x="444" y="0"/>
                    <a:pt x="222" y="0"/>
                    <a:pt x="32" y="32"/>
                  </a:cubicBezTo>
                  <a:cubicBezTo>
                    <a:pt x="1" y="159"/>
                    <a:pt x="64" y="190"/>
                    <a:pt x="96" y="19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859325" y="1488975"/>
              <a:ext cx="62575" cy="9525"/>
            </a:xfrm>
            <a:custGeom>
              <a:avLst/>
              <a:gdLst/>
              <a:ahLst/>
              <a:cxnLst/>
              <a:rect l="l" t="t" r="r" b="b"/>
              <a:pathLst>
                <a:path w="2503" h="381" extrusionOk="0">
                  <a:moveTo>
                    <a:pt x="159" y="1"/>
                  </a:moveTo>
                  <a:cubicBezTo>
                    <a:pt x="127" y="1"/>
                    <a:pt x="64" y="1"/>
                    <a:pt x="0" y="1"/>
                  </a:cubicBezTo>
                  <a:cubicBezTo>
                    <a:pt x="0" y="159"/>
                    <a:pt x="64" y="191"/>
                    <a:pt x="127" y="223"/>
                  </a:cubicBezTo>
                  <a:cubicBezTo>
                    <a:pt x="222" y="286"/>
                    <a:pt x="317" y="318"/>
                    <a:pt x="444" y="318"/>
                  </a:cubicBezTo>
                  <a:cubicBezTo>
                    <a:pt x="1014" y="381"/>
                    <a:pt x="1616" y="381"/>
                    <a:pt x="2186" y="349"/>
                  </a:cubicBezTo>
                  <a:cubicBezTo>
                    <a:pt x="2281" y="349"/>
                    <a:pt x="2344" y="318"/>
                    <a:pt x="2407" y="286"/>
                  </a:cubicBezTo>
                  <a:cubicBezTo>
                    <a:pt x="2471" y="254"/>
                    <a:pt x="2471" y="191"/>
                    <a:pt x="2502" y="128"/>
                  </a:cubicBezTo>
                  <a:cubicBezTo>
                    <a:pt x="2439" y="96"/>
                    <a:pt x="2439" y="96"/>
                    <a:pt x="2407" y="96"/>
                  </a:cubicBezTo>
                  <a:cubicBezTo>
                    <a:pt x="1647" y="32"/>
                    <a:pt x="919" y="128"/>
                    <a:pt x="159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824475" y="1528575"/>
              <a:ext cx="45950" cy="9525"/>
            </a:xfrm>
            <a:custGeom>
              <a:avLst/>
              <a:gdLst/>
              <a:ahLst/>
              <a:cxnLst/>
              <a:rect l="l" t="t" r="r" b="b"/>
              <a:pathLst>
                <a:path w="1838" h="381" extrusionOk="0">
                  <a:moveTo>
                    <a:pt x="1458" y="32"/>
                  </a:moveTo>
                  <a:cubicBezTo>
                    <a:pt x="1268" y="64"/>
                    <a:pt x="1078" y="95"/>
                    <a:pt x="919" y="95"/>
                  </a:cubicBezTo>
                  <a:cubicBezTo>
                    <a:pt x="666" y="95"/>
                    <a:pt x="413" y="95"/>
                    <a:pt x="159" y="32"/>
                  </a:cubicBezTo>
                  <a:cubicBezTo>
                    <a:pt x="128" y="32"/>
                    <a:pt x="33" y="64"/>
                    <a:pt x="33" y="95"/>
                  </a:cubicBezTo>
                  <a:cubicBezTo>
                    <a:pt x="1" y="159"/>
                    <a:pt x="33" y="222"/>
                    <a:pt x="96" y="254"/>
                  </a:cubicBezTo>
                  <a:cubicBezTo>
                    <a:pt x="159" y="285"/>
                    <a:pt x="254" y="349"/>
                    <a:pt x="349" y="349"/>
                  </a:cubicBezTo>
                  <a:cubicBezTo>
                    <a:pt x="761" y="380"/>
                    <a:pt x="1204" y="380"/>
                    <a:pt x="1616" y="285"/>
                  </a:cubicBezTo>
                  <a:cubicBezTo>
                    <a:pt x="1679" y="254"/>
                    <a:pt x="1743" y="190"/>
                    <a:pt x="1838" y="159"/>
                  </a:cubicBezTo>
                  <a:cubicBezTo>
                    <a:pt x="1711" y="0"/>
                    <a:pt x="1584" y="32"/>
                    <a:pt x="1458" y="32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842700" y="1508775"/>
              <a:ext cx="46725" cy="7950"/>
            </a:xfrm>
            <a:custGeom>
              <a:avLst/>
              <a:gdLst/>
              <a:ahLst/>
              <a:cxnLst/>
              <a:rect l="l" t="t" r="r" b="b"/>
              <a:pathLst>
                <a:path w="1869" h="318" extrusionOk="0">
                  <a:moveTo>
                    <a:pt x="1616" y="1"/>
                  </a:moveTo>
                  <a:cubicBezTo>
                    <a:pt x="1140" y="1"/>
                    <a:pt x="665" y="1"/>
                    <a:pt x="190" y="32"/>
                  </a:cubicBezTo>
                  <a:cubicBezTo>
                    <a:pt x="127" y="32"/>
                    <a:pt x="95" y="32"/>
                    <a:pt x="0" y="96"/>
                  </a:cubicBezTo>
                  <a:cubicBezTo>
                    <a:pt x="95" y="127"/>
                    <a:pt x="159" y="191"/>
                    <a:pt x="190" y="191"/>
                  </a:cubicBezTo>
                  <a:cubicBezTo>
                    <a:pt x="697" y="317"/>
                    <a:pt x="1235" y="286"/>
                    <a:pt x="1742" y="254"/>
                  </a:cubicBezTo>
                  <a:cubicBezTo>
                    <a:pt x="1806" y="254"/>
                    <a:pt x="1837" y="191"/>
                    <a:pt x="1869" y="159"/>
                  </a:cubicBezTo>
                  <a:cubicBezTo>
                    <a:pt x="1837" y="1"/>
                    <a:pt x="1711" y="1"/>
                    <a:pt x="161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879900" y="1463650"/>
              <a:ext cx="45150" cy="8725"/>
            </a:xfrm>
            <a:custGeom>
              <a:avLst/>
              <a:gdLst/>
              <a:ahLst/>
              <a:cxnLst/>
              <a:rect l="l" t="t" r="r" b="b"/>
              <a:pathLst>
                <a:path w="1806" h="349" extrusionOk="0">
                  <a:moveTo>
                    <a:pt x="159" y="95"/>
                  </a:moveTo>
                  <a:cubicBezTo>
                    <a:pt x="96" y="95"/>
                    <a:pt x="32" y="95"/>
                    <a:pt x="1" y="159"/>
                  </a:cubicBezTo>
                  <a:cubicBezTo>
                    <a:pt x="444" y="349"/>
                    <a:pt x="1331" y="349"/>
                    <a:pt x="1806" y="127"/>
                  </a:cubicBezTo>
                  <a:cubicBezTo>
                    <a:pt x="1268" y="0"/>
                    <a:pt x="729" y="64"/>
                    <a:pt x="159" y="95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819725" y="1545200"/>
              <a:ext cx="18250" cy="9525"/>
            </a:xfrm>
            <a:custGeom>
              <a:avLst/>
              <a:gdLst/>
              <a:ahLst/>
              <a:cxnLst/>
              <a:rect l="l" t="t" r="r" b="b"/>
              <a:pathLst>
                <a:path w="730" h="381" extrusionOk="0">
                  <a:moveTo>
                    <a:pt x="634" y="95"/>
                  </a:moveTo>
                  <a:cubicBezTo>
                    <a:pt x="444" y="64"/>
                    <a:pt x="254" y="32"/>
                    <a:pt x="33" y="0"/>
                  </a:cubicBezTo>
                  <a:cubicBezTo>
                    <a:pt x="1" y="64"/>
                    <a:pt x="1" y="127"/>
                    <a:pt x="1" y="159"/>
                  </a:cubicBezTo>
                  <a:cubicBezTo>
                    <a:pt x="33" y="222"/>
                    <a:pt x="64" y="285"/>
                    <a:pt x="96" y="285"/>
                  </a:cubicBezTo>
                  <a:cubicBezTo>
                    <a:pt x="286" y="380"/>
                    <a:pt x="476" y="380"/>
                    <a:pt x="666" y="317"/>
                  </a:cubicBezTo>
                  <a:cubicBezTo>
                    <a:pt x="698" y="285"/>
                    <a:pt x="729" y="254"/>
                    <a:pt x="729" y="222"/>
                  </a:cubicBezTo>
                  <a:cubicBezTo>
                    <a:pt x="729" y="190"/>
                    <a:pt x="666" y="127"/>
                    <a:pt x="634" y="95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77225" y="1325900"/>
              <a:ext cx="30900" cy="11900"/>
            </a:xfrm>
            <a:custGeom>
              <a:avLst/>
              <a:gdLst/>
              <a:ahLst/>
              <a:cxnLst/>
              <a:rect l="l" t="t" r="r" b="b"/>
              <a:pathLst>
                <a:path w="1236" h="476" extrusionOk="0">
                  <a:moveTo>
                    <a:pt x="159" y="285"/>
                  </a:moveTo>
                  <a:cubicBezTo>
                    <a:pt x="444" y="443"/>
                    <a:pt x="761" y="475"/>
                    <a:pt x="1109" y="443"/>
                  </a:cubicBezTo>
                  <a:cubicBezTo>
                    <a:pt x="1141" y="443"/>
                    <a:pt x="1172" y="412"/>
                    <a:pt x="1172" y="412"/>
                  </a:cubicBezTo>
                  <a:cubicBezTo>
                    <a:pt x="1204" y="380"/>
                    <a:pt x="1236" y="348"/>
                    <a:pt x="1236" y="317"/>
                  </a:cubicBezTo>
                  <a:cubicBezTo>
                    <a:pt x="1236" y="285"/>
                    <a:pt x="1204" y="253"/>
                    <a:pt x="1172" y="222"/>
                  </a:cubicBezTo>
                  <a:cubicBezTo>
                    <a:pt x="1141" y="190"/>
                    <a:pt x="1109" y="190"/>
                    <a:pt x="1077" y="190"/>
                  </a:cubicBezTo>
                  <a:cubicBezTo>
                    <a:pt x="729" y="190"/>
                    <a:pt x="412" y="95"/>
                    <a:pt x="96" y="0"/>
                  </a:cubicBezTo>
                  <a:cubicBezTo>
                    <a:pt x="1" y="158"/>
                    <a:pt x="64" y="253"/>
                    <a:pt x="159" y="285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6666150" y="1347275"/>
              <a:ext cx="39600" cy="5550"/>
            </a:xfrm>
            <a:custGeom>
              <a:avLst/>
              <a:gdLst/>
              <a:ahLst/>
              <a:cxnLst/>
              <a:rect l="l" t="t" r="r" b="b"/>
              <a:pathLst>
                <a:path w="1584" h="222" extrusionOk="0">
                  <a:moveTo>
                    <a:pt x="1457" y="222"/>
                  </a:moveTo>
                  <a:cubicBezTo>
                    <a:pt x="1520" y="222"/>
                    <a:pt x="1584" y="190"/>
                    <a:pt x="1584" y="95"/>
                  </a:cubicBezTo>
                  <a:cubicBezTo>
                    <a:pt x="1235" y="0"/>
                    <a:pt x="665" y="0"/>
                    <a:pt x="0" y="95"/>
                  </a:cubicBezTo>
                  <a:cubicBezTo>
                    <a:pt x="222" y="222"/>
                    <a:pt x="349" y="222"/>
                    <a:pt x="507" y="222"/>
                  </a:cubicBezTo>
                  <a:cubicBezTo>
                    <a:pt x="824" y="222"/>
                    <a:pt x="1140" y="222"/>
                    <a:pt x="1457" y="222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6683550" y="1309250"/>
              <a:ext cx="27750" cy="7950"/>
            </a:xfrm>
            <a:custGeom>
              <a:avLst/>
              <a:gdLst/>
              <a:ahLst/>
              <a:cxnLst/>
              <a:rect l="l" t="t" r="r" b="b"/>
              <a:pathLst>
                <a:path w="1110" h="318" extrusionOk="0">
                  <a:moveTo>
                    <a:pt x="824" y="223"/>
                  </a:moveTo>
                  <a:cubicBezTo>
                    <a:pt x="919" y="223"/>
                    <a:pt x="951" y="223"/>
                    <a:pt x="1109" y="64"/>
                  </a:cubicBezTo>
                  <a:cubicBezTo>
                    <a:pt x="761" y="1"/>
                    <a:pt x="444" y="33"/>
                    <a:pt x="128" y="33"/>
                  </a:cubicBezTo>
                  <a:cubicBezTo>
                    <a:pt x="96" y="64"/>
                    <a:pt x="64" y="96"/>
                    <a:pt x="1" y="128"/>
                  </a:cubicBezTo>
                  <a:cubicBezTo>
                    <a:pt x="286" y="318"/>
                    <a:pt x="539" y="254"/>
                    <a:pt x="824" y="223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6704150" y="1271250"/>
              <a:ext cx="20600" cy="10325"/>
            </a:xfrm>
            <a:custGeom>
              <a:avLst/>
              <a:gdLst/>
              <a:ahLst/>
              <a:cxnLst/>
              <a:rect l="l" t="t" r="r" b="b"/>
              <a:pathLst>
                <a:path w="824" h="413" extrusionOk="0">
                  <a:moveTo>
                    <a:pt x="127" y="413"/>
                  </a:moveTo>
                  <a:cubicBezTo>
                    <a:pt x="349" y="413"/>
                    <a:pt x="570" y="349"/>
                    <a:pt x="760" y="191"/>
                  </a:cubicBezTo>
                  <a:cubicBezTo>
                    <a:pt x="760" y="159"/>
                    <a:pt x="792" y="128"/>
                    <a:pt x="824" y="33"/>
                  </a:cubicBezTo>
                  <a:cubicBezTo>
                    <a:pt x="507" y="1"/>
                    <a:pt x="285" y="96"/>
                    <a:pt x="32" y="191"/>
                  </a:cubicBezTo>
                  <a:cubicBezTo>
                    <a:pt x="0" y="223"/>
                    <a:pt x="0" y="254"/>
                    <a:pt x="0" y="318"/>
                  </a:cubicBezTo>
                  <a:cubicBezTo>
                    <a:pt x="0" y="349"/>
                    <a:pt x="32" y="381"/>
                    <a:pt x="64" y="381"/>
                  </a:cubicBezTo>
                  <a:cubicBezTo>
                    <a:pt x="64" y="413"/>
                    <a:pt x="95" y="413"/>
                    <a:pt x="127" y="413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6697800" y="1293425"/>
              <a:ext cx="20625" cy="7150"/>
            </a:xfrm>
            <a:custGeom>
              <a:avLst/>
              <a:gdLst/>
              <a:ahLst/>
              <a:cxnLst/>
              <a:rect l="l" t="t" r="r" b="b"/>
              <a:pathLst>
                <a:path w="825" h="286" extrusionOk="0">
                  <a:moveTo>
                    <a:pt x="96" y="222"/>
                  </a:moveTo>
                  <a:cubicBezTo>
                    <a:pt x="318" y="254"/>
                    <a:pt x="571" y="286"/>
                    <a:pt x="824" y="127"/>
                  </a:cubicBezTo>
                  <a:cubicBezTo>
                    <a:pt x="539" y="1"/>
                    <a:pt x="318" y="32"/>
                    <a:pt x="64" y="64"/>
                  </a:cubicBezTo>
                  <a:cubicBezTo>
                    <a:pt x="64" y="64"/>
                    <a:pt x="1" y="127"/>
                    <a:pt x="33" y="127"/>
                  </a:cubicBezTo>
                  <a:cubicBezTo>
                    <a:pt x="33" y="159"/>
                    <a:pt x="64" y="222"/>
                    <a:pt x="96" y="222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6722350" y="1259375"/>
              <a:ext cx="7950" cy="4775"/>
            </a:xfrm>
            <a:custGeom>
              <a:avLst/>
              <a:gdLst/>
              <a:ahLst/>
              <a:cxnLst/>
              <a:rect l="l" t="t" r="r" b="b"/>
              <a:pathLst>
                <a:path w="318" h="191" extrusionOk="0">
                  <a:moveTo>
                    <a:pt x="317" y="1"/>
                  </a:moveTo>
                  <a:cubicBezTo>
                    <a:pt x="191" y="1"/>
                    <a:pt x="96" y="33"/>
                    <a:pt x="1" y="33"/>
                  </a:cubicBezTo>
                  <a:cubicBezTo>
                    <a:pt x="64" y="191"/>
                    <a:pt x="159" y="191"/>
                    <a:pt x="317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6704150" y="1473150"/>
              <a:ext cx="28525" cy="11100"/>
            </a:xfrm>
            <a:custGeom>
              <a:avLst/>
              <a:gdLst/>
              <a:ahLst/>
              <a:cxnLst/>
              <a:rect l="l" t="t" r="r" b="b"/>
              <a:pathLst>
                <a:path w="1141" h="444" extrusionOk="0">
                  <a:moveTo>
                    <a:pt x="1045" y="285"/>
                  </a:moveTo>
                  <a:cubicBezTo>
                    <a:pt x="1077" y="285"/>
                    <a:pt x="1109" y="254"/>
                    <a:pt x="1109" y="222"/>
                  </a:cubicBezTo>
                  <a:cubicBezTo>
                    <a:pt x="1140" y="190"/>
                    <a:pt x="1140" y="159"/>
                    <a:pt x="1140" y="127"/>
                  </a:cubicBezTo>
                  <a:cubicBezTo>
                    <a:pt x="1140" y="95"/>
                    <a:pt x="1109" y="64"/>
                    <a:pt x="1077" y="32"/>
                  </a:cubicBezTo>
                  <a:cubicBezTo>
                    <a:pt x="1045" y="32"/>
                    <a:pt x="982" y="0"/>
                    <a:pt x="950" y="32"/>
                  </a:cubicBezTo>
                  <a:cubicBezTo>
                    <a:pt x="665" y="64"/>
                    <a:pt x="380" y="95"/>
                    <a:pt x="95" y="159"/>
                  </a:cubicBezTo>
                  <a:cubicBezTo>
                    <a:pt x="64" y="159"/>
                    <a:pt x="32" y="159"/>
                    <a:pt x="0" y="190"/>
                  </a:cubicBezTo>
                  <a:cubicBezTo>
                    <a:pt x="0" y="317"/>
                    <a:pt x="64" y="380"/>
                    <a:pt x="159" y="412"/>
                  </a:cubicBezTo>
                  <a:cubicBezTo>
                    <a:pt x="475" y="444"/>
                    <a:pt x="760" y="380"/>
                    <a:pt x="1045" y="285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6710475" y="1489775"/>
              <a:ext cx="30125" cy="8725"/>
            </a:xfrm>
            <a:custGeom>
              <a:avLst/>
              <a:gdLst/>
              <a:ahLst/>
              <a:cxnLst/>
              <a:rect l="l" t="t" r="r" b="b"/>
              <a:pathLst>
                <a:path w="1205" h="349" extrusionOk="0">
                  <a:moveTo>
                    <a:pt x="1046" y="254"/>
                  </a:moveTo>
                  <a:cubicBezTo>
                    <a:pt x="1077" y="254"/>
                    <a:pt x="1109" y="159"/>
                    <a:pt x="1204" y="64"/>
                  </a:cubicBezTo>
                  <a:cubicBezTo>
                    <a:pt x="1046" y="32"/>
                    <a:pt x="982" y="32"/>
                    <a:pt x="887" y="32"/>
                  </a:cubicBezTo>
                  <a:cubicBezTo>
                    <a:pt x="666" y="0"/>
                    <a:pt x="444" y="0"/>
                    <a:pt x="222" y="0"/>
                  </a:cubicBezTo>
                  <a:cubicBezTo>
                    <a:pt x="159" y="0"/>
                    <a:pt x="127" y="0"/>
                    <a:pt x="96" y="0"/>
                  </a:cubicBezTo>
                  <a:cubicBezTo>
                    <a:pt x="64" y="32"/>
                    <a:pt x="32" y="64"/>
                    <a:pt x="32" y="96"/>
                  </a:cubicBezTo>
                  <a:cubicBezTo>
                    <a:pt x="1" y="127"/>
                    <a:pt x="32" y="159"/>
                    <a:pt x="32" y="191"/>
                  </a:cubicBezTo>
                  <a:cubicBezTo>
                    <a:pt x="64" y="222"/>
                    <a:pt x="96" y="254"/>
                    <a:pt x="127" y="254"/>
                  </a:cubicBezTo>
                  <a:cubicBezTo>
                    <a:pt x="444" y="317"/>
                    <a:pt x="729" y="349"/>
                    <a:pt x="1046" y="254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6695425" y="1438325"/>
              <a:ext cx="23775" cy="7925"/>
            </a:xfrm>
            <a:custGeom>
              <a:avLst/>
              <a:gdLst/>
              <a:ahLst/>
              <a:cxnLst/>
              <a:rect l="l" t="t" r="r" b="b"/>
              <a:pathLst>
                <a:path w="951" h="317" extrusionOk="0">
                  <a:moveTo>
                    <a:pt x="888" y="222"/>
                  </a:moveTo>
                  <a:cubicBezTo>
                    <a:pt x="919" y="190"/>
                    <a:pt x="951" y="158"/>
                    <a:pt x="951" y="127"/>
                  </a:cubicBezTo>
                  <a:cubicBezTo>
                    <a:pt x="951" y="95"/>
                    <a:pt x="919" y="32"/>
                    <a:pt x="888" y="32"/>
                  </a:cubicBezTo>
                  <a:cubicBezTo>
                    <a:pt x="761" y="0"/>
                    <a:pt x="634" y="0"/>
                    <a:pt x="571" y="0"/>
                  </a:cubicBezTo>
                  <a:cubicBezTo>
                    <a:pt x="381" y="32"/>
                    <a:pt x="223" y="32"/>
                    <a:pt x="96" y="63"/>
                  </a:cubicBezTo>
                  <a:cubicBezTo>
                    <a:pt x="64" y="63"/>
                    <a:pt x="1" y="127"/>
                    <a:pt x="1" y="158"/>
                  </a:cubicBezTo>
                  <a:cubicBezTo>
                    <a:pt x="1" y="190"/>
                    <a:pt x="33" y="253"/>
                    <a:pt x="96" y="285"/>
                  </a:cubicBezTo>
                  <a:cubicBezTo>
                    <a:pt x="128" y="317"/>
                    <a:pt x="223" y="317"/>
                    <a:pt x="286" y="317"/>
                  </a:cubicBezTo>
                  <a:cubicBezTo>
                    <a:pt x="413" y="317"/>
                    <a:pt x="571" y="285"/>
                    <a:pt x="698" y="285"/>
                  </a:cubicBezTo>
                  <a:cubicBezTo>
                    <a:pt x="761" y="253"/>
                    <a:pt x="824" y="253"/>
                    <a:pt x="888" y="222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6704925" y="1456525"/>
              <a:ext cx="21400" cy="8725"/>
            </a:xfrm>
            <a:custGeom>
              <a:avLst/>
              <a:gdLst/>
              <a:ahLst/>
              <a:cxnLst/>
              <a:rect l="l" t="t" r="r" b="b"/>
              <a:pathLst>
                <a:path w="856" h="349" extrusionOk="0">
                  <a:moveTo>
                    <a:pt x="1" y="95"/>
                  </a:moveTo>
                  <a:cubicBezTo>
                    <a:pt x="33" y="285"/>
                    <a:pt x="191" y="317"/>
                    <a:pt x="318" y="317"/>
                  </a:cubicBezTo>
                  <a:cubicBezTo>
                    <a:pt x="508" y="317"/>
                    <a:pt x="729" y="349"/>
                    <a:pt x="856" y="127"/>
                  </a:cubicBezTo>
                  <a:cubicBezTo>
                    <a:pt x="571" y="0"/>
                    <a:pt x="286" y="0"/>
                    <a:pt x="1" y="95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6724725" y="1517475"/>
              <a:ext cx="21400" cy="8750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761" y="254"/>
                  </a:moveTo>
                  <a:cubicBezTo>
                    <a:pt x="792" y="254"/>
                    <a:pt x="824" y="159"/>
                    <a:pt x="856" y="128"/>
                  </a:cubicBezTo>
                  <a:cubicBezTo>
                    <a:pt x="729" y="1"/>
                    <a:pt x="602" y="64"/>
                    <a:pt x="476" y="64"/>
                  </a:cubicBezTo>
                  <a:cubicBezTo>
                    <a:pt x="349" y="33"/>
                    <a:pt x="222" y="33"/>
                    <a:pt x="96" y="33"/>
                  </a:cubicBezTo>
                  <a:cubicBezTo>
                    <a:pt x="64" y="33"/>
                    <a:pt x="32" y="64"/>
                    <a:pt x="1" y="96"/>
                  </a:cubicBezTo>
                  <a:cubicBezTo>
                    <a:pt x="1" y="128"/>
                    <a:pt x="1" y="159"/>
                    <a:pt x="32" y="191"/>
                  </a:cubicBezTo>
                  <a:cubicBezTo>
                    <a:pt x="32" y="223"/>
                    <a:pt x="64" y="254"/>
                    <a:pt x="96" y="286"/>
                  </a:cubicBezTo>
                  <a:cubicBezTo>
                    <a:pt x="317" y="349"/>
                    <a:pt x="539" y="349"/>
                    <a:pt x="761" y="254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722350" y="1502450"/>
              <a:ext cx="20625" cy="7925"/>
            </a:xfrm>
            <a:custGeom>
              <a:avLst/>
              <a:gdLst/>
              <a:ahLst/>
              <a:cxnLst/>
              <a:rect l="l" t="t" r="r" b="b"/>
              <a:pathLst>
                <a:path w="825" h="317" extrusionOk="0">
                  <a:moveTo>
                    <a:pt x="761" y="254"/>
                  </a:moveTo>
                  <a:cubicBezTo>
                    <a:pt x="792" y="254"/>
                    <a:pt x="824" y="190"/>
                    <a:pt x="824" y="159"/>
                  </a:cubicBezTo>
                  <a:cubicBezTo>
                    <a:pt x="824" y="127"/>
                    <a:pt x="792" y="64"/>
                    <a:pt x="729" y="64"/>
                  </a:cubicBezTo>
                  <a:cubicBezTo>
                    <a:pt x="507" y="0"/>
                    <a:pt x="286" y="0"/>
                    <a:pt x="32" y="64"/>
                  </a:cubicBezTo>
                  <a:cubicBezTo>
                    <a:pt x="1" y="159"/>
                    <a:pt x="32" y="222"/>
                    <a:pt x="127" y="254"/>
                  </a:cubicBezTo>
                  <a:cubicBezTo>
                    <a:pt x="317" y="317"/>
                    <a:pt x="539" y="317"/>
                    <a:pt x="761" y="254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729475" y="1530950"/>
              <a:ext cx="19025" cy="7925"/>
            </a:xfrm>
            <a:custGeom>
              <a:avLst/>
              <a:gdLst/>
              <a:ahLst/>
              <a:cxnLst/>
              <a:rect l="l" t="t" r="r" b="b"/>
              <a:pathLst>
                <a:path w="761" h="317" extrusionOk="0">
                  <a:moveTo>
                    <a:pt x="729" y="159"/>
                  </a:moveTo>
                  <a:cubicBezTo>
                    <a:pt x="761" y="95"/>
                    <a:pt x="634" y="0"/>
                    <a:pt x="317" y="0"/>
                  </a:cubicBezTo>
                  <a:cubicBezTo>
                    <a:pt x="286" y="0"/>
                    <a:pt x="191" y="0"/>
                    <a:pt x="127" y="32"/>
                  </a:cubicBezTo>
                  <a:cubicBezTo>
                    <a:pt x="64" y="32"/>
                    <a:pt x="1" y="95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cubicBezTo>
                    <a:pt x="222" y="285"/>
                    <a:pt x="317" y="285"/>
                    <a:pt x="381" y="285"/>
                  </a:cubicBezTo>
                  <a:cubicBezTo>
                    <a:pt x="507" y="285"/>
                    <a:pt x="666" y="317"/>
                    <a:pt x="729" y="159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6739775" y="1547575"/>
              <a:ext cx="12700" cy="7950"/>
            </a:xfrm>
            <a:custGeom>
              <a:avLst/>
              <a:gdLst/>
              <a:ahLst/>
              <a:cxnLst/>
              <a:rect l="l" t="t" r="r" b="b"/>
              <a:pathLst>
                <a:path w="508" h="318" extrusionOk="0">
                  <a:moveTo>
                    <a:pt x="507" y="127"/>
                  </a:moveTo>
                  <a:cubicBezTo>
                    <a:pt x="254" y="0"/>
                    <a:pt x="254" y="0"/>
                    <a:pt x="0" y="127"/>
                  </a:cubicBezTo>
                  <a:cubicBezTo>
                    <a:pt x="64" y="254"/>
                    <a:pt x="95" y="317"/>
                    <a:pt x="159" y="317"/>
                  </a:cubicBezTo>
                  <a:cubicBezTo>
                    <a:pt x="317" y="317"/>
                    <a:pt x="444" y="285"/>
                    <a:pt x="507" y="127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6742950" y="1562625"/>
              <a:ext cx="15050" cy="7150"/>
            </a:xfrm>
            <a:custGeom>
              <a:avLst/>
              <a:gdLst/>
              <a:ahLst/>
              <a:cxnLst/>
              <a:rect l="l" t="t" r="r" b="b"/>
              <a:pathLst>
                <a:path w="602" h="286" extrusionOk="0">
                  <a:moveTo>
                    <a:pt x="570" y="127"/>
                  </a:moveTo>
                  <a:cubicBezTo>
                    <a:pt x="538" y="63"/>
                    <a:pt x="475" y="0"/>
                    <a:pt x="317" y="0"/>
                  </a:cubicBezTo>
                  <a:cubicBezTo>
                    <a:pt x="127" y="0"/>
                    <a:pt x="0" y="95"/>
                    <a:pt x="32" y="158"/>
                  </a:cubicBezTo>
                  <a:cubicBezTo>
                    <a:pt x="63" y="285"/>
                    <a:pt x="190" y="285"/>
                    <a:pt x="285" y="285"/>
                  </a:cubicBezTo>
                  <a:cubicBezTo>
                    <a:pt x="475" y="285"/>
                    <a:pt x="602" y="222"/>
                    <a:pt x="570" y="127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6727900" y="1572125"/>
              <a:ext cx="7950" cy="6350"/>
            </a:xfrm>
            <a:custGeom>
              <a:avLst/>
              <a:gdLst/>
              <a:ahLst/>
              <a:cxnLst/>
              <a:rect l="l" t="t" r="r" b="b"/>
              <a:pathLst>
                <a:path w="318" h="254" extrusionOk="0">
                  <a:moveTo>
                    <a:pt x="32" y="95"/>
                  </a:moveTo>
                  <a:cubicBezTo>
                    <a:pt x="0" y="190"/>
                    <a:pt x="95" y="253"/>
                    <a:pt x="159" y="222"/>
                  </a:cubicBezTo>
                  <a:cubicBezTo>
                    <a:pt x="190" y="222"/>
                    <a:pt x="222" y="158"/>
                    <a:pt x="317" y="95"/>
                  </a:cubicBezTo>
                  <a:cubicBezTo>
                    <a:pt x="222" y="63"/>
                    <a:pt x="159" y="0"/>
                    <a:pt x="127" y="0"/>
                  </a:cubicBezTo>
                  <a:cubicBezTo>
                    <a:pt x="95" y="0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6797575" y="1350425"/>
              <a:ext cx="36425" cy="13500"/>
            </a:xfrm>
            <a:custGeom>
              <a:avLst/>
              <a:gdLst/>
              <a:ahLst/>
              <a:cxnLst/>
              <a:rect l="l" t="t" r="r" b="b"/>
              <a:pathLst>
                <a:path w="1457" h="540" extrusionOk="0">
                  <a:moveTo>
                    <a:pt x="127" y="32"/>
                  </a:moveTo>
                  <a:cubicBezTo>
                    <a:pt x="95" y="1"/>
                    <a:pt x="64" y="32"/>
                    <a:pt x="32" y="32"/>
                  </a:cubicBezTo>
                  <a:cubicBezTo>
                    <a:pt x="32" y="32"/>
                    <a:pt x="32" y="64"/>
                    <a:pt x="0" y="64"/>
                  </a:cubicBezTo>
                  <a:cubicBezTo>
                    <a:pt x="0" y="96"/>
                    <a:pt x="0" y="127"/>
                    <a:pt x="0" y="127"/>
                  </a:cubicBezTo>
                  <a:cubicBezTo>
                    <a:pt x="32" y="191"/>
                    <a:pt x="64" y="222"/>
                    <a:pt x="127" y="254"/>
                  </a:cubicBezTo>
                  <a:cubicBezTo>
                    <a:pt x="444" y="412"/>
                    <a:pt x="792" y="507"/>
                    <a:pt x="1140" y="539"/>
                  </a:cubicBezTo>
                  <a:cubicBezTo>
                    <a:pt x="1235" y="539"/>
                    <a:pt x="1362" y="507"/>
                    <a:pt x="1457" y="349"/>
                  </a:cubicBezTo>
                  <a:cubicBezTo>
                    <a:pt x="1109" y="254"/>
                    <a:pt x="792" y="159"/>
                    <a:pt x="475" y="96"/>
                  </a:cubicBezTo>
                  <a:cubicBezTo>
                    <a:pt x="349" y="64"/>
                    <a:pt x="222" y="32"/>
                    <a:pt x="127" y="32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6801525" y="1363100"/>
              <a:ext cx="31700" cy="11100"/>
            </a:xfrm>
            <a:custGeom>
              <a:avLst/>
              <a:gdLst/>
              <a:ahLst/>
              <a:cxnLst/>
              <a:rect l="l" t="t" r="r" b="b"/>
              <a:pathLst>
                <a:path w="1268" h="444" extrusionOk="0">
                  <a:moveTo>
                    <a:pt x="1014" y="190"/>
                  </a:moveTo>
                  <a:cubicBezTo>
                    <a:pt x="887" y="159"/>
                    <a:pt x="729" y="127"/>
                    <a:pt x="571" y="95"/>
                  </a:cubicBezTo>
                  <a:cubicBezTo>
                    <a:pt x="412" y="64"/>
                    <a:pt x="222" y="32"/>
                    <a:pt x="96" y="0"/>
                  </a:cubicBezTo>
                  <a:cubicBezTo>
                    <a:pt x="1" y="95"/>
                    <a:pt x="32" y="159"/>
                    <a:pt x="96" y="222"/>
                  </a:cubicBezTo>
                  <a:cubicBezTo>
                    <a:pt x="159" y="254"/>
                    <a:pt x="191" y="317"/>
                    <a:pt x="254" y="317"/>
                  </a:cubicBezTo>
                  <a:cubicBezTo>
                    <a:pt x="539" y="381"/>
                    <a:pt x="824" y="412"/>
                    <a:pt x="1109" y="444"/>
                  </a:cubicBezTo>
                  <a:cubicBezTo>
                    <a:pt x="1172" y="444"/>
                    <a:pt x="1204" y="412"/>
                    <a:pt x="1267" y="381"/>
                  </a:cubicBezTo>
                  <a:cubicBezTo>
                    <a:pt x="1236" y="222"/>
                    <a:pt x="1141" y="190"/>
                    <a:pt x="1014" y="19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6795975" y="1328275"/>
              <a:ext cx="31700" cy="10300"/>
            </a:xfrm>
            <a:custGeom>
              <a:avLst/>
              <a:gdLst/>
              <a:ahLst/>
              <a:cxnLst/>
              <a:rect l="l" t="t" r="r" b="b"/>
              <a:pathLst>
                <a:path w="1268" h="412" extrusionOk="0">
                  <a:moveTo>
                    <a:pt x="64" y="222"/>
                  </a:moveTo>
                  <a:cubicBezTo>
                    <a:pt x="96" y="285"/>
                    <a:pt x="159" y="317"/>
                    <a:pt x="223" y="317"/>
                  </a:cubicBezTo>
                  <a:cubicBezTo>
                    <a:pt x="539" y="380"/>
                    <a:pt x="888" y="412"/>
                    <a:pt x="1204" y="380"/>
                  </a:cubicBezTo>
                  <a:cubicBezTo>
                    <a:pt x="1204" y="380"/>
                    <a:pt x="1236" y="317"/>
                    <a:pt x="1268" y="285"/>
                  </a:cubicBezTo>
                  <a:cubicBezTo>
                    <a:pt x="888" y="32"/>
                    <a:pt x="476" y="127"/>
                    <a:pt x="1" y="0"/>
                  </a:cubicBezTo>
                  <a:cubicBezTo>
                    <a:pt x="33" y="127"/>
                    <a:pt x="33" y="190"/>
                    <a:pt x="64" y="222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6793600" y="1312425"/>
              <a:ext cx="29325" cy="9525"/>
            </a:xfrm>
            <a:custGeom>
              <a:avLst/>
              <a:gdLst/>
              <a:ahLst/>
              <a:cxnLst/>
              <a:rect l="l" t="t" r="r" b="b"/>
              <a:pathLst>
                <a:path w="1173" h="381" extrusionOk="0">
                  <a:moveTo>
                    <a:pt x="666" y="64"/>
                  </a:moveTo>
                  <a:cubicBezTo>
                    <a:pt x="603" y="64"/>
                    <a:pt x="539" y="64"/>
                    <a:pt x="476" y="64"/>
                  </a:cubicBezTo>
                  <a:cubicBezTo>
                    <a:pt x="381" y="32"/>
                    <a:pt x="318" y="1"/>
                    <a:pt x="223" y="1"/>
                  </a:cubicBezTo>
                  <a:cubicBezTo>
                    <a:pt x="159" y="1"/>
                    <a:pt x="96" y="1"/>
                    <a:pt x="1" y="32"/>
                  </a:cubicBezTo>
                  <a:cubicBezTo>
                    <a:pt x="64" y="127"/>
                    <a:pt x="96" y="222"/>
                    <a:pt x="159" y="222"/>
                  </a:cubicBezTo>
                  <a:cubicBezTo>
                    <a:pt x="476" y="381"/>
                    <a:pt x="793" y="381"/>
                    <a:pt x="1173" y="191"/>
                  </a:cubicBezTo>
                  <a:cubicBezTo>
                    <a:pt x="1014" y="159"/>
                    <a:pt x="951" y="127"/>
                    <a:pt x="888" y="96"/>
                  </a:cubicBezTo>
                  <a:cubicBezTo>
                    <a:pt x="824" y="96"/>
                    <a:pt x="729" y="96"/>
                    <a:pt x="666" y="64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6793600" y="1291850"/>
              <a:ext cx="23775" cy="10300"/>
            </a:xfrm>
            <a:custGeom>
              <a:avLst/>
              <a:gdLst/>
              <a:ahLst/>
              <a:cxnLst/>
              <a:rect l="l" t="t" r="r" b="b"/>
              <a:pathLst>
                <a:path w="951" h="412" extrusionOk="0">
                  <a:moveTo>
                    <a:pt x="128" y="32"/>
                  </a:moveTo>
                  <a:cubicBezTo>
                    <a:pt x="128" y="32"/>
                    <a:pt x="96" y="0"/>
                    <a:pt x="96" y="32"/>
                  </a:cubicBezTo>
                  <a:cubicBezTo>
                    <a:pt x="64" y="32"/>
                    <a:pt x="1" y="64"/>
                    <a:pt x="1" y="95"/>
                  </a:cubicBezTo>
                  <a:cubicBezTo>
                    <a:pt x="1" y="127"/>
                    <a:pt x="1" y="159"/>
                    <a:pt x="33" y="190"/>
                  </a:cubicBezTo>
                  <a:cubicBezTo>
                    <a:pt x="33" y="222"/>
                    <a:pt x="64" y="254"/>
                    <a:pt x="64" y="254"/>
                  </a:cubicBezTo>
                  <a:cubicBezTo>
                    <a:pt x="349" y="380"/>
                    <a:pt x="634" y="412"/>
                    <a:pt x="919" y="254"/>
                  </a:cubicBezTo>
                  <a:cubicBezTo>
                    <a:pt x="919" y="254"/>
                    <a:pt x="919" y="222"/>
                    <a:pt x="951" y="190"/>
                  </a:cubicBezTo>
                  <a:cubicBezTo>
                    <a:pt x="888" y="159"/>
                    <a:pt x="824" y="95"/>
                    <a:pt x="761" y="95"/>
                  </a:cubicBezTo>
                  <a:cubicBezTo>
                    <a:pt x="539" y="64"/>
                    <a:pt x="318" y="32"/>
                    <a:pt x="128" y="32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6787275" y="1260975"/>
              <a:ext cx="20600" cy="6350"/>
            </a:xfrm>
            <a:custGeom>
              <a:avLst/>
              <a:gdLst/>
              <a:ahLst/>
              <a:cxnLst/>
              <a:rect l="l" t="t" r="r" b="b"/>
              <a:pathLst>
                <a:path w="824" h="254" extrusionOk="0">
                  <a:moveTo>
                    <a:pt x="64" y="222"/>
                  </a:moveTo>
                  <a:cubicBezTo>
                    <a:pt x="127" y="254"/>
                    <a:pt x="191" y="254"/>
                    <a:pt x="222" y="254"/>
                  </a:cubicBezTo>
                  <a:cubicBezTo>
                    <a:pt x="412" y="254"/>
                    <a:pt x="602" y="222"/>
                    <a:pt x="824" y="127"/>
                  </a:cubicBezTo>
                  <a:cubicBezTo>
                    <a:pt x="729" y="95"/>
                    <a:pt x="666" y="32"/>
                    <a:pt x="571" y="32"/>
                  </a:cubicBezTo>
                  <a:cubicBezTo>
                    <a:pt x="412" y="0"/>
                    <a:pt x="254" y="0"/>
                    <a:pt x="64" y="0"/>
                  </a:cubicBezTo>
                  <a:cubicBezTo>
                    <a:pt x="32" y="0"/>
                    <a:pt x="1" y="95"/>
                    <a:pt x="1" y="127"/>
                  </a:cubicBezTo>
                  <a:cubicBezTo>
                    <a:pt x="1" y="159"/>
                    <a:pt x="32" y="222"/>
                    <a:pt x="64" y="222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6795975" y="1275225"/>
              <a:ext cx="20625" cy="6350"/>
            </a:xfrm>
            <a:custGeom>
              <a:avLst/>
              <a:gdLst/>
              <a:ahLst/>
              <a:cxnLst/>
              <a:rect l="l" t="t" r="r" b="b"/>
              <a:pathLst>
                <a:path w="825" h="254" extrusionOk="0">
                  <a:moveTo>
                    <a:pt x="1" y="159"/>
                  </a:moveTo>
                  <a:cubicBezTo>
                    <a:pt x="318" y="222"/>
                    <a:pt x="476" y="254"/>
                    <a:pt x="729" y="159"/>
                  </a:cubicBezTo>
                  <a:cubicBezTo>
                    <a:pt x="761" y="159"/>
                    <a:pt x="793" y="95"/>
                    <a:pt x="824" y="64"/>
                  </a:cubicBezTo>
                  <a:cubicBezTo>
                    <a:pt x="413" y="0"/>
                    <a:pt x="159" y="32"/>
                    <a:pt x="1" y="159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6540250" y="1426425"/>
              <a:ext cx="23000" cy="20625"/>
            </a:xfrm>
            <a:custGeom>
              <a:avLst/>
              <a:gdLst/>
              <a:ahLst/>
              <a:cxnLst/>
              <a:rect l="l" t="t" r="r" b="b"/>
              <a:pathLst>
                <a:path w="920" h="825" extrusionOk="0">
                  <a:moveTo>
                    <a:pt x="603" y="761"/>
                  </a:moveTo>
                  <a:cubicBezTo>
                    <a:pt x="666" y="793"/>
                    <a:pt x="729" y="824"/>
                    <a:pt x="761" y="824"/>
                  </a:cubicBezTo>
                  <a:cubicBezTo>
                    <a:pt x="793" y="824"/>
                    <a:pt x="856" y="793"/>
                    <a:pt x="888" y="761"/>
                  </a:cubicBezTo>
                  <a:cubicBezTo>
                    <a:pt x="919" y="729"/>
                    <a:pt x="888" y="666"/>
                    <a:pt x="856" y="634"/>
                  </a:cubicBezTo>
                  <a:cubicBezTo>
                    <a:pt x="666" y="444"/>
                    <a:pt x="476" y="254"/>
                    <a:pt x="254" y="64"/>
                  </a:cubicBezTo>
                  <a:cubicBezTo>
                    <a:pt x="222" y="33"/>
                    <a:pt x="127" y="33"/>
                    <a:pt x="1" y="1"/>
                  </a:cubicBezTo>
                  <a:cubicBezTo>
                    <a:pt x="159" y="381"/>
                    <a:pt x="381" y="634"/>
                    <a:pt x="603" y="76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6572725" y="1411400"/>
              <a:ext cx="19025" cy="20600"/>
            </a:xfrm>
            <a:custGeom>
              <a:avLst/>
              <a:gdLst/>
              <a:ahLst/>
              <a:cxnLst/>
              <a:rect l="l" t="t" r="r" b="b"/>
              <a:pathLst>
                <a:path w="761" h="824" extrusionOk="0">
                  <a:moveTo>
                    <a:pt x="507" y="792"/>
                  </a:moveTo>
                  <a:cubicBezTo>
                    <a:pt x="539" y="824"/>
                    <a:pt x="602" y="824"/>
                    <a:pt x="634" y="824"/>
                  </a:cubicBezTo>
                  <a:cubicBezTo>
                    <a:pt x="665" y="824"/>
                    <a:pt x="697" y="792"/>
                    <a:pt x="729" y="792"/>
                  </a:cubicBezTo>
                  <a:cubicBezTo>
                    <a:pt x="729" y="729"/>
                    <a:pt x="760" y="729"/>
                    <a:pt x="729" y="697"/>
                  </a:cubicBezTo>
                  <a:cubicBezTo>
                    <a:pt x="602" y="412"/>
                    <a:pt x="412" y="159"/>
                    <a:pt x="127" y="0"/>
                  </a:cubicBezTo>
                  <a:cubicBezTo>
                    <a:pt x="95" y="0"/>
                    <a:pt x="32" y="0"/>
                    <a:pt x="32" y="32"/>
                  </a:cubicBezTo>
                  <a:cubicBezTo>
                    <a:pt x="0" y="64"/>
                    <a:pt x="0" y="159"/>
                    <a:pt x="0" y="159"/>
                  </a:cubicBezTo>
                  <a:cubicBezTo>
                    <a:pt x="190" y="380"/>
                    <a:pt x="349" y="570"/>
                    <a:pt x="507" y="792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529975" y="1431175"/>
              <a:ext cx="18225" cy="19825"/>
            </a:xfrm>
            <a:custGeom>
              <a:avLst/>
              <a:gdLst/>
              <a:ahLst/>
              <a:cxnLst/>
              <a:rect l="l" t="t" r="r" b="b"/>
              <a:pathLst>
                <a:path w="729" h="793" extrusionOk="0">
                  <a:moveTo>
                    <a:pt x="507" y="761"/>
                  </a:moveTo>
                  <a:cubicBezTo>
                    <a:pt x="507" y="793"/>
                    <a:pt x="570" y="793"/>
                    <a:pt x="602" y="793"/>
                  </a:cubicBezTo>
                  <a:cubicBezTo>
                    <a:pt x="665" y="793"/>
                    <a:pt x="697" y="761"/>
                    <a:pt x="728" y="729"/>
                  </a:cubicBezTo>
                  <a:cubicBezTo>
                    <a:pt x="697" y="666"/>
                    <a:pt x="697" y="634"/>
                    <a:pt x="665" y="603"/>
                  </a:cubicBezTo>
                  <a:cubicBezTo>
                    <a:pt x="538" y="413"/>
                    <a:pt x="412" y="254"/>
                    <a:pt x="285" y="96"/>
                  </a:cubicBezTo>
                  <a:cubicBezTo>
                    <a:pt x="253" y="64"/>
                    <a:pt x="190" y="33"/>
                    <a:pt x="158" y="33"/>
                  </a:cubicBezTo>
                  <a:cubicBezTo>
                    <a:pt x="127" y="1"/>
                    <a:pt x="63" y="1"/>
                    <a:pt x="32" y="33"/>
                  </a:cubicBezTo>
                  <a:cubicBezTo>
                    <a:pt x="0" y="64"/>
                    <a:pt x="0" y="96"/>
                    <a:pt x="0" y="128"/>
                  </a:cubicBezTo>
                  <a:cubicBezTo>
                    <a:pt x="127" y="381"/>
                    <a:pt x="317" y="571"/>
                    <a:pt x="507" y="76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6507800" y="1436725"/>
              <a:ext cx="22200" cy="18250"/>
            </a:xfrm>
            <a:custGeom>
              <a:avLst/>
              <a:gdLst/>
              <a:ahLst/>
              <a:cxnLst/>
              <a:rect l="l" t="t" r="r" b="b"/>
              <a:pathLst>
                <a:path w="888" h="730" extrusionOk="0">
                  <a:moveTo>
                    <a:pt x="0" y="1"/>
                  </a:moveTo>
                  <a:cubicBezTo>
                    <a:pt x="0" y="191"/>
                    <a:pt x="159" y="286"/>
                    <a:pt x="285" y="381"/>
                  </a:cubicBezTo>
                  <a:cubicBezTo>
                    <a:pt x="444" y="507"/>
                    <a:pt x="602" y="697"/>
                    <a:pt x="887" y="729"/>
                  </a:cubicBezTo>
                  <a:cubicBezTo>
                    <a:pt x="665" y="412"/>
                    <a:pt x="254" y="64"/>
                    <a:pt x="0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6589350" y="1405850"/>
              <a:ext cx="16650" cy="18225"/>
            </a:xfrm>
            <a:custGeom>
              <a:avLst/>
              <a:gdLst/>
              <a:ahLst/>
              <a:cxnLst/>
              <a:rect l="l" t="t" r="r" b="b"/>
              <a:pathLst>
                <a:path w="666" h="729" extrusionOk="0">
                  <a:moveTo>
                    <a:pt x="507" y="729"/>
                  </a:moveTo>
                  <a:cubicBezTo>
                    <a:pt x="539" y="729"/>
                    <a:pt x="602" y="729"/>
                    <a:pt x="634" y="697"/>
                  </a:cubicBezTo>
                  <a:cubicBezTo>
                    <a:pt x="634" y="697"/>
                    <a:pt x="665" y="634"/>
                    <a:pt x="634" y="602"/>
                  </a:cubicBezTo>
                  <a:cubicBezTo>
                    <a:pt x="475" y="381"/>
                    <a:pt x="285" y="127"/>
                    <a:pt x="0" y="1"/>
                  </a:cubicBezTo>
                  <a:cubicBezTo>
                    <a:pt x="95" y="317"/>
                    <a:pt x="285" y="507"/>
                    <a:pt x="507" y="729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6559250" y="14224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444" y="571"/>
                  </a:moveTo>
                  <a:cubicBezTo>
                    <a:pt x="476" y="571"/>
                    <a:pt x="539" y="539"/>
                    <a:pt x="539" y="507"/>
                  </a:cubicBezTo>
                  <a:cubicBezTo>
                    <a:pt x="571" y="476"/>
                    <a:pt x="571" y="444"/>
                    <a:pt x="571" y="412"/>
                  </a:cubicBezTo>
                  <a:cubicBezTo>
                    <a:pt x="444" y="254"/>
                    <a:pt x="318" y="64"/>
                    <a:pt x="64" y="1"/>
                  </a:cubicBezTo>
                  <a:cubicBezTo>
                    <a:pt x="1" y="191"/>
                    <a:pt x="96" y="286"/>
                    <a:pt x="159" y="381"/>
                  </a:cubicBezTo>
                  <a:cubicBezTo>
                    <a:pt x="254" y="444"/>
                    <a:pt x="318" y="539"/>
                    <a:pt x="444" y="57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6621025" y="1392400"/>
              <a:ext cx="13475" cy="12675"/>
            </a:xfrm>
            <a:custGeom>
              <a:avLst/>
              <a:gdLst/>
              <a:ahLst/>
              <a:cxnLst/>
              <a:rect l="l" t="t" r="r" b="b"/>
              <a:pathLst>
                <a:path w="539" h="507" extrusionOk="0">
                  <a:moveTo>
                    <a:pt x="380" y="475"/>
                  </a:moveTo>
                  <a:cubicBezTo>
                    <a:pt x="412" y="507"/>
                    <a:pt x="475" y="475"/>
                    <a:pt x="507" y="444"/>
                  </a:cubicBezTo>
                  <a:cubicBezTo>
                    <a:pt x="538" y="412"/>
                    <a:pt x="538" y="317"/>
                    <a:pt x="507" y="285"/>
                  </a:cubicBezTo>
                  <a:cubicBezTo>
                    <a:pt x="443" y="190"/>
                    <a:pt x="317" y="95"/>
                    <a:pt x="222" y="32"/>
                  </a:cubicBezTo>
                  <a:cubicBezTo>
                    <a:pt x="222" y="0"/>
                    <a:pt x="158" y="0"/>
                    <a:pt x="158" y="0"/>
                  </a:cubicBezTo>
                  <a:cubicBezTo>
                    <a:pt x="63" y="0"/>
                    <a:pt x="0" y="95"/>
                    <a:pt x="32" y="159"/>
                  </a:cubicBezTo>
                  <a:cubicBezTo>
                    <a:pt x="127" y="285"/>
                    <a:pt x="222" y="412"/>
                    <a:pt x="380" y="475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6606750" y="1398725"/>
              <a:ext cx="12700" cy="15850"/>
            </a:xfrm>
            <a:custGeom>
              <a:avLst/>
              <a:gdLst/>
              <a:ahLst/>
              <a:cxnLst/>
              <a:rect l="l" t="t" r="r" b="b"/>
              <a:pathLst>
                <a:path w="508" h="634" extrusionOk="0">
                  <a:moveTo>
                    <a:pt x="254" y="507"/>
                  </a:moveTo>
                  <a:cubicBezTo>
                    <a:pt x="318" y="571"/>
                    <a:pt x="413" y="634"/>
                    <a:pt x="508" y="539"/>
                  </a:cubicBezTo>
                  <a:cubicBezTo>
                    <a:pt x="381" y="286"/>
                    <a:pt x="349" y="222"/>
                    <a:pt x="1" y="1"/>
                  </a:cubicBezTo>
                  <a:cubicBezTo>
                    <a:pt x="1" y="254"/>
                    <a:pt x="33" y="317"/>
                    <a:pt x="254" y="507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6647925" y="1381300"/>
              <a:ext cx="8750" cy="7950"/>
            </a:xfrm>
            <a:custGeom>
              <a:avLst/>
              <a:gdLst/>
              <a:ahLst/>
              <a:cxnLst/>
              <a:rect l="l" t="t" r="r" b="b"/>
              <a:pathLst>
                <a:path w="350" h="318" extrusionOk="0">
                  <a:moveTo>
                    <a:pt x="127" y="286"/>
                  </a:moveTo>
                  <a:cubicBezTo>
                    <a:pt x="191" y="318"/>
                    <a:pt x="254" y="286"/>
                    <a:pt x="317" y="286"/>
                  </a:cubicBezTo>
                  <a:cubicBezTo>
                    <a:pt x="317" y="286"/>
                    <a:pt x="349" y="254"/>
                    <a:pt x="349" y="223"/>
                  </a:cubicBezTo>
                  <a:cubicBezTo>
                    <a:pt x="349" y="223"/>
                    <a:pt x="349" y="191"/>
                    <a:pt x="349" y="191"/>
                  </a:cubicBezTo>
                  <a:cubicBezTo>
                    <a:pt x="317" y="64"/>
                    <a:pt x="159" y="1"/>
                    <a:pt x="64" y="33"/>
                  </a:cubicBezTo>
                  <a:cubicBezTo>
                    <a:pt x="32" y="64"/>
                    <a:pt x="1" y="96"/>
                    <a:pt x="1" y="96"/>
                  </a:cubicBezTo>
                  <a:cubicBezTo>
                    <a:pt x="1" y="223"/>
                    <a:pt x="64" y="254"/>
                    <a:pt x="127" y="286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6635275" y="1385275"/>
              <a:ext cx="7925" cy="8725"/>
            </a:xfrm>
            <a:custGeom>
              <a:avLst/>
              <a:gdLst/>
              <a:ahLst/>
              <a:cxnLst/>
              <a:rect l="l" t="t" r="r" b="b"/>
              <a:pathLst>
                <a:path w="317" h="349" extrusionOk="0">
                  <a:moveTo>
                    <a:pt x="317" y="285"/>
                  </a:moveTo>
                  <a:cubicBezTo>
                    <a:pt x="317" y="254"/>
                    <a:pt x="285" y="159"/>
                    <a:pt x="253" y="127"/>
                  </a:cubicBezTo>
                  <a:cubicBezTo>
                    <a:pt x="222" y="64"/>
                    <a:pt x="127" y="32"/>
                    <a:pt x="63" y="0"/>
                  </a:cubicBezTo>
                  <a:cubicBezTo>
                    <a:pt x="0" y="127"/>
                    <a:pt x="32" y="222"/>
                    <a:pt x="127" y="285"/>
                  </a:cubicBezTo>
                  <a:cubicBezTo>
                    <a:pt x="190" y="349"/>
                    <a:pt x="317" y="349"/>
                    <a:pt x="317" y="285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618650" y="1476325"/>
              <a:ext cx="14275" cy="17425"/>
            </a:xfrm>
            <a:custGeom>
              <a:avLst/>
              <a:gdLst/>
              <a:ahLst/>
              <a:cxnLst/>
              <a:rect l="l" t="t" r="r" b="b"/>
              <a:pathLst>
                <a:path w="571" h="697" extrusionOk="0">
                  <a:moveTo>
                    <a:pt x="190" y="634"/>
                  </a:moveTo>
                  <a:cubicBezTo>
                    <a:pt x="190" y="570"/>
                    <a:pt x="158" y="507"/>
                    <a:pt x="158" y="443"/>
                  </a:cubicBezTo>
                  <a:cubicBezTo>
                    <a:pt x="158" y="443"/>
                    <a:pt x="190" y="412"/>
                    <a:pt x="190" y="412"/>
                  </a:cubicBezTo>
                  <a:cubicBezTo>
                    <a:pt x="443" y="412"/>
                    <a:pt x="443" y="412"/>
                    <a:pt x="570" y="285"/>
                  </a:cubicBezTo>
                  <a:cubicBezTo>
                    <a:pt x="475" y="158"/>
                    <a:pt x="222" y="32"/>
                    <a:pt x="127" y="0"/>
                  </a:cubicBezTo>
                  <a:cubicBezTo>
                    <a:pt x="63" y="0"/>
                    <a:pt x="0" y="63"/>
                    <a:pt x="0" y="127"/>
                  </a:cubicBezTo>
                  <a:cubicBezTo>
                    <a:pt x="0" y="285"/>
                    <a:pt x="32" y="443"/>
                    <a:pt x="63" y="602"/>
                  </a:cubicBezTo>
                  <a:cubicBezTo>
                    <a:pt x="63" y="665"/>
                    <a:pt x="127" y="697"/>
                    <a:pt x="190" y="634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630525" y="1453350"/>
              <a:ext cx="19800" cy="8750"/>
            </a:xfrm>
            <a:custGeom>
              <a:avLst/>
              <a:gdLst/>
              <a:ahLst/>
              <a:cxnLst/>
              <a:rect l="l" t="t" r="r" b="b"/>
              <a:pathLst>
                <a:path w="792" h="350" extrusionOk="0">
                  <a:moveTo>
                    <a:pt x="95" y="254"/>
                  </a:moveTo>
                  <a:cubicBezTo>
                    <a:pt x="285" y="286"/>
                    <a:pt x="475" y="317"/>
                    <a:pt x="697" y="317"/>
                  </a:cubicBezTo>
                  <a:cubicBezTo>
                    <a:pt x="728" y="349"/>
                    <a:pt x="792" y="286"/>
                    <a:pt x="792" y="222"/>
                  </a:cubicBezTo>
                  <a:cubicBezTo>
                    <a:pt x="792" y="191"/>
                    <a:pt x="760" y="127"/>
                    <a:pt x="728" y="96"/>
                  </a:cubicBezTo>
                  <a:cubicBezTo>
                    <a:pt x="570" y="64"/>
                    <a:pt x="412" y="32"/>
                    <a:pt x="253" y="1"/>
                  </a:cubicBezTo>
                  <a:cubicBezTo>
                    <a:pt x="190" y="1"/>
                    <a:pt x="127" y="32"/>
                    <a:pt x="63" y="32"/>
                  </a:cubicBezTo>
                  <a:cubicBezTo>
                    <a:pt x="32" y="32"/>
                    <a:pt x="0" y="64"/>
                    <a:pt x="0" y="96"/>
                  </a:cubicBezTo>
                  <a:cubicBezTo>
                    <a:pt x="0" y="127"/>
                    <a:pt x="32" y="159"/>
                    <a:pt x="32" y="191"/>
                  </a:cubicBezTo>
                  <a:cubicBezTo>
                    <a:pt x="63" y="222"/>
                    <a:pt x="63" y="254"/>
                    <a:pt x="95" y="254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627350" y="1465225"/>
              <a:ext cx="15850" cy="8750"/>
            </a:xfrm>
            <a:custGeom>
              <a:avLst/>
              <a:gdLst/>
              <a:ahLst/>
              <a:cxnLst/>
              <a:rect l="l" t="t" r="r" b="b"/>
              <a:pathLst>
                <a:path w="634" h="350" extrusionOk="0">
                  <a:moveTo>
                    <a:pt x="64" y="222"/>
                  </a:moveTo>
                  <a:cubicBezTo>
                    <a:pt x="190" y="286"/>
                    <a:pt x="317" y="317"/>
                    <a:pt x="412" y="349"/>
                  </a:cubicBezTo>
                  <a:cubicBezTo>
                    <a:pt x="475" y="349"/>
                    <a:pt x="507" y="349"/>
                    <a:pt x="507" y="349"/>
                  </a:cubicBezTo>
                  <a:cubicBezTo>
                    <a:pt x="570" y="317"/>
                    <a:pt x="634" y="286"/>
                    <a:pt x="634" y="254"/>
                  </a:cubicBezTo>
                  <a:cubicBezTo>
                    <a:pt x="634" y="191"/>
                    <a:pt x="602" y="127"/>
                    <a:pt x="570" y="127"/>
                  </a:cubicBezTo>
                  <a:cubicBezTo>
                    <a:pt x="412" y="64"/>
                    <a:pt x="285" y="32"/>
                    <a:pt x="127" y="1"/>
                  </a:cubicBezTo>
                  <a:cubicBezTo>
                    <a:pt x="95" y="1"/>
                    <a:pt x="0" y="32"/>
                    <a:pt x="0" y="64"/>
                  </a:cubicBezTo>
                  <a:cubicBezTo>
                    <a:pt x="32" y="127"/>
                    <a:pt x="32" y="222"/>
                    <a:pt x="64" y="222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638425" y="1440700"/>
              <a:ext cx="18250" cy="9525"/>
            </a:xfrm>
            <a:custGeom>
              <a:avLst/>
              <a:gdLst/>
              <a:ahLst/>
              <a:cxnLst/>
              <a:rect l="l" t="t" r="r" b="b"/>
              <a:pathLst>
                <a:path w="730" h="381" extrusionOk="0">
                  <a:moveTo>
                    <a:pt x="729" y="285"/>
                  </a:moveTo>
                  <a:cubicBezTo>
                    <a:pt x="476" y="95"/>
                    <a:pt x="286" y="0"/>
                    <a:pt x="1" y="63"/>
                  </a:cubicBezTo>
                  <a:cubicBezTo>
                    <a:pt x="159" y="317"/>
                    <a:pt x="317" y="380"/>
                    <a:pt x="729" y="285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6605175" y="1512725"/>
              <a:ext cx="12700" cy="8750"/>
            </a:xfrm>
            <a:custGeom>
              <a:avLst/>
              <a:gdLst/>
              <a:ahLst/>
              <a:cxnLst/>
              <a:rect l="l" t="t" r="r" b="b"/>
              <a:pathLst>
                <a:path w="508" h="350" extrusionOk="0">
                  <a:moveTo>
                    <a:pt x="286" y="349"/>
                  </a:moveTo>
                  <a:cubicBezTo>
                    <a:pt x="349" y="349"/>
                    <a:pt x="349" y="349"/>
                    <a:pt x="381" y="349"/>
                  </a:cubicBezTo>
                  <a:cubicBezTo>
                    <a:pt x="412" y="349"/>
                    <a:pt x="476" y="318"/>
                    <a:pt x="476" y="286"/>
                  </a:cubicBezTo>
                  <a:cubicBezTo>
                    <a:pt x="507" y="254"/>
                    <a:pt x="476" y="159"/>
                    <a:pt x="444" y="159"/>
                  </a:cubicBezTo>
                  <a:cubicBezTo>
                    <a:pt x="349" y="96"/>
                    <a:pt x="254" y="33"/>
                    <a:pt x="159" y="33"/>
                  </a:cubicBezTo>
                  <a:cubicBezTo>
                    <a:pt x="96" y="1"/>
                    <a:pt x="32" y="33"/>
                    <a:pt x="1" y="64"/>
                  </a:cubicBezTo>
                  <a:cubicBezTo>
                    <a:pt x="1" y="96"/>
                    <a:pt x="1" y="191"/>
                    <a:pt x="1" y="223"/>
                  </a:cubicBezTo>
                  <a:cubicBezTo>
                    <a:pt x="127" y="286"/>
                    <a:pt x="222" y="318"/>
                    <a:pt x="286" y="349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643975" y="1431975"/>
              <a:ext cx="20600" cy="6375"/>
            </a:xfrm>
            <a:custGeom>
              <a:avLst/>
              <a:gdLst/>
              <a:ahLst/>
              <a:cxnLst/>
              <a:rect l="l" t="t" r="r" b="b"/>
              <a:pathLst>
                <a:path w="824" h="255" extrusionOk="0">
                  <a:moveTo>
                    <a:pt x="0" y="96"/>
                  </a:moveTo>
                  <a:cubicBezTo>
                    <a:pt x="190" y="222"/>
                    <a:pt x="254" y="254"/>
                    <a:pt x="444" y="222"/>
                  </a:cubicBezTo>
                  <a:cubicBezTo>
                    <a:pt x="570" y="222"/>
                    <a:pt x="697" y="191"/>
                    <a:pt x="824" y="191"/>
                  </a:cubicBezTo>
                  <a:cubicBezTo>
                    <a:pt x="539" y="32"/>
                    <a:pt x="317" y="1"/>
                    <a:pt x="0" y="96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6609150" y="1496900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380" y="286"/>
                  </a:moveTo>
                  <a:cubicBezTo>
                    <a:pt x="348" y="96"/>
                    <a:pt x="222" y="1"/>
                    <a:pt x="95" y="1"/>
                  </a:cubicBezTo>
                  <a:cubicBezTo>
                    <a:pt x="63" y="1"/>
                    <a:pt x="32" y="32"/>
                    <a:pt x="0" y="64"/>
                  </a:cubicBezTo>
                  <a:cubicBezTo>
                    <a:pt x="0" y="96"/>
                    <a:pt x="0" y="159"/>
                    <a:pt x="0" y="191"/>
                  </a:cubicBezTo>
                  <a:cubicBezTo>
                    <a:pt x="95" y="317"/>
                    <a:pt x="190" y="349"/>
                    <a:pt x="380" y="286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6605175" y="1528575"/>
              <a:ext cx="6350" cy="5550"/>
            </a:xfrm>
            <a:custGeom>
              <a:avLst/>
              <a:gdLst/>
              <a:ahLst/>
              <a:cxnLst/>
              <a:rect l="l" t="t" r="r" b="b"/>
              <a:pathLst>
                <a:path w="254" h="222" extrusionOk="0">
                  <a:moveTo>
                    <a:pt x="254" y="127"/>
                  </a:moveTo>
                  <a:cubicBezTo>
                    <a:pt x="222" y="95"/>
                    <a:pt x="191" y="32"/>
                    <a:pt x="159" y="0"/>
                  </a:cubicBezTo>
                  <a:cubicBezTo>
                    <a:pt x="127" y="0"/>
                    <a:pt x="64" y="0"/>
                    <a:pt x="32" y="0"/>
                  </a:cubicBezTo>
                  <a:cubicBezTo>
                    <a:pt x="1" y="0"/>
                    <a:pt x="1" y="32"/>
                    <a:pt x="1" y="64"/>
                  </a:cubicBezTo>
                  <a:cubicBezTo>
                    <a:pt x="1" y="159"/>
                    <a:pt x="64" y="222"/>
                    <a:pt x="159" y="190"/>
                  </a:cubicBezTo>
                  <a:cubicBezTo>
                    <a:pt x="191" y="190"/>
                    <a:pt x="222" y="159"/>
                    <a:pt x="254" y="127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6619425" y="1768450"/>
              <a:ext cx="150450" cy="192425"/>
            </a:xfrm>
            <a:custGeom>
              <a:avLst/>
              <a:gdLst/>
              <a:ahLst/>
              <a:cxnLst/>
              <a:rect l="l" t="t" r="r" b="b"/>
              <a:pathLst>
                <a:path w="6018" h="7697" extrusionOk="0">
                  <a:moveTo>
                    <a:pt x="2978" y="5416"/>
                  </a:moveTo>
                  <a:cubicBezTo>
                    <a:pt x="2724" y="5321"/>
                    <a:pt x="2566" y="5511"/>
                    <a:pt x="2439" y="5670"/>
                  </a:cubicBezTo>
                  <a:cubicBezTo>
                    <a:pt x="2344" y="5796"/>
                    <a:pt x="2281" y="5891"/>
                    <a:pt x="2186" y="6018"/>
                  </a:cubicBezTo>
                  <a:cubicBezTo>
                    <a:pt x="1901" y="6398"/>
                    <a:pt x="1869" y="6430"/>
                    <a:pt x="1362" y="6303"/>
                  </a:cubicBezTo>
                  <a:cubicBezTo>
                    <a:pt x="951" y="6176"/>
                    <a:pt x="507" y="6081"/>
                    <a:pt x="96" y="5986"/>
                  </a:cubicBezTo>
                  <a:cubicBezTo>
                    <a:pt x="64" y="6050"/>
                    <a:pt x="1" y="6145"/>
                    <a:pt x="32" y="6208"/>
                  </a:cubicBezTo>
                  <a:cubicBezTo>
                    <a:pt x="64" y="6335"/>
                    <a:pt x="159" y="6430"/>
                    <a:pt x="222" y="6556"/>
                  </a:cubicBezTo>
                  <a:cubicBezTo>
                    <a:pt x="349" y="6873"/>
                    <a:pt x="634" y="7031"/>
                    <a:pt x="951" y="7063"/>
                  </a:cubicBezTo>
                  <a:cubicBezTo>
                    <a:pt x="1236" y="7126"/>
                    <a:pt x="1521" y="7158"/>
                    <a:pt x="1806" y="7221"/>
                  </a:cubicBezTo>
                  <a:cubicBezTo>
                    <a:pt x="2123" y="7316"/>
                    <a:pt x="2344" y="7221"/>
                    <a:pt x="2534" y="6905"/>
                  </a:cubicBezTo>
                  <a:cubicBezTo>
                    <a:pt x="2629" y="6746"/>
                    <a:pt x="2661" y="6556"/>
                    <a:pt x="2851" y="6430"/>
                  </a:cubicBezTo>
                  <a:cubicBezTo>
                    <a:pt x="2946" y="6620"/>
                    <a:pt x="3041" y="6778"/>
                    <a:pt x="3104" y="6936"/>
                  </a:cubicBezTo>
                  <a:cubicBezTo>
                    <a:pt x="3199" y="7285"/>
                    <a:pt x="3421" y="7443"/>
                    <a:pt x="3769" y="7475"/>
                  </a:cubicBezTo>
                  <a:cubicBezTo>
                    <a:pt x="3991" y="7506"/>
                    <a:pt x="4213" y="7538"/>
                    <a:pt x="4466" y="7570"/>
                  </a:cubicBezTo>
                  <a:cubicBezTo>
                    <a:pt x="4909" y="7696"/>
                    <a:pt x="5289" y="7538"/>
                    <a:pt x="5701" y="7380"/>
                  </a:cubicBezTo>
                  <a:cubicBezTo>
                    <a:pt x="5859" y="7316"/>
                    <a:pt x="5954" y="7158"/>
                    <a:pt x="5986" y="6968"/>
                  </a:cubicBezTo>
                  <a:cubicBezTo>
                    <a:pt x="5986" y="6810"/>
                    <a:pt x="5986" y="6651"/>
                    <a:pt x="5986" y="6493"/>
                  </a:cubicBezTo>
                  <a:cubicBezTo>
                    <a:pt x="6018" y="5955"/>
                    <a:pt x="6018" y="5416"/>
                    <a:pt x="6018" y="4878"/>
                  </a:cubicBezTo>
                  <a:cubicBezTo>
                    <a:pt x="6018" y="3675"/>
                    <a:pt x="6018" y="2439"/>
                    <a:pt x="6018" y="1236"/>
                  </a:cubicBezTo>
                  <a:cubicBezTo>
                    <a:pt x="5986" y="571"/>
                    <a:pt x="5574" y="159"/>
                    <a:pt x="4909" y="96"/>
                  </a:cubicBezTo>
                  <a:cubicBezTo>
                    <a:pt x="4624" y="64"/>
                    <a:pt x="4308" y="33"/>
                    <a:pt x="3991" y="33"/>
                  </a:cubicBezTo>
                  <a:cubicBezTo>
                    <a:pt x="3864" y="1"/>
                    <a:pt x="3706" y="1"/>
                    <a:pt x="3579" y="33"/>
                  </a:cubicBezTo>
                  <a:cubicBezTo>
                    <a:pt x="3484" y="64"/>
                    <a:pt x="3358" y="128"/>
                    <a:pt x="3294" y="191"/>
                  </a:cubicBezTo>
                  <a:cubicBezTo>
                    <a:pt x="3104" y="444"/>
                    <a:pt x="2883" y="729"/>
                    <a:pt x="2724" y="983"/>
                  </a:cubicBezTo>
                  <a:cubicBezTo>
                    <a:pt x="2281" y="1711"/>
                    <a:pt x="1838" y="2408"/>
                    <a:pt x="1426" y="3136"/>
                  </a:cubicBezTo>
                  <a:cubicBezTo>
                    <a:pt x="1299" y="3358"/>
                    <a:pt x="1236" y="3548"/>
                    <a:pt x="1109" y="3770"/>
                  </a:cubicBezTo>
                  <a:cubicBezTo>
                    <a:pt x="792" y="4498"/>
                    <a:pt x="444" y="5258"/>
                    <a:pt x="96" y="5986"/>
                  </a:cubicBezTo>
                  <a:cubicBezTo>
                    <a:pt x="222" y="5986"/>
                    <a:pt x="286" y="5891"/>
                    <a:pt x="349" y="5796"/>
                  </a:cubicBezTo>
                  <a:cubicBezTo>
                    <a:pt x="729" y="5258"/>
                    <a:pt x="1046" y="4720"/>
                    <a:pt x="1299" y="4118"/>
                  </a:cubicBezTo>
                  <a:cubicBezTo>
                    <a:pt x="1521" y="3643"/>
                    <a:pt x="1743" y="3200"/>
                    <a:pt x="2028" y="2724"/>
                  </a:cubicBezTo>
                  <a:cubicBezTo>
                    <a:pt x="2313" y="2313"/>
                    <a:pt x="2566" y="1869"/>
                    <a:pt x="2819" y="1426"/>
                  </a:cubicBezTo>
                  <a:cubicBezTo>
                    <a:pt x="2946" y="1236"/>
                    <a:pt x="3041" y="1046"/>
                    <a:pt x="3263" y="919"/>
                  </a:cubicBezTo>
                  <a:cubicBezTo>
                    <a:pt x="3421" y="824"/>
                    <a:pt x="3484" y="634"/>
                    <a:pt x="3643" y="444"/>
                  </a:cubicBezTo>
                  <a:cubicBezTo>
                    <a:pt x="4149" y="349"/>
                    <a:pt x="4656" y="508"/>
                    <a:pt x="5226" y="539"/>
                  </a:cubicBezTo>
                  <a:cubicBezTo>
                    <a:pt x="5258" y="698"/>
                    <a:pt x="5289" y="824"/>
                    <a:pt x="5289" y="951"/>
                  </a:cubicBezTo>
                  <a:cubicBezTo>
                    <a:pt x="5289" y="1933"/>
                    <a:pt x="5321" y="2914"/>
                    <a:pt x="5226" y="3865"/>
                  </a:cubicBezTo>
                  <a:cubicBezTo>
                    <a:pt x="5163" y="4561"/>
                    <a:pt x="5194" y="5290"/>
                    <a:pt x="5194" y="5986"/>
                  </a:cubicBezTo>
                  <a:cubicBezTo>
                    <a:pt x="5194" y="6176"/>
                    <a:pt x="5163" y="6366"/>
                    <a:pt x="5163" y="6588"/>
                  </a:cubicBezTo>
                  <a:cubicBezTo>
                    <a:pt x="4529" y="6651"/>
                    <a:pt x="3959" y="6430"/>
                    <a:pt x="3421" y="6493"/>
                  </a:cubicBezTo>
                  <a:cubicBezTo>
                    <a:pt x="3199" y="6271"/>
                    <a:pt x="3231" y="6081"/>
                    <a:pt x="3231" y="5891"/>
                  </a:cubicBezTo>
                  <a:cubicBezTo>
                    <a:pt x="3199" y="5701"/>
                    <a:pt x="3199" y="5480"/>
                    <a:pt x="2978" y="54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6965425" y="1826250"/>
              <a:ext cx="77600" cy="28525"/>
            </a:xfrm>
            <a:custGeom>
              <a:avLst/>
              <a:gdLst/>
              <a:ahLst/>
              <a:cxnLst/>
              <a:rect l="l" t="t" r="r" b="b"/>
              <a:pathLst>
                <a:path w="3104" h="1141" extrusionOk="0">
                  <a:moveTo>
                    <a:pt x="127" y="1141"/>
                  </a:moveTo>
                  <a:cubicBezTo>
                    <a:pt x="190" y="1141"/>
                    <a:pt x="253" y="1141"/>
                    <a:pt x="317" y="1109"/>
                  </a:cubicBezTo>
                  <a:cubicBezTo>
                    <a:pt x="855" y="983"/>
                    <a:pt x="1425" y="856"/>
                    <a:pt x="1995" y="697"/>
                  </a:cubicBezTo>
                  <a:cubicBezTo>
                    <a:pt x="2280" y="602"/>
                    <a:pt x="2597" y="507"/>
                    <a:pt x="2882" y="381"/>
                  </a:cubicBezTo>
                  <a:cubicBezTo>
                    <a:pt x="3040" y="317"/>
                    <a:pt x="3104" y="222"/>
                    <a:pt x="3040" y="127"/>
                  </a:cubicBezTo>
                  <a:cubicBezTo>
                    <a:pt x="2977" y="1"/>
                    <a:pt x="2850" y="32"/>
                    <a:pt x="2755" y="64"/>
                  </a:cubicBezTo>
                  <a:cubicBezTo>
                    <a:pt x="2692" y="64"/>
                    <a:pt x="2629" y="96"/>
                    <a:pt x="2565" y="96"/>
                  </a:cubicBezTo>
                  <a:cubicBezTo>
                    <a:pt x="1869" y="317"/>
                    <a:pt x="1204" y="507"/>
                    <a:pt x="507" y="697"/>
                  </a:cubicBezTo>
                  <a:cubicBezTo>
                    <a:pt x="348" y="761"/>
                    <a:pt x="222" y="792"/>
                    <a:pt x="63" y="888"/>
                  </a:cubicBezTo>
                  <a:cubicBezTo>
                    <a:pt x="32" y="888"/>
                    <a:pt x="0" y="983"/>
                    <a:pt x="0" y="1078"/>
                  </a:cubicBezTo>
                  <a:cubicBezTo>
                    <a:pt x="0" y="1078"/>
                    <a:pt x="63" y="1109"/>
                    <a:pt x="127" y="1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6955925" y="1853975"/>
              <a:ext cx="70475" cy="22175"/>
            </a:xfrm>
            <a:custGeom>
              <a:avLst/>
              <a:gdLst/>
              <a:ahLst/>
              <a:cxnLst/>
              <a:rect l="l" t="t" r="r" b="b"/>
              <a:pathLst>
                <a:path w="2819" h="887" extrusionOk="0">
                  <a:moveTo>
                    <a:pt x="317" y="855"/>
                  </a:moveTo>
                  <a:cubicBezTo>
                    <a:pt x="1077" y="697"/>
                    <a:pt x="1837" y="539"/>
                    <a:pt x="2597" y="380"/>
                  </a:cubicBezTo>
                  <a:cubicBezTo>
                    <a:pt x="2660" y="349"/>
                    <a:pt x="2724" y="317"/>
                    <a:pt x="2787" y="254"/>
                  </a:cubicBezTo>
                  <a:cubicBezTo>
                    <a:pt x="2819" y="222"/>
                    <a:pt x="2819" y="159"/>
                    <a:pt x="2819" y="127"/>
                  </a:cubicBezTo>
                  <a:cubicBezTo>
                    <a:pt x="2787" y="64"/>
                    <a:pt x="2755" y="0"/>
                    <a:pt x="2692" y="0"/>
                  </a:cubicBezTo>
                  <a:cubicBezTo>
                    <a:pt x="2629" y="0"/>
                    <a:pt x="2534" y="0"/>
                    <a:pt x="2470" y="32"/>
                  </a:cubicBezTo>
                  <a:cubicBezTo>
                    <a:pt x="1837" y="159"/>
                    <a:pt x="1235" y="317"/>
                    <a:pt x="602" y="475"/>
                  </a:cubicBezTo>
                  <a:cubicBezTo>
                    <a:pt x="443" y="507"/>
                    <a:pt x="317" y="570"/>
                    <a:pt x="190" y="634"/>
                  </a:cubicBezTo>
                  <a:cubicBezTo>
                    <a:pt x="127" y="665"/>
                    <a:pt x="95" y="729"/>
                    <a:pt x="0" y="824"/>
                  </a:cubicBezTo>
                  <a:cubicBezTo>
                    <a:pt x="158" y="855"/>
                    <a:pt x="222" y="887"/>
                    <a:pt x="317" y="8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6989950" y="1805675"/>
              <a:ext cx="64150" cy="20600"/>
            </a:xfrm>
            <a:custGeom>
              <a:avLst/>
              <a:gdLst/>
              <a:ahLst/>
              <a:cxnLst/>
              <a:rect l="l" t="t" r="r" b="b"/>
              <a:pathLst>
                <a:path w="2566" h="824" extrusionOk="0">
                  <a:moveTo>
                    <a:pt x="1014" y="697"/>
                  </a:moveTo>
                  <a:cubicBezTo>
                    <a:pt x="1489" y="570"/>
                    <a:pt x="1964" y="444"/>
                    <a:pt x="2439" y="317"/>
                  </a:cubicBezTo>
                  <a:cubicBezTo>
                    <a:pt x="2503" y="285"/>
                    <a:pt x="2566" y="190"/>
                    <a:pt x="2566" y="159"/>
                  </a:cubicBezTo>
                  <a:cubicBezTo>
                    <a:pt x="2566" y="95"/>
                    <a:pt x="2471" y="32"/>
                    <a:pt x="2408" y="0"/>
                  </a:cubicBezTo>
                  <a:cubicBezTo>
                    <a:pt x="2281" y="0"/>
                    <a:pt x="2154" y="0"/>
                    <a:pt x="2028" y="32"/>
                  </a:cubicBezTo>
                  <a:cubicBezTo>
                    <a:pt x="1521" y="190"/>
                    <a:pt x="1014" y="317"/>
                    <a:pt x="539" y="475"/>
                  </a:cubicBezTo>
                  <a:cubicBezTo>
                    <a:pt x="349" y="539"/>
                    <a:pt x="159" y="602"/>
                    <a:pt x="1" y="792"/>
                  </a:cubicBezTo>
                  <a:cubicBezTo>
                    <a:pt x="128" y="792"/>
                    <a:pt x="191" y="824"/>
                    <a:pt x="254" y="824"/>
                  </a:cubicBezTo>
                  <a:cubicBezTo>
                    <a:pt x="508" y="792"/>
                    <a:pt x="761" y="760"/>
                    <a:pt x="1014" y="6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6956700" y="1872975"/>
              <a:ext cx="60200" cy="23775"/>
            </a:xfrm>
            <a:custGeom>
              <a:avLst/>
              <a:gdLst/>
              <a:ahLst/>
              <a:cxnLst/>
              <a:rect l="l" t="t" r="r" b="b"/>
              <a:pathLst>
                <a:path w="2408" h="951" extrusionOk="0">
                  <a:moveTo>
                    <a:pt x="2408" y="190"/>
                  </a:moveTo>
                  <a:cubicBezTo>
                    <a:pt x="2376" y="127"/>
                    <a:pt x="2344" y="64"/>
                    <a:pt x="2281" y="32"/>
                  </a:cubicBezTo>
                  <a:cubicBezTo>
                    <a:pt x="2249" y="32"/>
                    <a:pt x="2186" y="0"/>
                    <a:pt x="2123" y="32"/>
                  </a:cubicBezTo>
                  <a:cubicBezTo>
                    <a:pt x="1489" y="222"/>
                    <a:pt x="887" y="412"/>
                    <a:pt x="254" y="634"/>
                  </a:cubicBezTo>
                  <a:cubicBezTo>
                    <a:pt x="159" y="665"/>
                    <a:pt x="96" y="760"/>
                    <a:pt x="1" y="824"/>
                  </a:cubicBezTo>
                  <a:cubicBezTo>
                    <a:pt x="32" y="855"/>
                    <a:pt x="32" y="887"/>
                    <a:pt x="32" y="919"/>
                  </a:cubicBezTo>
                  <a:cubicBezTo>
                    <a:pt x="127" y="919"/>
                    <a:pt x="222" y="950"/>
                    <a:pt x="317" y="919"/>
                  </a:cubicBezTo>
                  <a:cubicBezTo>
                    <a:pt x="919" y="760"/>
                    <a:pt x="1553" y="570"/>
                    <a:pt x="2154" y="380"/>
                  </a:cubicBezTo>
                  <a:cubicBezTo>
                    <a:pt x="2218" y="349"/>
                    <a:pt x="2281" y="317"/>
                    <a:pt x="2344" y="285"/>
                  </a:cubicBezTo>
                  <a:cubicBezTo>
                    <a:pt x="2376" y="254"/>
                    <a:pt x="2408" y="190"/>
                    <a:pt x="2408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7001825" y="1782700"/>
              <a:ext cx="59425" cy="27750"/>
            </a:xfrm>
            <a:custGeom>
              <a:avLst/>
              <a:gdLst/>
              <a:ahLst/>
              <a:cxnLst/>
              <a:rect l="l" t="t" r="r" b="b"/>
              <a:pathLst>
                <a:path w="2377" h="1110" extrusionOk="0">
                  <a:moveTo>
                    <a:pt x="539" y="1014"/>
                  </a:moveTo>
                  <a:cubicBezTo>
                    <a:pt x="1109" y="888"/>
                    <a:pt x="1679" y="666"/>
                    <a:pt x="2186" y="381"/>
                  </a:cubicBezTo>
                  <a:cubicBezTo>
                    <a:pt x="2344" y="286"/>
                    <a:pt x="2376" y="191"/>
                    <a:pt x="2344" y="96"/>
                  </a:cubicBezTo>
                  <a:cubicBezTo>
                    <a:pt x="2249" y="1"/>
                    <a:pt x="2154" y="33"/>
                    <a:pt x="2059" y="64"/>
                  </a:cubicBezTo>
                  <a:cubicBezTo>
                    <a:pt x="2028" y="64"/>
                    <a:pt x="1996" y="64"/>
                    <a:pt x="1964" y="96"/>
                  </a:cubicBezTo>
                  <a:cubicBezTo>
                    <a:pt x="1426" y="318"/>
                    <a:pt x="888" y="508"/>
                    <a:pt x="349" y="729"/>
                  </a:cubicBezTo>
                  <a:cubicBezTo>
                    <a:pt x="254" y="793"/>
                    <a:pt x="128" y="856"/>
                    <a:pt x="1" y="951"/>
                  </a:cubicBezTo>
                  <a:cubicBezTo>
                    <a:pt x="223" y="1109"/>
                    <a:pt x="381" y="1046"/>
                    <a:pt x="539" y="10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7053300" y="1735200"/>
              <a:ext cx="43575" cy="20625"/>
            </a:xfrm>
            <a:custGeom>
              <a:avLst/>
              <a:gdLst/>
              <a:ahLst/>
              <a:cxnLst/>
              <a:rect l="l" t="t" r="r" b="b"/>
              <a:pathLst>
                <a:path w="1743" h="825" extrusionOk="0">
                  <a:moveTo>
                    <a:pt x="285" y="793"/>
                  </a:moveTo>
                  <a:cubicBezTo>
                    <a:pt x="760" y="634"/>
                    <a:pt x="1204" y="444"/>
                    <a:pt x="1679" y="286"/>
                  </a:cubicBezTo>
                  <a:cubicBezTo>
                    <a:pt x="1679" y="286"/>
                    <a:pt x="1710" y="254"/>
                    <a:pt x="1710" y="223"/>
                  </a:cubicBezTo>
                  <a:cubicBezTo>
                    <a:pt x="1710" y="191"/>
                    <a:pt x="1742" y="159"/>
                    <a:pt x="1710" y="128"/>
                  </a:cubicBezTo>
                  <a:cubicBezTo>
                    <a:pt x="1710" y="96"/>
                    <a:pt x="1679" y="64"/>
                    <a:pt x="1647" y="33"/>
                  </a:cubicBezTo>
                  <a:cubicBezTo>
                    <a:pt x="1584" y="33"/>
                    <a:pt x="1489" y="1"/>
                    <a:pt x="1425" y="33"/>
                  </a:cubicBezTo>
                  <a:cubicBezTo>
                    <a:pt x="1014" y="191"/>
                    <a:pt x="634" y="349"/>
                    <a:pt x="222" y="539"/>
                  </a:cubicBezTo>
                  <a:cubicBezTo>
                    <a:pt x="127" y="571"/>
                    <a:pt x="95" y="666"/>
                    <a:pt x="0" y="761"/>
                  </a:cubicBezTo>
                  <a:cubicBezTo>
                    <a:pt x="127" y="793"/>
                    <a:pt x="222" y="824"/>
                    <a:pt x="285" y="7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7019250" y="1762925"/>
              <a:ext cx="45150" cy="22175"/>
            </a:xfrm>
            <a:custGeom>
              <a:avLst/>
              <a:gdLst/>
              <a:ahLst/>
              <a:cxnLst/>
              <a:rect l="l" t="t" r="r" b="b"/>
              <a:pathLst>
                <a:path w="1806" h="887" extrusionOk="0">
                  <a:moveTo>
                    <a:pt x="1742" y="254"/>
                  </a:moveTo>
                  <a:cubicBezTo>
                    <a:pt x="1774" y="254"/>
                    <a:pt x="1774" y="222"/>
                    <a:pt x="1774" y="190"/>
                  </a:cubicBezTo>
                  <a:cubicBezTo>
                    <a:pt x="1806" y="159"/>
                    <a:pt x="1806" y="95"/>
                    <a:pt x="1774" y="64"/>
                  </a:cubicBezTo>
                  <a:cubicBezTo>
                    <a:pt x="1774" y="32"/>
                    <a:pt x="1742" y="0"/>
                    <a:pt x="1679" y="0"/>
                  </a:cubicBezTo>
                  <a:cubicBezTo>
                    <a:pt x="1647" y="0"/>
                    <a:pt x="1584" y="0"/>
                    <a:pt x="1521" y="32"/>
                  </a:cubicBezTo>
                  <a:cubicBezTo>
                    <a:pt x="1077" y="222"/>
                    <a:pt x="634" y="412"/>
                    <a:pt x="222" y="602"/>
                  </a:cubicBezTo>
                  <a:cubicBezTo>
                    <a:pt x="159" y="634"/>
                    <a:pt x="96" y="729"/>
                    <a:pt x="1" y="855"/>
                  </a:cubicBezTo>
                  <a:cubicBezTo>
                    <a:pt x="127" y="887"/>
                    <a:pt x="159" y="887"/>
                    <a:pt x="191" y="887"/>
                  </a:cubicBezTo>
                  <a:cubicBezTo>
                    <a:pt x="729" y="760"/>
                    <a:pt x="1236" y="507"/>
                    <a:pt x="1742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6953550" y="1925225"/>
              <a:ext cx="41975" cy="15850"/>
            </a:xfrm>
            <a:custGeom>
              <a:avLst/>
              <a:gdLst/>
              <a:ahLst/>
              <a:cxnLst/>
              <a:rect l="l" t="t" r="r" b="b"/>
              <a:pathLst>
                <a:path w="1679" h="634" extrusionOk="0">
                  <a:moveTo>
                    <a:pt x="222" y="602"/>
                  </a:moveTo>
                  <a:cubicBezTo>
                    <a:pt x="665" y="507"/>
                    <a:pt x="1140" y="412"/>
                    <a:pt x="1584" y="317"/>
                  </a:cubicBezTo>
                  <a:cubicBezTo>
                    <a:pt x="1615" y="317"/>
                    <a:pt x="1679" y="222"/>
                    <a:pt x="1679" y="190"/>
                  </a:cubicBezTo>
                  <a:cubicBezTo>
                    <a:pt x="1679" y="127"/>
                    <a:pt x="1615" y="64"/>
                    <a:pt x="1584" y="64"/>
                  </a:cubicBezTo>
                  <a:cubicBezTo>
                    <a:pt x="1520" y="32"/>
                    <a:pt x="1425" y="0"/>
                    <a:pt x="1362" y="0"/>
                  </a:cubicBezTo>
                  <a:cubicBezTo>
                    <a:pt x="918" y="64"/>
                    <a:pt x="475" y="190"/>
                    <a:pt x="95" y="412"/>
                  </a:cubicBezTo>
                  <a:cubicBezTo>
                    <a:pt x="63" y="412"/>
                    <a:pt x="32" y="507"/>
                    <a:pt x="0" y="570"/>
                  </a:cubicBezTo>
                  <a:cubicBezTo>
                    <a:pt x="95" y="602"/>
                    <a:pt x="158" y="634"/>
                    <a:pt x="222" y="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6965425" y="1902250"/>
              <a:ext cx="42775" cy="15075"/>
            </a:xfrm>
            <a:custGeom>
              <a:avLst/>
              <a:gdLst/>
              <a:ahLst/>
              <a:cxnLst/>
              <a:rect l="l" t="t" r="r" b="b"/>
              <a:pathLst>
                <a:path w="1711" h="603" extrusionOk="0">
                  <a:moveTo>
                    <a:pt x="1552" y="33"/>
                  </a:moveTo>
                  <a:cubicBezTo>
                    <a:pt x="1520" y="1"/>
                    <a:pt x="1457" y="1"/>
                    <a:pt x="1394" y="1"/>
                  </a:cubicBezTo>
                  <a:cubicBezTo>
                    <a:pt x="887" y="33"/>
                    <a:pt x="412" y="191"/>
                    <a:pt x="0" y="508"/>
                  </a:cubicBezTo>
                  <a:cubicBezTo>
                    <a:pt x="0" y="508"/>
                    <a:pt x="0" y="539"/>
                    <a:pt x="0" y="603"/>
                  </a:cubicBezTo>
                  <a:cubicBezTo>
                    <a:pt x="222" y="571"/>
                    <a:pt x="443" y="539"/>
                    <a:pt x="665" y="476"/>
                  </a:cubicBezTo>
                  <a:cubicBezTo>
                    <a:pt x="982" y="444"/>
                    <a:pt x="1267" y="381"/>
                    <a:pt x="1552" y="318"/>
                  </a:cubicBezTo>
                  <a:cubicBezTo>
                    <a:pt x="1615" y="318"/>
                    <a:pt x="1710" y="223"/>
                    <a:pt x="1710" y="159"/>
                  </a:cubicBezTo>
                  <a:cubicBezTo>
                    <a:pt x="1679" y="128"/>
                    <a:pt x="1615" y="64"/>
                    <a:pt x="155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965425" y="1917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6399325" y="1830225"/>
              <a:ext cx="18250" cy="44350"/>
            </a:xfrm>
            <a:custGeom>
              <a:avLst/>
              <a:gdLst/>
              <a:ahLst/>
              <a:cxnLst/>
              <a:rect l="l" t="t" r="r" b="b"/>
              <a:pathLst>
                <a:path w="730" h="1774" extrusionOk="0">
                  <a:moveTo>
                    <a:pt x="96" y="665"/>
                  </a:moveTo>
                  <a:cubicBezTo>
                    <a:pt x="222" y="1045"/>
                    <a:pt x="286" y="1457"/>
                    <a:pt x="666" y="1774"/>
                  </a:cubicBezTo>
                  <a:cubicBezTo>
                    <a:pt x="729" y="1457"/>
                    <a:pt x="729" y="1457"/>
                    <a:pt x="666" y="1235"/>
                  </a:cubicBezTo>
                  <a:cubicBezTo>
                    <a:pt x="507" y="919"/>
                    <a:pt x="349" y="602"/>
                    <a:pt x="286" y="222"/>
                  </a:cubicBezTo>
                  <a:cubicBezTo>
                    <a:pt x="286" y="158"/>
                    <a:pt x="254" y="95"/>
                    <a:pt x="222" y="0"/>
                  </a:cubicBezTo>
                  <a:cubicBezTo>
                    <a:pt x="32" y="222"/>
                    <a:pt x="1" y="443"/>
                    <a:pt x="96" y="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6957500" y="1974300"/>
              <a:ext cx="40400" cy="29325"/>
            </a:xfrm>
            <a:custGeom>
              <a:avLst/>
              <a:gdLst/>
              <a:ahLst/>
              <a:cxnLst/>
              <a:rect l="l" t="t" r="r" b="b"/>
              <a:pathLst>
                <a:path w="1616" h="1173" extrusionOk="0">
                  <a:moveTo>
                    <a:pt x="475" y="666"/>
                  </a:moveTo>
                  <a:cubicBezTo>
                    <a:pt x="349" y="761"/>
                    <a:pt x="254" y="824"/>
                    <a:pt x="127" y="919"/>
                  </a:cubicBezTo>
                  <a:cubicBezTo>
                    <a:pt x="64" y="983"/>
                    <a:pt x="0" y="1046"/>
                    <a:pt x="159" y="1173"/>
                  </a:cubicBezTo>
                  <a:cubicBezTo>
                    <a:pt x="444" y="983"/>
                    <a:pt x="760" y="824"/>
                    <a:pt x="1077" y="634"/>
                  </a:cubicBezTo>
                  <a:cubicBezTo>
                    <a:pt x="1204" y="539"/>
                    <a:pt x="1330" y="444"/>
                    <a:pt x="1426" y="318"/>
                  </a:cubicBezTo>
                  <a:cubicBezTo>
                    <a:pt x="1489" y="286"/>
                    <a:pt x="1489" y="191"/>
                    <a:pt x="1616" y="1"/>
                  </a:cubicBezTo>
                  <a:cubicBezTo>
                    <a:pt x="1394" y="64"/>
                    <a:pt x="1330" y="96"/>
                    <a:pt x="1267" y="128"/>
                  </a:cubicBezTo>
                  <a:cubicBezTo>
                    <a:pt x="1014" y="318"/>
                    <a:pt x="729" y="476"/>
                    <a:pt x="475" y="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6938500" y="1951350"/>
              <a:ext cx="37225" cy="17450"/>
            </a:xfrm>
            <a:custGeom>
              <a:avLst/>
              <a:gdLst/>
              <a:ahLst/>
              <a:cxnLst/>
              <a:rect l="l" t="t" r="r" b="b"/>
              <a:pathLst>
                <a:path w="1489" h="698" extrusionOk="0">
                  <a:moveTo>
                    <a:pt x="1489" y="159"/>
                  </a:moveTo>
                  <a:cubicBezTo>
                    <a:pt x="1457" y="95"/>
                    <a:pt x="1425" y="64"/>
                    <a:pt x="1362" y="32"/>
                  </a:cubicBezTo>
                  <a:cubicBezTo>
                    <a:pt x="1330" y="0"/>
                    <a:pt x="1267" y="0"/>
                    <a:pt x="1204" y="32"/>
                  </a:cubicBezTo>
                  <a:cubicBezTo>
                    <a:pt x="887" y="159"/>
                    <a:pt x="570" y="285"/>
                    <a:pt x="254" y="412"/>
                  </a:cubicBezTo>
                  <a:cubicBezTo>
                    <a:pt x="159" y="444"/>
                    <a:pt x="127" y="539"/>
                    <a:pt x="0" y="697"/>
                  </a:cubicBezTo>
                  <a:cubicBezTo>
                    <a:pt x="570" y="634"/>
                    <a:pt x="1014" y="475"/>
                    <a:pt x="1457" y="254"/>
                  </a:cubicBezTo>
                  <a:cubicBezTo>
                    <a:pt x="1457" y="222"/>
                    <a:pt x="1489" y="159"/>
                    <a:pt x="1489" y="1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6567975" y="1988550"/>
              <a:ext cx="38800" cy="11900"/>
            </a:xfrm>
            <a:custGeom>
              <a:avLst/>
              <a:gdLst/>
              <a:ahLst/>
              <a:cxnLst/>
              <a:rect l="l" t="t" r="r" b="b"/>
              <a:pathLst>
                <a:path w="1552" h="476" extrusionOk="0">
                  <a:moveTo>
                    <a:pt x="1552" y="381"/>
                  </a:moveTo>
                  <a:cubicBezTo>
                    <a:pt x="1552" y="349"/>
                    <a:pt x="1552" y="318"/>
                    <a:pt x="1552" y="286"/>
                  </a:cubicBezTo>
                  <a:cubicBezTo>
                    <a:pt x="1109" y="159"/>
                    <a:pt x="697" y="1"/>
                    <a:pt x="222" y="64"/>
                  </a:cubicBezTo>
                  <a:cubicBezTo>
                    <a:pt x="159" y="96"/>
                    <a:pt x="127" y="159"/>
                    <a:pt x="0" y="223"/>
                  </a:cubicBezTo>
                  <a:cubicBezTo>
                    <a:pt x="475" y="381"/>
                    <a:pt x="919" y="444"/>
                    <a:pt x="1362" y="476"/>
                  </a:cubicBezTo>
                  <a:cubicBezTo>
                    <a:pt x="1425" y="476"/>
                    <a:pt x="1489" y="413"/>
                    <a:pt x="1552" y="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6658225" y="2002025"/>
              <a:ext cx="41200" cy="13475"/>
            </a:xfrm>
            <a:custGeom>
              <a:avLst/>
              <a:gdLst/>
              <a:ahLst/>
              <a:cxnLst/>
              <a:rect l="l" t="t" r="r" b="b"/>
              <a:pathLst>
                <a:path w="1648" h="539" extrusionOk="0">
                  <a:moveTo>
                    <a:pt x="0" y="127"/>
                  </a:moveTo>
                  <a:cubicBezTo>
                    <a:pt x="95" y="222"/>
                    <a:pt x="127" y="285"/>
                    <a:pt x="191" y="317"/>
                  </a:cubicBezTo>
                  <a:cubicBezTo>
                    <a:pt x="539" y="380"/>
                    <a:pt x="887" y="475"/>
                    <a:pt x="1267" y="507"/>
                  </a:cubicBezTo>
                  <a:cubicBezTo>
                    <a:pt x="1331" y="539"/>
                    <a:pt x="1457" y="444"/>
                    <a:pt x="1647" y="380"/>
                  </a:cubicBezTo>
                  <a:cubicBezTo>
                    <a:pt x="1077" y="159"/>
                    <a:pt x="602" y="0"/>
                    <a:pt x="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6892575" y="2015475"/>
              <a:ext cx="31700" cy="11100"/>
            </a:xfrm>
            <a:custGeom>
              <a:avLst/>
              <a:gdLst/>
              <a:ahLst/>
              <a:cxnLst/>
              <a:rect l="l" t="t" r="r" b="b"/>
              <a:pathLst>
                <a:path w="1268" h="444" extrusionOk="0">
                  <a:moveTo>
                    <a:pt x="254" y="444"/>
                  </a:moveTo>
                  <a:cubicBezTo>
                    <a:pt x="507" y="412"/>
                    <a:pt x="761" y="349"/>
                    <a:pt x="1014" y="317"/>
                  </a:cubicBezTo>
                  <a:cubicBezTo>
                    <a:pt x="1077" y="286"/>
                    <a:pt x="1109" y="222"/>
                    <a:pt x="1267" y="127"/>
                  </a:cubicBezTo>
                  <a:cubicBezTo>
                    <a:pt x="761" y="1"/>
                    <a:pt x="381" y="127"/>
                    <a:pt x="32" y="191"/>
                  </a:cubicBezTo>
                  <a:cubicBezTo>
                    <a:pt x="1" y="191"/>
                    <a:pt x="1" y="317"/>
                    <a:pt x="1" y="317"/>
                  </a:cubicBezTo>
                  <a:cubicBezTo>
                    <a:pt x="96" y="381"/>
                    <a:pt x="191" y="444"/>
                    <a:pt x="254" y="4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7015300" y="1925225"/>
              <a:ext cx="17425" cy="24575"/>
            </a:xfrm>
            <a:custGeom>
              <a:avLst/>
              <a:gdLst/>
              <a:ahLst/>
              <a:cxnLst/>
              <a:rect l="l" t="t" r="r" b="b"/>
              <a:pathLst>
                <a:path w="697" h="983" extrusionOk="0">
                  <a:moveTo>
                    <a:pt x="539" y="32"/>
                  </a:moveTo>
                  <a:cubicBezTo>
                    <a:pt x="539" y="0"/>
                    <a:pt x="412" y="32"/>
                    <a:pt x="412" y="95"/>
                  </a:cubicBezTo>
                  <a:cubicBezTo>
                    <a:pt x="254" y="349"/>
                    <a:pt x="32" y="570"/>
                    <a:pt x="0" y="919"/>
                  </a:cubicBezTo>
                  <a:cubicBezTo>
                    <a:pt x="64" y="919"/>
                    <a:pt x="159" y="982"/>
                    <a:pt x="222" y="950"/>
                  </a:cubicBezTo>
                  <a:cubicBezTo>
                    <a:pt x="507" y="792"/>
                    <a:pt x="665" y="539"/>
                    <a:pt x="697" y="190"/>
                  </a:cubicBezTo>
                  <a:cubicBezTo>
                    <a:pt x="697" y="159"/>
                    <a:pt x="602" y="64"/>
                    <a:pt x="539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7072300" y="1766075"/>
              <a:ext cx="13475" cy="24575"/>
            </a:xfrm>
            <a:custGeom>
              <a:avLst/>
              <a:gdLst/>
              <a:ahLst/>
              <a:cxnLst/>
              <a:rect l="l" t="t" r="r" b="b"/>
              <a:pathLst>
                <a:path w="539" h="983" extrusionOk="0">
                  <a:moveTo>
                    <a:pt x="0" y="856"/>
                  </a:moveTo>
                  <a:cubicBezTo>
                    <a:pt x="0" y="888"/>
                    <a:pt x="64" y="951"/>
                    <a:pt x="127" y="983"/>
                  </a:cubicBezTo>
                  <a:cubicBezTo>
                    <a:pt x="159" y="983"/>
                    <a:pt x="254" y="951"/>
                    <a:pt x="254" y="919"/>
                  </a:cubicBezTo>
                  <a:cubicBezTo>
                    <a:pt x="349" y="634"/>
                    <a:pt x="539" y="349"/>
                    <a:pt x="475" y="1"/>
                  </a:cubicBezTo>
                  <a:cubicBezTo>
                    <a:pt x="159" y="223"/>
                    <a:pt x="0" y="476"/>
                    <a:pt x="0" y="8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6396950" y="1765300"/>
              <a:ext cx="11900" cy="27725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349" y="317"/>
                  </a:moveTo>
                  <a:cubicBezTo>
                    <a:pt x="381" y="222"/>
                    <a:pt x="412" y="64"/>
                    <a:pt x="191" y="0"/>
                  </a:cubicBezTo>
                  <a:cubicBezTo>
                    <a:pt x="1" y="380"/>
                    <a:pt x="32" y="729"/>
                    <a:pt x="191" y="1109"/>
                  </a:cubicBezTo>
                  <a:cubicBezTo>
                    <a:pt x="476" y="855"/>
                    <a:pt x="349" y="570"/>
                    <a:pt x="349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6424675" y="1918900"/>
              <a:ext cx="17425" cy="17425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602" y="697"/>
                  </a:moveTo>
                  <a:cubicBezTo>
                    <a:pt x="633" y="697"/>
                    <a:pt x="697" y="665"/>
                    <a:pt x="697" y="633"/>
                  </a:cubicBezTo>
                  <a:cubicBezTo>
                    <a:pt x="697" y="602"/>
                    <a:pt x="697" y="507"/>
                    <a:pt x="697" y="507"/>
                  </a:cubicBezTo>
                  <a:cubicBezTo>
                    <a:pt x="507" y="317"/>
                    <a:pt x="317" y="190"/>
                    <a:pt x="95" y="0"/>
                  </a:cubicBezTo>
                  <a:cubicBezTo>
                    <a:pt x="32" y="95"/>
                    <a:pt x="0" y="95"/>
                    <a:pt x="0" y="127"/>
                  </a:cubicBezTo>
                  <a:cubicBezTo>
                    <a:pt x="32" y="443"/>
                    <a:pt x="285" y="697"/>
                    <a:pt x="602" y="6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7049350" y="1839725"/>
              <a:ext cx="11900" cy="21400"/>
            </a:xfrm>
            <a:custGeom>
              <a:avLst/>
              <a:gdLst/>
              <a:ahLst/>
              <a:cxnLst/>
              <a:rect l="l" t="t" r="r" b="b"/>
              <a:pathLst>
                <a:path w="476" h="856" extrusionOk="0">
                  <a:moveTo>
                    <a:pt x="0" y="729"/>
                  </a:moveTo>
                  <a:cubicBezTo>
                    <a:pt x="0" y="760"/>
                    <a:pt x="32" y="824"/>
                    <a:pt x="63" y="855"/>
                  </a:cubicBezTo>
                  <a:cubicBezTo>
                    <a:pt x="443" y="570"/>
                    <a:pt x="475" y="475"/>
                    <a:pt x="380" y="0"/>
                  </a:cubicBezTo>
                  <a:cubicBezTo>
                    <a:pt x="158" y="222"/>
                    <a:pt x="95" y="317"/>
                    <a:pt x="0" y="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413575" y="1697200"/>
              <a:ext cx="8750" cy="22200"/>
            </a:xfrm>
            <a:custGeom>
              <a:avLst/>
              <a:gdLst/>
              <a:ahLst/>
              <a:cxnLst/>
              <a:rect l="l" t="t" r="r" b="b"/>
              <a:pathLst>
                <a:path w="350" h="888" extrusionOk="0">
                  <a:moveTo>
                    <a:pt x="349" y="1"/>
                  </a:moveTo>
                  <a:cubicBezTo>
                    <a:pt x="32" y="349"/>
                    <a:pt x="1" y="444"/>
                    <a:pt x="127" y="887"/>
                  </a:cubicBezTo>
                  <a:cubicBezTo>
                    <a:pt x="317" y="666"/>
                    <a:pt x="317" y="66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6941675" y="1978275"/>
              <a:ext cx="14275" cy="11900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0" y="254"/>
                  </a:moveTo>
                  <a:cubicBezTo>
                    <a:pt x="0" y="285"/>
                    <a:pt x="0" y="285"/>
                    <a:pt x="0" y="317"/>
                  </a:cubicBezTo>
                  <a:cubicBezTo>
                    <a:pt x="0" y="317"/>
                    <a:pt x="0" y="349"/>
                    <a:pt x="32" y="349"/>
                  </a:cubicBezTo>
                  <a:cubicBezTo>
                    <a:pt x="158" y="475"/>
                    <a:pt x="475" y="412"/>
                    <a:pt x="570" y="254"/>
                  </a:cubicBezTo>
                  <a:cubicBezTo>
                    <a:pt x="570" y="222"/>
                    <a:pt x="570" y="127"/>
                    <a:pt x="538" y="95"/>
                  </a:cubicBezTo>
                  <a:cubicBezTo>
                    <a:pt x="348" y="0"/>
                    <a:pt x="63" y="95"/>
                    <a:pt x="0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6749275" y="2011525"/>
              <a:ext cx="20600" cy="8725"/>
            </a:xfrm>
            <a:custGeom>
              <a:avLst/>
              <a:gdLst/>
              <a:ahLst/>
              <a:cxnLst/>
              <a:rect l="l" t="t" r="r" b="b"/>
              <a:pathLst>
                <a:path w="824" h="349" extrusionOk="0">
                  <a:moveTo>
                    <a:pt x="0" y="95"/>
                  </a:moveTo>
                  <a:cubicBezTo>
                    <a:pt x="95" y="190"/>
                    <a:pt x="159" y="254"/>
                    <a:pt x="254" y="285"/>
                  </a:cubicBezTo>
                  <a:cubicBezTo>
                    <a:pt x="412" y="317"/>
                    <a:pt x="602" y="349"/>
                    <a:pt x="824" y="127"/>
                  </a:cubicBezTo>
                  <a:cubicBezTo>
                    <a:pt x="380" y="0"/>
                    <a:pt x="380" y="0"/>
                    <a:pt x="0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6963050" y="1916525"/>
              <a:ext cx="2400" cy="1600"/>
            </a:xfrm>
            <a:custGeom>
              <a:avLst/>
              <a:gdLst/>
              <a:ahLst/>
              <a:cxnLst/>
              <a:rect l="l" t="t" r="r" b="b"/>
              <a:pathLst>
                <a:path w="96" h="64" extrusionOk="0">
                  <a:moveTo>
                    <a:pt x="95" y="32"/>
                  </a:moveTo>
                  <a:lnTo>
                    <a:pt x="95" y="0"/>
                  </a:lnTo>
                  <a:cubicBezTo>
                    <a:pt x="63" y="32"/>
                    <a:pt x="32" y="32"/>
                    <a:pt x="0" y="63"/>
                  </a:cubicBezTo>
                  <a:cubicBezTo>
                    <a:pt x="32" y="32"/>
                    <a:pt x="63" y="32"/>
                    <a:pt x="9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6963825" y="2085950"/>
              <a:ext cx="51500" cy="34050"/>
            </a:xfrm>
            <a:custGeom>
              <a:avLst/>
              <a:gdLst/>
              <a:ahLst/>
              <a:cxnLst/>
              <a:rect l="l" t="t" r="r" b="b"/>
              <a:pathLst>
                <a:path w="2060" h="1362" extrusionOk="0">
                  <a:moveTo>
                    <a:pt x="1996" y="317"/>
                  </a:moveTo>
                  <a:cubicBezTo>
                    <a:pt x="2028" y="254"/>
                    <a:pt x="2059" y="159"/>
                    <a:pt x="2028" y="95"/>
                  </a:cubicBezTo>
                  <a:cubicBezTo>
                    <a:pt x="1964" y="0"/>
                    <a:pt x="1869" y="0"/>
                    <a:pt x="1774" y="64"/>
                  </a:cubicBezTo>
                  <a:cubicBezTo>
                    <a:pt x="1774" y="64"/>
                    <a:pt x="1743" y="64"/>
                    <a:pt x="1743" y="95"/>
                  </a:cubicBezTo>
                  <a:cubicBezTo>
                    <a:pt x="1331" y="285"/>
                    <a:pt x="951" y="507"/>
                    <a:pt x="571" y="729"/>
                  </a:cubicBezTo>
                  <a:cubicBezTo>
                    <a:pt x="412" y="824"/>
                    <a:pt x="286" y="919"/>
                    <a:pt x="159" y="1045"/>
                  </a:cubicBezTo>
                  <a:cubicBezTo>
                    <a:pt x="96" y="1077"/>
                    <a:pt x="64" y="1172"/>
                    <a:pt x="1" y="1362"/>
                  </a:cubicBezTo>
                  <a:cubicBezTo>
                    <a:pt x="602" y="1172"/>
                    <a:pt x="1584" y="634"/>
                    <a:pt x="1901" y="380"/>
                  </a:cubicBezTo>
                  <a:cubicBezTo>
                    <a:pt x="1933" y="349"/>
                    <a:pt x="1996" y="349"/>
                    <a:pt x="1996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6967800" y="2066150"/>
              <a:ext cx="49100" cy="34075"/>
            </a:xfrm>
            <a:custGeom>
              <a:avLst/>
              <a:gdLst/>
              <a:ahLst/>
              <a:cxnLst/>
              <a:rect l="l" t="t" r="r" b="b"/>
              <a:pathLst>
                <a:path w="1964" h="1363" extrusionOk="0">
                  <a:moveTo>
                    <a:pt x="1774" y="349"/>
                  </a:moveTo>
                  <a:cubicBezTo>
                    <a:pt x="1837" y="285"/>
                    <a:pt x="1869" y="222"/>
                    <a:pt x="1900" y="159"/>
                  </a:cubicBezTo>
                  <a:cubicBezTo>
                    <a:pt x="1964" y="127"/>
                    <a:pt x="1869" y="0"/>
                    <a:pt x="1805" y="0"/>
                  </a:cubicBezTo>
                  <a:cubicBezTo>
                    <a:pt x="1742" y="0"/>
                    <a:pt x="1679" y="0"/>
                    <a:pt x="1647" y="32"/>
                  </a:cubicBezTo>
                  <a:cubicBezTo>
                    <a:pt x="1172" y="317"/>
                    <a:pt x="728" y="602"/>
                    <a:pt x="285" y="919"/>
                  </a:cubicBezTo>
                  <a:cubicBezTo>
                    <a:pt x="158" y="982"/>
                    <a:pt x="32" y="1077"/>
                    <a:pt x="0" y="1299"/>
                  </a:cubicBezTo>
                  <a:cubicBezTo>
                    <a:pt x="95" y="1331"/>
                    <a:pt x="127" y="1362"/>
                    <a:pt x="158" y="1331"/>
                  </a:cubicBezTo>
                  <a:cubicBezTo>
                    <a:pt x="728" y="1077"/>
                    <a:pt x="1299" y="761"/>
                    <a:pt x="1774" y="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6977300" y="2036850"/>
              <a:ext cx="45925" cy="35650"/>
            </a:xfrm>
            <a:custGeom>
              <a:avLst/>
              <a:gdLst/>
              <a:ahLst/>
              <a:cxnLst/>
              <a:rect l="l" t="t" r="r" b="b"/>
              <a:pathLst>
                <a:path w="1837" h="1426" extrusionOk="0">
                  <a:moveTo>
                    <a:pt x="253" y="1394"/>
                  </a:moveTo>
                  <a:cubicBezTo>
                    <a:pt x="824" y="1109"/>
                    <a:pt x="1330" y="761"/>
                    <a:pt x="1742" y="317"/>
                  </a:cubicBezTo>
                  <a:cubicBezTo>
                    <a:pt x="1805" y="254"/>
                    <a:pt x="1805" y="191"/>
                    <a:pt x="1837" y="159"/>
                  </a:cubicBezTo>
                  <a:cubicBezTo>
                    <a:pt x="1837" y="127"/>
                    <a:pt x="1837" y="64"/>
                    <a:pt x="1805" y="32"/>
                  </a:cubicBezTo>
                  <a:cubicBezTo>
                    <a:pt x="1774" y="1"/>
                    <a:pt x="1710" y="1"/>
                    <a:pt x="1679" y="1"/>
                  </a:cubicBezTo>
                  <a:cubicBezTo>
                    <a:pt x="1615" y="1"/>
                    <a:pt x="1552" y="32"/>
                    <a:pt x="1520" y="64"/>
                  </a:cubicBezTo>
                  <a:cubicBezTo>
                    <a:pt x="1140" y="444"/>
                    <a:pt x="729" y="729"/>
                    <a:pt x="285" y="1014"/>
                  </a:cubicBezTo>
                  <a:cubicBezTo>
                    <a:pt x="158" y="1109"/>
                    <a:pt x="32" y="1172"/>
                    <a:pt x="0" y="1394"/>
                  </a:cubicBezTo>
                  <a:cubicBezTo>
                    <a:pt x="95" y="1394"/>
                    <a:pt x="190" y="1426"/>
                    <a:pt x="253" y="1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6967800" y="2175400"/>
              <a:ext cx="41975" cy="30125"/>
            </a:xfrm>
            <a:custGeom>
              <a:avLst/>
              <a:gdLst/>
              <a:ahLst/>
              <a:cxnLst/>
              <a:rect l="l" t="t" r="r" b="b"/>
              <a:pathLst>
                <a:path w="1679" h="1205" extrusionOk="0">
                  <a:moveTo>
                    <a:pt x="1615" y="286"/>
                  </a:moveTo>
                  <a:cubicBezTo>
                    <a:pt x="1647" y="286"/>
                    <a:pt x="1679" y="191"/>
                    <a:pt x="1647" y="159"/>
                  </a:cubicBezTo>
                  <a:cubicBezTo>
                    <a:pt x="1647" y="96"/>
                    <a:pt x="1584" y="64"/>
                    <a:pt x="1520" y="64"/>
                  </a:cubicBezTo>
                  <a:cubicBezTo>
                    <a:pt x="1362" y="1"/>
                    <a:pt x="1235" y="64"/>
                    <a:pt x="1077" y="159"/>
                  </a:cubicBezTo>
                  <a:cubicBezTo>
                    <a:pt x="760" y="381"/>
                    <a:pt x="443" y="602"/>
                    <a:pt x="158" y="824"/>
                  </a:cubicBezTo>
                  <a:cubicBezTo>
                    <a:pt x="63" y="887"/>
                    <a:pt x="32" y="982"/>
                    <a:pt x="0" y="1046"/>
                  </a:cubicBezTo>
                  <a:cubicBezTo>
                    <a:pt x="0" y="1077"/>
                    <a:pt x="32" y="1141"/>
                    <a:pt x="63" y="1204"/>
                  </a:cubicBezTo>
                  <a:cubicBezTo>
                    <a:pt x="127" y="1204"/>
                    <a:pt x="190" y="1204"/>
                    <a:pt x="253" y="1173"/>
                  </a:cubicBezTo>
                  <a:cubicBezTo>
                    <a:pt x="697" y="887"/>
                    <a:pt x="1172" y="602"/>
                    <a:pt x="1615" y="2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6962250" y="2112075"/>
              <a:ext cx="47525" cy="30900"/>
            </a:xfrm>
            <a:custGeom>
              <a:avLst/>
              <a:gdLst/>
              <a:ahLst/>
              <a:cxnLst/>
              <a:rect l="l" t="t" r="r" b="b"/>
              <a:pathLst>
                <a:path w="1901" h="1236" extrusionOk="0">
                  <a:moveTo>
                    <a:pt x="1901" y="32"/>
                  </a:moveTo>
                  <a:cubicBezTo>
                    <a:pt x="1806" y="32"/>
                    <a:pt x="1679" y="0"/>
                    <a:pt x="1584" y="64"/>
                  </a:cubicBezTo>
                  <a:cubicBezTo>
                    <a:pt x="1172" y="285"/>
                    <a:pt x="792" y="507"/>
                    <a:pt x="380" y="760"/>
                  </a:cubicBezTo>
                  <a:cubicBezTo>
                    <a:pt x="285" y="824"/>
                    <a:pt x="190" y="887"/>
                    <a:pt x="95" y="982"/>
                  </a:cubicBezTo>
                  <a:cubicBezTo>
                    <a:pt x="64" y="1014"/>
                    <a:pt x="32" y="1077"/>
                    <a:pt x="0" y="1140"/>
                  </a:cubicBezTo>
                  <a:cubicBezTo>
                    <a:pt x="32" y="1172"/>
                    <a:pt x="64" y="1204"/>
                    <a:pt x="95" y="1235"/>
                  </a:cubicBezTo>
                  <a:cubicBezTo>
                    <a:pt x="729" y="919"/>
                    <a:pt x="1426" y="729"/>
                    <a:pt x="190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6965425" y="2130275"/>
              <a:ext cx="38025" cy="30900"/>
            </a:xfrm>
            <a:custGeom>
              <a:avLst/>
              <a:gdLst/>
              <a:ahLst/>
              <a:cxnLst/>
              <a:rect l="l" t="t" r="r" b="b"/>
              <a:pathLst>
                <a:path w="1521" h="1236" extrusionOk="0">
                  <a:moveTo>
                    <a:pt x="190" y="1204"/>
                  </a:moveTo>
                  <a:cubicBezTo>
                    <a:pt x="570" y="982"/>
                    <a:pt x="918" y="761"/>
                    <a:pt x="1267" y="539"/>
                  </a:cubicBezTo>
                  <a:cubicBezTo>
                    <a:pt x="1362" y="476"/>
                    <a:pt x="1425" y="412"/>
                    <a:pt x="1457" y="317"/>
                  </a:cubicBezTo>
                  <a:cubicBezTo>
                    <a:pt x="1520" y="191"/>
                    <a:pt x="1520" y="96"/>
                    <a:pt x="1299" y="1"/>
                  </a:cubicBezTo>
                  <a:cubicBezTo>
                    <a:pt x="1140" y="159"/>
                    <a:pt x="982" y="286"/>
                    <a:pt x="823" y="412"/>
                  </a:cubicBezTo>
                  <a:cubicBezTo>
                    <a:pt x="665" y="539"/>
                    <a:pt x="475" y="634"/>
                    <a:pt x="285" y="761"/>
                  </a:cubicBezTo>
                  <a:cubicBezTo>
                    <a:pt x="190" y="824"/>
                    <a:pt x="95" y="919"/>
                    <a:pt x="32" y="1014"/>
                  </a:cubicBezTo>
                  <a:cubicBezTo>
                    <a:pt x="0" y="1046"/>
                    <a:pt x="32" y="1141"/>
                    <a:pt x="32" y="1204"/>
                  </a:cubicBezTo>
                  <a:cubicBezTo>
                    <a:pt x="63" y="1236"/>
                    <a:pt x="158" y="1236"/>
                    <a:pt x="190" y="1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963050" y="2161150"/>
              <a:ext cx="37225" cy="26950"/>
            </a:xfrm>
            <a:custGeom>
              <a:avLst/>
              <a:gdLst/>
              <a:ahLst/>
              <a:cxnLst/>
              <a:rect l="l" t="t" r="r" b="b"/>
              <a:pathLst>
                <a:path w="1489" h="1078" extrusionOk="0">
                  <a:moveTo>
                    <a:pt x="1425" y="286"/>
                  </a:moveTo>
                  <a:cubicBezTo>
                    <a:pt x="1425" y="222"/>
                    <a:pt x="1489" y="127"/>
                    <a:pt x="1457" y="96"/>
                  </a:cubicBezTo>
                  <a:cubicBezTo>
                    <a:pt x="1425" y="32"/>
                    <a:pt x="1299" y="1"/>
                    <a:pt x="1267" y="32"/>
                  </a:cubicBezTo>
                  <a:cubicBezTo>
                    <a:pt x="1013" y="127"/>
                    <a:pt x="823" y="254"/>
                    <a:pt x="602" y="381"/>
                  </a:cubicBezTo>
                  <a:cubicBezTo>
                    <a:pt x="443" y="476"/>
                    <a:pt x="285" y="602"/>
                    <a:pt x="127" y="729"/>
                  </a:cubicBezTo>
                  <a:cubicBezTo>
                    <a:pt x="32" y="792"/>
                    <a:pt x="0" y="919"/>
                    <a:pt x="127" y="1077"/>
                  </a:cubicBezTo>
                  <a:cubicBezTo>
                    <a:pt x="538" y="856"/>
                    <a:pt x="918" y="634"/>
                    <a:pt x="1299" y="412"/>
                  </a:cubicBezTo>
                  <a:cubicBezTo>
                    <a:pt x="1330" y="381"/>
                    <a:pt x="1394" y="349"/>
                    <a:pt x="1425" y="2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6972550" y="2214200"/>
              <a:ext cx="35650" cy="26950"/>
            </a:xfrm>
            <a:custGeom>
              <a:avLst/>
              <a:gdLst/>
              <a:ahLst/>
              <a:cxnLst/>
              <a:rect l="l" t="t" r="r" b="b"/>
              <a:pathLst>
                <a:path w="1426" h="1078" extrusionOk="0">
                  <a:moveTo>
                    <a:pt x="1109" y="64"/>
                  </a:moveTo>
                  <a:cubicBezTo>
                    <a:pt x="792" y="286"/>
                    <a:pt x="475" y="507"/>
                    <a:pt x="158" y="729"/>
                  </a:cubicBezTo>
                  <a:cubicBezTo>
                    <a:pt x="95" y="792"/>
                    <a:pt x="63" y="856"/>
                    <a:pt x="32" y="919"/>
                  </a:cubicBezTo>
                  <a:cubicBezTo>
                    <a:pt x="0" y="951"/>
                    <a:pt x="63" y="1014"/>
                    <a:pt x="95" y="1046"/>
                  </a:cubicBezTo>
                  <a:cubicBezTo>
                    <a:pt x="158" y="1077"/>
                    <a:pt x="222" y="1077"/>
                    <a:pt x="253" y="1046"/>
                  </a:cubicBezTo>
                  <a:cubicBezTo>
                    <a:pt x="697" y="887"/>
                    <a:pt x="1045" y="634"/>
                    <a:pt x="1362" y="286"/>
                  </a:cubicBezTo>
                  <a:cubicBezTo>
                    <a:pt x="1394" y="254"/>
                    <a:pt x="1394" y="191"/>
                    <a:pt x="1425" y="96"/>
                  </a:cubicBezTo>
                  <a:cubicBezTo>
                    <a:pt x="1362" y="64"/>
                    <a:pt x="1330" y="32"/>
                    <a:pt x="1267" y="1"/>
                  </a:cubicBezTo>
                  <a:cubicBezTo>
                    <a:pt x="1204" y="1"/>
                    <a:pt x="1140" y="32"/>
                    <a:pt x="1109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6983625" y="2196000"/>
              <a:ext cx="27725" cy="19025"/>
            </a:xfrm>
            <a:custGeom>
              <a:avLst/>
              <a:gdLst/>
              <a:ahLst/>
              <a:cxnLst/>
              <a:rect l="l" t="t" r="r" b="b"/>
              <a:pathLst>
                <a:path w="1109" h="761" extrusionOk="0">
                  <a:moveTo>
                    <a:pt x="982" y="0"/>
                  </a:moveTo>
                  <a:cubicBezTo>
                    <a:pt x="919" y="0"/>
                    <a:pt x="824" y="0"/>
                    <a:pt x="761" y="32"/>
                  </a:cubicBezTo>
                  <a:cubicBezTo>
                    <a:pt x="539" y="158"/>
                    <a:pt x="317" y="317"/>
                    <a:pt x="95" y="475"/>
                  </a:cubicBezTo>
                  <a:cubicBezTo>
                    <a:pt x="32" y="539"/>
                    <a:pt x="32" y="634"/>
                    <a:pt x="0" y="697"/>
                  </a:cubicBezTo>
                  <a:cubicBezTo>
                    <a:pt x="64" y="697"/>
                    <a:pt x="95" y="760"/>
                    <a:pt x="127" y="729"/>
                  </a:cubicBezTo>
                  <a:cubicBezTo>
                    <a:pt x="507" y="665"/>
                    <a:pt x="792" y="444"/>
                    <a:pt x="1077" y="222"/>
                  </a:cubicBezTo>
                  <a:cubicBezTo>
                    <a:pt x="1109" y="222"/>
                    <a:pt x="1109" y="158"/>
                    <a:pt x="1109" y="127"/>
                  </a:cubicBezTo>
                  <a:cubicBezTo>
                    <a:pt x="1077" y="63"/>
                    <a:pt x="1046" y="32"/>
                    <a:pt x="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7057250" y="2075650"/>
              <a:ext cx="161550" cy="149650"/>
            </a:xfrm>
            <a:custGeom>
              <a:avLst/>
              <a:gdLst/>
              <a:ahLst/>
              <a:cxnLst/>
              <a:rect l="l" t="t" r="r" b="b"/>
              <a:pathLst>
                <a:path w="6462" h="5986" extrusionOk="0">
                  <a:moveTo>
                    <a:pt x="5954" y="254"/>
                  </a:moveTo>
                  <a:cubicBezTo>
                    <a:pt x="5004" y="1236"/>
                    <a:pt x="3928" y="2091"/>
                    <a:pt x="2851" y="2882"/>
                  </a:cubicBezTo>
                  <a:cubicBezTo>
                    <a:pt x="2471" y="3167"/>
                    <a:pt x="2154" y="3452"/>
                    <a:pt x="1806" y="3737"/>
                  </a:cubicBezTo>
                  <a:cubicBezTo>
                    <a:pt x="1647" y="3864"/>
                    <a:pt x="1521" y="4022"/>
                    <a:pt x="1394" y="4149"/>
                  </a:cubicBezTo>
                  <a:cubicBezTo>
                    <a:pt x="1299" y="4276"/>
                    <a:pt x="1299" y="4402"/>
                    <a:pt x="1394" y="4592"/>
                  </a:cubicBezTo>
                  <a:cubicBezTo>
                    <a:pt x="1109" y="4814"/>
                    <a:pt x="824" y="5004"/>
                    <a:pt x="571" y="5226"/>
                  </a:cubicBezTo>
                  <a:cubicBezTo>
                    <a:pt x="412" y="5384"/>
                    <a:pt x="254" y="5543"/>
                    <a:pt x="96" y="5733"/>
                  </a:cubicBezTo>
                  <a:cubicBezTo>
                    <a:pt x="32" y="5796"/>
                    <a:pt x="1" y="5891"/>
                    <a:pt x="96" y="5986"/>
                  </a:cubicBezTo>
                  <a:cubicBezTo>
                    <a:pt x="286" y="5986"/>
                    <a:pt x="412" y="5828"/>
                    <a:pt x="539" y="5733"/>
                  </a:cubicBezTo>
                  <a:cubicBezTo>
                    <a:pt x="1489" y="4941"/>
                    <a:pt x="2471" y="4244"/>
                    <a:pt x="3516" y="3579"/>
                  </a:cubicBezTo>
                  <a:cubicBezTo>
                    <a:pt x="3801" y="3389"/>
                    <a:pt x="4086" y="3231"/>
                    <a:pt x="4339" y="3041"/>
                  </a:cubicBezTo>
                  <a:cubicBezTo>
                    <a:pt x="4719" y="2724"/>
                    <a:pt x="5068" y="2407"/>
                    <a:pt x="5448" y="2091"/>
                  </a:cubicBezTo>
                  <a:cubicBezTo>
                    <a:pt x="5511" y="2027"/>
                    <a:pt x="5574" y="1901"/>
                    <a:pt x="5606" y="1774"/>
                  </a:cubicBezTo>
                  <a:cubicBezTo>
                    <a:pt x="5606" y="1742"/>
                    <a:pt x="5543" y="1679"/>
                    <a:pt x="5511" y="1647"/>
                  </a:cubicBezTo>
                  <a:cubicBezTo>
                    <a:pt x="5511" y="1616"/>
                    <a:pt x="5448" y="1616"/>
                    <a:pt x="5416" y="1647"/>
                  </a:cubicBezTo>
                  <a:cubicBezTo>
                    <a:pt x="5353" y="1711"/>
                    <a:pt x="5258" y="1774"/>
                    <a:pt x="5194" y="1837"/>
                  </a:cubicBezTo>
                  <a:cubicBezTo>
                    <a:pt x="4751" y="2186"/>
                    <a:pt x="4339" y="2566"/>
                    <a:pt x="3896" y="2882"/>
                  </a:cubicBezTo>
                  <a:cubicBezTo>
                    <a:pt x="3421" y="3231"/>
                    <a:pt x="2946" y="3516"/>
                    <a:pt x="2471" y="3801"/>
                  </a:cubicBezTo>
                  <a:cubicBezTo>
                    <a:pt x="2408" y="3864"/>
                    <a:pt x="2344" y="3927"/>
                    <a:pt x="2281" y="3801"/>
                  </a:cubicBezTo>
                  <a:cubicBezTo>
                    <a:pt x="2471" y="3642"/>
                    <a:pt x="2629" y="3484"/>
                    <a:pt x="2819" y="3357"/>
                  </a:cubicBezTo>
                  <a:cubicBezTo>
                    <a:pt x="3231" y="3041"/>
                    <a:pt x="3643" y="2756"/>
                    <a:pt x="4023" y="2439"/>
                  </a:cubicBezTo>
                  <a:cubicBezTo>
                    <a:pt x="4814" y="1837"/>
                    <a:pt x="5543" y="1204"/>
                    <a:pt x="6208" y="507"/>
                  </a:cubicBezTo>
                  <a:cubicBezTo>
                    <a:pt x="6398" y="285"/>
                    <a:pt x="6461" y="127"/>
                    <a:pt x="6335" y="64"/>
                  </a:cubicBezTo>
                  <a:cubicBezTo>
                    <a:pt x="6144" y="0"/>
                    <a:pt x="6049" y="159"/>
                    <a:pt x="5954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7054875" y="1992525"/>
              <a:ext cx="179750" cy="152825"/>
            </a:xfrm>
            <a:custGeom>
              <a:avLst/>
              <a:gdLst/>
              <a:ahLst/>
              <a:cxnLst/>
              <a:rect l="l" t="t" r="r" b="b"/>
              <a:pathLst>
                <a:path w="7190" h="6113" extrusionOk="0">
                  <a:moveTo>
                    <a:pt x="1806" y="4466"/>
                  </a:moveTo>
                  <a:cubicBezTo>
                    <a:pt x="1426" y="4719"/>
                    <a:pt x="1046" y="4972"/>
                    <a:pt x="697" y="5257"/>
                  </a:cubicBezTo>
                  <a:cubicBezTo>
                    <a:pt x="507" y="5384"/>
                    <a:pt x="317" y="5574"/>
                    <a:pt x="159" y="5764"/>
                  </a:cubicBezTo>
                  <a:cubicBezTo>
                    <a:pt x="96" y="5827"/>
                    <a:pt x="1" y="5954"/>
                    <a:pt x="96" y="6112"/>
                  </a:cubicBezTo>
                  <a:cubicBezTo>
                    <a:pt x="191" y="6049"/>
                    <a:pt x="317" y="6017"/>
                    <a:pt x="412" y="5954"/>
                  </a:cubicBezTo>
                  <a:cubicBezTo>
                    <a:pt x="1014" y="5511"/>
                    <a:pt x="1616" y="5036"/>
                    <a:pt x="2249" y="4624"/>
                  </a:cubicBezTo>
                  <a:cubicBezTo>
                    <a:pt x="3896" y="3515"/>
                    <a:pt x="5384" y="2217"/>
                    <a:pt x="6715" y="760"/>
                  </a:cubicBezTo>
                  <a:cubicBezTo>
                    <a:pt x="6873" y="570"/>
                    <a:pt x="7031" y="380"/>
                    <a:pt x="7190" y="190"/>
                  </a:cubicBezTo>
                  <a:cubicBezTo>
                    <a:pt x="7126" y="32"/>
                    <a:pt x="7031" y="0"/>
                    <a:pt x="6936" y="64"/>
                  </a:cubicBezTo>
                  <a:cubicBezTo>
                    <a:pt x="6810" y="127"/>
                    <a:pt x="6715" y="254"/>
                    <a:pt x="6588" y="349"/>
                  </a:cubicBezTo>
                  <a:cubicBezTo>
                    <a:pt x="5163" y="1932"/>
                    <a:pt x="3548" y="3294"/>
                    <a:pt x="1806" y="44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7056475" y="1954525"/>
              <a:ext cx="166275" cy="159950"/>
            </a:xfrm>
            <a:custGeom>
              <a:avLst/>
              <a:gdLst/>
              <a:ahLst/>
              <a:cxnLst/>
              <a:rect l="l" t="t" r="r" b="b"/>
              <a:pathLst>
                <a:path w="6651" h="6398" extrusionOk="0">
                  <a:moveTo>
                    <a:pt x="0" y="6397"/>
                  </a:moveTo>
                  <a:cubicBezTo>
                    <a:pt x="253" y="6397"/>
                    <a:pt x="380" y="6207"/>
                    <a:pt x="507" y="6081"/>
                  </a:cubicBezTo>
                  <a:cubicBezTo>
                    <a:pt x="1583" y="5099"/>
                    <a:pt x="2692" y="4085"/>
                    <a:pt x="3769" y="3104"/>
                  </a:cubicBezTo>
                  <a:cubicBezTo>
                    <a:pt x="4560" y="2344"/>
                    <a:pt x="5384" y="1584"/>
                    <a:pt x="6175" y="824"/>
                  </a:cubicBezTo>
                  <a:cubicBezTo>
                    <a:pt x="6334" y="665"/>
                    <a:pt x="6461" y="475"/>
                    <a:pt x="6619" y="285"/>
                  </a:cubicBezTo>
                  <a:cubicBezTo>
                    <a:pt x="6651" y="253"/>
                    <a:pt x="6587" y="158"/>
                    <a:pt x="6587" y="0"/>
                  </a:cubicBezTo>
                  <a:cubicBezTo>
                    <a:pt x="6397" y="158"/>
                    <a:pt x="6271" y="253"/>
                    <a:pt x="6144" y="380"/>
                  </a:cubicBezTo>
                  <a:cubicBezTo>
                    <a:pt x="5194" y="1267"/>
                    <a:pt x="4244" y="2154"/>
                    <a:pt x="3294" y="3040"/>
                  </a:cubicBezTo>
                  <a:cubicBezTo>
                    <a:pt x="2597" y="3674"/>
                    <a:pt x="1869" y="4307"/>
                    <a:pt x="1172" y="4972"/>
                  </a:cubicBezTo>
                  <a:cubicBezTo>
                    <a:pt x="855" y="5257"/>
                    <a:pt x="570" y="5574"/>
                    <a:pt x="285" y="5859"/>
                  </a:cubicBezTo>
                  <a:cubicBezTo>
                    <a:pt x="127" y="5986"/>
                    <a:pt x="0" y="6144"/>
                    <a:pt x="0" y="63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7077050" y="2040825"/>
              <a:ext cx="140950" cy="118775"/>
            </a:xfrm>
            <a:custGeom>
              <a:avLst/>
              <a:gdLst/>
              <a:ahLst/>
              <a:cxnLst/>
              <a:rect l="l" t="t" r="r" b="b"/>
              <a:pathLst>
                <a:path w="5638" h="4751" extrusionOk="0">
                  <a:moveTo>
                    <a:pt x="2471" y="2755"/>
                  </a:moveTo>
                  <a:cubicBezTo>
                    <a:pt x="1837" y="3167"/>
                    <a:pt x="1236" y="3579"/>
                    <a:pt x="602" y="4022"/>
                  </a:cubicBezTo>
                  <a:cubicBezTo>
                    <a:pt x="444" y="4149"/>
                    <a:pt x="254" y="4275"/>
                    <a:pt x="127" y="4434"/>
                  </a:cubicBezTo>
                  <a:cubicBezTo>
                    <a:pt x="64" y="4497"/>
                    <a:pt x="32" y="4592"/>
                    <a:pt x="0" y="4687"/>
                  </a:cubicBezTo>
                  <a:cubicBezTo>
                    <a:pt x="222" y="4750"/>
                    <a:pt x="349" y="4624"/>
                    <a:pt x="507" y="4529"/>
                  </a:cubicBezTo>
                  <a:cubicBezTo>
                    <a:pt x="1394" y="3927"/>
                    <a:pt x="2281" y="3294"/>
                    <a:pt x="3167" y="2692"/>
                  </a:cubicBezTo>
                  <a:cubicBezTo>
                    <a:pt x="3864" y="2217"/>
                    <a:pt x="4466" y="1647"/>
                    <a:pt x="5067" y="1045"/>
                  </a:cubicBezTo>
                  <a:cubicBezTo>
                    <a:pt x="5257" y="855"/>
                    <a:pt x="5416" y="633"/>
                    <a:pt x="5574" y="412"/>
                  </a:cubicBezTo>
                  <a:cubicBezTo>
                    <a:pt x="5606" y="348"/>
                    <a:pt x="5606" y="190"/>
                    <a:pt x="5638" y="0"/>
                  </a:cubicBezTo>
                  <a:cubicBezTo>
                    <a:pt x="5479" y="127"/>
                    <a:pt x="5384" y="190"/>
                    <a:pt x="5321" y="285"/>
                  </a:cubicBezTo>
                  <a:cubicBezTo>
                    <a:pt x="4497" y="1235"/>
                    <a:pt x="3516" y="2027"/>
                    <a:pt x="2471" y="2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7088125" y="1812800"/>
              <a:ext cx="98200" cy="108500"/>
            </a:xfrm>
            <a:custGeom>
              <a:avLst/>
              <a:gdLst/>
              <a:ahLst/>
              <a:cxnLst/>
              <a:rect l="l" t="t" r="r" b="b"/>
              <a:pathLst>
                <a:path w="3928" h="4340" extrusionOk="0">
                  <a:moveTo>
                    <a:pt x="317" y="3611"/>
                  </a:moveTo>
                  <a:cubicBezTo>
                    <a:pt x="191" y="3801"/>
                    <a:pt x="1" y="3991"/>
                    <a:pt x="1" y="4339"/>
                  </a:cubicBezTo>
                  <a:cubicBezTo>
                    <a:pt x="254" y="4244"/>
                    <a:pt x="381" y="4054"/>
                    <a:pt x="507" y="3896"/>
                  </a:cubicBezTo>
                  <a:cubicBezTo>
                    <a:pt x="1173" y="3072"/>
                    <a:pt x="1933" y="2312"/>
                    <a:pt x="2724" y="1584"/>
                  </a:cubicBezTo>
                  <a:cubicBezTo>
                    <a:pt x="3041" y="1267"/>
                    <a:pt x="3326" y="950"/>
                    <a:pt x="3643" y="602"/>
                  </a:cubicBezTo>
                  <a:cubicBezTo>
                    <a:pt x="3738" y="507"/>
                    <a:pt x="3833" y="412"/>
                    <a:pt x="3896" y="285"/>
                  </a:cubicBezTo>
                  <a:cubicBezTo>
                    <a:pt x="3928" y="222"/>
                    <a:pt x="3896" y="95"/>
                    <a:pt x="3896" y="32"/>
                  </a:cubicBezTo>
                  <a:cubicBezTo>
                    <a:pt x="3674" y="0"/>
                    <a:pt x="3579" y="127"/>
                    <a:pt x="3484" y="254"/>
                  </a:cubicBezTo>
                  <a:cubicBezTo>
                    <a:pt x="3009" y="824"/>
                    <a:pt x="2471" y="1330"/>
                    <a:pt x="1933" y="1837"/>
                  </a:cubicBezTo>
                  <a:cubicBezTo>
                    <a:pt x="1331" y="2376"/>
                    <a:pt x="793" y="2946"/>
                    <a:pt x="317" y="36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7106350" y="1799350"/>
              <a:ext cx="55425" cy="67300"/>
            </a:xfrm>
            <a:custGeom>
              <a:avLst/>
              <a:gdLst/>
              <a:ahLst/>
              <a:cxnLst/>
              <a:rect l="l" t="t" r="r" b="b"/>
              <a:pathLst>
                <a:path w="2217" h="2692" extrusionOk="0">
                  <a:moveTo>
                    <a:pt x="792" y="1488"/>
                  </a:moveTo>
                  <a:cubicBezTo>
                    <a:pt x="602" y="1710"/>
                    <a:pt x="380" y="1932"/>
                    <a:pt x="190" y="2185"/>
                  </a:cubicBezTo>
                  <a:cubicBezTo>
                    <a:pt x="95" y="2312"/>
                    <a:pt x="0" y="2407"/>
                    <a:pt x="64" y="2692"/>
                  </a:cubicBezTo>
                  <a:cubicBezTo>
                    <a:pt x="222" y="2534"/>
                    <a:pt x="380" y="2439"/>
                    <a:pt x="475" y="2312"/>
                  </a:cubicBezTo>
                  <a:cubicBezTo>
                    <a:pt x="919" y="1868"/>
                    <a:pt x="1330" y="1425"/>
                    <a:pt x="1742" y="950"/>
                  </a:cubicBezTo>
                  <a:cubicBezTo>
                    <a:pt x="1900" y="760"/>
                    <a:pt x="2059" y="570"/>
                    <a:pt x="2185" y="348"/>
                  </a:cubicBezTo>
                  <a:cubicBezTo>
                    <a:pt x="2217" y="285"/>
                    <a:pt x="2217" y="190"/>
                    <a:pt x="2217" y="0"/>
                  </a:cubicBezTo>
                  <a:cubicBezTo>
                    <a:pt x="2027" y="158"/>
                    <a:pt x="1900" y="253"/>
                    <a:pt x="1805" y="348"/>
                  </a:cubicBezTo>
                  <a:cubicBezTo>
                    <a:pt x="1457" y="728"/>
                    <a:pt x="1140" y="1108"/>
                    <a:pt x="792" y="1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109500" y="1780325"/>
              <a:ext cx="45950" cy="54675"/>
            </a:xfrm>
            <a:custGeom>
              <a:avLst/>
              <a:gdLst/>
              <a:ahLst/>
              <a:cxnLst/>
              <a:rect l="l" t="t" r="r" b="b"/>
              <a:pathLst>
                <a:path w="1838" h="2187" extrusionOk="0">
                  <a:moveTo>
                    <a:pt x="33" y="1933"/>
                  </a:moveTo>
                  <a:cubicBezTo>
                    <a:pt x="1" y="1996"/>
                    <a:pt x="33" y="2091"/>
                    <a:pt x="33" y="2186"/>
                  </a:cubicBezTo>
                  <a:cubicBezTo>
                    <a:pt x="128" y="2123"/>
                    <a:pt x="191" y="2123"/>
                    <a:pt x="223" y="2091"/>
                  </a:cubicBezTo>
                  <a:cubicBezTo>
                    <a:pt x="729" y="1489"/>
                    <a:pt x="1236" y="888"/>
                    <a:pt x="1743" y="286"/>
                  </a:cubicBezTo>
                  <a:cubicBezTo>
                    <a:pt x="1806" y="223"/>
                    <a:pt x="1806" y="159"/>
                    <a:pt x="1838" y="96"/>
                  </a:cubicBezTo>
                  <a:cubicBezTo>
                    <a:pt x="1711" y="1"/>
                    <a:pt x="1616" y="64"/>
                    <a:pt x="1553" y="128"/>
                  </a:cubicBezTo>
                  <a:cubicBezTo>
                    <a:pt x="1109" y="634"/>
                    <a:pt x="666" y="1141"/>
                    <a:pt x="223" y="1648"/>
                  </a:cubicBezTo>
                  <a:cubicBezTo>
                    <a:pt x="128" y="1711"/>
                    <a:pt x="64" y="1838"/>
                    <a:pt x="33" y="19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3887175" y="2148500"/>
              <a:ext cx="23775" cy="110050"/>
            </a:xfrm>
            <a:custGeom>
              <a:avLst/>
              <a:gdLst/>
              <a:ahLst/>
              <a:cxnLst/>
              <a:rect l="l" t="t" r="r" b="b"/>
              <a:pathLst>
                <a:path w="951" h="4402" extrusionOk="0">
                  <a:moveTo>
                    <a:pt x="96" y="4307"/>
                  </a:moveTo>
                  <a:cubicBezTo>
                    <a:pt x="127" y="4339"/>
                    <a:pt x="191" y="4402"/>
                    <a:pt x="254" y="4402"/>
                  </a:cubicBezTo>
                  <a:cubicBezTo>
                    <a:pt x="286" y="4402"/>
                    <a:pt x="349" y="4339"/>
                    <a:pt x="381" y="4307"/>
                  </a:cubicBezTo>
                  <a:cubicBezTo>
                    <a:pt x="412" y="4149"/>
                    <a:pt x="412" y="3959"/>
                    <a:pt x="444" y="3800"/>
                  </a:cubicBezTo>
                  <a:cubicBezTo>
                    <a:pt x="476" y="3547"/>
                    <a:pt x="412" y="3294"/>
                    <a:pt x="507" y="3040"/>
                  </a:cubicBezTo>
                  <a:cubicBezTo>
                    <a:pt x="539" y="3072"/>
                    <a:pt x="571" y="3104"/>
                    <a:pt x="602" y="3104"/>
                  </a:cubicBezTo>
                  <a:cubicBezTo>
                    <a:pt x="792" y="3230"/>
                    <a:pt x="919" y="3199"/>
                    <a:pt x="951" y="3009"/>
                  </a:cubicBezTo>
                  <a:cubicBezTo>
                    <a:pt x="951" y="2977"/>
                    <a:pt x="951" y="2945"/>
                    <a:pt x="951" y="2914"/>
                  </a:cubicBezTo>
                  <a:cubicBezTo>
                    <a:pt x="919" y="2090"/>
                    <a:pt x="887" y="1267"/>
                    <a:pt x="887" y="443"/>
                  </a:cubicBezTo>
                  <a:cubicBezTo>
                    <a:pt x="856" y="348"/>
                    <a:pt x="856" y="222"/>
                    <a:pt x="792" y="127"/>
                  </a:cubicBezTo>
                  <a:cubicBezTo>
                    <a:pt x="792" y="63"/>
                    <a:pt x="729" y="32"/>
                    <a:pt x="666" y="0"/>
                  </a:cubicBezTo>
                  <a:cubicBezTo>
                    <a:pt x="476" y="158"/>
                    <a:pt x="476" y="380"/>
                    <a:pt x="476" y="602"/>
                  </a:cubicBezTo>
                  <a:cubicBezTo>
                    <a:pt x="476" y="1045"/>
                    <a:pt x="507" y="1488"/>
                    <a:pt x="507" y="1932"/>
                  </a:cubicBezTo>
                  <a:cubicBezTo>
                    <a:pt x="507" y="2090"/>
                    <a:pt x="476" y="2249"/>
                    <a:pt x="476" y="2407"/>
                  </a:cubicBezTo>
                  <a:cubicBezTo>
                    <a:pt x="349" y="2058"/>
                    <a:pt x="254" y="1678"/>
                    <a:pt x="191" y="1330"/>
                  </a:cubicBezTo>
                  <a:cubicBezTo>
                    <a:pt x="191" y="1267"/>
                    <a:pt x="159" y="1140"/>
                    <a:pt x="32" y="1172"/>
                  </a:cubicBezTo>
                  <a:cubicBezTo>
                    <a:pt x="1" y="1235"/>
                    <a:pt x="1" y="1298"/>
                    <a:pt x="1" y="1330"/>
                  </a:cubicBezTo>
                  <a:cubicBezTo>
                    <a:pt x="1" y="2249"/>
                    <a:pt x="32" y="3167"/>
                    <a:pt x="32" y="4085"/>
                  </a:cubicBezTo>
                  <a:cubicBezTo>
                    <a:pt x="32" y="4149"/>
                    <a:pt x="64" y="4244"/>
                    <a:pt x="96" y="4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3915675" y="2132650"/>
              <a:ext cx="17450" cy="92650"/>
            </a:xfrm>
            <a:custGeom>
              <a:avLst/>
              <a:gdLst/>
              <a:ahLst/>
              <a:cxnLst/>
              <a:rect l="l" t="t" r="r" b="b"/>
              <a:pathLst>
                <a:path w="698" h="3706" extrusionOk="0">
                  <a:moveTo>
                    <a:pt x="159" y="2597"/>
                  </a:moveTo>
                  <a:cubicBezTo>
                    <a:pt x="191" y="2819"/>
                    <a:pt x="191" y="3041"/>
                    <a:pt x="191" y="3231"/>
                  </a:cubicBezTo>
                  <a:cubicBezTo>
                    <a:pt x="191" y="3358"/>
                    <a:pt x="223" y="3484"/>
                    <a:pt x="286" y="3579"/>
                  </a:cubicBezTo>
                  <a:cubicBezTo>
                    <a:pt x="286" y="3643"/>
                    <a:pt x="381" y="3706"/>
                    <a:pt x="444" y="3706"/>
                  </a:cubicBezTo>
                  <a:cubicBezTo>
                    <a:pt x="571" y="3706"/>
                    <a:pt x="603" y="3611"/>
                    <a:pt x="603" y="3516"/>
                  </a:cubicBezTo>
                  <a:cubicBezTo>
                    <a:pt x="634" y="3231"/>
                    <a:pt x="634" y="2946"/>
                    <a:pt x="634" y="2661"/>
                  </a:cubicBezTo>
                  <a:cubicBezTo>
                    <a:pt x="634" y="2661"/>
                    <a:pt x="666" y="2629"/>
                    <a:pt x="698" y="2629"/>
                  </a:cubicBezTo>
                  <a:cubicBezTo>
                    <a:pt x="603" y="1901"/>
                    <a:pt x="508" y="1172"/>
                    <a:pt x="413" y="444"/>
                  </a:cubicBezTo>
                  <a:cubicBezTo>
                    <a:pt x="381" y="286"/>
                    <a:pt x="381" y="96"/>
                    <a:pt x="191" y="32"/>
                  </a:cubicBezTo>
                  <a:cubicBezTo>
                    <a:pt x="64" y="1"/>
                    <a:pt x="1" y="191"/>
                    <a:pt x="1" y="507"/>
                  </a:cubicBezTo>
                  <a:cubicBezTo>
                    <a:pt x="64" y="1204"/>
                    <a:pt x="128" y="1901"/>
                    <a:pt x="159" y="25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3930725" y="2126325"/>
              <a:ext cx="14275" cy="80775"/>
            </a:xfrm>
            <a:custGeom>
              <a:avLst/>
              <a:gdLst/>
              <a:ahLst/>
              <a:cxnLst/>
              <a:rect l="l" t="t" r="r" b="b"/>
              <a:pathLst>
                <a:path w="571" h="3231" extrusionOk="0">
                  <a:moveTo>
                    <a:pt x="96" y="2850"/>
                  </a:moveTo>
                  <a:cubicBezTo>
                    <a:pt x="96" y="2945"/>
                    <a:pt x="127" y="3040"/>
                    <a:pt x="159" y="3136"/>
                  </a:cubicBezTo>
                  <a:cubicBezTo>
                    <a:pt x="191" y="3167"/>
                    <a:pt x="286" y="3231"/>
                    <a:pt x="349" y="3231"/>
                  </a:cubicBezTo>
                  <a:cubicBezTo>
                    <a:pt x="381" y="3231"/>
                    <a:pt x="444" y="3167"/>
                    <a:pt x="476" y="3136"/>
                  </a:cubicBezTo>
                  <a:cubicBezTo>
                    <a:pt x="507" y="3040"/>
                    <a:pt x="539" y="2914"/>
                    <a:pt x="539" y="2787"/>
                  </a:cubicBezTo>
                  <a:cubicBezTo>
                    <a:pt x="571" y="2502"/>
                    <a:pt x="539" y="2185"/>
                    <a:pt x="539" y="1805"/>
                  </a:cubicBezTo>
                  <a:cubicBezTo>
                    <a:pt x="507" y="1362"/>
                    <a:pt x="444" y="855"/>
                    <a:pt x="381" y="349"/>
                  </a:cubicBezTo>
                  <a:cubicBezTo>
                    <a:pt x="381" y="254"/>
                    <a:pt x="349" y="159"/>
                    <a:pt x="317" y="95"/>
                  </a:cubicBezTo>
                  <a:cubicBezTo>
                    <a:pt x="286" y="32"/>
                    <a:pt x="222" y="0"/>
                    <a:pt x="159" y="0"/>
                  </a:cubicBezTo>
                  <a:cubicBezTo>
                    <a:pt x="127" y="32"/>
                    <a:pt x="32" y="64"/>
                    <a:pt x="32" y="127"/>
                  </a:cubicBezTo>
                  <a:cubicBezTo>
                    <a:pt x="1" y="254"/>
                    <a:pt x="1" y="412"/>
                    <a:pt x="1" y="570"/>
                  </a:cubicBezTo>
                  <a:cubicBezTo>
                    <a:pt x="64" y="1330"/>
                    <a:pt x="127" y="2090"/>
                    <a:pt x="96" y="28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3681325" y="2293375"/>
              <a:ext cx="12700" cy="87100"/>
            </a:xfrm>
            <a:custGeom>
              <a:avLst/>
              <a:gdLst/>
              <a:ahLst/>
              <a:cxnLst/>
              <a:rect l="l" t="t" r="r" b="b"/>
              <a:pathLst>
                <a:path w="508" h="3484" extrusionOk="0">
                  <a:moveTo>
                    <a:pt x="96" y="2882"/>
                  </a:moveTo>
                  <a:cubicBezTo>
                    <a:pt x="127" y="3104"/>
                    <a:pt x="191" y="3294"/>
                    <a:pt x="286" y="3484"/>
                  </a:cubicBezTo>
                  <a:cubicBezTo>
                    <a:pt x="507" y="3357"/>
                    <a:pt x="476" y="3136"/>
                    <a:pt x="476" y="2946"/>
                  </a:cubicBezTo>
                  <a:cubicBezTo>
                    <a:pt x="476" y="2027"/>
                    <a:pt x="444" y="1141"/>
                    <a:pt x="286" y="222"/>
                  </a:cubicBezTo>
                  <a:cubicBezTo>
                    <a:pt x="286" y="159"/>
                    <a:pt x="222" y="95"/>
                    <a:pt x="159" y="0"/>
                  </a:cubicBezTo>
                  <a:cubicBezTo>
                    <a:pt x="1" y="285"/>
                    <a:pt x="1" y="539"/>
                    <a:pt x="1" y="792"/>
                  </a:cubicBezTo>
                  <a:cubicBezTo>
                    <a:pt x="32" y="1489"/>
                    <a:pt x="64" y="2186"/>
                    <a:pt x="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3855500" y="2206275"/>
              <a:ext cx="10325" cy="91875"/>
            </a:xfrm>
            <a:custGeom>
              <a:avLst/>
              <a:gdLst/>
              <a:ahLst/>
              <a:cxnLst/>
              <a:rect l="l" t="t" r="r" b="b"/>
              <a:pathLst>
                <a:path w="413" h="3675" extrusionOk="0">
                  <a:moveTo>
                    <a:pt x="64" y="3548"/>
                  </a:moveTo>
                  <a:cubicBezTo>
                    <a:pt x="96" y="3579"/>
                    <a:pt x="128" y="3611"/>
                    <a:pt x="223" y="3674"/>
                  </a:cubicBezTo>
                  <a:cubicBezTo>
                    <a:pt x="286" y="3516"/>
                    <a:pt x="318" y="3421"/>
                    <a:pt x="349" y="3326"/>
                  </a:cubicBezTo>
                  <a:cubicBezTo>
                    <a:pt x="413" y="2408"/>
                    <a:pt x="318" y="508"/>
                    <a:pt x="128" y="1"/>
                  </a:cubicBezTo>
                  <a:cubicBezTo>
                    <a:pt x="33" y="254"/>
                    <a:pt x="33" y="444"/>
                    <a:pt x="33" y="666"/>
                  </a:cubicBezTo>
                  <a:cubicBezTo>
                    <a:pt x="1" y="1553"/>
                    <a:pt x="1" y="2471"/>
                    <a:pt x="33" y="3389"/>
                  </a:cubicBezTo>
                  <a:cubicBezTo>
                    <a:pt x="33" y="3453"/>
                    <a:pt x="33" y="3516"/>
                    <a:pt x="64" y="3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3662325" y="2393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3647300" y="2331375"/>
              <a:ext cx="14275" cy="69700"/>
            </a:xfrm>
            <a:custGeom>
              <a:avLst/>
              <a:gdLst/>
              <a:ahLst/>
              <a:cxnLst/>
              <a:rect l="l" t="t" r="r" b="b"/>
              <a:pathLst>
                <a:path w="571" h="2788" extrusionOk="0">
                  <a:moveTo>
                    <a:pt x="507" y="2154"/>
                  </a:moveTo>
                  <a:cubicBezTo>
                    <a:pt x="475" y="1647"/>
                    <a:pt x="443" y="1141"/>
                    <a:pt x="412" y="634"/>
                  </a:cubicBezTo>
                  <a:cubicBezTo>
                    <a:pt x="412" y="476"/>
                    <a:pt x="348" y="286"/>
                    <a:pt x="285" y="127"/>
                  </a:cubicBezTo>
                  <a:cubicBezTo>
                    <a:pt x="253" y="64"/>
                    <a:pt x="158" y="1"/>
                    <a:pt x="32" y="64"/>
                  </a:cubicBezTo>
                  <a:cubicBezTo>
                    <a:pt x="32" y="191"/>
                    <a:pt x="0" y="317"/>
                    <a:pt x="0" y="444"/>
                  </a:cubicBezTo>
                  <a:cubicBezTo>
                    <a:pt x="32" y="1046"/>
                    <a:pt x="32" y="1616"/>
                    <a:pt x="63" y="2186"/>
                  </a:cubicBezTo>
                  <a:cubicBezTo>
                    <a:pt x="63" y="2312"/>
                    <a:pt x="63" y="2439"/>
                    <a:pt x="95" y="2534"/>
                  </a:cubicBezTo>
                  <a:cubicBezTo>
                    <a:pt x="127" y="2724"/>
                    <a:pt x="285" y="2787"/>
                    <a:pt x="412" y="2661"/>
                  </a:cubicBezTo>
                  <a:cubicBezTo>
                    <a:pt x="475" y="2597"/>
                    <a:pt x="538" y="2566"/>
                    <a:pt x="570" y="2502"/>
                  </a:cubicBezTo>
                  <a:cubicBezTo>
                    <a:pt x="443" y="2407"/>
                    <a:pt x="507" y="2281"/>
                    <a:pt x="507" y="21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3869775" y="2200750"/>
              <a:ext cx="11100" cy="83950"/>
            </a:xfrm>
            <a:custGeom>
              <a:avLst/>
              <a:gdLst/>
              <a:ahLst/>
              <a:cxnLst/>
              <a:rect l="l" t="t" r="r" b="b"/>
              <a:pathLst>
                <a:path w="444" h="3358" extrusionOk="0">
                  <a:moveTo>
                    <a:pt x="285" y="3325"/>
                  </a:moveTo>
                  <a:cubicBezTo>
                    <a:pt x="412" y="3262"/>
                    <a:pt x="443" y="3135"/>
                    <a:pt x="443" y="3009"/>
                  </a:cubicBezTo>
                  <a:cubicBezTo>
                    <a:pt x="443" y="2059"/>
                    <a:pt x="412" y="1109"/>
                    <a:pt x="190" y="190"/>
                  </a:cubicBezTo>
                  <a:cubicBezTo>
                    <a:pt x="190" y="127"/>
                    <a:pt x="158" y="32"/>
                    <a:pt x="63" y="0"/>
                  </a:cubicBezTo>
                  <a:cubicBezTo>
                    <a:pt x="32" y="63"/>
                    <a:pt x="0" y="127"/>
                    <a:pt x="32" y="159"/>
                  </a:cubicBezTo>
                  <a:cubicBezTo>
                    <a:pt x="32" y="1109"/>
                    <a:pt x="63" y="2059"/>
                    <a:pt x="95" y="3009"/>
                  </a:cubicBezTo>
                  <a:cubicBezTo>
                    <a:pt x="95" y="3230"/>
                    <a:pt x="190" y="3357"/>
                    <a:pt x="285" y="33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685150" y="2375700"/>
              <a:ext cx="41175" cy="49125"/>
            </a:xfrm>
            <a:custGeom>
              <a:avLst/>
              <a:gdLst/>
              <a:ahLst/>
              <a:cxnLst/>
              <a:rect l="l" t="t" r="r" b="b"/>
              <a:pathLst>
                <a:path w="1647" h="1965" extrusionOk="0">
                  <a:moveTo>
                    <a:pt x="317" y="1743"/>
                  </a:moveTo>
                  <a:cubicBezTo>
                    <a:pt x="634" y="1933"/>
                    <a:pt x="950" y="1964"/>
                    <a:pt x="1267" y="1838"/>
                  </a:cubicBezTo>
                  <a:cubicBezTo>
                    <a:pt x="1520" y="1711"/>
                    <a:pt x="1647" y="1458"/>
                    <a:pt x="1647" y="1141"/>
                  </a:cubicBezTo>
                  <a:cubicBezTo>
                    <a:pt x="1647" y="1109"/>
                    <a:pt x="1647" y="1046"/>
                    <a:pt x="1647" y="888"/>
                  </a:cubicBezTo>
                  <a:cubicBezTo>
                    <a:pt x="1647" y="888"/>
                    <a:pt x="1647" y="793"/>
                    <a:pt x="1647" y="698"/>
                  </a:cubicBezTo>
                  <a:cubicBezTo>
                    <a:pt x="1552" y="254"/>
                    <a:pt x="887" y="1"/>
                    <a:pt x="507" y="286"/>
                  </a:cubicBezTo>
                  <a:cubicBezTo>
                    <a:pt x="190" y="539"/>
                    <a:pt x="0" y="1109"/>
                    <a:pt x="159" y="1489"/>
                  </a:cubicBezTo>
                  <a:cubicBezTo>
                    <a:pt x="190" y="1584"/>
                    <a:pt x="254" y="1679"/>
                    <a:pt x="317" y="1743"/>
                  </a:cubicBezTo>
                  <a:close/>
                  <a:moveTo>
                    <a:pt x="539" y="729"/>
                  </a:moveTo>
                  <a:cubicBezTo>
                    <a:pt x="602" y="571"/>
                    <a:pt x="760" y="571"/>
                    <a:pt x="919" y="571"/>
                  </a:cubicBezTo>
                  <a:cubicBezTo>
                    <a:pt x="1172" y="571"/>
                    <a:pt x="1267" y="666"/>
                    <a:pt x="1267" y="919"/>
                  </a:cubicBezTo>
                  <a:cubicBezTo>
                    <a:pt x="1267" y="983"/>
                    <a:pt x="1267" y="1078"/>
                    <a:pt x="1267" y="1141"/>
                  </a:cubicBezTo>
                  <a:cubicBezTo>
                    <a:pt x="1235" y="1489"/>
                    <a:pt x="950" y="1616"/>
                    <a:pt x="634" y="1489"/>
                  </a:cubicBezTo>
                  <a:cubicBezTo>
                    <a:pt x="602" y="1458"/>
                    <a:pt x="570" y="1426"/>
                    <a:pt x="539" y="1394"/>
                  </a:cubicBezTo>
                  <a:cubicBezTo>
                    <a:pt x="412" y="1173"/>
                    <a:pt x="444" y="951"/>
                    <a:pt x="539" y="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6691475" y="2463600"/>
              <a:ext cx="61000" cy="13475"/>
            </a:xfrm>
            <a:custGeom>
              <a:avLst/>
              <a:gdLst/>
              <a:ahLst/>
              <a:cxnLst/>
              <a:rect l="l" t="t" r="r" b="b"/>
              <a:pathLst>
                <a:path w="2440" h="539" extrusionOk="0">
                  <a:moveTo>
                    <a:pt x="1299" y="159"/>
                  </a:moveTo>
                  <a:cubicBezTo>
                    <a:pt x="919" y="95"/>
                    <a:pt x="539" y="64"/>
                    <a:pt x="159" y="0"/>
                  </a:cubicBezTo>
                  <a:cubicBezTo>
                    <a:pt x="96" y="0"/>
                    <a:pt x="1" y="64"/>
                    <a:pt x="1" y="95"/>
                  </a:cubicBezTo>
                  <a:cubicBezTo>
                    <a:pt x="32" y="159"/>
                    <a:pt x="32" y="222"/>
                    <a:pt x="96" y="285"/>
                  </a:cubicBezTo>
                  <a:cubicBezTo>
                    <a:pt x="127" y="317"/>
                    <a:pt x="222" y="349"/>
                    <a:pt x="286" y="349"/>
                  </a:cubicBezTo>
                  <a:cubicBezTo>
                    <a:pt x="887" y="412"/>
                    <a:pt x="1521" y="475"/>
                    <a:pt x="2122" y="539"/>
                  </a:cubicBezTo>
                  <a:cubicBezTo>
                    <a:pt x="2186" y="539"/>
                    <a:pt x="2249" y="507"/>
                    <a:pt x="2439" y="475"/>
                  </a:cubicBezTo>
                  <a:cubicBezTo>
                    <a:pt x="2249" y="380"/>
                    <a:pt x="2154" y="317"/>
                    <a:pt x="2091" y="285"/>
                  </a:cubicBezTo>
                  <a:cubicBezTo>
                    <a:pt x="1806" y="222"/>
                    <a:pt x="1552" y="190"/>
                    <a:pt x="1299" y="1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6646350" y="2380450"/>
              <a:ext cx="22200" cy="26950"/>
            </a:xfrm>
            <a:custGeom>
              <a:avLst/>
              <a:gdLst/>
              <a:ahLst/>
              <a:cxnLst/>
              <a:rect l="l" t="t" r="r" b="b"/>
              <a:pathLst>
                <a:path w="888" h="1078" extrusionOk="0">
                  <a:moveTo>
                    <a:pt x="539" y="1078"/>
                  </a:moveTo>
                  <a:cubicBezTo>
                    <a:pt x="697" y="1078"/>
                    <a:pt x="824" y="919"/>
                    <a:pt x="856" y="666"/>
                  </a:cubicBezTo>
                  <a:cubicBezTo>
                    <a:pt x="887" y="634"/>
                    <a:pt x="887" y="603"/>
                    <a:pt x="887" y="539"/>
                  </a:cubicBezTo>
                  <a:cubicBezTo>
                    <a:pt x="887" y="476"/>
                    <a:pt x="856" y="413"/>
                    <a:pt x="856" y="318"/>
                  </a:cubicBezTo>
                  <a:cubicBezTo>
                    <a:pt x="761" y="96"/>
                    <a:pt x="444" y="1"/>
                    <a:pt x="254" y="128"/>
                  </a:cubicBezTo>
                  <a:cubicBezTo>
                    <a:pt x="95" y="254"/>
                    <a:pt x="0" y="571"/>
                    <a:pt x="95" y="761"/>
                  </a:cubicBezTo>
                  <a:cubicBezTo>
                    <a:pt x="159" y="951"/>
                    <a:pt x="349" y="1078"/>
                    <a:pt x="539" y="10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6690675" y="2484975"/>
              <a:ext cx="42800" cy="11100"/>
            </a:xfrm>
            <a:custGeom>
              <a:avLst/>
              <a:gdLst/>
              <a:ahLst/>
              <a:cxnLst/>
              <a:rect l="l" t="t" r="r" b="b"/>
              <a:pathLst>
                <a:path w="1712" h="444" extrusionOk="0">
                  <a:moveTo>
                    <a:pt x="1426" y="190"/>
                  </a:moveTo>
                  <a:cubicBezTo>
                    <a:pt x="951" y="95"/>
                    <a:pt x="508" y="0"/>
                    <a:pt x="1" y="95"/>
                  </a:cubicBezTo>
                  <a:cubicBezTo>
                    <a:pt x="33" y="159"/>
                    <a:pt x="33" y="222"/>
                    <a:pt x="64" y="222"/>
                  </a:cubicBezTo>
                  <a:cubicBezTo>
                    <a:pt x="476" y="285"/>
                    <a:pt x="888" y="380"/>
                    <a:pt x="1299" y="412"/>
                  </a:cubicBezTo>
                  <a:cubicBezTo>
                    <a:pt x="1426" y="444"/>
                    <a:pt x="1553" y="412"/>
                    <a:pt x="1711" y="412"/>
                  </a:cubicBezTo>
                  <a:cubicBezTo>
                    <a:pt x="1648" y="254"/>
                    <a:pt x="1553" y="222"/>
                    <a:pt x="1426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6699400" y="2501600"/>
              <a:ext cx="31700" cy="10325"/>
            </a:xfrm>
            <a:custGeom>
              <a:avLst/>
              <a:gdLst/>
              <a:ahLst/>
              <a:cxnLst/>
              <a:rect l="l" t="t" r="r" b="b"/>
              <a:pathLst>
                <a:path w="1268" h="413" extrusionOk="0">
                  <a:moveTo>
                    <a:pt x="1140" y="127"/>
                  </a:moveTo>
                  <a:cubicBezTo>
                    <a:pt x="792" y="64"/>
                    <a:pt x="475" y="32"/>
                    <a:pt x="159" y="0"/>
                  </a:cubicBezTo>
                  <a:cubicBezTo>
                    <a:pt x="95" y="0"/>
                    <a:pt x="64" y="95"/>
                    <a:pt x="0" y="127"/>
                  </a:cubicBezTo>
                  <a:cubicBezTo>
                    <a:pt x="32" y="190"/>
                    <a:pt x="64" y="285"/>
                    <a:pt x="127" y="285"/>
                  </a:cubicBezTo>
                  <a:cubicBezTo>
                    <a:pt x="380" y="349"/>
                    <a:pt x="665" y="380"/>
                    <a:pt x="887" y="412"/>
                  </a:cubicBezTo>
                  <a:cubicBezTo>
                    <a:pt x="982" y="412"/>
                    <a:pt x="1045" y="412"/>
                    <a:pt x="1109" y="412"/>
                  </a:cubicBezTo>
                  <a:cubicBezTo>
                    <a:pt x="1172" y="380"/>
                    <a:pt x="1204" y="317"/>
                    <a:pt x="1267" y="285"/>
                  </a:cubicBezTo>
                  <a:cubicBezTo>
                    <a:pt x="1235" y="222"/>
                    <a:pt x="1172" y="127"/>
                    <a:pt x="11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6700175" y="2444600"/>
              <a:ext cx="38050" cy="11900"/>
            </a:xfrm>
            <a:custGeom>
              <a:avLst/>
              <a:gdLst/>
              <a:ahLst/>
              <a:cxnLst/>
              <a:rect l="l" t="t" r="r" b="b"/>
              <a:pathLst>
                <a:path w="1522" h="476" extrusionOk="0">
                  <a:moveTo>
                    <a:pt x="1426" y="412"/>
                  </a:moveTo>
                  <a:cubicBezTo>
                    <a:pt x="1458" y="412"/>
                    <a:pt x="1458" y="349"/>
                    <a:pt x="1521" y="317"/>
                  </a:cubicBezTo>
                  <a:cubicBezTo>
                    <a:pt x="1363" y="222"/>
                    <a:pt x="1204" y="159"/>
                    <a:pt x="1046" y="159"/>
                  </a:cubicBezTo>
                  <a:cubicBezTo>
                    <a:pt x="698" y="127"/>
                    <a:pt x="349" y="0"/>
                    <a:pt x="33" y="32"/>
                  </a:cubicBezTo>
                  <a:cubicBezTo>
                    <a:pt x="1" y="254"/>
                    <a:pt x="159" y="317"/>
                    <a:pt x="286" y="349"/>
                  </a:cubicBezTo>
                  <a:cubicBezTo>
                    <a:pt x="666" y="412"/>
                    <a:pt x="1046" y="475"/>
                    <a:pt x="1426" y="4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6723950" y="2430350"/>
              <a:ext cx="27725" cy="13475"/>
            </a:xfrm>
            <a:custGeom>
              <a:avLst/>
              <a:gdLst/>
              <a:ahLst/>
              <a:cxnLst/>
              <a:rect l="l" t="t" r="r" b="b"/>
              <a:pathLst>
                <a:path w="1109" h="539" extrusionOk="0">
                  <a:moveTo>
                    <a:pt x="507" y="380"/>
                  </a:moveTo>
                  <a:cubicBezTo>
                    <a:pt x="697" y="444"/>
                    <a:pt x="918" y="539"/>
                    <a:pt x="1108" y="317"/>
                  </a:cubicBezTo>
                  <a:cubicBezTo>
                    <a:pt x="760" y="63"/>
                    <a:pt x="412" y="0"/>
                    <a:pt x="0" y="63"/>
                  </a:cubicBezTo>
                  <a:cubicBezTo>
                    <a:pt x="95" y="348"/>
                    <a:pt x="317" y="348"/>
                    <a:pt x="507" y="3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6603600" y="2379675"/>
              <a:ext cx="15850" cy="14275"/>
            </a:xfrm>
            <a:custGeom>
              <a:avLst/>
              <a:gdLst/>
              <a:ahLst/>
              <a:cxnLst/>
              <a:rect l="l" t="t" r="r" b="b"/>
              <a:pathLst>
                <a:path w="634" h="571" extrusionOk="0">
                  <a:moveTo>
                    <a:pt x="317" y="570"/>
                  </a:moveTo>
                  <a:cubicBezTo>
                    <a:pt x="475" y="539"/>
                    <a:pt x="634" y="380"/>
                    <a:pt x="602" y="222"/>
                  </a:cubicBezTo>
                  <a:cubicBezTo>
                    <a:pt x="570" y="127"/>
                    <a:pt x="475" y="64"/>
                    <a:pt x="412" y="0"/>
                  </a:cubicBezTo>
                  <a:cubicBezTo>
                    <a:pt x="159" y="0"/>
                    <a:pt x="0" y="159"/>
                    <a:pt x="32" y="349"/>
                  </a:cubicBezTo>
                  <a:cubicBezTo>
                    <a:pt x="32" y="475"/>
                    <a:pt x="159" y="570"/>
                    <a:pt x="317" y="5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6735025" y="2414500"/>
              <a:ext cx="19825" cy="12700"/>
            </a:xfrm>
            <a:custGeom>
              <a:avLst/>
              <a:gdLst/>
              <a:ahLst/>
              <a:cxnLst/>
              <a:rect l="l" t="t" r="r" b="b"/>
              <a:pathLst>
                <a:path w="793" h="508" extrusionOk="0">
                  <a:moveTo>
                    <a:pt x="64" y="349"/>
                  </a:moveTo>
                  <a:cubicBezTo>
                    <a:pt x="317" y="412"/>
                    <a:pt x="539" y="507"/>
                    <a:pt x="792" y="412"/>
                  </a:cubicBezTo>
                  <a:cubicBezTo>
                    <a:pt x="634" y="127"/>
                    <a:pt x="254" y="1"/>
                    <a:pt x="32" y="159"/>
                  </a:cubicBezTo>
                  <a:cubicBezTo>
                    <a:pt x="0" y="191"/>
                    <a:pt x="0" y="254"/>
                    <a:pt x="0" y="286"/>
                  </a:cubicBezTo>
                  <a:cubicBezTo>
                    <a:pt x="0" y="317"/>
                    <a:pt x="32" y="349"/>
                    <a:pt x="64" y="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6668525" y="2586300"/>
              <a:ext cx="49900" cy="10325"/>
            </a:xfrm>
            <a:custGeom>
              <a:avLst/>
              <a:gdLst/>
              <a:ahLst/>
              <a:cxnLst/>
              <a:rect l="l" t="t" r="r" b="b"/>
              <a:pathLst>
                <a:path w="1996" h="413" extrusionOk="0">
                  <a:moveTo>
                    <a:pt x="222" y="318"/>
                  </a:moveTo>
                  <a:cubicBezTo>
                    <a:pt x="665" y="349"/>
                    <a:pt x="1140" y="381"/>
                    <a:pt x="1584" y="413"/>
                  </a:cubicBezTo>
                  <a:cubicBezTo>
                    <a:pt x="1679" y="413"/>
                    <a:pt x="1805" y="318"/>
                    <a:pt x="1995" y="254"/>
                  </a:cubicBezTo>
                  <a:cubicBezTo>
                    <a:pt x="1774" y="191"/>
                    <a:pt x="1679" y="128"/>
                    <a:pt x="1552" y="96"/>
                  </a:cubicBezTo>
                  <a:cubicBezTo>
                    <a:pt x="1109" y="64"/>
                    <a:pt x="634" y="33"/>
                    <a:pt x="190" y="1"/>
                  </a:cubicBezTo>
                  <a:cubicBezTo>
                    <a:pt x="127" y="1"/>
                    <a:pt x="95" y="1"/>
                    <a:pt x="64" y="33"/>
                  </a:cubicBezTo>
                  <a:cubicBezTo>
                    <a:pt x="32" y="33"/>
                    <a:pt x="0" y="64"/>
                    <a:pt x="0" y="96"/>
                  </a:cubicBezTo>
                  <a:cubicBezTo>
                    <a:pt x="0" y="128"/>
                    <a:pt x="0" y="191"/>
                    <a:pt x="32" y="191"/>
                  </a:cubicBezTo>
                  <a:cubicBezTo>
                    <a:pt x="95" y="254"/>
                    <a:pt x="159" y="318"/>
                    <a:pt x="222" y="3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6656650" y="2622725"/>
              <a:ext cx="42775" cy="14275"/>
            </a:xfrm>
            <a:custGeom>
              <a:avLst/>
              <a:gdLst/>
              <a:ahLst/>
              <a:cxnLst/>
              <a:rect l="l" t="t" r="r" b="b"/>
              <a:pathLst>
                <a:path w="1711" h="571" extrusionOk="0">
                  <a:moveTo>
                    <a:pt x="190" y="349"/>
                  </a:moveTo>
                  <a:cubicBezTo>
                    <a:pt x="665" y="476"/>
                    <a:pt x="1172" y="571"/>
                    <a:pt x="1710" y="317"/>
                  </a:cubicBezTo>
                  <a:cubicBezTo>
                    <a:pt x="1552" y="254"/>
                    <a:pt x="1457" y="191"/>
                    <a:pt x="1362" y="159"/>
                  </a:cubicBezTo>
                  <a:cubicBezTo>
                    <a:pt x="950" y="96"/>
                    <a:pt x="570" y="64"/>
                    <a:pt x="158" y="1"/>
                  </a:cubicBezTo>
                  <a:cubicBezTo>
                    <a:pt x="127" y="1"/>
                    <a:pt x="127" y="1"/>
                    <a:pt x="95" y="1"/>
                  </a:cubicBezTo>
                  <a:cubicBezTo>
                    <a:pt x="63" y="32"/>
                    <a:pt x="32" y="32"/>
                    <a:pt x="32" y="64"/>
                  </a:cubicBezTo>
                  <a:cubicBezTo>
                    <a:pt x="0" y="96"/>
                    <a:pt x="0" y="159"/>
                    <a:pt x="32" y="191"/>
                  </a:cubicBezTo>
                  <a:cubicBezTo>
                    <a:pt x="63" y="254"/>
                    <a:pt x="127" y="317"/>
                    <a:pt x="190" y="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6659800" y="2606100"/>
              <a:ext cx="46750" cy="11100"/>
            </a:xfrm>
            <a:custGeom>
              <a:avLst/>
              <a:gdLst/>
              <a:ahLst/>
              <a:cxnLst/>
              <a:rect l="l" t="t" r="r" b="b"/>
              <a:pathLst>
                <a:path w="1870" h="444" extrusionOk="0">
                  <a:moveTo>
                    <a:pt x="286" y="317"/>
                  </a:moveTo>
                  <a:cubicBezTo>
                    <a:pt x="761" y="381"/>
                    <a:pt x="1268" y="444"/>
                    <a:pt x="1774" y="349"/>
                  </a:cubicBezTo>
                  <a:cubicBezTo>
                    <a:pt x="1806" y="349"/>
                    <a:pt x="1806" y="317"/>
                    <a:pt x="1869" y="254"/>
                  </a:cubicBezTo>
                  <a:cubicBezTo>
                    <a:pt x="1774" y="222"/>
                    <a:pt x="1743" y="159"/>
                    <a:pt x="1679" y="159"/>
                  </a:cubicBezTo>
                  <a:cubicBezTo>
                    <a:pt x="1299" y="64"/>
                    <a:pt x="381" y="1"/>
                    <a:pt x="32" y="32"/>
                  </a:cubicBezTo>
                  <a:cubicBezTo>
                    <a:pt x="1" y="222"/>
                    <a:pt x="159" y="286"/>
                    <a:pt x="286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6670100" y="2566525"/>
              <a:ext cx="39600" cy="12675"/>
            </a:xfrm>
            <a:custGeom>
              <a:avLst/>
              <a:gdLst/>
              <a:ahLst/>
              <a:cxnLst/>
              <a:rect l="l" t="t" r="r" b="b"/>
              <a:pathLst>
                <a:path w="1584" h="507" extrusionOk="0">
                  <a:moveTo>
                    <a:pt x="64" y="254"/>
                  </a:moveTo>
                  <a:cubicBezTo>
                    <a:pt x="507" y="444"/>
                    <a:pt x="951" y="507"/>
                    <a:pt x="1394" y="475"/>
                  </a:cubicBezTo>
                  <a:cubicBezTo>
                    <a:pt x="1457" y="475"/>
                    <a:pt x="1489" y="412"/>
                    <a:pt x="1584" y="380"/>
                  </a:cubicBezTo>
                  <a:cubicBezTo>
                    <a:pt x="1521" y="317"/>
                    <a:pt x="1489" y="254"/>
                    <a:pt x="1457" y="254"/>
                  </a:cubicBezTo>
                  <a:cubicBezTo>
                    <a:pt x="1014" y="159"/>
                    <a:pt x="571" y="64"/>
                    <a:pt x="127" y="0"/>
                  </a:cubicBezTo>
                  <a:cubicBezTo>
                    <a:pt x="64" y="0"/>
                    <a:pt x="1" y="64"/>
                    <a:pt x="1" y="95"/>
                  </a:cubicBezTo>
                  <a:cubicBezTo>
                    <a:pt x="1" y="159"/>
                    <a:pt x="32" y="254"/>
                    <a:pt x="64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6626550" y="2690025"/>
              <a:ext cx="72875" cy="9525"/>
            </a:xfrm>
            <a:custGeom>
              <a:avLst/>
              <a:gdLst/>
              <a:ahLst/>
              <a:cxnLst/>
              <a:rect l="l" t="t" r="r" b="b"/>
              <a:pathLst>
                <a:path w="2915" h="381" extrusionOk="0">
                  <a:moveTo>
                    <a:pt x="2598" y="317"/>
                  </a:moveTo>
                  <a:cubicBezTo>
                    <a:pt x="2693" y="286"/>
                    <a:pt x="2788" y="254"/>
                    <a:pt x="2914" y="191"/>
                  </a:cubicBezTo>
                  <a:cubicBezTo>
                    <a:pt x="2218" y="64"/>
                    <a:pt x="666" y="1"/>
                    <a:pt x="1" y="96"/>
                  </a:cubicBezTo>
                  <a:cubicBezTo>
                    <a:pt x="32" y="159"/>
                    <a:pt x="64" y="254"/>
                    <a:pt x="96" y="286"/>
                  </a:cubicBezTo>
                  <a:cubicBezTo>
                    <a:pt x="159" y="349"/>
                    <a:pt x="286" y="381"/>
                    <a:pt x="349" y="381"/>
                  </a:cubicBezTo>
                  <a:cubicBezTo>
                    <a:pt x="1014" y="381"/>
                    <a:pt x="1679" y="381"/>
                    <a:pt x="2313" y="381"/>
                  </a:cubicBezTo>
                  <a:cubicBezTo>
                    <a:pt x="2408" y="381"/>
                    <a:pt x="2534" y="349"/>
                    <a:pt x="2598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6646350" y="2706650"/>
              <a:ext cx="63350" cy="7150"/>
            </a:xfrm>
            <a:custGeom>
              <a:avLst/>
              <a:gdLst/>
              <a:ahLst/>
              <a:cxnLst/>
              <a:rect l="l" t="t" r="r" b="b"/>
              <a:pathLst>
                <a:path w="2534" h="286" extrusionOk="0">
                  <a:moveTo>
                    <a:pt x="2534" y="127"/>
                  </a:moveTo>
                  <a:cubicBezTo>
                    <a:pt x="2376" y="64"/>
                    <a:pt x="2281" y="1"/>
                    <a:pt x="2217" y="1"/>
                  </a:cubicBezTo>
                  <a:cubicBezTo>
                    <a:pt x="1489" y="1"/>
                    <a:pt x="761" y="1"/>
                    <a:pt x="0" y="1"/>
                  </a:cubicBezTo>
                  <a:cubicBezTo>
                    <a:pt x="32" y="96"/>
                    <a:pt x="0" y="159"/>
                    <a:pt x="64" y="191"/>
                  </a:cubicBezTo>
                  <a:cubicBezTo>
                    <a:pt x="95" y="254"/>
                    <a:pt x="190" y="286"/>
                    <a:pt x="254" y="286"/>
                  </a:cubicBezTo>
                  <a:cubicBezTo>
                    <a:pt x="919" y="286"/>
                    <a:pt x="1584" y="286"/>
                    <a:pt x="2281" y="286"/>
                  </a:cubicBezTo>
                  <a:cubicBezTo>
                    <a:pt x="2344" y="286"/>
                    <a:pt x="2407" y="191"/>
                    <a:pt x="2534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6658225" y="2722475"/>
              <a:ext cx="54650" cy="11900"/>
            </a:xfrm>
            <a:custGeom>
              <a:avLst/>
              <a:gdLst/>
              <a:ahLst/>
              <a:cxnLst/>
              <a:rect l="l" t="t" r="r" b="b"/>
              <a:pathLst>
                <a:path w="2186" h="476" extrusionOk="0">
                  <a:moveTo>
                    <a:pt x="1996" y="159"/>
                  </a:moveTo>
                  <a:cubicBezTo>
                    <a:pt x="1774" y="128"/>
                    <a:pt x="1552" y="128"/>
                    <a:pt x="1362" y="128"/>
                  </a:cubicBezTo>
                  <a:cubicBezTo>
                    <a:pt x="1014" y="96"/>
                    <a:pt x="666" y="64"/>
                    <a:pt x="317" y="33"/>
                  </a:cubicBezTo>
                  <a:cubicBezTo>
                    <a:pt x="222" y="33"/>
                    <a:pt x="127" y="1"/>
                    <a:pt x="64" y="96"/>
                  </a:cubicBezTo>
                  <a:cubicBezTo>
                    <a:pt x="0" y="191"/>
                    <a:pt x="95" y="318"/>
                    <a:pt x="222" y="381"/>
                  </a:cubicBezTo>
                  <a:cubicBezTo>
                    <a:pt x="349" y="413"/>
                    <a:pt x="476" y="444"/>
                    <a:pt x="602" y="476"/>
                  </a:cubicBezTo>
                  <a:cubicBezTo>
                    <a:pt x="792" y="476"/>
                    <a:pt x="982" y="476"/>
                    <a:pt x="1172" y="476"/>
                  </a:cubicBezTo>
                  <a:lnTo>
                    <a:pt x="1172" y="476"/>
                  </a:lnTo>
                  <a:cubicBezTo>
                    <a:pt x="1331" y="476"/>
                    <a:pt x="1489" y="476"/>
                    <a:pt x="1647" y="476"/>
                  </a:cubicBezTo>
                  <a:cubicBezTo>
                    <a:pt x="1742" y="476"/>
                    <a:pt x="1869" y="476"/>
                    <a:pt x="1964" y="444"/>
                  </a:cubicBezTo>
                  <a:cubicBezTo>
                    <a:pt x="2059" y="413"/>
                    <a:pt x="2186" y="381"/>
                    <a:pt x="2154" y="254"/>
                  </a:cubicBezTo>
                  <a:cubicBezTo>
                    <a:pt x="2154" y="223"/>
                    <a:pt x="2027" y="159"/>
                    <a:pt x="1996" y="1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6750850" y="2684475"/>
              <a:ext cx="13500" cy="9525"/>
            </a:xfrm>
            <a:custGeom>
              <a:avLst/>
              <a:gdLst/>
              <a:ahLst/>
              <a:cxnLst/>
              <a:rect l="l" t="t" r="r" b="b"/>
              <a:pathLst>
                <a:path w="540" h="381" extrusionOk="0">
                  <a:moveTo>
                    <a:pt x="32" y="64"/>
                  </a:moveTo>
                  <a:cubicBezTo>
                    <a:pt x="1" y="96"/>
                    <a:pt x="1" y="191"/>
                    <a:pt x="32" y="223"/>
                  </a:cubicBezTo>
                  <a:cubicBezTo>
                    <a:pt x="96" y="286"/>
                    <a:pt x="191" y="349"/>
                    <a:pt x="254" y="381"/>
                  </a:cubicBezTo>
                  <a:cubicBezTo>
                    <a:pt x="349" y="381"/>
                    <a:pt x="412" y="318"/>
                    <a:pt x="539" y="223"/>
                  </a:cubicBezTo>
                  <a:cubicBezTo>
                    <a:pt x="412" y="128"/>
                    <a:pt x="317" y="64"/>
                    <a:pt x="222" y="1"/>
                  </a:cubicBezTo>
                  <a:cubicBezTo>
                    <a:pt x="159" y="1"/>
                    <a:pt x="64" y="33"/>
                    <a:pt x="32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6380325" y="2397100"/>
              <a:ext cx="156800" cy="175775"/>
            </a:xfrm>
            <a:custGeom>
              <a:avLst/>
              <a:gdLst/>
              <a:ahLst/>
              <a:cxnLst/>
              <a:rect l="l" t="t" r="r" b="b"/>
              <a:pathLst>
                <a:path w="6272" h="7031" extrusionOk="0">
                  <a:moveTo>
                    <a:pt x="5986" y="1932"/>
                  </a:moveTo>
                  <a:cubicBezTo>
                    <a:pt x="5733" y="1615"/>
                    <a:pt x="5448" y="1298"/>
                    <a:pt x="5163" y="950"/>
                  </a:cubicBezTo>
                  <a:cubicBezTo>
                    <a:pt x="4561" y="190"/>
                    <a:pt x="3168" y="0"/>
                    <a:pt x="2407" y="317"/>
                  </a:cubicBezTo>
                  <a:cubicBezTo>
                    <a:pt x="1996" y="443"/>
                    <a:pt x="1616" y="665"/>
                    <a:pt x="1267" y="887"/>
                  </a:cubicBezTo>
                  <a:cubicBezTo>
                    <a:pt x="792" y="1203"/>
                    <a:pt x="476" y="1647"/>
                    <a:pt x="286" y="2185"/>
                  </a:cubicBezTo>
                  <a:cubicBezTo>
                    <a:pt x="1" y="2945"/>
                    <a:pt x="1" y="3737"/>
                    <a:pt x="64" y="4529"/>
                  </a:cubicBezTo>
                  <a:cubicBezTo>
                    <a:pt x="96" y="4782"/>
                    <a:pt x="159" y="5035"/>
                    <a:pt x="286" y="5257"/>
                  </a:cubicBezTo>
                  <a:cubicBezTo>
                    <a:pt x="507" y="5605"/>
                    <a:pt x="761" y="5985"/>
                    <a:pt x="1046" y="6270"/>
                  </a:cubicBezTo>
                  <a:cubicBezTo>
                    <a:pt x="1394" y="6619"/>
                    <a:pt x="1837" y="6872"/>
                    <a:pt x="2312" y="6936"/>
                  </a:cubicBezTo>
                  <a:cubicBezTo>
                    <a:pt x="2724" y="6967"/>
                    <a:pt x="3168" y="6999"/>
                    <a:pt x="3579" y="6999"/>
                  </a:cubicBezTo>
                  <a:cubicBezTo>
                    <a:pt x="3864" y="7031"/>
                    <a:pt x="4118" y="6936"/>
                    <a:pt x="4371" y="6809"/>
                  </a:cubicBezTo>
                  <a:cubicBezTo>
                    <a:pt x="5226" y="6365"/>
                    <a:pt x="5796" y="5700"/>
                    <a:pt x="6081" y="4782"/>
                  </a:cubicBezTo>
                  <a:cubicBezTo>
                    <a:pt x="6239" y="4275"/>
                    <a:pt x="6271" y="3769"/>
                    <a:pt x="6271" y="3262"/>
                  </a:cubicBezTo>
                  <a:cubicBezTo>
                    <a:pt x="6271" y="3072"/>
                    <a:pt x="6271" y="2850"/>
                    <a:pt x="6271" y="2629"/>
                  </a:cubicBezTo>
                  <a:cubicBezTo>
                    <a:pt x="6239" y="2375"/>
                    <a:pt x="6176" y="2154"/>
                    <a:pt x="5986" y="1932"/>
                  </a:cubicBezTo>
                  <a:close/>
                  <a:moveTo>
                    <a:pt x="5669" y="4624"/>
                  </a:moveTo>
                  <a:cubicBezTo>
                    <a:pt x="5416" y="5447"/>
                    <a:pt x="4909" y="6049"/>
                    <a:pt x="4118" y="6429"/>
                  </a:cubicBezTo>
                  <a:cubicBezTo>
                    <a:pt x="4054" y="6460"/>
                    <a:pt x="3959" y="6524"/>
                    <a:pt x="3864" y="6524"/>
                  </a:cubicBezTo>
                  <a:cubicBezTo>
                    <a:pt x="2724" y="6651"/>
                    <a:pt x="1711" y="6556"/>
                    <a:pt x="1014" y="5574"/>
                  </a:cubicBezTo>
                  <a:cubicBezTo>
                    <a:pt x="634" y="5067"/>
                    <a:pt x="412" y="4529"/>
                    <a:pt x="444" y="3895"/>
                  </a:cubicBezTo>
                  <a:cubicBezTo>
                    <a:pt x="476" y="3452"/>
                    <a:pt x="476" y="2977"/>
                    <a:pt x="602" y="2534"/>
                  </a:cubicBezTo>
                  <a:cubicBezTo>
                    <a:pt x="792" y="1900"/>
                    <a:pt x="1141" y="1425"/>
                    <a:pt x="1711" y="1077"/>
                  </a:cubicBezTo>
                  <a:cubicBezTo>
                    <a:pt x="1837" y="1013"/>
                    <a:pt x="1964" y="950"/>
                    <a:pt x="2059" y="887"/>
                  </a:cubicBezTo>
                  <a:cubicBezTo>
                    <a:pt x="2788" y="443"/>
                    <a:pt x="3548" y="475"/>
                    <a:pt x="4308" y="792"/>
                  </a:cubicBezTo>
                  <a:cubicBezTo>
                    <a:pt x="4624" y="918"/>
                    <a:pt x="4846" y="1140"/>
                    <a:pt x="5036" y="1425"/>
                  </a:cubicBezTo>
                  <a:cubicBezTo>
                    <a:pt x="5194" y="1615"/>
                    <a:pt x="5321" y="1837"/>
                    <a:pt x="5511" y="2027"/>
                  </a:cubicBezTo>
                  <a:cubicBezTo>
                    <a:pt x="5764" y="2280"/>
                    <a:pt x="5891" y="2597"/>
                    <a:pt x="5859" y="2945"/>
                  </a:cubicBezTo>
                  <a:cubicBezTo>
                    <a:pt x="5859" y="3104"/>
                    <a:pt x="5859" y="3230"/>
                    <a:pt x="5859" y="3357"/>
                  </a:cubicBezTo>
                  <a:cubicBezTo>
                    <a:pt x="5859" y="3357"/>
                    <a:pt x="5891" y="3357"/>
                    <a:pt x="5891" y="3389"/>
                  </a:cubicBezTo>
                  <a:cubicBezTo>
                    <a:pt x="5828" y="3800"/>
                    <a:pt x="5796" y="4212"/>
                    <a:pt x="5669" y="46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4747800" y="1154875"/>
              <a:ext cx="38800" cy="42000"/>
            </a:xfrm>
            <a:custGeom>
              <a:avLst/>
              <a:gdLst/>
              <a:ahLst/>
              <a:cxnLst/>
              <a:rect l="l" t="t" r="r" b="b"/>
              <a:pathLst>
                <a:path w="1552" h="1680" extrusionOk="0">
                  <a:moveTo>
                    <a:pt x="127" y="1331"/>
                  </a:moveTo>
                  <a:cubicBezTo>
                    <a:pt x="63" y="1394"/>
                    <a:pt x="32" y="1521"/>
                    <a:pt x="0" y="1616"/>
                  </a:cubicBezTo>
                  <a:cubicBezTo>
                    <a:pt x="32" y="1647"/>
                    <a:pt x="63" y="1647"/>
                    <a:pt x="95" y="1679"/>
                  </a:cubicBezTo>
                  <a:cubicBezTo>
                    <a:pt x="570" y="1331"/>
                    <a:pt x="1045" y="951"/>
                    <a:pt x="1393" y="476"/>
                  </a:cubicBezTo>
                  <a:cubicBezTo>
                    <a:pt x="1457" y="412"/>
                    <a:pt x="1488" y="349"/>
                    <a:pt x="1520" y="286"/>
                  </a:cubicBezTo>
                  <a:cubicBezTo>
                    <a:pt x="1552" y="222"/>
                    <a:pt x="1552" y="159"/>
                    <a:pt x="1552" y="1"/>
                  </a:cubicBezTo>
                  <a:cubicBezTo>
                    <a:pt x="1393" y="96"/>
                    <a:pt x="1298" y="127"/>
                    <a:pt x="1203" y="191"/>
                  </a:cubicBezTo>
                  <a:cubicBezTo>
                    <a:pt x="950" y="444"/>
                    <a:pt x="697" y="729"/>
                    <a:pt x="443" y="982"/>
                  </a:cubicBezTo>
                  <a:cubicBezTo>
                    <a:pt x="348" y="1109"/>
                    <a:pt x="222" y="1204"/>
                    <a:pt x="127" y="13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4728775" y="1150125"/>
              <a:ext cx="34075" cy="37225"/>
            </a:xfrm>
            <a:custGeom>
              <a:avLst/>
              <a:gdLst/>
              <a:ahLst/>
              <a:cxnLst/>
              <a:rect l="l" t="t" r="r" b="b"/>
              <a:pathLst>
                <a:path w="1363" h="1489" extrusionOk="0">
                  <a:moveTo>
                    <a:pt x="191" y="1489"/>
                  </a:moveTo>
                  <a:cubicBezTo>
                    <a:pt x="318" y="1394"/>
                    <a:pt x="413" y="1267"/>
                    <a:pt x="539" y="1141"/>
                  </a:cubicBezTo>
                  <a:cubicBezTo>
                    <a:pt x="761" y="919"/>
                    <a:pt x="983" y="666"/>
                    <a:pt x="1204" y="412"/>
                  </a:cubicBezTo>
                  <a:cubicBezTo>
                    <a:pt x="1268" y="317"/>
                    <a:pt x="1363" y="191"/>
                    <a:pt x="1173" y="1"/>
                  </a:cubicBezTo>
                  <a:cubicBezTo>
                    <a:pt x="729" y="381"/>
                    <a:pt x="381" y="761"/>
                    <a:pt x="64" y="1172"/>
                  </a:cubicBezTo>
                  <a:cubicBezTo>
                    <a:pt x="33" y="1204"/>
                    <a:pt x="1" y="1267"/>
                    <a:pt x="1" y="1331"/>
                  </a:cubicBezTo>
                  <a:cubicBezTo>
                    <a:pt x="1" y="1362"/>
                    <a:pt x="1" y="1457"/>
                    <a:pt x="33" y="1457"/>
                  </a:cubicBezTo>
                  <a:cubicBezTo>
                    <a:pt x="64" y="1489"/>
                    <a:pt x="159" y="1489"/>
                    <a:pt x="191" y="14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4894250" y="1272850"/>
              <a:ext cx="31700" cy="39600"/>
            </a:xfrm>
            <a:custGeom>
              <a:avLst/>
              <a:gdLst/>
              <a:ahLst/>
              <a:cxnLst/>
              <a:rect l="l" t="t" r="r" b="b"/>
              <a:pathLst>
                <a:path w="1268" h="1584" extrusionOk="0">
                  <a:moveTo>
                    <a:pt x="1" y="1457"/>
                  </a:moveTo>
                  <a:cubicBezTo>
                    <a:pt x="1" y="1489"/>
                    <a:pt x="32" y="1520"/>
                    <a:pt x="96" y="1584"/>
                  </a:cubicBezTo>
                  <a:cubicBezTo>
                    <a:pt x="159" y="1520"/>
                    <a:pt x="254" y="1489"/>
                    <a:pt x="317" y="1425"/>
                  </a:cubicBezTo>
                  <a:cubicBezTo>
                    <a:pt x="634" y="1045"/>
                    <a:pt x="919" y="665"/>
                    <a:pt x="1204" y="285"/>
                  </a:cubicBezTo>
                  <a:cubicBezTo>
                    <a:pt x="1236" y="254"/>
                    <a:pt x="1268" y="222"/>
                    <a:pt x="1268" y="190"/>
                  </a:cubicBezTo>
                  <a:cubicBezTo>
                    <a:pt x="1268" y="127"/>
                    <a:pt x="1236" y="95"/>
                    <a:pt x="1204" y="32"/>
                  </a:cubicBezTo>
                  <a:cubicBezTo>
                    <a:pt x="1204" y="32"/>
                    <a:pt x="1141" y="0"/>
                    <a:pt x="1109" y="32"/>
                  </a:cubicBezTo>
                  <a:cubicBezTo>
                    <a:pt x="1046" y="64"/>
                    <a:pt x="951" y="95"/>
                    <a:pt x="919" y="159"/>
                  </a:cubicBezTo>
                  <a:cubicBezTo>
                    <a:pt x="634" y="507"/>
                    <a:pt x="349" y="855"/>
                    <a:pt x="96" y="1204"/>
                  </a:cubicBezTo>
                  <a:cubicBezTo>
                    <a:pt x="32" y="1267"/>
                    <a:pt x="32" y="1362"/>
                    <a:pt x="1" y="14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4883175" y="1250675"/>
              <a:ext cx="25350" cy="36450"/>
            </a:xfrm>
            <a:custGeom>
              <a:avLst/>
              <a:gdLst/>
              <a:ahLst/>
              <a:cxnLst/>
              <a:rect l="l" t="t" r="r" b="b"/>
              <a:pathLst>
                <a:path w="1014" h="1458" extrusionOk="0">
                  <a:moveTo>
                    <a:pt x="0" y="1267"/>
                  </a:moveTo>
                  <a:cubicBezTo>
                    <a:pt x="0" y="1299"/>
                    <a:pt x="32" y="1362"/>
                    <a:pt x="95" y="1457"/>
                  </a:cubicBezTo>
                  <a:cubicBezTo>
                    <a:pt x="444" y="1141"/>
                    <a:pt x="824" y="666"/>
                    <a:pt x="982" y="381"/>
                  </a:cubicBezTo>
                  <a:cubicBezTo>
                    <a:pt x="982" y="317"/>
                    <a:pt x="1014" y="254"/>
                    <a:pt x="1014" y="222"/>
                  </a:cubicBezTo>
                  <a:cubicBezTo>
                    <a:pt x="1014" y="159"/>
                    <a:pt x="982" y="32"/>
                    <a:pt x="919" y="32"/>
                  </a:cubicBezTo>
                  <a:cubicBezTo>
                    <a:pt x="887" y="0"/>
                    <a:pt x="792" y="32"/>
                    <a:pt x="729" y="95"/>
                  </a:cubicBezTo>
                  <a:cubicBezTo>
                    <a:pt x="507" y="381"/>
                    <a:pt x="317" y="697"/>
                    <a:pt x="95" y="1014"/>
                  </a:cubicBezTo>
                  <a:cubicBezTo>
                    <a:pt x="64" y="1077"/>
                    <a:pt x="0" y="1172"/>
                    <a:pt x="0" y="12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4830125" y="1197625"/>
              <a:ext cx="30125" cy="32500"/>
            </a:xfrm>
            <a:custGeom>
              <a:avLst/>
              <a:gdLst/>
              <a:ahLst/>
              <a:cxnLst/>
              <a:rect l="l" t="t" r="r" b="b"/>
              <a:pathLst>
                <a:path w="1205" h="1300" extrusionOk="0">
                  <a:moveTo>
                    <a:pt x="1172" y="191"/>
                  </a:moveTo>
                  <a:cubicBezTo>
                    <a:pt x="1204" y="159"/>
                    <a:pt x="1172" y="96"/>
                    <a:pt x="1141" y="64"/>
                  </a:cubicBezTo>
                  <a:cubicBezTo>
                    <a:pt x="1109" y="32"/>
                    <a:pt x="1014" y="1"/>
                    <a:pt x="1014" y="32"/>
                  </a:cubicBezTo>
                  <a:cubicBezTo>
                    <a:pt x="697" y="349"/>
                    <a:pt x="381" y="666"/>
                    <a:pt x="64" y="982"/>
                  </a:cubicBezTo>
                  <a:cubicBezTo>
                    <a:pt x="32" y="1046"/>
                    <a:pt x="32" y="1141"/>
                    <a:pt x="1" y="1236"/>
                  </a:cubicBezTo>
                  <a:cubicBezTo>
                    <a:pt x="32" y="1236"/>
                    <a:pt x="64" y="1267"/>
                    <a:pt x="96" y="1299"/>
                  </a:cubicBezTo>
                  <a:cubicBezTo>
                    <a:pt x="539" y="982"/>
                    <a:pt x="887" y="634"/>
                    <a:pt x="1172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4911675" y="1295800"/>
              <a:ext cx="24575" cy="34875"/>
            </a:xfrm>
            <a:custGeom>
              <a:avLst/>
              <a:gdLst/>
              <a:ahLst/>
              <a:cxnLst/>
              <a:rect l="l" t="t" r="r" b="b"/>
              <a:pathLst>
                <a:path w="983" h="1395" extrusionOk="0">
                  <a:moveTo>
                    <a:pt x="96" y="1394"/>
                  </a:moveTo>
                  <a:cubicBezTo>
                    <a:pt x="539" y="1109"/>
                    <a:pt x="887" y="666"/>
                    <a:pt x="982" y="222"/>
                  </a:cubicBezTo>
                  <a:cubicBezTo>
                    <a:pt x="982" y="191"/>
                    <a:pt x="982" y="159"/>
                    <a:pt x="982" y="127"/>
                  </a:cubicBezTo>
                  <a:cubicBezTo>
                    <a:pt x="951" y="96"/>
                    <a:pt x="951" y="32"/>
                    <a:pt x="919" y="32"/>
                  </a:cubicBezTo>
                  <a:cubicBezTo>
                    <a:pt x="856" y="1"/>
                    <a:pt x="792" y="32"/>
                    <a:pt x="761" y="64"/>
                  </a:cubicBezTo>
                  <a:cubicBezTo>
                    <a:pt x="539" y="412"/>
                    <a:pt x="317" y="761"/>
                    <a:pt x="96" y="1141"/>
                  </a:cubicBezTo>
                  <a:cubicBezTo>
                    <a:pt x="32" y="1204"/>
                    <a:pt x="1" y="1299"/>
                    <a:pt x="96" y="1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4960750" y="1397150"/>
              <a:ext cx="21425" cy="36450"/>
            </a:xfrm>
            <a:custGeom>
              <a:avLst/>
              <a:gdLst/>
              <a:ahLst/>
              <a:cxnLst/>
              <a:rect l="l" t="t" r="r" b="b"/>
              <a:pathLst>
                <a:path w="857" h="1458" extrusionOk="0">
                  <a:moveTo>
                    <a:pt x="254" y="1330"/>
                  </a:moveTo>
                  <a:cubicBezTo>
                    <a:pt x="444" y="1014"/>
                    <a:pt x="634" y="697"/>
                    <a:pt x="793" y="380"/>
                  </a:cubicBezTo>
                  <a:cubicBezTo>
                    <a:pt x="824" y="317"/>
                    <a:pt x="856" y="222"/>
                    <a:pt x="824" y="159"/>
                  </a:cubicBezTo>
                  <a:cubicBezTo>
                    <a:pt x="824" y="95"/>
                    <a:pt x="793" y="32"/>
                    <a:pt x="761" y="32"/>
                  </a:cubicBezTo>
                  <a:cubicBezTo>
                    <a:pt x="698" y="0"/>
                    <a:pt x="634" y="32"/>
                    <a:pt x="603" y="64"/>
                  </a:cubicBezTo>
                  <a:cubicBezTo>
                    <a:pt x="413" y="412"/>
                    <a:pt x="223" y="760"/>
                    <a:pt x="33" y="1140"/>
                  </a:cubicBezTo>
                  <a:cubicBezTo>
                    <a:pt x="1" y="1204"/>
                    <a:pt x="33" y="1299"/>
                    <a:pt x="33" y="1457"/>
                  </a:cubicBezTo>
                  <a:cubicBezTo>
                    <a:pt x="128" y="1394"/>
                    <a:pt x="223" y="1362"/>
                    <a:pt x="254" y="13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4778675" y="1169925"/>
              <a:ext cx="23775" cy="32475"/>
            </a:xfrm>
            <a:custGeom>
              <a:avLst/>
              <a:gdLst/>
              <a:ahLst/>
              <a:cxnLst/>
              <a:rect l="l" t="t" r="r" b="b"/>
              <a:pathLst>
                <a:path w="951" h="1299" extrusionOk="0">
                  <a:moveTo>
                    <a:pt x="0" y="1267"/>
                  </a:moveTo>
                  <a:lnTo>
                    <a:pt x="127" y="1299"/>
                  </a:lnTo>
                  <a:cubicBezTo>
                    <a:pt x="507" y="982"/>
                    <a:pt x="760" y="634"/>
                    <a:pt x="950" y="190"/>
                  </a:cubicBezTo>
                  <a:cubicBezTo>
                    <a:pt x="855" y="0"/>
                    <a:pt x="729" y="64"/>
                    <a:pt x="665" y="159"/>
                  </a:cubicBezTo>
                  <a:cubicBezTo>
                    <a:pt x="443" y="412"/>
                    <a:pt x="253" y="697"/>
                    <a:pt x="63" y="982"/>
                  </a:cubicBezTo>
                  <a:cubicBezTo>
                    <a:pt x="0" y="1077"/>
                    <a:pt x="32" y="1172"/>
                    <a:pt x="0" y="12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4681275" y="1162000"/>
              <a:ext cx="29325" cy="26150"/>
            </a:xfrm>
            <a:custGeom>
              <a:avLst/>
              <a:gdLst/>
              <a:ahLst/>
              <a:cxnLst/>
              <a:rect l="l" t="t" r="r" b="b"/>
              <a:pathLst>
                <a:path w="1173" h="1046" extrusionOk="0">
                  <a:moveTo>
                    <a:pt x="1078" y="254"/>
                  </a:moveTo>
                  <a:cubicBezTo>
                    <a:pt x="1109" y="254"/>
                    <a:pt x="1109" y="191"/>
                    <a:pt x="1141" y="159"/>
                  </a:cubicBezTo>
                  <a:cubicBezTo>
                    <a:pt x="1173" y="96"/>
                    <a:pt x="1078" y="1"/>
                    <a:pt x="1014" y="1"/>
                  </a:cubicBezTo>
                  <a:cubicBezTo>
                    <a:pt x="951" y="32"/>
                    <a:pt x="888" y="32"/>
                    <a:pt x="856" y="64"/>
                  </a:cubicBezTo>
                  <a:cubicBezTo>
                    <a:pt x="603" y="286"/>
                    <a:pt x="349" y="476"/>
                    <a:pt x="96" y="697"/>
                  </a:cubicBezTo>
                  <a:cubicBezTo>
                    <a:pt x="32" y="761"/>
                    <a:pt x="32" y="856"/>
                    <a:pt x="1" y="951"/>
                  </a:cubicBezTo>
                  <a:lnTo>
                    <a:pt x="96" y="1046"/>
                  </a:lnTo>
                  <a:cubicBezTo>
                    <a:pt x="476" y="856"/>
                    <a:pt x="793" y="571"/>
                    <a:pt x="1078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4861000" y="1226925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1" y="919"/>
                  </a:moveTo>
                  <a:cubicBezTo>
                    <a:pt x="1" y="950"/>
                    <a:pt x="1" y="1045"/>
                    <a:pt x="32" y="1045"/>
                  </a:cubicBezTo>
                  <a:cubicBezTo>
                    <a:pt x="64" y="1077"/>
                    <a:pt x="159" y="1077"/>
                    <a:pt x="191" y="1077"/>
                  </a:cubicBezTo>
                  <a:cubicBezTo>
                    <a:pt x="476" y="824"/>
                    <a:pt x="761" y="539"/>
                    <a:pt x="1014" y="285"/>
                  </a:cubicBezTo>
                  <a:cubicBezTo>
                    <a:pt x="1046" y="254"/>
                    <a:pt x="1046" y="190"/>
                    <a:pt x="1077" y="127"/>
                  </a:cubicBezTo>
                  <a:cubicBezTo>
                    <a:pt x="1046" y="95"/>
                    <a:pt x="1014" y="32"/>
                    <a:pt x="982" y="32"/>
                  </a:cubicBezTo>
                  <a:cubicBezTo>
                    <a:pt x="951" y="32"/>
                    <a:pt x="856" y="0"/>
                    <a:pt x="824" y="32"/>
                  </a:cubicBezTo>
                  <a:cubicBezTo>
                    <a:pt x="571" y="285"/>
                    <a:pt x="349" y="507"/>
                    <a:pt x="96" y="760"/>
                  </a:cubicBezTo>
                  <a:cubicBezTo>
                    <a:pt x="64" y="792"/>
                    <a:pt x="32" y="855"/>
                    <a:pt x="1" y="9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4740650" y="1428025"/>
              <a:ext cx="19825" cy="29325"/>
            </a:xfrm>
            <a:custGeom>
              <a:avLst/>
              <a:gdLst/>
              <a:ahLst/>
              <a:cxnLst/>
              <a:rect l="l" t="t" r="r" b="b"/>
              <a:pathLst>
                <a:path w="793" h="1173" extrusionOk="0">
                  <a:moveTo>
                    <a:pt x="159" y="1172"/>
                  </a:moveTo>
                  <a:cubicBezTo>
                    <a:pt x="476" y="919"/>
                    <a:pt x="698" y="665"/>
                    <a:pt x="761" y="254"/>
                  </a:cubicBezTo>
                  <a:cubicBezTo>
                    <a:pt x="793" y="95"/>
                    <a:pt x="698" y="0"/>
                    <a:pt x="508" y="32"/>
                  </a:cubicBezTo>
                  <a:cubicBezTo>
                    <a:pt x="381" y="285"/>
                    <a:pt x="254" y="539"/>
                    <a:pt x="128" y="792"/>
                  </a:cubicBezTo>
                  <a:cubicBezTo>
                    <a:pt x="64" y="919"/>
                    <a:pt x="1" y="1045"/>
                    <a:pt x="159" y="1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4946500" y="1355975"/>
              <a:ext cx="23000" cy="28525"/>
            </a:xfrm>
            <a:custGeom>
              <a:avLst/>
              <a:gdLst/>
              <a:ahLst/>
              <a:cxnLst/>
              <a:rect l="l" t="t" r="r" b="b"/>
              <a:pathLst>
                <a:path w="920" h="1141" extrusionOk="0">
                  <a:moveTo>
                    <a:pt x="96" y="1109"/>
                  </a:moveTo>
                  <a:cubicBezTo>
                    <a:pt x="128" y="1141"/>
                    <a:pt x="191" y="1109"/>
                    <a:pt x="223" y="1077"/>
                  </a:cubicBezTo>
                  <a:cubicBezTo>
                    <a:pt x="539" y="792"/>
                    <a:pt x="761" y="475"/>
                    <a:pt x="919" y="32"/>
                  </a:cubicBezTo>
                  <a:cubicBezTo>
                    <a:pt x="824" y="32"/>
                    <a:pt x="729" y="0"/>
                    <a:pt x="666" y="32"/>
                  </a:cubicBezTo>
                  <a:cubicBezTo>
                    <a:pt x="381" y="285"/>
                    <a:pt x="191" y="602"/>
                    <a:pt x="33" y="951"/>
                  </a:cubicBezTo>
                  <a:cubicBezTo>
                    <a:pt x="1" y="1014"/>
                    <a:pt x="33" y="1077"/>
                    <a:pt x="96" y="1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4611600" y="1367050"/>
              <a:ext cx="18250" cy="28525"/>
            </a:xfrm>
            <a:custGeom>
              <a:avLst/>
              <a:gdLst/>
              <a:ahLst/>
              <a:cxnLst/>
              <a:rect l="l" t="t" r="r" b="b"/>
              <a:pathLst>
                <a:path w="730" h="1141" extrusionOk="0">
                  <a:moveTo>
                    <a:pt x="698" y="191"/>
                  </a:moveTo>
                  <a:cubicBezTo>
                    <a:pt x="729" y="96"/>
                    <a:pt x="666" y="1"/>
                    <a:pt x="508" y="1"/>
                  </a:cubicBezTo>
                  <a:cubicBezTo>
                    <a:pt x="349" y="318"/>
                    <a:pt x="96" y="634"/>
                    <a:pt x="1" y="1046"/>
                  </a:cubicBezTo>
                  <a:cubicBezTo>
                    <a:pt x="1" y="1046"/>
                    <a:pt x="33" y="1109"/>
                    <a:pt x="64" y="1141"/>
                  </a:cubicBezTo>
                  <a:cubicBezTo>
                    <a:pt x="444" y="951"/>
                    <a:pt x="603" y="571"/>
                    <a:pt x="698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4849925" y="1221375"/>
              <a:ext cx="21400" cy="25375"/>
            </a:xfrm>
            <a:custGeom>
              <a:avLst/>
              <a:gdLst/>
              <a:ahLst/>
              <a:cxnLst/>
              <a:rect l="l" t="t" r="r" b="b"/>
              <a:pathLst>
                <a:path w="856" h="1015" extrusionOk="0">
                  <a:moveTo>
                    <a:pt x="0" y="1014"/>
                  </a:moveTo>
                  <a:cubicBezTo>
                    <a:pt x="412" y="729"/>
                    <a:pt x="665" y="444"/>
                    <a:pt x="855" y="1"/>
                  </a:cubicBezTo>
                  <a:cubicBezTo>
                    <a:pt x="697" y="32"/>
                    <a:pt x="602" y="1"/>
                    <a:pt x="539" y="32"/>
                  </a:cubicBezTo>
                  <a:cubicBezTo>
                    <a:pt x="317" y="286"/>
                    <a:pt x="0" y="476"/>
                    <a:pt x="0" y="10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4640900" y="1172300"/>
              <a:ext cx="21400" cy="20600"/>
            </a:xfrm>
            <a:custGeom>
              <a:avLst/>
              <a:gdLst/>
              <a:ahLst/>
              <a:cxnLst/>
              <a:rect l="l" t="t" r="r" b="b"/>
              <a:pathLst>
                <a:path w="856" h="824" extrusionOk="0">
                  <a:moveTo>
                    <a:pt x="697" y="380"/>
                  </a:moveTo>
                  <a:cubicBezTo>
                    <a:pt x="761" y="317"/>
                    <a:pt x="792" y="222"/>
                    <a:pt x="856" y="127"/>
                  </a:cubicBezTo>
                  <a:cubicBezTo>
                    <a:pt x="856" y="95"/>
                    <a:pt x="824" y="64"/>
                    <a:pt x="792" y="32"/>
                  </a:cubicBezTo>
                  <a:cubicBezTo>
                    <a:pt x="792" y="0"/>
                    <a:pt x="729" y="0"/>
                    <a:pt x="697" y="0"/>
                  </a:cubicBezTo>
                  <a:cubicBezTo>
                    <a:pt x="444" y="190"/>
                    <a:pt x="191" y="380"/>
                    <a:pt x="1" y="665"/>
                  </a:cubicBezTo>
                  <a:cubicBezTo>
                    <a:pt x="1" y="665"/>
                    <a:pt x="1" y="729"/>
                    <a:pt x="1" y="824"/>
                  </a:cubicBezTo>
                  <a:cubicBezTo>
                    <a:pt x="317" y="760"/>
                    <a:pt x="507" y="539"/>
                    <a:pt x="697" y="3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932250" y="1319550"/>
              <a:ext cx="19025" cy="24575"/>
            </a:xfrm>
            <a:custGeom>
              <a:avLst/>
              <a:gdLst/>
              <a:ahLst/>
              <a:cxnLst/>
              <a:rect l="l" t="t" r="r" b="b"/>
              <a:pathLst>
                <a:path w="761" h="983" extrusionOk="0">
                  <a:moveTo>
                    <a:pt x="761" y="159"/>
                  </a:moveTo>
                  <a:cubicBezTo>
                    <a:pt x="761" y="127"/>
                    <a:pt x="761" y="64"/>
                    <a:pt x="729" y="32"/>
                  </a:cubicBezTo>
                  <a:cubicBezTo>
                    <a:pt x="698" y="32"/>
                    <a:pt x="603" y="1"/>
                    <a:pt x="571" y="32"/>
                  </a:cubicBezTo>
                  <a:cubicBezTo>
                    <a:pt x="286" y="222"/>
                    <a:pt x="96" y="507"/>
                    <a:pt x="1" y="982"/>
                  </a:cubicBezTo>
                  <a:cubicBezTo>
                    <a:pt x="413" y="729"/>
                    <a:pt x="634" y="476"/>
                    <a:pt x="761" y="1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805575" y="1182575"/>
              <a:ext cx="18250" cy="23000"/>
            </a:xfrm>
            <a:custGeom>
              <a:avLst/>
              <a:gdLst/>
              <a:ahLst/>
              <a:cxnLst/>
              <a:rect l="l" t="t" r="r" b="b"/>
              <a:pathLst>
                <a:path w="730" h="920" extrusionOk="0">
                  <a:moveTo>
                    <a:pt x="698" y="318"/>
                  </a:moveTo>
                  <a:cubicBezTo>
                    <a:pt x="729" y="254"/>
                    <a:pt x="698" y="128"/>
                    <a:pt x="698" y="1"/>
                  </a:cubicBezTo>
                  <a:cubicBezTo>
                    <a:pt x="349" y="254"/>
                    <a:pt x="96" y="476"/>
                    <a:pt x="1" y="919"/>
                  </a:cubicBezTo>
                  <a:cubicBezTo>
                    <a:pt x="349" y="793"/>
                    <a:pt x="539" y="571"/>
                    <a:pt x="698" y="3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984525" y="1472350"/>
              <a:ext cx="12675" cy="23000"/>
            </a:xfrm>
            <a:custGeom>
              <a:avLst/>
              <a:gdLst/>
              <a:ahLst/>
              <a:cxnLst/>
              <a:rect l="l" t="t" r="r" b="b"/>
              <a:pathLst>
                <a:path w="507" h="920" extrusionOk="0">
                  <a:moveTo>
                    <a:pt x="443" y="1"/>
                  </a:moveTo>
                  <a:cubicBezTo>
                    <a:pt x="190" y="159"/>
                    <a:pt x="127" y="412"/>
                    <a:pt x="32" y="634"/>
                  </a:cubicBezTo>
                  <a:cubicBezTo>
                    <a:pt x="0" y="729"/>
                    <a:pt x="32" y="824"/>
                    <a:pt x="32" y="919"/>
                  </a:cubicBezTo>
                  <a:cubicBezTo>
                    <a:pt x="412" y="697"/>
                    <a:pt x="507" y="444"/>
                    <a:pt x="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839625" y="1524600"/>
              <a:ext cx="12700" cy="19025"/>
            </a:xfrm>
            <a:custGeom>
              <a:avLst/>
              <a:gdLst/>
              <a:ahLst/>
              <a:cxnLst/>
              <a:rect l="l" t="t" r="r" b="b"/>
              <a:pathLst>
                <a:path w="508" h="761" extrusionOk="0">
                  <a:moveTo>
                    <a:pt x="127" y="729"/>
                  </a:moveTo>
                  <a:cubicBezTo>
                    <a:pt x="127" y="761"/>
                    <a:pt x="254" y="729"/>
                    <a:pt x="254" y="698"/>
                  </a:cubicBezTo>
                  <a:cubicBezTo>
                    <a:pt x="349" y="539"/>
                    <a:pt x="444" y="381"/>
                    <a:pt x="476" y="223"/>
                  </a:cubicBezTo>
                  <a:cubicBezTo>
                    <a:pt x="507" y="128"/>
                    <a:pt x="476" y="1"/>
                    <a:pt x="254" y="1"/>
                  </a:cubicBezTo>
                  <a:cubicBezTo>
                    <a:pt x="191" y="64"/>
                    <a:pt x="159" y="159"/>
                    <a:pt x="127" y="254"/>
                  </a:cubicBezTo>
                  <a:cubicBezTo>
                    <a:pt x="64" y="349"/>
                    <a:pt x="32" y="444"/>
                    <a:pt x="1" y="571"/>
                  </a:cubicBezTo>
                  <a:cubicBezTo>
                    <a:pt x="1" y="603"/>
                    <a:pt x="64" y="698"/>
                    <a:pt x="127" y="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727200" y="1419300"/>
              <a:ext cx="11100" cy="20625"/>
            </a:xfrm>
            <a:custGeom>
              <a:avLst/>
              <a:gdLst/>
              <a:ahLst/>
              <a:cxnLst/>
              <a:rect l="l" t="t" r="r" b="b"/>
              <a:pathLst>
                <a:path w="444" h="825" extrusionOk="0">
                  <a:moveTo>
                    <a:pt x="444" y="96"/>
                  </a:moveTo>
                  <a:cubicBezTo>
                    <a:pt x="444" y="64"/>
                    <a:pt x="412" y="33"/>
                    <a:pt x="381" y="1"/>
                  </a:cubicBezTo>
                  <a:cubicBezTo>
                    <a:pt x="349" y="1"/>
                    <a:pt x="286" y="1"/>
                    <a:pt x="286" y="33"/>
                  </a:cubicBezTo>
                  <a:cubicBezTo>
                    <a:pt x="96" y="254"/>
                    <a:pt x="1" y="508"/>
                    <a:pt x="64" y="824"/>
                  </a:cubicBezTo>
                  <a:cubicBezTo>
                    <a:pt x="349" y="571"/>
                    <a:pt x="349" y="571"/>
                    <a:pt x="444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4618725" y="1401900"/>
              <a:ext cx="11900" cy="22975"/>
            </a:xfrm>
            <a:custGeom>
              <a:avLst/>
              <a:gdLst/>
              <a:ahLst/>
              <a:cxnLst/>
              <a:rect l="l" t="t" r="r" b="b"/>
              <a:pathLst>
                <a:path w="476" h="919" extrusionOk="0">
                  <a:moveTo>
                    <a:pt x="96" y="919"/>
                  </a:moveTo>
                  <a:cubicBezTo>
                    <a:pt x="413" y="792"/>
                    <a:pt x="413" y="539"/>
                    <a:pt x="476" y="317"/>
                  </a:cubicBezTo>
                  <a:cubicBezTo>
                    <a:pt x="476" y="222"/>
                    <a:pt x="413" y="159"/>
                    <a:pt x="349" y="0"/>
                  </a:cubicBezTo>
                  <a:cubicBezTo>
                    <a:pt x="191" y="317"/>
                    <a:pt x="1" y="570"/>
                    <a:pt x="96" y="9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4857850" y="1534100"/>
              <a:ext cx="11900" cy="16650"/>
            </a:xfrm>
            <a:custGeom>
              <a:avLst/>
              <a:gdLst/>
              <a:ahLst/>
              <a:cxnLst/>
              <a:rect l="l" t="t" r="r" b="b"/>
              <a:pathLst>
                <a:path w="476" h="666" extrusionOk="0">
                  <a:moveTo>
                    <a:pt x="158" y="666"/>
                  </a:moveTo>
                  <a:cubicBezTo>
                    <a:pt x="222" y="666"/>
                    <a:pt x="285" y="634"/>
                    <a:pt x="317" y="603"/>
                  </a:cubicBezTo>
                  <a:cubicBezTo>
                    <a:pt x="412" y="413"/>
                    <a:pt x="475" y="223"/>
                    <a:pt x="348" y="1"/>
                  </a:cubicBezTo>
                  <a:cubicBezTo>
                    <a:pt x="285" y="1"/>
                    <a:pt x="222" y="1"/>
                    <a:pt x="190" y="33"/>
                  </a:cubicBezTo>
                  <a:cubicBezTo>
                    <a:pt x="63" y="191"/>
                    <a:pt x="0" y="381"/>
                    <a:pt x="63" y="571"/>
                  </a:cubicBezTo>
                  <a:cubicBezTo>
                    <a:pt x="63" y="603"/>
                    <a:pt x="127" y="666"/>
                    <a:pt x="158" y="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794500" y="1474725"/>
              <a:ext cx="11100" cy="20625"/>
            </a:xfrm>
            <a:custGeom>
              <a:avLst/>
              <a:gdLst/>
              <a:ahLst/>
              <a:cxnLst/>
              <a:rect l="l" t="t" r="r" b="b"/>
              <a:pathLst>
                <a:path w="444" h="825" extrusionOk="0">
                  <a:moveTo>
                    <a:pt x="64" y="793"/>
                  </a:moveTo>
                  <a:cubicBezTo>
                    <a:pt x="96" y="824"/>
                    <a:pt x="159" y="824"/>
                    <a:pt x="159" y="793"/>
                  </a:cubicBezTo>
                  <a:cubicBezTo>
                    <a:pt x="381" y="602"/>
                    <a:pt x="444" y="381"/>
                    <a:pt x="317" y="1"/>
                  </a:cubicBezTo>
                  <a:cubicBezTo>
                    <a:pt x="159" y="254"/>
                    <a:pt x="0" y="444"/>
                    <a:pt x="0" y="729"/>
                  </a:cubicBezTo>
                  <a:cubicBezTo>
                    <a:pt x="0" y="729"/>
                    <a:pt x="32" y="793"/>
                    <a:pt x="64" y="7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4774700" y="1458900"/>
              <a:ext cx="13500" cy="15850"/>
            </a:xfrm>
            <a:custGeom>
              <a:avLst/>
              <a:gdLst/>
              <a:ahLst/>
              <a:cxnLst/>
              <a:rect l="l" t="t" r="r" b="b"/>
              <a:pathLst>
                <a:path w="540" h="634" extrusionOk="0">
                  <a:moveTo>
                    <a:pt x="539" y="0"/>
                  </a:moveTo>
                  <a:cubicBezTo>
                    <a:pt x="444" y="0"/>
                    <a:pt x="349" y="0"/>
                    <a:pt x="317" y="32"/>
                  </a:cubicBezTo>
                  <a:cubicBezTo>
                    <a:pt x="159" y="190"/>
                    <a:pt x="1" y="349"/>
                    <a:pt x="159" y="634"/>
                  </a:cubicBezTo>
                  <a:cubicBezTo>
                    <a:pt x="412" y="507"/>
                    <a:pt x="476" y="285"/>
                    <a:pt x="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4644875" y="1428800"/>
              <a:ext cx="11900" cy="18250"/>
            </a:xfrm>
            <a:custGeom>
              <a:avLst/>
              <a:gdLst/>
              <a:ahLst/>
              <a:cxnLst/>
              <a:rect l="l" t="t" r="r" b="b"/>
              <a:pathLst>
                <a:path w="476" h="730" extrusionOk="0">
                  <a:moveTo>
                    <a:pt x="285" y="508"/>
                  </a:moveTo>
                  <a:cubicBezTo>
                    <a:pt x="317" y="349"/>
                    <a:pt x="475" y="191"/>
                    <a:pt x="253" y="1"/>
                  </a:cubicBezTo>
                  <a:cubicBezTo>
                    <a:pt x="0" y="349"/>
                    <a:pt x="0" y="349"/>
                    <a:pt x="32" y="698"/>
                  </a:cubicBezTo>
                  <a:cubicBezTo>
                    <a:pt x="190" y="729"/>
                    <a:pt x="253" y="603"/>
                    <a:pt x="285" y="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816675" y="1496900"/>
              <a:ext cx="11900" cy="19025"/>
            </a:xfrm>
            <a:custGeom>
              <a:avLst/>
              <a:gdLst/>
              <a:ahLst/>
              <a:cxnLst/>
              <a:rect l="l" t="t" r="r" b="b"/>
              <a:pathLst>
                <a:path w="476" h="761" extrusionOk="0">
                  <a:moveTo>
                    <a:pt x="317" y="1"/>
                  </a:moveTo>
                  <a:cubicBezTo>
                    <a:pt x="95" y="222"/>
                    <a:pt x="0" y="476"/>
                    <a:pt x="95" y="761"/>
                  </a:cubicBezTo>
                  <a:cubicBezTo>
                    <a:pt x="412" y="571"/>
                    <a:pt x="475" y="412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4687625" y="1431175"/>
              <a:ext cx="9525" cy="14300"/>
            </a:xfrm>
            <a:custGeom>
              <a:avLst/>
              <a:gdLst/>
              <a:ahLst/>
              <a:cxnLst/>
              <a:rect l="l" t="t" r="r" b="b"/>
              <a:pathLst>
                <a:path w="381" h="572" extrusionOk="0">
                  <a:moveTo>
                    <a:pt x="349" y="318"/>
                  </a:moveTo>
                  <a:cubicBezTo>
                    <a:pt x="349" y="254"/>
                    <a:pt x="349" y="191"/>
                    <a:pt x="380" y="128"/>
                  </a:cubicBezTo>
                  <a:cubicBezTo>
                    <a:pt x="349" y="64"/>
                    <a:pt x="317" y="1"/>
                    <a:pt x="285" y="1"/>
                  </a:cubicBezTo>
                  <a:cubicBezTo>
                    <a:pt x="254" y="1"/>
                    <a:pt x="190" y="33"/>
                    <a:pt x="159" y="64"/>
                  </a:cubicBezTo>
                  <a:cubicBezTo>
                    <a:pt x="95" y="96"/>
                    <a:pt x="64" y="128"/>
                    <a:pt x="64" y="191"/>
                  </a:cubicBezTo>
                  <a:cubicBezTo>
                    <a:pt x="0" y="318"/>
                    <a:pt x="0" y="413"/>
                    <a:pt x="95" y="508"/>
                  </a:cubicBezTo>
                  <a:cubicBezTo>
                    <a:pt x="190" y="571"/>
                    <a:pt x="285" y="476"/>
                    <a:pt x="349" y="3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4876050" y="1549950"/>
              <a:ext cx="9525" cy="10325"/>
            </a:xfrm>
            <a:custGeom>
              <a:avLst/>
              <a:gdLst/>
              <a:ahLst/>
              <a:cxnLst/>
              <a:rect l="l" t="t" r="r" b="b"/>
              <a:pathLst>
                <a:path w="381" h="413" extrusionOk="0">
                  <a:moveTo>
                    <a:pt x="190" y="380"/>
                  </a:moveTo>
                  <a:cubicBezTo>
                    <a:pt x="254" y="349"/>
                    <a:pt x="317" y="285"/>
                    <a:pt x="380" y="222"/>
                  </a:cubicBezTo>
                  <a:cubicBezTo>
                    <a:pt x="285" y="127"/>
                    <a:pt x="222" y="64"/>
                    <a:pt x="159" y="32"/>
                  </a:cubicBezTo>
                  <a:cubicBezTo>
                    <a:pt x="95" y="0"/>
                    <a:pt x="0" y="95"/>
                    <a:pt x="32" y="222"/>
                  </a:cubicBezTo>
                  <a:cubicBezTo>
                    <a:pt x="32" y="317"/>
                    <a:pt x="127" y="412"/>
                    <a:pt x="190" y="3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5118325" y="1650500"/>
              <a:ext cx="34050" cy="46725"/>
            </a:xfrm>
            <a:custGeom>
              <a:avLst/>
              <a:gdLst/>
              <a:ahLst/>
              <a:cxnLst/>
              <a:rect l="l" t="t" r="r" b="b"/>
              <a:pathLst>
                <a:path w="1362" h="1869" extrusionOk="0">
                  <a:moveTo>
                    <a:pt x="253" y="1742"/>
                  </a:moveTo>
                  <a:cubicBezTo>
                    <a:pt x="634" y="1267"/>
                    <a:pt x="950" y="792"/>
                    <a:pt x="1299" y="285"/>
                  </a:cubicBezTo>
                  <a:cubicBezTo>
                    <a:pt x="1330" y="254"/>
                    <a:pt x="1330" y="222"/>
                    <a:pt x="1362" y="190"/>
                  </a:cubicBezTo>
                  <a:cubicBezTo>
                    <a:pt x="1362" y="64"/>
                    <a:pt x="1330" y="0"/>
                    <a:pt x="1204" y="0"/>
                  </a:cubicBezTo>
                  <a:cubicBezTo>
                    <a:pt x="824" y="570"/>
                    <a:pt x="412" y="1172"/>
                    <a:pt x="0" y="1742"/>
                  </a:cubicBezTo>
                  <a:cubicBezTo>
                    <a:pt x="127" y="1869"/>
                    <a:pt x="222" y="1837"/>
                    <a:pt x="253" y="1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5126225" y="1668700"/>
              <a:ext cx="34875" cy="39625"/>
            </a:xfrm>
            <a:custGeom>
              <a:avLst/>
              <a:gdLst/>
              <a:ahLst/>
              <a:cxnLst/>
              <a:rect l="l" t="t" r="r" b="b"/>
              <a:pathLst>
                <a:path w="1395" h="1585" extrusionOk="0">
                  <a:moveTo>
                    <a:pt x="1141" y="507"/>
                  </a:moveTo>
                  <a:cubicBezTo>
                    <a:pt x="1236" y="349"/>
                    <a:pt x="1394" y="254"/>
                    <a:pt x="1331" y="1"/>
                  </a:cubicBezTo>
                  <a:cubicBezTo>
                    <a:pt x="1268" y="32"/>
                    <a:pt x="1204" y="1"/>
                    <a:pt x="1204" y="32"/>
                  </a:cubicBezTo>
                  <a:cubicBezTo>
                    <a:pt x="824" y="507"/>
                    <a:pt x="444" y="982"/>
                    <a:pt x="1" y="1584"/>
                  </a:cubicBezTo>
                  <a:cubicBezTo>
                    <a:pt x="444" y="1457"/>
                    <a:pt x="539" y="1394"/>
                    <a:pt x="1141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5104850" y="1639400"/>
              <a:ext cx="32500" cy="38050"/>
            </a:xfrm>
            <a:custGeom>
              <a:avLst/>
              <a:gdLst/>
              <a:ahLst/>
              <a:cxnLst/>
              <a:rect l="l" t="t" r="r" b="b"/>
              <a:pathLst>
                <a:path w="1300" h="1522" extrusionOk="0">
                  <a:moveTo>
                    <a:pt x="96" y="1141"/>
                  </a:moveTo>
                  <a:cubicBezTo>
                    <a:pt x="1" y="1268"/>
                    <a:pt x="96" y="1331"/>
                    <a:pt x="286" y="1363"/>
                  </a:cubicBezTo>
                  <a:cubicBezTo>
                    <a:pt x="381" y="1173"/>
                    <a:pt x="507" y="1014"/>
                    <a:pt x="697" y="888"/>
                  </a:cubicBezTo>
                  <a:lnTo>
                    <a:pt x="888" y="666"/>
                  </a:lnTo>
                  <a:lnTo>
                    <a:pt x="697" y="888"/>
                  </a:lnTo>
                  <a:cubicBezTo>
                    <a:pt x="539" y="1046"/>
                    <a:pt x="412" y="1204"/>
                    <a:pt x="286" y="1363"/>
                  </a:cubicBezTo>
                  <a:lnTo>
                    <a:pt x="286" y="1363"/>
                  </a:lnTo>
                  <a:cubicBezTo>
                    <a:pt x="286" y="1394"/>
                    <a:pt x="286" y="1394"/>
                    <a:pt x="286" y="1394"/>
                  </a:cubicBezTo>
                  <a:lnTo>
                    <a:pt x="286" y="1363"/>
                  </a:lnTo>
                  <a:cubicBezTo>
                    <a:pt x="286" y="1458"/>
                    <a:pt x="349" y="1521"/>
                    <a:pt x="412" y="1521"/>
                  </a:cubicBezTo>
                  <a:cubicBezTo>
                    <a:pt x="539" y="1458"/>
                    <a:pt x="634" y="1426"/>
                    <a:pt x="697" y="1331"/>
                  </a:cubicBezTo>
                  <a:cubicBezTo>
                    <a:pt x="919" y="1046"/>
                    <a:pt x="1109" y="761"/>
                    <a:pt x="1299" y="476"/>
                  </a:cubicBezTo>
                  <a:cubicBezTo>
                    <a:pt x="1299" y="476"/>
                    <a:pt x="1268" y="413"/>
                    <a:pt x="1268" y="349"/>
                  </a:cubicBezTo>
                  <a:cubicBezTo>
                    <a:pt x="1173" y="381"/>
                    <a:pt x="1078" y="413"/>
                    <a:pt x="983" y="444"/>
                  </a:cubicBezTo>
                  <a:cubicBezTo>
                    <a:pt x="983" y="444"/>
                    <a:pt x="983" y="444"/>
                    <a:pt x="983" y="444"/>
                  </a:cubicBezTo>
                  <a:lnTo>
                    <a:pt x="983" y="444"/>
                  </a:lnTo>
                  <a:lnTo>
                    <a:pt x="983" y="1"/>
                  </a:lnTo>
                  <a:cubicBezTo>
                    <a:pt x="634" y="413"/>
                    <a:pt x="381" y="793"/>
                    <a:pt x="96" y="1141"/>
                  </a:cubicBezTo>
                  <a:close/>
                  <a:moveTo>
                    <a:pt x="983" y="444"/>
                  </a:moveTo>
                  <a:lnTo>
                    <a:pt x="983" y="444"/>
                  </a:lnTo>
                  <a:lnTo>
                    <a:pt x="983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5105650" y="1620400"/>
              <a:ext cx="22975" cy="31700"/>
            </a:xfrm>
            <a:custGeom>
              <a:avLst/>
              <a:gdLst/>
              <a:ahLst/>
              <a:cxnLst/>
              <a:rect l="l" t="t" r="r" b="b"/>
              <a:pathLst>
                <a:path w="919" h="1268" extrusionOk="0">
                  <a:moveTo>
                    <a:pt x="190" y="1236"/>
                  </a:moveTo>
                  <a:cubicBezTo>
                    <a:pt x="507" y="983"/>
                    <a:pt x="729" y="634"/>
                    <a:pt x="919" y="286"/>
                  </a:cubicBezTo>
                  <a:cubicBezTo>
                    <a:pt x="919" y="223"/>
                    <a:pt x="887" y="159"/>
                    <a:pt x="887" y="1"/>
                  </a:cubicBezTo>
                  <a:cubicBezTo>
                    <a:pt x="602" y="381"/>
                    <a:pt x="349" y="666"/>
                    <a:pt x="127" y="983"/>
                  </a:cubicBezTo>
                  <a:cubicBezTo>
                    <a:pt x="95" y="1046"/>
                    <a:pt x="64" y="1109"/>
                    <a:pt x="0" y="1236"/>
                  </a:cubicBezTo>
                  <a:cubicBezTo>
                    <a:pt x="127" y="1236"/>
                    <a:pt x="159" y="1268"/>
                    <a:pt x="190" y="12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5073200" y="1584000"/>
              <a:ext cx="19025" cy="28525"/>
            </a:xfrm>
            <a:custGeom>
              <a:avLst/>
              <a:gdLst/>
              <a:ahLst/>
              <a:cxnLst/>
              <a:rect l="l" t="t" r="r" b="b"/>
              <a:pathLst>
                <a:path w="761" h="1141" extrusionOk="0">
                  <a:moveTo>
                    <a:pt x="0" y="1140"/>
                  </a:moveTo>
                  <a:cubicBezTo>
                    <a:pt x="158" y="1045"/>
                    <a:pt x="285" y="950"/>
                    <a:pt x="380" y="887"/>
                  </a:cubicBezTo>
                  <a:cubicBezTo>
                    <a:pt x="348" y="665"/>
                    <a:pt x="570" y="538"/>
                    <a:pt x="633" y="348"/>
                  </a:cubicBezTo>
                  <a:cubicBezTo>
                    <a:pt x="697" y="253"/>
                    <a:pt x="760" y="158"/>
                    <a:pt x="633" y="0"/>
                  </a:cubicBezTo>
                  <a:cubicBezTo>
                    <a:pt x="348" y="253"/>
                    <a:pt x="222" y="602"/>
                    <a:pt x="32" y="887"/>
                  </a:cubicBezTo>
                  <a:cubicBezTo>
                    <a:pt x="0" y="950"/>
                    <a:pt x="0" y="1013"/>
                    <a:pt x="0" y="11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077150" y="1591900"/>
              <a:ext cx="20600" cy="28525"/>
            </a:xfrm>
            <a:custGeom>
              <a:avLst/>
              <a:gdLst/>
              <a:ahLst/>
              <a:cxnLst/>
              <a:rect l="l" t="t" r="r" b="b"/>
              <a:pathLst>
                <a:path w="824" h="1141" extrusionOk="0">
                  <a:moveTo>
                    <a:pt x="222" y="602"/>
                  </a:moveTo>
                  <a:lnTo>
                    <a:pt x="222" y="602"/>
                  </a:lnTo>
                  <a:lnTo>
                    <a:pt x="254" y="571"/>
                  </a:lnTo>
                  <a:cubicBezTo>
                    <a:pt x="285" y="761"/>
                    <a:pt x="0" y="888"/>
                    <a:pt x="127" y="1141"/>
                  </a:cubicBezTo>
                  <a:cubicBezTo>
                    <a:pt x="444" y="919"/>
                    <a:pt x="602" y="571"/>
                    <a:pt x="792" y="286"/>
                  </a:cubicBezTo>
                  <a:cubicBezTo>
                    <a:pt x="824" y="222"/>
                    <a:pt x="792" y="159"/>
                    <a:pt x="760" y="1"/>
                  </a:cubicBezTo>
                  <a:cubicBezTo>
                    <a:pt x="634" y="127"/>
                    <a:pt x="570" y="222"/>
                    <a:pt x="507" y="317"/>
                  </a:cubicBezTo>
                  <a:cubicBezTo>
                    <a:pt x="412" y="381"/>
                    <a:pt x="317" y="476"/>
                    <a:pt x="254" y="571"/>
                  </a:cubicBezTo>
                  <a:cubicBezTo>
                    <a:pt x="254" y="571"/>
                    <a:pt x="254" y="571"/>
                    <a:pt x="222" y="571"/>
                  </a:cubicBezTo>
                  <a:cubicBezTo>
                    <a:pt x="222" y="571"/>
                    <a:pt x="222" y="571"/>
                    <a:pt x="222" y="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065275" y="1577650"/>
              <a:ext cx="16650" cy="25375"/>
            </a:xfrm>
            <a:custGeom>
              <a:avLst/>
              <a:gdLst/>
              <a:ahLst/>
              <a:cxnLst/>
              <a:rect l="l" t="t" r="r" b="b"/>
              <a:pathLst>
                <a:path w="666" h="1015" extrusionOk="0">
                  <a:moveTo>
                    <a:pt x="444" y="571"/>
                  </a:moveTo>
                  <a:cubicBezTo>
                    <a:pt x="507" y="444"/>
                    <a:pt x="570" y="286"/>
                    <a:pt x="634" y="159"/>
                  </a:cubicBezTo>
                  <a:cubicBezTo>
                    <a:pt x="665" y="64"/>
                    <a:pt x="665" y="1"/>
                    <a:pt x="507" y="1"/>
                  </a:cubicBezTo>
                  <a:cubicBezTo>
                    <a:pt x="317" y="286"/>
                    <a:pt x="64" y="571"/>
                    <a:pt x="0" y="951"/>
                  </a:cubicBezTo>
                  <a:cubicBezTo>
                    <a:pt x="32" y="982"/>
                    <a:pt x="64" y="982"/>
                    <a:pt x="95" y="1014"/>
                  </a:cubicBezTo>
                  <a:cubicBezTo>
                    <a:pt x="222" y="856"/>
                    <a:pt x="317" y="729"/>
                    <a:pt x="444" y="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6164975" y="2253775"/>
              <a:ext cx="26950" cy="39625"/>
            </a:xfrm>
            <a:custGeom>
              <a:avLst/>
              <a:gdLst/>
              <a:ahLst/>
              <a:cxnLst/>
              <a:rect l="l" t="t" r="r" b="b"/>
              <a:pathLst>
                <a:path w="1078" h="1585" extrusionOk="0">
                  <a:moveTo>
                    <a:pt x="1077" y="1584"/>
                  </a:moveTo>
                  <a:cubicBezTo>
                    <a:pt x="856" y="1173"/>
                    <a:pt x="666" y="824"/>
                    <a:pt x="602" y="444"/>
                  </a:cubicBezTo>
                  <a:cubicBezTo>
                    <a:pt x="571" y="286"/>
                    <a:pt x="476" y="96"/>
                    <a:pt x="254" y="96"/>
                  </a:cubicBezTo>
                  <a:lnTo>
                    <a:pt x="286" y="96"/>
                  </a:lnTo>
                  <a:cubicBezTo>
                    <a:pt x="286" y="64"/>
                    <a:pt x="286" y="33"/>
                    <a:pt x="254" y="1"/>
                  </a:cubicBezTo>
                  <a:lnTo>
                    <a:pt x="254" y="96"/>
                  </a:lnTo>
                  <a:cubicBezTo>
                    <a:pt x="191" y="64"/>
                    <a:pt x="96" y="33"/>
                    <a:pt x="32" y="33"/>
                  </a:cubicBezTo>
                  <a:cubicBezTo>
                    <a:pt x="1" y="64"/>
                    <a:pt x="1" y="96"/>
                    <a:pt x="1" y="96"/>
                  </a:cubicBezTo>
                  <a:cubicBezTo>
                    <a:pt x="286" y="603"/>
                    <a:pt x="571" y="1078"/>
                    <a:pt x="887" y="1553"/>
                  </a:cubicBezTo>
                  <a:cubicBezTo>
                    <a:pt x="919" y="1584"/>
                    <a:pt x="982" y="1584"/>
                    <a:pt x="1077" y="1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6153100" y="2277550"/>
              <a:ext cx="30125" cy="45925"/>
            </a:xfrm>
            <a:custGeom>
              <a:avLst/>
              <a:gdLst/>
              <a:ahLst/>
              <a:cxnLst/>
              <a:rect l="l" t="t" r="r" b="b"/>
              <a:pathLst>
                <a:path w="1205" h="1837" extrusionOk="0">
                  <a:moveTo>
                    <a:pt x="697" y="1203"/>
                  </a:moveTo>
                  <a:cubicBezTo>
                    <a:pt x="792" y="1362"/>
                    <a:pt x="887" y="1552"/>
                    <a:pt x="982" y="1710"/>
                  </a:cubicBezTo>
                  <a:cubicBezTo>
                    <a:pt x="1046" y="1774"/>
                    <a:pt x="1109" y="1837"/>
                    <a:pt x="1204" y="1710"/>
                  </a:cubicBezTo>
                  <a:cubicBezTo>
                    <a:pt x="919" y="1140"/>
                    <a:pt x="602" y="538"/>
                    <a:pt x="159" y="0"/>
                  </a:cubicBezTo>
                  <a:cubicBezTo>
                    <a:pt x="1" y="95"/>
                    <a:pt x="64" y="158"/>
                    <a:pt x="96" y="222"/>
                  </a:cubicBezTo>
                  <a:cubicBezTo>
                    <a:pt x="286" y="538"/>
                    <a:pt x="507" y="887"/>
                    <a:pt x="697" y="1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6136475" y="2298925"/>
              <a:ext cx="24575" cy="39600"/>
            </a:xfrm>
            <a:custGeom>
              <a:avLst/>
              <a:gdLst/>
              <a:ahLst/>
              <a:cxnLst/>
              <a:rect l="l" t="t" r="r" b="b"/>
              <a:pathLst>
                <a:path w="983" h="1584" extrusionOk="0">
                  <a:moveTo>
                    <a:pt x="982" y="1584"/>
                  </a:moveTo>
                  <a:cubicBezTo>
                    <a:pt x="951" y="1267"/>
                    <a:pt x="761" y="1140"/>
                    <a:pt x="666" y="982"/>
                  </a:cubicBezTo>
                  <a:cubicBezTo>
                    <a:pt x="571" y="823"/>
                    <a:pt x="476" y="665"/>
                    <a:pt x="349" y="475"/>
                  </a:cubicBezTo>
                  <a:cubicBezTo>
                    <a:pt x="254" y="348"/>
                    <a:pt x="254" y="127"/>
                    <a:pt x="32" y="0"/>
                  </a:cubicBezTo>
                  <a:cubicBezTo>
                    <a:pt x="1" y="348"/>
                    <a:pt x="127" y="570"/>
                    <a:pt x="286" y="792"/>
                  </a:cubicBezTo>
                  <a:cubicBezTo>
                    <a:pt x="444" y="1077"/>
                    <a:pt x="602" y="1362"/>
                    <a:pt x="982" y="1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6190325" y="2026575"/>
              <a:ext cx="20600" cy="26925"/>
            </a:xfrm>
            <a:custGeom>
              <a:avLst/>
              <a:gdLst/>
              <a:ahLst/>
              <a:cxnLst/>
              <a:rect l="l" t="t" r="r" b="b"/>
              <a:pathLst>
                <a:path w="824" h="1077" extrusionOk="0">
                  <a:moveTo>
                    <a:pt x="823" y="1077"/>
                  </a:moveTo>
                  <a:cubicBezTo>
                    <a:pt x="728" y="697"/>
                    <a:pt x="475" y="285"/>
                    <a:pt x="285" y="95"/>
                  </a:cubicBezTo>
                  <a:cubicBezTo>
                    <a:pt x="222" y="0"/>
                    <a:pt x="127" y="0"/>
                    <a:pt x="0" y="95"/>
                  </a:cubicBezTo>
                  <a:cubicBezTo>
                    <a:pt x="158" y="475"/>
                    <a:pt x="380" y="760"/>
                    <a:pt x="665" y="1077"/>
                  </a:cubicBezTo>
                  <a:cubicBezTo>
                    <a:pt x="697" y="1077"/>
                    <a:pt x="760" y="1077"/>
                    <a:pt x="823" y="10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6005050" y="2311575"/>
              <a:ext cx="17450" cy="30900"/>
            </a:xfrm>
            <a:custGeom>
              <a:avLst/>
              <a:gdLst/>
              <a:ahLst/>
              <a:cxnLst/>
              <a:rect l="l" t="t" r="r" b="b"/>
              <a:pathLst>
                <a:path w="698" h="1236" extrusionOk="0">
                  <a:moveTo>
                    <a:pt x="286" y="729"/>
                  </a:moveTo>
                  <a:cubicBezTo>
                    <a:pt x="444" y="1078"/>
                    <a:pt x="444" y="1078"/>
                    <a:pt x="697" y="1236"/>
                  </a:cubicBezTo>
                  <a:cubicBezTo>
                    <a:pt x="507" y="824"/>
                    <a:pt x="381" y="413"/>
                    <a:pt x="0" y="1"/>
                  </a:cubicBezTo>
                  <a:cubicBezTo>
                    <a:pt x="64" y="349"/>
                    <a:pt x="191" y="539"/>
                    <a:pt x="286" y="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6122225" y="2311575"/>
              <a:ext cx="18225" cy="24575"/>
            </a:xfrm>
            <a:custGeom>
              <a:avLst/>
              <a:gdLst/>
              <a:ahLst/>
              <a:cxnLst/>
              <a:rect l="l" t="t" r="r" b="b"/>
              <a:pathLst>
                <a:path w="729" h="983" extrusionOk="0">
                  <a:moveTo>
                    <a:pt x="729" y="983"/>
                  </a:moveTo>
                  <a:cubicBezTo>
                    <a:pt x="602" y="603"/>
                    <a:pt x="444" y="286"/>
                    <a:pt x="159" y="1"/>
                  </a:cubicBezTo>
                  <a:cubicBezTo>
                    <a:pt x="127" y="1"/>
                    <a:pt x="64" y="32"/>
                    <a:pt x="1" y="64"/>
                  </a:cubicBezTo>
                  <a:cubicBezTo>
                    <a:pt x="222" y="413"/>
                    <a:pt x="381" y="761"/>
                    <a:pt x="729" y="9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5985250" y="2323450"/>
              <a:ext cx="14275" cy="23775"/>
            </a:xfrm>
            <a:custGeom>
              <a:avLst/>
              <a:gdLst/>
              <a:ahLst/>
              <a:cxnLst/>
              <a:rect l="l" t="t" r="r" b="b"/>
              <a:pathLst>
                <a:path w="571" h="951" extrusionOk="0">
                  <a:moveTo>
                    <a:pt x="191" y="96"/>
                  </a:moveTo>
                  <a:cubicBezTo>
                    <a:pt x="159" y="1"/>
                    <a:pt x="96" y="1"/>
                    <a:pt x="1" y="96"/>
                  </a:cubicBezTo>
                  <a:cubicBezTo>
                    <a:pt x="127" y="349"/>
                    <a:pt x="286" y="603"/>
                    <a:pt x="444" y="888"/>
                  </a:cubicBezTo>
                  <a:cubicBezTo>
                    <a:pt x="444" y="919"/>
                    <a:pt x="476" y="919"/>
                    <a:pt x="539" y="951"/>
                  </a:cubicBezTo>
                  <a:cubicBezTo>
                    <a:pt x="539" y="888"/>
                    <a:pt x="571" y="793"/>
                    <a:pt x="539" y="729"/>
                  </a:cubicBezTo>
                  <a:cubicBezTo>
                    <a:pt x="444" y="508"/>
                    <a:pt x="317" y="286"/>
                    <a:pt x="191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161025" y="2308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148350" y="229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6148350" y="2298125"/>
              <a:ext cx="12700" cy="11100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412"/>
                  </a:moveTo>
                  <a:cubicBezTo>
                    <a:pt x="412" y="349"/>
                    <a:pt x="349" y="254"/>
                    <a:pt x="286" y="159"/>
                  </a:cubicBezTo>
                  <a:cubicBezTo>
                    <a:pt x="191" y="32"/>
                    <a:pt x="127" y="0"/>
                    <a:pt x="1" y="32"/>
                  </a:cubicBezTo>
                  <a:cubicBezTo>
                    <a:pt x="96" y="127"/>
                    <a:pt x="159" y="222"/>
                    <a:pt x="222" y="317"/>
                  </a:cubicBezTo>
                  <a:cubicBezTo>
                    <a:pt x="317" y="412"/>
                    <a:pt x="381" y="444"/>
                    <a:pt x="507" y="4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6196650" y="2087525"/>
              <a:ext cx="2400" cy="3975"/>
            </a:xfrm>
            <a:custGeom>
              <a:avLst/>
              <a:gdLst/>
              <a:ahLst/>
              <a:cxnLst/>
              <a:rect l="l" t="t" r="r" b="b"/>
              <a:pathLst>
                <a:path w="96" h="159" extrusionOk="0">
                  <a:moveTo>
                    <a:pt x="32" y="64"/>
                  </a:moveTo>
                  <a:cubicBezTo>
                    <a:pt x="0" y="96"/>
                    <a:pt x="32" y="127"/>
                    <a:pt x="32" y="159"/>
                  </a:cubicBezTo>
                  <a:cubicBezTo>
                    <a:pt x="64" y="159"/>
                    <a:pt x="95" y="127"/>
                    <a:pt x="95" y="96"/>
                  </a:cubicBezTo>
                  <a:cubicBezTo>
                    <a:pt x="95" y="64"/>
                    <a:pt x="95" y="32"/>
                    <a:pt x="95" y="1"/>
                  </a:cubicBezTo>
                  <a:cubicBezTo>
                    <a:pt x="64" y="32"/>
                    <a:pt x="32" y="64"/>
                    <a:pt x="32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6144400" y="228150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4" y="32"/>
                  </a:moveTo>
                  <a:cubicBezTo>
                    <a:pt x="32" y="32"/>
                    <a:pt x="32" y="32"/>
                    <a:pt x="0" y="0"/>
                  </a:cubicBezTo>
                  <a:cubicBezTo>
                    <a:pt x="0" y="0"/>
                    <a:pt x="0" y="32"/>
                    <a:pt x="0" y="32"/>
                  </a:cubicBezTo>
                  <a:cubicBezTo>
                    <a:pt x="0" y="32"/>
                    <a:pt x="32" y="64"/>
                    <a:pt x="64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6145975" y="2282300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32"/>
                  </a:lnTo>
                  <a:cubicBezTo>
                    <a:pt x="1" y="32"/>
                    <a:pt x="1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146775" y="228942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2" y="32"/>
                  </a:moveTo>
                  <a:cubicBezTo>
                    <a:pt x="32" y="0"/>
                    <a:pt x="32" y="0"/>
                    <a:pt x="0" y="0"/>
                  </a:cubicBezTo>
                  <a:cubicBezTo>
                    <a:pt x="0" y="0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6144400" y="2283075"/>
              <a:ext cx="2400" cy="6375"/>
            </a:xfrm>
            <a:custGeom>
              <a:avLst/>
              <a:gdLst/>
              <a:ahLst/>
              <a:cxnLst/>
              <a:rect l="l" t="t" r="r" b="b"/>
              <a:pathLst>
                <a:path w="96" h="255" extrusionOk="0">
                  <a:moveTo>
                    <a:pt x="95" y="254"/>
                  </a:moveTo>
                  <a:cubicBezTo>
                    <a:pt x="95" y="159"/>
                    <a:pt x="64" y="96"/>
                    <a:pt x="64" y="1"/>
                  </a:cubicBezTo>
                  <a:cubicBezTo>
                    <a:pt x="32" y="96"/>
                    <a:pt x="0" y="191"/>
                    <a:pt x="9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6147550" y="2290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6148350" y="229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6147550" y="2290200"/>
              <a:ext cx="3200" cy="8750"/>
            </a:xfrm>
            <a:custGeom>
              <a:avLst/>
              <a:gdLst/>
              <a:ahLst/>
              <a:cxnLst/>
              <a:rect l="l" t="t" r="r" b="b"/>
              <a:pathLst>
                <a:path w="128" h="350" extrusionOk="0">
                  <a:moveTo>
                    <a:pt x="1" y="1"/>
                  </a:moveTo>
                  <a:cubicBezTo>
                    <a:pt x="1" y="127"/>
                    <a:pt x="33" y="222"/>
                    <a:pt x="33" y="349"/>
                  </a:cubicBezTo>
                  <a:cubicBezTo>
                    <a:pt x="64" y="222"/>
                    <a:pt x="128" y="9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6161025" y="231792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2"/>
                  </a:moveTo>
                  <a:lnTo>
                    <a:pt x="0" y="0"/>
                  </a:lnTo>
                  <a:cubicBezTo>
                    <a:pt x="0" y="0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6161025" y="2318700"/>
              <a:ext cx="3175" cy="3200"/>
            </a:xfrm>
            <a:custGeom>
              <a:avLst/>
              <a:gdLst/>
              <a:ahLst/>
              <a:cxnLst/>
              <a:rect l="l" t="t" r="r" b="b"/>
              <a:pathLst>
                <a:path w="127" h="128" extrusionOk="0">
                  <a:moveTo>
                    <a:pt x="0" y="1"/>
                  </a:moveTo>
                  <a:cubicBezTo>
                    <a:pt x="64" y="32"/>
                    <a:pt x="95" y="64"/>
                    <a:pt x="127" y="128"/>
                  </a:cubicBezTo>
                  <a:cubicBezTo>
                    <a:pt x="127" y="64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6164175" y="2321875"/>
              <a:ext cx="825" cy="82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1"/>
                  </a:moveTo>
                  <a:lnTo>
                    <a:pt x="1" y="1"/>
                  </a:lnTo>
                  <a:cubicBezTo>
                    <a:pt x="1" y="1"/>
                    <a:pt x="33" y="1"/>
                    <a:pt x="33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6164975" y="2322675"/>
              <a:ext cx="1600" cy="2400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4" y="64"/>
                  </a:moveTo>
                  <a:cubicBezTo>
                    <a:pt x="32" y="32"/>
                    <a:pt x="32" y="32"/>
                    <a:pt x="1" y="0"/>
                  </a:cubicBezTo>
                  <a:cubicBezTo>
                    <a:pt x="1" y="64"/>
                    <a:pt x="1" y="95"/>
                    <a:pt x="64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6164175" y="2321875"/>
              <a:ext cx="825" cy="82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1"/>
                  </a:moveTo>
                  <a:lnTo>
                    <a:pt x="1" y="32"/>
                  </a:ln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6105600" y="2306825"/>
              <a:ext cx="825" cy="1625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0" y="1"/>
                  </a:moveTo>
                  <a:lnTo>
                    <a:pt x="0" y="64"/>
                  </a:lnTo>
                  <a:cubicBezTo>
                    <a:pt x="0" y="32"/>
                    <a:pt x="32" y="32"/>
                    <a:pt x="32" y="32"/>
                  </a:cubicBezTo>
                  <a:cubicBezTo>
                    <a:pt x="0" y="3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6105600" y="2308425"/>
              <a:ext cx="825" cy="8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0" y="32"/>
                  </a:moveTo>
                  <a:lnTo>
                    <a:pt x="32" y="0"/>
                  </a:lnTo>
                  <a:cubicBezTo>
                    <a:pt x="32" y="0"/>
                    <a:pt x="32" y="0"/>
                    <a:pt x="0" y="0"/>
                  </a:cubicBezTo>
                  <a:cubicBezTo>
                    <a:pt x="0" y="0"/>
                    <a:pt x="0" y="0"/>
                    <a:pt x="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6161025" y="230842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6159425" y="2309200"/>
              <a:ext cx="1625" cy="8750"/>
            </a:xfrm>
            <a:custGeom>
              <a:avLst/>
              <a:gdLst/>
              <a:ahLst/>
              <a:cxnLst/>
              <a:rect l="l" t="t" r="r" b="b"/>
              <a:pathLst>
                <a:path w="65" h="350" extrusionOk="0">
                  <a:moveTo>
                    <a:pt x="64" y="349"/>
                  </a:moveTo>
                  <a:cubicBezTo>
                    <a:pt x="64" y="222"/>
                    <a:pt x="64" y="96"/>
                    <a:pt x="64" y="1"/>
                  </a:cubicBezTo>
                  <a:cubicBezTo>
                    <a:pt x="1" y="96"/>
                    <a:pt x="1" y="222"/>
                    <a:pt x="64" y="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6161025" y="231792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3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5943300" y="2269625"/>
              <a:ext cx="15850" cy="32475"/>
            </a:xfrm>
            <a:custGeom>
              <a:avLst/>
              <a:gdLst/>
              <a:ahLst/>
              <a:cxnLst/>
              <a:rect l="l" t="t" r="r" b="b"/>
              <a:pathLst>
                <a:path w="634" h="1299" extrusionOk="0">
                  <a:moveTo>
                    <a:pt x="32" y="349"/>
                  </a:moveTo>
                  <a:cubicBezTo>
                    <a:pt x="159" y="634"/>
                    <a:pt x="285" y="919"/>
                    <a:pt x="444" y="1172"/>
                  </a:cubicBezTo>
                  <a:cubicBezTo>
                    <a:pt x="444" y="1235"/>
                    <a:pt x="507" y="1235"/>
                    <a:pt x="634" y="1299"/>
                  </a:cubicBezTo>
                  <a:cubicBezTo>
                    <a:pt x="539" y="792"/>
                    <a:pt x="349" y="412"/>
                    <a:pt x="32" y="0"/>
                  </a:cubicBezTo>
                  <a:cubicBezTo>
                    <a:pt x="32" y="190"/>
                    <a:pt x="0" y="285"/>
                    <a:pt x="32" y="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5934575" y="2287825"/>
              <a:ext cx="13500" cy="27750"/>
            </a:xfrm>
            <a:custGeom>
              <a:avLst/>
              <a:gdLst/>
              <a:ahLst/>
              <a:cxnLst/>
              <a:rect l="l" t="t" r="r" b="b"/>
              <a:pathLst>
                <a:path w="540" h="1110" extrusionOk="0">
                  <a:moveTo>
                    <a:pt x="508" y="1109"/>
                  </a:moveTo>
                  <a:cubicBezTo>
                    <a:pt x="539" y="697"/>
                    <a:pt x="318" y="381"/>
                    <a:pt x="1" y="1"/>
                  </a:cubicBezTo>
                  <a:cubicBezTo>
                    <a:pt x="64" y="507"/>
                    <a:pt x="318" y="792"/>
                    <a:pt x="508" y="1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5924300" y="2299700"/>
              <a:ext cx="15050" cy="28525"/>
            </a:xfrm>
            <a:custGeom>
              <a:avLst/>
              <a:gdLst/>
              <a:ahLst/>
              <a:cxnLst/>
              <a:rect l="l" t="t" r="r" b="b"/>
              <a:pathLst>
                <a:path w="602" h="1141" extrusionOk="0">
                  <a:moveTo>
                    <a:pt x="127" y="64"/>
                  </a:moveTo>
                  <a:cubicBezTo>
                    <a:pt x="127" y="64"/>
                    <a:pt x="64" y="64"/>
                    <a:pt x="32" y="64"/>
                  </a:cubicBezTo>
                  <a:cubicBezTo>
                    <a:pt x="32" y="32"/>
                    <a:pt x="32" y="32"/>
                    <a:pt x="64" y="1"/>
                  </a:cubicBezTo>
                  <a:cubicBezTo>
                    <a:pt x="32" y="1"/>
                    <a:pt x="32" y="32"/>
                    <a:pt x="0" y="64"/>
                  </a:cubicBezTo>
                  <a:cubicBezTo>
                    <a:pt x="0" y="64"/>
                    <a:pt x="32" y="64"/>
                    <a:pt x="32" y="64"/>
                  </a:cubicBezTo>
                  <a:lnTo>
                    <a:pt x="32" y="64"/>
                  </a:lnTo>
                  <a:lnTo>
                    <a:pt x="0" y="64"/>
                  </a:lnTo>
                  <a:cubicBezTo>
                    <a:pt x="127" y="317"/>
                    <a:pt x="222" y="602"/>
                    <a:pt x="317" y="856"/>
                  </a:cubicBezTo>
                  <a:cubicBezTo>
                    <a:pt x="349" y="919"/>
                    <a:pt x="412" y="983"/>
                    <a:pt x="507" y="1141"/>
                  </a:cubicBezTo>
                  <a:cubicBezTo>
                    <a:pt x="602" y="634"/>
                    <a:pt x="444" y="317"/>
                    <a:pt x="127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5954375" y="2264875"/>
              <a:ext cx="9525" cy="20600"/>
            </a:xfrm>
            <a:custGeom>
              <a:avLst/>
              <a:gdLst/>
              <a:ahLst/>
              <a:cxnLst/>
              <a:rect l="l" t="t" r="r" b="b"/>
              <a:pathLst>
                <a:path w="381" h="824" extrusionOk="0">
                  <a:moveTo>
                    <a:pt x="349" y="824"/>
                  </a:moveTo>
                  <a:cubicBezTo>
                    <a:pt x="381" y="475"/>
                    <a:pt x="254" y="285"/>
                    <a:pt x="32" y="0"/>
                  </a:cubicBezTo>
                  <a:cubicBezTo>
                    <a:pt x="1" y="380"/>
                    <a:pt x="127" y="570"/>
                    <a:pt x="349" y="8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5920325" y="2329000"/>
              <a:ext cx="5575" cy="14275"/>
            </a:xfrm>
            <a:custGeom>
              <a:avLst/>
              <a:gdLst/>
              <a:ahLst/>
              <a:cxnLst/>
              <a:rect l="l" t="t" r="r" b="b"/>
              <a:pathLst>
                <a:path w="223" h="571" extrusionOk="0">
                  <a:moveTo>
                    <a:pt x="1" y="1"/>
                  </a:moveTo>
                  <a:cubicBezTo>
                    <a:pt x="33" y="286"/>
                    <a:pt x="33" y="286"/>
                    <a:pt x="223" y="571"/>
                  </a:cubicBezTo>
                  <a:cubicBezTo>
                    <a:pt x="191" y="127"/>
                    <a:pt x="191" y="1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6085025" y="2047950"/>
              <a:ext cx="25" cy="4775"/>
            </a:xfrm>
            <a:custGeom>
              <a:avLst/>
              <a:gdLst/>
              <a:ahLst/>
              <a:cxnLst/>
              <a:rect l="l" t="t" r="r" b="b"/>
              <a:pathLst>
                <a:path w="1" h="19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3"/>
                    <a:pt x="0" y="127"/>
                    <a:pt x="0" y="190"/>
                  </a:cubicBezTo>
                  <a:lnTo>
                    <a:pt x="0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5989225" y="2417675"/>
              <a:ext cx="45150" cy="60975"/>
            </a:xfrm>
            <a:custGeom>
              <a:avLst/>
              <a:gdLst/>
              <a:ahLst/>
              <a:cxnLst/>
              <a:rect l="l" t="t" r="r" b="b"/>
              <a:pathLst>
                <a:path w="1806" h="2439" extrusionOk="0">
                  <a:moveTo>
                    <a:pt x="63" y="0"/>
                  </a:moveTo>
                  <a:cubicBezTo>
                    <a:pt x="32" y="32"/>
                    <a:pt x="0" y="32"/>
                    <a:pt x="0" y="64"/>
                  </a:cubicBezTo>
                  <a:cubicBezTo>
                    <a:pt x="0" y="95"/>
                    <a:pt x="0" y="127"/>
                    <a:pt x="32" y="159"/>
                  </a:cubicBezTo>
                  <a:cubicBezTo>
                    <a:pt x="538" y="855"/>
                    <a:pt x="1045" y="1584"/>
                    <a:pt x="1584" y="2281"/>
                  </a:cubicBezTo>
                  <a:cubicBezTo>
                    <a:pt x="1615" y="2312"/>
                    <a:pt x="1647" y="2344"/>
                    <a:pt x="1805" y="2439"/>
                  </a:cubicBezTo>
                  <a:cubicBezTo>
                    <a:pt x="1774" y="2154"/>
                    <a:pt x="1647" y="1996"/>
                    <a:pt x="1552" y="1837"/>
                  </a:cubicBezTo>
                  <a:cubicBezTo>
                    <a:pt x="1109" y="1236"/>
                    <a:pt x="633" y="634"/>
                    <a:pt x="190" y="32"/>
                  </a:cubicBezTo>
                  <a:cubicBezTo>
                    <a:pt x="158" y="0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6040675" y="2393925"/>
              <a:ext cx="14275" cy="19025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1" y="95"/>
                  </a:moveTo>
                  <a:cubicBezTo>
                    <a:pt x="159" y="317"/>
                    <a:pt x="286" y="602"/>
                    <a:pt x="571" y="760"/>
                  </a:cubicBezTo>
                  <a:cubicBezTo>
                    <a:pt x="539" y="444"/>
                    <a:pt x="381" y="254"/>
                    <a:pt x="222" y="64"/>
                  </a:cubicBezTo>
                  <a:cubicBezTo>
                    <a:pt x="127" y="0"/>
                    <a:pt x="96" y="0"/>
                    <a:pt x="1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605275" y="2686075"/>
              <a:ext cx="177375" cy="86325"/>
            </a:xfrm>
            <a:custGeom>
              <a:avLst/>
              <a:gdLst/>
              <a:ahLst/>
              <a:cxnLst/>
              <a:rect l="l" t="t" r="r" b="b"/>
              <a:pathLst>
                <a:path w="7095" h="3453" extrusionOk="0">
                  <a:moveTo>
                    <a:pt x="286" y="3452"/>
                  </a:moveTo>
                  <a:cubicBezTo>
                    <a:pt x="412" y="3420"/>
                    <a:pt x="539" y="3357"/>
                    <a:pt x="666" y="3325"/>
                  </a:cubicBezTo>
                  <a:cubicBezTo>
                    <a:pt x="1299" y="3040"/>
                    <a:pt x="1901" y="2787"/>
                    <a:pt x="2534" y="2470"/>
                  </a:cubicBezTo>
                  <a:cubicBezTo>
                    <a:pt x="3579" y="1964"/>
                    <a:pt x="4624" y="1520"/>
                    <a:pt x="5733" y="1140"/>
                  </a:cubicBezTo>
                  <a:cubicBezTo>
                    <a:pt x="6176" y="982"/>
                    <a:pt x="6524" y="760"/>
                    <a:pt x="6904" y="507"/>
                  </a:cubicBezTo>
                  <a:cubicBezTo>
                    <a:pt x="6968" y="444"/>
                    <a:pt x="7031" y="412"/>
                    <a:pt x="7063" y="349"/>
                  </a:cubicBezTo>
                  <a:cubicBezTo>
                    <a:pt x="7094" y="285"/>
                    <a:pt x="7094" y="159"/>
                    <a:pt x="7063" y="127"/>
                  </a:cubicBezTo>
                  <a:cubicBezTo>
                    <a:pt x="7031" y="64"/>
                    <a:pt x="6936" y="0"/>
                    <a:pt x="6873" y="32"/>
                  </a:cubicBezTo>
                  <a:cubicBezTo>
                    <a:pt x="6714" y="64"/>
                    <a:pt x="6556" y="127"/>
                    <a:pt x="6429" y="222"/>
                  </a:cubicBezTo>
                  <a:cubicBezTo>
                    <a:pt x="6081" y="444"/>
                    <a:pt x="5701" y="602"/>
                    <a:pt x="5321" y="760"/>
                  </a:cubicBezTo>
                  <a:cubicBezTo>
                    <a:pt x="4593" y="1045"/>
                    <a:pt x="3864" y="1299"/>
                    <a:pt x="3167" y="1615"/>
                  </a:cubicBezTo>
                  <a:cubicBezTo>
                    <a:pt x="2407" y="1932"/>
                    <a:pt x="1679" y="2312"/>
                    <a:pt x="951" y="2660"/>
                  </a:cubicBezTo>
                  <a:cubicBezTo>
                    <a:pt x="634" y="2819"/>
                    <a:pt x="349" y="2977"/>
                    <a:pt x="1" y="3135"/>
                  </a:cubicBezTo>
                  <a:cubicBezTo>
                    <a:pt x="32" y="3389"/>
                    <a:pt x="127" y="3452"/>
                    <a:pt x="286" y="34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4632200" y="2621950"/>
              <a:ext cx="51475" cy="30100"/>
            </a:xfrm>
            <a:custGeom>
              <a:avLst/>
              <a:gdLst/>
              <a:ahLst/>
              <a:cxnLst/>
              <a:rect l="l" t="t" r="r" b="b"/>
              <a:pathLst>
                <a:path w="2059" h="1204" extrusionOk="0">
                  <a:moveTo>
                    <a:pt x="32" y="855"/>
                  </a:moveTo>
                  <a:cubicBezTo>
                    <a:pt x="0" y="918"/>
                    <a:pt x="0" y="1013"/>
                    <a:pt x="0" y="1077"/>
                  </a:cubicBezTo>
                  <a:cubicBezTo>
                    <a:pt x="32" y="1108"/>
                    <a:pt x="95" y="1140"/>
                    <a:pt x="127" y="1203"/>
                  </a:cubicBezTo>
                  <a:cubicBezTo>
                    <a:pt x="190" y="1172"/>
                    <a:pt x="254" y="1203"/>
                    <a:pt x="317" y="1172"/>
                  </a:cubicBezTo>
                  <a:cubicBezTo>
                    <a:pt x="792" y="950"/>
                    <a:pt x="1299" y="728"/>
                    <a:pt x="1774" y="475"/>
                  </a:cubicBezTo>
                  <a:cubicBezTo>
                    <a:pt x="1869" y="412"/>
                    <a:pt x="1964" y="285"/>
                    <a:pt x="2059" y="190"/>
                  </a:cubicBezTo>
                  <a:cubicBezTo>
                    <a:pt x="2059" y="158"/>
                    <a:pt x="2059" y="95"/>
                    <a:pt x="2059" y="95"/>
                  </a:cubicBezTo>
                  <a:cubicBezTo>
                    <a:pt x="2027" y="63"/>
                    <a:pt x="1964" y="0"/>
                    <a:pt x="1932" y="0"/>
                  </a:cubicBezTo>
                  <a:cubicBezTo>
                    <a:pt x="1837" y="32"/>
                    <a:pt x="1710" y="32"/>
                    <a:pt x="1647" y="63"/>
                  </a:cubicBezTo>
                  <a:cubicBezTo>
                    <a:pt x="1172" y="285"/>
                    <a:pt x="697" y="507"/>
                    <a:pt x="222" y="728"/>
                  </a:cubicBezTo>
                  <a:cubicBezTo>
                    <a:pt x="159" y="760"/>
                    <a:pt x="64" y="823"/>
                    <a:pt x="32" y="8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4652775" y="2639350"/>
              <a:ext cx="53075" cy="32500"/>
            </a:xfrm>
            <a:custGeom>
              <a:avLst/>
              <a:gdLst/>
              <a:ahLst/>
              <a:cxnLst/>
              <a:rect l="l" t="t" r="r" b="b"/>
              <a:pathLst>
                <a:path w="2123" h="1300" extrusionOk="0">
                  <a:moveTo>
                    <a:pt x="1" y="1172"/>
                  </a:moveTo>
                  <a:cubicBezTo>
                    <a:pt x="64" y="1236"/>
                    <a:pt x="159" y="1267"/>
                    <a:pt x="254" y="1299"/>
                  </a:cubicBezTo>
                  <a:cubicBezTo>
                    <a:pt x="317" y="1299"/>
                    <a:pt x="412" y="1267"/>
                    <a:pt x="476" y="1204"/>
                  </a:cubicBezTo>
                  <a:cubicBezTo>
                    <a:pt x="887" y="951"/>
                    <a:pt x="1331" y="697"/>
                    <a:pt x="1743" y="412"/>
                  </a:cubicBezTo>
                  <a:cubicBezTo>
                    <a:pt x="1901" y="317"/>
                    <a:pt x="2059" y="254"/>
                    <a:pt x="2123" y="1"/>
                  </a:cubicBezTo>
                  <a:cubicBezTo>
                    <a:pt x="1964" y="32"/>
                    <a:pt x="1869" y="32"/>
                    <a:pt x="1743" y="64"/>
                  </a:cubicBezTo>
                  <a:cubicBezTo>
                    <a:pt x="1109" y="222"/>
                    <a:pt x="602" y="634"/>
                    <a:pt x="64" y="982"/>
                  </a:cubicBezTo>
                  <a:cubicBezTo>
                    <a:pt x="32" y="1014"/>
                    <a:pt x="1" y="1141"/>
                    <a:pt x="1" y="1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4677325" y="2654400"/>
              <a:ext cx="53850" cy="30100"/>
            </a:xfrm>
            <a:custGeom>
              <a:avLst/>
              <a:gdLst/>
              <a:ahLst/>
              <a:cxnLst/>
              <a:rect l="l" t="t" r="r" b="b"/>
              <a:pathLst>
                <a:path w="2154" h="1204" extrusionOk="0">
                  <a:moveTo>
                    <a:pt x="95" y="887"/>
                  </a:moveTo>
                  <a:cubicBezTo>
                    <a:pt x="0" y="982"/>
                    <a:pt x="64" y="1172"/>
                    <a:pt x="190" y="1172"/>
                  </a:cubicBezTo>
                  <a:cubicBezTo>
                    <a:pt x="254" y="1172"/>
                    <a:pt x="349" y="1204"/>
                    <a:pt x="412" y="1172"/>
                  </a:cubicBezTo>
                  <a:cubicBezTo>
                    <a:pt x="919" y="919"/>
                    <a:pt x="1426" y="665"/>
                    <a:pt x="1932" y="444"/>
                  </a:cubicBezTo>
                  <a:cubicBezTo>
                    <a:pt x="2059" y="380"/>
                    <a:pt x="2154" y="285"/>
                    <a:pt x="2122" y="95"/>
                  </a:cubicBezTo>
                  <a:cubicBezTo>
                    <a:pt x="1964" y="0"/>
                    <a:pt x="1806" y="32"/>
                    <a:pt x="1616" y="127"/>
                  </a:cubicBezTo>
                  <a:cubicBezTo>
                    <a:pt x="1141" y="317"/>
                    <a:pt x="697" y="570"/>
                    <a:pt x="222" y="792"/>
                  </a:cubicBezTo>
                  <a:cubicBezTo>
                    <a:pt x="159" y="824"/>
                    <a:pt x="127" y="855"/>
                    <a:pt x="95" y="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4715325" y="2676575"/>
              <a:ext cx="34875" cy="20600"/>
            </a:xfrm>
            <a:custGeom>
              <a:avLst/>
              <a:gdLst/>
              <a:ahLst/>
              <a:cxnLst/>
              <a:rect l="l" t="t" r="r" b="b"/>
              <a:pathLst>
                <a:path w="1395" h="824" extrusionOk="0">
                  <a:moveTo>
                    <a:pt x="159" y="760"/>
                  </a:moveTo>
                  <a:cubicBezTo>
                    <a:pt x="254" y="792"/>
                    <a:pt x="381" y="824"/>
                    <a:pt x="476" y="792"/>
                  </a:cubicBezTo>
                  <a:cubicBezTo>
                    <a:pt x="729" y="697"/>
                    <a:pt x="982" y="539"/>
                    <a:pt x="1236" y="412"/>
                  </a:cubicBezTo>
                  <a:cubicBezTo>
                    <a:pt x="1299" y="380"/>
                    <a:pt x="1362" y="317"/>
                    <a:pt x="1394" y="254"/>
                  </a:cubicBezTo>
                  <a:cubicBezTo>
                    <a:pt x="1394" y="190"/>
                    <a:pt x="1394" y="127"/>
                    <a:pt x="1394" y="64"/>
                  </a:cubicBezTo>
                  <a:cubicBezTo>
                    <a:pt x="1362" y="32"/>
                    <a:pt x="1299" y="0"/>
                    <a:pt x="1236" y="0"/>
                  </a:cubicBezTo>
                  <a:cubicBezTo>
                    <a:pt x="1172" y="0"/>
                    <a:pt x="1077" y="32"/>
                    <a:pt x="1014" y="64"/>
                  </a:cubicBezTo>
                  <a:cubicBezTo>
                    <a:pt x="697" y="190"/>
                    <a:pt x="381" y="349"/>
                    <a:pt x="1" y="507"/>
                  </a:cubicBezTo>
                  <a:cubicBezTo>
                    <a:pt x="64" y="634"/>
                    <a:pt x="96" y="729"/>
                    <a:pt x="159" y="7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4035225" y="2488125"/>
              <a:ext cx="91075" cy="83950"/>
            </a:xfrm>
            <a:custGeom>
              <a:avLst/>
              <a:gdLst/>
              <a:ahLst/>
              <a:cxnLst/>
              <a:rect l="l" t="t" r="r" b="b"/>
              <a:pathLst>
                <a:path w="3643" h="3358" extrusionOk="0">
                  <a:moveTo>
                    <a:pt x="3168" y="539"/>
                  </a:moveTo>
                  <a:cubicBezTo>
                    <a:pt x="2724" y="159"/>
                    <a:pt x="2218" y="33"/>
                    <a:pt x="1553" y="33"/>
                  </a:cubicBezTo>
                  <a:cubicBezTo>
                    <a:pt x="1268" y="1"/>
                    <a:pt x="919" y="96"/>
                    <a:pt x="666" y="413"/>
                  </a:cubicBezTo>
                  <a:cubicBezTo>
                    <a:pt x="603" y="444"/>
                    <a:pt x="539" y="539"/>
                    <a:pt x="476" y="539"/>
                  </a:cubicBezTo>
                  <a:cubicBezTo>
                    <a:pt x="96" y="698"/>
                    <a:pt x="64" y="1014"/>
                    <a:pt x="33" y="1363"/>
                  </a:cubicBezTo>
                  <a:cubicBezTo>
                    <a:pt x="1" y="1774"/>
                    <a:pt x="128" y="2123"/>
                    <a:pt x="381" y="2439"/>
                  </a:cubicBezTo>
                  <a:cubicBezTo>
                    <a:pt x="919" y="3136"/>
                    <a:pt x="1648" y="3358"/>
                    <a:pt x="2503" y="3263"/>
                  </a:cubicBezTo>
                  <a:cubicBezTo>
                    <a:pt x="3041" y="3200"/>
                    <a:pt x="3421" y="2851"/>
                    <a:pt x="3548" y="2313"/>
                  </a:cubicBezTo>
                  <a:cubicBezTo>
                    <a:pt x="3579" y="2059"/>
                    <a:pt x="3579" y="1806"/>
                    <a:pt x="3611" y="1553"/>
                  </a:cubicBezTo>
                  <a:cubicBezTo>
                    <a:pt x="3643" y="1141"/>
                    <a:pt x="3453" y="824"/>
                    <a:pt x="3168" y="539"/>
                  </a:cubicBezTo>
                  <a:close/>
                  <a:moveTo>
                    <a:pt x="3073" y="2281"/>
                  </a:moveTo>
                  <a:cubicBezTo>
                    <a:pt x="3009" y="2566"/>
                    <a:pt x="2788" y="2788"/>
                    <a:pt x="2471" y="2819"/>
                  </a:cubicBezTo>
                  <a:cubicBezTo>
                    <a:pt x="1933" y="2915"/>
                    <a:pt x="1394" y="2819"/>
                    <a:pt x="951" y="2439"/>
                  </a:cubicBezTo>
                  <a:cubicBezTo>
                    <a:pt x="603" y="2123"/>
                    <a:pt x="349" y="1743"/>
                    <a:pt x="444" y="1204"/>
                  </a:cubicBezTo>
                  <a:cubicBezTo>
                    <a:pt x="634" y="1014"/>
                    <a:pt x="824" y="856"/>
                    <a:pt x="983" y="698"/>
                  </a:cubicBezTo>
                  <a:cubicBezTo>
                    <a:pt x="1141" y="571"/>
                    <a:pt x="1299" y="508"/>
                    <a:pt x="1521" y="508"/>
                  </a:cubicBezTo>
                  <a:cubicBezTo>
                    <a:pt x="1996" y="508"/>
                    <a:pt x="2439" y="571"/>
                    <a:pt x="2819" y="888"/>
                  </a:cubicBezTo>
                  <a:cubicBezTo>
                    <a:pt x="3041" y="1046"/>
                    <a:pt x="3199" y="1268"/>
                    <a:pt x="3168" y="1584"/>
                  </a:cubicBezTo>
                  <a:cubicBezTo>
                    <a:pt x="3136" y="1806"/>
                    <a:pt x="3136" y="2059"/>
                    <a:pt x="3073" y="22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995650" y="2425600"/>
              <a:ext cx="49900" cy="48300"/>
            </a:xfrm>
            <a:custGeom>
              <a:avLst/>
              <a:gdLst/>
              <a:ahLst/>
              <a:cxnLst/>
              <a:rect l="l" t="t" r="r" b="b"/>
              <a:pathLst>
                <a:path w="1996" h="1932" extrusionOk="0">
                  <a:moveTo>
                    <a:pt x="1679" y="32"/>
                  </a:moveTo>
                  <a:cubicBezTo>
                    <a:pt x="1362" y="0"/>
                    <a:pt x="1014" y="0"/>
                    <a:pt x="665" y="0"/>
                  </a:cubicBezTo>
                  <a:cubicBezTo>
                    <a:pt x="570" y="0"/>
                    <a:pt x="475" y="32"/>
                    <a:pt x="412" y="127"/>
                  </a:cubicBezTo>
                  <a:cubicBezTo>
                    <a:pt x="159" y="412"/>
                    <a:pt x="0" y="729"/>
                    <a:pt x="32" y="1109"/>
                  </a:cubicBezTo>
                  <a:cubicBezTo>
                    <a:pt x="64" y="1489"/>
                    <a:pt x="254" y="1710"/>
                    <a:pt x="570" y="1805"/>
                  </a:cubicBezTo>
                  <a:cubicBezTo>
                    <a:pt x="887" y="1900"/>
                    <a:pt x="1235" y="1932"/>
                    <a:pt x="1489" y="1647"/>
                  </a:cubicBezTo>
                  <a:cubicBezTo>
                    <a:pt x="1774" y="1267"/>
                    <a:pt x="1901" y="855"/>
                    <a:pt x="1964" y="475"/>
                  </a:cubicBezTo>
                  <a:cubicBezTo>
                    <a:pt x="1996" y="190"/>
                    <a:pt x="1901" y="63"/>
                    <a:pt x="1679" y="32"/>
                  </a:cubicBezTo>
                  <a:close/>
                  <a:moveTo>
                    <a:pt x="1235" y="1204"/>
                  </a:moveTo>
                  <a:cubicBezTo>
                    <a:pt x="1140" y="1394"/>
                    <a:pt x="982" y="1425"/>
                    <a:pt x="792" y="1394"/>
                  </a:cubicBezTo>
                  <a:cubicBezTo>
                    <a:pt x="570" y="1330"/>
                    <a:pt x="475" y="1204"/>
                    <a:pt x="475" y="982"/>
                  </a:cubicBezTo>
                  <a:cubicBezTo>
                    <a:pt x="475" y="887"/>
                    <a:pt x="475" y="792"/>
                    <a:pt x="507" y="697"/>
                  </a:cubicBezTo>
                  <a:cubicBezTo>
                    <a:pt x="539" y="538"/>
                    <a:pt x="634" y="443"/>
                    <a:pt x="824" y="443"/>
                  </a:cubicBezTo>
                  <a:cubicBezTo>
                    <a:pt x="1014" y="443"/>
                    <a:pt x="1204" y="443"/>
                    <a:pt x="1457" y="475"/>
                  </a:cubicBezTo>
                  <a:cubicBezTo>
                    <a:pt x="1426" y="792"/>
                    <a:pt x="1331" y="982"/>
                    <a:pt x="1235" y="1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911725" y="2404225"/>
              <a:ext cx="33275" cy="35650"/>
            </a:xfrm>
            <a:custGeom>
              <a:avLst/>
              <a:gdLst/>
              <a:ahLst/>
              <a:cxnLst/>
              <a:rect l="l" t="t" r="r" b="b"/>
              <a:pathLst>
                <a:path w="1331" h="1426" extrusionOk="0">
                  <a:moveTo>
                    <a:pt x="792" y="32"/>
                  </a:moveTo>
                  <a:cubicBezTo>
                    <a:pt x="634" y="0"/>
                    <a:pt x="476" y="63"/>
                    <a:pt x="349" y="253"/>
                  </a:cubicBezTo>
                  <a:cubicBezTo>
                    <a:pt x="286" y="348"/>
                    <a:pt x="222" y="443"/>
                    <a:pt x="190" y="538"/>
                  </a:cubicBezTo>
                  <a:cubicBezTo>
                    <a:pt x="0" y="1013"/>
                    <a:pt x="317" y="1425"/>
                    <a:pt x="792" y="1425"/>
                  </a:cubicBezTo>
                  <a:cubicBezTo>
                    <a:pt x="982" y="1425"/>
                    <a:pt x="1109" y="1330"/>
                    <a:pt x="1141" y="1172"/>
                  </a:cubicBezTo>
                  <a:cubicBezTo>
                    <a:pt x="1204" y="982"/>
                    <a:pt x="1236" y="792"/>
                    <a:pt x="1267" y="602"/>
                  </a:cubicBezTo>
                  <a:cubicBezTo>
                    <a:pt x="1331" y="253"/>
                    <a:pt x="1172" y="63"/>
                    <a:pt x="79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3945775" y="2494475"/>
              <a:ext cx="38025" cy="30100"/>
            </a:xfrm>
            <a:custGeom>
              <a:avLst/>
              <a:gdLst/>
              <a:ahLst/>
              <a:cxnLst/>
              <a:rect l="l" t="t" r="r" b="b"/>
              <a:pathLst>
                <a:path w="1521" h="1204" extrusionOk="0">
                  <a:moveTo>
                    <a:pt x="1077" y="127"/>
                  </a:moveTo>
                  <a:cubicBezTo>
                    <a:pt x="792" y="0"/>
                    <a:pt x="539" y="95"/>
                    <a:pt x="317" y="254"/>
                  </a:cubicBezTo>
                  <a:cubicBezTo>
                    <a:pt x="64" y="412"/>
                    <a:pt x="0" y="665"/>
                    <a:pt x="190" y="887"/>
                  </a:cubicBezTo>
                  <a:cubicBezTo>
                    <a:pt x="380" y="1109"/>
                    <a:pt x="602" y="1204"/>
                    <a:pt x="887" y="1204"/>
                  </a:cubicBezTo>
                  <a:cubicBezTo>
                    <a:pt x="1235" y="1204"/>
                    <a:pt x="1425" y="1077"/>
                    <a:pt x="1457" y="760"/>
                  </a:cubicBezTo>
                  <a:cubicBezTo>
                    <a:pt x="1520" y="444"/>
                    <a:pt x="1362" y="222"/>
                    <a:pt x="1077" y="127"/>
                  </a:cubicBezTo>
                  <a:close/>
                  <a:moveTo>
                    <a:pt x="855" y="760"/>
                  </a:moveTo>
                  <a:cubicBezTo>
                    <a:pt x="792" y="760"/>
                    <a:pt x="760" y="697"/>
                    <a:pt x="697" y="697"/>
                  </a:cubicBezTo>
                  <a:cubicBezTo>
                    <a:pt x="729" y="634"/>
                    <a:pt x="760" y="570"/>
                    <a:pt x="792" y="570"/>
                  </a:cubicBezTo>
                  <a:cubicBezTo>
                    <a:pt x="855" y="570"/>
                    <a:pt x="919" y="602"/>
                    <a:pt x="1045" y="665"/>
                  </a:cubicBezTo>
                  <a:cubicBezTo>
                    <a:pt x="950" y="697"/>
                    <a:pt x="887" y="760"/>
                    <a:pt x="855" y="7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4138950" y="2477050"/>
              <a:ext cx="24575" cy="30125"/>
            </a:xfrm>
            <a:custGeom>
              <a:avLst/>
              <a:gdLst/>
              <a:ahLst/>
              <a:cxnLst/>
              <a:rect l="l" t="t" r="r" b="b"/>
              <a:pathLst>
                <a:path w="983" h="1205" extrusionOk="0">
                  <a:moveTo>
                    <a:pt x="191" y="191"/>
                  </a:moveTo>
                  <a:cubicBezTo>
                    <a:pt x="127" y="222"/>
                    <a:pt x="64" y="317"/>
                    <a:pt x="64" y="381"/>
                  </a:cubicBezTo>
                  <a:cubicBezTo>
                    <a:pt x="1" y="697"/>
                    <a:pt x="222" y="1046"/>
                    <a:pt x="507" y="1141"/>
                  </a:cubicBezTo>
                  <a:cubicBezTo>
                    <a:pt x="697" y="1204"/>
                    <a:pt x="919" y="1109"/>
                    <a:pt x="951" y="887"/>
                  </a:cubicBezTo>
                  <a:cubicBezTo>
                    <a:pt x="982" y="824"/>
                    <a:pt x="982" y="761"/>
                    <a:pt x="982" y="729"/>
                  </a:cubicBezTo>
                  <a:cubicBezTo>
                    <a:pt x="982" y="254"/>
                    <a:pt x="571" y="1"/>
                    <a:pt x="191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3884800" y="2469125"/>
              <a:ext cx="20625" cy="17450"/>
            </a:xfrm>
            <a:custGeom>
              <a:avLst/>
              <a:gdLst/>
              <a:ahLst/>
              <a:cxnLst/>
              <a:rect l="l" t="t" r="r" b="b"/>
              <a:pathLst>
                <a:path w="825" h="698" extrusionOk="0">
                  <a:moveTo>
                    <a:pt x="824" y="349"/>
                  </a:moveTo>
                  <a:cubicBezTo>
                    <a:pt x="792" y="128"/>
                    <a:pt x="634" y="1"/>
                    <a:pt x="381" y="1"/>
                  </a:cubicBezTo>
                  <a:cubicBezTo>
                    <a:pt x="159" y="1"/>
                    <a:pt x="1" y="159"/>
                    <a:pt x="32" y="349"/>
                  </a:cubicBezTo>
                  <a:cubicBezTo>
                    <a:pt x="64" y="571"/>
                    <a:pt x="254" y="698"/>
                    <a:pt x="476" y="698"/>
                  </a:cubicBezTo>
                  <a:cubicBezTo>
                    <a:pt x="697" y="698"/>
                    <a:pt x="824" y="539"/>
                    <a:pt x="824" y="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3995650" y="2560975"/>
              <a:ext cx="11100" cy="13475"/>
            </a:xfrm>
            <a:custGeom>
              <a:avLst/>
              <a:gdLst/>
              <a:ahLst/>
              <a:cxnLst/>
              <a:rect l="l" t="t" r="r" b="b"/>
              <a:pathLst>
                <a:path w="444" h="539" extrusionOk="0">
                  <a:moveTo>
                    <a:pt x="317" y="64"/>
                  </a:moveTo>
                  <a:cubicBezTo>
                    <a:pt x="190" y="1"/>
                    <a:pt x="32" y="127"/>
                    <a:pt x="0" y="286"/>
                  </a:cubicBezTo>
                  <a:cubicBezTo>
                    <a:pt x="0" y="349"/>
                    <a:pt x="32" y="444"/>
                    <a:pt x="64" y="507"/>
                  </a:cubicBezTo>
                  <a:cubicBezTo>
                    <a:pt x="64" y="507"/>
                    <a:pt x="95" y="507"/>
                    <a:pt x="95" y="507"/>
                  </a:cubicBezTo>
                  <a:cubicBezTo>
                    <a:pt x="285" y="539"/>
                    <a:pt x="412" y="444"/>
                    <a:pt x="444" y="286"/>
                  </a:cubicBezTo>
                  <a:cubicBezTo>
                    <a:pt x="444" y="254"/>
                    <a:pt x="444" y="254"/>
                    <a:pt x="444" y="222"/>
                  </a:cubicBezTo>
                  <a:cubicBezTo>
                    <a:pt x="412" y="191"/>
                    <a:pt x="380" y="96"/>
                    <a:pt x="317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4073225" y="2454875"/>
              <a:ext cx="9525" cy="10325"/>
            </a:xfrm>
            <a:custGeom>
              <a:avLst/>
              <a:gdLst/>
              <a:ahLst/>
              <a:cxnLst/>
              <a:rect l="l" t="t" r="r" b="b"/>
              <a:pathLst>
                <a:path w="381" h="413" extrusionOk="0">
                  <a:moveTo>
                    <a:pt x="191" y="413"/>
                  </a:moveTo>
                  <a:cubicBezTo>
                    <a:pt x="286" y="413"/>
                    <a:pt x="381" y="318"/>
                    <a:pt x="349" y="159"/>
                  </a:cubicBezTo>
                  <a:cubicBezTo>
                    <a:pt x="318" y="128"/>
                    <a:pt x="254" y="64"/>
                    <a:pt x="159" y="33"/>
                  </a:cubicBezTo>
                  <a:cubicBezTo>
                    <a:pt x="96" y="1"/>
                    <a:pt x="1" y="128"/>
                    <a:pt x="1" y="223"/>
                  </a:cubicBezTo>
                  <a:cubicBezTo>
                    <a:pt x="1" y="349"/>
                    <a:pt x="64" y="413"/>
                    <a:pt x="191" y="4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3956850" y="2446975"/>
              <a:ext cx="8725" cy="7150"/>
            </a:xfrm>
            <a:custGeom>
              <a:avLst/>
              <a:gdLst/>
              <a:ahLst/>
              <a:cxnLst/>
              <a:rect l="l" t="t" r="r" b="b"/>
              <a:pathLst>
                <a:path w="349" h="286" extrusionOk="0">
                  <a:moveTo>
                    <a:pt x="127" y="285"/>
                  </a:moveTo>
                  <a:cubicBezTo>
                    <a:pt x="191" y="285"/>
                    <a:pt x="254" y="222"/>
                    <a:pt x="349" y="159"/>
                  </a:cubicBezTo>
                  <a:cubicBezTo>
                    <a:pt x="254" y="95"/>
                    <a:pt x="191" y="32"/>
                    <a:pt x="96" y="0"/>
                  </a:cubicBezTo>
                  <a:cubicBezTo>
                    <a:pt x="96" y="0"/>
                    <a:pt x="1" y="95"/>
                    <a:pt x="1" y="159"/>
                  </a:cubicBezTo>
                  <a:cubicBezTo>
                    <a:pt x="1" y="190"/>
                    <a:pt x="64" y="285"/>
                    <a:pt x="127" y="2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902225" y="2511900"/>
              <a:ext cx="7150" cy="8725"/>
            </a:xfrm>
            <a:custGeom>
              <a:avLst/>
              <a:gdLst/>
              <a:ahLst/>
              <a:cxnLst/>
              <a:rect l="l" t="t" r="r" b="b"/>
              <a:pathLst>
                <a:path w="286" h="349" extrusionOk="0">
                  <a:moveTo>
                    <a:pt x="32" y="127"/>
                  </a:moveTo>
                  <a:cubicBezTo>
                    <a:pt x="0" y="222"/>
                    <a:pt x="64" y="348"/>
                    <a:pt x="159" y="317"/>
                  </a:cubicBezTo>
                  <a:cubicBezTo>
                    <a:pt x="222" y="317"/>
                    <a:pt x="285" y="253"/>
                    <a:pt x="285" y="253"/>
                  </a:cubicBezTo>
                  <a:cubicBezTo>
                    <a:pt x="254" y="158"/>
                    <a:pt x="222" y="95"/>
                    <a:pt x="190" y="0"/>
                  </a:cubicBezTo>
                  <a:cubicBezTo>
                    <a:pt x="95" y="63"/>
                    <a:pt x="64" y="95"/>
                    <a:pt x="32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4201500" y="1954525"/>
              <a:ext cx="38025" cy="26925"/>
            </a:xfrm>
            <a:custGeom>
              <a:avLst/>
              <a:gdLst/>
              <a:ahLst/>
              <a:cxnLst/>
              <a:rect l="l" t="t" r="r" b="b"/>
              <a:pathLst>
                <a:path w="1521" h="1077" extrusionOk="0">
                  <a:moveTo>
                    <a:pt x="1140" y="1045"/>
                  </a:moveTo>
                  <a:cubicBezTo>
                    <a:pt x="1235" y="1077"/>
                    <a:pt x="1362" y="1045"/>
                    <a:pt x="1520" y="1045"/>
                  </a:cubicBezTo>
                  <a:cubicBezTo>
                    <a:pt x="1425" y="887"/>
                    <a:pt x="1394" y="760"/>
                    <a:pt x="1299" y="729"/>
                  </a:cubicBezTo>
                  <a:cubicBezTo>
                    <a:pt x="982" y="475"/>
                    <a:pt x="634" y="253"/>
                    <a:pt x="285" y="32"/>
                  </a:cubicBezTo>
                  <a:cubicBezTo>
                    <a:pt x="254" y="32"/>
                    <a:pt x="159" y="0"/>
                    <a:pt x="127" y="0"/>
                  </a:cubicBezTo>
                  <a:cubicBezTo>
                    <a:pt x="64" y="32"/>
                    <a:pt x="0" y="95"/>
                    <a:pt x="0" y="158"/>
                  </a:cubicBezTo>
                  <a:cubicBezTo>
                    <a:pt x="0" y="222"/>
                    <a:pt x="32" y="317"/>
                    <a:pt x="95" y="380"/>
                  </a:cubicBezTo>
                  <a:cubicBezTo>
                    <a:pt x="412" y="665"/>
                    <a:pt x="760" y="887"/>
                    <a:pt x="1140" y="10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4197550" y="2175400"/>
              <a:ext cx="800" cy="2400"/>
            </a:xfrm>
            <a:custGeom>
              <a:avLst/>
              <a:gdLst/>
              <a:ahLst/>
              <a:cxnLst/>
              <a:rect l="l" t="t" r="r" b="b"/>
              <a:pathLst>
                <a:path w="32" h="96" extrusionOk="0">
                  <a:moveTo>
                    <a:pt x="32" y="32"/>
                  </a:moveTo>
                  <a:lnTo>
                    <a:pt x="0" y="1"/>
                  </a:lnTo>
                  <a:cubicBezTo>
                    <a:pt x="0" y="32"/>
                    <a:pt x="0" y="64"/>
                    <a:pt x="32" y="96"/>
                  </a:cubicBezTo>
                  <a:cubicBezTo>
                    <a:pt x="32" y="64"/>
                    <a:pt x="32" y="64"/>
                    <a:pt x="3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3906975" y="1332225"/>
              <a:ext cx="148075" cy="136200"/>
            </a:xfrm>
            <a:custGeom>
              <a:avLst/>
              <a:gdLst/>
              <a:ahLst/>
              <a:cxnLst/>
              <a:rect l="l" t="t" r="r" b="b"/>
              <a:pathLst>
                <a:path w="5923" h="5448" extrusionOk="0">
                  <a:moveTo>
                    <a:pt x="856" y="697"/>
                  </a:moveTo>
                  <a:cubicBezTo>
                    <a:pt x="666" y="982"/>
                    <a:pt x="444" y="1299"/>
                    <a:pt x="285" y="1647"/>
                  </a:cubicBezTo>
                  <a:cubicBezTo>
                    <a:pt x="95" y="2122"/>
                    <a:pt x="0" y="2661"/>
                    <a:pt x="95" y="3199"/>
                  </a:cubicBezTo>
                  <a:cubicBezTo>
                    <a:pt x="254" y="4276"/>
                    <a:pt x="1362" y="5447"/>
                    <a:pt x="2661" y="5384"/>
                  </a:cubicBezTo>
                  <a:cubicBezTo>
                    <a:pt x="2914" y="5352"/>
                    <a:pt x="3199" y="5321"/>
                    <a:pt x="3452" y="5226"/>
                  </a:cubicBezTo>
                  <a:cubicBezTo>
                    <a:pt x="3959" y="5067"/>
                    <a:pt x="4402" y="4814"/>
                    <a:pt x="4814" y="4466"/>
                  </a:cubicBezTo>
                  <a:cubicBezTo>
                    <a:pt x="5448" y="3991"/>
                    <a:pt x="5828" y="3357"/>
                    <a:pt x="5828" y="2534"/>
                  </a:cubicBezTo>
                  <a:cubicBezTo>
                    <a:pt x="5828" y="2407"/>
                    <a:pt x="5828" y="2281"/>
                    <a:pt x="5828" y="2186"/>
                  </a:cubicBezTo>
                  <a:cubicBezTo>
                    <a:pt x="5923" y="1901"/>
                    <a:pt x="5828" y="1679"/>
                    <a:pt x="5669" y="1457"/>
                  </a:cubicBezTo>
                  <a:cubicBezTo>
                    <a:pt x="5479" y="1172"/>
                    <a:pt x="5258" y="919"/>
                    <a:pt x="4941" y="729"/>
                  </a:cubicBezTo>
                  <a:cubicBezTo>
                    <a:pt x="4181" y="317"/>
                    <a:pt x="3389" y="0"/>
                    <a:pt x="2502" y="32"/>
                  </a:cubicBezTo>
                  <a:lnTo>
                    <a:pt x="2091" y="32"/>
                  </a:lnTo>
                  <a:cubicBezTo>
                    <a:pt x="1584" y="64"/>
                    <a:pt x="1141" y="254"/>
                    <a:pt x="856" y="697"/>
                  </a:cubicBezTo>
                  <a:close/>
                  <a:moveTo>
                    <a:pt x="2186" y="444"/>
                  </a:moveTo>
                  <a:cubicBezTo>
                    <a:pt x="2281" y="444"/>
                    <a:pt x="2407" y="444"/>
                    <a:pt x="2566" y="444"/>
                  </a:cubicBezTo>
                  <a:cubicBezTo>
                    <a:pt x="3326" y="380"/>
                    <a:pt x="4054" y="729"/>
                    <a:pt x="4751" y="1077"/>
                  </a:cubicBezTo>
                  <a:cubicBezTo>
                    <a:pt x="4878" y="1172"/>
                    <a:pt x="5004" y="1299"/>
                    <a:pt x="5099" y="1394"/>
                  </a:cubicBezTo>
                  <a:cubicBezTo>
                    <a:pt x="5321" y="1584"/>
                    <a:pt x="5448" y="1806"/>
                    <a:pt x="5416" y="2091"/>
                  </a:cubicBezTo>
                  <a:cubicBezTo>
                    <a:pt x="5384" y="2217"/>
                    <a:pt x="5384" y="2344"/>
                    <a:pt x="5384" y="2439"/>
                  </a:cubicBezTo>
                  <a:cubicBezTo>
                    <a:pt x="5416" y="3072"/>
                    <a:pt x="5163" y="3579"/>
                    <a:pt x="4719" y="3991"/>
                  </a:cubicBezTo>
                  <a:cubicBezTo>
                    <a:pt x="4276" y="4402"/>
                    <a:pt x="3801" y="4719"/>
                    <a:pt x="3199" y="4846"/>
                  </a:cubicBezTo>
                  <a:cubicBezTo>
                    <a:pt x="2154" y="5099"/>
                    <a:pt x="1394" y="4814"/>
                    <a:pt x="761" y="3769"/>
                  </a:cubicBezTo>
                  <a:cubicBezTo>
                    <a:pt x="349" y="3167"/>
                    <a:pt x="412" y="2471"/>
                    <a:pt x="666" y="1806"/>
                  </a:cubicBezTo>
                  <a:cubicBezTo>
                    <a:pt x="792" y="1520"/>
                    <a:pt x="951" y="1267"/>
                    <a:pt x="1109" y="1014"/>
                  </a:cubicBezTo>
                  <a:cubicBezTo>
                    <a:pt x="1362" y="602"/>
                    <a:pt x="1742" y="412"/>
                    <a:pt x="2186" y="4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3989325" y="1311625"/>
              <a:ext cx="71275" cy="43575"/>
            </a:xfrm>
            <a:custGeom>
              <a:avLst/>
              <a:gdLst/>
              <a:ahLst/>
              <a:cxnLst/>
              <a:rect l="l" t="t" r="r" b="b"/>
              <a:pathLst>
                <a:path w="2851" h="1743" extrusionOk="0">
                  <a:moveTo>
                    <a:pt x="697" y="539"/>
                  </a:moveTo>
                  <a:cubicBezTo>
                    <a:pt x="1267" y="698"/>
                    <a:pt x="1710" y="983"/>
                    <a:pt x="2154" y="1363"/>
                  </a:cubicBezTo>
                  <a:cubicBezTo>
                    <a:pt x="2280" y="1458"/>
                    <a:pt x="2407" y="1584"/>
                    <a:pt x="2565" y="1679"/>
                  </a:cubicBezTo>
                  <a:cubicBezTo>
                    <a:pt x="2597" y="1743"/>
                    <a:pt x="2692" y="1743"/>
                    <a:pt x="2755" y="1743"/>
                  </a:cubicBezTo>
                  <a:cubicBezTo>
                    <a:pt x="2787" y="1711"/>
                    <a:pt x="2819" y="1711"/>
                    <a:pt x="2850" y="1679"/>
                  </a:cubicBezTo>
                  <a:cubicBezTo>
                    <a:pt x="2787" y="1553"/>
                    <a:pt x="2724" y="1426"/>
                    <a:pt x="2629" y="1331"/>
                  </a:cubicBezTo>
                  <a:cubicBezTo>
                    <a:pt x="1995" y="634"/>
                    <a:pt x="1140" y="254"/>
                    <a:pt x="222" y="33"/>
                  </a:cubicBezTo>
                  <a:cubicBezTo>
                    <a:pt x="127" y="1"/>
                    <a:pt x="32" y="33"/>
                    <a:pt x="0" y="191"/>
                  </a:cubicBezTo>
                  <a:cubicBezTo>
                    <a:pt x="32" y="223"/>
                    <a:pt x="95" y="286"/>
                    <a:pt x="158" y="318"/>
                  </a:cubicBezTo>
                  <a:cubicBezTo>
                    <a:pt x="348" y="381"/>
                    <a:pt x="507" y="476"/>
                    <a:pt x="697" y="5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4050275" y="1397150"/>
              <a:ext cx="22975" cy="54650"/>
            </a:xfrm>
            <a:custGeom>
              <a:avLst/>
              <a:gdLst/>
              <a:ahLst/>
              <a:cxnLst/>
              <a:rect l="l" t="t" r="r" b="b"/>
              <a:pathLst>
                <a:path w="919" h="2186" extrusionOk="0">
                  <a:moveTo>
                    <a:pt x="32" y="1900"/>
                  </a:moveTo>
                  <a:cubicBezTo>
                    <a:pt x="1" y="1964"/>
                    <a:pt x="1" y="2059"/>
                    <a:pt x="1" y="2154"/>
                  </a:cubicBezTo>
                  <a:cubicBezTo>
                    <a:pt x="222" y="2185"/>
                    <a:pt x="317" y="2090"/>
                    <a:pt x="381" y="1964"/>
                  </a:cubicBezTo>
                  <a:cubicBezTo>
                    <a:pt x="539" y="1584"/>
                    <a:pt x="697" y="1204"/>
                    <a:pt x="824" y="824"/>
                  </a:cubicBezTo>
                  <a:cubicBezTo>
                    <a:pt x="919" y="539"/>
                    <a:pt x="856" y="285"/>
                    <a:pt x="729" y="0"/>
                  </a:cubicBezTo>
                  <a:cubicBezTo>
                    <a:pt x="571" y="32"/>
                    <a:pt x="539" y="159"/>
                    <a:pt x="539" y="285"/>
                  </a:cubicBezTo>
                  <a:cubicBezTo>
                    <a:pt x="539" y="634"/>
                    <a:pt x="412" y="919"/>
                    <a:pt x="317" y="1204"/>
                  </a:cubicBezTo>
                  <a:cubicBezTo>
                    <a:pt x="222" y="1425"/>
                    <a:pt x="127" y="1679"/>
                    <a:pt x="32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4069275" y="1371025"/>
              <a:ext cx="2400" cy="1600"/>
            </a:xfrm>
            <a:custGeom>
              <a:avLst/>
              <a:gdLst/>
              <a:ahLst/>
              <a:cxnLst/>
              <a:rect l="l" t="t" r="r" b="b"/>
              <a:pathLst>
                <a:path w="96" h="64" extrusionOk="0">
                  <a:moveTo>
                    <a:pt x="96" y="0"/>
                  </a:moveTo>
                  <a:cubicBezTo>
                    <a:pt x="96" y="0"/>
                    <a:pt x="64" y="0"/>
                    <a:pt x="64" y="0"/>
                  </a:cubicBezTo>
                  <a:cubicBezTo>
                    <a:pt x="32" y="0"/>
                    <a:pt x="32" y="0"/>
                    <a:pt x="1" y="32"/>
                  </a:cubicBezTo>
                  <a:lnTo>
                    <a:pt x="32" y="64"/>
                  </a:lnTo>
                  <a:cubicBezTo>
                    <a:pt x="64" y="32"/>
                    <a:pt x="64" y="32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4038400" y="1484225"/>
              <a:ext cx="51500" cy="36450"/>
            </a:xfrm>
            <a:custGeom>
              <a:avLst/>
              <a:gdLst/>
              <a:ahLst/>
              <a:cxnLst/>
              <a:rect l="l" t="t" r="r" b="b"/>
              <a:pathLst>
                <a:path w="2060" h="1458" extrusionOk="0">
                  <a:moveTo>
                    <a:pt x="1" y="983"/>
                  </a:moveTo>
                  <a:cubicBezTo>
                    <a:pt x="191" y="1014"/>
                    <a:pt x="286" y="1014"/>
                    <a:pt x="381" y="1014"/>
                  </a:cubicBezTo>
                  <a:cubicBezTo>
                    <a:pt x="507" y="1014"/>
                    <a:pt x="602" y="951"/>
                    <a:pt x="666" y="951"/>
                  </a:cubicBezTo>
                  <a:cubicBezTo>
                    <a:pt x="792" y="1046"/>
                    <a:pt x="887" y="1173"/>
                    <a:pt x="951" y="1173"/>
                  </a:cubicBezTo>
                  <a:cubicBezTo>
                    <a:pt x="1204" y="1078"/>
                    <a:pt x="1204" y="1331"/>
                    <a:pt x="1394" y="1458"/>
                  </a:cubicBezTo>
                  <a:cubicBezTo>
                    <a:pt x="1584" y="1299"/>
                    <a:pt x="1774" y="1141"/>
                    <a:pt x="1932" y="983"/>
                  </a:cubicBezTo>
                  <a:cubicBezTo>
                    <a:pt x="2059" y="888"/>
                    <a:pt x="2027" y="761"/>
                    <a:pt x="1932" y="634"/>
                  </a:cubicBezTo>
                  <a:cubicBezTo>
                    <a:pt x="1869" y="603"/>
                    <a:pt x="1774" y="571"/>
                    <a:pt x="1711" y="539"/>
                  </a:cubicBezTo>
                  <a:cubicBezTo>
                    <a:pt x="1711" y="508"/>
                    <a:pt x="1679" y="476"/>
                    <a:pt x="1647" y="476"/>
                  </a:cubicBezTo>
                  <a:cubicBezTo>
                    <a:pt x="1679" y="318"/>
                    <a:pt x="1964" y="254"/>
                    <a:pt x="1806" y="32"/>
                  </a:cubicBezTo>
                  <a:cubicBezTo>
                    <a:pt x="1774" y="32"/>
                    <a:pt x="1742" y="1"/>
                    <a:pt x="1711" y="1"/>
                  </a:cubicBezTo>
                  <a:cubicBezTo>
                    <a:pt x="1204" y="286"/>
                    <a:pt x="697" y="571"/>
                    <a:pt x="159" y="793"/>
                  </a:cubicBezTo>
                  <a:cubicBezTo>
                    <a:pt x="127" y="793"/>
                    <a:pt x="96" y="888"/>
                    <a:pt x="1" y="9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4148450" y="1548350"/>
              <a:ext cx="43575" cy="66550"/>
            </a:xfrm>
            <a:custGeom>
              <a:avLst/>
              <a:gdLst/>
              <a:ahLst/>
              <a:cxnLst/>
              <a:rect l="l" t="t" r="r" b="b"/>
              <a:pathLst>
                <a:path w="1743" h="2662" extrusionOk="0">
                  <a:moveTo>
                    <a:pt x="412" y="951"/>
                  </a:moveTo>
                  <a:cubicBezTo>
                    <a:pt x="729" y="1458"/>
                    <a:pt x="1046" y="1964"/>
                    <a:pt x="1362" y="2471"/>
                  </a:cubicBezTo>
                  <a:cubicBezTo>
                    <a:pt x="1457" y="2630"/>
                    <a:pt x="1489" y="2630"/>
                    <a:pt x="1742" y="2661"/>
                  </a:cubicBezTo>
                  <a:cubicBezTo>
                    <a:pt x="1489" y="1806"/>
                    <a:pt x="887" y="1204"/>
                    <a:pt x="476" y="444"/>
                  </a:cubicBezTo>
                  <a:cubicBezTo>
                    <a:pt x="412" y="286"/>
                    <a:pt x="286" y="96"/>
                    <a:pt x="1" y="1"/>
                  </a:cubicBezTo>
                  <a:cubicBezTo>
                    <a:pt x="32" y="159"/>
                    <a:pt x="32" y="286"/>
                    <a:pt x="96" y="381"/>
                  </a:cubicBezTo>
                  <a:cubicBezTo>
                    <a:pt x="191" y="571"/>
                    <a:pt x="286" y="761"/>
                    <a:pt x="412" y="9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4229200" y="1671075"/>
              <a:ext cx="10325" cy="10325"/>
            </a:xfrm>
            <a:custGeom>
              <a:avLst/>
              <a:gdLst/>
              <a:ahLst/>
              <a:cxnLst/>
              <a:rect l="l" t="t" r="r" b="b"/>
              <a:pathLst>
                <a:path w="413" h="413" extrusionOk="0">
                  <a:moveTo>
                    <a:pt x="317" y="412"/>
                  </a:moveTo>
                  <a:cubicBezTo>
                    <a:pt x="349" y="412"/>
                    <a:pt x="381" y="349"/>
                    <a:pt x="412" y="349"/>
                  </a:cubicBezTo>
                  <a:cubicBezTo>
                    <a:pt x="412" y="159"/>
                    <a:pt x="317" y="64"/>
                    <a:pt x="191" y="1"/>
                  </a:cubicBezTo>
                  <a:cubicBezTo>
                    <a:pt x="159" y="1"/>
                    <a:pt x="64" y="32"/>
                    <a:pt x="64" y="64"/>
                  </a:cubicBezTo>
                  <a:cubicBezTo>
                    <a:pt x="1" y="222"/>
                    <a:pt x="127" y="412"/>
                    <a:pt x="317" y="4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5722400" y="1688500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0"/>
                    <a:pt x="32" y="0"/>
                    <a:pt x="32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5719225" y="1705125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0"/>
                  </a:moveTo>
                  <a:cubicBezTo>
                    <a:pt x="1" y="32"/>
                    <a:pt x="1" y="32"/>
                    <a:pt x="1" y="32"/>
                  </a:cubicBezTo>
                  <a:lnTo>
                    <a:pt x="1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5283775" y="1633875"/>
              <a:ext cx="502000" cy="300075"/>
            </a:xfrm>
            <a:custGeom>
              <a:avLst/>
              <a:gdLst/>
              <a:ahLst/>
              <a:cxnLst/>
              <a:rect l="l" t="t" r="r" b="b"/>
              <a:pathLst>
                <a:path w="20080" h="12003" extrusionOk="0">
                  <a:moveTo>
                    <a:pt x="3421" y="7031"/>
                  </a:moveTo>
                  <a:cubicBezTo>
                    <a:pt x="3073" y="7157"/>
                    <a:pt x="2820" y="7347"/>
                    <a:pt x="2756" y="7759"/>
                  </a:cubicBezTo>
                  <a:cubicBezTo>
                    <a:pt x="3105" y="7347"/>
                    <a:pt x="3105" y="7347"/>
                    <a:pt x="3580" y="7252"/>
                  </a:cubicBezTo>
                  <a:cubicBezTo>
                    <a:pt x="3516" y="7506"/>
                    <a:pt x="3390" y="7664"/>
                    <a:pt x="3168" y="7759"/>
                  </a:cubicBezTo>
                  <a:cubicBezTo>
                    <a:pt x="3010" y="7854"/>
                    <a:pt x="2851" y="7949"/>
                    <a:pt x="2693" y="8012"/>
                  </a:cubicBezTo>
                  <a:cubicBezTo>
                    <a:pt x="2693" y="7949"/>
                    <a:pt x="2725" y="7854"/>
                    <a:pt x="2725" y="7791"/>
                  </a:cubicBezTo>
                  <a:cubicBezTo>
                    <a:pt x="2661" y="7886"/>
                    <a:pt x="2598" y="7981"/>
                    <a:pt x="2535" y="8044"/>
                  </a:cubicBezTo>
                  <a:cubicBezTo>
                    <a:pt x="2598" y="8044"/>
                    <a:pt x="2630" y="8044"/>
                    <a:pt x="2661" y="8044"/>
                  </a:cubicBezTo>
                  <a:cubicBezTo>
                    <a:pt x="2725" y="8202"/>
                    <a:pt x="2883" y="8076"/>
                    <a:pt x="3010" y="8139"/>
                  </a:cubicBezTo>
                  <a:cubicBezTo>
                    <a:pt x="2883" y="8519"/>
                    <a:pt x="2883" y="8519"/>
                    <a:pt x="2249" y="8678"/>
                  </a:cubicBezTo>
                  <a:cubicBezTo>
                    <a:pt x="2218" y="8614"/>
                    <a:pt x="2218" y="8519"/>
                    <a:pt x="2218" y="8456"/>
                  </a:cubicBezTo>
                  <a:cubicBezTo>
                    <a:pt x="1711" y="9153"/>
                    <a:pt x="1173" y="9849"/>
                    <a:pt x="666" y="10546"/>
                  </a:cubicBezTo>
                  <a:cubicBezTo>
                    <a:pt x="413" y="10926"/>
                    <a:pt x="223" y="11306"/>
                    <a:pt x="1" y="11686"/>
                  </a:cubicBezTo>
                  <a:lnTo>
                    <a:pt x="1" y="11686"/>
                  </a:lnTo>
                  <a:lnTo>
                    <a:pt x="1" y="11686"/>
                  </a:lnTo>
                  <a:lnTo>
                    <a:pt x="1" y="11686"/>
                  </a:lnTo>
                  <a:cubicBezTo>
                    <a:pt x="96" y="11686"/>
                    <a:pt x="223" y="11654"/>
                    <a:pt x="318" y="11654"/>
                  </a:cubicBezTo>
                  <a:cubicBezTo>
                    <a:pt x="413" y="11623"/>
                    <a:pt x="539" y="11591"/>
                    <a:pt x="634" y="11559"/>
                  </a:cubicBezTo>
                  <a:cubicBezTo>
                    <a:pt x="634" y="11528"/>
                    <a:pt x="666" y="11528"/>
                    <a:pt x="666" y="11528"/>
                  </a:cubicBezTo>
                  <a:lnTo>
                    <a:pt x="698" y="11528"/>
                  </a:lnTo>
                  <a:cubicBezTo>
                    <a:pt x="761" y="11433"/>
                    <a:pt x="824" y="11433"/>
                    <a:pt x="919" y="11433"/>
                  </a:cubicBezTo>
                  <a:cubicBezTo>
                    <a:pt x="951" y="11433"/>
                    <a:pt x="951" y="11433"/>
                    <a:pt x="951" y="11433"/>
                  </a:cubicBezTo>
                  <a:cubicBezTo>
                    <a:pt x="951" y="11433"/>
                    <a:pt x="951" y="11433"/>
                    <a:pt x="983" y="11433"/>
                  </a:cubicBezTo>
                  <a:cubicBezTo>
                    <a:pt x="1014" y="11338"/>
                    <a:pt x="1141" y="11338"/>
                    <a:pt x="1236" y="11306"/>
                  </a:cubicBezTo>
                  <a:cubicBezTo>
                    <a:pt x="1236" y="11306"/>
                    <a:pt x="1236" y="11306"/>
                    <a:pt x="1236" y="11306"/>
                  </a:cubicBezTo>
                  <a:cubicBezTo>
                    <a:pt x="1268" y="11306"/>
                    <a:pt x="1268" y="11306"/>
                    <a:pt x="1268" y="11306"/>
                  </a:cubicBezTo>
                  <a:cubicBezTo>
                    <a:pt x="1363" y="11179"/>
                    <a:pt x="1458" y="11211"/>
                    <a:pt x="1553" y="11243"/>
                  </a:cubicBezTo>
                  <a:lnTo>
                    <a:pt x="1553" y="11243"/>
                  </a:lnTo>
                  <a:lnTo>
                    <a:pt x="1584" y="11243"/>
                  </a:lnTo>
                  <a:cubicBezTo>
                    <a:pt x="1616" y="11116"/>
                    <a:pt x="1679" y="11084"/>
                    <a:pt x="1774" y="11084"/>
                  </a:cubicBezTo>
                  <a:cubicBezTo>
                    <a:pt x="1806" y="11084"/>
                    <a:pt x="1806" y="11053"/>
                    <a:pt x="1806" y="11053"/>
                  </a:cubicBezTo>
                  <a:cubicBezTo>
                    <a:pt x="1838" y="11053"/>
                    <a:pt x="1838" y="11053"/>
                    <a:pt x="1838" y="11053"/>
                  </a:cubicBezTo>
                  <a:cubicBezTo>
                    <a:pt x="1933" y="10958"/>
                    <a:pt x="2059" y="10989"/>
                    <a:pt x="2186" y="11021"/>
                  </a:cubicBezTo>
                  <a:cubicBezTo>
                    <a:pt x="2186" y="10989"/>
                    <a:pt x="2154" y="10989"/>
                    <a:pt x="2154" y="10958"/>
                  </a:cubicBezTo>
                  <a:cubicBezTo>
                    <a:pt x="2186" y="10989"/>
                    <a:pt x="2186" y="10989"/>
                    <a:pt x="2218" y="10989"/>
                  </a:cubicBezTo>
                  <a:cubicBezTo>
                    <a:pt x="2218" y="10989"/>
                    <a:pt x="2186" y="10989"/>
                    <a:pt x="2186" y="11021"/>
                  </a:cubicBezTo>
                  <a:lnTo>
                    <a:pt x="2186" y="11021"/>
                  </a:lnTo>
                  <a:lnTo>
                    <a:pt x="2186" y="11021"/>
                  </a:lnTo>
                  <a:cubicBezTo>
                    <a:pt x="2059" y="11021"/>
                    <a:pt x="1964" y="11053"/>
                    <a:pt x="1838" y="11053"/>
                  </a:cubicBezTo>
                  <a:cubicBezTo>
                    <a:pt x="1838" y="11053"/>
                    <a:pt x="1838" y="11053"/>
                    <a:pt x="1838" y="11084"/>
                  </a:cubicBezTo>
                  <a:cubicBezTo>
                    <a:pt x="1806" y="11084"/>
                    <a:pt x="1806" y="11084"/>
                    <a:pt x="1774" y="11084"/>
                  </a:cubicBezTo>
                  <a:cubicBezTo>
                    <a:pt x="1711" y="11116"/>
                    <a:pt x="1648" y="11179"/>
                    <a:pt x="1584" y="11243"/>
                  </a:cubicBezTo>
                  <a:cubicBezTo>
                    <a:pt x="1584" y="11243"/>
                    <a:pt x="1584" y="11243"/>
                    <a:pt x="1584" y="11243"/>
                  </a:cubicBezTo>
                  <a:lnTo>
                    <a:pt x="1553" y="11243"/>
                  </a:lnTo>
                  <a:cubicBezTo>
                    <a:pt x="1458" y="11274"/>
                    <a:pt x="1363" y="11274"/>
                    <a:pt x="1268" y="11306"/>
                  </a:cubicBezTo>
                  <a:cubicBezTo>
                    <a:pt x="1268" y="11306"/>
                    <a:pt x="1268" y="11306"/>
                    <a:pt x="1268" y="11306"/>
                  </a:cubicBezTo>
                  <a:lnTo>
                    <a:pt x="1236" y="11306"/>
                  </a:lnTo>
                  <a:cubicBezTo>
                    <a:pt x="1173" y="11401"/>
                    <a:pt x="1046" y="11401"/>
                    <a:pt x="951" y="11433"/>
                  </a:cubicBezTo>
                  <a:cubicBezTo>
                    <a:pt x="951" y="11433"/>
                    <a:pt x="951" y="11433"/>
                    <a:pt x="951" y="11433"/>
                  </a:cubicBezTo>
                  <a:lnTo>
                    <a:pt x="919" y="11433"/>
                  </a:lnTo>
                  <a:cubicBezTo>
                    <a:pt x="856" y="11528"/>
                    <a:pt x="793" y="11528"/>
                    <a:pt x="698" y="11528"/>
                  </a:cubicBezTo>
                  <a:lnTo>
                    <a:pt x="666" y="11528"/>
                  </a:lnTo>
                  <a:cubicBezTo>
                    <a:pt x="666" y="11528"/>
                    <a:pt x="634" y="11559"/>
                    <a:pt x="634" y="11559"/>
                  </a:cubicBezTo>
                  <a:cubicBezTo>
                    <a:pt x="444" y="11718"/>
                    <a:pt x="254" y="11813"/>
                    <a:pt x="1" y="11686"/>
                  </a:cubicBezTo>
                  <a:lnTo>
                    <a:pt x="1" y="11686"/>
                  </a:lnTo>
                  <a:cubicBezTo>
                    <a:pt x="33" y="11813"/>
                    <a:pt x="64" y="11939"/>
                    <a:pt x="286" y="12003"/>
                  </a:cubicBezTo>
                  <a:cubicBezTo>
                    <a:pt x="3136" y="10831"/>
                    <a:pt x="6018" y="9628"/>
                    <a:pt x="8932" y="8424"/>
                  </a:cubicBezTo>
                  <a:cubicBezTo>
                    <a:pt x="11845" y="7221"/>
                    <a:pt x="14727" y="6049"/>
                    <a:pt x="17514" y="4814"/>
                  </a:cubicBezTo>
                  <a:cubicBezTo>
                    <a:pt x="17672" y="4466"/>
                    <a:pt x="17799" y="4244"/>
                    <a:pt x="17926" y="3991"/>
                  </a:cubicBezTo>
                  <a:cubicBezTo>
                    <a:pt x="18147" y="3579"/>
                    <a:pt x="18369" y="3167"/>
                    <a:pt x="18622" y="2724"/>
                  </a:cubicBezTo>
                  <a:cubicBezTo>
                    <a:pt x="19034" y="1900"/>
                    <a:pt x="19446" y="1109"/>
                    <a:pt x="19857" y="285"/>
                  </a:cubicBezTo>
                  <a:cubicBezTo>
                    <a:pt x="19921" y="190"/>
                    <a:pt x="19952" y="64"/>
                    <a:pt x="20079" y="32"/>
                  </a:cubicBezTo>
                  <a:cubicBezTo>
                    <a:pt x="20016" y="64"/>
                    <a:pt x="19921" y="64"/>
                    <a:pt x="19889" y="95"/>
                  </a:cubicBezTo>
                  <a:cubicBezTo>
                    <a:pt x="19762" y="222"/>
                    <a:pt x="19636" y="380"/>
                    <a:pt x="19541" y="539"/>
                  </a:cubicBezTo>
                  <a:cubicBezTo>
                    <a:pt x="19256" y="1045"/>
                    <a:pt x="19002" y="1552"/>
                    <a:pt x="18749" y="2027"/>
                  </a:cubicBezTo>
                  <a:cubicBezTo>
                    <a:pt x="18496" y="2502"/>
                    <a:pt x="18242" y="2977"/>
                    <a:pt x="17989" y="3420"/>
                  </a:cubicBezTo>
                  <a:cubicBezTo>
                    <a:pt x="17799" y="3705"/>
                    <a:pt x="17609" y="3991"/>
                    <a:pt x="17546" y="4339"/>
                  </a:cubicBezTo>
                  <a:cubicBezTo>
                    <a:pt x="17482" y="4529"/>
                    <a:pt x="17356" y="4624"/>
                    <a:pt x="17166" y="4687"/>
                  </a:cubicBezTo>
                  <a:cubicBezTo>
                    <a:pt x="16374" y="4846"/>
                    <a:pt x="15645" y="5194"/>
                    <a:pt x="14854" y="5447"/>
                  </a:cubicBezTo>
                  <a:cubicBezTo>
                    <a:pt x="14759" y="5479"/>
                    <a:pt x="14664" y="5606"/>
                    <a:pt x="14537" y="5511"/>
                  </a:cubicBezTo>
                  <a:cubicBezTo>
                    <a:pt x="14569" y="5289"/>
                    <a:pt x="14664" y="5099"/>
                    <a:pt x="14854" y="5004"/>
                  </a:cubicBezTo>
                  <a:cubicBezTo>
                    <a:pt x="15582" y="4687"/>
                    <a:pt x="16279" y="4371"/>
                    <a:pt x="17007" y="4086"/>
                  </a:cubicBezTo>
                  <a:cubicBezTo>
                    <a:pt x="17071" y="4054"/>
                    <a:pt x="17197" y="4086"/>
                    <a:pt x="17292" y="4117"/>
                  </a:cubicBezTo>
                  <a:cubicBezTo>
                    <a:pt x="17387" y="3991"/>
                    <a:pt x="17451" y="3864"/>
                    <a:pt x="17546" y="3705"/>
                  </a:cubicBezTo>
                  <a:cubicBezTo>
                    <a:pt x="17324" y="3801"/>
                    <a:pt x="17134" y="3896"/>
                    <a:pt x="16976" y="3959"/>
                  </a:cubicBezTo>
                  <a:cubicBezTo>
                    <a:pt x="16786" y="4022"/>
                    <a:pt x="16596" y="4149"/>
                    <a:pt x="16342" y="4117"/>
                  </a:cubicBezTo>
                  <a:cubicBezTo>
                    <a:pt x="16469" y="3642"/>
                    <a:pt x="16627" y="3262"/>
                    <a:pt x="17134" y="3104"/>
                  </a:cubicBezTo>
                  <a:cubicBezTo>
                    <a:pt x="17229" y="3072"/>
                    <a:pt x="17387" y="3040"/>
                    <a:pt x="17419" y="2882"/>
                  </a:cubicBezTo>
                  <a:cubicBezTo>
                    <a:pt x="17229" y="2850"/>
                    <a:pt x="17039" y="3040"/>
                    <a:pt x="16849" y="2977"/>
                  </a:cubicBezTo>
                  <a:cubicBezTo>
                    <a:pt x="16849" y="2724"/>
                    <a:pt x="16944" y="2565"/>
                    <a:pt x="17166" y="2439"/>
                  </a:cubicBezTo>
                  <a:cubicBezTo>
                    <a:pt x="17292" y="2375"/>
                    <a:pt x="17482" y="2375"/>
                    <a:pt x="17546" y="2185"/>
                  </a:cubicBezTo>
                  <a:cubicBezTo>
                    <a:pt x="17419" y="2217"/>
                    <a:pt x="17292" y="2217"/>
                    <a:pt x="17166" y="2217"/>
                  </a:cubicBezTo>
                  <a:cubicBezTo>
                    <a:pt x="17197" y="1837"/>
                    <a:pt x="17292" y="1647"/>
                    <a:pt x="17609" y="1489"/>
                  </a:cubicBezTo>
                  <a:cubicBezTo>
                    <a:pt x="17736" y="1425"/>
                    <a:pt x="17894" y="1330"/>
                    <a:pt x="18052" y="1267"/>
                  </a:cubicBezTo>
                  <a:cubicBezTo>
                    <a:pt x="18147" y="1235"/>
                    <a:pt x="18242" y="1204"/>
                    <a:pt x="18337" y="1140"/>
                  </a:cubicBezTo>
                  <a:cubicBezTo>
                    <a:pt x="18369" y="1584"/>
                    <a:pt x="18242" y="1774"/>
                    <a:pt x="17831" y="2059"/>
                  </a:cubicBezTo>
                  <a:cubicBezTo>
                    <a:pt x="17926" y="2059"/>
                    <a:pt x="18021" y="2059"/>
                    <a:pt x="18179" y="2090"/>
                  </a:cubicBezTo>
                  <a:cubicBezTo>
                    <a:pt x="18242" y="1964"/>
                    <a:pt x="18306" y="1837"/>
                    <a:pt x="18401" y="1710"/>
                  </a:cubicBezTo>
                  <a:cubicBezTo>
                    <a:pt x="18527" y="1457"/>
                    <a:pt x="18622" y="1172"/>
                    <a:pt x="18812" y="950"/>
                  </a:cubicBezTo>
                  <a:cubicBezTo>
                    <a:pt x="18939" y="792"/>
                    <a:pt x="19034" y="697"/>
                    <a:pt x="19034" y="507"/>
                  </a:cubicBezTo>
                  <a:cubicBezTo>
                    <a:pt x="19066" y="412"/>
                    <a:pt x="19161" y="349"/>
                    <a:pt x="19192" y="254"/>
                  </a:cubicBezTo>
                  <a:cubicBezTo>
                    <a:pt x="19224" y="159"/>
                    <a:pt x="19351" y="127"/>
                    <a:pt x="19256" y="0"/>
                  </a:cubicBezTo>
                  <a:cubicBezTo>
                    <a:pt x="19129" y="64"/>
                    <a:pt x="19002" y="95"/>
                    <a:pt x="18876" y="159"/>
                  </a:cubicBezTo>
                  <a:cubicBezTo>
                    <a:pt x="17451" y="792"/>
                    <a:pt x="15994" y="1394"/>
                    <a:pt x="14569" y="2027"/>
                  </a:cubicBezTo>
                  <a:cubicBezTo>
                    <a:pt x="10832" y="3674"/>
                    <a:pt x="7127" y="5352"/>
                    <a:pt x="3421" y="7031"/>
                  </a:cubicBezTo>
                  <a:close/>
                  <a:moveTo>
                    <a:pt x="17736" y="887"/>
                  </a:moveTo>
                  <a:cubicBezTo>
                    <a:pt x="18052" y="665"/>
                    <a:pt x="18401" y="507"/>
                    <a:pt x="18844" y="349"/>
                  </a:cubicBezTo>
                  <a:cubicBezTo>
                    <a:pt x="18622" y="1014"/>
                    <a:pt x="18116" y="1014"/>
                    <a:pt x="17704" y="1204"/>
                  </a:cubicBezTo>
                  <a:cubicBezTo>
                    <a:pt x="17641" y="1077"/>
                    <a:pt x="17609" y="950"/>
                    <a:pt x="17736" y="887"/>
                  </a:cubicBezTo>
                  <a:close/>
                  <a:moveTo>
                    <a:pt x="14094" y="3832"/>
                  </a:moveTo>
                  <a:cubicBezTo>
                    <a:pt x="14157" y="4054"/>
                    <a:pt x="14094" y="4149"/>
                    <a:pt x="13967" y="4212"/>
                  </a:cubicBezTo>
                  <a:cubicBezTo>
                    <a:pt x="13745" y="4339"/>
                    <a:pt x="13524" y="4402"/>
                    <a:pt x="13175" y="4561"/>
                  </a:cubicBezTo>
                  <a:cubicBezTo>
                    <a:pt x="13365" y="3991"/>
                    <a:pt x="13809" y="4086"/>
                    <a:pt x="14094" y="3832"/>
                  </a:cubicBezTo>
                  <a:close/>
                  <a:moveTo>
                    <a:pt x="13555" y="3769"/>
                  </a:moveTo>
                  <a:cubicBezTo>
                    <a:pt x="13555" y="3547"/>
                    <a:pt x="13587" y="3357"/>
                    <a:pt x="13745" y="3294"/>
                  </a:cubicBezTo>
                  <a:cubicBezTo>
                    <a:pt x="13967" y="3167"/>
                    <a:pt x="14189" y="3040"/>
                    <a:pt x="14505" y="3009"/>
                  </a:cubicBezTo>
                  <a:cubicBezTo>
                    <a:pt x="14410" y="3579"/>
                    <a:pt x="13935" y="3579"/>
                    <a:pt x="13555" y="3769"/>
                  </a:cubicBezTo>
                  <a:close/>
                  <a:moveTo>
                    <a:pt x="13809" y="4719"/>
                  </a:moveTo>
                  <a:cubicBezTo>
                    <a:pt x="13777" y="5099"/>
                    <a:pt x="13555" y="5321"/>
                    <a:pt x="13207" y="5416"/>
                  </a:cubicBezTo>
                  <a:cubicBezTo>
                    <a:pt x="13080" y="5447"/>
                    <a:pt x="12954" y="5511"/>
                    <a:pt x="12795" y="5574"/>
                  </a:cubicBezTo>
                  <a:cubicBezTo>
                    <a:pt x="12700" y="5321"/>
                    <a:pt x="12859" y="5162"/>
                    <a:pt x="12954" y="5036"/>
                  </a:cubicBezTo>
                  <a:cubicBezTo>
                    <a:pt x="13080" y="4846"/>
                    <a:pt x="13587" y="4687"/>
                    <a:pt x="13809" y="4719"/>
                  </a:cubicBezTo>
                  <a:close/>
                  <a:moveTo>
                    <a:pt x="12605" y="4149"/>
                  </a:moveTo>
                  <a:cubicBezTo>
                    <a:pt x="12510" y="3991"/>
                    <a:pt x="12605" y="3864"/>
                    <a:pt x="12700" y="3769"/>
                  </a:cubicBezTo>
                  <a:cubicBezTo>
                    <a:pt x="12890" y="3642"/>
                    <a:pt x="13080" y="3547"/>
                    <a:pt x="13334" y="3515"/>
                  </a:cubicBezTo>
                  <a:cubicBezTo>
                    <a:pt x="13302" y="3927"/>
                    <a:pt x="13302" y="3927"/>
                    <a:pt x="12605" y="4149"/>
                  </a:cubicBezTo>
                  <a:close/>
                  <a:moveTo>
                    <a:pt x="13017" y="4402"/>
                  </a:moveTo>
                  <a:cubicBezTo>
                    <a:pt x="12827" y="4814"/>
                    <a:pt x="12510" y="4846"/>
                    <a:pt x="12257" y="4972"/>
                  </a:cubicBezTo>
                  <a:cubicBezTo>
                    <a:pt x="12162" y="4846"/>
                    <a:pt x="12194" y="4751"/>
                    <a:pt x="12257" y="4687"/>
                  </a:cubicBezTo>
                  <a:cubicBezTo>
                    <a:pt x="12479" y="4561"/>
                    <a:pt x="12669" y="4434"/>
                    <a:pt x="13017" y="4402"/>
                  </a:cubicBezTo>
                  <a:close/>
                  <a:moveTo>
                    <a:pt x="12605" y="5162"/>
                  </a:moveTo>
                  <a:cubicBezTo>
                    <a:pt x="12605" y="5606"/>
                    <a:pt x="12384" y="5796"/>
                    <a:pt x="12067" y="5891"/>
                  </a:cubicBezTo>
                  <a:cubicBezTo>
                    <a:pt x="11940" y="5922"/>
                    <a:pt x="11845" y="5954"/>
                    <a:pt x="11655" y="6017"/>
                  </a:cubicBezTo>
                  <a:cubicBezTo>
                    <a:pt x="11719" y="5416"/>
                    <a:pt x="12162" y="5289"/>
                    <a:pt x="12605" y="5162"/>
                  </a:cubicBezTo>
                  <a:close/>
                  <a:moveTo>
                    <a:pt x="12099" y="4402"/>
                  </a:moveTo>
                  <a:cubicBezTo>
                    <a:pt x="11782" y="4561"/>
                    <a:pt x="11465" y="4687"/>
                    <a:pt x="11180" y="4846"/>
                  </a:cubicBezTo>
                  <a:cubicBezTo>
                    <a:pt x="11117" y="4814"/>
                    <a:pt x="11117" y="4782"/>
                    <a:pt x="11085" y="4751"/>
                  </a:cubicBezTo>
                  <a:cubicBezTo>
                    <a:pt x="11148" y="4624"/>
                    <a:pt x="11180" y="4466"/>
                    <a:pt x="11275" y="4434"/>
                  </a:cubicBezTo>
                  <a:cubicBezTo>
                    <a:pt x="11497" y="4276"/>
                    <a:pt x="11750" y="4181"/>
                    <a:pt x="12004" y="4086"/>
                  </a:cubicBezTo>
                  <a:cubicBezTo>
                    <a:pt x="12099" y="4022"/>
                    <a:pt x="12194" y="3991"/>
                    <a:pt x="12352" y="3959"/>
                  </a:cubicBezTo>
                  <a:cubicBezTo>
                    <a:pt x="12352" y="4181"/>
                    <a:pt x="12257" y="4339"/>
                    <a:pt x="12099" y="4402"/>
                  </a:cubicBezTo>
                  <a:close/>
                  <a:moveTo>
                    <a:pt x="11877" y="4877"/>
                  </a:moveTo>
                  <a:cubicBezTo>
                    <a:pt x="11877" y="5036"/>
                    <a:pt x="11814" y="5131"/>
                    <a:pt x="11687" y="5194"/>
                  </a:cubicBezTo>
                  <a:cubicBezTo>
                    <a:pt x="11592" y="5257"/>
                    <a:pt x="11529" y="5289"/>
                    <a:pt x="11434" y="5321"/>
                  </a:cubicBezTo>
                  <a:cubicBezTo>
                    <a:pt x="11243" y="5416"/>
                    <a:pt x="11085" y="5479"/>
                    <a:pt x="10832" y="5574"/>
                  </a:cubicBezTo>
                  <a:cubicBezTo>
                    <a:pt x="10863" y="5416"/>
                    <a:pt x="10832" y="5352"/>
                    <a:pt x="10863" y="5321"/>
                  </a:cubicBezTo>
                  <a:cubicBezTo>
                    <a:pt x="11053" y="5162"/>
                    <a:pt x="11370" y="5004"/>
                    <a:pt x="11877" y="4877"/>
                  </a:cubicBezTo>
                  <a:close/>
                  <a:moveTo>
                    <a:pt x="10737" y="5004"/>
                  </a:moveTo>
                  <a:cubicBezTo>
                    <a:pt x="10388" y="5226"/>
                    <a:pt x="9977" y="5384"/>
                    <a:pt x="9597" y="5511"/>
                  </a:cubicBezTo>
                  <a:cubicBezTo>
                    <a:pt x="9533" y="5289"/>
                    <a:pt x="9597" y="5162"/>
                    <a:pt x="9755" y="5099"/>
                  </a:cubicBezTo>
                  <a:cubicBezTo>
                    <a:pt x="10103" y="4909"/>
                    <a:pt x="10452" y="4751"/>
                    <a:pt x="10863" y="4592"/>
                  </a:cubicBezTo>
                  <a:cubicBezTo>
                    <a:pt x="10927" y="4782"/>
                    <a:pt x="10863" y="4941"/>
                    <a:pt x="10737" y="5004"/>
                  </a:cubicBezTo>
                  <a:close/>
                  <a:moveTo>
                    <a:pt x="10515" y="5511"/>
                  </a:moveTo>
                  <a:cubicBezTo>
                    <a:pt x="10483" y="5574"/>
                    <a:pt x="10483" y="5669"/>
                    <a:pt x="10452" y="5701"/>
                  </a:cubicBezTo>
                  <a:cubicBezTo>
                    <a:pt x="10103" y="5954"/>
                    <a:pt x="9692" y="6081"/>
                    <a:pt x="9312" y="6239"/>
                  </a:cubicBezTo>
                  <a:cubicBezTo>
                    <a:pt x="9217" y="6112"/>
                    <a:pt x="9280" y="6017"/>
                    <a:pt x="9343" y="5954"/>
                  </a:cubicBezTo>
                  <a:cubicBezTo>
                    <a:pt x="9533" y="5796"/>
                    <a:pt x="10167" y="5542"/>
                    <a:pt x="10515" y="5511"/>
                  </a:cubicBezTo>
                  <a:close/>
                  <a:moveTo>
                    <a:pt x="9217" y="5637"/>
                  </a:moveTo>
                  <a:cubicBezTo>
                    <a:pt x="8868" y="5891"/>
                    <a:pt x="8488" y="6081"/>
                    <a:pt x="8077" y="6144"/>
                  </a:cubicBezTo>
                  <a:cubicBezTo>
                    <a:pt x="8077" y="6144"/>
                    <a:pt x="8045" y="6112"/>
                    <a:pt x="8013" y="6081"/>
                  </a:cubicBezTo>
                  <a:cubicBezTo>
                    <a:pt x="8045" y="5986"/>
                    <a:pt x="8077" y="5891"/>
                    <a:pt x="8140" y="5827"/>
                  </a:cubicBezTo>
                  <a:cubicBezTo>
                    <a:pt x="8457" y="5606"/>
                    <a:pt x="8868" y="5479"/>
                    <a:pt x="9217" y="5321"/>
                  </a:cubicBezTo>
                  <a:cubicBezTo>
                    <a:pt x="9375" y="5447"/>
                    <a:pt x="9280" y="5574"/>
                    <a:pt x="9217" y="5637"/>
                  </a:cubicBezTo>
                  <a:close/>
                  <a:moveTo>
                    <a:pt x="4941" y="7537"/>
                  </a:moveTo>
                  <a:cubicBezTo>
                    <a:pt x="4846" y="7379"/>
                    <a:pt x="4910" y="7284"/>
                    <a:pt x="4973" y="7221"/>
                  </a:cubicBezTo>
                  <a:cubicBezTo>
                    <a:pt x="5163" y="7062"/>
                    <a:pt x="5765" y="6841"/>
                    <a:pt x="6081" y="6777"/>
                  </a:cubicBezTo>
                  <a:cubicBezTo>
                    <a:pt x="6081" y="6936"/>
                    <a:pt x="5986" y="7094"/>
                    <a:pt x="5860" y="7157"/>
                  </a:cubicBezTo>
                  <a:cubicBezTo>
                    <a:pt x="5575" y="7284"/>
                    <a:pt x="5258" y="7442"/>
                    <a:pt x="4941" y="7537"/>
                  </a:cubicBezTo>
                  <a:close/>
                  <a:moveTo>
                    <a:pt x="5638" y="7569"/>
                  </a:moveTo>
                  <a:cubicBezTo>
                    <a:pt x="5575" y="7696"/>
                    <a:pt x="5543" y="7822"/>
                    <a:pt x="5448" y="7886"/>
                  </a:cubicBezTo>
                  <a:cubicBezTo>
                    <a:pt x="5290" y="8012"/>
                    <a:pt x="4783" y="8202"/>
                    <a:pt x="4403" y="8266"/>
                  </a:cubicBezTo>
                  <a:cubicBezTo>
                    <a:pt x="4498" y="8139"/>
                    <a:pt x="4530" y="8044"/>
                    <a:pt x="4593" y="7981"/>
                  </a:cubicBezTo>
                  <a:cubicBezTo>
                    <a:pt x="4751" y="7822"/>
                    <a:pt x="5321" y="7632"/>
                    <a:pt x="5638" y="7569"/>
                  </a:cubicBezTo>
                  <a:close/>
                  <a:moveTo>
                    <a:pt x="6081" y="7347"/>
                  </a:moveTo>
                  <a:cubicBezTo>
                    <a:pt x="6430" y="7126"/>
                    <a:pt x="6810" y="6967"/>
                    <a:pt x="7285" y="6841"/>
                  </a:cubicBezTo>
                  <a:cubicBezTo>
                    <a:pt x="7253" y="7062"/>
                    <a:pt x="7158" y="7157"/>
                    <a:pt x="7032" y="7221"/>
                  </a:cubicBezTo>
                  <a:cubicBezTo>
                    <a:pt x="6683" y="7379"/>
                    <a:pt x="6366" y="7506"/>
                    <a:pt x="6018" y="7664"/>
                  </a:cubicBezTo>
                  <a:lnTo>
                    <a:pt x="5955" y="7569"/>
                  </a:lnTo>
                  <a:cubicBezTo>
                    <a:pt x="5986" y="7506"/>
                    <a:pt x="6018" y="7379"/>
                    <a:pt x="6081" y="7347"/>
                  </a:cubicBezTo>
                  <a:close/>
                  <a:moveTo>
                    <a:pt x="6398" y="6904"/>
                  </a:moveTo>
                  <a:cubicBezTo>
                    <a:pt x="6303" y="6714"/>
                    <a:pt x="6398" y="6619"/>
                    <a:pt x="6493" y="6524"/>
                  </a:cubicBezTo>
                  <a:cubicBezTo>
                    <a:pt x="6651" y="6397"/>
                    <a:pt x="7443" y="6081"/>
                    <a:pt x="7792" y="6017"/>
                  </a:cubicBezTo>
                  <a:cubicBezTo>
                    <a:pt x="7792" y="6207"/>
                    <a:pt x="7697" y="6334"/>
                    <a:pt x="7538" y="6429"/>
                  </a:cubicBezTo>
                  <a:cubicBezTo>
                    <a:pt x="7158" y="6587"/>
                    <a:pt x="6778" y="6746"/>
                    <a:pt x="6398" y="6904"/>
                  </a:cubicBezTo>
                  <a:close/>
                  <a:moveTo>
                    <a:pt x="7665" y="6714"/>
                  </a:moveTo>
                  <a:cubicBezTo>
                    <a:pt x="8013" y="6429"/>
                    <a:pt x="8457" y="6271"/>
                    <a:pt x="8932" y="6144"/>
                  </a:cubicBezTo>
                  <a:cubicBezTo>
                    <a:pt x="8900" y="6271"/>
                    <a:pt x="8868" y="6334"/>
                    <a:pt x="8837" y="6366"/>
                  </a:cubicBezTo>
                  <a:cubicBezTo>
                    <a:pt x="8805" y="6429"/>
                    <a:pt x="8742" y="6492"/>
                    <a:pt x="8678" y="6492"/>
                  </a:cubicBezTo>
                  <a:cubicBezTo>
                    <a:pt x="8330" y="6682"/>
                    <a:pt x="7982" y="6841"/>
                    <a:pt x="7538" y="6967"/>
                  </a:cubicBezTo>
                  <a:cubicBezTo>
                    <a:pt x="7602" y="6841"/>
                    <a:pt x="7602" y="6746"/>
                    <a:pt x="7665" y="6714"/>
                  </a:cubicBezTo>
                  <a:close/>
                  <a:moveTo>
                    <a:pt x="4055" y="6967"/>
                  </a:moveTo>
                  <a:cubicBezTo>
                    <a:pt x="4625" y="6714"/>
                    <a:pt x="5195" y="6461"/>
                    <a:pt x="5796" y="6207"/>
                  </a:cubicBezTo>
                  <a:cubicBezTo>
                    <a:pt x="6398" y="5922"/>
                    <a:pt x="7032" y="5637"/>
                    <a:pt x="7665" y="5384"/>
                  </a:cubicBezTo>
                  <a:cubicBezTo>
                    <a:pt x="7792" y="5321"/>
                    <a:pt x="7918" y="5289"/>
                    <a:pt x="8077" y="5226"/>
                  </a:cubicBezTo>
                  <a:cubicBezTo>
                    <a:pt x="8172" y="5384"/>
                    <a:pt x="8108" y="5511"/>
                    <a:pt x="7982" y="5574"/>
                  </a:cubicBezTo>
                  <a:cubicBezTo>
                    <a:pt x="7602" y="5764"/>
                    <a:pt x="7190" y="5954"/>
                    <a:pt x="6778" y="6112"/>
                  </a:cubicBezTo>
                  <a:cubicBezTo>
                    <a:pt x="6651" y="6176"/>
                    <a:pt x="6525" y="6207"/>
                    <a:pt x="6430" y="6271"/>
                  </a:cubicBezTo>
                  <a:cubicBezTo>
                    <a:pt x="6335" y="6334"/>
                    <a:pt x="6240" y="6366"/>
                    <a:pt x="6176" y="6429"/>
                  </a:cubicBezTo>
                  <a:cubicBezTo>
                    <a:pt x="5796" y="6556"/>
                    <a:pt x="5416" y="6714"/>
                    <a:pt x="5036" y="6872"/>
                  </a:cubicBezTo>
                  <a:cubicBezTo>
                    <a:pt x="4688" y="7031"/>
                    <a:pt x="4308" y="7221"/>
                    <a:pt x="3960" y="7411"/>
                  </a:cubicBezTo>
                  <a:cubicBezTo>
                    <a:pt x="3896" y="7442"/>
                    <a:pt x="3865" y="7442"/>
                    <a:pt x="3738" y="7442"/>
                  </a:cubicBezTo>
                  <a:cubicBezTo>
                    <a:pt x="3738" y="7157"/>
                    <a:pt x="3833" y="7062"/>
                    <a:pt x="4055" y="6967"/>
                  </a:cubicBezTo>
                  <a:close/>
                  <a:moveTo>
                    <a:pt x="3453" y="7886"/>
                  </a:moveTo>
                  <a:cubicBezTo>
                    <a:pt x="3611" y="7727"/>
                    <a:pt x="4245" y="7506"/>
                    <a:pt x="4593" y="7442"/>
                  </a:cubicBezTo>
                  <a:cubicBezTo>
                    <a:pt x="4561" y="7537"/>
                    <a:pt x="4530" y="7632"/>
                    <a:pt x="4466" y="7696"/>
                  </a:cubicBezTo>
                  <a:cubicBezTo>
                    <a:pt x="4340" y="7854"/>
                    <a:pt x="3801" y="8076"/>
                    <a:pt x="3295" y="8202"/>
                  </a:cubicBezTo>
                  <a:cubicBezTo>
                    <a:pt x="3358" y="8076"/>
                    <a:pt x="3390" y="7949"/>
                    <a:pt x="3453" y="7886"/>
                  </a:cubicBezTo>
                  <a:close/>
                  <a:moveTo>
                    <a:pt x="3136" y="8551"/>
                  </a:moveTo>
                  <a:cubicBezTo>
                    <a:pt x="3453" y="8424"/>
                    <a:pt x="3770" y="8297"/>
                    <a:pt x="4086" y="8139"/>
                  </a:cubicBezTo>
                  <a:cubicBezTo>
                    <a:pt x="4118" y="8171"/>
                    <a:pt x="4150" y="8202"/>
                    <a:pt x="4181" y="8234"/>
                  </a:cubicBezTo>
                  <a:cubicBezTo>
                    <a:pt x="4118" y="8297"/>
                    <a:pt x="4118" y="8424"/>
                    <a:pt x="4055" y="8456"/>
                  </a:cubicBezTo>
                  <a:cubicBezTo>
                    <a:pt x="3706" y="8678"/>
                    <a:pt x="3326" y="8836"/>
                    <a:pt x="2915" y="8963"/>
                  </a:cubicBezTo>
                  <a:cubicBezTo>
                    <a:pt x="2915" y="8741"/>
                    <a:pt x="3010" y="8646"/>
                    <a:pt x="3136" y="8551"/>
                  </a:cubicBezTo>
                  <a:close/>
                  <a:moveTo>
                    <a:pt x="2630" y="9343"/>
                  </a:moveTo>
                  <a:cubicBezTo>
                    <a:pt x="2756" y="9248"/>
                    <a:pt x="3295" y="9058"/>
                    <a:pt x="3643" y="8994"/>
                  </a:cubicBezTo>
                  <a:cubicBezTo>
                    <a:pt x="3358" y="9501"/>
                    <a:pt x="3168" y="9628"/>
                    <a:pt x="2439" y="9754"/>
                  </a:cubicBezTo>
                  <a:cubicBezTo>
                    <a:pt x="2439" y="9564"/>
                    <a:pt x="2535" y="9469"/>
                    <a:pt x="2630" y="9343"/>
                  </a:cubicBezTo>
                  <a:close/>
                  <a:moveTo>
                    <a:pt x="2471" y="8836"/>
                  </a:moveTo>
                  <a:cubicBezTo>
                    <a:pt x="2598" y="8994"/>
                    <a:pt x="2503" y="9089"/>
                    <a:pt x="2439" y="9153"/>
                  </a:cubicBezTo>
                  <a:cubicBezTo>
                    <a:pt x="2249" y="9311"/>
                    <a:pt x="2059" y="9374"/>
                    <a:pt x="1743" y="9438"/>
                  </a:cubicBezTo>
                  <a:cubicBezTo>
                    <a:pt x="1869" y="8963"/>
                    <a:pt x="2249" y="8994"/>
                    <a:pt x="2471" y="8836"/>
                  </a:cubicBezTo>
                  <a:close/>
                  <a:moveTo>
                    <a:pt x="2091" y="9596"/>
                  </a:moveTo>
                  <a:cubicBezTo>
                    <a:pt x="2059" y="9913"/>
                    <a:pt x="2059" y="9944"/>
                    <a:pt x="1869" y="10039"/>
                  </a:cubicBezTo>
                  <a:cubicBezTo>
                    <a:pt x="1679" y="10134"/>
                    <a:pt x="1489" y="10198"/>
                    <a:pt x="1204" y="10324"/>
                  </a:cubicBezTo>
                  <a:cubicBezTo>
                    <a:pt x="1363" y="9786"/>
                    <a:pt x="1743" y="9723"/>
                    <a:pt x="2091" y="9596"/>
                  </a:cubicBezTo>
                  <a:close/>
                  <a:moveTo>
                    <a:pt x="2725" y="10768"/>
                  </a:moveTo>
                  <a:cubicBezTo>
                    <a:pt x="2725" y="10768"/>
                    <a:pt x="2725" y="10768"/>
                    <a:pt x="2725" y="10768"/>
                  </a:cubicBezTo>
                  <a:lnTo>
                    <a:pt x="2725" y="10768"/>
                  </a:lnTo>
                  <a:cubicBezTo>
                    <a:pt x="2725" y="10768"/>
                    <a:pt x="2725" y="10768"/>
                    <a:pt x="2725" y="10768"/>
                  </a:cubicBezTo>
                  <a:cubicBezTo>
                    <a:pt x="2693" y="10799"/>
                    <a:pt x="2630" y="10799"/>
                    <a:pt x="2661" y="10736"/>
                  </a:cubicBezTo>
                  <a:cubicBezTo>
                    <a:pt x="2693" y="10736"/>
                    <a:pt x="2693" y="10768"/>
                    <a:pt x="2725" y="10768"/>
                  </a:cubicBezTo>
                  <a:cubicBezTo>
                    <a:pt x="2725" y="10768"/>
                    <a:pt x="2725" y="10768"/>
                    <a:pt x="2725" y="10768"/>
                  </a:cubicBezTo>
                  <a:lnTo>
                    <a:pt x="2725" y="10704"/>
                  </a:lnTo>
                  <a:cubicBezTo>
                    <a:pt x="2756" y="10704"/>
                    <a:pt x="2756" y="10704"/>
                    <a:pt x="2788" y="10704"/>
                  </a:cubicBezTo>
                  <a:cubicBezTo>
                    <a:pt x="2756" y="10736"/>
                    <a:pt x="2756" y="10736"/>
                    <a:pt x="2725" y="10768"/>
                  </a:cubicBezTo>
                  <a:close/>
                  <a:moveTo>
                    <a:pt x="4403" y="9723"/>
                  </a:moveTo>
                  <a:cubicBezTo>
                    <a:pt x="4340" y="9754"/>
                    <a:pt x="4245" y="9786"/>
                    <a:pt x="4181" y="9818"/>
                  </a:cubicBezTo>
                  <a:cubicBezTo>
                    <a:pt x="3041" y="10293"/>
                    <a:pt x="1901" y="10736"/>
                    <a:pt x="761" y="11211"/>
                  </a:cubicBezTo>
                  <a:cubicBezTo>
                    <a:pt x="666" y="11243"/>
                    <a:pt x="603" y="11243"/>
                    <a:pt x="476" y="11306"/>
                  </a:cubicBezTo>
                  <a:cubicBezTo>
                    <a:pt x="729" y="10641"/>
                    <a:pt x="1204" y="10483"/>
                    <a:pt x="1743" y="10388"/>
                  </a:cubicBezTo>
                  <a:cubicBezTo>
                    <a:pt x="1806" y="10356"/>
                    <a:pt x="1901" y="10388"/>
                    <a:pt x="1933" y="10356"/>
                  </a:cubicBezTo>
                  <a:cubicBezTo>
                    <a:pt x="2218" y="10039"/>
                    <a:pt x="2630" y="10008"/>
                    <a:pt x="2978" y="9849"/>
                  </a:cubicBezTo>
                  <a:cubicBezTo>
                    <a:pt x="3041" y="9881"/>
                    <a:pt x="3136" y="9944"/>
                    <a:pt x="3200" y="9976"/>
                  </a:cubicBezTo>
                  <a:cubicBezTo>
                    <a:pt x="3580" y="9533"/>
                    <a:pt x="3801" y="9438"/>
                    <a:pt x="4656" y="9216"/>
                  </a:cubicBezTo>
                  <a:cubicBezTo>
                    <a:pt x="4593" y="9533"/>
                    <a:pt x="4561" y="9628"/>
                    <a:pt x="4403" y="9723"/>
                  </a:cubicBezTo>
                  <a:close/>
                  <a:moveTo>
                    <a:pt x="3833" y="9248"/>
                  </a:moveTo>
                  <a:cubicBezTo>
                    <a:pt x="3928" y="8931"/>
                    <a:pt x="4055" y="8741"/>
                    <a:pt x="4276" y="8646"/>
                  </a:cubicBezTo>
                  <a:cubicBezTo>
                    <a:pt x="4561" y="8519"/>
                    <a:pt x="4815" y="8424"/>
                    <a:pt x="5131" y="8297"/>
                  </a:cubicBezTo>
                  <a:cubicBezTo>
                    <a:pt x="5131" y="8551"/>
                    <a:pt x="5100" y="8709"/>
                    <a:pt x="4941" y="8804"/>
                  </a:cubicBezTo>
                  <a:cubicBezTo>
                    <a:pt x="4625" y="8963"/>
                    <a:pt x="4245" y="9089"/>
                    <a:pt x="3833" y="9248"/>
                  </a:cubicBezTo>
                  <a:close/>
                  <a:moveTo>
                    <a:pt x="6018" y="9058"/>
                  </a:moveTo>
                  <a:cubicBezTo>
                    <a:pt x="5670" y="9216"/>
                    <a:pt x="5321" y="9343"/>
                    <a:pt x="4941" y="9501"/>
                  </a:cubicBezTo>
                  <a:cubicBezTo>
                    <a:pt x="5005" y="9153"/>
                    <a:pt x="5068" y="9026"/>
                    <a:pt x="5226" y="8963"/>
                  </a:cubicBezTo>
                  <a:cubicBezTo>
                    <a:pt x="5543" y="8804"/>
                    <a:pt x="5891" y="8646"/>
                    <a:pt x="6271" y="8551"/>
                  </a:cubicBezTo>
                  <a:cubicBezTo>
                    <a:pt x="6303" y="8804"/>
                    <a:pt x="6240" y="8963"/>
                    <a:pt x="6018" y="9058"/>
                  </a:cubicBezTo>
                  <a:close/>
                  <a:moveTo>
                    <a:pt x="6113" y="8329"/>
                  </a:moveTo>
                  <a:cubicBezTo>
                    <a:pt x="5923" y="8424"/>
                    <a:pt x="5733" y="8487"/>
                    <a:pt x="5448" y="8583"/>
                  </a:cubicBezTo>
                  <a:cubicBezTo>
                    <a:pt x="5543" y="8202"/>
                    <a:pt x="5701" y="8012"/>
                    <a:pt x="5955" y="7949"/>
                  </a:cubicBezTo>
                  <a:cubicBezTo>
                    <a:pt x="6208" y="7854"/>
                    <a:pt x="6430" y="7696"/>
                    <a:pt x="6746" y="7664"/>
                  </a:cubicBezTo>
                  <a:cubicBezTo>
                    <a:pt x="6715" y="7917"/>
                    <a:pt x="6651" y="8076"/>
                    <a:pt x="6461" y="8171"/>
                  </a:cubicBezTo>
                  <a:cubicBezTo>
                    <a:pt x="6366" y="8234"/>
                    <a:pt x="6240" y="8297"/>
                    <a:pt x="6113" y="8329"/>
                  </a:cubicBezTo>
                  <a:close/>
                  <a:moveTo>
                    <a:pt x="7665" y="8392"/>
                  </a:moveTo>
                  <a:cubicBezTo>
                    <a:pt x="7317" y="8551"/>
                    <a:pt x="6937" y="8678"/>
                    <a:pt x="6588" y="8836"/>
                  </a:cubicBezTo>
                  <a:cubicBezTo>
                    <a:pt x="6556" y="8836"/>
                    <a:pt x="6525" y="8804"/>
                    <a:pt x="6461" y="8773"/>
                  </a:cubicBezTo>
                  <a:cubicBezTo>
                    <a:pt x="6525" y="8519"/>
                    <a:pt x="6683" y="8329"/>
                    <a:pt x="6968" y="8234"/>
                  </a:cubicBezTo>
                  <a:cubicBezTo>
                    <a:pt x="7253" y="8139"/>
                    <a:pt x="7538" y="7981"/>
                    <a:pt x="7887" y="7886"/>
                  </a:cubicBezTo>
                  <a:cubicBezTo>
                    <a:pt x="7855" y="8297"/>
                    <a:pt x="7855" y="8329"/>
                    <a:pt x="7665" y="8392"/>
                  </a:cubicBezTo>
                  <a:close/>
                  <a:moveTo>
                    <a:pt x="6968" y="7949"/>
                  </a:moveTo>
                  <a:cubicBezTo>
                    <a:pt x="7095" y="7569"/>
                    <a:pt x="7253" y="7379"/>
                    <a:pt x="7538" y="7284"/>
                  </a:cubicBezTo>
                  <a:cubicBezTo>
                    <a:pt x="7760" y="7189"/>
                    <a:pt x="7982" y="7094"/>
                    <a:pt x="8235" y="6999"/>
                  </a:cubicBezTo>
                  <a:cubicBezTo>
                    <a:pt x="8298" y="6967"/>
                    <a:pt x="8362" y="6967"/>
                    <a:pt x="8457" y="6936"/>
                  </a:cubicBezTo>
                  <a:cubicBezTo>
                    <a:pt x="8393" y="7284"/>
                    <a:pt x="8267" y="7474"/>
                    <a:pt x="7982" y="7569"/>
                  </a:cubicBezTo>
                  <a:cubicBezTo>
                    <a:pt x="7665" y="7696"/>
                    <a:pt x="7380" y="7822"/>
                    <a:pt x="6968" y="7949"/>
                  </a:cubicBezTo>
                  <a:close/>
                  <a:moveTo>
                    <a:pt x="9470" y="7632"/>
                  </a:moveTo>
                  <a:cubicBezTo>
                    <a:pt x="9058" y="7822"/>
                    <a:pt x="8647" y="8012"/>
                    <a:pt x="8108" y="8171"/>
                  </a:cubicBezTo>
                  <a:cubicBezTo>
                    <a:pt x="8203" y="7886"/>
                    <a:pt x="8330" y="7696"/>
                    <a:pt x="8520" y="7632"/>
                  </a:cubicBezTo>
                  <a:cubicBezTo>
                    <a:pt x="8868" y="7474"/>
                    <a:pt x="9248" y="7347"/>
                    <a:pt x="9597" y="7189"/>
                  </a:cubicBezTo>
                  <a:cubicBezTo>
                    <a:pt x="9628" y="7189"/>
                    <a:pt x="9692" y="7221"/>
                    <a:pt x="9723" y="7221"/>
                  </a:cubicBezTo>
                  <a:cubicBezTo>
                    <a:pt x="9723" y="7411"/>
                    <a:pt x="9660" y="7569"/>
                    <a:pt x="9470" y="7632"/>
                  </a:cubicBezTo>
                  <a:close/>
                  <a:moveTo>
                    <a:pt x="8742" y="7221"/>
                  </a:moveTo>
                  <a:cubicBezTo>
                    <a:pt x="8805" y="6809"/>
                    <a:pt x="9027" y="6619"/>
                    <a:pt x="9343" y="6524"/>
                  </a:cubicBezTo>
                  <a:cubicBezTo>
                    <a:pt x="9597" y="6429"/>
                    <a:pt x="9850" y="6302"/>
                    <a:pt x="10135" y="6207"/>
                  </a:cubicBezTo>
                  <a:cubicBezTo>
                    <a:pt x="10072" y="6651"/>
                    <a:pt x="10072" y="6682"/>
                    <a:pt x="9850" y="6809"/>
                  </a:cubicBezTo>
                  <a:cubicBezTo>
                    <a:pt x="9502" y="6936"/>
                    <a:pt x="9153" y="7094"/>
                    <a:pt x="8742" y="7221"/>
                  </a:cubicBezTo>
                  <a:close/>
                  <a:moveTo>
                    <a:pt x="10990" y="6999"/>
                  </a:moveTo>
                  <a:cubicBezTo>
                    <a:pt x="10673" y="7157"/>
                    <a:pt x="10357" y="7284"/>
                    <a:pt x="9977" y="7442"/>
                  </a:cubicBezTo>
                  <a:cubicBezTo>
                    <a:pt x="9945" y="7189"/>
                    <a:pt x="10040" y="7062"/>
                    <a:pt x="10167" y="6967"/>
                  </a:cubicBezTo>
                  <a:cubicBezTo>
                    <a:pt x="10293" y="6872"/>
                    <a:pt x="10832" y="6682"/>
                    <a:pt x="11148" y="6651"/>
                  </a:cubicBezTo>
                  <a:cubicBezTo>
                    <a:pt x="11212" y="6809"/>
                    <a:pt x="11148" y="6936"/>
                    <a:pt x="10990" y="6999"/>
                  </a:cubicBezTo>
                  <a:close/>
                  <a:moveTo>
                    <a:pt x="11085" y="6271"/>
                  </a:moveTo>
                  <a:cubicBezTo>
                    <a:pt x="10863" y="6366"/>
                    <a:pt x="10673" y="6492"/>
                    <a:pt x="10420" y="6492"/>
                  </a:cubicBezTo>
                  <a:cubicBezTo>
                    <a:pt x="10452" y="6176"/>
                    <a:pt x="10578" y="5954"/>
                    <a:pt x="10863" y="5859"/>
                  </a:cubicBezTo>
                  <a:cubicBezTo>
                    <a:pt x="11053" y="5827"/>
                    <a:pt x="11212" y="5701"/>
                    <a:pt x="11434" y="5701"/>
                  </a:cubicBezTo>
                  <a:cubicBezTo>
                    <a:pt x="11465" y="5986"/>
                    <a:pt x="11370" y="6176"/>
                    <a:pt x="11085" y="6271"/>
                  </a:cubicBezTo>
                  <a:close/>
                  <a:moveTo>
                    <a:pt x="13302" y="5954"/>
                  </a:moveTo>
                  <a:cubicBezTo>
                    <a:pt x="13239" y="6049"/>
                    <a:pt x="13144" y="6112"/>
                    <a:pt x="13049" y="6176"/>
                  </a:cubicBezTo>
                  <a:cubicBezTo>
                    <a:pt x="12542" y="6397"/>
                    <a:pt x="12004" y="6587"/>
                    <a:pt x="11497" y="6809"/>
                  </a:cubicBezTo>
                  <a:cubicBezTo>
                    <a:pt x="11465" y="6809"/>
                    <a:pt x="11434" y="6809"/>
                    <a:pt x="11402" y="6777"/>
                  </a:cubicBezTo>
                  <a:cubicBezTo>
                    <a:pt x="11307" y="6651"/>
                    <a:pt x="11370" y="6524"/>
                    <a:pt x="11497" y="6429"/>
                  </a:cubicBezTo>
                  <a:cubicBezTo>
                    <a:pt x="11529" y="6397"/>
                    <a:pt x="11592" y="6397"/>
                    <a:pt x="11655" y="6366"/>
                  </a:cubicBezTo>
                  <a:cubicBezTo>
                    <a:pt x="12194" y="6144"/>
                    <a:pt x="12732" y="5922"/>
                    <a:pt x="13270" y="5701"/>
                  </a:cubicBezTo>
                  <a:cubicBezTo>
                    <a:pt x="13397" y="5796"/>
                    <a:pt x="13365" y="5891"/>
                    <a:pt x="13302" y="5954"/>
                  </a:cubicBezTo>
                  <a:close/>
                  <a:moveTo>
                    <a:pt x="13555" y="5891"/>
                  </a:moveTo>
                  <a:cubicBezTo>
                    <a:pt x="13619" y="5447"/>
                    <a:pt x="13935" y="5384"/>
                    <a:pt x="14284" y="5289"/>
                  </a:cubicBezTo>
                  <a:cubicBezTo>
                    <a:pt x="14252" y="5732"/>
                    <a:pt x="14157" y="5827"/>
                    <a:pt x="13555" y="5891"/>
                  </a:cubicBezTo>
                  <a:close/>
                  <a:moveTo>
                    <a:pt x="13999" y="5036"/>
                  </a:moveTo>
                  <a:cubicBezTo>
                    <a:pt x="14062" y="4529"/>
                    <a:pt x="14347" y="4276"/>
                    <a:pt x="14854" y="4181"/>
                  </a:cubicBezTo>
                  <a:cubicBezTo>
                    <a:pt x="14727" y="4687"/>
                    <a:pt x="14537" y="5004"/>
                    <a:pt x="13999" y="5036"/>
                  </a:cubicBezTo>
                  <a:close/>
                  <a:moveTo>
                    <a:pt x="14410" y="4022"/>
                  </a:moveTo>
                  <a:cubicBezTo>
                    <a:pt x="14537" y="3515"/>
                    <a:pt x="14917" y="3547"/>
                    <a:pt x="15170" y="3357"/>
                  </a:cubicBezTo>
                  <a:cubicBezTo>
                    <a:pt x="15297" y="3515"/>
                    <a:pt x="15202" y="3642"/>
                    <a:pt x="15107" y="3705"/>
                  </a:cubicBezTo>
                  <a:cubicBezTo>
                    <a:pt x="14917" y="3864"/>
                    <a:pt x="14727" y="3927"/>
                    <a:pt x="14410" y="4022"/>
                  </a:cubicBezTo>
                  <a:close/>
                  <a:moveTo>
                    <a:pt x="16216" y="3927"/>
                  </a:moveTo>
                  <a:cubicBezTo>
                    <a:pt x="16152" y="4181"/>
                    <a:pt x="15994" y="4339"/>
                    <a:pt x="15772" y="4402"/>
                  </a:cubicBezTo>
                  <a:cubicBezTo>
                    <a:pt x="15519" y="4466"/>
                    <a:pt x="15297" y="4624"/>
                    <a:pt x="15012" y="4624"/>
                  </a:cubicBezTo>
                  <a:cubicBezTo>
                    <a:pt x="15139" y="4212"/>
                    <a:pt x="15265" y="3896"/>
                    <a:pt x="15645" y="3769"/>
                  </a:cubicBezTo>
                  <a:cubicBezTo>
                    <a:pt x="15867" y="3705"/>
                    <a:pt x="16057" y="3610"/>
                    <a:pt x="16342" y="3484"/>
                  </a:cubicBezTo>
                  <a:cubicBezTo>
                    <a:pt x="16279" y="3705"/>
                    <a:pt x="16247" y="3832"/>
                    <a:pt x="16216" y="3927"/>
                  </a:cubicBezTo>
                  <a:close/>
                  <a:moveTo>
                    <a:pt x="16279" y="3262"/>
                  </a:moveTo>
                  <a:cubicBezTo>
                    <a:pt x="16057" y="3357"/>
                    <a:pt x="15836" y="3484"/>
                    <a:pt x="15582" y="3515"/>
                  </a:cubicBezTo>
                  <a:cubicBezTo>
                    <a:pt x="15519" y="3325"/>
                    <a:pt x="15582" y="3199"/>
                    <a:pt x="15709" y="3135"/>
                  </a:cubicBezTo>
                  <a:cubicBezTo>
                    <a:pt x="15962" y="2977"/>
                    <a:pt x="16247" y="2882"/>
                    <a:pt x="16596" y="2755"/>
                  </a:cubicBezTo>
                  <a:cubicBezTo>
                    <a:pt x="16564" y="3040"/>
                    <a:pt x="16501" y="3199"/>
                    <a:pt x="16279" y="3262"/>
                  </a:cubicBezTo>
                  <a:close/>
                  <a:moveTo>
                    <a:pt x="16152" y="1615"/>
                  </a:moveTo>
                  <a:cubicBezTo>
                    <a:pt x="16532" y="1425"/>
                    <a:pt x="16944" y="1235"/>
                    <a:pt x="17387" y="1014"/>
                  </a:cubicBezTo>
                  <a:cubicBezTo>
                    <a:pt x="17387" y="1267"/>
                    <a:pt x="17292" y="1394"/>
                    <a:pt x="17166" y="1457"/>
                  </a:cubicBezTo>
                  <a:cubicBezTo>
                    <a:pt x="16817" y="1615"/>
                    <a:pt x="16469" y="1742"/>
                    <a:pt x="16121" y="1900"/>
                  </a:cubicBezTo>
                  <a:cubicBezTo>
                    <a:pt x="16026" y="1774"/>
                    <a:pt x="16026" y="1679"/>
                    <a:pt x="16152" y="1615"/>
                  </a:cubicBezTo>
                  <a:close/>
                  <a:moveTo>
                    <a:pt x="16216" y="2122"/>
                  </a:moveTo>
                  <a:cubicBezTo>
                    <a:pt x="16469" y="2027"/>
                    <a:pt x="16691" y="1932"/>
                    <a:pt x="16944" y="1805"/>
                  </a:cubicBezTo>
                  <a:cubicBezTo>
                    <a:pt x="16976" y="2185"/>
                    <a:pt x="16881" y="2375"/>
                    <a:pt x="16659" y="2470"/>
                  </a:cubicBezTo>
                  <a:cubicBezTo>
                    <a:pt x="16406" y="2597"/>
                    <a:pt x="16152" y="2660"/>
                    <a:pt x="15836" y="2787"/>
                  </a:cubicBezTo>
                  <a:cubicBezTo>
                    <a:pt x="15836" y="2439"/>
                    <a:pt x="15931" y="2249"/>
                    <a:pt x="16216" y="2122"/>
                  </a:cubicBezTo>
                  <a:close/>
                  <a:moveTo>
                    <a:pt x="15044" y="2122"/>
                  </a:moveTo>
                  <a:cubicBezTo>
                    <a:pt x="15297" y="1995"/>
                    <a:pt x="15582" y="1869"/>
                    <a:pt x="15804" y="1742"/>
                  </a:cubicBezTo>
                  <a:cubicBezTo>
                    <a:pt x="15962" y="1869"/>
                    <a:pt x="15899" y="1964"/>
                    <a:pt x="15836" y="2027"/>
                  </a:cubicBezTo>
                  <a:cubicBezTo>
                    <a:pt x="15582" y="2185"/>
                    <a:pt x="15329" y="2312"/>
                    <a:pt x="14980" y="2344"/>
                  </a:cubicBezTo>
                  <a:cubicBezTo>
                    <a:pt x="15012" y="2249"/>
                    <a:pt x="15012" y="2154"/>
                    <a:pt x="15044" y="2122"/>
                  </a:cubicBezTo>
                  <a:close/>
                  <a:moveTo>
                    <a:pt x="15614" y="2470"/>
                  </a:moveTo>
                  <a:cubicBezTo>
                    <a:pt x="15645" y="2470"/>
                    <a:pt x="15645" y="2502"/>
                    <a:pt x="15677" y="2534"/>
                  </a:cubicBezTo>
                  <a:cubicBezTo>
                    <a:pt x="15614" y="3072"/>
                    <a:pt x="15139" y="3072"/>
                    <a:pt x="14790" y="3230"/>
                  </a:cubicBezTo>
                  <a:cubicBezTo>
                    <a:pt x="14695" y="3072"/>
                    <a:pt x="14727" y="2914"/>
                    <a:pt x="14822" y="2850"/>
                  </a:cubicBezTo>
                  <a:cubicBezTo>
                    <a:pt x="15075" y="2660"/>
                    <a:pt x="15329" y="2502"/>
                    <a:pt x="15614" y="2470"/>
                  </a:cubicBezTo>
                  <a:close/>
                  <a:moveTo>
                    <a:pt x="14822" y="2280"/>
                  </a:moveTo>
                  <a:cubicBezTo>
                    <a:pt x="14790" y="2375"/>
                    <a:pt x="14790" y="2439"/>
                    <a:pt x="14727" y="2470"/>
                  </a:cubicBezTo>
                  <a:cubicBezTo>
                    <a:pt x="14632" y="2565"/>
                    <a:pt x="14505" y="2629"/>
                    <a:pt x="14379" y="2692"/>
                  </a:cubicBezTo>
                  <a:cubicBezTo>
                    <a:pt x="13840" y="2882"/>
                    <a:pt x="13334" y="3230"/>
                    <a:pt x="12732" y="3357"/>
                  </a:cubicBezTo>
                  <a:cubicBezTo>
                    <a:pt x="12542" y="3420"/>
                    <a:pt x="12352" y="3610"/>
                    <a:pt x="12130" y="3705"/>
                  </a:cubicBezTo>
                  <a:cubicBezTo>
                    <a:pt x="11529" y="3991"/>
                    <a:pt x="10895" y="4244"/>
                    <a:pt x="10293" y="4561"/>
                  </a:cubicBezTo>
                  <a:cubicBezTo>
                    <a:pt x="10008" y="4687"/>
                    <a:pt x="9660" y="4751"/>
                    <a:pt x="9375" y="4972"/>
                  </a:cubicBezTo>
                  <a:cubicBezTo>
                    <a:pt x="9090" y="5162"/>
                    <a:pt x="8742" y="5257"/>
                    <a:pt x="8393" y="5416"/>
                  </a:cubicBezTo>
                  <a:cubicBezTo>
                    <a:pt x="8330" y="5321"/>
                    <a:pt x="8298" y="5257"/>
                    <a:pt x="8235" y="5162"/>
                  </a:cubicBezTo>
                  <a:cubicBezTo>
                    <a:pt x="8330" y="5131"/>
                    <a:pt x="8362" y="5067"/>
                    <a:pt x="8393" y="5067"/>
                  </a:cubicBezTo>
                  <a:cubicBezTo>
                    <a:pt x="10483" y="4117"/>
                    <a:pt x="12574" y="3199"/>
                    <a:pt x="14664" y="2280"/>
                  </a:cubicBezTo>
                  <a:cubicBezTo>
                    <a:pt x="14695" y="2249"/>
                    <a:pt x="14759" y="2280"/>
                    <a:pt x="14822" y="22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5769900" y="1556275"/>
              <a:ext cx="1625" cy="825"/>
            </a:xfrm>
            <a:custGeom>
              <a:avLst/>
              <a:gdLst/>
              <a:ahLst/>
              <a:cxnLst/>
              <a:rect l="l" t="t" r="r" b="b"/>
              <a:pathLst>
                <a:path w="65" h="33" extrusionOk="0">
                  <a:moveTo>
                    <a:pt x="1" y="32"/>
                  </a:moveTo>
                  <a:cubicBezTo>
                    <a:pt x="32" y="32"/>
                    <a:pt x="64" y="32"/>
                    <a:pt x="64" y="32"/>
                  </a:cubicBezTo>
                  <a:lnTo>
                    <a:pt x="64" y="1"/>
                  </a:lnTo>
                  <a:cubicBezTo>
                    <a:pt x="32" y="32"/>
                    <a:pt x="32" y="32"/>
                    <a:pt x="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5182450" y="1486600"/>
              <a:ext cx="587475" cy="276350"/>
            </a:xfrm>
            <a:custGeom>
              <a:avLst/>
              <a:gdLst/>
              <a:ahLst/>
              <a:cxnLst/>
              <a:rect l="l" t="t" r="r" b="b"/>
              <a:pathLst>
                <a:path w="23499" h="11054" extrusionOk="0">
                  <a:moveTo>
                    <a:pt x="19097" y="4878"/>
                  </a:moveTo>
                  <a:cubicBezTo>
                    <a:pt x="15233" y="6746"/>
                    <a:pt x="11401" y="8678"/>
                    <a:pt x="7569" y="10547"/>
                  </a:cubicBezTo>
                  <a:cubicBezTo>
                    <a:pt x="7411" y="10642"/>
                    <a:pt x="7284" y="10673"/>
                    <a:pt x="7126" y="10737"/>
                  </a:cubicBezTo>
                  <a:cubicBezTo>
                    <a:pt x="7031" y="10578"/>
                    <a:pt x="6936" y="10483"/>
                    <a:pt x="6841" y="10325"/>
                  </a:cubicBezTo>
                  <a:cubicBezTo>
                    <a:pt x="5289" y="7918"/>
                    <a:pt x="3737" y="5480"/>
                    <a:pt x="2186" y="3073"/>
                  </a:cubicBezTo>
                  <a:cubicBezTo>
                    <a:pt x="1552" y="2059"/>
                    <a:pt x="919" y="1046"/>
                    <a:pt x="159" y="159"/>
                  </a:cubicBezTo>
                  <a:cubicBezTo>
                    <a:pt x="127" y="96"/>
                    <a:pt x="95" y="1"/>
                    <a:pt x="0" y="64"/>
                  </a:cubicBezTo>
                  <a:cubicBezTo>
                    <a:pt x="127" y="318"/>
                    <a:pt x="285" y="571"/>
                    <a:pt x="444" y="856"/>
                  </a:cubicBezTo>
                  <a:cubicBezTo>
                    <a:pt x="634" y="1236"/>
                    <a:pt x="855" y="1584"/>
                    <a:pt x="1077" y="1964"/>
                  </a:cubicBezTo>
                  <a:cubicBezTo>
                    <a:pt x="1837" y="3199"/>
                    <a:pt x="2629" y="4434"/>
                    <a:pt x="3421" y="5670"/>
                  </a:cubicBezTo>
                  <a:cubicBezTo>
                    <a:pt x="3547" y="5860"/>
                    <a:pt x="3674" y="6050"/>
                    <a:pt x="3706" y="6303"/>
                  </a:cubicBezTo>
                  <a:cubicBezTo>
                    <a:pt x="3706" y="6398"/>
                    <a:pt x="3801" y="6493"/>
                    <a:pt x="3864" y="6588"/>
                  </a:cubicBezTo>
                  <a:cubicBezTo>
                    <a:pt x="4054" y="6936"/>
                    <a:pt x="4276" y="7253"/>
                    <a:pt x="4497" y="7570"/>
                  </a:cubicBezTo>
                  <a:cubicBezTo>
                    <a:pt x="4561" y="7665"/>
                    <a:pt x="4624" y="7791"/>
                    <a:pt x="4719" y="7855"/>
                  </a:cubicBezTo>
                  <a:cubicBezTo>
                    <a:pt x="4941" y="8045"/>
                    <a:pt x="5099" y="8298"/>
                    <a:pt x="5257" y="8520"/>
                  </a:cubicBezTo>
                  <a:cubicBezTo>
                    <a:pt x="5701" y="9280"/>
                    <a:pt x="6176" y="10008"/>
                    <a:pt x="6651" y="10737"/>
                  </a:cubicBezTo>
                  <a:cubicBezTo>
                    <a:pt x="6746" y="10832"/>
                    <a:pt x="6841" y="10927"/>
                    <a:pt x="6936" y="11053"/>
                  </a:cubicBezTo>
                  <a:cubicBezTo>
                    <a:pt x="7126" y="10958"/>
                    <a:pt x="7284" y="10895"/>
                    <a:pt x="7411" y="10832"/>
                  </a:cubicBezTo>
                  <a:cubicBezTo>
                    <a:pt x="10198" y="9470"/>
                    <a:pt x="12985" y="8140"/>
                    <a:pt x="15740" y="6778"/>
                  </a:cubicBezTo>
                  <a:cubicBezTo>
                    <a:pt x="18147" y="5575"/>
                    <a:pt x="20554" y="4371"/>
                    <a:pt x="22992" y="3168"/>
                  </a:cubicBezTo>
                  <a:cubicBezTo>
                    <a:pt x="23150" y="3073"/>
                    <a:pt x="23340" y="2946"/>
                    <a:pt x="23499" y="2819"/>
                  </a:cubicBezTo>
                  <a:cubicBezTo>
                    <a:pt x="23340" y="2883"/>
                    <a:pt x="23150" y="2914"/>
                    <a:pt x="22960" y="3009"/>
                  </a:cubicBezTo>
                  <a:cubicBezTo>
                    <a:pt x="21662" y="3611"/>
                    <a:pt x="20364" y="4244"/>
                    <a:pt x="19097" y="48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5548225" y="124672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2"/>
                  </a:moveTo>
                  <a:lnTo>
                    <a:pt x="0" y="32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5176100" y="1246725"/>
              <a:ext cx="372150" cy="235950"/>
            </a:xfrm>
            <a:custGeom>
              <a:avLst/>
              <a:gdLst/>
              <a:ahLst/>
              <a:cxnLst/>
              <a:rect l="l" t="t" r="r" b="b"/>
              <a:pathLst>
                <a:path w="14886" h="9438" extrusionOk="0">
                  <a:moveTo>
                    <a:pt x="14315" y="285"/>
                  </a:moveTo>
                  <a:cubicBezTo>
                    <a:pt x="12479" y="1425"/>
                    <a:pt x="10610" y="2565"/>
                    <a:pt x="8773" y="3705"/>
                  </a:cubicBezTo>
                  <a:cubicBezTo>
                    <a:pt x="5955" y="5479"/>
                    <a:pt x="3136" y="7252"/>
                    <a:pt x="286" y="9026"/>
                  </a:cubicBezTo>
                  <a:cubicBezTo>
                    <a:pt x="191" y="9089"/>
                    <a:pt x="96" y="9152"/>
                    <a:pt x="33" y="9216"/>
                  </a:cubicBezTo>
                  <a:cubicBezTo>
                    <a:pt x="1" y="9247"/>
                    <a:pt x="33" y="9311"/>
                    <a:pt x="33" y="9437"/>
                  </a:cubicBezTo>
                  <a:cubicBezTo>
                    <a:pt x="223" y="9311"/>
                    <a:pt x="381" y="9216"/>
                    <a:pt x="539" y="9089"/>
                  </a:cubicBezTo>
                  <a:cubicBezTo>
                    <a:pt x="3548" y="7221"/>
                    <a:pt x="6525" y="5352"/>
                    <a:pt x="9533" y="3484"/>
                  </a:cubicBezTo>
                  <a:cubicBezTo>
                    <a:pt x="11212" y="2407"/>
                    <a:pt x="12859" y="1362"/>
                    <a:pt x="14537" y="317"/>
                  </a:cubicBezTo>
                  <a:cubicBezTo>
                    <a:pt x="14664" y="222"/>
                    <a:pt x="14822" y="190"/>
                    <a:pt x="14885" y="0"/>
                  </a:cubicBezTo>
                  <a:cubicBezTo>
                    <a:pt x="14632" y="0"/>
                    <a:pt x="14474" y="158"/>
                    <a:pt x="14315" y="2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5662225" y="1324300"/>
              <a:ext cx="135425" cy="224075"/>
            </a:xfrm>
            <a:custGeom>
              <a:avLst/>
              <a:gdLst/>
              <a:ahLst/>
              <a:cxnLst/>
              <a:rect l="l" t="t" r="r" b="b"/>
              <a:pathLst>
                <a:path w="5417" h="8963" extrusionOk="0">
                  <a:moveTo>
                    <a:pt x="1" y="32"/>
                  </a:moveTo>
                  <a:cubicBezTo>
                    <a:pt x="96" y="127"/>
                    <a:pt x="191" y="222"/>
                    <a:pt x="254" y="349"/>
                  </a:cubicBezTo>
                  <a:cubicBezTo>
                    <a:pt x="698" y="1141"/>
                    <a:pt x="1141" y="1933"/>
                    <a:pt x="1616" y="2724"/>
                  </a:cubicBezTo>
                  <a:cubicBezTo>
                    <a:pt x="2724" y="4593"/>
                    <a:pt x="3833" y="6493"/>
                    <a:pt x="4941" y="8393"/>
                  </a:cubicBezTo>
                  <a:cubicBezTo>
                    <a:pt x="5036" y="8551"/>
                    <a:pt x="5163" y="8741"/>
                    <a:pt x="5290" y="8963"/>
                  </a:cubicBezTo>
                  <a:cubicBezTo>
                    <a:pt x="5353" y="8868"/>
                    <a:pt x="5416" y="8773"/>
                    <a:pt x="5416" y="8741"/>
                  </a:cubicBezTo>
                  <a:cubicBezTo>
                    <a:pt x="5385" y="8615"/>
                    <a:pt x="5321" y="8520"/>
                    <a:pt x="5258" y="8425"/>
                  </a:cubicBezTo>
                  <a:cubicBezTo>
                    <a:pt x="4909" y="7823"/>
                    <a:pt x="4593" y="7253"/>
                    <a:pt x="4244" y="6651"/>
                  </a:cubicBezTo>
                  <a:cubicBezTo>
                    <a:pt x="3009" y="4624"/>
                    <a:pt x="1774" y="2598"/>
                    <a:pt x="571" y="571"/>
                  </a:cubicBezTo>
                  <a:cubicBezTo>
                    <a:pt x="444" y="381"/>
                    <a:pt x="317" y="191"/>
                    <a:pt x="191" y="1"/>
                  </a:cubicBezTo>
                  <a:cubicBezTo>
                    <a:pt x="127" y="1"/>
                    <a:pt x="64" y="32"/>
                    <a:pt x="1" y="32"/>
                  </a:cubicBez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5461125" y="193077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lnTo>
                    <a:pt x="1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5412050" y="1851600"/>
              <a:ext cx="136200" cy="104525"/>
            </a:xfrm>
            <a:custGeom>
              <a:avLst/>
              <a:gdLst/>
              <a:ahLst/>
              <a:cxnLst/>
              <a:rect l="l" t="t" r="r" b="b"/>
              <a:pathLst>
                <a:path w="5448" h="4181" extrusionOk="0">
                  <a:moveTo>
                    <a:pt x="4339" y="380"/>
                  </a:moveTo>
                  <a:cubicBezTo>
                    <a:pt x="3421" y="760"/>
                    <a:pt x="2534" y="1109"/>
                    <a:pt x="1584" y="1489"/>
                  </a:cubicBezTo>
                  <a:cubicBezTo>
                    <a:pt x="1362" y="1584"/>
                    <a:pt x="1204" y="1710"/>
                    <a:pt x="1109" y="1932"/>
                  </a:cubicBezTo>
                  <a:cubicBezTo>
                    <a:pt x="792" y="2565"/>
                    <a:pt x="444" y="3199"/>
                    <a:pt x="127" y="3832"/>
                  </a:cubicBezTo>
                  <a:cubicBezTo>
                    <a:pt x="64" y="3927"/>
                    <a:pt x="32" y="4054"/>
                    <a:pt x="0" y="4180"/>
                  </a:cubicBezTo>
                  <a:cubicBezTo>
                    <a:pt x="349" y="4149"/>
                    <a:pt x="634" y="4149"/>
                    <a:pt x="887" y="4022"/>
                  </a:cubicBezTo>
                  <a:cubicBezTo>
                    <a:pt x="1742" y="3705"/>
                    <a:pt x="2597" y="3357"/>
                    <a:pt x="3421" y="3040"/>
                  </a:cubicBezTo>
                  <a:cubicBezTo>
                    <a:pt x="3484" y="3009"/>
                    <a:pt x="3547" y="2945"/>
                    <a:pt x="3611" y="2882"/>
                  </a:cubicBezTo>
                  <a:cubicBezTo>
                    <a:pt x="3484" y="2850"/>
                    <a:pt x="3357" y="2850"/>
                    <a:pt x="3262" y="2914"/>
                  </a:cubicBezTo>
                  <a:cubicBezTo>
                    <a:pt x="2914" y="3040"/>
                    <a:pt x="2566" y="3167"/>
                    <a:pt x="2217" y="3294"/>
                  </a:cubicBezTo>
                  <a:cubicBezTo>
                    <a:pt x="2091" y="3325"/>
                    <a:pt x="2027" y="3262"/>
                    <a:pt x="1964" y="3199"/>
                  </a:cubicBezTo>
                  <a:cubicBezTo>
                    <a:pt x="1806" y="3420"/>
                    <a:pt x="1584" y="3547"/>
                    <a:pt x="1330" y="3610"/>
                  </a:cubicBezTo>
                  <a:cubicBezTo>
                    <a:pt x="1077" y="3674"/>
                    <a:pt x="855" y="3769"/>
                    <a:pt x="602" y="3832"/>
                  </a:cubicBezTo>
                  <a:cubicBezTo>
                    <a:pt x="507" y="3864"/>
                    <a:pt x="444" y="3864"/>
                    <a:pt x="285" y="3895"/>
                  </a:cubicBezTo>
                  <a:cubicBezTo>
                    <a:pt x="317" y="3769"/>
                    <a:pt x="317" y="3674"/>
                    <a:pt x="349" y="3642"/>
                  </a:cubicBezTo>
                  <a:cubicBezTo>
                    <a:pt x="634" y="3072"/>
                    <a:pt x="950" y="2534"/>
                    <a:pt x="1235" y="1995"/>
                  </a:cubicBezTo>
                  <a:cubicBezTo>
                    <a:pt x="1299" y="1837"/>
                    <a:pt x="1425" y="1774"/>
                    <a:pt x="1584" y="1710"/>
                  </a:cubicBezTo>
                  <a:cubicBezTo>
                    <a:pt x="2154" y="1457"/>
                    <a:pt x="2756" y="1235"/>
                    <a:pt x="3357" y="982"/>
                  </a:cubicBezTo>
                  <a:cubicBezTo>
                    <a:pt x="3832" y="792"/>
                    <a:pt x="4339" y="570"/>
                    <a:pt x="4846" y="349"/>
                  </a:cubicBezTo>
                  <a:cubicBezTo>
                    <a:pt x="4972" y="285"/>
                    <a:pt x="5067" y="317"/>
                    <a:pt x="5194" y="380"/>
                  </a:cubicBezTo>
                  <a:lnTo>
                    <a:pt x="5194" y="380"/>
                  </a:lnTo>
                  <a:lnTo>
                    <a:pt x="5194" y="380"/>
                  </a:lnTo>
                  <a:lnTo>
                    <a:pt x="5194" y="349"/>
                  </a:lnTo>
                  <a:cubicBezTo>
                    <a:pt x="5352" y="317"/>
                    <a:pt x="5447" y="222"/>
                    <a:pt x="5447" y="0"/>
                  </a:cubicBezTo>
                  <a:cubicBezTo>
                    <a:pt x="5321" y="32"/>
                    <a:pt x="5194" y="32"/>
                    <a:pt x="5099" y="64"/>
                  </a:cubicBezTo>
                  <a:cubicBezTo>
                    <a:pt x="4846" y="159"/>
                    <a:pt x="4592" y="285"/>
                    <a:pt x="4339" y="3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5385925" y="171067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2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5516550" y="1861100"/>
              <a:ext cx="25375" cy="40400"/>
            </a:xfrm>
            <a:custGeom>
              <a:avLst/>
              <a:gdLst/>
              <a:ahLst/>
              <a:cxnLst/>
              <a:rect l="l" t="t" r="r" b="b"/>
              <a:pathLst>
                <a:path w="1015" h="1616" extrusionOk="0">
                  <a:moveTo>
                    <a:pt x="982" y="0"/>
                  </a:moveTo>
                  <a:cubicBezTo>
                    <a:pt x="539" y="475"/>
                    <a:pt x="222" y="1014"/>
                    <a:pt x="1" y="1615"/>
                  </a:cubicBezTo>
                  <a:cubicBezTo>
                    <a:pt x="32" y="1584"/>
                    <a:pt x="96" y="1584"/>
                    <a:pt x="96" y="1552"/>
                  </a:cubicBezTo>
                  <a:cubicBezTo>
                    <a:pt x="412" y="1077"/>
                    <a:pt x="729" y="570"/>
                    <a:pt x="1014" y="95"/>
                  </a:cubicBezTo>
                  <a:cubicBezTo>
                    <a:pt x="1014" y="64"/>
                    <a:pt x="1014" y="32"/>
                    <a:pt x="1014" y="0"/>
                  </a:cubicBezTo>
                  <a:cubicBezTo>
                    <a:pt x="1014" y="0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5357425" y="1326675"/>
              <a:ext cx="10300" cy="10325"/>
            </a:xfrm>
            <a:custGeom>
              <a:avLst/>
              <a:gdLst/>
              <a:ahLst/>
              <a:cxnLst/>
              <a:rect l="l" t="t" r="r" b="b"/>
              <a:pathLst>
                <a:path w="412" h="413" extrusionOk="0">
                  <a:moveTo>
                    <a:pt x="412" y="1"/>
                  </a:moveTo>
                  <a:cubicBezTo>
                    <a:pt x="127" y="127"/>
                    <a:pt x="127" y="127"/>
                    <a:pt x="0" y="317"/>
                  </a:cubicBezTo>
                  <a:cubicBezTo>
                    <a:pt x="222" y="412"/>
                    <a:pt x="349" y="349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5719225" y="1705125"/>
              <a:ext cx="825" cy="82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0"/>
                  </a:moveTo>
                  <a:lnTo>
                    <a:pt x="1" y="32"/>
                  </a:lnTo>
                  <a:cubicBezTo>
                    <a:pt x="33" y="32"/>
                    <a:pt x="33" y="32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5720025" y="1698800"/>
              <a:ext cx="13475" cy="7150"/>
            </a:xfrm>
            <a:custGeom>
              <a:avLst/>
              <a:gdLst/>
              <a:ahLst/>
              <a:cxnLst/>
              <a:rect l="l" t="t" r="r" b="b"/>
              <a:pathLst>
                <a:path w="539" h="286" extrusionOk="0">
                  <a:moveTo>
                    <a:pt x="286" y="253"/>
                  </a:moveTo>
                  <a:cubicBezTo>
                    <a:pt x="381" y="222"/>
                    <a:pt x="539" y="190"/>
                    <a:pt x="476" y="0"/>
                  </a:cubicBezTo>
                  <a:cubicBezTo>
                    <a:pt x="317" y="95"/>
                    <a:pt x="159" y="190"/>
                    <a:pt x="1" y="285"/>
                  </a:cubicBezTo>
                  <a:cubicBezTo>
                    <a:pt x="96" y="253"/>
                    <a:pt x="222" y="285"/>
                    <a:pt x="286" y="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5515775" y="19014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5509425" y="1902250"/>
              <a:ext cx="7150" cy="11925"/>
            </a:xfrm>
            <a:custGeom>
              <a:avLst/>
              <a:gdLst/>
              <a:ahLst/>
              <a:cxnLst/>
              <a:rect l="l" t="t" r="r" b="b"/>
              <a:pathLst>
                <a:path w="286" h="477" extrusionOk="0">
                  <a:moveTo>
                    <a:pt x="1" y="476"/>
                  </a:moveTo>
                  <a:cubicBezTo>
                    <a:pt x="96" y="318"/>
                    <a:pt x="286" y="223"/>
                    <a:pt x="254" y="1"/>
                  </a:cubicBezTo>
                  <a:cubicBezTo>
                    <a:pt x="64" y="191"/>
                    <a:pt x="64" y="191"/>
                    <a:pt x="1" y="4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461125" y="193077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461125" y="1923650"/>
              <a:ext cx="7150" cy="715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286" y="0"/>
                  </a:moveTo>
                  <a:cubicBezTo>
                    <a:pt x="64" y="63"/>
                    <a:pt x="64" y="63"/>
                    <a:pt x="1" y="285"/>
                  </a:cubicBezTo>
                  <a:cubicBezTo>
                    <a:pt x="159" y="253"/>
                    <a:pt x="223" y="127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5548225" y="1241175"/>
              <a:ext cx="7950" cy="5575"/>
            </a:xfrm>
            <a:custGeom>
              <a:avLst/>
              <a:gdLst/>
              <a:ahLst/>
              <a:cxnLst/>
              <a:rect l="l" t="t" r="r" b="b"/>
              <a:pathLst>
                <a:path w="318" h="223" extrusionOk="0">
                  <a:moveTo>
                    <a:pt x="0" y="222"/>
                  </a:moveTo>
                  <a:cubicBezTo>
                    <a:pt x="222" y="190"/>
                    <a:pt x="285" y="159"/>
                    <a:pt x="317" y="0"/>
                  </a:cubicBezTo>
                  <a:cubicBezTo>
                    <a:pt x="190" y="32"/>
                    <a:pt x="64" y="64"/>
                    <a:pt x="0" y="2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5556150" y="1240375"/>
              <a:ext cx="800" cy="825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cubicBezTo>
                    <a:pt x="0" y="1"/>
                    <a:pt x="0" y="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32" y="1"/>
                  </a:cubicBezTo>
                  <a:cubicBezTo>
                    <a:pt x="3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5572775" y="1225350"/>
              <a:ext cx="8725" cy="7150"/>
            </a:xfrm>
            <a:custGeom>
              <a:avLst/>
              <a:gdLst/>
              <a:ahLst/>
              <a:cxnLst/>
              <a:rect l="l" t="t" r="r" b="b"/>
              <a:pathLst>
                <a:path w="349" h="286" extrusionOk="0">
                  <a:moveTo>
                    <a:pt x="222" y="0"/>
                  </a:moveTo>
                  <a:cubicBezTo>
                    <a:pt x="254" y="0"/>
                    <a:pt x="285" y="0"/>
                    <a:pt x="349" y="0"/>
                  </a:cubicBezTo>
                  <a:cubicBezTo>
                    <a:pt x="285" y="0"/>
                    <a:pt x="254" y="0"/>
                    <a:pt x="222" y="0"/>
                  </a:cubicBezTo>
                  <a:cubicBezTo>
                    <a:pt x="127" y="95"/>
                    <a:pt x="64" y="190"/>
                    <a:pt x="0" y="285"/>
                  </a:cubicBezTo>
                  <a:cubicBezTo>
                    <a:pt x="127" y="253"/>
                    <a:pt x="222" y="158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564850" y="1233250"/>
              <a:ext cx="6350" cy="7150"/>
            </a:xfrm>
            <a:custGeom>
              <a:avLst/>
              <a:gdLst/>
              <a:ahLst/>
              <a:cxnLst/>
              <a:rect l="l" t="t" r="r" b="b"/>
              <a:pathLst>
                <a:path w="254" h="286" extrusionOk="0">
                  <a:moveTo>
                    <a:pt x="0" y="286"/>
                  </a:moveTo>
                  <a:lnTo>
                    <a:pt x="0" y="28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86"/>
                  </a:lnTo>
                  <a:cubicBezTo>
                    <a:pt x="96" y="191"/>
                    <a:pt x="191" y="96"/>
                    <a:pt x="254" y="1"/>
                  </a:cubicBezTo>
                  <a:cubicBezTo>
                    <a:pt x="0" y="32"/>
                    <a:pt x="0" y="32"/>
                    <a:pt x="0" y="2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5571175" y="1232475"/>
              <a:ext cx="1625" cy="800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1" y="32"/>
                  </a:moveTo>
                  <a:cubicBezTo>
                    <a:pt x="33" y="32"/>
                    <a:pt x="33" y="32"/>
                    <a:pt x="33" y="32"/>
                  </a:cubicBezTo>
                  <a:lnTo>
                    <a:pt x="33" y="32"/>
                  </a:lnTo>
                  <a:cubicBezTo>
                    <a:pt x="33" y="0"/>
                    <a:pt x="64" y="0"/>
                    <a:pt x="64" y="0"/>
                  </a:cubicBezTo>
                  <a:lnTo>
                    <a:pt x="33" y="0"/>
                  </a:lnTo>
                  <a:cubicBezTo>
                    <a:pt x="33" y="0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772275" y="1553900"/>
              <a:ext cx="8750" cy="2400"/>
            </a:xfrm>
            <a:custGeom>
              <a:avLst/>
              <a:gdLst/>
              <a:ahLst/>
              <a:cxnLst/>
              <a:rect l="l" t="t" r="r" b="b"/>
              <a:pathLst>
                <a:path w="350" h="96" extrusionOk="0">
                  <a:moveTo>
                    <a:pt x="317" y="64"/>
                  </a:moveTo>
                  <a:cubicBezTo>
                    <a:pt x="222" y="64"/>
                    <a:pt x="96" y="1"/>
                    <a:pt x="1" y="96"/>
                  </a:cubicBezTo>
                  <a:cubicBezTo>
                    <a:pt x="96" y="96"/>
                    <a:pt x="222" y="64"/>
                    <a:pt x="317" y="64"/>
                  </a:cubicBezTo>
                  <a:lnTo>
                    <a:pt x="317" y="64"/>
                  </a:lnTo>
                  <a:cubicBezTo>
                    <a:pt x="317" y="32"/>
                    <a:pt x="349" y="1"/>
                    <a:pt x="349" y="1"/>
                  </a:cubicBezTo>
                  <a:cubicBezTo>
                    <a:pt x="317" y="1"/>
                    <a:pt x="317" y="1"/>
                    <a:pt x="286" y="1"/>
                  </a:cubicBezTo>
                  <a:cubicBezTo>
                    <a:pt x="317" y="1"/>
                    <a:pt x="317" y="32"/>
                    <a:pt x="317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771500" y="1556275"/>
              <a:ext cx="800" cy="825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32"/>
                  </a:moveTo>
                  <a:cubicBezTo>
                    <a:pt x="0" y="32"/>
                    <a:pt x="32" y="1"/>
                    <a:pt x="32" y="1"/>
                  </a:cubicBezTo>
                  <a:cubicBezTo>
                    <a:pt x="3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662225" y="1320350"/>
              <a:ext cx="2400" cy="4775"/>
            </a:xfrm>
            <a:custGeom>
              <a:avLst/>
              <a:gdLst/>
              <a:ahLst/>
              <a:cxnLst/>
              <a:rect l="l" t="t" r="r" b="b"/>
              <a:pathLst>
                <a:path w="96" h="191" extrusionOk="0">
                  <a:moveTo>
                    <a:pt x="32" y="0"/>
                  </a:moveTo>
                  <a:cubicBezTo>
                    <a:pt x="32" y="64"/>
                    <a:pt x="1" y="127"/>
                    <a:pt x="1" y="190"/>
                  </a:cubicBezTo>
                  <a:cubicBezTo>
                    <a:pt x="32" y="127"/>
                    <a:pt x="64" y="64"/>
                    <a:pt x="96" y="32"/>
                  </a:cubicBez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785750" y="163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784150" y="1629125"/>
              <a:ext cx="1625" cy="5550"/>
            </a:xfrm>
            <a:custGeom>
              <a:avLst/>
              <a:gdLst/>
              <a:ahLst/>
              <a:cxnLst/>
              <a:rect l="l" t="t" r="r" b="b"/>
              <a:pathLst>
                <a:path w="65" h="222" extrusionOk="0">
                  <a:moveTo>
                    <a:pt x="1" y="32"/>
                  </a:moveTo>
                  <a:cubicBezTo>
                    <a:pt x="1" y="95"/>
                    <a:pt x="32" y="159"/>
                    <a:pt x="64" y="222"/>
                  </a:cubicBezTo>
                  <a:cubicBezTo>
                    <a:pt x="64" y="159"/>
                    <a:pt x="64" y="95"/>
                    <a:pt x="32" y="0"/>
                  </a:cubicBezTo>
                  <a:cubicBezTo>
                    <a:pt x="32" y="0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5727950" y="1685325"/>
              <a:ext cx="1600" cy="825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0" y="32"/>
                  </a:moveTo>
                  <a:cubicBezTo>
                    <a:pt x="0" y="32"/>
                    <a:pt x="32" y="32"/>
                    <a:pt x="32" y="32"/>
                  </a:cubicBezTo>
                  <a:cubicBezTo>
                    <a:pt x="32" y="1"/>
                    <a:pt x="32" y="1"/>
                    <a:pt x="64" y="1"/>
                  </a:cubicBezTo>
                  <a:cubicBezTo>
                    <a:pt x="32" y="1"/>
                    <a:pt x="32" y="1"/>
                    <a:pt x="0" y="1"/>
                  </a:cubicBezTo>
                  <a:cubicBezTo>
                    <a:pt x="0" y="1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5723200" y="1686125"/>
              <a:ext cx="4775" cy="2400"/>
            </a:xfrm>
            <a:custGeom>
              <a:avLst/>
              <a:gdLst/>
              <a:ahLst/>
              <a:cxnLst/>
              <a:rect l="l" t="t" r="r" b="b"/>
              <a:pathLst>
                <a:path w="191" h="96" extrusionOk="0">
                  <a:moveTo>
                    <a:pt x="190" y="0"/>
                  </a:moveTo>
                  <a:cubicBezTo>
                    <a:pt x="127" y="32"/>
                    <a:pt x="64" y="64"/>
                    <a:pt x="0" y="95"/>
                  </a:cubicBezTo>
                  <a:cubicBezTo>
                    <a:pt x="95" y="95"/>
                    <a:pt x="159" y="64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556925" y="1238000"/>
              <a:ext cx="7950" cy="2400"/>
            </a:xfrm>
            <a:custGeom>
              <a:avLst/>
              <a:gdLst/>
              <a:ahLst/>
              <a:cxnLst/>
              <a:rect l="l" t="t" r="r" b="b"/>
              <a:pathLst>
                <a:path w="318" h="96" extrusionOk="0">
                  <a:moveTo>
                    <a:pt x="1" y="96"/>
                  </a:moveTo>
                  <a:cubicBezTo>
                    <a:pt x="96" y="96"/>
                    <a:pt x="191" y="96"/>
                    <a:pt x="317" y="96"/>
                  </a:cubicBezTo>
                  <a:cubicBezTo>
                    <a:pt x="191" y="1"/>
                    <a:pt x="96" y="1"/>
                    <a:pt x="1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043100" y="1196050"/>
              <a:ext cx="193200" cy="41975"/>
            </a:xfrm>
            <a:custGeom>
              <a:avLst/>
              <a:gdLst/>
              <a:ahLst/>
              <a:cxnLst/>
              <a:rect l="l" t="t" r="r" b="b"/>
              <a:pathLst>
                <a:path w="7728" h="1679" extrusionOk="0">
                  <a:moveTo>
                    <a:pt x="7569" y="412"/>
                  </a:moveTo>
                  <a:cubicBezTo>
                    <a:pt x="7696" y="254"/>
                    <a:pt x="7728" y="95"/>
                    <a:pt x="7633" y="64"/>
                  </a:cubicBezTo>
                  <a:cubicBezTo>
                    <a:pt x="7506" y="0"/>
                    <a:pt x="7411" y="95"/>
                    <a:pt x="7316" y="159"/>
                  </a:cubicBezTo>
                  <a:cubicBezTo>
                    <a:pt x="6904" y="602"/>
                    <a:pt x="6366" y="792"/>
                    <a:pt x="5764" y="887"/>
                  </a:cubicBezTo>
                  <a:cubicBezTo>
                    <a:pt x="5479" y="950"/>
                    <a:pt x="5163" y="1014"/>
                    <a:pt x="4878" y="1109"/>
                  </a:cubicBezTo>
                  <a:cubicBezTo>
                    <a:pt x="4181" y="1330"/>
                    <a:pt x="3484" y="1299"/>
                    <a:pt x="2787" y="1172"/>
                  </a:cubicBezTo>
                  <a:cubicBezTo>
                    <a:pt x="2376" y="1109"/>
                    <a:pt x="1932" y="1014"/>
                    <a:pt x="1489" y="950"/>
                  </a:cubicBezTo>
                  <a:cubicBezTo>
                    <a:pt x="1077" y="887"/>
                    <a:pt x="634" y="824"/>
                    <a:pt x="286" y="602"/>
                  </a:cubicBezTo>
                  <a:cubicBezTo>
                    <a:pt x="222" y="539"/>
                    <a:pt x="96" y="570"/>
                    <a:pt x="1" y="539"/>
                  </a:cubicBezTo>
                  <a:cubicBezTo>
                    <a:pt x="254" y="982"/>
                    <a:pt x="507" y="1140"/>
                    <a:pt x="982" y="1235"/>
                  </a:cubicBezTo>
                  <a:cubicBezTo>
                    <a:pt x="1647" y="1362"/>
                    <a:pt x="2312" y="1457"/>
                    <a:pt x="2977" y="1552"/>
                  </a:cubicBezTo>
                  <a:cubicBezTo>
                    <a:pt x="3548" y="1647"/>
                    <a:pt x="4118" y="1679"/>
                    <a:pt x="4719" y="1520"/>
                  </a:cubicBezTo>
                  <a:cubicBezTo>
                    <a:pt x="5131" y="1425"/>
                    <a:pt x="5574" y="1330"/>
                    <a:pt x="6018" y="1235"/>
                  </a:cubicBezTo>
                  <a:cubicBezTo>
                    <a:pt x="6271" y="1172"/>
                    <a:pt x="6524" y="1109"/>
                    <a:pt x="6778" y="1014"/>
                  </a:cubicBezTo>
                  <a:cubicBezTo>
                    <a:pt x="7094" y="887"/>
                    <a:pt x="7348" y="697"/>
                    <a:pt x="7569" y="4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5237875" y="1246725"/>
              <a:ext cx="53850" cy="30100"/>
            </a:xfrm>
            <a:custGeom>
              <a:avLst/>
              <a:gdLst/>
              <a:ahLst/>
              <a:cxnLst/>
              <a:rect l="l" t="t" r="r" b="b"/>
              <a:pathLst>
                <a:path w="2154" h="1204" extrusionOk="0">
                  <a:moveTo>
                    <a:pt x="285" y="1172"/>
                  </a:moveTo>
                  <a:cubicBezTo>
                    <a:pt x="792" y="950"/>
                    <a:pt x="1330" y="729"/>
                    <a:pt x="1837" y="475"/>
                  </a:cubicBezTo>
                  <a:cubicBezTo>
                    <a:pt x="1964" y="412"/>
                    <a:pt x="2059" y="285"/>
                    <a:pt x="2154" y="158"/>
                  </a:cubicBezTo>
                  <a:cubicBezTo>
                    <a:pt x="2154" y="158"/>
                    <a:pt x="2154" y="95"/>
                    <a:pt x="2122" y="63"/>
                  </a:cubicBezTo>
                  <a:cubicBezTo>
                    <a:pt x="2122" y="32"/>
                    <a:pt x="2059" y="0"/>
                    <a:pt x="2027" y="0"/>
                  </a:cubicBezTo>
                  <a:cubicBezTo>
                    <a:pt x="1995" y="0"/>
                    <a:pt x="1932" y="32"/>
                    <a:pt x="1869" y="32"/>
                  </a:cubicBezTo>
                  <a:cubicBezTo>
                    <a:pt x="1489" y="222"/>
                    <a:pt x="1077" y="412"/>
                    <a:pt x="665" y="634"/>
                  </a:cubicBezTo>
                  <a:cubicBezTo>
                    <a:pt x="507" y="697"/>
                    <a:pt x="317" y="792"/>
                    <a:pt x="159" y="887"/>
                  </a:cubicBezTo>
                  <a:cubicBezTo>
                    <a:pt x="95" y="950"/>
                    <a:pt x="64" y="1045"/>
                    <a:pt x="0" y="1172"/>
                  </a:cubicBezTo>
                  <a:cubicBezTo>
                    <a:pt x="127" y="1172"/>
                    <a:pt x="222" y="1204"/>
                    <a:pt x="285" y="1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389125" y="1146950"/>
              <a:ext cx="35675" cy="48325"/>
            </a:xfrm>
            <a:custGeom>
              <a:avLst/>
              <a:gdLst/>
              <a:ahLst/>
              <a:cxnLst/>
              <a:rect l="l" t="t" r="r" b="b"/>
              <a:pathLst>
                <a:path w="1427" h="1933" extrusionOk="0">
                  <a:moveTo>
                    <a:pt x="223" y="1426"/>
                  </a:moveTo>
                  <a:cubicBezTo>
                    <a:pt x="508" y="1584"/>
                    <a:pt x="793" y="1711"/>
                    <a:pt x="1078" y="1869"/>
                  </a:cubicBezTo>
                  <a:cubicBezTo>
                    <a:pt x="1141" y="1901"/>
                    <a:pt x="1204" y="1933"/>
                    <a:pt x="1236" y="1933"/>
                  </a:cubicBezTo>
                  <a:cubicBezTo>
                    <a:pt x="1299" y="1933"/>
                    <a:pt x="1363" y="1901"/>
                    <a:pt x="1394" y="1869"/>
                  </a:cubicBezTo>
                  <a:cubicBezTo>
                    <a:pt x="1426" y="1806"/>
                    <a:pt x="1426" y="1743"/>
                    <a:pt x="1394" y="1711"/>
                  </a:cubicBezTo>
                  <a:cubicBezTo>
                    <a:pt x="1299" y="1616"/>
                    <a:pt x="1204" y="1521"/>
                    <a:pt x="1109" y="1458"/>
                  </a:cubicBezTo>
                  <a:cubicBezTo>
                    <a:pt x="919" y="1331"/>
                    <a:pt x="698" y="1204"/>
                    <a:pt x="476" y="1078"/>
                  </a:cubicBezTo>
                  <a:cubicBezTo>
                    <a:pt x="571" y="888"/>
                    <a:pt x="666" y="729"/>
                    <a:pt x="761" y="571"/>
                  </a:cubicBezTo>
                  <a:cubicBezTo>
                    <a:pt x="793" y="413"/>
                    <a:pt x="824" y="254"/>
                    <a:pt x="856" y="128"/>
                  </a:cubicBezTo>
                  <a:cubicBezTo>
                    <a:pt x="856" y="96"/>
                    <a:pt x="793" y="33"/>
                    <a:pt x="761" y="1"/>
                  </a:cubicBezTo>
                  <a:cubicBezTo>
                    <a:pt x="729" y="1"/>
                    <a:pt x="666" y="1"/>
                    <a:pt x="634" y="33"/>
                  </a:cubicBezTo>
                  <a:cubicBezTo>
                    <a:pt x="444" y="381"/>
                    <a:pt x="254" y="729"/>
                    <a:pt x="64" y="1109"/>
                  </a:cubicBezTo>
                  <a:cubicBezTo>
                    <a:pt x="1" y="1236"/>
                    <a:pt x="64" y="1363"/>
                    <a:pt x="223" y="14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3336150" y="1263350"/>
              <a:ext cx="281075" cy="154400"/>
            </a:xfrm>
            <a:custGeom>
              <a:avLst/>
              <a:gdLst/>
              <a:ahLst/>
              <a:cxnLst/>
              <a:rect l="l" t="t" r="r" b="b"/>
              <a:pathLst>
                <a:path w="11243" h="6176" extrusionOk="0">
                  <a:moveTo>
                    <a:pt x="507" y="6112"/>
                  </a:moveTo>
                  <a:cubicBezTo>
                    <a:pt x="823" y="6176"/>
                    <a:pt x="1077" y="6144"/>
                    <a:pt x="1330" y="6081"/>
                  </a:cubicBezTo>
                  <a:cubicBezTo>
                    <a:pt x="1742" y="5954"/>
                    <a:pt x="2122" y="5827"/>
                    <a:pt x="2502" y="5669"/>
                  </a:cubicBezTo>
                  <a:cubicBezTo>
                    <a:pt x="3009" y="5416"/>
                    <a:pt x="3547" y="5194"/>
                    <a:pt x="4085" y="4941"/>
                  </a:cubicBezTo>
                  <a:cubicBezTo>
                    <a:pt x="5415" y="4244"/>
                    <a:pt x="6777" y="3674"/>
                    <a:pt x="8171" y="3167"/>
                  </a:cubicBezTo>
                  <a:cubicBezTo>
                    <a:pt x="8519" y="3040"/>
                    <a:pt x="8867" y="2914"/>
                    <a:pt x="9247" y="2850"/>
                  </a:cubicBezTo>
                  <a:cubicBezTo>
                    <a:pt x="9722" y="2755"/>
                    <a:pt x="10229" y="2660"/>
                    <a:pt x="10704" y="2534"/>
                  </a:cubicBezTo>
                  <a:cubicBezTo>
                    <a:pt x="11179" y="2407"/>
                    <a:pt x="11243" y="2154"/>
                    <a:pt x="10894" y="1774"/>
                  </a:cubicBezTo>
                  <a:cubicBezTo>
                    <a:pt x="10894" y="1774"/>
                    <a:pt x="10863" y="1742"/>
                    <a:pt x="10831" y="1710"/>
                  </a:cubicBezTo>
                  <a:cubicBezTo>
                    <a:pt x="10166" y="1172"/>
                    <a:pt x="9437" y="760"/>
                    <a:pt x="8677" y="475"/>
                  </a:cubicBezTo>
                  <a:cubicBezTo>
                    <a:pt x="7917" y="190"/>
                    <a:pt x="7094" y="0"/>
                    <a:pt x="6271" y="32"/>
                  </a:cubicBezTo>
                  <a:cubicBezTo>
                    <a:pt x="5922" y="64"/>
                    <a:pt x="5574" y="32"/>
                    <a:pt x="5225" y="64"/>
                  </a:cubicBezTo>
                  <a:cubicBezTo>
                    <a:pt x="5067" y="64"/>
                    <a:pt x="4877" y="64"/>
                    <a:pt x="4719" y="95"/>
                  </a:cubicBezTo>
                  <a:cubicBezTo>
                    <a:pt x="4085" y="222"/>
                    <a:pt x="3420" y="380"/>
                    <a:pt x="2787" y="570"/>
                  </a:cubicBezTo>
                  <a:cubicBezTo>
                    <a:pt x="1932" y="792"/>
                    <a:pt x="1235" y="1330"/>
                    <a:pt x="633" y="1995"/>
                  </a:cubicBezTo>
                  <a:cubicBezTo>
                    <a:pt x="538" y="2090"/>
                    <a:pt x="475" y="2249"/>
                    <a:pt x="380" y="2375"/>
                  </a:cubicBezTo>
                  <a:cubicBezTo>
                    <a:pt x="32" y="3009"/>
                    <a:pt x="0" y="3705"/>
                    <a:pt x="127" y="4402"/>
                  </a:cubicBezTo>
                  <a:cubicBezTo>
                    <a:pt x="222" y="4972"/>
                    <a:pt x="348" y="5511"/>
                    <a:pt x="507" y="6112"/>
                  </a:cubicBezTo>
                  <a:close/>
                  <a:moveTo>
                    <a:pt x="1140" y="2027"/>
                  </a:moveTo>
                  <a:cubicBezTo>
                    <a:pt x="1742" y="1457"/>
                    <a:pt x="2375" y="1014"/>
                    <a:pt x="3199" y="855"/>
                  </a:cubicBezTo>
                  <a:cubicBezTo>
                    <a:pt x="3674" y="760"/>
                    <a:pt x="4149" y="634"/>
                    <a:pt x="4624" y="539"/>
                  </a:cubicBezTo>
                  <a:cubicBezTo>
                    <a:pt x="4782" y="507"/>
                    <a:pt x="4972" y="507"/>
                    <a:pt x="5130" y="507"/>
                  </a:cubicBezTo>
                  <a:cubicBezTo>
                    <a:pt x="5447" y="507"/>
                    <a:pt x="5796" y="507"/>
                    <a:pt x="6112" y="507"/>
                  </a:cubicBezTo>
                  <a:cubicBezTo>
                    <a:pt x="6904" y="475"/>
                    <a:pt x="7664" y="602"/>
                    <a:pt x="8392" y="855"/>
                  </a:cubicBezTo>
                  <a:cubicBezTo>
                    <a:pt x="9152" y="1109"/>
                    <a:pt x="9849" y="1489"/>
                    <a:pt x="10578" y="2122"/>
                  </a:cubicBezTo>
                  <a:cubicBezTo>
                    <a:pt x="10071" y="2217"/>
                    <a:pt x="9691" y="2312"/>
                    <a:pt x="9342" y="2375"/>
                  </a:cubicBezTo>
                  <a:cubicBezTo>
                    <a:pt x="8836" y="2470"/>
                    <a:pt x="8361" y="2597"/>
                    <a:pt x="7886" y="2787"/>
                  </a:cubicBezTo>
                  <a:cubicBezTo>
                    <a:pt x="6556" y="3294"/>
                    <a:pt x="5257" y="3832"/>
                    <a:pt x="3990" y="4466"/>
                  </a:cubicBezTo>
                  <a:cubicBezTo>
                    <a:pt x="3420" y="4751"/>
                    <a:pt x="2819" y="5004"/>
                    <a:pt x="2249" y="5289"/>
                  </a:cubicBezTo>
                  <a:cubicBezTo>
                    <a:pt x="1932" y="5416"/>
                    <a:pt x="1647" y="5511"/>
                    <a:pt x="1330" y="5606"/>
                  </a:cubicBezTo>
                  <a:cubicBezTo>
                    <a:pt x="1172" y="5669"/>
                    <a:pt x="1013" y="5669"/>
                    <a:pt x="887" y="5669"/>
                  </a:cubicBezTo>
                  <a:cubicBezTo>
                    <a:pt x="823" y="5606"/>
                    <a:pt x="792" y="5574"/>
                    <a:pt x="760" y="5511"/>
                  </a:cubicBezTo>
                  <a:cubicBezTo>
                    <a:pt x="602" y="4941"/>
                    <a:pt x="443" y="4339"/>
                    <a:pt x="443" y="3737"/>
                  </a:cubicBezTo>
                  <a:cubicBezTo>
                    <a:pt x="412" y="3072"/>
                    <a:pt x="665" y="2502"/>
                    <a:pt x="1140" y="20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5887875" y="2659150"/>
              <a:ext cx="246250" cy="240700"/>
            </a:xfrm>
            <a:custGeom>
              <a:avLst/>
              <a:gdLst/>
              <a:ahLst/>
              <a:cxnLst/>
              <a:rect l="l" t="t" r="r" b="b"/>
              <a:pathLst>
                <a:path w="9850" h="9628" extrusionOk="0">
                  <a:moveTo>
                    <a:pt x="317" y="7316"/>
                  </a:moveTo>
                  <a:cubicBezTo>
                    <a:pt x="761" y="7601"/>
                    <a:pt x="1204" y="7886"/>
                    <a:pt x="1679" y="8171"/>
                  </a:cubicBezTo>
                  <a:cubicBezTo>
                    <a:pt x="2534" y="8678"/>
                    <a:pt x="3452" y="9026"/>
                    <a:pt x="4402" y="9374"/>
                  </a:cubicBezTo>
                  <a:cubicBezTo>
                    <a:pt x="4719" y="9501"/>
                    <a:pt x="5068" y="9564"/>
                    <a:pt x="5416" y="9596"/>
                  </a:cubicBezTo>
                  <a:cubicBezTo>
                    <a:pt x="5828" y="9628"/>
                    <a:pt x="6144" y="9438"/>
                    <a:pt x="6366" y="9089"/>
                  </a:cubicBezTo>
                  <a:cubicBezTo>
                    <a:pt x="6556" y="8804"/>
                    <a:pt x="6746" y="8488"/>
                    <a:pt x="6936" y="8203"/>
                  </a:cubicBezTo>
                  <a:cubicBezTo>
                    <a:pt x="7791" y="6968"/>
                    <a:pt x="8519" y="5669"/>
                    <a:pt x="9216" y="4339"/>
                  </a:cubicBezTo>
                  <a:cubicBezTo>
                    <a:pt x="9406" y="3991"/>
                    <a:pt x="9565" y="3642"/>
                    <a:pt x="9691" y="3294"/>
                  </a:cubicBezTo>
                  <a:cubicBezTo>
                    <a:pt x="9755" y="3104"/>
                    <a:pt x="9786" y="2882"/>
                    <a:pt x="9818" y="2661"/>
                  </a:cubicBezTo>
                  <a:cubicBezTo>
                    <a:pt x="9850" y="2407"/>
                    <a:pt x="9755" y="2217"/>
                    <a:pt x="9501" y="2091"/>
                  </a:cubicBezTo>
                  <a:cubicBezTo>
                    <a:pt x="9216" y="1964"/>
                    <a:pt x="8931" y="1869"/>
                    <a:pt x="8646" y="1742"/>
                  </a:cubicBezTo>
                  <a:cubicBezTo>
                    <a:pt x="8488" y="1647"/>
                    <a:pt x="8329" y="1552"/>
                    <a:pt x="8171" y="1489"/>
                  </a:cubicBezTo>
                  <a:cubicBezTo>
                    <a:pt x="8171" y="1299"/>
                    <a:pt x="8139" y="1204"/>
                    <a:pt x="8139" y="1014"/>
                  </a:cubicBezTo>
                  <a:cubicBezTo>
                    <a:pt x="7981" y="1141"/>
                    <a:pt x="7854" y="1236"/>
                    <a:pt x="7728" y="1299"/>
                  </a:cubicBezTo>
                  <a:cubicBezTo>
                    <a:pt x="7569" y="1236"/>
                    <a:pt x="7411" y="1172"/>
                    <a:pt x="7284" y="1109"/>
                  </a:cubicBezTo>
                  <a:cubicBezTo>
                    <a:pt x="6239" y="475"/>
                    <a:pt x="5036" y="380"/>
                    <a:pt x="3927" y="32"/>
                  </a:cubicBezTo>
                  <a:cubicBezTo>
                    <a:pt x="3896" y="0"/>
                    <a:pt x="3864" y="32"/>
                    <a:pt x="3769" y="32"/>
                  </a:cubicBezTo>
                  <a:cubicBezTo>
                    <a:pt x="3579" y="190"/>
                    <a:pt x="3421" y="412"/>
                    <a:pt x="3294" y="634"/>
                  </a:cubicBezTo>
                  <a:cubicBezTo>
                    <a:pt x="3104" y="982"/>
                    <a:pt x="2882" y="1299"/>
                    <a:pt x="2692" y="1647"/>
                  </a:cubicBezTo>
                  <a:cubicBezTo>
                    <a:pt x="2439" y="2059"/>
                    <a:pt x="2186" y="2502"/>
                    <a:pt x="1932" y="2946"/>
                  </a:cubicBezTo>
                  <a:cubicBezTo>
                    <a:pt x="1426" y="3959"/>
                    <a:pt x="887" y="5004"/>
                    <a:pt x="381" y="6018"/>
                  </a:cubicBezTo>
                  <a:cubicBezTo>
                    <a:pt x="254" y="6239"/>
                    <a:pt x="159" y="6461"/>
                    <a:pt x="95" y="6714"/>
                  </a:cubicBezTo>
                  <a:cubicBezTo>
                    <a:pt x="0" y="6968"/>
                    <a:pt x="95" y="7189"/>
                    <a:pt x="317" y="7316"/>
                  </a:cubicBezTo>
                  <a:close/>
                  <a:moveTo>
                    <a:pt x="6904" y="7474"/>
                  </a:moveTo>
                  <a:cubicBezTo>
                    <a:pt x="6619" y="7949"/>
                    <a:pt x="6303" y="8424"/>
                    <a:pt x="6018" y="8899"/>
                  </a:cubicBezTo>
                  <a:cubicBezTo>
                    <a:pt x="5859" y="9089"/>
                    <a:pt x="5669" y="9216"/>
                    <a:pt x="5416" y="9184"/>
                  </a:cubicBezTo>
                  <a:cubicBezTo>
                    <a:pt x="5226" y="9153"/>
                    <a:pt x="5036" y="9153"/>
                    <a:pt x="4846" y="9089"/>
                  </a:cubicBezTo>
                  <a:cubicBezTo>
                    <a:pt x="4402" y="8963"/>
                    <a:pt x="3991" y="8773"/>
                    <a:pt x="3484" y="8583"/>
                  </a:cubicBezTo>
                  <a:cubicBezTo>
                    <a:pt x="3769" y="7791"/>
                    <a:pt x="4149" y="7158"/>
                    <a:pt x="4656" y="6588"/>
                  </a:cubicBezTo>
                  <a:cubicBezTo>
                    <a:pt x="5479" y="6683"/>
                    <a:pt x="6176" y="7126"/>
                    <a:pt x="6904" y="7348"/>
                  </a:cubicBezTo>
                  <a:cubicBezTo>
                    <a:pt x="6904" y="7411"/>
                    <a:pt x="6936" y="7443"/>
                    <a:pt x="6904" y="7474"/>
                  </a:cubicBezTo>
                  <a:close/>
                  <a:moveTo>
                    <a:pt x="4561" y="6049"/>
                  </a:moveTo>
                  <a:cubicBezTo>
                    <a:pt x="4086" y="6049"/>
                    <a:pt x="3674" y="5796"/>
                    <a:pt x="3262" y="5511"/>
                  </a:cubicBezTo>
                  <a:cubicBezTo>
                    <a:pt x="3579" y="4656"/>
                    <a:pt x="3927" y="3896"/>
                    <a:pt x="4339" y="3041"/>
                  </a:cubicBezTo>
                  <a:cubicBezTo>
                    <a:pt x="4941" y="3357"/>
                    <a:pt x="5479" y="3642"/>
                    <a:pt x="5986" y="3927"/>
                  </a:cubicBezTo>
                  <a:cubicBezTo>
                    <a:pt x="5859" y="4402"/>
                    <a:pt x="5289" y="5289"/>
                    <a:pt x="4561" y="6049"/>
                  </a:cubicBezTo>
                  <a:close/>
                  <a:moveTo>
                    <a:pt x="7158" y="7031"/>
                  </a:moveTo>
                  <a:cubicBezTo>
                    <a:pt x="6429" y="6746"/>
                    <a:pt x="5733" y="6493"/>
                    <a:pt x="5004" y="6208"/>
                  </a:cubicBezTo>
                  <a:cubicBezTo>
                    <a:pt x="5448" y="5543"/>
                    <a:pt x="5923" y="4877"/>
                    <a:pt x="6366" y="4244"/>
                  </a:cubicBezTo>
                  <a:cubicBezTo>
                    <a:pt x="6714" y="4371"/>
                    <a:pt x="7633" y="4877"/>
                    <a:pt x="8139" y="5289"/>
                  </a:cubicBezTo>
                  <a:cubicBezTo>
                    <a:pt x="8044" y="5701"/>
                    <a:pt x="7759" y="6239"/>
                    <a:pt x="7158" y="7031"/>
                  </a:cubicBezTo>
                  <a:close/>
                  <a:moveTo>
                    <a:pt x="7854" y="1869"/>
                  </a:moveTo>
                  <a:cubicBezTo>
                    <a:pt x="8361" y="2027"/>
                    <a:pt x="8836" y="2217"/>
                    <a:pt x="9311" y="2439"/>
                  </a:cubicBezTo>
                  <a:cubicBezTo>
                    <a:pt x="9406" y="2502"/>
                    <a:pt x="9470" y="2629"/>
                    <a:pt x="9438" y="2756"/>
                  </a:cubicBezTo>
                  <a:cubicBezTo>
                    <a:pt x="9406" y="2851"/>
                    <a:pt x="9375" y="2977"/>
                    <a:pt x="9343" y="3072"/>
                  </a:cubicBezTo>
                  <a:cubicBezTo>
                    <a:pt x="9089" y="3642"/>
                    <a:pt x="8804" y="4181"/>
                    <a:pt x="8519" y="4751"/>
                  </a:cubicBezTo>
                  <a:cubicBezTo>
                    <a:pt x="8519" y="4782"/>
                    <a:pt x="8456" y="4846"/>
                    <a:pt x="8393" y="4909"/>
                  </a:cubicBezTo>
                  <a:cubicBezTo>
                    <a:pt x="7791" y="4529"/>
                    <a:pt x="7189" y="4212"/>
                    <a:pt x="6588" y="3832"/>
                  </a:cubicBezTo>
                  <a:cubicBezTo>
                    <a:pt x="6968" y="3104"/>
                    <a:pt x="7284" y="2439"/>
                    <a:pt x="7854" y="1869"/>
                  </a:cubicBezTo>
                  <a:close/>
                  <a:moveTo>
                    <a:pt x="7506" y="1679"/>
                  </a:moveTo>
                  <a:cubicBezTo>
                    <a:pt x="7348" y="1932"/>
                    <a:pt x="7189" y="2122"/>
                    <a:pt x="7063" y="2312"/>
                  </a:cubicBezTo>
                  <a:cubicBezTo>
                    <a:pt x="6904" y="2502"/>
                    <a:pt x="6809" y="2724"/>
                    <a:pt x="6683" y="2914"/>
                  </a:cubicBezTo>
                  <a:cubicBezTo>
                    <a:pt x="6556" y="3136"/>
                    <a:pt x="6429" y="3326"/>
                    <a:pt x="6271" y="3611"/>
                  </a:cubicBezTo>
                  <a:cubicBezTo>
                    <a:pt x="5796" y="3357"/>
                    <a:pt x="5353" y="3136"/>
                    <a:pt x="4941" y="2914"/>
                  </a:cubicBezTo>
                  <a:cubicBezTo>
                    <a:pt x="4814" y="2851"/>
                    <a:pt x="4719" y="2787"/>
                    <a:pt x="4561" y="2692"/>
                  </a:cubicBezTo>
                  <a:cubicBezTo>
                    <a:pt x="4909" y="2027"/>
                    <a:pt x="5448" y="1552"/>
                    <a:pt x="5828" y="951"/>
                  </a:cubicBezTo>
                  <a:cubicBezTo>
                    <a:pt x="6429" y="1109"/>
                    <a:pt x="6936" y="1394"/>
                    <a:pt x="7506" y="1679"/>
                  </a:cubicBezTo>
                  <a:close/>
                  <a:moveTo>
                    <a:pt x="3389" y="1204"/>
                  </a:moveTo>
                  <a:cubicBezTo>
                    <a:pt x="3516" y="951"/>
                    <a:pt x="3674" y="697"/>
                    <a:pt x="3801" y="444"/>
                  </a:cubicBezTo>
                  <a:cubicBezTo>
                    <a:pt x="4339" y="539"/>
                    <a:pt x="4846" y="697"/>
                    <a:pt x="5448" y="919"/>
                  </a:cubicBezTo>
                  <a:cubicBezTo>
                    <a:pt x="5194" y="1236"/>
                    <a:pt x="4973" y="1489"/>
                    <a:pt x="4783" y="1742"/>
                  </a:cubicBezTo>
                  <a:cubicBezTo>
                    <a:pt x="4561" y="1996"/>
                    <a:pt x="4371" y="2249"/>
                    <a:pt x="4181" y="2502"/>
                  </a:cubicBezTo>
                  <a:cubicBezTo>
                    <a:pt x="3927" y="2502"/>
                    <a:pt x="3737" y="2376"/>
                    <a:pt x="3516" y="2281"/>
                  </a:cubicBezTo>
                  <a:cubicBezTo>
                    <a:pt x="3326" y="2186"/>
                    <a:pt x="3167" y="2059"/>
                    <a:pt x="2946" y="1932"/>
                  </a:cubicBezTo>
                  <a:cubicBezTo>
                    <a:pt x="3041" y="1679"/>
                    <a:pt x="3262" y="1457"/>
                    <a:pt x="3389" y="1204"/>
                  </a:cubicBezTo>
                  <a:close/>
                  <a:moveTo>
                    <a:pt x="2787" y="2249"/>
                  </a:moveTo>
                  <a:cubicBezTo>
                    <a:pt x="2977" y="2376"/>
                    <a:pt x="3167" y="2502"/>
                    <a:pt x="3389" y="2597"/>
                  </a:cubicBezTo>
                  <a:cubicBezTo>
                    <a:pt x="3547" y="2724"/>
                    <a:pt x="3737" y="2819"/>
                    <a:pt x="3959" y="2914"/>
                  </a:cubicBezTo>
                  <a:cubicBezTo>
                    <a:pt x="3642" y="3737"/>
                    <a:pt x="3262" y="4497"/>
                    <a:pt x="2914" y="5289"/>
                  </a:cubicBezTo>
                  <a:cubicBezTo>
                    <a:pt x="2407" y="5162"/>
                    <a:pt x="1964" y="4972"/>
                    <a:pt x="1552" y="4751"/>
                  </a:cubicBezTo>
                  <a:cubicBezTo>
                    <a:pt x="1647" y="4307"/>
                    <a:pt x="2502" y="2629"/>
                    <a:pt x="2787" y="2249"/>
                  </a:cubicBezTo>
                  <a:close/>
                  <a:moveTo>
                    <a:pt x="507" y="6588"/>
                  </a:moveTo>
                  <a:cubicBezTo>
                    <a:pt x="539" y="6524"/>
                    <a:pt x="571" y="6429"/>
                    <a:pt x="602" y="6334"/>
                  </a:cubicBezTo>
                  <a:cubicBezTo>
                    <a:pt x="856" y="5923"/>
                    <a:pt x="1077" y="5543"/>
                    <a:pt x="1299" y="5099"/>
                  </a:cubicBezTo>
                  <a:cubicBezTo>
                    <a:pt x="1837" y="5257"/>
                    <a:pt x="2281" y="5416"/>
                    <a:pt x="2692" y="5701"/>
                  </a:cubicBezTo>
                  <a:cubicBezTo>
                    <a:pt x="2502" y="6334"/>
                    <a:pt x="2091" y="6841"/>
                    <a:pt x="1806" y="7411"/>
                  </a:cubicBezTo>
                  <a:cubicBezTo>
                    <a:pt x="1964" y="7601"/>
                    <a:pt x="2059" y="7633"/>
                    <a:pt x="2154" y="7506"/>
                  </a:cubicBezTo>
                  <a:cubicBezTo>
                    <a:pt x="2344" y="7221"/>
                    <a:pt x="2502" y="6968"/>
                    <a:pt x="2661" y="6714"/>
                  </a:cubicBezTo>
                  <a:cubicBezTo>
                    <a:pt x="2787" y="6461"/>
                    <a:pt x="2914" y="6208"/>
                    <a:pt x="3072" y="5891"/>
                  </a:cubicBezTo>
                  <a:cubicBezTo>
                    <a:pt x="3452" y="6081"/>
                    <a:pt x="3832" y="6271"/>
                    <a:pt x="4212" y="6429"/>
                  </a:cubicBezTo>
                  <a:cubicBezTo>
                    <a:pt x="3832" y="7094"/>
                    <a:pt x="3484" y="7728"/>
                    <a:pt x="3104" y="8393"/>
                  </a:cubicBezTo>
                  <a:cubicBezTo>
                    <a:pt x="2977" y="8329"/>
                    <a:pt x="2851" y="8329"/>
                    <a:pt x="2724" y="8266"/>
                  </a:cubicBezTo>
                  <a:cubicBezTo>
                    <a:pt x="2027" y="7918"/>
                    <a:pt x="1331" y="7538"/>
                    <a:pt x="666" y="7094"/>
                  </a:cubicBezTo>
                  <a:cubicBezTo>
                    <a:pt x="444" y="6936"/>
                    <a:pt x="412" y="6841"/>
                    <a:pt x="507" y="65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5986850" y="2587100"/>
              <a:ext cx="194000" cy="103750"/>
            </a:xfrm>
            <a:custGeom>
              <a:avLst/>
              <a:gdLst/>
              <a:ahLst/>
              <a:cxnLst/>
              <a:rect l="l" t="t" r="r" b="b"/>
              <a:pathLst>
                <a:path w="7760" h="4150" extrusionOk="0">
                  <a:moveTo>
                    <a:pt x="158" y="1932"/>
                  </a:moveTo>
                  <a:cubicBezTo>
                    <a:pt x="222" y="1869"/>
                    <a:pt x="317" y="1806"/>
                    <a:pt x="443" y="1742"/>
                  </a:cubicBezTo>
                  <a:cubicBezTo>
                    <a:pt x="1140" y="2059"/>
                    <a:pt x="1837" y="2376"/>
                    <a:pt x="2534" y="2692"/>
                  </a:cubicBezTo>
                  <a:cubicBezTo>
                    <a:pt x="2692" y="2756"/>
                    <a:pt x="2882" y="2819"/>
                    <a:pt x="3040" y="2882"/>
                  </a:cubicBezTo>
                  <a:cubicBezTo>
                    <a:pt x="3864" y="3231"/>
                    <a:pt x="4719" y="3421"/>
                    <a:pt x="5542" y="3801"/>
                  </a:cubicBezTo>
                  <a:cubicBezTo>
                    <a:pt x="5701" y="3896"/>
                    <a:pt x="5891" y="3959"/>
                    <a:pt x="6081" y="4023"/>
                  </a:cubicBezTo>
                  <a:cubicBezTo>
                    <a:pt x="6271" y="4054"/>
                    <a:pt x="6461" y="4118"/>
                    <a:pt x="6651" y="4149"/>
                  </a:cubicBezTo>
                  <a:cubicBezTo>
                    <a:pt x="6809" y="4149"/>
                    <a:pt x="6967" y="4118"/>
                    <a:pt x="7062" y="3991"/>
                  </a:cubicBezTo>
                  <a:cubicBezTo>
                    <a:pt x="7284" y="3643"/>
                    <a:pt x="7474" y="3262"/>
                    <a:pt x="7664" y="2914"/>
                  </a:cubicBezTo>
                  <a:cubicBezTo>
                    <a:pt x="7759" y="2692"/>
                    <a:pt x="7696" y="2502"/>
                    <a:pt x="7506" y="2344"/>
                  </a:cubicBezTo>
                  <a:cubicBezTo>
                    <a:pt x="7442" y="2249"/>
                    <a:pt x="7316" y="2186"/>
                    <a:pt x="7221" y="2122"/>
                  </a:cubicBezTo>
                  <a:cubicBezTo>
                    <a:pt x="6651" y="1869"/>
                    <a:pt x="6081" y="1584"/>
                    <a:pt x="5479" y="1362"/>
                  </a:cubicBezTo>
                  <a:cubicBezTo>
                    <a:pt x="4624" y="1014"/>
                    <a:pt x="3737" y="666"/>
                    <a:pt x="2850" y="381"/>
                  </a:cubicBezTo>
                  <a:cubicBezTo>
                    <a:pt x="2375" y="222"/>
                    <a:pt x="1869" y="64"/>
                    <a:pt x="1330" y="32"/>
                  </a:cubicBezTo>
                  <a:cubicBezTo>
                    <a:pt x="1014" y="1"/>
                    <a:pt x="760" y="127"/>
                    <a:pt x="633" y="412"/>
                  </a:cubicBezTo>
                  <a:cubicBezTo>
                    <a:pt x="412" y="761"/>
                    <a:pt x="222" y="1141"/>
                    <a:pt x="32" y="1489"/>
                  </a:cubicBezTo>
                  <a:cubicBezTo>
                    <a:pt x="0" y="1552"/>
                    <a:pt x="0" y="1647"/>
                    <a:pt x="0" y="1711"/>
                  </a:cubicBezTo>
                  <a:cubicBezTo>
                    <a:pt x="0" y="1806"/>
                    <a:pt x="0" y="1901"/>
                    <a:pt x="158" y="1932"/>
                  </a:cubicBezTo>
                  <a:close/>
                  <a:moveTo>
                    <a:pt x="982" y="634"/>
                  </a:moveTo>
                  <a:cubicBezTo>
                    <a:pt x="1077" y="444"/>
                    <a:pt x="1235" y="412"/>
                    <a:pt x="1425" y="444"/>
                  </a:cubicBezTo>
                  <a:cubicBezTo>
                    <a:pt x="1900" y="571"/>
                    <a:pt x="2375" y="634"/>
                    <a:pt x="2819" y="792"/>
                  </a:cubicBezTo>
                  <a:cubicBezTo>
                    <a:pt x="3705" y="1109"/>
                    <a:pt x="4592" y="1457"/>
                    <a:pt x="5479" y="1806"/>
                  </a:cubicBezTo>
                  <a:cubicBezTo>
                    <a:pt x="6049" y="2027"/>
                    <a:pt x="6619" y="2312"/>
                    <a:pt x="7157" y="2566"/>
                  </a:cubicBezTo>
                  <a:cubicBezTo>
                    <a:pt x="7189" y="2597"/>
                    <a:pt x="7221" y="2629"/>
                    <a:pt x="7284" y="2692"/>
                  </a:cubicBezTo>
                  <a:cubicBezTo>
                    <a:pt x="7189" y="3072"/>
                    <a:pt x="6936" y="3357"/>
                    <a:pt x="6746" y="3706"/>
                  </a:cubicBezTo>
                  <a:cubicBezTo>
                    <a:pt x="6619" y="3706"/>
                    <a:pt x="6461" y="3706"/>
                    <a:pt x="6302" y="3674"/>
                  </a:cubicBezTo>
                  <a:cubicBezTo>
                    <a:pt x="5986" y="3579"/>
                    <a:pt x="5701" y="3452"/>
                    <a:pt x="5384" y="3326"/>
                  </a:cubicBezTo>
                  <a:cubicBezTo>
                    <a:pt x="4972" y="3167"/>
                    <a:pt x="4560" y="3009"/>
                    <a:pt x="4117" y="2882"/>
                  </a:cubicBezTo>
                  <a:cubicBezTo>
                    <a:pt x="3484" y="2661"/>
                    <a:pt x="2819" y="2407"/>
                    <a:pt x="2185" y="2091"/>
                  </a:cubicBezTo>
                  <a:cubicBezTo>
                    <a:pt x="1900" y="1932"/>
                    <a:pt x="1584" y="1837"/>
                    <a:pt x="1299" y="1711"/>
                  </a:cubicBezTo>
                  <a:cubicBezTo>
                    <a:pt x="1045" y="1616"/>
                    <a:pt x="824" y="1552"/>
                    <a:pt x="602" y="1362"/>
                  </a:cubicBezTo>
                  <a:cubicBezTo>
                    <a:pt x="665" y="1077"/>
                    <a:pt x="824" y="856"/>
                    <a:pt x="982" y="6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4135000" y="2704275"/>
              <a:ext cx="70475" cy="87125"/>
            </a:xfrm>
            <a:custGeom>
              <a:avLst/>
              <a:gdLst/>
              <a:ahLst/>
              <a:cxnLst/>
              <a:rect l="l" t="t" r="r" b="b"/>
              <a:pathLst>
                <a:path w="2819" h="3485" extrusionOk="0">
                  <a:moveTo>
                    <a:pt x="317" y="3326"/>
                  </a:moveTo>
                  <a:cubicBezTo>
                    <a:pt x="792" y="2851"/>
                    <a:pt x="1299" y="2344"/>
                    <a:pt x="1742" y="1837"/>
                  </a:cubicBezTo>
                  <a:cubicBezTo>
                    <a:pt x="2027" y="1521"/>
                    <a:pt x="2280" y="1172"/>
                    <a:pt x="2534" y="824"/>
                  </a:cubicBezTo>
                  <a:cubicBezTo>
                    <a:pt x="2692" y="602"/>
                    <a:pt x="2819" y="349"/>
                    <a:pt x="2819" y="1"/>
                  </a:cubicBezTo>
                  <a:cubicBezTo>
                    <a:pt x="2597" y="127"/>
                    <a:pt x="2502" y="317"/>
                    <a:pt x="2375" y="476"/>
                  </a:cubicBezTo>
                  <a:cubicBezTo>
                    <a:pt x="1900" y="1172"/>
                    <a:pt x="1362" y="1806"/>
                    <a:pt x="792" y="2407"/>
                  </a:cubicBezTo>
                  <a:cubicBezTo>
                    <a:pt x="570" y="2597"/>
                    <a:pt x="380" y="2819"/>
                    <a:pt x="190" y="3041"/>
                  </a:cubicBezTo>
                  <a:cubicBezTo>
                    <a:pt x="127" y="3136"/>
                    <a:pt x="63" y="3231"/>
                    <a:pt x="0" y="3326"/>
                  </a:cubicBezTo>
                  <a:cubicBezTo>
                    <a:pt x="159" y="3484"/>
                    <a:pt x="254" y="3389"/>
                    <a:pt x="317" y="33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4042350" y="2819875"/>
              <a:ext cx="47550" cy="54650"/>
            </a:xfrm>
            <a:custGeom>
              <a:avLst/>
              <a:gdLst/>
              <a:ahLst/>
              <a:cxnLst/>
              <a:rect l="l" t="t" r="r" b="b"/>
              <a:pathLst>
                <a:path w="1902" h="2186" extrusionOk="0">
                  <a:moveTo>
                    <a:pt x="223" y="2185"/>
                  </a:moveTo>
                  <a:cubicBezTo>
                    <a:pt x="444" y="1869"/>
                    <a:pt x="666" y="1520"/>
                    <a:pt x="919" y="1204"/>
                  </a:cubicBezTo>
                  <a:cubicBezTo>
                    <a:pt x="1173" y="887"/>
                    <a:pt x="1489" y="634"/>
                    <a:pt x="1774" y="349"/>
                  </a:cubicBezTo>
                  <a:cubicBezTo>
                    <a:pt x="1838" y="285"/>
                    <a:pt x="1838" y="190"/>
                    <a:pt x="1901" y="0"/>
                  </a:cubicBezTo>
                  <a:cubicBezTo>
                    <a:pt x="1743" y="64"/>
                    <a:pt x="1648" y="95"/>
                    <a:pt x="1584" y="127"/>
                  </a:cubicBezTo>
                  <a:cubicBezTo>
                    <a:pt x="1141" y="444"/>
                    <a:pt x="729" y="792"/>
                    <a:pt x="444" y="1235"/>
                  </a:cubicBezTo>
                  <a:cubicBezTo>
                    <a:pt x="318" y="1457"/>
                    <a:pt x="159" y="1679"/>
                    <a:pt x="33" y="1932"/>
                  </a:cubicBezTo>
                  <a:cubicBezTo>
                    <a:pt x="1" y="2027"/>
                    <a:pt x="1" y="2154"/>
                    <a:pt x="223" y="2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3991700" y="2860250"/>
              <a:ext cx="30100" cy="32475"/>
            </a:xfrm>
            <a:custGeom>
              <a:avLst/>
              <a:gdLst/>
              <a:ahLst/>
              <a:cxnLst/>
              <a:rect l="l" t="t" r="r" b="b"/>
              <a:pathLst>
                <a:path w="1204" h="1299" extrusionOk="0">
                  <a:moveTo>
                    <a:pt x="855" y="982"/>
                  </a:moveTo>
                  <a:cubicBezTo>
                    <a:pt x="855" y="1077"/>
                    <a:pt x="918" y="1172"/>
                    <a:pt x="982" y="1235"/>
                  </a:cubicBezTo>
                  <a:cubicBezTo>
                    <a:pt x="982" y="1267"/>
                    <a:pt x="1077" y="1267"/>
                    <a:pt x="1140" y="1299"/>
                  </a:cubicBezTo>
                  <a:cubicBezTo>
                    <a:pt x="1203" y="824"/>
                    <a:pt x="982" y="475"/>
                    <a:pt x="633" y="222"/>
                  </a:cubicBezTo>
                  <a:cubicBezTo>
                    <a:pt x="507" y="95"/>
                    <a:pt x="348" y="0"/>
                    <a:pt x="158" y="32"/>
                  </a:cubicBezTo>
                  <a:cubicBezTo>
                    <a:pt x="127" y="32"/>
                    <a:pt x="95" y="95"/>
                    <a:pt x="0" y="159"/>
                  </a:cubicBezTo>
                  <a:cubicBezTo>
                    <a:pt x="95" y="190"/>
                    <a:pt x="158" y="222"/>
                    <a:pt x="190" y="285"/>
                  </a:cubicBezTo>
                  <a:cubicBezTo>
                    <a:pt x="507" y="444"/>
                    <a:pt x="728" y="665"/>
                    <a:pt x="855" y="9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3526950" y="2678950"/>
              <a:ext cx="194000" cy="191625"/>
            </a:xfrm>
            <a:custGeom>
              <a:avLst/>
              <a:gdLst/>
              <a:ahLst/>
              <a:cxnLst/>
              <a:rect l="l" t="t" r="r" b="b"/>
              <a:pathLst>
                <a:path w="7760" h="7665" extrusionOk="0">
                  <a:moveTo>
                    <a:pt x="7696" y="4751"/>
                  </a:moveTo>
                  <a:lnTo>
                    <a:pt x="7696" y="4751"/>
                  </a:lnTo>
                  <a:lnTo>
                    <a:pt x="7696" y="4434"/>
                  </a:lnTo>
                  <a:cubicBezTo>
                    <a:pt x="7696" y="3610"/>
                    <a:pt x="7379" y="2914"/>
                    <a:pt x="6746" y="2344"/>
                  </a:cubicBezTo>
                  <a:cubicBezTo>
                    <a:pt x="6366" y="1995"/>
                    <a:pt x="5954" y="1710"/>
                    <a:pt x="5542" y="1425"/>
                  </a:cubicBezTo>
                  <a:cubicBezTo>
                    <a:pt x="4972" y="982"/>
                    <a:pt x="4307" y="697"/>
                    <a:pt x="3611" y="539"/>
                  </a:cubicBezTo>
                  <a:cubicBezTo>
                    <a:pt x="2851" y="349"/>
                    <a:pt x="2059" y="190"/>
                    <a:pt x="1267" y="64"/>
                  </a:cubicBezTo>
                  <a:cubicBezTo>
                    <a:pt x="1045" y="32"/>
                    <a:pt x="792" y="0"/>
                    <a:pt x="539" y="0"/>
                  </a:cubicBezTo>
                  <a:cubicBezTo>
                    <a:pt x="190" y="0"/>
                    <a:pt x="95" y="127"/>
                    <a:pt x="32" y="444"/>
                  </a:cubicBezTo>
                  <a:cubicBezTo>
                    <a:pt x="0" y="824"/>
                    <a:pt x="0" y="1204"/>
                    <a:pt x="95" y="1552"/>
                  </a:cubicBezTo>
                  <a:cubicBezTo>
                    <a:pt x="507" y="2914"/>
                    <a:pt x="1109" y="4117"/>
                    <a:pt x="2122" y="5099"/>
                  </a:cubicBezTo>
                  <a:cubicBezTo>
                    <a:pt x="2787" y="5764"/>
                    <a:pt x="3547" y="6366"/>
                    <a:pt x="4434" y="6746"/>
                  </a:cubicBezTo>
                  <a:cubicBezTo>
                    <a:pt x="4941" y="6936"/>
                    <a:pt x="5416" y="7189"/>
                    <a:pt x="5891" y="7411"/>
                  </a:cubicBezTo>
                  <a:cubicBezTo>
                    <a:pt x="6017" y="7474"/>
                    <a:pt x="6144" y="7537"/>
                    <a:pt x="6271" y="7601"/>
                  </a:cubicBezTo>
                  <a:cubicBezTo>
                    <a:pt x="6461" y="7664"/>
                    <a:pt x="6556" y="7632"/>
                    <a:pt x="6682" y="7506"/>
                  </a:cubicBezTo>
                  <a:cubicBezTo>
                    <a:pt x="7348" y="6777"/>
                    <a:pt x="7759" y="5922"/>
                    <a:pt x="7696" y="4909"/>
                  </a:cubicBezTo>
                  <a:cubicBezTo>
                    <a:pt x="7696" y="4846"/>
                    <a:pt x="7696" y="4782"/>
                    <a:pt x="7696" y="4751"/>
                  </a:cubicBezTo>
                  <a:close/>
                  <a:moveTo>
                    <a:pt x="507" y="507"/>
                  </a:moveTo>
                  <a:cubicBezTo>
                    <a:pt x="634" y="475"/>
                    <a:pt x="729" y="444"/>
                    <a:pt x="824" y="444"/>
                  </a:cubicBezTo>
                  <a:cubicBezTo>
                    <a:pt x="1204" y="507"/>
                    <a:pt x="1584" y="570"/>
                    <a:pt x="2122" y="634"/>
                  </a:cubicBezTo>
                  <a:cubicBezTo>
                    <a:pt x="1584" y="1077"/>
                    <a:pt x="1267" y="1520"/>
                    <a:pt x="760" y="1805"/>
                  </a:cubicBezTo>
                  <a:cubicBezTo>
                    <a:pt x="475" y="1457"/>
                    <a:pt x="444" y="1235"/>
                    <a:pt x="507" y="507"/>
                  </a:cubicBezTo>
                  <a:close/>
                  <a:moveTo>
                    <a:pt x="7221" y="5796"/>
                  </a:moveTo>
                  <a:cubicBezTo>
                    <a:pt x="7126" y="6334"/>
                    <a:pt x="6809" y="6746"/>
                    <a:pt x="6429" y="7157"/>
                  </a:cubicBezTo>
                  <a:cubicBezTo>
                    <a:pt x="5574" y="6746"/>
                    <a:pt x="4719" y="6366"/>
                    <a:pt x="3896" y="5954"/>
                  </a:cubicBezTo>
                  <a:cubicBezTo>
                    <a:pt x="3484" y="5764"/>
                    <a:pt x="3136" y="5416"/>
                    <a:pt x="2787" y="5067"/>
                  </a:cubicBezTo>
                  <a:cubicBezTo>
                    <a:pt x="2882" y="4972"/>
                    <a:pt x="2946" y="4877"/>
                    <a:pt x="3041" y="4814"/>
                  </a:cubicBezTo>
                  <a:cubicBezTo>
                    <a:pt x="3674" y="4339"/>
                    <a:pt x="4339" y="3832"/>
                    <a:pt x="4972" y="3325"/>
                  </a:cubicBezTo>
                  <a:cubicBezTo>
                    <a:pt x="5162" y="3199"/>
                    <a:pt x="5352" y="3104"/>
                    <a:pt x="5447" y="2850"/>
                  </a:cubicBezTo>
                  <a:cubicBezTo>
                    <a:pt x="5321" y="2850"/>
                    <a:pt x="5226" y="2850"/>
                    <a:pt x="5162" y="2882"/>
                  </a:cubicBezTo>
                  <a:cubicBezTo>
                    <a:pt x="4846" y="3072"/>
                    <a:pt x="4561" y="3230"/>
                    <a:pt x="4276" y="3420"/>
                  </a:cubicBezTo>
                  <a:cubicBezTo>
                    <a:pt x="3674" y="3864"/>
                    <a:pt x="3104" y="4307"/>
                    <a:pt x="2502" y="4751"/>
                  </a:cubicBezTo>
                  <a:cubicBezTo>
                    <a:pt x="2217" y="4592"/>
                    <a:pt x="2027" y="4339"/>
                    <a:pt x="1837" y="4054"/>
                  </a:cubicBezTo>
                  <a:cubicBezTo>
                    <a:pt x="1932" y="3959"/>
                    <a:pt x="1995" y="3832"/>
                    <a:pt x="2090" y="3769"/>
                  </a:cubicBezTo>
                  <a:cubicBezTo>
                    <a:pt x="2407" y="3515"/>
                    <a:pt x="2756" y="3294"/>
                    <a:pt x="3104" y="3072"/>
                  </a:cubicBezTo>
                  <a:cubicBezTo>
                    <a:pt x="3326" y="2914"/>
                    <a:pt x="3579" y="2819"/>
                    <a:pt x="3801" y="2629"/>
                  </a:cubicBezTo>
                  <a:cubicBezTo>
                    <a:pt x="3959" y="2502"/>
                    <a:pt x="4086" y="2344"/>
                    <a:pt x="4244" y="2217"/>
                  </a:cubicBezTo>
                  <a:cubicBezTo>
                    <a:pt x="4149" y="2059"/>
                    <a:pt x="4086" y="2122"/>
                    <a:pt x="4022" y="2154"/>
                  </a:cubicBezTo>
                  <a:cubicBezTo>
                    <a:pt x="3579" y="2407"/>
                    <a:pt x="3167" y="2660"/>
                    <a:pt x="2724" y="2914"/>
                  </a:cubicBezTo>
                  <a:cubicBezTo>
                    <a:pt x="2344" y="3135"/>
                    <a:pt x="1995" y="3420"/>
                    <a:pt x="1584" y="3674"/>
                  </a:cubicBezTo>
                  <a:cubicBezTo>
                    <a:pt x="1457" y="3610"/>
                    <a:pt x="1394" y="3452"/>
                    <a:pt x="1362" y="3294"/>
                  </a:cubicBezTo>
                  <a:cubicBezTo>
                    <a:pt x="1837" y="2629"/>
                    <a:pt x="2629" y="2312"/>
                    <a:pt x="3262" y="1647"/>
                  </a:cubicBezTo>
                  <a:cubicBezTo>
                    <a:pt x="3104" y="1679"/>
                    <a:pt x="3009" y="1647"/>
                    <a:pt x="2946" y="1679"/>
                  </a:cubicBezTo>
                  <a:cubicBezTo>
                    <a:pt x="2439" y="1932"/>
                    <a:pt x="1964" y="2217"/>
                    <a:pt x="1584" y="2597"/>
                  </a:cubicBezTo>
                  <a:cubicBezTo>
                    <a:pt x="1457" y="2692"/>
                    <a:pt x="1299" y="2787"/>
                    <a:pt x="1172" y="2914"/>
                  </a:cubicBezTo>
                  <a:cubicBezTo>
                    <a:pt x="950" y="2724"/>
                    <a:pt x="919" y="2470"/>
                    <a:pt x="824" y="2249"/>
                  </a:cubicBezTo>
                  <a:cubicBezTo>
                    <a:pt x="1235" y="1900"/>
                    <a:pt x="1615" y="1520"/>
                    <a:pt x="1995" y="1204"/>
                  </a:cubicBezTo>
                  <a:cubicBezTo>
                    <a:pt x="2375" y="919"/>
                    <a:pt x="2787" y="760"/>
                    <a:pt x="3294" y="887"/>
                  </a:cubicBezTo>
                  <a:cubicBezTo>
                    <a:pt x="4022" y="1077"/>
                    <a:pt x="4719" y="1330"/>
                    <a:pt x="5321" y="1774"/>
                  </a:cubicBezTo>
                  <a:cubicBezTo>
                    <a:pt x="5732" y="2059"/>
                    <a:pt x="6176" y="2375"/>
                    <a:pt x="6556" y="2724"/>
                  </a:cubicBezTo>
                  <a:cubicBezTo>
                    <a:pt x="6999" y="3104"/>
                    <a:pt x="7221" y="3610"/>
                    <a:pt x="7284" y="4149"/>
                  </a:cubicBezTo>
                  <a:cubicBezTo>
                    <a:pt x="7316" y="4719"/>
                    <a:pt x="7316" y="5257"/>
                    <a:pt x="7221" y="57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679750" y="2589475"/>
              <a:ext cx="72850" cy="76025"/>
            </a:xfrm>
            <a:custGeom>
              <a:avLst/>
              <a:gdLst/>
              <a:ahLst/>
              <a:cxnLst/>
              <a:rect l="l" t="t" r="r" b="b"/>
              <a:pathLst>
                <a:path w="2914" h="3041" extrusionOk="0">
                  <a:moveTo>
                    <a:pt x="2154" y="349"/>
                  </a:moveTo>
                  <a:cubicBezTo>
                    <a:pt x="1964" y="127"/>
                    <a:pt x="1711" y="32"/>
                    <a:pt x="1426" y="32"/>
                  </a:cubicBezTo>
                  <a:cubicBezTo>
                    <a:pt x="1077" y="1"/>
                    <a:pt x="697" y="1"/>
                    <a:pt x="285" y="159"/>
                  </a:cubicBezTo>
                  <a:cubicBezTo>
                    <a:pt x="95" y="729"/>
                    <a:pt x="0" y="1331"/>
                    <a:pt x="64" y="1932"/>
                  </a:cubicBezTo>
                  <a:cubicBezTo>
                    <a:pt x="64" y="1996"/>
                    <a:pt x="95" y="2091"/>
                    <a:pt x="159" y="2154"/>
                  </a:cubicBezTo>
                  <a:cubicBezTo>
                    <a:pt x="602" y="2851"/>
                    <a:pt x="1172" y="3041"/>
                    <a:pt x="1932" y="2882"/>
                  </a:cubicBezTo>
                  <a:cubicBezTo>
                    <a:pt x="2217" y="2819"/>
                    <a:pt x="2439" y="2597"/>
                    <a:pt x="2661" y="2376"/>
                  </a:cubicBezTo>
                  <a:cubicBezTo>
                    <a:pt x="2914" y="2091"/>
                    <a:pt x="2914" y="1299"/>
                    <a:pt x="2692" y="1046"/>
                  </a:cubicBezTo>
                  <a:cubicBezTo>
                    <a:pt x="2502" y="824"/>
                    <a:pt x="2344" y="602"/>
                    <a:pt x="2154" y="349"/>
                  </a:cubicBezTo>
                  <a:close/>
                  <a:moveTo>
                    <a:pt x="824" y="2217"/>
                  </a:moveTo>
                  <a:cubicBezTo>
                    <a:pt x="634" y="2217"/>
                    <a:pt x="539" y="2091"/>
                    <a:pt x="539" y="1901"/>
                  </a:cubicBezTo>
                  <a:cubicBezTo>
                    <a:pt x="507" y="1521"/>
                    <a:pt x="507" y="1141"/>
                    <a:pt x="507" y="761"/>
                  </a:cubicBezTo>
                  <a:cubicBezTo>
                    <a:pt x="507" y="602"/>
                    <a:pt x="570" y="476"/>
                    <a:pt x="761" y="476"/>
                  </a:cubicBezTo>
                  <a:cubicBezTo>
                    <a:pt x="887" y="824"/>
                    <a:pt x="887" y="1552"/>
                    <a:pt x="824" y="2217"/>
                  </a:cubicBezTo>
                  <a:close/>
                  <a:moveTo>
                    <a:pt x="1267" y="2439"/>
                  </a:moveTo>
                  <a:cubicBezTo>
                    <a:pt x="1204" y="2407"/>
                    <a:pt x="1141" y="2407"/>
                    <a:pt x="1141" y="2407"/>
                  </a:cubicBezTo>
                  <a:cubicBezTo>
                    <a:pt x="1109" y="1837"/>
                    <a:pt x="1109" y="1267"/>
                    <a:pt x="1077" y="697"/>
                  </a:cubicBezTo>
                  <a:cubicBezTo>
                    <a:pt x="1077" y="634"/>
                    <a:pt x="1077" y="507"/>
                    <a:pt x="1267" y="444"/>
                  </a:cubicBezTo>
                  <a:close/>
                  <a:moveTo>
                    <a:pt x="2312" y="2091"/>
                  </a:moveTo>
                  <a:cubicBezTo>
                    <a:pt x="2154" y="2312"/>
                    <a:pt x="1964" y="2502"/>
                    <a:pt x="1679" y="2502"/>
                  </a:cubicBezTo>
                  <a:cubicBezTo>
                    <a:pt x="1584" y="2122"/>
                    <a:pt x="1552" y="1267"/>
                    <a:pt x="1584" y="507"/>
                  </a:cubicBezTo>
                  <a:cubicBezTo>
                    <a:pt x="1679" y="571"/>
                    <a:pt x="1774" y="571"/>
                    <a:pt x="1837" y="634"/>
                  </a:cubicBezTo>
                  <a:cubicBezTo>
                    <a:pt x="1932" y="792"/>
                    <a:pt x="1996" y="919"/>
                    <a:pt x="2091" y="1077"/>
                  </a:cubicBezTo>
                  <a:cubicBezTo>
                    <a:pt x="2312" y="1141"/>
                    <a:pt x="2376" y="1299"/>
                    <a:pt x="2439" y="1489"/>
                  </a:cubicBezTo>
                  <a:cubicBezTo>
                    <a:pt x="2471" y="1711"/>
                    <a:pt x="2471" y="1932"/>
                    <a:pt x="2312" y="20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3732000" y="261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3758925" y="2664700"/>
              <a:ext cx="74450" cy="67300"/>
            </a:xfrm>
            <a:custGeom>
              <a:avLst/>
              <a:gdLst/>
              <a:ahLst/>
              <a:cxnLst/>
              <a:rect l="l" t="t" r="r" b="b"/>
              <a:pathLst>
                <a:path w="2978" h="2692" extrusionOk="0">
                  <a:moveTo>
                    <a:pt x="602" y="2249"/>
                  </a:moveTo>
                  <a:cubicBezTo>
                    <a:pt x="1014" y="2534"/>
                    <a:pt x="1425" y="2692"/>
                    <a:pt x="1900" y="2692"/>
                  </a:cubicBezTo>
                  <a:cubicBezTo>
                    <a:pt x="2249" y="2692"/>
                    <a:pt x="2471" y="2565"/>
                    <a:pt x="2629" y="2312"/>
                  </a:cubicBezTo>
                  <a:cubicBezTo>
                    <a:pt x="2882" y="1964"/>
                    <a:pt x="2977" y="1552"/>
                    <a:pt x="2946" y="1140"/>
                  </a:cubicBezTo>
                  <a:cubicBezTo>
                    <a:pt x="2882" y="570"/>
                    <a:pt x="2502" y="158"/>
                    <a:pt x="1964" y="95"/>
                  </a:cubicBezTo>
                  <a:cubicBezTo>
                    <a:pt x="1710" y="63"/>
                    <a:pt x="1489" y="95"/>
                    <a:pt x="1299" y="95"/>
                  </a:cubicBezTo>
                  <a:cubicBezTo>
                    <a:pt x="1045" y="63"/>
                    <a:pt x="824" y="63"/>
                    <a:pt x="634" y="32"/>
                  </a:cubicBezTo>
                  <a:cubicBezTo>
                    <a:pt x="475" y="0"/>
                    <a:pt x="380" y="63"/>
                    <a:pt x="285" y="190"/>
                  </a:cubicBezTo>
                  <a:cubicBezTo>
                    <a:pt x="0" y="634"/>
                    <a:pt x="64" y="1584"/>
                    <a:pt x="380" y="2027"/>
                  </a:cubicBezTo>
                  <a:cubicBezTo>
                    <a:pt x="444" y="2090"/>
                    <a:pt x="507" y="2185"/>
                    <a:pt x="602" y="2249"/>
                  </a:cubicBezTo>
                  <a:close/>
                  <a:moveTo>
                    <a:pt x="539" y="507"/>
                  </a:moveTo>
                  <a:cubicBezTo>
                    <a:pt x="634" y="507"/>
                    <a:pt x="729" y="475"/>
                    <a:pt x="855" y="475"/>
                  </a:cubicBezTo>
                  <a:cubicBezTo>
                    <a:pt x="855" y="539"/>
                    <a:pt x="855" y="602"/>
                    <a:pt x="887" y="665"/>
                  </a:cubicBezTo>
                  <a:cubicBezTo>
                    <a:pt x="919" y="697"/>
                    <a:pt x="982" y="760"/>
                    <a:pt x="1045" y="792"/>
                  </a:cubicBezTo>
                  <a:cubicBezTo>
                    <a:pt x="1077" y="729"/>
                    <a:pt x="1140" y="665"/>
                    <a:pt x="1172" y="602"/>
                  </a:cubicBezTo>
                  <a:cubicBezTo>
                    <a:pt x="1204" y="570"/>
                    <a:pt x="1204" y="539"/>
                    <a:pt x="1204" y="475"/>
                  </a:cubicBezTo>
                  <a:cubicBezTo>
                    <a:pt x="1425" y="475"/>
                    <a:pt x="1584" y="443"/>
                    <a:pt x="1774" y="475"/>
                  </a:cubicBezTo>
                  <a:cubicBezTo>
                    <a:pt x="2217" y="475"/>
                    <a:pt x="2471" y="729"/>
                    <a:pt x="2534" y="1172"/>
                  </a:cubicBezTo>
                  <a:cubicBezTo>
                    <a:pt x="2597" y="1520"/>
                    <a:pt x="2502" y="1837"/>
                    <a:pt x="2281" y="2122"/>
                  </a:cubicBezTo>
                  <a:cubicBezTo>
                    <a:pt x="2154" y="2280"/>
                    <a:pt x="1996" y="2375"/>
                    <a:pt x="1837" y="2280"/>
                  </a:cubicBezTo>
                  <a:cubicBezTo>
                    <a:pt x="1584" y="2185"/>
                    <a:pt x="1299" y="2217"/>
                    <a:pt x="1077" y="2090"/>
                  </a:cubicBezTo>
                  <a:cubicBezTo>
                    <a:pt x="1014" y="2059"/>
                    <a:pt x="982" y="2027"/>
                    <a:pt x="887" y="1964"/>
                  </a:cubicBezTo>
                  <a:cubicBezTo>
                    <a:pt x="919" y="1869"/>
                    <a:pt x="950" y="1774"/>
                    <a:pt x="982" y="1679"/>
                  </a:cubicBezTo>
                  <a:cubicBezTo>
                    <a:pt x="887" y="1489"/>
                    <a:pt x="729" y="1647"/>
                    <a:pt x="602" y="1584"/>
                  </a:cubicBezTo>
                  <a:cubicBezTo>
                    <a:pt x="570" y="1552"/>
                    <a:pt x="507" y="1520"/>
                    <a:pt x="507" y="1457"/>
                  </a:cubicBezTo>
                  <a:cubicBezTo>
                    <a:pt x="444" y="1140"/>
                    <a:pt x="444" y="855"/>
                    <a:pt x="53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3590275" y="2574425"/>
              <a:ext cx="67325" cy="64175"/>
            </a:xfrm>
            <a:custGeom>
              <a:avLst/>
              <a:gdLst/>
              <a:ahLst/>
              <a:cxnLst/>
              <a:rect l="l" t="t" r="r" b="b"/>
              <a:pathLst>
                <a:path w="2693" h="2567" extrusionOk="0">
                  <a:moveTo>
                    <a:pt x="1363" y="2534"/>
                  </a:moveTo>
                  <a:cubicBezTo>
                    <a:pt x="1489" y="2534"/>
                    <a:pt x="1553" y="2534"/>
                    <a:pt x="1584" y="2534"/>
                  </a:cubicBezTo>
                  <a:cubicBezTo>
                    <a:pt x="2376" y="2503"/>
                    <a:pt x="2693" y="2154"/>
                    <a:pt x="2661" y="1394"/>
                  </a:cubicBezTo>
                  <a:cubicBezTo>
                    <a:pt x="2661" y="476"/>
                    <a:pt x="2123" y="1"/>
                    <a:pt x="1236" y="64"/>
                  </a:cubicBezTo>
                  <a:cubicBezTo>
                    <a:pt x="1078" y="96"/>
                    <a:pt x="919" y="128"/>
                    <a:pt x="793" y="254"/>
                  </a:cubicBezTo>
                  <a:cubicBezTo>
                    <a:pt x="603" y="413"/>
                    <a:pt x="413" y="539"/>
                    <a:pt x="223" y="698"/>
                  </a:cubicBezTo>
                  <a:cubicBezTo>
                    <a:pt x="159" y="761"/>
                    <a:pt x="96" y="824"/>
                    <a:pt x="96" y="888"/>
                  </a:cubicBezTo>
                  <a:cubicBezTo>
                    <a:pt x="1" y="1236"/>
                    <a:pt x="1" y="1553"/>
                    <a:pt x="159" y="1869"/>
                  </a:cubicBezTo>
                  <a:cubicBezTo>
                    <a:pt x="444" y="2344"/>
                    <a:pt x="856" y="2566"/>
                    <a:pt x="1363" y="2534"/>
                  </a:cubicBezTo>
                  <a:close/>
                  <a:moveTo>
                    <a:pt x="413" y="1109"/>
                  </a:moveTo>
                  <a:cubicBezTo>
                    <a:pt x="571" y="951"/>
                    <a:pt x="761" y="824"/>
                    <a:pt x="919" y="634"/>
                  </a:cubicBezTo>
                  <a:cubicBezTo>
                    <a:pt x="1173" y="381"/>
                    <a:pt x="1426" y="413"/>
                    <a:pt x="1711" y="508"/>
                  </a:cubicBezTo>
                  <a:cubicBezTo>
                    <a:pt x="2028" y="571"/>
                    <a:pt x="2186" y="824"/>
                    <a:pt x="2249" y="1141"/>
                  </a:cubicBezTo>
                  <a:cubicBezTo>
                    <a:pt x="2249" y="1204"/>
                    <a:pt x="2249" y="1268"/>
                    <a:pt x="2249" y="1363"/>
                  </a:cubicBezTo>
                  <a:cubicBezTo>
                    <a:pt x="2281" y="1933"/>
                    <a:pt x="2123" y="2123"/>
                    <a:pt x="1521" y="2154"/>
                  </a:cubicBezTo>
                  <a:cubicBezTo>
                    <a:pt x="1109" y="2186"/>
                    <a:pt x="729" y="2091"/>
                    <a:pt x="508" y="1679"/>
                  </a:cubicBezTo>
                  <a:cubicBezTo>
                    <a:pt x="413" y="1489"/>
                    <a:pt x="349" y="1331"/>
                    <a:pt x="413" y="1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3765250" y="2809575"/>
              <a:ext cx="43575" cy="44350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982" y="64"/>
                  </a:moveTo>
                  <a:cubicBezTo>
                    <a:pt x="887" y="32"/>
                    <a:pt x="761" y="32"/>
                    <a:pt x="697" y="1"/>
                  </a:cubicBezTo>
                  <a:cubicBezTo>
                    <a:pt x="286" y="1"/>
                    <a:pt x="96" y="96"/>
                    <a:pt x="32" y="476"/>
                  </a:cubicBezTo>
                  <a:cubicBezTo>
                    <a:pt x="1" y="697"/>
                    <a:pt x="1" y="919"/>
                    <a:pt x="32" y="1109"/>
                  </a:cubicBezTo>
                  <a:cubicBezTo>
                    <a:pt x="64" y="1457"/>
                    <a:pt x="349" y="1679"/>
                    <a:pt x="697" y="1742"/>
                  </a:cubicBezTo>
                  <a:cubicBezTo>
                    <a:pt x="1046" y="1774"/>
                    <a:pt x="1331" y="1616"/>
                    <a:pt x="1489" y="1299"/>
                  </a:cubicBezTo>
                  <a:cubicBezTo>
                    <a:pt x="1743" y="792"/>
                    <a:pt x="1521" y="254"/>
                    <a:pt x="982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3804850" y="2745450"/>
              <a:ext cx="60975" cy="56225"/>
            </a:xfrm>
            <a:custGeom>
              <a:avLst/>
              <a:gdLst/>
              <a:ahLst/>
              <a:cxnLst/>
              <a:rect l="l" t="t" r="r" b="b"/>
              <a:pathLst>
                <a:path w="2439" h="2249" extrusionOk="0">
                  <a:moveTo>
                    <a:pt x="729" y="1995"/>
                  </a:moveTo>
                  <a:cubicBezTo>
                    <a:pt x="982" y="2154"/>
                    <a:pt x="1267" y="2249"/>
                    <a:pt x="1584" y="2217"/>
                  </a:cubicBezTo>
                  <a:cubicBezTo>
                    <a:pt x="1837" y="2217"/>
                    <a:pt x="2027" y="2091"/>
                    <a:pt x="2154" y="1900"/>
                  </a:cubicBezTo>
                  <a:cubicBezTo>
                    <a:pt x="2312" y="1647"/>
                    <a:pt x="2407" y="1362"/>
                    <a:pt x="2375" y="1045"/>
                  </a:cubicBezTo>
                  <a:cubicBezTo>
                    <a:pt x="2439" y="697"/>
                    <a:pt x="2312" y="380"/>
                    <a:pt x="1964" y="190"/>
                  </a:cubicBezTo>
                  <a:cubicBezTo>
                    <a:pt x="1584" y="0"/>
                    <a:pt x="982" y="64"/>
                    <a:pt x="665" y="349"/>
                  </a:cubicBezTo>
                  <a:cubicBezTo>
                    <a:pt x="0" y="887"/>
                    <a:pt x="254" y="1679"/>
                    <a:pt x="729" y="1995"/>
                  </a:cubicBezTo>
                  <a:close/>
                  <a:moveTo>
                    <a:pt x="1299" y="507"/>
                  </a:moveTo>
                  <a:cubicBezTo>
                    <a:pt x="1330" y="507"/>
                    <a:pt x="1394" y="507"/>
                    <a:pt x="1425" y="507"/>
                  </a:cubicBezTo>
                  <a:cubicBezTo>
                    <a:pt x="1837" y="507"/>
                    <a:pt x="2027" y="697"/>
                    <a:pt x="1995" y="1109"/>
                  </a:cubicBezTo>
                  <a:cubicBezTo>
                    <a:pt x="1995" y="1172"/>
                    <a:pt x="1995" y="1204"/>
                    <a:pt x="1995" y="1267"/>
                  </a:cubicBezTo>
                  <a:cubicBezTo>
                    <a:pt x="1869" y="1774"/>
                    <a:pt x="1615" y="1964"/>
                    <a:pt x="1045" y="1710"/>
                  </a:cubicBezTo>
                  <a:cubicBezTo>
                    <a:pt x="729" y="1584"/>
                    <a:pt x="570" y="1267"/>
                    <a:pt x="634" y="1014"/>
                  </a:cubicBezTo>
                  <a:cubicBezTo>
                    <a:pt x="665" y="792"/>
                    <a:pt x="1014" y="507"/>
                    <a:pt x="129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5905300" y="1757375"/>
              <a:ext cx="39600" cy="49900"/>
            </a:xfrm>
            <a:custGeom>
              <a:avLst/>
              <a:gdLst/>
              <a:ahLst/>
              <a:cxnLst/>
              <a:rect l="l" t="t" r="r" b="b"/>
              <a:pathLst>
                <a:path w="1584" h="1996" extrusionOk="0">
                  <a:moveTo>
                    <a:pt x="317" y="32"/>
                  </a:moveTo>
                  <a:cubicBezTo>
                    <a:pt x="222" y="32"/>
                    <a:pt x="159" y="1"/>
                    <a:pt x="64" y="32"/>
                  </a:cubicBezTo>
                  <a:cubicBezTo>
                    <a:pt x="32" y="32"/>
                    <a:pt x="0" y="127"/>
                    <a:pt x="0" y="159"/>
                  </a:cubicBezTo>
                  <a:cubicBezTo>
                    <a:pt x="32" y="286"/>
                    <a:pt x="32" y="444"/>
                    <a:pt x="95" y="571"/>
                  </a:cubicBezTo>
                  <a:cubicBezTo>
                    <a:pt x="349" y="1141"/>
                    <a:pt x="760" y="1584"/>
                    <a:pt x="1267" y="1996"/>
                  </a:cubicBezTo>
                  <a:cubicBezTo>
                    <a:pt x="1584" y="1742"/>
                    <a:pt x="1457" y="1521"/>
                    <a:pt x="1299" y="1362"/>
                  </a:cubicBezTo>
                  <a:cubicBezTo>
                    <a:pt x="950" y="1014"/>
                    <a:pt x="665" y="602"/>
                    <a:pt x="412" y="159"/>
                  </a:cubicBezTo>
                  <a:cubicBezTo>
                    <a:pt x="412" y="127"/>
                    <a:pt x="349" y="64"/>
                    <a:pt x="317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5893425" y="1785875"/>
              <a:ext cx="34850" cy="40400"/>
            </a:xfrm>
            <a:custGeom>
              <a:avLst/>
              <a:gdLst/>
              <a:ahLst/>
              <a:cxnLst/>
              <a:rect l="l" t="t" r="r" b="b"/>
              <a:pathLst>
                <a:path w="1394" h="1616" extrusionOk="0">
                  <a:moveTo>
                    <a:pt x="127" y="32"/>
                  </a:moveTo>
                  <a:cubicBezTo>
                    <a:pt x="63" y="64"/>
                    <a:pt x="0" y="191"/>
                    <a:pt x="32" y="254"/>
                  </a:cubicBezTo>
                  <a:cubicBezTo>
                    <a:pt x="190" y="507"/>
                    <a:pt x="317" y="761"/>
                    <a:pt x="507" y="982"/>
                  </a:cubicBezTo>
                  <a:cubicBezTo>
                    <a:pt x="729" y="1236"/>
                    <a:pt x="887" y="1552"/>
                    <a:pt x="1330" y="1616"/>
                  </a:cubicBezTo>
                  <a:cubicBezTo>
                    <a:pt x="1330" y="1489"/>
                    <a:pt x="1394" y="1331"/>
                    <a:pt x="1330" y="1236"/>
                  </a:cubicBezTo>
                  <a:cubicBezTo>
                    <a:pt x="1014" y="824"/>
                    <a:pt x="665" y="444"/>
                    <a:pt x="349" y="32"/>
                  </a:cubicBezTo>
                  <a:cubicBezTo>
                    <a:pt x="285" y="1"/>
                    <a:pt x="159" y="1"/>
                    <a:pt x="127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5955175" y="1715425"/>
              <a:ext cx="32475" cy="41975"/>
            </a:xfrm>
            <a:custGeom>
              <a:avLst/>
              <a:gdLst/>
              <a:ahLst/>
              <a:cxnLst/>
              <a:rect l="l" t="t" r="r" b="b"/>
              <a:pathLst>
                <a:path w="1299" h="1679" extrusionOk="0">
                  <a:moveTo>
                    <a:pt x="412" y="222"/>
                  </a:moveTo>
                  <a:cubicBezTo>
                    <a:pt x="349" y="95"/>
                    <a:pt x="222" y="0"/>
                    <a:pt x="32" y="127"/>
                  </a:cubicBezTo>
                  <a:cubicBezTo>
                    <a:pt x="0" y="475"/>
                    <a:pt x="159" y="760"/>
                    <a:pt x="349" y="1014"/>
                  </a:cubicBezTo>
                  <a:cubicBezTo>
                    <a:pt x="570" y="1299"/>
                    <a:pt x="760" y="1615"/>
                    <a:pt x="1140" y="1679"/>
                  </a:cubicBezTo>
                  <a:cubicBezTo>
                    <a:pt x="1267" y="1552"/>
                    <a:pt x="1299" y="1394"/>
                    <a:pt x="1172" y="1299"/>
                  </a:cubicBezTo>
                  <a:cubicBezTo>
                    <a:pt x="855" y="982"/>
                    <a:pt x="634" y="602"/>
                    <a:pt x="412" y="2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5940125" y="1736800"/>
              <a:ext cx="30125" cy="38800"/>
            </a:xfrm>
            <a:custGeom>
              <a:avLst/>
              <a:gdLst/>
              <a:ahLst/>
              <a:cxnLst/>
              <a:rect l="l" t="t" r="r" b="b"/>
              <a:pathLst>
                <a:path w="1205" h="1552" extrusionOk="0">
                  <a:moveTo>
                    <a:pt x="1" y="0"/>
                  </a:moveTo>
                  <a:cubicBezTo>
                    <a:pt x="64" y="539"/>
                    <a:pt x="254" y="855"/>
                    <a:pt x="476" y="1172"/>
                  </a:cubicBezTo>
                  <a:cubicBezTo>
                    <a:pt x="571" y="1330"/>
                    <a:pt x="761" y="1425"/>
                    <a:pt x="919" y="1520"/>
                  </a:cubicBezTo>
                  <a:cubicBezTo>
                    <a:pt x="951" y="1552"/>
                    <a:pt x="1077" y="1520"/>
                    <a:pt x="1141" y="1489"/>
                  </a:cubicBezTo>
                  <a:cubicBezTo>
                    <a:pt x="1172" y="1457"/>
                    <a:pt x="1204" y="1330"/>
                    <a:pt x="1172" y="1267"/>
                  </a:cubicBezTo>
                  <a:cubicBezTo>
                    <a:pt x="919" y="887"/>
                    <a:pt x="666" y="507"/>
                    <a:pt x="381" y="127"/>
                  </a:cubicBezTo>
                  <a:cubicBezTo>
                    <a:pt x="317" y="64"/>
                    <a:pt x="191" y="6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6136475" y="1596650"/>
              <a:ext cx="19825" cy="28525"/>
            </a:xfrm>
            <a:custGeom>
              <a:avLst/>
              <a:gdLst/>
              <a:ahLst/>
              <a:cxnLst/>
              <a:rect l="l" t="t" r="r" b="b"/>
              <a:pathLst>
                <a:path w="793" h="1141" extrusionOk="0">
                  <a:moveTo>
                    <a:pt x="476" y="191"/>
                  </a:moveTo>
                  <a:cubicBezTo>
                    <a:pt x="412" y="96"/>
                    <a:pt x="254" y="32"/>
                    <a:pt x="127" y="32"/>
                  </a:cubicBezTo>
                  <a:cubicBezTo>
                    <a:pt x="32" y="1"/>
                    <a:pt x="1" y="254"/>
                    <a:pt x="127" y="444"/>
                  </a:cubicBezTo>
                  <a:cubicBezTo>
                    <a:pt x="286" y="666"/>
                    <a:pt x="317" y="951"/>
                    <a:pt x="634" y="1141"/>
                  </a:cubicBezTo>
                  <a:cubicBezTo>
                    <a:pt x="697" y="1014"/>
                    <a:pt x="792" y="919"/>
                    <a:pt x="761" y="856"/>
                  </a:cubicBezTo>
                  <a:cubicBezTo>
                    <a:pt x="697" y="603"/>
                    <a:pt x="602" y="381"/>
                    <a:pt x="476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6107975" y="1610125"/>
              <a:ext cx="22200" cy="26150"/>
            </a:xfrm>
            <a:custGeom>
              <a:avLst/>
              <a:gdLst/>
              <a:ahLst/>
              <a:cxnLst/>
              <a:rect l="l" t="t" r="r" b="b"/>
              <a:pathLst>
                <a:path w="888" h="1046" extrusionOk="0">
                  <a:moveTo>
                    <a:pt x="349" y="127"/>
                  </a:moveTo>
                  <a:cubicBezTo>
                    <a:pt x="285" y="64"/>
                    <a:pt x="127" y="32"/>
                    <a:pt x="0" y="0"/>
                  </a:cubicBezTo>
                  <a:cubicBezTo>
                    <a:pt x="64" y="697"/>
                    <a:pt x="190" y="855"/>
                    <a:pt x="729" y="1045"/>
                  </a:cubicBezTo>
                  <a:cubicBezTo>
                    <a:pt x="887" y="634"/>
                    <a:pt x="476" y="412"/>
                    <a:pt x="34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6177650" y="1572125"/>
              <a:ext cx="15850" cy="24550"/>
            </a:xfrm>
            <a:custGeom>
              <a:avLst/>
              <a:gdLst/>
              <a:ahLst/>
              <a:cxnLst/>
              <a:rect l="l" t="t" r="r" b="b"/>
              <a:pathLst>
                <a:path w="634" h="982" extrusionOk="0">
                  <a:moveTo>
                    <a:pt x="475" y="982"/>
                  </a:moveTo>
                  <a:cubicBezTo>
                    <a:pt x="570" y="887"/>
                    <a:pt x="634" y="823"/>
                    <a:pt x="602" y="792"/>
                  </a:cubicBezTo>
                  <a:cubicBezTo>
                    <a:pt x="507" y="538"/>
                    <a:pt x="412" y="317"/>
                    <a:pt x="285" y="63"/>
                  </a:cubicBezTo>
                  <a:cubicBezTo>
                    <a:pt x="285" y="32"/>
                    <a:pt x="159" y="0"/>
                    <a:pt x="95" y="32"/>
                  </a:cubicBezTo>
                  <a:cubicBezTo>
                    <a:pt x="32" y="63"/>
                    <a:pt x="0" y="158"/>
                    <a:pt x="0" y="222"/>
                  </a:cubicBezTo>
                  <a:cubicBezTo>
                    <a:pt x="64" y="538"/>
                    <a:pt x="190" y="792"/>
                    <a:pt x="475" y="9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6077100" y="1644950"/>
              <a:ext cx="11900" cy="15850"/>
            </a:xfrm>
            <a:custGeom>
              <a:avLst/>
              <a:gdLst/>
              <a:ahLst/>
              <a:cxnLst/>
              <a:rect l="l" t="t" r="r" b="b"/>
              <a:pathLst>
                <a:path w="476" h="634" extrusionOk="0">
                  <a:moveTo>
                    <a:pt x="317" y="64"/>
                  </a:moveTo>
                  <a:cubicBezTo>
                    <a:pt x="254" y="32"/>
                    <a:pt x="159" y="1"/>
                    <a:pt x="95" y="32"/>
                  </a:cubicBezTo>
                  <a:cubicBezTo>
                    <a:pt x="64" y="32"/>
                    <a:pt x="0" y="159"/>
                    <a:pt x="32" y="222"/>
                  </a:cubicBezTo>
                  <a:cubicBezTo>
                    <a:pt x="95" y="349"/>
                    <a:pt x="159" y="476"/>
                    <a:pt x="254" y="634"/>
                  </a:cubicBezTo>
                  <a:cubicBezTo>
                    <a:pt x="475" y="349"/>
                    <a:pt x="475" y="254"/>
                    <a:pt x="317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270275" y="1532525"/>
              <a:ext cx="37250" cy="36450"/>
            </a:xfrm>
            <a:custGeom>
              <a:avLst/>
              <a:gdLst/>
              <a:ahLst/>
              <a:cxnLst/>
              <a:rect l="l" t="t" r="r" b="b"/>
              <a:pathLst>
                <a:path w="1490" h="1458" extrusionOk="0">
                  <a:moveTo>
                    <a:pt x="1" y="317"/>
                  </a:moveTo>
                  <a:cubicBezTo>
                    <a:pt x="1" y="792"/>
                    <a:pt x="317" y="919"/>
                    <a:pt x="507" y="1141"/>
                  </a:cubicBezTo>
                  <a:cubicBezTo>
                    <a:pt x="856" y="1457"/>
                    <a:pt x="856" y="1457"/>
                    <a:pt x="1172" y="1014"/>
                  </a:cubicBezTo>
                  <a:cubicBezTo>
                    <a:pt x="1267" y="887"/>
                    <a:pt x="1489" y="856"/>
                    <a:pt x="1426" y="571"/>
                  </a:cubicBezTo>
                  <a:cubicBezTo>
                    <a:pt x="1267" y="381"/>
                    <a:pt x="1077" y="96"/>
                    <a:pt x="634" y="1"/>
                  </a:cubicBezTo>
                  <a:cubicBezTo>
                    <a:pt x="602" y="159"/>
                    <a:pt x="571" y="286"/>
                    <a:pt x="571" y="412"/>
                  </a:cubicBezTo>
                  <a:cubicBezTo>
                    <a:pt x="412" y="381"/>
                    <a:pt x="254" y="349"/>
                    <a:pt x="1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4564900" y="1700375"/>
              <a:ext cx="30100" cy="32475"/>
            </a:xfrm>
            <a:custGeom>
              <a:avLst/>
              <a:gdLst/>
              <a:ahLst/>
              <a:cxnLst/>
              <a:rect l="l" t="t" r="r" b="b"/>
              <a:pathLst>
                <a:path w="1204" h="1299" extrusionOk="0">
                  <a:moveTo>
                    <a:pt x="32" y="1077"/>
                  </a:moveTo>
                  <a:cubicBezTo>
                    <a:pt x="32" y="1141"/>
                    <a:pt x="0" y="1204"/>
                    <a:pt x="32" y="1236"/>
                  </a:cubicBezTo>
                  <a:cubicBezTo>
                    <a:pt x="64" y="1267"/>
                    <a:pt x="159" y="1299"/>
                    <a:pt x="190" y="1267"/>
                  </a:cubicBezTo>
                  <a:cubicBezTo>
                    <a:pt x="349" y="1172"/>
                    <a:pt x="507" y="1077"/>
                    <a:pt x="634" y="919"/>
                  </a:cubicBezTo>
                  <a:cubicBezTo>
                    <a:pt x="824" y="697"/>
                    <a:pt x="1014" y="444"/>
                    <a:pt x="1204" y="159"/>
                  </a:cubicBezTo>
                  <a:cubicBezTo>
                    <a:pt x="951" y="0"/>
                    <a:pt x="887" y="0"/>
                    <a:pt x="792" y="159"/>
                  </a:cubicBezTo>
                  <a:cubicBezTo>
                    <a:pt x="571" y="444"/>
                    <a:pt x="380" y="760"/>
                    <a:pt x="95" y="982"/>
                  </a:cubicBezTo>
                  <a:cubicBezTo>
                    <a:pt x="64" y="1014"/>
                    <a:pt x="32" y="1045"/>
                    <a:pt x="32" y="10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4586275" y="1706700"/>
              <a:ext cx="23775" cy="28525"/>
            </a:xfrm>
            <a:custGeom>
              <a:avLst/>
              <a:gdLst/>
              <a:ahLst/>
              <a:cxnLst/>
              <a:rect l="l" t="t" r="r" b="b"/>
              <a:pathLst>
                <a:path w="951" h="1141" extrusionOk="0">
                  <a:moveTo>
                    <a:pt x="32" y="1141"/>
                  </a:moveTo>
                  <a:cubicBezTo>
                    <a:pt x="96" y="1141"/>
                    <a:pt x="127" y="1141"/>
                    <a:pt x="127" y="1141"/>
                  </a:cubicBezTo>
                  <a:cubicBezTo>
                    <a:pt x="539" y="919"/>
                    <a:pt x="761" y="539"/>
                    <a:pt x="919" y="127"/>
                  </a:cubicBezTo>
                  <a:cubicBezTo>
                    <a:pt x="951" y="96"/>
                    <a:pt x="919" y="32"/>
                    <a:pt x="887" y="32"/>
                  </a:cubicBezTo>
                  <a:cubicBezTo>
                    <a:pt x="856" y="1"/>
                    <a:pt x="824" y="1"/>
                    <a:pt x="792" y="1"/>
                  </a:cubicBezTo>
                  <a:cubicBezTo>
                    <a:pt x="729" y="1"/>
                    <a:pt x="697" y="1"/>
                    <a:pt x="666" y="32"/>
                  </a:cubicBezTo>
                  <a:cubicBezTo>
                    <a:pt x="444" y="349"/>
                    <a:pt x="222" y="666"/>
                    <a:pt x="1" y="983"/>
                  </a:cubicBezTo>
                  <a:cubicBezTo>
                    <a:pt x="1" y="983"/>
                    <a:pt x="32" y="1046"/>
                    <a:pt x="32" y="1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4527700" y="1677425"/>
              <a:ext cx="25350" cy="28525"/>
            </a:xfrm>
            <a:custGeom>
              <a:avLst/>
              <a:gdLst/>
              <a:ahLst/>
              <a:cxnLst/>
              <a:rect l="l" t="t" r="r" b="b"/>
              <a:pathLst>
                <a:path w="1014" h="1141" extrusionOk="0">
                  <a:moveTo>
                    <a:pt x="253" y="1108"/>
                  </a:moveTo>
                  <a:cubicBezTo>
                    <a:pt x="633" y="887"/>
                    <a:pt x="918" y="570"/>
                    <a:pt x="1013" y="158"/>
                  </a:cubicBezTo>
                  <a:cubicBezTo>
                    <a:pt x="887" y="0"/>
                    <a:pt x="792" y="32"/>
                    <a:pt x="728" y="158"/>
                  </a:cubicBezTo>
                  <a:cubicBezTo>
                    <a:pt x="538" y="348"/>
                    <a:pt x="380" y="570"/>
                    <a:pt x="222" y="760"/>
                  </a:cubicBezTo>
                  <a:cubicBezTo>
                    <a:pt x="127" y="887"/>
                    <a:pt x="63" y="982"/>
                    <a:pt x="0" y="1108"/>
                  </a:cubicBezTo>
                  <a:cubicBezTo>
                    <a:pt x="95" y="1108"/>
                    <a:pt x="190" y="1140"/>
                    <a:pt x="253" y="1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668625" y="1757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4545900" y="1685325"/>
              <a:ext cx="22975" cy="26950"/>
            </a:xfrm>
            <a:custGeom>
              <a:avLst/>
              <a:gdLst/>
              <a:ahLst/>
              <a:cxnLst/>
              <a:rect l="l" t="t" r="r" b="b"/>
              <a:pathLst>
                <a:path w="919" h="1078" extrusionOk="0">
                  <a:moveTo>
                    <a:pt x="0" y="919"/>
                  </a:moveTo>
                  <a:cubicBezTo>
                    <a:pt x="0" y="951"/>
                    <a:pt x="0" y="982"/>
                    <a:pt x="32" y="1014"/>
                  </a:cubicBezTo>
                  <a:cubicBezTo>
                    <a:pt x="64" y="1046"/>
                    <a:pt x="127" y="1077"/>
                    <a:pt x="127" y="1046"/>
                  </a:cubicBezTo>
                  <a:cubicBezTo>
                    <a:pt x="507" y="887"/>
                    <a:pt x="792" y="634"/>
                    <a:pt x="887" y="254"/>
                  </a:cubicBezTo>
                  <a:cubicBezTo>
                    <a:pt x="919" y="191"/>
                    <a:pt x="824" y="96"/>
                    <a:pt x="792" y="1"/>
                  </a:cubicBezTo>
                  <a:cubicBezTo>
                    <a:pt x="507" y="317"/>
                    <a:pt x="285" y="571"/>
                    <a:pt x="64" y="824"/>
                  </a:cubicBezTo>
                  <a:cubicBezTo>
                    <a:pt x="32" y="824"/>
                    <a:pt x="0" y="887"/>
                    <a:pt x="0" y="9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4431100" y="1603775"/>
              <a:ext cx="18225" cy="23000"/>
            </a:xfrm>
            <a:custGeom>
              <a:avLst/>
              <a:gdLst/>
              <a:ahLst/>
              <a:cxnLst/>
              <a:rect l="l" t="t" r="r" b="b"/>
              <a:pathLst>
                <a:path w="729" h="920" extrusionOk="0">
                  <a:moveTo>
                    <a:pt x="190" y="729"/>
                  </a:moveTo>
                  <a:cubicBezTo>
                    <a:pt x="349" y="634"/>
                    <a:pt x="475" y="508"/>
                    <a:pt x="570" y="381"/>
                  </a:cubicBezTo>
                  <a:cubicBezTo>
                    <a:pt x="665" y="286"/>
                    <a:pt x="729" y="191"/>
                    <a:pt x="634" y="64"/>
                  </a:cubicBezTo>
                  <a:cubicBezTo>
                    <a:pt x="602" y="1"/>
                    <a:pt x="475" y="32"/>
                    <a:pt x="349" y="159"/>
                  </a:cubicBezTo>
                  <a:cubicBezTo>
                    <a:pt x="254" y="254"/>
                    <a:pt x="159" y="349"/>
                    <a:pt x="95" y="444"/>
                  </a:cubicBezTo>
                  <a:cubicBezTo>
                    <a:pt x="0" y="539"/>
                    <a:pt x="0" y="666"/>
                    <a:pt x="64" y="761"/>
                  </a:cubicBezTo>
                  <a:cubicBezTo>
                    <a:pt x="95" y="793"/>
                    <a:pt x="127" y="856"/>
                    <a:pt x="127" y="919"/>
                  </a:cubicBezTo>
                  <a:lnTo>
                    <a:pt x="127" y="919"/>
                  </a:lnTo>
                  <a:cubicBezTo>
                    <a:pt x="95" y="824"/>
                    <a:pt x="127" y="793"/>
                    <a:pt x="190" y="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4416050" y="1585575"/>
              <a:ext cx="19825" cy="19025"/>
            </a:xfrm>
            <a:custGeom>
              <a:avLst/>
              <a:gdLst/>
              <a:ahLst/>
              <a:cxnLst/>
              <a:rect l="l" t="t" r="r" b="b"/>
              <a:pathLst>
                <a:path w="793" h="761" extrusionOk="0">
                  <a:moveTo>
                    <a:pt x="792" y="159"/>
                  </a:moveTo>
                  <a:cubicBezTo>
                    <a:pt x="507" y="0"/>
                    <a:pt x="349" y="190"/>
                    <a:pt x="222" y="317"/>
                  </a:cubicBezTo>
                  <a:cubicBezTo>
                    <a:pt x="96" y="412"/>
                    <a:pt x="1" y="570"/>
                    <a:pt x="191" y="760"/>
                  </a:cubicBezTo>
                  <a:cubicBezTo>
                    <a:pt x="412" y="570"/>
                    <a:pt x="634" y="412"/>
                    <a:pt x="792" y="1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4394675" y="15665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32" y="380"/>
                  </a:moveTo>
                  <a:cubicBezTo>
                    <a:pt x="1" y="412"/>
                    <a:pt x="1" y="475"/>
                    <a:pt x="32" y="539"/>
                  </a:cubicBezTo>
                  <a:cubicBezTo>
                    <a:pt x="32" y="539"/>
                    <a:pt x="96" y="570"/>
                    <a:pt x="127" y="570"/>
                  </a:cubicBezTo>
                  <a:cubicBezTo>
                    <a:pt x="349" y="475"/>
                    <a:pt x="539" y="349"/>
                    <a:pt x="571" y="95"/>
                  </a:cubicBezTo>
                  <a:cubicBezTo>
                    <a:pt x="571" y="64"/>
                    <a:pt x="539" y="32"/>
                    <a:pt x="507" y="0"/>
                  </a:cubicBezTo>
                  <a:cubicBezTo>
                    <a:pt x="286" y="32"/>
                    <a:pt x="127" y="190"/>
                    <a:pt x="32" y="3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4459600" y="1626750"/>
              <a:ext cx="10325" cy="10300"/>
            </a:xfrm>
            <a:custGeom>
              <a:avLst/>
              <a:gdLst/>
              <a:ahLst/>
              <a:cxnLst/>
              <a:rect l="l" t="t" r="r" b="b"/>
              <a:pathLst>
                <a:path w="413" h="412" extrusionOk="0">
                  <a:moveTo>
                    <a:pt x="95" y="412"/>
                  </a:moveTo>
                  <a:cubicBezTo>
                    <a:pt x="190" y="317"/>
                    <a:pt x="285" y="285"/>
                    <a:pt x="381" y="190"/>
                  </a:cubicBezTo>
                  <a:cubicBezTo>
                    <a:pt x="412" y="159"/>
                    <a:pt x="412" y="95"/>
                    <a:pt x="381" y="64"/>
                  </a:cubicBezTo>
                  <a:cubicBezTo>
                    <a:pt x="349" y="32"/>
                    <a:pt x="254" y="0"/>
                    <a:pt x="222" y="32"/>
                  </a:cubicBezTo>
                  <a:cubicBezTo>
                    <a:pt x="159" y="64"/>
                    <a:pt x="95" y="159"/>
                    <a:pt x="32" y="222"/>
                  </a:cubicBezTo>
                  <a:cubicBezTo>
                    <a:pt x="0" y="254"/>
                    <a:pt x="64" y="317"/>
                    <a:pt x="95" y="4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4350350" y="1496900"/>
              <a:ext cx="22175" cy="26950"/>
            </a:xfrm>
            <a:custGeom>
              <a:avLst/>
              <a:gdLst/>
              <a:ahLst/>
              <a:cxnLst/>
              <a:rect l="l" t="t" r="r" b="b"/>
              <a:pathLst>
                <a:path w="887" h="1078" extrusionOk="0">
                  <a:moveTo>
                    <a:pt x="887" y="191"/>
                  </a:moveTo>
                  <a:cubicBezTo>
                    <a:pt x="760" y="191"/>
                    <a:pt x="665" y="191"/>
                    <a:pt x="602" y="159"/>
                  </a:cubicBezTo>
                  <a:cubicBezTo>
                    <a:pt x="507" y="127"/>
                    <a:pt x="412" y="64"/>
                    <a:pt x="285" y="1"/>
                  </a:cubicBezTo>
                  <a:cubicBezTo>
                    <a:pt x="158" y="191"/>
                    <a:pt x="0" y="349"/>
                    <a:pt x="0" y="634"/>
                  </a:cubicBezTo>
                  <a:cubicBezTo>
                    <a:pt x="380" y="539"/>
                    <a:pt x="190" y="919"/>
                    <a:pt x="412" y="1077"/>
                  </a:cubicBezTo>
                  <a:cubicBezTo>
                    <a:pt x="697" y="856"/>
                    <a:pt x="824" y="571"/>
                    <a:pt x="887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3817500" y="1234850"/>
              <a:ext cx="22200" cy="11100"/>
            </a:xfrm>
            <a:custGeom>
              <a:avLst/>
              <a:gdLst/>
              <a:ahLst/>
              <a:cxnLst/>
              <a:rect l="l" t="t" r="r" b="b"/>
              <a:pathLst>
                <a:path w="888" h="444" extrusionOk="0">
                  <a:moveTo>
                    <a:pt x="381" y="348"/>
                  </a:moveTo>
                  <a:cubicBezTo>
                    <a:pt x="571" y="348"/>
                    <a:pt x="761" y="443"/>
                    <a:pt x="856" y="222"/>
                  </a:cubicBezTo>
                  <a:cubicBezTo>
                    <a:pt x="888" y="95"/>
                    <a:pt x="729" y="0"/>
                    <a:pt x="349" y="0"/>
                  </a:cubicBezTo>
                  <a:cubicBezTo>
                    <a:pt x="318" y="0"/>
                    <a:pt x="223" y="0"/>
                    <a:pt x="159" y="32"/>
                  </a:cubicBezTo>
                  <a:cubicBezTo>
                    <a:pt x="96" y="63"/>
                    <a:pt x="64" y="127"/>
                    <a:pt x="1" y="158"/>
                  </a:cubicBezTo>
                  <a:cubicBezTo>
                    <a:pt x="64" y="222"/>
                    <a:pt x="96" y="285"/>
                    <a:pt x="159" y="317"/>
                  </a:cubicBezTo>
                  <a:cubicBezTo>
                    <a:pt x="223" y="348"/>
                    <a:pt x="318" y="348"/>
                    <a:pt x="381" y="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3821475" y="1194475"/>
              <a:ext cx="16650" cy="9525"/>
            </a:xfrm>
            <a:custGeom>
              <a:avLst/>
              <a:gdLst/>
              <a:ahLst/>
              <a:cxnLst/>
              <a:rect l="l" t="t" r="r" b="b"/>
              <a:pathLst>
                <a:path w="666" h="381" extrusionOk="0">
                  <a:moveTo>
                    <a:pt x="64" y="285"/>
                  </a:moveTo>
                  <a:cubicBezTo>
                    <a:pt x="159" y="348"/>
                    <a:pt x="285" y="348"/>
                    <a:pt x="380" y="380"/>
                  </a:cubicBezTo>
                  <a:cubicBezTo>
                    <a:pt x="444" y="348"/>
                    <a:pt x="507" y="380"/>
                    <a:pt x="570" y="348"/>
                  </a:cubicBezTo>
                  <a:cubicBezTo>
                    <a:pt x="602" y="317"/>
                    <a:pt x="665" y="253"/>
                    <a:pt x="665" y="222"/>
                  </a:cubicBezTo>
                  <a:cubicBezTo>
                    <a:pt x="665" y="190"/>
                    <a:pt x="634" y="127"/>
                    <a:pt x="570" y="95"/>
                  </a:cubicBezTo>
                  <a:cubicBezTo>
                    <a:pt x="444" y="0"/>
                    <a:pt x="254" y="0"/>
                    <a:pt x="95" y="32"/>
                  </a:cubicBezTo>
                  <a:cubicBezTo>
                    <a:pt x="64" y="63"/>
                    <a:pt x="0" y="127"/>
                    <a:pt x="0" y="158"/>
                  </a:cubicBezTo>
                  <a:cubicBezTo>
                    <a:pt x="0" y="222"/>
                    <a:pt x="32" y="285"/>
                    <a:pt x="64" y="2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818300" y="1259375"/>
              <a:ext cx="15075" cy="8750"/>
            </a:xfrm>
            <a:custGeom>
              <a:avLst/>
              <a:gdLst/>
              <a:ahLst/>
              <a:cxnLst/>
              <a:rect l="l" t="t" r="r" b="b"/>
              <a:pathLst>
                <a:path w="603" h="350" extrusionOk="0">
                  <a:moveTo>
                    <a:pt x="286" y="1"/>
                  </a:moveTo>
                  <a:cubicBezTo>
                    <a:pt x="222" y="33"/>
                    <a:pt x="159" y="33"/>
                    <a:pt x="64" y="64"/>
                  </a:cubicBezTo>
                  <a:cubicBezTo>
                    <a:pt x="64" y="64"/>
                    <a:pt x="1" y="128"/>
                    <a:pt x="1" y="159"/>
                  </a:cubicBezTo>
                  <a:cubicBezTo>
                    <a:pt x="32" y="191"/>
                    <a:pt x="32" y="254"/>
                    <a:pt x="96" y="286"/>
                  </a:cubicBezTo>
                  <a:cubicBezTo>
                    <a:pt x="159" y="318"/>
                    <a:pt x="222" y="318"/>
                    <a:pt x="254" y="318"/>
                  </a:cubicBezTo>
                  <a:cubicBezTo>
                    <a:pt x="412" y="318"/>
                    <a:pt x="539" y="349"/>
                    <a:pt x="571" y="191"/>
                  </a:cubicBezTo>
                  <a:cubicBezTo>
                    <a:pt x="602" y="96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822250" y="1096300"/>
              <a:ext cx="36450" cy="31675"/>
            </a:xfrm>
            <a:custGeom>
              <a:avLst/>
              <a:gdLst/>
              <a:ahLst/>
              <a:cxnLst/>
              <a:rect l="l" t="t" r="r" b="b"/>
              <a:pathLst>
                <a:path w="1458" h="1267" extrusionOk="0">
                  <a:moveTo>
                    <a:pt x="286" y="1235"/>
                  </a:moveTo>
                  <a:cubicBezTo>
                    <a:pt x="413" y="1203"/>
                    <a:pt x="539" y="1140"/>
                    <a:pt x="666" y="1077"/>
                  </a:cubicBezTo>
                  <a:cubicBezTo>
                    <a:pt x="1046" y="823"/>
                    <a:pt x="1299" y="507"/>
                    <a:pt x="1458" y="0"/>
                  </a:cubicBezTo>
                  <a:cubicBezTo>
                    <a:pt x="1394" y="32"/>
                    <a:pt x="1299" y="32"/>
                    <a:pt x="1268" y="63"/>
                  </a:cubicBezTo>
                  <a:cubicBezTo>
                    <a:pt x="1141" y="158"/>
                    <a:pt x="1046" y="253"/>
                    <a:pt x="919" y="380"/>
                  </a:cubicBezTo>
                  <a:cubicBezTo>
                    <a:pt x="729" y="602"/>
                    <a:pt x="508" y="823"/>
                    <a:pt x="191" y="918"/>
                  </a:cubicBezTo>
                  <a:cubicBezTo>
                    <a:pt x="128" y="950"/>
                    <a:pt x="64" y="1045"/>
                    <a:pt x="33" y="1108"/>
                  </a:cubicBezTo>
                  <a:cubicBezTo>
                    <a:pt x="1" y="1203"/>
                    <a:pt x="159" y="1267"/>
                    <a:pt x="286" y="12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074875" y="1882475"/>
              <a:ext cx="105325" cy="49900"/>
            </a:xfrm>
            <a:custGeom>
              <a:avLst/>
              <a:gdLst/>
              <a:ahLst/>
              <a:cxnLst/>
              <a:rect l="l" t="t" r="r" b="b"/>
              <a:pathLst>
                <a:path w="4213" h="1996" extrusionOk="0">
                  <a:moveTo>
                    <a:pt x="4054" y="32"/>
                  </a:moveTo>
                  <a:cubicBezTo>
                    <a:pt x="3516" y="0"/>
                    <a:pt x="3009" y="127"/>
                    <a:pt x="2534" y="349"/>
                  </a:cubicBezTo>
                  <a:cubicBezTo>
                    <a:pt x="1710" y="665"/>
                    <a:pt x="950" y="1172"/>
                    <a:pt x="190" y="1647"/>
                  </a:cubicBezTo>
                  <a:cubicBezTo>
                    <a:pt x="127" y="1679"/>
                    <a:pt x="64" y="1774"/>
                    <a:pt x="0" y="1837"/>
                  </a:cubicBezTo>
                  <a:cubicBezTo>
                    <a:pt x="0" y="1869"/>
                    <a:pt x="0" y="1932"/>
                    <a:pt x="32" y="1932"/>
                  </a:cubicBezTo>
                  <a:cubicBezTo>
                    <a:pt x="32" y="1964"/>
                    <a:pt x="64" y="1995"/>
                    <a:pt x="95" y="1995"/>
                  </a:cubicBezTo>
                  <a:cubicBezTo>
                    <a:pt x="190" y="1995"/>
                    <a:pt x="254" y="1964"/>
                    <a:pt x="317" y="1932"/>
                  </a:cubicBezTo>
                  <a:cubicBezTo>
                    <a:pt x="570" y="1805"/>
                    <a:pt x="824" y="1647"/>
                    <a:pt x="1077" y="1489"/>
                  </a:cubicBezTo>
                  <a:cubicBezTo>
                    <a:pt x="1869" y="982"/>
                    <a:pt x="2692" y="539"/>
                    <a:pt x="3642" y="317"/>
                  </a:cubicBezTo>
                  <a:cubicBezTo>
                    <a:pt x="3832" y="254"/>
                    <a:pt x="4022" y="190"/>
                    <a:pt x="4212" y="159"/>
                  </a:cubicBezTo>
                  <a:cubicBezTo>
                    <a:pt x="4212" y="127"/>
                    <a:pt x="4212" y="95"/>
                    <a:pt x="4212" y="64"/>
                  </a:cubicBezTo>
                  <a:cubicBezTo>
                    <a:pt x="4149" y="64"/>
                    <a:pt x="4117" y="32"/>
                    <a:pt x="4054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3161175" y="1932350"/>
              <a:ext cx="56225" cy="18225"/>
            </a:xfrm>
            <a:custGeom>
              <a:avLst/>
              <a:gdLst/>
              <a:ahLst/>
              <a:cxnLst/>
              <a:rect l="l" t="t" r="r" b="b"/>
              <a:pathLst>
                <a:path w="2249" h="729" extrusionOk="0">
                  <a:moveTo>
                    <a:pt x="2249" y="64"/>
                  </a:moveTo>
                  <a:cubicBezTo>
                    <a:pt x="2059" y="32"/>
                    <a:pt x="1995" y="0"/>
                    <a:pt x="1900" y="0"/>
                  </a:cubicBezTo>
                  <a:cubicBezTo>
                    <a:pt x="1425" y="0"/>
                    <a:pt x="982" y="64"/>
                    <a:pt x="539" y="190"/>
                  </a:cubicBezTo>
                  <a:cubicBezTo>
                    <a:pt x="349" y="254"/>
                    <a:pt x="190" y="380"/>
                    <a:pt x="64" y="507"/>
                  </a:cubicBezTo>
                  <a:cubicBezTo>
                    <a:pt x="0" y="507"/>
                    <a:pt x="32" y="634"/>
                    <a:pt x="32" y="729"/>
                  </a:cubicBezTo>
                  <a:cubicBezTo>
                    <a:pt x="285" y="634"/>
                    <a:pt x="539" y="539"/>
                    <a:pt x="760" y="444"/>
                  </a:cubicBezTo>
                  <a:cubicBezTo>
                    <a:pt x="982" y="380"/>
                    <a:pt x="1204" y="349"/>
                    <a:pt x="1425" y="285"/>
                  </a:cubicBezTo>
                  <a:cubicBezTo>
                    <a:pt x="1679" y="254"/>
                    <a:pt x="1932" y="254"/>
                    <a:pt x="2249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3165125" y="1952150"/>
              <a:ext cx="43575" cy="16650"/>
            </a:xfrm>
            <a:custGeom>
              <a:avLst/>
              <a:gdLst/>
              <a:ahLst/>
              <a:cxnLst/>
              <a:rect l="l" t="t" r="r" b="b"/>
              <a:pathLst>
                <a:path w="1743" h="666" extrusionOk="0">
                  <a:moveTo>
                    <a:pt x="1647" y="285"/>
                  </a:moveTo>
                  <a:cubicBezTo>
                    <a:pt x="1679" y="253"/>
                    <a:pt x="1742" y="190"/>
                    <a:pt x="1742" y="158"/>
                  </a:cubicBezTo>
                  <a:cubicBezTo>
                    <a:pt x="1711" y="95"/>
                    <a:pt x="1647" y="0"/>
                    <a:pt x="1616" y="0"/>
                  </a:cubicBezTo>
                  <a:cubicBezTo>
                    <a:pt x="1109" y="32"/>
                    <a:pt x="602" y="127"/>
                    <a:pt x="159" y="348"/>
                  </a:cubicBezTo>
                  <a:cubicBezTo>
                    <a:pt x="96" y="348"/>
                    <a:pt x="64" y="412"/>
                    <a:pt x="32" y="475"/>
                  </a:cubicBezTo>
                  <a:cubicBezTo>
                    <a:pt x="32" y="507"/>
                    <a:pt x="32" y="570"/>
                    <a:pt x="1" y="665"/>
                  </a:cubicBezTo>
                  <a:cubicBezTo>
                    <a:pt x="317" y="602"/>
                    <a:pt x="539" y="539"/>
                    <a:pt x="792" y="475"/>
                  </a:cubicBezTo>
                  <a:cubicBezTo>
                    <a:pt x="1077" y="412"/>
                    <a:pt x="1362" y="348"/>
                    <a:pt x="1647" y="2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153250" y="1911775"/>
              <a:ext cx="47525" cy="16650"/>
            </a:xfrm>
            <a:custGeom>
              <a:avLst/>
              <a:gdLst/>
              <a:ahLst/>
              <a:cxnLst/>
              <a:rect l="l" t="t" r="r" b="b"/>
              <a:pathLst>
                <a:path w="1901" h="666" extrusionOk="0">
                  <a:moveTo>
                    <a:pt x="1552" y="0"/>
                  </a:moveTo>
                  <a:cubicBezTo>
                    <a:pt x="1046" y="32"/>
                    <a:pt x="571" y="190"/>
                    <a:pt x="127" y="412"/>
                  </a:cubicBezTo>
                  <a:cubicBezTo>
                    <a:pt x="32" y="475"/>
                    <a:pt x="1" y="538"/>
                    <a:pt x="127" y="665"/>
                  </a:cubicBezTo>
                  <a:cubicBezTo>
                    <a:pt x="666" y="507"/>
                    <a:pt x="1267" y="348"/>
                    <a:pt x="1901" y="158"/>
                  </a:cubicBezTo>
                  <a:cubicBezTo>
                    <a:pt x="1742" y="95"/>
                    <a:pt x="1647" y="0"/>
                    <a:pt x="1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688350" y="1131125"/>
              <a:ext cx="100575" cy="80000"/>
            </a:xfrm>
            <a:custGeom>
              <a:avLst/>
              <a:gdLst/>
              <a:ahLst/>
              <a:cxnLst/>
              <a:rect l="l" t="t" r="r" b="b"/>
              <a:pathLst>
                <a:path w="4023" h="3200" extrusionOk="0">
                  <a:moveTo>
                    <a:pt x="254" y="951"/>
                  </a:moveTo>
                  <a:cubicBezTo>
                    <a:pt x="856" y="1584"/>
                    <a:pt x="1489" y="2186"/>
                    <a:pt x="1933" y="2946"/>
                  </a:cubicBezTo>
                  <a:cubicBezTo>
                    <a:pt x="1996" y="3072"/>
                    <a:pt x="2123" y="3104"/>
                    <a:pt x="2281" y="3136"/>
                  </a:cubicBezTo>
                  <a:cubicBezTo>
                    <a:pt x="2566" y="3199"/>
                    <a:pt x="2756" y="3104"/>
                    <a:pt x="2883" y="2819"/>
                  </a:cubicBezTo>
                  <a:cubicBezTo>
                    <a:pt x="3168" y="2281"/>
                    <a:pt x="3421" y="1742"/>
                    <a:pt x="3674" y="1204"/>
                  </a:cubicBezTo>
                  <a:cubicBezTo>
                    <a:pt x="3769" y="982"/>
                    <a:pt x="3864" y="761"/>
                    <a:pt x="3960" y="507"/>
                  </a:cubicBezTo>
                  <a:cubicBezTo>
                    <a:pt x="4023" y="254"/>
                    <a:pt x="3960" y="64"/>
                    <a:pt x="3674" y="64"/>
                  </a:cubicBezTo>
                  <a:cubicBezTo>
                    <a:pt x="3326" y="0"/>
                    <a:pt x="2978" y="0"/>
                    <a:pt x="2629" y="32"/>
                  </a:cubicBezTo>
                  <a:cubicBezTo>
                    <a:pt x="1774" y="95"/>
                    <a:pt x="919" y="254"/>
                    <a:pt x="96" y="507"/>
                  </a:cubicBezTo>
                  <a:cubicBezTo>
                    <a:pt x="1" y="697"/>
                    <a:pt x="128" y="824"/>
                    <a:pt x="254" y="951"/>
                  </a:cubicBezTo>
                  <a:close/>
                  <a:moveTo>
                    <a:pt x="3484" y="476"/>
                  </a:moveTo>
                  <a:cubicBezTo>
                    <a:pt x="3326" y="1172"/>
                    <a:pt x="2946" y="1742"/>
                    <a:pt x="2661" y="2407"/>
                  </a:cubicBezTo>
                  <a:cubicBezTo>
                    <a:pt x="2629" y="2534"/>
                    <a:pt x="2503" y="2629"/>
                    <a:pt x="2408" y="2787"/>
                  </a:cubicBezTo>
                  <a:cubicBezTo>
                    <a:pt x="2123" y="2597"/>
                    <a:pt x="1996" y="2312"/>
                    <a:pt x="1838" y="2122"/>
                  </a:cubicBezTo>
                  <a:cubicBezTo>
                    <a:pt x="1648" y="1901"/>
                    <a:pt x="1489" y="1679"/>
                    <a:pt x="1331" y="1489"/>
                  </a:cubicBezTo>
                  <a:cubicBezTo>
                    <a:pt x="1141" y="1267"/>
                    <a:pt x="856" y="1141"/>
                    <a:pt x="729" y="856"/>
                  </a:cubicBezTo>
                  <a:cubicBezTo>
                    <a:pt x="1458" y="539"/>
                    <a:pt x="2756" y="381"/>
                    <a:pt x="3484" y="4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4858625" y="2915675"/>
              <a:ext cx="48325" cy="52275"/>
            </a:xfrm>
            <a:custGeom>
              <a:avLst/>
              <a:gdLst/>
              <a:ahLst/>
              <a:cxnLst/>
              <a:rect l="l" t="t" r="r" b="b"/>
              <a:pathLst>
                <a:path w="1933" h="2091" extrusionOk="0">
                  <a:moveTo>
                    <a:pt x="1901" y="507"/>
                  </a:moveTo>
                  <a:cubicBezTo>
                    <a:pt x="1933" y="159"/>
                    <a:pt x="1742" y="0"/>
                    <a:pt x="1426" y="95"/>
                  </a:cubicBezTo>
                  <a:cubicBezTo>
                    <a:pt x="887" y="222"/>
                    <a:pt x="444" y="444"/>
                    <a:pt x="64" y="855"/>
                  </a:cubicBezTo>
                  <a:cubicBezTo>
                    <a:pt x="1" y="950"/>
                    <a:pt x="1" y="1077"/>
                    <a:pt x="96" y="1172"/>
                  </a:cubicBezTo>
                  <a:cubicBezTo>
                    <a:pt x="412" y="1425"/>
                    <a:pt x="761" y="1679"/>
                    <a:pt x="1109" y="1900"/>
                  </a:cubicBezTo>
                  <a:cubicBezTo>
                    <a:pt x="1394" y="2090"/>
                    <a:pt x="1616" y="2027"/>
                    <a:pt x="1711" y="1710"/>
                  </a:cubicBezTo>
                  <a:cubicBezTo>
                    <a:pt x="1806" y="1425"/>
                    <a:pt x="1837" y="1109"/>
                    <a:pt x="1901" y="824"/>
                  </a:cubicBezTo>
                  <a:cubicBezTo>
                    <a:pt x="1901" y="824"/>
                    <a:pt x="1901" y="824"/>
                    <a:pt x="1869" y="792"/>
                  </a:cubicBezTo>
                  <a:cubicBezTo>
                    <a:pt x="1901" y="697"/>
                    <a:pt x="1901" y="602"/>
                    <a:pt x="1901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2728875" y="1967975"/>
              <a:ext cx="25375" cy="18225"/>
            </a:xfrm>
            <a:custGeom>
              <a:avLst/>
              <a:gdLst/>
              <a:ahLst/>
              <a:cxnLst/>
              <a:rect l="l" t="t" r="r" b="b"/>
              <a:pathLst>
                <a:path w="1015" h="729" extrusionOk="0">
                  <a:moveTo>
                    <a:pt x="1014" y="222"/>
                  </a:moveTo>
                  <a:cubicBezTo>
                    <a:pt x="1014" y="191"/>
                    <a:pt x="1014" y="159"/>
                    <a:pt x="1014" y="127"/>
                  </a:cubicBezTo>
                  <a:cubicBezTo>
                    <a:pt x="888" y="1"/>
                    <a:pt x="793" y="32"/>
                    <a:pt x="666" y="127"/>
                  </a:cubicBezTo>
                  <a:cubicBezTo>
                    <a:pt x="476" y="254"/>
                    <a:pt x="318" y="412"/>
                    <a:pt x="96" y="444"/>
                  </a:cubicBezTo>
                  <a:cubicBezTo>
                    <a:pt x="64" y="444"/>
                    <a:pt x="1" y="539"/>
                    <a:pt x="1" y="571"/>
                  </a:cubicBezTo>
                  <a:cubicBezTo>
                    <a:pt x="33" y="634"/>
                    <a:pt x="96" y="697"/>
                    <a:pt x="159" y="729"/>
                  </a:cubicBezTo>
                  <a:cubicBezTo>
                    <a:pt x="191" y="729"/>
                    <a:pt x="254" y="729"/>
                    <a:pt x="286" y="729"/>
                  </a:cubicBezTo>
                  <a:cubicBezTo>
                    <a:pt x="603" y="634"/>
                    <a:pt x="824" y="476"/>
                    <a:pt x="1014" y="2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701775" y="1825475"/>
              <a:ext cx="21400" cy="33275"/>
            </a:xfrm>
            <a:custGeom>
              <a:avLst/>
              <a:gdLst/>
              <a:ahLst/>
              <a:cxnLst/>
              <a:rect l="l" t="t" r="r" b="b"/>
              <a:pathLst>
                <a:path w="856" h="1331" extrusionOk="0">
                  <a:moveTo>
                    <a:pt x="444" y="1267"/>
                  </a:moveTo>
                  <a:cubicBezTo>
                    <a:pt x="507" y="1267"/>
                    <a:pt x="539" y="1204"/>
                    <a:pt x="570" y="1140"/>
                  </a:cubicBezTo>
                  <a:cubicBezTo>
                    <a:pt x="729" y="823"/>
                    <a:pt x="855" y="475"/>
                    <a:pt x="729" y="95"/>
                  </a:cubicBezTo>
                  <a:cubicBezTo>
                    <a:pt x="729" y="63"/>
                    <a:pt x="665" y="32"/>
                    <a:pt x="634" y="0"/>
                  </a:cubicBezTo>
                  <a:cubicBezTo>
                    <a:pt x="507" y="32"/>
                    <a:pt x="349" y="95"/>
                    <a:pt x="222" y="127"/>
                  </a:cubicBezTo>
                  <a:cubicBezTo>
                    <a:pt x="64" y="443"/>
                    <a:pt x="0" y="760"/>
                    <a:pt x="32" y="1109"/>
                  </a:cubicBezTo>
                  <a:cubicBezTo>
                    <a:pt x="32" y="1204"/>
                    <a:pt x="64" y="1299"/>
                    <a:pt x="190" y="1330"/>
                  </a:cubicBezTo>
                  <a:cubicBezTo>
                    <a:pt x="254" y="1330"/>
                    <a:pt x="349" y="1299"/>
                    <a:pt x="444" y="12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6440500" y="2473875"/>
              <a:ext cx="49100" cy="57050"/>
            </a:xfrm>
            <a:custGeom>
              <a:avLst/>
              <a:gdLst/>
              <a:ahLst/>
              <a:cxnLst/>
              <a:rect l="l" t="t" r="r" b="b"/>
              <a:pathLst>
                <a:path w="1964" h="2282" extrusionOk="0">
                  <a:moveTo>
                    <a:pt x="1837" y="33"/>
                  </a:moveTo>
                  <a:cubicBezTo>
                    <a:pt x="1711" y="96"/>
                    <a:pt x="1616" y="191"/>
                    <a:pt x="1521" y="286"/>
                  </a:cubicBezTo>
                  <a:cubicBezTo>
                    <a:pt x="1109" y="729"/>
                    <a:pt x="697" y="1173"/>
                    <a:pt x="317" y="1616"/>
                  </a:cubicBezTo>
                  <a:cubicBezTo>
                    <a:pt x="222" y="1711"/>
                    <a:pt x="95" y="1838"/>
                    <a:pt x="32" y="1964"/>
                  </a:cubicBezTo>
                  <a:cubicBezTo>
                    <a:pt x="0" y="2028"/>
                    <a:pt x="32" y="2154"/>
                    <a:pt x="32" y="2281"/>
                  </a:cubicBezTo>
                  <a:cubicBezTo>
                    <a:pt x="127" y="2218"/>
                    <a:pt x="222" y="2218"/>
                    <a:pt x="286" y="2154"/>
                  </a:cubicBezTo>
                  <a:cubicBezTo>
                    <a:pt x="856" y="1616"/>
                    <a:pt x="1394" y="1046"/>
                    <a:pt x="1869" y="413"/>
                  </a:cubicBezTo>
                  <a:cubicBezTo>
                    <a:pt x="1932" y="318"/>
                    <a:pt x="1964" y="223"/>
                    <a:pt x="1964" y="128"/>
                  </a:cubicBezTo>
                  <a:cubicBezTo>
                    <a:pt x="1964" y="96"/>
                    <a:pt x="1837" y="1"/>
                    <a:pt x="1837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412000" y="2439850"/>
              <a:ext cx="55450" cy="58600"/>
            </a:xfrm>
            <a:custGeom>
              <a:avLst/>
              <a:gdLst/>
              <a:ahLst/>
              <a:cxnLst/>
              <a:rect l="l" t="t" r="r" b="b"/>
              <a:pathLst>
                <a:path w="2218" h="2344" extrusionOk="0">
                  <a:moveTo>
                    <a:pt x="2186" y="190"/>
                  </a:moveTo>
                  <a:cubicBezTo>
                    <a:pt x="2186" y="127"/>
                    <a:pt x="2217" y="32"/>
                    <a:pt x="2186" y="32"/>
                  </a:cubicBezTo>
                  <a:cubicBezTo>
                    <a:pt x="2122" y="0"/>
                    <a:pt x="2027" y="0"/>
                    <a:pt x="1964" y="0"/>
                  </a:cubicBezTo>
                  <a:cubicBezTo>
                    <a:pt x="1932" y="0"/>
                    <a:pt x="1869" y="64"/>
                    <a:pt x="1837" y="95"/>
                  </a:cubicBezTo>
                  <a:cubicBezTo>
                    <a:pt x="1299" y="697"/>
                    <a:pt x="760" y="1267"/>
                    <a:pt x="222" y="1869"/>
                  </a:cubicBezTo>
                  <a:cubicBezTo>
                    <a:pt x="127" y="1964"/>
                    <a:pt x="95" y="2122"/>
                    <a:pt x="0" y="2249"/>
                  </a:cubicBezTo>
                  <a:cubicBezTo>
                    <a:pt x="32" y="2280"/>
                    <a:pt x="64" y="2312"/>
                    <a:pt x="95" y="2344"/>
                  </a:cubicBezTo>
                  <a:cubicBezTo>
                    <a:pt x="190" y="2280"/>
                    <a:pt x="317" y="2249"/>
                    <a:pt x="380" y="2154"/>
                  </a:cubicBezTo>
                  <a:cubicBezTo>
                    <a:pt x="950" y="1552"/>
                    <a:pt x="1521" y="950"/>
                    <a:pt x="2091" y="317"/>
                  </a:cubicBezTo>
                  <a:cubicBezTo>
                    <a:pt x="2122" y="285"/>
                    <a:pt x="2154" y="222"/>
                    <a:pt x="2186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438125" y="2466750"/>
              <a:ext cx="28525" cy="34075"/>
            </a:xfrm>
            <a:custGeom>
              <a:avLst/>
              <a:gdLst/>
              <a:ahLst/>
              <a:cxnLst/>
              <a:rect l="l" t="t" r="r" b="b"/>
              <a:pathLst>
                <a:path w="1141" h="1363" extrusionOk="0">
                  <a:moveTo>
                    <a:pt x="222" y="1331"/>
                  </a:moveTo>
                  <a:cubicBezTo>
                    <a:pt x="571" y="1014"/>
                    <a:pt x="887" y="634"/>
                    <a:pt x="1109" y="191"/>
                  </a:cubicBezTo>
                  <a:cubicBezTo>
                    <a:pt x="1141" y="159"/>
                    <a:pt x="1109" y="128"/>
                    <a:pt x="1077" y="1"/>
                  </a:cubicBezTo>
                  <a:cubicBezTo>
                    <a:pt x="951" y="64"/>
                    <a:pt x="856" y="96"/>
                    <a:pt x="824" y="159"/>
                  </a:cubicBezTo>
                  <a:cubicBezTo>
                    <a:pt x="571" y="444"/>
                    <a:pt x="349" y="698"/>
                    <a:pt x="127" y="983"/>
                  </a:cubicBezTo>
                  <a:cubicBezTo>
                    <a:pt x="95" y="1046"/>
                    <a:pt x="32" y="1109"/>
                    <a:pt x="32" y="1173"/>
                  </a:cubicBezTo>
                  <a:cubicBezTo>
                    <a:pt x="0" y="1236"/>
                    <a:pt x="32" y="1299"/>
                    <a:pt x="64" y="1331"/>
                  </a:cubicBezTo>
                  <a:cubicBezTo>
                    <a:pt x="95" y="1363"/>
                    <a:pt x="190" y="1363"/>
                    <a:pt x="222" y="13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3618775" y="2767625"/>
              <a:ext cx="67325" cy="53050"/>
            </a:xfrm>
            <a:custGeom>
              <a:avLst/>
              <a:gdLst/>
              <a:ahLst/>
              <a:cxnLst/>
              <a:rect l="l" t="t" r="r" b="b"/>
              <a:pathLst>
                <a:path w="2693" h="2122" extrusionOk="0">
                  <a:moveTo>
                    <a:pt x="2249" y="538"/>
                  </a:moveTo>
                  <a:cubicBezTo>
                    <a:pt x="2408" y="412"/>
                    <a:pt x="2566" y="253"/>
                    <a:pt x="2693" y="0"/>
                  </a:cubicBezTo>
                  <a:cubicBezTo>
                    <a:pt x="2598" y="32"/>
                    <a:pt x="2534" y="32"/>
                    <a:pt x="2503" y="63"/>
                  </a:cubicBezTo>
                  <a:cubicBezTo>
                    <a:pt x="1711" y="475"/>
                    <a:pt x="951" y="982"/>
                    <a:pt x="286" y="1552"/>
                  </a:cubicBezTo>
                  <a:cubicBezTo>
                    <a:pt x="191" y="1647"/>
                    <a:pt x="128" y="1710"/>
                    <a:pt x="64" y="1805"/>
                  </a:cubicBezTo>
                  <a:cubicBezTo>
                    <a:pt x="1" y="1932"/>
                    <a:pt x="1" y="2027"/>
                    <a:pt x="128" y="2122"/>
                  </a:cubicBezTo>
                  <a:cubicBezTo>
                    <a:pt x="666" y="1742"/>
                    <a:pt x="1173" y="1330"/>
                    <a:pt x="1679" y="950"/>
                  </a:cubicBezTo>
                  <a:cubicBezTo>
                    <a:pt x="1869" y="823"/>
                    <a:pt x="2059" y="697"/>
                    <a:pt x="2249" y="5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3652050" y="2792150"/>
              <a:ext cx="40400" cy="31700"/>
            </a:xfrm>
            <a:custGeom>
              <a:avLst/>
              <a:gdLst/>
              <a:ahLst/>
              <a:cxnLst/>
              <a:rect l="l" t="t" r="r" b="b"/>
              <a:pathLst>
                <a:path w="1616" h="1268" extrusionOk="0">
                  <a:moveTo>
                    <a:pt x="1615" y="64"/>
                  </a:moveTo>
                  <a:cubicBezTo>
                    <a:pt x="1552" y="32"/>
                    <a:pt x="1520" y="1"/>
                    <a:pt x="1520" y="1"/>
                  </a:cubicBezTo>
                  <a:cubicBezTo>
                    <a:pt x="887" y="159"/>
                    <a:pt x="443" y="603"/>
                    <a:pt x="32" y="1046"/>
                  </a:cubicBezTo>
                  <a:cubicBezTo>
                    <a:pt x="0" y="1078"/>
                    <a:pt x="0" y="1204"/>
                    <a:pt x="32" y="1204"/>
                  </a:cubicBezTo>
                  <a:cubicBezTo>
                    <a:pt x="95" y="1236"/>
                    <a:pt x="222" y="1268"/>
                    <a:pt x="253" y="1268"/>
                  </a:cubicBezTo>
                  <a:cubicBezTo>
                    <a:pt x="665" y="951"/>
                    <a:pt x="1077" y="603"/>
                    <a:pt x="1457" y="286"/>
                  </a:cubicBezTo>
                  <a:cubicBezTo>
                    <a:pt x="1520" y="223"/>
                    <a:pt x="1552" y="159"/>
                    <a:pt x="1615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3670250" y="2810375"/>
              <a:ext cx="25350" cy="27725"/>
            </a:xfrm>
            <a:custGeom>
              <a:avLst/>
              <a:gdLst/>
              <a:ahLst/>
              <a:cxnLst/>
              <a:rect l="l" t="t" r="r" b="b"/>
              <a:pathLst>
                <a:path w="1014" h="1109" extrusionOk="0">
                  <a:moveTo>
                    <a:pt x="729" y="64"/>
                  </a:moveTo>
                  <a:cubicBezTo>
                    <a:pt x="507" y="254"/>
                    <a:pt x="285" y="507"/>
                    <a:pt x="32" y="729"/>
                  </a:cubicBezTo>
                  <a:cubicBezTo>
                    <a:pt x="0" y="792"/>
                    <a:pt x="0" y="887"/>
                    <a:pt x="0" y="950"/>
                  </a:cubicBezTo>
                  <a:cubicBezTo>
                    <a:pt x="0" y="982"/>
                    <a:pt x="32" y="1045"/>
                    <a:pt x="64" y="1077"/>
                  </a:cubicBezTo>
                  <a:cubicBezTo>
                    <a:pt x="127" y="1109"/>
                    <a:pt x="190" y="1077"/>
                    <a:pt x="222" y="1045"/>
                  </a:cubicBezTo>
                  <a:cubicBezTo>
                    <a:pt x="475" y="792"/>
                    <a:pt x="729" y="507"/>
                    <a:pt x="950" y="254"/>
                  </a:cubicBezTo>
                  <a:cubicBezTo>
                    <a:pt x="982" y="190"/>
                    <a:pt x="982" y="127"/>
                    <a:pt x="1014" y="32"/>
                  </a:cubicBezTo>
                  <a:cubicBezTo>
                    <a:pt x="919" y="32"/>
                    <a:pt x="792" y="0"/>
                    <a:pt x="729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3732000" y="261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3717750" y="2614025"/>
              <a:ext cx="14275" cy="30900"/>
            </a:xfrm>
            <a:custGeom>
              <a:avLst/>
              <a:gdLst/>
              <a:ahLst/>
              <a:cxnLst/>
              <a:rect l="l" t="t" r="r" b="b"/>
              <a:pathLst>
                <a:path w="571" h="1236" extrusionOk="0">
                  <a:moveTo>
                    <a:pt x="381" y="1235"/>
                  </a:moveTo>
                  <a:cubicBezTo>
                    <a:pt x="444" y="1109"/>
                    <a:pt x="476" y="1045"/>
                    <a:pt x="476" y="982"/>
                  </a:cubicBezTo>
                  <a:cubicBezTo>
                    <a:pt x="476" y="760"/>
                    <a:pt x="476" y="570"/>
                    <a:pt x="476" y="349"/>
                  </a:cubicBezTo>
                  <a:cubicBezTo>
                    <a:pt x="476" y="254"/>
                    <a:pt x="476" y="159"/>
                    <a:pt x="571" y="95"/>
                  </a:cubicBezTo>
                  <a:cubicBezTo>
                    <a:pt x="476" y="64"/>
                    <a:pt x="412" y="32"/>
                    <a:pt x="317" y="0"/>
                  </a:cubicBezTo>
                  <a:cubicBezTo>
                    <a:pt x="159" y="412"/>
                    <a:pt x="1" y="792"/>
                    <a:pt x="381" y="12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802475" y="2684475"/>
              <a:ext cx="14275" cy="7950"/>
            </a:xfrm>
            <a:custGeom>
              <a:avLst/>
              <a:gdLst/>
              <a:ahLst/>
              <a:cxnLst/>
              <a:rect l="l" t="t" r="r" b="b"/>
              <a:pathLst>
                <a:path w="571" h="318" extrusionOk="0">
                  <a:moveTo>
                    <a:pt x="570" y="286"/>
                  </a:moveTo>
                  <a:cubicBezTo>
                    <a:pt x="570" y="223"/>
                    <a:pt x="570" y="191"/>
                    <a:pt x="570" y="159"/>
                  </a:cubicBezTo>
                  <a:cubicBezTo>
                    <a:pt x="412" y="96"/>
                    <a:pt x="254" y="1"/>
                    <a:pt x="0" y="64"/>
                  </a:cubicBezTo>
                  <a:cubicBezTo>
                    <a:pt x="158" y="254"/>
                    <a:pt x="349" y="318"/>
                    <a:pt x="539" y="318"/>
                  </a:cubicBezTo>
                  <a:cubicBezTo>
                    <a:pt x="539" y="318"/>
                    <a:pt x="570" y="286"/>
                    <a:pt x="570" y="2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792975" y="2689225"/>
              <a:ext cx="7925" cy="6375"/>
            </a:xfrm>
            <a:custGeom>
              <a:avLst/>
              <a:gdLst/>
              <a:ahLst/>
              <a:cxnLst/>
              <a:rect l="l" t="t" r="r" b="b"/>
              <a:pathLst>
                <a:path w="317" h="255" extrusionOk="0">
                  <a:moveTo>
                    <a:pt x="127" y="254"/>
                  </a:moveTo>
                  <a:cubicBezTo>
                    <a:pt x="190" y="254"/>
                    <a:pt x="222" y="191"/>
                    <a:pt x="317" y="128"/>
                  </a:cubicBezTo>
                  <a:cubicBezTo>
                    <a:pt x="222" y="64"/>
                    <a:pt x="158" y="1"/>
                    <a:pt x="127" y="1"/>
                  </a:cubicBezTo>
                  <a:cubicBezTo>
                    <a:pt x="95" y="33"/>
                    <a:pt x="32" y="96"/>
                    <a:pt x="0" y="159"/>
                  </a:cubicBezTo>
                  <a:cubicBezTo>
                    <a:pt x="63" y="191"/>
                    <a:pt x="95" y="254"/>
                    <a:pt x="127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806425" y="2705850"/>
              <a:ext cx="4775" cy="7950"/>
            </a:xfrm>
            <a:custGeom>
              <a:avLst/>
              <a:gdLst/>
              <a:ahLst/>
              <a:cxnLst/>
              <a:rect l="l" t="t" r="r" b="b"/>
              <a:pathLst>
                <a:path w="191" h="318" extrusionOk="0">
                  <a:moveTo>
                    <a:pt x="0" y="33"/>
                  </a:moveTo>
                  <a:cubicBezTo>
                    <a:pt x="0" y="128"/>
                    <a:pt x="32" y="191"/>
                    <a:pt x="32" y="286"/>
                  </a:cubicBezTo>
                  <a:cubicBezTo>
                    <a:pt x="32" y="286"/>
                    <a:pt x="96" y="318"/>
                    <a:pt x="127" y="318"/>
                  </a:cubicBezTo>
                  <a:cubicBezTo>
                    <a:pt x="159" y="318"/>
                    <a:pt x="191" y="254"/>
                    <a:pt x="191" y="223"/>
                  </a:cubicBezTo>
                  <a:cubicBezTo>
                    <a:pt x="159" y="159"/>
                    <a:pt x="96" y="96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3786625" y="2701100"/>
              <a:ext cx="4000" cy="3200"/>
            </a:xfrm>
            <a:custGeom>
              <a:avLst/>
              <a:gdLst/>
              <a:ahLst/>
              <a:cxnLst/>
              <a:rect l="l" t="t" r="r" b="b"/>
              <a:pathLst>
                <a:path w="160" h="128" extrusionOk="0">
                  <a:moveTo>
                    <a:pt x="32" y="128"/>
                  </a:moveTo>
                  <a:cubicBezTo>
                    <a:pt x="64" y="128"/>
                    <a:pt x="127" y="96"/>
                    <a:pt x="159" y="96"/>
                  </a:cubicBezTo>
                  <a:cubicBezTo>
                    <a:pt x="159" y="33"/>
                    <a:pt x="127" y="1"/>
                    <a:pt x="127" y="1"/>
                  </a:cubicBezTo>
                  <a:cubicBezTo>
                    <a:pt x="96" y="1"/>
                    <a:pt x="32" y="1"/>
                    <a:pt x="1" y="33"/>
                  </a:cubicBezTo>
                  <a:cubicBezTo>
                    <a:pt x="1" y="64"/>
                    <a:pt x="32" y="128"/>
                    <a:pt x="32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6666150" y="2700325"/>
              <a:ext cx="3975" cy="2400"/>
            </a:xfrm>
            <a:custGeom>
              <a:avLst/>
              <a:gdLst/>
              <a:ahLst/>
              <a:cxnLst/>
              <a:rect l="l" t="t" r="r" b="b"/>
              <a:pathLst>
                <a:path w="159" h="96" extrusionOk="0">
                  <a:moveTo>
                    <a:pt x="64" y="95"/>
                  </a:moveTo>
                  <a:cubicBezTo>
                    <a:pt x="95" y="64"/>
                    <a:pt x="127" y="64"/>
                    <a:pt x="159" y="32"/>
                  </a:cubicBezTo>
                  <a:cubicBezTo>
                    <a:pt x="127" y="32"/>
                    <a:pt x="95" y="0"/>
                    <a:pt x="95" y="0"/>
                  </a:cubicBezTo>
                  <a:cubicBezTo>
                    <a:pt x="64" y="0"/>
                    <a:pt x="32" y="32"/>
                    <a:pt x="0" y="64"/>
                  </a:cubicBezTo>
                  <a:cubicBezTo>
                    <a:pt x="32" y="64"/>
                    <a:pt x="64" y="64"/>
                    <a:pt x="64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6131725" y="2800875"/>
              <a:ext cx="825" cy="8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" y="32"/>
                  </a:moveTo>
                  <a:lnTo>
                    <a:pt x="32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27"/>
          <p:cNvSpPr txBox="1"/>
          <p:nvPr/>
        </p:nvSpPr>
        <p:spPr>
          <a:xfrm>
            <a:off x="4504900" y="1275898"/>
            <a:ext cx="4036200" cy="22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chemeClr val="bg1"/>
                </a:solidFill>
                <a:latin typeface="Sue Ellen Francisco" panose="020B0604020202020204" charset="0"/>
                <a:sym typeface="Sue Ellen Francisco"/>
              </a:rPr>
              <a:t>BLUETOOTH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chemeClr val="bg1"/>
                </a:solidFill>
                <a:latin typeface="Sue Ellen Francisco" panose="020B0604020202020204" charset="0"/>
                <a:sym typeface="Sue Ellen Francisco"/>
              </a:rPr>
              <a:t>LED MATTRIX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chemeClr val="bg1"/>
                </a:solidFill>
                <a:latin typeface="Sue Ellen Francisco" panose="020B0604020202020204" charset="0"/>
                <a:sym typeface="Sue Ellen Francisco"/>
              </a:rPr>
              <a:t>CONTROLLER</a:t>
            </a:r>
          </a:p>
        </p:txBody>
      </p:sp>
      <p:sp>
        <p:nvSpPr>
          <p:cNvPr id="620" name="Google Shape;620;p27"/>
          <p:cNvSpPr txBox="1"/>
          <p:nvPr/>
        </p:nvSpPr>
        <p:spPr>
          <a:xfrm>
            <a:off x="4630525" y="3510902"/>
            <a:ext cx="39105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Group 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5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26" name="Google Shape;926;p35"/>
          <p:cNvSpPr/>
          <p:nvPr/>
        </p:nvSpPr>
        <p:spPr>
          <a:xfrm>
            <a:off x="3182289" y="1344531"/>
            <a:ext cx="5321772" cy="679862"/>
          </a:xfrm>
          <a:custGeom>
            <a:avLst/>
            <a:gdLst/>
            <a:ahLst/>
            <a:cxnLst/>
            <a:rect l="l" t="t" r="r" b="b"/>
            <a:pathLst>
              <a:path w="162621" h="20775" extrusionOk="0">
                <a:moveTo>
                  <a:pt x="152613" y="792"/>
                </a:moveTo>
                <a:cubicBezTo>
                  <a:pt x="154988" y="792"/>
                  <a:pt x="157427" y="1869"/>
                  <a:pt x="159295" y="3737"/>
                </a:cubicBezTo>
                <a:cubicBezTo>
                  <a:pt x="160942" y="5415"/>
                  <a:pt x="161861" y="7759"/>
                  <a:pt x="161861" y="10419"/>
                </a:cubicBezTo>
                <a:cubicBezTo>
                  <a:pt x="161861" y="12921"/>
                  <a:pt x="160911" y="15169"/>
                  <a:pt x="159137" y="16943"/>
                </a:cubicBezTo>
                <a:cubicBezTo>
                  <a:pt x="157332" y="18780"/>
                  <a:pt x="155052" y="19761"/>
                  <a:pt x="152613" y="19761"/>
                </a:cubicBezTo>
                <a:cubicBezTo>
                  <a:pt x="150301" y="19761"/>
                  <a:pt x="149130" y="19730"/>
                  <a:pt x="147990" y="19698"/>
                </a:cubicBezTo>
                <a:cubicBezTo>
                  <a:pt x="146850" y="19666"/>
                  <a:pt x="145678" y="19635"/>
                  <a:pt x="143334" y="19635"/>
                </a:cubicBezTo>
                <a:cubicBezTo>
                  <a:pt x="141022" y="19635"/>
                  <a:pt x="139819" y="19730"/>
                  <a:pt x="138679" y="19793"/>
                </a:cubicBezTo>
                <a:cubicBezTo>
                  <a:pt x="137571" y="19856"/>
                  <a:pt x="136399" y="19951"/>
                  <a:pt x="134087" y="19951"/>
                </a:cubicBezTo>
                <a:lnTo>
                  <a:pt x="129432" y="19951"/>
                </a:lnTo>
                <a:cubicBezTo>
                  <a:pt x="128291" y="19951"/>
                  <a:pt x="127120" y="19983"/>
                  <a:pt x="124808" y="19983"/>
                </a:cubicBezTo>
                <a:cubicBezTo>
                  <a:pt x="122528" y="19983"/>
                  <a:pt x="121356" y="19888"/>
                  <a:pt x="120216" y="19825"/>
                </a:cubicBezTo>
                <a:cubicBezTo>
                  <a:pt x="119076" y="19730"/>
                  <a:pt x="117872" y="19666"/>
                  <a:pt x="115561" y="19666"/>
                </a:cubicBezTo>
                <a:cubicBezTo>
                  <a:pt x="113217" y="19666"/>
                  <a:pt x="112045" y="19730"/>
                  <a:pt x="110905" y="19761"/>
                </a:cubicBezTo>
                <a:cubicBezTo>
                  <a:pt x="109765" y="19825"/>
                  <a:pt x="108593" y="19888"/>
                  <a:pt x="106281" y="19888"/>
                </a:cubicBezTo>
                <a:cubicBezTo>
                  <a:pt x="103970" y="19888"/>
                  <a:pt x="102798" y="19888"/>
                  <a:pt x="101658" y="19920"/>
                </a:cubicBezTo>
                <a:cubicBezTo>
                  <a:pt x="100518" y="19920"/>
                  <a:pt x="99314" y="19951"/>
                  <a:pt x="97002" y="19951"/>
                </a:cubicBezTo>
                <a:cubicBezTo>
                  <a:pt x="94691" y="19951"/>
                  <a:pt x="93519" y="19920"/>
                  <a:pt x="92379" y="19920"/>
                </a:cubicBezTo>
                <a:cubicBezTo>
                  <a:pt x="91239" y="19888"/>
                  <a:pt x="90067" y="19888"/>
                  <a:pt x="87755" y="19888"/>
                </a:cubicBezTo>
                <a:cubicBezTo>
                  <a:pt x="85443" y="19888"/>
                  <a:pt x="84271" y="19856"/>
                  <a:pt x="83131" y="19856"/>
                </a:cubicBezTo>
                <a:cubicBezTo>
                  <a:pt x="81991" y="19825"/>
                  <a:pt x="80820" y="19825"/>
                  <a:pt x="78476" y="19825"/>
                </a:cubicBezTo>
                <a:cubicBezTo>
                  <a:pt x="76164" y="19825"/>
                  <a:pt x="74992" y="19793"/>
                  <a:pt x="73852" y="19761"/>
                </a:cubicBezTo>
                <a:cubicBezTo>
                  <a:pt x="72712" y="19730"/>
                  <a:pt x="71540" y="19698"/>
                  <a:pt x="69229" y="19698"/>
                </a:cubicBezTo>
                <a:cubicBezTo>
                  <a:pt x="66885" y="19698"/>
                  <a:pt x="65713" y="19761"/>
                  <a:pt x="64573" y="19825"/>
                </a:cubicBezTo>
                <a:cubicBezTo>
                  <a:pt x="63433" y="19856"/>
                  <a:pt x="62261" y="19920"/>
                  <a:pt x="59950" y="19920"/>
                </a:cubicBezTo>
                <a:cubicBezTo>
                  <a:pt x="57638" y="19920"/>
                  <a:pt x="56466" y="19888"/>
                  <a:pt x="55326" y="19856"/>
                </a:cubicBezTo>
                <a:cubicBezTo>
                  <a:pt x="54186" y="19825"/>
                  <a:pt x="53014" y="19761"/>
                  <a:pt x="50702" y="19761"/>
                </a:cubicBezTo>
                <a:cubicBezTo>
                  <a:pt x="48359" y="19761"/>
                  <a:pt x="47187" y="19825"/>
                  <a:pt x="46047" y="19888"/>
                </a:cubicBezTo>
                <a:cubicBezTo>
                  <a:pt x="44907" y="19920"/>
                  <a:pt x="43735" y="19983"/>
                  <a:pt x="41423" y="19983"/>
                </a:cubicBezTo>
                <a:cubicBezTo>
                  <a:pt x="39111" y="19983"/>
                  <a:pt x="37940" y="19920"/>
                  <a:pt x="36800" y="19856"/>
                </a:cubicBezTo>
                <a:cubicBezTo>
                  <a:pt x="35659" y="19793"/>
                  <a:pt x="34488" y="19698"/>
                  <a:pt x="32144" y="19698"/>
                </a:cubicBezTo>
                <a:cubicBezTo>
                  <a:pt x="29832" y="19698"/>
                  <a:pt x="28661" y="19698"/>
                  <a:pt x="27520" y="19730"/>
                </a:cubicBezTo>
                <a:lnTo>
                  <a:pt x="22897" y="19730"/>
                </a:lnTo>
                <a:cubicBezTo>
                  <a:pt x="20585" y="19730"/>
                  <a:pt x="19413" y="19730"/>
                  <a:pt x="18273" y="19698"/>
                </a:cubicBezTo>
                <a:lnTo>
                  <a:pt x="13839" y="19698"/>
                </a:lnTo>
                <a:cubicBezTo>
                  <a:pt x="12288" y="17386"/>
                  <a:pt x="11433" y="16215"/>
                  <a:pt x="10609" y="15074"/>
                </a:cubicBezTo>
                <a:cubicBezTo>
                  <a:pt x="9786" y="13903"/>
                  <a:pt x="8899" y="12699"/>
                  <a:pt x="7252" y="10261"/>
                </a:cubicBezTo>
                <a:cubicBezTo>
                  <a:pt x="5637" y="7822"/>
                  <a:pt x="4845" y="6619"/>
                  <a:pt x="4022" y="5384"/>
                </a:cubicBezTo>
                <a:cubicBezTo>
                  <a:pt x="3294" y="4244"/>
                  <a:pt x="2565" y="3135"/>
                  <a:pt x="1203" y="1077"/>
                </a:cubicBezTo>
                <a:cubicBezTo>
                  <a:pt x="3135" y="1077"/>
                  <a:pt x="4244" y="1108"/>
                  <a:pt x="5289" y="1140"/>
                </a:cubicBezTo>
                <a:cubicBezTo>
                  <a:pt x="6461" y="1172"/>
                  <a:pt x="7664" y="1203"/>
                  <a:pt x="10039" y="1203"/>
                </a:cubicBezTo>
                <a:cubicBezTo>
                  <a:pt x="12446" y="1203"/>
                  <a:pt x="13649" y="1108"/>
                  <a:pt x="14821" y="1013"/>
                </a:cubicBezTo>
                <a:cubicBezTo>
                  <a:pt x="15993" y="950"/>
                  <a:pt x="17196" y="855"/>
                  <a:pt x="19540" y="855"/>
                </a:cubicBezTo>
                <a:cubicBezTo>
                  <a:pt x="21915" y="855"/>
                  <a:pt x="23118" y="918"/>
                  <a:pt x="24290" y="950"/>
                </a:cubicBezTo>
                <a:cubicBezTo>
                  <a:pt x="25462" y="982"/>
                  <a:pt x="26665" y="1045"/>
                  <a:pt x="29072" y="1045"/>
                </a:cubicBezTo>
                <a:cubicBezTo>
                  <a:pt x="31447" y="1045"/>
                  <a:pt x="32651" y="982"/>
                  <a:pt x="33823" y="950"/>
                </a:cubicBezTo>
                <a:cubicBezTo>
                  <a:pt x="34994" y="918"/>
                  <a:pt x="36198" y="887"/>
                  <a:pt x="38573" y="887"/>
                </a:cubicBezTo>
                <a:cubicBezTo>
                  <a:pt x="40917" y="887"/>
                  <a:pt x="42120" y="918"/>
                  <a:pt x="43292" y="982"/>
                </a:cubicBezTo>
                <a:cubicBezTo>
                  <a:pt x="44463" y="1045"/>
                  <a:pt x="45667" y="1108"/>
                  <a:pt x="48074" y="1108"/>
                </a:cubicBezTo>
                <a:cubicBezTo>
                  <a:pt x="50449" y="1108"/>
                  <a:pt x="51621" y="1108"/>
                  <a:pt x="52824" y="1140"/>
                </a:cubicBezTo>
                <a:lnTo>
                  <a:pt x="57574" y="1140"/>
                </a:lnTo>
                <a:cubicBezTo>
                  <a:pt x="59950" y="1140"/>
                  <a:pt x="61153" y="1108"/>
                  <a:pt x="62325" y="1108"/>
                </a:cubicBezTo>
                <a:cubicBezTo>
                  <a:pt x="63497" y="1077"/>
                  <a:pt x="64700" y="1077"/>
                  <a:pt x="67075" y="1077"/>
                </a:cubicBezTo>
                <a:cubicBezTo>
                  <a:pt x="69450" y="1077"/>
                  <a:pt x="70654" y="1045"/>
                  <a:pt x="71826" y="1013"/>
                </a:cubicBezTo>
                <a:cubicBezTo>
                  <a:pt x="72997" y="982"/>
                  <a:pt x="74201" y="982"/>
                  <a:pt x="76576" y="982"/>
                </a:cubicBezTo>
                <a:cubicBezTo>
                  <a:pt x="78951" y="982"/>
                  <a:pt x="80154" y="950"/>
                  <a:pt x="81326" y="918"/>
                </a:cubicBezTo>
                <a:cubicBezTo>
                  <a:pt x="82498" y="887"/>
                  <a:pt x="83701" y="855"/>
                  <a:pt x="86077" y="855"/>
                </a:cubicBezTo>
                <a:cubicBezTo>
                  <a:pt x="88452" y="855"/>
                  <a:pt x="89655" y="887"/>
                  <a:pt x="90827" y="918"/>
                </a:cubicBezTo>
                <a:cubicBezTo>
                  <a:pt x="91999" y="950"/>
                  <a:pt x="93202" y="982"/>
                  <a:pt x="95577" y="982"/>
                </a:cubicBezTo>
                <a:cubicBezTo>
                  <a:pt x="97953" y="982"/>
                  <a:pt x="99188" y="950"/>
                  <a:pt x="100359" y="918"/>
                </a:cubicBezTo>
                <a:cubicBezTo>
                  <a:pt x="101499" y="887"/>
                  <a:pt x="102703" y="855"/>
                  <a:pt x="105078" y="855"/>
                </a:cubicBezTo>
                <a:cubicBezTo>
                  <a:pt x="107453" y="855"/>
                  <a:pt x="108657" y="918"/>
                  <a:pt x="109828" y="982"/>
                </a:cubicBezTo>
                <a:cubicBezTo>
                  <a:pt x="111000" y="1045"/>
                  <a:pt x="112204" y="1140"/>
                  <a:pt x="114579" y="1140"/>
                </a:cubicBezTo>
                <a:cubicBezTo>
                  <a:pt x="116986" y="1140"/>
                  <a:pt x="118157" y="1140"/>
                  <a:pt x="119361" y="1108"/>
                </a:cubicBezTo>
                <a:lnTo>
                  <a:pt x="128862" y="1108"/>
                </a:lnTo>
                <a:cubicBezTo>
                  <a:pt x="130033" y="1108"/>
                  <a:pt x="131237" y="1077"/>
                  <a:pt x="133612" y="1077"/>
                </a:cubicBezTo>
                <a:cubicBezTo>
                  <a:pt x="135987" y="1077"/>
                  <a:pt x="137190" y="1045"/>
                  <a:pt x="138362" y="982"/>
                </a:cubicBezTo>
                <a:cubicBezTo>
                  <a:pt x="139534" y="918"/>
                  <a:pt x="140737" y="887"/>
                  <a:pt x="143113" y="887"/>
                </a:cubicBezTo>
                <a:cubicBezTo>
                  <a:pt x="145488" y="887"/>
                  <a:pt x="146691" y="855"/>
                  <a:pt x="147863" y="855"/>
                </a:cubicBezTo>
                <a:cubicBezTo>
                  <a:pt x="149035" y="823"/>
                  <a:pt x="150238" y="792"/>
                  <a:pt x="152613" y="792"/>
                </a:cubicBezTo>
                <a:close/>
                <a:moveTo>
                  <a:pt x="152582" y="0"/>
                </a:moveTo>
                <a:cubicBezTo>
                  <a:pt x="150206" y="0"/>
                  <a:pt x="149003" y="32"/>
                  <a:pt x="147831" y="32"/>
                </a:cubicBezTo>
                <a:cubicBezTo>
                  <a:pt x="146660" y="63"/>
                  <a:pt x="145456" y="95"/>
                  <a:pt x="143081" y="95"/>
                </a:cubicBezTo>
                <a:cubicBezTo>
                  <a:pt x="140706" y="95"/>
                  <a:pt x="139502" y="127"/>
                  <a:pt x="138331" y="190"/>
                </a:cubicBezTo>
                <a:cubicBezTo>
                  <a:pt x="137159" y="222"/>
                  <a:pt x="135955" y="285"/>
                  <a:pt x="133580" y="285"/>
                </a:cubicBezTo>
                <a:cubicBezTo>
                  <a:pt x="131205" y="285"/>
                  <a:pt x="130002" y="285"/>
                  <a:pt x="128830" y="317"/>
                </a:cubicBezTo>
                <a:lnTo>
                  <a:pt x="114579" y="317"/>
                </a:lnTo>
                <a:cubicBezTo>
                  <a:pt x="112204" y="317"/>
                  <a:pt x="111000" y="253"/>
                  <a:pt x="109828" y="190"/>
                </a:cubicBezTo>
                <a:cubicBezTo>
                  <a:pt x="108657" y="127"/>
                  <a:pt x="107453" y="63"/>
                  <a:pt x="105078" y="63"/>
                </a:cubicBezTo>
                <a:cubicBezTo>
                  <a:pt x="102703" y="63"/>
                  <a:pt x="101468" y="95"/>
                  <a:pt x="100296" y="127"/>
                </a:cubicBezTo>
                <a:cubicBezTo>
                  <a:pt x="99124" y="158"/>
                  <a:pt x="97921" y="190"/>
                  <a:pt x="95577" y="190"/>
                </a:cubicBezTo>
                <a:cubicBezTo>
                  <a:pt x="93202" y="190"/>
                  <a:pt x="91999" y="158"/>
                  <a:pt x="90827" y="127"/>
                </a:cubicBezTo>
                <a:cubicBezTo>
                  <a:pt x="89655" y="95"/>
                  <a:pt x="88452" y="32"/>
                  <a:pt x="86045" y="32"/>
                </a:cubicBezTo>
                <a:cubicBezTo>
                  <a:pt x="83670" y="32"/>
                  <a:pt x="82466" y="63"/>
                  <a:pt x="81295" y="95"/>
                </a:cubicBezTo>
                <a:cubicBezTo>
                  <a:pt x="80123" y="127"/>
                  <a:pt x="78919" y="158"/>
                  <a:pt x="76544" y="158"/>
                </a:cubicBezTo>
                <a:cubicBezTo>
                  <a:pt x="74169" y="158"/>
                  <a:pt x="72966" y="190"/>
                  <a:pt x="71794" y="222"/>
                </a:cubicBezTo>
                <a:cubicBezTo>
                  <a:pt x="70622" y="253"/>
                  <a:pt x="69419" y="285"/>
                  <a:pt x="67043" y="285"/>
                </a:cubicBezTo>
                <a:cubicBezTo>
                  <a:pt x="64668" y="285"/>
                  <a:pt x="63465" y="285"/>
                  <a:pt x="62293" y="317"/>
                </a:cubicBezTo>
                <a:cubicBezTo>
                  <a:pt x="61121" y="317"/>
                  <a:pt x="59918" y="348"/>
                  <a:pt x="57543" y="348"/>
                </a:cubicBezTo>
                <a:cubicBezTo>
                  <a:pt x="55168" y="348"/>
                  <a:pt x="53996" y="348"/>
                  <a:pt x="52792" y="317"/>
                </a:cubicBezTo>
                <a:lnTo>
                  <a:pt x="48042" y="317"/>
                </a:lnTo>
                <a:cubicBezTo>
                  <a:pt x="45667" y="317"/>
                  <a:pt x="44463" y="253"/>
                  <a:pt x="43323" y="190"/>
                </a:cubicBezTo>
                <a:cubicBezTo>
                  <a:pt x="42152" y="127"/>
                  <a:pt x="40917" y="63"/>
                  <a:pt x="38541" y="63"/>
                </a:cubicBezTo>
                <a:cubicBezTo>
                  <a:pt x="36166" y="63"/>
                  <a:pt x="34963" y="127"/>
                  <a:pt x="33791" y="158"/>
                </a:cubicBezTo>
                <a:cubicBezTo>
                  <a:pt x="32619" y="190"/>
                  <a:pt x="31416" y="253"/>
                  <a:pt x="29041" y="253"/>
                </a:cubicBezTo>
                <a:cubicBezTo>
                  <a:pt x="26665" y="253"/>
                  <a:pt x="25462" y="190"/>
                  <a:pt x="24290" y="158"/>
                </a:cubicBezTo>
                <a:cubicBezTo>
                  <a:pt x="23118" y="95"/>
                  <a:pt x="21915" y="63"/>
                  <a:pt x="19540" y="63"/>
                </a:cubicBezTo>
                <a:cubicBezTo>
                  <a:pt x="17133" y="63"/>
                  <a:pt x="15930" y="127"/>
                  <a:pt x="14758" y="222"/>
                </a:cubicBezTo>
                <a:cubicBezTo>
                  <a:pt x="13586" y="317"/>
                  <a:pt x="12383" y="380"/>
                  <a:pt x="10039" y="380"/>
                </a:cubicBezTo>
                <a:cubicBezTo>
                  <a:pt x="7664" y="380"/>
                  <a:pt x="6461" y="380"/>
                  <a:pt x="5289" y="348"/>
                </a:cubicBezTo>
                <a:cubicBezTo>
                  <a:pt x="4117" y="317"/>
                  <a:pt x="2914" y="285"/>
                  <a:pt x="538" y="285"/>
                </a:cubicBezTo>
                <a:cubicBezTo>
                  <a:pt x="507" y="280"/>
                  <a:pt x="476" y="277"/>
                  <a:pt x="446" y="277"/>
                </a:cubicBezTo>
                <a:cubicBezTo>
                  <a:pt x="297" y="277"/>
                  <a:pt x="174" y="343"/>
                  <a:pt x="95" y="475"/>
                </a:cubicBezTo>
                <a:cubicBezTo>
                  <a:pt x="0" y="602"/>
                  <a:pt x="32" y="792"/>
                  <a:pt x="95" y="918"/>
                </a:cubicBezTo>
                <a:cubicBezTo>
                  <a:pt x="1742" y="3357"/>
                  <a:pt x="2534" y="4592"/>
                  <a:pt x="3357" y="5795"/>
                </a:cubicBezTo>
                <a:cubicBezTo>
                  <a:pt x="4149" y="7031"/>
                  <a:pt x="4972" y="8266"/>
                  <a:pt x="6587" y="10704"/>
                </a:cubicBezTo>
                <a:cubicBezTo>
                  <a:pt x="8234" y="13143"/>
                  <a:pt x="9121" y="14378"/>
                  <a:pt x="9976" y="15549"/>
                </a:cubicBezTo>
                <a:cubicBezTo>
                  <a:pt x="10799" y="16690"/>
                  <a:pt x="11654" y="17861"/>
                  <a:pt x="13238" y="20236"/>
                </a:cubicBezTo>
                <a:cubicBezTo>
                  <a:pt x="13301" y="20363"/>
                  <a:pt x="13396" y="20426"/>
                  <a:pt x="13459" y="20490"/>
                </a:cubicBezTo>
                <a:cubicBezTo>
                  <a:pt x="13523" y="20521"/>
                  <a:pt x="13586" y="20537"/>
                  <a:pt x="13649" y="20537"/>
                </a:cubicBezTo>
                <a:cubicBezTo>
                  <a:pt x="13713" y="20537"/>
                  <a:pt x="13776" y="20521"/>
                  <a:pt x="13839" y="20490"/>
                </a:cubicBezTo>
                <a:lnTo>
                  <a:pt x="18241" y="20490"/>
                </a:lnTo>
                <a:cubicBezTo>
                  <a:pt x="19413" y="20490"/>
                  <a:pt x="20553" y="20521"/>
                  <a:pt x="22897" y="20521"/>
                </a:cubicBezTo>
                <a:cubicBezTo>
                  <a:pt x="25209" y="20521"/>
                  <a:pt x="26349" y="20521"/>
                  <a:pt x="27520" y="20490"/>
                </a:cubicBezTo>
                <a:lnTo>
                  <a:pt x="32144" y="20490"/>
                </a:lnTo>
                <a:cubicBezTo>
                  <a:pt x="34456" y="20490"/>
                  <a:pt x="35628" y="20553"/>
                  <a:pt x="36768" y="20616"/>
                </a:cubicBezTo>
                <a:cubicBezTo>
                  <a:pt x="37908" y="20680"/>
                  <a:pt x="39080" y="20775"/>
                  <a:pt x="41423" y="20775"/>
                </a:cubicBezTo>
                <a:cubicBezTo>
                  <a:pt x="43735" y="20775"/>
                  <a:pt x="44938" y="20711"/>
                  <a:pt x="46047" y="20648"/>
                </a:cubicBezTo>
                <a:cubicBezTo>
                  <a:pt x="47187" y="20616"/>
                  <a:pt x="48359" y="20553"/>
                  <a:pt x="50671" y="20553"/>
                </a:cubicBezTo>
                <a:cubicBezTo>
                  <a:pt x="52982" y="20553"/>
                  <a:pt x="54154" y="20585"/>
                  <a:pt x="55294" y="20648"/>
                </a:cubicBezTo>
                <a:cubicBezTo>
                  <a:pt x="56434" y="20680"/>
                  <a:pt x="57606" y="20711"/>
                  <a:pt x="59950" y="20711"/>
                </a:cubicBezTo>
                <a:cubicBezTo>
                  <a:pt x="62261" y="20711"/>
                  <a:pt x="63433" y="20648"/>
                  <a:pt x="64605" y="20585"/>
                </a:cubicBezTo>
                <a:cubicBezTo>
                  <a:pt x="65713" y="20521"/>
                  <a:pt x="66885" y="20458"/>
                  <a:pt x="69197" y="20458"/>
                </a:cubicBezTo>
                <a:cubicBezTo>
                  <a:pt x="71509" y="20458"/>
                  <a:pt x="72681" y="20490"/>
                  <a:pt x="73821" y="20521"/>
                </a:cubicBezTo>
                <a:cubicBezTo>
                  <a:pt x="74961" y="20553"/>
                  <a:pt x="76133" y="20585"/>
                  <a:pt x="78476" y="20585"/>
                </a:cubicBezTo>
                <a:cubicBezTo>
                  <a:pt x="80788" y="20585"/>
                  <a:pt x="81960" y="20616"/>
                  <a:pt x="83100" y="20648"/>
                </a:cubicBezTo>
                <a:cubicBezTo>
                  <a:pt x="84240" y="20648"/>
                  <a:pt x="85412" y="20680"/>
                  <a:pt x="87723" y="20680"/>
                </a:cubicBezTo>
                <a:cubicBezTo>
                  <a:pt x="90035" y="20680"/>
                  <a:pt x="91239" y="20680"/>
                  <a:pt x="92347" y="20711"/>
                </a:cubicBezTo>
                <a:cubicBezTo>
                  <a:pt x="93487" y="20711"/>
                  <a:pt x="94691" y="20743"/>
                  <a:pt x="97002" y="20743"/>
                </a:cubicBezTo>
                <a:cubicBezTo>
                  <a:pt x="99314" y="20743"/>
                  <a:pt x="100486" y="20711"/>
                  <a:pt x="101626" y="20680"/>
                </a:cubicBezTo>
                <a:cubicBezTo>
                  <a:pt x="102766" y="20680"/>
                  <a:pt x="103938" y="20648"/>
                  <a:pt x="106250" y="20648"/>
                </a:cubicBezTo>
                <a:cubicBezTo>
                  <a:pt x="108593" y="20648"/>
                  <a:pt x="109765" y="20585"/>
                  <a:pt x="110905" y="20553"/>
                </a:cubicBezTo>
                <a:cubicBezTo>
                  <a:pt x="112045" y="20490"/>
                  <a:pt x="113217" y="20426"/>
                  <a:pt x="115529" y="20426"/>
                </a:cubicBezTo>
                <a:cubicBezTo>
                  <a:pt x="117841" y="20426"/>
                  <a:pt x="119012" y="20521"/>
                  <a:pt x="120121" y="20585"/>
                </a:cubicBezTo>
                <a:cubicBezTo>
                  <a:pt x="121293" y="20680"/>
                  <a:pt x="122464" y="20743"/>
                  <a:pt x="124808" y="20743"/>
                </a:cubicBezTo>
                <a:lnTo>
                  <a:pt x="134055" y="20743"/>
                </a:lnTo>
                <a:cubicBezTo>
                  <a:pt x="136399" y="20743"/>
                  <a:pt x="137571" y="20648"/>
                  <a:pt x="138711" y="20585"/>
                </a:cubicBezTo>
                <a:cubicBezTo>
                  <a:pt x="139851" y="20521"/>
                  <a:pt x="141022" y="20426"/>
                  <a:pt x="143334" y="20426"/>
                </a:cubicBezTo>
                <a:cubicBezTo>
                  <a:pt x="145646" y="20426"/>
                  <a:pt x="146818" y="20458"/>
                  <a:pt x="147958" y="20490"/>
                </a:cubicBezTo>
                <a:cubicBezTo>
                  <a:pt x="149098" y="20521"/>
                  <a:pt x="150270" y="20521"/>
                  <a:pt x="152582" y="20521"/>
                </a:cubicBezTo>
                <a:cubicBezTo>
                  <a:pt x="155242" y="20521"/>
                  <a:pt x="157712" y="19476"/>
                  <a:pt x="159707" y="17513"/>
                </a:cubicBezTo>
                <a:cubicBezTo>
                  <a:pt x="161607" y="15581"/>
                  <a:pt x="162621" y="13111"/>
                  <a:pt x="162621" y="10387"/>
                </a:cubicBezTo>
                <a:cubicBezTo>
                  <a:pt x="162621" y="7537"/>
                  <a:pt x="161639" y="4972"/>
                  <a:pt x="159834" y="3167"/>
                </a:cubicBezTo>
                <a:cubicBezTo>
                  <a:pt x="157807" y="1172"/>
                  <a:pt x="155179" y="0"/>
                  <a:pt x="1525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5"/>
          <p:cNvSpPr/>
          <p:nvPr/>
        </p:nvSpPr>
        <p:spPr>
          <a:xfrm>
            <a:off x="3756419" y="2219211"/>
            <a:ext cx="4754910" cy="680942"/>
          </a:xfrm>
          <a:custGeom>
            <a:avLst/>
            <a:gdLst/>
            <a:ahLst/>
            <a:cxnLst/>
            <a:rect l="l" t="t" r="r" b="b"/>
            <a:pathLst>
              <a:path w="145299" h="20808" extrusionOk="0">
                <a:moveTo>
                  <a:pt x="135069" y="792"/>
                </a:moveTo>
                <a:cubicBezTo>
                  <a:pt x="137539" y="792"/>
                  <a:pt x="139978" y="1837"/>
                  <a:pt x="141815" y="3643"/>
                </a:cubicBezTo>
                <a:cubicBezTo>
                  <a:pt x="143525" y="5384"/>
                  <a:pt x="144507" y="7823"/>
                  <a:pt x="144507" y="10388"/>
                </a:cubicBezTo>
                <a:cubicBezTo>
                  <a:pt x="144507" y="12826"/>
                  <a:pt x="143493" y="15170"/>
                  <a:pt x="141656" y="17007"/>
                </a:cubicBezTo>
                <a:cubicBezTo>
                  <a:pt x="139725" y="18939"/>
                  <a:pt x="137381" y="20015"/>
                  <a:pt x="135069" y="20015"/>
                </a:cubicBezTo>
                <a:cubicBezTo>
                  <a:pt x="132726" y="20015"/>
                  <a:pt x="131522" y="19984"/>
                  <a:pt x="130382" y="19952"/>
                </a:cubicBezTo>
                <a:cubicBezTo>
                  <a:pt x="129211" y="19920"/>
                  <a:pt x="128039" y="19889"/>
                  <a:pt x="125695" y="19889"/>
                </a:cubicBezTo>
                <a:cubicBezTo>
                  <a:pt x="123352" y="19889"/>
                  <a:pt x="122148" y="19857"/>
                  <a:pt x="121008" y="19857"/>
                </a:cubicBezTo>
                <a:cubicBezTo>
                  <a:pt x="119836" y="19825"/>
                  <a:pt x="118665" y="19825"/>
                  <a:pt x="116290" y="19825"/>
                </a:cubicBezTo>
                <a:cubicBezTo>
                  <a:pt x="113946" y="19825"/>
                  <a:pt x="112774" y="19825"/>
                  <a:pt x="111603" y="19794"/>
                </a:cubicBezTo>
                <a:lnTo>
                  <a:pt x="106916" y="19794"/>
                </a:lnTo>
                <a:cubicBezTo>
                  <a:pt x="104572" y="19794"/>
                  <a:pt x="103369" y="19825"/>
                  <a:pt x="102228" y="19825"/>
                </a:cubicBezTo>
                <a:cubicBezTo>
                  <a:pt x="101088" y="19857"/>
                  <a:pt x="99885" y="19889"/>
                  <a:pt x="97541" y="19889"/>
                </a:cubicBezTo>
                <a:cubicBezTo>
                  <a:pt x="95198" y="19889"/>
                  <a:pt x="93995" y="19889"/>
                  <a:pt x="92854" y="19920"/>
                </a:cubicBezTo>
                <a:cubicBezTo>
                  <a:pt x="91714" y="19952"/>
                  <a:pt x="90511" y="19952"/>
                  <a:pt x="88167" y="19952"/>
                </a:cubicBezTo>
                <a:lnTo>
                  <a:pt x="83480" y="19952"/>
                </a:lnTo>
                <a:cubicBezTo>
                  <a:pt x="82309" y="19984"/>
                  <a:pt x="81137" y="19984"/>
                  <a:pt x="78793" y="19984"/>
                </a:cubicBezTo>
                <a:cubicBezTo>
                  <a:pt x="76450" y="19984"/>
                  <a:pt x="75278" y="19920"/>
                  <a:pt x="74138" y="19857"/>
                </a:cubicBezTo>
                <a:cubicBezTo>
                  <a:pt x="72966" y="19825"/>
                  <a:pt x="71763" y="19762"/>
                  <a:pt x="69419" y="19762"/>
                </a:cubicBezTo>
                <a:cubicBezTo>
                  <a:pt x="67076" y="19762"/>
                  <a:pt x="65904" y="19730"/>
                  <a:pt x="64732" y="19730"/>
                </a:cubicBezTo>
                <a:cubicBezTo>
                  <a:pt x="63561" y="19730"/>
                  <a:pt x="62389" y="19699"/>
                  <a:pt x="60045" y="19699"/>
                </a:cubicBezTo>
                <a:lnTo>
                  <a:pt x="55358" y="19699"/>
                </a:lnTo>
                <a:cubicBezTo>
                  <a:pt x="54187" y="19667"/>
                  <a:pt x="53015" y="19667"/>
                  <a:pt x="50671" y="19667"/>
                </a:cubicBezTo>
                <a:cubicBezTo>
                  <a:pt x="48296" y="19667"/>
                  <a:pt x="47124" y="19730"/>
                  <a:pt x="45953" y="19825"/>
                </a:cubicBezTo>
                <a:cubicBezTo>
                  <a:pt x="44812" y="19889"/>
                  <a:pt x="43609" y="19952"/>
                  <a:pt x="41297" y="19952"/>
                </a:cubicBezTo>
                <a:lnTo>
                  <a:pt x="36610" y="19952"/>
                </a:lnTo>
                <a:cubicBezTo>
                  <a:pt x="35438" y="19920"/>
                  <a:pt x="34267" y="19920"/>
                  <a:pt x="31891" y="19920"/>
                </a:cubicBezTo>
                <a:cubicBezTo>
                  <a:pt x="29580" y="19920"/>
                  <a:pt x="28376" y="19889"/>
                  <a:pt x="27236" y="19825"/>
                </a:cubicBezTo>
                <a:cubicBezTo>
                  <a:pt x="26064" y="19794"/>
                  <a:pt x="24861" y="19730"/>
                  <a:pt x="22517" y="19730"/>
                </a:cubicBezTo>
                <a:cubicBezTo>
                  <a:pt x="20174" y="19730"/>
                  <a:pt x="18971" y="19794"/>
                  <a:pt x="17799" y="19857"/>
                </a:cubicBezTo>
                <a:cubicBezTo>
                  <a:pt x="16754" y="19920"/>
                  <a:pt x="15645" y="19984"/>
                  <a:pt x="13618" y="19984"/>
                </a:cubicBezTo>
                <a:cubicBezTo>
                  <a:pt x="13618" y="19952"/>
                  <a:pt x="13587" y="19920"/>
                  <a:pt x="13555" y="19857"/>
                </a:cubicBezTo>
                <a:cubicBezTo>
                  <a:pt x="11972" y="17418"/>
                  <a:pt x="11180" y="16215"/>
                  <a:pt x="10357" y="14980"/>
                </a:cubicBezTo>
                <a:cubicBezTo>
                  <a:pt x="9565" y="13777"/>
                  <a:pt x="8773" y="12573"/>
                  <a:pt x="7190" y="10135"/>
                </a:cubicBezTo>
                <a:cubicBezTo>
                  <a:pt x="5606" y="7664"/>
                  <a:pt x="4783" y="6461"/>
                  <a:pt x="3991" y="5258"/>
                </a:cubicBezTo>
                <a:cubicBezTo>
                  <a:pt x="3263" y="4149"/>
                  <a:pt x="2534" y="3072"/>
                  <a:pt x="1267" y="1077"/>
                </a:cubicBezTo>
                <a:cubicBezTo>
                  <a:pt x="3136" y="1046"/>
                  <a:pt x="4213" y="1014"/>
                  <a:pt x="5258" y="951"/>
                </a:cubicBezTo>
                <a:cubicBezTo>
                  <a:pt x="6430" y="887"/>
                  <a:pt x="7633" y="792"/>
                  <a:pt x="10040" y="792"/>
                </a:cubicBezTo>
                <a:cubicBezTo>
                  <a:pt x="12447" y="792"/>
                  <a:pt x="13650" y="824"/>
                  <a:pt x="14854" y="856"/>
                </a:cubicBezTo>
                <a:cubicBezTo>
                  <a:pt x="16025" y="856"/>
                  <a:pt x="17260" y="887"/>
                  <a:pt x="19667" y="887"/>
                </a:cubicBezTo>
                <a:cubicBezTo>
                  <a:pt x="22042" y="887"/>
                  <a:pt x="23278" y="887"/>
                  <a:pt x="24449" y="919"/>
                </a:cubicBezTo>
                <a:lnTo>
                  <a:pt x="29263" y="919"/>
                </a:lnTo>
                <a:cubicBezTo>
                  <a:pt x="31670" y="919"/>
                  <a:pt x="32905" y="919"/>
                  <a:pt x="34077" y="887"/>
                </a:cubicBezTo>
                <a:cubicBezTo>
                  <a:pt x="35248" y="887"/>
                  <a:pt x="36484" y="856"/>
                  <a:pt x="38890" y="856"/>
                </a:cubicBezTo>
                <a:cubicBezTo>
                  <a:pt x="41266" y="856"/>
                  <a:pt x="42501" y="951"/>
                  <a:pt x="43672" y="1014"/>
                </a:cubicBezTo>
                <a:cubicBezTo>
                  <a:pt x="44844" y="1077"/>
                  <a:pt x="46079" y="1141"/>
                  <a:pt x="48486" y="1141"/>
                </a:cubicBezTo>
                <a:cubicBezTo>
                  <a:pt x="50893" y="1141"/>
                  <a:pt x="52128" y="1109"/>
                  <a:pt x="53331" y="1077"/>
                </a:cubicBezTo>
                <a:cubicBezTo>
                  <a:pt x="54503" y="1046"/>
                  <a:pt x="55707" y="1014"/>
                  <a:pt x="58113" y="1014"/>
                </a:cubicBezTo>
                <a:cubicBezTo>
                  <a:pt x="60520" y="1014"/>
                  <a:pt x="61755" y="982"/>
                  <a:pt x="62927" y="951"/>
                </a:cubicBezTo>
                <a:cubicBezTo>
                  <a:pt x="64099" y="919"/>
                  <a:pt x="65334" y="887"/>
                  <a:pt x="67741" y="887"/>
                </a:cubicBezTo>
                <a:cubicBezTo>
                  <a:pt x="70116" y="887"/>
                  <a:pt x="71351" y="951"/>
                  <a:pt x="72523" y="982"/>
                </a:cubicBezTo>
                <a:cubicBezTo>
                  <a:pt x="73695" y="1046"/>
                  <a:pt x="74930" y="1077"/>
                  <a:pt x="77337" y="1077"/>
                </a:cubicBezTo>
                <a:cubicBezTo>
                  <a:pt x="79743" y="1077"/>
                  <a:pt x="80979" y="1046"/>
                  <a:pt x="82182" y="982"/>
                </a:cubicBezTo>
                <a:cubicBezTo>
                  <a:pt x="83354" y="951"/>
                  <a:pt x="84557" y="919"/>
                  <a:pt x="86964" y="919"/>
                </a:cubicBezTo>
                <a:cubicBezTo>
                  <a:pt x="89371" y="919"/>
                  <a:pt x="90574" y="919"/>
                  <a:pt x="91778" y="951"/>
                </a:cubicBezTo>
                <a:cubicBezTo>
                  <a:pt x="92949" y="982"/>
                  <a:pt x="94185" y="982"/>
                  <a:pt x="96591" y="982"/>
                </a:cubicBezTo>
                <a:cubicBezTo>
                  <a:pt x="98967" y="982"/>
                  <a:pt x="100202" y="1046"/>
                  <a:pt x="101373" y="1077"/>
                </a:cubicBezTo>
                <a:cubicBezTo>
                  <a:pt x="102545" y="1141"/>
                  <a:pt x="103780" y="1172"/>
                  <a:pt x="106187" y="1172"/>
                </a:cubicBezTo>
                <a:cubicBezTo>
                  <a:pt x="108626" y="1172"/>
                  <a:pt x="109829" y="1109"/>
                  <a:pt x="111032" y="1046"/>
                </a:cubicBezTo>
                <a:cubicBezTo>
                  <a:pt x="112204" y="982"/>
                  <a:pt x="113439" y="951"/>
                  <a:pt x="115815" y="951"/>
                </a:cubicBezTo>
                <a:cubicBezTo>
                  <a:pt x="118221" y="951"/>
                  <a:pt x="119425" y="982"/>
                  <a:pt x="120628" y="1046"/>
                </a:cubicBezTo>
                <a:cubicBezTo>
                  <a:pt x="121800" y="1077"/>
                  <a:pt x="123035" y="1141"/>
                  <a:pt x="125442" y="1141"/>
                </a:cubicBezTo>
                <a:cubicBezTo>
                  <a:pt x="127849" y="1141"/>
                  <a:pt x="129084" y="1046"/>
                  <a:pt x="130287" y="951"/>
                </a:cubicBezTo>
                <a:cubicBezTo>
                  <a:pt x="131459" y="887"/>
                  <a:pt x="132662" y="792"/>
                  <a:pt x="135069" y="792"/>
                </a:cubicBezTo>
                <a:close/>
                <a:moveTo>
                  <a:pt x="10040" y="1"/>
                </a:moveTo>
                <a:cubicBezTo>
                  <a:pt x="7633" y="1"/>
                  <a:pt x="6398" y="64"/>
                  <a:pt x="5194" y="127"/>
                </a:cubicBezTo>
                <a:cubicBezTo>
                  <a:pt x="4086" y="191"/>
                  <a:pt x="2914" y="286"/>
                  <a:pt x="729" y="286"/>
                </a:cubicBezTo>
                <a:cubicBezTo>
                  <a:pt x="647" y="224"/>
                  <a:pt x="552" y="189"/>
                  <a:pt x="461" y="189"/>
                </a:cubicBezTo>
                <a:cubicBezTo>
                  <a:pt x="411" y="189"/>
                  <a:pt x="362" y="200"/>
                  <a:pt x="317" y="222"/>
                </a:cubicBezTo>
                <a:cubicBezTo>
                  <a:pt x="127" y="286"/>
                  <a:pt x="1" y="539"/>
                  <a:pt x="32" y="729"/>
                </a:cubicBezTo>
                <a:cubicBezTo>
                  <a:pt x="64" y="887"/>
                  <a:pt x="159" y="1014"/>
                  <a:pt x="317" y="1046"/>
                </a:cubicBezTo>
                <a:cubicBezTo>
                  <a:pt x="1774" y="3326"/>
                  <a:pt x="2566" y="4498"/>
                  <a:pt x="3326" y="5669"/>
                </a:cubicBezTo>
                <a:cubicBezTo>
                  <a:pt x="4118" y="6873"/>
                  <a:pt x="4941" y="8108"/>
                  <a:pt x="6525" y="10546"/>
                </a:cubicBezTo>
                <a:cubicBezTo>
                  <a:pt x="8108" y="12985"/>
                  <a:pt x="8900" y="14220"/>
                  <a:pt x="9723" y="15423"/>
                </a:cubicBezTo>
                <a:cubicBezTo>
                  <a:pt x="10483" y="16595"/>
                  <a:pt x="11275" y="17798"/>
                  <a:pt x="12795" y="20142"/>
                </a:cubicBezTo>
                <a:cubicBezTo>
                  <a:pt x="12732" y="20300"/>
                  <a:pt x="12700" y="20427"/>
                  <a:pt x="12827" y="20585"/>
                </a:cubicBezTo>
                <a:cubicBezTo>
                  <a:pt x="12890" y="20712"/>
                  <a:pt x="13017" y="20775"/>
                  <a:pt x="13143" y="20775"/>
                </a:cubicBezTo>
                <a:cubicBezTo>
                  <a:pt x="15487" y="20775"/>
                  <a:pt x="16690" y="20712"/>
                  <a:pt x="17862" y="20649"/>
                </a:cubicBezTo>
                <a:cubicBezTo>
                  <a:pt x="19002" y="20585"/>
                  <a:pt x="20206" y="20522"/>
                  <a:pt x="22517" y="20522"/>
                </a:cubicBezTo>
                <a:cubicBezTo>
                  <a:pt x="24861" y="20522"/>
                  <a:pt x="26064" y="20585"/>
                  <a:pt x="27204" y="20617"/>
                </a:cubicBezTo>
                <a:cubicBezTo>
                  <a:pt x="28376" y="20649"/>
                  <a:pt x="29548" y="20712"/>
                  <a:pt x="31923" y="20712"/>
                </a:cubicBezTo>
                <a:lnTo>
                  <a:pt x="36610" y="20712"/>
                </a:lnTo>
                <a:cubicBezTo>
                  <a:pt x="37782" y="20744"/>
                  <a:pt x="38954" y="20744"/>
                  <a:pt x="41297" y="20744"/>
                </a:cubicBezTo>
                <a:cubicBezTo>
                  <a:pt x="43641" y="20744"/>
                  <a:pt x="44844" y="20680"/>
                  <a:pt x="45984" y="20585"/>
                </a:cubicBezTo>
                <a:cubicBezTo>
                  <a:pt x="47156" y="20522"/>
                  <a:pt x="48328" y="20459"/>
                  <a:pt x="50671" y="20459"/>
                </a:cubicBezTo>
                <a:cubicBezTo>
                  <a:pt x="53015" y="20459"/>
                  <a:pt x="54187" y="20459"/>
                  <a:pt x="55358" y="20490"/>
                </a:cubicBezTo>
                <a:lnTo>
                  <a:pt x="60045" y="20490"/>
                </a:lnTo>
                <a:cubicBezTo>
                  <a:pt x="62389" y="20490"/>
                  <a:pt x="63561" y="20490"/>
                  <a:pt x="64732" y="20522"/>
                </a:cubicBezTo>
                <a:cubicBezTo>
                  <a:pt x="65904" y="20522"/>
                  <a:pt x="67076" y="20554"/>
                  <a:pt x="69419" y="20554"/>
                </a:cubicBezTo>
                <a:cubicBezTo>
                  <a:pt x="71763" y="20554"/>
                  <a:pt x="72935" y="20585"/>
                  <a:pt x="74075" y="20649"/>
                </a:cubicBezTo>
                <a:cubicBezTo>
                  <a:pt x="75246" y="20712"/>
                  <a:pt x="76450" y="20775"/>
                  <a:pt x="78793" y="20775"/>
                </a:cubicBezTo>
                <a:cubicBezTo>
                  <a:pt x="81137" y="20775"/>
                  <a:pt x="82309" y="20744"/>
                  <a:pt x="83480" y="20744"/>
                </a:cubicBezTo>
                <a:lnTo>
                  <a:pt x="88167" y="20744"/>
                </a:lnTo>
                <a:cubicBezTo>
                  <a:pt x="90511" y="20744"/>
                  <a:pt x="91714" y="20712"/>
                  <a:pt x="92854" y="20712"/>
                </a:cubicBezTo>
                <a:cubicBezTo>
                  <a:pt x="94026" y="20680"/>
                  <a:pt x="95198" y="20680"/>
                  <a:pt x="97541" y="20680"/>
                </a:cubicBezTo>
                <a:cubicBezTo>
                  <a:pt x="99885" y="20680"/>
                  <a:pt x="101088" y="20649"/>
                  <a:pt x="102228" y="20617"/>
                </a:cubicBezTo>
                <a:cubicBezTo>
                  <a:pt x="103400" y="20585"/>
                  <a:pt x="104572" y="20585"/>
                  <a:pt x="106916" y="20585"/>
                </a:cubicBezTo>
                <a:lnTo>
                  <a:pt x="111603" y="20585"/>
                </a:lnTo>
                <a:cubicBezTo>
                  <a:pt x="112774" y="20585"/>
                  <a:pt x="113946" y="20617"/>
                  <a:pt x="116290" y="20617"/>
                </a:cubicBezTo>
                <a:cubicBezTo>
                  <a:pt x="118633" y="20617"/>
                  <a:pt x="119836" y="20617"/>
                  <a:pt x="120977" y="20649"/>
                </a:cubicBezTo>
                <a:cubicBezTo>
                  <a:pt x="122148" y="20649"/>
                  <a:pt x="123320" y="20680"/>
                  <a:pt x="125664" y="20680"/>
                </a:cubicBezTo>
                <a:cubicBezTo>
                  <a:pt x="128007" y="20680"/>
                  <a:pt x="129211" y="20712"/>
                  <a:pt x="130351" y="20744"/>
                </a:cubicBezTo>
                <a:cubicBezTo>
                  <a:pt x="131522" y="20775"/>
                  <a:pt x="132694" y="20807"/>
                  <a:pt x="135038" y="20807"/>
                </a:cubicBezTo>
                <a:cubicBezTo>
                  <a:pt x="137603" y="20807"/>
                  <a:pt x="140136" y="19635"/>
                  <a:pt x="142227" y="17545"/>
                </a:cubicBezTo>
                <a:cubicBezTo>
                  <a:pt x="144190" y="15582"/>
                  <a:pt x="145298" y="13016"/>
                  <a:pt x="145298" y="10388"/>
                </a:cubicBezTo>
                <a:cubicBezTo>
                  <a:pt x="145298" y="7601"/>
                  <a:pt x="144222" y="4941"/>
                  <a:pt x="142353" y="3072"/>
                </a:cubicBezTo>
                <a:cubicBezTo>
                  <a:pt x="140390" y="1109"/>
                  <a:pt x="137730" y="1"/>
                  <a:pt x="135069" y="1"/>
                </a:cubicBezTo>
                <a:cubicBezTo>
                  <a:pt x="132631" y="1"/>
                  <a:pt x="131396" y="96"/>
                  <a:pt x="130224" y="159"/>
                </a:cubicBezTo>
                <a:cubicBezTo>
                  <a:pt x="129052" y="254"/>
                  <a:pt x="127817" y="349"/>
                  <a:pt x="125442" y="349"/>
                </a:cubicBezTo>
                <a:cubicBezTo>
                  <a:pt x="123035" y="349"/>
                  <a:pt x="121832" y="286"/>
                  <a:pt x="120628" y="222"/>
                </a:cubicBezTo>
                <a:cubicBezTo>
                  <a:pt x="119456" y="191"/>
                  <a:pt x="118221" y="127"/>
                  <a:pt x="115815" y="127"/>
                </a:cubicBezTo>
                <a:cubicBezTo>
                  <a:pt x="113408" y="127"/>
                  <a:pt x="112173" y="191"/>
                  <a:pt x="111001" y="254"/>
                </a:cubicBezTo>
                <a:cubicBezTo>
                  <a:pt x="109797" y="317"/>
                  <a:pt x="108594" y="381"/>
                  <a:pt x="106187" y="381"/>
                </a:cubicBezTo>
                <a:cubicBezTo>
                  <a:pt x="103780" y="381"/>
                  <a:pt x="102577" y="317"/>
                  <a:pt x="101405" y="286"/>
                </a:cubicBezTo>
                <a:cubicBezTo>
                  <a:pt x="100202" y="254"/>
                  <a:pt x="98998" y="191"/>
                  <a:pt x="96560" y="191"/>
                </a:cubicBezTo>
                <a:cubicBezTo>
                  <a:pt x="94185" y="191"/>
                  <a:pt x="92949" y="159"/>
                  <a:pt x="91778" y="159"/>
                </a:cubicBezTo>
                <a:cubicBezTo>
                  <a:pt x="90574" y="127"/>
                  <a:pt x="89371" y="127"/>
                  <a:pt x="86964" y="127"/>
                </a:cubicBezTo>
                <a:cubicBezTo>
                  <a:pt x="84557" y="127"/>
                  <a:pt x="83322" y="159"/>
                  <a:pt x="82150" y="191"/>
                </a:cubicBezTo>
                <a:cubicBezTo>
                  <a:pt x="80947" y="254"/>
                  <a:pt x="79743" y="286"/>
                  <a:pt x="77337" y="286"/>
                </a:cubicBezTo>
                <a:cubicBezTo>
                  <a:pt x="74961" y="286"/>
                  <a:pt x="73726" y="222"/>
                  <a:pt x="72555" y="191"/>
                </a:cubicBezTo>
                <a:cubicBezTo>
                  <a:pt x="71351" y="127"/>
                  <a:pt x="70148" y="96"/>
                  <a:pt x="67741" y="96"/>
                </a:cubicBezTo>
                <a:cubicBezTo>
                  <a:pt x="65334" y="96"/>
                  <a:pt x="64099" y="127"/>
                  <a:pt x="62896" y="159"/>
                </a:cubicBezTo>
                <a:cubicBezTo>
                  <a:pt x="61724" y="191"/>
                  <a:pt x="60520" y="222"/>
                  <a:pt x="58113" y="222"/>
                </a:cubicBezTo>
                <a:cubicBezTo>
                  <a:pt x="55707" y="222"/>
                  <a:pt x="54472" y="254"/>
                  <a:pt x="53300" y="286"/>
                </a:cubicBezTo>
                <a:cubicBezTo>
                  <a:pt x="52128" y="317"/>
                  <a:pt x="50893" y="349"/>
                  <a:pt x="48486" y="349"/>
                </a:cubicBezTo>
                <a:cubicBezTo>
                  <a:pt x="46111" y="349"/>
                  <a:pt x="44876" y="286"/>
                  <a:pt x="43704" y="222"/>
                </a:cubicBezTo>
                <a:cubicBezTo>
                  <a:pt x="42532" y="127"/>
                  <a:pt x="41297" y="64"/>
                  <a:pt x="38890" y="64"/>
                </a:cubicBezTo>
                <a:cubicBezTo>
                  <a:pt x="36484" y="64"/>
                  <a:pt x="35248" y="96"/>
                  <a:pt x="34077" y="96"/>
                </a:cubicBezTo>
                <a:cubicBezTo>
                  <a:pt x="32873" y="127"/>
                  <a:pt x="31670" y="127"/>
                  <a:pt x="29263" y="127"/>
                </a:cubicBezTo>
                <a:cubicBezTo>
                  <a:pt x="26856" y="127"/>
                  <a:pt x="25653" y="127"/>
                  <a:pt x="24449" y="96"/>
                </a:cubicBezTo>
                <a:cubicBezTo>
                  <a:pt x="23278" y="96"/>
                  <a:pt x="22042" y="64"/>
                  <a:pt x="19636" y="64"/>
                </a:cubicBezTo>
                <a:cubicBezTo>
                  <a:pt x="17260" y="64"/>
                  <a:pt x="16025" y="64"/>
                  <a:pt x="14854" y="32"/>
                </a:cubicBezTo>
                <a:cubicBezTo>
                  <a:pt x="13650" y="32"/>
                  <a:pt x="12447" y="1"/>
                  <a:pt x="100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5"/>
          <p:cNvSpPr/>
          <p:nvPr/>
        </p:nvSpPr>
        <p:spPr>
          <a:xfrm>
            <a:off x="4336800" y="3130183"/>
            <a:ext cx="4168314" cy="679895"/>
          </a:xfrm>
          <a:custGeom>
            <a:avLst/>
            <a:gdLst/>
            <a:ahLst/>
            <a:cxnLst/>
            <a:rect l="l" t="t" r="r" b="b"/>
            <a:pathLst>
              <a:path w="127374" h="20776" extrusionOk="0">
                <a:moveTo>
                  <a:pt x="107580" y="824"/>
                </a:moveTo>
                <a:cubicBezTo>
                  <a:pt x="110019" y="824"/>
                  <a:pt x="111254" y="824"/>
                  <a:pt x="112457" y="856"/>
                </a:cubicBezTo>
                <a:lnTo>
                  <a:pt x="117303" y="856"/>
                </a:lnTo>
                <a:cubicBezTo>
                  <a:pt x="119741" y="856"/>
                  <a:pt x="122180" y="1901"/>
                  <a:pt x="123985" y="3737"/>
                </a:cubicBezTo>
                <a:cubicBezTo>
                  <a:pt x="125663" y="5416"/>
                  <a:pt x="126582" y="7791"/>
                  <a:pt x="126582" y="10420"/>
                </a:cubicBezTo>
                <a:cubicBezTo>
                  <a:pt x="126582" y="13175"/>
                  <a:pt x="125695" y="15582"/>
                  <a:pt x="124080" y="17197"/>
                </a:cubicBezTo>
                <a:cubicBezTo>
                  <a:pt x="122338" y="18939"/>
                  <a:pt x="119868" y="19952"/>
                  <a:pt x="117303" y="19952"/>
                </a:cubicBezTo>
                <a:cubicBezTo>
                  <a:pt x="114959" y="19952"/>
                  <a:pt x="113756" y="19889"/>
                  <a:pt x="112616" y="19825"/>
                </a:cubicBezTo>
                <a:cubicBezTo>
                  <a:pt x="111444" y="19794"/>
                  <a:pt x="110240" y="19730"/>
                  <a:pt x="107865" y="19730"/>
                </a:cubicBezTo>
                <a:cubicBezTo>
                  <a:pt x="105490" y="19730"/>
                  <a:pt x="104287" y="19794"/>
                  <a:pt x="103115" y="19857"/>
                </a:cubicBezTo>
                <a:cubicBezTo>
                  <a:pt x="101943" y="19920"/>
                  <a:pt x="100740" y="19984"/>
                  <a:pt x="98396" y="19984"/>
                </a:cubicBezTo>
                <a:cubicBezTo>
                  <a:pt x="96053" y="19984"/>
                  <a:pt x="94849" y="19920"/>
                  <a:pt x="93709" y="19889"/>
                </a:cubicBezTo>
                <a:cubicBezTo>
                  <a:pt x="92537" y="19825"/>
                  <a:pt x="91334" y="19762"/>
                  <a:pt x="88959" y="19762"/>
                </a:cubicBezTo>
                <a:cubicBezTo>
                  <a:pt x="86584" y="19762"/>
                  <a:pt x="85380" y="19794"/>
                  <a:pt x="84208" y="19857"/>
                </a:cubicBezTo>
                <a:cubicBezTo>
                  <a:pt x="83037" y="19889"/>
                  <a:pt x="81833" y="19920"/>
                  <a:pt x="79490" y="19920"/>
                </a:cubicBezTo>
                <a:cubicBezTo>
                  <a:pt x="77146" y="19920"/>
                  <a:pt x="75943" y="19857"/>
                  <a:pt x="74771" y="19794"/>
                </a:cubicBezTo>
                <a:cubicBezTo>
                  <a:pt x="73599" y="19730"/>
                  <a:pt x="72396" y="19667"/>
                  <a:pt x="70021" y="19667"/>
                </a:cubicBezTo>
                <a:cubicBezTo>
                  <a:pt x="67646" y="19667"/>
                  <a:pt x="66442" y="19699"/>
                  <a:pt x="65270" y="19762"/>
                </a:cubicBezTo>
                <a:cubicBezTo>
                  <a:pt x="64130" y="19794"/>
                  <a:pt x="62927" y="19825"/>
                  <a:pt x="60583" y="19825"/>
                </a:cubicBezTo>
                <a:cubicBezTo>
                  <a:pt x="58208" y="19825"/>
                  <a:pt x="57005" y="19825"/>
                  <a:pt x="55833" y="19857"/>
                </a:cubicBezTo>
                <a:lnTo>
                  <a:pt x="51114" y="19857"/>
                </a:lnTo>
                <a:cubicBezTo>
                  <a:pt x="48739" y="19857"/>
                  <a:pt x="47567" y="19889"/>
                  <a:pt x="46364" y="19889"/>
                </a:cubicBezTo>
                <a:cubicBezTo>
                  <a:pt x="45192" y="19920"/>
                  <a:pt x="44020" y="19920"/>
                  <a:pt x="41645" y="19920"/>
                </a:cubicBezTo>
                <a:cubicBezTo>
                  <a:pt x="39302" y="19920"/>
                  <a:pt x="38098" y="19920"/>
                  <a:pt x="36927" y="19889"/>
                </a:cubicBezTo>
                <a:cubicBezTo>
                  <a:pt x="35755" y="19889"/>
                  <a:pt x="34551" y="19857"/>
                  <a:pt x="32176" y="19857"/>
                </a:cubicBezTo>
                <a:cubicBezTo>
                  <a:pt x="29833" y="19857"/>
                  <a:pt x="28629" y="19794"/>
                  <a:pt x="27489" y="19762"/>
                </a:cubicBezTo>
                <a:cubicBezTo>
                  <a:pt x="26317" y="19730"/>
                  <a:pt x="25114" y="19667"/>
                  <a:pt x="22739" y="19667"/>
                </a:cubicBezTo>
                <a:cubicBezTo>
                  <a:pt x="20364" y="19667"/>
                  <a:pt x="19129" y="19730"/>
                  <a:pt x="17988" y="19825"/>
                </a:cubicBezTo>
                <a:cubicBezTo>
                  <a:pt x="16880" y="19889"/>
                  <a:pt x="15708" y="19952"/>
                  <a:pt x="13555" y="19952"/>
                </a:cubicBezTo>
                <a:cubicBezTo>
                  <a:pt x="11940" y="17513"/>
                  <a:pt x="11180" y="16278"/>
                  <a:pt x="10420" y="15043"/>
                </a:cubicBezTo>
                <a:cubicBezTo>
                  <a:pt x="9659" y="13840"/>
                  <a:pt x="8868" y="12573"/>
                  <a:pt x="7284" y="10135"/>
                </a:cubicBezTo>
                <a:cubicBezTo>
                  <a:pt x="5669" y="7664"/>
                  <a:pt x="4846" y="6461"/>
                  <a:pt x="4022" y="5258"/>
                </a:cubicBezTo>
                <a:cubicBezTo>
                  <a:pt x="3326" y="4212"/>
                  <a:pt x="2566" y="3104"/>
                  <a:pt x="1299" y="1172"/>
                </a:cubicBezTo>
                <a:cubicBezTo>
                  <a:pt x="3167" y="1172"/>
                  <a:pt x="4244" y="1141"/>
                  <a:pt x="5321" y="1141"/>
                </a:cubicBezTo>
                <a:lnTo>
                  <a:pt x="10198" y="1141"/>
                </a:lnTo>
                <a:cubicBezTo>
                  <a:pt x="12636" y="1141"/>
                  <a:pt x="13871" y="1077"/>
                  <a:pt x="15075" y="1014"/>
                </a:cubicBezTo>
                <a:cubicBezTo>
                  <a:pt x="16278" y="951"/>
                  <a:pt x="17513" y="887"/>
                  <a:pt x="19920" y="887"/>
                </a:cubicBezTo>
                <a:cubicBezTo>
                  <a:pt x="22359" y="887"/>
                  <a:pt x="23594" y="919"/>
                  <a:pt x="24766" y="982"/>
                </a:cubicBezTo>
                <a:cubicBezTo>
                  <a:pt x="25969" y="1046"/>
                  <a:pt x="27236" y="1109"/>
                  <a:pt x="29674" y="1109"/>
                </a:cubicBezTo>
                <a:cubicBezTo>
                  <a:pt x="32113" y="1109"/>
                  <a:pt x="33348" y="1077"/>
                  <a:pt x="34551" y="1046"/>
                </a:cubicBezTo>
                <a:cubicBezTo>
                  <a:pt x="35755" y="1014"/>
                  <a:pt x="36958" y="951"/>
                  <a:pt x="39397" y="951"/>
                </a:cubicBezTo>
                <a:lnTo>
                  <a:pt x="49151" y="951"/>
                </a:lnTo>
                <a:cubicBezTo>
                  <a:pt x="51589" y="951"/>
                  <a:pt x="52824" y="919"/>
                  <a:pt x="54028" y="919"/>
                </a:cubicBezTo>
                <a:cubicBezTo>
                  <a:pt x="55200" y="887"/>
                  <a:pt x="56435" y="887"/>
                  <a:pt x="58873" y="887"/>
                </a:cubicBezTo>
                <a:cubicBezTo>
                  <a:pt x="61312" y="887"/>
                  <a:pt x="62547" y="919"/>
                  <a:pt x="63750" y="919"/>
                </a:cubicBezTo>
                <a:cubicBezTo>
                  <a:pt x="64954" y="951"/>
                  <a:pt x="66189" y="982"/>
                  <a:pt x="68627" y="982"/>
                </a:cubicBezTo>
                <a:cubicBezTo>
                  <a:pt x="71034" y="982"/>
                  <a:pt x="72269" y="1014"/>
                  <a:pt x="73473" y="1046"/>
                </a:cubicBezTo>
                <a:cubicBezTo>
                  <a:pt x="74676" y="1077"/>
                  <a:pt x="75911" y="1109"/>
                  <a:pt x="78350" y="1109"/>
                </a:cubicBezTo>
                <a:cubicBezTo>
                  <a:pt x="80788" y="1109"/>
                  <a:pt x="82055" y="1046"/>
                  <a:pt x="83258" y="982"/>
                </a:cubicBezTo>
                <a:cubicBezTo>
                  <a:pt x="84430" y="919"/>
                  <a:pt x="85665" y="856"/>
                  <a:pt x="88104" y="856"/>
                </a:cubicBezTo>
                <a:cubicBezTo>
                  <a:pt x="90542" y="856"/>
                  <a:pt x="91746" y="856"/>
                  <a:pt x="92981" y="824"/>
                </a:cubicBezTo>
                <a:close/>
                <a:moveTo>
                  <a:pt x="102703" y="1"/>
                </a:moveTo>
                <a:cubicBezTo>
                  <a:pt x="101500" y="32"/>
                  <a:pt x="100265" y="32"/>
                  <a:pt x="97826" y="32"/>
                </a:cubicBezTo>
                <a:lnTo>
                  <a:pt x="88104" y="32"/>
                </a:lnTo>
                <a:cubicBezTo>
                  <a:pt x="85665" y="32"/>
                  <a:pt x="84398" y="96"/>
                  <a:pt x="83195" y="159"/>
                </a:cubicBezTo>
                <a:cubicBezTo>
                  <a:pt x="82023" y="254"/>
                  <a:pt x="80788" y="317"/>
                  <a:pt x="78350" y="317"/>
                </a:cubicBezTo>
                <a:cubicBezTo>
                  <a:pt x="75943" y="317"/>
                  <a:pt x="74708" y="286"/>
                  <a:pt x="73504" y="254"/>
                </a:cubicBezTo>
                <a:cubicBezTo>
                  <a:pt x="72301" y="191"/>
                  <a:pt x="71066" y="159"/>
                  <a:pt x="68627" y="159"/>
                </a:cubicBezTo>
                <a:cubicBezTo>
                  <a:pt x="66189" y="159"/>
                  <a:pt x="64954" y="159"/>
                  <a:pt x="63750" y="127"/>
                </a:cubicBezTo>
                <a:cubicBezTo>
                  <a:pt x="62547" y="96"/>
                  <a:pt x="61312" y="64"/>
                  <a:pt x="58873" y="64"/>
                </a:cubicBezTo>
                <a:cubicBezTo>
                  <a:pt x="56435" y="64"/>
                  <a:pt x="55200" y="96"/>
                  <a:pt x="53996" y="96"/>
                </a:cubicBezTo>
                <a:cubicBezTo>
                  <a:pt x="52824" y="127"/>
                  <a:pt x="51589" y="127"/>
                  <a:pt x="49151" y="127"/>
                </a:cubicBezTo>
                <a:cubicBezTo>
                  <a:pt x="46712" y="127"/>
                  <a:pt x="45477" y="159"/>
                  <a:pt x="44274" y="159"/>
                </a:cubicBezTo>
                <a:lnTo>
                  <a:pt x="39397" y="159"/>
                </a:lnTo>
                <a:cubicBezTo>
                  <a:pt x="36958" y="159"/>
                  <a:pt x="35723" y="191"/>
                  <a:pt x="34520" y="222"/>
                </a:cubicBezTo>
                <a:cubicBezTo>
                  <a:pt x="33316" y="254"/>
                  <a:pt x="32113" y="286"/>
                  <a:pt x="29674" y="286"/>
                </a:cubicBezTo>
                <a:cubicBezTo>
                  <a:pt x="27236" y="286"/>
                  <a:pt x="26001" y="222"/>
                  <a:pt x="24829" y="191"/>
                </a:cubicBezTo>
                <a:cubicBezTo>
                  <a:pt x="23626" y="127"/>
                  <a:pt x="22359" y="64"/>
                  <a:pt x="19920" y="64"/>
                </a:cubicBezTo>
                <a:cubicBezTo>
                  <a:pt x="17482" y="64"/>
                  <a:pt x="16247" y="127"/>
                  <a:pt x="15043" y="222"/>
                </a:cubicBezTo>
                <a:cubicBezTo>
                  <a:pt x="13840" y="286"/>
                  <a:pt x="12605" y="349"/>
                  <a:pt x="10198" y="349"/>
                </a:cubicBezTo>
                <a:lnTo>
                  <a:pt x="760" y="349"/>
                </a:lnTo>
                <a:lnTo>
                  <a:pt x="602" y="127"/>
                </a:lnTo>
                <a:lnTo>
                  <a:pt x="317" y="254"/>
                </a:lnTo>
                <a:cubicBezTo>
                  <a:pt x="0" y="381"/>
                  <a:pt x="64" y="824"/>
                  <a:pt x="64" y="824"/>
                </a:cubicBezTo>
                <a:lnTo>
                  <a:pt x="127" y="1141"/>
                </a:lnTo>
                <a:lnTo>
                  <a:pt x="349" y="1141"/>
                </a:lnTo>
                <a:cubicBezTo>
                  <a:pt x="1806" y="3389"/>
                  <a:pt x="2597" y="4561"/>
                  <a:pt x="3389" y="5701"/>
                </a:cubicBezTo>
                <a:cubicBezTo>
                  <a:pt x="4181" y="6873"/>
                  <a:pt x="5036" y="8108"/>
                  <a:pt x="6619" y="10546"/>
                </a:cubicBezTo>
                <a:cubicBezTo>
                  <a:pt x="8203" y="12985"/>
                  <a:pt x="8994" y="14252"/>
                  <a:pt x="9754" y="15455"/>
                </a:cubicBezTo>
                <a:cubicBezTo>
                  <a:pt x="10515" y="16658"/>
                  <a:pt x="11275" y="17925"/>
                  <a:pt x="12858" y="20332"/>
                </a:cubicBezTo>
                <a:cubicBezTo>
                  <a:pt x="12921" y="20649"/>
                  <a:pt x="13111" y="20744"/>
                  <a:pt x="13270" y="20744"/>
                </a:cubicBezTo>
                <a:cubicBezTo>
                  <a:pt x="15645" y="20744"/>
                  <a:pt x="16848" y="20649"/>
                  <a:pt x="18020" y="20585"/>
                </a:cubicBezTo>
                <a:cubicBezTo>
                  <a:pt x="19192" y="20522"/>
                  <a:pt x="20395" y="20459"/>
                  <a:pt x="22739" y="20459"/>
                </a:cubicBezTo>
                <a:cubicBezTo>
                  <a:pt x="25082" y="20459"/>
                  <a:pt x="26286" y="20490"/>
                  <a:pt x="27457" y="20554"/>
                </a:cubicBezTo>
                <a:cubicBezTo>
                  <a:pt x="28629" y="20585"/>
                  <a:pt x="29833" y="20617"/>
                  <a:pt x="32208" y="20617"/>
                </a:cubicBezTo>
                <a:cubicBezTo>
                  <a:pt x="34551" y="20617"/>
                  <a:pt x="35755" y="20649"/>
                  <a:pt x="36927" y="20680"/>
                </a:cubicBezTo>
                <a:cubicBezTo>
                  <a:pt x="38098" y="20680"/>
                  <a:pt x="39302" y="20712"/>
                  <a:pt x="41645" y="20712"/>
                </a:cubicBezTo>
                <a:cubicBezTo>
                  <a:pt x="44020" y="20712"/>
                  <a:pt x="45192" y="20680"/>
                  <a:pt x="46396" y="20680"/>
                </a:cubicBezTo>
                <a:cubicBezTo>
                  <a:pt x="47567" y="20649"/>
                  <a:pt x="48739" y="20649"/>
                  <a:pt x="51114" y="20649"/>
                </a:cubicBezTo>
                <a:cubicBezTo>
                  <a:pt x="53489" y="20649"/>
                  <a:pt x="54661" y="20649"/>
                  <a:pt x="55865" y="20617"/>
                </a:cubicBezTo>
                <a:lnTo>
                  <a:pt x="60583" y="20617"/>
                </a:lnTo>
                <a:cubicBezTo>
                  <a:pt x="62959" y="20617"/>
                  <a:pt x="64162" y="20554"/>
                  <a:pt x="65334" y="20522"/>
                </a:cubicBezTo>
                <a:cubicBezTo>
                  <a:pt x="66474" y="20490"/>
                  <a:pt x="67677" y="20427"/>
                  <a:pt x="70021" y="20427"/>
                </a:cubicBezTo>
                <a:cubicBezTo>
                  <a:pt x="72396" y="20427"/>
                  <a:pt x="73599" y="20522"/>
                  <a:pt x="74739" y="20585"/>
                </a:cubicBezTo>
                <a:cubicBezTo>
                  <a:pt x="75911" y="20649"/>
                  <a:pt x="77115" y="20712"/>
                  <a:pt x="79490" y="20712"/>
                </a:cubicBezTo>
                <a:cubicBezTo>
                  <a:pt x="81865" y="20712"/>
                  <a:pt x="83068" y="20649"/>
                  <a:pt x="84240" y="20617"/>
                </a:cubicBezTo>
                <a:cubicBezTo>
                  <a:pt x="85380" y="20585"/>
                  <a:pt x="86584" y="20554"/>
                  <a:pt x="88959" y="20554"/>
                </a:cubicBezTo>
                <a:cubicBezTo>
                  <a:pt x="91302" y="20554"/>
                  <a:pt x="92506" y="20617"/>
                  <a:pt x="93646" y="20649"/>
                </a:cubicBezTo>
                <a:cubicBezTo>
                  <a:pt x="94818" y="20712"/>
                  <a:pt x="96021" y="20775"/>
                  <a:pt x="98396" y="20775"/>
                </a:cubicBezTo>
                <a:cubicBezTo>
                  <a:pt x="100771" y="20775"/>
                  <a:pt x="101975" y="20712"/>
                  <a:pt x="103147" y="20649"/>
                </a:cubicBezTo>
                <a:cubicBezTo>
                  <a:pt x="104318" y="20554"/>
                  <a:pt x="105522" y="20490"/>
                  <a:pt x="107865" y="20490"/>
                </a:cubicBezTo>
                <a:cubicBezTo>
                  <a:pt x="110209" y="20490"/>
                  <a:pt x="111412" y="20554"/>
                  <a:pt x="112584" y="20617"/>
                </a:cubicBezTo>
                <a:cubicBezTo>
                  <a:pt x="113724" y="20649"/>
                  <a:pt x="114927" y="20712"/>
                  <a:pt x="117303" y="20712"/>
                </a:cubicBezTo>
                <a:cubicBezTo>
                  <a:pt x="120090" y="20712"/>
                  <a:pt x="122750" y="19635"/>
                  <a:pt x="124650" y="17735"/>
                </a:cubicBezTo>
                <a:cubicBezTo>
                  <a:pt x="126423" y="15962"/>
                  <a:pt x="127373" y="13365"/>
                  <a:pt x="127373" y="10388"/>
                </a:cubicBezTo>
                <a:cubicBezTo>
                  <a:pt x="127373" y="7569"/>
                  <a:pt x="126392" y="5004"/>
                  <a:pt x="124555" y="3167"/>
                </a:cubicBezTo>
                <a:cubicBezTo>
                  <a:pt x="122591" y="1204"/>
                  <a:pt x="119931" y="64"/>
                  <a:pt x="117303" y="64"/>
                </a:cubicBezTo>
                <a:cubicBezTo>
                  <a:pt x="114896" y="64"/>
                  <a:pt x="113661" y="32"/>
                  <a:pt x="112457" y="32"/>
                </a:cubicBezTo>
                <a:cubicBezTo>
                  <a:pt x="111254" y="32"/>
                  <a:pt x="110019" y="1"/>
                  <a:pt x="1075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5"/>
          <p:cNvSpPr/>
          <p:nvPr/>
        </p:nvSpPr>
        <p:spPr>
          <a:xfrm>
            <a:off x="4916133" y="4004896"/>
            <a:ext cx="3595201" cy="677800"/>
          </a:xfrm>
          <a:custGeom>
            <a:avLst/>
            <a:gdLst/>
            <a:ahLst/>
            <a:cxnLst/>
            <a:rect l="l" t="t" r="r" b="b"/>
            <a:pathLst>
              <a:path w="109861" h="20712" extrusionOk="0">
                <a:moveTo>
                  <a:pt x="40125" y="792"/>
                </a:moveTo>
                <a:cubicBezTo>
                  <a:pt x="42595" y="792"/>
                  <a:pt x="43830" y="792"/>
                  <a:pt x="45066" y="823"/>
                </a:cubicBezTo>
                <a:cubicBezTo>
                  <a:pt x="46301" y="855"/>
                  <a:pt x="47536" y="855"/>
                  <a:pt x="50038" y="855"/>
                </a:cubicBezTo>
                <a:cubicBezTo>
                  <a:pt x="52508" y="855"/>
                  <a:pt x="53743" y="918"/>
                  <a:pt x="54978" y="982"/>
                </a:cubicBezTo>
                <a:cubicBezTo>
                  <a:pt x="56181" y="1013"/>
                  <a:pt x="57448" y="1077"/>
                  <a:pt x="59950" y="1077"/>
                </a:cubicBezTo>
                <a:cubicBezTo>
                  <a:pt x="62452" y="1077"/>
                  <a:pt x="63687" y="1013"/>
                  <a:pt x="64922" y="950"/>
                </a:cubicBezTo>
                <a:cubicBezTo>
                  <a:pt x="66125" y="887"/>
                  <a:pt x="67392" y="823"/>
                  <a:pt x="69862" y="823"/>
                </a:cubicBezTo>
                <a:cubicBezTo>
                  <a:pt x="72333" y="823"/>
                  <a:pt x="73599" y="887"/>
                  <a:pt x="74803" y="918"/>
                </a:cubicBezTo>
                <a:cubicBezTo>
                  <a:pt x="76038" y="982"/>
                  <a:pt x="77305" y="1045"/>
                  <a:pt x="79775" y="1045"/>
                </a:cubicBezTo>
                <a:cubicBezTo>
                  <a:pt x="82277" y="1045"/>
                  <a:pt x="83543" y="1013"/>
                  <a:pt x="84747" y="982"/>
                </a:cubicBezTo>
                <a:cubicBezTo>
                  <a:pt x="85982" y="918"/>
                  <a:pt x="87217" y="887"/>
                  <a:pt x="89687" y="887"/>
                </a:cubicBezTo>
                <a:cubicBezTo>
                  <a:pt x="92157" y="887"/>
                  <a:pt x="93424" y="950"/>
                  <a:pt x="94628" y="1013"/>
                </a:cubicBezTo>
                <a:cubicBezTo>
                  <a:pt x="95863" y="1077"/>
                  <a:pt x="97129" y="1140"/>
                  <a:pt x="99631" y="1140"/>
                </a:cubicBezTo>
                <a:cubicBezTo>
                  <a:pt x="102228" y="1140"/>
                  <a:pt x="104603" y="2059"/>
                  <a:pt x="106282" y="3737"/>
                </a:cubicBezTo>
                <a:cubicBezTo>
                  <a:pt x="108087" y="5542"/>
                  <a:pt x="109069" y="7917"/>
                  <a:pt x="109069" y="10387"/>
                </a:cubicBezTo>
                <a:cubicBezTo>
                  <a:pt x="109069" y="12921"/>
                  <a:pt x="108055" y="15359"/>
                  <a:pt x="106345" y="17101"/>
                </a:cubicBezTo>
                <a:cubicBezTo>
                  <a:pt x="104540" y="18906"/>
                  <a:pt x="102101" y="19920"/>
                  <a:pt x="99600" y="19920"/>
                </a:cubicBezTo>
                <a:cubicBezTo>
                  <a:pt x="97193" y="19920"/>
                  <a:pt x="95989" y="19888"/>
                  <a:pt x="94786" y="19856"/>
                </a:cubicBezTo>
                <a:cubicBezTo>
                  <a:pt x="93614" y="19856"/>
                  <a:pt x="92379" y="19825"/>
                  <a:pt x="89972" y="19825"/>
                </a:cubicBezTo>
                <a:cubicBezTo>
                  <a:pt x="87565" y="19825"/>
                  <a:pt x="86330" y="19856"/>
                  <a:pt x="85127" y="19856"/>
                </a:cubicBezTo>
                <a:cubicBezTo>
                  <a:pt x="83955" y="19888"/>
                  <a:pt x="82720" y="19888"/>
                  <a:pt x="80313" y="19888"/>
                </a:cubicBezTo>
                <a:lnTo>
                  <a:pt x="70654" y="19888"/>
                </a:lnTo>
                <a:cubicBezTo>
                  <a:pt x="68247" y="19888"/>
                  <a:pt x="67012" y="19856"/>
                  <a:pt x="65840" y="19856"/>
                </a:cubicBezTo>
                <a:cubicBezTo>
                  <a:pt x="64669" y="19825"/>
                  <a:pt x="63434" y="19793"/>
                  <a:pt x="60995" y="19793"/>
                </a:cubicBezTo>
                <a:cubicBezTo>
                  <a:pt x="58588" y="19793"/>
                  <a:pt x="57385" y="19761"/>
                  <a:pt x="56181" y="19761"/>
                </a:cubicBezTo>
                <a:cubicBezTo>
                  <a:pt x="55010" y="19730"/>
                  <a:pt x="53775" y="19698"/>
                  <a:pt x="51368" y="19698"/>
                </a:cubicBezTo>
                <a:lnTo>
                  <a:pt x="46522" y="19698"/>
                </a:lnTo>
                <a:cubicBezTo>
                  <a:pt x="45319" y="19666"/>
                  <a:pt x="44115" y="19666"/>
                  <a:pt x="41709" y="19666"/>
                </a:cubicBezTo>
                <a:cubicBezTo>
                  <a:pt x="39270" y="19666"/>
                  <a:pt x="38067" y="19698"/>
                  <a:pt x="36863" y="19730"/>
                </a:cubicBezTo>
                <a:cubicBezTo>
                  <a:pt x="35691" y="19761"/>
                  <a:pt x="34456" y="19793"/>
                  <a:pt x="32050" y="19793"/>
                </a:cubicBezTo>
                <a:cubicBezTo>
                  <a:pt x="29643" y="19793"/>
                  <a:pt x="28408" y="19793"/>
                  <a:pt x="27204" y="19825"/>
                </a:cubicBezTo>
                <a:cubicBezTo>
                  <a:pt x="26032" y="19825"/>
                  <a:pt x="24797" y="19856"/>
                  <a:pt x="22390" y="19856"/>
                </a:cubicBezTo>
                <a:cubicBezTo>
                  <a:pt x="19984" y="19856"/>
                  <a:pt x="18749" y="19856"/>
                  <a:pt x="17545" y="19888"/>
                </a:cubicBezTo>
                <a:cubicBezTo>
                  <a:pt x="16437" y="19888"/>
                  <a:pt x="15265" y="19920"/>
                  <a:pt x="13048" y="19920"/>
                </a:cubicBezTo>
                <a:cubicBezTo>
                  <a:pt x="11528" y="17450"/>
                  <a:pt x="10705" y="16246"/>
                  <a:pt x="9913" y="15074"/>
                </a:cubicBezTo>
                <a:cubicBezTo>
                  <a:pt x="9121" y="13903"/>
                  <a:pt x="8298" y="12699"/>
                  <a:pt x="6778" y="10229"/>
                </a:cubicBezTo>
                <a:cubicBezTo>
                  <a:pt x="5257" y="7822"/>
                  <a:pt x="4529" y="6524"/>
                  <a:pt x="3832" y="5289"/>
                </a:cubicBezTo>
                <a:cubicBezTo>
                  <a:pt x="3199" y="4180"/>
                  <a:pt x="2566" y="3040"/>
                  <a:pt x="1331" y="1077"/>
                </a:cubicBezTo>
                <a:cubicBezTo>
                  <a:pt x="3262" y="1077"/>
                  <a:pt x="4339" y="1045"/>
                  <a:pt x="5416" y="1045"/>
                </a:cubicBezTo>
                <a:cubicBezTo>
                  <a:pt x="6619" y="1013"/>
                  <a:pt x="7886" y="982"/>
                  <a:pt x="10356" y="982"/>
                </a:cubicBezTo>
                <a:cubicBezTo>
                  <a:pt x="12858" y="982"/>
                  <a:pt x="14093" y="982"/>
                  <a:pt x="15328" y="1013"/>
                </a:cubicBezTo>
                <a:lnTo>
                  <a:pt x="20269" y="1013"/>
                </a:lnTo>
                <a:cubicBezTo>
                  <a:pt x="22770" y="1013"/>
                  <a:pt x="24006" y="1045"/>
                  <a:pt x="25241" y="1045"/>
                </a:cubicBezTo>
                <a:cubicBezTo>
                  <a:pt x="26444" y="1077"/>
                  <a:pt x="27711" y="1108"/>
                  <a:pt x="30213" y="1108"/>
                </a:cubicBezTo>
                <a:cubicBezTo>
                  <a:pt x="32683" y="1108"/>
                  <a:pt x="33950" y="1013"/>
                  <a:pt x="35185" y="950"/>
                </a:cubicBezTo>
                <a:cubicBezTo>
                  <a:pt x="36388" y="855"/>
                  <a:pt x="37655" y="792"/>
                  <a:pt x="40125" y="792"/>
                </a:cubicBezTo>
                <a:close/>
                <a:moveTo>
                  <a:pt x="40125" y="0"/>
                </a:moveTo>
                <a:cubicBezTo>
                  <a:pt x="37623" y="0"/>
                  <a:pt x="36357" y="95"/>
                  <a:pt x="35121" y="158"/>
                </a:cubicBezTo>
                <a:cubicBezTo>
                  <a:pt x="33918" y="222"/>
                  <a:pt x="32651" y="317"/>
                  <a:pt x="30213" y="317"/>
                </a:cubicBezTo>
                <a:cubicBezTo>
                  <a:pt x="27711" y="317"/>
                  <a:pt x="26476" y="285"/>
                  <a:pt x="25241" y="285"/>
                </a:cubicBezTo>
                <a:cubicBezTo>
                  <a:pt x="24037" y="253"/>
                  <a:pt x="22770" y="222"/>
                  <a:pt x="20269" y="222"/>
                </a:cubicBezTo>
                <a:lnTo>
                  <a:pt x="15328" y="222"/>
                </a:lnTo>
                <a:cubicBezTo>
                  <a:pt x="14093" y="222"/>
                  <a:pt x="12858" y="190"/>
                  <a:pt x="10356" y="190"/>
                </a:cubicBezTo>
                <a:cubicBezTo>
                  <a:pt x="7886" y="190"/>
                  <a:pt x="6619" y="222"/>
                  <a:pt x="5416" y="253"/>
                </a:cubicBezTo>
                <a:cubicBezTo>
                  <a:pt x="4244" y="253"/>
                  <a:pt x="3072" y="285"/>
                  <a:pt x="855" y="285"/>
                </a:cubicBezTo>
                <a:lnTo>
                  <a:pt x="697" y="63"/>
                </a:lnTo>
                <a:lnTo>
                  <a:pt x="412" y="190"/>
                </a:lnTo>
                <a:cubicBezTo>
                  <a:pt x="222" y="253"/>
                  <a:pt x="0" y="507"/>
                  <a:pt x="64" y="760"/>
                </a:cubicBezTo>
                <a:lnTo>
                  <a:pt x="127" y="1077"/>
                </a:lnTo>
                <a:lnTo>
                  <a:pt x="412" y="1077"/>
                </a:lnTo>
                <a:cubicBezTo>
                  <a:pt x="1806" y="3294"/>
                  <a:pt x="2502" y="4529"/>
                  <a:pt x="3167" y="5700"/>
                </a:cubicBezTo>
                <a:cubicBezTo>
                  <a:pt x="3864" y="6936"/>
                  <a:pt x="4592" y="8234"/>
                  <a:pt x="6113" y="10672"/>
                </a:cubicBezTo>
                <a:cubicBezTo>
                  <a:pt x="7633" y="13111"/>
                  <a:pt x="8456" y="14346"/>
                  <a:pt x="9248" y="15518"/>
                </a:cubicBezTo>
                <a:cubicBezTo>
                  <a:pt x="10040" y="16690"/>
                  <a:pt x="10831" y="17861"/>
                  <a:pt x="12320" y="20236"/>
                </a:cubicBezTo>
                <a:cubicBezTo>
                  <a:pt x="12320" y="20332"/>
                  <a:pt x="12351" y="20458"/>
                  <a:pt x="12446" y="20585"/>
                </a:cubicBezTo>
                <a:lnTo>
                  <a:pt x="12573" y="20712"/>
                </a:lnTo>
                <a:lnTo>
                  <a:pt x="12731" y="20712"/>
                </a:lnTo>
                <a:cubicBezTo>
                  <a:pt x="15170" y="20712"/>
                  <a:pt x="16373" y="20680"/>
                  <a:pt x="17577" y="20680"/>
                </a:cubicBezTo>
                <a:cubicBezTo>
                  <a:pt x="18749" y="20648"/>
                  <a:pt x="19984" y="20648"/>
                  <a:pt x="22390" y="20648"/>
                </a:cubicBezTo>
                <a:cubicBezTo>
                  <a:pt x="24797" y="20648"/>
                  <a:pt x="26032" y="20617"/>
                  <a:pt x="27236" y="20617"/>
                </a:cubicBezTo>
                <a:cubicBezTo>
                  <a:pt x="28408" y="20617"/>
                  <a:pt x="29643" y="20585"/>
                  <a:pt x="32050" y="20585"/>
                </a:cubicBezTo>
                <a:cubicBezTo>
                  <a:pt x="34456" y="20585"/>
                  <a:pt x="35691" y="20553"/>
                  <a:pt x="36895" y="20522"/>
                </a:cubicBezTo>
                <a:cubicBezTo>
                  <a:pt x="38067" y="20490"/>
                  <a:pt x="39302" y="20458"/>
                  <a:pt x="41709" y="20458"/>
                </a:cubicBezTo>
                <a:cubicBezTo>
                  <a:pt x="44115" y="20458"/>
                  <a:pt x="45319" y="20490"/>
                  <a:pt x="46522" y="20490"/>
                </a:cubicBezTo>
                <a:cubicBezTo>
                  <a:pt x="47726" y="20490"/>
                  <a:pt x="48929" y="20522"/>
                  <a:pt x="51368" y="20522"/>
                </a:cubicBezTo>
                <a:cubicBezTo>
                  <a:pt x="53775" y="20522"/>
                  <a:pt x="54978" y="20522"/>
                  <a:pt x="56181" y="20553"/>
                </a:cubicBezTo>
                <a:cubicBezTo>
                  <a:pt x="57353" y="20585"/>
                  <a:pt x="58588" y="20617"/>
                  <a:pt x="60995" y="20617"/>
                </a:cubicBezTo>
                <a:cubicBezTo>
                  <a:pt x="63402" y="20617"/>
                  <a:pt x="64637" y="20617"/>
                  <a:pt x="65840" y="20648"/>
                </a:cubicBezTo>
                <a:cubicBezTo>
                  <a:pt x="67012" y="20680"/>
                  <a:pt x="68247" y="20712"/>
                  <a:pt x="70654" y="20712"/>
                </a:cubicBezTo>
                <a:lnTo>
                  <a:pt x="80313" y="20712"/>
                </a:lnTo>
                <a:cubicBezTo>
                  <a:pt x="82720" y="20712"/>
                  <a:pt x="83955" y="20680"/>
                  <a:pt x="85159" y="20648"/>
                </a:cubicBezTo>
                <a:cubicBezTo>
                  <a:pt x="86330" y="20648"/>
                  <a:pt x="87565" y="20617"/>
                  <a:pt x="89972" y="20617"/>
                </a:cubicBezTo>
                <a:cubicBezTo>
                  <a:pt x="92379" y="20617"/>
                  <a:pt x="93583" y="20648"/>
                  <a:pt x="94786" y="20648"/>
                </a:cubicBezTo>
                <a:cubicBezTo>
                  <a:pt x="95958" y="20680"/>
                  <a:pt x="97193" y="20712"/>
                  <a:pt x="99600" y="20712"/>
                </a:cubicBezTo>
                <a:cubicBezTo>
                  <a:pt x="102323" y="20712"/>
                  <a:pt x="104952" y="19603"/>
                  <a:pt x="106915" y="17671"/>
                </a:cubicBezTo>
                <a:cubicBezTo>
                  <a:pt x="108784" y="15803"/>
                  <a:pt x="109860" y="13143"/>
                  <a:pt x="109860" y="10387"/>
                </a:cubicBezTo>
                <a:cubicBezTo>
                  <a:pt x="109860" y="7696"/>
                  <a:pt x="108784" y="5130"/>
                  <a:pt x="106820" y="3199"/>
                </a:cubicBezTo>
                <a:cubicBezTo>
                  <a:pt x="105015" y="1362"/>
                  <a:pt x="102450" y="380"/>
                  <a:pt x="99631" y="380"/>
                </a:cubicBezTo>
                <a:cubicBezTo>
                  <a:pt x="97161" y="380"/>
                  <a:pt x="95894" y="285"/>
                  <a:pt x="94691" y="222"/>
                </a:cubicBezTo>
                <a:cubicBezTo>
                  <a:pt x="93456" y="158"/>
                  <a:pt x="92189" y="95"/>
                  <a:pt x="89687" y="95"/>
                </a:cubicBezTo>
                <a:cubicBezTo>
                  <a:pt x="87217" y="95"/>
                  <a:pt x="85950" y="158"/>
                  <a:pt x="84715" y="190"/>
                </a:cubicBezTo>
                <a:cubicBezTo>
                  <a:pt x="83512" y="222"/>
                  <a:pt x="82245" y="253"/>
                  <a:pt x="79775" y="253"/>
                </a:cubicBezTo>
                <a:cubicBezTo>
                  <a:pt x="77305" y="253"/>
                  <a:pt x="76070" y="190"/>
                  <a:pt x="74834" y="158"/>
                </a:cubicBezTo>
                <a:cubicBezTo>
                  <a:pt x="73631" y="95"/>
                  <a:pt x="72364" y="32"/>
                  <a:pt x="69862" y="32"/>
                </a:cubicBezTo>
                <a:cubicBezTo>
                  <a:pt x="67361" y="32"/>
                  <a:pt x="66094" y="95"/>
                  <a:pt x="64890" y="158"/>
                </a:cubicBezTo>
                <a:cubicBezTo>
                  <a:pt x="63687" y="222"/>
                  <a:pt x="62420" y="285"/>
                  <a:pt x="59950" y="285"/>
                </a:cubicBezTo>
                <a:cubicBezTo>
                  <a:pt x="57480" y="285"/>
                  <a:pt x="56213" y="253"/>
                  <a:pt x="55010" y="190"/>
                </a:cubicBezTo>
                <a:cubicBezTo>
                  <a:pt x="53775" y="127"/>
                  <a:pt x="52508" y="95"/>
                  <a:pt x="50038" y="95"/>
                </a:cubicBezTo>
                <a:cubicBezTo>
                  <a:pt x="47567" y="95"/>
                  <a:pt x="46301" y="63"/>
                  <a:pt x="45066" y="32"/>
                </a:cubicBezTo>
                <a:cubicBezTo>
                  <a:pt x="43862" y="32"/>
                  <a:pt x="42595" y="0"/>
                  <a:pt x="401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5"/>
          <p:cNvSpPr/>
          <p:nvPr/>
        </p:nvSpPr>
        <p:spPr>
          <a:xfrm>
            <a:off x="7921610" y="1447124"/>
            <a:ext cx="480927" cy="476738"/>
          </a:xfrm>
          <a:custGeom>
            <a:avLst/>
            <a:gdLst/>
            <a:ahLst/>
            <a:cxnLst/>
            <a:rect l="l" t="t" r="r" b="b"/>
            <a:pathLst>
              <a:path w="14696" h="14568" extrusionOk="0">
                <a:moveTo>
                  <a:pt x="11560" y="1489"/>
                </a:moveTo>
                <a:cubicBezTo>
                  <a:pt x="11592" y="1552"/>
                  <a:pt x="11592" y="1584"/>
                  <a:pt x="11592" y="1647"/>
                </a:cubicBezTo>
                <a:cubicBezTo>
                  <a:pt x="11592" y="1679"/>
                  <a:pt x="11560" y="1710"/>
                  <a:pt x="11560" y="1742"/>
                </a:cubicBezTo>
                <a:cubicBezTo>
                  <a:pt x="11560" y="1710"/>
                  <a:pt x="11528" y="1710"/>
                  <a:pt x="11528" y="1710"/>
                </a:cubicBezTo>
                <a:cubicBezTo>
                  <a:pt x="11497" y="1647"/>
                  <a:pt x="11465" y="1647"/>
                  <a:pt x="11433" y="1615"/>
                </a:cubicBezTo>
                <a:cubicBezTo>
                  <a:pt x="11497" y="1552"/>
                  <a:pt x="11528" y="1520"/>
                  <a:pt x="11560" y="1489"/>
                </a:cubicBezTo>
                <a:close/>
                <a:moveTo>
                  <a:pt x="10768" y="1552"/>
                </a:moveTo>
                <a:cubicBezTo>
                  <a:pt x="10737" y="1615"/>
                  <a:pt x="10705" y="1679"/>
                  <a:pt x="10642" y="1774"/>
                </a:cubicBezTo>
                <a:cubicBezTo>
                  <a:pt x="10515" y="1837"/>
                  <a:pt x="10388" y="1900"/>
                  <a:pt x="10230" y="1995"/>
                </a:cubicBezTo>
                <a:cubicBezTo>
                  <a:pt x="10483" y="1805"/>
                  <a:pt x="10642" y="1647"/>
                  <a:pt x="10768" y="1552"/>
                </a:cubicBezTo>
                <a:close/>
                <a:moveTo>
                  <a:pt x="10927" y="1805"/>
                </a:moveTo>
                <a:cubicBezTo>
                  <a:pt x="10895" y="1837"/>
                  <a:pt x="10832" y="1900"/>
                  <a:pt x="10768" y="1932"/>
                </a:cubicBezTo>
                <a:cubicBezTo>
                  <a:pt x="10610" y="2090"/>
                  <a:pt x="10483" y="2217"/>
                  <a:pt x="10325" y="2344"/>
                </a:cubicBezTo>
                <a:cubicBezTo>
                  <a:pt x="10483" y="2185"/>
                  <a:pt x="10642" y="2027"/>
                  <a:pt x="10737" y="1900"/>
                </a:cubicBezTo>
                <a:cubicBezTo>
                  <a:pt x="10831" y="1869"/>
                  <a:pt x="10895" y="1837"/>
                  <a:pt x="10927" y="1805"/>
                </a:cubicBezTo>
                <a:close/>
                <a:moveTo>
                  <a:pt x="8488" y="222"/>
                </a:moveTo>
                <a:cubicBezTo>
                  <a:pt x="8456" y="254"/>
                  <a:pt x="8456" y="254"/>
                  <a:pt x="8425" y="285"/>
                </a:cubicBezTo>
                <a:cubicBezTo>
                  <a:pt x="8298" y="317"/>
                  <a:pt x="8203" y="380"/>
                  <a:pt x="8076" y="444"/>
                </a:cubicBezTo>
                <a:cubicBezTo>
                  <a:pt x="8076" y="412"/>
                  <a:pt x="8076" y="380"/>
                  <a:pt x="8045" y="380"/>
                </a:cubicBezTo>
                <a:cubicBezTo>
                  <a:pt x="8022" y="358"/>
                  <a:pt x="8000" y="335"/>
                  <a:pt x="7966" y="335"/>
                </a:cubicBezTo>
                <a:cubicBezTo>
                  <a:pt x="7952" y="335"/>
                  <a:pt x="7937" y="339"/>
                  <a:pt x="7918" y="349"/>
                </a:cubicBezTo>
                <a:cubicBezTo>
                  <a:pt x="7570" y="634"/>
                  <a:pt x="5859" y="1964"/>
                  <a:pt x="4149" y="3389"/>
                </a:cubicBezTo>
                <a:cubicBezTo>
                  <a:pt x="5859" y="1742"/>
                  <a:pt x="7633" y="222"/>
                  <a:pt x="8361" y="222"/>
                </a:cubicBezTo>
                <a:close/>
                <a:moveTo>
                  <a:pt x="10325" y="2122"/>
                </a:moveTo>
                <a:lnTo>
                  <a:pt x="10325" y="2122"/>
                </a:lnTo>
                <a:cubicBezTo>
                  <a:pt x="9881" y="2534"/>
                  <a:pt x="9185" y="3040"/>
                  <a:pt x="8393" y="3611"/>
                </a:cubicBezTo>
                <a:cubicBezTo>
                  <a:pt x="8488" y="3516"/>
                  <a:pt x="8583" y="3420"/>
                  <a:pt x="8678" y="3357"/>
                </a:cubicBezTo>
                <a:cubicBezTo>
                  <a:pt x="9343" y="2819"/>
                  <a:pt x="9881" y="2407"/>
                  <a:pt x="10325" y="2122"/>
                </a:cubicBezTo>
                <a:close/>
                <a:moveTo>
                  <a:pt x="3548" y="2090"/>
                </a:moveTo>
                <a:cubicBezTo>
                  <a:pt x="2756" y="2819"/>
                  <a:pt x="2059" y="3452"/>
                  <a:pt x="1553" y="3801"/>
                </a:cubicBezTo>
                <a:cubicBezTo>
                  <a:pt x="1838" y="3547"/>
                  <a:pt x="2186" y="3262"/>
                  <a:pt x="2503" y="2945"/>
                </a:cubicBezTo>
                <a:cubicBezTo>
                  <a:pt x="2851" y="2660"/>
                  <a:pt x="3231" y="2344"/>
                  <a:pt x="3548" y="2090"/>
                </a:cubicBezTo>
                <a:close/>
                <a:moveTo>
                  <a:pt x="1014" y="4339"/>
                </a:moveTo>
                <a:lnTo>
                  <a:pt x="919" y="4402"/>
                </a:lnTo>
                <a:cubicBezTo>
                  <a:pt x="951" y="4371"/>
                  <a:pt x="951" y="4371"/>
                  <a:pt x="982" y="4339"/>
                </a:cubicBezTo>
                <a:close/>
                <a:moveTo>
                  <a:pt x="13808" y="4086"/>
                </a:moveTo>
                <a:cubicBezTo>
                  <a:pt x="13808" y="4117"/>
                  <a:pt x="13808" y="4149"/>
                  <a:pt x="13808" y="4181"/>
                </a:cubicBezTo>
                <a:cubicBezTo>
                  <a:pt x="13713" y="4244"/>
                  <a:pt x="13587" y="4307"/>
                  <a:pt x="13428" y="4402"/>
                </a:cubicBezTo>
                <a:lnTo>
                  <a:pt x="13808" y="4086"/>
                </a:lnTo>
                <a:close/>
                <a:moveTo>
                  <a:pt x="13967" y="4307"/>
                </a:moveTo>
                <a:cubicBezTo>
                  <a:pt x="13967" y="4339"/>
                  <a:pt x="13967" y="4371"/>
                  <a:pt x="13903" y="4434"/>
                </a:cubicBezTo>
                <a:cubicBezTo>
                  <a:pt x="13935" y="4371"/>
                  <a:pt x="13967" y="4339"/>
                  <a:pt x="13967" y="4307"/>
                </a:cubicBezTo>
                <a:close/>
                <a:moveTo>
                  <a:pt x="7475" y="4181"/>
                </a:moveTo>
                <a:cubicBezTo>
                  <a:pt x="7380" y="4244"/>
                  <a:pt x="7316" y="4307"/>
                  <a:pt x="7221" y="4371"/>
                </a:cubicBezTo>
                <a:cubicBezTo>
                  <a:pt x="7158" y="4434"/>
                  <a:pt x="7126" y="4466"/>
                  <a:pt x="7063" y="4497"/>
                </a:cubicBezTo>
                <a:cubicBezTo>
                  <a:pt x="7190" y="4371"/>
                  <a:pt x="7316" y="4276"/>
                  <a:pt x="7475" y="4181"/>
                </a:cubicBezTo>
                <a:close/>
                <a:moveTo>
                  <a:pt x="13777" y="4371"/>
                </a:moveTo>
                <a:cubicBezTo>
                  <a:pt x="13745" y="4466"/>
                  <a:pt x="13682" y="4592"/>
                  <a:pt x="13587" y="4687"/>
                </a:cubicBezTo>
                <a:cubicBezTo>
                  <a:pt x="13365" y="4751"/>
                  <a:pt x="13048" y="4877"/>
                  <a:pt x="12732" y="5067"/>
                </a:cubicBezTo>
                <a:cubicBezTo>
                  <a:pt x="13175" y="4719"/>
                  <a:pt x="13555" y="4466"/>
                  <a:pt x="13777" y="4371"/>
                </a:cubicBezTo>
                <a:close/>
                <a:moveTo>
                  <a:pt x="13777" y="4846"/>
                </a:moveTo>
                <a:cubicBezTo>
                  <a:pt x="13872" y="4846"/>
                  <a:pt x="13935" y="4877"/>
                  <a:pt x="13967" y="4909"/>
                </a:cubicBezTo>
                <a:cubicBezTo>
                  <a:pt x="13808" y="5004"/>
                  <a:pt x="13492" y="5226"/>
                  <a:pt x="13080" y="5574"/>
                </a:cubicBezTo>
                <a:cubicBezTo>
                  <a:pt x="13365" y="5289"/>
                  <a:pt x="13618" y="5036"/>
                  <a:pt x="13777" y="4846"/>
                </a:cubicBezTo>
                <a:close/>
                <a:moveTo>
                  <a:pt x="11275" y="1742"/>
                </a:moveTo>
                <a:cubicBezTo>
                  <a:pt x="11338" y="1742"/>
                  <a:pt x="11370" y="1774"/>
                  <a:pt x="11402" y="1805"/>
                </a:cubicBezTo>
                <a:cubicBezTo>
                  <a:pt x="11433" y="1837"/>
                  <a:pt x="11465" y="1900"/>
                  <a:pt x="11433" y="1964"/>
                </a:cubicBezTo>
                <a:cubicBezTo>
                  <a:pt x="11433" y="1995"/>
                  <a:pt x="11433" y="1995"/>
                  <a:pt x="11433" y="2027"/>
                </a:cubicBezTo>
                <a:cubicBezTo>
                  <a:pt x="11338" y="2217"/>
                  <a:pt x="11180" y="2407"/>
                  <a:pt x="10958" y="2660"/>
                </a:cubicBezTo>
                <a:cubicBezTo>
                  <a:pt x="10737" y="2819"/>
                  <a:pt x="10483" y="3009"/>
                  <a:pt x="10230" y="3199"/>
                </a:cubicBezTo>
                <a:cubicBezTo>
                  <a:pt x="9058" y="4022"/>
                  <a:pt x="7506" y="5099"/>
                  <a:pt x="6018" y="6239"/>
                </a:cubicBezTo>
                <a:cubicBezTo>
                  <a:pt x="7285" y="5162"/>
                  <a:pt x="8900" y="3769"/>
                  <a:pt x="10895" y="2059"/>
                </a:cubicBezTo>
                <a:cubicBezTo>
                  <a:pt x="11022" y="1932"/>
                  <a:pt x="11148" y="1837"/>
                  <a:pt x="11275" y="1742"/>
                </a:cubicBezTo>
                <a:close/>
                <a:moveTo>
                  <a:pt x="10357" y="1140"/>
                </a:moveTo>
                <a:lnTo>
                  <a:pt x="10357" y="1140"/>
                </a:lnTo>
                <a:cubicBezTo>
                  <a:pt x="10325" y="1267"/>
                  <a:pt x="10230" y="1425"/>
                  <a:pt x="10071" y="1647"/>
                </a:cubicBezTo>
                <a:cubicBezTo>
                  <a:pt x="9026" y="2439"/>
                  <a:pt x="7126" y="4022"/>
                  <a:pt x="5321" y="5606"/>
                </a:cubicBezTo>
                <a:cubicBezTo>
                  <a:pt x="4814" y="5954"/>
                  <a:pt x="4308" y="6271"/>
                  <a:pt x="3833" y="6587"/>
                </a:cubicBezTo>
                <a:lnTo>
                  <a:pt x="10357" y="1140"/>
                </a:lnTo>
                <a:close/>
                <a:moveTo>
                  <a:pt x="11592" y="2850"/>
                </a:moveTo>
                <a:lnTo>
                  <a:pt x="11592" y="2850"/>
                </a:lnTo>
                <a:cubicBezTo>
                  <a:pt x="11275" y="3135"/>
                  <a:pt x="10958" y="3452"/>
                  <a:pt x="10610" y="3769"/>
                </a:cubicBezTo>
                <a:lnTo>
                  <a:pt x="7031" y="6777"/>
                </a:lnTo>
                <a:cubicBezTo>
                  <a:pt x="8171" y="5732"/>
                  <a:pt x="9280" y="4719"/>
                  <a:pt x="10166" y="3864"/>
                </a:cubicBezTo>
                <a:cubicBezTo>
                  <a:pt x="10705" y="3452"/>
                  <a:pt x="11212" y="3104"/>
                  <a:pt x="11592" y="2850"/>
                </a:cubicBezTo>
                <a:close/>
                <a:moveTo>
                  <a:pt x="11896" y="6648"/>
                </a:moveTo>
                <a:lnTo>
                  <a:pt x="11896" y="6648"/>
                </a:lnTo>
                <a:cubicBezTo>
                  <a:pt x="11847" y="6691"/>
                  <a:pt x="11798" y="6735"/>
                  <a:pt x="11748" y="6779"/>
                </a:cubicBezTo>
                <a:lnTo>
                  <a:pt x="11748" y="6779"/>
                </a:lnTo>
                <a:lnTo>
                  <a:pt x="11782" y="6746"/>
                </a:lnTo>
                <a:cubicBezTo>
                  <a:pt x="11814" y="6713"/>
                  <a:pt x="11855" y="6680"/>
                  <a:pt x="11896" y="6648"/>
                </a:cubicBezTo>
                <a:close/>
                <a:moveTo>
                  <a:pt x="11477" y="7007"/>
                </a:moveTo>
                <a:lnTo>
                  <a:pt x="11477" y="7007"/>
                </a:lnTo>
                <a:cubicBezTo>
                  <a:pt x="11452" y="7026"/>
                  <a:pt x="11427" y="7044"/>
                  <a:pt x="11402" y="7062"/>
                </a:cubicBezTo>
                <a:cubicBezTo>
                  <a:pt x="11428" y="7043"/>
                  <a:pt x="11453" y="7024"/>
                  <a:pt x="11477" y="7007"/>
                </a:cubicBezTo>
                <a:close/>
                <a:moveTo>
                  <a:pt x="6366" y="5131"/>
                </a:moveTo>
                <a:cubicBezTo>
                  <a:pt x="5511" y="5859"/>
                  <a:pt x="4561" y="6619"/>
                  <a:pt x="3643" y="7316"/>
                </a:cubicBezTo>
                <a:lnTo>
                  <a:pt x="5891" y="5447"/>
                </a:lnTo>
                <a:cubicBezTo>
                  <a:pt x="5923" y="5416"/>
                  <a:pt x="5955" y="5384"/>
                  <a:pt x="6018" y="5352"/>
                </a:cubicBezTo>
                <a:cubicBezTo>
                  <a:pt x="6145" y="5289"/>
                  <a:pt x="6271" y="5194"/>
                  <a:pt x="6366" y="5131"/>
                </a:cubicBezTo>
                <a:close/>
                <a:moveTo>
                  <a:pt x="3041" y="4751"/>
                </a:moveTo>
                <a:lnTo>
                  <a:pt x="3041" y="4751"/>
                </a:lnTo>
                <a:cubicBezTo>
                  <a:pt x="1838" y="5986"/>
                  <a:pt x="856" y="7031"/>
                  <a:pt x="571" y="7379"/>
                </a:cubicBezTo>
                <a:cubicBezTo>
                  <a:pt x="539" y="7347"/>
                  <a:pt x="539" y="7316"/>
                  <a:pt x="571" y="7284"/>
                </a:cubicBezTo>
                <a:cubicBezTo>
                  <a:pt x="571" y="7157"/>
                  <a:pt x="634" y="7031"/>
                  <a:pt x="729" y="6872"/>
                </a:cubicBezTo>
                <a:cubicBezTo>
                  <a:pt x="919" y="6651"/>
                  <a:pt x="1172" y="6397"/>
                  <a:pt x="1489" y="6081"/>
                </a:cubicBezTo>
                <a:cubicBezTo>
                  <a:pt x="1933" y="5701"/>
                  <a:pt x="2471" y="5257"/>
                  <a:pt x="3041" y="4751"/>
                </a:cubicBezTo>
                <a:close/>
                <a:moveTo>
                  <a:pt x="9881" y="2724"/>
                </a:moveTo>
                <a:cubicBezTo>
                  <a:pt x="7095" y="5131"/>
                  <a:pt x="4941" y="6967"/>
                  <a:pt x="3421" y="8234"/>
                </a:cubicBezTo>
                <a:cubicBezTo>
                  <a:pt x="4719" y="6936"/>
                  <a:pt x="5859" y="5859"/>
                  <a:pt x="6841" y="4941"/>
                </a:cubicBezTo>
                <a:cubicBezTo>
                  <a:pt x="7063" y="4782"/>
                  <a:pt x="7253" y="4592"/>
                  <a:pt x="7475" y="4434"/>
                </a:cubicBezTo>
                <a:cubicBezTo>
                  <a:pt x="8393" y="3801"/>
                  <a:pt x="9248" y="3230"/>
                  <a:pt x="9881" y="2724"/>
                </a:cubicBezTo>
                <a:close/>
                <a:moveTo>
                  <a:pt x="5258" y="7664"/>
                </a:moveTo>
                <a:cubicBezTo>
                  <a:pt x="4878" y="7949"/>
                  <a:pt x="4466" y="8266"/>
                  <a:pt x="4118" y="8519"/>
                </a:cubicBezTo>
                <a:cubicBezTo>
                  <a:pt x="4244" y="8424"/>
                  <a:pt x="4371" y="8329"/>
                  <a:pt x="4498" y="8202"/>
                </a:cubicBezTo>
                <a:cubicBezTo>
                  <a:pt x="4751" y="8012"/>
                  <a:pt x="5004" y="7822"/>
                  <a:pt x="5258" y="7664"/>
                </a:cubicBezTo>
                <a:close/>
                <a:moveTo>
                  <a:pt x="13428" y="4909"/>
                </a:moveTo>
                <a:lnTo>
                  <a:pt x="13428" y="4909"/>
                </a:lnTo>
                <a:cubicBezTo>
                  <a:pt x="13302" y="5099"/>
                  <a:pt x="13112" y="5289"/>
                  <a:pt x="12890" y="5511"/>
                </a:cubicBezTo>
                <a:cubicBezTo>
                  <a:pt x="12542" y="5859"/>
                  <a:pt x="12130" y="6207"/>
                  <a:pt x="11687" y="6619"/>
                </a:cubicBezTo>
                <a:cubicBezTo>
                  <a:pt x="10642" y="7411"/>
                  <a:pt x="9406" y="8393"/>
                  <a:pt x="8235" y="9311"/>
                </a:cubicBezTo>
                <a:cubicBezTo>
                  <a:pt x="8203" y="9343"/>
                  <a:pt x="8171" y="9374"/>
                  <a:pt x="8140" y="9374"/>
                </a:cubicBezTo>
                <a:cubicBezTo>
                  <a:pt x="9216" y="8393"/>
                  <a:pt x="10261" y="7347"/>
                  <a:pt x="11117" y="6461"/>
                </a:cubicBezTo>
                <a:cubicBezTo>
                  <a:pt x="12067" y="5669"/>
                  <a:pt x="12858" y="5099"/>
                  <a:pt x="13428" y="4909"/>
                </a:cubicBezTo>
                <a:close/>
                <a:moveTo>
                  <a:pt x="10325" y="3326"/>
                </a:moveTo>
                <a:lnTo>
                  <a:pt x="10325" y="3326"/>
                </a:lnTo>
                <a:cubicBezTo>
                  <a:pt x="9994" y="3656"/>
                  <a:pt x="9633" y="4013"/>
                  <a:pt x="9216" y="4371"/>
                </a:cubicBezTo>
                <a:cubicBezTo>
                  <a:pt x="7728" y="5447"/>
                  <a:pt x="5955" y="6777"/>
                  <a:pt x="4466" y="8012"/>
                </a:cubicBezTo>
                <a:cubicBezTo>
                  <a:pt x="3738" y="8551"/>
                  <a:pt x="3073" y="9026"/>
                  <a:pt x="2503" y="9406"/>
                </a:cubicBezTo>
                <a:cubicBezTo>
                  <a:pt x="4434" y="7474"/>
                  <a:pt x="8203" y="4814"/>
                  <a:pt x="10325" y="3326"/>
                </a:cubicBezTo>
                <a:close/>
                <a:moveTo>
                  <a:pt x="4466" y="6366"/>
                </a:moveTo>
                <a:cubicBezTo>
                  <a:pt x="4371" y="6429"/>
                  <a:pt x="4308" y="6524"/>
                  <a:pt x="4213" y="6587"/>
                </a:cubicBezTo>
                <a:cubicBezTo>
                  <a:pt x="3611" y="7094"/>
                  <a:pt x="3073" y="7537"/>
                  <a:pt x="2598" y="7981"/>
                </a:cubicBezTo>
                <a:lnTo>
                  <a:pt x="824" y="9469"/>
                </a:lnTo>
                <a:cubicBezTo>
                  <a:pt x="792" y="9501"/>
                  <a:pt x="792" y="9533"/>
                  <a:pt x="824" y="9596"/>
                </a:cubicBezTo>
                <a:lnTo>
                  <a:pt x="856" y="9596"/>
                </a:lnTo>
                <a:cubicBezTo>
                  <a:pt x="824" y="9628"/>
                  <a:pt x="792" y="9628"/>
                  <a:pt x="792" y="9659"/>
                </a:cubicBezTo>
                <a:cubicBezTo>
                  <a:pt x="761" y="9628"/>
                  <a:pt x="761" y="9564"/>
                  <a:pt x="761" y="9501"/>
                </a:cubicBezTo>
                <a:cubicBezTo>
                  <a:pt x="792" y="9279"/>
                  <a:pt x="1014" y="8994"/>
                  <a:pt x="1331" y="8678"/>
                </a:cubicBezTo>
                <a:lnTo>
                  <a:pt x="2281" y="7854"/>
                </a:lnTo>
                <a:cubicBezTo>
                  <a:pt x="2914" y="7411"/>
                  <a:pt x="3674" y="6872"/>
                  <a:pt x="4466" y="6366"/>
                </a:cubicBezTo>
                <a:close/>
                <a:moveTo>
                  <a:pt x="14505" y="6872"/>
                </a:moveTo>
                <a:lnTo>
                  <a:pt x="14505" y="6872"/>
                </a:lnTo>
                <a:cubicBezTo>
                  <a:pt x="14315" y="7347"/>
                  <a:pt x="13143" y="8488"/>
                  <a:pt x="11687" y="9754"/>
                </a:cubicBezTo>
                <a:cubicBezTo>
                  <a:pt x="12985" y="8456"/>
                  <a:pt x="14125" y="7284"/>
                  <a:pt x="14505" y="6872"/>
                </a:cubicBezTo>
                <a:close/>
                <a:moveTo>
                  <a:pt x="11307" y="5099"/>
                </a:moveTo>
                <a:lnTo>
                  <a:pt x="11307" y="5099"/>
                </a:lnTo>
                <a:cubicBezTo>
                  <a:pt x="9881" y="6461"/>
                  <a:pt x="7665" y="8266"/>
                  <a:pt x="5574" y="9913"/>
                </a:cubicBezTo>
                <a:lnTo>
                  <a:pt x="11307" y="5099"/>
                </a:lnTo>
                <a:close/>
                <a:moveTo>
                  <a:pt x="2376" y="9311"/>
                </a:moveTo>
                <a:lnTo>
                  <a:pt x="2376" y="9311"/>
                </a:lnTo>
                <a:cubicBezTo>
                  <a:pt x="2186" y="9501"/>
                  <a:pt x="2028" y="9659"/>
                  <a:pt x="1869" y="9849"/>
                </a:cubicBezTo>
                <a:cubicBezTo>
                  <a:pt x="1806" y="9913"/>
                  <a:pt x="1711" y="9944"/>
                  <a:pt x="1648" y="10008"/>
                </a:cubicBezTo>
                <a:cubicBezTo>
                  <a:pt x="1806" y="9818"/>
                  <a:pt x="1996" y="9659"/>
                  <a:pt x="2154" y="9469"/>
                </a:cubicBezTo>
                <a:cubicBezTo>
                  <a:pt x="2218" y="9406"/>
                  <a:pt x="2312" y="9374"/>
                  <a:pt x="2376" y="9311"/>
                </a:cubicBezTo>
                <a:close/>
                <a:moveTo>
                  <a:pt x="4973" y="6492"/>
                </a:moveTo>
                <a:lnTo>
                  <a:pt x="4973" y="6492"/>
                </a:lnTo>
                <a:cubicBezTo>
                  <a:pt x="4086" y="7347"/>
                  <a:pt x="3104" y="8298"/>
                  <a:pt x="2028" y="9374"/>
                </a:cubicBezTo>
                <a:cubicBezTo>
                  <a:pt x="1426" y="9881"/>
                  <a:pt x="1046" y="10166"/>
                  <a:pt x="887" y="10261"/>
                </a:cubicBezTo>
                <a:lnTo>
                  <a:pt x="887" y="10198"/>
                </a:lnTo>
                <a:cubicBezTo>
                  <a:pt x="919" y="9944"/>
                  <a:pt x="1299" y="9469"/>
                  <a:pt x="1901" y="8868"/>
                </a:cubicBezTo>
                <a:cubicBezTo>
                  <a:pt x="2661" y="8298"/>
                  <a:pt x="3801" y="7442"/>
                  <a:pt x="4973" y="6492"/>
                </a:cubicBezTo>
                <a:close/>
                <a:moveTo>
                  <a:pt x="3136" y="9184"/>
                </a:moveTo>
                <a:cubicBezTo>
                  <a:pt x="2914" y="9374"/>
                  <a:pt x="2724" y="9564"/>
                  <a:pt x="2534" y="9723"/>
                </a:cubicBezTo>
                <a:cubicBezTo>
                  <a:pt x="2091" y="10071"/>
                  <a:pt x="1774" y="10324"/>
                  <a:pt x="1553" y="10546"/>
                </a:cubicBezTo>
                <a:cubicBezTo>
                  <a:pt x="1648" y="10356"/>
                  <a:pt x="1806" y="10198"/>
                  <a:pt x="1964" y="9976"/>
                </a:cubicBezTo>
                <a:cubicBezTo>
                  <a:pt x="2281" y="9754"/>
                  <a:pt x="2693" y="9501"/>
                  <a:pt x="3136" y="9184"/>
                </a:cubicBezTo>
                <a:close/>
                <a:moveTo>
                  <a:pt x="13998" y="8931"/>
                </a:moveTo>
                <a:lnTo>
                  <a:pt x="13998" y="8931"/>
                </a:lnTo>
                <a:cubicBezTo>
                  <a:pt x="13903" y="9121"/>
                  <a:pt x="13555" y="9501"/>
                  <a:pt x="13017" y="9976"/>
                </a:cubicBezTo>
                <a:cubicBezTo>
                  <a:pt x="12700" y="10198"/>
                  <a:pt x="12352" y="10483"/>
                  <a:pt x="11940" y="10799"/>
                </a:cubicBezTo>
                <a:cubicBezTo>
                  <a:pt x="12795" y="9976"/>
                  <a:pt x="13713" y="9121"/>
                  <a:pt x="13998" y="8931"/>
                </a:cubicBezTo>
                <a:close/>
                <a:moveTo>
                  <a:pt x="7570" y="6081"/>
                </a:moveTo>
                <a:lnTo>
                  <a:pt x="7570" y="6081"/>
                </a:lnTo>
                <a:cubicBezTo>
                  <a:pt x="5226" y="8202"/>
                  <a:pt x="2819" y="10293"/>
                  <a:pt x="1743" y="10863"/>
                </a:cubicBezTo>
                <a:cubicBezTo>
                  <a:pt x="1933" y="10609"/>
                  <a:pt x="2218" y="10261"/>
                  <a:pt x="2598" y="9913"/>
                </a:cubicBezTo>
                <a:cubicBezTo>
                  <a:pt x="3073" y="9533"/>
                  <a:pt x="3611" y="9121"/>
                  <a:pt x="4181" y="8678"/>
                </a:cubicBezTo>
                <a:cubicBezTo>
                  <a:pt x="5258" y="7886"/>
                  <a:pt x="6430" y="6967"/>
                  <a:pt x="7570" y="6081"/>
                </a:cubicBezTo>
                <a:close/>
                <a:moveTo>
                  <a:pt x="1806" y="10546"/>
                </a:moveTo>
                <a:lnTo>
                  <a:pt x="1806" y="10546"/>
                </a:lnTo>
                <a:cubicBezTo>
                  <a:pt x="1679" y="10704"/>
                  <a:pt x="1553" y="10831"/>
                  <a:pt x="1489" y="10989"/>
                </a:cubicBezTo>
                <a:cubicBezTo>
                  <a:pt x="1426" y="10989"/>
                  <a:pt x="1362" y="11021"/>
                  <a:pt x="1331" y="11021"/>
                </a:cubicBezTo>
                <a:cubicBezTo>
                  <a:pt x="1331" y="10989"/>
                  <a:pt x="1331" y="10958"/>
                  <a:pt x="1331" y="10958"/>
                </a:cubicBezTo>
                <a:cubicBezTo>
                  <a:pt x="1426" y="10863"/>
                  <a:pt x="1584" y="10704"/>
                  <a:pt x="1806" y="10546"/>
                </a:cubicBezTo>
                <a:close/>
                <a:moveTo>
                  <a:pt x="7981" y="9121"/>
                </a:moveTo>
                <a:lnTo>
                  <a:pt x="7981" y="9121"/>
                </a:lnTo>
                <a:cubicBezTo>
                  <a:pt x="7506" y="9596"/>
                  <a:pt x="7031" y="10103"/>
                  <a:pt x="6556" y="10546"/>
                </a:cubicBezTo>
                <a:lnTo>
                  <a:pt x="6430" y="10641"/>
                </a:lnTo>
                <a:cubicBezTo>
                  <a:pt x="6176" y="10831"/>
                  <a:pt x="5955" y="10989"/>
                  <a:pt x="5733" y="11148"/>
                </a:cubicBezTo>
                <a:cubicBezTo>
                  <a:pt x="6461" y="10483"/>
                  <a:pt x="7221" y="9786"/>
                  <a:pt x="7981" y="9121"/>
                </a:cubicBezTo>
                <a:close/>
                <a:moveTo>
                  <a:pt x="7728" y="6397"/>
                </a:moveTo>
                <a:cubicBezTo>
                  <a:pt x="6905" y="7157"/>
                  <a:pt x="6050" y="7917"/>
                  <a:pt x="5258" y="8646"/>
                </a:cubicBezTo>
                <a:cubicBezTo>
                  <a:pt x="3928" y="9786"/>
                  <a:pt x="2756" y="10736"/>
                  <a:pt x="2059" y="11179"/>
                </a:cubicBezTo>
                <a:lnTo>
                  <a:pt x="7728" y="6397"/>
                </a:lnTo>
                <a:close/>
                <a:moveTo>
                  <a:pt x="2566" y="10546"/>
                </a:moveTo>
                <a:lnTo>
                  <a:pt x="1521" y="11401"/>
                </a:lnTo>
                <a:cubicBezTo>
                  <a:pt x="1521" y="11369"/>
                  <a:pt x="1521" y="11369"/>
                  <a:pt x="1521" y="11338"/>
                </a:cubicBezTo>
                <a:cubicBezTo>
                  <a:pt x="1553" y="11274"/>
                  <a:pt x="1553" y="11179"/>
                  <a:pt x="1616" y="11116"/>
                </a:cubicBezTo>
                <a:cubicBezTo>
                  <a:pt x="1838" y="10989"/>
                  <a:pt x="2186" y="10799"/>
                  <a:pt x="2566" y="10546"/>
                </a:cubicBezTo>
                <a:close/>
                <a:moveTo>
                  <a:pt x="1394" y="11179"/>
                </a:moveTo>
                <a:cubicBezTo>
                  <a:pt x="1394" y="11211"/>
                  <a:pt x="1362" y="11274"/>
                  <a:pt x="1362" y="11306"/>
                </a:cubicBezTo>
                <a:cubicBezTo>
                  <a:pt x="1362" y="11338"/>
                  <a:pt x="1362" y="11401"/>
                  <a:pt x="1362" y="11433"/>
                </a:cubicBezTo>
                <a:cubicBezTo>
                  <a:pt x="1299" y="11369"/>
                  <a:pt x="1299" y="11274"/>
                  <a:pt x="1299" y="11179"/>
                </a:cubicBezTo>
                <a:close/>
                <a:moveTo>
                  <a:pt x="8900" y="9026"/>
                </a:moveTo>
                <a:cubicBezTo>
                  <a:pt x="8235" y="9596"/>
                  <a:pt x="7601" y="10134"/>
                  <a:pt x="7031" y="10609"/>
                </a:cubicBezTo>
                <a:cubicBezTo>
                  <a:pt x="6428" y="11122"/>
                  <a:pt x="5940" y="11520"/>
                  <a:pt x="5539" y="11858"/>
                </a:cubicBezTo>
                <a:lnTo>
                  <a:pt x="5539" y="11858"/>
                </a:lnTo>
                <a:cubicBezTo>
                  <a:pt x="5671" y="11741"/>
                  <a:pt x="5785" y="11602"/>
                  <a:pt x="5923" y="11464"/>
                </a:cubicBezTo>
                <a:cubicBezTo>
                  <a:pt x="6620" y="10863"/>
                  <a:pt x="7443" y="10166"/>
                  <a:pt x="8330" y="9438"/>
                </a:cubicBezTo>
                <a:cubicBezTo>
                  <a:pt x="8520" y="9311"/>
                  <a:pt x="8710" y="9153"/>
                  <a:pt x="8900" y="9026"/>
                </a:cubicBezTo>
                <a:close/>
                <a:moveTo>
                  <a:pt x="6841" y="9913"/>
                </a:moveTo>
                <a:cubicBezTo>
                  <a:pt x="5891" y="10768"/>
                  <a:pt x="5036" y="11559"/>
                  <a:pt x="4434" y="12129"/>
                </a:cubicBezTo>
                <a:cubicBezTo>
                  <a:pt x="4149" y="12351"/>
                  <a:pt x="3928" y="12509"/>
                  <a:pt x="3801" y="12636"/>
                </a:cubicBezTo>
                <a:cubicBezTo>
                  <a:pt x="3674" y="12699"/>
                  <a:pt x="3548" y="12763"/>
                  <a:pt x="3421" y="12794"/>
                </a:cubicBezTo>
                <a:lnTo>
                  <a:pt x="6841" y="9913"/>
                </a:lnTo>
                <a:close/>
                <a:moveTo>
                  <a:pt x="5448" y="10863"/>
                </a:moveTo>
                <a:lnTo>
                  <a:pt x="5448" y="10863"/>
                </a:lnTo>
                <a:cubicBezTo>
                  <a:pt x="4656" y="11528"/>
                  <a:pt x="3864" y="12224"/>
                  <a:pt x="3136" y="12826"/>
                </a:cubicBezTo>
                <a:cubicBezTo>
                  <a:pt x="3104" y="12826"/>
                  <a:pt x="3073" y="12794"/>
                  <a:pt x="3041" y="12794"/>
                </a:cubicBezTo>
                <a:cubicBezTo>
                  <a:pt x="3326" y="12573"/>
                  <a:pt x="4244" y="11813"/>
                  <a:pt x="5448" y="10863"/>
                </a:cubicBezTo>
                <a:close/>
                <a:moveTo>
                  <a:pt x="9850" y="10451"/>
                </a:moveTo>
                <a:lnTo>
                  <a:pt x="9850" y="10451"/>
                </a:lnTo>
                <a:cubicBezTo>
                  <a:pt x="8583" y="11623"/>
                  <a:pt x="7348" y="12763"/>
                  <a:pt x="6398" y="13365"/>
                </a:cubicBezTo>
                <a:cubicBezTo>
                  <a:pt x="6430" y="13301"/>
                  <a:pt x="6493" y="13238"/>
                  <a:pt x="6556" y="13206"/>
                </a:cubicBezTo>
                <a:lnTo>
                  <a:pt x="9850" y="10451"/>
                </a:lnTo>
                <a:close/>
                <a:moveTo>
                  <a:pt x="12605" y="9691"/>
                </a:moveTo>
                <a:lnTo>
                  <a:pt x="12605" y="9691"/>
                </a:lnTo>
                <a:cubicBezTo>
                  <a:pt x="11370" y="10989"/>
                  <a:pt x="9691" y="12699"/>
                  <a:pt x="8425" y="13618"/>
                </a:cubicBezTo>
                <a:lnTo>
                  <a:pt x="12605" y="9691"/>
                </a:lnTo>
                <a:close/>
                <a:moveTo>
                  <a:pt x="5194" y="13650"/>
                </a:moveTo>
                <a:lnTo>
                  <a:pt x="5194" y="13650"/>
                </a:lnTo>
                <a:cubicBezTo>
                  <a:pt x="5163" y="13681"/>
                  <a:pt x="5163" y="13745"/>
                  <a:pt x="5131" y="13776"/>
                </a:cubicBezTo>
                <a:cubicBezTo>
                  <a:pt x="5131" y="13776"/>
                  <a:pt x="5099" y="13776"/>
                  <a:pt x="5099" y="13745"/>
                </a:cubicBezTo>
                <a:lnTo>
                  <a:pt x="5194" y="13650"/>
                </a:lnTo>
                <a:close/>
                <a:moveTo>
                  <a:pt x="13650" y="6492"/>
                </a:moveTo>
                <a:lnTo>
                  <a:pt x="13650" y="6492"/>
                </a:lnTo>
                <a:cubicBezTo>
                  <a:pt x="13207" y="6967"/>
                  <a:pt x="12510" y="7727"/>
                  <a:pt x="11687" y="8583"/>
                </a:cubicBezTo>
                <a:cubicBezTo>
                  <a:pt x="9945" y="10008"/>
                  <a:pt x="7728" y="11844"/>
                  <a:pt x="6525" y="13016"/>
                </a:cubicBezTo>
                <a:lnTo>
                  <a:pt x="5669" y="13745"/>
                </a:lnTo>
                <a:cubicBezTo>
                  <a:pt x="5511" y="13776"/>
                  <a:pt x="5416" y="13808"/>
                  <a:pt x="5289" y="13808"/>
                </a:cubicBezTo>
                <a:cubicBezTo>
                  <a:pt x="5353" y="13650"/>
                  <a:pt x="5479" y="13460"/>
                  <a:pt x="5638" y="13238"/>
                </a:cubicBezTo>
                <a:lnTo>
                  <a:pt x="10578" y="8836"/>
                </a:lnTo>
                <a:cubicBezTo>
                  <a:pt x="11813" y="7854"/>
                  <a:pt x="12985" y="6999"/>
                  <a:pt x="13650" y="6492"/>
                </a:cubicBezTo>
                <a:close/>
                <a:moveTo>
                  <a:pt x="5384" y="13966"/>
                </a:moveTo>
                <a:lnTo>
                  <a:pt x="5258" y="14061"/>
                </a:lnTo>
                <a:cubicBezTo>
                  <a:pt x="5258" y="14030"/>
                  <a:pt x="5258" y="13998"/>
                  <a:pt x="5258" y="13966"/>
                </a:cubicBezTo>
                <a:close/>
                <a:moveTo>
                  <a:pt x="13302" y="10673"/>
                </a:moveTo>
                <a:cubicBezTo>
                  <a:pt x="12922" y="11084"/>
                  <a:pt x="12605" y="11433"/>
                  <a:pt x="12352" y="11718"/>
                </a:cubicBezTo>
                <a:cubicBezTo>
                  <a:pt x="11243" y="12826"/>
                  <a:pt x="9881" y="14061"/>
                  <a:pt x="9438" y="14061"/>
                </a:cubicBezTo>
                <a:lnTo>
                  <a:pt x="9375" y="14061"/>
                </a:lnTo>
                <a:cubicBezTo>
                  <a:pt x="9343" y="13808"/>
                  <a:pt x="10832" y="12668"/>
                  <a:pt x="11813" y="11876"/>
                </a:cubicBezTo>
                <a:cubicBezTo>
                  <a:pt x="12415" y="11401"/>
                  <a:pt x="12922" y="11021"/>
                  <a:pt x="13302" y="10673"/>
                </a:cubicBezTo>
                <a:close/>
                <a:moveTo>
                  <a:pt x="7506" y="0"/>
                </a:moveTo>
                <a:cubicBezTo>
                  <a:pt x="7380" y="0"/>
                  <a:pt x="6905" y="412"/>
                  <a:pt x="5099" y="2090"/>
                </a:cubicBezTo>
                <a:cubicBezTo>
                  <a:pt x="3801" y="3294"/>
                  <a:pt x="1743" y="5194"/>
                  <a:pt x="951" y="5701"/>
                </a:cubicBezTo>
                <a:lnTo>
                  <a:pt x="6905" y="159"/>
                </a:lnTo>
                <a:cubicBezTo>
                  <a:pt x="6936" y="127"/>
                  <a:pt x="6936" y="95"/>
                  <a:pt x="6905" y="64"/>
                </a:cubicBezTo>
                <a:cubicBezTo>
                  <a:pt x="6905" y="32"/>
                  <a:pt x="6873" y="32"/>
                  <a:pt x="6873" y="32"/>
                </a:cubicBezTo>
                <a:cubicBezTo>
                  <a:pt x="6810" y="32"/>
                  <a:pt x="6778" y="32"/>
                  <a:pt x="4276" y="2185"/>
                </a:cubicBezTo>
                <a:cubicBezTo>
                  <a:pt x="3548" y="2819"/>
                  <a:pt x="2693" y="3547"/>
                  <a:pt x="1964" y="4149"/>
                </a:cubicBezTo>
                <a:lnTo>
                  <a:pt x="6113" y="285"/>
                </a:lnTo>
                <a:cubicBezTo>
                  <a:pt x="6145" y="254"/>
                  <a:pt x="6145" y="190"/>
                  <a:pt x="6113" y="159"/>
                </a:cubicBezTo>
                <a:cubicBezTo>
                  <a:pt x="6097" y="143"/>
                  <a:pt x="6081" y="135"/>
                  <a:pt x="6065" y="135"/>
                </a:cubicBezTo>
                <a:cubicBezTo>
                  <a:pt x="6050" y="135"/>
                  <a:pt x="6034" y="143"/>
                  <a:pt x="6018" y="159"/>
                </a:cubicBezTo>
                <a:lnTo>
                  <a:pt x="5068" y="950"/>
                </a:lnTo>
                <a:cubicBezTo>
                  <a:pt x="5068" y="950"/>
                  <a:pt x="5068" y="919"/>
                  <a:pt x="5099" y="919"/>
                </a:cubicBezTo>
                <a:cubicBezTo>
                  <a:pt x="5416" y="665"/>
                  <a:pt x="5479" y="570"/>
                  <a:pt x="5479" y="539"/>
                </a:cubicBezTo>
                <a:cubicBezTo>
                  <a:pt x="5479" y="507"/>
                  <a:pt x="5479" y="475"/>
                  <a:pt x="5448" y="475"/>
                </a:cubicBezTo>
                <a:cubicBezTo>
                  <a:pt x="5448" y="444"/>
                  <a:pt x="5416" y="444"/>
                  <a:pt x="5416" y="444"/>
                </a:cubicBezTo>
                <a:lnTo>
                  <a:pt x="5353" y="444"/>
                </a:lnTo>
                <a:cubicBezTo>
                  <a:pt x="5226" y="570"/>
                  <a:pt x="5099" y="697"/>
                  <a:pt x="4973" y="792"/>
                </a:cubicBezTo>
                <a:cubicBezTo>
                  <a:pt x="4719" y="1014"/>
                  <a:pt x="4371" y="1267"/>
                  <a:pt x="4023" y="1552"/>
                </a:cubicBezTo>
                <a:cubicBezTo>
                  <a:pt x="3769" y="1742"/>
                  <a:pt x="3484" y="1964"/>
                  <a:pt x="3231" y="2154"/>
                </a:cubicBezTo>
                <a:cubicBezTo>
                  <a:pt x="3421" y="1900"/>
                  <a:pt x="3579" y="1679"/>
                  <a:pt x="3579" y="1552"/>
                </a:cubicBezTo>
                <a:cubicBezTo>
                  <a:pt x="3579" y="1457"/>
                  <a:pt x="3579" y="1394"/>
                  <a:pt x="3516" y="1362"/>
                </a:cubicBezTo>
                <a:cubicBezTo>
                  <a:pt x="3516" y="1330"/>
                  <a:pt x="3484" y="1330"/>
                  <a:pt x="3453" y="1330"/>
                </a:cubicBezTo>
                <a:cubicBezTo>
                  <a:pt x="3453" y="1330"/>
                  <a:pt x="3421" y="1330"/>
                  <a:pt x="3389" y="1362"/>
                </a:cubicBezTo>
                <a:cubicBezTo>
                  <a:pt x="3009" y="1774"/>
                  <a:pt x="2503" y="2217"/>
                  <a:pt x="2376" y="2280"/>
                </a:cubicBezTo>
                <a:cubicBezTo>
                  <a:pt x="2365" y="2270"/>
                  <a:pt x="2355" y="2266"/>
                  <a:pt x="2344" y="2266"/>
                </a:cubicBezTo>
                <a:cubicBezTo>
                  <a:pt x="2323" y="2266"/>
                  <a:pt x="2302" y="2280"/>
                  <a:pt x="2281" y="2280"/>
                </a:cubicBezTo>
                <a:cubicBezTo>
                  <a:pt x="2249" y="2312"/>
                  <a:pt x="2249" y="2375"/>
                  <a:pt x="2281" y="2407"/>
                </a:cubicBezTo>
                <a:cubicBezTo>
                  <a:pt x="2281" y="2407"/>
                  <a:pt x="2313" y="2439"/>
                  <a:pt x="2344" y="2439"/>
                </a:cubicBezTo>
                <a:cubicBezTo>
                  <a:pt x="2503" y="2439"/>
                  <a:pt x="3041" y="1964"/>
                  <a:pt x="3389" y="1584"/>
                </a:cubicBezTo>
                <a:lnTo>
                  <a:pt x="3389" y="1584"/>
                </a:lnTo>
                <a:cubicBezTo>
                  <a:pt x="3294" y="1869"/>
                  <a:pt x="2883" y="2344"/>
                  <a:pt x="2376" y="2850"/>
                </a:cubicBezTo>
                <a:cubicBezTo>
                  <a:pt x="1743" y="3357"/>
                  <a:pt x="1236" y="3801"/>
                  <a:pt x="951" y="4117"/>
                </a:cubicBezTo>
                <a:cubicBezTo>
                  <a:pt x="919" y="4149"/>
                  <a:pt x="919" y="4181"/>
                  <a:pt x="887" y="4181"/>
                </a:cubicBezTo>
                <a:cubicBezTo>
                  <a:pt x="856" y="4212"/>
                  <a:pt x="856" y="4212"/>
                  <a:pt x="856" y="4244"/>
                </a:cubicBezTo>
                <a:cubicBezTo>
                  <a:pt x="761" y="4371"/>
                  <a:pt x="729" y="4466"/>
                  <a:pt x="729" y="4529"/>
                </a:cubicBezTo>
                <a:cubicBezTo>
                  <a:pt x="729" y="4592"/>
                  <a:pt x="729" y="4624"/>
                  <a:pt x="761" y="4656"/>
                </a:cubicBezTo>
                <a:cubicBezTo>
                  <a:pt x="761" y="4687"/>
                  <a:pt x="792" y="4687"/>
                  <a:pt x="824" y="4687"/>
                </a:cubicBezTo>
                <a:cubicBezTo>
                  <a:pt x="824" y="4687"/>
                  <a:pt x="856" y="4687"/>
                  <a:pt x="887" y="4656"/>
                </a:cubicBezTo>
                <a:lnTo>
                  <a:pt x="3833" y="2185"/>
                </a:lnTo>
                <a:lnTo>
                  <a:pt x="254" y="5542"/>
                </a:lnTo>
                <a:cubicBezTo>
                  <a:pt x="222" y="5574"/>
                  <a:pt x="222" y="5637"/>
                  <a:pt x="254" y="5669"/>
                </a:cubicBezTo>
                <a:cubicBezTo>
                  <a:pt x="254" y="5669"/>
                  <a:pt x="286" y="5701"/>
                  <a:pt x="317" y="5701"/>
                </a:cubicBezTo>
                <a:cubicBezTo>
                  <a:pt x="412" y="5701"/>
                  <a:pt x="951" y="5257"/>
                  <a:pt x="4054" y="2597"/>
                </a:cubicBezTo>
                <a:lnTo>
                  <a:pt x="4054" y="2597"/>
                </a:lnTo>
                <a:lnTo>
                  <a:pt x="571" y="5827"/>
                </a:lnTo>
                <a:cubicBezTo>
                  <a:pt x="539" y="5859"/>
                  <a:pt x="539" y="5891"/>
                  <a:pt x="571" y="5922"/>
                </a:cubicBezTo>
                <a:cubicBezTo>
                  <a:pt x="571" y="5954"/>
                  <a:pt x="602" y="5986"/>
                  <a:pt x="666" y="5986"/>
                </a:cubicBezTo>
                <a:cubicBezTo>
                  <a:pt x="824" y="5986"/>
                  <a:pt x="1331" y="5669"/>
                  <a:pt x="2028" y="5067"/>
                </a:cubicBezTo>
                <a:lnTo>
                  <a:pt x="2028" y="5067"/>
                </a:lnTo>
                <a:cubicBezTo>
                  <a:pt x="1" y="6967"/>
                  <a:pt x="1" y="6999"/>
                  <a:pt x="64" y="7062"/>
                </a:cubicBezTo>
                <a:cubicBezTo>
                  <a:pt x="96" y="7094"/>
                  <a:pt x="96" y="7094"/>
                  <a:pt x="127" y="7094"/>
                </a:cubicBezTo>
                <a:cubicBezTo>
                  <a:pt x="127" y="7105"/>
                  <a:pt x="131" y="7108"/>
                  <a:pt x="136" y="7108"/>
                </a:cubicBezTo>
                <a:cubicBezTo>
                  <a:pt x="145" y="7108"/>
                  <a:pt x="159" y="7094"/>
                  <a:pt x="159" y="7094"/>
                </a:cubicBezTo>
                <a:lnTo>
                  <a:pt x="159" y="7094"/>
                </a:lnTo>
                <a:cubicBezTo>
                  <a:pt x="127" y="7157"/>
                  <a:pt x="127" y="7189"/>
                  <a:pt x="127" y="7252"/>
                </a:cubicBezTo>
                <a:cubicBezTo>
                  <a:pt x="96" y="7316"/>
                  <a:pt x="127" y="7347"/>
                  <a:pt x="159" y="7379"/>
                </a:cubicBezTo>
                <a:cubicBezTo>
                  <a:pt x="159" y="7379"/>
                  <a:pt x="191" y="7411"/>
                  <a:pt x="222" y="7411"/>
                </a:cubicBezTo>
                <a:cubicBezTo>
                  <a:pt x="254" y="7411"/>
                  <a:pt x="254" y="7379"/>
                  <a:pt x="286" y="7379"/>
                </a:cubicBezTo>
                <a:cubicBezTo>
                  <a:pt x="286" y="7379"/>
                  <a:pt x="317" y="7316"/>
                  <a:pt x="381" y="7252"/>
                </a:cubicBezTo>
                <a:cubicBezTo>
                  <a:pt x="381" y="7252"/>
                  <a:pt x="381" y="7252"/>
                  <a:pt x="381" y="7284"/>
                </a:cubicBezTo>
                <a:cubicBezTo>
                  <a:pt x="381" y="7411"/>
                  <a:pt x="412" y="7506"/>
                  <a:pt x="476" y="7601"/>
                </a:cubicBezTo>
                <a:lnTo>
                  <a:pt x="602" y="7601"/>
                </a:lnTo>
                <a:cubicBezTo>
                  <a:pt x="634" y="7537"/>
                  <a:pt x="2788" y="5194"/>
                  <a:pt x="4909" y="3199"/>
                </a:cubicBezTo>
                <a:cubicBezTo>
                  <a:pt x="5321" y="2850"/>
                  <a:pt x="5701" y="2502"/>
                  <a:pt x="6113" y="2154"/>
                </a:cubicBezTo>
                <a:cubicBezTo>
                  <a:pt x="7221" y="1362"/>
                  <a:pt x="8140" y="697"/>
                  <a:pt x="8488" y="444"/>
                </a:cubicBezTo>
                <a:cubicBezTo>
                  <a:pt x="8583" y="412"/>
                  <a:pt x="8678" y="412"/>
                  <a:pt x="8741" y="412"/>
                </a:cubicBezTo>
                <a:cubicBezTo>
                  <a:pt x="8805" y="412"/>
                  <a:pt x="8836" y="412"/>
                  <a:pt x="8868" y="444"/>
                </a:cubicBezTo>
                <a:cubicBezTo>
                  <a:pt x="7696" y="1362"/>
                  <a:pt x="571" y="7221"/>
                  <a:pt x="476" y="8044"/>
                </a:cubicBezTo>
                <a:cubicBezTo>
                  <a:pt x="476" y="8076"/>
                  <a:pt x="507" y="8139"/>
                  <a:pt x="507" y="8139"/>
                </a:cubicBezTo>
                <a:lnTo>
                  <a:pt x="539" y="8171"/>
                </a:lnTo>
                <a:cubicBezTo>
                  <a:pt x="476" y="8202"/>
                  <a:pt x="412" y="8234"/>
                  <a:pt x="381" y="8298"/>
                </a:cubicBezTo>
                <a:cubicBezTo>
                  <a:pt x="349" y="8329"/>
                  <a:pt x="349" y="8361"/>
                  <a:pt x="381" y="8393"/>
                </a:cubicBezTo>
                <a:cubicBezTo>
                  <a:pt x="381" y="8415"/>
                  <a:pt x="412" y="8437"/>
                  <a:pt x="442" y="8437"/>
                </a:cubicBezTo>
                <a:cubicBezTo>
                  <a:pt x="454" y="8437"/>
                  <a:pt x="466" y="8433"/>
                  <a:pt x="476" y="8424"/>
                </a:cubicBezTo>
                <a:lnTo>
                  <a:pt x="729" y="8202"/>
                </a:lnTo>
                <a:cubicBezTo>
                  <a:pt x="761" y="8202"/>
                  <a:pt x="792" y="8202"/>
                  <a:pt x="824" y="8171"/>
                </a:cubicBezTo>
                <a:lnTo>
                  <a:pt x="824" y="8171"/>
                </a:lnTo>
                <a:cubicBezTo>
                  <a:pt x="507" y="8519"/>
                  <a:pt x="317" y="8773"/>
                  <a:pt x="317" y="8931"/>
                </a:cubicBezTo>
                <a:cubicBezTo>
                  <a:pt x="286" y="8994"/>
                  <a:pt x="317" y="9058"/>
                  <a:pt x="349" y="9058"/>
                </a:cubicBezTo>
                <a:cubicBezTo>
                  <a:pt x="349" y="9089"/>
                  <a:pt x="381" y="9089"/>
                  <a:pt x="412" y="9089"/>
                </a:cubicBezTo>
                <a:cubicBezTo>
                  <a:pt x="412" y="9089"/>
                  <a:pt x="444" y="9089"/>
                  <a:pt x="476" y="9058"/>
                </a:cubicBezTo>
                <a:cubicBezTo>
                  <a:pt x="3833" y="5922"/>
                  <a:pt x="9311" y="1014"/>
                  <a:pt x="10103" y="824"/>
                </a:cubicBezTo>
                <a:lnTo>
                  <a:pt x="10103" y="824"/>
                </a:lnTo>
                <a:cubicBezTo>
                  <a:pt x="9596" y="1425"/>
                  <a:pt x="5543" y="4909"/>
                  <a:pt x="2091" y="7822"/>
                </a:cubicBezTo>
                <a:cubicBezTo>
                  <a:pt x="1774" y="8076"/>
                  <a:pt x="1457" y="8329"/>
                  <a:pt x="1236" y="8551"/>
                </a:cubicBezTo>
                <a:cubicBezTo>
                  <a:pt x="982" y="8773"/>
                  <a:pt x="761" y="8963"/>
                  <a:pt x="539" y="9153"/>
                </a:cubicBezTo>
                <a:cubicBezTo>
                  <a:pt x="507" y="9184"/>
                  <a:pt x="507" y="9216"/>
                  <a:pt x="539" y="9279"/>
                </a:cubicBezTo>
                <a:cubicBezTo>
                  <a:pt x="555" y="9295"/>
                  <a:pt x="571" y="9303"/>
                  <a:pt x="587" y="9303"/>
                </a:cubicBezTo>
                <a:cubicBezTo>
                  <a:pt x="602" y="9303"/>
                  <a:pt x="618" y="9295"/>
                  <a:pt x="634" y="9279"/>
                </a:cubicBezTo>
                <a:lnTo>
                  <a:pt x="666" y="9248"/>
                </a:lnTo>
                <a:lnTo>
                  <a:pt x="666" y="9248"/>
                </a:lnTo>
                <a:cubicBezTo>
                  <a:pt x="634" y="9343"/>
                  <a:pt x="602" y="9406"/>
                  <a:pt x="602" y="9501"/>
                </a:cubicBezTo>
                <a:cubicBezTo>
                  <a:pt x="571" y="9628"/>
                  <a:pt x="602" y="9754"/>
                  <a:pt x="697" y="9849"/>
                </a:cubicBezTo>
                <a:cubicBezTo>
                  <a:pt x="697" y="9881"/>
                  <a:pt x="729" y="9881"/>
                  <a:pt x="729" y="9881"/>
                </a:cubicBezTo>
                <a:cubicBezTo>
                  <a:pt x="761" y="9881"/>
                  <a:pt x="792" y="9881"/>
                  <a:pt x="792" y="9849"/>
                </a:cubicBezTo>
                <a:cubicBezTo>
                  <a:pt x="856" y="9818"/>
                  <a:pt x="887" y="9786"/>
                  <a:pt x="919" y="9754"/>
                </a:cubicBezTo>
                <a:lnTo>
                  <a:pt x="919" y="9754"/>
                </a:lnTo>
                <a:cubicBezTo>
                  <a:pt x="792" y="9944"/>
                  <a:pt x="729" y="10103"/>
                  <a:pt x="729" y="10198"/>
                </a:cubicBezTo>
                <a:cubicBezTo>
                  <a:pt x="697" y="10293"/>
                  <a:pt x="729" y="10388"/>
                  <a:pt x="792" y="10419"/>
                </a:cubicBezTo>
                <a:cubicBezTo>
                  <a:pt x="792" y="10451"/>
                  <a:pt x="824" y="10451"/>
                  <a:pt x="824" y="10451"/>
                </a:cubicBezTo>
                <a:cubicBezTo>
                  <a:pt x="830" y="10456"/>
                  <a:pt x="837" y="10459"/>
                  <a:pt x="846" y="10459"/>
                </a:cubicBezTo>
                <a:cubicBezTo>
                  <a:pt x="890" y="10459"/>
                  <a:pt x="978" y="10398"/>
                  <a:pt x="1109" y="10293"/>
                </a:cubicBezTo>
                <a:lnTo>
                  <a:pt x="1109" y="10293"/>
                </a:lnTo>
                <a:cubicBezTo>
                  <a:pt x="1014" y="10419"/>
                  <a:pt x="951" y="10483"/>
                  <a:pt x="919" y="10514"/>
                </a:cubicBezTo>
                <a:cubicBezTo>
                  <a:pt x="887" y="10514"/>
                  <a:pt x="856" y="10578"/>
                  <a:pt x="887" y="10609"/>
                </a:cubicBezTo>
                <a:cubicBezTo>
                  <a:pt x="887" y="10641"/>
                  <a:pt x="919" y="10673"/>
                  <a:pt x="951" y="10673"/>
                </a:cubicBezTo>
                <a:cubicBezTo>
                  <a:pt x="982" y="10673"/>
                  <a:pt x="982" y="10673"/>
                  <a:pt x="1014" y="10641"/>
                </a:cubicBezTo>
                <a:cubicBezTo>
                  <a:pt x="1046" y="10609"/>
                  <a:pt x="1236" y="10483"/>
                  <a:pt x="1489" y="10324"/>
                </a:cubicBezTo>
                <a:lnTo>
                  <a:pt x="1489" y="10324"/>
                </a:lnTo>
                <a:cubicBezTo>
                  <a:pt x="1362" y="10514"/>
                  <a:pt x="1236" y="10736"/>
                  <a:pt x="1172" y="10894"/>
                </a:cubicBezTo>
                <a:cubicBezTo>
                  <a:pt x="1109" y="10958"/>
                  <a:pt x="1109" y="10989"/>
                  <a:pt x="1109" y="11021"/>
                </a:cubicBezTo>
                <a:cubicBezTo>
                  <a:pt x="1109" y="11053"/>
                  <a:pt x="1109" y="11084"/>
                  <a:pt x="1109" y="11116"/>
                </a:cubicBezTo>
                <a:cubicBezTo>
                  <a:pt x="1109" y="11306"/>
                  <a:pt x="1141" y="11433"/>
                  <a:pt x="1236" y="11559"/>
                </a:cubicBezTo>
                <a:cubicBezTo>
                  <a:pt x="1267" y="11591"/>
                  <a:pt x="1299" y="11623"/>
                  <a:pt x="1394" y="11623"/>
                </a:cubicBezTo>
                <a:lnTo>
                  <a:pt x="1489" y="11623"/>
                </a:lnTo>
                <a:cubicBezTo>
                  <a:pt x="1489" y="11623"/>
                  <a:pt x="1521" y="11623"/>
                  <a:pt x="1553" y="11591"/>
                </a:cubicBezTo>
                <a:cubicBezTo>
                  <a:pt x="1901" y="11496"/>
                  <a:pt x="2471" y="11116"/>
                  <a:pt x="3231" y="10546"/>
                </a:cubicBezTo>
                <a:lnTo>
                  <a:pt x="3231" y="10546"/>
                </a:lnTo>
                <a:cubicBezTo>
                  <a:pt x="2408" y="11306"/>
                  <a:pt x="1838" y="11844"/>
                  <a:pt x="1743" y="11939"/>
                </a:cubicBezTo>
                <a:cubicBezTo>
                  <a:pt x="1711" y="11971"/>
                  <a:pt x="1711" y="12034"/>
                  <a:pt x="1743" y="12066"/>
                </a:cubicBezTo>
                <a:cubicBezTo>
                  <a:pt x="1758" y="12082"/>
                  <a:pt x="1782" y="12090"/>
                  <a:pt x="1806" y="12090"/>
                </a:cubicBezTo>
                <a:cubicBezTo>
                  <a:pt x="1830" y="12090"/>
                  <a:pt x="1853" y="12082"/>
                  <a:pt x="1869" y="12066"/>
                </a:cubicBezTo>
                <a:lnTo>
                  <a:pt x="10008" y="4687"/>
                </a:lnTo>
                <a:cubicBezTo>
                  <a:pt x="11338" y="3547"/>
                  <a:pt x="12415" y="2755"/>
                  <a:pt x="12858" y="2629"/>
                </a:cubicBezTo>
                <a:lnTo>
                  <a:pt x="12858" y="2629"/>
                </a:lnTo>
                <a:lnTo>
                  <a:pt x="1996" y="12224"/>
                </a:lnTo>
                <a:cubicBezTo>
                  <a:pt x="1933" y="12256"/>
                  <a:pt x="1933" y="12288"/>
                  <a:pt x="1964" y="12351"/>
                </a:cubicBezTo>
                <a:cubicBezTo>
                  <a:pt x="1980" y="12367"/>
                  <a:pt x="2004" y="12375"/>
                  <a:pt x="2028" y="12375"/>
                </a:cubicBezTo>
                <a:cubicBezTo>
                  <a:pt x="2051" y="12375"/>
                  <a:pt x="2075" y="12367"/>
                  <a:pt x="2091" y="12351"/>
                </a:cubicBezTo>
                <a:lnTo>
                  <a:pt x="12827" y="3325"/>
                </a:lnTo>
                <a:lnTo>
                  <a:pt x="12827" y="3325"/>
                </a:lnTo>
                <a:cubicBezTo>
                  <a:pt x="12795" y="3484"/>
                  <a:pt x="12668" y="3674"/>
                  <a:pt x="12447" y="3927"/>
                </a:cubicBezTo>
                <a:lnTo>
                  <a:pt x="2344" y="12414"/>
                </a:lnTo>
                <a:cubicBezTo>
                  <a:pt x="2313" y="12446"/>
                  <a:pt x="2313" y="12478"/>
                  <a:pt x="2344" y="12509"/>
                </a:cubicBezTo>
                <a:cubicBezTo>
                  <a:pt x="2363" y="12547"/>
                  <a:pt x="2381" y="12562"/>
                  <a:pt x="2400" y="12562"/>
                </a:cubicBezTo>
                <a:cubicBezTo>
                  <a:pt x="2413" y="12562"/>
                  <a:pt x="2426" y="12554"/>
                  <a:pt x="2439" y="12541"/>
                </a:cubicBezTo>
                <a:cubicBezTo>
                  <a:pt x="2819" y="12256"/>
                  <a:pt x="10483" y="6461"/>
                  <a:pt x="12510" y="4086"/>
                </a:cubicBezTo>
                <a:lnTo>
                  <a:pt x="13333" y="3389"/>
                </a:lnTo>
                <a:lnTo>
                  <a:pt x="13333" y="3389"/>
                </a:lnTo>
                <a:cubicBezTo>
                  <a:pt x="12953" y="4592"/>
                  <a:pt x="5669" y="10514"/>
                  <a:pt x="2851" y="12731"/>
                </a:cubicBezTo>
                <a:cubicBezTo>
                  <a:pt x="2819" y="12731"/>
                  <a:pt x="2819" y="12763"/>
                  <a:pt x="2819" y="12794"/>
                </a:cubicBezTo>
                <a:cubicBezTo>
                  <a:pt x="2819" y="12826"/>
                  <a:pt x="2819" y="12826"/>
                  <a:pt x="2851" y="12858"/>
                </a:cubicBezTo>
                <a:cubicBezTo>
                  <a:pt x="2914" y="12921"/>
                  <a:pt x="2978" y="12985"/>
                  <a:pt x="3104" y="12985"/>
                </a:cubicBezTo>
                <a:cubicBezTo>
                  <a:pt x="3104" y="13000"/>
                  <a:pt x="3120" y="13008"/>
                  <a:pt x="3140" y="13008"/>
                </a:cubicBezTo>
                <a:cubicBezTo>
                  <a:pt x="3160" y="13008"/>
                  <a:pt x="3183" y="13000"/>
                  <a:pt x="3199" y="12985"/>
                </a:cubicBezTo>
                <a:cubicBezTo>
                  <a:pt x="3294" y="12985"/>
                  <a:pt x="3389" y="12985"/>
                  <a:pt x="3516" y="12953"/>
                </a:cubicBezTo>
                <a:lnTo>
                  <a:pt x="3516" y="12953"/>
                </a:lnTo>
                <a:cubicBezTo>
                  <a:pt x="3516" y="12985"/>
                  <a:pt x="3484" y="12985"/>
                  <a:pt x="3484" y="13016"/>
                </a:cubicBezTo>
                <a:cubicBezTo>
                  <a:pt x="3484" y="13048"/>
                  <a:pt x="3484" y="13080"/>
                  <a:pt x="3516" y="13111"/>
                </a:cubicBezTo>
                <a:lnTo>
                  <a:pt x="3643" y="13111"/>
                </a:lnTo>
                <a:cubicBezTo>
                  <a:pt x="3769" y="12953"/>
                  <a:pt x="3928" y="12826"/>
                  <a:pt x="4086" y="12668"/>
                </a:cubicBezTo>
                <a:cubicBezTo>
                  <a:pt x="4371" y="12509"/>
                  <a:pt x="4719" y="12288"/>
                  <a:pt x="5068" y="12034"/>
                </a:cubicBezTo>
                <a:lnTo>
                  <a:pt x="5068" y="12034"/>
                </a:lnTo>
                <a:cubicBezTo>
                  <a:pt x="4498" y="12573"/>
                  <a:pt x="4149" y="12985"/>
                  <a:pt x="4054" y="13206"/>
                </a:cubicBezTo>
                <a:cubicBezTo>
                  <a:pt x="3959" y="13301"/>
                  <a:pt x="3991" y="13333"/>
                  <a:pt x="4023" y="13365"/>
                </a:cubicBezTo>
                <a:cubicBezTo>
                  <a:pt x="4054" y="13396"/>
                  <a:pt x="4054" y="13428"/>
                  <a:pt x="4054" y="13428"/>
                </a:cubicBezTo>
                <a:cubicBezTo>
                  <a:pt x="4086" y="13460"/>
                  <a:pt x="4086" y="13460"/>
                  <a:pt x="4118" y="13460"/>
                </a:cubicBezTo>
                <a:lnTo>
                  <a:pt x="4181" y="13460"/>
                </a:lnTo>
                <a:cubicBezTo>
                  <a:pt x="7633" y="10483"/>
                  <a:pt x="12732" y="6144"/>
                  <a:pt x="13713" y="5416"/>
                </a:cubicBezTo>
                <a:lnTo>
                  <a:pt x="13713" y="5416"/>
                </a:lnTo>
                <a:cubicBezTo>
                  <a:pt x="13365" y="5891"/>
                  <a:pt x="11845" y="7316"/>
                  <a:pt x="9945" y="8931"/>
                </a:cubicBezTo>
                <a:lnTo>
                  <a:pt x="4149" y="13808"/>
                </a:lnTo>
                <a:cubicBezTo>
                  <a:pt x="4118" y="13840"/>
                  <a:pt x="4118" y="13903"/>
                  <a:pt x="4149" y="13935"/>
                </a:cubicBezTo>
                <a:cubicBezTo>
                  <a:pt x="4149" y="13950"/>
                  <a:pt x="4165" y="13958"/>
                  <a:pt x="4185" y="13958"/>
                </a:cubicBezTo>
                <a:cubicBezTo>
                  <a:pt x="4205" y="13958"/>
                  <a:pt x="4229" y="13950"/>
                  <a:pt x="4244" y="13935"/>
                </a:cubicBezTo>
                <a:cubicBezTo>
                  <a:pt x="4529" y="13713"/>
                  <a:pt x="5416" y="12985"/>
                  <a:pt x="6525" y="12066"/>
                </a:cubicBezTo>
                <a:lnTo>
                  <a:pt x="6525" y="12066"/>
                </a:lnTo>
                <a:cubicBezTo>
                  <a:pt x="6145" y="12446"/>
                  <a:pt x="5796" y="12794"/>
                  <a:pt x="5543" y="13111"/>
                </a:cubicBezTo>
                <a:lnTo>
                  <a:pt x="4909" y="13713"/>
                </a:lnTo>
                <a:cubicBezTo>
                  <a:pt x="4878" y="13745"/>
                  <a:pt x="4878" y="13776"/>
                  <a:pt x="4909" y="13808"/>
                </a:cubicBezTo>
                <a:cubicBezTo>
                  <a:pt x="4941" y="13871"/>
                  <a:pt x="5004" y="13935"/>
                  <a:pt x="5099" y="13935"/>
                </a:cubicBezTo>
                <a:lnTo>
                  <a:pt x="5099" y="13966"/>
                </a:lnTo>
                <a:cubicBezTo>
                  <a:pt x="5068" y="14061"/>
                  <a:pt x="5099" y="14188"/>
                  <a:pt x="5163" y="14251"/>
                </a:cubicBezTo>
                <a:cubicBezTo>
                  <a:pt x="5194" y="14283"/>
                  <a:pt x="5194" y="14283"/>
                  <a:pt x="5226" y="14283"/>
                </a:cubicBezTo>
                <a:cubicBezTo>
                  <a:pt x="5258" y="14283"/>
                  <a:pt x="5258" y="14283"/>
                  <a:pt x="5289" y="14251"/>
                </a:cubicBezTo>
                <a:lnTo>
                  <a:pt x="5669" y="13935"/>
                </a:lnTo>
                <a:lnTo>
                  <a:pt x="5669" y="13935"/>
                </a:lnTo>
                <a:cubicBezTo>
                  <a:pt x="5638" y="13966"/>
                  <a:pt x="5638" y="14030"/>
                  <a:pt x="5638" y="14061"/>
                </a:cubicBezTo>
                <a:cubicBezTo>
                  <a:pt x="5638" y="14093"/>
                  <a:pt x="5638" y="14125"/>
                  <a:pt x="5669" y="14156"/>
                </a:cubicBezTo>
                <a:cubicBezTo>
                  <a:pt x="5733" y="14220"/>
                  <a:pt x="5796" y="14251"/>
                  <a:pt x="5923" y="14283"/>
                </a:cubicBezTo>
                <a:cubicBezTo>
                  <a:pt x="6018" y="14283"/>
                  <a:pt x="6081" y="14251"/>
                  <a:pt x="6208" y="14220"/>
                </a:cubicBezTo>
                <a:lnTo>
                  <a:pt x="6208" y="14220"/>
                </a:lnTo>
                <a:cubicBezTo>
                  <a:pt x="6145" y="14283"/>
                  <a:pt x="6081" y="14315"/>
                  <a:pt x="6018" y="14378"/>
                </a:cubicBezTo>
                <a:cubicBezTo>
                  <a:pt x="5986" y="14378"/>
                  <a:pt x="5986" y="14410"/>
                  <a:pt x="5986" y="14410"/>
                </a:cubicBezTo>
                <a:cubicBezTo>
                  <a:pt x="5986" y="14441"/>
                  <a:pt x="5986" y="14473"/>
                  <a:pt x="6018" y="14473"/>
                </a:cubicBezTo>
                <a:cubicBezTo>
                  <a:pt x="6018" y="14505"/>
                  <a:pt x="6050" y="14505"/>
                  <a:pt x="6081" y="14505"/>
                </a:cubicBezTo>
                <a:cubicBezTo>
                  <a:pt x="6240" y="14505"/>
                  <a:pt x="6841" y="14061"/>
                  <a:pt x="7696" y="13396"/>
                </a:cubicBezTo>
                <a:lnTo>
                  <a:pt x="7696" y="13396"/>
                </a:lnTo>
                <a:lnTo>
                  <a:pt x="6715" y="14251"/>
                </a:lnTo>
                <a:cubicBezTo>
                  <a:pt x="6683" y="14283"/>
                  <a:pt x="6683" y="14346"/>
                  <a:pt x="6715" y="14378"/>
                </a:cubicBezTo>
                <a:cubicBezTo>
                  <a:pt x="6778" y="14473"/>
                  <a:pt x="6905" y="14505"/>
                  <a:pt x="7031" y="14505"/>
                </a:cubicBezTo>
                <a:cubicBezTo>
                  <a:pt x="7158" y="14505"/>
                  <a:pt x="7348" y="14473"/>
                  <a:pt x="7538" y="14378"/>
                </a:cubicBezTo>
                <a:cubicBezTo>
                  <a:pt x="7570" y="14378"/>
                  <a:pt x="7601" y="14410"/>
                  <a:pt x="7665" y="14410"/>
                </a:cubicBezTo>
                <a:cubicBezTo>
                  <a:pt x="7760" y="14410"/>
                  <a:pt x="7886" y="14346"/>
                  <a:pt x="8045" y="14251"/>
                </a:cubicBezTo>
                <a:lnTo>
                  <a:pt x="8045" y="14251"/>
                </a:lnTo>
                <a:cubicBezTo>
                  <a:pt x="7981" y="14315"/>
                  <a:pt x="7918" y="14378"/>
                  <a:pt x="7855" y="14441"/>
                </a:cubicBezTo>
                <a:cubicBezTo>
                  <a:pt x="7823" y="14473"/>
                  <a:pt x="7823" y="14505"/>
                  <a:pt x="7823" y="14536"/>
                </a:cubicBezTo>
                <a:cubicBezTo>
                  <a:pt x="7855" y="14568"/>
                  <a:pt x="7886" y="14568"/>
                  <a:pt x="7886" y="14568"/>
                </a:cubicBezTo>
                <a:cubicBezTo>
                  <a:pt x="7918" y="14568"/>
                  <a:pt x="7950" y="14568"/>
                  <a:pt x="7918" y="14536"/>
                </a:cubicBezTo>
                <a:cubicBezTo>
                  <a:pt x="8045" y="14441"/>
                  <a:pt x="8361" y="14188"/>
                  <a:pt x="8773" y="13871"/>
                </a:cubicBezTo>
                <a:lnTo>
                  <a:pt x="8773" y="13871"/>
                </a:lnTo>
                <a:cubicBezTo>
                  <a:pt x="8741" y="13966"/>
                  <a:pt x="8773" y="14030"/>
                  <a:pt x="8805" y="14093"/>
                </a:cubicBezTo>
                <a:cubicBezTo>
                  <a:pt x="8836" y="14125"/>
                  <a:pt x="8868" y="14125"/>
                  <a:pt x="8868" y="14125"/>
                </a:cubicBezTo>
                <a:lnTo>
                  <a:pt x="8931" y="14125"/>
                </a:lnTo>
                <a:lnTo>
                  <a:pt x="9280" y="13840"/>
                </a:lnTo>
                <a:lnTo>
                  <a:pt x="9280" y="13840"/>
                </a:lnTo>
                <a:cubicBezTo>
                  <a:pt x="9216" y="13903"/>
                  <a:pt x="9185" y="13966"/>
                  <a:pt x="9185" y="14030"/>
                </a:cubicBezTo>
                <a:cubicBezTo>
                  <a:pt x="9185" y="14093"/>
                  <a:pt x="9185" y="14125"/>
                  <a:pt x="9216" y="14125"/>
                </a:cubicBezTo>
                <a:cubicBezTo>
                  <a:pt x="9248" y="14188"/>
                  <a:pt x="9311" y="14220"/>
                  <a:pt x="9406" y="14220"/>
                </a:cubicBezTo>
                <a:cubicBezTo>
                  <a:pt x="9818" y="14220"/>
                  <a:pt x="10673" y="13523"/>
                  <a:pt x="11497" y="12731"/>
                </a:cubicBezTo>
                <a:lnTo>
                  <a:pt x="11497" y="12731"/>
                </a:lnTo>
                <a:cubicBezTo>
                  <a:pt x="11402" y="12921"/>
                  <a:pt x="11433" y="12953"/>
                  <a:pt x="11465" y="12985"/>
                </a:cubicBezTo>
                <a:cubicBezTo>
                  <a:pt x="11497" y="13016"/>
                  <a:pt x="11528" y="13016"/>
                  <a:pt x="11560" y="13016"/>
                </a:cubicBezTo>
                <a:cubicBezTo>
                  <a:pt x="11687" y="13016"/>
                  <a:pt x="12098" y="12604"/>
                  <a:pt x="12415" y="12288"/>
                </a:cubicBezTo>
                <a:cubicBezTo>
                  <a:pt x="12447" y="12256"/>
                  <a:pt x="12447" y="12193"/>
                  <a:pt x="12415" y="12161"/>
                </a:cubicBezTo>
                <a:cubicBezTo>
                  <a:pt x="12399" y="12145"/>
                  <a:pt x="12383" y="12137"/>
                  <a:pt x="12367" y="12137"/>
                </a:cubicBezTo>
                <a:cubicBezTo>
                  <a:pt x="12352" y="12137"/>
                  <a:pt x="12336" y="12145"/>
                  <a:pt x="12320" y="12161"/>
                </a:cubicBezTo>
                <a:cubicBezTo>
                  <a:pt x="12098" y="12414"/>
                  <a:pt x="11813" y="12668"/>
                  <a:pt x="11655" y="12794"/>
                </a:cubicBezTo>
                <a:cubicBezTo>
                  <a:pt x="11782" y="12604"/>
                  <a:pt x="12098" y="12224"/>
                  <a:pt x="12478" y="11781"/>
                </a:cubicBezTo>
                <a:cubicBezTo>
                  <a:pt x="13112" y="11148"/>
                  <a:pt x="13587" y="10609"/>
                  <a:pt x="13745" y="10451"/>
                </a:cubicBezTo>
                <a:cubicBezTo>
                  <a:pt x="13777" y="10419"/>
                  <a:pt x="13745" y="10388"/>
                  <a:pt x="13713" y="10356"/>
                </a:cubicBezTo>
                <a:cubicBezTo>
                  <a:pt x="13713" y="10324"/>
                  <a:pt x="13713" y="10324"/>
                  <a:pt x="13682" y="10324"/>
                </a:cubicBezTo>
                <a:cubicBezTo>
                  <a:pt x="13935" y="10103"/>
                  <a:pt x="14062" y="9944"/>
                  <a:pt x="14093" y="9818"/>
                </a:cubicBezTo>
                <a:cubicBezTo>
                  <a:pt x="14093" y="9786"/>
                  <a:pt x="14062" y="9723"/>
                  <a:pt x="14062" y="9723"/>
                </a:cubicBezTo>
                <a:cubicBezTo>
                  <a:pt x="14030" y="9691"/>
                  <a:pt x="13967" y="9691"/>
                  <a:pt x="13935" y="9691"/>
                </a:cubicBezTo>
                <a:lnTo>
                  <a:pt x="8931" y="13903"/>
                </a:lnTo>
                <a:cubicBezTo>
                  <a:pt x="8931" y="13840"/>
                  <a:pt x="8995" y="13745"/>
                  <a:pt x="9058" y="13618"/>
                </a:cubicBezTo>
                <a:cubicBezTo>
                  <a:pt x="9913" y="12921"/>
                  <a:pt x="11085" y="11939"/>
                  <a:pt x="12098" y="11021"/>
                </a:cubicBezTo>
                <a:cubicBezTo>
                  <a:pt x="12953" y="10293"/>
                  <a:pt x="13682" y="9691"/>
                  <a:pt x="13935" y="9501"/>
                </a:cubicBezTo>
                <a:cubicBezTo>
                  <a:pt x="13967" y="9469"/>
                  <a:pt x="14030" y="9438"/>
                  <a:pt x="14062" y="9406"/>
                </a:cubicBezTo>
                <a:cubicBezTo>
                  <a:pt x="14062" y="9406"/>
                  <a:pt x="14093" y="9374"/>
                  <a:pt x="14093" y="9343"/>
                </a:cubicBezTo>
                <a:cubicBezTo>
                  <a:pt x="14093" y="9311"/>
                  <a:pt x="14093" y="9311"/>
                  <a:pt x="14062" y="9279"/>
                </a:cubicBezTo>
                <a:cubicBezTo>
                  <a:pt x="14062" y="9279"/>
                  <a:pt x="14030" y="9248"/>
                  <a:pt x="14030" y="9248"/>
                </a:cubicBezTo>
                <a:cubicBezTo>
                  <a:pt x="13998" y="9248"/>
                  <a:pt x="13998" y="9248"/>
                  <a:pt x="13967" y="9279"/>
                </a:cubicBezTo>
                <a:cubicBezTo>
                  <a:pt x="13935" y="9279"/>
                  <a:pt x="13903" y="9311"/>
                  <a:pt x="13808" y="9374"/>
                </a:cubicBezTo>
                <a:cubicBezTo>
                  <a:pt x="14030" y="9121"/>
                  <a:pt x="14157" y="8963"/>
                  <a:pt x="14188" y="8868"/>
                </a:cubicBezTo>
                <a:cubicBezTo>
                  <a:pt x="14188" y="8804"/>
                  <a:pt x="14157" y="8773"/>
                  <a:pt x="14157" y="8741"/>
                </a:cubicBezTo>
                <a:cubicBezTo>
                  <a:pt x="14125" y="8741"/>
                  <a:pt x="14093" y="8709"/>
                  <a:pt x="14062" y="8709"/>
                </a:cubicBezTo>
                <a:cubicBezTo>
                  <a:pt x="13903" y="8709"/>
                  <a:pt x="13492" y="9058"/>
                  <a:pt x="12573" y="9944"/>
                </a:cubicBezTo>
                <a:cubicBezTo>
                  <a:pt x="13555" y="8931"/>
                  <a:pt x="14283" y="8107"/>
                  <a:pt x="14347" y="8044"/>
                </a:cubicBezTo>
                <a:cubicBezTo>
                  <a:pt x="14378" y="7981"/>
                  <a:pt x="14378" y="7949"/>
                  <a:pt x="14347" y="7917"/>
                </a:cubicBezTo>
                <a:cubicBezTo>
                  <a:pt x="14331" y="7902"/>
                  <a:pt x="14307" y="7894"/>
                  <a:pt x="14283" y="7894"/>
                </a:cubicBezTo>
                <a:cubicBezTo>
                  <a:pt x="14260" y="7894"/>
                  <a:pt x="14236" y="7902"/>
                  <a:pt x="14220" y="7917"/>
                </a:cubicBezTo>
                <a:lnTo>
                  <a:pt x="7601" y="14125"/>
                </a:lnTo>
                <a:cubicBezTo>
                  <a:pt x="7380" y="14251"/>
                  <a:pt x="7158" y="14315"/>
                  <a:pt x="7000" y="14315"/>
                </a:cubicBezTo>
                <a:cubicBezTo>
                  <a:pt x="6968" y="14315"/>
                  <a:pt x="6905" y="14315"/>
                  <a:pt x="6873" y="14283"/>
                </a:cubicBezTo>
                <a:lnTo>
                  <a:pt x="14410" y="7506"/>
                </a:lnTo>
                <a:cubicBezTo>
                  <a:pt x="14442" y="7474"/>
                  <a:pt x="14442" y="7411"/>
                  <a:pt x="14410" y="7379"/>
                </a:cubicBezTo>
                <a:cubicBezTo>
                  <a:pt x="14410" y="7347"/>
                  <a:pt x="14378" y="7347"/>
                  <a:pt x="14347" y="7347"/>
                </a:cubicBezTo>
                <a:cubicBezTo>
                  <a:pt x="14568" y="7094"/>
                  <a:pt x="14695" y="6904"/>
                  <a:pt x="14695" y="6746"/>
                </a:cubicBezTo>
                <a:cubicBezTo>
                  <a:pt x="14695" y="6682"/>
                  <a:pt x="14695" y="6619"/>
                  <a:pt x="14664" y="6587"/>
                </a:cubicBezTo>
                <a:cubicBezTo>
                  <a:pt x="14632" y="6556"/>
                  <a:pt x="14632" y="6556"/>
                  <a:pt x="14600" y="6556"/>
                </a:cubicBezTo>
                <a:cubicBezTo>
                  <a:pt x="14568" y="6556"/>
                  <a:pt x="14537" y="6556"/>
                  <a:pt x="14537" y="6587"/>
                </a:cubicBezTo>
                <a:cubicBezTo>
                  <a:pt x="13207" y="7981"/>
                  <a:pt x="11180" y="10039"/>
                  <a:pt x="9375" y="11654"/>
                </a:cubicBezTo>
                <a:cubicBezTo>
                  <a:pt x="8456" y="12414"/>
                  <a:pt x="7570" y="13111"/>
                  <a:pt x="6841" y="13713"/>
                </a:cubicBezTo>
                <a:cubicBezTo>
                  <a:pt x="6430" y="13966"/>
                  <a:pt x="6113" y="14093"/>
                  <a:pt x="5923" y="14093"/>
                </a:cubicBezTo>
                <a:cubicBezTo>
                  <a:pt x="5859" y="14093"/>
                  <a:pt x="5828" y="14093"/>
                  <a:pt x="5796" y="14061"/>
                </a:cubicBezTo>
                <a:cubicBezTo>
                  <a:pt x="5796" y="13998"/>
                  <a:pt x="5859" y="13903"/>
                  <a:pt x="5986" y="13745"/>
                </a:cubicBezTo>
                <a:cubicBezTo>
                  <a:pt x="7316" y="13080"/>
                  <a:pt x="9533" y="10989"/>
                  <a:pt x="11338" y="9153"/>
                </a:cubicBezTo>
                <a:lnTo>
                  <a:pt x="14378" y="6619"/>
                </a:lnTo>
                <a:cubicBezTo>
                  <a:pt x="14410" y="6587"/>
                  <a:pt x="14410" y="6524"/>
                  <a:pt x="14378" y="6492"/>
                </a:cubicBezTo>
                <a:cubicBezTo>
                  <a:pt x="14363" y="6477"/>
                  <a:pt x="14339" y="6469"/>
                  <a:pt x="14315" y="6469"/>
                </a:cubicBezTo>
                <a:cubicBezTo>
                  <a:pt x="14291" y="6469"/>
                  <a:pt x="14268" y="6477"/>
                  <a:pt x="14252" y="6492"/>
                </a:cubicBezTo>
                <a:cubicBezTo>
                  <a:pt x="14062" y="6651"/>
                  <a:pt x="13492" y="7126"/>
                  <a:pt x="12700" y="7727"/>
                </a:cubicBezTo>
                <a:cubicBezTo>
                  <a:pt x="13618" y="6777"/>
                  <a:pt x="14220" y="6081"/>
                  <a:pt x="14315" y="5986"/>
                </a:cubicBezTo>
                <a:cubicBezTo>
                  <a:pt x="14347" y="5954"/>
                  <a:pt x="14347" y="5891"/>
                  <a:pt x="14315" y="5859"/>
                </a:cubicBezTo>
                <a:cubicBezTo>
                  <a:pt x="14299" y="5843"/>
                  <a:pt x="14283" y="5835"/>
                  <a:pt x="14268" y="5835"/>
                </a:cubicBezTo>
                <a:cubicBezTo>
                  <a:pt x="14252" y="5835"/>
                  <a:pt x="14236" y="5843"/>
                  <a:pt x="14220" y="5859"/>
                </a:cubicBezTo>
                <a:cubicBezTo>
                  <a:pt x="14093" y="5954"/>
                  <a:pt x="13302" y="6524"/>
                  <a:pt x="12225" y="7347"/>
                </a:cubicBezTo>
                <a:lnTo>
                  <a:pt x="14030" y="5701"/>
                </a:lnTo>
                <a:cubicBezTo>
                  <a:pt x="14093" y="5669"/>
                  <a:pt x="14093" y="5606"/>
                  <a:pt x="14062" y="5574"/>
                </a:cubicBezTo>
                <a:cubicBezTo>
                  <a:pt x="14046" y="5558"/>
                  <a:pt x="14022" y="5550"/>
                  <a:pt x="13998" y="5550"/>
                </a:cubicBezTo>
                <a:cubicBezTo>
                  <a:pt x="13975" y="5550"/>
                  <a:pt x="13951" y="5558"/>
                  <a:pt x="13935" y="5574"/>
                </a:cubicBezTo>
                <a:lnTo>
                  <a:pt x="13143" y="6239"/>
                </a:lnTo>
                <a:cubicBezTo>
                  <a:pt x="13618" y="5732"/>
                  <a:pt x="13935" y="5384"/>
                  <a:pt x="13935" y="5257"/>
                </a:cubicBezTo>
                <a:cubicBezTo>
                  <a:pt x="13935" y="5194"/>
                  <a:pt x="13935" y="5162"/>
                  <a:pt x="13903" y="5162"/>
                </a:cubicBezTo>
                <a:cubicBezTo>
                  <a:pt x="13903" y="5131"/>
                  <a:pt x="13903" y="5131"/>
                  <a:pt x="13903" y="5131"/>
                </a:cubicBezTo>
                <a:cubicBezTo>
                  <a:pt x="13967" y="5067"/>
                  <a:pt x="14062" y="5004"/>
                  <a:pt x="14125" y="4941"/>
                </a:cubicBezTo>
                <a:cubicBezTo>
                  <a:pt x="14157" y="4941"/>
                  <a:pt x="14157" y="4909"/>
                  <a:pt x="14157" y="4909"/>
                </a:cubicBezTo>
                <a:cubicBezTo>
                  <a:pt x="14157" y="4877"/>
                  <a:pt x="14157" y="4846"/>
                  <a:pt x="14157" y="4846"/>
                </a:cubicBezTo>
                <a:cubicBezTo>
                  <a:pt x="14093" y="4751"/>
                  <a:pt x="13998" y="4719"/>
                  <a:pt x="13872" y="4687"/>
                </a:cubicBezTo>
                <a:cubicBezTo>
                  <a:pt x="14093" y="4402"/>
                  <a:pt x="14157" y="4276"/>
                  <a:pt x="14093" y="4181"/>
                </a:cubicBezTo>
                <a:cubicBezTo>
                  <a:pt x="14093" y="4181"/>
                  <a:pt x="14030" y="4149"/>
                  <a:pt x="13998" y="4149"/>
                </a:cubicBezTo>
                <a:lnTo>
                  <a:pt x="13967" y="4149"/>
                </a:lnTo>
                <a:cubicBezTo>
                  <a:pt x="13935" y="4054"/>
                  <a:pt x="13935" y="3959"/>
                  <a:pt x="13872" y="3896"/>
                </a:cubicBezTo>
                <a:cubicBezTo>
                  <a:pt x="13840" y="3896"/>
                  <a:pt x="13840" y="3864"/>
                  <a:pt x="13808" y="3864"/>
                </a:cubicBezTo>
                <a:cubicBezTo>
                  <a:pt x="13777" y="3864"/>
                  <a:pt x="13777" y="3864"/>
                  <a:pt x="13745" y="3896"/>
                </a:cubicBezTo>
                <a:lnTo>
                  <a:pt x="12795" y="4687"/>
                </a:lnTo>
                <a:cubicBezTo>
                  <a:pt x="12890" y="4592"/>
                  <a:pt x="12985" y="4497"/>
                  <a:pt x="13048" y="4434"/>
                </a:cubicBezTo>
                <a:cubicBezTo>
                  <a:pt x="13175" y="4307"/>
                  <a:pt x="13270" y="4212"/>
                  <a:pt x="13302" y="4149"/>
                </a:cubicBezTo>
                <a:cubicBezTo>
                  <a:pt x="13333" y="4149"/>
                  <a:pt x="13333" y="4117"/>
                  <a:pt x="13333" y="4117"/>
                </a:cubicBezTo>
                <a:cubicBezTo>
                  <a:pt x="13397" y="4054"/>
                  <a:pt x="13365" y="4022"/>
                  <a:pt x="13333" y="4022"/>
                </a:cubicBezTo>
                <a:cubicBezTo>
                  <a:pt x="13333" y="3991"/>
                  <a:pt x="13302" y="3991"/>
                  <a:pt x="13302" y="3991"/>
                </a:cubicBezTo>
                <a:cubicBezTo>
                  <a:pt x="13270" y="3991"/>
                  <a:pt x="13238" y="3991"/>
                  <a:pt x="13238" y="4022"/>
                </a:cubicBezTo>
                <a:cubicBezTo>
                  <a:pt x="13207" y="4022"/>
                  <a:pt x="13080" y="4149"/>
                  <a:pt x="12858" y="4402"/>
                </a:cubicBezTo>
                <a:cubicBezTo>
                  <a:pt x="12700" y="4561"/>
                  <a:pt x="12447" y="4782"/>
                  <a:pt x="12130" y="5067"/>
                </a:cubicBezTo>
                <a:cubicBezTo>
                  <a:pt x="12953" y="4244"/>
                  <a:pt x="13492" y="3642"/>
                  <a:pt x="13523" y="3357"/>
                </a:cubicBezTo>
                <a:cubicBezTo>
                  <a:pt x="13523" y="3262"/>
                  <a:pt x="13492" y="3230"/>
                  <a:pt x="13460" y="3167"/>
                </a:cubicBezTo>
                <a:cubicBezTo>
                  <a:pt x="13460" y="3167"/>
                  <a:pt x="13428" y="3135"/>
                  <a:pt x="13397" y="3135"/>
                </a:cubicBezTo>
                <a:cubicBezTo>
                  <a:pt x="13397" y="3135"/>
                  <a:pt x="13365" y="3135"/>
                  <a:pt x="13365" y="3167"/>
                </a:cubicBezTo>
                <a:lnTo>
                  <a:pt x="12922" y="3547"/>
                </a:lnTo>
                <a:cubicBezTo>
                  <a:pt x="12953" y="3452"/>
                  <a:pt x="12985" y="3389"/>
                  <a:pt x="12985" y="3325"/>
                </a:cubicBezTo>
                <a:cubicBezTo>
                  <a:pt x="12985" y="3230"/>
                  <a:pt x="12985" y="3167"/>
                  <a:pt x="12953" y="3135"/>
                </a:cubicBezTo>
                <a:cubicBezTo>
                  <a:pt x="12922" y="3104"/>
                  <a:pt x="12890" y="3104"/>
                  <a:pt x="12890" y="3104"/>
                </a:cubicBezTo>
                <a:lnTo>
                  <a:pt x="12827" y="3104"/>
                </a:lnTo>
                <a:lnTo>
                  <a:pt x="7063" y="7949"/>
                </a:lnTo>
                <a:lnTo>
                  <a:pt x="13080" y="2629"/>
                </a:lnTo>
                <a:cubicBezTo>
                  <a:pt x="13112" y="2597"/>
                  <a:pt x="13112" y="2565"/>
                  <a:pt x="13080" y="2534"/>
                </a:cubicBezTo>
                <a:cubicBezTo>
                  <a:pt x="13080" y="2502"/>
                  <a:pt x="13017" y="2470"/>
                  <a:pt x="12953" y="2470"/>
                </a:cubicBezTo>
                <a:cubicBezTo>
                  <a:pt x="12941" y="2469"/>
                  <a:pt x="12928" y="2468"/>
                  <a:pt x="12914" y="2468"/>
                </a:cubicBezTo>
                <a:cubicBezTo>
                  <a:pt x="12681" y="2468"/>
                  <a:pt x="12254" y="2715"/>
                  <a:pt x="11687" y="3104"/>
                </a:cubicBezTo>
                <a:lnTo>
                  <a:pt x="12352" y="2534"/>
                </a:lnTo>
                <a:cubicBezTo>
                  <a:pt x="12383" y="2502"/>
                  <a:pt x="12383" y="2470"/>
                  <a:pt x="12352" y="2407"/>
                </a:cubicBezTo>
                <a:lnTo>
                  <a:pt x="12288" y="2407"/>
                </a:lnTo>
                <a:cubicBezTo>
                  <a:pt x="12383" y="2312"/>
                  <a:pt x="12447" y="2249"/>
                  <a:pt x="12478" y="2217"/>
                </a:cubicBezTo>
                <a:cubicBezTo>
                  <a:pt x="12510" y="2185"/>
                  <a:pt x="12510" y="2122"/>
                  <a:pt x="12478" y="2090"/>
                </a:cubicBezTo>
                <a:cubicBezTo>
                  <a:pt x="12478" y="2075"/>
                  <a:pt x="12463" y="2067"/>
                  <a:pt x="12443" y="2067"/>
                </a:cubicBezTo>
                <a:cubicBezTo>
                  <a:pt x="12423" y="2067"/>
                  <a:pt x="12399" y="2075"/>
                  <a:pt x="12383" y="2090"/>
                </a:cubicBezTo>
                <a:cubicBezTo>
                  <a:pt x="12288" y="2154"/>
                  <a:pt x="11782" y="2502"/>
                  <a:pt x="11022" y="3040"/>
                </a:cubicBezTo>
                <a:cubicBezTo>
                  <a:pt x="11433" y="2629"/>
                  <a:pt x="11782" y="2344"/>
                  <a:pt x="11940" y="2154"/>
                </a:cubicBezTo>
                <a:cubicBezTo>
                  <a:pt x="12098" y="2027"/>
                  <a:pt x="12162" y="1964"/>
                  <a:pt x="12162" y="1932"/>
                </a:cubicBezTo>
                <a:cubicBezTo>
                  <a:pt x="12162" y="1932"/>
                  <a:pt x="12162" y="1900"/>
                  <a:pt x="12130" y="1869"/>
                </a:cubicBezTo>
                <a:cubicBezTo>
                  <a:pt x="12130" y="1869"/>
                  <a:pt x="12098" y="1837"/>
                  <a:pt x="12067" y="1837"/>
                </a:cubicBezTo>
                <a:cubicBezTo>
                  <a:pt x="12035" y="1837"/>
                  <a:pt x="12035" y="1837"/>
                  <a:pt x="12003" y="1869"/>
                </a:cubicBezTo>
                <a:cubicBezTo>
                  <a:pt x="11940" y="1932"/>
                  <a:pt x="11908" y="1964"/>
                  <a:pt x="11845" y="2027"/>
                </a:cubicBezTo>
                <a:cubicBezTo>
                  <a:pt x="11750" y="2090"/>
                  <a:pt x="11655" y="2185"/>
                  <a:pt x="11528" y="2280"/>
                </a:cubicBezTo>
                <a:cubicBezTo>
                  <a:pt x="11560" y="2217"/>
                  <a:pt x="11592" y="2122"/>
                  <a:pt x="11592" y="2059"/>
                </a:cubicBezTo>
                <a:cubicBezTo>
                  <a:pt x="11687" y="1932"/>
                  <a:pt x="11718" y="1805"/>
                  <a:pt x="11718" y="1679"/>
                </a:cubicBezTo>
                <a:cubicBezTo>
                  <a:pt x="11750" y="1552"/>
                  <a:pt x="11718" y="1425"/>
                  <a:pt x="11655" y="1330"/>
                </a:cubicBezTo>
                <a:cubicBezTo>
                  <a:pt x="11623" y="1299"/>
                  <a:pt x="11623" y="1299"/>
                  <a:pt x="11592" y="1299"/>
                </a:cubicBezTo>
                <a:cubicBezTo>
                  <a:pt x="11560" y="1299"/>
                  <a:pt x="11560" y="1299"/>
                  <a:pt x="11212" y="1584"/>
                </a:cubicBezTo>
                <a:cubicBezTo>
                  <a:pt x="11117" y="1584"/>
                  <a:pt x="11022" y="1615"/>
                  <a:pt x="10895" y="1647"/>
                </a:cubicBezTo>
                <a:cubicBezTo>
                  <a:pt x="10927" y="1584"/>
                  <a:pt x="10958" y="1520"/>
                  <a:pt x="10958" y="1457"/>
                </a:cubicBezTo>
                <a:cubicBezTo>
                  <a:pt x="10958" y="1425"/>
                  <a:pt x="10958" y="1394"/>
                  <a:pt x="10958" y="1362"/>
                </a:cubicBezTo>
                <a:cubicBezTo>
                  <a:pt x="10990" y="1330"/>
                  <a:pt x="10990" y="1299"/>
                  <a:pt x="10990" y="1267"/>
                </a:cubicBezTo>
                <a:cubicBezTo>
                  <a:pt x="11022" y="1267"/>
                  <a:pt x="10990" y="1235"/>
                  <a:pt x="10990" y="1204"/>
                </a:cubicBezTo>
                <a:cubicBezTo>
                  <a:pt x="10958" y="1204"/>
                  <a:pt x="10958" y="1172"/>
                  <a:pt x="10895" y="1172"/>
                </a:cubicBezTo>
                <a:lnTo>
                  <a:pt x="10863" y="1172"/>
                </a:lnTo>
                <a:cubicBezTo>
                  <a:pt x="10863" y="1150"/>
                  <a:pt x="10832" y="1127"/>
                  <a:pt x="10802" y="1127"/>
                </a:cubicBezTo>
                <a:cubicBezTo>
                  <a:pt x="10789" y="1127"/>
                  <a:pt x="10777" y="1131"/>
                  <a:pt x="10768" y="1140"/>
                </a:cubicBezTo>
                <a:lnTo>
                  <a:pt x="10515" y="1362"/>
                </a:lnTo>
                <a:cubicBezTo>
                  <a:pt x="10483" y="1362"/>
                  <a:pt x="10452" y="1394"/>
                  <a:pt x="10420" y="1425"/>
                </a:cubicBezTo>
                <a:cubicBezTo>
                  <a:pt x="10483" y="1330"/>
                  <a:pt x="10515" y="1235"/>
                  <a:pt x="10515" y="1172"/>
                </a:cubicBezTo>
                <a:cubicBezTo>
                  <a:pt x="10515" y="1077"/>
                  <a:pt x="10483" y="1014"/>
                  <a:pt x="10452" y="950"/>
                </a:cubicBezTo>
                <a:cubicBezTo>
                  <a:pt x="10452" y="919"/>
                  <a:pt x="10420" y="919"/>
                  <a:pt x="10388" y="919"/>
                </a:cubicBezTo>
                <a:lnTo>
                  <a:pt x="10325" y="919"/>
                </a:lnTo>
                <a:lnTo>
                  <a:pt x="9501" y="1647"/>
                </a:lnTo>
                <a:cubicBezTo>
                  <a:pt x="10388" y="824"/>
                  <a:pt x="10357" y="760"/>
                  <a:pt x="10293" y="697"/>
                </a:cubicBezTo>
                <a:cubicBezTo>
                  <a:pt x="10293" y="697"/>
                  <a:pt x="10230" y="665"/>
                  <a:pt x="10198" y="665"/>
                </a:cubicBezTo>
                <a:lnTo>
                  <a:pt x="10166" y="665"/>
                </a:lnTo>
                <a:cubicBezTo>
                  <a:pt x="9280" y="665"/>
                  <a:pt x="1964" y="7442"/>
                  <a:pt x="507" y="8804"/>
                </a:cubicBezTo>
                <a:cubicBezTo>
                  <a:pt x="634" y="8614"/>
                  <a:pt x="887" y="8329"/>
                  <a:pt x="1267" y="7917"/>
                </a:cubicBezTo>
                <a:cubicBezTo>
                  <a:pt x="2154" y="7316"/>
                  <a:pt x="3801" y="5796"/>
                  <a:pt x="5891" y="3801"/>
                </a:cubicBezTo>
                <a:cubicBezTo>
                  <a:pt x="5955" y="3737"/>
                  <a:pt x="6018" y="3706"/>
                  <a:pt x="6081" y="3642"/>
                </a:cubicBezTo>
                <a:cubicBezTo>
                  <a:pt x="7253" y="2660"/>
                  <a:pt x="8520" y="1615"/>
                  <a:pt x="9786" y="602"/>
                </a:cubicBezTo>
                <a:cubicBezTo>
                  <a:pt x="9818" y="602"/>
                  <a:pt x="9818" y="570"/>
                  <a:pt x="9818" y="539"/>
                </a:cubicBezTo>
                <a:cubicBezTo>
                  <a:pt x="9818" y="539"/>
                  <a:pt x="9818" y="507"/>
                  <a:pt x="9786" y="475"/>
                </a:cubicBezTo>
                <a:cubicBezTo>
                  <a:pt x="9786" y="475"/>
                  <a:pt x="9755" y="444"/>
                  <a:pt x="9723" y="444"/>
                </a:cubicBezTo>
                <a:cubicBezTo>
                  <a:pt x="9723" y="444"/>
                  <a:pt x="9723" y="475"/>
                  <a:pt x="9691" y="475"/>
                </a:cubicBezTo>
                <a:lnTo>
                  <a:pt x="9660" y="475"/>
                </a:lnTo>
                <a:cubicBezTo>
                  <a:pt x="9628" y="507"/>
                  <a:pt x="9565" y="570"/>
                  <a:pt x="9470" y="634"/>
                </a:cubicBezTo>
                <a:cubicBezTo>
                  <a:pt x="9470" y="602"/>
                  <a:pt x="9438" y="570"/>
                  <a:pt x="9375" y="570"/>
                </a:cubicBezTo>
                <a:cubicBezTo>
                  <a:pt x="9121" y="570"/>
                  <a:pt x="8203" y="1425"/>
                  <a:pt x="6145" y="3357"/>
                </a:cubicBezTo>
                <a:cubicBezTo>
                  <a:pt x="4403" y="4846"/>
                  <a:pt x="2313" y="6619"/>
                  <a:pt x="666" y="8044"/>
                </a:cubicBezTo>
                <a:cubicBezTo>
                  <a:pt x="602" y="7537"/>
                  <a:pt x="5764" y="3135"/>
                  <a:pt x="9058" y="475"/>
                </a:cubicBezTo>
                <a:cubicBezTo>
                  <a:pt x="9090" y="475"/>
                  <a:pt x="9090" y="444"/>
                  <a:pt x="9090" y="412"/>
                </a:cubicBezTo>
                <a:cubicBezTo>
                  <a:pt x="9090" y="412"/>
                  <a:pt x="9090" y="380"/>
                  <a:pt x="9058" y="380"/>
                </a:cubicBezTo>
                <a:cubicBezTo>
                  <a:pt x="8995" y="285"/>
                  <a:pt x="8900" y="222"/>
                  <a:pt x="8773" y="222"/>
                </a:cubicBezTo>
                <a:lnTo>
                  <a:pt x="8710" y="222"/>
                </a:lnTo>
                <a:cubicBezTo>
                  <a:pt x="8710" y="222"/>
                  <a:pt x="8710" y="190"/>
                  <a:pt x="8710" y="190"/>
                </a:cubicBezTo>
                <a:cubicBezTo>
                  <a:pt x="8615" y="95"/>
                  <a:pt x="8520" y="64"/>
                  <a:pt x="8393" y="64"/>
                </a:cubicBezTo>
                <a:lnTo>
                  <a:pt x="8361" y="64"/>
                </a:lnTo>
                <a:cubicBezTo>
                  <a:pt x="8013" y="64"/>
                  <a:pt x="7475" y="380"/>
                  <a:pt x="6810" y="855"/>
                </a:cubicBezTo>
                <a:cubicBezTo>
                  <a:pt x="7063" y="602"/>
                  <a:pt x="7316" y="380"/>
                  <a:pt x="7570" y="159"/>
                </a:cubicBezTo>
                <a:cubicBezTo>
                  <a:pt x="7601" y="127"/>
                  <a:pt x="7601" y="64"/>
                  <a:pt x="7570" y="32"/>
                </a:cubicBezTo>
                <a:cubicBezTo>
                  <a:pt x="7570" y="32"/>
                  <a:pt x="7538" y="0"/>
                  <a:pt x="7506" y="0"/>
                </a:cubicBez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5"/>
          <p:cNvSpPr/>
          <p:nvPr/>
        </p:nvSpPr>
        <p:spPr>
          <a:xfrm>
            <a:off x="7921610" y="2334207"/>
            <a:ext cx="480927" cy="476803"/>
          </a:xfrm>
          <a:custGeom>
            <a:avLst/>
            <a:gdLst/>
            <a:ahLst/>
            <a:cxnLst/>
            <a:rect l="l" t="t" r="r" b="b"/>
            <a:pathLst>
              <a:path w="14696" h="14570" extrusionOk="0">
                <a:moveTo>
                  <a:pt x="11560" y="1459"/>
                </a:moveTo>
                <a:cubicBezTo>
                  <a:pt x="11592" y="1522"/>
                  <a:pt x="11592" y="1585"/>
                  <a:pt x="11592" y="1649"/>
                </a:cubicBezTo>
                <a:cubicBezTo>
                  <a:pt x="11592" y="1680"/>
                  <a:pt x="11560" y="1680"/>
                  <a:pt x="11560" y="1712"/>
                </a:cubicBezTo>
                <a:cubicBezTo>
                  <a:pt x="11560" y="1712"/>
                  <a:pt x="11528" y="1680"/>
                  <a:pt x="11528" y="1680"/>
                </a:cubicBezTo>
                <a:cubicBezTo>
                  <a:pt x="11497" y="1649"/>
                  <a:pt x="11465" y="1617"/>
                  <a:pt x="11433" y="1585"/>
                </a:cubicBezTo>
                <a:cubicBezTo>
                  <a:pt x="11497" y="1554"/>
                  <a:pt x="11528" y="1490"/>
                  <a:pt x="11560" y="1459"/>
                </a:cubicBezTo>
                <a:close/>
                <a:moveTo>
                  <a:pt x="10768" y="1522"/>
                </a:moveTo>
                <a:lnTo>
                  <a:pt x="10768" y="1522"/>
                </a:lnTo>
                <a:cubicBezTo>
                  <a:pt x="10737" y="1585"/>
                  <a:pt x="10705" y="1680"/>
                  <a:pt x="10642" y="1744"/>
                </a:cubicBezTo>
                <a:cubicBezTo>
                  <a:pt x="10515" y="1807"/>
                  <a:pt x="10388" y="1870"/>
                  <a:pt x="10230" y="1965"/>
                </a:cubicBezTo>
                <a:cubicBezTo>
                  <a:pt x="10483" y="1775"/>
                  <a:pt x="10642" y="1649"/>
                  <a:pt x="10768" y="1522"/>
                </a:cubicBezTo>
                <a:close/>
                <a:moveTo>
                  <a:pt x="10927" y="1775"/>
                </a:moveTo>
                <a:cubicBezTo>
                  <a:pt x="10895" y="1839"/>
                  <a:pt x="10832" y="1870"/>
                  <a:pt x="10768" y="1934"/>
                </a:cubicBezTo>
                <a:cubicBezTo>
                  <a:pt x="10610" y="2060"/>
                  <a:pt x="10483" y="2187"/>
                  <a:pt x="10325" y="2314"/>
                </a:cubicBezTo>
                <a:cubicBezTo>
                  <a:pt x="10483" y="2155"/>
                  <a:pt x="10642" y="1997"/>
                  <a:pt x="10737" y="1870"/>
                </a:cubicBezTo>
                <a:cubicBezTo>
                  <a:pt x="10832" y="1839"/>
                  <a:pt x="10895" y="1807"/>
                  <a:pt x="10927" y="1775"/>
                </a:cubicBezTo>
                <a:close/>
                <a:moveTo>
                  <a:pt x="8361" y="192"/>
                </a:moveTo>
                <a:cubicBezTo>
                  <a:pt x="8425" y="192"/>
                  <a:pt x="8456" y="192"/>
                  <a:pt x="8488" y="224"/>
                </a:cubicBezTo>
                <a:cubicBezTo>
                  <a:pt x="8456" y="224"/>
                  <a:pt x="8456" y="255"/>
                  <a:pt x="8425" y="255"/>
                </a:cubicBezTo>
                <a:cubicBezTo>
                  <a:pt x="8298" y="287"/>
                  <a:pt x="8203" y="350"/>
                  <a:pt x="8076" y="414"/>
                </a:cubicBezTo>
                <a:cubicBezTo>
                  <a:pt x="8076" y="414"/>
                  <a:pt x="8076" y="382"/>
                  <a:pt x="8045" y="350"/>
                </a:cubicBezTo>
                <a:cubicBezTo>
                  <a:pt x="8029" y="334"/>
                  <a:pt x="8013" y="326"/>
                  <a:pt x="7993" y="326"/>
                </a:cubicBezTo>
                <a:cubicBezTo>
                  <a:pt x="7973" y="326"/>
                  <a:pt x="7950" y="334"/>
                  <a:pt x="7918" y="350"/>
                </a:cubicBezTo>
                <a:cubicBezTo>
                  <a:pt x="7570" y="635"/>
                  <a:pt x="5859" y="1934"/>
                  <a:pt x="4149" y="3359"/>
                </a:cubicBezTo>
                <a:cubicBezTo>
                  <a:pt x="5859" y="1712"/>
                  <a:pt x="7633" y="192"/>
                  <a:pt x="8361" y="192"/>
                </a:cubicBezTo>
                <a:close/>
                <a:moveTo>
                  <a:pt x="10325" y="2124"/>
                </a:moveTo>
                <a:cubicBezTo>
                  <a:pt x="9884" y="2533"/>
                  <a:pt x="9192" y="3037"/>
                  <a:pt x="8405" y="3572"/>
                </a:cubicBezTo>
                <a:lnTo>
                  <a:pt x="8405" y="3572"/>
                </a:lnTo>
                <a:cubicBezTo>
                  <a:pt x="8496" y="3509"/>
                  <a:pt x="8587" y="3418"/>
                  <a:pt x="8678" y="3327"/>
                </a:cubicBezTo>
                <a:cubicBezTo>
                  <a:pt x="9343" y="2789"/>
                  <a:pt x="9881" y="2377"/>
                  <a:pt x="10325" y="2124"/>
                </a:cubicBezTo>
                <a:close/>
                <a:moveTo>
                  <a:pt x="3548" y="2092"/>
                </a:moveTo>
                <a:lnTo>
                  <a:pt x="3548" y="2092"/>
                </a:lnTo>
                <a:cubicBezTo>
                  <a:pt x="2756" y="2789"/>
                  <a:pt x="2059" y="3422"/>
                  <a:pt x="1553" y="3802"/>
                </a:cubicBezTo>
                <a:cubicBezTo>
                  <a:pt x="1838" y="3549"/>
                  <a:pt x="2186" y="3232"/>
                  <a:pt x="2503" y="2915"/>
                </a:cubicBezTo>
                <a:cubicBezTo>
                  <a:pt x="2851" y="2630"/>
                  <a:pt x="3231" y="2345"/>
                  <a:pt x="3548" y="2092"/>
                </a:cubicBezTo>
                <a:close/>
                <a:moveTo>
                  <a:pt x="1014" y="4309"/>
                </a:moveTo>
                <a:lnTo>
                  <a:pt x="952" y="4350"/>
                </a:lnTo>
                <a:lnTo>
                  <a:pt x="952" y="4350"/>
                </a:lnTo>
                <a:cubicBezTo>
                  <a:pt x="960" y="4338"/>
                  <a:pt x="968" y="4324"/>
                  <a:pt x="982" y="4309"/>
                </a:cubicBezTo>
                <a:close/>
                <a:moveTo>
                  <a:pt x="13808" y="4087"/>
                </a:moveTo>
                <a:cubicBezTo>
                  <a:pt x="13808" y="4087"/>
                  <a:pt x="13808" y="4150"/>
                  <a:pt x="13808" y="4182"/>
                </a:cubicBezTo>
                <a:cubicBezTo>
                  <a:pt x="13713" y="4214"/>
                  <a:pt x="13587" y="4277"/>
                  <a:pt x="13428" y="4372"/>
                </a:cubicBezTo>
                <a:lnTo>
                  <a:pt x="13808" y="4087"/>
                </a:lnTo>
                <a:close/>
                <a:moveTo>
                  <a:pt x="13967" y="4277"/>
                </a:moveTo>
                <a:cubicBezTo>
                  <a:pt x="13967" y="4309"/>
                  <a:pt x="13967" y="4340"/>
                  <a:pt x="13903" y="4404"/>
                </a:cubicBezTo>
                <a:cubicBezTo>
                  <a:pt x="13935" y="4372"/>
                  <a:pt x="13967" y="4309"/>
                  <a:pt x="13967" y="4277"/>
                </a:cubicBezTo>
                <a:close/>
                <a:moveTo>
                  <a:pt x="7406" y="4205"/>
                </a:moveTo>
                <a:cubicBezTo>
                  <a:pt x="7345" y="4261"/>
                  <a:pt x="7292" y="4325"/>
                  <a:pt x="7221" y="4372"/>
                </a:cubicBezTo>
                <a:cubicBezTo>
                  <a:pt x="7158" y="4404"/>
                  <a:pt x="7126" y="4435"/>
                  <a:pt x="7063" y="4467"/>
                </a:cubicBezTo>
                <a:cubicBezTo>
                  <a:pt x="7171" y="4386"/>
                  <a:pt x="7279" y="4305"/>
                  <a:pt x="7406" y="4205"/>
                </a:cubicBezTo>
                <a:close/>
                <a:moveTo>
                  <a:pt x="13777" y="4340"/>
                </a:moveTo>
                <a:cubicBezTo>
                  <a:pt x="13745" y="4435"/>
                  <a:pt x="13682" y="4562"/>
                  <a:pt x="13587" y="4689"/>
                </a:cubicBezTo>
                <a:cubicBezTo>
                  <a:pt x="13365" y="4720"/>
                  <a:pt x="13048" y="4879"/>
                  <a:pt x="12732" y="5069"/>
                </a:cubicBezTo>
                <a:cubicBezTo>
                  <a:pt x="13175" y="4720"/>
                  <a:pt x="13555" y="4467"/>
                  <a:pt x="13777" y="4340"/>
                </a:cubicBezTo>
                <a:close/>
                <a:moveTo>
                  <a:pt x="13777" y="4815"/>
                </a:moveTo>
                <a:cubicBezTo>
                  <a:pt x="13777" y="4815"/>
                  <a:pt x="13777" y="4815"/>
                  <a:pt x="13777" y="4847"/>
                </a:cubicBezTo>
                <a:cubicBezTo>
                  <a:pt x="13872" y="4847"/>
                  <a:pt x="13935" y="4847"/>
                  <a:pt x="13967" y="4879"/>
                </a:cubicBezTo>
                <a:cubicBezTo>
                  <a:pt x="13808" y="4974"/>
                  <a:pt x="13492" y="5227"/>
                  <a:pt x="13080" y="5544"/>
                </a:cubicBezTo>
                <a:cubicBezTo>
                  <a:pt x="13365" y="5259"/>
                  <a:pt x="13618" y="5006"/>
                  <a:pt x="13777" y="4815"/>
                </a:cubicBezTo>
                <a:close/>
                <a:moveTo>
                  <a:pt x="11275" y="1712"/>
                </a:moveTo>
                <a:cubicBezTo>
                  <a:pt x="11338" y="1744"/>
                  <a:pt x="11370" y="1744"/>
                  <a:pt x="11402" y="1775"/>
                </a:cubicBezTo>
                <a:cubicBezTo>
                  <a:pt x="11433" y="1839"/>
                  <a:pt x="11465" y="1870"/>
                  <a:pt x="11433" y="1965"/>
                </a:cubicBezTo>
                <a:cubicBezTo>
                  <a:pt x="11433" y="1965"/>
                  <a:pt x="11433" y="1997"/>
                  <a:pt x="11433" y="1997"/>
                </a:cubicBezTo>
                <a:cubicBezTo>
                  <a:pt x="11338" y="2187"/>
                  <a:pt x="11180" y="2409"/>
                  <a:pt x="10958" y="2630"/>
                </a:cubicBezTo>
                <a:cubicBezTo>
                  <a:pt x="10737" y="2820"/>
                  <a:pt x="10483" y="2979"/>
                  <a:pt x="10230" y="3169"/>
                </a:cubicBezTo>
                <a:cubicBezTo>
                  <a:pt x="9058" y="3992"/>
                  <a:pt x="7506" y="5101"/>
                  <a:pt x="6018" y="6241"/>
                </a:cubicBezTo>
                <a:cubicBezTo>
                  <a:pt x="7285" y="5132"/>
                  <a:pt x="8900" y="3770"/>
                  <a:pt x="10895" y="2060"/>
                </a:cubicBezTo>
                <a:cubicBezTo>
                  <a:pt x="11022" y="1934"/>
                  <a:pt x="11148" y="1807"/>
                  <a:pt x="11275" y="1712"/>
                </a:cubicBezTo>
                <a:close/>
                <a:moveTo>
                  <a:pt x="10357" y="1110"/>
                </a:moveTo>
                <a:lnTo>
                  <a:pt x="10357" y="1110"/>
                </a:lnTo>
                <a:cubicBezTo>
                  <a:pt x="10325" y="1237"/>
                  <a:pt x="10230" y="1427"/>
                  <a:pt x="10071" y="1617"/>
                </a:cubicBezTo>
                <a:cubicBezTo>
                  <a:pt x="9026" y="2409"/>
                  <a:pt x="7126" y="4024"/>
                  <a:pt x="5321" y="5607"/>
                </a:cubicBezTo>
                <a:cubicBezTo>
                  <a:pt x="4814" y="5924"/>
                  <a:pt x="4308" y="6241"/>
                  <a:pt x="3833" y="6589"/>
                </a:cubicBezTo>
                <a:lnTo>
                  <a:pt x="10357" y="1110"/>
                </a:lnTo>
                <a:close/>
                <a:moveTo>
                  <a:pt x="11592" y="2820"/>
                </a:moveTo>
                <a:cubicBezTo>
                  <a:pt x="11275" y="3105"/>
                  <a:pt x="10958" y="3422"/>
                  <a:pt x="10610" y="3770"/>
                </a:cubicBezTo>
                <a:lnTo>
                  <a:pt x="7031" y="6747"/>
                </a:lnTo>
                <a:cubicBezTo>
                  <a:pt x="8171" y="5734"/>
                  <a:pt x="9280" y="4689"/>
                  <a:pt x="10166" y="3865"/>
                </a:cubicBezTo>
                <a:cubicBezTo>
                  <a:pt x="10705" y="3454"/>
                  <a:pt x="11212" y="3105"/>
                  <a:pt x="11592" y="2820"/>
                </a:cubicBezTo>
                <a:close/>
                <a:moveTo>
                  <a:pt x="6305" y="5155"/>
                </a:moveTo>
                <a:lnTo>
                  <a:pt x="6305" y="5155"/>
                </a:lnTo>
                <a:cubicBezTo>
                  <a:pt x="5466" y="5895"/>
                  <a:pt x="4539" y="6606"/>
                  <a:pt x="3643" y="7317"/>
                </a:cubicBezTo>
                <a:lnTo>
                  <a:pt x="5891" y="5449"/>
                </a:lnTo>
                <a:cubicBezTo>
                  <a:pt x="5923" y="5417"/>
                  <a:pt x="5955" y="5386"/>
                  <a:pt x="6018" y="5354"/>
                </a:cubicBezTo>
                <a:cubicBezTo>
                  <a:pt x="6119" y="5278"/>
                  <a:pt x="6220" y="5223"/>
                  <a:pt x="6305" y="5155"/>
                </a:cubicBezTo>
                <a:close/>
                <a:moveTo>
                  <a:pt x="3041" y="4752"/>
                </a:moveTo>
                <a:cubicBezTo>
                  <a:pt x="1838" y="5956"/>
                  <a:pt x="856" y="7032"/>
                  <a:pt x="571" y="7349"/>
                </a:cubicBezTo>
                <a:cubicBezTo>
                  <a:pt x="539" y="7317"/>
                  <a:pt x="539" y="7286"/>
                  <a:pt x="571" y="7254"/>
                </a:cubicBezTo>
                <a:cubicBezTo>
                  <a:pt x="571" y="7127"/>
                  <a:pt x="634" y="7001"/>
                  <a:pt x="729" y="6842"/>
                </a:cubicBezTo>
                <a:cubicBezTo>
                  <a:pt x="919" y="6621"/>
                  <a:pt x="1172" y="6367"/>
                  <a:pt x="1489" y="6051"/>
                </a:cubicBezTo>
                <a:cubicBezTo>
                  <a:pt x="1933" y="5671"/>
                  <a:pt x="2471" y="5227"/>
                  <a:pt x="3041" y="4752"/>
                </a:cubicBezTo>
                <a:close/>
                <a:moveTo>
                  <a:pt x="9881" y="2694"/>
                </a:moveTo>
                <a:cubicBezTo>
                  <a:pt x="7095" y="5101"/>
                  <a:pt x="4941" y="6937"/>
                  <a:pt x="3421" y="8204"/>
                </a:cubicBezTo>
                <a:cubicBezTo>
                  <a:pt x="4719" y="6937"/>
                  <a:pt x="5859" y="5861"/>
                  <a:pt x="6841" y="4942"/>
                </a:cubicBezTo>
                <a:cubicBezTo>
                  <a:pt x="7063" y="4752"/>
                  <a:pt x="7253" y="4594"/>
                  <a:pt x="7475" y="4404"/>
                </a:cubicBezTo>
                <a:cubicBezTo>
                  <a:pt x="8393" y="3802"/>
                  <a:pt x="9248" y="3200"/>
                  <a:pt x="9881" y="2694"/>
                </a:cubicBezTo>
                <a:close/>
                <a:moveTo>
                  <a:pt x="5258" y="7634"/>
                </a:moveTo>
                <a:lnTo>
                  <a:pt x="5258" y="7634"/>
                </a:lnTo>
                <a:cubicBezTo>
                  <a:pt x="4878" y="7951"/>
                  <a:pt x="4466" y="8236"/>
                  <a:pt x="4118" y="8521"/>
                </a:cubicBezTo>
                <a:cubicBezTo>
                  <a:pt x="4244" y="8394"/>
                  <a:pt x="4371" y="8299"/>
                  <a:pt x="4498" y="8204"/>
                </a:cubicBezTo>
                <a:cubicBezTo>
                  <a:pt x="4751" y="8014"/>
                  <a:pt x="5004" y="7824"/>
                  <a:pt x="5258" y="7634"/>
                </a:cubicBezTo>
                <a:close/>
                <a:moveTo>
                  <a:pt x="13428" y="4911"/>
                </a:moveTo>
                <a:cubicBezTo>
                  <a:pt x="13302" y="5069"/>
                  <a:pt x="13112" y="5291"/>
                  <a:pt x="12890" y="5481"/>
                </a:cubicBezTo>
                <a:cubicBezTo>
                  <a:pt x="12542" y="5829"/>
                  <a:pt x="12130" y="6209"/>
                  <a:pt x="11687" y="6621"/>
                </a:cubicBezTo>
                <a:cubicBezTo>
                  <a:pt x="10642" y="7412"/>
                  <a:pt x="9406" y="8362"/>
                  <a:pt x="8235" y="9312"/>
                </a:cubicBezTo>
                <a:cubicBezTo>
                  <a:pt x="8219" y="9312"/>
                  <a:pt x="8204" y="9320"/>
                  <a:pt x="8188" y="9332"/>
                </a:cubicBezTo>
                <a:lnTo>
                  <a:pt x="8188" y="9332"/>
                </a:lnTo>
                <a:cubicBezTo>
                  <a:pt x="9248" y="8363"/>
                  <a:pt x="10274" y="7335"/>
                  <a:pt x="11117" y="6431"/>
                </a:cubicBezTo>
                <a:cubicBezTo>
                  <a:pt x="12067" y="5671"/>
                  <a:pt x="12858" y="5101"/>
                  <a:pt x="13428" y="4911"/>
                </a:cubicBezTo>
                <a:close/>
                <a:moveTo>
                  <a:pt x="10383" y="3269"/>
                </a:moveTo>
                <a:lnTo>
                  <a:pt x="10383" y="3269"/>
                </a:lnTo>
                <a:cubicBezTo>
                  <a:pt x="10036" y="3584"/>
                  <a:pt x="9658" y="3962"/>
                  <a:pt x="9216" y="4340"/>
                </a:cubicBezTo>
                <a:cubicBezTo>
                  <a:pt x="7728" y="5449"/>
                  <a:pt x="5955" y="6779"/>
                  <a:pt x="4466" y="8014"/>
                </a:cubicBezTo>
                <a:cubicBezTo>
                  <a:pt x="3738" y="8521"/>
                  <a:pt x="3073" y="8996"/>
                  <a:pt x="2503" y="9407"/>
                </a:cubicBezTo>
                <a:cubicBezTo>
                  <a:pt x="4434" y="7476"/>
                  <a:pt x="8203" y="4784"/>
                  <a:pt x="10325" y="3295"/>
                </a:cubicBezTo>
                <a:cubicBezTo>
                  <a:pt x="10349" y="3295"/>
                  <a:pt x="10372" y="3278"/>
                  <a:pt x="10383" y="3269"/>
                </a:cubicBezTo>
                <a:close/>
                <a:moveTo>
                  <a:pt x="4466" y="6367"/>
                </a:moveTo>
                <a:lnTo>
                  <a:pt x="4466" y="6367"/>
                </a:lnTo>
                <a:cubicBezTo>
                  <a:pt x="4371" y="6431"/>
                  <a:pt x="4308" y="6494"/>
                  <a:pt x="4213" y="6557"/>
                </a:cubicBezTo>
                <a:cubicBezTo>
                  <a:pt x="3611" y="7064"/>
                  <a:pt x="3073" y="7539"/>
                  <a:pt x="2598" y="7982"/>
                </a:cubicBezTo>
                <a:lnTo>
                  <a:pt x="824" y="9439"/>
                </a:lnTo>
                <a:cubicBezTo>
                  <a:pt x="792" y="9471"/>
                  <a:pt x="792" y="9534"/>
                  <a:pt x="824" y="9566"/>
                </a:cubicBezTo>
                <a:cubicBezTo>
                  <a:pt x="824" y="9566"/>
                  <a:pt x="824" y="9566"/>
                  <a:pt x="856" y="9597"/>
                </a:cubicBezTo>
                <a:cubicBezTo>
                  <a:pt x="824" y="9597"/>
                  <a:pt x="792" y="9629"/>
                  <a:pt x="792" y="9629"/>
                </a:cubicBezTo>
                <a:cubicBezTo>
                  <a:pt x="761" y="9597"/>
                  <a:pt x="761" y="9534"/>
                  <a:pt x="761" y="9502"/>
                </a:cubicBezTo>
                <a:cubicBezTo>
                  <a:pt x="792" y="9281"/>
                  <a:pt x="1014" y="8996"/>
                  <a:pt x="1331" y="8679"/>
                </a:cubicBezTo>
                <a:lnTo>
                  <a:pt x="2281" y="7856"/>
                </a:lnTo>
                <a:cubicBezTo>
                  <a:pt x="2914" y="7381"/>
                  <a:pt x="3674" y="6874"/>
                  <a:pt x="4466" y="6367"/>
                </a:cubicBezTo>
                <a:close/>
                <a:moveTo>
                  <a:pt x="14505" y="6842"/>
                </a:moveTo>
                <a:lnTo>
                  <a:pt x="14505" y="6842"/>
                </a:lnTo>
                <a:cubicBezTo>
                  <a:pt x="14315" y="7317"/>
                  <a:pt x="13143" y="8457"/>
                  <a:pt x="11687" y="9724"/>
                </a:cubicBezTo>
                <a:cubicBezTo>
                  <a:pt x="12985" y="8426"/>
                  <a:pt x="14125" y="7254"/>
                  <a:pt x="14505" y="6842"/>
                </a:cubicBezTo>
                <a:close/>
                <a:moveTo>
                  <a:pt x="11307" y="5101"/>
                </a:moveTo>
                <a:lnTo>
                  <a:pt x="11307" y="5101"/>
                </a:lnTo>
                <a:cubicBezTo>
                  <a:pt x="9881" y="6431"/>
                  <a:pt x="7665" y="8267"/>
                  <a:pt x="5574" y="9914"/>
                </a:cubicBezTo>
                <a:lnTo>
                  <a:pt x="11307" y="5101"/>
                </a:lnTo>
                <a:close/>
                <a:moveTo>
                  <a:pt x="2376" y="9281"/>
                </a:moveTo>
                <a:cubicBezTo>
                  <a:pt x="2186" y="9471"/>
                  <a:pt x="2028" y="9661"/>
                  <a:pt x="1869" y="9819"/>
                </a:cubicBezTo>
                <a:cubicBezTo>
                  <a:pt x="1806" y="9883"/>
                  <a:pt x="1711" y="9946"/>
                  <a:pt x="1648" y="9978"/>
                </a:cubicBezTo>
                <a:cubicBezTo>
                  <a:pt x="1806" y="9819"/>
                  <a:pt x="1996" y="9629"/>
                  <a:pt x="2154" y="9471"/>
                </a:cubicBezTo>
                <a:cubicBezTo>
                  <a:pt x="2218" y="9408"/>
                  <a:pt x="2312" y="9344"/>
                  <a:pt x="2376" y="9281"/>
                </a:cubicBezTo>
                <a:close/>
                <a:moveTo>
                  <a:pt x="4973" y="6462"/>
                </a:moveTo>
                <a:lnTo>
                  <a:pt x="4973" y="6462"/>
                </a:lnTo>
                <a:cubicBezTo>
                  <a:pt x="4086" y="7317"/>
                  <a:pt x="3104" y="8299"/>
                  <a:pt x="2028" y="9376"/>
                </a:cubicBezTo>
                <a:cubicBezTo>
                  <a:pt x="1426" y="9851"/>
                  <a:pt x="1046" y="10168"/>
                  <a:pt x="887" y="10231"/>
                </a:cubicBezTo>
                <a:lnTo>
                  <a:pt x="887" y="10199"/>
                </a:lnTo>
                <a:cubicBezTo>
                  <a:pt x="919" y="9946"/>
                  <a:pt x="1299" y="9439"/>
                  <a:pt x="1901" y="8869"/>
                </a:cubicBezTo>
                <a:cubicBezTo>
                  <a:pt x="2661" y="8267"/>
                  <a:pt x="3801" y="7412"/>
                  <a:pt x="4973" y="6462"/>
                </a:cubicBezTo>
                <a:close/>
                <a:moveTo>
                  <a:pt x="3136" y="9154"/>
                </a:moveTo>
                <a:cubicBezTo>
                  <a:pt x="2914" y="9344"/>
                  <a:pt x="2724" y="9534"/>
                  <a:pt x="2534" y="9724"/>
                </a:cubicBezTo>
                <a:cubicBezTo>
                  <a:pt x="2091" y="10073"/>
                  <a:pt x="1774" y="10326"/>
                  <a:pt x="1553" y="10516"/>
                </a:cubicBezTo>
                <a:cubicBezTo>
                  <a:pt x="1648" y="10358"/>
                  <a:pt x="1806" y="10168"/>
                  <a:pt x="1964" y="9978"/>
                </a:cubicBezTo>
                <a:cubicBezTo>
                  <a:pt x="2281" y="9756"/>
                  <a:pt x="2693" y="9471"/>
                  <a:pt x="3136" y="9154"/>
                </a:cubicBezTo>
                <a:close/>
                <a:moveTo>
                  <a:pt x="13998" y="8901"/>
                </a:moveTo>
                <a:lnTo>
                  <a:pt x="13998" y="8901"/>
                </a:lnTo>
                <a:cubicBezTo>
                  <a:pt x="13903" y="9091"/>
                  <a:pt x="13555" y="9471"/>
                  <a:pt x="13017" y="9978"/>
                </a:cubicBezTo>
                <a:cubicBezTo>
                  <a:pt x="12700" y="10199"/>
                  <a:pt x="12352" y="10484"/>
                  <a:pt x="11940" y="10801"/>
                </a:cubicBezTo>
                <a:cubicBezTo>
                  <a:pt x="12795" y="9978"/>
                  <a:pt x="13713" y="9091"/>
                  <a:pt x="13998" y="8901"/>
                </a:cubicBezTo>
                <a:close/>
                <a:moveTo>
                  <a:pt x="7570" y="6051"/>
                </a:moveTo>
                <a:lnTo>
                  <a:pt x="7570" y="6051"/>
                </a:lnTo>
                <a:cubicBezTo>
                  <a:pt x="5226" y="8172"/>
                  <a:pt x="2819" y="10263"/>
                  <a:pt x="1743" y="10833"/>
                </a:cubicBezTo>
                <a:cubicBezTo>
                  <a:pt x="1933" y="10579"/>
                  <a:pt x="2218" y="10263"/>
                  <a:pt x="2598" y="9883"/>
                </a:cubicBezTo>
                <a:cubicBezTo>
                  <a:pt x="3073" y="9534"/>
                  <a:pt x="3611" y="9091"/>
                  <a:pt x="4181" y="8679"/>
                </a:cubicBezTo>
                <a:cubicBezTo>
                  <a:pt x="5258" y="7856"/>
                  <a:pt x="6430" y="6937"/>
                  <a:pt x="7570" y="6051"/>
                </a:cubicBezTo>
                <a:close/>
                <a:moveTo>
                  <a:pt x="1806" y="10516"/>
                </a:moveTo>
                <a:lnTo>
                  <a:pt x="1806" y="10516"/>
                </a:lnTo>
                <a:cubicBezTo>
                  <a:pt x="1679" y="10674"/>
                  <a:pt x="1553" y="10833"/>
                  <a:pt x="1489" y="10959"/>
                </a:cubicBezTo>
                <a:cubicBezTo>
                  <a:pt x="1426" y="10991"/>
                  <a:pt x="1362" y="10991"/>
                  <a:pt x="1331" y="10991"/>
                </a:cubicBezTo>
                <a:cubicBezTo>
                  <a:pt x="1331" y="10991"/>
                  <a:pt x="1331" y="10959"/>
                  <a:pt x="1331" y="10928"/>
                </a:cubicBezTo>
                <a:cubicBezTo>
                  <a:pt x="1426" y="10833"/>
                  <a:pt x="1584" y="10706"/>
                  <a:pt x="1806" y="10516"/>
                </a:cubicBezTo>
                <a:close/>
                <a:moveTo>
                  <a:pt x="7728" y="6367"/>
                </a:moveTo>
                <a:cubicBezTo>
                  <a:pt x="6905" y="7127"/>
                  <a:pt x="6050" y="7919"/>
                  <a:pt x="5258" y="8616"/>
                </a:cubicBezTo>
                <a:cubicBezTo>
                  <a:pt x="3928" y="9756"/>
                  <a:pt x="2756" y="10706"/>
                  <a:pt x="2059" y="11149"/>
                </a:cubicBezTo>
                <a:lnTo>
                  <a:pt x="7728" y="6367"/>
                </a:lnTo>
                <a:close/>
                <a:moveTo>
                  <a:pt x="7981" y="9122"/>
                </a:moveTo>
                <a:cubicBezTo>
                  <a:pt x="7506" y="9597"/>
                  <a:pt x="7031" y="10073"/>
                  <a:pt x="6556" y="10516"/>
                </a:cubicBezTo>
                <a:lnTo>
                  <a:pt x="6430" y="10611"/>
                </a:lnTo>
                <a:cubicBezTo>
                  <a:pt x="6176" y="10801"/>
                  <a:pt x="5955" y="10991"/>
                  <a:pt x="5733" y="11149"/>
                </a:cubicBezTo>
                <a:cubicBezTo>
                  <a:pt x="6461" y="10484"/>
                  <a:pt x="7221" y="9788"/>
                  <a:pt x="7981" y="9122"/>
                </a:cubicBezTo>
                <a:close/>
                <a:moveTo>
                  <a:pt x="2566" y="10516"/>
                </a:moveTo>
                <a:lnTo>
                  <a:pt x="1521" y="11371"/>
                </a:lnTo>
                <a:cubicBezTo>
                  <a:pt x="1521" y="11371"/>
                  <a:pt x="1521" y="11339"/>
                  <a:pt x="1521" y="11308"/>
                </a:cubicBezTo>
                <a:cubicBezTo>
                  <a:pt x="1553" y="11244"/>
                  <a:pt x="1553" y="11181"/>
                  <a:pt x="1616" y="11086"/>
                </a:cubicBezTo>
                <a:cubicBezTo>
                  <a:pt x="1838" y="10991"/>
                  <a:pt x="2186" y="10801"/>
                  <a:pt x="2566" y="10516"/>
                </a:cubicBezTo>
                <a:close/>
                <a:moveTo>
                  <a:pt x="1394" y="11149"/>
                </a:moveTo>
                <a:cubicBezTo>
                  <a:pt x="1394" y="11213"/>
                  <a:pt x="1362" y="11244"/>
                  <a:pt x="1362" y="11308"/>
                </a:cubicBezTo>
                <a:cubicBezTo>
                  <a:pt x="1362" y="11339"/>
                  <a:pt x="1362" y="11371"/>
                  <a:pt x="1362" y="11403"/>
                </a:cubicBezTo>
                <a:cubicBezTo>
                  <a:pt x="1299" y="11339"/>
                  <a:pt x="1299" y="11244"/>
                  <a:pt x="1299" y="11149"/>
                </a:cubicBezTo>
                <a:close/>
                <a:moveTo>
                  <a:pt x="8900" y="8996"/>
                </a:moveTo>
                <a:cubicBezTo>
                  <a:pt x="8235" y="9566"/>
                  <a:pt x="7601" y="10104"/>
                  <a:pt x="7031" y="10579"/>
                </a:cubicBezTo>
                <a:cubicBezTo>
                  <a:pt x="6398" y="11118"/>
                  <a:pt x="5891" y="11561"/>
                  <a:pt x="5479" y="11909"/>
                </a:cubicBezTo>
                <a:cubicBezTo>
                  <a:pt x="5638" y="11751"/>
                  <a:pt x="5764" y="11593"/>
                  <a:pt x="5923" y="11434"/>
                </a:cubicBezTo>
                <a:cubicBezTo>
                  <a:pt x="6620" y="10833"/>
                  <a:pt x="7443" y="10136"/>
                  <a:pt x="8330" y="9439"/>
                </a:cubicBezTo>
                <a:cubicBezTo>
                  <a:pt x="8520" y="9281"/>
                  <a:pt x="8710" y="9154"/>
                  <a:pt x="8900" y="8996"/>
                </a:cubicBezTo>
                <a:close/>
                <a:moveTo>
                  <a:pt x="6841" y="9914"/>
                </a:moveTo>
                <a:cubicBezTo>
                  <a:pt x="5891" y="10769"/>
                  <a:pt x="5036" y="11529"/>
                  <a:pt x="4434" y="12099"/>
                </a:cubicBezTo>
                <a:cubicBezTo>
                  <a:pt x="4149" y="12321"/>
                  <a:pt x="3928" y="12511"/>
                  <a:pt x="3801" y="12638"/>
                </a:cubicBezTo>
                <a:cubicBezTo>
                  <a:pt x="3674" y="12701"/>
                  <a:pt x="3548" y="12733"/>
                  <a:pt x="3421" y="12764"/>
                </a:cubicBezTo>
                <a:lnTo>
                  <a:pt x="6841" y="9914"/>
                </a:lnTo>
                <a:close/>
                <a:moveTo>
                  <a:pt x="5448" y="10833"/>
                </a:moveTo>
                <a:lnTo>
                  <a:pt x="5448" y="10833"/>
                </a:lnTo>
                <a:cubicBezTo>
                  <a:pt x="4656" y="11529"/>
                  <a:pt x="3864" y="12194"/>
                  <a:pt x="3136" y="12796"/>
                </a:cubicBezTo>
                <a:cubicBezTo>
                  <a:pt x="3104" y="12796"/>
                  <a:pt x="3073" y="12796"/>
                  <a:pt x="3041" y="12764"/>
                </a:cubicBezTo>
                <a:cubicBezTo>
                  <a:pt x="3326" y="12543"/>
                  <a:pt x="4244" y="11814"/>
                  <a:pt x="5448" y="10833"/>
                </a:cubicBezTo>
                <a:close/>
                <a:moveTo>
                  <a:pt x="9850" y="10421"/>
                </a:moveTo>
                <a:lnTo>
                  <a:pt x="9850" y="10421"/>
                </a:lnTo>
                <a:cubicBezTo>
                  <a:pt x="8583" y="11624"/>
                  <a:pt x="7348" y="12733"/>
                  <a:pt x="6398" y="13334"/>
                </a:cubicBezTo>
                <a:cubicBezTo>
                  <a:pt x="6430" y="13303"/>
                  <a:pt x="6493" y="13239"/>
                  <a:pt x="6556" y="13176"/>
                </a:cubicBezTo>
                <a:lnTo>
                  <a:pt x="9850" y="10421"/>
                </a:lnTo>
                <a:close/>
                <a:moveTo>
                  <a:pt x="12605" y="9693"/>
                </a:moveTo>
                <a:cubicBezTo>
                  <a:pt x="11370" y="10959"/>
                  <a:pt x="9691" y="12669"/>
                  <a:pt x="8425" y="13619"/>
                </a:cubicBezTo>
                <a:lnTo>
                  <a:pt x="12605" y="9693"/>
                </a:lnTo>
                <a:close/>
                <a:moveTo>
                  <a:pt x="5194" y="13651"/>
                </a:moveTo>
                <a:cubicBezTo>
                  <a:pt x="5163" y="13683"/>
                  <a:pt x="5163" y="13714"/>
                  <a:pt x="5131" y="13778"/>
                </a:cubicBezTo>
                <a:cubicBezTo>
                  <a:pt x="5131" y="13746"/>
                  <a:pt x="5099" y="13746"/>
                  <a:pt x="5099" y="13746"/>
                </a:cubicBezTo>
                <a:lnTo>
                  <a:pt x="5194" y="13651"/>
                </a:lnTo>
                <a:close/>
                <a:moveTo>
                  <a:pt x="13650" y="6462"/>
                </a:moveTo>
                <a:lnTo>
                  <a:pt x="13650" y="6462"/>
                </a:lnTo>
                <a:cubicBezTo>
                  <a:pt x="13207" y="6969"/>
                  <a:pt x="12510" y="7729"/>
                  <a:pt x="11687" y="8552"/>
                </a:cubicBezTo>
                <a:cubicBezTo>
                  <a:pt x="9945" y="10009"/>
                  <a:pt x="7728" y="11846"/>
                  <a:pt x="6525" y="12986"/>
                </a:cubicBezTo>
                <a:lnTo>
                  <a:pt x="5669" y="13714"/>
                </a:lnTo>
                <a:cubicBezTo>
                  <a:pt x="5511" y="13778"/>
                  <a:pt x="5416" y="13778"/>
                  <a:pt x="5289" y="13778"/>
                </a:cubicBezTo>
                <a:cubicBezTo>
                  <a:pt x="5353" y="13619"/>
                  <a:pt x="5479" y="13461"/>
                  <a:pt x="5638" y="13239"/>
                </a:cubicBezTo>
                <a:lnTo>
                  <a:pt x="10578" y="8806"/>
                </a:lnTo>
                <a:cubicBezTo>
                  <a:pt x="11813" y="7824"/>
                  <a:pt x="12985" y="6969"/>
                  <a:pt x="13650" y="6462"/>
                </a:cubicBezTo>
                <a:close/>
                <a:moveTo>
                  <a:pt x="5384" y="13936"/>
                </a:moveTo>
                <a:lnTo>
                  <a:pt x="5258" y="14063"/>
                </a:lnTo>
                <a:cubicBezTo>
                  <a:pt x="5258" y="14031"/>
                  <a:pt x="5258" y="13999"/>
                  <a:pt x="5258" y="13968"/>
                </a:cubicBezTo>
                <a:lnTo>
                  <a:pt x="5289" y="13968"/>
                </a:lnTo>
                <a:cubicBezTo>
                  <a:pt x="5321" y="13968"/>
                  <a:pt x="5353" y="13968"/>
                  <a:pt x="5384" y="13936"/>
                </a:cubicBezTo>
                <a:close/>
                <a:moveTo>
                  <a:pt x="13302" y="10674"/>
                </a:moveTo>
                <a:cubicBezTo>
                  <a:pt x="12922" y="11086"/>
                  <a:pt x="12605" y="11403"/>
                  <a:pt x="12352" y="11688"/>
                </a:cubicBezTo>
                <a:cubicBezTo>
                  <a:pt x="11243" y="12796"/>
                  <a:pt x="9881" y="14063"/>
                  <a:pt x="9438" y="14063"/>
                </a:cubicBezTo>
                <a:cubicBezTo>
                  <a:pt x="9406" y="14063"/>
                  <a:pt x="9375" y="14031"/>
                  <a:pt x="9375" y="14031"/>
                </a:cubicBezTo>
                <a:cubicBezTo>
                  <a:pt x="9343" y="13809"/>
                  <a:pt x="10832" y="12638"/>
                  <a:pt x="11813" y="11846"/>
                </a:cubicBezTo>
                <a:cubicBezTo>
                  <a:pt x="12415" y="11371"/>
                  <a:pt x="12922" y="10991"/>
                  <a:pt x="13302" y="10674"/>
                </a:cubicBezTo>
                <a:close/>
                <a:moveTo>
                  <a:pt x="7493" y="0"/>
                </a:moveTo>
                <a:cubicBezTo>
                  <a:pt x="7347" y="0"/>
                  <a:pt x="6846" y="467"/>
                  <a:pt x="5099" y="2060"/>
                </a:cubicBezTo>
                <a:cubicBezTo>
                  <a:pt x="3801" y="3264"/>
                  <a:pt x="1743" y="5164"/>
                  <a:pt x="951" y="5671"/>
                </a:cubicBezTo>
                <a:lnTo>
                  <a:pt x="6905" y="160"/>
                </a:lnTo>
                <a:cubicBezTo>
                  <a:pt x="6936" y="129"/>
                  <a:pt x="6936" y="65"/>
                  <a:pt x="6905" y="33"/>
                </a:cubicBezTo>
                <a:cubicBezTo>
                  <a:pt x="6905" y="33"/>
                  <a:pt x="6873" y="2"/>
                  <a:pt x="6873" y="2"/>
                </a:cubicBezTo>
                <a:cubicBezTo>
                  <a:pt x="6810" y="2"/>
                  <a:pt x="6778" y="2"/>
                  <a:pt x="4276" y="2155"/>
                </a:cubicBezTo>
                <a:cubicBezTo>
                  <a:pt x="3548" y="2789"/>
                  <a:pt x="2693" y="3517"/>
                  <a:pt x="1964" y="4150"/>
                </a:cubicBezTo>
                <a:lnTo>
                  <a:pt x="6113" y="255"/>
                </a:lnTo>
                <a:cubicBezTo>
                  <a:pt x="6145" y="224"/>
                  <a:pt x="6145" y="160"/>
                  <a:pt x="6113" y="129"/>
                </a:cubicBezTo>
                <a:cubicBezTo>
                  <a:pt x="6097" y="113"/>
                  <a:pt x="6081" y="105"/>
                  <a:pt x="6065" y="105"/>
                </a:cubicBezTo>
                <a:cubicBezTo>
                  <a:pt x="6050" y="105"/>
                  <a:pt x="6034" y="113"/>
                  <a:pt x="6018" y="129"/>
                </a:cubicBezTo>
                <a:lnTo>
                  <a:pt x="5068" y="952"/>
                </a:lnTo>
                <a:cubicBezTo>
                  <a:pt x="5068" y="920"/>
                  <a:pt x="5068" y="920"/>
                  <a:pt x="5099" y="920"/>
                </a:cubicBezTo>
                <a:cubicBezTo>
                  <a:pt x="5416" y="635"/>
                  <a:pt x="5479" y="572"/>
                  <a:pt x="5479" y="509"/>
                </a:cubicBezTo>
                <a:cubicBezTo>
                  <a:pt x="5479" y="509"/>
                  <a:pt x="5479" y="477"/>
                  <a:pt x="5448" y="445"/>
                </a:cubicBezTo>
                <a:cubicBezTo>
                  <a:pt x="5448" y="445"/>
                  <a:pt x="5416" y="414"/>
                  <a:pt x="5416" y="414"/>
                </a:cubicBezTo>
                <a:cubicBezTo>
                  <a:pt x="5384" y="414"/>
                  <a:pt x="5353" y="414"/>
                  <a:pt x="5353" y="445"/>
                </a:cubicBezTo>
                <a:cubicBezTo>
                  <a:pt x="5226" y="540"/>
                  <a:pt x="5099" y="667"/>
                  <a:pt x="4973" y="794"/>
                </a:cubicBezTo>
                <a:cubicBezTo>
                  <a:pt x="4719" y="984"/>
                  <a:pt x="4371" y="1269"/>
                  <a:pt x="4023" y="1522"/>
                </a:cubicBezTo>
                <a:cubicBezTo>
                  <a:pt x="3769" y="1744"/>
                  <a:pt x="3484" y="1934"/>
                  <a:pt x="3231" y="2155"/>
                </a:cubicBezTo>
                <a:cubicBezTo>
                  <a:pt x="3421" y="1902"/>
                  <a:pt x="3579" y="1680"/>
                  <a:pt x="3579" y="1522"/>
                </a:cubicBezTo>
                <a:cubicBezTo>
                  <a:pt x="3579" y="1459"/>
                  <a:pt x="3579" y="1395"/>
                  <a:pt x="3516" y="1332"/>
                </a:cubicBezTo>
                <a:cubicBezTo>
                  <a:pt x="3516" y="1332"/>
                  <a:pt x="3484" y="1300"/>
                  <a:pt x="3453" y="1300"/>
                </a:cubicBezTo>
                <a:cubicBezTo>
                  <a:pt x="3453" y="1300"/>
                  <a:pt x="3421" y="1332"/>
                  <a:pt x="3389" y="1332"/>
                </a:cubicBezTo>
                <a:cubicBezTo>
                  <a:pt x="3009" y="1744"/>
                  <a:pt x="2503" y="2219"/>
                  <a:pt x="2376" y="2250"/>
                </a:cubicBezTo>
                <a:cubicBezTo>
                  <a:pt x="2344" y="2250"/>
                  <a:pt x="2313" y="2250"/>
                  <a:pt x="2281" y="2282"/>
                </a:cubicBezTo>
                <a:cubicBezTo>
                  <a:pt x="2249" y="2314"/>
                  <a:pt x="2249" y="2345"/>
                  <a:pt x="2281" y="2377"/>
                </a:cubicBezTo>
                <a:cubicBezTo>
                  <a:pt x="2281" y="2409"/>
                  <a:pt x="2313" y="2409"/>
                  <a:pt x="2344" y="2409"/>
                </a:cubicBezTo>
                <a:cubicBezTo>
                  <a:pt x="2503" y="2409"/>
                  <a:pt x="3041" y="1934"/>
                  <a:pt x="3389" y="1585"/>
                </a:cubicBezTo>
                <a:lnTo>
                  <a:pt x="3389" y="1585"/>
                </a:lnTo>
                <a:cubicBezTo>
                  <a:pt x="3294" y="1839"/>
                  <a:pt x="2883" y="2345"/>
                  <a:pt x="2376" y="2820"/>
                </a:cubicBezTo>
                <a:cubicBezTo>
                  <a:pt x="1743" y="3359"/>
                  <a:pt x="1236" y="3802"/>
                  <a:pt x="951" y="4119"/>
                </a:cubicBezTo>
                <a:cubicBezTo>
                  <a:pt x="919" y="4150"/>
                  <a:pt x="919" y="4150"/>
                  <a:pt x="887" y="4182"/>
                </a:cubicBezTo>
                <a:cubicBezTo>
                  <a:pt x="856" y="4182"/>
                  <a:pt x="856" y="4214"/>
                  <a:pt x="856" y="4245"/>
                </a:cubicBezTo>
                <a:cubicBezTo>
                  <a:pt x="761" y="4340"/>
                  <a:pt x="729" y="4435"/>
                  <a:pt x="729" y="4499"/>
                </a:cubicBezTo>
                <a:cubicBezTo>
                  <a:pt x="729" y="4562"/>
                  <a:pt x="729" y="4625"/>
                  <a:pt x="761" y="4657"/>
                </a:cubicBezTo>
                <a:cubicBezTo>
                  <a:pt x="761" y="4657"/>
                  <a:pt x="792" y="4689"/>
                  <a:pt x="824" y="4689"/>
                </a:cubicBezTo>
                <a:cubicBezTo>
                  <a:pt x="824" y="4689"/>
                  <a:pt x="856" y="4657"/>
                  <a:pt x="887" y="4657"/>
                </a:cubicBezTo>
                <a:lnTo>
                  <a:pt x="3833" y="2187"/>
                </a:lnTo>
                <a:lnTo>
                  <a:pt x="254" y="5512"/>
                </a:lnTo>
                <a:cubicBezTo>
                  <a:pt x="222" y="5544"/>
                  <a:pt x="222" y="5607"/>
                  <a:pt x="254" y="5639"/>
                </a:cubicBezTo>
                <a:cubicBezTo>
                  <a:pt x="254" y="5671"/>
                  <a:pt x="286" y="5671"/>
                  <a:pt x="317" y="5671"/>
                </a:cubicBezTo>
                <a:cubicBezTo>
                  <a:pt x="412" y="5671"/>
                  <a:pt x="951" y="5227"/>
                  <a:pt x="4054" y="2567"/>
                </a:cubicBezTo>
                <a:lnTo>
                  <a:pt x="4054" y="2567"/>
                </a:lnTo>
                <a:lnTo>
                  <a:pt x="571" y="5797"/>
                </a:lnTo>
                <a:cubicBezTo>
                  <a:pt x="539" y="5829"/>
                  <a:pt x="539" y="5892"/>
                  <a:pt x="571" y="5924"/>
                </a:cubicBezTo>
                <a:cubicBezTo>
                  <a:pt x="571" y="5956"/>
                  <a:pt x="602" y="5956"/>
                  <a:pt x="666" y="5956"/>
                </a:cubicBezTo>
                <a:cubicBezTo>
                  <a:pt x="672" y="5957"/>
                  <a:pt x="680" y="5958"/>
                  <a:pt x="688" y="5958"/>
                </a:cubicBezTo>
                <a:cubicBezTo>
                  <a:pt x="867" y="5958"/>
                  <a:pt x="1360" y="5614"/>
                  <a:pt x="2028" y="5037"/>
                </a:cubicBezTo>
                <a:lnTo>
                  <a:pt x="2028" y="5037"/>
                </a:lnTo>
                <a:cubicBezTo>
                  <a:pt x="1" y="6969"/>
                  <a:pt x="1" y="7001"/>
                  <a:pt x="64" y="7064"/>
                </a:cubicBezTo>
                <a:cubicBezTo>
                  <a:pt x="96" y="7096"/>
                  <a:pt x="96" y="7096"/>
                  <a:pt x="127" y="7096"/>
                </a:cubicBezTo>
                <a:lnTo>
                  <a:pt x="159" y="7096"/>
                </a:lnTo>
                <a:cubicBezTo>
                  <a:pt x="127" y="7127"/>
                  <a:pt x="127" y="7191"/>
                  <a:pt x="127" y="7222"/>
                </a:cubicBezTo>
                <a:cubicBezTo>
                  <a:pt x="96" y="7286"/>
                  <a:pt x="127" y="7349"/>
                  <a:pt x="159" y="7349"/>
                </a:cubicBezTo>
                <a:cubicBezTo>
                  <a:pt x="159" y="7381"/>
                  <a:pt x="191" y="7381"/>
                  <a:pt x="222" y="7381"/>
                </a:cubicBezTo>
                <a:cubicBezTo>
                  <a:pt x="254" y="7381"/>
                  <a:pt x="254" y="7381"/>
                  <a:pt x="286" y="7349"/>
                </a:cubicBezTo>
                <a:cubicBezTo>
                  <a:pt x="286" y="7349"/>
                  <a:pt x="317" y="7317"/>
                  <a:pt x="381" y="7222"/>
                </a:cubicBezTo>
                <a:cubicBezTo>
                  <a:pt x="381" y="7254"/>
                  <a:pt x="381" y="7254"/>
                  <a:pt x="381" y="7254"/>
                </a:cubicBezTo>
                <a:cubicBezTo>
                  <a:pt x="381" y="7381"/>
                  <a:pt x="412" y="7476"/>
                  <a:pt x="476" y="7571"/>
                </a:cubicBezTo>
                <a:cubicBezTo>
                  <a:pt x="476" y="7602"/>
                  <a:pt x="507" y="7602"/>
                  <a:pt x="539" y="7602"/>
                </a:cubicBezTo>
                <a:cubicBezTo>
                  <a:pt x="539" y="7602"/>
                  <a:pt x="571" y="7602"/>
                  <a:pt x="602" y="7571"/>
                </a:cubicBezTo>
                <a:cubicBezTo>
                  <a:pt x="634" y="7539"/>
                  <a:pt x="2788" y="5196"/>
                  <a:pt x="4909" y="3169"/>
                </a:cubicBezTo>
                <a:cubicBezTo>
                  <a:pt x="5321" y="2852"/>
                  <a:pt x="5701" y="2504"/>
                  <a:pt x="6113" y="2155"/>
                </a:cubicBezTo>
                <a:cubicBezTo>
                  <a:pt x="7221" y="1332"/>
                  <a:pt x="8140" y="699"/>
                  <a:pt x="8488" y="445"/>
                </a:cubicBezTo>
                <a:cubicBezTo>
                  <a:pt x="8583" y="414"/>
                  <a:pt x="8678" y="382"/>
                  <a:pt x="8741" y="382"/>
                </a:cubicBezTo>
                <a:cubicBezTo>
                  <a:pt x="8805" y="382"/>
                  <a:pt x="8836" y="414"/>
                  <a:pt x="8868" y="414"/>
                </a:cubicBezTo>
                <a:cubicBezTo>
                  <a:pt x="7696" y="1364"/>
                  <a:pt x="571" y="7191"/>
                  <a:pt x="476" y="8014"/>
                </a:cubicBezTo>
                <a:cubicBezTo>
                  <a:pt x="476" y="8077"/>
                  <a:pt x="507" y="8109"/>
                  <a:pt x="507" y="8141"/>
                </a:cubicBezTo>
                <a:lnTo>
                  <a:pt x="539" y="8141"/>
                </a:lnTo>
                <a:cubicBezTo>
                  <a:pt x="476" y="8204"/>
                  <a:pt x="412" y="8236"/>
                  <a:pt x="381" y="8267"/>
                </a:cubicBezTo>
                <a:cubicBezTo>
                  <a:pt x="349" y="8299"/>
                  <a:pt x="349" y="8362"/>
                  <a:pt x="381" y="8394"/>
                </a:cubicBezTo>
                <a:cubicBezTo>
                  <a:pt x="381" y="8410"/>
                  <a:pt x="397" y="8418"/>
                  <a:pt x="416" y="8418"/>
                </a:cubicBezTo>
                <a:cubicBezTo>
                  <a:pt x="436" y="8418"/>
                  <a:pt x="460" y="8410"/>
                  <a:pt x="476" y="8394"/>
                </a:cubicBezTo>
                <a:lnTo>
                  <a:pt x="729" y="8172"/>
                </a:lnTo>
                <a:lnTo>
                  <a:pt x="824" y="8172"/>
                </a:lnTo>
                <a:cubicBezTo>
                  <a:pt x="507" y="8521"/>
                  <a:pt x="317" y="8774"/>
                  <a:pt x="317" y="8932"/>
                </a:cubicBezTo>
                <a:cubicBezTo>
                  <a:pt x="286" y="8996"/>
                  <a:pt x="317" y="9027"/>
                  <a:pt x="349" y="9059"/>
                </a:cubicBezTo>
                <a:cubicBezTo>
                  <a:pt x="349" y="9059"/>
                  <a:pt x="381" y="9091"/>
                  <a:pt x="412" y="9091"/>
                </a:cubicBezTo>
                <a:cubicBezTo>
                  <a:pt x="412" y="9091"/>
                  <a:pt x="444" y="9059"/>
                  <a:pt x="476" y="9059"/>
                </a:cubicBezTo>
                <a:cubicBezTo>
                  <a:pt x="3833" y="5892"/>
                  <a:pt x="9311" y="984"/>
                  <a:pt x="10103" y="825"/>
                </a:cubicBezTo>
                <a:lnTo>
                  <a:pt x="10103" y="825"/>
                </a:lnTo>
                <a:cubicBezTo>
                  <a:pt x="9596" y="1395"/>
                  <a:pt x="5543" y="4911"/>
                  <a:pt x="2091" y="7824"/>
                </a:cubicBezTo>
                <a:cubicBezTo>
                  <a:pt x="1774" y="8077"/>
                  <a:pt x="1457" y="8331"/>
                  <a:pt x="1236" y="8552"/>
                </a:cubicBezTo>
                <a:cubicBezTo>
                  <a:pt x="982" y="8742"/>
                  <a:pt x="761" y="8932"/>
                  <a:pt x="539" y="9122"/>
                </a:cubicBezTo>
                <a:cubicBezTo>
                  <a:pt x="507" y="9154"/>
                  <a:pt x="507" y="9217"/>
                  <a:pt x="539" y="9249"/>
                </a:cubicBezTo>
                <a:cubicBezTo>
                  <a:pt x="555" y="9265"/>
                  <a:pt x="571" y="9273"/>
                  <a:pt x="587" y="9273"/>
                </a:cubicBezTo>
                <a:cubicBezTo>
                  <a:pt x="602" y="9273"/>
                  <a:pt x="618" y="9265"/>
                  <a:pt x="634" y="9249"/>
                </a:cubicBezTo>
                <a:lnTo>
                  <a:pt x="666" y="9249"/>
                </a:lnTo>
                <a:cubicBezTo>
                  <a:pt x="634" y="9312"/>
                  <a:pt x="602" y="9407"/>
                  <a:pt x="602" y="9471"/>
                </a:cubicBezTo>
                <a:cubicBezTo>
                  <a:pt x="571" y="9629"/>
                  <a:pt x="602" y="9756"/>
                  <a:pt x="697" y="9851"/>
                </a:cubicBezTo>
                <a:cubicBezTo>
                  <a:pt x="697" y="9851"/>
                  <a:pt x="729" y="9883"/>
                  <a:pt x="729" y="9883"/>
                </a:cubicBezTo>
                <a:cubicBezTo>
                  <a:pt x="761" y="9883"/>
                  <a:pt x="792" y="9851"/>
                  <a:pt x="792" y="9851"/>
                </a:cubicBezTo>
                <a:cubicBezTo>
                  <a:pt x="830" y="9832"/>
                  <a:pt x="856" y="9813"/>
                  <a:pt x="878" y="9788"/>
                </a:cubicBezTo>
                <a:lnTo>
                  <a:pt x="878" y="9788"/>
                </a:lnTo>
                <a:cubicBezTo>
                  <a:pt x="779" y="9950"/>
                  <a:pt x="729" y="10087"/>
                  <a:pt x="729" y="10199"/>
                </a:cubicBezTo>
                <a:cubicBezTo>
                  <a:pt x="697" y="10294"/>
                  <a:pt x="729" y="10358"/>
                  <a:pt x="792" y="10421"/>
                </a:cubicBezTo>
                <a:cubicBezTo>
                  <a:pt x="792" y="10421"/>
                  <a:pt x="824" y="10453"/>
                  <a:pt x="824" y="10453"/>
                </a:cubicBezTo>
                <a:cubicBezTo>
                  <a:pt x="856" y="10453"/>
                  <a:pt x="951" y="10421"/>
                  <a:pt x="1109" y="10294"/>
                </a:cubicBezTo>
                <a:lnTo>
                  <a:pt x="1109" y="10294"/>
                </a:lnTo>
                <a:cubicBezTo>
                  <a:pt x="1014" y="10389"/>
                  <a:pt x="951" y="10484"/>
                  <a:pt x="919" y="10484"/>
                </a:cubicBezTo>
                <a:cubicBezTo>
                  <a:pt x="887" y="10516"/>
                  <a:pt x="856" y="10548"/>
                  <a:pt x="887" y="10579"/>
                </a:cubicBezTo>
                <a:cubicBezTo>
                  <a:pt x="887" y="10611"/>
                  <a:pt x="919" y="10643"/>
                  <a:pt x="951" y="10643"/>
                </a:cubicBezTo>
                <a:lnTo>
                  <a:pt x="1014" y="10643"/>
                </a:lnTo>
                <a:cubicBezTo>
                  <a:pt x="1046" y="10611"/>
                  <a:pt x="1236" y="10484"/>
                  <a:pt x="1489" y="10294"/>
                </a:cubicBezTo>
                <a:lnTo>
                  <a:pt x="1489" y="10294"/>
                </a:lnTo>
                <a:cubicBezTo>
                  <a:pt x="1362" y="10516"/>
                  <a:pt x="1236" y="10706"/>
                  <a:pt x="1172" y="10896"/>
                </a:cubicBezTo>
                <a:cubicBezTo>
                  <a:pt x="1109" y="10928"/>
                  <a:pt x="1109" y="10991"/>
                  <a:pt x="1109" y="11023"/>
                </a:cubicBezTo>
                <a:cubicBezTo>
                  <a:pt x="1109" y="11054"/>
                  <a:pt x="1109" y="11086"/>
                  <a:pt x="1109" y="11086"/>
                </a:cubicBezTo>
                <a:lnTo>
                  <a:pt x="1109" y="11118"/>
                </a:lnTo>
                <a:cubicBezTo>
                  <a:pt x="1109" y="11276"/>
                  <a:pt x="1141" y="11434"/>
                  <a:pt x="1236" y="11529"/>
                </a:cubicBezTo>
                <a:cubicBezTo>
                  <a:pt x="1267" y="11561"/>
                  <a:pt x="1299" y="11593"/>
                  <a:pt x="1394" y="11624"/>
                </a:cubicBezTo>
                <a:cubicBezTo>
                  <a:pt x="1426" y="11624"/>
                  <a:pt x="1426" y="11624"/>
                  <a:pt x="1457" y="11593"/>
                </a:cubicBezTo>
                <a:cubicBezTo>
                  <a:pt x="1457" y="11593"/>
                  <a:pt x="1489" y="11624"/>
                  <a:pt x="1489" y="11624"/>
                </a:cubicBezTo>
                <a:cubicBezTo>
                  <a:pt x="1489" y="11624"/>
                  <a:pt x="1521" y="11593"/>
                  <a:pt x="1553" y="11593"/>
                </a:cubicBezTo>
                <a:cubicBezTo>
                  <a:pt x="1901" y="11498"/>
                  <a:pt x="2471" y="11086"/>
                  <a:pt x="3231" y="10516"/>
                </a:cubicBezTo>
                <a:lnTo>
                  <a:pt x="3231" y="10516"/>
                </a:lnTo>
                <a:cubicBezTo>
                  <a:pt x="2408" y="11308"/>
                  <a:pt x="1838" y="11846"/>
                  <a:pt x="1743" y="11941"/>
                </a:cubicBezTo>
                <a:cubicBezTo>
                  <a:pt x="1711" y="11973"/>
                  <a:pt x="1711" y="12004"/>
                  <a:pt x="1743" y="12036"/>
                </a:cubicBezTo>
                <a:cubicBezTo>
                  <a:pt x="1758" y="12052"/>
                  <a:pt x="1782" y="12060"/>
                  <a:pt x="1806" y="12060"/>
                </a:cubicBezTo>
                <a:cubicBezTo>
                  <a:pt x="1830" y="12060"/>
                  <a:pt x="1853" y="12052"/>
                  <a:pt x="1869" y="12036"/>
                </a:cubicBezTo>
                <a:lnTo>
                  <a:pt x="10008" y="4657"/>
                </a:lnTo>
                <a:cubicBezTo>
                  <a:pt x="11338" y="3549"/>
                  <a:pt x="12415" y="2725"/>
                  <a:pt x="12858" y="2630"/>
                </a:cubicBezTo>
                <a:lnTo>
                  <a:pt x="12858" y="2630"/>
                </a:lnTo>
                <a:lnTo>
                  <a:pt x="1996" y="12194"/>
                </a:lnTo>
                <a:cubicBezTo>
                  <a:pt x="1933" y="12226"/>
                  <a:pt x="1933" y="12289"/>
                  <a:pt x="1964" y="12321"/>
                </a:cubicBezTo>
                <a:cubicBezTo>
                  <a:pt x="1980" y="12337"/>
                  <a:pt x="2004" y="12345"/>
                  <a:pt x="2028" y="12345"/>
                </a:cubicBezTo>
                <a:cubicBezTo>
                  <a:pt x="2051" y="12345"/>
                  <a:pt x="2075" y="12337"/>
                  <a:pt x="2091" y="12321"/>
                </a:cubicBezTo>
                <a:lnTo>
                  <a:pt x="12827" y="3327"/>
                </a:lnTo>
                <a:lnTo>
                  <a:pt x="12827" y="3327"/>
                </a:lnTo>
                <a:cubicBezTo>
                  <a:pt x="12795" y="3454"/>
                  <a:pt x="12668" y="3675"/>
                  <a:pt x="12447" y="3929"/>
                </a:cubicBezTo>
                <a:lnTo>
                  <a:pt x="2344" y="12384"/>
                </a:lnTo>
                <a:cubicBezTo>
                  <a:pt x="2313" y="12416"/>
                  <a:pt x="2313" y="12479"/>
                  <a:pt x="2344" y="12511"/>
                </a:cubicBezTo>
                <a:cubicBezTo>
                  <a:pt x="2360" y="12527"/>
                  <a:pt x="2376" y="12535"/>
                  <a:pt x="2392" y="12535"/>
                </a:cubicBezTo>
                <a:cubicBezTo>
                  <a:pt x="2408" y="12535"/>
                  <a:pt x="2423" y="12527"/>
                  <a:pt x="2439" y="12511"/>
                </a:cubicBezTo>
                <a:cubicBezTo>
                  <a:pt x="2819" y="12258"/>
                  <a:pt x="10483" y="6431"/>
                  <a:pt x="12510" y="4087"/>
                </a:cubicBezTo>
                <a:lnTo>
                  <a:pt x="13333" y="3390"/>
                </a:lnTo>
                <a:lnTo>
                  <a:pt x="13333" y="3390"/>
                </a:lnTo>
                <a:cubicBezTo>
                  <a:pt x="12953" y="4562"/>
                  <a:pt x="5669" y="10484"/>
                  <a:pt x="2851" y="12733"/>
                </a:cubicBezTo>
                <a:cubicBezTo>
                  <a:pt x="2819" y="12733"/>
                  <a:pt x="2819" y="12764"/>
                  <a:pt x="2819" y="12764"/>
                </a:cubicBezTo>
                <a:cubicBezTo>
                  <a:pt x="2819" y="12796"/>
                  <a:pt x="2819" y="12828"/>
                  <a:pt x="2851" y="12828"/>
                </a:cubicBezTo>
                <a:cubicBezTo>
                  <a:pt x="2914" y="12923"/>
                  <a:pt x="2978" y="12954"/>
                  <a:pt x="3104" y="12986"/>
                </a:cubicBezTo>
                <a:cubicBezTo>
                  <a:pt x="3104" y="12986"/>
                  <a:pt x="3132" y="13000"/>
                  <a:pt x="3161" y="13000"/>
                </a:cubicBezTo>
                <a:cubicBezTo>
                  <a:pt x="3175" y="13000"/>
                  <a:pt x="3189" y="12997"/>
                  <a:pt x="3199" y="12986"/>
                </a:cubicBezTo>
                <a:cubicBezTo>
                  <a:pt x="3294" y="12986"/>
                  <a:pt x="3389" y="12954"/>
                  <a:pt x="3516" y="12923"/>
                </a:cubicBezTo>
                <a:lnTo>
                  <a:pt x="3516" y="12923"/>
                </a:lnTo>
                <a:cubicBezTo>
                  <a:pt x="3516" y="12954"/>
                  <a:pt x="3484" y="12986"/>
                  <a:pt x="3484" y="12986"/>
                </a:cubicBezTo>
                <a:cubicBezTo>
                  <a:pt x="3484" y="13018"/>
                  <a:pt x="3484" y="13049"/>
                  <a:pt x="3516" y="13081"/>
                </a:cubicBezTo>
                <a:cubicBezTo>
                  <a:pt x="3516" y="13113"/>
                  <a:pt x="3548" y="13113"/>
                  <a:pt x="3579" y="13113"/>
                </a:cubicBezTo>
                <a:cubicBezTo>
                  <a:pt x="3579" y="13113"/>
                  <a:pt x="3611" y="13113"/>
                  <a:pt x="3643" y="13081"/>
                </a:cubicBezTo>
                <a:cubicBezTo>
                  <a:pt x="3769" y="12954"/>
                  <a:pt x="3928" y="12796"/>
                  <a:pt x="4086" y="12669"/>
                </a:cubicBezTo>
                <a:cubicBezTo>
                  <a:pt x="4371" y="12511"/>
                  <a:pt x="4719" y="12289"/>
                  <a:pt x="5068" y="12036"/>
                </a:cubicBezTo>
                <a:lnTo>
                  <a:pt x="5068" y="12036"/>
                </a:lnTo>
                <a:cubicBezTo>
                  <a:pt x="4498" y="12543"/>
                  <a:pt x="4149" y="12954"/>
                  <a:pt x="4054" y="13208"/>
                </a:cubicBezTo>
                <a:cubicBezTo>
                  <a:pt x="3959" y="13303"/>
                  <a:pt x="3991" y="13334"/>
                  <a:pt x="4023" y="13366"/>
                </a:cubicBezTo>
                <a:cubicBezTo>
                  <a:pt x="4054" y="13398"/>
                  <a:pt x="4054" y="13398"/>
                  <a:pt x="4054" y="13429"/>
                </a:cubicBezTo>
                <a:cubicBezTo>
                  <a:pt x="4086" y="13429"/>
                  <a:pt x="4086" y="13461"/>
                  <a:pt x="4118" y="13461"/>
                </a:cubicBezTo>
                <a:cubicBezTo>
                  <a:pt x="4149" y="13461"/>
                  <a:pt x="4149" y="13461"/>
                  <a:pt x="4181" y="13429"/>
                </a:cubicBezTo>
                <a:cubicBezTo>
                  <a:pt x="7633" y="10484"/>
                  <a:pt x="12732" y="6146"/>
                  <a:pt x="13713" y="5386"/>
                </a:cubicBezTo>
                <a:lnTo>
                  <a:pt x="13713" y="5386"/>
                </a:lnTo>
                <a:cubicBezTo>
                  <a:pt x="13365" y="5892"/>
                  <a:pt x="11845" y="7286"/>
                  <a:pt x="9945" y="8932"/>
                </a:cubicBezTo>
                <a:lnTo>
                  <a:pt x="4149" y="13809"/>
                </a:lnTo>
                <a:cubicBezTo>
                  <a:pt x="4118" y="13841"/>
                  <a:pt x="4118" y="13873"/>
                  <a:pt x="4149" y="13904"/>
                </a:cubicBezTo>
                <a:cubicBezTo>
                  <a:pt x="4149" y="13927"/>
                  <a:pt x="4181" y="13949"/>
                  <a:pt x="4211" y="13949"/>
                </a:cubicBezTo>
                <a:cubicBezTo>
                  <a:pt x="4223" y="13949"/>
                  <a:pt x="4235" y="13945"/>
                  <a:pt x="4244" y="13936"/>
                </a:cubicBezTo>
                <a:cubicBezTo>
                  <a:pt x="4529" y="13714"/>
                  <a:pt x="5416" y="12986"/>
                  <a:pt x="6525" y="12036"/>
                </a:cubicBezTo>
                <a:lnTo>
                  <a:pt x="6525" y="12036"/>
                </a:lnTo>
                <a:cubicBezTo>
                  <a:pt x="6145" y="12416"/>
                  <a:pt x="5796" y="12796"/>
                  <a:pt x="5543" y="13113"/>
                </a:cubicBezTo>
                <a:lnTo>
                  <a:pt x="4909" y="13683"/>
                </a:lnTo>
                <a:cubicBezTo>
                  <a:pt x="4878" y="13714"/>
                  <a:pt x="4878" y="13778"/>
                  <a:pt x="4909" y="13809"/>
                </a:cubicBezTo>
                <a:cubicBezTo>
                  <a:pt x="4941" y="13873"/>
                  <a:pt x="5004" y="13904"/>
                  <a:pt x="5099" y="13936"/>
                </a:cubicBezTo>
                <a:cubicBezTo>
                  <a:pt x="5068" y="14063"/>
                  <a:pt x="5099" y="14158"/>
                  <a:pt x="5163" y="14253"/>
                </a:cubicBezTo>
                <a:lnTo>
                  <a:pt x="5289" y="14253"/>
                </a:lnTo>
                <a:lnTo>
                  <a:pt x="5669" y="13904"/>
                </a:lnTo>
                <a:lnTo>
                  <a:pt x="5669" y="13904"/>
                </a:lnTo>
                <a:cubicBezTo>
                  <a:pt x="5638" y="13968"/>
                  <a:pt x="5638" y="13999"/>
                  <a:pt x="5638" y="14031"/>
                </a:cubicBezTo>
                <a:cubicBezTo>
                  <a:pt x="5638" y="14094"/>
                  <a:pt x="5638" y="14126"/>
                  <a:pt x="5669" y="14126"/>
                </a:cubicBezTo>
                <a:cubicBezTo>
                  <a:pt x="5733" y="14221"/>
                  <a:pt x="5796" y="14253"/>
                  <a:pt x="5923" y="14253"/>
                </a:cubicBezTo>
                <a:cubicBezTo>
                  <a:pt x="6018" y="14253"/>
                  <a:pt x="6081" y="14253"/>
                  <a:pt x="6208" y="14221"/>
                </a:cubicBezTo>
                <a:lnTo>
                  <a:pt x="6208" y="14221"/>
                </a:lnTo>
                <a:cubicBezTo>
                  <a:pt x="6145" y="14253"/>
                  <a:pt x="6081" y="14316"/>
                  <a:pt x="6018" y="14348"/>
                </a:cubicBezTo>
                <a:cubicBezTo>
                  <a:pt x="5986" y="14348"/>
                  <a:pt x="5986" y="14380"/>
                  <a:pt x="5986" y="14411"/>
                </a:cubicBezTo>
                <a:cubicBezTo>
                  <a:pt x="5986" y="14443"/>
                  <a:pt x="5986" y="14443"/>
                  <a:pt x="6018" y="14475"/>
                </a:cubicBezTo>
                <a:cubicBezTo>
                  <a:pt x="6018" y="14475"/>
                  <a:pt x="6050" y="14506"/>
                  <a:pt x="6081" y="14506"/>
                </a:cubicBezTo>
                <a:cubicBezTo>
                  <a:pt x="6240" y="14506"/>
                  <a:pt x="6841" y="14063"/>
                  <a:pt x="7696" y="13366"/>
                </a:cubicBezTo>
                <a:lnTo>
                  <a:pt x="7696" y="13366"/>
                </a:lnTo>
                <a:lnTo>
                  <a:pt x="6715" y="14253"/>
                </a:lnTo>
                <a:cubicBezTo>
                  <a:pt x="6683" y="14284"/>
                  <a:pt x="6683" y="14316"/>
                  <a:pt x="6715" y="14348"/>
                </a:cubicBezTo>
                <a:cubicBezTo>
                  <a:pt x="6778" y="14443"/>
                  <a:pt x="6905" y="14475"/>
                  <a:pt x="7031" y="14506"/>
                </a:cubicBezTo>
                <a:cubicBezTo>
                  <a:pt x="7158" y="14475"/>
                  <a:pt x="7348" y="14443"/>
                  <a:pt x="7538" y="14348"/>
                </a:cubicBezTo>
                <a:cubicBezTo>
                  <a:pt x="7570" y="14380"/>
                  <a:pt x="7601" y="14380"/>
                  <a:pt x="7665" y="14380"/>
                </a:cubicBezTo>
                <a:cubicBezTo>
                  <a:pt x="7760" y="14380"/>
                  <a:pt x="7886" y="14348"/>
                  <a:pt x="8045" y="14253"/>
                </a:cubicBezTo>
                <a:lnTo>
                  <a:pt x="8045" y="14253"/>
                </a:lnTo>
                <a:cubicBezTo>
                  <a:pt x="7981" y="14316"/>
                  <a:pt x="7918" y="14348"/>
                  <a:pt x="7855" y="14411"/>
                </a:cubicBezTo>
                <a:cubicBezTo>
                  <a:pt x="7823" y="14443"/>
                  <a:pt x="7823" y="14506"/>
                  <a:pt x="7823" y="14538"/>
                </a:cubicBezTo>
                <a:cubicBezTo>
                  <a:pt x="7855" y="14538"/>
                  <a:pt x="7886" y="14570"/>
                  <a:pt x="7886" y="14570"/>
                </a:cubicBezTo>
                <a:cubicBezTo>
                  <a:pt x="7918" y="14570"/>
                  <a:pt x="7950" y="14570"/>
                  <a:pt x="7918" y="14538"/>
                </a:cubicBezTo>
                <a:cubicBezTo>
                  <a:pt x="8045" y="14443"/>
                  <a:pt x="8361" y="14189"/>
                  <a:pt x="8773" y="13841"/>
                </a:cubicBezTo>
                <a:cubicBezTo>
                  <a:pt x="8773" y="13841"/>
                  <a:pt x="8773" y="13873"/>
                  <a:pt x="8773" y="13873"/>
                </a:cubicBezTo>
                <a:cubicBezTo>
                  <a:pt x="8741" y="13968"/>
                  <a:pt x="8773" y="14031"/>
                  <a:pt x="8805" y="14094"/>
                </a:cubicBezTo>
                <a:cubicBezTo>
                  <a:pt x="8836" y="14094"/>
                  <a:pt x="8868" y="14126"/>
                  <a:pt x="8868" y="14126"/>
                </a:cubicBezTo>
                <a:cubicBezTo>
                  <a:pt x="8900" y="14126"/>
                  <a:pt x="8931" y="14126"/>
                  <a:pt x="8931" y="14094"/>
                </a:cubicBezTo>
                <a:lnTo>
                  <a:pt x="9280" y="13809"/>
                </a:lnTo>
                <a:lnTo>
                  <a:pt x="9280" y="13809"/>
                </a:lnTo>
                <a:cubicBezTo>
                  <a:pt x="9216" y="13904"/>
                  <a:pt x="9185" y="13968"/>
                  <a:pt x="9185" y="13999"/>
                </a:cubicBezTo>
                <a:cubicBezTo>
                  <a:pt x="9185" y="14063"/>
                  <a:pt x="9185" y="14094"/>
                  <a:pt x="9216" y="14126"/>
                </a:cubicBezTo>
                <a:cubicBezTo>
                  <a:pt x="9248" y="14158"/>
                  <a:pt x="9311" y="14221"/>
                  <a:pt x="9406" y="14221"/>
                </a:cubicBezTo>
                <a:cubicBezTo>
                  <a:pt x="9818" y="14221"/>
                  <a:pt x="10673" y="13524"/>
                  <a:pt x="11497" y="12733"/>
                </a:cubicBezTo>
                <a:lnTo>
                  <a:pt x="11497" y="12733"/>
                </a:lnTo>
                <a:cubicBezTo>
                  <a:pt x="11402" y="12891"/>
                  <a:pt x="11433" y="12954"/>
                  <a:pt x="11465" y="12954"/>
                </a:cubicBezTo>
                <a:cubicBezTo>
                  <a:pt x="11497" y="12986"/>
                  <a:pt x="11528" y="13018"/>
                  <a:pt x="11560" y="13018"/>
                </a:cubicBezTo>
                <a:cubicBezTo>
                  <a:pt x="11687" y="13018"/>
                  <a:pt x="12098" y="12606"/>
                  <a:pt x="12415" y="12258"/>
                </a:cubicBezTo>
                <a:cubicBezTo>
                  <a:pt x="12447" y="12226"/>
                  <a:pt x="12447" y="12194"/>
                  <a:pt x="12415" y="12163"/>
                </a:cubicBezTo>
                <a:cubicBezTo>
                  <a:pt x="12399" y="12147"/>
                  <a:pt x="12383" y="12139"/>
                  <a:pt x="12367" y="12139"/>
                </a:cubicBezTo>
                <a:cubicBezTo>
                  <a:pt x="12352" y="12139"/>
                  <a:pt x="12336" y="12147"/>
                  <a:pt x="12320" y="12163"/>
                </a:cubicBezTo>
                <a:cubicBezTo>
                  <a:pt x="12098" y="12384"/>
                  <a:pt x="11813" y="12669"/>
                  <a:pt x="11655" y="12764"/>
                </a:cubicBezTo>
                <a:cubicBezTo>
                  <a:pt x="11782" y="12574"/>
                  <a:pt x="12098" y="12194"/>
                  <a:pt x="12478" y="11751"/>
                </a:cubicBezTo>
                <a:cubicBezTo>
                  <a:pt x="13112" y="11118"/>
                  <a:pt x="13587" y="10579"/>
                  <a:pt x="13745" y="10453"/>
                </a:cubicBezTo>
                <a:cubicBezTo>
                  <a:pt x="13777" y="10421"/>
                  <a:pt x="13745" y="10358"/>
                  <a:pt x="13713" y="10326"/>
                </a:cubicBezTo>
                <a:lnTo>
                  <a:pt x="13682" y="10326"/>
                </a:lnTo>
                <a:cubicBezTo>
                  <a:pt x="13935" y="10073"/>
                  <a:pt x="14062" y="9914"/>
                  <a:pt x="14093" y="9819"/>
                </a:cubicBezTo>
                <a:cubicBezTo>
                  <a:pt x="14093" y="9756"/>
                  <a:pt x="14062" y="9724"/>
                  <a:pt x="14062" y="9693"/>
                </a:cubicBezTo>
                <a:cubicBezTo>
                  <a:pt x="14046" y="9677"/>
                  <a:pt x="14022" y="9669"/>
                  <a:pt x="13998" y="9669"/>
                </a:cubicBezTo>
                <a:cubicBezTo>
                  <a:pt x="13975" y="9669"/>
                  <a:pt x="13951" y="9677"/>
                  <a:pt x="13935" y="9693"/>
                </a:cubicBezTo>
                <a:lnTo>
                  <a:pt x="8931" y="13873"/>
                </a:lnTo>
                <a:cubicBezTo>
                  <a:pt x="8931" y="13809"/>
                  <a:pt x="8995" y="13714"/>
                  <a:pt x="9058" y="13619"/>
                </a:cubicBezTo>
                <a:cubicBezTo>
                  <a:pt x="9913" y="12891"/>
                  <a:pt x="11085" y="11909"/>
                  <a:pt x="12098" y="11023"/>
                </a:cubicBezTo>
                <a:cubicBezTo>
                  <a:pt x="12953" y="10263"/>
                  <a:pt x="13682" y="9693"/>
                  <a:pt x="13935" y="9471"/>
                </a:cubicBezTo>
                <a:cubicBezTo>
                  <a:pt x="13967" y="9439"/>
                  <a:pt x="14030" y="9407"/>
                  <a:pt x="14062" y="9376"/>
                </a:cubicBezTo>
                <a:cubicBezTo>
                  <a:pt x="14062" y="9376"/>
                  <a:pt x="14093" y="9344"/>
                  <a:pt x="14093" y="9344"/>
                </a:cubicBezTo>
                <a:cubicBezTo>
                  <a:pt x="14093" y="9312"/>
                  <a:pt x="14093" y="9281"/>
                  <a:pt x="14062" y="9281"/>
                </a:cubicBezTo>
                <a:cubicBezTo>
                  <a:pt x="14062" y="9249"/>
                  <a:pt x="14030" y="9249"/>
                  <a:pt x="14030" y="9249"/>
                </a:cubicBezTo>
                <a:lnTo>
                  <a:pt x="13967" y="9249"/>
                </a:lnTo>
                <a:cubicBezTo>
                  <a:pt x="13935" y="9281"/>
                  <a:pt x="13903" y="9312"/>
                  <a:pt x="13808" y="9344"/>
                </a:cubicBezTo>
                <a:cubicBezTo>
                  <a:pt x="14030" y="9122"/>
                  <a:pt x="14157" y="8932"/>
                  <a:pt x="14188" y="8837"/>
                </a:cubicBezTo>
                <a:cubicBezTo>
                  <a:pt x="14188" y="8774"/>
                  <a:pt x="14157" y="8742"/>
                  <a:pt x="14157" y="8742"/>
                </a:cubicBezTo>
                <a:cubicBezTo>
                  <a:pt x="14125" y="8711"/>
                  <a:pt x="14093" y="8711"/>
                  <a:pt x="14062" y="8711"/>
                </a:cubicBezTo>
                <a:cubicBezTo>
                  <a:pt x="13903" y="8711"/>
                  <a:pt x="13492" y="9059"/>
                  <a:pt x="12573" y="9914"/>
                </a:cubicBezTo>
                <a:cubicBezTo>
                  <a:pt x="13555" y="8901"/>
                  <a:pt x="14283" y="8109"/>
                  <a:pt x="14347" y="8014"/>
                </a:cubicBezTo>
                <a:cubicBezTo>
                  <a:pt x="14378" y="7982"/>
                  <a:pt x="14378" y="7919"/>
                  <a:pt x="14347" y="7887"/>
                </a:cubicBezTo>
                <a:cubicBezTo>
                  <a:pt x="14326" y="7887"/>
                  <a:pt x="14291" y="7873"/>
                  <a:pt x="14260" y="7873"/>
                </a:cubicBezTo>
                <a:cubicBezTo>
                  <a:pt x="14245" y="7873"/>
                  <a:pt x="14231" y="7877"/>
                  <a:pt x="14220" y="7887"/>
                </a:cubicBezTo>
                <a:lnTo>
                  <a:pt x="7601" y="14126"/>
                </a:lnTo>
                <a:cubicBezTo>
                  <a:pt x="7380" y="14253"/>
                  <a:pt x="7158" y="14316"/>
                  <a:pt x="7000" y="14316"/>
                </a:cubicBezTo>
                <a:cubicBezTo>
                  <a:pt x="6968" y="14316"/>
                  <a:pt x="6905" y="14316"/>
                  <a:pt x="6873" y="14284"/>
                </a:cubicBezTo>
                <a:lnTo>
                  <a:pt x="14410" y="7476"/>
                </a:lnTo>
                <a:cubicBezTo>
                  <a:pt x="14442" y="7444"/>
                  <a:pt x="14442" y="7412"/>
                  <a:pt x="14410" y="7381"/>
                </a:cubicBezTo>
                <a:cubicBezTo>
                  <a:pt x="14410" y="7349"/>
                  <a:pt x="14378" y="7349"/>
                  <a:pt x="14347" y="7349"/>
                </a:cubicBezTo>
                <a:cubicBezTo>
                  <a:pt x="14568" y="7096"/>
                  <a:pt x="14695" y="6874"/>
                  <a:pt x="14695" y="6747"/>
                </a:cubicBezTo>
                <a:cubicBezTo>
                  <a:pt x="14695" y="6684"/>
                  <a:pt x="14695" y="6621"/>
                  <a:pt x="14664" y="6557"/>
                </a:cubicBezTo>
                <a:cubicBezTo>
                  <a:pt x="14632" y="6557"/>
                  <a:pt x="14632" y="6526"/>
                  <a:pt x="14600" y="6526"/>
                </a:cubicBezTo>
                <a:cubicBezTo>
                  <a:pt x="14568" y="6526"/>
                  <a:pt x="14537" y="6557"/>
                  <a:pt x="14537" y="6557"/>
                </a:cubicBezTo>
                <a:cubicBezTo>
                  <a:pt x="13207" y="7951"/>
                  <a:pt x="11180" y="10009"/>
                  <a:pt x="9375" y="11624"/>
                </a:cubicBezTo>
                <a:cubicBezTo>
                  <a:pt x="8456" y="12384"/>
                  <a:pt x="7570" y="13113"/>
                  <a:pt x="6841" y="13683"/>
                </a:cubicBezTo>
                <a:cubicBezTo>
                  <a:pt x="6430" y="13936"/>
                  <a:pt x="6113" y="14094"/>
                  <a:pt x="5923" y="14094"/>
                </a:cubicBezTo>
                <a:cubicBezTo>
                  <a:pt x="5859" y="14063"/>
                  <a:pt x="5828" y="14063"/>
                  <a:pt x="5796" y="14031"/>
                </a:cubicBezTo>
                <a:cubicBezTo>
                  <a:pt x="5796" y="13968"/>
                  <a:pt x="5859" y="13873"/>
                  <a:pt x="5986" y="13746"/>
                </a:cubicBezTo>
                <a:cubicBezTo>
                  <a:pt x="7316" y="13081"/>
                  <a:pt x="9533" y="10991"/>
                  <a:pt x="11338" y="9122"/>
                </a:cubicBezTo>
                <a:lnTo>
                  <a:pt x="14378" y="6589"/>
                </a:lnTo>
                <a:cubicBezTo>
                  <a:pt x="14410" y="6589"/>
                  <a:pt x="14410" y="6526"/>
                  <a:pt x="14378" y="6494"/>
                </a:cubicBezTo>
                <a:cubicBezTo>
                  <a:pt x="14347" y="6462"/>
                  <a:pt x="14283" y="6462"/>
                  <a:pt x="14252" y="6462"/>
                </a:cubicBezTo>
                <a:cubicBezTo>
                  <a:pt x="14062" y="6652"/>
                  <a:pt x="13492" y="7096"/>
                  <a:pt x="12700" y="7729"/>
                </a:cubicBezTo>
                <a:cubicBezTo>
                  <a:pt x="13618" y="6779"/>
                  <a:pt x="14220" y="6051"/>
                  <a:pt x="14315" y="5956"/>
                </a:cubicBezTo>
                <a:cubicBezTo>
                  <a:pt x="14347" y="5924"/>
                  <a:pt x="14347" y="5892"/>
                  <a:pt x="14315" y="5861"/>
                </a:cubicBezTo>
                <a:cubicBezTo>
                  <a:pt x="14299" y="5845"/>
                  <a:pt x="14283" y="5837"/>
                  <a:pt x="14268" y="5837"/>
                </a:cubicBezTo>
                <a:cubicBezTo>
                  <a:pt x="14252" y="5837"/>
                  <a:pt x="14236" y="5845"/>
                  <a:pt x="14220" y="5861"/>
                </a:cubicBezTo>
                <a:cubicBezTo>
                  <a:pt x="14093" y="5924"/>
                  <a:pt x="13302" y="6494"/>
                  <a:pt x="12225" y="7317"/>
                </a:cubicBezTo>
                <a:lnTo>
                  <a:pt x="14030" y="5671"/>
                </a:lnTo>
                <a:cubicBezTo>
                  <a:pt x="14093" y="5639"/>
                  <a:pt x="14093" y="5607"/>
                  <a:pt x="14062" y="5576"/>
                </a:cubicBezTo>
                <a:cubicBezTo>
                  <a:pt x="14030" y="5544"/>
                  <a:pt x="13967" y="5544"/>
                  <a:pt x="13935" y="5544"/>
                </a:cubicBezTo>
                <a:lnTo>
                  <a:pt x="13143" y="6209"/>
                </a:lnTo>
                <a:cubicBezTo>
                  <a:pt x="13618" y="5734"/>
                  <a:pt x="13935" y="5386"/>
                  <a:pt x="13935" y="5227"/>
                </a:cubicBezTo>
                <a:cubicBezTo>
                  <a:pt x="13935" y="5196"/>
                  <a:pt x="13935" y="5164"/>
                  <a:pt x="13903" y="5132"/>
                </a:cubicBezTo>
                <a:cubicBezTo>
                  <a:pt x="13967" y="5069"/>
                  <a:pt x="14062" y="5006"/>
                  <a:pt x="14125" y="4942"/>
                </a:cubicBezTo>
                <a:cubicBezTo>
                  <a:pt x="14157" y="4942"/>
                  <a:pt x="14157" y="4911"/>
                  <a:pt x="14157" y="4879"/>
                </a:cubicBezTo>
                <a:cubicBezTo>
                  <a:pt x="14157" y="4847"/>
                  <a:pt x="14157" y="4847"/>
                  <a:pt x="14157" y="4815"/>
                </a:cubicBezTo>
                <a:cubicBezTo>
                  <a:pt x="14093" y="4752"/>
                  <a:pt x="13998" y="4689"/>
                  <a:pt x="13872" y="4657"/>
                </a:cubicBezTo>
                <a:cubicBezTo>
                  <a:pt x="14093" y="4404"/>
                  <a:pt x="14157" y="4245"/>
                  <a:pt x="14093" y="4182"/>
                </a:cubicBezTo>
                <a:cubicBezTo>
                  <a:pt x="14093" y="4150"/>
                  <a:pt x="14030" y="4119"/>
                  <a:pt x="13998" y="4119"/>
                </a:cubicBezTo>
                <a:lnTo>
                  <a:pt x="13967" y="4119"/>
                </a:lnTo>
                <a:cubicBezTo>
                  <a:pt x="13935" y="4024"/>
                  <a:pt x="13935" y="3960"/>
                  <a:pt x="13872" y="3897"/>
                </a:cubicBezTo>
                <a:cubicBezTo>
                  <a:pt x="13840" y="3865"/>
                  <a:pt x="13840" y="3865"/>
                  <a:pt x="13808" y="3865"/>
                </a:cubicBezTo>
                <a:lnTo>
                  <a:pt x="13745" y="3865"/>
                </a:lnTo>
                <a:lnTo>
                  <a:pt x="12795" y="4657"/>
                </a:lnTo>
                <a:cubicBezTo>
                  <a:pt x="12890" y="4562"/>
                  <a:pt x="12985" y="4499"/>
                  <a:pt x="13048" y="4435"/>
                </a:cubicBezTo>
                <a:cubicBezTo>
                  <a:pt x="13175" y="4277"/>
                  <a:pt x="13270" y="4182"/>
                  <a:pt x="13302" y="4119"/>
                </a:cubicBezTo>
                <a:cubicBezTo>
                  <a:pt x="13333" y="4119"/>
                  <a:pt x="13333" y="4119"/>
                  <a:pt x="13333" y="4087"/>
                </a:cubicBezTo>
                <a:cubicBezTo>
                  <a:pt x="13397" y="4024"/>
                  <a:pt x="13365" y="4024"/>
                  <a:pt x="13333" y="3992"/>
                </a:cubicBezTo>
                <a:cubicBezTo>
                  <a:pt x="13333" y="3992"/>
                  <a:pt x="13302" y="3960"/>
                  <a:pt x="13302" y="3960"/>
                </a:cubicBezTo>
                <a:cubicBezTo>
                  <a:pt x="13270" y="3960"/>
                  <a:pt x="13238" y="3992"/>
                  <a:pt x="13238" y="3992"/>
                </a:cubicBezTo>
                <a:cubicBezTo>
                  <a:pt x="13207" y="3992"/>
                  <a:pt x="13080" y="4150"/>
                  <a:pt x="12858" y="4372"/>
                </a:cubicBezTo>
                <a:cubicBezTo>
                  <a:pt x="12700" y="4562"/>
                  <a:pt x="12447" y="4784"/>
                  <a:pt x="12130" y="5037"/>
                </a:cubicBezTo>
                <a:cubicBezTo>
                  <a:pt x="12953" y="4245"/>
                  <a:pt x="13492" y="3612"/>
                  <a:pt x="13523" y="3327"/>
                </a:cubicBezTo>
                <a:cubicBezTo>
                  <a:pt x="13523" y="3264"/>
                  <a:pt x="13492" y="3200"/>
                  <a:pt x="13460" y="3169"/>
                </a:cubicBezTo>
                <a:cubicBezTo>
                  <a:pt x="13460" y="3137"/>
                  <a:pt x="13428" y="3137"/>
                  <a:pt x="13397" y="3137"/>
                </a:cubicBezTo>
                <a:lnTo>
                  <a:pt x="13365" y="3137"/>
                </a:lnTo>
                <a:lnTo>
                  <a:pt x="12922" y="3517"/>
                </a:lnTo>
                <a:cubicBezTo>
                  <a:pt x="12953" y="3422"/>
                  <a:pt x="12985" y="3359"/>
                  <a:pt x="12985" y="3295"/>
                </a:cubicBezTo>
                <a:cubicBezTo>
                  <a:pt x="12985" y="3232"/>
                  <a:pt x="12985" y="3169"/>
                  <a:pt x="12953" y="3105"/>
                </a:cubicBezTo>
                <a:cubicBezTo>
                  <a:pt x="12922" y="3105"/>
                  <a:pt x="12890" y="3074"/>
                  <a:pt x="12890" y="3074"/>
                </a:cubicBezTo>
                <a:cubicBezTo>
                  <a:pt x="12858" y="3074"/>
                  <a:pt x="12827" y="3074"/>
                  <a:pt x="12827" y="3105"/>
                </a:cubicBezTo>
                <a:lnTo>
                  <a:pt x="7063" y="7919"/>
                </a:lnTo>
                <a:lnTo>
                  <a:pt x="13080" y="2630"/>
                </a:lnTo>
                <a:cubicBezTo>
                  <a:pt x="13112" y="2599"/>
                  <a:pt x="13112" y="2535"/>
                  <a:pt x="13080" y="2504"/>
                </a:cubicBezTo>
                <a:cubicBezTo>
                  <a:pt x="13080" y="2472"/>
                  <a:pt x="13017" y="2440"/>
                  <a:pt x="12953" y="2440"/>
                </a:cubicBezTo>
                <a:cubicBezTo>
                  <a:pt x="12732" y="2440"/>
                  <a:pt x="12288" y="2694"/>
                  <a:pt x="11687" y="3105"/>
                </a:cubicBezTo>
                <a:lnTo>
                  <a:pt x="12352" y="2535"/>
                </a:lnTo>
                <a:cubicBezTo>
                  <a:pt x="12383" y="2504"/>
                  <a:pt x="12383" y="2440"/>
                  <a:pt x="12352" y="2409"/>
                </a:cubicBezTo>
                <a:cubicBezTo>
                  <a:pt x="12352" y="2377"/>
                  <a:pt x="12320" y="2377"/>
                  <a:pt x="12288" y="2377"/>
                </a:cubicBezTo>
                <a:cubicBezTo>
                  <a:pt x="12383" y="2282"/>
                  <a:pt x="12447" y="2219"/>
                  <a:pt x="12478" y="2187"/>
                </a:cubicBezTo>
                <a:cubicBezTo>
                  <a:pt x="12510" y="2155"/>
                  <a:pt x="12510" y="2124"/>
                  <a:pt x="12478" y="2092"/>
                </a:cubicBezTo>
                <a:cubicBezTo>
                  <a:pt x="12478" y="2060"/>
                  <a:pt x="12415" y="2060"/>
                  <a:pt x="12383" y="2060"/>
                </a:cubicBezTo>
                <a:cubicBezTo>
                  <a:pt x="12288" y="2124"/>
                  <a:pt x="11782" y="2472"/>
                  <a:pt x="11022" y="3010"/>
                </a:cubicBezTo>
                <a:cubicBezTo>
                  <a:pt x="11433" y="2630"/>
                  <a:pt x="11782" y="2314"/>
                  <a:pt x="11940" y="2124"/>
                </a:cubicBezTo>
                <a:cubicBezTo>
                  <a:pt x="12098" y="1997"/>
                  <a:pt x="12162" y="1965"/>
                  <a:pt x="12162" y="1934"/>
                </a:cubicBezTo>
                <a:cubicBezTo>
                  <a:pt x="12162" y="1902"/>
                  <a:pt x="12162" y="1870"/>
                  <a:pt x="12130" y="1870"/>
                </a:cubicBezTo>
                <a:cubicBezTo>
                  <a:pt x="12130" y="1839"/>
                  <a:pt x="12098" y="1839"/>
                  <a:pt x="12067" y="1839"/>
                </a:cubicBezTo>
                <a:lnTo>
                  <a:pt x="12003" y="1839"/>
                </a:lnTo>
                <a:cubicBezTo>
                  <a:pt x="11940" y="1902"/>
                  <a:pt x="11908" y="1965"/>
                  <a:pt x="11845" y="2029"/>
                </a:cubicBezTo>
                <a:cubicBezTo>
                  <a:pt x="11750" y="2092"/>
                  <a:pt x="11655" y="2155"/>
                  <a:pt x="11528" y="2250"/>
                </a:cubicBezTo>
                <a:cubicBezTo>
                  <a:pt x="11560" y="2187"/>
                  <a:pt x="11592" y="2124"/>
                  <a:pt x="11592" y="2060"/>
                </a:cubicBezTo>
                <a:cubicBezTo>
                  <a:pt x="11687" y="1902"/>
                  <a:pt x="11718" y="1775"/>
                  <a:pt x="11718" y="1680"/>
                </a:cubicBezTo>
                <a:cubicBezTo>
                  <a:pt x="11750" y="1522"/>
                  <a:pt x="11718" y="1395"/>
                  <a:pt x="11655" y="1300"/>
                </a:cubicBezTo>
                <a:cubicBezTo>
                  <a:pt x="11623" y="1300"/>
                  <a:pt x="11623" y="1269"/>
                  <a:pt x="11592" y="1269"/>
                </a:cubicBezTo>
                <a:cubicBezTo>
                  <a:pt x="11560" y="1269"/>
                  <a:pt x="11560" y="1269"/>
                  <a:pt x="11212" y="1585"/>
                </a:cubicBezTo>
                <a:cubicBezTo>
                  <a:pt x="11117" y="1585"/>
                  <a:pt x="11022" y="1617"/>
                  <a:pt x="10895" y="1649"/>
                </a:cubicBezTo>
                <a:cubicBezTo>
                  <a:pt x="10927" y="1585"/>
                  <a:pt x="10958" y="1522"/>
                  <a:pt x="10958" y="1459"/>
                </a:cubicBezTo>
                <a:cubicBezTo>
                  <a:pt x="10958" y="1427"/>
                  <a:pt x="10958" y="1395"/>
                  <a:pt x="10958" y="1364"/>
                </a:cubicBezTo>
                <a:cubicBezTo>
                  <a:pt x="10990" y="1300"/>
                  <a:pt x="10990" y="1300"/>
                  <a:pt x="10990" y="1269"/>
                </a:cubicBezTo>
                <a:cubicBezTo>
                  <a:pt x="11022" y="1237"/>
                  <a:pt x="10990" y="1205"/>
                  <a:pt x="10990" y="1205"/>
                </a:cubicBezTo>
                <a:cubicBezTo>
                  <a:pt x="10958" y="1174"/>
                  <a:pt x="10958" y="1174"/>
                  <a:pt x="10895" y="1174"/>
                </a:cubicBezTo>
                <a:lnTo>
                  <a:pt x="10863" y="1142"/>
                </a:lnTo>
                <a:cubicBezTo>
                  <a:pt x="10863" y="1126"/>
                  <a:pt x="10847" y="1118"/>
                  <a:pt x="10828" y="1118"/>
                </a:cubicBezTo>
                <a:cubicBezTo>
                  <a:pt x="10808" y="1118"/>
                  <a:pt x="10784" y="1126"/>
                  <a:pt x="10768" y="1142"/>
                </a:cubicBezTo>
                <a:lnTo>
                  <a:pt x="10515" y="1332"/>
                </a:lnTo>
                <a:cubicBezTo>
                  <a:pt x="10483" y="1364"/>
                  <a:pt x="10452" y="1364"/>
                  <a:pt x="10420" y="1395"/>
                </a:cubicBezTo>
                <a:cubicBezTo>
                  <a:pt x="10483" y="1300"/>
                  <a:pt x="10515" y="1237"/>
                  <a:pt x="10515" y="1142"/>
                </a:cubicBezTo>
                <a:cubicBezTo>
                  <a:pt x="10515" y="1047"/>
                  <a:pt x="10483" y="984"/>
                  <a:pt x="10452" y="920"/>
                </a:cubicBezTo>
                <a:cubicBezTo>
                  <a:pt x="10452" y="920"/>
                  <a:pt x="10420" y="889"/>
                  <a:pt x="10388" y="889"/>
                </a:cubicBezTo>
                <a:cubicBezTo>
                  <a:pt x="10388" y="889"/>
                  <a:pt x="10357" y="889"/>
                  <a:pt x="10325" y="920"/>
                </a:cubicBezTo>
                <a:lnTo>
                  <a:pt x="9501" y="1617"/>
                </a:lnTo>
                <a:cubicBezTo>
                  <a:pt x="10388" y="794"/>
                  <a:pt x="10357" y="762"/>
                  <a:pt x="10293" y="699"/>
                </a:cubicBezTo>
                <a:cubicBezTo>
                  <a:pt x="10293" y="667"/>
                  <a:pt x="10230" y="635"/>
                  <a:pt x="10198" y="635"/>
                </a:cubicBezTo>
                <a:lnTo>
                  <a:pt x="10166" y="635"/>
                </a:lnTo>
                <a:cubicBezTo>
                  <a:pt x="9280" y="635"/>
                  <a:pt x="1964" y="7444"/>
                  <a:pt x="507" y="8774"/>
                </a:cubicBezTo>
                <a:cubicBezTo>
                  <a:pt x="634" y="8584"/>
                  <a:pt x="887" y="8299"/>
                  <a:pt x="1267" y="7919"/>
                </a:cubicBezTo>
                <a:cubicBezTo>
                  <a:pt x="2154" y="7317"/>
                  <a:pt x="3801" y="5766"/>
                  <a:pt x="5891" y="3802"/>
                </a:cubicBezTo>
                <a:cubicBezTo>
                  <a:pt x="5955" y="3739"/>
                  <a:pt x="6018" y="3675"/>
                  <a:pt x="6081" y="3612"/>
                </a:cubicBezTo>
                <a:cubicBezTo>
                  <a:pt x="7253" y="2630"/>
                  <a:pt x="8520" y="1585"/>
                  <a:pt x="9786" y="604"/>
                </a:cubicBezTo>
                <a:cubicBezTo>
                  <a:pt x="9818" y="572"/>
                  <a:pt x="9818" y="572"/>
                  <a:pt x="9818" y="540"/>
                </a:cubicBezTo>
                <a:cubicBezTo>
                  <a:pt x="9818" y="509"/>
                  <a:pt x="9818" y="477"/>
                  <a:pt x="9786" y="477"/>
                </a:cubicBezTo>
                <a:cubicBezTo>
                  <a:pt x="9786" y="445"/>
                  <a:pt x="9755" y="445"/>
                  <a:pt x="9723" y="445"/>
                </a:cubicBezTo>
                <a:cubicBezTo>
                  <a:pt x="9723" y="445"/>
                  <a:pt x="9723" y="445"/>
                  <a:pt x="9691" y="477"/>
                </a:cubicBezTo>
                <a:lnTo>
                  <a:pt x="9660" y="477"/>
                </a:lnTo>
                <a:cubicBezTo>
                  <a:pt x="9628" y="509"/>
                  <a:pt x="9565" y="540"/>
                  <a:pt x="9470" y="604"/>
                </a:cubicBezTo>
                <a:cubicBezTo>
                  <a:pt x="9470" y="604"/>
                  <a:pt x="9438" y="572"/>
                  <a:pt x="9375" y="572"/>
                </a:cubicBezTo>
                <a:cubicBezTo>
                  <a:pt x="9121" y="572"/>
                  <a:pt x="8203" y="1395"/>
                  <a:pt x="6145" y="3327"/>
                </a:cubicBezTo>
                <a:cubicBezTo>
                  <a:pt x="4403" y="4815"/>
                  <a:pt x="2313" y="6621"/>
                  <a:pt x="666" y="8014"/>
                </a:cubicBezTo>
                <a:cubicBezTo>
                  <a:pt x="602" y="7539"/>
                  <a:pt x="5764" y="3137"/>
                  <a:pt x="9058" y="477"/>
                </a:cubicBezTo>
                <a:cubicBezTo>
                  <a:pt x="9090" y="445"/>
                  <a:pt x="9090" y="445"/>
                  <a:pt x="9090" y="414"/>
                </a:cubicBezTo>
                <a:cubicBezTo>
                  <a:pt x="9090" y="382"/>
                  <a:pt x="9090" y="382"/>
                  <a:pt x="9058" y="350"/>
                </a:cubicBezTo>
                <a:cubicBezTo>
                  <a:pt x="8995" y="255"/>
                  <a:pt x="8900" y="224"/>
                  <a:pt x="8773" y="224"/>
                </a:cubicBezTo>
                <a:lnTo>
                  <a:pt x="8710" y="224"/>
                </a:lnTo>
                <a:cubicBezTo>
                  <a:pt x="8710" y="192"/>
                  <a:pt x="8710" y="192"/>
                  <a:pt x="8710" y="192"/>
                </a:cubicBezTo>
                <a:cubicBezTo>
                  <a:pt x="8615" y="97"/>
                  <a:pt x="8520" y="33"/>
                  <a:pt x="8393" y="33"/>
                </a:cubicBezTo>
                <a:lnTo>
                  <a:pt x="8361" y="33"/>
                </a:lnTo>
                <a:cubicBezTo>
                  <a:pt x="8013" y="33"/>
                  <a:pt x="7475" y="350"/>
                  <a:pt x="6810" y="857"/>
                </a:cubicBezTo>
                <a:cubicBezTo>
                  <a:pt x="7063" y="604"/>
                  <a:pt x="7316" y="350"/>
                  <a:pt x="7570" y="129"/>
                </a:cubicBezTo>
                <a:cubicBezTo>
                  <a:pt x="7601" y="97"/>
                  <a:pt x="7601" y="65"/>
                  <a:pt x="7570" y="33"/>
                </a:cubicBezTo>
                <a:cubicBezTo>
                  <a:pt x="7570" y="2"/>
                  <a:pt x="7538" y="2"/>
                  <a:pt x="7506" y="2"/>
                </a:cubicBezTo>
                <a:cubicBezTo>
                  <a:pt x="7502" y="1"/>
                  <a:pt x="7498" y="0"/>
                  <a:pt x="7493" y="0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5"/>
          <p:cNvSpPr/>
          <p:nvPr/>
        </p:nvSpPr>
        <p:spPr>
          <a:xfrm>
            <a:off x="7921610" y="3220309"/>
            <a:ext cx="480927" cy="476803"/>
          </a:xfrm>
          <a:custGeom>
            <a:avLst/>
            <a:gdLst/>
            <a:ahLst/>
            <a:cxnLst/>
            <a:rect l="l" t="t" r="r" b="b"/>
            <a:pathLst>
              <a:path w="14696" h="14570" extrusionOk="0">
                <a:moveTo>
                  <a:pt x="5178" y="856"/>
                </a:moveTo>
                <a:lnTo>
                  <a:pt x="5068" y="952"/>
                </a:lnTo>
                <a:cubicBezTo>
                  <a:pt x="5068" y="952"/>
                  <a:pt x="5068" y="920"/>
                  <a:pt x="5099" y="920"/>
                </a:cubicBezTo>
                <a:cubicBezTo>
                  <a:pt x="5128" y="897"/>
                  <a:pt x="5154" y="876"/>
                  <a:pt x="5178" y="856"/>
                </a:cubicBezTo>
                <a:close/>
                <a:moveTo>
                  <a:pt x="11560" y="1490"/>
                </a:moveTo>
                <a:cubicBezTo>
                  <a:pt x="11592" y="1522"/>
                  <a:pt x="11592" y="1585"/>
                  <a:pt x="11592" y="1649"/>
                </a:cubicBezTo>
                <a:cubicBezTo>
                  <a:pt x="11592" y="1680"/>
                  <a:pt x="11560" y="1712"/>
                  <a:pt x="11560" y="1744"/>
                </a:cubicBezTo>
                <a:cubicBezTo>
                  <a:pt x="11560" y="1712"/>
                  <a:pt x="11528" y="1712"/>
                  <a:pt x="11528" y="1680"/>
                </a:cubicBezTo>
                <a:cubicBezTo>
                  <a:pt x="11497" y="1649"/>
                  <a:pt x="11465" y="1617"/>
                  <a:pt x="11433" y="1617"/>
                </a:cubicBezTo>
                <a:cubicBezTo>
                  <a:pt x="11497" y="1554"/>
                  <a:pt x="11528" y="1522"/>
                  <a:pt x="11560" y="1490"/>
                </a:cubicBezTo>
                <a:close/>
                <a:moveTo>
                  <a:pt x="10768" y="1554"/>
                </a:moveTo>
                <a:cubicBezTo>
                  <a:pt x="10737" y="1617"/>
                  <a:pt x="10705" y="1680"/>
                  <a:pt x="10642" y="1775"/>
                </a:cubicBezTo>
                <a:cubicBezTo>
                  <a:pt x="10515" y="1807"/>
                  <a:pt x="10388" y="1902"/>
                  <a:pt x="10230" y="1997"/>
                </a:cubicBezTo>
                <a:cubicBezTo>
                  <a:pt x="10483" y="1807"/>
                  <a:pt x="10642" y="1649"/>
                  <a:pt x="10768" y="1554"/>
                </a:cubicBezTo>
                <a:close/>
                <a:moveTo>
                  <a:pt x="10927" y="1807"/>
                </a:moveTo>
                <a:lnTo>
                  <a:pt x="10927" y="1807"/>
                </a:lnTo>
                <a:cubicBezTo>
                  <a:pt x="10895" y="1839"/>
                  <a:pt x="10832" y="1902"/>
                  <a:pt x="10768" y="1934"/>
                </a:cubicBezTo>
                <a:cubicBezTo>
                  <a:pt x="10610" y="2060"/>
                  <a:pt x="10483" y="2219"/>
                  <a:pt x="10325" y="2345"/>
                </a:cubicBezTo>
                <a:cubicBezTo>
                  <a:pt x="10483" y="2187"/>
                  <a:pt x="10642" y="2029"/>
                  <a:pt x="10737" y="1870"/>
                </a:cubicBezTo>
                <a:cubicBezTo>
                  <a:pt x="10832" y="1839"/>
                  <a:pt x="10895" y="1839"/>
                  <a:pt x="10927" y="1807"/>
                </a:cubicBezTo>
                <a:close/>
                <a:moveTo>
                  <a:pt x="8361" y="192"/>
                </a:moveTo>
                <a:cubicBezTo>
                  <a:pt x="8425" y="223"/>
                  <a:pt x="8456" y="223"/>
                  <a:pt x="8488" y="223"/>
                </a:cubicBezTo>
                <a:cubicBezTo>
                  <a:pt x="8456" y="255"/>
                  <a:pt x="8456" y="255"/>
                  <a:pt x="8425" y="287"/>
                </a:cubicBezTo>
                <a:cubicBezTo>
                  <a:pt x="8298" y="318"/>
                  <a:pt x="8203" y="382"/>
                  <a:pt x="8076" y="445"/>
                </a:cubicBezTo>
                <a:cubicBezTo>
                  <a:pt x="8076" y="413"/>
                  <a:pt x="8076" y="382"/>
                  <a:pt x="8045" y="350"/>
                </a:cubicBezTo>
                <a:cubicBezTo>
                  <a:pt x="8029" y="334"/>
                  <a:pt x="8013" y="326"/>
                  <a:pt x="7993" y="326"/>
                </a:cubicBezTo>
                <a:cubicBezTo>
                  <a:pt x="7973" y="326"/>
                  <a:pt x="7950" y="334"/>
                  <a:pt x="7918" y="350"/>
                </a:cubicBezTo>
                <a:cubicBezTo>
                  <a:pt x="7570" y="635"/>
                  <a:pt x="5859" y="1965"/>
                  <a:pt x="4149" y="3359"/>
                </a:cubicBezTo>
                <a:cubicBezTo>
                  <a:pt x="5859" y="1744"/>
                  <a:pt x="7633" y="192"/>
                  <a:pt x="8361" y="192"/>
                </a:cubicBezTo>
                <a:close/>
                <a:moveTo>
                  <a:pt x="10325" y="2124"/>
                </a:moveTo>
                <a:lnTo>
                  <a:pt x="10325" y="2124"/>
                </a:lnTo>
                <a:cubicBezTo>
                  <a:pt x="9881" y="2535"/>
                  <a:pt x="9185" y="3042"/>
                  <a:pt x="8393" y="3612"/>
                </a:cubicBezTo>
                <a:cubicBezTo>
                  <a:pt x="8488" y="3517"/>
                  <a:pt x="8583" y="3422"/>
                  <a:pt x="8678" y="3359"/>
                </a:cubicBezTo>
                <a:cubicBezTo>
                  <a:pt x="9343" y="2789"/>
                  <a:pt x="9881" y="2409"/>
                  <a:pt x="10325" y="2124"/>
                </a:cubicBezTo>
                <a:close/>
                <a:moveTo>
                  <a:pt x="3548" y="2092"/>
                </a:moveTo>
                <a:cubicBezTo>
                  <a:pt x="2756" y="2820"/>
                  <a:pt x="2059" y="3422"/>
                  <a:pt x="1553" y="3802"/>
                </a:cubicBezTo>
                <a:cubicBezTo>
                  <a:pt x="1838" y="3549"/>
                  <a:pt x="2186" y="3232"/>
                  <a:pt x="2503" y="2915"/>
                </a:cubicBezTo>
                <a:cubicBezTo>
                  <a:pt x="2851" y="2630"/>
                  <a:pt x="3231" y="2345"/>
                  <a:pt x="3548" y="2092"/>
                </a:cubicBezTo>
                <a:close/>
                <a:moveTo>
                  <a:pt x="982" y="4340"/>
                </a:moveTo>
                <a:lnTo>
                  <a:pt x="919" y="4404"/>
                </a:lnTo>
                <a:cubicBezTo>
                  <a:pt x="951" y="4372"/>
                  <a:pt x="951" y="4340"/>
                  <a:pt x="982" y="4340"/>
                </a:cubicBezTo>
                <a:close/>
                <a:moveTo>
                  <a:pt x="13808" y="4087"/>
                </a:moveTo>
                <a:cubicBezTo>
                  <a:pt x="13808" y="4119"/>
                  <a:pt x="13808" y="4150"/>
                  <a:pt x="13808" y="4182"/>
                </a:cubicBezTo>
                <a:cubicBezTo>
                  <a:pt x="13713" y="4245"/>
                  <a:pt x="13587" y="4309"/>
                  <a:pt x="13428" y="4404"/>
                </a:cubicBezTo>
                <a:lnTo>
                  <a:pt x="13808" y="4087"/>
                </a:lnTo>
                <a:close/>
                <a:moveTo>
                  <a:pt x="13967" y="4277"/>
                </a:moveTo>
                <a:cubicBezTo>
                  <a:pt x="13967" y="4309"/>
                  <a:pt x="13967" y="4372"/>
                  <a:pt x="13903" y="4404"/>
                </a:cubicBezTo>
                <a:cubicBezTo>
                  <a:pt x="13935" y="4372"/>
                  <a:pt x="13967" y="4340"/>
                  <a:pt x="13967" y="4277"/>
                </a:cubicBezTo>
                <a:close/>
                <a:moveTo>
                  <a:pt x="7475" y="4182"/>
                </a:moveTo>
                <a:cubicBezTo>
                  <a:pt x="7380" y="4245"/>
                  <a:pt x="7316" y="4309"/>
                  <a:pt x="7221" y="4372"/>
                </a:cubicBezTo>
                <a:cubicBezTo>
                  <a:pt x="7158" y="4404"/>
                  <a:pt x="7126" y="4467"/>
                  <a:pt x="7063" y="4499"/>
                </a:cubicBezTo>
                <a:cubicBezTo>
                  <a:pt x="7190" y="4372"/>
                  <a:pt x="7316" y="4277"/>
                  <a:pt x="7475" y="4182"/>
                </a:cubicBezTo>
                <a:close/>
                <a:moveTo>
                  <a:pt x="3136" y="4467"/>
                </a:moveTo>
                <a:lnTo>
                  <a:pt x="3136" y="4467"/>
                </a:lnTo>
                <a:cubicBezTo>
                  <a:pt x="3009" y="4562"/>
                  <a:pt x="2883" y="4689"/>
                  <a:pt x="2756" y="4784"/>
                </a:cubicBezTo>
                <a:cubicBezTo>
                  <a:pt x="2883" y="4657"/>
                  <a:pt x="3009" y="4562"/>
                  <a:pt x="3136" y="4467"/>
                </a:cubicBezTo>
                <a:close/>
                <a:moveTo>
                  <a:pt x="13777" y="4372"/>
                </a:moveTo>
                <a:cubicBezTo>
                  <a:pt x="13745" y="4467"/>
                  <a:pt x="13682" y="4562"/>
                  <a:pt x="13587" y="4689"/>
                </a:cubicBezTo>
                <a:cubicBezTo>
                  <a:pt x="13365" y="4752"/>
                  <a:pt x="13048" y="4879"/>
                  <a:pt x="12732" y="5069"/>
                </a:cubicBezTo>
                <a:cubicBezTo>
                  <a:pt x="13175" y="4720"/>
                  <a:pt x="13555" y="4467"/>
                  <a:pt x="13777" y="4372"/>
                </a:cubicBezTo>
                <a:close/>
                <a:moveTo>
                  <a:pt x="13777" y="4847"/>
                </a:moveTo>
                <a:cubicBezTo>
                  <a:pt x="13872" y="4847"/>
                  <a:pt x="13935" y="4847"/>
                  <a:pt x="13967" y="4879"/>
                </a:cubicBezTo>
                <a:cubicBezTo>
                  <a:pt x="13808" y="5005"/>
                  <a:pt x="13492" y="5227"/>
                  <a:pt x="13080" y="5544"/>
                </a:cubicBezTo>
                <a:cubicBezTo>
                  <a:pt x="13365" y="5259"/>
                  <a:pt x="13618" y="5037"/>
                  <a:pt x="13777" y="4847"/>
                </a:cubicBezTo>
                <a:close/>
                <a:moveTo>
                  <a:pt x="11275" y="1744"/>
                </a:moveTo>
                <a:cubicBezTo>
                  <a:pt x="11338" y="1744"/>
                  <a:pt x="11370" y="1775"/>
                  <a:pt x="11402" y="1807"/>
                </a:cubicBezTo>
                <a:cubicBezTo>
                  <a:pt x="11433" y="1839"/>
                  <a:pt x="11465" y="1902"/>
                  <a:pt x="11433" y="1965"/>
                </a:cubicBezTo>
                <a:cubicBezTo>
                  <a:pt x="11433" y="1965"/>
                  <a:pt x="11433" y="1997"/>
                  <a:pt x="11433" y="1997"/>
                </a:cubicBezTo>
                <a:cubicBezTo>
                  <a:pt x="11338" y="2187"/>
                  <a:pt x="11180" y="2409"/>
                  <a:pt x="10958" y="2662"/>
                </a:cubicBezTo>
                <a:cubicBezTo>
                  <a:pt x="10737" y="2820"/>
                  <a:pt x="10483" y="2979"/>
                  <a:pt x="10230" y="3169"/>
                </a:cubicBezTo>
                <a:cubicBezTo>
                  <a:pt x="9058" y="4024"/>
                  <a:pt x="7506" y="5100"/>
                  <a:pt x="6018" y="6240"/>
                </a:cubicBezTo>
                <a:cubicBezTo>
                  <a:pt x="7285" y="5164"/>
                  <a:pt x="8900" y="3770"/>
                  <a:pt x="10895" y="2060"/>
                </a:cubicBezTo>
                <a:cubicBezTo>
                  <a:pt x="11022" y="1934"/>
                  <a:pt x="11148" y="1839"/>
                  <a:pt x="11275" y="1744"/>
                </a:cubicBezTo>
                <a:close/>
                <a:moveTo>
                  <a:pt x="10357" y="1110"/>
                </a:moveTo>
                <a:cubicBezTo>
                  <a:pt x="10357" y="1110"/>
                  <a:pt x="10357" y="1110"/>
                  <a:pt x="10357" y="1142"/>
                </a:cubicBezTo>
                <a:cubicBezTo>
                  <a:pt x="10325" y="1268"/>
                  <a:pt x="10230" y="1427"/>
                  <a:pt x="10071" y="1649"/>
                </a:cubicBezTo>
                <a:cubicBezTo>
                  <a:pt x="9026" y="2409"/>
                  <a:pt x="7126" y="4024"/>
                  <a:pt x="5321" y="5607"/>
                </a:cubicBezTo>
                <a:cubicBezTo>
                  <a:pt x="4814" y="5955"/>
                  <a:pt x="4308" y="6272"/>
                  <a:pt x="3833" y="6589"/>
                </a:cubicBezTo>
                <a:lnTo>
                  <a:pt x="10357" y="1110"/>
                </a:lnTo>
                <a:close/>
                <a:moveTo>
                  <a:pt x="11592" y="2820"/>
                </a:moveTo>
                <a:lnTo>
                  <a:pt x="11592" y="2820"/>
                </a:lnTo>
                <a:cubicBezTo>
                  <a:pt x="11275" y="3137"/>
                  <a:pt x="10958" y="3454"/>
                  <a:pt x="10610" y="3770"/>
                </a:cubicBezTo>
                <a:lnTo>
                  <a:pt x="7031" y="6779"/>
                </a:lnTo>
                <a:cubicBezTo>
                  <a:pt x="8171" y="5734"/>
                  <a:pt x="9280" y="4720"/>
                  <a:pt x="10166" y="3865"/>
                </a:cubicBezTo>
                <a:cubicBezTo>
                  <a:pt x="10705" y="3454"/>
                  <a:pt x="11212" y="3105"/>
                  <a:pt x="11592" y="2820"/>
                </a:cubicBezTo>
                <a:close/>
                <a:moveTo>
                  <a:pt x="11737" y="6779"/>
                </a:moveTo>
                <a:cubicBezTo>
                  <a:pt x="11733" y="6783"/>
                  <a:pt x="11730" y="6786"/>
                  <a:pt x="11726" y="6789"/>
                </a:cubicBezTo>
                <a:lnTo>
                  <a:pt x="11726" y="6789"/>
                </a:lnTo>
                <a:cubicBezTo>
                  <a:pt x="11729" y="6785"/>
                  <a:pt x="11733" y="6782"/>
                  <a:pt x="11737" y="6779"/>
                </a:cubicBezTo>
                <a:close/>
                <a:moveTo>
                  <a:pt x="6366" y="5132"/>
                </a:moveTo>
                <a:cubicBezTo>
                  <a:pt x="5511" y="5860"/>
                  <a:pt x="4561" y="6621"/>
                  <a:pt x="3643" y="7317"/>
                </a:cubicBezTo>
                <a:lnTo>
                  <a:pt x="5891" y="5449"/>
                </a:lnTo>
                <a:cubicBezTo>
                  <a:pt x="5923" y="5417"/>
                  <a:pt x="5955" y="5385"/>
                  <a:pt x="6018" y="5354"/>
                </a:cubicBezTo>
                <a:cubicBezTo>
                  <a:pt x="6145" y="5290"/>
                  <a:pt x="6271" y="5195"/>
                  <a:pt x="6366" y="5132"/>
                </a:cubicBezTo>
                <a:close/>
                <a:moveTo>
                  <a:pt x="3041" y="4752"/>
                </a:moveTo>
                <a:cubicBezTo>
                  <a:pt x="1838" y="5955"/>
                  <a:pt x="856" y="7032"/>
                  <a:pt x="571" y="7349"/>
                </a:cubicBezTo>
                <a:cubicBezTo>
                  <a:pt x="539" y="7317"/>
                  <a:pt x="539" y="7286"/>
                  <a:pt x="571" y="7254"/>
                </a:cubicBezTo>
                <a:cubicBezTo>
                  <a:pt x="571" y="7159"/>
                  <a:pt x="634" y="7001"/>
                  <a:pt x="729" y="6874"/>
                </a:cubicBezTo>
                <a:cubicBezTo>
                  <a:pt x="919" y="6652"/>
                  <a:pt x="1172" y="6367"/>
                  <a:pt x="1489" y="6082"/>
                </a:cubicBezTo>
                <a:cubicBezTo>
                  <a:pt x="1933" y="5702"/>
                  <a:pt x="2471" y="5259"/>
                  <a:pt x="3041" y="4752"/>
                </a:cubicBezTo>
                <a:close/>
                <a:moveTo>
                  <a:pt x="666" y="8025"/>
                </a:moveTo>
                <a:cubicBezTo>
                  <a:pt x="666" y="8030"/>
                  <a:pt x="666" y="8036"/>
                  <a:pt x="666" y="8046"/>
                </a:cubicBezTo>
                <a:cubicBezTo>
                  <a:pt x="665" y="8039"/>
                  <a:pt x="665" y="8033"/>
                  <a:pt x="666" y="8025"/>
                </a:cubicBezTo>
                <a:close/>
                <a:moveTo>
                  <a:pt x="9881" y="2725"/>
                </a:moveTo>
                <a:lnTo>
                  <a:pt x="9881" y="2725"/>
                </a:lnTo>
                <a:cubicBezTo>
                  <a:pt x="7095" y="5132"/>
                  <a:pt x="4941" y="6969"/>
                  <a:pt x="3421" y="8236"/>
                </a:cubicBezTo>
                <a:cubicBezTo>
                  <a:pt x="4719" y="6937"/>
                  <a:pt x="5859" y="5860"/>
                  <a:pt x="6841" y="4942"/>
                </a:cubicBezTo>
                <a:cubicBezTo>
                  <a:pt x="7063" y="4784"/>
                  <a:pt x="7253" y="4594"/>
                  <a:pt x="7475" y="4435"/>
                </a:cubicBezTo>
                <a:cubicBezTo>
                  <a:pt x="8393" y="3802"/>
                  <a:pt x="9248" y="3232"/>
                  <a:pt x="9881" y="2725"/>
                </a:cubicBezTo>
                <a:close/>
                <a:moveTo>
                  <a:pt x="5258" y="7634"/>
                </a:moveTo>
                <a:lnTo>
                  <a:pt x="5258" y="7634"/>
                </a:lnTo>
                <a:cubicBezTo>
                  <a:pt x="4914" y="7920"/>
                  <a:pt x="4545" y="8181"/>
                  <a:pt x="4220" y="8439"/>
                </a:cubicBezTo>
                <a:lnTo>
                  <a:pt x="4220" y="8439"/>
                </a:lnTo>
                <a:cubicBezTo>
                  <a:pt x="4312" y="8360"/>
                  <a:pt x="4405" y="8273"/>
                  <a:pt x="4498" y="8204"/>
                </a:cubicBezTo>
                <a:cubicBezTo>
                  <a:pt x="4751" y="8014"/>
                  <a:pt x="5004" y="7824"/>
                  <a:pt x="5258" y="7634"/>
                </a:cubicBezTo>
                <a:close/>
                <a:moveTo>
                  <a:pt x="3061" y="6443"/>
                </a:moveTo>
                <a:lnTo>
                  <a:pt x="3061" y="6443"/>
                </a:lnTo>
                <a:cubicBezTo>
                  <a:pt x="1904" y="7490"/>
                  <a:pt x="943" y="8376"/>
                  <a:pt x="507" y="8774"/>
                </a:cubicBezTo>
                <a:cubicBezTo>
                  <a:pt x="634" y="8616"/>
                  <a:pt x="887" y="8299"/>
                  <a:pt x="1267" y="7919"/>
                </a:cubicBezTo>
                <a:cubicBezTo>
                  <a:pt x="1698" y="7627"/>
                  <a:pt x="2308" y="7118"/>
                  <a:pt x="3061" y="6443"/>
                </a:cubicBezTo>
                <a:close/>
                <a:moveTo>
                  <a:pt x="13428" y="4910"/>
                </a:moveTo>
                <a:lnTo>
                  <a:pt x="13428" y="4910"/>
                </a:lnTo>
                <a:cubicBezTo>
                  <a:pt x="13302" y="5100"/>
                  <a:pt x="13112" y="5290"/>
                  <a:pt x="12890" y="5512"/>
                </a:cubicBezTo>
                <a:cubicBezTo>
                  <a:pt x="12542" y="5829"/>
                  <a:pt x="12130" y="6209"/>
                  <a:pt x="11687" y="6621"/>
                </a:cubicBezTo>
                <a:cubicBezTo>
                  <a:pt x="10642" y="7412"/>
                  <a:pt x="9406" y="8362"/>
                  <a:pt x="8235" y="9312"/>
                </a:cubicBezTo>
                <a:cubicBezTo>
                  <a:pt x="8203" y="9344"/>
                  <a:pt x="8171" y="9376"/>
                  <a:pt x="8140" y="9376"/>
                </a:cubicBezTo>
                <a:cubicBezTo>
                  <a:pt x="9216" y="8394"/>
                  <a:pt x="10261" y="7349"/>
                  <a:pt x="11117" y="6462"/>
                </a:cubicBezTo>
                <a:cubicBezTo>
                  <a:pt x="12067" y="5670"/>
                  <a:pt x="12858" y="5100"/>
                  <a:pt x="13428" y="4910"/>
                </a:cubicBezTo>
                <a:close/>
                <a:moveTo>
                  <a:pt x="10324" y="3328"/>
                </a:moveTo>
                <a:cubicBezTo>
                  <a:pt x="9993" y="3655"/>
                  <a:pt x="9633" y="3986"/>
                  <a:pt x="9216" y="4372"/>
                </a:cubicBezTo>
                <a:cubicBezTo>
                  <a:pt x="7728" y="5449"/>
                  <a:pt x="5955" y="6779"/>
                  <a:pt x="4466" y="8014"/>
                </a:cubicBezTo>
                <a:cubicBezTo>
                  <a:pt x="3738" y="8552"/>
                  <a:pt x="3073" y="9027"/>
                  <a:pt x="2503" y="9407"/>
                </a:cubicBezTo>
                <a:cubicBezTo>
                  <a:pt x="4434" y="7476"/>
                  <a:pt x="8202" y="4816"/>
                  <a:pt x="10324" y="3328"/>
                </a:cubicBezTo>
                <a:close/>
                <a:moveTo>
                  <a:pt x="4466" y="6367"/>
                </a:moveTo>
                <a:lnTo>
                  <a:pt x="4466" y="6367"/>
                </a:lnTo>
                <a:cubicBezTo>
                  <a:pt x="4371" y="6431"/>
                  <a:pt x="4308" y="6494"/>
                  <a:pt x="4213" y="6557"/>
                </a:cubicBezTo>
                <a:cubicBezTo>
                  <a:pt x="3611" y="7064"/>
                  <a:pt x="3073" y="7539"/>
                  <a:pt x="2598" y="7982"/>
                </a:cubicBezTo>
                <a:lnTo>
                  <a:pt x="824" y="9471"/>
                </a:lnTo>
                <a:cubicBezTo>
                  <a:pt x="792" y="9502"/>
                  <a:pt x="792" y="9534"/>
                  <a:pt x="824" y="9566"/>
                </a:cubicBezTo>
                <a:cubicBezTo>
                  <a:pt x="824" y="9597"/>
                  <a:pt x="824" y="9597"/>
                  <a:pt x="856" y="9597"/>
                </a:cubicBezTo>
                <a:cubicBezTo>
                  <a:pt x="824" y="9597"/>
                  <a:pt x="792" y="9629"/>
                  <a:pt x="792" y="9661"/>
                </a:cubicBezTo>
                <a:cubicBezTo>
                  <a:pt x="761" y="9597"/>
                  <a:pt x="761" y="9566"/>
                  <a:pt x="761" y="9502"/>
                </a:cubicBezTo>
                <a:cubicBezTo>
                  <a:pt x="792" y="9281"/>
                  <a:pt x="1014" y="8996"/>
                  <a:pt x="1331" y="8679"/>
                </a:cubicBezTo>
                <a:lnTo>
                  <a:pt x="2281" y="7856"/>
                </a:lnTo>
                <a:cubicBezTo>
                  <a:pt x="2914" y="7412"/>
                  <a:pt x="3674" y="6874"/>
                  <a:pt x="4466" y="6367"/>
                </a:cubicBezTo>
                <a:close/>
                <a:moveTo>
                  <a:pt x="14505" y="6842"/>
                </a:moveTo>
                <a:cubicBezTo>
                  <a:pt x="14315" y="7349"/>
                  <a:pt x="13143" y="8457"/>
                  <a:pt x="11687" y="9724"/>
                </a:cubicBezTo>
                <a:cubicBezTo>
                  <a:pt x="12985" y="8457"/>
                  <a:pt x="14125" y="7286"/>
                  <a:pt x="14505" y="6842"/>
                </a:cubicBezTo>
                <a:close/>
                <a:moveTo>
                  <a:pt x="11307" y="5100"/>
                </a:moveTo>
                <a:lnTo>
                  <a:pt x="11307" y="5100"/>
                </a:lnTo>
                <a:cubicBezTo>
                  <a:pt x="9881" y="6431"/>
                  <a:pt x="7665" y="8267"/>
                  <a:pt x="5574" y="9914"/>
                </a:cubicBezTo>
                <a:lnTo>
                  <a:pt x="11307" y="5100"/>
                </a:lnTo>
                <a:close/>
                <a:moveTo>
                  <a:pt x="2376" y="9281"/>
                </a:moveTo>
                <a:cubicBezTo>
                  <a:pt x="2186" y="9471"/>
                  <a:pt x="2028" y="9661"/>
                  <a:pt x="1869" y="9851"/>
                </a:cubicBezTo>
                <a:cubicBezTo>
                  <a:pt x="1806" y="9914"/>
                  <a:pt x="1711" y="9946"/>
                  <a:pt x="1648" y="10009"/>
                </a:cubicBezTo>
                <a:cubicBezTo>
                  <a:pt x="1806" y="9819"/>
                  <a:pt x="1996" y="9661"/>
                  <a:pt x="2154" y="9471"/>
                </a:cubicBezTo>
                <a:cubicBezTo>
                  <a:pt x="2218" y="9407"/>
                  <a:pt x="2312" y="9344"/>
                  <a:pt x="2376" y="9281"/>
                </a:cubicBezTo>
                <a:close/>
                <a:moveTo>
                  <a:pt x="4973" y="6494"/>
                </a:moveTo>
                <a:lnTo>
                  <a:pt x="4973" y="6494"/>
                </a:lnTo>
                <a:cubicBezTo>
                  <a:pt x="4086" y="7349"/>
                  <a:pt x="3104" y="8299"/>
                  <a:pt x="2028" y="9376"/>
                </a:cubicBezTo>
                <a:cubicBezTo>
                  <a:pt x="1426" y="9882"/>
                  <a:pt x="1046" y="10167"/>
                  <a:pt x="887" y="10262"/>
                </a:cubicBezTo>
                <a:lnTo>
                  <a:pt x="887" y="10199"/>
                </a:lnTo>
                <a:cubicBezTo>
                  <a:pt x="919" y="9946"/>
                  <a:pt x="1299" y="9471"/>
                  <a:pt x="1901" y="8869"/>
                </a:cubicBezTo>
                <a:cubicBezTo>
                  <a:pt x="2661" y="8299"/>
                  <a:pt x="3801" y="7444"/>
                  <a:pt x="4973" y="6494"/>
                </a:cubicBezTo>
                <a:close/>
                <a:moveTo>
                  <a:pt x="3136" y="9186"/>
                </a:moveTo>
                <a:lnTo>
                  <a:pt x="3136" y="9186"/>
                </a:lnTo>
                <a:cubicBezTo>
                  <a:pt x="2914" y="9376"/>
                  <a:pt x="2724" y="9534"/>
                  <a:pt x="2534" y="9724"/>
                </a:cubicBezTo>
                <a:cubicBezTo>
                  <a:pt x="2091" y="10072"/>
                  <a:pt x="1774" y="10326"/>
                  <a:pt x="1553" y="10516"/>
                </a:cubicBezTo>
                <a:cubicBezTo>
                  <a:pt x="1648" y="10357"/>
                  <a:pt x="1806" y="10167"/>
                  <a:pt x="1964" y="9977"/>
                </a:cubicBezTo>
                <a:cubicBezTo>
                  <a:pt x="2281" y="9756"/>
                  <a:pt x="2693" y="9471"/>
                  <a:pt x="3136" y="9186"/>
                </a:cubicBezTo>
                <a:close/>
                <a:moveTo>
                  <a:pt x="13998" y="8932"/>
                </a:moveTo>
                <a:lnTo>
                  <a:pt x="13998" y="8932"/>
                </a:lnTo>
                <a:cubicBezTo>
                  <a:pt x="13903" y="9091"/>
                  <a:pt x="13555" y="9471"/>
                  <a:pt x="13017" y="9977"/>
                </a:cubicBezTo>
                <a:cubicBezTo>
                  <a:pt x="12700" y="10199"/>
                  <a:pt x="12352" y="10484"/>
                  <a:pt x="11940" y="10801"/>
                </a:cubicBezTo>
                <a:cubicBezTo>
                  <a:pt x="12795" y="9977"/>
                  <a:pt x="13713" y="9122"/>
                  <a:pt x="13998" y="8932"/>
                </a:cubicBezTo>
                <a:close/>
                <a:moveTo>
                  <a:pt x="7570" y="6050"/>
                </a:moveTo>
                <a:lnTo>
                  <a:pt x="7570" y="6050"/>
                </a:lnTo>
                <a:cubicBezTo>
                  <a:pt x="5226" y="8204"/>
                  <a:pt x="2819" y="10294"/>
                  <a:pt x="1743" y="10864"/>
                </a:cubicBezTo>
                <a:cubicBezTo>
                  <a:pt x="1933" y="10579"/>
                  <a:pt x="2218" y="10262"/>
                  <a:pt x="2598" y="9882"/>
                </a:cubicBezTo>
                <a:cubicBezTo>
                  <a:pt x="3073" y="9534"/>
                  <a:pt x="3611" y="9122"/>
                  <a:pt x="4181" y="8679"/>
                </a:cubicBezTo>
                <a:cubicBezTo>
                  <a:pt x="5258" y="7856"/>
                  <a:pt x="6430" y="6969"/>
                  <a:pt x="7570" y="6050"/>
                </a:cubicBezTo>
                <a:close/>
                <a:moveTo>
                  <a:pt x="1806" y="10516"/>
                </a:moveTo>
                <a:lnTo>
                  <a:pt x="1806" y="10516"/>
                </a:lnTo>
                <a:cubicBezTo>
                  <a:pt x="1679" y="10706"/>
                  <a:pt x="1553" y="10832"/>
                  <a:pt x="1489" y="10959"/>
                </a:cubicBezTo>
                <a:cubicBezTo>
                  <a:pt x="1426" y="10991"/>
                  <a:pt x="1362" y="11023"/>
                  <a:pt x="1331" y="11023"/>
                </a:cubicBezTo>
                <a:cubicBezTo>
                  <a:pt x="1331" y="10991"/>
                  <a:pt x="1331" y="10959"/>
                  <a:pt x="1331" y="10959"/>
                </a:cubicBezTo>
                <a:cubicBezTo>
                  <a:pt x="1426" y="10864"/>
                  <a:pt x="1584" y="10706"/>
                  <a:pt x="1806" y="10516"/>
                </a:cubicBezTo>
                <a:close/>
                <a:moveTo>
                  <a:pt x="7981" y="9122"/>
                </a:moveTo>
                <a:lnTo>
                  <a:pt x="7981" y="9122"/>
                </a:lnTo>
                <a:cubicBezTo>
                  <a:pt x="7506" y="9597"/>
                  <a:pt x="7031" y="10072"/>
                  <a:pt x="6556" y="10547"/>
                </a:cubicBezTo>
                <a:lnTo>
                  <a:pt x="6430" y="10642"/>
                </a:lnTo>
                <a:cubicBezTo>
                  <a:pt x="6176" y="10832"/>
                  <a:pt x="5955" y="10991"/>
                  <a:pt x="5733" y="11149"/>
                </a:cubicBezTo>
                <a:cubicBezTo>
                  <a:pt x="6461" y="10484"/>
                  <a:pt x="7221" y="9787"/>
                  <a:pt x="7981" y="9122"/>
                </a:cubicBezTo>
                <a:close/>
                <a:moveTo>
                  <a:pt x="7728" y="6399"/>
                </a:moveTo>
                <a:cubicBezTo>
                  <a:pt x="6905" y="7159"/>
                  <a:pt x="6050" y="7919"/>
                  <a:pt x="5258" y="8647"/>
                </a:cubicBezTo>
                <a:cubicBezTo>
                  <a:pt x="3928" y="9787"/>
                  <a:pt x="2756" y="10737"/>
                  <a:pt x="2059" y="11181"/>
                </a:cubicBezTo>
                <a:lnTo>
                  <a:pt x="7728" y="6399"/>
                </a:lnTo>
                <a:close/>
                <a:moveTo>
                  <a:pt x="1394" y="11149"/>
                </a:moveTo>
                <a:cubicBezTo>
                  <a:pt x="1394" y="11213"/>
                  <a:pt x="1362" y="11244"/>
                  <a:pt x="1362" y="11308"/>
                </a:cubicBezTo>
                <a:cubicBezTo>
                  <a:pt x="1362" y="11339"/>
                  <a:pt x="1362" y="11371"/>
                  <a:pt x="1362" y="11403"/>
                </a:cubicBezTo>
                <a:cubicBezTo>
                  <a:pt x="1299" y="11339"/>
                  <a:pt x="1299" y="11276"/>
                  <a:pt x="1299" y="11181"/>
                </a:cubicBezTo>
                <a:cubicBezTo>
                  <a:pt x="1331" y="11181"/>
                  <a:pt x="1362" y="11181"/>
                  <a:pt x="1394" y="11149"/>
                </a:cubicBezTo>
                <a:close/>
                <a:moveTo>
                  <a:pt x="2566" y="10516"/>
                </a:moveTo>
                <a:lnTo>
                  <a:pt x="1521" y="11403"/>
                </a:lnTo>
                <a:cubicBezTo>
                  <a:pt x="1521" y="11371"/>
                  <a:pt x="1521" y="11339"/>
                  <a:pt x="1521" y="11339"/>
                </a:cubicBezTo>
                <a:cubicBezTo>
                  <a:pt x="1553" y="11276"/>
                  <a:pt x="1553" y="11181"/>
                  <a:pt x="1616" y="11086"/>
                </a:cubicBezTo>
                <a:cubicBezTo>
                  <a:pt x="1838" y="10991"/>
                  <a:pt x="2186" y="10801"/>
                  <a:pt x="2566" y="10516"/>
                </a:cubicBezTo>
                <a:close/>
                <a:moveTo>
                  <a:pt x="8900" y="9027"/>
                </a:moveTo>
                <a:lnTo>
                  <a:pt x="8900" y="9027"/>
                </a:lnTo>
                <a:cubicBezTo>
                  <a:pt x="8235" y="9597"/>
                  <a:pt x="7601" y="10136"/>
                  <a:pt x="7031" y="10611"/>
                </a:cubicBezTo>
                <a:cubicBezTo>
                  <a:pt x="6398" y="11149"/>
                  <a:pt x="5891" y="11561"/>
                  <a:pt x="5479" y="11909"/>
                </a:cubicBezTo>
                <a:cubicBezTo>
                  <a:pt x="5638" y="11751"/>
                  <a:pt x="5764" y="11624"/>
                  <a:pt x="5923" y="11466"/>
                </a:cubicBezTo>
                <a:cubicBezTo>
                  <a:pt x="6620" y="10864"/>
                  <a:pt x="7443" y="10167"/>
                  <a:pt x="8330" y="9439"/>
                </a:cubicBezTo>
                <a:cubicBezTo>
                  <a:pt x="8520" y="9312"/>
                  <a:pt x="8710" y="9154"/>
                  <a:pt x="8900" y="9027"/>
                </a:cubicBezTo>
                <a:close/>
                <a:moveTo>
                  <a:pt x="5448" y="10832"/>
                </a:moveTo>
                <a:lnTo>
                  <a:pt x="5448" y="10832"/>
                </a:lnTo>
                <a:cubicBezTo>
                  <a:pt x="4656" y="11529"/>
                  <a:pt x="3864" y="12194"/>
                  <a:pt x="3136" y="12796"/>
                </a:cubicBezTo>
                <a:cubicBezTo>
                  <a:pt x="3104" y="12796"/>
                  <a:pt x="3073" y="12796"/>
                  <a:pt x="3041" y="12764"/>
                </a:cubicBezTo>
                <a:cubicBezTo>
                  <a:pt x="3326" y="12543"/>
                  <a:pt x="4244" y="11814"/>
                  <a:pt x="5448" y="10832"/>
                </a:cubicBezTo>
                <a:close/>
                <a:moveTo>
                  <a:pt x="6841" y="9914"/>
                </a:moveTo>
                <a:cubicBezTo>
                  <a:pt x="5891" y="10769"/>
                  <a:pt x="5036" y="11561"/>
                  <a:pt x="4434" y="12131"/>
                </a:cubicBezTo>
                <a:cubicBezTo>
                  <a:pt x="4149" y="12353"/>
                  <a:pt x="3928" y="12511"/>
                  <a:pt x="3801" y="12638"/>
                </a:cubicBezTo>
                <a:cubicBezTo>
                  <a:pt x="3674" y="12701"/>
                  <a:pt x="3548" y="12764"/>
                  <a:pt x="3421" y="12796"/>
                </a:cubicBezTo>
                <a:lnTo>
                  <a:pt x="6841" y="9914"/>
                </a:lnTo>
                <a:close/>
                <a:moveTo>
                  <a:pt x="9850" y="10421"/>
                </a:moveTo>
                <a:lnTo>
                  <a:pt x="9850" y="10421"/>
                </a:lnTo>
                <a:cubicBezTo>
                  <a:pt x="8583" y="11624"/>
                  <a:pt x="7348" y="12764"/>
                  <a:pt x="6398" y="13334"/>
                </a:cubicBezTo>
                <a:cubicBezTo>
                  <a:pt x="6430" y="13303"/>
                  <a:pt x="6493" y="13239"/>
                  <a:pt x="6556" y="13208"/>
                </a:cubicBezTo>
                <a:lnTo>
                  <a:pt x="9850" y="10421"/>
                </a:lnTo>
                <a:close/>
                <a:moveTo>
                  <a:pt x="12605" y="9692"/>
                </a:moveTo>
                <a:cubicBezTo>
                  <a:pt x="11370" y="10991"/>
                  <a:pt x="9691" y="12669"/>
                  <a:pt x="8425" y="13619"/>
                </a:cubicBezTo>
                <a:lnTo>
                  <a:pt x="12605" y="9692"/>
                </a:lnTo>
                <a:close/>
                <a:moveTo>
                  <a:pt x="5194" y="13651"/>
                </a:moveTo>
                <a:cubicBezTo>
                  <a:pt x="5163" y="13683"/>
                  <a:pt x="5163" y="13746"/>
                  <a:pt x="5131" y="13778"/>
                </a:cubicBezTo>
                <a:cubicBezTo>
                  <a:pt x="5131" y="13778"/>
                  <a:pt x="5099" y="13746"/>
                  <a:pt x="5099" y="13746"/>
                </a:cubicBezTo>
                <a:lnTo>
                  <a:pt x="5194" y="13651"/>
                </a:lnTo>
                <a:close/>
                <a:moveTo>
                  <a:pt x="13650" y="6462"/>
                </a:moveTo>
                <a:cubicBezTo>
                  <a:pt x="13207" y="6969"/>
                  <a:pt x="12510" y="7729"/>
                  <a:pt x="11687" y="8584"/>
                </a:cubicBezTo>
                <a:cubicBezTo>
                  <a:pt x="9945" y="10009"/>
                  <a:pt x="7728" y="11846"/>
                  <a:pt x="6525" y="12986"/>
                </a:cubicBezTo>
                <a:lnTo>
                  <a:pt x="5669" y="13714"/>
                </a:lnTo>
                <a:cubicBezTo>
                  <a:pt x="5511" y="13778"/>
                  <a:pt x="5416" y="13809"/>
                  <a:pt x="5289" y="13809"/>
                </a:cubicBezTo>
                <a:cubicBezTo>
                  <a:pt x="5353" y="13651"/>
                  <a:pt x="5479" y="13461"/>
                  <a:pt x="5638" y="13239"/>
                </a:cubicBezTo>
                <a:lnTo>
                  <a:pt x="10578" y="8837"/>
                </a:lnTo>
                <a:cubicBezTo>
                  <a:pt x="11813" y="7856"/>
                  <a:pt x="12985" y="7001"/>
                  <a:pt x="13650" y="6462"/>
                </a:cubicBezTo>
                <a:close/>
                <a:moveTo>
                  <a:pt x="5384" y="13968"/>
                </a:moveTo>
                <a:lnTo>
                  <a:pt x="5258" y="14063"/>
                </a:lnTo>
                <a:cubicBezTo>
                  <a:pt x="5258" y="14031"/>
                  <a:pt x="5258" y="13999"/>
                  <a:pt x="5258" y="13968"/>
                </a:cubicBezTo>
                <a:close/>
                <a:moveTo>
                  <a:pt x="13302" y="10674"/>
                </a:moveTo>
                <a:lnTo>
                  <a:pt x="13302" y="10674"/>
                </a:lnTo>
                <a:cubicBezTo>
                  <a:pt x="12922" y="11086"/>
                  <a:pt x="12605" y="11434"/>
                  <a:pt x="12352" y="11688"/>
                </a:cubicBezTo>
                <a:cubicBezTo>
                  <a:pt x="11243" y="12828"/>
                  <a:pt x="9881" y="14063"/>
                  <a:pt x="9438" y="14063"/>
                </a:cubicBezTo>
                <a:lnTo>
                  <a:pt x="9375" y="14063"/>
                </a:lnTo>
                <a:cubicBezTo>
                  <a:pt x="9343" y="13809"/>
                  <a:pt x="10832" y="12638"/>
                  <a:pt x="11813" y="11878"/>
                </a:cubicBezTo>
                <a:cubicBezTo>
                  <a:pt x="12415" y="11403"/>
                  <a:pt x="12922" y="10991"/>
                  <a:pt x="13302" y="10674"/>
                </a:cubicBezTo>
                <a:close/>
                <a:moveTo>
                  <a:pt x="7493" y="0"/>
                </a:moveTo>
                <a:cubicBezTo>
                  <a:pt x="7347" y="0"/>
                  <a:pt x="6846" y="467"/>
                  <a:pt x="5099" y="2060"/>
                </a:cubicBezTo>
                <a:cubicBezTo>
                  <a:pt x="3801" y="3295"/>
                  <a:pt x="1743" y="5164"/>
                  <a:pt x="951" y="5670"/>
                </a:cubicBezTo>
                <a:lnTo>
                  <a:pt x="6905" y="160"/>
                </a:lnTo>
                <a:cubicBezTo>
                  <a:pt x="6936" y="128"/>
                  <a:pt x="6936" y="97"/>
                  <a:pt x="6905" y="65"/>
                </a:cubicBezTo>
                <a:cubicBezTo>
                  <a:pt x="6905" y="33"/>
                  <a:pt x="6873" y="33"/>
                  <a:pt x="6873" y="33"/>
                </a:cubicBezTo>
                <a:cubicBezTo>
                  <a:pt x="6871" y="33"/>
                  <a:pt x="6869" y="33"/>
                  <a:pt x="6868" y="33"/>
                </a:cubicBezTo>
                <a:cubicBezTo>
                  <a:pt x="6806" y="33"/>
                  <a:pt x="6707" y="63"/>
                  <a:pt x="4276" y="2187"/>
                </a:cubicBezTo>
                <a:cubicBezTo>
                  <a:pt x="3548" y="2789"/>
                  <a:pt x="2693" y="3549"/>
                  <a:pt x="1964" y="4150"/>
                </a:cubicBezTo>
                <a:lnTo>
                  <a:pt x="6113" y="255"/>
                </a:lnTo>
                <a:cubicBezTo>
                  <a:pt x="6145" y="223"/>
                  <a:pt x="6145" y="192"/>
                  <a:pt x="6113" y="160"/>
                </a:cubicBezTo>
                <a:cubicBezTo>
                  <a:pt x="6081" y="128"/>
                  <a:pt x="6050" y="128"/>
                  <a:pt x="6018" y="128"/>
                </a:cubicBezTo>
                <a:lnTo>
                  <a:pt x="5309" y="743"/>
                </a:lnTo>
                <a:lnTo>
                  <a:pt x="5309" y="743"/>
                </a:lnTo>
                <a:cubicBezTo>
                  <a:pt x="5446" y="616"/>
                  <a:pt x="5479" y="554"/>
                  <a:pt x="5479" y="508"/>
                </a:cubicBezTo>
                <a:cubicBezTo>
                  <a:pt x="5479" y="508"/>
                  <a:pt x="5479" y="477"/>
                  <a:pt x="5448" y="445"/>
                </a:cubicBezTo>
                <a:lnTo>
                  <a:pt x="5353" y="445"/>
                </a:lnTo>
                <a:cubicBezTo>
                  <a:pt x="5226" y="572"/>
                  <a:pt x="5099" y="667"/>
                  <a:pt x="4973" y="793"/>
                </a:cubicBezTo>
                <a:cubicBezTo>
                  <a:pt x="4719" y="983"/>
                  <a:pt x="4371" y="1268"/>
                  <a:pt x="4023" y="1554"/>
                </a:cubicBezTo>
                <a:cubicBezTo>
                  <a:pt x="3769" y="1744"/>
                  <a:pt x="3484" y="1965"/>
                  <a:pt x="3231" y="2155"/>
                </a:cubicBezTo>
                <a:cubicBezTo>
                  <a:pt x="3421" y="1902"/>
                  <a:pt x="3579" y="1680"/>
                  <a:pt x="3579" y="1522"/>
                </a:cubicBezTo>
                <a:cubicBezTo>
                  <a:pt x="3579" y="1458"/>
                  <a:pt x="3579" y="1395"/>
                  <a:pt x="3516" y="1363"/>
                </a:cubicBezTo>
                <a:cubicBezTo>
                  <a:pt x="3516" y="1332"/>
                  <a:pt x="3484" y="1332"/>
                  <a:pt x="3453" y="1332"/>
                </a:cubicBezTo>
                <a:cubicBezTo>
                  <a:pt x="3453" y="1332"/>
                  <a:pt x="3421" y="1332"/>
                  <a:pt x="3389" y="1363"/>
                </a:cubicBezTo>
                <a:cubicBezTo>
                  <a:pt x="3009" y="1775"/>
                  <a:pt x="2503" y="2219"/>
                  <a:pt x="2376" y="2282"/>
                </a:cubicBezTo>
                <a:cubicBezTo>
                  <a:pt x="2360" y="2266"/>
                  <a:pt x="2344" y="2258"/>
                  <a:pt x="2328" y="2258"/>
                </a:cubicBezTo>
                <a:cubicBezTo>
                  <a:pt x="2313" y="2258"/>
                  <a:pt x="2297" y="2266"/>
                  <a:pt x="2281" y="2282"/>
                </a:cubicBezTo>
                <a:cubicBezTo>
                  <a:pt x="2249" y="2314"/>
                  <a:pt x="2249" y="2377"/>
                  <a:pt x="2281" y="2409"/>
                </a:cubicBezTo>
                <a:cubicBezTo>
                  <a:pt x="2281" y="2409"/>
                  <a:pt x="2313" y="2440"/>
                  <a:pt x="2344" y="2440"/>
                </a:cubicBezTo>
                <a:cubicBezTo>
                  <a:pt x="2503" y="2440"/>
                  <a:pt x="3041" y="1965"/>
                  <a:pt x="3389" y="1585"/>
                </a:cubicBezTo>
                <a:lnTo>
                  <a:pt x="3389" y="1585"/>
                </a:lnTo>
                <a:cubicBezTo>
                  <a:pt x="3294" y="1870"/>
                  <a:pt x="2883" y="2345"/>
                  <a:pt x="2376" y="2820"/>
                </a:cubicBezTo>
                <a:cubicBezTo>
                  <a:pt x="1743" y="3359"/>
                  <a:pt x="1236" y="3802"/>
                  <a:pt x="951" y="4119"/>
                </a:cubicBezTo>
                <a:cubicBezTo>
                  <a:pt x="919" y="4150"/>
                  <a:pt x="919" y="4182"/>
                  <a:pt x="887" y="4182"/>
                </a:cubicBezTo>
                <a:cubicBezTo>
                  <a:pt x="856" y="4182"/>
                  <a:pt x="856" y="4214"/>
                  <a:pt x="856" y="4245"/>
                </a:cubicBezTo>
                <a:cubicBezTo>
                  <a:pt x="761" y="4372"/>
                  <a:pt x="729" y="4435"/>
                  <a:pt x="729" y="4530"/>
                </a:cubicBezTo>
                <a:cubicBezTo>
                  <a:pt x="729" y="4594"/>
                  <a:pt x="729" y="4625"/>
                  <a:pt x="761" y="4657"/>
                </a:cubicBezTo>
                <a:cubicBezTo>
                  <a:pt x="761" y="4689"/>
                  <a:pt x="792" y="4689"/>
                  <a:pt x="824" y="4689"/>
                </a:cubicBezTo>
                <a:cubicBezTo>
                  <a:pt x="824" y="4689"/>
                  <a:pt x="856" y="4689"/>
                  <a:pt x="887" y="4657"/>
                </a:cubicBezTo>
                <a:lnTo>
                  <a:pt x="3833" y="2187"/>
                </a:lnTo>
                <a:lnTo>
                  <a:pt x="254" y="5544"/>
                </a:lnTo>
                <a:cubicBezTo>
                  <a:pt x="222" y="5575"/>
                  <a:pt x="222" y="5607"/>
                  <a:pt x="254" y="5639"/>
                </a:cubicBezTo>
                <a:cubicBezTo>
                  <a:pt x="254" y="5670"/>
                  <a:pt x="286" y="5670"/>
                  <a:pt x="317" y="5670"/>
                </a:cubicBezTo>
                <a:cubicBezTo>
                  <a:pt x="412" y="5670"/>
                  <a:pt x="951" y="5259"/>
                  <a:pt x="4054" y="2599"/>
                </a:cubicBezTo>
                <a:lnTo>
                  <a:pt x="4054" y="2599"/>
                </a:lnTo>
                <a:lnTo>
                  <a:pt x="571" y="5829"/>
                </a:lnTo>
                <a:cubicBezTo>
                  <a:pt x="539" y="5860"/>
                  <a:pt x="539" y="5892"/>
                  <a:pt x="571" y="5924"/>
                </a:cubicBezTo>
                <a:cubicBezTo>
                  <a:pt x="571" y="5955"/>
                  <a:pt x="602" y="5987"/>
                  <a:pt x="666" y="5987"/>
                </a:cubicBezTo>
                <a:cubicBezTo>
                  <a:pt x="824" y="5987"/>
                  <a:pt x="1331" y="5639"/>
                  <a:pt x="2028" y="5069"/>
                </a:cubicBezTo>
                <a:lnTo>
                  <a:pt x="2028" y="5069"/>
                </a:lnTo>
                <a:cubicBezTo>
                  <a:pt x="1" y="6969"/>
                  <a:pt x="1" y="7001"/>
                  <a:pt x="64" y="7064"/>
                </a:cubicBezTo>
                <a:cubicBezTo>
                  <a:pt x="96" y="7096"/>
                  <a:pt x="96" y="7096"/>
                  <a:pt x="127" y="7096"/>
                </a:cubicBezTo>
                <a:lnTo>
                  <a:pt x="159" y="7096"/>
                </a:lnTo>
                <a:cubicBezTo>
                  <a:pt x="127" y="7159"/>
                  <a:pt x="127" y="7191"/>
                  <a:pt x="127" y="7254"/>
                </a:cubicBezTo>
                <a:cubicBezTo>
                  <a:pt x="96" y="7317"/>
                  <a:pt x="127" y="7349"/>
                  <a:pt x="159" y="7381"/>
                </a:cubicBezTo>
                <a:cubicBezTo>
                  <a:pt x="159" y="7381"/>
                  <a:pt x="191" y="7412"/>
                  <a:pt x="222" y="7412"/>
                </a:cubicBezTo>
                <a:cubicBezTo>
                  <a:pt x="254" y="7381"/>
                  <a:pt x="254" y="7381"/>
                  <a:pt x="286" y="7381"/>
                </a:cubicBezTo>
                <a:cubicBezTo>
                  <a:pt x="286" y="7381"/>
                  <a:pt x="317" y="7317"/>
                  <a:pt x="381" y="7254"/>
                </a:cubicBezTo>
                <a:cubicBezTo>
                  <a:pt x="381" y="7254"/>
                  <a:pt x="381" y="7254"/>
                  <a:pt x="381" y="7286"/>
                </a:cubicBezTo>
                <a:cubicBezTo>
                  <a:pt x="381" y="7412"/>
                  <a:pt x="412" y="7507"/>
                  <a:pt x="476" y="7571"/>
                </a:cubicBezTo>
                <a:cubicBezTo>
                  <a:pt x="476" y="7602"/>
                  <a:pt x="507" y="7602"/>
                  <a:pt x="539" y="7602"/>
                </a:cubicBezTo>
                <a:cubicBezTo>
                  <a:pt x="539" y="7602"/>
                  <a:pt x="571" y="7602"/>
                  <a:pt x="602" y="7571"/>
                </a:cubicBezTo>
                <a:cubicBezTo>
                  <a:pt x="634" y="7539"/>
                  <a:pt x="2788" y="5195"/>
                  <a:pt x="4909" y="3200"/>
                </a:cubicBezTo>
                <a:cubicBezTo>
                  <a:pt x="5321" y="2852"/>
                  <a:pt x="5701" y="2504"/>
                  <a:pt x="6113" y="2155"/>
                </a:cubicBezTo>
                <a:cubicBezTo>
                  <a:pt x="7221" y="1363"/>
                  <a:pt x="8140" y="698"/>
                  <a:pt x="8488" y="445"/>
                </a:cubicBezTo>
                <a:cubicBezTo>
                  <a:pt x="8583" y="413"/>
                  <a:pt x="8678" y="413"/>
                  <a:pt x="8741" y="413"/>
                </a:cubicBezTo>
                <a:lnTo>
                  <a:pt x="8868" y="413"/>
                </a:lnTo>
                <a:cubicBezTo>
                  <a:pt x="7696" y="1363"/>
                  <a:pt x="571" y="7222"/>
                  <a:pt x="476" y="8014"/>
                </a:cubicBezTo>
                <a:cubicBezTo>
                  <a:pt x="476" y="8077"/>
                  <a:pt x="507" y="8109"/>
                  <a:pt x="507" y="8141"/>
                </a:cubicBezTo>
                <a:lnTo>
                  <a:pt x="539" y="8141"/>
                </a:lnTo>
                <a:cubicBezTo>
                  <a:pt x="476" y="8204"/>
                  <a:pt x="412" y="8236"/>
                  <a:pt x="381" y="8299"/>
                </a:cubicBezTo>
                <a:cubicBezTo>
                  <a:pt x="349" y="8331"/>
                  <a:pt x="349" y="8362"/>
                  <a:pt x="381" y="8394"/>
                </a:cubicBezTo>
                <a:cubicBezTo>
                  <a:pt x="381" y="8416"/>
                  <a:pt x="412" y="8439"/>
                  <a:pt x="442" y="8439"/>
                </a:cubicBezTo>
                <a:cubicBezTo>
                  <a:pt x="454" y="8439"/>
                  <a:pt x="466" y="8435"/>
                  <a:pt x="476" y="8426"/>
                </a:cubicBezTo>
                <a:lnTo>
                  <a:pt x="729" y="8204"/>
                </a:lnTo>
                <a:cubicBezTo>
                  <a:pt x="761" y="8204"/>
                  <a:pt x="792" y="8172"/>
                  <a:pt x="824" y="8172"/>
                </a:cubicBezTo>
                <a:cubicBezTo>
                  <a:pt x="507" y="8521"/>
                  <a:pt x="317" y="8774"/>
                  <a:pt x="317" y="8932"/>
                </a:cubicBezTo>
                <a:cubicBezTo>
                  <a:pt x="286" y="8996"/>
                  <a:pt x="317" y="9027"/>
                  <a:pt x="349" y="9059"/>
                </a:cubicBezTo>
                <a:cubicBezTo>
                  <a:pt x="349" y="9091"/>
                  <a:pt x="381" y="9091"/>
                  <a:pt x="412" y="9091"/>
                </a:cubicBezTo>
                <a:cubicBezTo>
                  <a:pt x="412" y="9091"/>
                  <a:pt x="444" y="9091"/>
                  <a:pt x="476" y="9059"/>
                </a:cubicBezTo>
                <a:cubicBezTo>
                  <a:pt x="3833" y="5924"/>
                  <a:pt x="9311" y="1015"/>
                  <a:pt x="10103" y="825"/>
                </a:cubicBezTo>
                <a:lnTo>
                  <a:pt x="10103" y="825"/>
                </a:lnTo>
                <a:cubicBezTo>
                  <a:pt x="9596" y="1427"/>
                  <a:pt x="5543" y="4910"/>
                  <a:pt x="2091" y="7824"/>
                </a:cubicBezTo>
                <a:cubicBezTo>
                  <a:pt x="1774" y="8077"/>
                  <a:pt x="1457" y="8331"/>
                  <a:pt x="1236" y="8552"/>
                </a:cubicBezTo>
                <a:cubicBezTo>
                  <a:pt x="982" y="8774"/>
                  <a:pt x="761" y="8964"/>
                  <a:pt x="539" y="9154"/>
                </a:cubicBezTo>
                <a:cubicBezTo>
                  <a:pt x="507" y="9186"/>
                  <a:pt x="507" y="9217"/>
                  <a:pt x="539" y="9249"/>
                </a:cubicBezTo>
                <a:cubicBezTo>
                  <a:pt x="558" y="9286"/>
                  <a:pt x="576" y="9302"/>
                  <a:pt x="595" y="9302"/>
                </a:cubicBezTo>
                <a:cubicBezTo>
                  <a:pt x="608" y="9302"/>
                  <a:pt x="621" y="9294"/>
                  <a:pt x="634" y="9281"/>
                </a:cubicBezTo>
                <a:lnTo>
                  <a:pt x="666" y="9249"/>
                </a:lnTo>
                <a:lnTo>
                  <a:pt x="666" y="9249"/>
                </a:lnTo>
                <a:cubicBezTo>
                  <a:pt x="634" y="9344"/>
                  <a:pt x="602" y="9407"/>
                  <a:pt x="602" y="9502"/>
                </a:cubicBezTo>
                <a:cubicBezTo>
                  <a:pt x="571" y="9629"/>
                  <a:pt x="602" y="9756"/>
                  <a:pt x="697" y="9851"/>
                </a:cubicBezTo>
                <a:cubicBezTo>
                  <a:pt x="697" y="9882"/>
                  <a:pt x="729" y="9882"/>
                  <a:pt x="729" y="9882"/>
                </a:cubicBezTo>
                <a:cubicBezTo>
                  <a:pt x="761" y="9882"/>
                  <a:pt x="792" y="9882"/>
                  <a:pt x="792" y="9851"/>
                </a:cubicBezTo>
                <a:cubicBezTo>
                  <a:pt x="856" y="9819"/>
                  <a:pt x="887" y="9787"/>
                  <a:pt x="919" y="9756"/>
                </a:cubicBezTo>
                <a:lnTo>
                  <a:pt x="919" y="9756"/>
                </a:lnTo>
                <a:cubicBezTo>
                  <a:pt x="792" y="9946"/>
                  <a:pt x="729" y="10072"/>
                  <a:pt x="729" y="10199"/>
                </a:cubicBezTo>
                <a:cubicBezTo>
                  <a:pt x="697" y="10294"/>
                  <a:pt x="729" y="10357"/>
                  <a:pt x="792" y="10421"/>
                </a:cubicBezTo>
                <a:cubicBezTo>
                  <a:pt x="792" y="10452"/>
                  <a:pt x="824" y="10452"/>
                  <a:pt x="824" y="10452"/>
                </a:cubicBezTo>
                <a:cubicBezTo>
                  <a:pt x="830" y="10458"/>
                  <a:pt x="837" y="10461"/>
                  <a:pt x="846" y="10461"/>
                </a:cubicBezTo>
                <a:cubicBezTo>
                  <a:pt x="890" y="10461"/>
                  <a:pt x="978" y="10399"/>
                  <a:pt x="1109" y="10294"/>
                </a:cubicBezTo>
                <a:lnTo>
                  <a:pt x="1109" y="10294"/>
                </a:lnTo>
                <a:cubicBezTo>
                  <a:pt x="1014" y="10421"/>
                  <a:pt x="951" y="10484"/>
                  <a:pt x="919" y="10516"/>
                </a:cubicBezTo>
                <a:cubicBezTo>
                  <a:pt x="887" y="10516"/>
                  <a:pt x="856" y="10547"/>
                  <a:pt x="887" y="10611"/>
                </a:cubicBezTo>
                <a:cubicBezTo>
                  <a:pt x="887" y="10642"/>
                  <a:pt x="919" y="10642"/>
                  <a:pt x="951" y="10642"/>
                </a:cubicBezTo>
                <a:lnTo>
                  <a:pt x="1014" y="10642"/>
                </a:lnTo>
                <a:cubicBezTo>
                  <a:pt x="1046" y="10611"/>
                  <a:pt x="1236" y="10484"/>
                  <a:pt x="1489" y="10294"/>
                </a:cubicBezTo>
                <a:lnTo>
                  <a:pt x="1489" y="10294"/>
                </a:lnTo>
                <a:cubicBezTo>
                  <a:pt x="1362" y="10516"/>
                  <a:pt x="1236" y="10706"/>
                  <a:pt x="1172" y="10896"/>
                </a:cubicBezTo>
                <a:cubicBezTo>
                  <a:pt x="1109" y="10959"/>
                  <a:pt x="1109" y="10991"/>
                  <a:pt x="1109" y="11023"/>
                </a:cubicBezTo>
                <a:cubicBezTo>
                  <a:pt x="1109" y="11054"/>
                  <a:pt x="1109" y="11086"/>
                  <a:pt x="1109" y="11118"/>
                </a:cubicBezTo>
                <a:cubicBezTo>
                  <a:pt x="1109" y="11276"/>
                  <a:pt x="1141" y="11434"/>
                  <a:pt x="1236" y="11561"/>
                </a:cubicBezTo>
                <a:cubicBezTo>
                  <a:pt x="1267" y="11593"/>
                  <a:pt x="1299" y="11624"/>
                  <a:pt x="1394" y="11624"/>
                </a:cubicBezTo>
                <a:lnTo>
                  <a:pt x="1489" y="11624"/>
                </a:lnTo>
                <a:cubicBezTo>
                  <a:pt x="1489" y="11624"/>
                  <a:pt x="1521" y="11624"/>
                  <a:pt x="1553" y="11593"/>
                </a:cubicBezTo>
                <a:cubicBezTo>
                  <a:pt x="1901" y="11498"/>
                  <a:pt x="2471" y="11118"/>
                  <a:pt x="3231" y="10547"/>
                </a:cubicBezTo>
                <a:lnTo>
                  <a:pt x="3231" y="10547"/>
                </a:lnTo>
                <a:cubicBezTo>
                  <a:pt x="2408" y="11308"/>
                  <a:pt x="1838" y="11846"/>
                  <a:pt x="1743" y="11941"/>
                </a:cubicBezTo>
                <a:cubicBezTo>
                  <a:pt x="1711" y="11973"/>
                  <a:pt x="1711" y="12036"/>
                  <a:pt x="1743" y="12068"/>
                </a:cubicBezTo>
                <a:cubicBezTo>
                  <a:pt x="1758" y="12083"/>
                  <a:pt x="1782" y="12091"/>
                  <a:pt x="1806" y="12091"/>
                </a:cubicBezTo>
                <a:cubicBezTo>
                  <a:pt x="1830" y="12091"/>
                  <a:pt x="1853" y="12083"/>
                  <a:pt x="1869" y="12068"/>
                </a:cubicBezTo>
                <a:lnTo>
                  <a:pt x="10008" y="4657"/>
                </a:lnTo>
                <a:cubicBezTo>
                  <a:pt x="11338" y="3549"/>
                  <a:pt x="12415" y="2725"/>
                  <a:pt x="12858" y="2630"/>
                </a:cubicBezTo>
                <a:lnTo>
                  <a:pt x="12858" y="2630"/>
                </a:lnTo>
                <a:lnTo>
                  <a:pt x="1996" y="12226"/>
                </a:lnTo>
                <a:cubicBezTo>
                  <a:pt x="1933" y="12258"/>
                  <a:pt x="1933" y="12289"/>
                  <a:pt x="1964" y="12321"/>
                </a:cubicBezTo>
                <a:cubicBezTo>
                  <a:pt x="1987" y="12343"/>
                  <a:pt x="2025" y="12366"/>
                  <a:pt x="2056" y="12366"/>
                </a:cubicBezTo>
                <a:cubicBezTo>
                  <a:pt x="2070" y="12366"/>
                  <a:pt x="2082" y="12362"/>
                  <a:pt x="2091" y="12353"/>
                </a:cubicBezTo>
                <a:lnTo>
                  <a:pt x="12827" y="3327"/>
                </a:lnTo>
                <a:lnTo>
                  <a:pt x="12827" y="3327"/>
                </a:lnTo>
                <a:cubicBezTo>
                  <a:pt x="12795" y="3485"/>
                  <a:pt x="12668" y="3675"/>
                  <a:pt x="12447" y="3929"/>
                </a:cubicBezTo>
                <a:lnTo>
                  <a:pt x="2344" y="12416"/>
                </a:lnTo>
                <a:cubicBezTo>
                  <a:pt x="2313" y="12416"/>
                  <a:pt x="2313" y="12479"/>
                  <a:pt x="2344" y="12511"/>
                </a:cubicBezTo>
                <a:cubicBezTo>
                  <a:pt x="2367" y="12533"/>
                  <a:pt x="2389" y="12556"/>
                  <a:pt x="2411" y="12556"/>
                </a:cubicBezTo>
                <a:cubicBezTo>
                  <a:pt x="2421" y="12556"/>
                  <a:pt x="2430" y="12552"/>
                  <a:pt x="2439" y="12543"/>
                </a:cubicBezTo>
                <a:cubicBezTo>
                  <a:pt x="2819" y="12258"/>
                  <a:pt x="10483" y="6462"/>
                  <a:pt x="12510" y="4087"/>
                </a:cubicBezTo>
                <a:lnTo>
                  <a:pt x="13333" y="3390"/>
                </a:lnTo>
                <a:lnTo>
                  <a:pt x="13333" y="3390"/>
                </a:lnTo>
                <a:cubicBezTo>
                  <a:pt x="12953" y="4594"/>
                  <a:pt x="5669" y="10516"/>
                  <a:pt x="2851" y="12733"/>
                </a:cubicBezTo>
                <a:cubicBezTo>
                  <a:pt x="2819" y="12733"/>
                  <a:pt x="2819" y="12764"/>
                  <a:pt x="2819" y="12796"/>
                </a:cubicBezTo>
                <a:cubicBezTo>
                  <a:pt x="2819" y="12796"/>
                  <a:pt x="2819" y="12828"/>
                  <a:pt x="2851" y="12859"/>
                </a:cubicBezTo>
                <a:cubicBezTo>
                  <a:pt x="2914" y="12923"/>
                  <a:pt x="2978" y="12954"/>
                  <a:pt x="3104" y="12986"/>
                </a:cubicBezTo>
                <a:cubicBezTo>
                  <a:pt x="3104" y="13002"/>
                  <a:pt x="3120" y="13010"/>
                  <a:pt x="3140" y="13010"/>
                </a:cubicBezTo>
                <a:cubicBezTo>
                  <a:pt x="3160" y="13010"/>
                  <a:pt x="3183" y="13002"/>
                  <a:pt x="3199" y="12986"/>
                </a:cubicBezTo>
                <a:cubicBezTo>
                  <a:pt x="3294" y="12986"/>
                  <a:pt x="3389" y="12986"/>
                  <a:pt x="3516" y="12923"/>
                </a:cubicBezTo>
                <a:lnTo>
                  <a:pt x="3516" y="12923"/>
                </a:lnTo>
                <a:cubicBezTo>
                  <a:pt x="3516" y="12954"/>
                  <a:pt x="3484" y="12986"/>
                  <a:pt x="3484" y="13018"/>
                </a:cubicBezTo>
                <a:cubicBezTo>
                  <a:pt x="3484" y="13049"/>
                  <a:pt x="3484" y="13081"/>
                  <a:pt x="3516" y="13081"/>
                </a:cubicBezTo>
                <a:cubicBezTo>
                  <a:pt x="3516" y="13113"/>
                  <a:pt x="3548" y="13113"/>
                  <a:pt x="3579" y="13113"/>
                </a:cubicBezTo>
                <a:lnTo>
                  <a:pt x="3643" y="13113"/>
                </a:lnTo>
                <a:cubicBezTo>
                  <a:pt x="3769" y="12954"/>
                  <a:pt x="3928" y="12828"/>
                  <a:pt x="4086" y="12669"/>
                </a:cubicBezTo>
                <a:cubicBezTo>
                  <a:pt x="4371" y="12511"/>
                  <a:pt x="4719" y="12289"/>
                  <a:pt x="5068" y="12036"/>
                </a:cubicBezTo>
                <a:lnTo>
                  <a:pt x="5068" y="12036"/>
                </a:lnTo>
                <a:cubicBezTo>
                  <a:pt x="4498" y="12574"/>
                  <a:pt x="4149" y="12986"/>
                  <a:pt x="4054" y="13208"/>
                </a:cubicBezTo>
                <a:cubicBezTo>
                  <a:pt x="3959" y="13303"/>
                  <a:pt x="3991" y="13334"/>
                  <a:pt x="4023" y="13366"/>
                </a:cubicBezTo>
                <a:cubicBezTo>
                  <a:pt x="4054" y="13398"/>
                  <a:pt x="4054" y="13429"/>
                  <a:pt x="4054" y="13429"/>
                </a:cubicBezTo>
                <a:cubicBezTo>
                  <a:pt x="4086" y="13461"/>
                  <a:pt x="4086" y="13461"/>
                  <a:pt x="4118" y="13461"/>
                </a:cubicBezTo>
                <a:lnTo>
                  <a:pt x="4181" y="13461"/>
                </a:lnTo>
                <a:cubicBezTo>
                  <a:pt x="7633" y="10484"/>
                  <a:pt x="12732" y="6145"/>
                  <a:pt x="13713" y="5385"/>
                </a:cubicBezTo>
                <a:lnTo>
                  <a:pt x="13713" y="5385"/>
                </a:lnTo>
                <a:cubicBezTo>
                  <a:pt x="13365" y="5892"/>
                  <a:pt x="11845" y="7317"/>
                  <a:pt x="9945" y="8932"/>
                </a:cubicBezTo>
                <a:lnTo>
                  <a:pt x="4149" y="13809"/>
                </a:lnTo>
                <a:cubicBezTo>
                  <a:pt x="4118" y="13841"/>
                  <a:pt x="4118" y="13904"/>
                  <a:pt x="4149" y="13936"/>
                </a:cubicBezTo>
                <a:cubicBezTo>
                  <a:pt x="4149" y="13952"/>
                  <a:pt x="4165" y="13960"/>
                  <a:pt x="4185" y="13960"/>
                </a:cubicBezTo>
                <a:cubicBezTo>
                  <a:pt x="4205" y="13960"/>
                  <a:pt x="4229" y="13952"/>
                  <a:pt x="4244" y="13936"/>
                </a:cubicBezTo>
                <a:cubicBezTo>
                  <a:pt x="4529" y="13714"/>
                  <a:pt x="5416" y="12986"/>
                  <a:pt x="6525" y="12068"/>
                </a:cubicBezTo>
                <a:lnTo>
                  <a:pt x="6525" y="12068"/>
                </a:lnTo>
                <a:cubicBezTo>
                  <a:pt x="6145" y="12448"/>
                  <a:pt x="5796" y="12796"/>
                  <a:pt x="5543" y="13113"/>
                </a:cubicBezTo>
                <a:lnTo>
                  <a:pt x="4909" y="13683"/>
                </a:lnTo>
                <a:cubicBezTo>
                  <a:pt x="4878" y="13714"/>
                  <a:pt x="4878" y="13778"/>
                  <a:pt x="4909" y="13809"/>
                </a:cubicBezTo>
                <a:cubicBezTo>
                  <a:pt x="4941" y="13873"/>
                  <a:pt x="5004" y="13904"/>
                  <a:pt x="5099" y="13936"/>
                </a:cubicBezTo>
                <a:lnTo>
                  <a:pt x="5099" y="13968"/>
                </a:lnTo>
                <a:cubicBezTo>
                  <a:pt x="5068" y="14063"/>
                  <a:pt x="5099" y="14158"/>
                  <a:pt x="5163" y="14253"/>
                </a:cubicBezTo>
                <a:cubicBezTo>
                  <a:pt x="5194" y="14253"/>
                  <a:pt x="5194" y="14284"/>
                  <a:pt x="5226" y="14284"/>
                </a:cubicBezTo>
                <a:cubicBezTo>
                  <a:pt x="5258" y="14284"/>
                  <a:pt x="5258" y="14284"/>
                  <a:pt x="5289" y="14253"/>
                </a:cubicBezTo>
                <a:lnTo>
                  <a:pt x="5669" y="13904"/>
                </a:lnTo>
                <a:lnTo>
                  <a:pt x="5669" y="13904"/>
                </a:lnTo>
                <a:cubicBezTo>
                  <a:pt x="5638" y="13968"/>
                  <a:pt x="5638" y="13999"/>
                  <a:pt x="5638" y="14031"/>
                </a:cubicBezTo>
                <a:cubicBezTo>
                  <a:pt x="5638" y="14094"/>
                  <a:pt x="5638" y="14126"/>
                  <a:pt x="5669" y="14158"/>
                </a:cubicBezTo>
                <a:cubicBezTo>
                  <a:pt x="5733" y="14221"/>
                  <a:pt x="5796" y="14253"/>
                  <a:pt x="5923" y="14253"/>
                </a:cubicBezTo>
                <a:cubicBezTo>
                  <a:pt x="6018" y="14253"/>
                  <a:pt x="6081" y="14253"/>
                  <a:pt x="6208" y="14221"/>
                </a:cubicBezTo>
                <a:lnTo>
                  <a:pt x="6208" y="14221"/>
                </a:lnTo>
                <a:cubicBezTo>
                  <a:pt x="6145" y="14253"/>
                  <a:pt x="6081" y="14316"/>
                  <a:pt x="6018" y="14348"/>
                </a:cubicBezTo>
                <a:cubicBezTo>
                  <a:pt x="5986" y="14379"/>
                  <a:pt x="5986" y="14379"/>
                  <a:pt x="5986" y="14411"/>
                </a:cubicBezTo>
                <a:cubicBezTo>
                  <a:pt x="5986" y="14443"/>
                  <a:pt x="5986" y="14474"/>
                  <a:pt x="6018" y="14474"/>
                </a:cubicBezTo>
                <a:cubicBezTo>
                  <a:pt x="6018" y="14506"/>
                  <a:pt x="6050" y="14506"/>
                  <a:pt x="6081" y="14506"/>
                </a:cubicBezTo>
                <a:cubicBezTo>
                  <a:pt x="6240" y="14506"/>
                  <a:pt x="6841" y="14063"/>
                  <a:pt x="7696" y="13366"/>
                </a:cubicBezTo>
                <a:lnTo>
                  <a:pt x="7696" y="13366"/>
                </a:lnTo>
                <a:lnTo>
                  <a:pt x="6715" y="14253"/>
                </a:lnTo>
                <a:cubicBezTo>
                  <a:pt x="6683" y="14284"/>
                  <a:pt x="6683" y="14316"/>
                  <a:pt x="6715" y="14348"/>
                </a:cubicBezTo>
                <a:cubicBezTo>
                  <a:pt x="6778" y="14443"/>
                  <a:pt x="6905" y="14506"/>
                  <a:pt x="7031" y="14506"/>
                </a:cubicBezTo>
                <a:cubicBezTo>
                  <a:pt x="7158" y="14506"/>
                  <a:pt x="7348" y="14443"/>
                  <a:pt x="7538" y="14348"/>
                </a:cubicBezTo>
                <a:cubicBezTo>
                  <a:pt x="7570" y="14379"/>
                  <a:pt x="7601" y="14411"/>
                  <a:pt x="7665" y="14411"/>
                </a:cubicBezTo>
                <a:cubicBezTo>
                  <a:pt x="7760" y="14411"/>
                  <a:pt x="7886" y="14348"/>
                  <a:pt x="8045" y="14253"/>
                </a:cubicBezTo>
                <a:lnTo>
                  <a:pt x="8045" y="14253"/>
                </a:lnTo>
                <a:cubicBezTo>
                  <a:pt x="7981" y="14316"/>
                  <a:pt x="7918" y="14379"/>
                  <a:pt x="7855" y="14443"/>
                </a:cubicBezTo>
                <a:cubicBezTo>
                  <a:pt x="7823" y="14474"/>
                  <a:pt x="7823" y="14506"/>
                  <a:pt x="7823" y="14538"/>
                </a:cubicBezTo>
                <a:cubicBezTo>
                  <a:pt x="7855" y="14569"/>
                  <a:pt x="7886" y="14569"/>
                  <a:pt x="7886" y="14569"/>
                </a:cubicBezTo>
                <a:cubicBezTo>
                  <a:pt x="7918" y="14569"/>
                  <a:pt x="7950" y="14569"/>
                  <a:pt x="7918" y="14538"/>
                </a:cubicBezTo>
                <a:cubicBezTo>
                  <a:pt x="8045" y="14443"/>
                  <a:pt x="8361" y="14189"/>
                  <a:pt x="8773" y="13841"/>
                </a:cubicBezTo>
                <a:cubicBezTo>
                  <a:pt x="8773" y="13873"/>
                  <a:pt x="8773" y="13873"/>
                  <a:pt x="8773" y="13873"/>
                </a:cubicBezTo>
                <a:cubicBezTo>
                  <a:pt x="8741" y="13968"/>
                  <a:pt x="8773" y="14031"/>
                  <a:pt x="8805" y="14094"/>
                </a:cubicBezTo>
                <a:cubicBezTo>
                  <a:pt x="8836" y="14126"/>
                  <a:pt x="8868" y="14126"/>
                  <a:pt x="8868" y="14126"/>
                </a:cubicBezTo>
                <a:cubicBezTo>
                  <a:pt x="8900" y="14126"/>
                  <a:pt x="8931" y="14126"/>
                  <a:pt x="8931" y="14094"/>
                </a:cubicBezTo>
                <a:lnTo>
                  <a:pt x="9280" y="13809"/>
                </a:lnTo>
                <a:lnTo>
                  <a:pt x="9280" y="13809"/>
                </a:lnTo>
                <a:cubicBezTo>
                  <a:pt x="9216" y="13904"/>
                  <a:pt x="9185" y="13968"/>
                  <a:pt x="9185" y="13999"/>
                </a:cubicBezTo>
                <a:cubicBezTo>
                  <a:pt x="9185" y="14063"/>
                  <a:pt x="9185" y="14094"/>
                  <a:pt x="9216" y="14126"/>
                </a:cubicBezTo>
                <a:cubicBezTo>
                  <a:pt x="9248" y="14158"/>
                  <a:pt x="9311" y="14221"/>
                  <a:pt x="9406" y="14221"/>
                </a:cubicBezTo>
                <a:cubicBezTo>
                  <a:pt x="9818" y="14221"/>
                  <a:pt x="10673" y="13524"/>
                  <a:pt x="11497" y="12733"/>
                </a:cubicBezTo>
                <a:lnTo>
                  <a:pt x="11497" y="12733"/>
                </a:lnTo>
                <a:cubicBezTo>
                  <a:pt x="11402" y="12923"/>
                  <a:pt x="11433" y="12954"/>
                  <a:pt x="11465" y="12986"/>
                </a:cubicBezTo>
                <a:cubicBezTo>
                  <a:pt x="11497" y="12986"/>
                  <a:pt x="11528" y="13018"/>
                  <a:pt x="11560" y="13018"/>
                </a:cubicBezTo>
                <a:cubicBezTo>
                  <a:pt x="11687" y="13018"/>
                  <a:pt x="12098" y="12606"/>
                  <a:pt x="12415" y="12289"/>
                </a:cubicBezTo>
                <a:cubicBezTo>
                  <a:pt x="12447" y="12258"/>
                  <a:pt x="12447" y="12194"/>
                  <a:pt x="12415" y="12163"/>
                </a:cubicBezTo>
                <a:cubicBezTo>
                  <a:pt x="12399" y="12147"/>
                  <a:pt x="12383" y="12139"/>
                  <a:pt x="12367" y="12139"/>
                </a:cubicBezTo>
                <a:cubicBezTo>
                  <a:pt x="12352" y="12139"/>
                  <a:pt x="12336" y="12147"/>
                  <a:pt x="12320" y="12163"/>
                </a:cubicBezTo>
                <a:cubicBezTo>
                  <a:pt x="12098" y="12416"/>
                  <a:pt x="11813" y="12669"/>
                  <a:pt x="11655" y="12796"/>
                </a:cubicBezTo>
                <a:cubicBezTo>
                  <a:pt x="11782" y="12574"/>
                  <a:pt x="12098" y="12226"/>
                  <a:pt x="12478" y="11783"/>
                </a:cubicBezTo>
                <a:cubicBezTo>
                  <a:pt x="13112" y="11149"/>
                  <a:pt x="13587" y="10611"/>
                  <a:pt x="13745" y="10452"/>
                </a:cubicBezTo>
                <a:cubicBezTo>
                  <a:pt x="13777" y="10421"/>
                  <a:pt x="13745" y="10357"/>
                  <a:pt x="13713" y="10326"/>
                </a:cubicBezTo>
                <a:lnTo>
                  <a:pt x="13682" y="10326"/>
                </a:lnTo>
                <a:cubicBezTo>
                  <a:pt x="13935" y="10104"/>
                  <a:pt x="14062" y="9914"/>
                  <a:pt x="14093" y="9819"/>
                </a:cubicBezTo>
                <a:cubicBezTo>
                  <a:pt x="14093" y="9756"/>
                  <a:pt x="14062" y="9724"/>
                  <a:pt x="14062" y="9724"/>
                </a:cubicBezTo>
                <a:cubicBezTo>
                  <a:pt x="14043" y="9687"/>
                  <a:pt x="14014" y="9672"/>
                  <a:pt x="13986" y="9672"/>
                </a:cubicBezTo>
                <a:cubicBezTo>
                  <a:pt x="13967" y="9672"/>
                  <a:pt x="13948" y="9679"/>
                  <a:pt x="13935" y="9692"/>
                </a:cubicBezTo>
                <a:lnTo>
                  <a:pt x="8931" y="13904"/>
                </a:lnTo>
                <a:cubicBezTo>
                  <a:pt x="8931" y="13809"/>
                  <a:pt x="8995" y="13714"/>
                  <a:pt x="9058" y="13619"/>
                </a:cubicBezTo>
                <a:cubicBezTo>
                  <a:pt x="9913" y="12923"/>
                  <a:pt x="11085" y="11909"/>
                  <a:pt x="12098" y="11023"/>
                </a:cubicBezTo>
                <a:cubicBezTo>
                  <a:pt x="12953" y="10294"/>
                  <a:pt x="13682" y="9692"/>
                  <a:pt x="13935" y="9471"/>
                </a:cubicBezTo>
                <a:cubicBezTo>
                  <a:pt x="13967" y="9439"/>
                  <a:pt x="14030" y="9439"/>
                  <a:pt x="14062" y="9407"/>
                </a:cubicBezTo>
                <a:cubicBezTo>
                  <a:pt x="14062" y="9376"/>
                  <a:pt x="14093" y="9376"/>
                  <a:pt x="14093" y="9344"/>
                </a:cubicBezTo>
                <a:cubicBezTo>
                  <a:pt x="14093" y="9312"/>
                  <a:pt x="14093" y="9281"/>
                  <a:pt x="14062" y="9281"/>
                </a:cubicBezTo>
                <a:cubicBezTo>
                  <a:pt x="14062" y="9249"/>
                  <a:pt x="14030" y="9249"/>
                  <a:pt x="14030" y="9249"/>
                </a:cubicBezTo>
                <a:cubicBezTo>
                  <a:pt x="13998" y="9249"/>
                  <a:pt x="13998" y="9249"/>
                  <a:pt x="13967" y="9281"/>
                </a:cubicBezTo>
                <a:lnTo>
                  <a:pt x="13967" y="9249"/>
                </a:lnTo>
                <a:cubicBezTo>
                  <a:pt x="13935" y="9281"/>
                  <a:pt x="13903" y="9312"/>
                  <a:pt x="13808" y="9376"/>
                </a:cubicBezTo>
                <a:cubicBezTo>
                  <a:pt x="14030" y="9122"/>
                  <a:pt x="14157" y="8932"/>
                  <a:pt x="14188" y="8837"/>
                </a:cubicBezTo>
                <a:cubicBezTo>
                  <a:pt x="14188" y="8806"/>
                  <a:pt x="14157" y="8774"/>
                  <a:pt x="14157" y="8742"/>
                </a:cubicBezTo>
                <a:cubicBezTo>
                  <a:pt x="14125" y="8711"/>
                  <a:pt x="14093" y="8711"/>
                  <a:pt x="14062" y="8711"/>
                </a:cubicBezTo>
                <a:cubicBezTo>
                  <a:pt x="13903" y="8711"/>
                  <a:pt x="13492" y="9059"/>
                  <a:pt x="12573" y="9914"/>
                </a:cubicBezTo>
                <a:cubicBezTo>
                  <a:pt x="13555" y="8932"/>
                  <a:pt x="14283" y="8109"/>
                  <a:pt x="14347" y="8014"/>
                </a:cubicBezTo>
                <a:cubicBezTo>
                  <a:pt x="14378" y="7982"/>
                  <a:pt x="14378" y="7951"/>
                  <a:pt x="14347" y="7919"/>
                </a:cubicBezTo>
                <a:cubicBezTo>
                  <a:pt x="14331" y="7903"/>
                  <a:pt x="14307" y="7895"/>
                  <a:pt x="14283" y="7895"/>
                </a:cubicBezTo>
                <a:cubicBezTo>
                  <a:pt x="14260" y="7895"/>
                  <a:pt x="14236" y="7903"/>
                  <a:pt x="14220" y="7919"/>
                </a:cubicBezTo>
                <a:lnTo>
                  <a:pt x="7601" y="14126"/>
                </a:lnTo>
                <a:cubicBezTo>
                  <a:pt x="7380" y="14253"/>
                  <a:pt x="7158" y="14316"/>
                  <a:pt x="7000" y="14316"/>
                </a:cubicBezTo>
                <a:cubicBezTo>
                  <a:pt x="6968" y="14316"/>
                  <a:pt x="6905" y="14316"/>
                  <a:pt x="6873" y="14284"/>
                </a:cubicBezTo>
                <a:lnTo>
                  <a:pt x="14410" y="7507"/>
                </a:lnTo>
                <a:cubicBezTo>
                  <a:pt x="14442" y="7476"/>
                  <a:pt x="14442" y="7412"/>
                  <a:pt x="14410" y="7381"/>
                </a:cubicBezTo>
                <a:cubicBezTo>
                  <a:pt x="14410" y="7349"/>
                  <a:pt x="14378" y="7349"/>
                  <a:pt x="14347" y="7349"/>
                </a:cubicBezTo>
                <a:cubicBezTo>
                  <a:pt x="14568" y="7096"/>
                  <a:pt x="14695" y="6874"/>
                  <a:pt x="14695" y="6747"/>
                </a:cubicBezTo>
                <a:cubicBezTo>
                  <a:pt x="14695" y="6684"/>
                  <a:pt x="14695" y="6621"/>
                  <a:pt x="14664" y="6589"/>
                </a:cubicBezTo>
                <a:cubicBezTo>
                  <a:pt x="14632" y="6557"/>
                  <a:pt x="14632" y="6557"/>
                  <a:pt x="14600" y="6557"/>
                </a:cubicBezTo>
                <a:cubicBezTo>
                  <a:pt x="14568" y="6557"/>
                  <a:pt x="14537" y="6557"/>
                  <a:pt x="14537" y="6589"/>
                </a:cubicBezTo>
                <a:cubicBezTo>
                  <a:pt x="13207" y="7982"/>
                  <a:pt x="11180" y="10041"/>
                  <a:pt x="9375" y="11656"/>
                </a:cubicBezTo>
                <a:cubicBezTo>
                  <a:pt x="8456" y="12384"/>
                  <a:pt x="7570" y="13113"/>
                  <a:pt x="6841" y="13683"/>
                </a:cubicBezTo>
                <a:cubicBezTo>
                  <a:pt x="6430" y="13936"/>
                  <a:pt x="6113" y="14094"/>
                  <a:pt x="5923" y="14094"/>
                </a:cubicBezTo>
                <a:cubicBezTo>
                  <a:pt x="5859" y="14094"/>
                  <a:pt x="5828" y="14063"/>
                  <a:pt x="5796" y="14031"/>
                </a:cubicBezTo>
                <a:cubicBezTo>
                  <a:pt x="5796" y="13968"/>
                  <a:pt x="5859" y="13873"/>
                  <a:pt x="5986" y="13746"/>
                </a:cubicBezTo>
                <a:cubicBezTo>
                  <a:pt x="7316" y="13081"/>
                  <a:pt x="9533" y="10991"/>
                  <a:pt x="11338" y="9154"/>
                </a:cubicBezTo>
                <a:lnTo>
                  <a:pt x="14378" y="6621"/>
                </a:lnTo>
                <a:cubicBezTo>
                  <a:pt x="14410" y="6589"/>
                  <a:pt x="14410" y="6526"/>
                  <a:pt x="14378" y="6494"/>
                </a:cubicBezTo>
                <a:cubicBezTo>
                  <a:pt x="14363" y="6478"/>
                  <a:pt x="14339" y="6470"/>
                  <a:pt x="14315" y="6470"/>
                </a:cubicBezTo>
                <a:cubicBezTo>
                  <a:pt x="14291" y="6470"/>
                  <a:pt x="14268" y="6478"/>
                  <a:pt x="14252" y="6494"/>
                </a:cubicBezTo>
                <a:cubicBezTo>
                  <a:pt x="14062" y="6652"/>
                  <a:pt x="13492" y="7096"/>
                  <a:pt x="12700" y="7729"/>
                </a:cubicBezTo>
                <a:cubicBezTo>
                  <a:pt x="13618" y="6779"/>
                  <a:pt x="14220" y="6082"/>
                  <a:pt x="14315" y="5987"/>
                </a:cubicBezTo>
                <a:cubicBezTo>
                  <a:pt x="14347" y="5955"/>
                  <a:pt x="14347" y="5892"/>
                  <a:pt x="14315" y="5860"/>
                </a:cubicBezTo>
                <a:cubicBezTo>
                  <a:pt x="14299" y="5845"/>
                  <a:pt x="14283" y="5837"/>
                  <a:pt x="14268" y="5837"/>
                </a:cubicBezTo>
                <a:cubicBezTo>
                  <a:pt x="14252" y="5837"/>
                  <a:pt x="14236" y="5845"/>
                  <a:pt x="14220" y="5860"/>
                </a:cubicBezTo>
                <a:cubicBezTo>
                  <a:pt x="14093" y="5924"/>
                  <a:pt x="13302" y="6526"/>
                  <a:pt x="12225" y="7317"/>
                </a:cubicBezTo>
                <a:lnTo>
                  <a:pt x="14030" y="5702"/>
                </a:lnTo>
                <a:cubicBezTo>
                  <a:pt x="14093" y="5670"/>
                  <a:pt x="14093" y="5607"/>
                  <a:pt x="14062" y="5575"/>
                </a:cubicBezTo>
                <a:cubicBezTo>
                  <a:pt x="14046" y="5560"/>
                  <a:pt x="14022" y="5552"/>
                  <a:pt x="13998" y="5552"/>
                </a:cubicBezTo>
                <a:cubicBezTo>
                  <a:pt x="13975" y="5552"/>
                  <a:pt x="13951" y="5560"/>
                  <a:pt x="13935" y="5575"/>
                </a:cubicBezTo>
                <a:lnTo>
                  <a:pt x="13143" y="6209"/>
                </a:lnTo>
                <a:cubicBezTo>
                  <a:pt x="13618" y="5734"/>
                  <a:pt x="13935" y="5385"/>
                  <a:pt x="13935" y="5259"/>
                </a:cubicBezTo>
                <a:cubicBezTo>
                  <a:pt x="13935" y="5195"/>
                  <a:pt x="13935" y="5164"/>
                  <a:pt x="13903" y="5132"/>
                </a:cubicBezTo>
                <a:cubicBezTo>
                  <a:pt x="13967" y="5069"/>
                  <a:pt x="14062" y="5005"/>
                  <a:pt x="14125" y="4942"/>
                </a:cubicBezTo>
                <a:cubicBezTo>
                  <a:pt x="14157" y="4942"/>
                  <a:pt x="14157" y="4910"/>
                  <a:pt x="14157" y="4879"/>
                </a:cubicBezTo>
                <a:cubicBezTo>
                  <a:pt x="14157" y="4879"/>
                  <a:pt x="14157" y="4847"/>
                  <a:pt x="14157" y="4815"/>
                </a:cubicBezTo>
                <a:cubicBezTo>
                  <a:pt x="14093" y="4752"/>
                  <a:pt x="13998" y="4689"/>
                  <a:pt x="13872" y="4689"/>
                </a:cubicBezTo>
                <a:cubicBezTo>
                  <a:pt x="14093" y="4404"/>
                  <a:pt x="14157" y="4245"/>
                  <a:pt x="14093" y="4182"/>
                </a:cubicBezTo>
                <a:cubicBezTo>
                  <a:pt x="14093" y="4150"/>
                  <a:pt x="14030" y="4119"/>
                  <a:pt x="13998" y="4119"/>
                </a:cubicBezTo>
                <a:lnTo>
                  <a:pt x="13967" y="4119"/>
                </a:lnTo>
                <a:cubicBezTo>
                  <a:pt x="13935" y="4024"/>
                  <a:pt x="13935" y="3960"/>
                  <a:pt x="13872" y="3897"/>
                </a:cubicBezTo>
                <a:cubicBezTo>
                  <a:pt x="13840" y="3865"/>
                  <a:pt x="13840" y="3865"/>
                  <a:pt x="13808" y="3865"/>
                </a:cubicBezTo>
                <a:cubicBezTo>
                  <a:pt x="13777" y="3865"/>
                  <a:pt x="13777" y="3865"/>
                  <a:pt x="13745" y="3897"/>
                </a:cubicBezTo>
                <a:lnTo>
                  <a:pt x="12795" y="4689"/>
                </a:lnTo>
                <a:cubicBezTo>
                  <a:pt x="12890" y="4594"/>
                  <a:pt x="12985" y="4499"/>
                  <a:pt x="13048" y="4435"/>
                </a:cubicBezTo>
                <a:cubicBezTo>
                  <a:pt x="13175" y="4277"/>
                  <a:pt x="13270" y="4214"/>
                  <a:pt x="13302" y="4150"/>
                </a:cubicBezTo>
                <a:cubicBezTo>
                  <a:pt x="13333" y="4119"/>
                  <a:pt x="13333" y="4119"/>
                  <a:pt x="13333" y="4119"/>
                </a:cubicBezTo>
                <a:cubicBezTo>
                  <a:pt x="13397" y="4055"/>
                  <a:pt x="13365" y="4024"/>
                  <a:pt x="13333" y="3992"/>
                </a:cubicBezTo>
                <a:cubicBezTo>
                  <a:pt x="13333" y="3992"/>
                  <a:pt x="13302" y="3960"/>
                  <a:pt x="13302" y="3960"/>
                </a:cubicBezTo>
                <a:cubicBezTo>
                  <a:pt x="13270" y="3992"/>
                  <a:pt x="13238" y="3992"/>
                  <a:pt x="13238" y="3992"/>
                </a:cubicBezTo>
                <a:cubicBezTo>
                  <a:pt x="13207" y="4024"/>
                  <a:pt x="13080" y="4150"/>
                  <a:pt x="12858" y="4404"/>
                </a:cubicBezTo>
                <a:cubicBezTo>
                  <a:pt x="12700" y="4562"/>
                  <a:pt x="12447" y="4784"/>
                  <a:pt x="12130" y="5037"/>
                </a:cubicBezTo>
                <a:cubicBezTo>
                  <a:pt x="12953" y="4245"/>
                  <a:pt x="13492" y="3612"/>
                  <a:pt x="13523" y="3327"/>
                </a:cubicBezTo>
                <a:cubicBezTo>
                  <a:pt x="13523" y="3264"/>
                  <a:pt x="13492" y="3200"/>
                  <a:pt x="13460" y="3169"/>
                </a:cubicBezTo>
                <a:cubicBezTo>
                  <a:pt x="13460" y="3137"/>
                  <a:pt x="13428" y="3137"/>
                  <a:pt x="13397" y="3137"/>
                </a:cubicBezTo>
                <a:cubicBezTo>
                  <a:pt x="13397" y="3137"/>
                  <a:pt x="13365" y="3137"/>
                  <a:pt x="13365" y="3169"/>
                </a:cubicBezTo>
                <a:lnTo>
                  <a:pt x="12922" y="3517"/>
                </a:lnTo>
                <a:cubicBezTo>
                  <a:pt x="12953" y="3454"/>
                  <a:pt x="12985" y="3359"/>
                  <a:pt x="12985" y="3295"/>
                </a:cubicBezTo>
                <a:cubicBezTo>
                  <a:pt x="12985" y="3232"/>
                  <a:pt x="12985" y="3169"/>
                  <a:pt x="12953" y="3105"/>
                </a:cubicBezTo>
                <a:cubicBezTo>
                  <a:pt x="12922" y="3105"/>
                  <a:pt x="12890" y="3074"/>
                  <a:pt x="12890" y="3074"/>
                </a:cubicBezTo>
                <a:cubicBezTo>
                  <a:pt x="12858" y="3074"/>
                  <a:pt x="12827" y="3105"/>
                  <a:pt x="12827" y="3105"/>
                </a:cubicBezTo>
                <a:lnTo>
                  <a:pt x="7063" y="7919"/>
                </a:lnTo>
                <a:lnTo>
                  <a:pt x="13080" y="2630"/>
                </a:lnTo>
                <a:cubicBezTo>
                  <a:pt x="13112" y="2599"/>
                  <a:pt x="13112" y="2567"/>
                  <a:pt x="13080" y="2504"/>
                </a:cubicBezTo>
                <a:cubicBezTo>
                  <a:pt x="13080" y="2504"/>
                  <a:pt x="13017" y="2440"/>
                  <a:pt x="12953" y="2440"/>
                </a:cubicBezTo>
                <a:cubicBezTo>
                  <a:pt x="12732" y="2440"/>
                  <a:pt x="12288" y="2694"/>
                  <a:pt x="11687" y="3105"/>
                </a:cubicBezTo>
                <a:lnTo>
                  <a:pt x="12352" y="2535"/>
                </a:lnTo>
                <a:cubicBezTo>
                  <a:pt x="12383" y="2504"/>
                  <a:pt x="12383" y="2440"/>
                  <a:pt x="12352" y="2409"/>
                </a:cubicBezTo>
                <a:cubicBezTo>
                  <a:pt x="12352" y="2409"/>
                  <a:pt x="12320" y="2377"/>
                  <a:pt x="12288" y="2377"/>
                </a:cubicBezTo>
                <a:cubicBezTo>
                  <a:pt x="12383" y="2282"/>
                  <a:pt x="12447" y="2219"/>
                  <a:pt x="12478" y="2219"/>
                </a:cubicBezTo>
                <a:cubicBezTo>
                  <a:pt x="12510" y="2187"/>
                  <a:pt x="12510" y="2124"/>
                  <a:pt x="12478" y="2092"/>
                </a:cubicBezTo>
                <a:cubicBezTo>
                  <a:pt x="12478" y="2076"/>
                  <a:pt x="12463" y="2068"/>
                  <a:pt x="12443" y="2068"/>
                </a:cubicBezTo>
                <a:cubicBezTo>
                  <a:pt x="12423" y="2068"/>
                  <a:pt x="12399" y="2076"/>
                  <a:pt x="12383" y="2092"/>
                </a:cubicBezTo>
                <a:cubicBezTo>
                  <a:pt x="12288" y="2155"/>
                  <a:pt x="11782" y="2504"/>
                  <a:pt x="11022" y="3042"/>
                </a:cubicBezTo>
                <a:cubicBezTo>
                  <a:pt x="11433" y="2630"/>
                  <a:pt x="11782" y="2314"/>
                  <a:pt x="11940" y="2155"/>
                </a:cubicBezTo>
                <a:cubicBezTo>
                  <a:pt x="12098" y="2029"/>
                  <a:pt x="12162" y="1965"/>
                  <a:pt x="12162" y="1934"/>
                </a:cubicBezTo>
                <a:cubicBezTo>
                  <a:pt x="12162" y="1902"/>
                  <a:pt x="12162" y="1870"/>
                  <a:pt x="12130" y="1870"/>
                </a:cubicBezTo>
                <a:cubicBezTo>
                  <a:pt x="12130" y="1839"/>
                  <a:pt x="12098" y="1839"/>
                  <a:pt x="12067" y="1839"/>
                </a:cubicBezTo>
                <a:cubicBezTo>
                  <a:pt x="12035" y="1839"/>
                  <a:pt x="12035" y="1839"/>
                  <a:pt x="12003" y="1870"/>
                </a:cubicBezTo>
                <a:cubicBezTo>
                  <a:pt x="11940" y="1902"/>
                  <a:pt x="11908" y="1965"/>
                  <a:pt x="11845" y="2029"/>
                </a:cubicBezTo>
                <a:cubicBezTo>
                  <a:pt x="11750" y="2092"/>
                  <a:pt x="11655" y="2187"/>
                  <a:pt x="11528" y="2282"/>
                </a:cubicBezTo>
                <a:cubicBezTo>
                  <a:pt x="11560" y="2187"/>
                  <a:pt x="11592" y="2124"/>
                  <a:pt x="11592" y="2060"/>
                </a:cubicBezTo>
                <a:cubicBezTo>
                  <a:pt x="11687" y="1934"/>
                  <a:pt x="11718" y="1807"/>
                  <a:pt x="11718" y="1680"/>
                </a:cubicBezTo>
                <a:cubicBezTo>
                  <a:pt x="11750" y="1522"/>
                  <a:pt x="11718" y="1395"/>
                  <a:pt x="11655" y="1300"/>
                </a:cubicBezTo>
                <a:lnTo>
                  <a:pt x="11592" y="1300"/>
                </a:lnTo>
                <a:cubicBezTo>
                  <a:pt x="11584" y="1293"/>
                  <a:pt x="11578" y="1287"/>
                  <a:pt x="11569" y="1287"/>
                </a:cubicBezTo>
                <a:cubicBezTo>
                  <a:pt x="11540" y="1287"/>
                  <a:pt x="11476" y="1345"/>
                  <a:pt x="11212" y="1585"/>
                </a:cubicBezTo>
                <a:cubicBezTo>
                  <a:pt x="11117" y="1585"/>
                  <a:pt x="11022" y="1617"/>
                  <a:pt x="10895" y="1649"/>
                </a:cubicBezTo>
                <a:cubicBezTo>
                  <a:pt x="10927" y="1585"/>
                  <a:pt x="10958" y="1522"/>
                  <a:pt x="10958" y="1458"/>
                </a:cubicBezTo>
                <a:cubicBezTo>
                  <a:pt x="10958" y="1427"/>
                  <a:pt x="10958" y="1395"/>
                  <a:pt x="10958" y="1363"/>
                </a:cubicBezTo>
                <a:cubicBezTo>
                  <a:pt x="10990" y="1332"/>
                  <a:pt x="10990" y="1300"/>
                  <a:pt x="10990" y="1268"/>
                </a:cubicBezTo>
                <a:cubicBezTo>
                  <a:pt x="11022" y="1268"/>
                  <a:pt x="10990" y="1237"/>
                  <a:pt x="10990" y="1205"/>
                </a:cubicBezTo>
                <a:cubicBezTo>
                  <a:pt x="10958" y="1205"/>
                  <a:pt x="10958" y="1173"/>
                  <a:pt x="10895" y="1173"/>
                </a:cubicBezTo>
                <a:lnTo>
                  <a:pt x="10863" y="1142"/>
                </a:lnTo>
                <a:cubicBezTo>
                  <a:pt x="10863" y="1126"/>
                  <a:pt x="10847" y="1118"/>
                  <a:pt x="10828" y="1118"/>
                </a:cubicBezTo>
                <a:cubicBezTo>
                  <a:pt x="10808" y="1118"/>
                  <a:pt x="10784" y="1126"/>
                  <a:pt x="10768" y="1142"/>
                </a:cubicBezTo>
                <a:lnTo>
                  <a:pt x="10515" y="1332"/>
                </a:lnTo>
                <a:cubicBezTo>
                  <a:pt x="10483" y="1363"/>
                  <a:pt x="10452" y="1395"/>
                  <a:pt x="10420" y="1395"/>
                </a:cubicBezTo>
                <a:cubicBezTo>
                  <a:pt x="10483" y="1300"/>
                  <a:pt x="10515" y="1237"/>
                  <a:pt x="10515" y="1173"/>
                </a:cubicBezTo>
                <a:cubicBezTo>
                  <a:pt x="10515" y="1078"/>
                  <a:pt x="10483" y="983"/>
                  <a:pt x="10452" y="920"/>
                </a:cubicBezTo>
                <a:lnTo>
                  <a:pt x="10325" y="920"/>
                </a:lnTo>
                <a:lnTo>
                  <a:pt x="9501" y="1617"/>
                </a:lnTo>
                <a:cubicBezTo>
                  <a:pt x="10388" y="825"/>
                  <a:pt x="10357" y="762"/>
                  <a:pt x="10293" y="698"/>
                </a:cubicBezTo>
                <a:cubicBezTo>
                  <a:pt x="10293" y="698"/>
                  <a:pt x="10230" y="667"/>
                  <a:pt x="10198" y="667"/>
                </a:cubicBezTo>
                <a:lnTo>
                  <a:pt x="10166" y="667"/>
                </a:lnTo>
                <a:cubicBezTo>
                  <a:pt x="9572" y="667"/>
                  <a:pt x="6088" y="3713"/>
                  <a:pt x="3417" y="6121"/>
                </a:cubicBezTo>
                <a:lnTo>
                  <a:pt x="3417" y="6121"/>
                </a:lnTo>
                <a:cubicBezTo>
                  <a:pt x="4138" y="5465"/>
                  <a:pt x="4972" y="4680"/>
                  <a:pt x="5891" y="3802"/>
                </a:cubicBezTo>
                <a:cubicBezTo>
                  <a:pt x="5955" y="3739"/>
                  <a:pt x="6018" y="3675"/>
                  <a:pt x="6081" y="3644"/>
                </a:cubicBezTo>
                <a:cubicBezTo>
                  <a:pt x="7253" y="2630"/>
                  <a:pt x="8520" y="1617"/>
                  <a:pt x="9786" y="603"/>
                </a:cubicBezTo>
                <a:cubicBezTo>
                  <a:pt x="9818" y="572"/>
                  <a:pt x="9818" y="572"/>
                  <a:pt x="9818" y="540"/>
                </a:cubicBezTo>
                <a:cubicBezTo>
                  <a:pt x="9818" y="508"/>
                  <a:pt x="9818" y="508"/>
                  <a:pt x="9786" y="477"/>
                </a:cubicBezTo>
                <a:cubicBezTo>
                  <a:pt x="9786" y="477"/>
                  <a:pt x="9755" y="445"/>
                  <a:pt x="9723" y="445"/>
                </a:cubicBezTo>
                <a:cubicBezTo>
                  <a:pt x="9723" y="445"/>
                  <a:pt x="9723" y="445"/>
                  <a:pt x="9691" y="477"/>
                </a:cubicBezTo>
                <a:lnTo>
                  <a:pt x="9660" y="477"/>
                </a:lnTo>
                <a:cubicBezTo>
                  <a:pt x="9628" y="508"/>
                  <a:pt x="9565" y="540"/>
                  <a:pt x="9470" y="603"/>
                </a:cubicBezTo>
                <a:cubicBezTo>
                  <a:pt x="9470" y="603"/>
                  <a:pt x="9438" y="572"/>
                  <a:pt x="9375" y="572"/>
                </a:cubicBezTo>
                <a:cubicBezTo>
                  <a:pt x="9121" y="572"/>
                  <a:pt x="8203" y="1395"/>
                  <a:pt x="6145" y="3327"/>
                </a:cubicBezTo>
                <a:cubicBezTo>
                  <a:pt x="4403" y="4815"/>
                  <a:pt x="2314" y="6619"/>
                  <a:pt x="668" y="8012"/>
                </a:cubicBezTo>
                <a:lnTo>
                  <a:pt x="668" y="8012"/>
                </a:lnTo>
                <a:cubicBezTo>
                  <a:pt x="800" y="7371"/>
                  <a:pt x="5828" y="3086"/>
                  <a:pt x="9058" y="477"/>
                </a:cubicBezTo>
                <a:cubicBezTo>
                  <a:pt x="9090" y="477"/>
                  <a:pt x="9090" y="445"/>
                  <a:pt x="9090" y="413"/>
                </a:cubicBezTo>
                <a:cubicBezTo>
                  <a:pt x="9090" y="413"/>
                  <a:pt x="9090" y="382"/>
                  <a:pt x="9058" y="350"/>
                </a:cubicBezTo>
                <a:cubicBezTo>
                  <a:pt x="8995" y="287"/>
                  <a:pt x="8900" y="223"/>
                  <a:pt x="8773" y="223"/>
                </a:cubicBezTo>
                <a:lnTo>
                  <a:pt x="8710" y="223"/>
                </a:lnTo>
                <a:cubicBezTo>
                  <a:pt x="8710" y="223"/>
                  <a:pt x="8710" y="192"/>
                  <a:pt x="8710" y="192"/>
                </a:cubicBezTo>
                <a:cubicBezTo>
                  <a:pt x="8615" y="97"/>
                  <a:pt x="8520" y="65"/>
                  <a:pt x="8393" y="65"/>
                </a:cubicBezTo>
                <a:lnTo>
                  <a:pt x="8361" y="65"/>
                </a:lnTo>
                <a:cubicBezTo>
                  <a:pt x="8013" y="65"/>
                  <a:pt x="7475" y="350"/>
                  <a:pt x="6810" y="857"/>
                </a:cubicBezTo>
                <a:cubicBezTo>
                  <a:pt x="7063" y="603"/>
                  <a:pt x="7316" y="382"/>
                  <a:pt x="7570" y="128"/>
                </a:cubicBezTo>
                <a:cubicBezTo>
                  <a:pt x="7601" y="97"/>
                  <a:pt x="7601" y="65"/>
                  <a:pt x="7570" y="33"/>
                </a:cubicBezTo>
                <a:cubicBezTo>
                  <a:pt x="7570" y="2"/>
                  <a:pt x="7538" y="2"/>
                  <a:pt x="7506" y="2"/>
                </a:cubicBezTo>
                <a:cubicBezTo>
                  <a:pt x="7502" y="1"/>
                  <a:pt x="7498" y="0"/>
                  <a:pt x="7493" y="0"/>
                </a:cubicBezTo>
                <a:close/>
              </a:path>
            </a:pathLst>
          </a:cu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5"/>
          <p:cNvSpPr/>
          <p:nvPr/>
        </p:nvSpPr>
        <p:spPr>
          <a:xfrm>
            <a:off x="7921610" y="4106443"/>
            <a:ext cx="480927" cy="477785"/>
          </a:xfrm>
          <a:custGeom>
            <a:avLst/>
            <a:gdLst/>
            <a:ahLst/>
            <a:cxnLst/>
            <a:rect l="l" t="t" r="r" b="b"/>
            <a:pathLst>
              <a:path w="14696" h="14600" extrusionOk="0">
                <a:moveTo>
                  <a:pt x="11560" y="1489"/>
                </a:moveTo>
                <a:cubicBezTo>
                  <a:pt x="11592" y="1552"/>
                  <a:pt x="11592" y="1616"/>
                  <a:pt x="11592" y="1679"/>
                </a:cubicBezTo>
                <a:cubicBezTo>
                  <a:pt x="11592" y="1679"/>
                  <a:pt x="11560" y="1711"/>
                  <a:pt x="11560" y="1742"/>
                </a:cubicBezTo>
                <a:cubicBezTo>
                  <a:pt x="11560" y="1742"/>
                  <a:pt x="11528" y="1711"/>
                  <a:pt x="11528" y="1711"/>
                </a:cubicBezTo>
                <a:cubicBezTo>
                  <a:pt x="11497" y="1679"/>
                  <a:pt x="11465" y="1647"/>
                  <a:pt x="11433" y="1616"/>
                </a:cubicBezTo>
                <a:cubicBezTo>
                  <a:pt x="11497" y="1584"/>
                  <a:pt x="11528" y="1521"/>
                  <a:pt x="11560" y="1489"/>
                </a:cubicBezTo>
                <a:close/>
                <a:moveTo>
                  <a:pt x="10768" y="1552"/>
                </a:moveTo>
                <a:cubicBezTo>
                  <a:pt x="10737" y="1616"/>
                  <a:pt x="10705" y="1711"/>
                  <a:pt x="10642" y="1774"/>
                </a:cubicBezTo>
                <a:cubicBezTo>
                  <a:pt x="10515" y="1837"/>
                  <a:pt x="10388" y="1901"/>
                  <a:pt x="10230" y="1996"/>
                </a:cubicBezTo>
                <a:cubicBezTo>
                  <a:pt x="10483" y="1806"/>
                  <a:pt x="10642" y="1647"/>
                  <a:pt x="10768" y="1552"/>
                </a:cubicBezTo>
                <a:close/>
                <a:moveTo>
                  <a:pt x="10927" y="1806"/>
                </a:moveTo>
                <a:lnTo>
                  <a:pt x="10927" y="1806"/>
                </a:lnTo>
                <a:cubicBezTo>
                  <a:pt x="10895" y="1869"/>
                  <a:pt x="10832" y="1901"/>
                  <a:pt x="10768" y="1964"/>
                </a:cubicBezTo>
                <a:cubicBezTo>
                  <a:pt x="10610" y="2091"/>
                  <a:pt x="10483" y="2217"/>
                  <a:pt x="10325" y="2344"/>
                </a:cubicBezTo>
                <a:cubicBezTo>
                  <a:pt x="10483" y="2186"/>
                  <a:pt x="10642" y="2027"/>
                  <a:pt x="10737" y="1901"/>
                </a:cubicBezTo>
                <a:cubicBezTo>
                  <a:pt x="10832" y="1869"/>
                  <a:pt x="10895" y="1837"/>
                  <a:pt x="10927" y="1806"/>
                </a:cubicBezTo>
                <a:close/>
                <a:moveTo>
                  <a:pt x="8361" y="222"/>
                </a:moveTo>
                <a:cubicBezTo>
                  <a:pt x="8425" y="222"/>
                  <a:pt x="8456" y="222"/>
                  <a:pt x="8488" y="254"/>
                </a:cubicBezTo>
                <a:cubicBezTo>
                  <a:pt x="8456" y="254"/>
                  <a:pt x="8456" y="254"/>
                  <a:pt x="8425" y="286"/>
                </a:cubicBezTo>
                <a:cubicBezTo>
                  <a:pt x="8298" y="317"/>
                  <a:pt x="8203" y="381"/>
                  <a:pt x="8076" y="444"/>
                </a:cubicBezTo>
                <a:cubicBezTo>
                  <a:pt x="8076" y="412"/>
                  <a:pt x="8076" y="381"/>
                  <a:pt x="8045" y="381"/>
                </a:cubicBezTo>
                <a:cubicBezTo>
                  <a:pt x="8013" y="349"/>
                  <a:pt x="7981" y="349"/>
                  <a:pt x="7918" y="349"/>
                </a:cubicBezTo>
                <a:cubicBezTo>
                  <a:pt x="7570" y="634"/>
                  <a:pt x="5859" y="1964"/>
                  <a:pt x="4149" y="3389"/>
                </a:cubicBezTo>
                <a:cubicBezTo>
                  <a:pt x="5859" y="1742"/>
                  <a:pt x="7633" y="222"/>
                  <a:pt x="8361" y="222"/>
                </a:cubicBezTo>
                <a:close/>
                <a:moveTo>
                  <a:pt x="10325" y="2122"/>
                </a:moveTo>
                <a:lnTo>
                  <a:pt x="10325" y="2122"/>
                </a:lnTo>
                <a:cubicBezTo>
                  <a:pt x="9881" y="2566"/>
                  <a:pt x="9185" y="3073"/>
                  <a:pt x="8393" y="3611"/>
                </a:cubicBezTo>
                <a:cubicBezTo>
                  <a:pt x="8488" y="3516"/>
                  <a:pt x="8583" y="3453"/>
                  <a:pt x="8678" y="3358"/>
                </a:cubicBezTo>
                <a:cubicBezTo>
                  <a:pt x="9343" y="2819"/>
                  <a:pt x="9881" y="2407"/>
                  <a:pt x="10325" y="2122"/>
                </a:cubicBezTo>
                <a:close/>
                <a:moveTo>
                  <a:pt x="3548" y="2091"/>
                </a:moveTo>
                <a:cubicBezTo>
                  <a:pt x="2756" y="2819"/>
                  <a:pt x="2059" y="3453"/>
                  <a:pt x="1553" y="3801"/>
                </a:cubicBezTo>
                <a:cubicBezTo>
                  <a:pt x="1838" y="3579"/>
                  <a:pt x="2186" y="3263"/>
                  <a:pt x="2503" y="2946"/>
                </a:cubicBezTo>
                <a:cubicBezTo>
                  <a:pt x="2851" y="2661"/>
                  <a:pt x="3231" y="2376"/>
                  <a:pt x="3548" y="2091"/>
                </a:cubicBezTo>
                <a:close/>
                <a:moveTo>
                  <a:pt x="1014" y="4339"/>
                </a:moveTo>
                <a:lnTo>
                  <a:pt x="919" y="4403"/>
                </a:lnTo>
                <a:cubicBezTo>
                  <a:pt x="951" y="4371"/>
                  <a:pt x="951" y="4371"/>
                  <a:pt x="982" y="4339"/>
                </a:cubicBezTo>
                <a:close/>
                <a:moveTo>
                  <a:pt x="13808" y="4086"/>
                </a:moveTo>
                <a:cubicBezTo>
                  <a:pt x="13808" y="4118"/>
                  <a:pt x="13808" y="4149"/>
                  <a:pt x="13808" y="4213"/>
                </a:cubicBezTo>
                <a:cubicBezTo>
                  <a:pt x="13713" y="4244"/>
                  <a:pt x="13587" y="4308"/>
                  <a:pt x="13428" y="4403"/>
                </a:cubicBezTo>
                <a:lnTo>
                  <a:pt x="13808" y="4086"/>
                </a:lnTo>
                <a:close/>
                <a:moveTo>
                  <a:pt x="13967" y="4308"/>
                </a:moveTo>
                <a:cubicBezTo>
                  <a:pt x="13967" y="4339"/>
                  <a:pt x="13967" y="4371"/>
                  <a:pt x="13903" y="4434"/>
                </a:cubicBezTo>
                <a:cubicBezTo>
                  <a:pt x="13935" y="4371"/>
                  <a:pt x="13967" y="4339"/>
                  <a:pt x="13967" y="4308"/>
                </a:cubicBezTo>
                <a:close/>
                <a:moveTo>
                  <a:pt x="7475" y="4181"/>
                </a:moveTo>
                <a:cubicBezTo>
                  <a:pt x="7380" y="4244"/>
                  <a:pt x="7316" y="4308"/>
                  <a:pt x="7221" y="4403"/>
                </a:cubicBezTo>
                <a:cubicBezTo>
                  <a:pt x="7158" y="4434"/>
                  <a:pt x="7126" y="4466"/>
                  <a:pt x="7063" y="4498"/>
                </a:cubicBezTo>
                <a:cubicBezTo>
                  <a:pt x="7190" y="4403"/>
                  <a:pt x="7316" y="4276"/>
                  <a:pt x="7475" y="4181"/>
                </a:cubicBezTo>
                <a:close/>
                <a:moveTo>
                  <a:pt x="13777" y="4371"/>
                </a:moveTo>
                <a:cubicBezTo>
                  <a:pt x="13745" y="4466"/>
                  <a:pt x="13682" y="4593"/>
                  <a:pt x="13587" y="4719"/>
                </a:cubicBezTo>
                <a:cubicBezTo>
                  <a:pt x="13365" y="4751"/>
                  <a:pt x="13048" y="4878"/>
                  <a:pt x="12732" y="5099"/>
                </a:cubicBezTo>
                <a:cubicBezTo>
                  <a:pt x="13175" y="4719"/>
                  <a:pt x="13555" y="4466"/>
                  <a:pt x="13777" y="4371"/>
                </a:cubicBezTo>
                <a:close/>
                <a:moveTo>
                  <a:pt x="13777" y="4846"/>
                </a:moveTo>
                <a:cubicBezTo>
                  <a:pt x="13872" y="4846"/>
                  <a:pt x="13935" y="4878"/>
                  <a:pt x="13967" y="4909"/>
                </a:cubicBezTo>
                <a:cubicBezTo>
                  <a:pt x="13808" y="5004"/>
                  <a:pt x="13492" y="5258"/>
                  <a:pt x="13080" y="5574"/>
                </a:cubicBezTo>
                <a:cubicBezTo>
                  <a:pt x="13365" y="5289"/>
                  <a:pt x="13618" y="5036"/>
                  <a:pt x="13777" y="4846"/>
                </a:cubicBezTo>
                <a:close/>
                <a:moveTo>
                  <a:pt x="11275" y="1742"/>
                </a:moveTo>
                <a:cubicBezTo>
                  <a:pt x="11338" y="1742"/>
                  <a:pt x="11370" y="1774"/>
                  <a:pt x="11402" y="1806"/>
                </a:cubicBezTo>
                <a:cubicBezTo>
                  <a:pt x="11433" y="1869"/>
                  <a:pt x="11465" y="1901"/>
                  <a:pt x="11433" y="1964"/>
                </a:cubicBezTo>
                <a:cubicBezTo>
                  <a:pt x="11433" y="1996"/>
                  <a:pt x="11433" y="1996"/>
                  <a:pt x="11433" y="2027"/>
                </a:cubicBezTo>
                <a:cubicBezTo>
                  <a:pt x="11338" y="2217"/>
                  <a:pt x="11180" y="2439"/>
                  <a:pt x="10958" y="2661"/>
                </a:cubicBezTo>
                <a:cubicBezTo>
                  <a:pt x="10737" y="2819"/>
                  <a:pt x="10483" y="3009"/>
                  <a:pt x="10230" y="3199"/>
                </a:cubicBezTo>
                <a:cubicBezTo>
                  <a:pt x="9058" y="4023"/>
                  <a:pt x="7506" y="5131"/>
                  <a:pt x="6018" y="6271"/>
                </a:cubicBezTo>
                <a:cubicBezTo>
                  <a:pt x="7285" y="5163"/>
                  <a:pt x="8900" y="3801"/>
                  <a:pt x="10895" y="2091"/>
                </a:cubicBezTo>
                <a:cubicBezTo>
                  <a:pt x="11022" y="1964"/>
                  <a:pt x="11148" y="1837"/>
                  <a:pt x="11275" y="1742"/>
                </a:cubicBezTo>
                <a:close/>
                <a:moveTo>
                  <a:pt x="10357" y="1141"/>
                </a:moveTo>
                <a:lnTo>
                  <a:pt x="10357" y="1141"/>
                </a:lnTo>
                <a:cubicBezTo>
                  <a:pt x="10325" y="1267"/>
                  <a:pt x="10230" y="1426"/>
                  <a:pt x="10071" y="1647"/>
                </a:cubicBezTo>
                <a:cubicBezTo>
                  <a:pt x="9026" y="2439"/>
                  <a:pt x="7126" y="4054"/>
                  <a:pt x="5321" y="5638"/>
                </a:cubicBezTo>
                <a:cubicBezTo>
                  <a:pt x="4814" y="5954"/>
                  <a:pt x="4308" y="6271"/>
                  <a:pt x="3833" y="6588"/>
                </a:cubicBezTo>
                <a:lnTo>
                  <a:pt x="10357" y="1141"/>
                </a:lnTo>
                <a:close/>
                <a:moveTo>
                  <a:pt x="11592" y="2851"/>
                </a:moveTo>
                <a:lnTo>
                  <a:pt x="11592" y="2851"/>
                </a:lnTo>
                <a:cubicBezTo>
                  <a:pt x="11275" y="3136"/>
                  <a:pt x="10958" y="3453"/>
                  <a:pt x="10610" y="3801"/>
                </a:cubicBezTo>
                <a:lnTo>
                  <a:pt x="7031" y="6778"/>
                </a:lnTo>
                <a:cubicBezTo>
                  <a:pt x="8171" y="5764"/>
                  <a:pt x="9280" y="4719"/>
                  <a:pt x="10166" y="3864"/>
                </a:cubicBezTo>
                <a:cubicBezTo>
                  <a:pt x="10705" y="3484"/>
                  <a:pt x="11212" y="3136"/>
                  <a:pt x="11592" y="2851"/>
                </a:cubicBezTo>
                <a:close/>
                <a:moveTo>
                  <a:pt x="11772" y="6779"/>
                </a:moveTo>
                <a:cubicBezTo>
                  <a:pt x="11733" y="6810"/>
                  <a:pt x="11694" y="6842"/>
                  <a:pt x="11653" y="6874"/>
                </a:cubicBezTo>
                <a:lnTo>
                  <a:pt x="11653" y="6874"/>
                </a:lnTo>
                <a:cubicBezTo>
                  <a:pt x="11675" y="6852"/>
                  <a:pt x="11697" y="6831"/>
                  <a:pt x="11718" y="6809"/>
                </a:cubicBezTo>
                <a:cubicBezTo>
                  <a:pt x="11718" y="6809"/>
                  <a:pt x="11744" y="6784"/>
                  <a:pt x="11772" y="6779"/>
                </a:cubicBezTo>
                <a:close/>
                <a:moveTo>
                  <a:pt x="6278" y="5206"/>
                </a:moveTo>
                <a:cubicBezTo>
                  <a:pt x="5446" y="5911"/>
                  <a:pt x="4530" y="6644"/>
                  <a:pt x="3643" y="7348"/>
                </a:cubicBezTo>
                <a:lnTo>
                  <a:pt x="5891" y="5448"/>
                </a:lnTo>
                <a:cubicBezTo>
                  <a:pt x="5923" y="5448"/>
                  <a:pt x="5955" y="5416"/>
                  <a:pt x="6018" y="5384"/>
                </a:cubicBezTo>
                <a:cubicBezTo>
                  <a:pt x="6108" y="5316"/>
                  <a:pt x="6199" y="5265"/>
                  <a:pt x="6278" y="5206"/>
                </a:cubicBezTo>
                <a:close/>
                <a:moveTo>
                  <a:pt x="3041" y="4751"/>
                </a:moveTo>
                <a:cubicBezTo>
                  <a:pt x="1838" y="5986"/>
                  <a:pt x="856" y="7031"/>
                  <a:pt x="571" y="7379"/>
                </a:cubicBezTo>
                <a:cubicBezTo>
                  <a:pt x="539" y="7348"/>
                  <a:pt x="539" y="7316"/>
                  <a:pt x="571" y="7284"/>
                </a:cubicBezTo>
                <a:cubicBezTo>
                  <a:pt x="571" y="7158"/>
                  <a:pt x="634" y="7031"/>
                  <a:pt x="729" y="6873"/>
                </a:cubicBezTo>
                <a:cubicBezTo>
                  <a:pt x="919" y="6651"/>
                  <a:pt x="1172" y="6398"/>
                  <a:pt x="1489" y="6081"/>
                </a:cubicBezTo>
                <a:cubicBezTo>
                  <a:pt x="1933" y="5701"/>
                  <a:pt x="2471" y="5258"/>
                  <a:pt x="3041" y="4751"/>
                </a:cubicBezTo>
                <a:close/>
                <a:moveTo>
                  <a:pt x="9881" y="2724"/>
                </a:moveTo>
                <a:cubicBezTo>
                  <a:pt x="7095" y="5131"/>
                  <a:pt x="4941" y="6968"/>
                  <a:pt x="3421" y="8235"/>
                </a:cubicBezTo>
                <a:cubicBezTo>
                  <a:pt x="4719" y="6968"/>
                  <a:pt x="5859" y="5859"/>
                  <a:pt x="6841" y="4973"/>
                </a:cubicBezTo>
                <a:cubicBezTo>
                  <a:pt x="7063" y="4783"/>
                  <a:pt x="7253" y="4624"/>
                  <a:pt x="7475" y="4434"/>
                </a:cubicBezTo>
                <a:cubicBezTo>
                  <a:pt x="8393" y="3833"/>
                  <a:pt x="9248" y="3231"/>
                  <a:pt x="9881" y="2724"/>
                </a:cubicBezTo>
                <a:close/>
                <a:moveTo>
                  <a:pt x="5258" y="7664"/>
                </a:moveTo>
                <a:lnTo>
                  <a:pt x="5258" y="7664"/>
                </a:lnTo>
                <a:cubicBezTo>
                  <a:pt x="4878" y="7981"/>
                  <a:pt x="4466" y="8266"/>
                  <a:pt x="4118" y="8551"/>
                </a:cubicBezTo>
                <a:cubicBezTo>
                  <a:pt x="4244" y="8425"/>
                  <a:pt x="4371" y="8330"/>
                  <a:pt x="4498" y="8203"/>
                </a:cubicBezTo>
                <a:cubicBezTo>
                  <a:pt x="4751" y="8045"/>
                  <a:pt x="5004" y="7855"/>
                  <a:pt x="5258" y="7664"/>
                </a:cubicBezTo>
                <a:close/>
                <a:moveTo>
                  <a:pt x="2601" y="6873"/>
                </a:moveTo>
                <a:lnTo>
                  <a:pt x="2601" y="6873"/>
                </a:lnTo>
                <a:cubicBezTo>
                  <a:pt x="1653" y="7738"/>
                  <a:pt x="884" y="8452"/>
                  <a:pt x="507" y="8805"/>
                </a:cubicBezTo>
                <a:cubicBezTo>
                  <a:pt x="634" y="8615"/>
                  <a:pt x="887" y="8330"/>
                  <a:pt x="1267" y="7950"/>
                </a:cubicBezTo>
                <a:cubicBezTo>
                  <a:pt x="1607" y="7719"/>
                  <a:pt x="2057" y="7350"/>
                  <a:pt x="2601" y="6873"/>
                </a:cubicBezTo>
                <a:close/>
                <a:moveTo>
                  <a:pt x="13428" y="4909"/>
                </a:moveTo>
                <a:lnTo>
                  <a:pt x="13428" y="4909"/>
                </a:lnTo>
                <a:cubicBezTo>
                  <a:pt x="13302" y="5099"/>
                  <a:pt x="13112" y="5321"/>
                  <a:pt x="12890" y="5511"/>
                </a:cubicBezTo>
                <a:cubicBezTo>
                  <a:pt x="12542" y="5859"/>
                  <a:pt x="12130" y="6239"/>
                  <a:pt x="11687" y="6651"/>
                </a:cubicBezTo>
                <a:cubicBezTo>
                  <a:pt x="10642" y="7443"/>
                  <a:pt x="9406" y="8393"/>
                  <a:pt x="8235" y="9343"/>
                </a:cubicBezTo>
                <a:cubicBezTo>
                  <a:pt x="8216" y="9343"/>
                  <a:pt x="8198" y="9354"/>
                  <a:pt x="8179" y="9369"/>
                </a:cubicBezTo>
                <a:lnTo>
                  <a:pt x="8179" y="9369"/>
                </a:lnTo>
                <a:cubicBezTo>
                  <a:pt x="9242" y="8367"/>
                  <a:pt x="10272" y="7337"/>
                  <a:pt x="11117" y="6461"/>
                </a:cubicBezTo>
                <a:cubicBezTo>
                  <a:pt x="12067" y="5701"/>
                  <a:pt x="12858" y="5099"/>
                  <a:pt x="13428" y="4909"/>
                </a:cubicBezTo>
                <a:close/>
                <a:moveTo>
                  <a:pt x="10383" y="3299"/>
                </a:moveTo>
                <a:lnTo>
                  <a:pt x="10383" y="3299"/>
                </a:lnTo>
                <a:cubicBezTo>
                  <a:pt x="10036" y="3615"/>
                  <a:pt x="9658" y="3993"/>
                  <a:pt x="9216" y="4371"/>
                </a:cubicBezTo>
                <a:cubicBezTo>
                  <a:pt x="7728" y="5479"/>
                  <a:pt x="5955" y="6809"/>
                  <a:pt x="4466" y="8045"/>
                </a:cubicBezTo>
                <a:cubicBezTo>
                  <a:pt x="3738" y="8551"/>
                  <a:pt x="3073" y="9026"/>
                  <a:pt x="2503" y="9406"/>
                </a:cubicBezTo>
                <a:cubicBezTo>
                  <a:pt x="4434" y="7506"/>
                  <a:pt x="8203" y="4814"/>
                  <a:pt x="10325" y="3326"/>
                </a:cubicBezTo>
                <a:cubicBezTo>
                  <a:pt x="10349" y="3326"/>
                  <a:pt x="10372" y="3308"/>
                  <a:pt x="10383" y="3299"/>
                </a:cubicBezTo>
                <a:close/>
                <a:moveTo>
                  <a:pt x="4466" y="6366"/>
                </a:moveTo>
                <a:lnTo>
                  <a:pt x="4466" y="6366"/>
                </a:lnTo>
                <a:cubicBezTo>
                  <a:pt x="4371" y="6461"/>
                  <a:pt x="4308" y="6524"/>
                  <a:pt x="4213" y="6588"/>
                </a:cubicBezTo>
                <a:cubicBezTo>
                  <a:pt x="3611" y="7094"/>
                  <a:pt x="3073" y="7569"/>
                  <a:pt x="2598" y="7981"/>
                </a:cubicBezTo>
                <a:lnTo>
                  <a:pt x="824" y="9470"/>
                </a:lnTo>
                <a:cubicBezTo>
                  <a:pt x="792" y="9501"/>
                  <a:pt x="792" y="9565"/>
                  <a:pt x="824" y="9596"/>
                </a:cubicBezTo>
                <a:lnTo>
                  <a:pt x="856" y="9596"/>
                </a:lnTo>
                <a:cubicBezTo>
                  <a:pt x="824" y="9628"/>
                  <a:pt x="792" y="9660"/>
                  <a:pt x="792" y="9660"/>
                </a:cubicBezTo>
                <a:cubicBezTo>
                  <a:pt x="761" y="9628"/>
                  <a:pt x="761" y="9565"/>
                  <a:pt x="761" y="9501"/>
                </a:cubicBezTo>
                <a:cubicBezTo>
                  <a:pt x="792" y="9280"/>
                  <a:pt x="1014" y="9026"/>
                  <a:pt x="1331" y="8710"/>
                </a:cubicBezTo>
                <a:lnTo>
                  <a:pt x="2281" y="7886"/>
                </a:lnTo>
                <a:cubicBezTo>
                  <a:pt x="2914" y="7411"/>
                  <a:pt x="3674" y="6904"/>
                  <a:pt x="4466" y="6366"/>
                </a:cubicBezTo>
                <a:close/>
                <a:moveTo>
                  <a:pt x="14505" y="6873"/>
                </a:moveTo>
                <a:lnTo>
                  <a:pt x="14505" y="6873"/>
                </a:lnTo>
                <a:cubicBezTo>
                  <a:pt x="14315" y="7348"/>
                  <a:pt x="13143" y="8488"/>
                  <a:pt x="11687" y="9755"/>
                </a:cubicBezTo>
                <a:cubicBezTo>
                  <a:pt x="12985" y="8456"/>
                  <a:pt x="14125" y="7284"/>
                  <a:pt x="14505" y="6873"/>
                </a:cubicBezTo>
                <a:close/>
                <a:moveTo>
                  <a:pt x="11307" y="5099"/>
                </a:moveTo>
                <a:lnTo>
                  <a:pt x="11307" y="5099"/>
                </a:lnTo>
                <a:cubicBezTo>
                  <a:pt x="9881" y="6461"/>
                  <a:pt x="7665" y="8266"/>
                  <a:pt x="5574" y="9913"/>
                </a:cubicBezTo>
                <a:lnTo>
                  <a:pt x="11307" y="5099"/>
                </a:lnTo>
                <a:close/>
                <a:moveTo>
                  <a:pt x="2376" y="9311"/>
                </a:moveTo>
                <a:cubicBezTo>
                  <a:pt x="2186" y="9501"/>
                  <a:pt x="2028" y="9691"/>
                  <a:pt x="1869" y="9850"/>
                </a:cubicBezTo>
                <a:cubicBezTo>
                  <a:pt x="1806" y="9913"/>
                  <a:pt x="1711" y="9976"/>
                  <a:pt x="1648" y="10008"/>
                </a:cubicBezTo>
                <a:cubicBezTo>
                  <a:pt x="1806" y="9850"/>
                  <a:pt x="1996" y="9660"/>
                  <a:pt x="2154" y="9501"/>
                </a:cubicBezTo>
                <a:cubicBezTo>
                  <a:pt x="2218" y="9438"/>
                  <a:pt x="2312" y="9375"/>
                  <a:pt x="2376" y="9311"/>
                </a:cubicBezTo>
                <a:close/>
                <a:moveTo>
                  <a:pt x="4973" y="6493"/>
                </a:moveTo>
                <a:lnTo>
                  <a:pt x="4973" y="6493"/>
                </a:lnTo>
                <a:cubicBezTo>
                  <a:pt x="4086" y="7348"/>
                  <a:pt x="3104" y="8298"/>
                  <a:pt x="2028" y="9375"/>
                </a:cubicBezTo>
                <a:cubicBezTo>
                  <a:pt x="1426" y="9881"/>
                  <a:pt x="1046" y="10166"/>
                  <a:pt x="887" y="10261"/>
                </a:cubicBezTo>
                <a:lnTo>
                  <a:pt x="887" y="10230"/>
                </a:lnTo>
                <a:cubicBezTo>
                  <a:pt x="919" y="9945"/>
                  <a:pt x="1299" y="9470"/>
                  <a:pt x="1901" y="8868"/>
                </a:cubicBezTo>
                <a:cubicBezTo>
                  <a:pt x="2661" y="8298"/>
                  <a:pt x="3801" y="7443"/>
                  <a:pt x="4973" y="6493"/>
                </a:cubicBezTo>
                <a:close/>
                <a:moveTo>
                  <a:pt x="3136" y="9185"/>
                </a:moveTo>
                <a:lnTo>
                  <a:pt x="3136" y="9185"/>
                </a:lnTo>
                <a:cubicBezTo>
                  <a:pt x="2914" y="9375"/>
                  <a:pt x="2724" y="9565"/>
                  <a:pt x="2534" y="9723"/>
                </a:cubicBezTo>
                <a:cubicBezTo>
                  <a:pt x="2091" y="10071"/>
                  <a:pt x="1774" y="10356"/>
                  <a:pt x="1553" y="10546"/>
                </a:cubicBezTo>
                <a:cubicBezTo>
                  <a:pt x="1648" y="10388"/>
                  <a:pt x="1806" y="10198"/>
                  <a:pt x="1964" y="10008"/>
                </a:cubicBezTo>
                <a:cubicBezTo>
                  <a:pt x="2281" y="9786"/>
                  <a:pt x="2693" y="9501"/>
                  <a:pt x="3136" y="9185"/>
                </a:cubicBezTo>
                <a:close/>
                <a:moveTo>
                  <a:pt x="13998" y="8931"/>
                </a:moveTo>
                <a:cubicBezTo>
                  <a:pt x="13903" y="9121"/>
                  <a:pt x="13555" y="9501"/>
                  <a:pt x="13017" y="9976"/>
                </a:cubicBezTo>
                <a:cubicBezTo>
                  <a:pt x="12700" y="10230"/>
                  <a:pt x="12352" y="10515"/>
                  <a:pt x="11940" y="10800"/>
                </a:cubicBezTo>
                <a:cubicBezTo>
                  <a:pt x="12795" y="9976"/>
                  <a:pt x="13713" y="9121"/>
                  <a:pt x="13998" y="8931"/>
                </a:cubicBezTo>
                <a:close/>
                <a:moveTo>
                  <a:pt x="7570" y="6081"/>
                </a:moveTo>
                <a:lnTo>
                  <a:pt x="7570" y="6081"/>
                </a:lnTo>
                <a:cubicBezTo>
                  <a:pt x="5226" y="8203"/>
                  <a:pt x="2819" y="10293"/>
                  <a:pt x="1743" y="10863"/>
                </a:cubicBezTo>
                <a:cubicBezTo>
                  <a:pt x="1933" y="10610"/>
                  <a:pt x="2218" y="10261"/>
                  <a:pt x="2598" y="9913"/>
                </a:cubicBezTo>
                <a:cubicBezTo>
                  <a:pt x="3073" y="9533"/>
                  <a:pt x="3611" y="9121"/>
                  <a:pt x="4181" y="8678"/>
                </a:cubicBezTo>
                <a:cubicBezTo>
                  <a:pt x="5258" y="7886"/>
                  <a:pt x="6430" y="6968"/>
                  <a:pt x="7570" y="6081"/>
                </a:cubicBezTo>
                <a:close/>
                <a:moveTo>
                  <a:pt x="1806" y="10546"/>
                </a:moveTo>
                <a:cubicBezTo>
                  <a:pt x="1679" y="10705"/>
                  <a:pt x="1553" y="10863"/>
                  <a:pt x="1489" y="10990"/>
                </a:cubicBezTo>
                <a:cubicBezTo>
                  <a:pt x="1426" y="11021"/>
                  <a:pt x="1362" y="11021"/>
                  <a:pt x="1331" y="11021"/>
                </a:cubicBezTo>
                <a:cubicBezTo>
                  <a:pt x="1331" y="10990"/>
                  <a:pt x="1331" y="10990"/>
                  <a:pt x="1331" y="10958"/>
                </a:cubicBezTo>
                <a:cubicBezTo>
                  <a:pt x="1426" y="10863"/>
                  <a:pt x="1584" y="10736"/>
                  <a:pt x="1806" y="10546"/>
                </a:cubicBezTo>
                <a:close/>
                <a:moveTo>
                  <a:pt x="7728" y="6398"/>
                </a:moveTo>
                <a:cubicBezTo>
                  <a:pt x="6905" y="7158"/>
                  <a:pt x="6050" y="7918"/>
                  <a:pt x="5258" y="8646"/>
                </a:cubicBezTo>
                <a:cubicBezTo>
                  <a:pt x="3928" y="9786"/>
                  <a:pt x="2756" y="10736"/>
                  <a:pt x="2059" y="11180"/>
                </a:cubicBezTo>
                <a:lnTo>
                  <a:pt x="7728" y="6398"/>
                </a:lnTo>
                <a:close/>
                <a:moveTo>
                  <a:pt x="7981" y="9121"/>
                </a:moveTo>
                <a:lnTo>
                  <a:pt x="7981" y="9121"/>
                </a:lnTo>
                <a:cubicBezTo>
                  <a:pt x="7506" y="9628"/>
                  <a:pt x="7031" y="10103"/>
                  <a:pt x="6556" y="10546"/>
                </a:cubicBezTo>
                <a:lnTo>
                  <a:pt x="6430" y="10641"/>
                </a:lnTo>
                <a:cubicBezTo>
                  <a:pt x="6176" y="10831"/>
                  <a:pt x="5955" y="11021"/>
                  <a:pt x="5733" y="11180"/>
                </a:cubicBezTo>
                <a:cubicBezTo>
                  <a:pt x="6461" y="10483"/>
                  <a:pt x="7221" y="9818"/>
                  <a:pt x="7981" y="9121"/>
                </a:cubicBezTo>
                <a:close/>
                <a:moveTo>
                  <a:pt x="2566" y="10546"/>
                </a:moveTo>
                <a:lnTo>
                  <a:pt x="1521" y="11401"/>
                </a:lnTo>
                <a:cubicBezTo>
                  <a:pt x="1521" y="11401"/>
                  <a:pt x="1521" y="11370"/>
                  <a:pt x="1521" y="11338"/>
                </a:cubicBezTo>
                <a:cubicBezTo>
                  <a:pt x="1553" y="11275"/>
                  <a:pt x="1553" y="11211"/>
                  <a:pt x="1616" y="11116"/>
                </a:cubicBezTo>
                <a:cubicBezTo>
                  <a:pt x="1838" y="11021"/>
                  <a:pt x="2186" y="10800"/>
                  <a:pt x="2566" y="10546"/>
                </a:cubicBezTo>
                <a:close/>
                <a:moveTo>
                  <a:pt x="1394" y="11180"/>
                </a:moveTo>
                <a:cubicBezTo>
                  <a:pt x="1394" y="11211"/>
                  <a:pt x="1362" y="11275"/>
                  <a:pt x="1362" y="11306"/>
                </a:cubicBezTo>
                <a:cubicBezTo>
                  <a:pt x="1362" y="11370"/>
                  <a:pt x="1362" y="11401"/>
                  <a:pt x="1362" y="11433"/>
                </a:cubicBezTo>
                <a:cubicBezTo>
                  <a:pt x="1299" y="11370"/>
                  <a:pt x="1299" y="11275"/>
                  <a:pt x="1299" y="11180"/>
                </a:cubicBezTo>
                <a:close/>
                <a:moveTo>
                  <a:pt x="8900" y="9026"/>
                </a:moveTo>
                <a:cubicBezTo>
                  <a:pt x="8235" y="9596"/>
                  <a:pt x="7601" y="10135"/>
                  <a:pt x="7031" y="10610"/>
                </a:cubicBezTo>
                <a:cubicBezTo>
                  <a:pt x="6398" y="11148"/>
                  <a:pt x="5891" y="11591"/>
                  <a:pt x="5479" y="11908"/>
                </a:cubicBezTo>
                <a:cubicBezTo>
                  <a:pt x="5638" y="11781"/>
                  <a:pt x="5764" y="11623"/>
                  <a:pt x="5923" y="11465"/>
                </a:cubicBezTo>
                <a:cubicBezTo>
                  <a:pt x="6620" y="10863"/>
                  <a:pt x="7443" y="10166"/>
                  <a:pt x="8330" y="9438"/>
                </a:cubicBezTo>
                <a:cubicBezTo>
                  <a:pt x="8520" y="9311"/>
                  <a:pt x="8710" y="9185"/>
                  <a:pt x="8900" y="9026"/>
                </a:cubicBezTo>
                <a:close/>
                <a:moveTo>
                  <a:pt x="6841" y="9945"/>
                </a:moveTo>
                <a:lnTo>
                  <a:pt x="6841" y="9945"/>
                </a:lnTo>
                <a:cubicBezTo>
                  <a:pt x="5891" y="10800"/>
                  <a:pt x="5036" y="11560"/>
                  <a:pt x="4434" y="12130"/>
                </a:cubicBezTo>
                <a:cubicBezTo>
                  <a:pt x="4149" y="12351"/>
                  <a:pt x="3928" y="12510"/>
                  <a:pt x="3801" y="12668"/>
                </a:cubicBezTo>
                <a:cubicBezTo>
                  <a:pt x="3674" y="12732"/>
                  <a:pt x="3548" y="12763"/>
                  <a:pt x="3421" y="12795"/>
                </a:cubicBezTo>
                <a:lnTo>
                  <a:pt x="6841" y="9945"/>
                </a:lnTo>
                <a:close/>
                <a:moveTo>
                  <a:pt x="5448" y="10863"/>
                </a:moveTo>
                <a:lnTo>
                  <a:pt x="5448" y="10863"/>
                </a:lnTo>
                <a:cubicBezTo>
                  <a:pt x="4656" y="11560"/>
                  <a:pt x="3864" y="12225"/>
                  <a:pt x="3136" y="12827"/>
                </a:cubicBezTo>
                <a:cubicBezTo>
                  <a:pt x="3104" y="12827"/>
                  <a:pt x="3073" y="12827"/>
                  <a:pt x="3041" y="12795"/>
                </a:cubicBezTo>
                <a:cubicBezTo>
                  <a:pt x="3326" y="12573"/>
                  <a:pt x="4244" y="11845"/>
                  <a:pt x="5448" y="10863"/>
                </a:cubicBezTo>
                <a:close/>
                <a:moveTo>
                  <a:pt x="9850" y="10451"/>
                </a:moveTo>
                <a:cubicBezTo>
                  <a:pt x="8583" y="11655"/>
                  <a:pt x="7348" y="12763"/>
                  <a:pt x="6398" y="13365"/>
                </a:cubicBezTo>
                <a:cubicBezTo>
                  <a:pt x="6430" y="13302"/>
                  <a:pt x="6493" y="13270"/>
                  <a:pt x="6556" y="13207"/>
                </a:cubicBezTo>
                <a:lnTo>
                  <a:pt x="9850" y="10451"/>
                </a:lnTo>
                <a:close/>
                <a:moveTo>
                  <a:pt x="12605" y="9691"/>
                </a:moveTo>
                <a:cubicBezTo>
                  <a:pt x="11370" y="10990"/>
                  <a:pt x="9691" y="12700"/>
                  <a:pt x="8425" y="13650"/>
                </a:cubicBezTo>
                <a:lnTo>
                  <a:pt x="12605" y="9691"/>
                </a:lnTo>
                <a:close/>
                <a:moveTo>
                  <a:pt x="5194" y="13650"/>
                </a:moveTo>
                <a:lnTo>
                  <a:pt x="5194" y="13650"/>
                </a:lnTo>
                <a:cubicBezTo>
                  <a:pt x="5163" y="13713"/>
                  <a:pt x="5163" y="13745"/>
                  <a:pt x="5131" y="13777"/>
                </a:cubicBezTo>
                <a:cubicBezTo>
                  <a:pt x="5131" y="13777"/>
                  <a:pt x="5099" y="13777"/>
                  <a:pt x="5099" y="13745"/>
                </a:cubicBezTo>
                <a:lnTo>
                  <a:pt x="5194" y="13650"/>
                </a:lnTo>
                <a:close/>
                <a:moveTo>
                  <a:pt x="13650" y="6493"/>
                </a:moveTo>
                <a:lnTo>
                  <a:pt x="13650" y="6493"/>
                </a:lnTo>
                <a:cubicBezTo>
                  <a:pt x="13207" y="6999"/>
                  <a:pt x="12510" y="7728"/>
                  <a:pt x="11687" y="8583"/>
                </a:cubicBezTo>
                <a:cubicBezTo>
                  <a:pt x="9945" y="10008"/>
                  <a:pt x="7728" y="11845"/>
                  <a:pt x="6525" y="13017"/>
                </a:cubicBezTo>
                <a:lnTo>
                  <a:pt x="5669" y="13745"/>
                </a:lnTo>
                <a:cubicBezTo>
                  <a:pt x="5511" y="13777"/>
                  <a:pt x="5416" y="13808"/>
                  <a:pt x="5289" y="13808"/>
                </a:cubicBezTo>
                <a:cubicBezTo>
                  <a:pt x="5353" y="13650"/>
                  <a:pt x="5479" y="13460"/>
                  <a:pt x="5638" y="13270"/>
                </a:cubicBezTo>
                <a:lnTo>
                  <a:pt x="10578" y="8836"/>
                </a:lnTo>
                <a:cubicBezTo>
                  <a:pt x="11813" y="7855"/>
                  <a:pt x="12985" y="6999"/>
                  <a:pt x="13650" y="6493"/>
                </a:cubicBezTo>
                <a:close/>
                <a:moveTo>
                  <a:pt x="5384" y="13967"/>
                </a:moveTo>
                <a:lnTo>
                  <a:pt x="5258" y="14062"/>
                </a:lnTo>
                <a:cubicBezTo>
                  <a:pt x="5258" y="14030"/>
                  <a:pt x="5258" y="13998"/>
                  <a:pt x="5258" y="13967"/>
                </a:cubicBezTo>
                <a:close/>
                <a:moveTo>
                  <a:pt x="13302" y="10705"/>
                </a:moveTo>
                <a:lnTo>
                  <a:pt x="13302" y="10705"/>
                </a:lnTo>
                <a:cubicBezTo>
                  <a:pt x="12922" y="11116"/>
                  <a:pt x="12605" y="11433"/>
                  <a:pt x="12352" y="11718"/>
                </a:cubicBezTo>
                <a:cubicBezTo>
                  <a:pt x="11243" y="12827"/>
                  <a:pt x="9881" y="14093"/>
                  <a:pt x="9438" y="14093"/>
                </a:cubicBezTo>
                <a:cubicBezTo>
                  <a:pt x="9406" y="14093"/>
                  <a:pt x="9375" y="14062"/>
                  <a:pt x="9375" y="14062"/>
                </a:cubicBezTo>
                <a:cubicBezTo>
                  <a:pt x="9343" y="13840"/>
                  <a:pt x="10832" y="12668"/>
                  <a:pt x="11813" y="11876"/>
                </a:cubicBezTo>
                <a:cubicBezTo>
                  <a:pt x="12415" y="11401"/>
                  <a:pt x="12922" y="11021"/>
                  <a:pt x="13302" y="10705"/>
                </a:cubicBezTo>
                <a:close/>
                <a:moveTo>
                  <a:pt x="7506" y="1"/>
                </a:moveTo>
                <a:cubicBezTo>
                  <a:pt x="7380" y="1"/>
                  <a:pt x="6905" y="412"/>
                  <a:pt x="5099" y="2091"/>
                </a:cubicBezTo>
                <a:cubicBezTo>
                  <a:pt x="3801" y="3294"/>
                  <a:pt x="1743" y="5194"/>
                  <a:pt x="951" y="5701"/>
                </a:cubicBezTo>
                <a:lnTo>
                  <a:pt x="6905" y="191"/>
                </a:lnTo>
                <a:cubicBezTo>
                  <a:pt x="6936" y="159"/>
                  <a:pt x="6936" y="96"/>
                  <a:pt x="6905" y="64"/>
                </a:cubicBezTo>
                <a:cubicBezTo>
                  <a:pt x="6905" y="64"/>
                  <a:pt x="6873" y="32"/>
                  <a:pt x="6873" y="32"/>
                </a:cubicBezTo>
                <a:cubicBezTo>
                  <a:pt x="6810" y="32"/>
                  <a:pt x="6778" y="32"/>
                  <a:pt x="4276" y="2186"/>
                </a:cubicBezTo>
                <a:cubicBezTo>
                  <a:pt x="3548" y="2819"/>
                  <a:pt x="2693" y="3548"/>
                  <a:pt x="1964" y="4181"/>
                </a:cubicBezTo>
                <a:lnTo>
                  <a:pt x="6113" y="286"/>
                </a:lnTo>
                <a:cubicBezTo>
                  <a:pt x="6145" y="254"/>
                  <a:pt x="6145" y="191"/>
                  <a:pt x="6113" y="159"/>
                </a:cubicBezTo>
                <a:cubicBezTo>
                  <a:pt x="6097" y="143"/>
                  <a:pt x="6081" y="135"/>
                  <a:pt x="6065" y="135"/>
                </a:cubicBezTo>
                <a:cubicBezTo>
                  <a:pt x="6050" y="135"/>
                  <a:pt x="6034" y="143"/>
                  <a:pt x="6018" y="159"/>
                </a:cubicBezTo>
                <a:lnTo>
                  <a:pt x="5068" y="951"/>
                </a:lnTo>
                <a:cubicBezTo>
                  <a:pt x="5068" y="951"/>
                  <a:pt x="5068" y="951"/>
                  <a:pt x="5099" y="919"/>
                </a:cubicBezTo>
                <a:cubicBezTo>
                  <a:pt x="5416" y="666"/>
                  <a:pt x="5479" y="602"/>
                  <a:pt x="5479" y="539"/>
                </a:cubicBezTo>
                <a:cubicBezTo>
                  <a:pt x="5479" y="507"/>
                  <a:pt x="5479" y="476"/>
                  <a:pt x="5448" y="476"/>
                </a:cubicBezTo>
                <a:cubicBezTo>
                  <a:pt x="5448" y="444"/>
                  <a:pt x="5416" y="444"/>
                  <a:pt x="5416" y="444"/>
                </a:cubicBezTo>
                <a:cubicBezTo>
                  <a:pt x="5384" y="444"/>
                  <a:pt x="5353" y="444"/>
                  <a:pt x="5353" y="476"/>
                </a:cubicBezTo>
                <a:cubicBezTo>
                  <a:pt x="5226" y="571"/>
                  <a:pt x="5099" y="697"/>
                  <a:pt x="4973" y="792"/>
                </a:cubicBezTo>
                <a:cubicBezTo>
                  <a:pt x="4719" y="1014"/>
                  <a:pt x="4371" y="1267"/>
                  <a:pt x="4023" y="1552"/>
                </a:cubicBezTo>
                <a:cubicBezTo>
                  <a:pt x="3769" y="1774"/>
                  <a:pt x="3484" y="1964"/>
                  <a:pt x="3231" y="2186"/>
                </a:cubicBezTo>
                <a:cubicBezTo>
                  <a:pt x="3421" y="1932"/>
                  <a:pt x="3579" y="1711"/>
                  <a:pt x="3579" y="1552"/>
                </a:cubicBezTo>
                <a:cubicBezTo>
                  <a:pt x="3579" y="1457"/>
                  <a:pt x="3579" y="1426"/>
                  <a:pt x="3516" y="1362"/>
                </a:cubicBezTo>
                <a:cubicBezTo>
                  <a:pt x="3516" y="1362"/>
                  <a:pt x="3484" y="1331"/>
                  <a:pt x="3453" y="1331"/>
                </a:cubicBezTo>
                <a:cubicBezTo>
                  <a:pt x="3453" y="1331"/>
                  <a:pt x="3421" y="1331"/>
                  <a:pt x="3389" y="1362"/>
                </a:cubicBezTo>
                <a:cubicBezTo>
                  <a:pt x="3009" y="1774"/>
                  <a:pt x="2503" y="2217"/>
                  <a:pt x="2376" y="2281"/>
                </a:cubicBezTo>
                <a:lnTo>
                  <a:pt x="2281" y="2281"/>
                </a:lnTo>
                <a:cubicBezTo>
                  <a:pt x="2249" y="2312"/>
                  <a:pt x="2249" y="2376"/>
                  <a:pt x="2281" y="2407"/>
                </a:cubicBezTo>
                <a:cubicBezTo>
                  <a:pt x="2281" y="2439"/>
                  <a:pt x="2313" y="2439"/>
                  <a:pt x="2344" y="2439"/>
                </a:cubicBezTo>
                <a:cubicBezTo>
                  <a:pt x="2503" y="2439"/>
                  <a:pt x="3041" y="1964"/>
                  <a:pt x="3389" y="1584"/>
                </a:cubicBezTo>
                <a:lnTo>
                  <a:pt x="3389" y="1584"/>
                </a:lnTo>
                <a:cubicBezTo>
                  <a:pt x="3294" y="1869"/>
                  <a:pt x="2883" y="2344"/>
                  <a:pt x="2376" y="2851"/>
                </a:cubicBezTo>
                <a:cubicBezTo>
                  <a:pt x="1743" y="3358"/>
                  <a:pt x="1236" y="3801"/>
                  <a:pt x="951" y="4149"/>
                </a:cubicBezTo>
                <a:cubicBezTo>
                  <a:pt x="919" y="4149"/>
                  <a:pt x="919" y="4181"/>
                  <a:pt x="887" y="4213"/>
                </a:cubicBezTo>
                <a:cubicBezTo>
                  <a:pt x="856" y="4213"/>
                  <a:pt x="856" y="4244"/>
                  <a:pt x="856" y="4244"/>
                </a:cubicBezTo>
                <a:lnTo>
                  <a:pt x="856" y="4276"/>
                </a:lnTo>
                <a:cubicBezTo>
                  <a:pt x="761" y="4371"/>
                  <a:pt x="729" y="4466"/>
                  <a:pt x="729" y="4529"/>
                </a:cubicBezTo>
                <a:cubicBezTo>
                  <a:pt x="729" y="4593"/>
                  <a:pt x="729" y="4656"/>
                  <a:pt x="761" y="4656"/>
                </a:cubicBezTo>
                <a:cubicBezTo>
                  <a:pt x="761" y="4688"/>
                  <a:pt x="792" y="4688"/>
                  <a:pt x="824" y="4688"/>
                </a:cubicBezTo>
                <a:lnTo>
                  <a:pt x="887" y="4688"/>
                </a:lnTo>
                <a:lnTo>
                  <a:pt x="3833" y="2217"/>
                </a:lnTo>
                <a:lnTo>
                  <a:pt x="254" y="5543"/>
                </a:lnTo>
                <a:cubicBezTo>
                  <a:pt x="222" y="5574"/>
                  <a:pt x="222" y="5638"/>
                  <a:pt x="254" y="5669"/>
                </a:cubicBezTo>
                <a:cubicBezTo>
                  <a:pt x="254" y="5669"/>
                  <a:pt x="286" y="5701"/>
                  <a:pt x="317" y="5701"/>
                </a:cubicBezTo>
                <a:cubicBezTo>
                  <a:pt x="412" y="5701"/>
                  <a:pt x="951" y="5258"/>
                  <a:pt x="4054" y="2597"/>
                </a:cubicBezTo>
                <a:lnTo>
                  <a:pt x="4054" y="2597"/>
                </a:lnTo>
                <a:lnTo>
                  <a:pt x="571" y="5828"/>
                </a:lnTo>
                <a:cubicBezTo>
                  <a:pt x="539" y="5859"/>
                  <a:pt x="539" y="5923"/>
                  <a:pt x="571" y="5954"/>
                </a:cubicBezTo>
                <a:cubicBezTo>
                  <a:pt x="571" y="5954"/>
                  <a:pt x="602" y="5986"/>
                  <a:pt x="666" y="5986"/>
                </a:cubicBezTo>
                <a:cubicBezTo>
                  <a:pt x="824" y="5986"/>
                  <a:pt x="1331" y="5669"/>
                  <a:pt x="2028" y="5068"/>
                </a:cubicBezTo>
                <a:lnTo>
                  <a:pt x="2028" y="5068"/>
                </a:lnTo>
                <a:cubicBezTo>
                  <a:pt x="1" y="6968"/>
                  <a:pt x="1" y="6999"/>
                  <a:pt x="64" y="7094"/>
                </a:cubicBezTo>
                <a:cubicBezTo>
                  <a:pt x="96" y="7094"/>
                  <a:pt x="96" y="7126"/>
                  <a:pt x="127" y="7126"/>
                </a:cubicBezTo>
                <a:cubicBezTo>
                  <a:pt x="127" y="7126"/>
                  <a:pt x="139" y="7126"/>
                  <a:pt x="148" y="7119"/>
                </a:cubicBezTo>
                <a:lnTo>
                  <a:pt x="148" y="7119"/>
                </a:lnTo>
                <a:cubicBezTo>
                  <a:pt x="127" y="7174"/>
                  <a:pt x="127" y="7225"/>
                  <a:pt x="127" y="7253"/>
                </a:cubicBezTo>
                <a:cubicBezTo>
                  <a:pt x="96" y="7316"/>
                  <a:pt x="127" y="7348"/>
                  <a:pt x="159" y="7379"/>
                </a:cubicBezTo>
                <a:cubicBezTo>
                  <a:pt x="159" y="7411"/>
                  <a:pt x="191" y="7411"/>
                  <a:pt x="222" y="7411"/>
                </a:cubicBezTo>
                <a:cubicBezTo>
                  <a:pt x="254" y="7411"/>
                  <a:pt x="254" y="7411"/>
                  <a:pt x="286" y="7379"/>
                </a:cubicBezTo>
                <a:cubicBezTo>
                  <a:pt x="286" y="7379"/>
                  <a:pt x="317" y="7348"/>
                  <a:pt x="381" y="7253"/>
                </a:cubicBezTo>
                <a:cubicBezTo>
                  <a:pt x="381" y="7253"/>
                  <a:pt x="381" y="7284"/>
                  <a:pt x="381" y="7284"/>
                </a:cubicBezTo>
                <a:cubicBezTo>
                  <a:pt x="381" y="7411"/>
                  <a:pt x="412" y="7506"/>
                  <a:pt x="476" y="7601"/>
                </a:cubicBezTo>
                <a:cubicBezTo>
                  <a:pt x="476" y="7601"/>
                  <a:pt x="507" y="7633"/>
                  <a:pt x="539" y="7633"/>
                </a:cubicBezTo>
                <a:cubicBezTo>
                  <a:pt x="539" y="7633"/>
                  <a:pt x="571" y="7601"/>
                  <a:pt x="602" y="7601"/>
                </a:cubicBezTo>
                <a:cubicBezTo>
                  <a:pt x="634" y="7538"/>
                  <a:pt x="2788" y="5194"/>
                  <a:pt x="4909" y="3199"/>
                </a:cubicBezTo>
                <a:cubicBezTo>
                  <a:pt x="5321" y="2851"/>
                  <a:pt x="5701" y="2502"/>
                  <a:pt x="6113" y="2186"/>
                </a:cubicBezTo>
                <a:cubicBezTo>
                  <a:pt x="7221" y="1362"/>
                  <a:pt x="8140" y="697"/>
                  <a:pt x="8488" y="444"/>
                </a:cubicBezTo>
                <a:cubicBezTo>
                  <a:pt x="8583" y="412"/>
                  <a:pt x="8678" y="412"/>
                  <a:pt x="8741" y="412"/>
                </a:cubicBezTo>
                <a:cubicBezTo>
                  <a:pt x="8805" y="412"/>
                  <a:pt x="8836" y="412"/>
                  <a:pt x="8868" y="444"/>
                </a:cubicBezTo>
                <a:cubicBezTo>
                  <a:pt x="7696" y="1394"/>
                  <a:pt x="571" y="7221"/>
                  <a:pt x="476" y="8045"/>
                </a:cubicBezTo>
                <a:cubicBezTo>
                  <a:pt x="476" y="8108"/>
                  <a:pt x="507" y="8140"/>
                  <a:pt x="507" y="8140"/>
                </a:cubicBezTo>
                <a:lnTo>
                  <a:pt x="539" y="8171"/>
                </a:lnTo>
                <a:cubicBezTo>
                  <a:pt x="476" y="8203"/>
                  <a:pt x="412" y="8266"/>
                  <a:pt x="381" y="8298"/>
                </a:cubicBezTo>
                <a:cubicBezTo>
                  <a:pt x="349" y="8330"/>
                  <a:pt x="349" y="8393"/>
                  <a:pt x="381" y="8425"/>
                </a:cubicBezTo>
                <a:cubicBezTo>
                  <a:pt x="381" y="8440"/>
                  <a:pt x="397" y="8448"/>
                  <a:pt x="416" y="8448"/>
                </a:cubicBezTo>
                <a:cubicBezTo>
                  <a:pt x="436" y="8448"/>
                  <a:pt x="460" y="8440"/>
                  <a:pt x="476" y="8425"/>
                </a:cubicBezTo>
                <a:lnTo>
                  <a:pt x="729" y="8203"/>
                </a:lnTo>
                <a:cubicBezTo>
                  <a:pt x="761" y="8203"/>
                  <a:pt x="792" y="8203"/>
                  <a:pt x="824" y="8171"/>
                </a:cubicBezTo>
                <a:lnTo>
                  <a:pt x="824" y="8171"/>
                </a:lnTo>
                <a:cubicBezTo>
                  <a:pt x="507" y="8520"/>
                  <a:pt x="317" y="8805"/>
                  <a:pt x="317" y="8931"/>
                </a:cubicBezTo>
                <a:cubicBezTo>
                  <a:pt x="286" y="8995"/>
                  <a:pt x="317" y="9058"/>
                  <a:pt x="349" y="9090"/>
                </a:cubicBezTo>
                <a:lnTo>
                  <a:pt x="476" y="9090"/>
                </a:lnTo>
                <a:cubicBezTo>
                  <a:pt x="3833" y="5923"/>
                  <a:pt x="9311" y="1014"/>
                  <a:pt x="10103" y="824"/>
                </a:cubicBezTo>
                <a:lnTo>
                  <a:pt x="10103" y="824"/>
                </a:lnTo>
                <a:cubicBezTo>
                  <a:pt x="9596" y="1426"/>
                  <a:pt x="5543" y="4941"/>
                  <a:pt x="2091" y="7855"/>
                </a:cubicBezTo>
                <a:cubicBezTo>
                  <a:pt x="1774" y="8108"/>
                  <a:pt x="1457" y="8330"/>
                  <a:pt x="1236" y="8583"/>
                </a:cubicBezTo>
                <a:cubicBezTo>
                  <a:pt x="982" y="8773"/>
                  <a:pt x="761" y="8963"/>
                  <a:pt x="539" y="9153"/>
                </a:cubicBezTo>
                <a:cubicBezTo>
                  <a:pt x="507" y="9185"/>
                  <a:pt x="507" y="9248"/>
                  <a:pt x="539" y="9280"/>
                </a:cubicBezTo>
                <a:cubicBezTo>
                  <a:pt x="555" y="9295"/>
                  <a:pt x="571" y="9303"/>
                  <a:pt x="587" y="9303"/>
                </a:cubicBezTo>
                <a:cubicBezTo>
                  <a:pt x="602" y="9303"/>
                  <a:pt x="618" y="9295"/>
                  <a:pt x="634" y="9280"/>
                </a:cubicBezTo>
                <a:lnTo>
                  <a:pt x="666" y="9248"/>
                </a:lnTo>
                <a:lnTo>
                  <a:pt x="666" y="9248"/>
                </a:lnTo>
                <a:cubicBezTo>
                  <a:pt x="634" y="9343"/>
                  <a:pt x="602" y="9438"/>
                  <a:pt x="602" y="9501"/>
                </a:cubicBezTo>
                <a:cubicBezTo>
                  <a:pt x="571" y="9628"/>
                  <a:pt x="602" y="9755"/>
                  <a:pt x="697" y="9850"/>
                </a:cubicBezTo>
                <a:cubicBezTo>
                  <a:pt x="697" y="9881"/>
                  <a:pt x="729" y="9881"/>
                  <a:pt x="729" y="9881"/>
                </a:cubicBezTo>
                <a:lnTo>
                  <a:pt x="792" y="9881"/>
                </a:lnTo>
                <a:cubicBezTo>
                  <a:pt x="856" y="9818"/>
                  <a:pt x="887" y="9786"/>
                  <a:pt x="919" y="9755"/>
                </a:cubicBezTo>
                <a:lnTo>
                  <a:pt x="919" y="9755"/>
                </a:lnTo>
                <a:cubicBezTo>
                  <a:pt x="792" y="9945"/>
                  <a:pt x="729" y="10103"/>
                  <a:pt x="729" y="10230"/>
                </a:cubicBezTo>
                <a:cubicBezTo>
                  <a:pt x="697" y="10293"/>
                  <a:pt x="729" y="10388"/>
                  <a:pt x="792" y="10451"/>
                </a:cubicBezTo>
                <a:cubicBezTo>
                  <a:pt x="792" y="10451"/>
                  <a:pt x="824" y="10483"/>
                  <a:pt x="824" y="10483"/>
                </a:cubicBezTo>
                <a:cubicBezTo>
                  <a:pt x="856" y="10483"/>
                  <a:pt x="951" y="10451"/>
                  <a:pt x="1109" y="10325"/>
                </a:cubicBezTo>
                <a:lnTo>
                  <a:pt x="1109" y="10325"/>
                </a:lnTo>
                <a:cubicBezTo>
                  <a:pt x="1014" y="10420"/>
                  <a:pt x="951" y="10483"/>
                  <a:pt x="919" y="10515"/>
                </a:cubicBezTo>
                <a:cubicBezTo>
                  <a:pt x="887" y="10546"/>
                  <a:pt x="856" y="10578"/>
                  <a:pt x="887" y="10610"/>
                </a:cubicBezTo>
                <a:cubicBezTo>
                  <a:pt x="887" y="10641"/>
                  <a:pt x="919" y="10673"/>
                  <a:pt x="951" y="10673"/>
                </a:cubicBezTo>
                <a:cubicBezTo>
                  <a:pt x="982" y="10673"/>
                  <a:pt x="982" y="10673"/>
                  <a:pt x="1014" y="10641"/>
                </a:cubicBezTo>
                <a:cubicBezTo>
                  <a:pt x="1046" y="10610"/>
                  <a:pt x="1236" y="10515"/>
                  <a:pt x="1489" y="10325"/>
                </a:cubicBezTo>
                <a:lnTo>
                  <a:pt x="1489" y="10325"/>
                </a:lnTo>
                <a:cubicBezTo>
                  <a:pt x="1362" y="10546"/>
                  <a:pt x="1236" y="10736"/>
                  <a:pt x="1172" y="10895"/>
                </a:cubicBezTo>
                <a:cubicBezTo>
                  <a:pt x="1109" y="10958"/>
                  <a:pt x="1109" y="11021"/>
                  <a:pt x="1109" y="11053"/>
                </a:cubicBezTo>
                <a:cubicBezTo>
                  <a:pt x="1109" y="11085"/>
                  <a:pt x="1109" y="11116"/>
                  <a:pt x="1109" y="11116"/>
                </a:cubicBezTo>
                <a:cubicBezTo>
                  <a:pt x="1109" y="11306"/>
                  <a:pt x="1141" y="11433"/>
                  <a:pt x="1236" y="11560"/>
                </a:cubicBezTo>
                <a:cubicBezTo>
                  <a:pt x="1267" y="11591"/>
                  <a:pt x="1299" y="11623"/>
                  <a:pt x="1394" y="11623"/>
                </a:cubicBezTo>
                <a:lnTo>
                  <a:pt x="1553" y="11623"/>
                </a:lnTo>
                <a:cubicBezTo>
                  <a:pt x="1901" y="11528"/>
                  <a:pt x="2471" y="11116"/>
                  <a:pt x="3231" y="10546"/>
                </a:cubicBezTo>
                <a:lnTo>
                  <a:pt x="3231" y="10546"/>
                </a:lnTo>
                <a:cubicBezTo>
                  <a:pt x="2408" y="11338"/>
                  <a:pt x="1838" y="11876"/>
                  <a:pt x="1743" y="11940"/>
                </a:cubicBezTo>
                <a:cubicBezTo>
                  <a:pt x="1711" y="11971"/>
                  <a:pt x="1711" y="12035"/>
                  <a:pt x="1743" y="12066"/>
                </a:cubicBezTo>
                <a:cubicBezTo>
                  <a:pt x="1758" y="12082"/>
                  <a:pt x="1782" y="12090"/>
                  <a:pt x="1806" y="12090"/>
                </a:cubicBezTo>
                <a:cubicBezTo>
                  <a:pt x="1830" y="12090"/>
                  <a:pt x="1853" y="12082"/>
                  <a:pt x="1869" y="12066"/>
                </a:cubicBezTo>
                <a:lnTo>
                  <a:pt x="10008" y="4688"/>
                </a:lnTo>
                <a:cubicBezTo>
                  <a:pt x="11338" y="3548"/>
                  <a:pt x="12415" y="2756"/>
                  <a:pt x="12858" y="2661"/>
                </a:cubicBezTo>
                <a:lnTo>
                  <a:pt x="12858" y="2661"/>
                </a:lnTo>
                <a:lnTo>
                  <a:pt x="1996" y="12225"/>
                </a:lnTo>
                <a:cubicBezTo>
                  <a:pt x="1933" y="12256"/>
                  <a:pt x="1933" y="12320"/>
                  <a:pt x="1964" y="12351"/>
                </a:cubicBezTo>
                <a:cubicBezTo>
                  <a:pt x="1980" y="12367"/>
                  <a:pt x="2004" y="12375"/>
                  <a:pt x="2028" y="12375"/>
                </a:cubicBezTo>
                <a:cubicBezTo>
                  <a:pt x="2051" y="12375"/>
                  <a:pt x="2075" y="12367"/>
                  <a:pt x="2091" y="12351"/>
                </a:cubicBezTo>
                <a:lnTo>
                  <a:pt x="12827" y="3358"/>
                </a:lnTo>
                <a:lnTo>
                  <a:pt x="12827" y="3358"/>
                </a:lnTo>
                <a:cubicBezTo>
                  <a:pt x="12795" y="3484"/>
                  <a:pt x="12668" y="3706"/>
                  <a:pt x="12447" y="3959"/>
                </a:cubicBezTo>
                <a:lnTo>
                  <a:pt x="2344" y="12415"/>
                </a:lnTo>
                <a:cubicBezTo>
                  <a:pt x="2313" y="12447"/>
                  <a:pt x="2313" y="12510"/>
                  <a:pt x="2344" y="12542"/>
                </a:cubicBezTo>
                <a:cubicBezTo>
                  <a:pt x="2360" y="12557"/>
                  <a:pt x="2376" y="12565"/>
                  <a:pt x="2392" y="12565"/>
                </a:cubicBezTo>
                <a:cubicBezTo>
                  <a:pt x="2408" y="12565"/>
                  <a:pt x="2423" y="12557"/>
                  <a:pt x="2439" y="12542"/>
                </a:cubicBezTo>
                <a:cubicBezTo>
                  <a:pt x="2819" y="12256"/>
                  <a:pt x="10483" y="6461"/>
                  <a:pt x="12510" y="4118"/>
                </a:cubicBezTo>
                <a:lnTo>
                  <a:pt x="13333" y="3421"/>
                </a:lnTo>
                <a:lnTo>
                  <a:pt x="13333" y="3421"/>
                </a:lnTo>
                <a:cubicBezTo>
                  <a:pt x="12953" y="4593"/>
                  <a:pt x="5669" y="10515"/>
                  <a:pt x="2851" y="12732"/>
                </a:cubicBezTo>
                <a:cubicBezTo>
                  <a:pt x="2819" y="12763"/>
                  <a:pt x="2819" y="12763"/>
                  <a:pt x="2819" y="12795"/>
                </a:cubicBezTo>
                <a:cubicBezTo>
                  <a:pt x="2819" y="12827"/>
                  <a:pt x="2819" y="12858"/>
                  <a:pt x="2851" y="12858"/>
                </a:cubicBezTo>
                <a:cubicBezTo>
                  <a:pt x="2914" y="12922"/>
                  <a:pt x="2978" y="12985"/>
                  <a:pt x="3104" y="12985"/>
                </a:cubicBezTo>
                <a:cubicBezTo>
                  <a:pt x="3104" y="13017"/>
                  <a:pt x="3168" y="13017"/>
                  <a:pt x="3199" y="13017"/>
                </a:cubicBezTo>
                <a:cubicBezTo>
                  <a:pt x="3294" y="13017"/>
                  <a:pt x="3389" y="12985"/>
                  <a:pt x="3516" y="12953"/>
                </a:cubicBezTo>
                <a:lnTo>
                  <a:pt x="3516" y="12953"/>
                </a:lnTo>
                <a:cubicBezTo>
                  <a:pt x="3516" y="12985"/>
                  <a:pt x="3484" y="13017"/>
                  <a:pt x="3484" y="13017"/>
                </a:cubicBezTo>
                <a:cubicBezTo>
                  <a:pt x="3484" y="13048"/>
                  <a:pt x="3484" y="13080"/>
                  <a:pt x="3516" y="13112"/>
                </a:cubicBezTo>
                <a:cubicBezTo>
                  <a:pt x="3516" y="13112"/>
                  <a:pt x="3548" y="13143"/>
                  <a:pt x="3579" y="13143"/>
                </a:cubicBezTo>
                <a:cubicBezTo>
                  <a:pt x="3579" y="13143"/>
                  <a:pt x="3611" y="13112"/>
                  <a:pt x="3643" y="13112"/>
                </a:cubicBezTo>
                <a:cubicBezTo>
                  <a:pt x="3769" y="12985"/>
                  <a:pt x="3928" y="12827"/>
                  <a:pt x="4086" y="12668"/>
                </a:cubicBezTo>
                <a:cubicBezTo>
                  <a:pt x="4371" y="12510"/>
                  <a:pt x="4719" y="12320"/>
                  <a:pt x="5068" y="12035"/>
                </a:cubicBezTo>
                <a:lnTo>
                  <a:pt x="5068" y="12035"/>
                </a:lnTo>
                <a:cubicBezTo>
                  <a:pt x="4498" y="12573"/>
                  <a:pt x="4149" y="12985"/>
                  <a:pt x="4054" y="13238"/>
                </a:cubicBezTo>
                <a:cubicBezTo>
                  <a:pt x="3959" y="13333"/>
                  <a:pt x="3991" y="13333"/>
                  <a:pt x="4023" y="13365"/>
                </a:cubicBezTo>
                <a:cubicBezTo>
                  <a:pt x="4023" y="13365"/>
                  <a:pt x="4023" y="13397"/>
                  <a:pt x="4023" y="13397"/>
                </a:cubicBezTo>
                <a:cubicBezTo>
                  <a:pt x="4054" y="13428"/>
                  <a:pt x="4054" y="13428"/>
                  <a:pt x="4054" y="13460"/>
                </a:cubicBezTo>
                <a:cubicBezTo>
                  <a:pt x="4086" y="13460"/>
                  <a:pt x="4086" y="13492"/>
                  <a:pt x="4118" y="13492"/>
                </a:cubicBezTo>
                <a:cubicBezTo>
                  <a:pt x="4149" y="13492"/>
                  <a:pt x="4149" y="13460"/>
                  <a:pt x="4181" y="13460"/>
                </a:cubicBezTo>
                <a:cubicBezTo>
                  <a:pt x="7633" y="10483"/>
                  <a:pt x="12732" y="6144"/>
                  <a:pt x="13713" y="5416"/>
                </a:cubicBezTo>
                <a:lnTo>
                  <a:pt x="13713" y="5416"/>
                </a:lnTo>
                <a:cubicBezTo>
                  <a:pt x="13365" y="5923"/>
                  <a:pt x="11845" y="7316"/>
                  <a:pt x="9945" y="8963"/>
                </a:cubicBezTo>
                <a:lnTo>
                  <a:pt x="4149" y="13808"/>
                </a:lnTo>
                <a:cubicBezTo>
                  <a:pt x="4118" y="13840"/>
                  <a:pt x="4118" y="13903"/>
                  <a:pt x="4149" y="13935"/>
                </a:cubicBezTo>
                <a:cubicBezTo>
                  <a:pt x="4149" y="13951"/>
                  <a:pt x="4165" y="13959"/>
                  <a:pt x="4185" y="13959"/>
                </a:cubicBezTo>
                <a:cubicBezTo>
                  <a:pt x="4205" y="13959"/>
                  <a:pt x="4229" y="13951"/>
                  <a:pt x="4244" y="13935"/>
                </a:cubicBezTo>
                <a:cubicBezTo>
                  <a:pt x="4529" y="13713"/>
                  <a:pt x="5416" y="13017"/>
                  <a:pt x="6525" y="12066"/>
                </a:cubicBezTo>
                <a:lnTo>
                  <a:pt x="6525" y="12066"/>
                </a:lnTo>
                <a:cubicBezTo>
                  <a:pt x="6145" y="12447"/>
                  <a:pt x="5796" y="12795"/>
                  <a:pt x="5543" y="13112"/>
                </a:cubicBezTo>
                <a:lnTo>
                  <a:pt x="4909" y="13713"/>
                </a:lnTo>
                <a:cubicBezTo>
                  <a:pt x="4878" y="13745"/>
                  <a:pt x="4878" y="13777"/>
                  <a:pt x="4909" y="13808"/>
                </a:cubicBezTo>
                <a:cubicBezTo>
                  <a:pt x="4941" y="13872"/>
                  <a:pt x="5004" y="13935"/>
                  <a:pt x="5099" y="13967"/>
                </a:cubicBezTo>
                <a:cubicBezTo>
                  <a:pt x="5068" y="14093"/>
                  <a:pt x="5099" y="14188"/>
                  <a:pt x="5163" y="14252"/>
                </a:cubicBezTo>
                <a:cubicBezTo>
                  <a:pt x="5194" y="14283"/>
                  <a:pt x="5194" y="14283"/>
                  <a:pt x="5226" y="14283"/>
                </a:cubicBezTo>
                <a:lnTo>
                  <a:pt x="5289" y="14283"/>
                </a:lnTo>
                <a:lnTo>
                  <a:pt x="5669" y="13935"/>
                </a:lnTo>
                <a:lnTo>
                  <a:pt x="5669" y="13935"/>
                </a:lnTo>
                <a:cubicBezTo>
                  <a:pt x="5638" y="13998"/>
                  <a:pt x="5638" y="14030"/>
                  <a:pt x="5638" y="14062"/>
                </a:cubicBezTo>
                <a:cubicBezTo>
                  <a:pt x="5638" y="14125"/>
                  <a:pt x="5638" y="14125"/>
                  <a:pt x="5669" y="14157"/>
                </a:cubicBezTo>
                <a:cubicBezTo>
                  <a:pt x="5733" y="14220"/>
                  <a:pt x="5796" y="14283"/>
                  <a:pt x="5923" y="14283"/>
                </a:cubicBezTo>
                <a:cubicBezTo>
                  <a:pt x="6018" y="14283"/>
                  <a:pt x="6081" y="14252"/>
                  <a:pt x="6208" y="14220"/>
                </a:cubicBezTo>
                <a:lnTo>
                  <a:pt x="6208" y="14220"/>
                </a:lnTo>
                <a:cubicBezTo>
                  <a:pt x="6145" y="14283"/>
                  <a:pt x="6081" y="14315"/>
                  <a:pt x="6018" y="14378"/>
                </a:cubicBezTo>
                <a:cubicBezTo>
                  <a:pt x="5986" y="14378"/>
                  <a:pt x="5986" y="14410"/>
                  <a:pt x="5986" y="14442"/>
                </a:cubicBezTo>
                <a:cubicBezTo>
                  <a:pt x="5986" y="14442"/>
                  <a:pt x="5986" y="14473"/>
                  <a:pt x="6018" y="14505"/>
                </a:cubicBezTo>
                <a:cubicBezTo>
                  <a:pt x="6018" y="14505"/>
                  <a:pt x="6050" y="14537"/>
                  <a:pt x="6081" y="14537"/>
                </a:cubicBezTo>
                <a:cubicBezTo>
                  <a:pt x="6240" y="14537"/>
                  <a:pt x="6841" y="14062"/>
                  <a:pt x="7696" y="13397"/>
                </a:cubicBezTo>
                <a:lnTo>
                  <a:pt x="7696" y="13397"/>
                </a:lnTo>
                <a:lnTo>
                  <a:pt x="6715" y="14252"/>
                </a:lnTo>
                <a:cubicBezTo>
                  <a:pt x="6683" y="14283"/>
                  <a:pt x="6683" y="14347"/>
                  <a:pt x="6715" y="14378"/>
                </a:cubicBezTo>
                <a:cubicBezTo>
                  <a:pt x="6778" y="14473"/>
                  <a:pt x="6905" y="14505"/>
                  <a:pt x="7031" y="14505"/>
                </a:cubicBezTo>
                <a:cubicBezTo>
                  <a:pt x="7158" y="14505"/>
                  <a:pt x="7348" y="14473"/>
                  <a:pt x="7538" y="14378"/>
                </a:cubicBezTo>
                <a:cubicBezTo>
                  <a:pt x="7570" y="14378"/>
                  <a:pt x="7601" y="14410"/>
                  <a:pt x="7665" y="14410"/>
                </a:cubicBezTo>
                <a:cubicBezTo>
                  <a:pt x="7753" y="14410"/>
                  <a:pt x="7869" y="14383"/>
                  <a:pt x="8012" y="14302"/>
                </a:cubicBezTo>
                <a:lnTo>
                  <a:pt x="8012" y="14302"/>
                </a:lnTo>
                <a:cubicBezTo>
                  <a:pt x="7960" y="14337"/>
                  <a:pt x="7907" y="14389"/>
                  <a:pt x="7855" y="14442"/>
                </a:cubicBezTo>
                <a:cubicBezTo>
                  <a:pt x="7823" y="14473"/>
                  <a:pt x="7823" y="14537"/>
                  <a:pt x="7823" y="14568"/>
                </a:cubicBezTo>
                <a:cubicBezTo>
                  <a:pt x="7855" y="14568"/>
                  <a:pt x="7886" y="14600"/>
                  <a:pt x="7886" y="14600"/>
                </a:cubicBezTo>
                <a:cubicBezTo>
                  <a:pt x="7918" y="14600"/>
                  <a:pt x="7950" y="14568"/>
                  <a:pt x="7918" y="14568"/>
                </a:cubicBezTo>
                <a:cubicBezTo>
                  <a:pt x="8045" y="14442"/>
                  <a:pt x="8361" y="14220"/>
                  <a:pt x="8773" y="13872"/>
                </a:cubicBezTo>
                <a:cubicBezTo>
                  <a:pt x="8773" y="13872"/>
                  <a:pt x="8773" y="13872"/>
                  <a:pt x="8773" y="13903"/>
                </a:cubicBezTo>
                <a:cubicBezTo>
                  <a:pt x="8741" y="13967"/>
                  <a:pt x="8773" y="14062"/>
                  <a:pt x="8805" y="14093"/>
                </a:cubicBezTo>
                <a:cubicBezTo>
                  <a:pt x="8836" y="14125"/>
                  <a:pt x="8868" y="14125"/>
                  <a:pt x="8868" y="14125"/>
                </a:cubicBezTo>
                <a:lnTo>
                  <a:pt x="8931" y="14125"/>
                </a:lnTo>
                <a:lnTo>
                  <a:pt x="9280" y="13840"/>
                </a:lnTo>
                <a:lnTo>
                  <a:pt x="9280" y="13840"/>
                </a:lnTo>
                <a:cubicBezTo>
                  <a:pt x="9216" y="13903"/>
                  <a:pt x="9185" y="13967"/>
                  <a:pt x="9185" y="14030"/>
                </a:cubicBezTo>
                <a:cubicBezTo>
                  <a:pt x="9185" y="14093"/>
                  <a:pt x="9185" y="14125"/>
                  <a:pt x="9216" y="14157"/>
                </a:cubicBezTo>
                <a:cubicBezTo>
                  <a:pt x="9248" y="14188"/>
                  <a:pt x="9311" y="14220"/>
                  <a:pt x="9406" y="14220"/>
                </a:cubicBezTo>
                <a:cubicBezTo>
                  <a:pt x="9818" y="14220"/>
                  <a:pt x="10673" y="13523"/>
                  <a:pt x="11497" y="12732"/>
                </a:cubicBezTo>
                <a:lnTo>
                  <a:pt x="11497" y="12732"/>
                </a:lnTo>
                <a:cubicBezTo>
                  <a:pt x="11402" y="12922"/>
                  <a:pt x="11433" y="12953"/>
                  <a:pt x="11465" y="12985"/>
                </a:cubicBezTo>
                <a:cubicBezTo>
                  <a:pt x="11497" y="13017"/>
                  <a:pt x="11528" y="13017"/>
                  <a:pt x="11560" y="13017"/>
                </a:cubicBezTo>
                <a:cubicBezTo>
                  <a:pt x="11687" y="13017"/>
                  <a:pt x="12098" y="12637"/>
                  <a:pt x="12415" y="12288"/>
                </a:cubicBezTo>
                <a:cubicBezTo>
                  <a:pt x="12447" y="12256"/>
                  <a:pt x="12447" y="12193"/>
                  <a:pt x="12415" y="12161"/>
                </a:cubicBezTo>
                <a:cubicBezTo>
                  <a:pt x="12399" y="12146"/>
                  <a:pt x="12383" y="12138"/>
                  <a:pt x="12367" y="12138"/>
                </a:cubicBezTo>
                <a:cubicBezTo>
                  <a:pt x="12352" y="12138"/>
                  <a:pt x="12336" y="12146"/>
                  <a:pt x="12320" y="12161"/>
                </a:cubicBezTo>
                <a:cubicBezTo>
                  <a:pt x="12098" y="12415"/>
                  <a:pt x="11813" y="12668"/>
                  <a:pt x="11655" y="12795"/>
                </a:cubicBezTo>
                <a:cubicBezTo>
                  <a:pt x="11782" y="12605"/>
                  <a:pt x="12098" y="12225"/>
                  <a:pt x="12478" y="11781"/>
                </a:cubicBezTo>
                <a:cubicBezTo>
                  <a:pt x="13112" y="11148"/>
                  <a:pt x="13587" y="10610"/>
                  <a:pt x="13745" y="10451"/>
                </a:cubicBezTo>
                <a:cubicBezTo>
                  <a:pt x="13777" y="10420"/>
                  <a:pt x="13745" y="10388"/>
                  <a:pt x="13713" y="10356"/>
                </a:cubicBezTo>
                <a:cubicBezTo>
                  <a:pt x="13713" y="10356"/>
                  <a:pt x="13713" y="10325"/>
                  <a:pt x="13682" y="10325"/>
                </a:cubicBezTo>
                <a:cubicBezTo>
                  <a:pt x="13935" y="10103"/>
                  <a:pt x="14062" y="9945"/>
                  <a:pt x="14093" y="9818"/>
                </a:cubicBezTo>
                <a:cubicBezTo>
                  <a:pt x="14093" y="9786"/>
                  <a:pt x="14062" y="9755"/>
                  <a:pt x="14062" y="9723"/>
                </a:cubicBezTo>
                <a:cubicBezTo>
                  <a:pt x="14046" y="9707"/>
                  <a:pt x="14022" y="9699"/>
                  <a:pt x="13998" y="9699"/>
                </a:cubicBezTo>
                <a:cubicBezTo>
                  <a:pt x="13975" y="9699"/>
                  <a:pt x="13951" y="9707"/>
                  <a:pt x="13935" y="9723"/>
                </a:cubicBezTo>
                <a:lnTo>
                  <a:pt x="8931" y="13903"/>
                </a:lnTo>
                <a:cubicBezTo>
                  <a:pt x="8931" y="13840"/>
                  <a:pt x="8995" y="13745"/>
                  <a:pt x="9058" y="13618"/>
                </a:cubicBezTo>
                <a:cubicBezTo>
                  <a:pt x="9913" y="12922"/>
                  <a:pt x="11085" y="11940"/>
                  <a:pt x="12098" y="11021"/>
                </a:cubicBezTo>
                <a:cubicBezTo>
                  <a:pt x="12953" y="10293"/>
                  <a:pt x="13682" y="9691"/>
                  <a:pt x="13935" y="9501"/>
                </a:cubicBezTo>
                <a:cubicBezTo>
                  <a:pt x="13967" y="9470"/>
                  <a:pt x="14030" y="9438"/>
                  <a:pt x="14062" y="9406"/>
                </a:cubicBezTo>
                <a:cubicBezTo>
                  <a:pt x="14062" y="9406"/>
                  <a:pt x="14093" y="9375"/>
                  <a:pt x="14093" y="9343"/>
                </a:cubicBezTo>
                <a:cubicBezTo>
                  <a:pt x="14093" y="9343"/>
                  <a:pt x="14093" y="9311"/>
                  <a:pt x="14062" y="9280"/>
                </a:cubicBezTo>
                <a:cubicBezTo>
                  <a:pt x="14062" y="9280"/>
                  <a:pt x="14030" y="9248"/>
                  <a:pt x="14030" y="9248"/>
                </a:cubicBezTo>
                <a:cubicBezTo>
                  <a:pt x="13998" y="9248"/>
                  <a:pt x="13998" y="9248"/>
                  <a:pt x="13967" y="9280"/>
                </a:cubicBezTo>
                <a:cubicBezTo>
                  <a:pt x="13935" y="9280"/>
                  <a:pt x="13903" y="9311"/>
                  <a:pt x="13808" y="9375"/>
                </a:cubicBezTo>
                <a:cubicBezTo>
                  <a:pt x="14030" y="9121"/>
                  <a:pt x="14157" y="8963"/>
                  <a:pt x="14188" y="8868"/>
                </a:cubicBezTo>
                <a:cubicBezTo>
                  <a:pt x="14188" y="8805"/>
                  <a:pt x="14157" y="8773"/>
                  <a:pt x="14157" y="8741"/>
                </a:cubicBezTo>
                <a:cubicBezTo>
                  <a:pt x="14125" y="8741"/>
                  <a:pt x="14093" y="8710"/>
                  <a:pt x="14062" y="8710"/>
                </a:cubicBezTo>
                <a:cubicBezTo>
                  <a:pt x="13903" y="8710"/>
                  <a:pt x="13492" y="9058"/>
                  <a:pt x="12573" y="9945"/>
                </a:cubicBezTo>
                <a:cubicBezTo>
                  <a:pt x="13555" y="8931"/>
                  <a:pt x="14283" y="8140"/>
                  <a:pt x="14347" y="8045"/>
                </a:cubicBezTo>
                <a:cubicBezTo>
                  <a:pt x="14378" y="8013"/>
                  <a:pt x="14378" y="7950"/>
                  <a:pt x="14347" y="7918"/>
                </a:cubicBezTo>
                <a:cubicBezTo>
                  <a:pt x="14331" y="7902"/>
                  <a:pt x="14307" y="7894"/>
                  <a:pt x="14283" y="7894"/>
                </a:cubicBezTo>
                <a:cubicBezTo>
                  <a:pt x="14260" y="7894"/>
                  <a:pt x="14236" y="7902"/>
                  <a:pt x="14220" y="7918"/>
                </a:cubicBezTo>
                <a:lnTo>
                  <a:pt x="7601" y="14125"/>
                </a:lnTo>
                <a:cubicBezTo>
                  <a:pt x="7409" y="14235"/>
                  <a:pt x="7216" y="14321"/>
                  <a:pt x="7065" y="14321"/>
                </a:cubicBezTo>
                <a:cubicBezTo>
                  <a:pt x="7042" y="14321"/>
                  <a:pt x="7020" y="14319"/>
                  <a:pt x="7000" y="14315"/>
                </a:cubicBezTo>
                <a:lnTo>
                  <a:pt x="6873" y="14315"/>
                </a:lnTo>
                <a:lnTo>
                  <a:pt x="14410" y="7506"/>
                </a:lnTo>
                <a:cubicBezTo>
                  <a:pt x="14442" y="7474"/>
                  <a:pt x="14442" y="7411"/>
                  <a:pt x="14410" y="7379"/>
                </a:cubicBezTo>
                <a:cubicBezTo>
                  <a:pt x="14410" y="7379"/>
                  <a:pt x="14396" y="7365"/>
                  <a:pt x="14377" y="7365"/>
                </a:cubicBezTo>
                <a:cubicBezTo>
                  <a:pt x="14368" y="7365"/>
                  <a:pt x="14357" y="7369"/>
                  <a:pt x="14347" y="7379"/>
                </a:cubicBezTo>
                <a:cubicBezTo>
                  <a:pt x="14568" y="7094"/>
                  <a:pt x="14695" y="6904"/>
                  <a:pt x="14695" y="6746"/>
                </a:cubicBezTo>
                <a:cubicBezTo>
                  <a:pt x="14695" y="6683"/>
                  <a:pt x="14695" y="6619"/>
                  <a:pt x="14664" y="6588"/>
                </a:cubicBezTo>
                <a:cubicBezTo>
                  <a:pt x="14632" y="6556"/>
                  <a:pt x="14632" y="6556"/>
                  <a:pt x="14600" y="6556"/>
                </a:cubicBezTo>
                <a:cubicBezTo>
                  <a:pt x="14568" y="6556"/>
                  <a:pt x="14537" y="6556"/>
                  <a:pt x="14537" y="6588"/>
                </a:cubicBezTo>
                <a:cubicBezTo>
                  <a:pt x="13207" y="7981"/>
                  <a:pt x="11180" y="10040"/>
                  <a:pt x="9375" y="11655"/>
                </a:cubicBezTo>
                <a:cubicBezTo>
                  <a:pt x="8456" y="12415"/>
                  <a:pt x="7570" y="13112"/>
                  <a:pt x="6841" y="13713"/>
                </a:cubicBezTo>
                <a:cubicBezTo>
                  <a:pt x="6430" y="13967"/>
                  <a:pt x="6113" y="14093"/>
                  <a:pt x="5923" y="14093"/>
                </a:cubicBezTo>
                <a:cubicBezTo>
                  <a:pt x="5859" y="14093"/>
                  <a:pt x="5828" y="14093"/>
                  <a:pt x="5796" y="14062"/>
                </a:cubicBezTo>
                <a:cubicBezTo>
                  <a:pt x="5796" y="13998"/>
                  <a:pt x="5859" y="13903"/>
                  <a:pt x="5986" y="13745"/>
                </a:cubicBezTo>
                <a:cubicBezTo>
                  <a:pt x="7316" y="13080"/>
                  <a:pt x="9533" y="10990"/>
                  <a:pt x="11338" y="9153"/>
                </a:cubicBezTo>
                <a:lnTo>
                  <a:pt x="14378" y="6619"/>
                </a:lnTo>
                <a:cubicBezTo>
                  <a:pt x="14410" y="6588"/>
                  <a:pt x="14410" y="6556"/>
                  <a:pt x="14378" y="6493"/>
                </a:cubicBezTo>
                <a:cubicBezTo>
                  <a:pt x="14363" y="6477"/>
                  <a:pt x="14339" y="6469"/>
                  <a:pt x="14315" y="6469"/>
                </a:cubicBezTo>
                <a:cubicBezTo>
                  <a:pt x="14291" y="6469"/>
                  <a:pt x="14268" y="6477"/>
                  <a:pt x="14252" y="6493"/>
                </a:cubicBezTo>
                <a:cubicBezTo>
                  <a:pt x="14062" y="6651"/>
                  <a:pt x="13492" y="7126"/>
                  <a:pt x="12700" y="7728"/>
                </a:cubicBezTo>
                <a:cubicBezTo>
                  <a:pt x="13618" y="6778"/>
                  <a:pt x="14220" y="6081"/>
                  <a:pt x="14315" y="5986"/>
                </a:cubicBezTo>
                <a:cubicBezTo>
                  <a:pt x="14347" y="5954"/>
                  <a:pt x="14347" y="5923"/>
                  <a:pt x="14315" y="5891"/>
                </a:cubicBezTo>
                <a:cubicBezTo>
                  <a:pt x="14293" y="5869"/>
                  <a:pt x="14270" y="5846"/>
                  <a:pt x="14248" y="5846"/>
                </a:cubicBezTo>
                <a:cubicBezTo>
                  <a:pt x="14239" y="5846"/>
                  <a:pt x="14229" y="5850"/>
                  <a:pt x="14220" y="5859"/>
                </a:cubicBezTo>
                <a:cubicBezTo>
                  <a:pt x="14093" y="5954"/>
                  <a:pt x="13302" y="6524"/>
                  <a:pt x="12225" y="7348"/>
                </a:cubicBezTo>
                <a:lnTo>
                  <a:pt x="14030" y="5701"/>
                </a:lnTo>
                <a:cubicBezTo>
                  <a:pt x="14093" y="5669"/>
                  <a:pt x="14093" y="5606"/>
                  <a:pt x="14062" y="5574"/>
                </a:cubicBezTo>
                <a:cubicBezTo>
                  <a:pt x="14046" y="5559"/>
                  <a:pt x="14022" y="5551"/>
                  <a:pt x="13998" y="5551"/>
                </a:cubicBezTo>
                <a:cubicBezTo>
                  <a:pt x="13975" y="5551"/>
                  <a:pt x="13951" y="5559"/>
                  <a:pt x="13935" y="5574"/>
                </a:cubicBezTo>
                <a:lnTo>
                  <a:pt x="13143" y="6239"/>
                </a:lnTo>
                <a:cubicBezTo>
                  <a:pt x="13618" y="5764"/>
                  <a:pt x="13935" y="5384"/>
                  <a:pt x="13935" y="5258"/>
                </a:cubicBezTo>
                <a:cubicBezTo>
                  <a:pt x="13935" y="5194"/>
                  <a:pt x="13935" y="5163"/>
                  <a:pt x="13903" y="5163"/>
                </a:cubicBezTo>
                <a:cubicBezTo>
                  <a:pt x="13903" y="5163"/>
                  <a:pt x="13903" y="5131"/>
                  <a:pt x="13903" y="5131"/>
                </a:cubicBezTo>
                <a:cubicBezTo>
                  <a:pt x="13967" y="5068"/>
                  <a:pt x="14062" y="5004"/>
                  <a:pt x="14125" y="4973"/>
                </a:cubicBezTo>
                <a:cubicBezTo>
                  <a:pt x="14157" y="4941"/>
                  <a:pt x="14157" y="4941"/>
                  <a:pt x="14157" y="4909"/>
                </a:cubicBezTo>
                <a:cubicBezTo>
                  <a:pt x="14157" y="4878"/>
                  <a:pt x="14157" y="4846"/>
                  <a:pt x="14157" y="4846"/>
                </a:cubicBezTo>
                <a:cubicBezTo>
                  <a:pt x="14093" y="4751"/>
                  <a:pt x="13998" y="4719"/>
                  <a:pt x="13872" y="4688"/>
                </a:cubicBezTo>
                <a:cubicBezTo>
                  <a:pt x="14093" y="4434"/>
                  <a:pt x="14157" y="4276"/>
                  <a:pt x="14093" y="4181"/>
                </a:cubicBezTo>
                <a:cubicBezTo>
                  <a:pt x="14093" y="4181"/>
                  <a:pt x="14030" y="4149"/>
                  <a:pt x="13998" y="4149"/>
                </a:cubicBezTo>
                <a:lnTo>
                  <a:pt x="13967" y="4149"/>
                </a:lnTo>
                <a:cubicBezTo>
                  <a:pt x="13935" y="4054"/>
                  <a:pt x="13935" y="3959"/>
                  <a:pt x="13872" y="3896"/>
                </a:cubicBezTo>
                <a:cubicBezTo>
                  <a:pt x="13840" y="3896"/>
                  <a:pt x="13840" y="3864"/>
                  <a:pt x="13808" y="3864"/>
                </a:cubicBezTo>
                <a:cubicBezTo>
                  <a:pt x="13777" y="3864"/>
                  <a:pt x="13777" y="3896"/>
                  <a:pt x="13745" y="3896"/>
                </a:cubicBezTo>
                <a:lnTo>
                  <a:pt x="12795" y="4688"/>
                </a:lnTo>
                <a:cubicBezTo>
                  <a:pt x="12890" y="4593"/>
                  <a:pt x="12985" y="4498"/>
                  <a:pt x="13048" y="4434"/>
                </a:cubicBezTo>
                <a:cubicBezTo>
                  <a:pt x="13175" y="4308"/>
                  <a:pt x="13270" y="4213"/>
                  <a:pt x="13302" y="4149"/>
                </a:cubicBezTo>
                <a:cubicBezTo>
                  <a:pt x="13333" y="4149"/>
                  <a:pt x="13333" y="4118"/>
                  <a:pt x="13333" y="4118"/>
                </a:cubicBezTo>
                <a:cubicBezTo>
                  <a:pt x="13397" y="4054"/>
                  <a:pt x="13365" y="4023"/>
                  <a:pt x="13333" y="4023"/>
                </a:cubicBezTo>
                <a:cubicBezTo>
                  <a:pt x="13333" y="3991"/>
                  <a:pt x="13302" y="3991"/>
                  <a:pt x="13302" y="3991"/>
                </a:cubicBezTo>
                <a:cubicBezTo>
                  <a:pt x="13270" y="3991"/>
                  <a:pt x="13238" y="3991"/>
                  <a:pt x="13238" y="4023"/>
                </a:cubicBezTo>
                <a:cubicBezTo>
                  <a:pt x="13207" y="4023"/>
                  <a:pt x="13080" y="4149"/>
                  <a:pt x="12858" y="4403"/>
                </a:cubicBezTo>
                <a:cubicBezTo>
                  <a:pt x="12700" y="4561"/>
                  <a:pt x="12447" y="4783"/>
                  <a:pt x="12130" y="5068"/>
                </a:cubicBezTo>
                <a:cubicBezTo>
                  <a:pt x="12953" y="4276"/>
                  <a:pt x="13492" y="3643"/>
                  <a:pt x="13523" y="3358"/>
                </a:cubicBezTo>
                <a:cubicBezTo>
                  <a:pt x="13523" y="3294"/>
                  <a:pt x="13492" y="3231"/>
                  <a:pt x="13460" y="3168"/>
                </a:cubicBezTo>
                <a:cubicBezTo>
                  <a:pt x="13460" y="3168"/>
                  <a:pt x="13428" y="3136"/>
                  <a:pt x="13397" y="3136"/>
                </a:cubicBezTo>
                <a:cubicBezTo>
                  <a:pt x="13397" y="3136"/>
                  <a:pt x="13365" y="3168"/>
                  <a:pt x="13365" y="3168"/>
                </a:cubicBezTo>
                <a:lnTo>
                  <a:pt x="12922" y="3548"/>
                </a:lnTo>
                <a:cubicBezTo>
                  <a:pt x="12953" y="3453"/>
                  <a:pt x="12985" y="3389"/>
                  <a:pt x="12985" y="3326"/>
                </a:cubicBezTo>
                <a:cubicBezTo>
                  <a:pt x="12985" y="3231"/>
                  <a:pt x="12985" y="3168"/>
                  <a:pt x="12953" y="3136"/>
                </a:cubicBezTo>
                <a:cubicBezTo>
                  <a:pt x="12922" y="3104"/>
                  <a:pt x="12890" y="3104"/>
                  <a:pt x="12890" y="3104"/>
                </a:cubicBezTo>
                <a:lnTo>
                  <a:pt x="12827" y="3104"/>
                </a:lnTo>
                <a:lnTo>
                  <a:pt x="7063" y="7950"/>
                </a:lnTo>
                <a:lnTo>
                  <a:pt x="13080" y="2629"/>
                </a:lnTo>
                <a:cubicBezTo>
                  <a:pt x="13112" y="2597"/>
                  <a:pt x="13112" y="2566"/>
                  <a:pt x="13080" y="2534"/>
                </a:cubicBezTo>
                <a:cubicBezTo>
                  <a:pt x="13080" y="2502"/>
                  <a:pt x="13017" y="2471"/>
                  <a:pt x="12953" y="2471"/>
                </a:cubicBezTo>
                <a:cubicBezTo>
                  <a:pt x="12941" y="2469"/>
                  <a:pt x="12928" y="2468"/>
                  <a:pt x="12914" y="2468"/>
                </a:cubicBezTo>
                <a:cubicBezTo>
                  <a:pt x="12681" y="2468"/>
                  <a:pt x="12255" y="2717"/>
                  <a:pt x="11687" y="3136"/>
                </a:cubicBezTo>
                <a:lnTo>
                  <a:pt x="12352" y="2534"/>
                </a:lnTo>
                <a:cubicBezTo>
                  <a:pt x="12383" y="2502"/>
                  <a:pt x="12383" y="2471"/>
                  <a:pt x="12352" y="2439"/>
                </a:cubicBezTo>
                <a:cubicBezTo>
                  <a:pt x="12352" y="2407"/>
                  <a:pt x="12320" y="2407"/>
                  <a:pt x="12288" y="2407"/>
                </a:cubicBezTo>
                <a:cubicBezTo>
                  <a:pt x="12383" y="2312"/>
                  <a:pt x="12447" y="2249"/>
                  <a:pt x="12478" y="2217"/>
                </a:cubicBezTo>
                <a:cubicBezTo>
                  <a:pt x="12510" y="2186"/>
                  <a:pt x="12510" y="2122"/>
                  <a:pt x="12478" y="2091"/>
                </a:cubicBezTo>
                <a:cubicBezTo>
                  <a:pt x="12478" y="2075"/>
                  <a:pt x="12463" y="2067"/>
                  <a:pt x="12443" y="2067"/>
                </a:cubicBezTo>
                <a:cubicBezTo>
                  <a:pt x="12423" y="2067"/>
                  <a:pt x="12399" y="2075"/>
                  <a:pt x="12383" y="2091"/>
                </a:cubicBezTo>
                <a:cubicBezTo>
                  <a:pt x="12288" y="2154"/>
                  <a:pt x="11782" y="2502"/>
                  <a:pt x="11022" y="3041"/>
                </a:cubicBezTo>
                <a:cubicBezTo>
                  <a:pt x="11433" y="2629"/>
                  <a:pt x="11782" y="2344"/>
                  <a:pt x="11940" y="2154"/>
                </a:cubicBezTo>
                <a:cubicBezTo>
                  <a:pt x="12098" y="2027"/>
                  <a:pt x="12162" y="1996"/>
                  <a:pt x="12162" y="1932"/>
                </a:cubicBezTo>
                <a:cubicBezTo>
                  <a:pt x="12162" y="1932"/>
                  <a:pt x="12162" y="1901"/>
                  <a:pt x="12130" y="1869"/>
                </a:cubicBezTo>
                <a:cubicBezTo>
                  <a:pt x="12130" y="1869"/>
                  <a:pt x="12098" y="1837"/>
                  <a:pt x="12067" y="1837"/>
                </a:cubicBezTo>
                <a:cubicBezTo>
                  <a:pt x="12035" y="1837"/>
                  <a:pt x="12035" y="1869"/>
                  <a:pt x="12003" y="1869"/>
                </a:cubicBezTo>
                <a:cubicBezTo>
                  <a:pt x="11940" y="1932"/>
                  <a:pt x="11908" y="1964"/>
                  <a:pt x="11845" y="2027"/>
                </a:cubicBezTo>
                <a:cubicBezTo>
                  <a:pt x="11750" y="2091"/>
                  <a:pt x="11655" y="2186"/>
                  <a:pt x="11528" y="2281"/>
                </a:cubicBezTo>
                <a:cubicBezTo>
                  <a:pt x="11560" y="2217"/>
                  <a:pt x="11592" y="2122"/>
                  <a:pt x="11592" y="2059"/>
                </a:cubicBezTo>
                <a:cubicBezTo>
                  <a:pt x="11687" y="1932"/>
                  <a:pt x="11718" y="1806"/>
                  <a:pt x="11718" y="1679"/>
                </a:cubicBezTo>
                <a:cubicBezTo>
                  <a:pt x="11750" y="1552"/>
                  <a:pt x="11718" y="1426"/>
                  <a:pt x="11655" y="1331"/>
                </a:cubicBezTo>
                <a:cubicBezTo>
                  <a:pt x="11623" y="1299"/>
                  <a:pt x="11623" y="1299"/>
                  <a:pt x="11592" y="1299"/>
                </a:cubicBezTo>
                <a:cubicBezTo>
                  <a:pt x="11560" y="1299"/>
                  <a:pt x="11560" y="1299"/>
                  <a:pt x="11212" y="1584"/>
                </a:cubicBezTo>
                <a:cubicBezTo>
                  <a:pt x="11117" y="1584"/>
                  <a:pt x="11022" y="1616"/>
                  <a:pt x="10895" y="1679"/>
                </a:cubicBezTo>
                <a:cubicBezTo>
                  <a:pt x="10927" y="1584"/>
                  <a:pt x="10958" y="1521"/>
                  <a:pt x="10958" y="1457"/>
                </a:cubicBezTo>
                <a:cubicBezTo>
                  <a:pt x="10958" y="1426"/>
                  <a:pt x="10958" y="1394"/>
                  <a:pt x="10958" y="1362"/>
                </a:cubicBezTo>
                <a:cubicBezTo>
                  <a:pt x="10990" y="1331"/>
                  <a:pt x="10990" y="1299"/>
                  <a:pt x="10990" y="1299"/>
                </a:cubicBezTo>
                <a:cubicBezTo>
                  <a:pt x="11022" y="1267"/>
                  <a:pt x="10990" y="1236"/>
                  <a:pt x="10990" y="1204"/>
                </a:cubicBezTo>
                <a:cubicBezTo>
                  <a:pt x="10958" y="1204"/>
                  <a:pt x="10958" y="1172"/>
                  <a:pt x="10895" y="1172"/>
                </a:cubicBezTo>
                <a:lnTo>
                  <a:pt x="10863" y="1172"/>
                </a:lnTo>
                <a:cubicBezTo>
                  <a:pt x="10863" y="1141"/>
                  <a:pt x="10800" y="1141"/>
                  <a:pt x="10768" y="1141"/>
                </a:cubicBezTo>
                <a:lnTo>
                  <a:pt x="10515" y="1362"/>
                </a:lnTo>
                <a:cubicBezTo>
                  <a:pt x="10483" y="1362"/>
                  <a:pt x="10452" y="1394"/>
                  <a:pt x="10420" y="1426"/>
                </a:cubicBezTo>
                <a:cubicBezTo>
                  <a:pt x="10483" y="1331"/>
                  <a:pt x="10515" y="1236"/>
                  <a:pt x="10515" y="1172"/>
                </a:cubicBezTo>
                <a:cubicBezTo>
                  <a:pt x="10515" y="1077"/>
                  <a:pt x="10483" y="1014"/>
                  <a:pt x="10452" y="951"/>
                </a:cubicBezTo>
                <a:cubicBezTo>
                  <a:pt x="10452" y="919"/>
                  <a:pt x="10420" y="919"/>
                  <a:pt x="10388" y="919"/>
                </a:cubicBezTo>
                <a:cubicBezTo>
                  <a:pt x="10388" y="919"/>
                  <a:pt x="10357" y="919"/>
                  <a:pt x="10325" y="951"/>
                </a:cubicBezTo>
                <a:lnTo>
                  <a:pt x="9501" y="1647"/>
                </a:lnTo>
                <a:cubicBezTo>
                  <a:pt x="10388" y="824"/>
                  <a:pt x="10357" y="761"/>
                  <a:pt x="10293" y="729"/>
                </a:cubicBezTo>
                <a:cubicBezTo>
                  <a:pt x="10293" y="697"/>
                  <a:pt x="10230" y="666"/>
                  <a:pt x="10198" y="666"/>
                </a:cubicBezTo>
                <a:lnTo>
                  <a:pt x="10166" y="666"/>
                </a:lnTo>
                <a:cubicBezTo>
                  <a:pt x="9610" y="666"/>
                  <a:pt x="6521" y="3335"/>
                  <a:pt x="3937" y="5660"/>
                </a:cubicBezTo>
                <a:lnTo>
                  <a:pt x="3937" y="5660"/>
                </a:lnTo>
                <a:cubicBezTo>
                  <a:pt x="4530" y="5112"/>
                  <a:pt x="5185" y="4496"/>
                  <a:pt x="5891" y="3833"/>
                </a:cubicBezTo>
                <a:cubicBezTo>
                  <a:pt x="5955" y="3769"/>
                  <a:pt x="6018" y="3706"/>
                  <a:pt x="6081" y="3643"/>
                </a:cubicBezTo>
                <a:cubicBezTo>
                  <a:pt x="7253" y="2661"/>
                  <a:pt x="8520" y="1616"/>
                  <a:pt x="9786" y="602"/>
                </a:cubicBezTo>
                <a:cubicBezTo>
                  <a:pt x="9818" y="602"/>
                  <a:pt x="9818" y="571"/>
                  <a:pt x="9818" y="571"/>
                </a:cubicBezTo>
                <a:cubicBezTo>
                  <a:pt x="9818" y="539"/>
                  <a:pt x="9818" y="507"/>
                  <a:pt x="9786" y="507"/>
                </a:cubicBezTo>
                <a:cubicBezTo>
                  <a:pt x="9786" y="476"/>
                  <a:pt x="9755" y="476"/>
                  <a:pt x="9723" y="476"/>
                </a:cubicBezTo>
                <a:lnTo>
                  <a:pt x="9691" y="476"/>
                </a:lnTo>
                <a:cubicBezTo>
                  <a:pt x="9691" y="476"/>
                  <a:pt x="9691" y="476"/>
                  <a:pt x="9660" y="507"/>
                </a:cubicBezTo>
                <a:cubicBezTo>
                  <a:pt x="9628" y="507"/>
                  <a:pt x="9565" y="571"/>
                  <a:pt x="9470" y="634"/>
                </a:cubicBezTo>
                <a:cubicBezTo>
                  <a:pt x="9470" y="602"/>
                  <a:pt x="9438" y="602"/>
                  <a:pt x="9375" y="602"/>
                </a:cubicBezTo>
                <a:cubicBezTo>
                  <a:pt x="9370" y="602"/>
                  <a:pt x="9366" y="601"/>
                  <a:pt x="9361" y="601"/>
                </a:cubicBezTo>
                <a:cubicBezTo>
                  <a:pt x="9088" y="601"/>
                  <a:pt x="8166" y="1460"/>
                  <a:pt x="6145" y="3358"/>
                </a:cubicBezTo>
                <a:cubicBezTo>
                  <a:pt x="4403" y="4846"/>
                  <a:pt x="2313" y="6619"/>
                  <a:pt x="666" y="8045"/>
                </a:cubicBezTo>
                <a:cubicBezTo>
                  <a:pt x="602" y="7538"/>
                  <a:pt x="5764" y="3136"/>
                  <a:pt x="9058" y="476"/>
                </a:cubicBezTo>
                <a:cubicBezTo>
                  <a:pt x="9090" y="476"/>
                  <a:pt x="9090" y="444"/>
                  <a:pt x="9090" y="444"/>
                </a:cubicBezTo>
                <a:cubicBezTo>
                  <a:pt x="9090" y="412"/>
                  <a:pt x="9090" y="381"/>
                  <a:pt x="9058" y="381"/>
                </a:cubicBezTo>
                <a:cubicBezTo>
                  <a:pt x="8995" y="286"/>
                  <a:pt x="8900" y="254"/>
                  <a:pt x="8773" y="254"/>
                </a:cubicBezTo>
                <a:lnTo>
                  <a:pt x="8710" y="254"/>
                </a:lnTo>
                <a:cubicBezTo>
                  <a:pt x="8710" y="222"/>
                  <a:pt x="8710" y="222"/>
                  <a:pt x="8710" y="191"/>
                </a:cubicBezTo>
                <a:cubicBezTo>
                  <a:pt x="8615" y="127"/>
                  <a:pt x="8520" y="64"/>
                  <a:pt x="8393" y="64"/>
                </a:cubicBezTo>
                <a:lnTo>
                  <a:pt x="8361" y="64"/>
                </a:lnTo>
                <a:cubicBezTo>
                  <a:pt x="8013" y="64"/>
                  <a:pt x="7475" y="381"/>
                  <a:pt x="6810" y="856"/>
                </a:cubicBezTo>
                <a:cubicBezTo>
                  <a:pt x="7063" y="634"/>
                  <a:pt x="7316" y="381"/>
                  <a:pt x="7570" y="159"/>
                </a:cubicBezTo>
                <a:cubicBezTo>
                  <a:pt x="7601" y="127"/>
                  <a:pt x="7601" y="64"/>
                  <a:pt x="7570" y="32"/>
                </a:cubicBezTo>
                <a:cubicBezTo>
                  <a:pt x="7570" y="32"/>
                  <a:pt x="7538" y="1"/>
                  <a:pt x="7506" y="1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5"/>
          <p:cNvSpPr/>
          <p:nvPr/>
        </p:nvSpPr>
        <p:spPr>
          <a:xfrm>
            <a:off x="2359286" y="1296850"/>
            <a:ext cx="995985" cy="778331"/>
          </a:xfrm>
          <a:custGeom>
            <a:avLst/>
            <a:gdLst/>
            <a:ahLst/>
            <a:cxnLst/>
            <a:rect l="l" t="t" r="r" b="b"/>
            <a:pathLst>
              <a:path w="30435" h="23784" extrusionOk="0">
                <a:moveTo>
                  <a:pt x="15138" y="1077"/>
                </a:moveTo>
                <a:cubicBezTo>
                  <a:pt x="16215" y="2724"/>
                  <a:pt x="16785" y="3611"/>
                  <a:pt x="17324" y="4497"/>
                </a:cubicBezTo>
                <a:cubicBezTo>
                  <a:pt x="17894" y="5447"/>
                  <a:pt x="18495" y="6429"/>
                  <a:pt x="19730" y="8329"/>
                </a:cubicBezTo>
                <a:cubicBezTo>
                  <a:pt x="20997" y="10261"/>
                  <a:pt x="21599" y="11211"/>
                  <a:pt x="22201" y="12161"/>
                </a:cubicBezTo>
                <a:cubicBezTo>
                  <a:pt x="22834" y="13111"/>
                  <a:pt x="23436" y="14061"/>
                  <a:pt x="24671" y="15961"/>
                </a:cubicBezTo>
                <a:cubicBezTo>
                  <a:pt x="25906" y="17862"/>
                  <a:pt x="26539" y="18812"/>
                  <a:pt x="27173" y="19730"/>
                </a:cubicBezTo>
                <a:cubicBezTo>
                  <a:pt x="27711" y="20522"/>
                  <a:pt x="28281" y="21345"/>
                  <a:pt x="29231" y="22802"/>
                </a:cubicBezTo>
                <a:cubicBezTo>
                  <a:pt x="27679" y="22802"/>
                  <a:pt x="26666" y="22802"/>
                  <a:pt x="25779" y="22770"/>
                </a:cubicBezTo>
                <a:cubicBezTo>
                  <a:pt x="24259" y="22770"/>
                  <a:pt x="23056" y="22770"/>
                  <a:pt x="20142" y="22802"/>
                </a:cubicBezTo>
                <a:cubicBezTo>
                  <a:pt x="17830" y="22802"/>
                  <a:pt x="16595" y="22865"/>
                  <a:pt x="15423" y="22897"/>
                </a:cubicBezTo>
                <a:cubicBezTo>
                  <a:pt x="14125" y="22929"/>
                  <a:pt x="12890" y="22992"/>
                  <a:pt x="10261" y="22992"/>
                </a:cubicBezTo>
                <a:cubicBezTo>
                  <a:pt x="7823" y="22992"/>
                  <a:pt x="6556" y="22929"/>
                  <a:pt x="5353" y="22897"/>
                </a:cubicBezTo>
                <a:cubicBezTo>
                  <a:pt x="4276" y="22865"/>
                  <a:pt x="3167" y="22802"/>
                  <a:pt x="1236" y="22802"/>
                </a:cubicBezTo>
                <a:cubicBezTo>
                  <a:pt x="2154" y="21345"/>
                  <a:pt x="2692" y="20522"/>
                  <a:pt x="3199" y="19698"/>
                </a:cubicBezTo>
                <a:cubicBezTo>
                  <a:pt x="3801" y="18748"/>
                  <a:pt x="4403" y="17767"/>
                  <a:pt x="5638" y="15866"/>
                </a:cubicBezTo>
                <a:cubicBezTo>
                  <a:pt x="6873" y="13966"/>
                  <a:pt x="7474" y="12985"/>
                  <a:pt x="8076" y="12034"/>
                </a:cubicBezTo>
                <a:cubicBezTo>
                  <a:pt x="8646" y="11084"/>
                  <a:pt x="9248" y="10103"/>
                  <a:pt x="10483" y="8203"/>
                </a:cubicBezTo>
                <a:cubicBezTo>
                  <a:pt x="11686" y="6302"/>
                  <a:pt x="12320" y="5384"/>
                  <a:pt x="12953" y="4434"/>
                </a:cubicBezTo>
                <a:cubicBezTo>
                  <a:pt x="13523" y="3547"/>
                  <a:pt x="14093" y="2692"/>
                  <a:pt x="15138" y="1077"/>
                </a:cubicBezTo>
                <a:close/>
                <a:moveTo>
                  <a:pt x="14885" y="0"/>
                </a:moveTo>
                <a:lnTo>
                  <a:pt x="14758" y="190"/>
                </a:lnTo>
                <a:cubicBezTo>
                  <a:pt x="13555" y="2090"/>
                  <a:pt x="12922" y="3040"/>
                  <a:pt x="12288" y="3991"/>
                </a:cubicBezTo>
                <a:cubicBezTo>
                  <a:pt x="11655" y="4941"/>
                  <a:pt x="11053" y="5859"/>
                  <a:pt x="9818" y="7791"/>
                </a:cubicBezTo>
                <a:cubicBezTo>
                  <a:pt x="8583" y="9691"/>
                  <a:pt x="7981" y="10673"/>
                  <a:pt x="7379" y="11623"/>
                </a:cubicBezTo>
                <a:cubicBezTo>
                  <a:pt x="6809" y="12573"/>
                  <a:pt x="6208" y="13555"/>
                  <a:pt x="4973" y="15455"/>
                </a:cubicBezTo>
                <a:cubicBezTo>
                  <a:pt x="3737" y="17355"/>
                  <a:pt x="3136" y="18337"/>
                  <a:pt x="2534" y="19287"/>
                </a:cubicBezTo>
                <a:cubicBezTo>
                  <a:pt x="1964" y="20173"/>
                  <a:pt x="1394" y="21092"/>
                  <a:pt x="286" y="22802"/>
                </a:cubicBezTo>
                <a:lnTo>
                  <a:pt x="96" y="22802"/>
                </a:lnTo>
                <a:lnTo>
                  <a:pt x="32" y="23119"/>
                </a:lnTo>
                <a:cubicBezTo>
                  <a:pt x="1" y="23277"/>
                  <a:pt x="32" y="23562"/>
                  <a:pt x="286" y="23689"/>
                </a:cubicBezTo>
                <a:lnTo>
                  <a:pt x="602" y="23784"/>
                </a:lnTo>
                <a:lnTo>
                  <a:pt x="697" y="23594"/>
                </a:lnTo>
                <a:cubicBezTo>
                  <a:pt x="2977" y="23594"/>
                  <a:pt x="4149" y="23625"/>
                  <a:pt x="5321" y="23689"/>
                </a:cubicBezTo>
                <a:cubicBezTo>
                  <a:pt x="6524" y="23720"/>
                  <a:pt x="7791" y="23752"/>
                  <a:pt x="10261" y="23752"/>
                </a:cubicBezTo>
                <a:cubicBezTo>
                  <a:pt x="12890" y="23752"/>
                  <a:pt x="14125" y="23720"/>
                  <a:pt x="15455" y="23689"/>
                </a:cubicBezTo>
                <a:cubicBezTo>
                  <a:pt x="16627" y="23625"/>
                  <a:pt x="17830" y="23594"/>
                  <a:pt x="20142" y="23594"/>
                </a:cubicBezTo>
                <a:cubicBezTo>
                  <a:pt x="23056" y="23562"/>
                  <a:pt x="24259" y="23562"/>
                  <a:pt x="25747" y="23562"/>
                </a:cubicBezTo>
                <a:cubicBezTo>
                  <a:pt x="26761" y="23594"/>
                  <a:pt x="27869" y="23594"/>
                  <a:pt x="29738" y="23594"/>
                </a:cubicBezTo>
                <a:lnTo>
                  <a:pt x="29864" y="23784"/>
                </a:lnTo>
                <a:lnTo>
                  <a:pt x="30149" y="23657"/>
                </a:lnTo>
                <a:cubicBezTo>
                  <a:pt x="30340" y="23562"/>
                  <a:pt x="30435" y="23372"/>
                  <a:pt x="30403" y="23150"/>
                </a:cubicBezTo>
                <a:lnTo>
                  <a:pt x="30340" y="22802"/>
                </a:lnTo>
                <a:lnTo>
                  <a:pt x="30181" y="22802"/>
                </a:lnTo>
                <a:cubicBezTo>
                  <a:pt x="29041" y="21060"/>
                  <a:pt x="28439" y="20173"/>
                  <a:pt x="27838" y="19287"/>
                </a:cubicBezTo>
                <a:cubicBezTo>
                  <a:pt x="27204" y="18368"/>
                  <a:pt x="26571" y="17418"/>
                  <a:pt x="25336" y="15518"/>
                </a:cubicBezTo>
                <a:cubicBezTo>
                  <a:pt x="24101" y="13618"/>
                  <a:pt x="23499" y="12668"/>
                  <a:pt x="22866" y="11718"/>
                </a:cubicBezTo>
                <a:cubicBezTo>
                  <a:pt x="22264" y="10768"/>
                  <a:pt x="21662" y="9818"/>
                  <a:pt x="20427" y="7917"/>
                </a:cubicBezTo>
                <a:cubicBezTo>
                  <a:pt x="19192" y="6017"/>
                  <a:pt x="18590" y="5036"/>
                  <a:pt x="17989" y="4086"/>
                </a:cubicBezTo>
                <a:cubicBezTo>
                  <a:pt x="17419" y="3135"/>
                  <a:pt x="16785" y="2154"/>
                  <a:pt x="15550" y="254"/>
                </a:cubicBezTo>
                <a:cubicBezTo>
                  <a:pt x="15455" y="95"/>
                  <a:pt x="15265" y="0"/>
                  <a:pt x="151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5"/>
          <p:cNvSpPr/>
          <p:nvPr/>
        </p:nvSpPr>
        <p:spPr>
          <a:xfrm>
            <a:off x="1766470" y="2130853"/>
            <a:ext cx="2183674" cy="857362"/>
          </a:xfrm>
          <a:custGeom>
            <a:avLst/>
            <a:gdLst/>
            <a:ahLst/>
            <a:cxnLst/>
            <a:rect l="l" t="t" r="r" b="b"/>
            <a:pathLst>
              <a:path w="66728" h="26199" extrusionOk="0">
                <a:moveTo>
                  <a:pt x="27806" y="800"/>
                </a:moveTo>
                <a:cubicBezTo>
                  <a:pt x="30656" y="800"/>
                  <a:pt x="32018" y="864"/>
                  <a:pt x="33475" y="895"/>
                </a:cubicBezTo>
                <a:cubicBezTo>
                  <a:pt x="34805" y="959"/>
                  <a:pt x="36167" y="1022"/>
                  <a:pt x="38827" y="1022"/>
                </a:cubicBezTo>
                <a:cubicBezTo>
                  <a:pt x="41582" y="1022"/>
                  <a:pt x="42976" y="1054"/>
                  <a:pt x="44338" y="1054"/>
                </a:cubicBezTo>
                <a:cubicBezTo>
                  <a:pt x="45699" y="1085"/>
                  <a:pt x="47093" y="1085"/>
                  <a:pt x="49848" y="1085"/>
                </a:cubicBezTo>
                <a:lnTo>
                  <a:pt x="49943" y="1085"/>
                </a:lnTo>
                <a:cubicBezTo>
                  <a:pt x="51146" y="2922"/>
                  <a:pt x="51748" y="3936"/>
                  <a:pt x="52350" y="4886"/>
                </a:cubicBezTo>
                <a:cubicBezTo>
                  <a:pt x="53015" y="5931"/>
                  <a:pt x="53680" y="7008"/>
                  <a:pt x="55042" y="9098"/>
                </a:cubicBezTo>
                <a:cubicBezTo>
                  <a:pt x="56403" y="11188"/>
                  <a:pt x="57068" y="12265"/>
                  <a:pt x="57734" y="13310"/>
                </a:cubicBezTo>
                <a:cubicBezTo>
                  <a:pt x="58430" y="14355"/>
                  <a:pt x="59095" y="15400"/>
                  <a:pt x="60457" y="17490"/>
                </a:cubicBezTo>
                <a:cubicBezTo>
                  <a:pt x="61819" y="19580"/>
                  <a:pt x="62516" y="20657"/>
                  <a:pt x="63212" y="21670"/>
                </a:cubicBezTo>
                <a:cubicBezTo>
                  <a:pt x="63846" y="22620"/>
                  <a:pt x="64511" y="23602"/>
                  <a:pt x="65682" y="25407"/>
                </a:cubicBezTo>
                <a:cubicBezTo>
                  <a:pt x="63687" y="25407"/>
                  <a:pt x="62579" y="25344"/>
                  <a:pt x="61502" y="25280"/>
                </a:cubicBezTo>
                <a:cubicBezTo>
                  <a:pt x="60362" y="25217"/>
                  <a:pt x="59159" y="25154"/>
                  <a:pt x="56783" y="25154"/>
                </a:cubicBezTo>
                <a:cubicBezTo>
                  <a:pt x="54440" y="25154"/>
                  <a:pt x="53237" y="25217"/>
                  <a:pt x="52065" y="25249"/>
                </a:cubicBezTo>
                <a:cubicBezTo>
                  <a:pt x="50925" y="25312"/>
                  <a:pt x="49753" y="25344"/>
                  <a:pt x="47409" y="25344"/>
                </a:cubicBezTo>
                <a:cubicBezTo>
                  <a:pt x="45066" y="25344"/>
                  <a:pt x="43862" y="25312"/>
                  <a:pt x="42722" y="25249"/>
                </a:cubicBezTo>
                <a:cubicBezTo>
                  <a:pt x="41551" y="25217"/>
                  <a:pt x="40379" y="25185"/>
                  <a:pt x="38004" y="25185"/>
                </a:cubicBezTo>
                <a:cubicBezTo>
                  <a:pt x="35660" y="25185"/>
                  <a:pt x="34457" y="25185"/>
                  <a:pt x="33317" y="25217"/>
                </a:cubicBezTo>
                <a:cubicBezTo>
                  <a:pt x="32177" y="25217"/>
                  <a:pt x="30973" y="25249"/>
                  <a:pt x="28630" y="25249"/>
                </a:cubicBezTo>
                <a:cubicBezTo>
                  <a:pt x="26286" y="25249"/>
                  <a:pt x="25083" y="25249"/>
                  <a:pt x="23943" y="25280"/>
                </a:cubicBezTo>
                <a:cubicBezTo>
                  <a:pt x="22771" y="25280"/>
                  <a:pt x="21599" y="25312"/>
                  <a:pt x="19256" y="25312"/>
                </a:cubicBezTo>
                <a:cubicBezTo>
                  <a:pt x="16880" y="25312"/>
                  <a:pt x="15709" y="25344"/>
                  <a:pt x="14537" y="25376"/>
                </a:cubicBezTo>
                <a:cubicBezTo>
                  <a:pt x="13397" y="25407"/>
                  <a:pt x="12193" y="25439"/>
                  <a:pt x="9850" y="25439"/>
                </a:cubicBezTo>
                <a:cubicBezTo>
                  <a:pt x="7506" y="25439"/>
                  <a:pt x="6335" y="25407"/>
                  <a:pt x="5163" y="25407"/>
                </a:cubicBezTo>
                <a:cubicBezTo>
                  <a:pt x="4086" y="25407"/>
                  <a:pt x="3041" y="25376"/>
                  <a:pt x="1109" y="25376"/>
                </a:cubicBezTo>
                <a:cubicBezTo>
                  <a:pt x="2249" y="23602"/>
                  <a:pt x="2914" y="22652"/>
                  <a:pt x="3516" y="21702"/>
                </a:cubicBezTo>
                <a:cubicBezTo>
                  <a:pt x="4213" y="20689"/>
                  <a:pt x="4910" y="19643"/>
                  <a:pt x="6271" y="17553"/>
                </a:cubicBezTo>
                <a:cubicBezTo>
                  <a:pt x="7633" y="15463"/>
                  <a:pt x="8330" y="14418"/>
                  <a:pt x="8995" y="13373"/>
                </a:cubicBezTo>
                <a:cubicBezTo>
                  <a:pt x="9692" y="12328"/>
                  <a:pt x="10357" y="11283"/>
                  <a:pt x="11718" y="9193"/>
                </a:cubicBezTo>
                <a:cubicBezTo>
                  <a:pt x="13080" y="7103"/>
                  <a:pt x="13745" y="6026"/>
                  <a:pt x="14379" y="4981"/>
                </a:cubicBezTo>
                <a:cubicBezTo>
                  <a:pt x="15012" y="3967"/>
                  <a:pt x="15645" y="2954"/>
                  <a:pt x="16880" y="1022"/>
                </a:cubicBezTo>
                <a:cubicBezTo>
                  <a:pt x="19731" y="1022"/>
                  <a:pt x="21092" y="990"/>
                  <a:pt x="22518" y="927"/>
                </a:cubicBezTo>
                <a:cubicBezTo>
                  <a:pt x="23848" y="864"/>
                  <a:pt x="25209" y="832"/>
                  <a:pt x="27806" y="800"/>
                </a:cubicBezTo>
                <a:close/>
                <a:moveTo>
                  <a:pt x="29249" y="0"/>
                </a:moveTo>
                <a:cubicBezTo>
                  <a:pt x="28813" y="0"/>
                  <a:pt x="28335" y="3"/>
                  <a:pt x="27806" y="9"/>
                </a:cubicBezTo>
                <a:cubicBezTo>
                  <a:pt x="25178" y="40"/>
                  <a:pt x="23816" y="72"/>
                  <a:pt x="22486" y="135"/>
                </a:cubicBezTo>
                <a:cubicBezTo>
                  <a:pt x="21092" y="167"/>
                  <a:pt x="19762" y="230"/>
                  <a:pt x="17039" y="230"/>
                </a:cubicBezTo>
                <a:lnTo>
                  <a:pt x="17007" y="167"/>
                </a:lnTo>
                <a:lnTo>
                  <a:pt x="16532" y="135"/>
                </a:lnTo>
                <a:lnTo>
                  <a:pt x="16405" y="325"/>
                </a:lnTo>
                <a:cubicBezTo>
                  <a:pt x="15044" y="2416"/>
                  <a:pt x="14379" y="3524"/>
                  <a:pt x="13714" y="4537"/>
                </a:cubicBezTo>
                <a:cubicBezTo>
                  <a:pt x="13080" y="5582"/>
                  <a:pt x="12415" y="6659"/>
                  <a:pt x="11053" y="8749"/>
                </a:cubicBezTo>
                <a:cubicBezTo>
                  <a:pt x="9692" y="10839"/>
                  <a:pt x="9027" y="11885"/>
                  <a:pt x="8330" y="12930"/>
                </a:cubicBezTo>
                <a:cubicBezTo>
                  <a:pt x="7665" y="13975"/>
                  <a:pt x="6968" y="15020"/>
                  <a:pt x="5606" y="17110"/>
                </a:cubicBezTo>
                <a:cubicBezTo>
                  <a:pt x="4276" y="19200"/>
                  <a:pt x="3548" y="20245"/>
                  <a:pt x="2883" y="21259"/>
                </a:cubicBezTo>
                <a:cubicBezTo>
                  <a:pt x="2186" y="22272"/>
                  <a:pt x="1489" y="23317"/>
                  <a:pt x="128" y="25439"/>
                </a:cubicBezTo>
                <a:cubicBezTo>
                  <a:pt x="1" y="25597"/>
                  <a:pt x="32" y="25819"/>
                  <a:pt x="96" y="25946"/>
                </a:cubicBezTo>
                <a:lnTo>
                  <a:pt x="223" y="26167"/>
                </a:lnTo>
                <a:lnTo>
                  <a:pt x="476" y="26167"/>
                </a:lnTo>
                <a:cubicBezTo>
                  <a:pt x="2819" y="26167"/>
                  <a:pt x="3991" y="26199"/>
                  <a:pt x="5163" y="26199"/>
                </a:cubicBezTo>
                <a:lnTo>
                  <a:pt x="9850" y="26199"/>
                </a:lnTo>
                <a:cubicBezTo>
                  <a:pt x="12193" y="26199"/>
                  <a:pt x="13397" y="26167"/>
                  <a:pt x="14569" y="26136"/>
                </a:cubicBezTo>
                <a:cubicBezTo>
                  <a:pt x="15709" y="26104"/>
                  <a:pt x="16912" y="26072"/>
                  <a:pt x="19256" y="26072"/>
                </a:cubicBezTo>
                <a:cubicBezTo>
                  <a:pt x="21599" y="26072"/>
                  <a:pt x="22771" y="26072"/>
                  <a:pt x="23943" y="26041"/>
                </a:cubicBezTo>
                <a:cubicBezTo>
                  <a:pt x="25083" y="26041"/>
                  <a:pt x="26286" y="26009"/>
                  <a:pt x="28630" y="26009"/>
                </a:cubicBezTo>
                <a:cubicBezTo>
                  <a:pt x="30973" y="26009"/>
                  <a:pt x="32177" y="26009"/>
                  <a:pt x="33317" y="25977"/>
                </a:cubicBezTo>
                <a:cubicBezTo>
                  <a:pt x="34488" y="25977"/>
                  <a:pt x="35660" y="25946"/>
                  <a:pt x="38004" y="25946"/>
                </a:cubicBezTo>
                <a:cubicBezTo>
                  <a:pt x="40347" y="25946"/>
                  <a:pt x="41551" y="26009"/>
                  <a:pt x="42691" y="26041"/>
                </a:cubicBezTo>
                <a:cubicBezTo>
                  <a:pt x="43862" y="26072"/>
                  <a:pt x="45034" y="26136"/>
                  <a:pt x="47409" y="26136"/>
                </a:cubicBezTo>
                <a:cubicBezTo>
                  <a:pt x="49753" y="26136"/>
                  <a:pt x="50956" y="26072"/>
                  <a:pt x="52096" y="26041"/>
                </a:cubicBezTo>
                <a:cubicBezTo>
                  <a:pt x="53268" y="25977"/>
                  <a:pt x="54440" y="25946"/>
                  <a:pt x="56783" y="25946"/>
                </a:cubicBezTo>
                <a:cubicBezTo>
                  <a:pt x="59127" y="25946"/>
                  <a:pt x="60299" y="26009"/>
                  <a:pt x="61470" y="26072"/>
                </a:cubicBezTo>
                <a:cubicBezTo>
                  <a:pt x="62611" y="26136"/>
                  <a:pt x="63814" y="26199"/>
                  <a:pt x="66189" y="26199"/>
                </a:cubicBezTo>
                <a:cubicBezTo>
                  <a:pt x="66348" y="26199"/>
                  <a:pt x="66474" y="26136"/>
                  <a:pt x="66569" y="25946"/>
                </a:cubicBezTo>
                <a:cubicBezTo>
                  <a:pt x="66664" y="25787"/>
                  <a:pt x="66728" y="25566"/>
                  <a:pt x="66601" y="25376"/>
                </a:cubicBezTo>
                <a:cubicBezTo>
                  <a:pt x="65239" y="23285"/>
                  <a:pt x="64542" y="22209"/>
                  <a:pt x="63877" y="21195"/>
                </a:cubicBezTo>
                <a:cubicBezTo>
                  <a:pt x="63181" y="20182"/>
                  <a:pt x="62484" y="19137"/>
                  <a:pt x="61122" y="17047"/>
                </a:cubicBezTo>
                <a:cubicBezTo>
                  <a:pt x="59760" y="14956"/>
                  <a:pt x="59095" y="13911"/>
                  <a:pt x="58430" y="12866"/>
                </a:cubicBezTo>
                <a:cubicBezTo>
                  <a:pt x="57734" y="11821"/>
                  <a:pt x="57068" y="10776"/>
                  <a:pt x="55707" y="8654"/>
                </a:cubicBezTo>
                <a:cubicBezTo>
                  <a:pt x="54345" y="6596"/>
                  <a:pt x="53680" y="5519"/>
                  <a:pt x="53047" y="4474"/>
                </a:cubicBezTo>
                <a:cubicBezTo>
                  <a:pt x="52381" y="3429"/>
                  <a:pt x="51716" y="2352"/>
                  <a:pt x="50355" y="262"/>
                </a:cubicBezTo>
                <a:lnTo>
                  <a:pt x="50228" y="72"/>
                </a:lnTo>
                <a:lnTo>
                  <a:pt x="50038" y="72"/>
                </a:lnTo>
                <a:cubicBezTo>
                  <a:pt x="49848" y="72"/>
                  <a:pt x="49721" y="199"/>
                  <a:pt x="49658" y="294"/>
                </a:cubicBezTo>
                <a:cubicBezTo>
                  <a:pt x="47029" y="294"/>
                  <a:pt x="45668" y="294"/>
                  <a:pt x="44369" y="262"/>
                </a:cubicBezTo>
                <a:cubicBezTo>
                  <a:pt x="43007" y="230"/>
                  <a:pt x="41582" y="230"/>
                  <a:pt x="38827" y="230"/>
                </a:cubicBezTo>
                <a:cubicBezTo>
                  <a:pt x="36199" y="230"/>
                  <a:pt x="34837" y="167"/>
                  <a:pt x="33507" y="104"/>
                </a:cubicBezTo>
                <a:cubicBezTo>
                  <a:pt x="32317" y="52"/>
                  <a:pt x="31191" y="0"/>
                  <a:pt x="292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5"/>
          <p:cNvSpPr/>
          <p:nvPr/>
        </p:nvSpPr>
        <p:spPr>
          <a:xfrm>
            <a:off x="1169531" y="3042087"/>
            <a:ext cx="3368221" cy="859195"/>
          </a:xfrm>
          <a:custGeom>
            <a:avLst/>
            <a:gdLst/>
            <a:ahLst/>
            <a:cxnLst/>
            <a:rect l="l" t="t" r="r" b="b"/>
            <a:pathLst>
              <a:path w="102925" h="26255" extrusionOk="0">
                <a:moveTo>
                  <a:pt x="81232" y="792"/>
                </a:moveTo>
                <a:cubicBezTo>
                  <a:pt x="82403" y="824"/>
                  <a:pt x="83607" y="824"/>
                  <a:pt x="85919" y="824"/>
                </a:cubicBezTo>
                <a:cubicBezTo>
                  <a:pt x="87249" y="2883"/>
                  <a:pt x="87914" y="3928"/>
                  <a:pt x="88579" y="4973"/>
                </a:cubicBezTo>
                <a:cubicBezTo>
                  <a:pt x="89212" y="6018"/>
                  <a:pt x="89877" y="7095"/>
                  <a:pt x="91239" y="9185"/>
                </a:cubicBezTo>
                <a:cubicBezTo>
                  <a:pt x="92601" y="11275"/>
                  <a:pt x="93266" y="12320"/>
                  <a:pt x="93931" y="13365"/>
                </a:cubicBezTo>
                <a:cubicBezTo>
                  <a:pt x="94628" y="14410"/>
                  <a:pt x="95293" y="15487"/>
                  <a:pt x="96654" y="17577"/>
                </a:cubicBezTo>
                <a:cubicBezTo>
                  <a:pt x="98016" y="19667"/>
                  <a:pt x="98713" y="20712"/>
                  <a:pt x="99410" y="21726"/>
                </a:cubicBezTo>
                <a:cubicBezTo>
                  <a:pt x="100011" y="22612"/>
                  <a:pt x="100645" y="23531"/>
                  <a:pt x="101721" y="25177"/>
                </a:cubicBezTo>
                <a:cubicBezTo>
                  <a:pt x="99568" y="25177"/>
                  <a:pt x="98555" y="25209"/>
                  <a:pt x="97288" y="25209"/>
                </a:cubicBezTo>
                <a:cubicBezTo>
                  <a:pt x="96306" y="25241"/>
                  <a:pt x="95166" y="25272"/>
                  <a:pt x="93234" y="25272"/>
                </a:cubicBezTo>
                <a:cubicBezTo>
                  <a:pt x="92492" y="25282"/>
                  <a:pt x="91872" y="25286"/>
                  <a:pt x="91334" y="25286"/>
                </a:cubicBezTo>
                <a:cubicBezTo>
                  <a:pt x="90035" y="25286"/>
                  <a:pt x="89212" y="25263"/>
                  <a:pt x="88294" y="25241"/>
                </a:cubicBezTo>
                <a:cubicBezTo>
                  <a:pt x="87217" y="25241"/>
                  <a:pt x="86077" y="25209"/>
                  <a:pt x="83955" y="25209"/>
                </a:cubicBezTo>
                <a:cubicBezTo>
                  <a:pt x="81643" y="25209"/>
                  <a:pt x="80472" y="25209"/>
                  <a:pt x="79331" y="25241"/>
                </a:cubicBezTo>
                <a:cubicBezTo>
                  <a:pt x="78160" y="25241"/>
                  <a:pt x="77020" y="25272"/>
                  <a:pt x="74708" y="25272"/>
                </a:cubicBezTo>
                <a:lnTo>
                  <a:pt x="70084" y="25272"/>
                </a:lnTo>
                <a:cubicBezTo>
                  <a:pt x="68912" y="25304"/>
                  <a:pt x="67772" y="25304"/>
                  <a:pt x="65460" y="25304"/>
                </a:cubicBezTo>
                <a:cubicBezTo>
                  <a:pt x="63117" y="25304"/>
                  <a:pt x="61945" y="25336"/>
                  <a:pt x="60805" y="25399"/>
                </a:cubicBezTo>
                <a:cubicBezTo>
                  <a:pt x="59665" y="25431"/>
                  <a:pt x="58493" y="25462"/>
                  <a:pt x="56181" y="25462"/>
                </a:cubicBezTo>
                <a:cubicBezTo>
                  <a:pt x="53901" y="25462"/>
                  <a:pt x="52729" y="25399"/>
                  <a:pt x="51589" y="25336"/>
                </a:cubicBezTo>
                <a:cubicBezTo>
                  <a:pt x="50449" y="25272"/>
                  <a:pt x="49246" y="25209"/>
                  <a:pt x="46934" y="25209"/>
                </a:cubicBezTo>
                <a:cubicBezTo>
                  <a:pt x="44622" y="25209"/>
                  <a:pt x="43419" y="25241"/>
                  <a:pt x="42310" y="25272"/>
                </a:cubicBezTo>
                <a:cubicBezTo>
                  <a:pt x="41170" y="25336"/>
                  <a:pt x="39998" y="25367"/>
                  <a:pt x="37687" y="25367"/>
                </a:cubicBezTo>
                <a:cubicBezTo>
                  <a:pt x="35375" y="25367"/>
                  <a:pt x="34203" y="25304"/>
                  <a:pt x="33063" y="25241"/>
                </a:cubicBezTo>
                <a:cubicBezTo>
                  <a:pt x="31923" y="25177"/>
                  <a:pt x="30751" y="25114"/>
                  <a:pt x="28439" y="25114"/>
                </a:cubicBezTo>
                <a:cubicBezTo>
                  <a:pt x="26096" y="25114"/>
                  <a:pt x="24924" y="25177"/>
                  <a:pt x="23784" y="25272"/>
                </a:cubicBezTo>
                <a:cubicBezTo>
                  <a:pt x="22644" y="25336"/>
                  <a:pt x="21472" y="25399"/>
                  <a:pt x="19160" y="25399"/>
                </a:cubicBezTo>
                <a:cubicBezTo>
                  <a:pt x="16848" y="25399"/>
                  <a:pt x="15677" y="25336"/>
                  <a:pt x="14568" y="25272"/>
                </a:cubicBezTo>
                <a:cubicBezTo>
                  <a:pt x="13428" y="25241"/>
                  <a:pt x="12225" y="25177"/>
                  <a:pt x="9913" y="25177"/>
                </a:cubicBezTo>
                <a:cubicBezTo>
                  <a:pt x="7601" y="25177"/>
                  <a:pt x="6429" y="25146"/>
                  <a:pt x="5289" y="25146"/>
                </a:cubicBezTo>
                <a:cubicBezTo>
                  <a:pt x="4276" y="25114"/>
                  <a:pt x="3199" y="25114"/>
                  <a:pt x="1331" y="25114"/>
                </a:cubicBezTo>
                <a:cubicBezTo>
                  <a:pt x="2376" y="23467"/>
                  <a:pt x="3009" y="22549"/>
                  <a:pt x="3611" y="21631"/>
                </a:cubicBezTo>
                <a:cubicBezTo>
                  <a:pt x="4307" y="20617"/>
                  <a:pt x="5004" y="19572"/>
                  <a:pt x="6366" y="17482"/>
                </a:cubicBezTo>
                <a:cubicBezTo>
                  <a:pt x="7728" y="15392"/>
                  <a:pt x="8393" y="14347"/>
                  <a:pt x="9089" y="13302"/>
                </a:cubicBezTo>
                <a:cubicBezTo>
                  <a:pt x="9755" y="12257"/>
                  <a:pt x="10451" y="11211"/>
                  <a:pt x="11813" y="9121"/>
                </a:cubicBezTo>
                <a:cubicBezTo>
                  <a:pt x="13175" y="7031"/>
                  <a:pt x="13840" y="5954"/>
                  <a:pt x="14473" y="4909"/>
                </a:cubicBezTo>
                <a:cubicBezTo>
                  <a:pt x="15138" y="3896"/>
                  <a:pt x="15772" y="2819"/>
                  <a:pt x="17102" y="792"/>
                </a:cubicBezTo>
                <a:cubicBezTo>
                  <a:pt x="19477" y="792"/>
                  <a:pt x="20712" y="856"/>
                  <a:pt x="21884" y="919"/>
                </a:cubicBezTo>
                <a:cubicBezTo>
                  <a:pt x="23119" y="982"/>
                  <a:pt x="24386" y="1046"/>
                  <a:pt x="26856" y="1046"/>
                </a:cubicBezTo>
                <a:cubicBezTo>
                  <a:pt x="29326" y="1046"/>
                  <a:pt x="30593" y="982"/>
                  <a:pt x="31828" y="951"/>
                </a:cubicBezTo>
                <a:cubicBezTo>
                  <a:pt x="33031" y="887"/>
                  <a:pt x="34266" y="856"/>
                  <a:pt x="36737" y="856"/>
                </a:cubicBezTo>
                <a:cubicBezTo>
                  <a:pt x="39207" y="856"/>
                  <a:pt x="40442" y="887"/>
                  <a:pt x="41677" y="951"/>
                </a:cubicBezTo>
                <a:cubicBezTo>
                  <a:pt x="42880" y="982"/>
                  <a:pt x="44147" y="1014"/>
                  <a:pt x="46617" y="1014"/>
                </a:cubicBezTo>
                <a:cubicBezTo>
                  <a:pt x="49088" y="1014"/>
                  <a:pt x="50354" y="1014"/>
                  <a:pt x="51589" y="982"/>
                </a:cubicBezTo>
                <a:cubicBezTo>
                  <a:pt x="52793" y="982"/>
                  <a:pt x="54028" y="951"/>
                  <a:pt x="56498" y="951"/>
                </a:cubicBezTo>
                <a:cubicBezTo>
                  <a:pt x="59000" y="951"/>
                  <a:pt x="60235" y="951"/>
                  <a:pt x="61470" y="919"/>
                </a:cubicBezTo>
                <a:cubicBezTo>
                  <a:pt x="62674" y="919"/>
                  <a:pt x="63909" y="887"/>
                  <a:pt x="66410" y="887"/>
                </a:cubicBezTo>
                <a:cubicBezTo>
                  <a:pt x="68881" y="887"/>
                  <a:pt x="70116" y="856"/>
                  <a:pt x="71351" y="824"/>
                </a:cubicBezTo>
                <a:cubicBezTo>
                  <a:pt x="72554" y="824"/>
                  <a:pt x="73821" y="792"/>
                  <a:pt x="76291" y="792"/>
                </a:cubicBezTo>
                <a:close/>
                <a:moveTo>
                  <a:pt x="16975" y="1"/>
                </a:moveTo>
                <a:cubicBezTo>
                  <a:pt x="16690" y="1"/>
                  <a:pt x="16468" y="286"/>
                  <a:pt x="16468" y="286"/>
                </a:cubicBezTo>
                <a:cubicBezTo>
                  <a:pt x="15107" y="2376"/>
                  <a:pt x="14442" y="3453"/>
                  <a:pt x="13808" y="4498"/>
                </a:cubicBezTo>
                <a:cubicBezTo>
                  <a:pt x="13143" y="5543"/>
                  <a:pt x="12478" y="6619"/>
                  <a:pt x="11116" y="8710"/>
                </a:cubicBezTo>
                <a:cubicBezTo>
                  <a:pt x="9786" y="10768"/>
                  <a:pt x="9089" y="11813"/>
                  <a:pt x="8393" y="12858"/>
                </a:cubicBezTo>
                <a:cubicBezTo>
                  <a:pt x="7728" y="13903"/>
                  <a:pt x="7031" y="14948"/>
                  <a:pt x="5669" y="17039"/>
                </a:cubicBezTo>
                <a:cubicBezTo>
                  <a:pt x="4339" y="19129"/>
                  <a:pt x="3611" y="20174"/>
                  <a:pt x="2946" y="21187"/>
                </a:cubicBezTo>
                <a:cubicBezTo>
                  <a:pt x="2249" y="22232"/>
                  <a:pt x="1552" y="23277"/>
                  <a:pt x="190" y="25367"/>
                </a:cubicBezTo>
                <a:lnTo>
                  <a:pt x="0" y="25652"/>
                </a:lnTo>
                <a:lnTo>
                  <a:pt x="254" y="25874"/>
                </a:lnTo>
                <a:cubicBezTo>
                  <a:pt x="275" y="25896"/>
                  <a:pt x="383" y="25989"/>
                  <a:pt x="529" y="25989"/>
                </a:cubicBezTo>
                <a:cubicBezTo>
                  <a:pt x="599" y="25989"/>
                  <a:pt x="678" y="25968"/>
                  <a:pt x="761" y="25906"/>
                </a:cubicBezTo>
                <a:cubicBezTo>
                  <a:pt x="3009" y="25906"/>
                  <a:pt x="4149" y="25906"/>
                  <a:pt x="5258" y="25937"/>
                </a:cubicBezTo>
                <a:cubicBezTo>
                  <a:pt x="6398" y="25937"/>
                  <a:pt x="7569" y="25969"/>
                  <a:pt x="9881" y="25969"/>
                </a:cubicBezTo>
                <a:cubicBezTo>
                  <a:pt x="12193" y="25969"/>
                  <a:pt x="13365" y="26033"/>
                  <a:pt x="14505" y="26064"/>
                </a:cubicBezTo>
                <a:cubicBezTo>
                  <a:pt x="15645" y="26128"/>
                  <a:pt x="16848" y="26191"/>
                  <a:pt x="19160" y="26191"/>
                </a:cubicBezTo>
                <a:cubicBezTo>
                  <a:pt x="21472" y="26191"/>
                  <a:pt x="22675" y="26128"/>
                  <a:pt x="23816" y="26064"/>
                </a:cubicBezTo>
                <a:cubicBezTo>
                  <a:pt x="24924" y="26001"/>
                  <a:pt x="26096" y="25906"/>
                  <a:pt x="28408" y="25906"/>
                </a:cubicBezTo>
                <a:cubicBezTo>
                  <a:pt x="30719" y="25906"/>
                  <a:pt x="31891" y="25969"/>
                  <a:pt x="33031" y="26033"/>
                </a:cubicBezTo>
                <a:cubicBezTo>
                  <a:pt x="34171" y="26096"/>
                  <a:pt x="35343" y="26159"/>
                  <a:pt x="37655" y="26159"/>
                </a:cubicBezTo>
                <a:cubicBezTo>
                  <a:pt x="39998" y="26159"/>
                  <a:pt x="41170" y="26128"/>
                  <a:pt x="42310" y="26064"/>
                </a:cubicBezTo>
                <a:cubicBezTo>
                  <a:pt x="43450" y="26033"/>
                  <a:pt x="44622" y="26001"/>
                  <a:pt x="46934" y="26001"/>
                </a:cubicBezTo>
                <a:cubicBezTo>
                  <a:pt x="49246" y="26001"/>
                  <a:pt x="50418" y="26064"/>
                  <a:pt x="51526" y="26128"/>
                </a:cubicBezTo>
                <a:cubicBezTo>
                  <a:pt x="52666" y="26191"/>
                  <a:pt x="53870" y="26254"/>
                  <a:pt x="56181" y="26254"/>
                </a:cubicBezTo>
                <a:cubicBezTo>
                  <a:pt x="58525" y="26254"/>
                  <a:pt x="59697" y="26223"/>
                  <a:pt x="60837" y="26191"/>
                </a:cubicBezTo>
                <a:cubicBezTo>
                  <a:pt x="61977" y="26128"/>
                  <a:pt x="63149" y="26096"/>
                  <a:pt x="65460" y="26096"/>
                </a:cubicBezTo>
                <a:cubicBezTo>
                  <a:pt x="67772" y="26096"/>
                  <a:pt x="68912" y="26096"/>
                  <a:pt x="70084" y="26064"/>
                </a:cubicBezTo>
                <a:lnTo>
                  <a:pt x="74708" y="26064"/>
                </a:lnTo>
                <a:cubicBezTo>
                  <a:pt x="77020" y="26064"/>
                  <a:pt x="78191" y="26033"/>
                  <a:pt x="79331" y="26033"/>
                </a:cubicBezTo>
                <a:cubicBezTo>
                  <a:pt x="80503" y="26001"/>
                  <a:pt x="81643" y="26001"/>
                  <a:pt x="83955" y="26001"/>
                </a:cubicBezTo>
                <a:cubicBezTo>
                  <a:pt x="86077" y="26001"/>
                  <a:pt x="87185" y="26033"/>
                  <a:pt x="88262" y="26033"/>
                </a:cubicBezTo>
                <a:cubicBezTo>
                  <a:pt x="89158" y="26055"/>
                  <a:pt x="90006" y="26077"/>
                  <a:pt x="91322" y="26077"/>
                </a:cubicBezTo>
                <a:cubicBezTo>
                  <a:pt x="91867" y="26077"/>
                  <a:pt x="92492" y="26073"/>
                  <a:pt x="93234" y="26064"/>
                </a:cubicBezTo>
                <a:cubicBezTo>
                  <a:pt x="95166" y="26064"/>
                  <a:pt x="96306" y="26033"/>
                  <a:pt x="97319" y="26001"/>
                </a:cubicBezTo>
                <a:cubicBezTo>
                  <a:pt x="98650" y="26001"/>
                  <a:pt x="99726" y="25969"/>
                  <a:pt x="102228" y="25969"/>
                </a:cubicBezTo>
                <a:lnTo>
                  <a:pt x="102355" y="26159"/>
                </a:lnTo>
                <a:lnTo>
                  <a:pt x="102640" y="26033"/>
                </a:lnTo>
                <a:cubicBezTo>
                  <a:pt x="102830" y="25937"/>
                  <a:pt x="102925" y="25747"/>
                  <a:pt x="102862" y="25526"/>
                </a:cubicBezTo>
                <a:lnTo>
                  <a:pt x="102798" y="25177"/>
                </a:lnTo>
                <a:lnTo>
                  <a:pt x="102640" y="25177"/>
                </a:lnTo>
                <a:cubicBezTo>
                  <a:pt x="101405" y="23246"/>
                  <a:pt x="100708" y="22264"/>
                  <a:pt x="100043" y="21282"/>
                </a:cubicBezTo>
                <a:cubicBezTo>
                  <a:pt x="99378" y="20269"/>
                  <a:pt x="98650" y="19224"/>
                  <a:pt x="97319" y="17134"/>
                </a:cubicBezTo>
                <a:cubicBezTo>
                  <a:pt x="95958" y="15043"/>
                  <a:pt x="95293" y="13998"/>
                  <a:pt x="94596" y="12953"/>
                </a:cubicBezTo>
                <a:cubicBezTo>
                  <a:pt x="93931" y="11908"/>
                  <a:pt x="93266" y="10831"/>
                  <a:pt x="91904" y="8741"/>
                </a:cubicBezTo>
                <a:cubicBezTo>
                  <a:pt x="90542" y="6683"/>
                  <a:pt x="89877" y="5606"/>
                  <a:pt x="89212" y="4561"/>
                </a:cubicBezTo>
                <a:cubicBezTo>
                  <a:pt x="88579" y="3516"/>
                  <a:pt x="87914" y="2439"/>
                  <a:pt x="86584" y="381"/>
                </a:cubicBezTo>
                <a:cubicBezTo>
                  <a:pt x="86489" y="127"/>
                  <a:pt x="86362" y="32"/>
                  <a:pt x="86140" y="32"/>
                </a:cubicBezTo>
                <a:cubicBezTo>
                  <a:pt x="83670" y="32"/>
                  <a:pt x="82435" y="1"/>
                  <a:pt x="81200" y="1"/>
                </a:cubicBezTo>
                <a:lnTo>
                  <a:pt x="76260" y="1"/>
                </a:lnTo>
                <a:cubicBezTo>
                  <a:pt x="73789" y="1"/>
                  <a:pt x="72523" y="1"/>
                  <a:pt x="71319" y="32"/>
                </a:cubicBezTo>
                <a:cubicBezTo>
                  <a:pt x="70116" y="64"/>
                  <a:pt x="68849" y="96"/>
                  <a:pt x="66379" y="96"/>
                </a:cubicBezTo>
                <a:cubicBezTo>
                  <a:pt x="63909" y="96"/>
                  <a:pt x="62642" y="127"/>
                  <a:pt x="61438" y="127"/>
                </a:cubicBezTo>
                <a:cubicBezTo>
                  <a:pt x="60235" y="159"/>
                  <a:pt x="58968" y="159"/>
                  <a:pt x="56498" y="159"/>
                </a:cubicBezTo>
                <a:cubicBezTo>
                  <a:pt x="54028" y="159"/>
                  <a:pt x="52761" y="191"/>
                  <a:pt x="51558" y="191"/>
                </a:cubicBezTo>
                <a:cubicBezTo>
                  <a:pt x="50354" y="222"/>
                  <a:pt x="49088" y="222"/>
                  <a:pt x="46617" y="222"/>
                </a:cubicBezTo>
                <a:cubicBezTo>
                  <a:pt x="44147" y="222"/>
                  <a:pt x="42912" y="191"/>
                  <a:pt x="41677" y="159"/>
                </a:cubicBezTo>
                <a:cubicBezTo>
                  <a:pt x="40474" y="96"/>
                  <a:pt x="39207" y="64"/>
                  <a:pt x="36737" y="64"/>
                </a:cubicBezTo>
                <a:cubicBezTo>
                  <a:pt x="34235" y="64"/>
                  <a:pt x="33000" y="96"/>
                  <a:pt x="31765" y="159"/>
                </a:cubicBezTo>
                <a:cubicBezTo>
                  <a:pt x="30561" y="191"/>
                  <a:pt x="29294" y="254"/>
                  <a:pt x="26856" y="254"/>
                </a:cubicBezTo>
                <a:cubicBezTo>
                  <a:pt x="24386" y="254"/>
                  <a:pt x="23119" y="191"/>
                  <a:pt x="21915" y="127"/>
                </a:cubicBezTo>
                <a:cubicBezTo>
                  <a:pt x="20712" y="64"/>
                  <a:pt x="19445" y="1"/>
                  <a:pt x="169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5"/>
          <p:cNvSpPr/>
          <p:nvPr/>
        </p:nvSpPr>
        <p:spPr>
          <a:xfrm>
            <a:off x="632675" y="3952012"/>
            <a:ext cx="4445037" cy="784582"/>
          </a:xfrm>
          <a:custGeom>
            <a:avLst/>
            <a:gdLst/>
            <a:ahLst/>
            <a:cxnLst/>
            <a:rect l="l" t="t" r="r" b="b"/>
            <a:pathLst>
              <a:path w="135830" h="23975" extrusionOk="0">
                <a:moveTo>
                  <a:pt x="28313" y="801"/>
                </a:moveTo>
                <a:cubicBezTo>
                  <a:pt x="29176" y="801"/>
                  <a:pt x="29865" y="809"/>
                  <a:pt x="30688" y="824"/>
                </a:cubicBezTo>
                <a:lnTo>
                  <a:pt x="34457" y="824"/>
                </a:lnTo>
                <a:cubicBezTo>
                  <a:pt x="36832" y="824"/>
                  <a:pt x="38067" y="856"/>
                  <a:pt x="39239" y="888"/>
                </a:cubicBezTo>
                <a:cubicBezTo>
                  <a:pt x="40411" y="888"/>
                  <a:pt x="41614" y="919"/>
                  <a:pt x="44021" y="919"/>
                </a:cubicBezTo>
                <a:cubicBezTo>
                  <a:pt x="46428" y="919"/>
                  <a:pt x="47631" y="919"/>
                  <a:pt x="48835" y="888"/>
                </a:cubicBezTo>
                <a:cubicBezTo>
                  <a:pt x="50006" y="856"/>
                  <a:pt x="51210" y="824"/>
                  <a:pt x="53617" y="824"/>
                </a:cubicBezTo>
                <a:cubicBezTo>
                  <a:pt x="55992" y="824"/>
                  <a:pt x="57195" y="856"/>
                  <a:pt x="58367" y="888"/>
                </a:cubicBezTo>
                <a:cubicBezTo>
                  <a:pt x="59570" y="919"/>
                  <a:pt x="60774" y="951"/>
                  <a:pt x="63181" y="951"/>
                </a:cubicBezTo>
                <a:cubicBezTo>
                  <a:pt x="65556" y="951"/>
                  <a:pt x="66791" y="983"/>
                  <a:pt x="67963" y="1014"/>
                </a:cubicBezTo>
                <a:cubicBezTo>
                  <a:pt x="69134" y="1046"/>
                  <a:pt x="70338" y="1109"/>
                  <a:pt x="72745" y="1109"/>
                </a:cubicBezTo>
                <a:cubicBezTo>
                  <a:pt x="75152" y="1109"/>
                  <a:pt x="76387" y="1014"/>
                  <a:pt x="77558" y="951"/>
                </a:cubicBezTo>
                <a:cubicBezTo>
                  <a:pt x="78730" y="888"/>
                  <a:pt x="79934" y="824"/>
                  <a:pt x="82309" y="824"/>
                </a:cubicBezTo>
                <a:cubicBezTo>
                  <a:pt x="84716" y="824"/>
                  <a:pt x="85919" y="856"/>
                  <a:pt x="87091" y="888"/>
                </a:cubicBezTo>
                <a:cubicBezTo>
                  <a:pt x="88263" y="951"/>
                  <a:pt x="89498" y="983"/>
                  <a:pt x="91905" y="983"/>
                </a:cubicBezTo>
                <a:cubicBezTo>
                  <a:pt x="94280" y="983"/>
                  <a:pt x="95483" y="1014"/>
                  <a:pt x="96687" y="1014"/>
                </a:cubicBezTo>
                <a:cubicBezTo>
                  <a:pt x="97858" y="1046"/>
                  <a:pt x="99062" y="1078"/>
                  <a:pt x="101469" y="1078"/>
                </a:cubicBezTo>
                <a:cubicBezTo>
                  <a:pt x="103875" y="1078"/>
                  <a:pt x="105047" y="1046"/>
                  <a:pt x="106251" y="1046"/>
                </a:cubicBezTo>
                <a:cubicBezTo>
                  <a:pt x="107454" y="1014"/>
                  <a:pt x="108657" y="1014"/>
                  <a:pt x="111033" y="1014"/>
                </a:cubicBezTo>
                <a:cubicBezTo>
                  <a:pt x="113439" y="1014"/>
                  <a:pt x="114643" y="1014"/>
                  <a:pt x="115815" y="983"/>
                </a:cubicBezTo>
                <a:lnTo>
                  <a:pt x="120628" y="983"/>
                </a:lnTo>
                <a:cubicBezTo>
                  <a:pt x="121768" y="2724"/>
                  <a:pt x="122307" y="3675"/>
                  <a:pt x="122845" y="4593"/>
                </a:cubicBezTo>
                <a:cubicBezTo>
                  <a:pt x="123384" y="5575"/>
                  <a:pt x="123954" y="6556"/>
                  <a:pt x="125189" y="8488"/>
                </a:cubicBezTo>
                <a:cubicBezTo>
                  <a:pt x="126424" y="10388"/>
                  <a:pt x="127089" y="11338"/>
                  <a:pt x="127754" y="12257"/>
                </a:cubicBezTo>
                <a:cubicBezTo>
                  <a:pt x="128387" y="13144"/>
                  <a:pt x="129052" y="14094"/>
                  <a:pt x="130256" y="15994"/>
                </a:cubicBezTo>
                <a:cubicBezTo>
                  <a:pt x="131491" y="17894"/>
                  <a:pt x="132061" y="18876"/>
                  <a:pt x="132631" y="19857"/>
                </a:cubicBezTo>
                <a:cubicBezTo>
                  <a:pt x="133138" y="20712"/>
                  <a:pt x="133644" y="21599"/>
                  <a:pt x="134626" y="23151"/>
                </a:cubicBezTo>
                <a:cubicBezTo>
                  <a:pt x="132758" y="23151"/>
                  <a:pt x="131681" y="23119"/>
                  <a:pt x="130636" y="23056"/>
                </a:cubicBezTo>
                <a:cubicBezTo>
                  <a:pt x="129464" y="22993"/>
                  <a:pt x="128229" y="22961"/>
                  <a:pt x="125790" y="22961"/>
                </a:cubicBezTo>
                <a:cubicBezTo>
                  <a:pt x="123384" y="22961"/>
                  <a:pt x="122180" y="22929"/>
                  <a:pt x="120977" y="22898"/>
                </a:cubicBezTo>
                <a:cubicBezTo>
                  <a:pt x="119805" y="22898"/>
                  <a:pt x="118570" y="22866"/>
                  <a:pt x="116163" y="22866"/>
                </a:cubicBezTo>
                <a:cubicBezTo>
                  <a:pt x="113724" y="22866"/>
                  <a:pt x="112521" y="22961"/>
                  <a:pt x="111318" y="23024"/>
                </a:cubicBezTo>
                <a:cubicBezTo>
                  <a:pt x="110146" y="23119"/>
                  <a:pt x="108911" y="23183"/>
                  <a:pt x="106536" y="23183"/>
                </a:cubicBezTo>
                <a:cubicBezTo>
                  <a:pt x="104097" y="23183"/>
                  <a:pt x="102894" y="23151"/>
                  <a:pt x="101690" y="23151"/>
                </a:cubicBezTo>
                <a:cubicBezTo>
                  <a:pt x="100518" y="23119"/>
                  <a:pt x="99283" y="23088"/>
                  <a:pt x="96877" y="23088"/>
                </a:cubicBezTo>
                <a:lnTo>
                  <a:pt x="87249" y="23088"/>
                </a:lnTo>
                <a:cubicBezTo>
                  <a:pt x="84811" y="23088"/>
                  <a:pt x="83607" y="23088"/>
                  <a:pt x="82404" y="23119"/>
                </a:cubicBezTo>
                <a:cubicBezTo>
                  <a:pt x="81232" y="23151"/>
                  <a:pt x="79997" y="23151"/>
                  <a:pt x="77590" y="23151"/>
                </a:cubicBezTo>
                <a:cubicBezTo>
                  <a:pt x="75183" y="23151"/>
                  <a:pt x="73980" y="23183"/>
                  <a:pt x="72776" y="23183"/>
                </a:cubicBezTo>
                <a:lnTo>
                  <a:pt x="67963" y="23183"/>
                </a:lnTo>
                <a:cubicBezTo>
                  <a:pt x="65556" y="23183"/>
                  <a:pt x="64321" y="23119"/>
                  <a:pt x="63149" y="23056"/>
                </a:cubicBezTo>
                <a:cubicBezTo>
                  <a:pt x="61977" y="22993"/>
                  <a:pt x="60742" y="22929"/>
                  <a:pt x="58304" y="22929"/>
                </a:cubicBezTo>
                <a:cubicBezTo>
                  <a:pt x="55897" y="22929"/>
                  <a:pt x="54662" y="22993"/>
                  <a:pt x="53490" y="23024"/>
                </a:cubicBezTo>
                <a:cubicBezTo>
                  <a:pt x="52287" y="23088"/>
                  <a:pt x="51083" y="23119"/>
                  <a:pt x="48676" y="23119"/>
                </a:cubicBezTo>
                <a:cubicBezTo>
                  <a:pt x="46269" y="23119"/>
                  <a:pt x="45066" y="23088"/>
                  <a:pt x="43863" y="23024"/>
                </a:cubicBezTo>
                <a:cubicBezTo>
                  <a:pt x="42691" y="22993"/>
                  <a:pt x="41456" y="22961"/>
                  <a:pt x="39049" y="22961"/>
                </a:cubicBezTo>
                <a:cubicBezTo>
                  <a:pt x="36642" y="22961"/>
                  <a:pt x="35407" y="22961"/>
                  <a:pt x="34203" y="22993"/>
                </a:cubicBezTo>
                <a:cubicBezTo>
                  <a:pt x="33032" y="22993"/>
                  <a:pt x="31797" y="23024"/>
                  <a:pt x="29390" y="23024"/>
                </a:cubicBezTo>
                <a:cubicBezTo>
                  <a:pt x="26983" y="23024"/>
                  <a:pt x="25748" y="23024"/>
                  <a:pt x="24576" y="23056"/>
                </a:cubicBezTo>
                <a:cubicBezTo>
                  <a:pt x="23373" y="23056"/>
                  <a:pt x="22169" y="23088"/>
                  <a:pt x="19762" y="23088"/>
                </a:cubicBezTo>
                <a:cubicBezTo>
                  <a:pt x="17356" y="23088"/>
                  <a:pt x="16120" y="23088"/>
                  <a:pt x="14917" y="23119"/>
                </a:cubicBezTo>
                <a:cubicBezTo>
                  <a:pt x="13745" y="23151"/>
                  <a:pt x="12510" y="23183"/>
                  <a:pt x="10103" y="23183"/>
                </a:cubicBezTo>
                <a:lnTo>
                  <a:pt x="5290" y="23183"/>
                </a:lnTo>
                <a:cubicBezTo>
                  <a:pt x="4213" y="23151"/>
                  <a:pt x="3104" y="23151"/>
                  <a:pt x="1109" y="23151"/>
                </a:cubicBezTo>
                <a:cubicBezTo>
                  <a:pt x="2123" y="21567"/>
                  <a:pt x="2724" y="20712"/>
                  <a:pt x="3294" y="19857"/>
                </a:cubicBezTo>
                <a:cubicBezTo>
                  <a:pt x="3896" y="18939"/>
                  <a:pt x="4561" y="17989"/>
                  <a:pt x="5796" y="16089"/>
                </a:cubicBezTo>
                <a:cubicBezTo>
                  <a:pt x="7031" y="14189"/>
                  <a:pt x="7633" y="13239"/>
                  <a:pt x="8266" y="12288"/>
                </a:cubicBezTo>
                <a:cubicBezTo>
                  <a:pt x="8868" y="11338"/>
                  <a:pt x="9502" y="10388"/>
                  <a:pt x="10737" y="8488"/>
                </a:cubicBezTo>
                <a:cubicBezTo>
                  <a:pt x="11972" y="6588"/>
                  <a:pt x="12573" y="5606"/>
                  <a:pt x="13175" y="4656"/>
                </a:cubicBezTo>
                <a:cubicBezTo>
                  <a:pt x="13714" y="3738"/>
                  <a:pt x="14284" y="2819"/>
                  <a:pt x="15424" y="1078"/>
                </a:cubicBezTo>
                <a:cubicBezTo>
                  <a:pt x="17862" y="1078"/>
                  <a:pt x="19034" y="1014"/>
                  <a:pt x="20269" y="951"/>
                </a:cubicBezTo>
                <a:cubicBezTo>
                  <a:pt x="21409" y="919"/>
                  <a:pt x="22613" y="856"/>
                  <a:pt x="24893" y="824"/>
                </a:cubicBezTo>
                <a:cubicBezTo>
                  <a:pt x="26413" y="809"/>
                  <a:pt x="27450" y="801"/>
                  <a:pt x="28313" y="801"/>
                </a:cubicBezTo>
                <a:close/>
                <a:moveTo>
                  <a:pt x="30688" y="1"/>
                </a:moveTo>
                <a:cubicBezTo>
                  <a:pt x="29041" y="1"/>
                  <a:pt x="27933" y="1"/>
                  <a:pt x="24861" y="33"/>
                </a:cubicBezTo>
                <a:cubicBezTo>
                  <a:pt x="22581" y="33"/>
                  <a:pt x="21377" y="96"/>
                  <a:pt x="20237" y="159"/>
                </a:cubicBezTo>
                <a:cubicBezTo>
                  <a:pt x="19034" y="223"/>
                  <a:pt x="17862" y="286"/>
                  <a:pt x="15550" y="286"/>
                </a:cubicBezTo>
                <a:lnTo>
                  <a:pt x="15519" y="223"/>
                </a:lnTo>
                <a:lnTo>
                  <a:pt x="15044" y="191"/>
                </a:lnTo>
                <a:lnTo>
                  <a:pt x="14917" y="381"/>
                </a:lnTo>
                <a:cubicBezTo>
                  <a:pt x="13682" y="2281"/>
                  <a:pt x="13080" y="3263"/>
                  <a:pt x="12478" y="4213"/>
                </a:cubicBezTo>
                <a:cubicBezTo>
                  <a:pt x="11908" y="5163"/>
                  <a:pt x="11307" y="6145"/>
                  <a:pt x="10072" y="8045"/>
                </a:cubicBezTo>
                <a:cubicBezTo>
                  <a:pt x="8837" y="9945"/>
                  <a:pt x="8235" y="10895"/>
                  <a:pt x="7601" y="11845"/>
                </a:cubicBezTo>
                <a:cubicBezTo>
                  <a:pt x="7000" y="12795"/>
                  <a:pt x="6366" y="13745"/>
                  <a:pt x="5131" y="15645"/>
                </a:cubicBezTo>
                <a:cubicBezTo>
                  <a:pt x="3896" y="17546"/>
                  <a:pt x="3263" y="18496"/>
                  <a:pt x="2629" y="19414"/>
                </a:cubicBezTo>
                <a:cubicBezTo>
                  <a:pt x="1996" y="20332"/>
                  <a:pt x="1363" y="21282"/>
                  <a:pt x="128" y="23183"/>
                </a:cubicBezTo>
                <a:cubicBezTo>
                  <a:pt x="1" y="23373"/>
                  <a:pt x="64" y="23594"/>
                  <a:pt x="128" y="23721"/>
                </a:cubicBezTo>
                <a:lnTo>
                  <a:pt x="223" y="23943"/>
                </a:lnTo>
                <a:lnTo>
                  <a:pt x="476" y="23943"/>
                </a:lnTo>
                <a:cubicBezTo>
                  <a:pt x="2883" y="23943"/>
                  <a:pt x="4086" y="23943"/>
                  <a:pt x="5290" y="23974"/>
                </a:cubicBezTo>
                <a:lnTo>
                  <a:pt x="10103" y="23974"/>
                </a:lnTo>
                <a:cubicBezTo>
                  <a:pt x="12542" y="23974"/>
                  <a:pt x="13777" y="23943"/>
                  <a:pt x="14949" y="23911"/>
                </a:cubicBezTo>
                <a:cubicBezTo>
                  <a:pt x="16120" y="23879"/>
                  <a:pt x="17356" y="23848"/>
                  <a:pt x="19762" y="23848"/>
                </a:cubicBezTo>
                <a:cubicBezTo>
                  <a:pt x="22169" y="23848"/>
                  <a:pt x="23404" y="23848"/>
                  <a:pt x="24576" y="23816"/>
                </a:cubicBezTo>
                <a:cubicBezTo>
                  <a:pt x="25748" y="23816"/>
                  <a:pt x="26983" y="23784"/>
                  <a:pt x="29390" y="23784"/>
                </a:cubicBezTo>
                <a:cubicBezTo>
                  <a:pt x="31797" y="23784"/>
                  <a:pt x="33032" y="23784"/>
                  <a:pt x="34203" y="23753"/>
                </a:cubicBezTo>
                <a:cubicBezTo>
                  <a:pt x="35407" y="23753"/>
                  <a:pt x="36610" y="23721"/>
                  <a:pt x="39017" y="23721"/>
                </a:cubicBezTo>
                <a:cubicBezTo>
                  <a:pt x="41424" y="23721"/>
                  <a:pt x="42659" y="23753"/>
                  <a:pt x="43831" y="23816"/>
                </a:cubicBezTo>
                <a:cubicBezTo>
                  <a:pt x="45034" y="23848"/>
                  <a:pt x="46238" y="23911"/>
                  <a:pt x="48676" y="23911"/>
                </a:cubicBezTo>
                <a:cubicBezTo>
                  <a:pt x="51083" y="23911"/>
                  <a:pt x="52318" y="23848"/>
                  <a:pt x="53522" y="23816"/>
                </a:cubicBezTo>
                <a:cubicBezTo>
                  <a:pt x="54693" y="23753"/>
                  <a:pt x="55897" y="23721"/>
                  <a:pt x="58304" y="23721"/>
                </a:cubicBezTo>
                <a:cubicBezTo>
                  <a:pt x="60710" y="23721"/>
                  <a:pt x="61946" y="23784"/>
                  <a:pt x="63117" y="23848"/>
                </a:cubicBezTo>
                <a:cubicBezTo>
                  <a:pt x="64289" y="23911"/>
                  <a:pt x="65524" y="23974"/>
                  <a:pt x="67963" y="23974"/>
                </a:cubicBezTo>
                <a:cubicBezTo>
                  <a:pt x="70370" y="23974"/>
                  <a:pt x="71573" y="23974"/>
                  <a:pt x="72776" y="23943"/>
                </a:cubicBezTo>
                <a:lnTo>
                  <a:pt x="77590" y="23943"/>
                </a:lnTo>
                <a:cubicBezTo>
                  <a:pt x="79997" y="23943"/>
                  <a:pt x="81232" y="23911"/>
                  <a:pt x="82404" y="23879"/>
                </a:cubicBezTo>
                <a:cubicBezTo>
                  <a:pt x="83607" y="23879"/>
                  <a:pt x="84842" y="23848"/>
                  <a:pt x="87217" y="23848"/>
                </a:cubicBezTo>
                <a:lnTo>
                  <a:pt x="92063" y="23848"/>
                </a:lnTo>
                <a:cubicBezTo>
                  <a:pt x="93266" y="23879"/>
                  <a:pt x="94470" y="23879"/>
                  <a:pt x="96877" y="23879"/>
                </a:cubicBezTo>
                <a:cubicBezTo>
                  <a:pt x="99283" y="23879"/>
                  <a:pt x="100518" y="23911"/>
                  <a:pt x="101690" y="23911"/>
                </a:cubicBezTo>
                <a:cubicBezTo>
                  <a:pt x="102862" y="23943"/>
                  <a:pt x="104097" y="23974"/>
                  <a:pt x="106504" y="23974"/>
                </a:cubicBezTo>
                <a:cubicBezTo>
                  <a:pt x="108942" y="23974"/>
                  <a:pt x="110178" y="23879"/>
                  <a:pt x="111349" y="23816"/>
                </a:cubicBezTo>
                <a:cubicBezTo>
                  <a:pt x="112553" y="23721"/>
                  <a:pt x="113756" y="23658"/>
                  <a:pt x="116163" y="23658"/>
                </a:cubicBezTo>
                <a:cubicBezTo>
                  <a:pt x="118570" y="23658"/>
                  <a:pt x="119773" y="23658"/>
                  <a:pt x="120977" y="23689"/>
                </a:cubicBezTo>
                <a:cubicBezTo>
                  <a:pt x="122148" y="23721"/>
                  <a:pt x="123384" y="23721"/>
                  <a:pt x="125790" y="23721"/>
                </a:cubicBezTo>
                <a:cubicBezTo>
                  <a:pt x="128197" y="23721"/>
                  <a:pt x="129432" y="23784"/>
                  <a:pt x="130604" y="23848"/>
                </a:cubicBezTo>
                <a:cubicBezTo>
                  <a:pt x="131808" y="23879"/>
                  <a:pt x="133043" y="23943"/>
                  <a:pt x="135449" y="23943"/>
                </a:cubicBezTo>
                <a:lnTo>
                  <a:pt x="135798" y="23943"/>
                </a:lnTo>
                <a:lnTo>
                  <a:pt x="135830" y="23594"/>
                </a:lnTo>
                <a:lnTo>
                  <a:pt x="135830" y="23246"/>
                </a:lnTo>
                <a:lnTo>
                  <a:pt x="135576" y="23183"/>
                </a:lnTo>
                <a:cubicBezTo>
                  <a:pt x="134404" y="21346"/>
                  <a:pt x="133834" y="20364"/>
                  <a:pt x="133296" y="19446"/>
                </a:cubicBezTo>
                <a:cubicBezTo>
                  <a:pt x="132726" y="18464"/>
                  <a:pt x="132156" y="17451"/>
                  <a:pt x="130921" y="15550"/>
                </a:cubicBezTo>
                <a:cubicBezTo>
                  <a:pt x="129686" y="13650"/>
                  <a:pt x="129021" y="12700"/>
                  <a:pt x="128387" y="11782"/>
                </a:cubicBezTo>
                <a:cubicBezTo>
                  <a:pt x="127754" y="10863"/>
                  <a:pt x="127089" y="9913"/>
                  <a:pt x="125854" y="8045"/>
                </a:cubicBezTo>
                <a:cubicBezTo>
                  <a:pt x="124619" y="6145"/>
                  <a:pt x="124080" y="5131"/>
                  <a:pt x="123510" y="4181"/>
                </a:cubicBezTo>
                <a:cubicBezTo>
                  <a:pt x="122972" y="3200"/>
                  <a:pt x="122402" y="2186"/>
                  <a:pt x="121135" y="286"/>
                </a:cubicBezTo>
                <a:cubicBezTo>
                  <a:pt x="121048" y="146"/>
                  <a:pt x="120931" y="103"/>
                  <a:pt x="120817" y="103"/>
                </a:cubicBezTo>
                <a:cubicBezTo>
                  <a:pt x="120726" y="103"/>
                  <a:pt x="120636" y="131"/>
                  <a:pt x="120565" y="159"/>
                </a:cubicBezTo>
                <a:cubicBezTo>
                  <a:pt x="118190" y="159"/>
                  <a:pt x="117018" y="159"/>
                  <a:pt x="115815" y="191"/>
                </a:cubicBezTo>
                <a:lnTo>
                  <a:pt x="111033" y="191"/>
                </a:lnTo>
                <a:cubicBezTo>
                  <a:pt x="108657" y="191"/>
                  <a:pt x="107454" y="223"/>
                  <a:pt x="106251" y="223"/>
                </a:cubicBezTo>
                <a:cubicBezTo>
                  <a:pt x="105047" y="254"/>
                  <a:pt x="103844" y="254"/>
                  <a:pt x="101469" y="254"/>
                </a:cubicBezTo>
                <a:cubicBezTo>
                  <a:pt x="99062" y="254"/>
                  <a:pt x="97858" y="223"/>
                  <a:pt x="96687" y="223"/>
                </a:cubicBezTo>
                <a:cubicBezTo>
                  <a:pt x="95515" y="191"/>
                  <a:pt x="94280" y="191"/>
                  <a:pt x="91905" y="191"/>
                </a:cubicBezTo>
                <a:cubicBezTo>
                  <a:pt x="89498" y="191"/>
                  <a:pt x="88294" y="128"/>
                  <a:pt x="87122" y="96"/>
                </a:cubicBezTo>
                <a:cubicBezTo>
                  <a:pt x="85951" y="64"/>
                  <a:pt x="84716" y="1"/>
                  <a:pt x="82309" y="1"/>
                </a:cubicBezTo>
                <a:cubicBezTo>
                  <a:pt x="79934" y="1"/>
                  <a:pt x="78699" y="64"/>
                  <a:pt x="77527" y="159"/>
                </a:cubicBezTo>
                <a:cubicBezTo>
                  <a:pt x="76355" y="223"/>
                  <a:pt x="75120" y="286"/>
                  <a:pt x="72745" y="286"/>
                </a:cubicBezTo>
                <a:cubicBezTo>
                  <a:pt x="70370" y="286"/>
                  <a:pt x="69166" y="254"/>
                  <a:pt x="67963" y="223"/>
                </a:cubicBezTo>
                <a:cubicBezTo>
                  <a:pt x="66791" y="191"/>
                  <a:pt x="65588" y="159"/>
                  <a:pt x="63181" y="159"/>
                </a:cubicBezTo>
                <a:cubicBezTo>
                  <a:pt x="60774" y="159"/>
                  <a:pt x="59570" y="128"/>
                  <a:pt x="58399" y="96"/>
                </a:cubicBezTo>
                <a:cubicBezTo>
                  <a:pt x="57227" y="64"/>
                  <a:pt x="55992" y="33"/>
                  <a:pt x="53617" y="33"/>
                </a:cubicBezTo>
                <a:cubicBezTo>
                  <a:pt x="51210" y="33"/>
                  <a:pt x="49975" y="33"/>
                  <a:pt x="48803" y="64"/>
                </a:cubicBezTo>
                <a:cubicBezTo>
                  <a:pt x="47631" y="96"/>
                  <a:pt x="46428" y="128"/>
                  <a:pt x="44021" y="128"/>
                </a:cubicBezTo>
                <a:cubicBezTo>
                  <a:pt x="41646" y="128"/>
                  <a:pt x="40442" y="96"/>
                  <a:pt x="39239" y="64"/>
                </a:cubicBezTo>
                <a:cubicBezTo>
                  <a:pt x="38067" y="33"/>
                  <a:pt x="36864" y="33"/>
                  <a:pt x="34457" y="33"/>
                </a:cubicBezTo>
                <a:cubicBezTo>
                  <a:pt x="32715" y="33"/>
                  <a:pt x="31607" y="1"/>
                  <a:pt x="306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5"/>
          <p:cNvSpPr txBox="1"/>
          <p:nvPr/>
        </p:nvSpPr>
        <p:spPr>
          <a:xfrm>
            <a:off x="5407300" y="1555150"/>
            <a:ext cx="854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39" name="Google Shape;939;p35"/>
          <p:cNvSpPr txBox="1"/>
          <p:nvPr/>
        </p:nvSpPr>
        <p:spPr>
          <a:xfrm>
            <a:off x="6261700" y="1508400"/>
            <a:ext cx="1659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940" name="Google Shape;940;p35"/>
          <p:cNvSpPr txBox="1"/>
          <p:nvPr/>
        </p:nvSpPr>
        <p:spPr>
          <a:xfrm>
            <a:off x="5407300" y="2402375"/>
            <a:ext cx="854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41" name="Google Shape;941;p35"/>
          <p:cNvSpPr txBox="1"/>
          <p:nvPr/>
        </p:nvSpPr>
        <p:spPr>
          <a:xfrm>
            <a:off x="6261700" y="2355641"/>
            <a:ext cx="1659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farthest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942" name="Google Shape;942;p35"/>
          <p:cNvSpPr txBox="1"/>
          <p:nvPr/>
        </p:nvSpPr>
        <p:spPr>
          <a:xfrm>
            <a:off x="5407300" y="3321650"/>
            <a:ext cx="854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43" name="Google Shape;943;p35"/>
          <p:cNvSpPr txBox="1"/>
          <p:nvPr/>
        </p:nvSpPr>
        <p:spPr>
          <a:xfrm>
            <a:off x="6261700" y="3274921"/>
            <a:ext cx="1659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second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944" name="Google Shape;944;p35"/>
          <p:cNvSpPr txBox="1"/>
          <p:nvPr/>
        </p:nvSpPr>
        <p:spPr>
          <a:xfrm>
            <a:off x="5407300" y="4240925"/>
            <a:ext cx="854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45" name="Google Shape;945;p35"/>
          <p:cNvSpPr txBox="1"/>
          <p:nvPr/>
        </p:nvSpPr>
        <p:spPr>
          <a:xfrm>
            <a:off x="6261700" y="4194200"/>
            <a:ext cx="1659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fourth planet from the Sun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946" name="Google Shape;946;p35"/>
          <p:cNvSpPr txBox="1"/>
          <p:nvPr/>
        </p:nvSpPr>
        <p:spPr>
          <a:xfrm>
            <a:off x="2165150" y="4079075"/>
            <a:ext cx="13863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29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47" name="Google Shape;947;p35"/>
          <p:cNvSpPr txBox="1"/>
          <p:nvPr/>
        </p:nvSpPr>
        <p:spPr>
          <a:xfrm>
            <a:off x="2165150" y="3203863"/>
            <a:ext cx="13863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29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48" name="Google Shape;948;p35"/>
          <p:cNvSpPr txBox="1"/>
          <p:nvPr/>
        </p:nvSpPr>
        <p:spPr>
          <a:xfrm>
            <a:off x="2165150" y="2292363"/>
            <a:ext cx="13863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29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49" name="Google Shape;949;p35"/>
          <p:cNvSpPr txBox="1"/>
          <p:nvPr/>
        </p:nvSpPr>
        <p:spPr>
          <a:xfrm>
            <a:off x="2165150" y="1508388"/>
            <a:ext cx="13863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29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6"/>
          <p:cNvSpPr/>
          <p:nvPr/>
        </p:nvSpPr>
        <p:spPr>
          <a:xfrm>
            <a:off x="3101400" y="1451975"/>
            <a:ext cx="2941200" cy="2941200"/>
          </a:xfrm>
          <a:prstGeom prst="blockArc">
            <a:avLst>
              <a:gd name="adj1" fmla="val 615254"/>
              <a:gd name="adj2" fmla="val 14417483"/>
              <a:gd name="adj3" fmla="val 26349"/>
            </a:avLst>
          </a:prstGeom>
          <a:solidFill>
            <a:schemeClr val="accent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55" name="Google Shape;955;p36"/>
          <p:cNvSpPr/>
          <p:nvPr/>
        </p:nvSpPr>
        <p:spPr>
          <a:xfrm>
            <a:off x="3101400" y="1451975"/>
            <a:ext cx="2941200" cy="2941200"/>
          </a:xfrm>
          <a:prstGeom prst="blockArc">
            <a:avLst>
              <a:gd name="adj1" fmla="val 18768642"/>
              <a:gd name="adj2" fmla="val 615933"/>
              <a:gd name="adj3" fmla="val 26386"/>
            </a:avLst>
          </a:prstGeom>
          <a:solidFill>
            <a:schemeClr val="l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56" name="Google Shape;956;p36"/>
          <p:cNvSpPr/>
          <p:nvPr/>
        </p:nvSpPr>
        <p:spPr>
          <a:xfrm>
            <a:off x="3101400" y="1451975"/>
            <a:ext cx="2941200" cy="2941200"/>
          </a:xfrm>
          <a:prstGeom prst="blockArc">
            <a:avLst>
              <a:gd name="adj1" fmla="val 14412281"/>
              <a:gd name="adj2" fmla="val 18764443"/>
              <a:gd name="adj3" fmla="val 26368"/>
            </a:avLst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57" name="Google Shape;957;p36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58" name="Google Shape;958;p36"/>
          <p:cNvSpPr txBox="1"/>
          <p:nvPr/>
        </p:nvSpPr>
        <p:spPr>
          <a:xfrm>
            <a:off x="649904" y="1548913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9CB9C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20%</a:t>
            </a:r>
            <a:endParaRPr sz="2400">
              <a:solidFill>
                <a:srgbClr val="F9CB9C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59" name="Google Shape;959;p36"/>
          <p:cNvSpPr txBox="1"/>
          <p:nvPr/>
        </p:nvSpPr>
        <p:spPr>
          <a:xfrm>
            <a:off x="649900" y="1922637"/>
            <a:ext cx="2057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the largest in the Solar System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960" name="Google Shape;960;p36"/>
          <p:cNvSpPr txBox="1"/>
          <p:nvPr/>
        </p:nvSpPr>
        <p:spPr>
          <a:xfrm>
            <a:off x="649904" y="3234913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65%</a:t>
            </a:r>
            <a:endParaRPr sz="24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61" name="Google Shape;961;p36"/>
          <p:cNvSpPr txBox="1"/>
          <p:nvPr/>
        </p:nvSpPr>
        <p:spPr>
          <a:xfrm>
            <a:off x="649900" y="3608639"/>
            <a:ext cx="2057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Mars is  the fourth planet from the Sun and it’s actually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962" name="Google Shape;962;p36"/>
          <p:cNvSpPr txBox="1"/>
          <p:nvPr/>
        </p:nvSpPr>
        <p:spPr>
          <a:xfrm>
            <a:off x="6437004" y="2391913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15%</a:t>
            </a:r>
            <a:endParaRPr sz="24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63" name="Google Shape;963;p36"/>
          <p:cNvSpPr txBox="1"/>
          <p:nvPr/>
        </p:nvSpPr>
        <p:spPr>
          <a:xfrm>
            <a:off x="6437000" y="2765614"/>
            <a:ext cx="2057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with an average radius of about nine times that on Earth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8342403" y="2875328"/>
            <a:ext cx="287817" cy="286828"/>
          </a:xfrm>
          <a:custGeom>
            <a:avLst/>
            <a:gdLst/>
            <a:ahLst/>
            <a:cxnLst/>
            <a:rect l="l" t="t" r="r" b="b"/>
            <a:pathLst>
              <a:path w="9026" h="8995" extrusionOk="0">
                <a:moveTo>
                  <a:pt x="7126" y="951"/>
                </a:moveTo>
                <a:cubicBezTo>
                  <a:pt x="7126" y="951"/>
                  <a:pt x="7126" y="1014"/>
                  <a:pt x="7126" y="1046"/>
                </a:cubicBezTo>
                <a:cubicBezTo>
                  <a:pt x="7126" y="1046"/>
                  <a:pt x="7126" y="1077"/>
                  <a:pt x="7126" y="1077"/>
                </a:cubicBezTo>
                <a:lnTo>
                  <a:pt x="7094" y="1077"/>
                </a:lnTo>
                <a:cubicBezTo>
                  <a:pt x="7094" y="1046"/>
                  <a:pt x="7062" y="1014"/>
                  <a:pt x="7031" y="1014"/>
                </a:cubicBezTo>
                <a:cubicBezTo>
                  <a:pt x="7062" y="982"/>
                  <a:pt x="7094" y="951"/>
                  <a:pt x="7126" y="951"/>
                </a:cubicBezTo>
                <a:close/>
                <a:moveTo>
                  <a:pt x="6619" y="982"/>
                </a:moveTo>
                <a:cubicBezTo>
                  <a:pt x="6619" y="1014"/>
                  <a:pt x="6587" y="1077"/>
                  <a:pt x="6556" y="1109"/>
                </a:cubicBezTo>
                <a:cubicBezTo>
                  <a:pt x="6492" y="1141"/>
                  <a:pt x="6397" y="1204"/>
                  <a:pt x="6302" y="1236"/>
                </a:cubicBezTo>
                <a:cubicBezTo>
                  <a:pt x="6461" y="1141"/>
                  <a:pt x="6556" y="1046"/>
                  <a:pt x="6619" y="982"/>
                </a:cubicBezTo>
                <a:close/>
                <a:moveTo>
                  <a:pt x="6746" y="1141"/>
                </a:moveTo>
                <a:lnTo>
                  <a:pt x="6746" y="1141"/>
                </a:lnTo>
                <a:cubicBezTo>
                  <a:pt x="6714" y="1141"/>
                  <a:pt x="6682" y="1172"/>
                  <a:pt x="6651" y="1204"/>
                </a:cubicBezTo>
                <a:cubicBezTo>
                  <a:pt x="6556" y="1299"/>
                  <a:pt x="6461" y="1394"/>
                  <a:pt x="6366" y="1457"/>
                </a:cubicBezTo>
                <a:cubicBezTo>
                  <a:pt x="6461" y="1362"/>
                  <a:pt x="6556" y="1267"/>
                  <a:pt x="6619" y="1172"/>
                </a:cubicBezTo>
                <a:cubicBezTo>
                  <a:pt x="6651" y="1172"/>
                  <a:pt x="6714" y="1141"/>
                  <a:pt x="6746" y="1141"/>
                </a:cubicBezTo>
                <a:close/>
                <a:moveTo>
                  <a:pt x="5225" y="159"/>
                </a:moveTo>
                <a:cubicBezTo>
                  <a:pt x="5225" y="159"/>
                  <a:pt x="5194" y="191"/>
                  <a:pt x="5194" y="191"/>
                </a:cubicBezTo>
                <a:cubicBezTo>
                  <a:pt x="5130" y="222"/>
                  <a:pt x="5067" y="254"/>
                  <a:pt x="4972" y="286"/>
                </a:cubicBezTo>
                <a:cubicBezTo>
                  <a:pt x="4972" y="286"/>
                  <a:pt x="4972" y="254"/>
                  <a:pt x="4972" y="254"/>
                </a:cubicBezTo>
                <a:cubicBezTo>
                  <a:pt x="4956" y="238"/>
                  <a:pt x="4940" y="230"/>
                  <a:pt x="4929" y="230"/>
                </a:cubicBezTo>
                <a:cubicBezTo>
                  <a:pt x="4917" y="230"/>
                  <a:pt x="4909" y="238"/>
                  <a:pt x="4909" y="254"/>
                </a:cubicBezTo>
                <a:cubicBezTo>
                  <a:pt x="4655" y="412"/>
                  <a:pt x="3610" y="1236"/>
                  <a:pt x="2565" y="2091"/>
                </a:cubicBezTo>
                <a:cubicBezTo>
                  <a:pt x="3610" y="1077"/>
                  <a:pt x="4719" y="159"/>
                  <a:pt x="5162" y="159"/>
                </a:cubicBezTo>
                <a:close/>
                <a:moveTo>
                  <a:pt x="6366" y="1331"/>
                </a:moveTo>
                <a:cubicBezTo>
                  <a:pt x="6081" y="1584"/>
                  <a:pt x="5669" y="1901"/>
                  <a:pt x="5194" y="2249"/>
                </a:cubicBezTo>
                <a:cubicBezTo>
                  <a:pt x="5225" y="2186"/>
                  <a:pt x="5289" y="2122"/>
                  <a:pt x="5352" y="2091"/>
                </a:cubicBezTo>
                <a:cubicBezTo>
                  <a:pt x="5764" y="1742"/>
                  <a:pt x="6081" y="1489"/>
                  <a:pt x="6366" y="1331"/>
                </a:cubicBezTo>
                <a:close/>
                <a:moveTo>
                  <a:pt x="2185" y="1299"/>
                </a:moveTo>
                <a:lnTo>
                  <a:pt x="2185" y="1299"/>
                </a:lnTo>
                <a:cubicBezTo>
                  <a:pt x="1710" y="1742"/>
                  <a:pt x="1267" y="2122"/>
                  <a:pt x="982" y="2376"/>
                </a:cubicBezTo>
                <a:cubicBezTo>
                  <a:pt x="1140" y="2217"/>
                  <a:pt x="1362" y="2027"/>
                  <a:pt x="1552" y="1837"/>
                </a:cubicBezTo>
                <a:cubicBezTo>
                  <a:pt x="1774" y="1647"/>
                  <a:pt x="1995" y="1457"/>
                  <a:pt x="2185" y="1299"/>
                </a:cubicBezTo>
                <a:close/>
                <a:moveTo>
                  <a:pt x="633" y="2693"/>
                </a:moveTo>
                <a:lnTo>
                  <a:pt x="596" y="2711"/>
                </a:lnTo>
                <a:lnTo>
                  <a:pt x="596" y="2711"/>
                </a:lnTo>
                <a:cubicBezTo>
                  <a:pt x="602" y="2702"/>
                  <a:pt x="602" y="2693"/>
                  <a:pt x="602" y="2693"/>
                </a:cubicBezTo>
                <a:close/>
                <a:moveTo>
                  <a:pt x="8487" y="2534"/>
                </a:moveTo>
                <a:cubicBezTo>
                  <a:pt x="8519" y="2566"/>
                  <a:pt x="8519" y="2566"/>
                  <a:pt x="8487" y="2598"/>
                </a:cubicBezTo>
                <a:cubicBezTo>
                  <a:pt x="8424" y="2629"/>
                  <a:pt x="8361" y="2661"/>
                  <a:pt x="8266" y="2724"/>
                </a:cubicBezTo>
                <a:lnTo>
                  <a:pt x="8487" y="2534"/>
                </a:lnTo>
                <a:close/>
                <a:moveTo>
                  <a:pt x="8614" y="2661"/>
                </a:moveTo>
                <a:cubicBezTo>
                  <a:pt x="8614" y="2693"/>
                  <a:pt x="8582" y="2724"/>
                  <a:pt x="8582" y="2756"/>
                </a:cubicBezTo>
                <a:cubicBezTo>
                  <a:pt x="8582" y="2724"/>
                  <a:pt x="8582" y="2693"/>
                  <a:pt x="8582" y="2661"/>
                </a:cubicBezTo>
                <a:close/>
                <a:moveTo>
                  <a:pt x="4592" y="2598"/>
                </a:moveTo>
                <a:lnTo>
                  <a:pt x="4465" y="2724"/>
                </a:lnTo>
                <a:cubicBezTo>
                  <a:pt x="4434" y="2756"/>
                  <a:pt x="4402" y="2756"/>
                  <a:pt x="4339" y="2788"/>
                </a:cubicBezTo>
                <a:cubicBezTo>
                  <a:pt x="4434" y="2724"/>
                  <a:pt x="4529" y="2661"/>
                  <a:pt x="4592" y="2598"/>
                </a:cubicBezTo>
                <a:close/>
                <a:moveTo>
                  <a:pt x="8487" y="2693"/>
                </a:moveTo>
                <a:lnTo>
                  <a:pt x="8487" y="2693"/>
                </a:lnTo>
                <a:cubicBezTo>
                  <a:pt x="8456" y="2756"/>
                  <a:pt x="8424" y="2851"/>
                  <a:pt x="8361" y="2914"/>
                </a:cubicBezTo>
                <a:cubicBezTo>
                  <a:pt x="8234" y="2946"/>
                  <a:pt x="8044" y="3041"/>
                  <a:pt x="7822" y="3136"/>
                </a:cubicBezTo>
                <a:cubicBezTo>
                  <a:pt x="8107" y="2946"/>
                  <a:pt x="8361" y="2756"/>
                  <a:pt x="8487" y="2693"/>
                </a:cubicBezTo>
                <a:close/>
                <a:moveTo>
                  <a:pt x="8487" y="3009"/>
                </a:moveTo>
                <a:cubicBezTo>
                  <a:pt x="8551" y="3009"/>
                  <a:pt x="8582" y="3009"/>
                  <a:pt x="8614" y="3041"/>
                </a:cubicBezTo>
                <a:cubicBezTo>
                  <a:pt x="8519" y="3104"/>
                  <a:pt x="8329" y="3231"/>
                  <a:pt x="8044" y="3453"/>
                </a:cubicBezTo>
                <a:cubicBezTo>
                  <a:pt x="8234" y="3263"/>
                  <a:pt x="8392" y="3136"/>
                  <a:pt x="8487" y="3009"/>
                </a:cubicBezTo>
                <a:close/>
                <a:moveTo>
                  <a:pt x="6936" y="1109"/>
                </a:moveTo>
                <a:cubicBezTo>
                  <a:pt x="6967" y="1109"/>
                  <a:pt x="6999" y="1109"/>
                  <a:pt x="7031" y="1141"/>
                </a:cubicBezTo>
                <a:cubicBezTo>
                  <a:pt x="7031" y="1172"/>
                  <a:pt x="7062" y="1204"/>
                  <a:pt x="7062" y="1236"/>
                </a:cubicBezTo>
                <a:cubicBezTo>
                  <a:pt x="7062" y="1236"/>
                  <a:pt x="7062" y="1236"/>
                  <a:pt x="7031" y="1267"/>
                </a:cubicBezTo>
                <a:cubicBezTo>
                  <a:pt x="6967" y="1362"/>
                  <a:pt x="6872" y="1521"/>
                  <a:pt x="6746" y="1647"/>
                </a:cubicBezTo>
                <a:cubicBezTo>
                  <a:pt x="6619" y="1774"/>
                  <a:pt x="6461" y="1869"/>
                  <a:pt x="6302" y="1996"/>
                </a:cubicBezTo>
                <a:cubicBezTo>
                  <a:pt x="5574" y="2503"/>
                  <a:pt x="4624" y="3168"/>
                  <a:pt x="3705" y="3864"/>
                </a:cubicBezTo>
                <a:cubicBezTo>
                  <a:pt x="4497" y="3199"/>
                  <a:pt x="5479" y="2344"/>
                  <a:pt x="6714" y="1299"/>
                </a:cubicBezTo>
                <a:cubicBezTo>
                  <a:pt x="6809" y="1204"/>
                  <a:pt x="6872" y="1141"/>
                  <a:pt x="6936" y="1109"/>
                </a:cubicBezTo>
                <a:close/>
                <a:moveTo>
                  <a:pt x="6366" y="729"/>
                </a:moveTo>
                <a:cubicBezTo>
                  <a:pt x="6366" y="792"/>
                  <a:pt x="6302" y="887"/>
                  <a:pt x="6207" y="1046"/>
                </a:cubicBezTo>
                <a:cubicBezTo>
                  <a:pt x="5574" y="1521"/>
                  <a:pt x="4402" y="2503"/>
                  <a:pt x="3294" y="3484"/>
                </a:cubicBezTo>
                <a:cubicBezTo>
                  <a:pt x="2977" y="3674"/>
                  <a:pt x="2660" y="3896"/>
                  <a:pt x="2375" y="4086"/>
                </a:cubicBezTo>
                <a:lnTo>
                  <a:pt x="6366" y="729"/>
                </a:lnTo>
                <a:close/>
                <a:moveTo>
                  <a:pt x="7411" y="4054"/>
                </a:moveTo>
                <a:lnTo>
                  <a:pt x="7411" y="4054"/>
                </a:lnTo>
                <a:cubicBezTo>
                  <a:pt x="7360" y="4093"/>
                  <a:pt x="7309" y="4131"/>
                  <a:pt x="7258" y="4171"/>
                </a:cubicBezTo>
                <a:lnTo>
                  <a:pt x="7258" y="4171"/>
                </a:lnTo>
                <a:cubicBezTo>
                  <a:pt x="7291" y="4114"/>
                  <a:pt x="7351" y="4084"/>
                  <a:pt x="7411" y="4054"/>
                </a:cubicBezTo>
                <a:close/>
                <a:moveTo>
                  <a:pt x="7126" y="1774"/>
                </a:moveTo>
                <a:cubicBezTo>
                  <a:pt x="6967" y="1964"/>
                  <a:pt x="6746" y="2154"/>
                  <a:pt x="6524" y="2344"/>
                </a:cubicBezTo>
                <a:lnTo>
                  <a:pt x="4339" y="4181"/>
                </a:lnTo>
                <a:cubicBezTo>
                  <a:pt x="5035" y="3548"/>
                  <a:pt x="5700" y="2914"/>
                  <a:pt x="6271" y="2407"/>
                </a:cubicBezTo>
                <a:cubicBezTo>
                  <a:pt x="6619" y="2154"/>
                  <a:pt x="6904" y="1932"/>
                  <a:pt x="7126" y="1774"/>
                </a:cubicBezTo>
                <a:close/>
                <a:moveTo>
                  <a:pt x="3862" y="3225"/>
                </a:moveTo>
                <a:cubicBezTo>
                  <a:pt x="3343" y="3678"/>
                  <a:pt x="2796" y="4104"/>
                  <a:pt x="2249" y="4529"/>
                </a:cubicBezTo>
                <a:lnTo>
                  <a:pt x="3642" y="3389"/>
                </a:lnTo>
                <a:cubicBezTo>
                  <a:pt x="3642" y="3358"/>
                  <a:pt x="3674" y="3358"/>
                  <a:pt x="3705" y="3326"/>
                </a:cubicBezTo>
                <a:cubicBezTo>
                  <a:pt x="3749" y="3304"/>
                  <a:pt x="3809" y="3267"/>
                  <a:pt x="3862" y="3225"/>
                </a:cubicBezTo>
                <a:close/>
                <a:moveTo>
                  <a:pt x="1900" y="2946"/>
                </a:moveTo>
                <a:cubicBezTo>
                  <a:pt x="1140" y="3706"/>
                  <a:pt x="538" y="4371"/>
                  <a:pt x="348" y="4561"/>
                </a:cubicBezTo>
                <a:cubicBezTo>
                  <a:pt x="348" y="4529"/>
                  <a:pt x="348" y="4529"/>
                  <a:pt x="348" y="4498"/>
                </a:cubicBezTo>
                <a:cubicBezTo>
                  <a:pt x="380" y="4434"/>
                  <a:pt x="412" y="4339"/>
                  <a:pt x="475" y="4244"/>
                </a:cubicBezTo>
                <a:cubicBezTo>
                  <a:pt x="570" y="4118"/>
                  <a:pt x="728" y="3959"/>
                  <a:pt x="918" y="3769"/>
                </a:cubicBezTo>
                <a:cubicBezTo>
                  <a:pt x="1203" y="3548"/>
                  <a:pt x="1520" y="3263"/>
                  <a:pt x="1900" y="2946"/>
                </a:cubicBezTo>
                <a:close/>
                <a:moveTo>
                  <a:pt x="6081" y="1679"/>
                </a:moveTo>
                <a:cubicBezTo>
                  <a:pt x="4370" y="3168"/>
                  <a:pt x="3040" y="4308"/>
                  <a:pt x="2122" y="5068"/>
                </a:cubicBezTo>
                <a:cubicBezTo>
                  <a:pt x="2914" y="4308"/>
                  <a:pt x="3610" y="3643"/>
                  <a:pt x="4212" y="3073"/>
                </a:cubicBezTo>
                <a:cubicBezTo>
                  <a:pt x="4339" y="2978"/>
                  <a:pt x="4465" y="2851"/>
                  <a:pt x="4592" y="2756"/>
                </a:cubicBezTo>
                <a:cubicBezTo>
                  <a:pt x="5194" y="2376"/>
                  <a:pt x="5700" y="1996"/>
                  <a:pt x="6081" y="1679"/>
                </a:cubicBezTo>
                <a:close/>
                <a:moveTo>
                  <a:pt x="2837" y="5037"/>
                </a:moveTo>
                <a:cubicBezTo>
                  <a:pt x="2756" y="5096"/>
                  <a:pt x="2678" y="5154"/>
                  <a:pt x="2603" y="5208"/>
                </a:cubicBezTo>
                <a:lnTo>
                  <a:pt x="2603" y="5208"/>
                </a:lnTo>
                <a:cubicBezTo>
                  <a:pt x="2664" y="5161"/>
                  <a:pt x="2717" y="5114"/>
                  <a:pt x="2787" y="5068"/>
                </a:cubicBezTo>
                <a:cubicBezTo>
                  <a:pt x="2804" y="5058"/>
                  <a:pt x="2820" y="5047"/>
                  <a:pt x="2837" y="5037"/>
                </a:cubicBezTo>
                <a:close/>
                <a:moveTo>
                  <a:pt x="8266" y="3041"/>
                </a:moveTo>
                <a:lnTo>
                  <a:pt x="8266" y="3041"/>
                </a:lnTo>
                <a:cubicBezTo>
                  <a:pt x="8171" y="3168"/>
                  <a:pt x="8076" y="3294"/>
                  <a:pt x="7949" y="3421"/>
                </a:cubicBezTo>
                <a:cubicBezTo>
                  <a:pt x="7727" y="3611"/>
                  <a:pt x="7474" y="3864"/>
                  <a:pt x="7189" y="4118"/>
                </a:cubicBezTo>
                <a:cubicBezTo>
                  <a:pt x="6559" y="4590"/>
                  <a:pt x="5804" y="5156"/>
                  <a:pt x="5079" y="5754"/>
                </a:cubicBezTo>
                <a:lnTo>
                  <a:pt x="5079" y="5754"/>
                </a:lnTo>
                <a:cubicBezTo>
                  <a:pt x="5698" y="5165"/>
                  <a:pt x="6315" y="4548"/>
                  <a:pt x="6841" y="3991"/>
                </a:cubicBezTo>
                <a:cubicBezTo>
                  <a:pt x="7411" y="3516"/>
                  <a:pt x="7917" y="3168"/>
                  <a:pt x="8266" y="3041"/>
                </a:cubicBezTo>
                <a:close/>
                <a:moveTo>
                  <a:pt x="6370" y="2059"/>
                </a:moveTo>
                <a:cubicBezTo>
                  <a:pt x="6183" y="2270"/>
                  <a:pt x="5940" y="2483"/>
                  <a:pt x="5669" y="2724"/>
                </a:cubicBezTo>
                <a:cubicBezTo>
                  <a:pt x="4750" y="3389"/>
                  <a:pt x="3674" y="4213"/>
                  <a:pt x="2755" y="4973"/>
                </a:cubicBezTo>
                <a:cubicBezTo>
                  <a:pt x="2312" y="5289"/>
                  <a:pt x="1900" y="5574"/>
                  <a:pt x="1552" y="5828"/>
                </a:cubicBezTo>
                <a:cubicBezTo>
                  <a:pt x="2755" y="4624"/>
                  <a:pt x="5067" y="2978"/>
                  <a:pt x="6366" y="2059"/>
                </a:cubicBezTo>
                <a:cubicBezTo>
                  <a:pt x="6366" y="2059"/>
                  <a:pt x="6367" y="2059"/>
                  <a:pt x="6370" y="2059"/>
                </a:cubicBezTo>
                <a:close/>
                <a:moveTo>
                  <a:pt x="2755" y="3928"/>
                </a:moveTo>
                <a:lnTo>
                  <a:pt x="2755" y="3928"/>
                </a:lnTo>
                <a:cubicBezTo>
                  <a:pt x="2724" y="3991"/>
                  <a:pt x="2660" y="4023"/>
                  <a:pt x="2629" y="4054"/>
                </a:cubicBezTo>
                <a:cubicBezTo>
                  <a:pt x="2249" y="4371"/>
                  <a:pt x="1900" y="4656"/>
                  <a:pt x="1615" y="4941"/>
                </a:cubicBezTo>
                <a:lnTo>
                  <a:pt x="538" y="5828"/>
                </a:lnTo>
                <a:cubicBezTo>
                  <a:pt x="507" y="5859"/>
                  <a:pt x="507" y="5891"/>
                  <a:pt x="538" y="5923"/>
                </a:cubicBezTo>
                <a:cubicBezTo>
                  <a:pt x="507" y="5923"/>
                  <a:pt x="507" y="5954"/>
                  <a:pt x="507" y="5954"/>
                </a:cubicBezTo>
                <a:cubicBezTo>
                  <a:pt x="475" y="5923"/>
                  <a:pt x="475" y="5891"/>
                  <a:pt x="475" y="5859"/>
                </a:cubicBezTo>
                <a:cubicBezTo>
                  <a:pt x="507" y="5733"/>
                  <a:pt x="633" y="5574"/>
                  <a:pt x="823" y="5353"/>
                </a:cubicBezTo>
                <a:lnTo>
                  <a:pt x="1425" y="4846"/>
                </a:lnTo>
                <a:cubicBezTo>
                  <a:pt x="1805" y="4561"/>
                  <a:pt x="2280" y="4244"/>
                  <a:pt x="2755" y="3928"/>
                </a:cubicBezTo>
                <a:close/>
                <a:moveTo>
                  <a:pt x="8931" y="4244"/>
                </a:moveTo>
                <a:lnTo>
                  <a:pt x="8931" y="4244"/>
                </a:lnTo>
                <a:cubicBezTo>
                  <a:pt x="8804" y="4529"/>
                  <a:pt x="8076" y="5226"/>
                  <a:pt x="7189" y="6018"/>
                </a:cubicBezTo>
                <a:cubicBezTo>
                  <a:pt x="8012" y="5226"/>
                  <a:pt x="8709" y="4498"/>
                  <a:pt x="8931" y="4244"/>
                </a:cubicBezTo>
                <a:close/>
                <a:moveTo>
                  <a:pt x="6967" y="3168"/>
                </a:moveTo>
                <a:lnTo>
                  <a:pt x="6967" y="3168"/>
                </a:lnTo>
                <a:cubicBezTo>
                  <a:pt x="6081" y="3991"/>
                  <a:pt x="4719" y="5099"/>
                  <a:pt x="3452" y="6113"/>
                </a:cubicBezTo>
                <a:lnTo>
                  <a:pt x="6967" y="3168"/>
                </a:lnTo>
                <a:close/>
                <a:moveTo>
                  <a:pt x="1488" y="5733"/>
                </a:moveTo>
                <a:cubicBezTo>
                  <a:pt x="1362" y="5860"/>
                  <a:pt x="1267" y="5986"/>
                  <a:pt x="1172" y="6081"/>
                </a:cubicBezTo>
                <a:cubicBezTo>
                  <a:pt x="1108" y="6113"/>
                  <a:pt x="1077" y="6144"/>
                  <a:pt x="1013" y="6176"/>
                </a:cubicBezTo>
                <a:cubicBezTo>
                  <a:pt x="1140" y="6081"/>
                  <a:pt x="1235" y="5954"/>
                  <a:pt x="1330" y="5859"/>
                </a:cubicBezTo>
                <a:cubicBezTo>
                  <a:pt x="1393" y="5828"/>
                  <a:pt x="1425" y="5796"/>
                  <a:pt x="1488" y="5733"/>
                </a:cubicBezTo>
                <a:close/>
                <a:moveTo>
                  <a:pt x="3072" y="4023"/>
                </a:moveTo>
                <a:cubicBezTo>
                  <a:pt x="2534" y="4529"/>
                  <a:pt x="1932" y="5131"/>
                  <a:pt x="1267" y="5796"/>
                </a:cubicBezTo>
                <a:cubicBezTo>
                  <a:pt x="887" y="6113"/>
                  <a:pt x="665" y="6271"/>
                  <a:pt x="570" y="6334"/>
                </a:cubicBezTo>
                <a:lnTo>
                  <a:pt x="570" y="6303"/>
                </a:lnTo>
                <a:cubicBezTo>
                  <a:pt x="570" y="6144"/>
                  <a:pt x="823" y="5859"/>
                  <a:pt x="1172" y="5479"/>
                </a:cubicBezTo>
                <a:cubicBezTo>
                  <a:pt x="1647" y="5131"/>
                  <a:pt x="2344" y="4593"/>
                  <a:pt x="3072" y="4023"/>
                </a:cubicBezTo>
                <a:close/>
                <a:moveTo>
                  <a:pt x="1932" y="5669"/>
                </a:moveTo>
                <a:lnTo>
                  <a:pt x="1932" y="5669"/>
                </a:lnTo>
                <a:cubicBezTo>
                  <a:pt x="1805" y="5796"/>
                  <a:pt x="1679" y="5891"/>
                  <a:pt x="1583" y="6018"/>
                </a:cubicBezTo>
                <a:cubicBezTo>
                  <a:pt x="1298" y="6208"/>
                  <a:pt x="1108" y="6398"/>
                  <a:pt x="982" y="6493"/>
                </a:cubicBezTo>
                <a:cubicBezTo>
                  <a:pt x="1045" y="6398"/>
                  <a:pt x="1108" y="6271"/>
                  <a:pt x="1235" y="6176"/>
                </a:cubicBezTo>
                <a:cubicBezTo>
                  <a:pt x="1425" y="6018"/>
                  <a:pt x="1679" y="5859"/>
                  <a:pt x="1932" y="5669"/>
                </a:cubicBezTo>
                <a:close/>
                <a:moveTo>
                  <a:pt x="8614" y="5511"/>
                </a:moveTo>
                <a:lnTo>
                  <a:pt x="8614" y="5511"/>
                </a:lnTo>
                <a:cubicBezTo>
                  <a:pt x="8582" y="5638"/>
                  <a:pt x="8361" y="5859"/>
                  <a:pt x="8012" y="6144"/>
                </a:cubicBezTo>
                <a:cubicBezTo>
                  <a:pt x="7822" y="6303"/>
                  <a:pt x="7601" y="6493"/>
                  <a:pt x="7347" y="6651"/>
                </a:cubicBezTo>
                <a:cubicBezTo>
                  <a:pt x="7886" y="6144"/>
                  <a:pt x="8456" y="5638"/>
                  <a:pt x="8614" y="5511"/>
                </a:cubicBezTo>
                <a:close/>
                <a:moveTo>
                  <a:pt x="4655" y="3769"/>
                </a:moveTo>
                <a:cubicBezTo>
                  <a:pt x="3230" y="5068"/>
                  <a:pt x="1742" y="6366"/>
                  <a:pt x="1077" y="6714"/>
                </a:cubicBezTo>
                <a:cubicBezTo>
                  <a:pt x="1203" y="6524"/>
                  <a:pt x="1393" y="6334"/>
                  <a:pt x="1615" y="6113"/>
                </a:cubicBezTo>
                <a:cubicBezTo>
                  <a:pt x="1900" y="5891"/>
                  <a:pt x="2249" y="5638"/>
                  <a:pt x="2565" y="5353"/>
                </a:cubicBezTo>
                <a:cubicBezTo>
                  <a:pt x="3230" y="4878"/>
                  <a:pt x="3959" y="4308"/>
                  <a:pt x="4655" y="3769"/>
                </a:cubicBezTo>
                <a:close/>
                <a:moveTo>
                  <a:pt x="1140" y="6493"/>
                </a:moveTo>
                <a:lnTo>
                  <a:pt x="1140" y="6493"/>
                </a:lnTo>
                <a:cubicBezTo>
                  <a:pt x="1045" y="6588"/>
                  <a:pt x="982" y="6683"/>
                  <a:pt x="918" y="6778"/>
                </a:cubicBezTo>
                <a:cubicBezTo>
                  <a:pt x="887" y="6778"/>
                  <a:pt x="855" y="6809"/>
                  <a:pt x="823" y="6809"/>
                </a:cubicBezTo>
                <a:lnTo>
                  <a:pt x="823" y="6746"/>
                </a:lnTo>
                <a:cubicBezTo>
                  <a:pt x="887" y="6714"/>
                  <a:pt x="982" y="6619"/>
                  <a:pt x="1140" y="6493"/>
                </a:cubicBezTo>
                <a:close/>
                <a:moveTo>
                  <a:pt x="4909" y="5638"/>
                </a:moveTo>
                <a:lnTo>
                  <a:pt x="4909" y="5638"/>
                </a:lnTo>
                <a:cubicBezTo>
                  <a:pt x="4624" y="5923"/>
                  <a:pt x="4339" y="6239"/>
                  <a:pt x="4054" y="6493"/>
                </a:cubicBezTo>
                <a:lnTo>
                  <a:pt x="3990" y="6556"/>
                </a:lnTo>
                <a:cubicBezTo>
                  <a:pt x="3832" y="6683"/>
                  <a:pt x="3674" y="6778"/>
                  <a:pt x="3547" y="6873"/>
                </a:cubicBezTo>
                <a:cubicBezTo>
                  <a:pt x="3990" y="6461"/>
                  <a:pt x="4465" y="6049"/>
                  <a:pt x="4909" y="5638"/>
                </a:cubicBezTo>
                <a:close/>
                <a:moveTo>
                  <a:pt x="4782" y="3959"/>
                </a:moveTo>
                <a:cubicBezTo>
                  <a:pt x="4244" y="4434"/>
                  <a:pt x="3737" y="4909"/>
                  <a:pt x="3230" y="5353"/>
                </a:cubicBezTo>
                <a:cubicBezTo>
                  <a:pt x="2439" y="6049"/>
                  <a:pt x="1710" y="6619"/>
                  <a:pt x="1267" y="6904"/>
                </a:cubicBezTo>
                <a:lnTo>
                  <a:pt x="4782" y="3959"/>
                </a:lnTo>
                <a:close/>
                <a:moveTo>
                  <a:pt x="1583" y="6493"/>
                </a:moveTo>
                <a:lnTo>
                  <a:pt x="950" y="7031"/>
                </a:lnTo>
                <a:cubicBezTo>
                  <a:pt x="950" y="6999"/>
                  <a:pt x="950" y="6999"/>
                  <a:pt x="950" y="6999"/>
                </a:cubicBezTo>
                <a:cubicBezTo>
                  <a:pt x="950" y="6936"/>
                  <a:pt x="982" y="6904"/>
                  <a:pt x="1013" y="6841"/>
                </a:cubicBezTo>
                <a:cubicBezTo>
                  <a:pt x="1140" y="6778"/>
                  <a:pt x="1362" y="6651"/>
                  <a:pt x="1583" y="6493"/>
                </a:cubicBezTo>
                <a:close/>
                <a:moveTo>
                  <a:pt x="887" y="6904"/>
                </a:moveTo>
                <a:cubicBezTo>
                  <a:pt x="855" y="6936"/>
                  <a:pt x="855" y="6936"/>
                  <a:pt x="855" y="6968"/>
                </a:cubicBezTo>
                <a:cubicBezTo>
                  <a:pt x="855" y="6999"/>
                  <a:pt x="855" y="7031"/>
                  <a:pt x="855" y="7063"/>
                </a:cubicBezTo>
                <a:cubicBezTo>
                  <a:pt x="823" y="6999"/>
                  <a:pt x="792" y="6968"/>
                  <a:pt x="823" y="6904"/>
                </a:cubicBezTo>
                <a:close/>
                <a:moveTo>
                  <a:pt x="5305" y="5722"/>
                </a:moveTo>
                <a:cubicBezTo>
                  <a:pt x="4959" y="6013"/>
                  <a:pt x="4637" y="6285"/>
                  <a:pt x="4339" y="6556"/>
                </a:cubicBezTo>
                <a:cubicBezTo>
                  <a:pt x="3959" y="6873"/>
                  <a:pt x="3642" y="7126"/>
                  <a:pt x="3389" y="7348"/>
                </a:cubicBezTo>
                <a:cubicBezTo>
                  <a:pt x="3452" y="7253"/>
                  <a:pt x="3547" y="7158"/>
                  <a:pt x="3642" y="7063"/>
                </a:cubicBezTo>
                <a:cubicBezTo>
                  <a:pt x="4085" y="6714"/>
                  <a:pt x="4592" y="6271"/>
                  <a:pt x="5130" y="5828"/>
                </a:cubicBezTo>
                <a:cubicBezTo>
                  <a:pt x="5190" y="5798"/>
                  <a:pt x="5249" y="5762"/>
                  <a:pt x="5305" y="5722"/>
                </a:cubicBezTo>
                <a:close/>
                <a:moveTo>
                  <a:pt x="4212" y="6113"/>
                </a:moveTo>
                <a:lnTo>
                  <a:pt x="4212" y="6113"/>
                </a:lnTo>
                <a:cubicBezTo>
                  <a:pt x="3642" y="6651"/>
                  <a:pt x="3104" y="7126"/>
                  <a:pt x="2755" y="7475"/>
                </a:cubicBezTo>
                <a:cubicBezTo>
                  <a:pt x="2565" y="7601"/>
                  <a:pt x="2439" y="7728"/>
                  <a:pt x="2344" y="7791"/>
                </a:cubicBezTo>
                <a:cubicBezTo>
                  <a:pt x="2280" y="7823"/>
                  <a:pt x="2185" y="7855"/>
                  <a:pt x="2122" y="7886"/>
                </a:cubicBezTo>
                <a:lnTo>
                  <a:pt x="4212" y="6113"/>
                </a:lnTo>
                <a:close/>
                <a:moveTo>
                  <a:pt x="3357" y="6714"/>
                </a:moveTo>
                <a:cubicBezTo>
                  <a:pt x="2882" y="7126"/>
                  <a:pt x="2375" y="7538"/>
                  <a:pt x="1932" y="7918"/>
                </a:cubicBezTo>
                <a:cubicBezTo>
                  <a:pt x="1932" y="7918"/>
                  <a:pt x="1900" y="7886"/>
                  <a:pt x="1869" y="7886"/>
                </a:cubicBezTo>
                <a:cubicBezTo>
                  <a:pt x="2059" y="7760"/>
                  <a:pt x="2629" y="7285"/>
                  <a:pt x="3357" y="6714"/>
                </a:cubicBezTo>
                <a:close/>
                <a:moveTo>
                  <a:pt x="6049" y="6429"/>
                </a:moveTo>
                <a:lnTo>
                  <a:pt x="6049" y="6429"/>
                </a:lnTo>
                <a:cubicBezTo>
                  <a:pt x="5289" y="7189"/>
                  <a:pt x="4529" y="7855"/>
                  <a:pt x="3959" y="8235"/>
                </a:cubicBezTo>
                <a:lnTo>
                  <a:pt x="4054" y="8140"/>
                </a:lnTo>
                <a:lnTo>
                  <a:pt x="6049" y="6429"/>
                </a:lnTo>
                <a:close/>
                <a:moveTo>
                  <a:pt x="7759" y="5986"/>
                </a:moveTo>
                <a:lnTo>
                  <a:pt x="7759" y="5986"/>
                </a:lnTo>
                <a:cubicBezTo>
                  <a:pt x="6999" y="6778"/>
                  <a:pt x="5954" y="7823"/>
                  <a:pt x="5194" y="8393"/>
                </a:cubicBezTo>
                <a:lnTo>
                  <a:pt x="7759" y="5986"/>
                </a:lnTo>
                <a:close/>
                <a:moveTo>
                  <a:pt x="3199" y="8425"/>
                </a:moveTo>
                <a:cubicBezTo>
                  <a:pt x="3199" y="8456"/>
                  <a:pt x="3199" y="8456"/>
                  <a:pt x="3167" y="8488"/>
                </a:cubicBezTo>
                <a:lnTo>
                  <a:pt x="3135" y="8488"/>
                </a:lnTo>
                <a:lnTo>
                  <a:pt x="3199" y="8425"/>
                </a:lnTo>
                <a:close/>
                <a:moveTo>
                  <a:pt x="8424" y="3991"/>
                </a:moveTo>
                <a:cubicBezTo>
                  <a:pt x="8139" y="4308"/>
                  <a:pt x="7696" y="4783"/>
                  <a:pt x="7221" y="5289"/>
                </a:cubicBezTo>
                <a:cubicBezTo>
                  <a:pt x="6112" y="6176"/>
                  <a:pt x="4782" y="7316"/>
                  <a:pt x="4022" y="8013"/>
                </a:cubicBezTo>
                <a:lnTo>
                  <a:pt x="3484" y="8456"/>
                </a:lnTo>
                <a:cubicBezTo>
                  <a:pt x="3420" y="8488"/>
                  <a:pt x="3325" y="8520"/>
                  <a:pt x="3262" y="8520"/>
                </a:cubicBezTo>
                <a:cubicBezTo>
                  <a:pt x="3325" y="8425"/>
                  <a:pt x="3389" y="8298"/>
                  <a:pt x="3484" y="8171"/>
                </a:cubicBezTo>
                <a:lnTo>
                  <a:pt x="6524" y="5448"/>
                </a:lnTo>
                <a:cubicBezTo>
                  <a:pt x="7284" y="4846"/>
                  <a:pt x="7981" y="4308"/>
                  <a:pt x="8424" y="3991"/>
                </a:cubicBezTo>
                <a:close/>
                <a:moveTo>
                  <a:pt x="3325" y="8615"/>
                </a:moveTo>
                <a:lnTo>
                  <a:pt x="3262" y="8678"/>
                </a:lnTo>
                <a:cubicBezTo>
                  <a:pt x="3230" y="8646"/>
                  <a:pt x="3230" y="8646"/>
                  <a:pt x="3262" y="8615"/>
                </a:cubicBezTo>
                <a:close/>
                <a:moveTo>
                  <a:pt x="8202" y="6588"/>
                </a:moveTo>
                <a:cubicBezTo>
                  <a:pt x="7949" y="6841"/>
                  <a:pt x="7759" y="7063"/>
                  <a:pt x="7601" y="7221"/>
                </a:cubicBezTo>
                <a:cubicBezTo>
                  <a:pt x="6936" y="7918"/>
                  <a:pt x="6112" y="8678"/>
                  <a:pt x="5827" y="8678"/>
                </a:cubicBezTo>
                <a:cubicBezTo>
                  <a:pt x="5795" y="8678"/>
                  <a:pt x="5795" y="8678"/>
                  <a:pt x="5764" y="8646"/>
                </a:cubicBezTo>
                <a:cubicBezTo>
                  <a:pt x="5764" y="8520"/>
                  <a:pt x="6682" y="7791"/>
                  <a:pt x="7284" y="7316"/>
                </a:cubicBezTo>
                <a:cubicBezTo>
                  <a:pt x="7664" y="7031"/>
                  <a:pt x="7981" y="6778"/>
                  <a:pt x="8202" y="6588"/>
                </a:cubicBezTo>
                <a:close/>
                <a:moveTo>
                  <a:pt x="4212" y="1"/>
                </a:moveTo>
                <a:cubicBezTo>
                  <a:pt x="4180" y="1"/>
                  <a:pt x="4180" y="1"/>
                  <a:pt x="2629" y="1331"/>
                </a:cubicBezTo>
                <a:cubicBezTo>
                  <a:pt x="2185" y="1711"/>
                  <a:pt x="1647" y="2186"/>
                  <a:pt x="1203" y="2566"/>
                </a:cubicBezTo>
                <a:lnTo>
                  <a:pt x="3769" y="159"/>
                </a:lnTo>
                <a:cubicBezTo>
                  <a:pt x="3769" y="127"/>
                  <a:pt x="3800" y="96"/>
                  <a:pt x="3769" y="96"/>
                </a:cubicBezTo>
                <a:cubicBezTo>
                  <a:pt x="3753" y="80"/>
                  <a:pt x="3737" y="72"/>
                  <a:pt x="3725" y="72"/>
                </a:cubicBezTo>
                <a:cubicBezTo>
                  <a:pt x="3713" y="72"/>
                  <a:pt x="3705" y="80"/>
                  <a:pt x="3705" y="96"/>
                </a:cubicBezTo>
                <a:lnTo>
                  <a:pt x="3304" y="412"/>
                </a:lnTo>
                <a:lnTo>
                  <a:pt x="3304" y="412"/>
                </a:lnTo>
                <a:cubicBezTo>
                  <a:pt x="3347" y="363"/>
                  <a:pt x="3357" y="335"/>
                  <a:pt x="3357" y="317"/>
                </a:cubicBezTo>
                <a:cubicBezTo>
                  <a:pt x="3389" y="317"/>
                  <a:pt x="3357" y="286"/>
                  <a:pt x="3357" y="286"/>
                </a:cubicBezTo>
                <a:cubicBezTo>
                  <a:pt x="3357" y="254"/>
                  <a:pt x="3325" y="254"/>
                  <a:pt x="3325" y="254"/>
                </a:cubicBezTo>
                <a:cubicBezTo>
                  <a:pt x="3294" y="254"/>
                  <a:pt x="3294" y="254"/>
                  <a:pt x="3294" y="286"/>
                </a:cubicBezTo>
                <a:cubicBezTo>
                  <a:pt x="3199" y="349"/>
                  <a:pt x="3135" y="412"/>
                  <a:pt x="3072" y="476"/>
                </a:cubicBezTo>
                <a:cubicBezTo>
                  <a:pt x="2914" y="602"/>
                  <a:pt x="2692" y="761"/>
                  <a:pt x="2470" y="951"/>
                </a:cubicBezTo>
                <a:cubicBezTo>
                  <a:pt x="2312" y="1077"/>
                  <a:pt x="2154" y="1204"/>
                  <a:pt x="1995" y="1331"/>
                </a:cubicBezTo>
                <a:cubicBezTo>
                  <a:pt x="2122" y="1172"/>
                  <a:pt x="2185" y="1046"/>
                  <a:pt x="2217" y="951"/>
                </a:cubicBezTo>
                <a:cubicBezTo>
                  <a:pt x="2217" y="887"/>
                  <a:pt x="2185" y="856"/>
                  <a:pt x="2185" y="824"/>
                </a:cubicBezTo>
                <a:cubicBezTo>
                  <a:pt x="2154" y="824"/>
                  <a:pt x="2154" y="792"/>
                  <a:pt x="2122" y="792"/>
                </a:cubicBezTo>
                <a:cubicBezTo>
                  <a:pt x="2122" y="792"/>
                  <a:pt x="2122" y="824"/>
                  <a:pt x="2090" y="824"/>
                </a:cubicBezTo>
                <a:cubicBezTo>
                  <a:pt x="1837" y="1077"/>
                  <a:pt x="1552" y="1362"/>
                  <a:pt x="1457" y="1394"/>
                </a:cubicBezTo>
                <a:lnTo>
                  <a:pt x="1425" y="1394"/>
                </a:lnTo>
                <a:cubicBezTo>
                  <a:pt x="1393" y="1426"/>
                  <a:pt x="1393" y="1457"/>
                  <a:pt x="1393" y="1457"/>
                </a:cubicBezTo>
                <a:cubicBezTo>
                  <a:pt x="1425" y="1489"/>
                  <a:pt x="1425" y="1489"/>
                  <a:pt x="1457" y="1489"/>
                </a:cubicBezTo>
                <a:cubicBezTo>
                  <a:pt x="1552" y="1489"/>
                  <a:pt x="1869" y="1204"/>
                  <a:pt x="2090" y="982"/>
                </a:cubicBezTo>
                <a:lnTo>
                  <a:pt x="2090" y="982"/>
                </a:lnTo>
                <a:cubicBezTo>
                  <a:pt x="2027" y="1141"/>
                  <a:pt x="1774" y="1426"/>
                  <a:pt x="1457" y="1742"/>
                </a:cubicBezTo>
                <a:cubicBezTo>
                  <a:pt x="1077" y="2059"/>
                  <a:pt x="760" y="2344"/>
                  <a:pt x="570" y="2534"/>
                </a:cubicBezTo>
                <a:cubicBezTo>
                  <a:pt x="570" y="2534"/>
                  <a:pt x="538" y="2566"/>
                  <a:pt x="538" y="2566"/>
                </a:cubicBezTo>
                <a:cubicBezTo>
                  <a:pt x="538" y="2598"/>
                  <a:pt x="507" y="2598"/>
                  <a:pt x="507" y="2598"/>
                </a:cubicBezTo>
                <a:lnTo>
                  <a:pt x="507" y="2629"/>
                </a:lnTo>
                <a:cubicBezTo>
                  <a:pt x="475" y="2693"/>
                  <a:pt x="443" y="2724"/>
                  <a:pt x="443" y="2788"/>
                </a:cubicBezTo>
                <a:cubicBezTo>
                  <a:pt x="443" y="2819"/>
                  <a:pt x="443" y="2851"/>
                  <a:pt x="475" y="2851"/>
                </a:cubicBezTo>
                <a:cubicBezTo>
                  <a:pt x="475" y="2883"/>
                  <a:pt x="475" y="2883"/>
                  <a:pt x="507" y="2883"/>
                </a:cubicBezTo>
                <a:lnTo>
                  <a:pt x="538" y="2883"/>
                </a:lnTo>
                <a:lnTo>
                  <a:pt x="2344" y="1331"/>
                </a:lnTo>
                <a:lnTo>
                  <a:pt x="158" y="3389"/>
                </a:lnTo>
                <a:cubicBezTo>
                  <a:pt x="127" y="3421"/>
                  <a:pt x="127" y="3453"/>
                  <a:pt x="158" y="3484"/>
                </a:cubicBezTo>
                <a:lnTo>
                  <a:pt x="190" y="3484"/>
                </a:lnTo>
                <a:cubicBezTo>
                  <a:pt x="253" y="3484"/>
                  <a:pt x="602" y="3231"/>
                  <a:pt x="2502" y="1584"/>
                </a:cubicBezTo>
                <a:lnTo>
                  <a:pt x="2502" y="1584"/>
                </a:lnTo>
                <a:lnTo>
                  <a:pt x="348" y="3579"/>
                </a:lnTo>
                <a:cubicBezTo>
                  <a:pt x="317" y="3611"/>
                  <a:pt x="317" y="3643"/>
                  <a:pt x="348" y="3643"/>
                </a:cubicBezTo>
                <a:cubicBezTo>
                  <a:pt x="348" y="3674"/>
                  <a:pt x="380" y="3674"/>
                  <a:pt x="412" y="3674"/>
                </a:cubicBezTo>
                <a:cubicBezTo>
                  <a:pt x="507" y="3674"/>
                  <a:pt x="823" y="3484"/>
                  <a:pt x="1267" y="3104"/>
                </a:cubicBezTo>
                <a:lnTo>
                  <a:pt x="1267" y="3104"/>
                </a:lnTo>
                <a:cubicBezTo>
                  <a:pt x="0" y="4276"/>
                  <a:pt x="32" y="4308"/>
                  <a:pt x="63" y="4339"/>
                </a:cubicBezTo>
                <a:cubicBezTo>
                  <a:pt x="63" y="4371"/>
                  <a:pt x="63" y="4371"/>
                  <a:pt x="95" y="4371"/>
                </a:cubicBezTo>
                <a:cubicBezTo>
                  <a:pt x="95" y="4403"/>
                  <a:pt x="95" y="4434"/>
                  <a:pt x="63" y="4466"/>
                </a:cubicBezTo>
                <a:cubicBezTo>
                  <a:pt x="63" y="4498"/>
                  <a:pt x="95" y="4529"/>
                  <a:pt x="95" y="4529"/>
                </a:cubicBezTo>
                <a:cubicBezTo>
                  <a:pt x="95" y="4529"/>
                  <a:pt x="127" y="4561"/>
                  <a:pt x="127" y="4561"/>
                </a:cubicBezTo>
                <a:cubicBezTo>
                  <a:pt x="158" y="4561"/>
                  <a:pt x="158" y="4561"/>
                  <a:pt x="190" y="4529"/>
                </a:cubicBezTo>
                <a:cubicBezTo>
                  <a:pt x="190" y="4529"/>
                  <a:pt x="190" y="4498"/>
                  <a:pt x="253" y="4466"/>
                </a:cubicBezTo>
                <a:lnTo>
                  <a:pt x="253" y="4466"/>
                </a:lnTo>
                <a:cubicBezTo>
                  <a:pt x="222" y="4561"/>
                  <a:pt x="253" y="4624"/>
                  <a:pt x="285" y="4656"/>
                </a:cubicBezTo>
                <a:cubicBezTo>
                  <a:pt x="317" y="4688"/>
                  <a:pt x="317" y="4688"/>
                  <a:pt x="317" y="4688"/>
                </a:cubicBezTo>
                <a:cubicBezTo>
                  <a:pt x="348" y="4688"/>
                  <a:pt x="348" y="4688"/>
                  <a:pt x="380" y="4656"/>
                </a:cubicBezTo>
                <a:cubicBezTo>
                  <a:pt x="380" y="4656"/>
                  <a:pt x="1710" y="3199"/>
                  <a:pt x="3009" y="1964"/>
                </a:cubicBezTo>
                <a:cubicBezTo>
                  <a:pt x="3262" y="1774"/>
                  <a:pt x="3515" y="1552"/>
                  <a:pt x="3769" y="1331"/>
                </a:cubicBezTo>
                <a:cubicBezTo>
                  <a:pt x="4434" y="824"/>
                  <a:pt x="5004" y="444"/>
                  <a:pt x="5225" y="286"/>
                </a:cubicBezTo>
                <a:cubicBezTo>
                  <a:pt x="5289" y="254"/>
                  <a:pt x="5352" y="254"/>
                  <a:pt x="5384" y="254"/>
                </a:cubicBezTo>
                <a:lnTo>
                  <a:pt x="5447" y="254"/>
                </a:lnTo>
                <a:cubicBezTo>
                  <a:pt x="4750" y="856"/>
                  <a:pt x="348" y="4434"/>
                  <a:pt x="317" y="4941"/>
                </a:cubicBezTo>
                <a:cubicBezTo>
                  <a:pt x="285" y="4973"/>
                  <a:pt x="317" y="5004"/>
                  <a:pt x="317" y="5004"/>
                </a:cubicBezTo>
                <a:lnTo>
                  <a:pt x="222" y="5099"/>
                </a:lnTo>
                <a:cubicBezTo>
                  <a:pt x="222" y="5131"/>
                  <a:pt x="222" y="5163"/>
                  <a:pt x="222" y="5163"/>
                </a:cubicBezTo>
                <a:cubicBezTo>
                  <a:pt x="238" y="5179"/>
                  <a:pt x="253" y="5186"/>
                  <a:pt x="269" y="5186"/>
                </a:cubicBezTo>
                <a:cubicBezTo>
                  <a:pt x="285" y="5186"/>
                  <a:pt x="301" y="5179"/>
                  <a:pt x="317" y="5163"/>
                </a:cubicBezTo>
                <a:lnTo>
                  <a:pt x="443" y="5036"/>
                </a:lnTo>
                <a:lnTo>
                  <a:pt x="507" y="5036"/>
                </a:lnTo>
                <a:cubicBezTo>
                  <a:pt x="317" y="5258"/>
                  <a:pt x="190" y="5416"/>
                  <a:pt x="190" y="5511"/>
                </a:cubicBezTo>
                <a:cubicBezTo>
                  <a:pt x="190" y="5543"/>
                  <a:pt x="222" y="5574"/>
                  <a:pt x="222" y="5574"/>
                </a:cubicBezTo>
                <a:cubicBezTo>
                  <a:pt x="222" y="5606"/>
                  <a:pt x="253" y="5606"/>
                  <a:pt x="253" y="5606"/>
                </a:cubicBezTo>
                <a:cubicBezTo>
                  <a:pt x="285" y="5606"/>
                  <a:pt x="285" y="5606"/>
                  <a:pt x="285" y="5574"/>
                </a:cubicBezTo>
                <a:cubicBezTo>
                  <a:pt x="2375" y="3643"/>
                  <a:pt x="5732" y="634"/>
                  <a:pt x="6207" y="507"/>
                </a:cubicBezTo>
                <a:lnTo>
                  <a:pt x="6207" y="507"/>
                </a:lnTo>
                <a:cubicBezTo>
                  <a:pt x="5922" y="887"/>
                  <a:pt x="3420" y="3041"/>
                  <a:pt x="1298" y="4814"/>
                </a:cubicBezTo>
                <a:cubicBezTo>
                  <a:pt x="1108" y="4973"/>
                  <a:pt x="918" y="5131"/>
                  <a:pt x="760" y="5289"/>
                </a:cubicBezTo>
                <a:cubicBezTo>
                  <a:pt x="633" y="5384"/>
                  <a:pt x="475" y="5511"/>
                  <a:pt x="348" y="5638"/>
                </a:cubicBezTo>
                <a:cubicBezTo>
                  <a:pt x="317" y="5669"/>
                  <a:pt x="317" y="5701"/>
                  <a:pt x="348" y="5701"/>
                </a:cubicBezTo>
                <a:cubicBezTo>
                  <a:pt x="348" y="5717"/>
                  <a:pt x="356" y="5725"/>
                  <a:pt x="368" y="5725"/>
                </a:cubicBezTo>
                <a:cubicBezTo>
                  <a:pt x="380" y="5725"/>
                  <a:pt x="396" y="5717"/>
                  <a:pt x="412" y="5701"/>
                </a:cubicBezTo>
                <a:lnTo>
                  <a:pt x="443" y="5701"/>
                </a:lnTo>
                <a:cubicBezTo>
                  <a:pt x="412" y="5764"/>
                  <a:pt x="380" y="5796"/>
                  <a:pt x="380" y="5859"/>
                </a:cubicBezTo>
                <a:cubicBezTo>
                  <a:pt x="380" y="5923"/>
                  <a:pt x="380" y="6018"/>
                  <a:pt x="443" y="6081"/>
                </a:cubicBezTo>
                <a:lnTo>
                  <a:pt x="507" y="6081"/>
                </a:lnTo>
                <a:cubicBezTo>
                  <a:pt x="538" y="6049"/>
                  <a:pt x="570" y="6018"/>
                  <a:pt x="602" y="6018"/>
                </a:cubicBezTo>
                <a:cubicBezTo>
                  <a:pt x="507" y="6113"/>
                  <a:pt x="475" y="6208"/>
                  <a:pt x="443" y="6303"/>
                </a:cubicBezTo>
                <a:cubicBezTo>
                  <a:pt x="443" y="6334"/>
                  <a:pt x="475" y="6398"/>
                  <a:pt x="507" y="6429"/>
                </a:cubicBezTo>
                <a:cubicBezTo>
                  <a:pt x="507" y="6429"/>
                  <a:pt x="507" y="6461"/>
                  <a:pt x="538" y="6461"/>
                </a:cubicBezTo>
                <a:cubicBezTo>
                  <a:pt x="538" y="6461"/>
                  <a:pt x="602" y="6429"/>
                  <a:pt x="697" y="6366"/>
                </a:cubicBezTo>
                <a:lnTo>
                  <a:pt x="697" y="6366"/>
                </a:lnTo>
                <a:cubicBezTo>
                  <a:pt x="633" y="6429"/>
                  <a:pt x="602" y="6461"/>
                  <a:pt x="570" y="6461"/>
                </a:cubicBezTo>
                <a:cubicBezTo>
                  <a:pt x="570" y="6493"/>
                  <a:pt x="538" y="6524"/>
                  <a:pt x="570" y="6524"/>
                </a:cubicBezTo>
                <a:cubicBezTo>
                  <a:pt x="570" y="6556"/>
                  <a:pt x="570" y="6556"/>
                  <a:pt x="602" y="6556"/>
                </a:cubicBezTo>
                <a:lnTo>
                  <a:pt x="633" y="6556"/>
                </a:lnTo>
                <a:cubicBezTo>
                  <a:pt x="665" y="6524"/>
                  <a:pt x="760" y="6461"/>
                  <a:pt x="950" y="6334"/>
                </a:cubicBezTo>
                <a:lnTo>
                  <a:pt x="950" y="6334"/>
                </a:lnTo>
                <a:cubicBezTo>
                  <a:pt x="855" y="6461"/>
                  <a:pt x="792" y="6588"/>
                  <a:pt x="728" y="6714"/>
                </a:cubicBezTo>
                <a:cubicBezTo>
                  <a:pt x="697" y="6746"/>
                  <a:pt x="697" y="6778"/>
                  <a:pt x="697" y="6778"/>
                </a:cubicBezTo>
                <a:cubicBezTo>
                  <a:pt x="697" y="6809"/>
                  <a:pt x="697" y="6809"/>
                  <a:pt x="697" y="6841"/>
                </a:cubicBezTo>
                <a:cubicBezTo>
                  <a:pt x="697" y="6936"/>
                  <a:pt x="728" y="7031"/>
                  <a:pt x="760" y="7094"/>
                </a:cubicBezTo>
                <a:cubicBezTo>
                  <a:pt x="792" y="7126"/>
                  <a:pt x="823" y="7158"/>
                  <a:pt x="887" y="7158"/>
                </a:cubicBezTo>
                <a:lnTo>
                  <a:pt x="950" y="7158"/>
                </a:lnTo>
                <a:lnTo>
                  <a:pt x="982" y="7126"/>
                </a:lnTo>
                <a:cubicBezTo>
                  <a:pt x="1172" y="7094"/>
                  <a:pt x="1552" y="6841"/>
                  <a:pt x="1995" y="6493"/>
                </a:cubicBezTo>
                <a:lnTo>
                  <a:pt x="1995" y="6493"/>
                </a:lnTo>
                <a:cubicBezTo>
                  <a:pt x="1488" y="6968"/>
                  <a:pt x="1140" y="7285"/>
                  <a:pt x="1077" y="7348"/>
                </a:cubicBezTo>
                <a:cubicBezTo>
                  <a:pt x="1077" y="7380"/>
                  <a:pt x="1077" y="7411"/>
                  <a:pt x="1077" y="7411"/>
                </a:cubicBezTo>
                <a:cubicBezTo>
                  <a:pt x="1093" y="7427"/>
                  <a:pt x="1108" y="7435"/>
                  <a:pt x="1124" y="7435"/>
                </a:cubicBezTo>
                <a:cubicBezTo>
                  <a:pt x="1140" y="7435"/>
                  <a:pt x="1156" y="7427"/>
                  <a:pt x="1172" y="7411"/>
                </a:cubicBezTo>
                <a:lnTo>
                  <a:pt x="6176" y="2883"/>
                </a:lnTo>
                <a:cubicBezTo>
                  <a:pt x="6999" y="2186"/>
                  <a:pt x="7664" y="1711"/>
                  <a:pt x="7917" y="1647"/>
                </a:cubicBezTo>
                <a:lnTo>
                  <a:pt x="7917" y="1647"/>
                </a:lnTo>
                <a:lnTo>
                  <a:pt x="1235" y="7538"/>
                </a:lnTo>
                <a:cubicBezTo>
                  <a:pt x="1203" y="7538"/>
                  <a:pt x="1203" y="7570"/>
                  <a:pt x="1235" y="7601"/>
                </a:cubicBezTo>
                <a:cubicBezTo>
                  <a:pt x="1235" y="7601"/>
                  <a:pt x="1249" y="7615"/>
                  <a:pt x="1268" y="7615"/>
                </a:cubicBezTo>
                <a:cubicBezTo>
                  <a:pt x="1277" y="7615"/>
                  <a:pt x="1288" y="7612"/>
                  <a:pt x="1298" y="7601"/>
                </a:cubicBezTo>
                <a:lnTo>
                  <a:pt x="7886" y="2059"/>
                </a:lnTo>
                <a:lnTo>
                  <a:pt x="7886" y="2059"/>
                </a:lnTo>
                <a:cubicBezTo>
                  <a:pt x="7886" y="2154"/>
                  <a:pt x="7791" y="2281"/>
                  <a:pt x="7664" y="2439"/>
                </a:cubicBezTo>
                <a:lnTo>
                  <a:pt x="1457" y="7633"/>
                </a:lnTo>
                <a:cubicBezTo>
                  <a:pt x="1425" y="7665"/>
                  <a:pt x="1425" y="7696"/>
                  <a:pt x="1457" y="7696"/>
                </a:cubicBezTo>
                <a:cubicBezTo>
                  <a:pt x="1457" y="7728"/>
                  <a:pt x="1488" y="7728"/>
                  <a:pt x="1520" y="7728"/>
                </a:cubicBezTo>
                <a:cubicBezTo>
                  <a:pt x="1742" y="7538"/>
                  <a:pt x="6461" y="3991"/>
                  <a:pt x="7696" y="2534"/>
                </a:cubicBezTo>
                <a:lnTo>
                  <a:pt x="8202" y="2091"/>
                </a:lnTo>
                <a:lnTo>
                  <a:pt x="8202" y="2091"/>
                </a:lnTo>
                <a:cubicBezTo>
                  <a:pt x="7981" y="2819"/>
                  <a:pt x="3515" y="6461"/>
                  <a:pt x="1774" y="7823"/>
                </a:cubicBezTo>
                <a:cubicBezTo>
                  <a:pt x="1742" y="7855"/>
                  <a:pt x="1742" y="7855"/>
                  <a:pt x="1742" y="7886"/>
                </a:cubicBezTo>
                <a:cubicBezTo>
                  <a:pt x="1742" y="7886"/>
                  <a:pt x="1742" y="7886"/>
                  <a:pt x="1774" y="7918"/>
                </a:cubicBezTo>
                <a:cubicBezTo>
                  <a:pt x="1805" y="7950"/>
                  <a:pt x="1837" y="7981"/>
                  <a:pt x="1900" y="8013"/>
                </a:cubicBezTo>
                <a:lnTo>
                  <a:pt x="1964" y="8013"/>
                </a:lnTo>
                <a:cubicBezTo>
                  <a:pt x="2027" y="8013"/>
                  <a:pt x="2090" y="7981"/>
                  <a:pt x="2185" y="7981"/>
                </a:cubicBezTo>
                <a:lnTo>
                  <a:pt x="2185" y="7981"/>
                </a:lnTo>
                <a:cubicBezTo>
                  <a:pt x="2154" y="7981"/>
                  <a:pt x="2154" y="8013"/>
                  <a:pt x="2154" y="8013"/>
                </a:cubicBezTo>
                <a:cubicBezTo>
                  <a:pt x="2154" y="8045"/>
                  <a:pt x="2154" y="8045"/>
                  <a:pt x="2185" y="8076"/>
                </a:cubicBezTo>
                <a:lnTo>
                  <a:pt x="2249" y="8076"/>
                </a:lnTo>
                <a:cubicBezTo>
                  <a:pt x="2344" y="7981"/>
                  <a:pt x="2439" y="7886"/>
                  <a:pt x="2534" y="7823"/>
                </a:cubicBezTo>
                <a:cubicBezTo>
                  <a:pt x="2692" y="7696"/>
                  <a:pt x="2914" y="7570"/>
                  <a:pt x="3135" y="7411"/>
                </a:cubicBezTo>
                <a:lnTo>
                  <a:pt x="3135" y="7411"/>
                </a:lnTo>
                <a:cubicBezTo>
                  <a:pt x="2787" y="7728"/>
                  <a:pt x="2565" y="7981"/>
                  <a:pt x="2502" y="8140"/>
                </a:cubicBezTo>
                <a:cubicBezTo>
                  <a:pt x="2439" y="8203"/>
                  <a:pt x="2470" y="8203"/>
                  <a:pt x="2470" y="8235"/>
                </a:cubicBezTo>
                <a:lnTo>
                  <a:pt x="2502" y="8235"/>
                </a:lnTo>
                <a:cubicBezTo>
                  <a:pt x="2502" y="8266"/>
                  <a:pt x="2502" y="8266"/>
                  <a:pt x="2502" y="8298"/>
                </a:cubicBezTo>
                <a:lnTo>
                  <a:pt x="2565" y="8298"/>
                </a:lnTo>
                <a:cubicBezTo>
                  <a:pt x="4687" y="6461"/>
                  <a:pt x="7822" y="3801"/>
                  <a:pt x="8456" y="3358"/>
                </a:cubicBezTo>
                <a:lnTo>
                  <a:pt x="8456" y="3358"/>
                </a:lnTo>
                <a:cubicBezTo>
                  <a:pt x="8234" y="3643"/>
                  <a:pt x="7284" y="4498"/>
                  <a:pt x="6144" y="5511"/>
                </a:cubicBezTo>
                <a:lnTo>
                  <a:pt x="2565" y="8520"/>
                </a:lnTo>
                <a:cubicBezTo>
                  <a:pt x="2534" y="8520"/>
                  <a:pt x="2534" y="8551"/>
                  <a:pt x="2565" y="8583"/>
                </a:cubicBezTo>
                <a:cubicBezTo>
                  <a:pt x="2565" y="8599"/>
                  <a:pt x="2573" y="8607"/>
                  <a:pt x="2585" y="8607"/>
                </a:cubicBezTo>
                <a:cubicBezTo>
                  <a:pt x="2597" y="8607"/>
                  <a:pt x="2613" y="8599"/>
                  <a:pt x="2629" y="8583"/>
                </a:cubicBezTo>
                <a:cubicBezTo>
                  <a:pt x="2787" y="8456"/>
                  <a:pt x="3325" y="8013"/>
                  <a:pt x="4022" y="7443"/>
                </a:cubicBezTo>
                <a:lnTo>
                  <a:pt x="4022" y="7443"/>
                </a:lnTo>
                <a:cubicBezTo>
                  <a:pt x="3769" y="7665"/>
                  <a:pt x="3579" y="7886"/>
                  <a:pt x="3420" y="8076"/>
                </a:cubicBezTo>
                <a:lnTo>
                  <a:pt x="3009" y="8456"/>
                </a:lnTo>
                <a:cubicBezTo>
                  <a:pt x="3009" y="8456"/>
                  <a:pt x="3009" y="8488"/>
                  <a:pt x="3009" y="8520"/>
                </a:cubicBezTo>
                <a:cubicBezTo>
                  <a:pt x="3040" y="8551"/>
                  <a:pt x="3104" y="8583"/>
                  <a:pt x="3135" y="8583"/>
                </a:cubicBezTo>
                <a:lnTo>
                  <a:pt x="3135" y="8615"/>
                </a:lnTo>
                <a:cubicBezTo>
                  <a:pt x="3135" y="8678"/>
                  <a:pt x="3135" y="8741"/>
                  <a:pt x="3199" y="8773"/>
                </a:cubicBezTo>
                <a:cubicBezTo>
                  <a:pt x="3199" y="8805"/>
                  <a:pt x="3199" y="8805"/>
                  <a:pt x="3230" y="8805"/>
                </a:cubicBezTo>
                <a:lnTo>
                  <a:pt x="3262" y="8805"/>
                </a:lnTo>
                <a:lnTo>
                  <a:pt x="3515" y="8583"/>
                </a:lnTo>
                <a:lnTo>
                  <a:pt x="3515" y="8583"/>
                </a:lnTo>
                <a:cubicBezTo>
                  <a:pt x="3484" y="8615"/>
                  <a:pt x="3484" y="8646"/>
                  <a:pt x="3484" y="8646"/>
                </a:cubicBezTo>
                <a:cubicBezTo>
                  <a:pt x="3484" y="8678"/>
                  <a:pt x="3484" y="8710"/>
                  <a:pt x="3484" y="8710"/>
                </a:cubicBezTo>
                <a:cubicBezTo>
                  <a:pt x="3515" y="8773"/>
                  <a:pt x="3579" y="8805"/>
                  <a:pt x="3642" y="8805"/>
                </a:cubicBezTo>
                <a:cubicBezTo>
                  <a:pt x="3705" y="8805"/>
                  <a:pt x="3769" y="8773"/>
                  <a:pt x="3832" y="8773"/>
                </a:cubicBezTo>
                <a:cubicBezTo>
                  <a:pt x="3769" y="8805"/>
                  <a:pt x="3737" y="8836"/>
                  <a:pt x="3705" y="8836"/>
                </a:cubicBezTo>
                <a:cubicBezTo>
                  <a:pt x="3705" y="8868"/>
                  <a:pt x="3674" y="8868"/>
                  <a:pt x="3674" y="8900"/>
                </a:cubicBezTo>
                <a:cubicBezTo>
                  <a:pt x="3674" y="8900"/>
                  <a:pt x="3705" y="8900"/>
                  <a:pt x="3705" y="8931"/>
                </a:cubicBezTo>
                <a:cubicBezTo>
                  <a:pt x="3705" y="8931"/>
                  <a:pt x="3737" y="8963"/>
                  <a:pt x="3737" y="8963"/>
                </a:cubicBezTo>
                <a:cubicBezTo>
                  <a:pt x="3832" y="8963"/>
                  <a:pt x="4212" y="8678"/>
                  <a:pt x="4750" y="8235"/>
                </a:cubicBezTo>
                <a:lnTo>
                  <a:pt x="4750" y="8235"/>
                </a:lnTo>
                <a:lnTo>
                  <a:pt x="4149" y="8773"/>
                </a:lnTo>
                <a:cubicBezTo>
                  <a:pt x="4117" y="8805"/>
                  <a:pt x="4117" y="8836"/>
                  <a:pt x="4149" y="8868"/>
                </a:cubicBezTo>
                <a:cubicBezTo>
                  <a:pt x="4180" y="8900"/>
                  <a:pt x="4244" y="8931"/>
                  <a:pt x="4339" y="8931"/>
                </a:cubicBezTo>
                <a:cubicBezTo>
                  <a:pt x="4402" y="8931"/>
                  <a:pt x="4529" y="8900"/>
                  <a:pt x="4655" y="8836"/>
                </a:cubicBezTo>
                <a:cubicBezTo>
                  <a:pt x="4655" y="8868"/>
                  <a:pt x="4687" y="8868"/>
                  <a:pt x="4719" y="8868"/>
                </a:cubicBezTo>
                <a:cubicBezTo>
                  <a:pt x="4782" y="8868"/>
                  <a:pt x="4845" y="8836"/>
                  <a:pt x="4972" y="8773"/>
                </a:cubicBezTo>
                <a:lnTo>
                  <a:pt x="4972" y="8773"/>
                </a:lnTo>
                <a:cubicBezTo>
                  <a:pt x="4909" y="8836"/>
                  <a:pt x="4877" y="8868"/>
                  <a:pt x="4845" y="8900"/>
                </a:cubicBezTo>
                <a:cubicBezTo>
                  <a:pt x="4814" y="8931"/>
                  <a:pt x="4814" y="8931"/>
                  <a:pt x="4845" y="8963"/>
                </a:cubicBezTo>
                <a:cubicBezTo>
                  <a:pt x="4845" y="8995"/>
                  <a:pt x="4845" y="8995"/>
                  <a:pt x="4877" y="8995"/>
                </a:cubicBezTo>
                <a:lnTo>
                  <a:pt x="4909" y="8995"/>
                </a:lnTo>
                <a:cubicBezTo>
                  <a:pt x="4972" y="8931"/>
                  <a:pt x="5162" y="8773"/>
                  <a:pt x="5415" y="8551"/>
                </a:cubicBezTo>
                <a:cubicBezTo>
                  <a:pt x="5415" y="8551"/>
                  <a:pt x="5415" y="8551"/>
                  <a:pt x="5415" y="8583"/>
                </a:cubicBezTo>
                <a:cubicBezTo>
                  <a:pt x="5415" y="8615"/>
                  <a:pt x="5415" y="8678"/>
                  <a:pt x="5447" y="8710"/>
                </a:cubicBezTo>
                <a:lnTo>
                  <a:pt x="5510" y="8710"/>
                </a:lnTo>
                <a:lnTo>
                  <a:pt x="5732" y="8551"/>
                </a:lnTo>
                <a:lnTo>
                  <a:pt x="5732" y="8551"/>
                </a:lnTo>
                <a:cubicBezTo>
                  <a:pt x="5700" y="8583"/>
                  <a:pt x="5669" y="8615"/>
                  <a:pt x="5669" y="8646"/>
                </a:cubicBezTo>
                <a:cubicBezTo>
                  <a:pt x="5669" y="8678"/>
                  <a:pt x="5669" y="8710"/>
                  <a:pt x="5700" y="8741"/>
                </a:cubicBezTo>
                <a:cubicBezTo>
                  <a:pt x="5700" y="8741"/>
                  <a:pt x="5732" y="8773"/>
                  <a:pt x="5795" y="8773"/>
                </a:cubicBezTo>
                <a:cubicBezTo>
                  <a:pt x="6049" y="8773"/>
                  <a:pt x="6587" y="8361"/>
                  <a:pt x="7094" y="7855"/>
                </a:cubicBezTo>
                <a:lnTo>
                  <a:pt x="7094" y="7855"/>
                </a:lnTo>
                <a:cubicBezTo>
                  <a:pt x="7031" y="7981"/>
                  <a:pt x="7062" y="8013"/>
                  <a:pt x="7062" y="8013"/>
                </a:cubicBezTo>
                <a:cubicBezTo>
                  <a:pt x="7062" y="8045"/>
                  <a:pt x="7094" y="8045"/>
                  <a:pt x="7126" y="8045"/>
                </a:cubicBezTo>
                <a:cubicBezTo>
                  <a:pt x="7189" y="8045"/>
                  <a:pt x="7442" y="7791"/>
                  <a:pt x="7664" y="7601"/>
                </a:cubicBezTo>
                <a:cubicBezTo>
                  <a:pt x="7664" y="7570"/>
                  <a:pt x="7664" y="7538"/>
                  <a:pt x="7664" y="7506"/>
                </a:cubicBezTo>
                <a:lnTo>
                  <a:pt x="7569" y="7506"/>
                </a:lnTo>
                <a:cubicBezTo>
                  <a:pt x="7442" y="7665"/>
                  <a:pt x="7284" y="7823"/>
                  <a:pt x="7189" y="7886"/>
                </a:cubicBezTo>
                <a:cubicBezTo>
                  <a:pt x="7252" y="7791"/>
                  <a:pt x="7442" y="7538"/>
                  <a:pt x="7696" y="7285"/>
                </a:cubicBezTo>
                <a:cubicBezTo>
                  <a:pt x="8076" y="6873"/>
                  <a:pt x="8392" y="6556"/>
                  <a:pt x="8456" y="6461"/>
                </a:cubicBezTo>
                <a:cubicBezTo>
                  <a:pt x="8487" y="6429"/>
                  <a:pt x="8487" y="6398"/>
                  <a:pt x="8456" y="6398"/>
                </a:cubicBezTo>
                <a:cubicBezTo>
                  <a:pt x="8456" y="6398"/>
                  <a:pt x="8424" y="6366"/>
                  <a:pt x="8424" y="6366"/>
                </a:cubicBezTo>
                <a:cubicBezTo>
                  <a:pt x="8582" y="6239"/>
                  <a:pt x="8677" y="6144"/>
                  <a:pt x="8677" y="6081"/>
                </a:cubicBezTo>
                <a:cubicBezTo>
                  <a:pt x="8677" y="6049"/>
                  <a:pt x="8677" y="6018"/>
                  <a:pt x="8646" y="6018"/>
                </a:cubicBezTo>
                <a:cubicBezTo>
                  <a:pt x="8646" y="5986"/>
                  <a:pt x="8614" y="5986"/>
                  <a:pt x="8582" y="5986"/>
                </a:cubicBezTo>
                <a:lnTo>
                  <a:pt x="5510" y="8583"/>
                </a:lnTo>
                <a:cubicBezTo>
                  <a:pt x="5510" y="8520"/>
                  <a:pt x="5542" y="8488"/>
                  <a:pt x="5574" y="8425"/>
                </a:cubicBezTo>
                <a:cubicBezTo>
                  <a:pt x="6112" y="7981"/>
                  <a:pt x="6809" y="7380"/>
                  <a:pt x="7442" y="6809"/>
                </a:cubicBezTo>
                <a:cubicBezTo>
                  <a:pt x="7981" y="6366"/>
                  <a:pt x="8424" y="5986"/>
                  <a:pt x="8582" y="5859"/>
                </a:cubicBezTo>
                <a:cubicBezTo>
                  <a:pt x="8614" y="5859"/>
                  <a:pt x="8646" y="5828"/>
                  <a:pt x="8646" y="5828"/>
                </a:cubicBezTo>
                <a:cubicBezTo>
                  <a:pt x="8677" y="5796"/>
                  <a:pt x="8677" y="5796"/>
                  <a:pt x="8677" y="5764"/>
                </a:cubicBezTo>
                <a:cubicBezTo>
                  <a:pt x="8677" y="5764"/>
                  <a:pt x="8677" y="5764"/>
                  <a:pt x="8677" y="5733"/>
                </a:cubicBezTo>
                <a:lnTo>
                  <a:pt x="8582" y="5733"/>
                </a:lnTo>
                <a:cubicBezTo>
                  <a:pt x="8582" y="5733"/>
                  <a:pt x="8551" y="5764"/>
                  <a:pt x="8519" y="5796"/>
                </a:cubicBezTo>
                <a:cubicBezTo>
                  <a:pt x="8646" y="5638"/>
                  <a:pt x="8709" y="5543"/>
                  <a:pt x="8709" y="5479"/>
                </a:cubicBezTo>
                <a:cubicBezTo>
                  <a:pt x="8709" y="5448"/>
                  <a:pt x="8709" y="5416"/>
                  <a:pt x="8709" y="5416"/>
                </a:cubicBezTo>
                <a:cubicBezTo>
                  <a:pt x="8677" y="5384"/>
                  <a:pt x="8677" y="5384"/>
                  <a:pt x="8646" y="5384"/>
                </a:cubicBezTo>
                <a:cubicBezTo>
                  <a:pt x="8551" y="5384"/>
                  <a:pt x="8297" y="5606"/>
                  <a:pt x="7727" y="6144"/>
                </a:cubicBezTo>
                <a:cubicBezTo>
                  <a:pt x="8329" y="5511"/>
                  <a:pt x="8772" y="5004"/>
                  <a:pt x="8836" y="4973"/>
                </a:cubicBezTo>
                <a:cubicBezTo>
                  <a:pt x="8836" y="4941"/>
                  <a:pt x="8836" y="4909"/>
                  <a:pt x="8836" y="4878"/>
                </a:cubicBezTo>
                <a:lnTo>
                  <a:pt x="8741" y="4878"/>
                </a:lnTo>
                <a:lnTo>
                  <a:pt x="4687" y="8710"/>
                </a:lnTo>
                <a:cubicBezTo>
                  <a:pt x="4529" y="8805"/>
                  <a:pt x="4402" y="8836"/>
                  <a:pt x="4307" y="8836"/>
                </a:cubicBezTo>
                <a:cubicBezTo>
                  <a:pt x="4275" y="8836"/>
                  <a:pt x="4244" y="8836"/>
                  <a:pt x="4244" y="8805"/>
                </a:cubicBezTo>
                <a:lnTo>
                  <a:pt x="8867" y="4624"/>
                </a:lnTo>
                <a:cubicBezTo>
                  <a:pt x="8899" y="4624"/>
                  <a:pt x="8899" y="4593"/>
                  <a:pt x="8867" y="4561"/>
                </a:cubicBezTo>
                <a:lnTo>
                  <a:pt x="8804" y="4561"/>
                </a:lnTo>
                <a:cubicBezTo>
                  <a:pt x="8962" y="4403"/>
                  <a:pt x="9026" y="4244"/>
                  <a:pt x="9026" y="4181"/>
                </a:cubicBezTo>
                <a:cubicBezTo>
                  <a:pt x="9026" y="4118"/>
                  <a:pt x="9026" y="4086"/>
                  <a:pt x="8994" y="4054"/>
                </a:cubicBezTo>
                <a:lnTo>
                  <a:pt x="8931" y="4054"/>
                </a:lnTo>
                <a:cubicBezTo>
                  <a:pt x="8107" y="4909"/>
                  <a:pt x="6872" y="6176"/>
                  <a:pt x="5764" y="7189"/>
                </a:cubicBezTo>
                <a:cubicBezTo>
                  <a:pt x="5194" y="7633"/>
                  <a:pt x="4655" y="8076"/>
                  <a:pt x="4212" y="8425"/>
                </a:cubicBezTo>
                <a:cubicBezTo>
                  <a:pt x="3959" y="8583"/>
                  <a:pt x="3769" y="8678"/>
                  <a:pt x="3642" y="8678"/>
                </a:cubicBezTo>
                <a:cubicBezTo>
                  <a:pt x="3610" y="8678"/>
                  <a:pt x="3579" y="8678"/>
                  <a:pt x="3547" y="8646"/>
                </a:cubicBezTo>
                <a:cubicBezTo>
                  <a:pt x="3547" y="8615"/>
                  <a:pt x="3610" y="8551"/>
                  <a:pt x="3674" y="8456"/>
                </a:cubicBezTo>
                <a:cubicBezTo>
                  <a:pt x="4497" y="8076"/>
                  <a:pt x="5859" y="6778"/>
                  <a:pt x="6967" y="5638"/>
                </a:cubicBezTo>
                <a:lnTo>
                  <a:pt x="8836" y="4086"/>
                </a:lnTo>
                <a:cubicBezTo>
                  <a:pt x="8867" y="4054"/>
                  <a:pt x="8867" y="4023"/>
                  <a:pt x="8836" y="4023"/>
                </a:cubicBezTo>
                <a:cubicBezTo>
                  <a:pt x="8820" y="4007"/>
                  <a:pt x="8804" y="3999"/>
                  <a:pt x="8792" y="3999"/>
                </a:cubicBezTo>
                <a:cubicBezTo>
                  <a:pt x="8780" y="3999"/>
                  <a:pt x="8772" y="4007"/>
                  <a:pt x="8772" y="4023"/>
                </a:cubicBezTo>
                <a:cubicBezTo>
                  <a:pt x="8646" y="4118"/>
                  <a:pt x="8297" y="4403"/>
                  <a:pt x="7822" y="4783"/>
                </a:cubicBezTo>
                <a:cubicBezTo>
                  <a:pt x="8361" y="4181"/>
                  <a:pt x="8741" y="3769"/>
                  <a:pt x="8804" y="3706"/>
                </a:cubicBezTo>
                <a:cubicBezTo>
                  <a:pt x="8804" y="3674"/>
                  <a:pt x="8804" y="3643"/>
                  <a:pt x="8804" y="3643"/>
                </a:cubicBezTo>
                <a:cubicBezTo>
                  <a:pt x="8772" y="3611"/>
                  <a:pt x="8741" y="3611"/>
                  <a:pt x="8741" y="3611"/>
                </a:cubicBezTo>
                <a:cubicBezTo>
                  <a:pt x="8677" y="3674"/>
                  <a:pt x="8171" y="4023"/>
                  <a:pt x="7506" y="4529"/>
                </a:cubicBezTo>
                <a:lnTo>
                  <a:pt x="8646" y="3516"/>
                </a:lnTo>
                <a:cubicBezTo>
                  <a:pt x="8646" y="3484"/>
                  <a:pt x="8646" y="3453"/>
                  <a:pt x="8646" y="3453"/>
                </a:cubicBezTo>
                <a:cubicBezTo>
                  <a:pt x="8630" y="3437"/>
                  <a:pt x="8614" y="3429"/>
                  <a:pt x="8602" y="3429"/>
                </a:cubicBezTo>
                <a:cubicBezTo>
                  <a:pt x="8590" y="3429"/>
                  <a:pt x="8582" y="3437"/>
                  <a:pt x="8582" y="3453"/>
                </a:cubicBezTo>
                <a:lnTo>
                  <a:pt x="8076" y="3833"/>
                </a:lnTo>
                <a:cubicBezTo>
                  <a:pt x="8392" y="3548"/>
                  <a:pt x="8582" y="3326"/>
                  <a:pt x="8582" y="3231"/>
                </a:cubicBezTo>
                <a:cubicBezTo>
                  <a:pt x="8582" y="3199"/>
                  <a:pt x="8551" y="3199"/>
                  <a:pt x="8551" y="3168"/>
                </a:cubicBezTo>
                <a:cubicBezTo>
                  <a:pt x="8582" y="3136"/>
                  <a:pt x="8646" y="3104"/>
                  <a:pt x="8677" y="3073"/>
                </a:cubicBezTo>
                <a:cubicBezTo>
                  <a:pt x="8709" y="3041"/>
                  <a:pt x="8709" y="3041"/>
                  <a:pt x="8709" y="3041"/>
                </a:cubicBezTo>
                <a:cubicBezTo>
                  <a:pt x="8709" y="3009"/>
                  <a:pt x="8709" y="3009"/>
                  <a:pt x="8709" y="2978"/>
                </a:cubicBezTo>
                <a:cubicBezTo>
                  <a:pt x="8646" y="2946"/>
                  <a:pt x="8614" y="2914"/>
                  <a:pt x="8551" y="2883"/>
                </a:cubicBezTo>
                <a:cubicBezTo>
                  <a:pt x="8677" y="2724"/>
                  <a:pt x="8709" y="2629"/>
                  <a:pt x="8677" y="2598"/>
                </a:cubicBezTo>
                <a:cubicBezTo>
                  <a:pt x="8646" y="2566"/>
                  <a:pt x="8646" y="2566"/>
                  <a:pt x="8582" y="2566"/>
                </a:cubicBezTo>
                <a:cubicBezTo>
                  <a:pt x="8582" y="2503"/>
                  <a:pt x="8551" y="2471"/>
                  <a:pt x="8519" y="2407"/>
                </a:cubicBezTo>
                <a:lnTo>
                  <a:pt x="8456" y="2407"/>
                </a:lnTo>
                <a:lnTo>
                  <a:pt x="7886" y="2883"/>
                </a:lnTo>
                <a:cubicBezTo>
                  <a:pt x="7917" y="2851"/>
                  <a:pt x="7981" y="2788"/>
                  <a:pt x="8012" y="2756"/>
                </a:cubicBezTo>
                <a:cubicBezTo>
                  <a:pt x="8107" y="2661"/>
                  <a:pt x="8171" y="2598"/>
                  <a:pt x="8171" y="2566"/>
                </a:cubicBezTo>
                <a:lnTo>
                  <a:pt x="8202" y="2534"/>
                </a:lnTo>
                <a:cubicBezTo>
                  <a:pt x="8234" y="2503"/>
                  <a:pt x="8202" y="2503"/>
                  <a:pt x="8202" y="2471"/>
                </a:cubicBezTo>
                <a:lnTo>
                  <a:pt x="8139" y="2471"/>
                </a:lnTo>
                <a:cubicBezTo>
                  <a:pt x="8139" y="2471"/>
                  <a:pt x="8044" y="2566"/>
                  <a:pt x="7917" y="2724"/>
                </a:cubicBezTo>
                <a:cubicBezTo>
                  <a:pt x="7791" y="2819"/>
                  <a:pt x="7632" y="2946"/>
                  <a:pt x="7474" y="3104"/>
                </a:cubicBezTo>
                <a:cubicBezTo>
                  <a:pt x="7949" y="2629"/>
                  <a:pt x="8297" y="2249"/>
                  <a:pt x="8297" y="2059"/>
                </a:cubicBezTo>
                <a:cubicBezTo>
                  <a:pt x="8297" y="2027"/>
                  <a:pt x="8297" y="1996"/>
                  <a:pt x="8266" y="1964"/>
                </a:cubicBezTo>
                <a:cubicBezTo>
                  <a:pt x="8266" y="1964"/>
                  <a:pt x="8266" y="1932"/>
                  <a:pt x="8234" y="1932"/>
                </a:cubicBezTo>
                <a:cubicBezTo>
                  <a:pt x="8234" y="1932"/>
                  <a:pt x="8202" y="1932"/>
                  <a:pt x="8202" y="1964"/>
                </a:cubicBezTo>
                <a:lnTo>
                  <a:pt x="7917" y="2186"/>
                </a:lnTo>
                <a:cubicBezTo>
                  <a:pt x="7949" y="2122"/>
                  <a:pt x="7981" y="2091"/>
                  <a:pt x="7981" y="2059"/>
                </a:cubicBezTo>
                <a:cubicBezTo>
                  <a:pt x="7981" y="1996"/>
                  <a:pt x="7981" y="1964"/>
                  <a:pt x="7949" y="1932"/>
                </a:cubicBezTo>
                <a:cubicBezTo>
                  <a:pt x="7949" y="1901"/>
                  <a:pt x="7917" y="1901"/>
                  <a:pt x="7917" y="1901"/>
                </a:cubicBezTo>
                <a:cubicBezTo>
                  <a:pt x="7917" y="1901"/>
                  <a:pt x="7886" y="1901"/>
                  <a:pt x="7886" y="1932"/>
                </a:cubicBezTo>
                <a:lnTo>
                  <a:pt x="4339" y="4878"/>
                </a:lnTo>
                <a:lnTo>
                  <a:pt x="8044" y="1616"/>
                </a:lnTo>
                <a:cubicBezTo>
                  <a:pt x="8044" y="1616"/>
                  <a:pt x="8044" y="1584"/>
                  <a:pt x="8044" y="1552"/>
                </a:cubicBezTo>
                <a:cubicBezTo>
                  <a:pt x="8012" y="1521"/>
                  <a:pt x="8012" y="1521"/>
                  <a:pt x="7949" y="1521"/>
                </a:cubicBezTo>
                <a:cubicBezTo>
                  <a:pt x="7938" y="1518"/>
                  <a:pt x="7927" y="1517"/>
                  <a:pt x="7914" y="1517"/>
                </a:cubicBezTo>
                <a:cubicBezTo>
                  <a:pt x="7779" y="1517"/>
                  <a:pt x="7537" y="1672"/>
                  <a:pt x="7189" y="1932"/>
                </a:cubicBezTo>
                <a:lnTo>
                  <a:pt x="7601" y="1552"/>
                </a:lnTo>
                <a:cubicBezTo>
                  <a:pt x="7601" y="1552"/>
                  <a:pt x="7601" y="1521"/>
                  <a:pt x="7601" y="1489"/>
                </a:cubicBezTo>
                <a:lnTo>
                  <a:pt x="7569" y="1489"/>
                </a:lnTo>
                <a:cubicBezTo>
                  <a:pt x="7632" y="1426"/>
                  <a:pt x="7664" y="1394"/>
                  <a:pt x="7664" y="1362"/>
                </a:cubicBezTo>
                <a:cubicBezTo>
                  <a:pt x="7696" y="1362"/>
                  <a:pt x="7696" y="1331"/>
                  <a:pt x="7664" y="1299"/>
                </a:cubicBezTo>
                <a:cubicBezTo>
                  <a:pt x="7664" y="1283"/>
                  <a:pt x="7656" y="1275"/>
                  <a:pt x="7644" y="1275"/>
                </a:cubicBezTo>
                <a:cubicBezTo>
                  <a:pt x="7632" y="1275"/>
                  <a:pt x="7616" y="1283"/>
                  <a:pt x="7601" y="1299"/>
                </a:cubicBezTo>
                <a:cubicBezTo>
                  <a:pt x="7537" y="1331"/>
                  <a:pt x="7252" y="1552"/>
                  <a:pt x="6777" y="1869"/>
                </a:cubicBezTo>
                <a:cubicBezTo>
                  <a:pt x="7031" y="1616"/>
                  <a:pt x="7221" y="1426"/>
                  <a:pt x="7347" y="1331"/>
                </a:cubicBezTo>
                <a:cubicBezTo>
                  <a:pt x="7442" y="1267"/>
                  <a:pt x="7474" y="1236"/>
                  <a:pt x="7474" y="1204"/>
                </a:cubicBezTo>
                <a:cubicBezTo>
                  <a:pt x="7474" y="1172"/>
                  <a:pt x="7474" y="1172"/>
                  <a:pt x="7442" y="1141"/>
                </a:cubicBezTo>
                <a:lnTo>
                  <a:pt x="7379" y="1141"/>
                </a:lnTo>
                <a:cubicBezTo>
                  <a:pt x="7347" y="1172"/>
                  <a:pt x="7316" y="1204"/>
                  <a:pt x="7284" y="1267"/>
                </a:cubicBezTo>
                <a:cubicBezTo>
                  <a:pt x="7221" y="1299"/>
                  <a:pt x="7157" y="1331"/>
                  <a:pt x="7062" y="1394"/>
                </a:cubicBezTo>
                <a:cubicBezTo>
                  <a:pt x="7094" y="1362"/>
                  <a:pt x="7126" y="1331"/>
                  <a:pt x="7126" y="1267"/>
                </a:cubicBezTo>
                <a:cubicBezTo>
                  <a:pt x="7157" y="1204"/>
                  <a:pt x="7189" y="1109"/>
                  <a:pt x="7221" y="1046"/>
                </a:cubicBezTo>
                <a:cubicBezTo>
                  <a:pt x="7221" y="951"/>
                  <a:pt x="7221" y="887"/>
                  <a:pt x="7157" y="824"/>
                </a:cubicBezTo>
                <a:cubicBezTo>
                  <a:pt x="7157" y="792"/>
                  <a:pt x="7126" y="792"/>
                  <a:pt x="7126" y="792"/>
                </a:cubicBezTo>
                <a:cubicBezTo>
                  <a:pt x="7094" y="792"/>
                  <a:pt x="7094" y="792"/>
                  <a:pt x="6872" y="982"/>
                </a:cubicBezTo>
                <a:cubicBezTo>
                  <a:pt x="6841" y="982"/>
                  <a:pt x="6777" y="982"/>
                  <a:pt x="6682" y="1014"/>
                </a:cubicBezTo>
                <a:cubicBezTo>
                  <a:pt x="6714" y="982"/>
                  <a:pt x="6714" y="951"/>
                  <a:pt x="6746" y="919"/>
                </a:cubicBezTo>
                <a:cubicBezTo>
                  <a:pt x="6746" y="887"/>
                  <a:pt x="6746" y="856"/>
                  <a:pt x="6746" y="856"/>
                </a:cubicBezTo>
                <a:cubicBezTo>
                  <a:pt x="6746" y="824"/>
                  <a:pt x="6777" y="792"/>
                  <a:pt x="6777" y="792"/>
                </a:cubicBezTo>
                <a:cubicBezTo>
                  <a:pt x="6777" y="761"/>
                  <a:pt x="6746" y="761"/>
                  <a:pt x="6746" y="761"/>
                </a:cubicBezTo>
                <a:cubicBezTo>
                  <a:pt x="6746" y="729"/>
                  <a:pt x="6714" y="729"/>
                  <a:pt x="6714" y="729"/>
                </a:cubicBezTo>
                <a:lnTo>
                  <a:pt x="6682" y="729"/>
                </a:lnTo>
                <a:cubicBezTo>
                  <a:pt x="6651" y="697"/>
                  <a:pt x="6619" y="697"/>
                  <a:pt x="6619" y="697"/>
                </a:cubicBezTo>
                <a:lnTo>
                  <a:pt x="6461" y="824"/>
                </a:lnTo>
                <a:cubicBezTo>
                  <a:pt x="6429" y="856"/>
                  <a:pt x="6429" y="856"/>
                  <a:pt x="6397" y="887"/>
                </a:cubicBezTo>
                <a:cubicBezTo>
                  <a:pt x="6429" y="824"/>
                  <a:pt x="6461" y="761"/>
                  <a:pt x="6461" y="729"/>
                </a:cubicBezTo>
                <a:cubicBezTo>
                  <a:pt x="6461" y="666"/>
                  <a:pt x="6461" y="602"/>
                  <a:pt x="6429" y="571"/>
                </a:cubicBezTo>
                <a:lnTo>
                  <a:pt x="6334" y="571"/>
                </a:lnTo>
                <a:lnTo>
                  <a:pt x="5827" y="1014"/>
                </a:lnTo>
                <a:cubicBezTo>
                  <a:pt x="6366" y="507"/>
                  <a:pt x="6366" y="476"/>
                  <a:pt x="6334" y="444"/>
                </a:cubicBezTo>
                <a:cubicBezTo>
                  <a:pt x="6302" y="412"/>
                  <a:pt x="6302" y="412"/>
                  <a:pt x="6271" y="412"/>
                </a:cubicBezTo>
                <a:lnTo>
                  <a:pt x="6239" y="412"/>
                </a:lnTo>
                <a:cubicBezTo>
                  <a:pt x="5700" y="412"/>
                  <a:pt x="1203" y="4561"/>
                  <a:pt x="317" y="5416"/>
                </a:cubicBezTo>
                <a:cubicBezTo>
                  <a:pt x="380" y="5289"/>
                  <a:pt x="538" y="5099"/>
                  <a:pt x="760" y="4878"/>
                </a:cubicBezTo>
                <a:cubicBezTo>
                  <a:pt x="1330" y="4498"/>
                  <a:pt x="2344" y="3548"/>
                  <a:pt x="3610" y="2344"/>
                </a:cubicBezTo>
                <a:cubicBezTo>
                  <a:pt x="3674" y="2312"/>
                  <a:pt x="3705" y="2281"/>
                  <a:pt x="3737" y="2249"/>
                </a:cubicBezTo>
                <a:cubicBezTo>
                  <a:pt x="4465" y="1616"/>
                  <a:pt x="5225" y="982"/>
                  <a:pt x="6017" y="381"/>
                </a:cubicBezTo>
                <a:cubicBezTo>
                  <a:pt x="6017" y="349"/>
                  <a:pt x="6017" y="349"/>
                  <a:pt x="6017" y="349"/>
                </a:cubicBezTo>
                <a:cubicBezTo>
                  <a:pt x="6017" y="317"/>
                  <a:pt x="6017" y="317"/>
                  <a:pt x="6017" y="286"/>
                </a:cubicBezTo>
                <a:lnTo>
                  <a:pt x="5954" y="286"/>
                </a:lnTo>
                <a:cubicBezTo>
                  <a:pt x="5922" y="317"/>
                  <a:pt x="5859" y="349"/>
                  <a:pt x="5827" y="381"/>
                </a:cubicBezTo>
                <a:cubicBezTo>
                  <a:pt x="5827" y="381"/>
                  <a:pt x="5795" y="349"/>
                  <a:pt x="5764" y="349"/>
                </a:cubicBezTo>
                <a:cubicBezTo>
                  <a:pt x="5605" y="349"/>
                  <a:pt x="5035" y="856"/>
                  <a:pt x="3769" y="2059"/>
                </a:cubicBezTo>
                <a:cubicBezTo>
                  <a:pt x="2692" y="2978"/>
                  <a:pt x="1425" y="4086"/>
                  <a:pt x="412" y="4941"/>
                </a:cubicBezTo>
                <a:cubicBezTo>
                  <a:pt x="380" y="4656"/>
                  <a:pt x="3547" y="1932"/>
                  <a:pt x="5574" y="286"/>
                </a:cubicBezTo>
                <a:cubicBezTo>
                  <a:pt x="5574" y="286"/>
                  <a:pt x="5574" y="286"/>
                  <a:pt x="5574" y="254"/>
                </a:cubicBezTo>
                <a:cubicBezTo>
                  <a:pt x="5574" y="254"/>
                  <a:pt x="5574" y="254"/>
                  <a:pt x="5574" y="222"/>
                </a:cubicBezTo>
                <a:cubicBezTo>
                  <a:pt x="5542" y="159"/>
                  <a:pt x="5447" y="159"/>
                  <a:pt x="5384" y="159"/>
                </a:cubicBezTo>
                <a:lnTo>
                  <a:pt x="5352" y="159"/>
                </a:lnTo>
                <a:cubicBezTo>
                  <a:pt x="5352" y="127"/>
                  <a:pt x="5352" y="127"/>
                  <a:pt x="5352" y="127"/>
                </a:cubicBezTo>
                <a:cubicBezTo>
                  <a:pt x="5289" y="64"/>
                  <a:pt x="5225" y="32"/>
                  <a:pt x="5162" y="32"/>
                </a:cubicBezTo>
                <a:lnTo>
                  <a:pt x="5130" y="32"/>
                </a:lnTo>
                <a:cubicBezTo>
                  <a:pt x="4940" y="32"/>
                  <a:pt x="4592" y="222"/>
                  <a:pt x="4180" y="539"/>
                </a:cubicBezTo>
                <a:cubicBezTo>
                  <a:pt x="4339" y="381"/>
                  <a:pt x="4497" y="222"/>
                  <a:pt x="4655" y="96"/>
                </a:cubicBezTo>
                <a:cubicBezTo>
                  <a:pt x="4687" y="64"/>
                  <a:pt x="4687" y="32"/>
                  <a:pt x="4655" y="32"/>
                </a:cubicBezTo>
                <a:cubicBezTo>
                  <a:pt x="4655" y="1"/>
                  <a:pt x="4624" y="1"/>
                  <a:pt x="4624" y="1"/>
                </a:cubicBezTo>
                <a:cubicBezTo>
                  <a:pt x="4529" y="1"/>
                  <a:pt x="4244" y="254"/>
                  <a:pt x="3135" y="1267"/>
                </a:cubicBezTo>
                <a:cubicBezTo>
                  <a:pt x="2344" y="2027"/>
                  <a:pt x="1077" y="3199"/>
                  <a:pt x="570" y="3484"/>
                </a:cubicBezTo>
                <a:lnTo>
                  <a:pt x="4244" y="96"/>
                </a:lnTo>
                <a:cubicBezTo>
                  <a:pt x="4275" y="96"/>
                  <a:pt x="4275" y="64"/>
                  <a:pt x="4244" y="32"/>
                </a:cubicBezTo>
                <a:cubicBezTo>
                  <a:pt x="4244" y="32"/>
                  <a:pt x="4244" y="1"/>
                  <a:pt x="4212" y="1"/>
                </a:cubicBez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559212" y="2875328"/>
            <a:ext cx="288837" cy="286828"/>
          </a:xfrm>
          <a:custGeom>
            <a:avLst/>
            <a:gdLst/>
            <a:ahLst/>
            <a:cxnLst/>
            <a:rect l="l" t="t" r="r" b="b"/>
            <a:pathLst>
              <a:path w="9058" h="8995" extrusionOk="0">
                <a:moveTo>
                  <a:pt x="7126" y="951"/>
                </a:moveTo>
                <a:cubicBezTo>
                  <a:pt x="7158" y="951"/>
                  <a:pt x="7158" y="1014"/>
                  <a:pt x="7126" y="1046"/>
                </a:cubicBezTo>
                <a:cubicBezTo>
                  <a:pt x="7126" y="1046"/>
                  <a:pt x="7126" y="1077"/>
                  <a:pt x="7126" y="1077"/>
                </a:cubicBezTo>
                <a:cubicBezTo>
                  <a:pt x="7094" y="1046"/>
                  <a:pt x="7063" y="1014"/>
                  <a:pt x="7031" y="1014"/>
                </a:cubicBezTo>
                <a:cubicBezTo>
                  <a:pt x="7094" y="982"/>
                  <a:pt x="7126" y="951"/>
                  <a:pt x="7126" y="951"/>
                </a:cubicBezTo>
                <a:close/>
                <a:moveTo>
                  <a:pt x="6651" y="982"/>
                </a:moveTo>
                <a:lnTo>
                  <a:pt x="6651" y="982"/>
                </a:lnTo>
                <a:cubicBezTo>
                  <a:pt x="6619" y="1014"/>
                  <a:pt x="6588" y="1077"/>
                  <a:pt x="6556" y="1109"/>
                </a:cubicBezTo>
                <a:cubicBezTo>
                  <a:pt x="6493" y="1141"/>
                  <a:pt x="6398" y="1204"/>
                  <a:pt x="6303" y="1236"/>
                </a:cubicBezTo>
                <a:cubicBezTo>
                  <a:pt x="6461" y="1141"/>
                  <a:pt x="6556" y="1046"/>
                  <a:pt x="6651" y="982"/>
                </a:cubicBezTo>
                <a:close/>
                <a:moveTo>
                  <a:pt x="6746" y="1141"/>
                </a:moveTo>
                <a:lnTo>
                  <a:pt x="6746" y="1141"/>
                </a:lnTo>
                <a:cubicBezTo>
                  <a:pt x="6714" y="1141"/>
                  <a:pt x="6683" y="1172"/>
                  <a:pt x="6651" y="1204"/>
                </a:cubicBezTo>
                <a:cubicBezTo>
                  <a:pt x="6556" y="1299"/>
                  <a:pt x="6461" y="1394"/>
                  <a:pt x="6366" y="1457"/>
                </a:cubicBezTo>
                <a:cubicBezTo>
                  <a:pt x="6461" y="1362"/>
                  <a:pt x="6556" y="1267"/>
                  <a:pt x="6619" y="1172"/>
                </a:cubicBezTo>
                <a:cubicBezTo>
                  <a:pt x="6683" y="1172"/>
                  <a:pt x="6714" y="1141"/>
                  <a:pt x="6746" y="1141"/>
                </a:cubicBezTo>
                <a:close/>
                <a:moveTo>
                  <a:pt x="5258" y="159"/>
                </a:moveTo>
                <a:cubicBezTo>
                  <a:pt x="5226" y="159"/>
                  <a:pt x="5226" y="191"/>
                  <a:pt x="5194" y="191"/>
                </a:cubicBezTo>
                <a:cubicBezTo>
                  <a:pt x="5131" y="222"/>
                  <a:pt x="5068" y="254"/>
                  <a:pt x="4973" y="286"/>
                </a:cubicBezTo>
                <a:cubicBezTo>
                  <a:pt x="4973" y="286"/>
                  <a:pt x="4973" y="254"/>
                  <a:pt x="4973" y="254"/>
                </a:cubicBezTo>
                <a:cubicBezTo>
                  <a:pt x="4957" y="238"/>
                  <a:pt x="4941" y="230"/>
                  <a:pt x="4929" y="230"/>
                </a:cubicBezTo>
                <a:cubicBezTo>
                  <a:pt x="4917" y="230"/>
                  <a:pt x="4909" y="238"/>
                  <a:pt x="4909" y="254"/>
                </a:cubicBezTo>
                <a:cubicBezTo>
                  <a:pt x="4688" y="412"/>
                  <a:pt x="3642" y="1236"/>
                  <a:pt x="2566" y="2091"/>
                </a:cubicBezTo>
                <a:cubicBezTo>
                  <a:pt x="3611" y="1077"/>
                  <a:pt x="4719" y="159"/>
                  <a:pt x="5163" y="159"/>
                </a:cubicBezTo>
                <a:close/>
                <a:moveTo>
                  <a:pt x="6366" y="1331"/>
                </a:moveTo>
                <a:lnTo>
                  <a:pt x="6366" y="1331"/>
                </a:lnTo>
                <a:cubicBezTo>
                  <a:pt x="6081" y="1584"/>
                  <a:pt x="5669" y="1901"/>
                  <a:pt x="5194" y="2249"/>
                </a:cubicBezTo>
                <a:cubicBezTo>
                  <a:pt x="5258" y="2186"/>
                  <a:pt x="5289" y="2122"/>
                  <a:pt x="5353" y="2091"/>
                </a:cubicBezTo>
                <a:cubicBezTo>
                  <a:pt x="5764" y="1742"/>
                  <a:pt x="6113" y="1489"/>
                  <a:pt x="6366" y="1331"/>
                </a:cubicBezTo>
                <a:close/>
                <a:moveTo>
                  <a:pt x="2217" y="1299"/>
                </a:moveTo>
                <a:lnTo>
                  <a:pt x="2217" y="1299"/>
                </a:lnTo>
                <a:cubicBezTo>
                  <a:pt x="1711" y="1742"/>
                  <a:pt x="1267" y="2122"/>
                  <a:pt x="982" y="2376"/>
                </a:cubicBezTo>
                <a:cubicBezTo>
                  <a:pt x="1141" y="2217"/>
                  <a:pt x="1362" y="2027"/>
                  <a:pt x="1552" y="1837"/>
                </a:cubicBezTo>
                <a:cubicBezTo>
                  <a:pt x="1774" y="1647"/>
                  <a:pt x="1996" y="1457"/>
                  <a:pt x="2217" y="1299"/>
                </a:cubicBezTo>
                <a:close/>
                <a:moveTo>
                  <a:pt x="634" y="2693"/>
                </a:moveTo>
                <a:lnTo>
                  <a:pt x="602" y="2724"/>
                </a:lnTo>
                <a:cubicBezTo>
                  <a:pt x="602" y="2724"/>
                  <a:pt x="602" y="2693"/>
                  <a:pt x="634" y="2693"/>
                </a:cubicBezTo>
                <a:close/>
                <a:moveTo>
                  <a:pt x="8520" y="2534"/>
                </a:moveTo>
                <a:cubicBezTo>
                  <a:pt x="8520" y="2566"/>
                  <a:pt x="8520" y="2566"/>
                  <a:pt x="8520" y="2598"/>
                </a:cubicBezTo>
                <a:cubicBezTo>
                  <a:pt x="8456" y="2629"/>
                  <a:pt x="8361" y="2661"/>
                  <a:pt x="8266" y="2724"/>
                </a:cubicBezTo>
                <a:lnTo>
                  <a:pt x="8520" y="2534"/>
                </a:lnTo>
                <a:close/>
                <a:moveTo>
                  <a:pt x="4624" y="2598"/>
                </a:moveTo>
                <a:lnTo>
                  <a:pt x="4466" y="2724"/>
                </a:lnTo>
                <a:cubicBezTo>
                  <a:pt x="4434" y="2756"/>
                  <a:pt x="4403" y="2756"/>
                  <a:pt x="4371" y="2788"/>
                </a:cubicBezTo>
                <a:cubicBezTo>
                  <a:pt x="4434" y="2724"/>
                  <a:pt x="4529" y="2661"/>
                  <a:pt x="4624" y="2598"/>
                </a:cubicBezTo>
                <a:close/>
                <a:moveTo>
                  <a:pt x="8488" y="2693"/>
                </a:moveTo>
                <a:lnTo>
                  <a:pt x="8488" y="2693"/>
                </a:lnTo>
                <a:cubicBezTo>
                  <a:pt x="8456" y="2756"/>
                  <a:pt x="8424" y="2851"/>
                  <a:pt x="8361" y="2914"/>
                </a:cubicBezTo>
                <a:cubicBezTo>
                  <a:pt x="8234" y="2946"/>
                  <a:pt x="8044" y="3041"/>
                  <a:pt x="7854" y="3136"/>
                </a:cubicBezTo>
                <a:cubicBezTo>
                  <a:pt x="8139" y="2946"/>
                  <a:pt x="8361" y="2756"/>
                  <a:pt x="8488" y="2693"/>
                </a:cubicBezTo>
                <a:close/>
                <a:moveTo>
                  <a:pt x="8488" y="3009"/>
                </a:moveTo>
                <a:cubicBezTo>
                  <a:pt x="8551" y="3009"/>
                  <a:pt x="8583" y="3009"/>
                  <a:pt x="8615" y="3041"/>
                </a:cubicBezTo>
                <a:cubicBezTo>
                  <a:pt x="8520" y="3104"/>
                  <a:pt x="8329" y="3231"/>
                  <a:pt x="8076" y="3453"/>
                </a:cubicBezTo>
                <a:cubicBezTo>
                  <a:pt x="8234" y="3263"/>
                  <a:pt x="8393" y="3136"/>
                  <a:pt x="8488" y="3009"/>
                </a:cubicBezTo>
                <a:close/>
                <a:moveTo>
                  <a:pt x="6936" y="1109"/>
                </a:moveTo>
                <a:cubicBezTo>
                  <a:pt x="6999" y="1109"/>
                  <a:pt x="7031" y="1109"/>
                  <a:pt x="7031" y="1141"/>
                </a:cubicBezTo>
                <a:cubicBezTo>
                  <a:pt x="7063" y="1172"/>
                  <a:pt x="7063" y="1204"/>
                  <a:pt x="7063" y="1236"/>
                </a:cubicBezTo>
                <a:cubicBezTo>
                  <a:pt x="7063" y="1236"/>
                  <a:pt x="7063" y="1236"/>
                  <a:pt x="7063" y="1267"/>
                </a:cubicBezTo>
                <a:cubicBezTo>
                  <a:pt x="6999" y="1362"/>
                  <a:pt x="6904" y="1521"/>
                  <a:pt x="6778" y="1647"/>
                </a:cubicBezTo>
                <a:cubicBezTo>
                  <a:pt x="6619" y="1774"/>
                  <a:pt x="6461" y="1869"/>
                  <a:pt x="6303" y="1996"/>
                </a:cubicBezTo>
                <a:cubicBezTo>
                  <a:pt x="5606" y="2503"/>
                  <a:pt x="4624" y="3168"/>
                  <a:pt x="3706" y="3864"/>
                </a:cubicBezTo>
                <a:cubicBezTo>
                  <a:pt x="4498" y="3199"/>
                  <a:pt x="5479" y="2344"/>
                  <a:pt x="6714" y="1299"/>
                </a:cubicBezTo>
                <a:cubicBezTo>
                  <a:pt x="6809" y="1204"/>
                  <a:pt x="6873" y="1141"/>
                  <a:pt x="6936" y="1109"/>
                </a:cubicBezTo>
                <a:close/>
                <a:moveTo>
                  <a:pt x="6398" y="729"/>
                </a:moveTo>
                <a:lnTo>
                  <a:pt x="6398" y="729"/>
                </a:lnTo>
                <a:cubicBezTo>
                  <a:pt x="6366" y="792"/>
                  <a:pt x="6334" y="887"/>
                  <a:pt x="6239" y="1046"/>
                </a:cubicBezTo>
                <a:cubicBezTo>
                  <a:pt x="5574" y="1521"/>
                  <a:pt x="4403" y="2503"/>
                  <a:pt x="3294" y="3484"/>
                </a:cubicBezTo>
                <a:cubicBezTo>
                  <a:pt x="2977" y="3674"/>
                  <a:pt x="2661" y="3896"/>
                  <a:pt x="2376" y="4086"/>
                </a:cubicBezTo>
                <a:lnTo>
                  <a:pt x="6398" y="729"/>
                </a:lnTo>
                <a:close/>
                <a:moveTo>
                  <a:pt x="7411" y="4054"/>
                </a:moveTo>
                <a:lnTo>
                  <a:pt x="7411" y="4054"/>
                </a:lnTo>
                <a:cubicBezTo>
                  <a:pt x="7367" y="4087"/>
                  <a:pt x="7323" y="4120"/>
                  <a:pt x="7280" y="4154"/>
                </a:cubicBezTo>
                <a:lnTo>
                  <a:pt x="7280" y="4154"/>
                </a:lnTo>
                <a:cubicBezTo>
                  <a:pt x="7326" y="4108"/>
                  <a:pt x="7357" y="4081"/>
                  <a:pt x="7411" y="4054"/>
                </a:cubicBezTo>
                <a:close/>
                <a:moveTo>
                  <a:pt x="7158" y="1774"/>
                </a:moveTo>
                <a:cubicBezTo>
                  <a:pt x="6968" y="1964"/>
                  <a:pt x="6746" y="2154"/>
                  <a:pt x="6556" y="2344"/>
                </a:cubicBezTo>
                <a:lnTo>
                  <a:pt x="4339" y="4181"/>
                </a:lnTo>
                <a:cubicBezTo>
                  <a:pt x="5036" y="3548"/>
                  <a:pt x="5733" y="2914"/>
                  <a:pt x="6271" y="2407"/>
                </a:cubicBezTo>
                <a:cubicBezTo>
                  <a:pt x="6619" y="2154"/>
                  <a:pt x="6904" y="1932"/>
                  <a:pt x="7158" y="1774"/>
                </a:cubicBezTo>
                <a:close/>
                <a:moveTo>
                  <a:pt x="3799" y="3280"/>
                </a:moveTo>
                <a:lnTo>
                  <a:pt x="3799" y="3280"/>
                </a:lnTo>
                <a:cubicBezTo>
                  <a:pt x="3299" y="3713"/>
                  <a:pt x="2774" y="4121"/>
                  <a:pt x="2249" y="4529"/>
                </a:cubicBezTo>
                <a:lnTo>
                  <a:pt x="3642" y="3389"/>
                </a:lnTo>
                <a:cubicBezTo>
                  <a:pt x="3674" y="3358"/>
                  <a:pt x="3706" y="3358"/>
                  <a:pt x="3706" y="3326"/>
                </a:cubicBezTo>
                <a:cubicBezTo>
                  <a:pt x="3740" y="3314"/>
                  <a:pt x="3771" y="3299"/>
                  <a:pt x="3799" y="3280"/>
                </a:cubicBezTo>
                <a:close/>
                <a:moveTo>
                  <a:pt x="1901" y="2946"/>
                </a:moveTo>
                <a:cubicBezTo>
                  <a:pt x="1172" y="3706"/>
                  <a:pt x="539" y="4371"/>
                  <a:pt x="381" y="4561"/>
                </a:cubicBezTo>
                <a:cubicBezTo>
                  <a:pt x="349" y="4529"/>
                  <a:pt x="349" y="4529"/>
                  <a:pt x="381" y="4498"/>
                </a:cubicBezTo>
                <a:cubicBezTo>
                  <a:pt x="381" y="4434"/>
                  <a:pt x="412" y="4339"/>
                  <a:pt x="476" y="4244"/>
                </a:cubicBezTo>
                <a:cubicBezTo>
                  <a:pt x="602" y="4118"/>
                  <a:pt x="761" y="3959"/>
                  <a:pt x="919" y="3769"/>
                </a:cubicBezTo>
                <a:cubicBezTo>
                  <a:pt x="1204" y="3548"/>
                  <a:pt x="1552" y="3263"/>
                  <a:pt x="1901" y="2946"/>
                </a:cubicBezTo>
                <a:close/>
                <a:moveTo>
                  <a:pt x="6081" y="1679"/>
                </a:moveTo>
                <a:lnTo>
                  <a:pt x="6081" y="1679"/>
                </a:lnTo>
                <a:cubicBezTo>
                  <a:pt x="4371" y="3168"/>
                  <a:pt x="3041" y="4308"/>
                  <a:pt x="2122" y="5068"/>
                </a:cubicBezTo>
                <a:cubicBezTo>
                  <a:pt x="2914" y="4308"/>
                  <a:pt x="3611" y="3643"/>
                  <a:pt x="4213" y="3073"/>
                </a:cubicBezTo>
                <a:cubicBezTo>
                  <a:pt x="4371" y="2978"/>
                  <a:pt x="4498" y="2851"/>
                  <a:pt x="4624" y="2756"/>
                </a:cubicBezTo>
                <a:cubicBezTo>
                  <a:pt x="5194" y="2376"/>
                  <a:pt x="5701" y="1996"/>
                  <a:pt x="6081" y="1679"/>
                </a:cubicBezTo>
                <a:close/>
                <a:moveTo>
                  <a:pt x="2980" y="4938"/>
                </a:moveTo>
                <a:lnTo>
                  <a:pt x="2980" y="4938"/>
                </a:lnTo>
                <a:cubicBezTo>
                  <a:pt x="2837" y="5052"/>
                  <a:pt x="2702" y="5161"/>
                  <a:pt x="2566" y="5258"/>
                </a:cubicBezTo>
                <a:cubicBezTo>
                  <a:pt x="2629" y="5194"/>
                  <a:pt x="2724" y="5131"/>
                  <a:pt x="2787" y="5068"/>
                </a:cubicBezTo>
                <a:cubicBezTo>
                  <a:pt x="2852" y="5029"/>
                  <a:pt x="2916" y="4985"/>
                  <a:pt x="2980" y="4938"/>
                </a:cubicBezTo>
                <a:close/>
                <a:moveTo>
                  <a:pt x="1726" y="4105"/>
                </a:moveTo>
                <a:lnTo>
                  <a:pt x="1726" y="4105"/>
                </a:lnTo>
                <a:cubicBezTo>
                  <a:pt x="1086" y="4689"/>
                  <a:pt x="563" y="5179"/>
                  <a:pt x="317" y="5416"/>
                </a:cubicBezTo>
                <a:cubicBezTo>
                  <a:pt x="381" y="5289"/>
                  <a:pt x="539" y="5099"/>
                  <a:pt x="792" y="4878"/>
                </a:cubicBezTo>
                <a:cubicBezTo>
                  <a:pt x="1022" y="4716"/>
                  <a:pt x="1338" y="4450"/>
                  <a:pt x="1726" y="4105"/>
                </a:cubicBezTo>
                <a:close/>
                <a:moveTo>
                  <a:pt x="8298" y="3041"/>
                </a:moveTo>
                <a:lnTo>
                  <a:pt x="8298" y="3041"/>
                </a:lnTo>
                <a:cubicBezTo>
                  <a:pt x="8203" y="3168"/>
                  <a:pt x="8076" y="3294"/>
                  <a:pt x="7949" y="3421"/>
                </a:cubicBezTo>
                <a:cubicBezTo>
                  <a:pt x="7728" y="3611"/>
                  <a:pt x="7474" y="3864"/>
                  <a:pt x="7189" y="4118"/>
                </a:cubicBezTo>
                <a:cubicBezTo>
                  <a:pt x="6560" y="4590"/>
                  <a:pt x="5805" y="5156"/>
                  <a:pt x="5080" y="5754"/>
                </a:cubicBezTo>
                <a:lnTo>
                  <a:pt x="5080" y="5754"/>
                </a:lnTo>
                <a:cubicBezTo>
                  <a:pt x="5700" y="5165"/>
                  <a:pt x="6347" y="4548"/>
                  <a:pt x="6873" y="3991"/>
                </a:cubicBezTo>
                <a:cubicBezTo>
                  <a:pt x="7443" y="3516"/>
                  <a:pt x="7949" y="3168"/>
                  <a:pt x="8298" y="3041"/>
                </a:cubicBezTo>
                <a:close/>
                <a:moveTo>
                  <a:pt x="6424" y="2032"/>
                </a:moveTo>
                <a:lnTo>
                  <a:pt x="6424" y="2032"/>
                </a:lnTo>
                <a:cubicBezTo>
                  <a:pt x="6204" y="2252"/>
                  <a:pt x="5952" y="2473"/>
                  <a:pt x="5669" y="2724"/>
                </a:cubicBezTo>
                <a:cubicBezTo>
                  <a:pt x="4751" y="3389"/>
                  <a:pt x="3674" y="4213"/>
                  <a:pt x="2756" y="4973"/>
                </a:cubicBezTo>
                <a:cubicBezTo>
                  <a:pt x="2312" y="5289"/>
                  <a:pt x="1901" y="5574"/>
                  <a:pt x="1552" y="5828"/>
                </a:cubicBezTo>
                <a:cubicBezTo>
                  <a:pt x="2756" y="4624"/>
                  <a:pt x="5068" y="2978"/>
                  <a:pt x="6366" y="2059"/>
                </a:cubicBezTo>
                <a:cubicBezTo>
                  <a:pt x="6396" y="2059"/>
                  <a:pt x="6398" y="2059"/>
                  <a:pt x="6424" y="2032"/>
                </a:cubicBezTo>
                <a:close/>
                <a:moveTo>
                  <a:pt x="2756" y="3928"/>
                </a:moveTo>
                <a:lnTo>
                  <a:pt x="2756" y="3928"/>
                </a:lnTo>
                <a:cubicBezTo>
                  <a:pt x="2724" y="3991"/>
                  <a:pt x="2661" y="4023"/>
                  <a:pt x="2629" y="4054"/>
                </a:cubicBezTo>
                <a:cubicBezTo>
                  <a:pt x="2249" y="4371"/>
                  <a:pt x="1932" y="4656"/>
                  <a:pt x="1616" y="4941"/>
                </a:cubicBezTo>
                <a:lnTo>
                  <a:pt x="539" y="5828"/>
                </a:lnTo>
                <a:cubicBezTo>
                  <a:pt x="507" y="5859"/>
                  <a:pt x="507" y="5891"/>
                  <a:pt x="539" y="5923"/>
                </a:cubicBezTo>
                <a:cubicBezTo>
                  <a:pt x="539" y="5923"/>
                  <a:pt x="507" y="5954"/>
                  <a:pt x="507" y="5954"/>
                </a:cubicBezTo>
                <a:cubicBezTo>
                  <a:pt x="507" y="5923"/>
                  <a:pt x="507" y="5891"/>
                  <a:pt x="507" y="5859"/>
                </a:cubicBezTo>
                <a:cubicBezTo>
                  <a:pt x="507" y="5733"/>
                  <a:pt x="634" y="5574"/>
                  <a:pt x="856" y="5353"/>
                </a:cubicBezTo>
                <a:lnTo>
                  <a:pt x="1426" y="4846"/>
                </a:lnTo>
                <a:cubicBezTo>
                  <a:pt x="1806" y="4561"/>
                  <a:pt x="2281" y="4244"/>
                  <a:pt x="2756" y="3928"/>
                </a:cubicBezTo>
                <a:close/>
                <a:moveTo>
                  <a:pt x="8963" y="4244"/>
                </a:moveTo>
                <a:cubicBezTo>
                  <a:pt x="8805" y="4529"/>
                  <a:pt x="8108" y="5226"/>
                  <a:pt x="7189" y="6018"/>
                </a:cubicBezTo>
                <a:cubicBezTo>
                  <a:pt x="8013" y="5226"/>
                  <a:pt x="8710" y="4498"/>
                  <a:pt x="8963" y="4244"/>
                </a:cubicBezTo>
                <a:close/>
                <a:moveTo>
                  <a:pt x="6968" y="3168"/>
                </a:moveTo>
                <a:lnTo>
                  <a:pt x="6968" y="3168"/>
                </a:lnTo>
                <a:cubicBezTo>
                  <a:pt x="6081" y="3991"/>
                  <a:pt x="4719" y="5099"/>
                  <a:pt x="3452" y="6113"/>
                </a:cubicBezTo>
                <a:lnTo>
                  <a:pt x="6968" y="3168"/>
                </a:lnTo>
                <a:close/>
                <a:moveTo>
                  <a:pt x="1395" y="5832"/>
                </a:moveTo>
                <a:cubicBezTo>
                  <a:pt x="1312" y="5924"/>
                  <a:pt x="1242" y="6011"/>
                  <a:pt x="1172" y="6081"/>
                </a:cubicBezTo>
                <a:cubicBezTo>
                  <a:pt x="1109" y="6113"/>
                  <a:pt x="1077" y="6144"/>
                  <a:pt x="1046" y="6176"/>
                </a:cubicBezTo>
                <a:cubicBezTo>
                  <a:pt x="1141" y="6081"/>
                  <a:pt x="1236" y="5954"/>
                  <a:pt x="1362" y="5859"/>
                </a:cubicBezTo>
                <a:cubicBezTo>
                  <a:pt x="1371" y="5850"/>
                  <a:pt x="1383" y="5842"/>
                  <a:pt x="1395" y="5832"/>
                </a:cubicBezTo>
                <a:close/>
                <a:moveTo>
                  <a:pt x="3072" y="4023"/>
                </a:moveTo>
                <a:lnTo>
                  <a:pt x="3072" y="4023"/>
                </a:lnTo>
                <a:cubicBezTo>
                  <a:pt x="2534" y="4529"/>
                  <a:pt x="1932" y="5131"/>
                  <a:pt x="1267" y="5796"/>
                </a:cubicBezTo>
                <a:cubicBezTo>
                  <a:pt x="887" y="6113"/>
                  <a:pt x="666" y="6271"/>
                  <a:pt x="571" y="6334"/>
                </a:cubicBezTo>
                <a:lnTo>
                  <a:pt x="571" y="6303"/>
                </a:lnTo>
                <a:cubicBezTo>
                  <a:pt x="602" y="6144"/>
                  <a:pt x="824" y="5859"/>
                  <a:pt x="1204" y="5479"/>
                </a:cubicBezTo>
                <a:cubicBezTo>
                  <a:pt x="1647" y="5131"/>
                  <a:pt x="2344" y="4593"/>
                  <a:pt x="3072" y="4023"/>
                </a:cubicBezTo>
                <a:close/>
                <a:moveTo>
                  <a:pt x="1964" y="5669"/>
                </a:moveTo>
                <a:cubicBezTo>
                  <a:pt x="1837" y="5796"/>
                  <a:pt x="1711" y="5891"/>
                  <a:pt x="1584" y="6018"/>
                </a:cubicBezTo>
                <a:cubicBezTo>
                  <a:pt x="1331" y="6208"/>
                  <a:pt x="1109" y="6398"/>
                  <a:pt x="982" y="6493"/>
                </a:cubicBezTo>
                <a:cubicBezTo>
                  <a:pt x="1046" y="6398"/>
                  <a:pt x="1141" y="6271"/>
                  <a:pt x="1236" y="6176"/>
                </a:cubicBezTo>
                <a:cubicBezTo>
                  <a:pt x="1426" y="6018"/>
                  <a:pt x="1679" y="5859"/>
                  <a:pt x="1964" y="5669"/>
                </a:cubicBezTo>
                <a:close/>
                <a:moveTo>
                  <a:pt x="8646" y="5511"/>
                </a:moveTo>
                <a:lnTo>
                  <a:pt x="8646" y="5511"/>
                </a:lnTo>
                <a:cubicBezTo>
                  <a:pt x="8583" y="5638"/>
                  <a:pt x="8361" y="5859"/>
                  <a:pt x="8044" y="6144"/>
                </a:cubicBezTo>
                <a:cubicBezTo>
                  <a:pt x="7823" y="6303"/>
                  <a:pt x="7601" y="6493"/>
                  <a:pt x="7379" y="6651"/>
                </a:cubicBezTo>
                <a:cubicBezTo>
                  <a:pt x="7886" y="6144"/>
                  <a:pt x="8456" y="5638"/>
                  <a:pt x="8646" y="5511"/>
                </a:cubicBezTo>
                <a:close/>
                <a:moveTo>
                  <a:pt x="4656" y="3769"/>
                </a:moveTo>
                <a:cubicBezTo>
                  <a:pt x="3231" y="5068"/>
                  <a:pt x="1742" y="6366"/>
                  <a:pt x="1109" y="6714"/>
                </a:cubicBezTo>
                <a:cubicBezTo>
                  <a:pt x="1204" y="6524"/>
                  <a:pt x="1394" y="6334"/>
                  <a:pt x="1616" y="6113"/>
                </a:cubicBezTo>
                <a:cubicBezTo>
                  <a:pt x="1901" y="5891"/>
                  <a:pt x="2249" y="5638"/>
                  <a:pt x="2597" y="5353"/>
                </a:cubicBezTo>
                <a:cubicBezTo>
                  <a:pt x="3231" y="4878"/>
                  <a:pt x="3991" y="4308"/>
                  <a:pt x="4656" y="3769"/>
                </a:cubicBezTo>
                <a:close/>
                <a:moveTo>
                  <a:pt x="1141" y="6493"/>
                </a:moveTo>
                <a:cubicBezTo>
                  <a:pt x="1046" y="6588"/>
                  <a:pt x="982" y="6683"/>
                  <a:pt x="951" y="6778"/>
                </a:cubicBezTo>
                <a:cubicBezTo>
                  <a:pt x="887" y="6778"/>
                  <a:pt x="856" y="6809"/>
                  <a:pt x="824" y="6809"/>
                </a:cubicBezTo>
                <a:cubicBezTo>
                  <a:pt x="824" y="6778"/>
                  <a:pt x="824" y="6778"/>
                  <a:pt x="856" y="6746"/>
                </a:cubicBezTo>
                <a:cubicBezTo>
                  <a:pt x="887" y="6714"/>
                  <a:pt x="1014" y="6619"/>
                  <a:pt x="1141" y="6493"/>
                </a:cubicBezTo>
                <a:close/>
                <a:moveTo>
                  <a:pt x="4941" y="5638"/>
                </a:moveTo>
                <a:cubicBezTo>
                  <a:pt x="4624" y="5923"/>
                  <a:pt x="4339" y="6239"/>
                  <a:pt x="4054" y="6493"/>
                </a:cubicBezTo>
                <a:lnTo>
                  <a:pt x="3991" y="6556"/>
                </a:lnTo>
                <a:cubicBezTo>
                  <a:pt x="3832" y="6683"/>
                  <a:pt x="3674" y="6778"/>
                  <a:pt x="3547" y="6873"/>
                </a:cubicBezTo>
                <a:cubicBezTo>
                  <a:pt x="3991" y="6461"/>
                  <a:pt x="4466" y="6049"/>
                  <a:pt x="4941" y="5638"/>
                </a:cubicBezTo>
                <a:close/>
                <a:moveTo>
                  <a:pt x="4783" y="3959"/>
                </a:moveTo>
                <a:lnTo>
                  <a:pt x="4783" y="3959"/>
                </a:lnTo>
                <a:cubicBezTo>
                  <a:pt x="4276" y="4434"/>
                  <a:pt x="3737" y="4909"/>
                  <a:pt x="3262" y="5353"/>
                </a:cubicBezTo>
                <a:cubicBezTo>
                  <a:pt x="2439" y="6049"/>
                  <a:pt x="1711" y="6619"/>
                  <a:pt x="1267" y="6904"/>
                </a:cubicBezTo>
                <a:lnTo>
                  <a:pt x="4783" y="3959"/>
                </a:lnTo>
                <a:close/>
                <a:moveTo>
                  <a:pt x="1584" y="6493"/>
                </a:moveTo>
                <a:lnTo>
                  <a:pt x="951" y="7031"/>
                </a:lnTo>
                <a:cubicBezTo>
                  <a:pt x="951" y="6999"/>
                  <a:pt x="951" y="6999"/>
                  <a:pt x="951" y="6999"/>
                </a:cubicBezTo>
                <a:cubicBezTo>
                  <a:pt x="982" y="6936"/>
                  <a:pt x="982" y="6904"/>
                  <a:pt x="1014" y="6841"/>
                </a:cubicBezTo>
                <a:cubicBezTo>
                  <a:pt x="1172" y="6778"/>
                  <a:pt x="1362" y="6651"/>
                  <a:pt x="1584" y="6493"/>
                </a:cubicBezTo>
                <a:close/>
                <a:moveTo>
                  <a:pt x="887" y="6904"/>
                </a:moveTo>
                <a:cubicBezTo>
                  <a:pt x="887" y="6936"/>
                  <a:pt x="856" y="6936"/>
                  <a:pt x="856" y="6968"/>
                </a:cubicBezTo>
                <a:cubicBezTo>
                  <a:pt x="856" y="6999"/>
                  <a:pt x="856" y="7031"/>
                  <a:pt x="856" y="7063"/>
                </a:cubicBezTo>
                <a:cubicBezTo>
                  <a:pt x="824" y="6999"/>
                  <a:pt x="824" y="6968"/>
                  <a:pt x="824" y="6904"/>
                </a:cubicBezTo>
                <a:close/>
                <a:moveTo>
                  <a:pt x="5263" y="5757"/>
                </a:moveTo>
                <a:lnTo>
                  <a:pt x="5263" y="5757"/>
                </a:lnTo>
                <a:cubicBezTo>
                  <a:pt x="4934" y="6035"/>
                  <a:pt x="4626" y="6296"/>
                  <a:pt x="4339" y="6556"/>
                </a:cubicBezTo>
                <a:cubicBezTo>
                  <a:pt x="3959" y="6873"/>
                  <a:pt x="3642" y="7126"/>
                  <a:pt x="3389" y="7348"/>
                </a:cubicBezTo>
                <a:cubicBezTo>
                  <a:pt x="3484" y="7253"/>
                  <a:pt x="3579" y="7158"/>
                  <a:pt x="3674" y="7063"/>
                </a:cubicBezTo>
                <a:cubicBezTo>
                  <a:pt x="4086" y="6714"/>
                  <a:pt x="4593" y="6271"/>
                  <a:pt x="5163" y="5828"/>
                </a:cubicBezTo>
                <a:cubicBezTo>
                  <a:pt x="5193" y="5807"/>
                  <a:pt x="5228" y="5783"/>
                  <a:pt x="5263" y="5757"/>
                </a:cubicBezTo>
                <a:close/>
                <a:moveTo>
                  <a:pt x="4244" y="6113"/>
                </a:moveTo>
                <a:lnTo>
                  <a:pt x="4244" y="6113"/>
                </a:lnTo>
                <a:cubicBezTo>
                  <a:pt x="3642" y="6651"/>
                  <a:pt x="3136" y="7126"/>
                  <a:pt x="2756" y="7475"/>
                </a:cubicBezTo>
                <a:cubicBezTo>
                  <a:pt x="2566" y="7601"/>
                  <a:pt x="2439" y="7728"/>
                  <a:pt x="2344" y="7791"/>
                </a:cubicBezTo>
                <a:cubicBezTo>
                  <a:pt x="2281" y="7823"/>
                  <a:pt x="2217" y="7855"/>
                  <a:pt x="2122" y="7886"/>
                </a:cubicBezTo>
                <a:lnTo>
                  <a:pt x="4244" y="6113"/>
                </a:lnTo>
                <a:close/>
                <a:moveTo>
                  <a:pt x="3357" y="6714"/>
                </a:moveTo>
                <a:cubicBezTo>
                  <a:pt x="2882" y="7126"/>
                  <a:pt x="2407" y="7538"/>
                  <a:pt x="1964" y="7918"/>
                </a:cubicBezTo>
                <a:cubicBezTo>
                  <a:pt x="1932" y="7918"/>
                  <a:pt x="1901" y="7886"/>
                  <a:pt x="1901" y="7886"/>
                </a:cubicBezTo>
                <a:cubicBezTo>
                  <a:pt x="2059" y="7760"/>
                  <a:pt x="2629" y="7285"/>
                  <a:pt x="3357" y="6714"/>
                </a:cubicBezTo>
                <a:close/>
                <a:moveTo>
                  <a:pt x="6081" y="6429"/>
                </a:moveTo>
                <a:lnTo>
                  <a:pt x="6081" y="6429"/>
                </a:lnTo>
                <a:cubicBezTo>
                  <a:pt x="5321" y="7189"/>
                  <a:pt x="4529" y="7855"/>
                  <a:pt x="3959" y="8235"/>
                </a:cubicBezTo>
                <a:lnTo>
                  <a:pt x="4054" y="8140"/>
                </a:lnTo>
                <a:lnTo>
                  <a:pt x="6081" y="6429"/>
                </a:lnTo>
                <a:close/>
                <a:moveTo>
                  <a:pt x="7791" y="5986"/>
                </a:moveTo>
                <a:cubicBezTo>
                  <a:pt x="7031" y="6778"/>
                  <a:pt x="5986" y="7823"/>
                  <a:pt x="5194" y="8393"/>
                </a:cubicBezTo>
                <a:lnTo>
                  <a:pt x="5194" y="8393"/>
                </a:lnTo>
                <a:lnTo>
                  <a:pt x="7791" y="5986"/>
                </a:lnTo>
                <a:close/>
                <a:moveTo>
                  <a:pt x="3231" y="8425"/>
                </a:moveTo>
                <a:cubicBezTo>
                  <a:pt x="3199" y="8456"/>
                  <a:pt x="3199" y="8456"/>
                  <a:pt x="3199" y="8488"/>
                </a:cubicBezTo>
                <a:lnTo>
                  <a:pt x="3136" y="8488"/>
                </a:lnTo>
                <a:lnTo>
                  <a:pt x="3231" y="8425"/>
                </a:lnTo>
                <a:close/>
                <a:moveTo>
                  <a:pt x="8424" y="3991"/>
                </a:moveTo>
                <a:lnTo>
                  <a:pt x="8424" y="3991"/>
                </a:lnTo>
                <a:cubicBezTo>
                  <a:pt x="8139" y="4308"/>
                  <a:pt x="7728" y="4783"/>
                  <a:pt x="7221" y="5289"/>
                </a:cubicBezTo>
                <a:cubicBezTo>
                  <a:pt x="6144" y="6176"/>
                  <a:pt x="4783" y="7316"/>
                  <a:pt x="4022" y="8013"/>
                </a:cubicBezTo>
                <a:lnTo>
                  <a:pt x="3516" y="8456"/>
                </a:lnTo>
                <a:cubicBezTo>
                  <a:pt x="3421" y="8488"/>
                  <a:pt x="3357" y="8520"/>
                  <a:pt x="3294" y="8520"/>
                </a:cubicBezTo>
                <a:cubicBezTo>
                  <a:pt x="3326" y="8425"/>
                  <a:pt x="3389" y="8298"/>
                  <a:pt x="3484" y="8171"/>
                </a:cubicBezTo>
                <a:lnTo>
                  <a:pt x="6524" y="5448"/>
                </a:lnTo>
                <a:cubicBezTo>
                  <a:pt x="7284" y="4846"/>
                  <a:pt x="8013" y="4308"/>
                  <a:pt x="8424" y="3991"/>
                </a:cubicBezTo>
                <a:close/>
                <a:moveTo>
                  <a:pt x="3326" y="8615"/>
                </a:moveTo>
                <a:lnTo>
                  <a:pt x="3262" y="8678"/>
                </a:lnTo>
                <a:cubicBezTo>
                  <a:pt x="3262" y="8646"/>
                  <a:pt x="3262" y="8646"/>
                  <a:pt x="3262" y="8615"/>
                </a:cubicBezTo>
                <a:close/>
                <a:moveTo>
                  <a:pt x="8203" y="6588"/>
                </a:moveTo>
                <a:cubicBezTo>
                  <a:pt x="7949" y="6841"/>
                  <a:pt x="7759" y="7063"/>
                  <a:pt x="7633" y="7221"/>
                </a:cubicBezTo>
                <a:cubicBezTo>
                  <a:pt x="6936" y="7918"/>
                  <a:pt x="6113" y="8678"/>
                  <a:pt x="5828" y="8678"/>
                </a:cubicBezTo>
                <a:cubicBezTo>
                  <a:pt x="5796" y="8678"/>
                  <a:pt x="5796" y="8678"/>
                  <a:pt x="5796" y="8646"/>
                </a:cubicBezTo>
                <a:cubicBezTo>
                  <a:pt x="5764" y="8520"/>
                  <a:pt x="6683" y="7791"/>
                  <a:pt x="7284" y="7316"/>
                </a:cubicBezTo>
                <a:cubicBezTo>
                  <a:pt x="7664" y="7031"/>
                  <a:pt x="7981" y="6778"/>
                  <a:pt x="8203" y="6588"/>
                </a:cubicBezTo>
                <a:close/>
                <a:moveTo>
                  <a:pt x="4624" y="1"/>
                </a:moveTo>
                <a:cubicBezTo>
                  <a:pt x="4561" y="1"/>
                  <a:pt x="4244" y="254"/>
                  <a:pt x="3136" y="1299"/>
                </a:cubicBezTo>
                <a:cubicBezTo>
                  <a:pt x="2344" y="2027"/>
                  <a:pt x="1077" y="3199"/>
                  <a:pt x="602" y="3516"/>
                </a:cubicBezTo>
                <a:lnTo>
                  <a:pt x="4276" y="96"/>
                </a:lnTo>
                <a:cubicBezTo>
                  <a:pt x="4276" y="96"/>
                  <a:pt x="4276" y="64"/>
                  <a:pt x="4276" y="32"/>
                </a:cubicBezTo>
                <a:lnTo>
                  <a:pt x="4244" y="32"/>
                </a:lnTo>
                <a:cubicBezTo>
                  <a:pt x="4241" y="32"/>
                  <a:pt x="4239" y="32"/>
                  <a:pt x="4236" y="32"/>
                </a:cubicBezTo>
                <a:cubicBezTo>
                  <a:pt x="4178" y="32"/>
                  <a:pt x="4110" y="61"/>
                  <a:pt x="2629" y="1331"/>
                </a:cubicBezTo>
                <a:cubicBezTo>
                  <a:pt x="2186" y="1742"/>
                  <a:pt x="1679" y="2186"/>
                  <a:pt x="1236" y="2566"/>
                </a:cubicBezTo>
                <a:lnTo>
                  <a:pt x="3769" y="159"/>
                </a:lnTo>
                <a:cubicBezTo>
                  <a:pt x="3801" y="159"/>
                  <a:pt x="3801" y="127"/>
                  <a:pt x="3769" y="96"/>
                </a:cubicBezTo>
                <a:cubicBezTo>
                  <a:pt x="3769" y="80"/>
                  <a:pt x="3761" y="72"/>
                  <a:pt x="3749" y="72"/>
                </a:cubicBezTo>
                <a:cubicBezTo>
                  <a:pt x="3737" y="72"/>
                  <a:pt x="3722" y="80"/>
                  <a:pt x="3706" y="96"/>
                </a:cubicBezTo>
                <a:lnTo>
                  <a:pt x="3360" y="369"/>
                </a:lnTo>
                <a:lnTo>
                  <a:pt x="3360" y="369"/>
                </a:lnTo>
                <a:cubicBezTo>
                  <a:pt x="3380" y="345"/>
                  <a:pt x="3389" y="329"/>
                  <a:pt x="3389" y="317"/>
                </a:cubicBezTo>
                <a:cubicBezTo>
                  <a:pt x="3389" y="317"/>
                  <a:pt x="3389" y="286"/>
                  <a:pt x="3357" y="286"/>
                </a:cubicBezTo>
                <a:cubicBezTo>
                  <a:pt x="3357" y="254"/>
                  <a:pt x="3357" y="254"/>
                  <a:pt x="3326" y="254"/>
                </a:cubicBezTo>
                <a:cubicBezTo>
                  <a:pt x="3326" y="254"/>
                  <a:pt x="3294" y="254"/>
                  <a:pt x="3294" y="286"/>
                </a:cubicBezTo>
                <a:cubicBezTo>
                  <a:pt x="3231" y="349"/>
                  <a:pt x="3136" y="412"/>
                  <a:pt x="3072" y="476"/>
                </a:cubicBezTo>
                <a:cubicBezTo>
                  <a:pt x="2914" y="602"/>
                  <a:pt x="2692" y="761"/>
                  <a:pt x="2502" y="951"/>
                </a:cubicBezTo>
                <a:cubicBezTo>
                  <a:pt x="2312" y="1077"/>
                  <a:pt x="2154" y="1204"/>
                  <a:pt x="1996" y="1331"/>
                </a:cubicBezTo>
                <a:cubicBezTo>
                  <a:pt x="2122" y="1172"/>
                  <a:pt x="2217" y="1046"/>
                  <a:pt x="2217" y="951"/>
                </a:cubicBezTo>
                <a:cubicBezTo>
                  <a:pt x="2217" y="887"/>
                  <a:pt x="2217" y="856"/>
                  <a:pt x="2186" y="824"/>
                </a:cubicBezTo>
                <a:lnTo>
                  <a:pt x="2122" y="824"/>
                </a:lnTo>
                <a:cubicBezTo>
                  <a:pt x="1869" y="1077"/>
                  <a:pt x="1552" y="1362"/>
                  <a:pt x="1457" y="1394"/>
                </a:cubicBezTo>
                <a:lnTo>
                  <a:pt x="1426" y="1394"/>
                </a:lnTo>
                <a:cubicBezTo>
                  <a:pt x="1394" y="1426"/>
                  <a:pt x="1394" y="1457"/>
                  <a:pt x="1426" y="1457"/>
                </a:cubicBezTo>
                <a:cubicBezTo>
                  <a:pt x="1426" y="1489"/>
                  <a:pt x="1457" y="1489"/>
                  <a:pt x="1457" y="1489"/>
                </a:cubicBezTo>
                <a:cubicBezTo>
                  <a:pt x="1552" y="1489"/>
                  <a:pt x="1869" y="1204"/>
                  <a:pt x="2091" y="982"/>
                </a:cubicBezTo>
                <a:lnTo>
                  <a:pt x="2091" y="982"/>
                </a:lnTo>
                <a:cubicBezTo>
                  <a:pt x="2059" y="1141"/>
                  <a:pt x="1774" y="1457"/>
                  <a:pt x="1489" y="1742"/>
                </a:cubicBezTo>
                <a:cubicBezTo>
                  <a:pt x="1077" y="2059"/>
                  <a:pt x="761" y="2344"/>
                  <a:pt x="602" y="2534"/>
                </a:cubicBezTo>
                <a:cubicBezTo>
                  <a:pt x="571" y="2566"/>
                  <a:pt x="571" y="2566"/>
                  <a:pt x="539" y="2566"/>
                </a:cubicBezTo>
                <a:cubicBezTo>
                  <a:pt x="539" y="2598"/>
                  <a:pt x="539" y="2598"/>
                  <a:pt x="539" y="2598"/>
                </a:cubicBezTo>
                <a:lnTo>
                  <a:pt x="539" y="2629"/>
                </a:lnTo>
                <a:cubicBezTo>
                  <a:pt x="476" y="2693"/>
                  <a:pt x="444" y="2724"/>
                  <a:pt x="444" y="2788"/>
                </a:cubicBezTo>
                <a:cubicBezTo>
                  <a:pt x="444" y="2819"/>
                  <a:pt x="476" y="2851"/>
                  <a:pt x="476" y="2851"/>
                </a:cubicBezTo>
                <a:cubicBezTo>
                  <a:pt x="476" y="2883"/>
                  <a:pt x="507" y="2883"/>
                  <a:pt x="507" y="2883"/>
                </a:cubicBezTo>
                <a:lnTo>
                  <a:pt x="539" y="2883"/>
                </a:lnTo>
                <a:lnTo>
                  <a:pt x="2376" y="1362"/>
                </a:lnTo>
                <a:lnTo>
                  <a:pt x="2376" y="1362"/>
                </a:lnTo>
                <a:lnTo>
                  <a:pt x="159" y="3421"/>
                </a:lnTo>
                <a:cubicBezTo>
                  <a:pt x="159" y="3421"/>
                  <a:pt x="159" y="3453"/>
                  <a:pt x="159" y="3484"/>
                </a:cubicBezTo>
                <a:lnTo>
                  <a:pt x="191" y="3484"/>
                </a:lnTo>
                <a:cubicBezTo>
                  <a:pt x="286" y="3484"/>
                  <a:pt x="602" y="3231"/>
                  <a:pt x="2502" y="1584"/>
                </a:cubicBezTo>
                <a:lnTo>
                  <a:pt x="2502" y="1584"/>
                </a:lnTo>
                <a:lnTo>
                  <a:pt x="349" y="3579"/>
                </a:lnTo>
                <a:cubicBezTo>
                  <a:pt x="349" y="3611"/>
                  <a:pt x="349" y="3643"/>
                  <a:pt x="349" y="3643"/>
                </a:cubicBezTo>
                <a:cubicBezTo>
                  <a:pt x="381" y="3674"/>
                  <a:pt x="381" y="3674"/>
                  <a:pt x="412" y="3674"/>
                </a:cubicBezTo>
                <a:cubicBezTo>
                  <a:pt x="539" y="3674"/>
                  <a:pt x="824" y="3484"/>
                  <a:pt x="1267" y="3104"/>
                </a:cubicBezTo>
                <a:lnTo>
                  <a:pt x="1267" y="3104"/>
                </a:lnTo>
                <a:cubicBezTo>
                  <a:pt x="1" y="4276"/>
                  <a:pt x="32" y="4308"/>
                  <a:pt x="64" y="4339"/>
                </a:cubicBezTo>
                <a:cubicBezTo>
                  <a:pt x="64" y="4371"/>
                  <a:pt x="96" y="4371"/>
                  <a:pt x="96" y="4371"/>
                </a:cubicBezTo>
                <a:lnTo>
                  <a:pt x="127" y="4371"/>
                </a:lnTo>
                <a:cubicBezTo>
                  <a:pt x="96" y="4403"/>
                  <a:pt x="96" y="4434"/>
                  <a:pt x="96" y="4466"/>
                </a:cubicBezTo>
                <a:cubicBezTo>
                  <a:pt x="64" y="4498"/>
                  <a:pt x="96" y="4529"/>
                  <a:pt x="96" y="4529"/>
                </a:cubicBezTo>
                <a:cubicBezTo>
                  <a:pt x="127" y="4561"/>
                  <a:pt x="127" y="4561"/>
                  <a:pt x="159" y="4561"/>
                </a:cubicBezTo>
                <a:cubicBezTo>
                  <a:pt x="159" y="4561"/>
                  <a:pt x="159" y="4561"/>
                  <a:pt x="191" y="4529"/>
                </a:cubicBezTo>
                <a:cubicBezTo>
                  <a:pt x="191" y="4529"/>
                  <a:pt x="222" y="4498"/>
                  <a:pt x="254" y="4466"/>
                </a:cubicBezTo>
                <a:cubicBezTo>
                  <a:pt x="254" y="4561"/>
                  <a:pt x="254" y="4624"/>
                  <a:pt x="286" y="4656"/>
                </a:cubicBezTo>
                <a:cubicBezTo>
                  <a:pt x="317" y="4688"/>
                  <a:pt x="317" y="4688"/>
                  <a:pt x="349" y="4688"/>
                </a:cubicBezTo>
                <a:lnTo>
                  <a:pt x="381" y="4688"/>
                </a:lnTo>
                <a:cubicBezTo>
                  <a:pt x="412" y="4656"/>
                  <a:pt x="1711" y="3199"/>
                  <a:pt x="3041" y="1964"/>
                </a:cubicBezTo>
                <a:cubicBezTo>
                  <a:pt x="3262" y="1774"/>
                  <a:pt x="3516" y="1552"/>
                  <a:pt x="3769" y="1331"/>
                </a:cubicBezTo>
                <a:cubicBezTo>
                  <a:pt x="4434" y="824"/>
                  <a:pt x="5004" y="444"/>
                  <a:pt x="5226" y="286"/>
                </a:cubicBezTo>
                <a:cubicBezTo>
                  <a:pt x="5289" y="254"/>
                  <a:pt x="5353" y="254"/>
                  <a:pt x="5384" y="254"/>
                </a:cubicBezTo>
                <a:cubicBezTo>
                  <a:pt x="5416" y="254"/>
                  <a:pt x="5448" y="254"/>
                  <a:pt x="5448" y="286"/>
                </a:cubicBezTo>
                <a:cubicBezTo>
                  <a:pt x="4751" y="856"/>
                  <a:pt x="349" y="4434"/>
                  <a:pt x="317" y="4941"/>
                </a:cubicBezTo>
                <a:cubicBezTo>
                  <a:pt x="317" y="4973"/>
                  <a:pt x="317" y="5004"/>
                  <a:pt x="317" y="5004"/>
                </a:cubicBezTo>
                <a:lnTo>
                  <a:pt x="349" y="5036"/>
                </a:lnTo>
                <a:lnTo>
                  <a:pt x="254" y="5099"/>
                </a:lnTo>
                <a:cubicBezTo>
                  <a:pt x="222" y="5131"/>
                  <a:pt x="222" y="5163"/>
                  <a:pt x="254" y="5163"/>
                </a:cubicBezTo>
                <a:cubicBezTo>
                  <a:pt x="254" y="5194"/>
                  <a:pt x="286" y="5194"/>
                  <a:pt x="317" y="5194"/>
                </a:cubicBezTo>
                <a:lnTo>
                  <a:pt x="476" y="5036"/>
                </a:lnTo>
                <a:lnTo>
                  <a:pt x="507" y="5036"/>
                </a:lnTo>
                <a:cubicBezTo>
                  <a:pt x="317" y="5258"/>
                  <a:pt x="222" y="5416"/>
                  <a:pt x="191" y="5511"/>
                </a:cubicBezTo>
                <a:cubicBezTo>
                  <a:pt x="191" y="5543"/>
                  <a:pt x="222" y="5574"/>
                  <a:pt x="222" y="5574"/>
                </a:cubicBezTo>
                <a:cubicBezTo>
                  <a:pt x="222" y="5606"/>
                  <a:pt x="254" y="5606"/>
                  <a:pt x="254" y="5606"/>
                </a:cubicBezTo>
                <a:lnTo>
                  <a:pt x="317" y="5606"/>
                </a:lnTo>
                <a:cubicBezTo>
                  <a:pt x="2376" y="3643"/>
                  <a:pt x="5733" y="634"/>
                  <a:pt x="6239" y="507"/>
                </a:cubicBezTo>
                <a:lnTo>
                  <a:pt x="6239" y="507"/>
                </a:lnTo>
                <a:cubicBezTo>
                  <a:pt x="5923" y="887"/>
                  <a:pt x="3421" y="3041"/>
                  <a:pt x="1299" y="4814"/>
                </a:cubicBezTo>
                <a:cubicBezTo>
                  <a:pt x="1109" y="4973"/>
                  <a:pt x="919" y="5131"/>
                  <a:pt x="792" y="5289"/>
                </a:cubicBezTo>
                <a:cubicBezTo>
                  <a:pt x="634" y="5416"/>
                  <a:pt x="507" y="5511"/>
                  <a:pt x="349" y="5638"/>
                </a:cubicBezTo>
                <a:cubicBezTo>
                  <a:pt x="317" y="5669"/>
                  <a:pt x="317" y="5701"/>
                  <a:pt x="349" y="5701"/>
                </a:cubicBezTo>
                <a:cubicBezTo>
                  <a:pt x="381" y="5733"/>
                  <a:pt x="412" y="5733"/>
                  <a:pt x="412" y="5733"/>
                </a:cubicBezTo>
                <a:lnTo>
                  <a:pt x="444" y="5701"/>
                </a:lnTo>
                <a:lnTo>
                  <a:pt x="444" y="5701"/>
                </a:lnTo>
                <a:cubicBezTo>
                  <a:pt x="412" y="5764"/>
                  <a:pt x="381" y="5796"/>
                  <a:pt x="381" y="5859"/>
                </a:cubicBezTo>
                <a:cubicBezTo>
                  <a:pt x="381" y="5923"/>
                  <a:pt x="381" y="6018"/>
                  <a:pt x="444" y="6081"/>
                </a:cubicBezTo>
                <a:cubicBezTo>
                  <a:pt x="444" y="6081"/>
                  <a:pt x="476" y="6113"/>
                  <a:pt x="476" y="6113"/>
                </a:cubicBezTo>
                <a:cubicBezTo>
                  <a:pt x="507" y="6113"/>
                  <a:pt x="507" y="6081"/>
                  <a:pt x="507" y="6081"/>
                </a:cubicBezTo>
                <a:cubicBezTo>
                  <a:pt x="539" y="6049"/>
                  <a:pt x="571" y="6049"/>
                  <a:pt x="602" y="6018"/>
                </a:cubicBezTo>
                <a:lnTo>
                  <a:pt x="602" y="6018"/>
                </a:lnTo>
                <a:cubicBezTo>
                  <a:pt x="507" y="6113"/>
                  <a:pt x="476" y="6208"/>
                  <a:pt x="476" y="6303"/>
                </a:cubicBezTo>
                <a:cubicBezTo>
                  <a:pt x="444" y="6366"/>
                  <a:pt x="476" y="6398"/>
                  <a:pt x="507" y="6429"/>
                </a:cubicBezTo>
                <a:cubicBezTo>
                  <a:pt x="507" y="6461"/>
                  <a:pt x="539" y="6461"/>
                  <a:pt x="539" y="6461"/>
                </a:cubicBezTo>
                <a:cubicBezTo>
                  <a:pt x="571" y="6461"/>
                  <a:pt x="602" y="6429"/>
                  <a:pt x="697" y="6366"/>
                </a:cubicBezTo>
                <a:lnTo>
                  <a:pt x="697" y="6366"/>
                </a:lnTo>
                <a:cubicBezTo>
                  <a:pt x="634" y="6429"/>
                  <a:pt x="602" y="6461"/>
                  <a:pt x="571" y="6493"/>
                </a:cubicBezTo>
                <a:cubicBezTo>
                  <a:pt x="571" y="6493"/>
                  <a:pt x="571" y="6524"/>
                  <a:pt x="571" y="6524"/>
                </a:cubicBezTo>
                <a:cubicBezTo>
                  <a:pt x="571" y="6556"/>
                  <a:pt x="602" y="6556"/>
                  <a:pt x="602" y="6556"/>
                </a:cubicBezTo>
                <a:lnTo>
                  <a:pt x="634" y="6556"/>
                </a:lnTo>
                <a:cubicBezTo>
                  <a:pt x="666" y="6524"/>
                  <a:pt x="792" y="6461"/>
                  <a:pt x="951" y="6334"/>
                </a:cubicBezTo>
                <a:lnTo>
                  <a:pt x="951" y="6334"/>
                </a:lnTo>
                <a:cubicBezTo>
                  <a:pt x="856" y="6493"/>
                  <a:pt x="792" y="6588"/>
                  <a:pt x="761" y="6714"/>
                </a:cubicBezTo>
                <a:cubicBezTo>
                  <a:pt x="729" y="6746"/>
                  <a:pt x="697" y="6778"/>
                  <a:pt x="697" y="6778"/>
                </a:cubicBezTo>
                <a:cubicBezTo>
                  <a:pt x="697" y="6809"/>
                  <a:pt x="697" y="6841"/>
                  <a:pt x="697" y="6841"/>
                </a:cubicBezTo>
                <a:cubicBezTo>
                  <a:pt x="697" y="6936"/>
                  <a:pt x="729" y="7031"/>
                  <a:pt x="792" y="7126"/>
                </a:cubicBezTo>
                <a:cubicBezTo>
                  <a:pt x="792" y="7126"/>
                  <a:pt x="824" y="7158"/>
                  <a:pt x="887" y="7158"/>
                </a:cubicBezTo>
                <a:lnTo>
                  <a:pt x="982" y="7158"/>
                </a:lnTo>
                <a:cubicBezTo>
                  <a:pt x="1172" y="7094"/>
                  <a:pt x="1552" y="6841"/>
                  <a:pt x="1996" y="6493"/>
                </a:cubicBezTo>
                <a:lnTo>
                  <a:pt x="1996" y="6493"/>
                </a:lnTo>
                <a:cubicBezTo>
                  <a:pt x="1489" y="6968"/>
                  <a:pt x="1172" y="7316"/>
                  <a:pt x="1109" y="7348"/>
                </a:cubicBezTo>
                <a:cubicBezTo>
                  <a:pt x="1077" y="7380"/>
                  <a:pt x="1077" y="7411"/>
                  <a:pt x="1109" y="7443"/>
                </a:cubicBezTo>
                <a:lnTo>
                  <a:pt x="1172" y="7443"/>
                </a:lnTo>
                <a:lnTo>
                  <a:pt x="6176" y="2883"/>
                </a:lnTo>
                <a:cubicBezTo>
                  <a:pt x="6999" y="2186"/>
                  <a:pt x="7664" y="1711"/>
                  <a:pt x="7918" y="1647"/>
                </a:cubicBezTo>
                <a:lnTo>
                  <a:pt x="7918" y="1647"/>
                </a:lnTo>
                <a:lnTo>
                  <a:pt x="1236" y="7538"/>
                </a:lnTo>
                <a:cubicBezTo>
                  <a:pt x="1236" y="7538"/>
                  <a:pt x="1236" y="7570"/>
                  <a:pt x="1236" y="7601"/>
                </a:cubicBezTo>
                <a:cubicBezTo>
                  <a:pt x="1251" y="7617"/>
                  <a:pt x="1267" y="7625"/>
                  <a:pt x="1279" y="7625"/>
                </a:cubicBezTo>
                <a:cubicBezTo>
                  <a:pt x="1291" y="7625"/>
                  <a:pt x="1299" y="7617"/>
                  <a:pt x="1299" y="7601"/>
                </a:cubicBezTo>
                <a:lnTo>
                  <a:pt x="7918" y="2059"/>
                </a:lnTo>
                <a:lnTo>
                  <a:pt x="7918" y="2059"/>
                </a:lnTo>
                <a:cubicBezTo>
                  <a:pt x="7886" y="2154"/>
                  <a:pt x="7791" y="2281"/>
                  <a:pt x="7664" y="2439"/>
                </a:cubicBezTo>
                <a:lnTo>
                  <a:pt x="1457" y="7633"/>
                </a:lnTo>
                <a:cubicBezTo>
                  <a:pt x="1457" y="7665"/>
                  <a:pt x="1457" y="7696"/>
                  <a:pt x="1457" y="7728"/>
                </a:cubicBezTo>
                <a:lnTo>
                  <a:pt x="1521" y="7728"/>
                </a:lnTo>
                <a:cubicBezTo>
                  <a:pt x="1774" y="7570"/>
                  <a:pt x="6493" y="3991"/>
                  <a:pt x="7728" y="2534"/>
                </a:cubicBezTo>
                <a:lnTo>
                  <a:pt x="8234" y="2122"/>
                </a:lnTo>
                <a:lnTo>
                  <a:pt x="8234" y="2122"/>
                </a:lnTo>
                <a:cubicBezTo>
                  <a:pt x="7981" y="2851"/>
                  <a:pt x="3516" y="6493"/>
                  <a:pt x="1774" y="7823"/>
                </a:cubicBezTo>
                <a:cubicBezTo>
                  <a:pt x="1774" y="7855"/>
                  <a:pt x="1742" y="7855"/>
                  <a:pt x="1742" y="7886"/>
                </a:cubicBezTo>
                <a:cubicBezTo>
                  <a:pt x="1742" y="7886"/>
                  <a:pt x="1742" y="7886"/>
                  <a:pt x="1774" y="7918"/>
                </a:cubicBezTo>
                <a:cubicBezTo>
                  <a:pt x="1806" y="7950"/>
                  <a:pt x="1869" y="7981"/>
                  <a:pt x="1932" y="8013"/>
                </a:cubicBezTo>
                <a:lnTo>
                  <a:pt x="1996" y="8013"/>
                </a:lnTo>
                <a:cubicBezTo>
                  <a:pt x="2027" y="8013"/>
                  <a:pt x="2122" y="7981"/>
                  <a:pt x="2186" y="7981"/>
                </a:cubicBezTo>
                <a:cubicBezTo>
                  <a:pt x="2186" y="7981"/>
                  <a:pt x="2154" y="8013"/>
                  <a:pt x="2154" y="8013"/>
                </a:cubicBezTo>
                <a:cubicBezTo>
                  <a:pt x="2154" y="8045"/>
                  <a:pt x="2154" y="8045"/>
                  <a:pt x="2186" y="8076"/>
                </a:cubicBezTo>
                <a:lnTo>
                  <a:pt x="2249" y="8076"/>
                </a:lnTo>
                <a:cubicBezTo>
                  <a:pt x="2344" y="7981"/>
                  <a:pt x="2439" y="7886"/>
                  <a:pt x="2534" y="7823"/>
                </a:cubicBezTo>
                <a:cubicBezTo>
                  <a:pt x="2724" y="7696"/>
                  <a:pt x="2914" y="7570"/>
                  <a:pt x="3136" y="7411"/>
                </a:cubicBezTo>
                <a:lnTo>
                  <a:pt x="3136" y="7411"/>
                </a:lnTo>
                <a:cubicBezTo>
                  <a:pt x="2787" y="7728"/>
                  <a:pt x="2566" y="7981"/>
                  <a:pt x="2502" y="8140"/>
                </a:cubicBezTo>
                <a:cubicBezTo>
                  <a:pt x="2471" y="8203"/>
                  <a:pt x="2471" y="8203"/>
                  <a:pt x="2471" y="8235"/>
                </a:cubicBezTo>
                <a:lnTo>
                  <a:pt x="2502" y="8235"/>
                </a:lnTo>
                <a:cubicBezTo>
                  <a:pt x="2502" y="8266"/>
                  <a:pt x="2502" y="8266"/>
                  <a:pt x="2502" y="8298"/>
                </a:cubicBezTo>
                <a:lnTo>
                  <a:pt x="2597" y="8298"/>
                </a:lnTo>
                <a:cubicBezTo>
                  <a:pt x="4719" y="6461"/>
                  <a:pt x="7854" y="3801"/>
                  <a:pt x="8456" y="3358"/>
                </a:cubicBezTo>
                <a:lnTo>
                  <a:pt x="8456" y="3358"/>
                </a:lnTo>
                <a:cubicBezTo>
                  <a:pt x="8234" y="3643"/>
                  <a:pt x="7284" y="4498"/>
                  <a:pt x="6144" y="5511"/>
                </a:cubicBezTo>
                <a:lnTo>
                  <a:pt x="2566" y="8520"/>
                </a:lnTo>
                <a:cubicBezTo>
                  <a:pt x="2534" y="8520"/>
                  <a:pt x="2534" y="8551"/>
                  <a:pt x="2566" y="8583"/>
                </a:cubicBezTo>
                <a:cubicBezTo>
                  <a:pt x="2566" y="8599"/>
                  <a:pt x="2574" y="8607"/>
                  <a:pt x="2586" y="8607"/>
                </a:cubicBezTo>
                <a:cubicBezTo>
                  <a:pt x="2597" y="8607"/>
                  <a:pt x="2613" y="8599"/>
                  <a:pt x="2629" y="8583"/>
                </a:cubicBezTo>
                <a:cubicBezTo>
                  <a:pt x="2787" y="8456"/>
                  <a:pt x="3326" y="8013"/>
                  <a:pt x="4022" y="7443"/>
                </a:cubicBezTo>
                <a:lnTo>
                  <a:pt x="4022" y="7443"/>
                </a:lnTo>
                <a:cubicBezTo>
                  <a:pt x="3801" y="7665"/>
                  <a:pt x="3579" y="7886"/>
                  <a:pt x="3421" y="8076"/>
                </a:cubicBezTo>
                <a:lnTo>
                  <a:pt x="3041" y="8456"/>
                </a:lnTo>
                <a:cubicBezTo>
                  <a:pt x="3009" y="8456"/>
                  <a:pt x="3009" y="8488"/>
                  <a:pt x="3041" y="8520"/>
                </a:cubicBezTo>
                <a:cubicBezTo>
                  <a:pt x="3072" y="8551"/>
                  <a:pt x="3104" y="8583"/>
                  <a:pt x="3136" y="8583"/>
                </a:cubicBezTo>
                <a:lnTo>
                  <a:pt x="3136" y="8615"/>
                </a:lnTo>
                <a:cubicBezTo>
                  <a:pt x="3136" y="8678"/>
                  <a:pt x="3167" y="8741"/>
                  <a:pt x="3199" y="8773"/>
                </a:cubicBezTo>
                <a:cubicBezTo>
                  <a:pt x="3199" y="8805"/>
                  <a:pt x="3231" y="8805"/>
                  <a:pt x="3231" y="8805"/>
                </a:cubicBezTo>
                <a:lnTo>
                  <a:pt x="3262" y="8805"/>
                </a:lnTo>
                <a:lnTo>
                  <a:pt x="3516" y="8583"/>
                </a:lnTo>
                <a:lnTo>
                  <a:pt x="3516" y="8583"/>
                </a:lnTo>
                <a:cubicBezTo>
                  <a:pt x="3484" y="8615"/>
                  <a:pt x="3484" y="8646"/>
                  <a:pt x="3484" y="8646"/>
                </a:cubicBezTo>
                <a:cubicBezTo>
                  <a:pt x="3484" y="8678"/>
                  <a:pt x="3484" y="8710"/>
                  <a:pt x="3484" y="8710"/>
                </a:cubicBezTo>
                <a:cubicBezTo>
                  <a:pt x="3547" y="8773"/>
                  <a:pt x="3579" y="8805"/>
                  <a:pt x="3674" y="8805"/>
                </a:cubicBezTo>
                <a:cubicBezTo>
                  <a:pt x="3706" y="8805"/>
                  <a:pt x="3769" y="8773"/>
                  <a:pt x="3832" y="8773"/>
                </a:cubicBezTo>
                <a:cubicBezTo>
                  <a:pt x="3801" y="8805"/>
                  <a:pt x="3737" y="8836"/>
                  <a:pt x="3706" y="8836"/>
                </a:cubicBezTo>
                <a:cubicBezTo>
                  <a:pt x="3706" y="8868"/>
                  <a:pt x="3706" y="8868"/>
                  <a:pt x="3706" y="8900"/>
                </a:cubicBezTo>
                <a:cubicBezTo>
                  <a:pt x="3706" y="8900"/>
                  <a:pt x="3706" y="8900"/>
                  <a:pt x="3706" y="8931"/>
                </a:cubicBezTo>
                <a:cubicBezTo>
                  <a:pt x="3706" y="8931"/>
                  <a:pt x="3737" y="8963"/>
                  <a:pt x="3769" y="8963"/>
                </a:cubicBezTo>
                <a:cubicBezTo>
                  <a:pt x="3864" y="8963"/>
                  <a:pt x="4244" y="8678"/>
                  <a:pt x="4751" y="8235"/>
                </a:cubicBezTo>
                <a:lnTo>
                  <a:pt x="4751" y="8235"/>
                </a:lnTo>
                <a:lnTo>
                  <a:pt x="4149" y="8773"/>
                </a:lnTo>
                <a:cubicBezTo>
                  <a:pt x="4117" y="8805"/>
                  <a:pt x="4117" y="8836"/>
                  <a:pt x="4149" y="8868"/>
                </a:cubicBezTo>
                <a:cubicBezTo>
                  <a:pt x="4181" y="8900"/>
                  <a:pt x="4244" y="8931"/>
                  <a:pt x="4339" y="8931"/>
                </a:cubicBezTo>
                <a:cubicBezTo>
                  <a:pt x="4434" y="8931"/>
                  <a:pt x="4529" y="8900"/>
                  <a:pt x="4656" y="8836"/>
                </a:cubicBezTo>
                <a:cubicBezTo>
                  <a:pt x="4688" y="8868"/>
                  <a:pt x="4688" y="8868"/>
                  <a:pt x="4719" y="8868"/>
                </a:cubicBezTo>
                <a:cubicBezTo>
                  <a:pt x="4783" y="8868"/>
                  <a:pt x="4878" y="8836"/>
                  <a:pt x="4973" y="8773"/>
                </a:cubicBezTo>
                <a:lnTo>
                  <a:pt x="4973" y="8773"/>
                </a:lnTo>
                <a:cubicBezTo>
                  <a:pt x="4941" y="8836"/>
                  <a:pt x="4878" y="8868"/>
                  <a:pt x="4846" y="8900"/>
                </a:cubicBezTo>
                <a:cubicBezTo>
                  <a:pt x="4814" y="8931"/>
                  <a:pt x="4814" y="8931"/>
                  <a:pt x="4846" y="8963"/>
                </a:cubicBezTo>
                <a:cubicBezTo>
                  <a:pt x="4846" y="8995"/>
                  <a:pt x="4878" y="8995"/>
                  <a:pt x="4878" y="8995"/>
                </a:cubicBezTo>
                <a:lnTo>
                  <a:pt x="4909" y="8995"/>
                </a:lnTo>
                <a:cubicBezTo>
                  <a:pt x="4973" y="8931"/>
                  <a:pt x="5163" y="8773"/>
                  <a:pt x="5416" y="8551"/>
                </a:cubicBezTo>
                <a:cubicBezTo>
                  <a:pt x="5416" y="8551"/>
                  <a:pt x="5416" y="8583"/>
                  <a:pt x="5416" y="8583"/>
                </a:cubicBezTo>
                <a:cubicBezTo>
                  <a:pt x="5416" y="8615"/>
                  <a:pt x="5416" y="8678"/>
                  <a:pt x="5448" y="8710"/>
                </a:cubicBezTo>
                <a:cubicBezTo>
                  <a:pt x="5479" y="8710"/>
                  <a:pt x="5479" y="8741"/>
                  <a:pt x="5479" y="8741"/>
                </a:cubicBezTo>
                <a:cubicBezTo>
                  <a:pt x="5511" y="8741"/>
                  <a:pt x="5511" y="8710"/>
                  <a:pt x="5543" y="8710"/>
                </a:cubicBezTo>
                <a:lnTo>
                  <a:pt x="5733" y="8551"/>
                </a:lnTo>
                <a:lnTo>
                  <a:pt x="5733" y="8551"/>
                </a:lnTo>
                <a:cubicBezTo>
                  <a:pt x="5701" y="8583"/>
                  <a:pt x="5669" y="8615"/>
                  <a:pt x="5669" y="8646"/>
                </a:cubicBezTo>
                <a:cubicBezTo>
                  <a:pt x="5669" y="8678"/>
                  <a:pt x="5701" y="8710"/>
                  <a:pt x="5701" y="8741"/>
                </a:cubicBezTo>
                <a:cubicBezTo>
                  <a:pt x="5733" y="8741"/>
                  <a:pt x="5764" y="8773"/>
                  <a:pt x="5828" y="8773"/>
                </a:cubicBezTo>
                <a:cubicBezTo>
                  <a:pt x="6049" y="8773"/>
                  <a:pt x="6588" y="8361"/>
                  <a:pt x="7094" y="7855"/>
                </a:cubicBezTo>
                <a:lnTo>
                  <a:pt x="7094" y="7855"/>
                </a:lnTo>
                <a:cubicBezTo>
                  <a:pt x="7031" y="7981"/>
                  <a:pt x="7063" y="8013"/>
                  <a:pt x="7063" y="8013"/>
                </a:cubicBezTo>
                <a:cubicBezTo>
                  <a:pt x="7094" y="8045"/>
                  <a:pt x="7094" y="8045"/>
                  <a:pt x="7126" y="8045"/>
                </a:cubicBezTo>
                <a:cubicBezTo>
                  <a:pt x="7221" y="8045"/>
                  <a:pt x="7474" y="7791"/>
                  <a:pt x="7664" y="7601"/>
                </a:cubicBezTo>
                <a:cubicBezTo>
                  <a:pt x="7696" y="7570"/>
                  <a:pt x="7696" y="7538"/>
                  <a:pt x="7664" y="7506"/>
                </a:cubicBezTo>
                <a:lnTo>
                  <a:pt x="7601" y="7506"/>
                </a:lnTo>
                <a:cubicBezTo>
                  <a:pt x="7443" y="7665"/>
                  <a:pt x="7284" y="7823"/>
                  <a:pt x="7189" y="7886"/>
                </a:cubicBezTo>
                <a:cubicBezTo>
                  <a:pt x="7284" y="7791"/>
                  <a:pt x="7474" y="7538"/>
                  <a:pt x="7696" y="7285"/>
                </a:cubicBezTo>
                <a:cubicBezTo>
                  <a:pt x="8076" y="6904"/>
                  <a:pt x="8393" y="6556"/>
                  <a:pt x="8488" y="6461"/>
                </a:cubicBezTo>
                <a:cubicBezTo>
                  <a:pt x="8488" y="6461"/>
                  <a:pt x="8488" y="6429"/>
                  <a:pt x="8456" y="6398"/>
                </a:cubicBezTo>
                <a:cubicBezTo>
                  <a:pt x="8583" y="6239"/>
                  <a:pt x="8678" y="6144"/>
                  <a:pt x="8678" y="6081"/>
                </a:cubicBezTo>
                <a:cubicBezTo>
                  <a:pt x="8678" y="6049"/>
                  <a:pt x="8678" y="6018"/>
                  <a:pt x="8678" y="6018"/>
                </a:cubicBezTo>
                <a:cubicBezTo>
                  <a:pt x="8662" y="6002"/>
                  <a:pt x="8646" y="5994"/>
                  <a:pt x="8630" y="5994"/>
                </a:cubicBezTo>
                <a:cubicBezTo>
                  <a:pt x="8615" y="5994"/>
                  <a:pt x="8599" y="6002"/>
                  <a:pt x="8583" y="6018"/>
                </a:cubicBezTo>
                <a:lnTo>
                  <a:pt x="5511" y="8583"/>
                </a:lnTo>
                <a:cubicBezTo>
                  <a:pt x="5511" y="8551"/>
                  <a:pt x="5543" y="8488"/>
                  <a:pt x="5606" y="8425"/>
                </a:cubicBezTo>
                <a:cubicBezTo>
                  <a:pt x="6113" y="7981"/>
                  <a:pt x="6841" y="7380"/>
                  <a:pt x="7474" y="6809"/>
                </a:cubicBezTo>
                <a:cubicBezTo>
                  <a:pt x="7981" y="6366"/>
                  <a:pt x="8424" y="5986"/>
                  <a:pt x="8615" y="5859"/>
                </a:cubicBezTo>
                <a:cubicBezTo>
                  <a:pt x="8615" y="5859"/>
                  <a:pt x="8646" y="5828"/>
                  <a:pt x="8678" y="5828"/>
                </a:cubicBezTo>
                <a:cubicBezTo>
                  <a:pt x="8678" y="5796"/>
                  <a:pt x="8678" y="5796"/>
                  <a:pt x="8678" y="5796"/>
                </a:cubicBezTo>
                <a:cubicBezTo>
                  <a:pt x="8678" y="5764"/>
                  <a:pt x="8678" y="5764"/>
                  <a:pt x="8678" y="5733"/>
                </a:cubicBezTo>
                <a:lnTo>
                  <a:pt x="8615" y="5733"/>
                </a:lnTo>
                <a:cubicBezTo>
                  <a:pt x="8583" y="5733"/>
                  <a:pt x="8583" y="5764"/>
                  <a:pt x="8520" y="5796"/>
                </a:cubicBezTo>
                <a:cubicBezTo>
                  <a:pt x="8646" y="5638"/>
                  <a:pt x="8741" y="5543"/>
                  <a:pt x="8741" y="5479"/>
                </a:cubicBezTo>
                <a:cubicBezTo>
                  <a:pt x="8741" y="5448"/>
                  <a:pt x="8741" y="5416"/>
                  <a:pt x="8710" y="5416"/>
                </a:cubicBezTo>
                <a:cubicBezTo>
                  <a:pt x="8710" y="5384"/>
                  <a:pt x="8678" y="5384"/>
                  <a:pt x="8678" y="5384"/>
                </a:cubicBezTo>
                <a:cubicBezTo>
                  <a:pt x="8583" y="5384"/>
                  <a:pt x="8329" y="5606"/>
                  <a:pt x="7759" y="6144"/>
                </a:cubicBezTo>
                <a:cubicBezTo>
                  <a:pt x="8361" y="5511"/>
                  <a:pt x="8805" y="5036"/>
                  <a:pt x="8836" y="4973"/>
                </a:cubicBezTo>
                <a:cubicBezTo>
                  <a:pt x="8868" y="4941"/>
                  <a:pt x="8868" y="4909"/>
                  <a:pt x="8836" y="4909"/>
                </a:cubicBezTo>
                <a:cubicBezTo>
                  <a:pt x="8820" y="4894"/>
                  <a:pt x="8805" y="4886"/>
                  <a:pt x="8793" y="4886"/>
                </a:cubicBezTo>
                <a:cubicBezTo>
                  <a:pt x="8781" y="4886"/>
                  <a:pt x="8773" y="4894"/>
                  <a:pt x="8773" y="4909"/>
                </a:cubicBezTo>
                <a:lnTo>
                  <a:pt x="4688" y="8710"/>
                </a:lnTo>
                <a:cubicBezTo>
                  <a:pt x="4561" y="8805"/>
                  <a:pt x="4434" y="8836"/>
                  <a:pt x="4339" y="8836"/>
                </a:cubicBezTo>
                <a:cubicBezTo>
                  <a:pt x="4308" y="8836"/>
                  <a:pt x="4276" y="8836"/>
                  <a:pt x="4244" y="8805"/>
                </a:cubicBezTo>
                <a:lnTo>
                  <a:pt x="8868" y="4656"/>
                </a:lnTo>
                <a:cubicBezTo>
                  <a:pt x="8900" y="4624"/>
                  <a:pt x="8900" y="4593"/>
                  <a:pt x="8900" y="4561"/>
                </a:cubicBezTo>
                <a:lnTo>
                  <a:pt x="8836" y="4561"/>
                </a:lnTo>
                <a:cubicBezTo>
                  <a:pt x="8963" y="4403"/>
                  <a:pt x="9058" y="4276"/>
                  <a:pt x="9058" y="4181"/>
                </a:cubicBezTo>
                <a:cubicBezTo>
                  <a:pt x="9058" y="4149"/>
                  <a:pt x="9058" y="4086"/>
                  <a:pt x="9026" y="4086"/>
                </a:cubicBezTo>
                <a:cubicBezTo>
                  <a:pt x="9026" y="4054"/>
                  <a:pt x="8995" y="4054"/>
                  <a:pt x="8995" y="4054"/>
                </a:cubicBezTo>
                <a:lnTo>
                  <a:pt x="8963" y="4054"/>
                </a:lnTo>
                <a:cubicBezTo>
                  <a:pt x="8139" y="4941"/>
                  <a:pt x="6873" y="6208"/>
                  <a:pt x="5796" y="7189"/>
                </a:cubicBezTo>
                <a:cubicBezTo>
                  <a:pt x="5226" y="7633"/>
                  <a:pt x="4688" y="8076"/>
                  <a:pt x="4213" y="8456"/>
                </a:cubicBezTo>
                <a:cubicBezTo>
                  <a:pt x="3959" y="8615"/>
                  <a:pt x="3769" y="8678"/>
                  <a:pt x="3642" y="8678"/>
                </a:cubicBezTo>
                <a:cubicBezTo>
                  <a:pt x="3611" y="8678"/>
                  <a:pt x="3579" y="8678"/>
                  <a:pt x="3579" y="8646"/>
                </a:cubicBezTo>
                <a:cubicBezTo>
                  <a:pt x="3579" y="8615"/>
                  <a:pt x="3611" y="8551"/>
                  <a:pt x="3706" y="8488"/>
                </a:cubicBezTo>
                <a:cubicBezTo>
                  <a:pt x="4529" y="8076"/>
                  <a:pt x="5891" y="6778"/>
                  <a:pt x="6999" y="5638"/>
                </a:cubicBezTo>
                <a:lnTo>
                  <a:pt x="8836" y="4086"/>
                </a:lnTo>
                <a:cubicBezTo>
                  <a:pt x="8868" y="4086"/>
                  <a:pt x="8868" y="4054"/>
                  <a:pt x="8868" y="4023"/>
                </a:cubicBezTo>
                <a:cubicBezTo>
                  <a:pt x="8852" y="4007"/>
                  <a:pt x="8836" y="3999"/>
                  <a:pt x="8820" y="3999"/>
                </a:cubicBezTo>
                <a:cubicBezTo>
                  <a:pt x="8805" y="3999"/>
                  <a:pt x="8789" y="4007"/>
                  <a:pt x="8773" y="4023"/>
                </a:cubicBezTo>
                <a:cubicBezTo>
                  <a:pt x="8646" y="4118"/>
                  <a:pt x="8298" y="4403"/>
                  <a:pt x="7823" y="4783"/>
                </a:cubicBezTo>
                <a:cubicBezTo>
                  <a:pt x="8393" y="4181"/>
                  <a:pt x="8773" y="3769"/>
                  <a:pt x="8805" y="3706"/>
                </a:cubicBezTo>
                <a:cubicBezTo>
                  <a:pt x="8836" y="3674"/>
                  <a:pt x="8836" y="3643"/>
                  <a:pt x="8805" y="3643"/>
                </a:cubicBezTo>
                <a:cubicBezTo>
                  <a:pt x="8805" y="3611"/>
                  <a:pt x="8773" y="3611"/>
                  <a:pt x="8741" y="3611"/>
                </a:cubicBezTo>
                <a:cubicBezTo>
                  <a:pt x="8678" y="3674"/>
                  <a:pt x="8203" y="4023"/>
                  <a:pt x="7538" y="4529"/>
                </a:cubicBezTo>
                <a:lnTo>
                  <a:pt x="8646" y="3516"/>
                </a:lnTo>
                <a:cubicBezTo>
                  <a:pt x="8678" y="3516"/>
                  <a:pt x="8678" y="3484"/>
                  <a:pt x="8646" y="3453"/>
                </a:cubicBezTo>
                <a:cubicBezTo>
                  <a:pt x="8646" y="3437"/>
                  <a:pt x="8638" y="3429"/>
                  <a:pt x="8626" y="3429"/>
                </a:cubicBezTo>
                <a:cubicBezTo>
                  <a:pt x="8615" y="3429"/>
                  <a:pt x="8599" y="3437"/>
                  <a:pt x="8583" y="3453"/>
                </a:cubicBezTo>
                <a:lnTo>
                  <a:pt x="8108" y="3864"/>
                </a:lnTo>
                <a:cubicBezTo>
                  <a:pt x="8393" y="3548"/>
                  <a:pt x="8583" y="3326"/>
                  <a:pt x="8583" y="3263"/>
                </a:cubicBezTo>
                <a:cubicBezTo>
                  <a:pt x="8583" y="3231"/>
                  <a:pt x="8583" y="3199"/>
                  <a:pt x="8583" y="3199"/>
                </a:cubicBezTo>
                <a:cubicBezTo>
                  <a:pt x="8583" y="3199"/>
                  <a:pt x="8551" y="3168"/>
                  <a:pt x="8551" y="3168"/>
                </a:cubicBezTo>
                <a:cubicBezTo>
                  <a:pt x="8615" y="3136"/>
                  <a:pt x="8646" y="3104"/>
                  <a:pt x="8710" y="3073"/>
                </a:cubicBezTo>
                <a:cubicBezTo>
                  <a:pt x="8710" y="3073"/>
                  <a:pt x="8741" y="3041"/>
                  <a:pt x="8741" y="3041"/>
                </a:cubicBezTo>
                <a:cubicBezTo>
                  <a:pt x="8741" y="3009"/>
                  <a:pt x="8710" y="3009"/>
                  <a:pt x="8710" y="2978"/>
                </a:cubicBezTo>
                <a:cubicBezTo>
                  <a:pt x="8678" y="2946"/>
                  <a:pt x="8615" y="2914"/>
                  <a:pt x="8551" y="2914"/>
                </a:cubicBezTo>
                <a:cubicBezTo>
                  <a:pt x="8678" y="2724"/>
                  <a:pt x="8710" y="2629"/>
                  <a:pt x="8678" y="2598"/>
                </a:cubicBezTo>
                <a:cubicBezTo>
                  <a:pt x="8678" y="2598"/>
                  <a:pt x="8646" y="2566"/>
                  <a:pt x="8615" y="2566"/>
                </a:cubicBezTo>
                <a:lnTo>
                  <a:pt x="8583" y="2566"/>
                </a:lnTo>
                <a:cubicBezTo>
                  <a:pt x="8583" y="2503"/>
                  <a:pt x="8583" y="2471"/>
                  <a:pt x="8551" y="2407"/>
                </a:cubicBezTo>
                <a:lnTo>
                  <a:pt x="8456" y="2407"/>
                </a:lnTo>
                <a:lnTo>
                  <a:pt x="7886" y="2914"/>
                </a:lnTo>
                <a:cubicBezTo>
                  <a:pt x="7949" y="2851"/>
                  <a:pt x="7981" y="2788"/>
                  <a:pt x="8044" y="2756"/>
                </a:cubicBezTo>
                <a:cubicBezTo>
                  <a:pt x="8108" y="2661"/>
                  <a:pt x="8171" y="2598"/>
                  <a:pt x="8203" y="2566"/>
                </a:cubicBezTo>
                <a:lnTo>
                  <a:pt x="8234" y="2534"/>
                </a:lnTo>
                <a:lnTo>
                  <a:pt x="8203" y="2534"/>
                </a:lnTo>
                <a:cubicBezTo>
                  <a:pt x="8234" y="2503"/>
                  <a:pt x="8234" y="2503"/>
                  <a:pt x="8234" y="2471"/>
                </a:cubicBezTo>
                <a:lnTo>
                  <a:pt x="8139" y="2471"/>
                </a:lnTo>
                <a:cubicBezTo>
                  <a:pt x="8139" y="2471"/>
                  <a:pt x="8076" y="2566"/>
                  <a:pt x="7918" y="2724"/>
                </a:cubicBezTo>
                <a:cubicBezTo>
                  <a:pt x="7823" y="2819"/>
                  <a:pt x="7664" y="2946"/>
                  <a:pt x="7474" y="3104"/>
                </a:cubicBezTo>
                <a:cubicBezTo>
                  <a:pt x="7981" y="2629"/>
                  <a:pt x="8298" y="2249"/>
                  <a:pt x="8329" y="2059"/>
                </a:cubicBezTo>
                <a:cubicBezTo>
                  <a:pt x="8329" y="2027"/>
                  <a:pt x="8329" y="1996"/>
                  <a:pt x="8298" y="1964"/>
                </a:cubicBezTo>
                <a:cubicBezTo>
                  <a:pt x="8266" y="1964"/>
                  <a:pt x="8266" y="1932"/>
                  <a:pt x="8266" y="1932"/>
                </a:cubicBezTo>
                <a:cubicBezTo>
                  <a:pt x="8234" y="1932"/>
                  <a:pt x="8234" y="1964"/>
                  <a:pt x="8234" y="1964"/>
                </a:cubicBezTo>
                <a:lnTo>
                  <a:pt x="7949" y="2186"/>
                </a:lnTo>
                <a:cubicBezTo>
                  <a:pt x="7981" y="2122"/>
                  <a:pt x="7981" y="2091"/>
                  <a:pt x="8013" y="2059"/>
                </a:cubicBezTo>
                <a:cubicBezTo>
                  <a:pt x="8013" y="1996"/>
                  <a:pt x="7981" y="1964"/>
                  <a:pt x="7981" y="1932"/>
                </a:cubicBezTo>
                <a:cubicBezTo>
                  <a:pt x="7949" y="1932"/>
                  <a:pt x="7949" y="1901"/>
                  <a:pt x="7918" y="1901"/>
                </a:cubicBezTo>
                <a:cubicBezTo>
                  <a:pt x="7918" y="1901"/>
                  <a:pt x="7918" y="1901"/>
                  <a:pt x="7886" y="1932"/>
                </a:cubicBezTo>
                <a:lnTo>
                  <a:pt x="4371" y="4878"/>
                </a:lnTo>
                <a:lnTo>
                  <a:pt x="4371" y="4878"/>
                </a:lnTo>
                <a:lnTo>
                  <a:pt x="8044" y="1647"/>
                </a:lnTo>
                <a:cubicBezTo>
                  <a:pt x="8076" y="1616"/>
                  <a:pt x="8076" y="1584"/>
                  <a:pt x="8044" y="1552"/>
                </a:cubicBezTo>
                <a:cubicBezTo>
                  <a:pt x="8044" y="1552"/>
                  <a:pt x="8013" y="1521"/>
                  <a:pt x="7981" y="1521"/>
                </a:cubicBezTo>
                <a:cubicBezTo>
                  <a:pt x="7854" y="1521"/>
                  <a:pt x="7569" y="1679"/>
                  <a:pt x="7221" y="1932"/>
                </a:cubicBezTo>
                <a:lnTo>
                  <a:pt x="7601" y="1584"/>
                </a:lnTo>
                <a:cubicBezTo>
                  <a:pt x="7633" y="1552"/>
                  <a:pt x="7633" y="1521"/>
                  <a:pt x="7601" y="1489"/>
                </a:cubicBezTo>
                <a:lnTo>
                  <a:pt x="7569" y="1489"/>
                </a:lnTo>
                <a:cubicBezTo>
                  <a:pt x="7633" y="1426"/>
                  <a:pt x="7664" y="1394"/>
                  <a:pt x="7696" y="1362"/>
                </a:cubicBezTo>
                <a:cubicBezTo>
                  <a:pt x="7696" y="1362"/>
                  <a:pt x="7696" y="1331"/>
                  <a:pt x="7696" y="1299"/>
                </a:cubicBezTo>
                <a:cubicBezTo>
                  <a:pt x="7675" y="1299"/>
                  <a:pt x="7654" y="1285"/>
                  <a:pt x="7642" y="1285"/>
                </a:cubicBezTo>
                <a:cubicBezTo>
                  <a:pt x="7636" y="1285"/>
                  <a:pt x="7633" y="1289"/>
                  <a:pt x="7633" y="1299"/>
                </a:cubicBezTo>
                <a:cubicBezTo>
                  <a:pt x="7569" y="1331"/>
                  <a:pt x="7253" y="1552"/>
                  <a:pt x="6809" y="1869"/>
                </a:cubicBezTo>
                <a:lnTo>
                  <a:pt x="6809" y="1869"/>
                </a:lnTo>
                <a:cubicBezTo>
                  <a:pt x="7063" y="1647"/>
                  <a:pt x="7253" y="1457"/>
                  <a:pt x="7348" y="1331"/>
                </a:cubicBezTo>
                <a:cubicBezTo>
                  <a:pt x="7443" y="1267"/>
                  <a:pt x="7474" y="1236"/>
                  <a:pt x="7474" y="1204"/>
                </a:cubicBezTo>
                <a:cubicBezTo>
                  <a:pt x="7474" y="1204"/>
                  <a:pt x="7474" y="1172"/>
                  <a:pt x="7474" y="1172"/>
                </a:cubicBezTo>
                <a:cubicBezTo>
                  <a:pt x="7474" y="1141"/>
                  <a:pt x="7443" y="1141"/>
                  <a:pt x="7443" y="1141"/>
                </a:cubicBezTo>
                <a:cubicBezTo>
                  <a:pt x="7411" y="1141"/>
                  <a:pt x="7411" y="1141"/>
                  <a:pt x="7411" y="1172"/>
                </a:cubicBezTo>
                <a:cubicBezTo>
                  <a:pt x="7348" y="1204"/>
                  <a:pt x="7316" y="1236"/>
                  <a:pt x="7284" y="1267"/>
                </a:cubicBezTo>
                <a:cubicBezTo>
                  <a:pt x="7253" y="1299"/>
                  <a:pt x="7158" y="1362"/>
                  <a:pt x="7094" y="1426"/>
                </a:cubicBezTo>
                <a:cubicBezTo>
                  <a:pt x="7126" y="1362"/>
                  <a:pt x="7126" y="1331"/>
                  <a:pt x="7126" y="1299"/>
                </a:cubicBezTo>
                <a:cubicBezTo>
                  <a:pt x="7189" y="1204"/>
                  <a:pt x="7221" y="1109"/>
                  <a:pt x="7221" y="1046"/>
                </a:cubicBezTo>
                <a:cubicBezTo>
                  <a:pt x="7253" y="951"/>
                  <a:pt x="7221" y="887"/>
                  <a:pt x="7158" y="824"/>
                </a:cubicBezTo>
                <a:cubicBezTo>
                  <a:pt x="7158" y="824"/>
                  <a:pt x="7158" y="792"/>
                  <a:pt x="7126" y="792"/>
                </a:cubicBezTo>
                <a:cubicBezTo>
                  <a:pt x="7126" y="792"/>
                  <a:pt x="7126" y="792"/>
                  <a:pt x="6904" y="982"/>
                </a:cubicBezTo>
                <a:cubicBezTo>
                  <a:pt x="6841" y="982"/>
                  <a:pt x="6778" y="1014"/>
                  <a:pt x="6714" y="1046"/>
                </a:cubicBezTo>
                <a:cubicBezTo>
                  <a:pt x="6714" y="982"/>
                  <a:pt x="6746" y="951"/>
                  <a:pt x="6746" y="919"/>
                </a:cubicBezTo>
                <a:cubicBezTo>
                  <a:pt x="6746" y="887"/>
                  <a:pt x="6746" y="856"/>
                  <a:pt x="6746" y="856"/>
                </a:cubicBezTo>
                <a:cubicBezTo>
                  <a:pt x="6778" y="824"/>
                  <a:pt x="6778" y="824"/>
                  <a:pt x="6778" y="792"/>
                </a:cubicBezTo>
                <a:cubicBezTo>
                  <a:pt x="6778" y="792"/>
                  <a:pt x="6778" y="761"/>
                  <a:pt x="6778" y="761"/>
                </a:cubicBezTo>
                <a:cubicBezTo>
                  <a:pt x="6746" y="761"/>
                  <a:pt x="6746" y="729"/>
                  <a:pt x="6714" y="729"/>
                </a:cubicBezTo>
                <a:lnTo>
                  <a:pt x="6683" y="729"/>
                </a:lnTo>
                <a:cubicBezTo>
                  <a:pt x="6683" y="713"/>
                  <a:pt x="6675" y="705"/>
                  <a:pt x="6663" y="705"/>
                </a:cubicBezTo>
                <a:cubicBezTo>
                  <a:pt x="6651" y="705"/>
                  <a:pt x="6635" y="713"/>
                  <a:pt x="6619" y="729"/>
                </a:cubicBezTo>
                <a:lnTo>
                  <a:pt x="6461" y="856"/>
                </a:lnTo>
                <a:cubicBezTo>
                  <a:pt x="6461" y="856"/>
                  <a:pt x="6429" y="856"/>
                  <a:pt x="6398" y="887"/>
                </a:cubicBezTo>
                <a:cubicBezTo>
                  <a:pt x="6429" y="824"/>
                  <a:pt x="6461" y="761"/>
                  <a:pt x="6461" y="729"/>
                </a:cubicBezTo>
                <a:cubicBezTo>
                  <a:pt x="6461" y="666"/>
                  <a:pt x="6461" y="634"/>
                  <a:pt x="6429" y="602"/>
                </a:cubicBezTo>
                <a:cubicBezTo>
                  <a:pt x="6429" y="571"/>
                  <a:pt x="6398" y="571"/>
                  <a:pt x="6398" y="571"/>
                </a:cubicBezTo>
                <a:lnTo>
                  <a:pt x="6366" y="571"/>
                </a:lnTo>
                <a:lnTo>
                  <a:pt x="5859" y="1014"/>
                </a:lnTo>
                <a:cubicBezTo>
                  <a:pt x="6398" y="507"/>
                  <a:pt x="6366" y="476"/>
                  <a:pt x="6334" y="444"/>
                </a:cubicBezTo>
                <a:cubicBezTo>
                  <a:pt x="6334" y="444"/>
                  <a:pt x="6303" y="412"/>
                  <a:pt x="6271" y="412"/>
                </a:cubicBezTo>
                <a:cubicBezTo>
                  <a:pt x="5913" y="412"/>
                  <a:pt x="4005" y="2050"/>
                  <a:pt x="2416" y="3479"/>
                </a:cubicBezTo>
                <a:lnTo>
                  <a:pt x="2416" y="3479"/>
                </a:lnTo>
                <a:cubicBezTo>
                  <a:pt x="2786" y="3139"/>
                  <a:pt x="3198" y="2756"/>
                  <a:pt x="3642" y="2344"/>
                </a:cubicBezTo>
                <a:cubicBezTo>
                  <a:pt x="3674" y="2312"/>
                  <a:pt x="3706" y="2281"/>
                  <a:pt x="3737" y="2249"/>
                </a:cubicBezTo>
                <a:cubicBezTo>
                  <a:pt x="4466" y="1647"/>
                  <a:pt x="5258" y="982"/>
                  <a:pt x="6018" y="381"/>
                </a:cubicBezTo>
                <a:cubicBezTo>
                  <a:pt x="6049" y="381"/>
                  <a:pt x="6049" y="349"/>
                  <a:pt x="6049" y="349"/>
                </a:cubicBezTo>
                <a:cubicBezTo>
                  <a:pt x="6049" y="317"/>
                  <a:pt x="6049" y="317"/>
                  <a:pt x="6018" y="317"/>
                </a:cubicBezTo>
                <a:cubicBezTo>
                  <a:pt x="6018" y="286"/>
                  <a:pt x="6018" y="286"/>
                  <a:pt x="5986" y="286"/>
                </a:cubicBezTo>
                <a:lnTo>
                  <a:pt x="5954" y="286"/>
                </a:lnTo>
                <a:cubicBezTo>
                  <a:pt x="5923" y="317"/>
                  <a:pt x="5891" y="349"/>
                  <a:pt x="5828" y="381"/>
                </a:cubicBezTo>
                <a:cubicBezTo>
                  <a:pt x="5828" y="381"/>
                  <a:pt x="5796" y="349"/>
                  <a:pt x="5796" y="349"/>
                </a:cubicBezTo>
                <a:cubicBezTo>
                  <a:pt x="5606" y="349"/>
                  <a:pt x="5036" y="887"/>
                  <a:pt x="3801" y="2059"/>
                </a:cubicBezTo>
                <a:cubicBezTo>
                  <a:pt x="2724" y="2978"/>
                  <a:pt x="1426" y="4086"/>
                  <a:pt x="412" y="4941"/>
                </a:cubicBezTo>
                <a:cubicBezTo>
                  <a:pt x="381" y="4656"/>
                  <a:pt x="3547" y="1932"/>
                  <a:pt x="5574" y="317"/>
                </a:cubicBezTo>
                <a:cubicBezTo>
                  <a:pt x="5574" y="286"/>
                  <a:pt x="5606" y="286"/>
                  <a:pt x="5606" y="254"/>
                </a:cubicBezTo>
                <a:cubicBezTo>
                  <a:pt x="5606" y="254"/>
                  <a:pt x="5606" y="254"/>
                  <a:pt x="5574" y="222"/>
                </a:cubicBezTo>
                <a:cubicBezTo>
                  <a:pt x="5543" y="191"/>
                  <a:pt x="5479" y="159"/>
                  <a:pt x="5384" y="159"/>
                </a:cubicBezTo>
                <a:lnTo>
                  <a:pt x="5353" y="159"/>
                </a:lnTo>
                <a:cubicBezTo>
                  <a:pt x="5353" y="127"/>
                  <a:pt x="5353" y="127"/>
                  <a:pt x="5353" y="127"/>
                </a:cubicBezTo>
                <a:cubicBezTo>
                  <a:pt x="5321" y="64"/>
                  <a:pt x="5258" y="32"/>
                  <a:pt x="5163" y="32"/>
                </a:cubicBezTo>
                <a:cubicBezTo>
                  <a:pt x="4941" y="32"/>
                  <a:pt x="4593" y="222"/>
                  <a:pt x="4181" y="539"/>
                </a:cubicBezTo>
                <a:cubicBezTo>
                  <a:pt x="4339" y="381"/>
                  <a:pt x="4498" y="254"/>
                  <a:pt x="4656" y="96"/>
                </a:cubicBezTo>
                <a:cubicBezTo>
                  <a:pt x="4688" y="96"/>
                  <a:pt x="4688" y="64"/>
                  <a:pt x="4656" y="32"/>
                </a:cubicBezTo>
                <a:cubicBezTo>
                  <a:pt x="4656" y="32"/>
                  <a:pt x="4656" y="1"/>
                  <a:pt x="4624" y="1"/>
                </a:cubicBez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7"/>
          <p:cNvSpPr/>
          <p:nvPr/>
        </p:nvSpPr>
        <p:spPr>
          <a:xfrm>
            <a:off x="2140698" y="2078175"/>
            <a:ext cx="284787" cy="869859"/>
          </a:xfrm>
          <a:custGeom>
            <a:avLst/>
            <a:gdLst/>
            <a:ahLst/>
            <a:cxnLst/>
            <a:rect l="l" t="t" r="r" b="b"/>
            <a:pathLst>
              <a:path w="8931" h="27279" extrusionOk="0">
                <a:moveTo>
                  <a:pt x="4745" y="880"/>
                </a:moveTo>
                <a:cubicBezTo>
                  <a:pt x="4975" y="880"/>
                  <a:pt x="5200" y="907"/>
                  <a:pt x="5416" y="962"/>
                </a:cubicBezTo>
                <a:cubicBezTo>
                  <a:pt x="6587" y="1279"/>
                  <a:pt x="7443" y="2292"/>
                  <a:pt x="7474" y="3527"/>
                </a:cubicBezTo>
                <a:cubicBezTo>
                  <a:pt x="7448" y="5485"/>
                  <a:pt x="5743" y="6669"/>
                  <a:pt x="4275" y="6669"/>
                </a:cubicBezTo>
                <a:cubicBezTo>
                  <a:pt x="3963" y="6669"/>
                  <a:pt x="3661" y="6615"/>
                  <a:pt x="3389" y="6504"/>
                </a:cubicBezTo>
                <a:cubicBezTo>
                  <a:pt x="2154" y="6029"/>
                  <a:pt x="1394" y="4857"/>
                  <a:pt x="1615" y="3559"/>
                </a:cubicBezTo>
                <a:cubicBezTo>
                  <a:pt x="1913" y="1826"/>
                  <a:pt x="3392" y="880"/>
                  <a:pt x="4745" y="880"/>
                </a:cubicBezTo>
                <a:close/>
                <a:moveTo>
                  <a:pt x="4709" y="0"/>
                </a:moveTo>
                <a:cubicBezTo>
                  <a:pt x="3210" y="0"/>
                  <a:pt x="1812" y="848"/>
                  <a:pt x="1109" y="2229"/>
                </a:cubicBezTo>
                <a:cubicBezTo>
                  <a:pt x="0" y="4382"/>
                  <a:pt x="1045" y="6757"/>
                  <a:pt x="3357" y="7422"/>
                </a:cubicBezTo>
                <a:cubicBezTo>
                  <a:pt x="3642" y="7517"/>
                  <a:pt x="3896" y="7581"/>
                  <a:pt x="4212" y="7707"/>
                </a:cubicBezTo>
                <a:cubicBezTo>
                  <a:pt x="4244" y="8151"/>
                  <a:pt x="4244" y="8594"/>
                  <a:pt x="4244" y="9006"/>
                </a:cubicBezTo>
                <a:cubicBezTo>
                  <a:pt x="4244" y="14580"/>
                  <a:pt x="4244" y="20153"/>
                  <a:pt x="4212" y="25727"/>
                </a:cubicBezTo>
                <a:cubicBezTo>
                  <a:pt x="4212" y="26044"/>
                  <a:pt x="4212" y="26360"/>
                  <a:pt x="4244" y="26677"/>
                </a:cubicBezTo>
                <a:cubicBezTo>
                  <a:pt x="4244" y="26835"/>
                  <a:pt x="4276" y="26994"/>
                  <a:pt x="4339" y="27089"/>
                </a:cubicBezTo>
                <a:cubicBezTo>
                  <a:pt x="4402" y="27184"/>
                  <a:pt x="4561" y="27247"/>
                  <a:pt x="4687" y="27279"/>
                </a:cubicBezTo>
                <a:cubicBezTo>
                  <a:pt x="4751" y="27279"/>
                  <a:pt x="4909" y="27215"/>
                  <a:pt x="4941" y="27120"/>
                </a:cubicBezTo>
                <a:cubicBezTo>
                  <a:pt x="5004" y="26962"/>
                  <a:pt x="5067" y="26804"/>
                  <a:pt x="5099" y="26614"/>
                </a:cubicBezTo>
                <a:cubicBezTo>
                  <a:pt x="5131" y="26234"/>
                  <a:pt x="5131" y="25854"/>
                  <a:pt x="5131" y="25442"/>
                </a:cubicBezTo>
                <a:cubicBezTo>
                  <a:pt x="5131" y="19963"/>
                  <a:pt x="5162" y="14453"/>
                  <a:pt x="5162" y="8943"/>
                </a:cubicBezTo>
                <a:cubicBezTo>
                  <a:pt x="5162" y="8499"/>
                  <a:pt x="5194" y="8024"/>
                  <a:pt x="5226" y="7581"/>
                </a:cubicBezTo>
                <a:cubicBezTo>
                  <a:pt x="5574" y="7391"/>
                  <a:pt x="5891" y="7232"/>
                  <a:pt x="6207" y="7042"/>
                </a:cubicBezTo>
                <a:cubicBezTo>
                  <a:pt x="7094" y="6567"/>
                  <a:pt x="7728" y="5871"/>
                  <a:pt x="8108" y="4952"/>
                </a:cubicBezTo>
                <a:cubicBezTo>
                  <a:pt x="8931" y="2830"/>
                  <a:pt x="7728" y="487"/>
                  <a:pt x="5479" y="75"/>
                </a:cubicBezTo>
                <a:cubicBezTo>
                  <a:pt x="5221" y="25"/>
                  <a:pt x="4963" y="0"/>
                  <a:pt x="47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7"/>
          <p:cNvSpPr/>
          <p:nvPr/>
        </p:nvSpPr>
        <p:spPr>
          <a:xfrm>
            <a:off x="5205675" y="2078175"/>
            <a:ext cx="284819" cy="869859"/>
          </a:xfrm>
          <a:custGeom>
            <a:avLst/>
            <a:gdLst/>
            <a:ahLst/>
            <a:cxnLst/>
            <a:rect l="l" t="t" r="r" b="b"/>
            <a:pathLst>
              <a:path w="8932" h="27279" extrusionOk="0">
                <a:moveTo>
                  <a:pt x="4714" y="880"/>
                </a:moveTo>
                <a:cubicBezTo>
                  <a:pt x="4943" y="880"/>
                  <a:pt x="5169" y="907"/>
                  <a:pt x="5385" y="962"/>
                </a:cubicBezTo>
                <a:cubicBezTo>
                  <a:pt x="6556" y="1279"/>
                  <a:pt x="7411" y="2292"/>
                  <a:pt x="7443" y="3527"/>
                </a:cubicBezTo>
                <a:cubicBezTo>
                  <a:pt x="7417" y="5485"/>
                  <a:pt x="5712" y="6669"/>
                  <a:pt x="4244" y="6669"/>
                </a:cubicBezTo>
                <a:cubicBezTo>
                  <a:pt x="3932" y="6669"/>
                  <a:pt x="3630" y="6615"/>
                  <a:pt x="3358" y="6504"/>
                </a:cubicBezTo>
                <a:cubicBezTo>
                  <a:pt x="2154" y="6029"/>
                  <a:pt x="1363" y="4857"/>
                  <a:pt x="1584" y="3559"/>
                </a:cubicBezTo>
                <a:cubicBezTo>
                  <a:pt x="1882" y="1826"/>
                  <a:pt x="3361" y="880"/>
                  <a:pt x="4714" y="880"/>
                </a:cubicBezTo>
                <a:close/>
                <a:moveTo>
                  <a:pt x="4697" y="0"/>
                </a:moveTo>
                <a:cubicBezTo>
                  <a:pt x="3179" y="0"/>
                  <a:pt x="1781" y="848"/>
                  <a:pt x="1078" y="2229"/>
                </a:cubicBezTo>
                <a:cubicBezTo>
                  <a:pt x="1" y="4382"/>
                  <a:pt x="1046" y="6757"/>
                  <a:pt x="3358" y="7422"/>
                </a:cubicBezTo>
                <a:cubicBezTo>
                  <a:pt x="3611" y="7517"/>
                  <a:pt x="3896" y="7581"/>
                  <a:pt x="4213" y="7707"/>
                </a:cubicBezTo>
                <a:cubicBezTo>
                  <a:pt x="4213" y="8151"/>
                  <a:pt x="4245" y="8594"/>
                  <a:pt x="4245" y="9006"/>
                </a:cubicBezTo>
                <a:cubicBezTo>
                  <a:pt x="4213" y="14580"/>
                  <a:pt x="4213" y="20153"/>
                  <a:pt x="4213" y="25727"/>
                </a:cubicBezTo>
                <a:cubicBezTo>
                  <a:pt x="4213" y="26044"/>
                  <a:pt x="4213" y="26360"/>
                  <a:pt x="4213" y="26677"/>
                </a:cubicBezTo>
                <a:cubicBezTo>
                  <a:pt x="4213" y="26835"/>
                  <a:pt x="4245" y="26994"/>
                  <a:pt x="4308" y="27089"/>
                </a:cubicBezTo>
                <a:cubicBezTo>
                  <a:pt x="4403" y="27184"/>
                  <a:pt x="4530" y="27247"/>
                  <a:pt x="4656" y="27279"/>
                </a:cubicBezTo>
                <a:cubicBezTo>
                  <a:pt x="4751" y="27279"/>
                  <a:pt x="4878" y="27215"/>
                  <a:pt x="4910" y="27120"/>
                </a:cubicBezTo>
                <a:cubicBezTo>
                  <a:pt x="5005" y="26962"/>
                  <a:pt x="5068" y="26804"/>
                  <a:pt x="5068" y="26614"/>
                </a:cubicBezTo>
                <a:cubicBezTo>
                  <a:pt x="5100" y="26234"/>
                  <a:pt x="5100" y="25854"/>
                  <a:pt x="5100" y="25442"/>
                </a:cubicBezTo>
                <a:cubicBezTo>
                  <a:pt x="5131" y="19963"/>
                  <a:pt x="5131" y="14453"/>
                  <a:pt x="5163" y="8943"/>
                </a:cubicBezTo>
                <a:cubicBezTo>
                  <a:pt x="5163" y="8499"/>
                  <a:pt x="5195" y="8024"/>
                  <a:pt x="5195" y="7581"/>
                </a:cubicBezTo>
                <a:cubicBezTo>
                  <a:pt x="5575" y="7391"/>
                  <a:pt x="5891" y="7232"/>
                  <a:pt x="6176" y="7042"/>
                </a:cubicBezTo>
                <a:cubicBezTo>
                  <a:pt x="7063" y="6567"/>
                  <a:pt x="7696" y="5871"/>
                  <a:pt x="8077" y="4952"/>
                </a:cubicBezTo>
                <a:cubicBezTo>
                  <a:pt x="8932" y="2830"/>
                  <a:pt x="7696" y="487"/>
                  <a:pt x="5480" y="75"/>
                </a:cubicBezTo>
                <a:cubicBezTo>
                  <a:pt x="5217" y="25"/>
                  <a:pt x="4956" y="0"/>
                  <a:pt x="46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889451" y="2919780"/>
            <a:ext cx="7427460" cy="47480"/>
          </a:xfrm>
          <a:custGeom>
            <a:avLst/>
            <a:gdLst/>
            <a:ahLst/>
            <a:cxnLst/>
            <a:rect l="l" t="t" r="r" b="b"/>
            <a:pathLst>
              <a:path w="232927" h="1489" extrusionOk="0">
                <a:moveTo>
                  <a:pt x="232926" y="0"/>
                </a:moveTo>
                <a:lnTo>
                  <a:pt x="232926" y="0"/>
                </a:lnTo>
                <a:cubicBezTo>
                  <a:pt x="219277" y="32"/>
                  <a:pt x="114674" y="63"/>
                  <a:pt x="109005" y="95"/>
                </a:cubicBezTo>
                <a:cubicBezTo>
                  <a:pt x="93709" y="190"/>
                  <a:pt x="78413" y="253"/>
                  <a:pt x="63117" y="317"/>
                </a:cubicBezTo>
                <a:cubicBezTo>
                  <a:pt x="48169" y="412"/>
                  <a:pt x="33221" y="475"/>
                  <a:pt x="18273" y="538"/>
                </a:cubicBezTo>
                <a:cubicBezTo>
                  <a:pt x="12161" y="570"/>
                  <a:pt x="6081" y="570"/>
                  <a:pt x="0" y="602"/>
                </a:cubicBezTo>
                <a:cubicBezTo>
                  <a:pt x="95" y="887"/>
                  <a:pt x="190" y="1204"/>
                  <a:pt x="254" y="1489"/>
                </a:cubicBezTo>
                <a:cubicBezTo>
                  <a:pt x="16848" y="1425"/>
                  <a:pt x="33411" y="1330"/>
                  <a:pt x="50006" y="1267"/>
                </a:cubicBezTo>
                <a:cubicBezTo>
                  <a:pt x="65239" y="1172"/>
                  <a:pt x="80471" y="1109"/>
                  <a:pt x="95704" y="1045"/>
                </a:cubicBezTo>
                <a:cubicBezTo>
                  <a:pt x="105522" y="982"/>
                  <a:pt x="218865" y="918"/>
                  <a:pt x="232483" y="887"/>
                </a:cubicBezTo>
                <a:cubicBezTo>
                  <a:pt x="232610" y="570"/>
                  <a:pt x="232768" y="285"/>
                  <a:pt x="2329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7"/>
          <p:cNvSpPr/>
          <p:nvPr/>
        </p:nvSpPr>
        <p:spPr>
          <a:xfrm>
            <a:off x="888430" y="3040957"/>
            <a:ext cx="7404246" cy="47480"/>
          </a:xfrm>
          <a:custGeom>
            <a:avLst/>
            <a:gdLst/>
            <a:ahLst/>
            <a:cxnLst/>
            <a:rect l="l" t="t" r="r" b="b"/>
            <a:pathLst>
              <a:path w="232199" h="1489" extrusionOk="0">
                <a:moveTo>
                  <a:pt x="232103" y="0"/>
                </a:moveTo>
                <a:cubicBezTo>
                  <a:pt x="218296" y="32"/>
                  <a:pt x="104699" y="64"/>
                  <a:pt x="94659" y="95"/>
                </a:cubicBezTo>
                <a:cubicBezTo>
                  <a:pt x="81200" y="159"/>
                  <a:pt x="67772" y="254"/>
                  <a:pt x="54313" y="317"/>
                </a:cubicBezTo>
                <a:cubicBezTo>
                  <a:pt x="41487" y="412"/>
                  <a:pt x="28629" y="475"/>
                  <a:pt x="15804" y="539"/>
                </a:cubicBezTo>
                <a:cubicBezTo>
                  <a:pt x="10610" y="570"/>
                  <a:pt x="5448" y="602"/>
                  <a:pt x="254" y="634"/>
                </a:cubicBezTo>
                <a:cubicBezTo>
                  <a:pt x="191" y="919"/>
                  <a:pt x="96" y="1204"/>
                  <a:pt x="1" y="1489"/>
                </a:cubicBezTo>
                <a:cubicBezTo>
                  <a:pt x="1584" y="1489"/>
                  <a:pt x="3136" y="1457"/>
                  <a:pt x="4719" y="1457"/>
                </a:cubicBezTo>
                <a:cubicBezTo>
                  <a:pt x="18622" y="1362"/>
                  <a:pt x="32556" y="1299"/>
                  <a:pt x="46459" y="1235"/>
                </a:cubicBezTo>
                <a:cubicBezTo>
                  <a:pt x="48043" y="1225"/>
                  <a:pt x="49626" y="1221"/>
                  <a:pt x="51195" y="1221"/>
                </a:cubicBezTo>
                <a:cubicBezTo>
                  <a:pt x="54334" y="1221"/>
                  <a:pt x="57417" y="1235"/>
                  <a:pt x="60330" y="1235"/>
                </a:cubicBezTo>
                <a:cubicBezTo>
                  <a:pt x="68121" y="1140"/>
                  <a:pt x="75531" y="1077"/>
                  <a:pt x="82942" y="1014"/>
                </a:cubicBezTo>
                <a:cubicBezTo>
                  <a:pt x="87946" y="982"/>
                  <a:pt x="92949" y="982"/>
                  <a:pt x="97953" y="982"/>
                </a:cubicBezTo>
                <a:cubicBezTo>
                  <a:pt x="107200" y="919"/>
                  <a:pt x="212722" y="855"/>
                  <a:pt x="232198" y="792"/>
                </a:cubicBezTo>
                <a:cubicBezTo>
                  <a:pt x="232167" y="539"/>
                  <a:pt x="232135" y="254"/>
                  <a:pt x="232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7"/>
          <p:cNvSpPr/>
          <p:nvPr/>
        </p:nvSpPr>
        <p:spPr>
          <a:xfrm>
            <a:off x="457200" y="2810594"/>
            <a:ext cx="446393" cy="415909"/>
          </a:xfrm>
          <a:custGeom>
            <a:avLst/>
            <a:gdLst/>
            <a:ahLst/>
            <a:cxnLst/>
            <a:rect l="l" t="t" r="r" b="b"/>
            <a:pathLst>
              <a:path w="13999" h="13043" extrusionOk="0">
                <a:moveTo>
                  <a:pt x="7942" y="907"/>
                </a:moveTo>
                <a:cubicBezTo>
                  <a:pt x="9910" y="907"/>
                  <a:pt x="11720" y="2091"/>
                  <a:pt x="12574" y="4026"/>
                </a:cubicBezTo>
                <a:cubicBezTo>
                  <a:pt x="12637" y="4184"/>
                  <a:pt x="12700" y="4342"/>
                  <a:pt x="12764" y="4501"/>
                </a:cubicBezTo>
                <a:cubicBezTo>
                  <a:pt x="12795" y="4659"/>
                  <a:pt x="12827" y="4786"/>
                  <a:pt x="12859" y="4913"/>
                </a:cubicBezTo>
                <a:cubicBezTo>
                  <a:pt x="12985" y="5388"/>
                  <a:pt x="13049" y="5894"/>
                  <a:pt x="13144" y="6401"/>
                </a:cubicBezTo>
                <a:cubicBezTo>
                  <a:pt x="13112" y="6908"/>
                  <a:pt x="13049" y="7383"/>
                  <a:pt x="12922" y="7858"/>
                </a:cubicBezTo>
                <a:cubicBezTo>
                  <a:pt x="12827" y="8143"/>
                  <a:pt x="12732" y="8459"/>
                  <a:pt x="12605" y="8713"/>
                </a:cubicBezTo>
                <a:cubicBezTo>
                  <a:pt x="11877" y="10328"/>
                  <a:pt x="10515" y="11531"/>
                  <a:pt x="8773" y="12006"/>
                </a:cubicBezTo>
                <a:cubicBezTo>
                  <a:pt x="8421" y="12101"/>
                  <a:pt x="8032" y="12151"/>
                  <a:pt x="7626" y="12151"/>
                </a:cubicBezTo>
                <a:cubicBezTo>
                  <a:pt x="6135" y="12151"/>
                  <a:pt x="4410" y="11478"/>
                  <a:pt x="3390" y="9885"/>
                </a:cubicBezTo>
                <a:cubicBezTo>
                  <a:pt x="1711" y="7319"/>
                  <a:pt x="2376" y="3741"/>
                  <a:pt x="4846" y="1936"/>
                </a:cubicBezTo>
                <a:cubicBezTo>
                  <a:pt x="5845" y="1230"/>
                  <a:pt x="6915" y="907"/>
                  <a:pt x="7942" y="907"/>
                </a:cubicBezTo>
                <a:close/>
                <a:moveTo>
                  <a:pt x="7790" y="0"/>
                </a:moveTo>
                <a:cubicBezTo>
                  <a:pt x="7119" y="0"/>
                  <a:pt x="6476" y="181"/>
                  <a:pt x="5860" y="416"/>
                </a:cubicBezTo>
                <a:cubicBezTo>
                  <a:pt x="1584" y="1999"/>
                  <a:pt x="1" y="7668"/>
                  <a:pt x="3326" y="11183"/>
                </a:cubicBezTo>
                <a:cubicBezTo>
                  <a:pt x="4441" y="12384"/>
                  <a:pt x="5841" y="13043"/>
                  <a:pt x="7431" y="13043"/>
                </a:cubicBezTo>
                <a:cubicBezTo>
                  <a:pt x="7602" y="13043"/>
                  <a:pt x="7775" y="13035"/>
                  <a:pt x="7950" y="13020"/>
                </a:cubicBezTo>
                <a:cubicBezTo>
                  <a:pt x="10832" y="12798"/>
                  <a:pt x="12700" y="10930"/>
                  <a:pt x="13524" y="8713"/>
                </a:cubicBezTo>
                <a:cubicBezTo>
                  <a:pt x="13619" y="8428"/>
                  <a:pt x="13714" y="8143"/>
                  <a:pt x="13777" y="7858"/>
                </a:cubicBezTo>
                <a:cubicBezTo>
                  <a:pt x="13904" y="7319"/>
                  <a:pt x="13967" y="6813"/>
                  <a:pt x="13999" y="6274"/>
                </a:cubicBezTo>
                <a:cubicBezTo>
                  <a:pt x="13967" y="5831"/>
                  <a:pt x="13904" y="5356"/>
                  <a:pt x="13809" y="4913"/>
                </a:cubicBezTo>
                <a:cubicBezTo>
                  <a:pt x="13745" y="4628"/>
                  <a:pt x="13650" y="4311"/>
                  <a:pt x="13555" y="4026"/>
                </a:cubicBezTo>
                <a:cubicBezTo>
                  <a:pt x="13397" y="3582"/>
                  <a:pt x="13175" y="3171"/>
                  <a:pt x="12922" y="2759"/>
                </a:cubicBezTo>
                <a:cubicBezTo>
                  <a:pt x="11719" y="986"/>
                  <a:pt x="10040" y="99"/>
                  <a:pt x="7950" y="4"/>
                </a:cubicBezTo>
                <a:cubicBezTo>
                  <a:pt x="7896" y="2"/>
                  <a:pt x="7843" y="0"/>
                  <a:pt x="7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8287841" y="2810594"/>
            <a:ext cx="398945" cy="415909"/>
          </a:xfrm>
          <a:custGeom>
            <a:avLst/>
            <a:gdLst/>
            <a:ahLst/>
            <a:cxnLst/>
            <a:rect l="l" t="t" r="r" b="b"/>
            <a:pathLst>
              <a:path w="12511" h="13043" extrusionOk="0">
                <a:moveTo>
                  <a:pt x="6464" y="897"/>
                </a:moveTo>
                <a:cubicBezTo>
                  <a:pt x="8589" y="897"/>
                  <a:pt x="10528" y="2282"/>
                  <a:pt x="11275" y="4501"/>
                </a:cubicBezTo>
                <a:cubicBezTo>
                  <a:pt x="11465" y="5103"/>
                  <a:pt x="11528" y="5736"/>
                  <a:pt x="11655" y="6369"/>
                </a:cubicBezTo>
                <a:cubicBezTo>
                  <a:pt x="11560" y="9061"/>
                  <a:pt x="9787" y="11341"/>
                  <a:pt x="7285" y="12006"/>
                </a:cubicBezTo>
                <a:cubicBezTo>
                  <a:pt x="6933" y="12101"/>
                  <a:pt x="6546" y="12151"/>
                  <a:pt x="6141" y="12151"/>
                </a:cubicBezTo>
                <a:cubicBezTo>
                  <a:pt x="4648" y="12151"/>
                  <a:pt x="2916" y="11472"/>
                  <a:pt x="1869" y="9853"/>
                </a:cubicBezTo>
                <a:cubicBezTo>
                  <a:pt x="1521" y="9283"/>
                  <a:pt x="1236" y="8649"/>
                  <a:pt x="1109" y="8016"/>
                </a:cubicBezTo>
                <a:cubicBezTo>
                  <a:pt x="1046" y="7731"/>
                  <a:pt x="1014" y="7478"/>
                  <a:pt x="983" y="7193"/>
                </a:cubicBezTo>
                <a:cubicBezTo>
                  <a:pt x="888" y="6211"/>
                  <a:pt x="1078" y="5229"/>
                  <a:pt x="1458" y="4311"/>
                </a:cubicBezTo>
                <a:cubicBezTo>
                  <a:pt x="1616" y="3994"/>
                  <a:pt x="1774" y="3677"/>
                  <a:pt x="1964" y="3392"/>
                </a:cubicBezTo>
                <a:cubicBezTo>
                  <a:pt x="2344" y="2854"/>
                  <a:pt x="2788" y="2347"/>
                  <a:pt x="3358" y="1936"/>
                </a:cubicBezTo>
                <a:cubicBezTo>
                  <a:pt x="4361" y="1222"/>
                  <a:pt x="5434" y="897"/>
                  <a:pt x="6464" y="897"/>
                </a:cubicBezTo>
                <a:close/>
                <a:moveTo>
                  <a:pt x="6302" y="0"/>
                </a:moveTo>
                <a:cubicBezTo>
                  <a:pt x="5631" y="0"/>
                  <a:pt x="4988" y="181"/>
                  <a:pt x="4371" y="416"/>
                </a:cubicBezTo>
                <a:cubicBezTo>
                  <a:pt x="2819" y="986"/>
                  <a:pt x="1648" y="2062"/>
                  <a:pt x="919" y="3424"/>
                </a:cubicBezTo>
                <a:cubicBezTo>
                  <a:pt x="761" y="3709"/>
                  <a:pt x="603" y="3994"/>
                  <a:pt x="476" y="4311"/>
                </a:cubicBezTo>
                <a:cubicBezTo>
                  <a:pt x="128" y="5229"/>
                  <a:pt x="1" y="6211"/>
                  <a:pt x="64" y="7193"/>
                </a:cubicBezTo>
                <a:cubicBezTo>
                  <a:pt x="96" y="7478"/>
                  <a:pt x="128" y="7731"/>
                  <a:pt x="159" y="8016"/>
                </a:cubicBezTo>
                <a:cubicBezTo>
                  <a:pt x="381" y="9156"/>
                  <a:pt x="919" y="10265"/>
                  <a:pt x="1806" y="11183"/>
                </a:cubicBezTo>
                <a:cubicBezTo>
                  <a:pt x="2950" y="12384"/>
                  <a:pt x="4352" y="13043"/>
                  <a:pt x="5919" y="13043"/>
                </a:cubicBezTo>
                <a:cubicBezTo>
                  <a:pt x="6087" y="13043"/>
                  <a:pt x="6258" y="13035"/>
                  <a:pt x="6430" y="13020"/>
                </a:cubicBezTo>
                <a:cubicBezTo>
                  <a:pt x="10357" y="12703"/>
                  <a:pt x="12415" y="9441"/>
                  <a:pt x="12510" y="6274"/>
                </a:cubicBezTo>
                <a:cubicBezTo>
                  <a:pt x="12447" y="5103"/>
                  <a:pt x="12130" y="3867"/>
                  <a:pt x="11402" y="2759"/>
                </a:cubicBezTo>
                <a:cubicBezTo>
                  <a:pt x="10230" y="986"/>
                  <a:pt x="8552" y="99"/>
                  <a:pt x="6461" y="4"/>
                </a:cubicBezTo>
                <a:cubicBezTo>
                  <a:pt x="6408" y="2"/>
                  <a:pt x="6355" y="0"/>
                  <a:pt x="6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6729602" y="3682238"/>
            <a:ext cx="302995" cy="268014"/>
          </a:xfrm>
          <a:custGeom>
            <a:avLst/>
            <a:gdLst/>
            <a:ahLst/>
            <a:cxnLst/>
            <a:rect l="l" t="t" r="r" b="b"/>
            <a:pathLst>
              <a:path w="9502" h="8405" extrusionOk="0">
                <a:moveTo>
                  <a:pt x="7949" y="950"/>
                </a:moveTo>
                <a:cubicBezTo>
                  <a:pt x="8108" y="950"/>
                  <a:pt x="8266" y="1014"/>
                  <a:pt x="8425" y="1045"/>
                </a:cubicBezTo>
                <a:cubicBezTo>
                  <a:pt x="8551" y="1742"/>
                  <a:pt x="8615" y="5225"/>
                  <a:pt x="8488" y="6461"/>
                </a:cubicBezTo>
                <a:cubicBezTo>
                  <a:pt x="8456" y="6682"/>
                  <a:pt x="8361" y="6904"/>
                  <a:pt x="8266" y="7189"/>
                </a:cubicBezTo>
                <a:cubicBezTo>
                  <a:pt x="7474" y="7347"/>
                  <a:pt x="6683" y="7284"/>
                  <a:pt x="5923" y="7316"/>
                </a:cubicBezTo>
                <a:cubicBezTo>
                  <a:pt x="5131" y="7347"/>
                  <a:pt x="4339" y="7347"/>
                  <a:pt x="3547" y="7379"/>
                </a:cubicBezTo>
                <a:cubicBezTo>
                  <a:pt x="3034" y="7400"/>
                  <a:pt x="2506" y="7494"/>
                  <a:pt x="1994" y="7494"/>
                </a:cubicBezTo>
                <a:cubicBezTo>
                  <a:pt x="1747" y="7494"/>
                  <a:pt x="1504" y="7472"/>
                  <a:pt x="1267" y="7411"/>
                </a:cubicBezTo>
                <a:cubicBezTo>
                  <a:pt x="1141" y="6809"/>
                  <a:pt x="919" y="2660"/>
                  <a:pt x="951" y="1584"/>
                </a:cubicBezTo>
                <a:cubicBezTo>
                  <a:pt x="951" y="1425"/>
                  <a:pt x="1014" y="1235"/>
                  <a:pt x="1046" y="1077"/>
                </a:cubicBezTo>
                <a:cubicBezTo>
                  <a:pt x="1236" y="1014"/>
                  <a:pt x="1362" y="982"/>
                  <a:pt x="1489" y="982"/>
                </a:cubicBezTo>
                <a:cubicBezTo>
                  <a:pt x="3642" y="950"/>
                  <a:pt x="5796" y="950"/>
                  <a:pt x="7949" y="950"/>
                </a:cubicBezTo>
                <a:close/>
                <a:moveTo>
                  <a:pt x="1457" y="0"/>
                </a:moveTo>
                <a:cubicBezTo>
                  <a:pt x="1204" y="0"/>
                  <a:pt x="951" y="0"/>
                  <a:pt x="697" y="32"/>
                </a:cubicBezTo>
                <a:cubicBezTo>
                  <a:pt x="286" y="95"/>
                  <a:pt x="96" y="253"/>
                  <a:pt x="32" y="728"/>
                </a:cubicBezTo>
                <a:cubicBezTo>
                  <a:pt x="1" y="982"/>
                  <a:pt x="1" y="1235"/>
                  <a:pt x="32" y="1489"/>
                </a:cubicBezTo>
                <a:cubicBezTo>
                  <a:pt x="64" y="3357"/>
                  <a:pt x="127" y="5257"/>
                  <a:pt x="159" y="7157"/>
                </a:cubicBezTo>
                <a:cubicBezTo>
                  <a:pt x="187" y="8162"/>
                  <a:pt x="313" y="8404"/>
                  <a:pt x="1123" y="8404"/>
                </a:cubicBezTo>
                <a:cubicBezTo>
                  <a:pt x="1232" y="8404"/>
                  <a:pt x="1354" y="8400"/>
                  <a:pt x="1489" y="8392"/>
                </a:cubicBezTo>
                <a:cubicBezTo>
                  <a:pt x="2946" y="8329"/>
                  <a:pt x="4403" y="8297"/>
                  <a:pt x="5859" y="8234"/>
                </a:cubicBezTo>
                <a:cubicBezTo>
                  <a:pt x="6714" y="8202"/>
                  <a:pt x="7569" y="8139"/>
                  <a:pt x="8425" y="8076"/>
                </a:cubicBezTo>
                <a:cubicBezTo>
                  <a:pt x="9185" y="8012"/>
                  <a:pt x="9248" y="7949"/>
                  <a:pt x="9311" y="7157"/>
                </a:cubicBezTo>
                <a:cubicBezTo>
                  <a:pt x="9343" y="6841"/>
                  <a:pt x="9375" y="6524"/>
                  <a:pt x="9375" y="6207"/>
                </a:cubicBezTo>
                <a:cubicBezTo>
                  <a:pt x="9438" y="4560"/>
                  <a:pt x="9470" y="2914"/>
                  <a:pt x="9470" y="1267"/>
                </a:cubicBezTo>
                <a:cubicBezTo>
                  <a:pt x="9501" y="1077"/>
                  <a:pt x="9501" y="855"/>
                  <a:pt x="9470" y="633"/>
                </a:cubicBezTo>
                <a:cubicBezTo>
                  <a:pt x="9438" y="253"/>
                  <a:pt x="9248" y="63"/>
                  <a:pt x="8836" y="32"/>
                </a:cubicBezTo>
                <a:cubicBezTo>
                  <a:pt x="8615" y="0"/>
                  <a:pt x="8361" y="0"/>
                  <a:pt x="81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6848770" y="3067202"/>
            <a:ext cx="64668" cy="632202"/>
          </a:xfrm>
          <a:custGeom>
            <a:avLst/>
            <a:gdLst/>
            <a:ahLst/>
            <a:cxnLst/>
            <a:rect l="l" t="t" r="r" b="b"/>
            <a:pathLst>
              <a:path w="2028" h="19826" extrusionOk="0">
                <a:moveTo>
                  <a:pt x="0" y="1"/>
                </a:moveTo>
                <a:cubicBezTo>
                  <a:pt x="95" y="32"/>
                  <a:pt x="159" y="64"/>
                  <a:pt x="222" y="96"/>
                </a:cubicBezTo>
                <a:cubicBezTo>
                  <a:pt x="254" y="571"/>
                  <a:pt x="286" y="1046"/>
                  <a:pt x="286" y="1489"/>
                </a:cubicBezTo>
                <a:cubicBezTo>
                  <a:pt x="286" y="7000"/>
                  <a:pt x="317" y="12510"/>
                  <a:pt x="317" y="17989"/>
                </a:cubicBezTo>
                <a:cubicBezTo>
                  <a:pt x="317" y="18400"/>
                  <a:pt x="317" y="18780"/>
                  <a:pt x="349" y="19160"/>
                </a:cubicBezTo>
                <a:cubicBezTo>
                  <a:pt x="381" y="19350"/>
                  <a:pt x="444" y="19509"/>
                  <a:pt x="507" y="19667"/>
                </a:cubicBezTo>
                <a:cubicBezTo>
                  <a:pt x="571" y="19762"/>
                  <a:pt x="697" y="19825"/>
                  <a:pt x="761" y="19825"/>
                </a:cubicBezTo>
                <a:cubicBezTo>
                  <a:pt x="887" y="19794"/>
                  <a:pt x="1046" y="19730"/>
                  <a:pt x="1109" y="19635"/>
                </a:cubicBezTo>
                <a:cubicBezTo>
                  <a:pt x="1204" y="19540"/>
                  <a:pt x="1204" y="19382"/>
                  <a:pt x="1204" y="19224"/>
                </a:cubicBezTo>
                <a:cubicBezTo>
                  <a:pt x="1236" y="18907"/>
                  <a:pt x="1236" y="18590"/>
                  <a:pt x="1236" y="18274"/>
                </a:cubicBezTo>
                <a:cubicBezTo>
                  <a:pt x="1236" y="12700"/>
                  <a:pt x="1204" y="7126"/>
                  <a:pt x="1204" y="1553"/>
                </a:cubicBezTo>
                <a:cubicBezTo>
                  <a:pt x="1204" y="1141"/>
                  <a:pt x="1236" y="697"/>
                  <a:pt x="1236" y="254"/>
                </a:cubicBezTo>
                <a:cubicBezTo>
                  <a:pt x="1552" y="159"/>
                  <a:pt x="1774" y="64"/>
                  <a:pt x="20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3665613" y="3682238"/>
            <a:ext cx="301975" cy="268014"/>
          </a:xfrm>
          <a:custGeom>
            <a:avLst/>
            <a:gdLst/>
            <a:ahLst/>
            <a:cxnLst/>
            <a:rect l="l" t="t" r="r" b="b"/>
            <a:pathLst>
              <a:path w="9470" h="8405" extrusionOk="0">
                <a:moveTo>
                  <a:pt x="7918" y="950"/>
                </a:moveTo>
                <a:cubicBezTo>
                  <a:pt x="8076" y="950"/>
                  <a:pt x="8266" y="1014"/>
                  <a:pt x="8393" y="1045"/>
                </a:cubicBezTo>
                <a:cubicBezTo>
                  <a:pt x="8551" y="1742"/>
                  <a:pt x="8583" y="5225"/>
                  <a:pt x="8456" y="6461"/>
                </a:cubicBezTo>
                <a:cubicBezTo>
                  <a:pt x="8425" y="6682"/>
                  <a:pt x="8330" y="6904"/>
                  <a:pt x="8266" y="7189"/>
                </a:cubicBezTo>
                <a:cubicBezTo>
                  <a:pt x="7474" y="7347"/>
                  <a:pt x="6683" y="7284"/>
                  <a:pt x="5891" y="7316"/>
                </a:cubicBezTo>
                <a:cubicBezTo>
                  <a:pt x="5099" y="7347"/>
                  <a:pt x="4308" y="7347"/>
                  <a:pt x="3548" y="7379"/>
                </a:cubicBezTo>
                <a:cubicBezTo>
                  <a:pt x="3013" y="7400"/>
                  <a:pt x="2493" y="7494"/>
                  <a:pt x="1977" y="7494"/>
                </a:cubicBezTo>
                <a:cubicBezTo>
                  <a:pt x="1729" y="7494"/>
                  <a:pt x="1482" y="7472"/>
                  <a:pt x="1236" y="7411"/>
                </a:cubicBezTo>
                <a:cubicBezTo>
                  <a:pt x="1109" y="6809"/>
                  <a:pt x="887" y="2660"/>
                  <a:pt x="919" y="1584"/>
                </a:cubicBezTo>
                <a:cubicBezTo>
                  <a:pt x="951" y="1425"/>
                  <a:pt x="1014" y="1235"/>
                  <a:pt x="1046" y="1077"/>
                </a:cubicBezTo>
                <a:cubicBezTo>
                  <a:pt x="1204" y="1014"/>
                  <a:pt x="1362" y="982"/>
                  <a:pt x="1489" y="982"/>
                </a:cubicBezTo>
                <a:cubicBezTo>
                  <a:pt x="3643" y="950"/>
                  <a:pt x="5764" y="950"/>
                  <a:pt x="7918" y="950"/>
                </a:cubicBezTo>
                <a:close/>
                <a:moveTo>
                  <a:pt x="1457" y="0"/>
                </a:moveTo>
                <a:cubicBezTo>
                  <a:pt x="1204" y="0"/>
                  <a:pt x="951" y="0"/>
                  <a:pt x="697" y="32"/>
                </a:cubicBezTo>
                <a:cubicBezTo>
                  <a:pt x="254" y="95"/>
                  <a:pt x="96" y="253"/>
                  <a:pt x="32" y="728"/>
                </a:cubicBezTo>
                <a:cubicBezTo>
                  <a:pt x="1" y="982"/>
                  <a:pt x="1" y="1235"/>
                  <a:pt x="1" y="1489"/>
                </a:cubicBezTo>
                <a:cubicBezTo>
                  <a:pt x="64" y="3357"/>
                  <a:pt x="96" y="5257"/>
                  <a:pt x="159" y="7157"/>
                </a:cubicBezTo>
                <a:cubicBezTo>
                  <a:pt x="187" y="8162"/>
                  <a:pt x="313" y="8404"/>
                  <a:pt x="1101" y="8404"/>
                </a:cubicBezTo>
                <a:cubicBezTo>
                  <a:pt x="1208" y="8404"/>
                  <a:pt x="1326" y="8400"/>
                  <a:pt x="1457" y="8392"/>
                </a:cubicBezTo>
                <a:cubicBezTo>
                  <a:pt x="2946" y="8329"/>
                  <a:pt x="4403" y="8297"/>
                  <a:pt x="5859" y="8234"/>
                </a:cubicBezTo>
                <a:cubicBezTo>
                  <a:pt x="6714" y="8202"/>
                  <a:pt x="7569" y="8139"/>
                  <a:pt x="8425" y="8076"/>
                </a:cubicBezTo>
                <a:cubicBezTo>
                  <a:pt x="9153" y="8012"/>
                  <a:pt x="9216" y="7949"/>
                  <a:pt x="9311" y="7157"/>
                </a:cubicBezTo>
                <a:cubicBezTo>
                  <a:pt x="9343" y="6841"/>
                  <a:pt x="9375" y="6524"/>
                  <a:pt x="9375" y="6207"/>
                </a:cubicBezTo>
                <a:cubicBezTo>
                  <a:pt x="9406" y="4560"/>
                  <a:pt x="9438" y="2914"/>
                  <a:pt x="9470" y="1267"/>
                </a:cubicBezTo>
                <a:cubicBezTo>
                  <a:pt x="9470" y="1077"/>
                  <a:pt x="9470" y="855"/>
                  <a:pt x="9438" y="633"/>
                </a:cubicBezTo>
                <a:cubicBezTo>
                  <a:pt x="9406" y="253"/>
                  <a:pt x="9216" y="63"/>
                  <a:pt x="8836" y="32"/>
                </a:cubicBezTo>
                <a:cubicBezTo>
                  <a:pt x="8583" y="0"/>
                  <a:pt x="8330" y="0"/>
                  <a:pt x="8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7"/>
          <p:cNvSpPr/>
          <p:nvPr/>
        </p:nvSpPr>
        <p:spPr>
          <a:xfrm>
            <a:off x="3784781" y="3067202"/>
            <a:ext cx="64668" cy="632202"/>
          </a:xfrm>
          <a:custGeom>
            <a:avLst/>
            <a:gdLst/>
            <a:ahLst/>
            <a:cxnLst/>
            <a:rect l="l" t="t" r="r" b="b"/>
            <a:pathLst>
              <a:path w="2028" h="19826" extrusionOk="0">
                <a:moveTo>
                  <a:pt x="1" y="1"/>
                </a:moveTo>
                <a:cubicBezTo>
                  <a:pt x="64" y="32"/>
                  <a:pt x="159" y="64"/>
                  <a:pt x="222" y="96"/>
                </a:cubicBezTo>
                <a:cubicBezTo>
                  <a:pt x="254" y="571"/>
                  <a:pt x="286" y="1046"/>
                  <a:pt x="286" y="1489"/>
                </a:cubicBezTo>
                <a:cubicBezTo>
                  <a:pt x="286" y="7000"/>
                  <a:pt x="317" y="12510"/>
                  <a:pt x="317" y="17989"/>
                </a:cubicBezTo>
                <a:cubicBezTo>
                  <a:pt x="317" y="18400"/>
                  <a:pt x="317" y="18780"/>
                  <a:pt x="349" y="19160"/>
                </a:cubicBezTo>
                <a:cubicBezTo>
                  <a:pt x="381" y="19350"/>
                  <a:pt x="444" y="19509"/>
                  <a:pt x="507" y="19667"/>
                </a:cubicBezTo>
                <a:cubicBezTo>
                  <a:pt x="539" y="19762"/>
                  <a:pt x="697" y="19825"/>
                  <a:pt x="761" y="19825"/>
                </a:cubicBezTo>
                <a:cubicBezTo>
                  <a:pt x="887" y="19794"/>
                  <a:pt x="1046" y="19730"/>
                  <a:pt x="1109" y="19635"/>
                </a:cubicBezTo>
                <a:cubicBezTo>
                  <a:pt x="1172" y="19540"/>
                  <a:pt x="1204" y="19382"/>
                  <a:pt x="1204" y="19224"/>
                </a:cubicBezTo>
                <a:cubicBezTo>
                  <a:pt x="1236" y="18907"/>
                  <a:pt x="1236" y="18590"/>
                  <a:pt x="1236" y="18274"/>
                </a:cubicBezTo>
                <a:cubicBezTo>
                  <a:pt x="1204" y="12700"/>
                  <a:pt x="1204" y="7126"/>
                  <a:pt x="1204" y="1553"/>
                </a:cubicBezTo>
                <a:cubicBezTo>
                  <a:pt x="1204" y="1141"/>
                  <a:pt x="1204" y="697"/>
                  <a:pt x="1236" y="254"/>
                </a:cubicBezTo>
                <a:cubicBezTo>
                  <a:pt x="1521" y="159"/>
                  <a:pt x="1774" y="64"/>
                  <a:pt x="20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 txBox="1"/>
          <p:nvPr/>
        </p:nvSpPr>
        <p:spPr>
          <a:xfrm>
            <a:off x="2766163" y="4026450"/>
            <a:ext cx="2100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82" name="Google Shape;982;p37"/>
          <p:cNvSpPr txBox="1"/>
          <p:nvPr/>
        </p:nvSpPr>
        <p:spPr>
          <a:xfrm>
            <a:off x="2766163" y="4323975"/>
            <a:ext cx="2100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the largest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983" name="Google Shape;983;p37"/>
          <p:cNvSpPr txBox="1"/>
          <p:nvPr/>
        </p:nvSpPr>
        <p:spPr>
          <a:xfrm>
            <a:off x="5830655" y="4026450"/>
            <a:ext cx="2100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84" name="Google Shape;984;p37"/>
          <p:cNvSpPr txBox="1"/>
          <p:nvPr/>
        </p:nvSpPr>
        <p:spPr>
          <a:xfrm>
            <a:off x="5830655" y="4323962"/>
            <a:ext cx="2100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eighth and farthest planet from the Sun</a:t>
            </a:r>
            <a:endParaRPr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985" name="Google Shape;985;p37"/>
          <p:cNvSpPr txBox="1"/>
          <p:nvPr/>
        </p:nvSpPr>
        <p:spPr>
          <a:xfrm>
            <a:off x="1232643" y="1349275"/>
            <a:ext cx="2100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86" name="Google Shape;986;p37"/>
          <p:cNvSpPr txBox="1"/>
          <p:nvPr/>
        </p:nvSpPr>
        <p:spPr>
          <a:xfrm>
            <a:off x="1232643" y="1646787"/>
            <a:ext cx="2100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Venus is the second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987" name="Google Shape;987;p37"/>
          <p:cNvSpPr txBox="1"/>
          <p:nvPr/>
        </p:nvSpPr>
        <p:spPr>
          <a:xfrm>
            <a:off x="4297643" y="1349275"/>
            <a:ext cx="2100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MERCURY</a:t>
            </a:r>
            <a:endParaRPr sz="18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88" name="Google Shape;988;p37"/>
          <p:cNvSpPr txBox="1"/>
          <p:nvPr/>
        </p:nvSpPr>
        <p:spPr>
          <a:xfrm>
            <a:off x="4297643" y="1646787"/>
            <a:ext cx="2100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Mercury is the smallest planet of them all</a:t>
            </a:r>
            <a:endParaRPr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94" name="Google Shape;994;p38"/>
          <p:cNvSpPr/>
          <p:nvPr/>
        </p:nvSpPr>
        <p:spPr>
          <a:xfrm>
            <a:off x="2746277" y="26068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1A9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8"/>
          <p:cNvSpPr/>
          <p:nvPr/>
        </p:nvSpPr>
        <p:spPr>
          <a:xfrm>
            <a:off x="5121656" y="1190775"/>
            <a:ext cx="825732" cy="433487"/>
          </a:xfrm>
          <a:custGeom>
            <a:avLst/>
            <a:gdLst/>
            <a:ahLst/>
            <a:cxnLst/>
            <a:rect l="l" t="t" r="r" b="b"/>
            <a:pathLst>
              <a:path w="28503" h="14962" extrusionOk="0">
                <a:moveTo>
                  <a:pt x="25120" y="0"/>
                </a:moveTo>
                <a:cubicBezTo>
                  <a:pt x="24941" y="0"/>
                  <a:pt x="24829" y="141"/>
                  <a:pt x="24829" y="394"/>
                </a:cubicBezTo>
                <a:cubicBezTo>
                  <a:pt x="24829" y="521"/>
                  <a:pt x="24892" y="616"/>
                  <a:pt x="24956" y="711"/>
                </a:cubicBezTo>
                <a:cubicBezTo>
                  <a:pt x="25209" y="996"/>
                  <a:pt x="25462" y="1249"/>
                  <a:pt x="25716" y="1503"/>
                </a:cubicBezTo>
                <a:cubicBezTo>
                  <a:pt x="25969" y="1788"/>
                  <a:pt x="26254" y="2041"/>
                  <a:pt x="26539" y="2294"/>
                </a:cubicBezTo>
                <a:cubicBezTo>
                  <a:pt x="26507" y="2326"/>
                  <a:pt x="26507" y="2358"/>
                  <a:pt x="26476" y="2389"/>
                </a:cubicBezTo>
                <a:lnTo>
                  <a:pt x="26254" y="2389"/>
                </a:lnTo>
                <a:cubicBezTo>
                  <a:pt x="25684" y="2326"/>
                  <a:pt x="25082" y="2263"/>
                  <a:pt x="24512" y="2168"/>
                </a:cubicBezTo>
                <a:cubicBezTo>
                  <a:pt x="23296" y="2004"/>
                  <a:pt x="22062" y="1909"/>
                  <a:pt x="20824" y="1909"/>
                </a:cubicBezTo>
                <a:cubicBezTo>
                  <a:pt x="20386" y="1909"/>
                  <a:pt x="19947" y="1921"/>
                  <a:pt x="19508" y="1946"/>
                </a:cubicBezTo>
                <a:cubicBezTo>
                  <a:pt x="17703" y="2073"/>
                  <a:pt x="15898" y="2231"/>
                  <a:pt x="14125" y="2674"/>
                </a:cubicBezTo>
                <a:cubicBezTo>
                  <a:pt x="12161" y="3149"/>
                  <a:pt x="10293" y="3814"/>
                  <a:pt x="8614" y="4955"/>
                </a:cubicBezTo>
                <a:cubicBezTo>
                  <a:pt x="8456" y="5081"/>
                  <a:pt x="8266" y="5208"/>
                  <a:pt x="8076" y="5303"/>
                </a:cubicBezTo>
                <a:cubicBezTo>
                  <a:pt x="5606" y="6886"/>
                  <a:pt x="3452" y="8755"/>
                  <a:pt x="1837" y="11130"/>
                </a:cubicBezTo>
                <a:cubicBezTo>
                  <a:pt x="1077" y="12207"/>
                  <a:pt x="412" y="13347"/>
                  <a:pt x="64" y="14582"/>
                </a:cubicBezTo>
                <a:cubicBezTo>
                  <a:pt x="32" y="14677"/>
                  <a:pt x="32" y="14804"/>
                  <a:pt x="0" y="14962"/>
                </a:cubicBezTo>
                <a:cubicBezTo>
                  <a:pt x="285" y="14772"/>
                  <a:pt x="349" y="14550"/>
                  <a:pt x="475" y="14360"/>
                </a:cubicBezTo>
                <a:cubicBezTo>
                  <a:pt x="1552" y="12143"/>
                  <a:pt x="2977" y="10180"/>
                  <a:pt x="4877" y="8533"/>
                </a:cubicBezTo>
                <a:cubicBezTo>
                  <a:pt x="5257" y="8185"/>
                  <a:pt x="5637" y="7868"/>
                  <a:pt x="6017" y="7520"/>
                </a:cubicBezTo>
                <a:cubicBezTo>
                  <a:pt x="7443" y="6285"/>
                  <a:pt x="9089" y="5335"/>
                  <a:pt x="10799" y="4479"/>
                </a:cubicBezTo>
                <a:cubicBezTo>
                  <a:pt x="12415" y="3688"/>
                  <a:pt x="14220" y="3276"/>
                  <a:pt x="15993" y="2991"/>
                </a:cubicBezTo>
                <a:cubicBezTo>
                  <a:pt x="16975" y="2801"/>
                  <a:pt x="17957" y="2738"/>
                  <a:pt x="18938" y="2706"/>
                </a:cubicBezTo>
                <a:cubicBezTo>
                  <a:pt x="19524" y="2674"/>
                  <a:pt x="20110" y="2659"/>
                  <a:pt x="20696" y="2659"/>
                </a:cubicBezTo>
                <a:cubicBezTo>
                  <a:pt x="21282" y="2659"/>
                  <a:pt x="21868" y="2674"/>
                  <a:pt x="22454" y="2706"/>
                </a:cubicBezTo>
                <a:cubicBezTo>
                  <a:pt x="23847" y="2801"/>
                  <a:pt x="25241" y="2991"/>
                  <a:pt x="26634" y="3149"/>
                </a:cubicBezTo>
                <a:cubicBezTo>
                  <a:pt x="26666" y="3149"/>
                  <a:pt x="26697" y="3181"/>
                  <a:pt x="26761" y="3244"/>
                </a:cubicBezTo>
                <a:cubicBezTo>
                  <a:pt x="26634" y="3339"/>
                  <a:pt x="26539" y="3434"/>
                  <a:pt x="26444" y="3529"/>
                </a:cubicBezTo>
                <a:cubicBezTo>
                  <a:pt x="26001" y="3909"/>
                  <a:pt x="25589" y="4289"/>
                  <a:pt x="25146" y="4670"/>
                </a:cubicBezTo>
                <a:cubicBezTo>
                  <a:pt x="25019" y="4796"/>
                  <a:pt x="24892" y="4891"/>
                  <a:pt x="24797" y="5050"/>
                </a:cubicBezTo>
                <a:cubicBezTo>
                  <a:pt x="24702" y="5176"/>
                  <a:pt x="24607" y="5335"/>
                  <a:pt x="24734" y="5493"/>
                </a:cubicBezTo>
                <a:cubicBezTo>
                  <a:pt x="24857" y="5616"/>
                  <a:pt x="24998" y="5662"/>
                  <a:pt x="25159" y="5662"/>
                </a:cubicBezTo>
                <a:cubicBezTo>
                  <a:pt x="25206" y="5662"/>
                  <a:pt x="25254" y="5658"/>
                  <a:pt x="25304" y="5651"/>
                </a:cubicBezTo>
                <a:cubicBezTo>
                  <a:pt x="25399" y="5651"/>
                  <a:pt x="25526" y="5556"/>
                  <a:pt x="25589" y="5493"/>
                </a:cubicBezTo>
                <a:cubicBezTo>
                  <a:pt x="26476" y="4765"/>
                  <a:pt x="27362" y="4036"/>
                  <a:pt x="28217" y="3308"/>
                </a:cubicBezTo>
                <a:cubicBezTo>
                  <a:pt x="28503" y="3086"/>
                  <a:pt x="28503" y="2833"/>
                  <a:pt x="28249" y="2579"/>
                </a:cubicBezTo>
                <a:cubicBezTo>
                  <a:pt x="28059" y="2421"/>
                  <a:pt x="27806" y="2294"/>
                  <a:pt x="27679" y="2104"/>
                </a:cubicBezTo>
                <a:cubicBezTo>
                  <a:pt x="27077" y="1344"/>
                  <a:pt x="26191" y="869"/>
                  <a:pt x="25557" y="173"/>
                </a:cubicBezTo>
                <a:cubicBezTo>
                  <a:pt x="25526" y="141"/>
                  <a:pt x="25462" y="109"/>
                  <a:pt x="25431" y="109"/>
                </a:cubicBezTo>
                <a:cubicBezTo>
                  <a:pt x="25314" y="35"/>
                  <a:pt x="25209" y="0"/>
                  <a:pt x="251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8"/>
          <p:cNvSpPr/>
          <p:nvPr/>
        </p:nvSpPr>
        <p:spPr>
          <a:xfrm>
            <a:off x="3680280" y="3433848"/>
            <a:ext cx="380753" cy="648578"/>
          </a:xfrm>
          <a:custGeom>
            <a:avLst/>
            <a:gdLst/>
            <a:ahLst/>
            <a:cxnLst/>
            <a:rect l="l" t="t" r="r" b="b"/>
            <a:pathLst>
              <a:path w="13143" h="22386" extrusionOk="0">
                <a:moveTo>
                  <a:pt x="12735" y="0"/>
                </a:moveTo>
                <a:cubicBezTo>
                  <a:pt x="12618" y="0"/>
                  <a:pt x="12500" y="23"/>
                  <a:pt x="12383" y="52"/>
                </a:cubicBezTo>
                <a:cubicBezTo>
                  <a:pt x="11844" y="211"/>
                  <a:pt x="11306" y="369"/>
                  <a:pt x="10768" y="559"/>
                </a:cubicBezTo>
                <a:cubicBezTo>
                  <a:pt x="10039" y="844"/>
                  <a:pt x="9438" y="1287"/>
                  <a:pt x="8963" y="1889"/>
                </a:cubicBezTo>
                <a:cubicBezTo>
                  <a:pt x="7664" y="3378"/>
                  <a:pt x="6999" y="5119"/>
                  <a:pt x="6746" y="7051"/>
                </a:cubicBezTo>
                <a:cubicBezTo>
                  <a:pt x="6556" y="8571"/>
                  <a:pt x="6429" y="10091"/>
                  <a:pt x="6397" y="11611"/>
                </a:cubicBezTo>
                <a:cubicBezTo>
                  <a:pt x="6334" y="13448"/>
                  <a:pt x="5922" y="15190"/>
                  <a:pt x="5226" y="16868"/>
                </a:cubicBezTo>
                <a:cubicBezTo>
                  <a:pt x="4719" y="17977"/>
                  <a:pt x="4022" y="18927"/>
                  <a:pt x="2914" y="19465"/>
                </a:cubicBezTo>
                <a:cubicBezTo>
                  <a:pt x="2407" y="19719"/>
                  <a:pt x="1837" y="19877"/>
                  <a:pt x="1235" y="20099"/>
                </a:cubicBezTo>
                <a:cubicBezTo>
                  <a:pt x="1330" y="19687"/>
                  <a:pt x="1552" y="19402"/>
                  <a:pt x="1710" y="19117"/>
                </a:cubicBezTo>
                <a:cubicBezTo>
                  <a:pt x="1805" y="18927"/>
                  <a:pt x="1900" y="18769"/>
                  <a:pt x="1964" y="18579"/>
                </a:cubicBezTo>
                <a:cubicBezTo>
                  <a:pt x="2027" y="18420"/>
                  <a:pt x="1995" y="18262"/>
                  <a:pt x="1837" y="18230"/>
                </a:cubicBezTo>
                <a:cubicBezTo>
                  <a:pt x="1809" y="18221"/>
                  <a:pt x="1776" y="18217"/>
                  <a:pt x="1740" y="18217"/>
                </a:cubicBezTo>
                <a:cubicBezTo>
                  <a:pt x="1655" y="18217"/>
                  <a:pt x="1556" y="18240"/>
                  <a:pt x="1489" y="18262"/>
                </a:cubicBezTo>
                <a:cubicBezTo>
                  <a:pt x="1394" y="18325"/>
                  <a:pt x="1330" y="18452"/>
                  <a:pt x="1267" y="18547"/>
                </a:cubicBezTo>
                <a:cubicBezTo>
                  <a:pt x="1109" y="18800"/>
                  <a:pt x="950" y="19054"/>
                  <a:pt x="824" y="19307"/>
                </a:cubicBezTo>
                <a:cubicBezTo>
                  <a:pt x="602" y="19719"/>
                  <a:pt x="380" y="20130"/>
                  <a:pt x="222" y="20542"/>
                </a:cubicBezTo>
                <a:cubicBezTo>
                  <a:pt x="0" y="21017"/>
                  <a:pt x="64" y="21207"/>
                  <a:pt x="475" y="21492"/>
                </a:cubicBezTo>
                <a:cubicBezTo>
                  <a:pt x="570" y="21524"/>
                  <a:pt x="634" y="21587"/>
                  <a:pt x="729" y="21619"/>
                </a:cubicBezTo>
                <a:cubicBezTo>
                  <a:pt x="1235" y="21872"/>
                  <a:pt x="1774" y="22030"/>
                  <a:pt x="2217" y="22347"/>
                </a:cubicBezTo>
                <a:cubicBezTo>
                  <a:pt x="2269" y="22373"/>
                  <a:pt x="2331" y="22385"/>
                  <a:pt x="2396" y="22385"/>
                </a:cubicBezTo>
                <a:cubicBezTo>
                  <a:pt x="2565" y="22385"/>
                  <a:pt x="2750" y="22304"/>
                  <a:pt x="2819" y="22189"/>
                </a:cubicBezTo>
                <a:cubicBezTo>
                  <a:pt x="2882" y="22094"/>
                  <a:pt x="2787" y="21809"/>
                  <a:pt x="2629" y="21682"/>
                </a:cubicBezTo>
                <a:cubicBezTo>
                  <a:pt x="2470" y="21587"/>
                  <a:pt x="2312" y="21524"/>
                  <a:pt x="2154" y="21429"/>
                </a:cubicBezTo>
                <a:cubicBezTo>
                  <a:pt x="1900" y="21270"/>
                  <a:pt x="1647" y="21112"/>
                  <a:pt x="1394" y="20859"/>
                </a:cubicBezTo>
                <a:cubicBezTo>
                  <a:pt x="1805" y="20700"/>
                  <a:pt x="2154" y="20542"/>
                  <a:pt x="2502" y="20447"/>
                </a:cubicBezTo>
                <a:cubicBezTo>
                  <a:pt x="3642" y="20099"/>
                  <a:pt x="4529" y="19402"/>
                  <a:pt x="5162" y="18420"/>
                </a:cubicBezTo>
                <a:cubicBezTo>
                  <a:pt x="6334" y="16647"/>
                  <a:pt x="6841" y="14588"/>
                  <a:pt x="7062" y="12498"/>
                </a:cubicBezTo>
                <a:cubicBezTo>
                  <a:pt x="7157" y="11485"/>
                  <a:pt x="7126" y="10471"/>
                  <a:pt x="7221" y="9458"/>
                </a:cubicBezTo>
                <a:cubicBezTo>
                  <a:pt x="7284" y="8476"/>
                  <a:pt x="7411" y="7526"/>
                  <a:pt x="7537" y="6544"/>
                </a:cubicBezTo>
                <a:cubicBezTo>
                  <a:pt x="7727" y="5246"/>
                  <a:pt x="8234" y="4074"/>
                  <a:pt x="8963" y="2997"/>
                </a:cubicBezTo>
                <a:cubicBezTo>
                  <a:pt x="9596" y="2016"/>
                  <a:pt x="10419" y="1319"/>
                  <a:pt x="11496" y="907"/>
                </a:cubicBezTo>
                <a:cubicBezTo>
                  <a:pt x="11908" y="749"/>
                  <a:pt x="12288" y="591"/>
                  <a:pt x="12700" y="432"/>
                </a:cubicBezTo>
                <a:cubicBezTo>
                  <a:pt x="12858" y="369"/>
                  <a:pt x="13048" y="306"/>
                  <a:pt x="13143" y="116"/>
                </a:cubicBezTo>
                <a:cubicBezTo>
                  <a:pt x="13007" y="31"/>
                  <a:pt x="12871" y="0"/>
                  <a:pt x="127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3171053" y="2403948"/>
            <a:ext cx="622073" cy="195825"/>
          </a:xfrm>
          <a:custGeom>
            <a:avLst/>
            <a:gdLst/>
            <a:ahLst/>
            <a:cxnLst/>
            <a:rect l="l" t="t" r="r" b="b"/>
            <a:pathLst>
              <a:path w="21473" h="6759" extrusionOk="0">
                <a:moveTo>
                  <a:pt x="12912" y="1"/>
                </a:moveTo>
                <a:cubicBezTo>
                  <a:pt x="11472" y="1"/>
                  <a:pt x="10037" y="176"/>
                  <a:pt x="8615" y="512"/>
                </a:cubicBezTo>
                <a:cubicBezTo>
                  <a:pt x="7348" y="797"/>
                  <a:pt x="6113" y="1241"/>
                  <a:pt x="5005" y="1937"/>
                </a:cubicBezTo>
                <a:cubicBezTo>
                  <a:pt x="3580" y="2824"/>
                  <a:pt x="2281" y="3869"/>
                  <a:pt x="1141" y="5072"/>
                </a:cubicBezTo>
                <a:cubicBezTo>
                  <a:pt x="1109" y="5136"/>
                  <a:pt x="1014" y="5167"/>
                  <a:pt x="919" y="5262"/>
                </a:cubicBezTo>
                <a:cubicBezTo>
                  <a:pt x="951" y="5136"/>
                  <a:pt x="951" y="5072"/>
                  <a:pt x="951" y="5009"/>
                </a:cubicBezTo>
                <a:cubicBezTo>
                  <a:pt x="1141" y="4186"/>
                  <a:pt x="1299" y="3331"/>
                  <a:pt x="1299" y="2476"/>
                </a:cubicBezTo>
                <a:cubicBezTo>
                  <a:pt x="1299" y="2286"/>
                  <a:pt x="1236" y="2096"/>
                  <a:pt x="1173" y="1906"/>
                </a:cubicBezTo>
                <a:cubicBezTo>
                  <a:pt x="1136" y="1813"/>
                  <a:pt x="1056" y="1764"/>
                  <a:pt x="971" y="1764"/>
                </a:cubicBezTo>
                <a:cubicBezTo>
                  <a:pt x="909" y="1764"/>
                  <a:pt x="846" y="1789"/>
                  <a:pt x="793" y="1842"/>
                </a:cubicBezTo>
                <a:cubicBezTo>
                  <a:pt x="698" y="1906"/>
                  <a:pt x="634" y="2064"/>
                  <a:pt x="603" y="2191"/>
                </a:cubicBezTo>
                <a:cubicBezTo>
                  <a:pt x="539" y="2381"/>
                  <a:pt x="539" y="2571"/>
                  <a:pt x="539" y="2792"/>
                </a:cubicBezTo>
                <a:cubicBezTo>
                  <a:pt x="444" y="3742"/>
                  <a:pt x="349" y="4692"/>
                  <a:pt x="64" y="5611"/>
                </a:cubicBezTo>
                <a:cubicBezTo>
                  <a:pt x="1" y="5833"/>
                  <a:pt x="33" y="6086"/>
                  <a:pt x="64" y="6339"/>
                </a:cubicBezTo>
                <a:cubicBezTo>
                  <a:pt x="64" y="6434"/>
                  <a:pt x="159" y="6529"/>
                  <a:pt x="254" y="6593"/>
                </a:cubicBezTo>
                <a:cubicBezTo>
                  <a:pt x="412" y="6698"/>
                  <a:pt x="591" y="6759"/>
                  <a:pt x="792" y="6759"/>
                </a:cubicBezTo>
                <a:cubicBezTo>
                  <a:pt x="833" y="6759"/>
                  <a:pt x="876" y="6756"/>
                  <a:pt x="919" y="6751"/>
                </a:cubicBezTo>
                <a:cubicBezTo>
                  <a:pt x="1901" y="6593"/>
                  <a:pt x="2883" y="6498"/>
                  <a:pt x="3865" y="6371"/>
                </a:cubicBezTo>
                <a:cubicBezTo>
                  <a:pt x="4086" y="6339"/>
                  <a:pt x="4308" y="6276"/>
                  <a:pt x="4530" y="6213"/>
                </a:cubicBezTo>
                <a:cubicBezTo>
                  <a:pt x="4720" y="6149"/>
                  <a:pt x="4815" y="6023"/>
                  <a:pt x="4783" y="5801"/>
                </a:cubicBezTo>
                <a:cubicBezTo>
                  <a:pt x="4751" y="5611"/>
                  <a:pt x="4561" y="5421"/>
                  <a:pt x="4371" y="5421"/>
                </a:cubicBezTo>
                <a:cubicBezTo>
                  <a:pt x="4340" y="5410"/>
                  <a:pt x="4308" y="5407"/>
                  <a:pt x="4277" y="5407"/>
                </a:cubicBezTo>
                <a:cubicBezTo>
                  <a:pt x="4216" y="5407"/>
                  <a:pt x="4160" y="5421"/>
                  <a:pt x="4118" y="5421"/>
                </a:cubicBezTo>
                <a:cubicBezTo>
                  <a:pt x="3643" y="5484"/>
                  <a:pt x="3199" y="5579"/>
                  <a:pt x="2756" y="5643"/>
                </a:cubicBezTo>
                <a:cubicBezTo>
                  <a:pt x="2544" y="5662"/>
                  <a:pt x="2321" y="5693"/>
                  <a:pt x="2079" y="5693"/>
                </a:cubicBezTo>
                <a:cubicBezTo>
                  <a:pt x="1923" y="5693"/>
                  <a:pt x="1758" y="5680"/>
                  <a:pt x="1584" y="5643"/>
                </a:cubicBezTo>
                <a:cubicBezTo>
                  <a:pt x="1774" y="5453"/>
                  <a:pt x="1933" y="5294"/>
                  <a:pt x="2091" y="5136"/>
                </a:cubicBezTo>
                <a:cubicBezTo>
                  <a:pt x="3041" y="4122"/>
                  <a:pt x="4150" y="3299"/>
                  <a:pt x="5321" y="2571"/>
                </a:cubicBezTo>
                <a:cubicBezTo>
                  <a:pt x="5765" y="2286"/>
                  <a:pt x="6240" y="2032"/>
                  <a:pt x="6715" y="1842"/>
                </a:cubicBezTo>
                <a:cubicBezTo>
                  <a:pt x="8520" y="1051"/>
                  <a:pt x="10420" y="702"/>
                  <a:pt x="12384" y="639"/>
                </a:cubicBezTo>
                <a:cubicBezTo>
                  <a:pt x="12714" y="631"/>
                  <a:pt x="13045" y="624"/>
                  <a:pt x="13376" y="624"/>
                </a:cubicBezTo>
                <a:cubicBezTo>
                  <a:pt x="14312" y="624"/>
                  <a:pt x="15248" y="673"/>
                  <a:pt x="16184" y="861"/>
                </a:cubicBezTo>
                <a:cubicBezTo>
                  <a:pt x="17641" y="1146"/>
                  <a:pt x="18971" y="1652"/>
                  <a:pt x="20206" y="2412"/>
                </a:cubicBezTo>
                <a:cubicBezTo>
                  <a:pt x="20586" y="2666"/>
                  <a:pt x="20997" y="2856"/>
                  <a:pt x="21473" y="3109"/>
                </a:cubicBezTo>
                <a:cubicBezTo>
                  <a:pt x="21409" y="2729"/>
                  <a:pt x="21156" y="2571"/>
                  <a:pt x="20966" y="2412"/>
                </a:cubicBezTo>
                <a:cubicBezTo>
                  <a:pt x="19351" y="1209"/>
                  <a:pt x="17514" y="480"/>
                  <a:pt x="15519" y="195"/>
                </a:cubicBezTo>
                <a:cubicBezTo>
                  <a:pt x="14649" y="64"/>
                  <a:pt x="13780" y="1"/>
                  <a:pt x="129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5321674" y="3015676"/>
            <a:ext cx="521141" cy="131622"/>
          </a:xfrm>
          <a:custGeom>
            <a:avLst/>
            <a:gdLst/>
            <a:ahLst/>
            <a:cxnLst/>
            <a:rect l="l" t="t" r="r" b="b"/>
            <a:pathLst>
              <a:path w="17989" h="4543" extrusionOk="0">
                <a:moveTo>
                  <a:pt x="14900" y="1"/>
                </a:moveTo>
                <a:cubicBezTo>
                  <a:pt x="14739" y="1"/>
                  <a:pt x="14601" y="64"/>
                  <a:pt x="14536" y="172"/>
                </a:cubicBezTo>
                <a:cubicBezTo>
                  <a:pt x="14410" y="362"/>
                  <a:pt x="14473" y="647"/>
                  <a:pt x="14695" y="805"/>
                </a:cubicBezTo>
                <a:cubicBezTo>
                  <a:pt x="14948" y="964"/>
                  <a:pt x="15201" y="1122"/>
                  <a:pt x="15455" y="1280"/>
                </a:cubicBezTo>
                <a:cubicBezTo>
                  <a:pt x="15613" y="1375"/>
                  <a:pt x="15771" y="1439"/>
                  <a:pt x="15993" y="1565"/>
                </a:cubicBezTo>
                <a:cubicBezTo>
                  <a:pt x="15835" y="1597"/>
                  <a:pt x="15771" y="1660"/>
                  <a:pt x="15676" y="1660"/>
                </a:cubicBezTo>
                <a:cubicBezTo>
                  <a:pt x="14667" y="1718"/>
                  <a:pt x="13658" y="1855"/>
                  <a:pt x="12648" y="1855"/>
                </a:cubicBezTo>
                <a:cubicBezTo>
                  <a:pt x="12549" y="1855"/>
                  <a:pt x="12450" y="1853"/>
                  <a:pt x="12351" y="1850"/>
                </a:cubicBezTo>
                <a:cubicBezTo>
                  <a:pt x="11148" y="1850"/>
                  <a:pt x="9944" y="1724"/>
                  <a:pt x="8741" y="1534"/>
                </a:cubicBezTo>
                <a:cubicBezTo>
                  <a:pt x="7664" y="1375"/>
                  <a:pt x="6587" y="1122"/>
                  <a:pt x="5511" y="869"/>
                </a:cubicBezTo>
                <a:cubicBezTo>
                  <a:pt x="4554" y="662"/>
                  <a:pt x="3597" y="455"/>
                  <a:pt x="2606" y="455"/>
                </a:cubicBezTo>
                <a:cubicBezTo>
                  <a:pt x="2383" y="455"/>
                  <a:pt x="2159" y="465"/>
                  <a:pt x="1932" y="489"/>
                </a:cubicBezTo>
                <a:cubicBezTo>
                  <a:pt x="1425" y="520"/>
                  <a:pt x="950" y="615"/>
                  <a:pt x="507" y="805"/>
                </a:cubicBezTo>
                <a:cubicBezTo>
                  <a:pt x="285" y="900"/>
                  <a:pt x="95" y="995"/>
                  <a:pt x="0" y="1249"/>
                </a:cubicBezTo>
                <a:cubicBezTo>
                  <a:pt x="79" y="1328"/>
                  <a:pt x="143" y="1352"/>
                  <a:pt x="206" y="1352"/>
                </a:cubicBezTo>
                <a:cubicBezTo>
                  <a:pt x="269" y="1352"/>
                  <a:pt x="333" y="1328"/>
                  <a:pt x="412" y="1312"/>
                </a:cubicBezTo>
                <a:cubicBezTo>
                  <a:pt x="665" y="1249"/>
                  <a:pt x="919" y="1154"/>
                  <a:pt x="1172" y="1122"/>
                </a:cubicBezTo>
                <a:cubicBezTo>
                  <a:pt x="1805" y="1090"/>
                  <a:pt x="2439" y="1090"/>
                  <a:pt x="3072" y="1090"/>
                </a:cubicBezTo>
                <a:cubicBezTo>
                  <a:pt x="3325" y="1090"/>
                  <a:pt x="3579" y="1154"/>
                  <a:pt x="3832" y="1185"/>
                </a:cubicBezTo>
                <a:cubicBezTo>
                  <a:pt x="4624" y="1375"/>
                  <a:pt x="5384" y="1565"/>
                  <a:pt x="6176" y="1755"/>
                </a:cubicBezTo>
                <a:cubicBezTo>
                  <a:pt x="6809" y="1882"/>
                  <a:pt x="7442" y="2040"/>
                  <a:pt x="8076" y="2167"/>
                </a:cubicBezTo>
                <a:cubicBezTo>
                  <a:pt x="8963" y="2294"/>
                  <a:pt x="9881" y="2389"/>
                  <a:pt x="10768" y="2515"/>
                </a:cubicBezTo>
                <a:cubicBezTo>
                  <a:pt x="11311" y="2585"/>
                  <a:pt x="11855" y="2612"/>
                  <a:pt x="12399" y="2612"/>
                </a:cubicBezTo>
                <a:cubicBezTo>
                  <a:pt x="13090" y="2612"/>
                  <a:pt x="13782" y="2569"/>
                  <a:pt x="14473" y="2515"/>
                </a:cubicBezTo>
                <a:cubicBezTo>
                  <a:pt x="15043" y="2484"/>
                  <a:pt x="15645" y="2389"/>
                  <a:pt x="16310" y="2325"/>
                </a:cubicBezTo>
                <a:lnTo>
                  <a:pt x="16310" y="2325"/>
                </a:lnTo>
                <a:cubicBezTo>
                  <a:pt x="16183" y="2452"/>
                  <a:pt x="16088" y="2547"/>
                  <a:pt x="16025" y="2642"/>
                </a:cubicBezTo>
                <a:cubicBezTo>
                  <a:pt x="15708" y="3054"/>
                  <a:pt x="15360" y="3466"/>
                  <a:pt x="15075" y="3909"/>
                </a:cubicBezTo>
                <a:cubicBezTo>
                  <a:pt x="14853" y="4257"/>
                  <a:pt x="15043" y="4542"/>
                  <a:pt x="15455" y="4542"/>
                </a:cubicBezTo>
                <a:cubicBezTo>
                  <a:pt x="15581" y="4542"/>
                  <a:pt x="15740" y="4479"/>
                  <a:pt x="15835" y="4384"/>
                </a:cubicBezTo>
                <a:cubicBezTo>
                  <a:pt x="16373" y="3814"/>
                  <a:pt x="16911" y="3244"/>
                  <a:pt x="17450" y="2642"/>
                </a:cubicBezTo>
                <a:cubicBezTo>
                  <a:pt x="17513" y="2547"/>
                  <a:pt x="17577" y="2420"/>
                  <a:pt x="17640" y="2325"/>
                </a:cubicBezTo>
                <a:cubicBezTo>
                  <a:pt x="17988" y="1914"/>
                  <a:pt x="17925" y="1597"/>
                  <a:pt x="17450" y="1407"/>
                </a:cubicBezTo>
                <a:cubicBezTo>
                  <a:pt x="17165" y="1280"/>
                  <a:pt x="16911" y="1185"/>
                  <a:pt x="16658" y="1027"/>
                </a:cubicBezTo>
                <a:cubicBezTo>
                  <a:pt x="16278" y="805"/>
                  <a:pt x="15930" y="520"/>
                  <a:pt x="15581" y="267"/>
                </a:cubicBezTo>
                <a:cubicBezTo>
                  <a:pt x="15455" y="172"/>
                  <a:pt x="15296" y="109"/>
                  <a:pt x="15138" y="45"/>
                </a:cubicBezTo>
                <a:cubicBezTo>
                  <a:pt x="15057" y="15"/>
                  <a:pt x="14976" y="1"/>
                  <a:pt x="149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3739005" y="1893039"/>
            <a:ext cx="125701" cy="102447"/>
          </a:xfrm>
          <a:custGeom>
            <a:avLst/>
            <a:gdLst/>
            <a:ahLst/>
            <a:cxnLst/>
            <a:rect l="l" t="t" r="r" b="b"/>
            <a:pathLst>
              <a:path w="4339" h="3536" extrusionOk="0">
                <a:moveTo>
                  <a:pt x="538" y="1"/>
                </a:moveTo>
                <a:cubicBezTo>
                  <a:pt x="253" y="33"/>
                  <a:pt x="63" y="159"/>
                  <a:pt x="32" y="381"/>
                </a:cubicBezTo>
                <a:cubicBezTo>
                  <a:pt x="0" y="571"/>
                  <a:pt x="95" y="666"/>
                  <a:pt x="380" y="824"/>
                </a:cubicBezTo>
                <a:cubicBezTo>
                  <a:pt x="602" y="951"/>
                  <a:pt x="855" y="1141"/>
                  <a:pt x="1077" y="1331"/>
                </a:cubicBezTo>
                <a:cubicBezTo>
                  <a:pt x="1393" y="1616"/>
                  <a:pt x="1679" y="1964"/>
                  <a:pt x="2027" y="2218"/>
                </a:cubicBezTo>
                <a:cubicBezTo>
                  <a:pt x="2565" y="2629"/>
                  <a:pt x="3104" y="3009"/>
                  <a:pt x="3674" y="3421"/>
                </a:cubicBezTo>
                <a:cubicBezTo>
                  <a:pt x="3737" y="3453"/>
                  <a:pt x="3800" y="3484"/>
                  <a:pt x="3895" y="3516"/>
                </a:cubicBezTo>
                <a:cubicBezTo>
                  <a:pt x="3941" y="3529"/>
                  <a:pt x="3982" y="3535"/>
                  <a:pt x="4019" y="3535"/>
                </a:cubicBezTo>
                <a:cubicBezTo>
                  <a:pt x="4165" y="3535"/>
                  <a:pt x="4250" y="3439"/>
                  <a:pt x="4275" y="3263"/>
                </a:cubicBezTo>
                <a:cubicBezTo>
                  <a:pt x="4339" y="3009"/>
                  <a:pt x="4180" y="2851"/>
                  <a:pt x="4022" y="2724"/>
                </a:cubicBezTo>
                <a:cubicBezTo>
                  <a:pt x="3484" y="2249"/>
                  <a:pt x="2945" y="1806"/>
                  <a:pt x="2407" y="1363"/>
                </a:cubicBezTo>
                <a:cubicBezTo>
                  <a:pt x="1964" y="983"/>
                  <a:pt x="1489" y="666"/>
                  <a:pt x="1013" y="286"/>
                </a:cubicBezTo>
                <a:cubicBezTo>
                  <a:pt x="918" y="223"/>
                  <a:pt x="855" y="128"/>
                  <a:pt x="7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4061947" y="1543703"/>
            <a:ext cx="93602" cy="141125"/>
          </a:xfrm>
          <a:custGeom>
            <a:avLst/>
            <a:gdLst/>
            <a:ahLst/>
            <a:cxnLst/>
            <a:rect l="l" t="t" r="r" b="b"/>
            <a:pathLst>
              <a:path w="3231" h="4871" extrusionOk="0">
                <a:moveTo>
                  <a:pt x="398" y="0"/>
                </a:moveTo>
                <a:cubicBezTo>
                  <a:pt x="352" y="0"/>
                  <a:pt x="303" y="8"/>
                  <a:pt x="254" y="25"/>
                </a:cubicBezTo>
                <a:cubicBezTo>
                  <a:pt x="64" y="56"/>
                  <a:pt x="32" y="183"/>
                  <a:pt x="1" y="341"/>
                </a:cubicBezTo>
                <a:cubicBezTo>
                  <a:pt x="1" y="563"/>
                  <a:pt x="64" y="753"/>
                  <a:pt x="191" y="943"/>
                </a:cubicBezTo>
                <a:cubicBezTo>
                  <a:pt x="602" y="1513"/>
                  <a:pt x="982" y="2115"/>
                  <a:pt x="1394" y="2717"/>
                </a:cubicBezTo>
                <a:cubicBezTo>
                  <a:pt x="1742" y="3287"/>
                  <a:pt x="2091" y="3857"/>
                  <a:pt x="2439" y="4395"/>
                </a:cubicBezTo>
                <a:cubicBezTo>
                  <a:pt x="2534" y="4553"/>
                  <a:pt x="2661" y="4712"/>
                  <a:pt x="2787" y="4870"/>
                </a:cubicBezTo>
                <a:cubicBezTo>
                  <a:pt x="3167" y="4712"/>
                  <a:pt x="3231" y="4553"/>
                  <a:pt x="3104" y="4237"/>
                </a:cubicBezTo>
                <a:cubicBezTo>
                  <a:pt x="3041" y="4047"/>
                  <a:pt x="2946" y="3888"/>
                  <a:pt x="2851" y="3698"/>
                </a:cubicBezTo>
                <a:cubicBezTo>
                  <a:pt x="2281" y="2780"/>
                  <a:pt x="1711" y="1861"/>
                  <a:pt x="1109" y="943"/>
                </a:cubicBezTo>
                <a:cubicBezTo>
                  <a:pt x="982" y="690"/>
                  <a:pt x="761" y="500"/>
                  <a:pt x="666" y="183"/>
                </a:cubicBezTo>
                <a:cubicBezTo>
                  <a:pt x="642" y="66"/>
                  <a:pt x="532" y="0"/>
                  <a:pt x="3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4599595" y="1420546"/>
            <a:ext cx="24798" cy="156104"/>
          </a:xfrm>
          <a:custGeom>
            <a:avLst/>
            <a:gdLst/>
            <a:ahLst/>
            <a:cxnLst/>
            <a:rect l="l" t="t" r="r" b="b"/>
            <a:pathLst>
              <a:path w="856" h="5388" extrusionOk="0">
                <a:moveTo>
                  <a:pt x="444" y="0"/>
                </a:moveTo>
                <a:cubicBezTo>
                  <a:pt x="127" y="159"/>
                  <a:pt x="32" y="285"/>
                  <a:pt x="1" y="570"/>
                </a:cubicBezTo>
                <a:cubicBezTo>
                  <a:pt x="1" y="824"/>
                  <a:pt x="1" y="1077"/>
                  <a:pt x="1" y="1330"/>
                </a:cubicBezTo>
                <a:cubicBezTo>
                  <a:pt x="32" y="1774"/>
                  <a:pt x="64" y="2249"/>
                  <a:pt x="64" y="2692"/>
                </a:cubicBezTo>
                <a:cubicBezTo>
                  <a:pt x="96" y="3326"/>
                  <a:pt x="64" y="3927"/>
                  <a:pt x="96" y="4561"/>
                </a:cubicBezTo>
                <a:cubicBezTo>
                  <a:pt x="96" y="4719"/>
                  <a:pt x="96" y="4909"/>
                  <a:pt x="159" y="5067"/>
                </a:cubicBezTo>
                <a:cubicBezTo>
                  <a:pt x="188" y="5214"/>
                  <a:pt x="245" y="5388"/>
                  <a:pt x="429" y="5388"/>
                </a:cubicBezTo>
                <a:cubicBezTo>
                  <a:pt x="443" y="5388"/>
                  <a:pt x="459" y="5386"/>
                  <a:pt x="476" y="5384"/>
                </a:cubicBezTo>
                <a:cubicBezTo>
                  <a:pt x="666" y="5384"/>
                  <a:pt x="792" y="5226"/>
                  <a:pt x="792" y="5004"/>
                </a:cubicBezTo>
                <a:cubicBezTo>
                  <a:pt x="824" y="4877"/>
                  <a:pt x="792" y="4782"/>
                  <a:pt x="824" y="4656"/>
                </a:cubicBezTo>
                <a:cubicBezTo>
                  <a:pt x="856" y="3294"/>
                  <a:pt x="761" y="1964"/>
                  <a:pt x="666" y="602"/>
                </a:cubicBezTo>
                <a:cubicBezTo>
                  <a:pt x="666" y="380"/>
                  <a:pt x="634" y="159"/>
                  <a:pt x="4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5202399" y="1669989"/>
            <a:ext cx="112519" cy="98304"/>
          </a:xfrm>
          <a:custGeom>
            <a:avLst/>
            <a:gdLst/>
            <a:ahLst/>
            <a:cxnLst/>
            <a:rect l="l" t="t" r="r" b="b"/>
            <a:pathLst>
              <a:path w="3884" h="3393" extrusionOk="0">
                <a:moveTo>
                  <a:pt x="3575" y="1"/>
                </a:moveTo>
                <a:cubicBezTo>
                  <a:pt x="3556" y="1"/>
                  <a:pt x="3536" y="2"/>
                  <a:pt x="3515" y="4"/>
                </a:cubicBezTo>
                <a:cubicBezTo>
                  <a:pt x="3294" y="36"/>
                  <a:pt x="3072" y="163"/>
                  <a:pt x="2914" y="289"/>
                </a:cubicBezTo>
                <a:cubicBezTo>
                  <a:pt x="2312" y="796"/>
                  <a:pt x="1774" y="1334"/>
                  <a:pt x="1204" y="1841"/>
                </a:cubicBezTo>
                <a:cubicBezTo>
                  <a:pt x="950" y="2063"/>
                  <a:pt x="729" y="2316"/>
                  <a:pt x="444" y="2475"/>
                </a:cubicBezTo>
                <a:cubicBezTo>
                  <a:pt x="222" y="2633"/>
                  <a:pt x="64" y="2791"/>
                  <a:pt x="0" y="3076"/>
                </a:cubicBezTo>
                <a:cubicBezTo>
                  <a:pt x="177" y="3289"/>
                  <a:pt x="285" y="3392"/>
                  <a:pt x="407" y="3392"/>
                </a:cubicBezTo>
                <a:cubicBezTo>
                  <a:pt x="503" y="3392"/>
                  <a:pt x="607" y="3328"/>
                  <a:pt x="760" y="3203"/>
                </a:cubicBezTo>
                <a:cubicBezTo>
                  <a:pt x="824" y="3140"/>
                  <a:pt x="919" y="3076"/>
                  <a:pt x="1014" y="3013"/>
                </a:cubicBezTo>
                <a:cubicBezTo>
                  <a:pt x="1774" y="2316"/>
                  <a:pt x="2534" y="1651"/>
                  <a:pt x="3262" y="954"/>
                </a:cubicBezTo>
                <a:cubicBezTo>
                  <a:pt x="3452" y="796"/>
                  <a:pt x="3579" y="606"/>
                  <a:pt x="3737" y="416"/>
                </a:cubicBezTo>
                <a:cubicBezTo>
                  <a:pt x="3884" y="181"/>
                  <a:pt x="3813" y="1"/>
                  <a:pt x="35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8"/>
          <p:cNvSpPr/>
          <p:nvPr/>
        </p:nvSpPr>
        <p:spPr>
          <a:xfrm>
            <a:off x="5418148" y="2759049"/>
            <a:ext cx="111824" cy="44183"/>
          </a:xfrm>
          <a:custGeom>
            <a:avLst/>
            <a:gdLst/>
            <a:ahLst/>
            <a:cxnLst/>
            <a:rect l="l" t="t" r="r" b="b"/>
            <a:pathLst>
              <a:path w="3860" h="1525" extrusionOk="0">
                <a:moveTo>
                  <a:pt x="289" y="0"/>
                </a:moveTo>
                <a:cubicBezTo>
                  <a:pt x="102" y="0"/>
                  <a:pt x="1" y="150"/>
                  <a:pt x="59" y="353"/>
                </a:cubicBezTo>
                <a:cubicBezTo>
                  <a:pt x="122" y="511"/>
                  <a:pt x="249" y="638"/>
                  <a:pt x="439" y="733"/>
                </a:cubicBezTo>
                <a:cubicBezTo>
                  <a:pt x="1041" y="986"/>
                  <a:pt x="1642" y="1176"/>
                  <a:pt x="2244" y="1303"/>
                </a:cubicBezTo>
                <a:cubicBezTo>
                  <a:pt x="2656" y="1366"/>
                  <a:pt x="3036" y="1461"/>
                  <a:pt x="3384" y="1524"/>
                </a:cubicBezTo>
                <a:cubicBezTo>
                  <a:pt x="3574" y="1493"/>
                  <a:pt x="3764" y="1524"/>
                  <a:pt x="3827" y="1303"/>
                </a:cubicBezTo>
                <a:cubicBezTo>
                  <a:pt x="3859" y="1113"/>
                  <a:pt x="3796" y="986"/>
                  <a:pt x="3574" y="859"/>
                </a:cubicBezTo>
                <a:cubicBezTo>
                  <a:pt x="3479" y="796"/>
                  <a:pt x="3384" y="764"/>
                  <a:pt x="3289" y="733"/>
                </a:cubicBezTo>
                <a:cubicBezTo>
                  <a:pt x="2909" y="606"/>
                  <a:pt x="2529" y="448"/>
                  <a:pt x="2117" y="353"/>
                </a:cubicBezTo>
                <a:cubicBezTo>
                  <a:pt x="1547" y="226"/>
                  <a:pt x="946" y="99"/>
                  <a:pt x="344" y="4"/>
                </a:cubicBezTo>
                <a:cubicBezTo>
                  <a:pt x="325" y="2"/>
                  <a:pt x="306" y="0"/>
                  <a:pt x="2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5188638" y="3355973"/>
            <a:ext cx="111940" cy="42097"/>
          </a:xfrm>
          <a:custGeom>
            <a:avLst/>
            <a:gdLst/>
            <a:ahLst/>
            <a:cxnLst/>
            <a:rect l="l" t="t" r="r" b="b"/>
            <a:pathLst>
              <a:path w="3864" h="1453" extrusionOk="0">
                <a:moveTo>
                  <a:pt x="507" y="1"/>
                </a:moveTo>
                <a:cubicBezTo>
                  <a:pt x="356" y="1"/>
                  <a:pt x="206" y="33"/>
                  <a:pt x="64" y="112"/>
                </a:cubicBezTo>
                <a:cubicBezTo>
                  <a:pt x="0" y="270"/>
                  <a:pt x="95" y="397"/>
                  <a:pt x="222" y="460"/>
                </a:cubicBezTo>
                <a:cubicBezTo>
                  <a:pt x="285" y="523"/>
                  <a:pt x="412" y="523"/>
                  <a:pt x="444" y="587"/>
                </a:cubicBezTo>
                <a:cubicBezTo>
                  <a:pt x="634" y="903"/>
                  <a:pt x="982" y="935"/>
                  <a:pt x="1330" y="1030"/>
                </a:cubicBezTo>
                <a:cubicBezTo>
                  <a:pt x="1584" y="1094"/>
                  <a:pt x="1805" y="1157"/>
                  <a:pt x="2027" y="1252"/>
                </a:cubicBezTo>
                <a:cubicBezTo>
                  <a:pt x="2425" y="1401"/>
                  <a:pt x="2803" y="1453"/>
                  <a:pt x="3192" y="1453"/>
                </a:cubicBezTo>
                <a:cubicBezTo>
                  <a:pt x="3299" y="1453"/>
                  <a:pt x="3406" y="1449"/>
                  <a:pt x="3515" y="1442"/>
                </a:cubicBezTo>
                <a:cubicBezTo>
                  <a:pt x="3705" y="1442"/>
                  <a:pt x="3800" y="1347"/>
                  <a:pt x="3832" y="1157"/>
                </a:cubicBezTo>
                <a:cubicBezTo>
                  <a:pt x="3864" y="935"/>
                  <a:pt x="3737" y="840"/>
                  <a:pt x="3610" y="713"/>
                </a:cubicBezTo>
                <a:cubicBezTo>
                  <a:pt x="3579" y="698"/>
                  <a:pt x="3547" y="698"/>
                  <a:pt x="3515" y="698"/>
                </a:cubicBezTo>
                <a:cubicBezTo>
                  <a:pt x="3484" y="698"/>
                  <a:pt x="3452" y="698"/>
                  <a:pt x="3420" y="682"/>
                </a:cubicBezTo>
                <a:cubicBezTo>
                  <a:pt x="2597" y="492"/>
                  <a:pt x="1774" y="270"/>
                  <a:pt x="950" y="80"/>
                </a:cubicBezTo>
                <a:cubicBezTo>
                  <a:pt x="808" y="33"/>
                  <a:pt x="657" y="1"/>
                  <a:pt x="5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5474873" y="2226093"/>
            <a:ext cx="111969" cy="24800"/>
          </a:xfrm>
          <a:custGeom>
            <a:avLst/>
            <a:gdLst/>
            <a:ahLst/>
            <a:cxnLst/>
            <a:rect l="l" t="t" r="r" b="b"/>
            <a:pathLst>
              <a:path w="3865" h="856" extrusionOk="0">
                <a:moveTo>
                  <a:pt x="983" y="1"/>
                </a:moveTo>
                <a:cubicBezTo>
                  <a:pt x="824" y="1"/>
                  <a:pt x="666" y="32"/>
                  <a:pt x="539" y="96"/>
                </a:cubicBezTo>
                <a:cubicBezTo>
                  <a:pt x="381" y="159"/>
                  <a:pt x="254" y="254"/>
                  <a:pt x="128" y="381"/>
                </a:cubicBezTo>
                <a:cubicBezTo>
                  <a:pt x="1" y="507"/>
                  <a:pt x="33" y="697"/>
                  <a:pt x="191" y="792"/>
                </a:cubicBezTo>
                <a:cubicBezTo>
                  <a:pt x="286" y="824"/>
                  <a:pt x="413" y="856"/>
                  <a:pt x="508" y="856"/>
                </a:cubicBezTo>
                <a:lnTo>
                  <a:pt x="888" y="856"/>
                </a:lnTo>
                <a:cubicBezTo>
                  <a:pt x="1204" y="824"/>
                  <a:pt x="1553" y="824"/>
                  <a:pt x="1901" y="824"/>
                </a:cubicBezTo>
                <a:cubicBezTo>
                  <a:pt x="2376" y="792"/>
                  <a:pt x="2819" y="761"/>
                  <a:pt x="3295" y="729"/>
                </a:cubicBezTo>
                <a:cubicBezTo>
                  <a:pt x="3453" y="697"/>
                  <a:pt x="3643" y="666"/>
                  <a:pt x="3833" y="634"/>
                </a:cubicBezTo>
                <a:cubicBezTo>
                  <a:pt x="3865" y="159"/>
                  <a:pt x="3770" y="32"/>
                  <a:pt x="3390" y="32"/>
                </a:cubicBezTo>
                <a:cubicBezTo>
                  <a:pt x="2598" y="1"/>
                  <a:pt x="1774" y="1"/>
                  <a:pt x="9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3917902" y="3201962"/>
            <a:ext cx="78943" cy="62928"/>
          </a:xfrm>
          <a:custGeom>
            <a:avLst/>
            <a:gdLst/>
            <a:ahLst/>
            <a:cxnLst/>
            <a:rect l="l" t="t" r="r" b="b"/>
            <a:pathLst>
              <a:path w="2725" h="2172" extrusionOk="0">
                <a:moveTo>
                  <a:pt x="2380" y="1"/>
                </a:moveTo>
                <a:cubicBezTo>
                  <a:pt x="2346" y="1"/>
                  <a:pt x="2312" y="4"/>
                  <a:pt x="2281" y="12"/>
                </a:cubicBezTo>
                <a:cubicBezTo>
                  <a:pt x="2186" y="12"/>
                  <a:pt x="2059" y="76"/>
                  <a:pt x="1964" y="139"/>
                </a:cubicBezTo>
                <a:cubicBezTo>
                  <a:pt x="1394" y="582"/>
                  <a:pt x="856" y="994"/>
                  <a:pt x="286" y="1437"/>
                </a:cubicBezTo>
                <a:cubicBezTo>
                  <a:pt x="191" y="1532"/>
                  <a:pt x="96" y="1659"/>
                  <a:pt x="1" y="1754"/>
                </a:cubicBezTo>
                <a:cubicBezTo>
                  <a:pt x="125" y="2044"/>
                  <a:pt x="249" y="2172"/>
                  <a:pt x="418" y="2172"/>
                </a:cubicBezTo>
                <a:cubicBezTo>
                  <a:pt x="507" y="2172"/>
                  <a:pt x="609" y="2136"/>
                  <a:pt x="729" y="2071"/>
                </a:cubicBezTo>
                <a:cubicBezTo>
                  <a:pt x="824" y="2039"/>
                  <a:pt x="887" y="1976"/>
                  <a:pt x="982" y="1944"/>
                </a:cubicBezTo>
                <a:cubicBezTo>
                  <a:pt x="1457" y="1564"/>
                  <a:pt x="1964" y="1152"/>
                  <a:pt x="2439" y="772"/>
                </a:cubicBezTo>
                <a:cubicBezTo>
                  <a:pt x="2534" y="677"/>
                  <a:pt x="2629" y="582"/>
                  <a:pt x="2692" y="456"/>
                </a:cubicBezTo>
                <a:cubicBezTo>
                  <a:pt x="2724" y="361"/>
                  <a:pt x="2692" y="171"/>
                  <a:pt x="2629" y="107"/>
                </a:cubicBezTo>
                <a:cubicBezTo>
                  <a:pt x="2582" y="36"/>
                  <a:pt x="2481" y="1"/>
                  <a:pt x="23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3750014" y="2712753"/>
            <a:ext cx="83492" cy="69157"/>
          </a:xfrm>
          <a:custGeom>
            <a:avLst/>
            <a:gdLst/>
            <a:ahLst/>
            <a:cxnLst/>
            <a:rect l="l" t="t" r="r" b="b"/>
            <a:pathLst>
              <a:path w="2882" h="2387" extrusionOk="0">
                <a:moveTo>
                  <a:pt x="2432" y="1"/>
                </a:moveTo>
                <a:cubicBezTo>
                  <a:pt x="2318" y="1"/>
                  <a:pt x="2201" y="63"/>
                  <a:pt x="2059" y="177"/>
                </a:cubicBezTo>
                <a:cubicBezTo>
                  <a:pt x="1900" y="304"/>
                  <a:pt x="1742" y="431"/>
                  <a:pt x="1584" y="589"/>
                </a:cubicBezTo>
                <a:cubicBezTo>
                  <a:pt x="1172" y="937"/>
                  <a:pt x="760" y="1286"/>
                  <a:pt x="348" y="1634"/>
                </a:cubicBezTo>
                <a:cubicBezTo>
                  <a:pt x="253" y="1729"/>
                  <a:pt x="158" y="1856"/>
                  <a:pt x="95" y="1982"/>
                </a:cubicBezTo>
                <a:cubicBezTo>
                  <a:pt x="32" y="2109"/>
                  <a:pt x="0" y="2267"/>
                  <a:pt x="127" y="2362"/>
                </a:cubicBezTo>
                <a:cubicBezTo>
                  <a:pt x="174" y="2378"/>
                  <a:pt x="238" y="2386"/>
                  <a:pt x="301" y="2386"/>
                </a:cubicBezTo>
                <a:cubicBezTo>
                  <a:pt x="364" y="2386"/>
                  <a:pt x="428" y="2378"/>
                  <a:pt x="475" y="2362"/>
                </a:cubicBezTo>
                <a:cubicBezTo>
                  <a:pt x="570" y="2362"/>
                  <a:pt x="665" y="2267"/>
                  <a:pt x="728" y="2204"/>
                </a:cubicBezTo>
                <a:cubicBezTo>
                  <a:pt x="1299" y="1729"/>
                  <a:pt x="1900" y="1222"/>
                  <a:pt x="2470" y="747"/>
                </a:cubicBezTo>
                <a:cubicBezTo>
                  <a:pt x="2597" y="621"/>
                  <a:pt x="2724" y="462"/>
                  <a:pt x="2882" y="304"/>
                </a:cubicBezTo>
                <a:cubicBezTo>
                  <a:pt x="2708" y="95"/>
                  <a:pt x="2572" y="1"/>
                  <a:pt x="24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5141849" y="3589627"/>
            <a:ext cx="59649" cy="55019"/>
          </a:xfrm>
          <a:custGeom>
            <a:avLst/>
            <a:gdLst/>
            <a:ahLst/>
            <a:cxnLst/>
            <a:rect l="l" t="t" r="r" b="b"/>
            <a:pathLst>
              <a:path w="2059" h="1899" extrusionOk="0">
                <a:moveTo>
                  <a:pt x="440" y="1"/>
                </a:moveTo>
                <a:cubicBezTo>
                  <a:pt x="298" y="1"/>
                  <a:pt x="156" y="62"/>
                  <a:pt x="0" y="217"/>
                </a:cubicBezTo>
                <a:cubicBezTo>
                  <a:pt x="63" y="502"/>
                  <a:pt x="222" y="724"/>
                  <a:pt x="443" y="882"/>
                </a:cubicBezTo>
                <a:cubicBezTo>
                  <a:pt x="665" y="1072"/>
                  <a:pt x="855" y="1262"/>
                  <a:pt x="1077" y="1421"/>
                </a:cubicBezTo>
                <a:cubicBezTo>
                  <a:pt x="1235" y="1579"/>
                  <a:pt x="1362" y="1737"/>
                  <a:pt x="1552" y="1832"/>
                </a:cubicBezTo>
                <a:cubicBezTo>
                  <a:pt x="1619" y="1877"/>
                  <a:pt x="1679" y="1898"/>
                  <a:pt x="1731" y="1898"/>
                </a:cubicBezTo>
                <a:cubicBezTo>
                  <a:pt x="1828" y="1898"/>
                  <a:pt x="1902" y="1828"/>
                  <a:pt x="1964" y="1706"/>
                </a:cubicBezTo>
                <a:cubicBezTo>
                  <a:pt x="2059" y="1547"/>
                  <a:pt x="2027" y="1421"/>
                  <a:pt x="1964" y="1294"/>
                </a:cubicBezTo>
                <a:cubicBezTo>
                  <a:pt x="1742" y="819"/>
                  <a:pt x="1362" y="502"/>
                  <a:pt x="982" y="217"/>
                </a:cubicBezTo>
                <a:cubicBezTo>
                  <a:pt x="789" y="95"/>
                  <a:pt x="615" y="1"/>
                  <a:pt x="4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4200487" y="3672050"/>
            <a:ext cx="44990" cy="59046"/>
          </a:xfrm>
          <a:custGeom>
            <a:avLst/>
            <a:gdLst/>
            <a:ahLst/>
            <a:cxnLst/>
            <a:rect l="l" t="t" r="r" b="b"/>
            <a:pathLst>
              <a:path w="1553" h="2038" extrusionOk="0">
                <a:moveTo>
                  <a:pt x="1141" y="1"/>
                </a:moveTo>
                <a:cubicBezTo>
                  <a:pt x="1046" y="33"/>
                  <a:pt x="887" y="96"/>
                  <a:pt x="792" y="223"/>
                </a:cubicBezTo>
                <a:cubicBezTo>
                  <a:pt x="571" y="539"/>
                  <a:pt x="381" y="856"/>
                  <a:pt x="191" y="1204"/>
                </a:cubicBezTo>
                <a:cubicBezTo>
                  <a:pt x="127" y="1331"/>
                  <a:pt x="96" y="1489"/>
                  <a:pt x="32" y="1648"/>
                </a:cubicBezTo>
                <a:cubicBezTo>
                  <a:pt x="1" y="1774"/>
                  <a:pt x="32" y="1933"/>
                  <a:pt x="191" y="1996"/>
                </a:cubicBezTo>
                <a:cubicBezTo>
                  <a:pt x="256" y="2022"/>
                  <a:pt x="316" y="2038"/>
                  <a:pt x="376" y="2038"/>
                </a:cubicBezTo>
                <a:cubicBezTo>
                  <a:pt x="459" y="2038"/>
                  <a:pt x="541" y="2007"/>
                  <a:pt x="634" y="1933"/>
                </a:cubicBezTo>
                <a:cubicBezTo>
                  <a:pt x="666" y="1869"/>
                  <a:pt x="729" y="1806"/>
                  <a:pt x="761" y="1743"/>
                </a:cubicBezTo>
                <a:cubicBezTo>
                  <a:pt x="982" y="1394"/>
                  <a:pt x="1172" y="1046"/>
                  <a:pt x="1362" y="729"/>
                </a:cubicBezTo>
                <a:cubicBezTo>
                  <a:pt x="1426" y="603"/>
                  <a:pt x="1489" y="444"/>
                  <a:pt x="1521" y="318"/>
                </a:cubicBezTo>
                <a:cubicBezTo>
                  <a:pt x="1552" y="96"/>
                  <a:pt x="1426" y="1"/>
                  <a:pt x="11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5337260" y="2350872"/>
            <a:ext cx="27550" cy="22975"/>
          </a:xfrm>
          <a:custGeom>
            <a:avLst/>
            <a:gdLst/>
            <a:ahLst/>
            <a:cxnLst/>
            <a:rect l="l" t="t" r="r" b="b"/>
            <a:pathLst>
              <a:path w="951" h="793" extrusionOk="0">
                <a:moveTo>
                  <a:pt x="476" y="1"/>
                </a:moveTo>
                <a:cubicBezTo>
                  <a:pt x="222" y="1"/>
                  <a:pt x="1" y="127"/>
                  <a:pt x="1" y="317"/>
                </a:cubicBezTo>
                <a:cubicBezTo>
                  <a:pt x="1" y="539"/>
                  <a:pt x="286" y="761"/>
                  <a:pt x="507" y="792"/>
                </a:cubicBezTo>
                <a:cubicBezTo>
                  <a:pt x="761" y="792"/>
                  <a:pt x="951" y="666"/>
                  <a:pt x="951" y="444"/>
                </a:cubicBezTo>
                <a:cubicBezTo>
                  <a:pt x="951" y="222"/>
                  <a:pt x="697" y="1"/>
                  <a:pt x="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8"/>
          <p:cNvSpPr/>
          <p:nvPr/>
        </p:nvSpPr>
        <p:spPr>
          <a:xfrm>
            <a:off x="5034482" y="3212392"/>
            <a:ext cx="27550" cy="19991"/>
          </a:xfrm>
          <a:custGeom>
            <a:avLst/>
            <a:gdLst/>
            <a:ahLst/>
            <a:cxnLst/>
            <a:rect l="l" t="t" r="r" b="b"/>
            <a:pathLst>
              <a:path w="951" h="690" extrusionOk="0">
                <a:moveTo>
                  <a:pt x="349" y="1"/>
                </a:moveTo>
                <a:cubicBezTo>
                  <a:pt x="191" y="1"/>
                  <a:pt x="1" y="64"/>
                  <a:pt x="1" y="222"/>
                </a:cubicBezTo>
                <a:cubicBezTo>
                  <a:pt x="1" y="349"/>
                  <a:pt x="96" y="507"/>
                  <a:pt x="191" y="571"/>
                </a:cubicBezTo>
                <a:cubicBezTo>
                  <a:pt x="306" y="647"/>
                  <a:pt x="444" y="689"/>
                  <a:pt x="585" y="689"/>
                </a:cubicBezTo>
                <a:cubicBezTo>
                  <a:pt x="676" y="689"/>
                  <a:pt x="768" y="672"/>
                  <a:pt x="856" y="634"/>
                </a:cubicBezTo>
                <a:cubicBezTo>
                  <a:pt x="951" y="222"/>
                  <a:pt x="761" y="1"/>
                  <a:pt x="3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5225315" y="2817513"/>
            <a:ext cx="23900" cy="19672"/>
          </a:xfrm>
          <a:custGeom>
            <a:avLst/>
            <a:gdLst/>
            <a:ahLst/>
            <a:cxnLst/>
            <a:rect l="l" t="t" r="r" b="b"/>
            <a:pathLst>
              <a:path w="825" h="679" extrusionOk="0">
                <a:moveTo>
                  <a:pt x="434" y="1"/>
                </a:moveTo>
                <a:cubicBezTo>
                  <a:pt x="273" y="1"/>
                  <a:pt x="154" y="137"/>
                  <a:pt x="1" y="425"/>
                </a:cubicBezTo>
                <a:cubicBezTo>
                  <a:pt x="64" y="520"/>
                  <a:pt x="128" y="615"/>
                  <a:pt x="159" y="678"/>
                </a:cubicBezTo>
                <a:cubicBezTo>
                  <a:pt x="603" y="615"/>
                  <a:pt x="603" y="615"/>
                  <a:pt x="824" y="171"/>
                </a:cubicBezTo>
                <a:cubicBezTo>
                  <a:pt x="662" y="59"/>
                  <a:pt x="539" y="1"/>
                  <a:pt x="4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4374807" y="1665817"/>
            <a:ext cx="14717" cy="7098"/>
          </a:xfrm>
          <a:custGeom>
            <a:avLst/>
            <a:gdLst/>
            <a:ahLst/>
            <a:cxnLst/>
            <a:rect l="l" t="t" r="r" b="b"/>
            <a:pathLst>
              <a:path w="508" h="245" extrusionOk="0">
                <a:moveTo>
                  <a:pt x="321" y="0"/>
                </a:moveTo>
                <a:cubicBezTo>
                  <a:pt x="222" y="0"/>
                  <a:pt x="117" y="58"/>
                  <a:pt x="1" y="117"/>
                </a:cubicBezTo>
                <a:cubicBezTo>
                  <a:pt x="102" y="204"/>
                  <a:pt x="191" y="244"/>
                  <a:pt x="269" y="244"/>
                </a:cubicBezTo>
                <a:cubicBezTo>
                  <a:pt x="361" y="244"/>
                  <a:pt x="439" y="188"/>
                  <a:pt x="507" y="85"/>
                </a:cubicBezTo>
                <a:cubicBezTo>
                  <a:pt x="446" y="24"/>
                  <a:pt x="385" y="0"/>
                  <a:pt x="3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8"/>
          <p:cNvSpPr/>
          <p:nvPr/>
        </p:nvSpPr>
        <p:spPr>
          <a:xfrm>
            <a:off x="3838086" y="1657242"/>
            <a:ext cx="1581704" cy="2663877"/>
          </a:xfrm>
          <a:custGeom>
            <a:avLst/>
            <a:gdLst/>
            <a:ahLst/>
            <a:cxnLst/>
            <a:rect l="l" t="t" r="r" b="b"/>
            <a:pathLst>
              <a:path w="54598" h="91945" extrusionOk="0">
                <a:moveTo>
                  <a:pt x="36257" y="69953"/>
                </a:moveTo>
                <a:cubicBezTo>
                  <a:pt x="36610" y="69953"/>
                  <a:pt x="36892" y="70078"/>
                  <a:pt x="37148" y="70306"/>
                </a:cubicBezTo>
                <a:cubicBezTo>
                  <a:pt x="37623" y="70718"/>
                  <a:pt x="37782" y="71288"/>
                  <a:pt x="37845" y="71889"/>
                </a:cubicBezTo>
                <a:cubicBezTo>
                  <a:pt x="37877" y="72333"/>
                  <a:pt x="37687" y="72649"/>
                  <a:pt x="37306" y="72776"/>
                </a:cubicBezTo>
                <a:cubicBezTo>
                  <a:pt x="36800" y="72934"/>
                  <a:pt x="36293" y="73061"/>
                  <a:pt x="35786" y="73093"/>
                </a:cubicBezTo>
                <a:cubicBezTo>
                  <a:pt x="35330" y="73150"/>
                  <a:pt x="34863" y="73161"/>
                  <a:pt x="34398" y="73161"/>
                </a:cubicBezTo>
                <a:cubicBezTo>
                  <a:pt x="34088" y="73161"/>
                  <a:pt x="33779" y="73156"/>
                  <a:pt x="33475" y="73156"/>
                </a:cubicBezTo>
                <a:lnTo>
                  <a:pt x="33475" y="73219"/>
                </a:lnTo>
                <a:cubicBezTo>
                  <a:pt x="32619" y="73156"/>
                  <a:pt x="31764" y="73124"/>
                  <a:pt x="30909" y="73061"/>
                </a:cubicBezTo>
                <a:cubicBezTo>
                  <a:pt x="29548" y="72966"/>
                  <a:pt x="28186" y="72839"/>
                  <a:pt x="26824" y="72713"/>
                </a:cubicBezTo>
                <a:cubicBezTo>
                  <a:pt x="25272" y="72554"/>
                  <a:pt x="23720" y="72396"/>
                  <a:pt x="22169" y="72206"/>
                </a:cubicBezTo>
                <a:cubicBezTo>
                  <a:pt x="21662" y="72143"/>
                  <a:pt x="21155" y="71953"/>
                  <a:pt x="20649" y="71858"/>
                </a:cubicBezTo>
                <a:cubicBezTo>
                  <a:pt x="20110" y="71794"/>
                  <a:pt x="19635" y="71636"/>
                  <a:pt x="19128" y="71446"/>
                </a:cubicBezTo>
                <a:cubicBezTo>
                  <a:pt x="18970" y="71383"/>
                  <a:pt x="18812" y="71288"/>
                  <a:pt x="18748" y="71098"/>
                </a:cubicBezTo>
                <a:cubicBezTo>
                  <a:pt x="18558" y="70686"/>
                  <a:pt x="18748" y="70306"/>
                  <a:pt x="19192" y="70179"/>
                </a:cubicBezTo>
                <a:cubicBezTo>
                  <a:pt x="19403" y="70103"/>
                  <a:pt x="19614" y="70061"/>
                  <a:pt x="19832" y="70061"/>
                </a:cubicBezTo>
                <a:cubicBezTo>
                  <a:pt x="19974" y="70061"/>
                  <a:pt x="20119" y="70078"/>
                  <a:pt x="20269" y="70116"/>
                </a:cubicBezTo>
                <a:cubicBezTo>
                  <a:pt x="20715" y="70213"/>
                  <a:pt x="21161" y="70250"/>
                  <a:pt x="21614" y="70250"/>
                </a:cubicBezTo>
                <a:cubicBezTo>
                  <a:pt x="21901" y="70250"/>
                  <a:pt x="22191" y="70235"/>
                  <a:pt x="22485" y="70211"/>
                </a:cubicBezTo>
                <a:cubicBezTo>
                  <a:pt x="23119" y="70148"/>
                  <a:pt x="23784" y="70148"/>
                  <a:pt x="24449" y="70148"/>
                </a:cubicBezTo>
                <a:cubicBezTo>
                  <a:pt x="26191" y="70148"/>
                  <a:pt x="27901" y="70116"/>
                  <a:pt x="29643" y="70116"/>
                </a:cubicBezTo>
                <a:cubicBezTo>
                  <a:pt x="31258" y="70116"/>
                  <a:pt x="32873" y="70084"/>
                  <a:pt x="34488" y="70084"/>
                </a:cubicBezTo>
                <a:cubicBezTo>
                  <a:pt x="35026" y="70053"/>
                  <a:pt x="35596" y="70021"/>
                  <a:pt x="36135" y="69958"/>
                </a:cubicBezTo>
                <a:cubicBezTo>
                  <a:pt x="36176" y="69954"/>
                  <a:pt x="36217" y="69953"/>
                  <a:pt x="36257" y="69953"/>
                </a:cubicBezTo>
                <a:close/>
                <a:moveTo>
                  <a:pt x="19287" y="72143"/>
                </a:moveTo>
                <a:cubicBezTo>
                  <a:pt x="20142" y="72301"/>
                  <a:pt x="20965" y="72459"/>
                  <a:pt x="21820" y="72586"/>
                </a:cubicBezTo>
                <a:cubicBezTo>
                  <a:pt x="22707" y="72713"/>
                  <a:pt x="23625" y="72839"/>
                  <a:pt x="24512" y="72934"/>
                </a:cubicBezTo>
                <a:cubicBezTo>
                  <a:pt x="25716" y="73093"/>
                  <a:pt x="26887" y="73219"/>
                  <a:pt x="28091" y="73314"/>
                </a:cubicBezTo>
                <a:cubicBezTo>
                  <a:pt x="29643" y="73441"/>
                  <a:pt x="31194" y="73568"/>
                  <a:pt x="32778" y="73663"/>
                </a:cubicBezTo>
                <a:cubicBezTo>
                  <a:pt x="33760" y="73726"/>
                  <a:pt x="34773" y="73726"/>
                  <a:pt x="35755" y="73758"/>
                </a:cubicBezTo>
                <a:cubicBezTo>
                  <a:pt x="35913" y="73758"/>
                  <a:pt x="36071" y="73758"/>
                  <a:pt x="36230" y="73789"/>
                </a:cubicBezTo>
                <a:cubicBezTo>
                  <a:pt x="36293" y="74075"/>
                  <a:pt x="36356" y="74328"/>
                  <a:pt x="36388" y="74613"/>
                </a:cubicBezTo>
                <a:cubicBezTo>
                  <a:pt x="36420" y="74740"/>
                  <a:pt x="36420" y="74866"/>
                  <a:pt x="36356" y="74993"/>
                </a:cubicBezTo>
                <a:cubicBezTo>
                  <a:pt x="36147" y="75532"/>
                  <a:pt x="35625" y="76043"/>
                  <a:pt x="34926" y="76043"/>
                </a:cubicBezTo>
                <a:cubicBezTo>
                  <a:pt x="34886" y="76043"/>
                  <a:pt x="34846" y="76041"/>
                  <a:pt x="34805" y="76038"/>
                </a:cubicBezTo>
                <a:cubicBezTo>
                  <a:pt x="33950" y="75975"/>
                  <a:pt x="33094" y="75943"/>
                  <a:pt x="32271" y="75911"/>
                </a:cubicBezTo>
                <a:cubicBezTo>
                  <a:pt x="32049" y="75880"/>
                  <a:pt x="31859" y="75848"/>
                  <a:pt x="31669" y="75816"/>
                </a:cubicBezTo>
                <a:cubicBezTo>
                  <a:pt x="31099" y="75753"/>
                  <a:pt x="30529" y="75658"/>
                  <a:pt x="29991" y="75595"/>
                </a:cubicBezTo>
                <a:cubicBezTo>
                  <a:pt x="29453" y="75531"/>
                  <a:pt x="28914" y="75436"/>
                  <a:pt x="28376" y="75373"/>
                </a:cubicBezTo>
                <a:cubicBezTo>
                  <a:pt x="27552" y="75246"/>
                  <a:pt x="26697" y="75151"/>
                  <a:pt x="25874" y="75025"/>
                </a:cubicBezTo>
                <a:cubicBezTo>
                  <a:pt x="25304" y="74961"/>
                  <a:pt x="24734" y="74835"/>
                  <a:pt x="24164" y="74771"/>
                </a:cubicBezTo>
                <a:cubicBezTo>
                  <a:pt x="22897" y="74613"/>
                  <a:pt x="21662" y="74455"/>
                  <a:pt x="20395" y="74328"/>
                </a:cubicBezTo>
                <a:cubicBezTo>
                  <a:pt x="19952" y="74265"/>
                  <a:pt x="19508" y="74201"/>
                  <a:pt x="19065" y="74170"/>
                </a:cubicBezTo>
                <a:cubicBezTo>
                  <a:pt x="18780" y="74106"/>
                  <a:pt x="18717" y="74043"/>
                  <a:pt x="18717" y="73789"/>
                </a:cubicBezTo>
                <a:cubicBezTo>
                  <a:pt x="18685" y="73599"/>
                  <a:pt x="18685" y="73441"/>
                  <a:pt x="18717" y="73251"/>
                </a:cubicBezTo>
                <a:cubicBezTo>
                  <a:pt x="18717" y="72808"/>
                  <a:pt x="18907" y="72459"/>
                  <a:pt x="19287" y="72143"/>
                </a:cubicBezTo>
                <a:close/>
                <a:moveTo>
                  <a:pt x="21187" y="74898"/>
                </a:moveTo>
                <a:cubicBezTo>
                  <a:pt x="22454" y="75056"/>
                  <a:pt x="23752" y="75246"/>
                  <a:pt x="25051" y="75436"/>
                </a:cubicBezTo>
                <a:cubicBezTo>
                  <a:pt x="26602" y="75658"/>
                  <a:pt x="28122" y="75943"/>
                  <a:pt x="29674" y="76165"/>
                </a:cubicBezTo>
                <a:cubicBezTo>
                  <a:pt x="30086" y="76228"/>
                  <a:pt x="30529" y="76260"/>
                  <a:pt x="30941" y="76291"/>
                </a:cubicBezTo>
                <a:cubicBezTo>
                  <a:pt x="31638" y="76386"/>
                  <a:pt x="32303" y="76481"/>
                  <a:pt x="32999" y="76576"/>
                </a:cubicBezTo>
                <a:cubicBezTo>
                  <a:pt x="33538" y="76640"/>
                  <a:pt x="34076" y="76671"/>
                  <a:pt x="34615" y="76766"/>
                </a:cubicBezTo>
                <a:cubicBezTo>
                  <a:pt x="35185" y="76893"/>
                  <a:pt x="35786" y="77051"/>
                  <a:pt x="36356" y="77178"/>
                </a:cubicBezTo>
                <a:cubicBezTo>
                  <a:pt x="36673" y="77273"/>
                  <a:pt x="36863" y="77558"/>
                  <a:pt x="37085" y="77780"/>
                </a:cubicBezTo>
                <a:cubicBezTo>
                  <a:pt x="37338" y="78001"/>
                  <a:pt x="37401" y="78255"/>
                  <a:pt x="37465" y="78571"/>
                </a:cubicBezTo>
                <a:cubicBezTo>
                  <a:pt x="37528" y="79015"/>
                  <a:pt x="37401" y="79363"/>
                  <a:pt x="37085" y="79648"/>
                </a:cubicBezTo>
                <a:cubicBezTo>
                  <a:pt x="36926" y="79775"/>
                  <a:pt x="36768" y="79838"/>
                  <a:pt x="36578" y="79902"/>
                </a:cubicBezTo>
                <a:cubicBezTo>
                  <a:pt x="36388" y="79933"/>
                  <a:pt x="36166" y="79965"/>
                  <a:pt x="35945" y="79965"/>
                </a:cubicBezTo>
                <a:cubicBezTo>
                  <a:pt x="35628" y="79997"/>
                  <a:pt x="35311" y="80028"/>
                  <a:pt x="34995" y="80028"/>
                </a:cubicBezTo>
                <a:lnTo>
                  <a:pt x="34995" y="80060"/>
                </a:lnTo>
                <a:cubicBezTo>
                  <a:pt x="34509" y="80060"/>
                  <a:pt x="34023" y="80046"/>
                  <a:pt x="33538" y="80046"/>
                </a:cubicBezTo>
                <a:cubicBezTo>
                  <a:pt x="33295" y="80046"/>
                  <a:pt x="33052" y="80049"/>
                  <a:pt x="32809" y="80060"/>
                </a:cubicBezTo>
                <a:cubicBezTo>
                  <a:pt x="32694" y="80063"/>
                  <a:pt x="32578" y="80064"/>
                  <a:pt x="32462" y="80064"/>
                </a:cubicBezTo>
                <a:cubicBezTo>
                  <a:pt x="31248" y="80064"/>
                  <a:pt x="30033" y="79919"/>
                  <a:pt x="28819" y="79775"/>
                </a:cubicBezTo>
                <a:cubicBezTo>
                  <a:pt x="26634" y="79522"/>
                  <a:pt x="24544" y="78920"/>
                  <a:pt x="22454" y="78350"/>
                </a:cubicBezTo>
                <a:cubicBezTo>
                  <a:pt x="21567" y="78128"/>
                  <a:pt x="20680" y="77938"/>
                  <a:pt x="19762" y="77748"/>
                </a:cubicBezTo>
                <a:cubicBezTo>
                  <a:pt x="19413" y="77653"/>
                  <a:pt x="19128" y="77431"/>
                  <a:pt x="18875" y="77178"/>
                </a:cubicBezTo>
                <a:cubicBezTo>
                  <a:pt x="18748" y="77051"/>
                  <a:pt x="18717" y="76893"/>
                  <a:pt x="18748" y="76703"/>
                </a:cubicBezTo>
                <a:cubicBezTo>
                  <a:pt x="18843" y="76165"/>
                  <a:pt x="19128" y="75816"/>
                  <a:pt x="19603" y="75563"/>
                </a:cubicBezTo>
                <a:cubicBezTo>
                  <a:pt x="20047" y="75341"/>
                  <a:pt x="20490" y="75151"/>
                  <a:pt x="20934" y="74930"/>
                </a:cubicBezTo>
                <a:cubicBezTo>
                  <a:pt x="20997" y="74898"/>
                  <a:pt x="21092" y="74898"/>
                  <a:pt x="21187" y="74898"/>
                </a:cubicBezTo>
                <a:close/>
                <a:moveTo>
                  <a:pt x="21487" y="78831"/>
                </a:moveTo>
                <a:cubicBezTo>
                  <a:pt x="21764" y="78831"/>
                  <a:pt x="22021" y="78883"/>
                  <a:pt x="22295" y="78952"/>
                </a:cubicBezTo>
                <a:cubicBezTo>
                  <a:pt x="23784" y="79332"/>
                  <a:pt x="25272" y="79712"/>
                  <a:pt x="26761" y="80060"/>
                </a:cubicBezTo>
                <a:cubicBezTo>
                  <a:pt x="28027" y="80345"/>
                  <a:pt x="29326" y="80503"/>
                  <a:pt x="30624" y="80598"/>
                </a:cubicBezTo>
                <a:cubicBezTo>
                  <a:pt x="31511" y="80662"/>
                  <a:pt x="32429" y="80662"/>
                  <a:pt x="33348" y="80662"/>
                </a:cubicBezTo>
                <a:cubicBezTo>
                  <a:pt x="34108" y="80693"/>
                  <a:pt x="34900" y="80662"/>
                  <a:pt x="35660" y="80788"/>
                </a:cubicBezTo>
                <a:cubicBezTo>
                  <a:pt x="36230" y="80852"/>
                  <a:pt x="36831" y="80852"/>
                  <a:pt x="37433" y="80883"/>
                </a:cubicBezTo>
                <a:cubicBezTo>
                  <a:pt x="37496" y="80883"/>
                  <a:pt x="37560" y="80883"/>
                  <a:pt x="37655" y="80915"/>
                </a:cubicBezTo>
                <a:cubicBezTo>
                  <a:pt x="37782" y="81485"/>
                  <a:pt x="37560" y="81960"/>
                  <a:pt x="37180" y="82372"/>
                </a:cubicBezTo>
                <a:cubicBezTo>
                  <a:pt x="37085" y="82435"/>
                  <a:pt x="36958" y="82498"/>
                  <a:pt x="36831" y="82530"/>
                </a:cubicBezTo>
                <a:cubicBezTo>
                  <a:pt x="35850" y="82752"/>
                  <a:pt x="34868" y="82910"/>
                  <a:pt x="33886" y="82942"/>
                </a:cubicBezTo>
                <a:cubicBezTo>
                  <a:pt x="33094" y="82942"/>
                  <a:pt x="32271" y="82973"/>
                  <a:pt x="31479" y="83005"/>
                </a:cubicBezTo>
                <a:cubicBezTo>
                  <a:pt x="30624" y="83037"/>
                  <a:pt x="29801" y="83068"/>
                  <a:pt x="28946" y="83068"/>
                </a:cubicBezTo>
                <a:cubicBezTo>
                  <a:pt x="28524" y="83079"/>
                  <a:pt x="28101" y="83083"/>
                  <a:pt x="27679" y="83083"/>
                </a:cubicBezTo>
                <a:cubicBezTo>
                  <a:pt x="26835" y="83083"/>
                  <a:pt x="25990" y="83068"/>
                  <a:pt x="25146" y="83068"/>
                </a:cubicBezTo>
                <a:cubicBezTo>
                  <a:pt x="23942" y="83100"/>
                  <a:pt x="22739" y="83132"/>
                  <a:pt x="21535" y="83132"/>
                </a:cubicBezTo>
                <a:cubicBezTo>
                  <a:pt x="20839" y="83132"/>
                  <a:pt x="20142" y="83068"/>
                  <a:pt x="19445" y="82973"/>
                </a:cubicBezTo>
                <a:cubicBezTo>
                  <a:pt x="19160" y="82942"/>
                  <a:pt x="18875" y="82815"/>
                  <a:pt x="18527" y="82688"/>
                </a:cubicBezTo>
                <a:cubicBezTo>
                  <a:pt x="19078" y="82108"/>
                  <a:pt x="19656" y="81794"/>
                  <a:pt x="20357" y="81794"/>
                </a:cubicBezTo>
                <a:cubicBezTo>
                  <a:pt x="20422" y="81794"/>
                  <a:pt x="20487" y="81796"/>
                  <a:pt x="20554" y="81802"/>
                </a:cubicBezTo>
                <a:cubicBezTo>
                  <a:pt x="21282" y="81865"/>
                  <a:pt x="22042" y="81960"/>
                  <a:pt x="22770" y="82023"/>
                </a:cubicBezTo>
                <a:cubicBezTo>
                  <a:pt x="23309" y="82087"/>
                  <a:pt x="23847" y="82182"/>
                  <a:pt x="24386" y="82245"/>
                </a:cubicBezTo>
                <a:cubicBezTo>
                  <a:pt x="24639" y="82277"/>
                  <a:pt x="24924" y="82308"/>
                  <a:pt x="25209" y="82308"/>
                </a:cubicBezTo>
                <a:cubicBezTo>
                  <a:pt x="26803" y="82433"/>
                  <a:pt x="28377" y="82518"/>
                  <a:pt x="29962" y="82518"/>
                </a:cubicBezTo>
                <a:cubicBezTo>
                  <a:pt x="30393" y="82518"/>
                  <a:pt x="30825" y="82512"/>
                  <a:pt x="31258" y="82498"/>
                </a:cubicBezTo>
                <a:cubicBezTo>
                  <a:pt x="32176" y="82467"/>
                  <a:pt x="33094" y="82435"/>
                  <a:pt x="34013" y="82372"/>
                </a:cubicBezTo>
                <a:cubicBezTo>
                  <a:pt x="34235" y="82340"/>
                  <a:pt x="34425" y="82277"/>
                  <a:pt x="34678" y="82245"/>
                </a:cubicBezTo>
                <a:cubicBezTo>
                  <a:pt x="34583" y="81992"/>
                  <a:pt x="34488" y="81865"/>
                  <a:pt x="34235" y="81865"/>
                </a:cubicBezTo>
                <a:cubicBezTo>
                  <a:pt x="33776" y="81843"/>
                  <a:pt x="33302" y="81806"/>
                  <a:pt x="32823" y="81806"/>
                </a:cubicBezTo>
                <a:cubicBezTo>
                  <a:pt x="32608" y="81806"/>
                  <a:pt x="32392" y="81814"/>
                  <a:pt x="32176" y="81833"/>
                </a:cubicBezTo>
                <a:cubicBezTo>
                  <a:pt x="31582" y="81868"/>
                  <a:pt x="30989" y="81882"/>
                  <a:pt x="30395" y="81882"/>
                </a:cubicBezTo>
                <a:cubicBezTo>
                  <a:pt x="29374" y="81882"/>
                  <a:pt x="28352" y="81842"/>
                  <a:pt x="27331" y="81802"/>
                </a:cubicBezTo>
                <a:cubicBezTo>
                  <a:pt x="26507" y="81770"/>
                  <a:pt x="25716" y="81738"/>
                  <a:pt x="24892" y="81675"/>
                </a:cubicBezTo>
                <a:cubicBezTo>
                  <a:pt x="24417" y="81643"/>
                  <a:pt x="23974" y="81548"/>
                  <a:pt x="23499" y="81485"/>
                </a:cubicBezTo>
                <a:cubicBezTo>
                  <a:pt x="22802" y="81422"/>
                  <a:pt x="22105" y="81390"/>
                  <a:pt x="21409" y="81327"/>
                </a:cubicBezTo>
                <a:cubicBezTo>
                  <a:pt x="20459" y="81232"/>
                  <a:pt x="19508" y="81010"/>
                  <a:pt x="18558" y="80788"/>
                </a:cubicBezTo>
                <a:cubicBezTo>
                  <a:pt x="18590" y="80662"/>
                  <a:pt x="18622" y="80567"/>
                  <a:pt x="18590" y="80503"/>
                </a:cubicBezTo>
                <a:cubicBezTo>
                  <a:pt x="18463" y="80123"/>
                  <a:pt x="18558" y="79838"/>
                  <a:pt x="18843" y="79617"/>
                </a:cubicBezTo>
                <a:cubicBezTo>
                  <a:pt x="19287" y="79237"/>
                  <a:pt x="19825" y="79110"/>
                  <a:pt x="20364" y="78983"/>
                </a:cubicBezTo>
                <a:cubicBezTo>
                  <a:pt x="20649" y="78920"/>
                  <a:pt x="20902" y="78920"/>
                  <a:pt x="21155" y="78857"/>
                </a:cubicBezTo>
                <a:cubicBezTo>
                  <a:pt x="21270" y="78839"/>
                  <a:pt x="21380" y="78831"/>
                  <a:pt x="21487" y="78831"/>
                </a:cubicBezTo>
                <a:close/>
                <a:moveTo>
                  <a:pt x="35913" y="83385"/>
                </a:moveTo>
                <a:lnTo>
                  <a:pt x="35913" y="83385"/>
                </a:lnTo>
                <a:cubicBezTo>
                  <a:pt x="35881" y="83702"/>
                  <a:pt x="35881" y="83702"/>
                  <a:pt x="35501" y="83924"/>
                </a:cubicBezTo>
                <a:cubicBezTo>
                  <a:pt x="35470" y="83765"/>
                  <a:pt x="35470" y="83639"/>
                  <a:pt x="35438" y="83480"/>
                </a:cubicBezTo>
                <a:cubicBezTo>
                  <a:pt x="35596" y="83449"/>
                  <a:pt x="35755" y="83417"/>
                  <a:pt x="35913" y="83385"/>
                </a:cubicBezTo>
                <a:close/>
                <a:moveTo>
                  <a:pt x="20490" y="83892"/>
                </a:moveTo>
                <a:cubicBezTo>
                  <a:pt x="20585" y="84209"/>
                  <a:pt x="20649" y="84525"/>
                  <a:pt x="20712" y="84810"/>
                </a:cubicBezTo>
                <a:cubicBezTo>
                  <a:pt x="20680" y="84842"/>
                  <a:pt x="20649" y="84842"/>
                  <a:pt x="20649" y="84874"/>
                </a:cubicBezTo>
                <a:cubicBezTo>
                  <a:pt x="20269" y="84557"/>
                  <a:pt x="19888" y="84272"/>
                  <a:pt x="19445" y="83892"/>
                </a:cubicBezTo>
                <a:close/>
                <a:moveTo>
                  <a:pt x="34995" y="83512"/>
                </a:moveTo>
                <a:cubicBezTo>
                  <a:pt x="35153" y="84114"/>
                  <a:pt x="35090" y="84335"/>
                  <a:pt x="34646" y="84684"/>
                </a:cubicBezTo>
                <a:cubicBezTo>
                  <a:pt x="34393" y="84874"/>
                  <a:pt x="34108" y="85064"/>
                  <a:pt x="33855" y="85254"/>
                </a:cubicBezTo>
                <a:cubicBezTo>
                  <a:pt x="33855" y="85254"/>
                  <a:pt x="33823" y="85254"/>
                  <a:pt x="33760" y="85285"/>
                </a:cubicBezTo>
                <a:cubicBezTo>
                  <a:pt x="33886" y="84715"/>
                  <a:pt x="34013" y="84177"/>
                  <a:pt x="34108" y="83575"/>
                </a:cubicBezTo>
                <a:cubicBezTo>
                  <a:pt x="34425" y="83544"/>
                  <a:pt x="34710" y="83544"/>
                  <a:pt x="34995" y="83512"/>
                </a:cubicBezTo>
                <a:close/>
                <a:moveTo>
                  <a:pt x="21535" y="83797"/>
                </a:moveTo>
                <a:cubicBezTo>
                  <a:pt x="22137" y="84652"/>
                  <a:pt x="22707" y="85475"/>
                  <a:pt x="23277" y="86330"/>
                </a:cubicBezTo>
                <a:cubicBezTo>
                  <a:pt x="22865" y="86330"/>
                  <a:pt x="22485" y="86235"/>
                  <a:pt x="22169" y="86014"/>
                </a:cubicBezTo>
                <a:cubicBezTo>
                  <a:pt x="21599" y="85634"/>
                  <a:pt x="21124" y="85222"/>
                  <a:pt x="21060" y="84494"/>
                </a:cubicBezTo>
                <a:cubicBezTo>
                  <a:pt x="21029" y="84272"/>
                  <a:pt x="20934" y="84082"/>
                  <a:pt x="20870" y="83892"/>
                </a:cubicBezTo>
                <a:cubicBezTo>
                  <a:pt x="20870" y="83892"/>
                  <a:pt x="20902" y="83860"/>
                  <a:pt x="20902" y="83829"/>
                </a:cubicBezTo>
                <a:cubicBezTo>
                  <a:pt x="21124" y="83829"/>
                  <a:pt x="21345" y="83797"/>
                  <a:pt x="21535" y="83797"/>
                </a:cubicBezTo>
                <a:close/>
                <a:moveTo>
                  <a:pt x="23784" y="83765"/>
                </a:moveTo>
                <a:cubicBezTo>
                  <a:pt x="24195" y="84684"/>
                  <a:pt x="24639" y="85602"/>
                  <a:pt x="25051" y="86552"/>
                </a:cubicBezTo>
                <a:cubicBezTo>
                  <a:pt x="24952" y="86567"/>
                  <a:pt x="24856" y="86573"/>
                  <a:pt x="24764" y="86573"/>
                </a:cubicBezTo>
                <a:cubicBezTo>
                  <a:pt x="24471" y="86573"/>
                  <a:pt x="24207" y="86513"/>
                  <a:pt x="23942" y="86489"/>
                </a:cubicBezTo>
                <a:cubicBezTo>
                  <a:pt x="23910" y="86489"/>
                  <a:pt x="23847" y="86425"/>
                  <a:pt x="23815" y="86362"/>
                </a:cubicBezTo>
                <a:cubicBezTo>
                  <a:pt x="23214" y="85570"/>
                  <a:pt x="22612" y="84747"/>
                  <a:pt x="22010" y="83955"/>
                </a:cubicBezTo>
                <a:cubicBezTo>
                  <a:pt x="21979" y="83892"/>
                  <a:pt x="21979" y="83860"/>
                  <a:pt x="21947" y="83765"/>
                </a:cubicBezTo>
                <a:close/>
                <a:moveTo>
                  <a:pt x="33728" y="83575"/>
                </a:moveTo>
                <a:cubicBezTo>
                  <a:pt x="33665" y="83860"/>
                  <a:pt x="33633" y="84082"/>
                  <a:pt x="33570" y="84304"/>
                </a:cubicBezTo>
                <a:cubicBezTo>
                  <a:pt x="33475" y="84684"/>
                  <a:pt x="33316" y="85064"/>
                  <a:pt x="33221" y="85444"/>
                </a:cubicBezTo>
                <a:cubicBezTo>
                  <a:pt x="33126" y="85824"/>
                  <a:pt x="32873" y="86109"/>
                  <a:pt x="32524" y="86267"/>
                </a:cubicBezTo>
                <a:cubicBezTo>
                  <a:pt x="32207" y="86411"/>
                  <a:pt x="31916" y="86687"/>
                  <a:pt x="31555" y="86687"/>
                </a:cubicBezTo>
                <a:cubicBezTo>
                  <a:pt x="31520" y="86687"/>
                  <a:pt x="31484" y="86684"/>
                  <a:pt x="31448" y="86679"/>
                </a:cubicBezTo>
                <a:cubicBezTo>
                  <a:pt x="31416" y="86647"/>
                  <a:pt x="31353" y="86647"/>
                  <a:pt x="31321" y="86647"/>
                </a:cubicBezTo>
                <a:cubicBezTo>
                  <a:pt x="31733" y="85665"/>
                  <a:pt x="32303" y="84747"/>
                  <a:pt x="32366" y="83639"/>
                </a:cubicBezTo>
                <a:cubicBezTo>
                  <a:pt x="32809" y="83607"/>
                  <a:pt x="33253" y="83607"/>
                  <a:pt x="33728" y="83575"/>
                </a:cubicBezTo>
                <a:close/>
                <a:moveTo>
                  <a:pt x="24973" y="83721"/>
                </a:moveTo>
                <a:cubicBezTo>
                  <a:pt x="25263" y="83721"/>
                  <a:pt x="25569" y="83737"/>
                  <a:pt x="25811" y="83765"/>
                </a:cubicBezTo>
                <a:cubicBezTo>
                  <a:pt x="26127" y="84715"/>
                  <a:pt x="26349" y="85697"/>
                  <a:pt x="26349" y="86742"/>
                </a:cubicBezTo>
                <a:cubicBezTo>
                  <a:pt x="26222" y="86710"/>
                  <a:pt x="26127" y="86679"/>
                  <a:pt x="26064" y="86679"/>
                </a:cubicBezTo>
                <a:cubicBezTo>
                  <a:pt x="26003" y="86689"/>
                  <a:pt x="25947" y="86695"/>
                  <a:pt x="25896" y="86695"/>
                </a:cubicBezTo>
                <a:cubicBezTo>
                  <a:pt x="25497" y="86695"/>
                  <a:pt x="25381" y="86382"/>
                  <a:pt x="25241" y="86045"/>
                </a:cubicBezTo>
                <a:cubicBezTo>
                  <a:pt x="24956" y="85380"/>
                  <a:pt x="24607" y="84747"/>
                  <a:pt x="24259" y="84082"/>
                </a:cubicBezTo>
                <a:cubicBezTo>
                  <a:pt x="24227" y="83987"/>
                  <a:pt x="24164" y="83892"/>
                  <a:pt x="24132" y="83797"/>
                </a:cubicBezTo>
                <a:cubicBezTo>
                  <a:pt x="24289" y="83745"/>
                  <a:pt x="24619" y="83721"/>
                  <a:pt x="24973" y="83721"/>
                </a:cubicBezTo>
                <a:close/>
                <a:moveTo>
                  <a:pt x="28344" y="83734"/>
                </a:moveTo>
                <a:cubicBezTo>
                  <a:pt x="28312" y="84779"/>
                  <a:pt x="28407" y="85760"/>
                  <a:pt x="28186" y="86742"/>
                </a:cubicBezTo>
                <a:lnTo>
                  <a:pt x="26824" y="86742"/>
                </a:lnTo>
                <a:cubicBezTo>
                  <a:pt x="26761" y="85697"/>
                  <a:pt x="26602" y="84715"/>
                  <a:pt x="26159" y="83734"/>
                </a:cubicBezTo>
                <a:close/>
                <a:moveTo>
                  <a:pt x="30403" y="83734"/>
                </a:moveTo>
                <a:cubicBezTo>
                  <a:pt x="30403" y="83829"/>
                  <a:pt x="30403" y="83924"/>
                  <a:pt x="30403" y="84019"/>
                </a:cubicBezTo>
                <a:cubicBezTo>
                  <a:pt x="30213" y="84905"/>
                  <a:pt x="29896" y="85697"/>
                  <a:pt x="29516" y="86489"/>
                </a:cubicBezTo>
                <a:cubicBezTo>
                  <a:pt x="29421" y="86710"/>
                  <a:pt x="29326" y="86774"/>
                  <a:pt x="29104" y="86774"/>
                </a:cubicBezTo>
                <a:cubicBezTo>
                  <a:pt x="29051" y="86763"/>
                  <a:pt x="28995" y="86760"/>
                  <a:pt x="28938" y="86760"/>
                </a:cubicBezTo>
                <a:cubicBezTo>
                  <a:pt x="28823" y="86760"/>
                  <a:pt x="28703" y="86774"/>
                  <a:pt x="28597" y="86774"/>
                </a:cubicBezTo>
                <a:cubicBezTo>
                  <a:pt x="28629" y="85760"/>
                  <a:pt x="28629" y="84779"/>
                  <a:pt x="28661" y="83734"/>
                </a:cubicBezTo>
                <a:close/>
                <a:moveTo>
                  <a:pt x="32081" y="83670"/>
                </a:moveTo>
                <a:cubicBezTo>
                  <a:pt x="31796" y="84747"/>
                  <a:pt x="31321" y="85729"/>
                  <a:pt x="30783" y="86774"/>
                </a:cubicBezTo>
                <a:lnTo>
                  <a:pt x="29864" y="86774"/>
                </a:lnTo>
                <a:cubicBezTo>
                  <a:pt x="30276" y="85760"/>
                  <a:pt x="30719" y="84810"/>
                  <a:pt x="30751" y="83670"/>
                </a:cubicBezTo>
                <a:close/>
                <a:moveTo>
                  <a:pt x="26064" y="88389"/>
                </a:moveTo>
                <a:cubicBezTo>
                  <a:pt x="26476" y="88421"/>
                  <a:pt x="26856" y="88452"/>
                  <a:pt x="27331" y="88516"/>
                </a:cubicBezTo>
                <a:cubicBezTo>
                  <a:pt x="27267" y="88737"/>
                  <a:pt x="27236" y="88927"/>
                  <a:pt x="27172" y="89181"/>
                </a:cubicBezTo>
                <a:cubicBezTo>
                  <a:pt x="26792" y="89054"/>
                  <a:pt x="26444" y="88927"/>
                  <a:pt x="26127" y="88737"/>
                </a:cubicBezTo>
                <a:cubicBezTo>
                  <a:pt x="26064" y="88706"/>
                  <a:pt x="26032" y="88579"/>
                  <a:pt x="26001" y="88484"/>
                </a:cubicBezTo>
                <a:cubicBezTo>
                  <a:pt x="26032" y="88452"/>
                  <a:pt x="26032" y="88421"/>
                  <a:pt x="26064" y="88389"/>
                </a:cubicBezTo>
                <a:close/>
                <a:moveTo>
                  <a:pt x="33570" y="1"/>
                </a:moveTo>
                <a:cubicBezTo>
                  <a:pt x="33506" y="1"/>
                  <a:pt x="33411" y="33"/>
                  <a:pt x="33348" y="33"/>
                </a:cubicBezTo>
                <a:cubicBezTo>
                  <a:pt x="33411" y="254"/>
                  <a:pt x="33411" y="286"/>
                  <a:pt x="33570" y="318"/>
                </a:cubicBezTo>
                <a:cubicBezTo>
                  <a:pt x="33823" y="413"/>
                  <a:pt x="34108" y="444"/>
                  <a:pt x="34361" y="508"/>
                </a:cubicBezTo>
                <a:cubicBezTo>
                  <a:pt x="34583" y="539"/>
                  <a:pt x="34805" y="539"/>
                  <a:pt x="34995" y="634"/>
                </a:cubicBezTo>
                <a:cubicBezTo>
                  <a:pt x="35976" y="1078"/>
                  <a:pt x="36990" y="1489"/>
                  <a:pt x="37972" y="1996"/>
                </a:cubicBezTo>
                <a:cubicBezTo>
                  <a:pt x="38763" y="2376"/>
                  <a:pt x="39523" y="2851"/>
                  <a:pt x="40315" y="3326"/>
                </a:cubicBezTo>
                <a:cubicBezTo>
                  <a:pt x="40663" y="3548"/>
                  <a:pt x="41012" y="3770"/>
                  <a:pt x="41392" y="4023"/>
                </a:cubicBezTo>
                <a:cubicBezTo>
                  <a:pt x="42279" y="4593"/>
                  <a:pt x="43070" y="5353"/>
                  <a:pt x="43830" y="6081"/>
                </a:cubicBezTo>
                <a:cubicBezTo>
                  <a:pt x="45002" y="7253"/>
                  <a:pt x="46237" y="8362"/>
                  <a:pt x="47441" y="9470"/>
                </a:cubicBezTo>
                <a:cubicBezTo>
                  <a:pt x="48201" y="10198"/>
                  <a:pt x="48834" y="10990"/>
                  <a:pt x="49436" y="11845"/>
                </a:cubicBezTo>
                <a:cubicBezTo>
                  <a:pt x="50386" y="13239"/>
                  <a:pt x="51146" y="14790"/>
                  <a:pt x="51969" y="16279"/>
                </a:cubicBezTo>
                <a:cubicBezTo>
                  <a:pt x="52793" y="17799"/>
                  <a:pt x="53236" y="19477"/>
                  <a:pt x="53426" y="21187"/>
                </a:cubicBezTo>
                <a:cubicBezTo>
                  <a:pt x="53584" y="22423"/>
                  <a:pt x="53679" y="23689"/>
                  <a:pt x="53711" y="24924"/>
                </a:cubicBezTo>
                <a:cubicBezTo>
                  <a:pt x="53774" y="25938"/>
                  <a:pt x="53743" y="26920"/>
                  <a:pt x="53679" y="27933"/>
                </a:cubicBezTo>
                <a:cubicBezTo>
                  <a:pt x="53616" y="28788"/>
                  <a:pt x="53426" y="29643"/>
                  <a:pt x="53268" y="30466"/>
                </a:cubicBezTo>
                <a:cubicBezTo>
                  <a:pt x="53014" y="31955"/>
                  <a:pt x="52698" y="33443"/>
                  <a:pt x="52033" y="34837"/>
                </a:cubicBezTo>
                <a:cubicBezTo>
                  <a:pt x="50956" y="37212"/>
                  <a:pt x="49816" y="39587"/>
                  <a:pt x="48422" y="41836"/>
                </a:cubicBezTo>
                <a:cubicBezTo>
                  <a:pt x="47916" y="42659"/>
                  <a:pt x="47409" y="43451"/>
                  <a:pt x="46776" y="44147"/>
                </a:cubicBezTo>
                <a:cubicBezTo>
                  <a:pt x="46269" y="44686"/>
                  <a:pt x="45857" y="45319"/>
                  <a:pt x="45572" y="45984"/>
                </a:cubicBezTo>
                <a:cubicBezTo>
                  <a:pt x="45319" y="46523"/>
                  <a:pt x="45034" y="47061"/>
                  <a:pt x="44812" y="47599"/>
                </a:cubicBezTo>
                <a:cubicBezTo>
                  <a:pt x="44432" y="48486"/>
                  <a:pt x="44020" y="49341"/>
                  <a:pt x="43735" y="50260"/>
                </a:cubicBezTo>
                <a:cubicBezTo>
                  <a:pt x="43260" y="51653"/>
                  <a:pt x="43102" y="53141"/>
                  <a:pt x="42849" y="54566"/>
                </a:cubicBezTo>
                <a:cubicBezTo>
                  <a:pt x="42722" y="55232"/>
                  <a:pt x="42722" y="55928"/>
                  <a:pt x="42627" y="56593"/>
                </a:cubicBezTo>
                <a:cubicBezTo>
                  <a:pt x="42532" y="57227"/>
                  <a:pt x="42405" y="57860"/>
                  <a:pt x="42279" y="58462"/>
                </a:cubicBezTo>
                <a:cubicBezTo>
                  <a:pt x="42089" y="59475"/>
                  <a:pt x="41962" y="60489"/>
                  <a:pt x="41740" y="61502"/>
                </a:cubicBezTo>
                <a:cubicBezTo>
                  <a:pt x="41487" y="62515"/>
                  <a:pt x="41233" y="63529"/>
                  <a:pt x="40917" y="64511"/>
                </a:cubicBezTo>
                <a:cubicBezTo>
                  <a:pt x="40505" y="65714"/>
                  <a:pt x="39872" y="66727"/>
                  <a:pt x="39080" y="67646"/>
                </a:cubicBezTo>
                <a:cubicBezTo>
                  <a:pt x="38985" y="67772"/>
                  <a:pt x="38858" y="67899"/>
                  <a:pt x="38732" y="67994"/>
                </a:cubicBezTo>
                <a:cubicBezTo>
                  <a:pt x="38193" y="68469"/>
                  <a:pt x="37528" y="68754"/>
                  <a:pt x="36863" y="69007"/>
                </a:cubicBezTo>
                <a:cubicBezTo>
                  <a:pt x="35945" y="69324"/>
                  <a:pt x="35026" y="69546"/>
                  <a:pt x="34045" y="69546"/>
                </a:cubicBezTo>
                <a:cubicBezTo>
                  <a:pt x="33772" y="69540"/>
                  <a:pt x="33497" y="69537"/>
                  <a:pt x="33221" y="69537"/>
                </a:cubicBezTo>
                <a:cubicBezTo>
                  <a:pt x="32114" y="69537"/>
                  <a:pt x="30979" y="69578"/>
                  <a:pt x="29864" y="69578"/>
                </a:cubicBezTo>
                <a:cubicBezTo>
                  <a:pt x="27996" y="69578"/>
                  <a:pt x="26127" y="69578"/>
                  <a:pt x="24259" y="69609"/>
                </a:cubicBezTo>
                <a:cubicBezTo>
                  <a:pt x="22960" y="69609"/>
                  <a:pt x="21694" y="69514"/>
                  <a:pt x="20395" y="69356"/>
                </a:cubicBezTo>
                <a:cubicBezTo>
                  <a:pt x="19033" y="69198"/>
                  <a:pt x="17767" y="68754"/>
                  <a:pt x="16563" y="68089"/>
                </a:cubicBezTo>
                <a:cubicBezTo>
                  <a:pt x="16215" y="67899"/>
                  <a:pt x="15867" y="67677"/>
                  <a:pt x="15518" y="67487"/>
                </a:cubicBezTo>
                <a:cubicBezTo>
                  <a:pt x="15233" y="67361"/>
                  <a:pt x="14980" y="67171"/>
                  <a:pt x="14821" y="66917"/>
                </a:cubicBezTo>
                <a:cubicBezTo>
                  <a:pt x="14441" y="66411"/>
                  <a:pt x="14061" y="65904"/>
                  <a:pt x="13776" y="65302"/>
                </a:cubicBezTo>
                <a:cubicBezTo>
                  <a:pt x="13301" y="64352"/>
                  <a:pt x="12953" y="63339"/>
                  <a:pt x="12763" y="62262"/>
                </a:cubicBezTo>
                <a:cubicBezTo>
                  <a:pt x="12668" y="61597"/>
                  <a:pt x="12605" y="60900"/>
                  <a:pt x="12541" y="60204"/>
                </a:cubicBezTo>
                <a:cubicBezTo>
                  <a:pt x="12478" y="59697"/>
                  <a:pt x="12446" y="59158"/>
                  <a:pt x="12383" y="58620"/>
                </a:cubicBezTo>
                <a:cubicBezTo>
                  <a:pt x="12288" y="57702"/>
                  <a:pt x="12193" y="56752"/>
                  <a:pt x="12035" y="55833"/>
                </a:cubicBezTo>
                <a:cubicBezTo>
                  <a:pt x="11971" y="55327"/>
                  <a:pt x="11781" y="54820"/>
                  <a:pt x="11655" y="54313"/>
                </a:cubicBezTo>
                <a:cubicBezTo>
                  <a:pt x="11243" y="52666"/>
                  <a:pt x="10609" y="51083"/>
                  <a:pt x="9944" y="49531"/>
                </a:cubicBezTo>
                <a:cubicBezTo>
                  <a:pt x="9279" y="48043"/>
                  <a:pt x="8519" y="46586"/>
                  <a:pt x="7728" y="45129"/>
                </a:cubicBezTo>
                <a:cubicBezTo>
                  <a:pt x="7474" y="44622"/>
                  <a:pt x="7221" y="44147"/>
                  <a:pt x="6968" y="43641"/>
                </a:cubicBezTo>
                <a:cubicBezTo>
                  <a:pt x="6302" y="42374"/>
                  <a:pt x="5606" y="41107"/>
                  <a:pt x="4941" y="39809"/>
                </a:cubicBezTo>
                <a:cubicBezTo>
                  <a:pt x="4339" y="38700"/>
                  <a:pt x="3832" y="37529"/>
                  <a:pt x="3357" y="36325"/>
                </a:cubicBezTo>
                <a:cubicBezTo>
                  <a:pt x="3041" y="35438"/>
                  <a:pt x="2661" y="34520"/>
                  <a:pt x="2312" y="33633"/>
                </a:cubicBezTo>
                <a:cubicBezTo>
                  <a:pt x="2280" y="33538"/>
                  <a:pt x="2280" y="33443"/>
                  <a:pt x="2249" y="33348"/>
                </a:cubicBezTo>
                <a:cubicBezTo>
                  <a:pt x="2185" y="33063"/>
                  <a:pt x="2154" y="32747"/>
                  <a:pt x="2059" y="32462"/>
                </a:cubicBezTo>
                <a:cubicBezTo>
                  <a:pt x="1805" y="31512"/>
                  <a:pt x="1489" y="30561"/>
                  <a:pt x="1267" y="29580"/>
                </a:cubicBezTo>
                <a:cubicBezTo>
                  <a:pt x="1077" y="28788"/>
                  <a:pt x="1014" y="27965"/>
                  <a:pt x="887" y="27173"/>
                </a:cubicBezTo>
                <a:cubicBezTo>
                  <a:pt x="570" y="25558"/>
                  <a:pt x="634" y="23943"/>
                  <a:pt x="950" y="22328"/>
                </a:cubicBezTo>
                <a:cubicBezTo>
                  <a:pt x="1299" y="20491"/>
                  <a:pt x="1869" y="18686"/>
                  <a:pt x="2534" y="16912"/>
                </a:cubicBezTo>
                <a:cubicBezTo>
                  <a:pt x="3674" y="13935"/>
                  <a:pt x="5162" y="11148"/>
                  <a:pt x="7189" y="8647"/>
                </a:cubicBezTo>
                <a:cubicBezTo>
                  <a:pt x="7759" y="7918"/>
                  <a:pt x="8361" y="7221"/>
                  <a:pt x="9026" y="6556"/>
                </a:cubicBezTo>
                <a:cubicBezTo>
                  <a:pt x="10863" y="4751"/>
                  <a:pt x="13016" y="3358"/>
                  <a:pt x="15265" y="2091"/>
                </a:cubicBezTo>
                <a:cubicBezTo>
                  <a:pt x="15867" y="1743"/>
                  <a:pt x="16468" y="1394"/>
                  <a:pt x="17102" y="1078"/>
                </a:cubicBezTo>
                <a:cubicBezTo>
                  <a:pt x="17260" y="983"/>
                  <a:pt x="17418" y="919"/>
                  <a:pt x="17577" y="888"/>
                </a:cubicBezTo>
                <a:cubicBezTo>
                  <a:pt x="17830" y="793"/>
                  <a:pt x="17988" y="603"/>
                  <a:pt x="17988" y="349"/>
                </a:cubicBezTo>
                <a:lnTo>
                  <a:pt x="17988" y="349"/>
                </a:lnTo>
                <a:cubicBezTo>
                  <a:pt x="17672" y="508"/>
                  <a:pt x="17387" y="666"/>
                  <a:pt x="17070" y="824"/>
                </a:cubicBezTo>
                <a:cubicBezTo>
                  <a:pt x="15486" y="1584"/>
                  <a:pt x="13903" y="2408"/>
                  <a:pt x="12415" y="3358"/>
                </a:cubicBezTo>
                <a:cubicBezTo>
                  <a:pt x="10863" y="4308"/>
                  <a:pt x="9374" y="5416"/>
                  <a:pt x="8108" y="6746"/>
                </a:cubicBezTo>
                <a:cubicBezTo>
                  <a:pt x="6587" y="8330"/>
                  <a:pt x="5289" y="10135"/>
                  <a:pt x="4212" y="12067"/>
                </a:cubicBezTo>
                <a:cubicBezTo>
                  <a:pt x="2502" y="15012"/>
                  <a:pt x="1299" y="18179"/>
                  <a:pt x="507" y="21472"/>
                </a:cubicBezTo>
                <a:cubicBezTo>
                  <a:pt x="190" y="22739"/>
                  <a:pt x="0" y="24038"/>
                  <a:pt x="64" y="25336"/>
                </a:cubicBezTo>
                <a:cubicBezTo>
                  <a:pt x="95" y="26064"/>
                  <a:pt x="190" y="26761"/>
                  <a:pt x="285" y="27490"/>
                </a:cubicBezTo>
                <a:cubicBezTo>
                  <a:pt x="475" y="28946"/>
                  <a:pt x="697" y="30371"/>
                  <a:pt x="1172" y="31765"/>
                </a:cubicBezTo>
                <a:cubicBezTo>
                  <a:pt x="1362" y="32367"/>
                  <a:pt x="1584" y="33000"/>
                  <a:pt x="1615" y="33665"/>
                </a:cubicBezTo>
                <a:cubicBezTo>
                  <a:pt x="1615" y="33760"/>
                  <a:pt x="1679" y="33855"/>
                  <a:pt x="1710" y="33950"/>
                </a:cubicBezTo>
                <a:cubicBezTo>
                  <a:pt x="1837" y="34235"/>
                  <a:pt x="1995" y="34520"/>
                  <a:pt x="2090" y="34837"/>
                </a:cubicBezTo>
                <a:cubicBezTo>
                  <a:pt x="2724" y="36547"/>
                  <a:pt x="3357" y="38257"/>
                  <a:pt x="4212" y="39904"/>
                </a:cubicBezTo>
                <a:cubicBezTo>
                  <a:pt x="4782" y="41012"/>
                  <a:pt x="5384" y="42121"/>
                  <a:pt x="5986" y="43229"/>
                </a:cubicBezTo>
                <a:cubicBezTo>
                  <a:pt x="6239" y="43672"/>
                  <a:pt x="6492" y="44116"/>
                  <a:pt x="6619" y="44654"/>
                </a:cubicBezTo>
                <a:cubicBezTo>
                  <a:pt x="6619" y="44749"/>
                  <a:pt x="6714" y="44844"/>
                  <a:pt x="6777" y="44907"/>
                </a:cubicBezTo>
                <a:cubicBezTo>
                  <a:pt x="6936" y="45224"/>
                  <a:pt x="7158" y="45478"/>
                  <a:pt x="7316" y="45794"/>
                </a:cubicBezTo>
                <a:cubicBezTo>
                  <a:pt x="7791" y="46681"/>
                  <a:pt x="8234" y="47568"/>
                  <a:pt x="8678" y="48454"/>
                </a:cubicBezTo>
                <a:cubicBezTo>
                  <a:pt x="9596" y="50291"/>
                  <a:pt x="10293" y="52223"/>
                  <a:pt x="10894" y="54186"/>
                </a:cubicBezTo>
                <a:cubicBezTo>
                  <a:pt x="11021" y="54630"/>
                  <a:pt x="11148" y="55105"/>
                  <a:pt x="11211" y="55548"/>
                </a:cubicBezTo>
                <a:cubicBezTo>
                  <a:pt x="11306" y="56308"/>
                  <a:pt x="11370" y="57068"/>
                  <a:pt x="11433" y="57860"/>
                </a:cubicBezTo>
                <a:cubicBezTo>
                  <a:pt x="11496" y="58367"/>
                  <a:pt x="11560" y="58873"/>
                  <a:pt x="11591" y="59380"/>
                </a:cubicBezTo>
                <a:cubicBezTo>
                  <a:pt x="11623" y="60204"/>
                  <a:pt x="11655" y="60995"/>
                  <a:pt x="11686" y="61819"/>
                </a:cubicBezTo>
                <a:cubicBezTo>
                  <a:pt x="11718" y="62135"/>
                  <a:pt x="11718" y="62452"/>
                  <a:pt x="11781" y="62769"/>
                </a:cubicBezTo>
                <a:cubicBezTo>
                  <a:pt x="12066" y="64067"/>
                  <a:pt x="12636" y="65239"/>
                  <a:pt x="13301" y="66379"/>
                </a:cubicBezTo>
                <a:cubicBezTo>
                  <a:pt x="13460" y="66632"/>
                  <a:pt x="13618" y="66886"/>
                  <a:pt x="13840" y="67076"/>
                </a:cubicBezTo>
                <a:cubicBezTo>
                  <a:pt x="14346" y="67551"/>
                  <a:pt x="14885" y="68026"/>
                  <a:pt x="15455" y="68469"/>
                </a:cubicBezTo>
                <a:cubicBezTo>
                  <a:pt x="15677" y="68659"/>
                  <a:pt x="15962" y="68786"/>
                  <a:pt x="16247" y="68944"/>
                </a:cubicBezTo>
                <a:cubicBezTo>
                  <a:pt x="16500" y="69102"/>
                  <a:pt x="16785" y="69229"/>
                  <a:pt x="17070" y="69388"/>
                </a:cubicBezTo>
                <a:cubicBezTo>
                  <a:pt x="16658" y="70528"/>
                  <a:pt x="17228" y="71288"/>
                  <a:pt x="18083" y="71921"/>
                </a:cubicBezTo>
                <a:cubicBezTo>
                  <a:pt x="17862" y="72206"/>
                  <a:pt x="17672" y="72459"/>
                  <a:pt x="17482" y="72744"/>
                </a:cubicBezTo>
                <a:cubicBezTo>
                  <a:pt x="17133" y="73283"/>
                  <a:pt x="17165" y="73853"/>
                  <a:pt x="17608" y="74360"/>
                </a:cubicBezTo>
                <a:cubicBezTo>
                  <a:pt x="17767" y="74550"/>
                  <a:pt x="17957" y="74740"/>
                  <a:pt x="18147" y="74930"/>
                </a:cubicBezTo>
                <a:cubicBezTo>
                  <a:pt x="17893" y="75310"/>
                  <a:pt x="17640" y="75690"/>
                  <a:pt x="17387" y="76070"/>
                </a:cubicBezTo>
                <a:cubicBezTo>
                  <a:pt x="17165" y="76450"/>
                  <a:pt x="17133" y="76830"/>
                  <a:pt x="17387" y="77178"/>
                </a:cubicBezTo>
                <a:cubicBezTo>
                  <a:pt x="17513" y="77400"/>
                  <a:pt x="17767" y="77558"/>
                  <a:pt x="17988" y="77748"/>
                </a:cubicBezTo>
                <a:cubicBezTo>
                  <a:pt x="18083" y="77811"/>
                  <a:pt x="18178" y="77875"/>
                  <a:pt x="18305" y="77938"/>
                </a:cubicBezTo>
                <a:cubicBezTo>
                  <a:pt x="18273" y="78033"/>
                  <a:pt x="18242" y="78065"/>
                  <a:pt x="18210" y="78096"/>
                </a:cubicBezTo>
                <a:cubicBezTo>
                  <a:pt x="17988" y="78381"/>
                  <a:pt x="17735" y="78635"/>
                  <a:pt x="17545" y="78888"/>
                </a:cubicBezTo>
                <a:cubicBezTo>
                  <a:pt x="17007" y="79553"/>
                  <a:pt x="17070" y="80218"/>
                  <a:pt x="17640" y="80820"/>
                </a:cubicBezTo>
                <a:cubicBezTo>
                  <a:pt x="17767" y="80947"/>
                  <a:pt x="17893" y="81010"/>
                  <a:pt x="17988" y="81105"/>
                </a:cubicBezTo>
                <a:cubicBezTo>
                  <a:pt x="17925" y="81327"/>
                  <a:pt x="17893" y="81453"/>
                  <a:pt x="17830" y="81580"/>
                </a:cubicBezTo>
                <a:cubicBezTo>
                  <a:pt x="17798" y="81738"/>
                  <a:pt x="17735" y="81865"/>
                  <a:pt x="17703" y="82023"/>
                </a:cubicBezTo>
                <a:cubicBezTo>
                  <a:pt x="17640" y="82403"/>
                  <a:pt x="17513" y="82783"/>
                  <a:pt x="17862" y="83195"/>
                </a:cubicBezTo>
                <a:cubicBezTo>
                  <a:pt x="18083" y="83449"/>
                  <a:pt x="18305" y="83670"/>
                  <a:pt x="18558" y="83892"/>
                </a:cubicBezTo>
                <a:cubicBezTo>
                  <a:pt x="19223" y="84462"/>
                  <a:pt x="19825" y="85127"/>
                  <a:pt x="20490" y="85697"/>
                </a:cubicBezTo>
                <a:cubicBezTo>
                  <a:pt x="21250" y="86362"/>
                  <a:pt x="22074" y="86964"/>
                  <a:pt x="23119" y="87090"/>
                </a:cubicBezTo>
                <a:cubicBezTo>
                  <a:pt x="23245" y="87122"/>
                  <a:pt x="23372" y="87185"/>
                  <a:pt x="23404" y="87185"/>
                </a:cubicBezTo>
                <a:cubicBezTo>
                  <a:pt x="23499" y="87439"/>
                  <a:pt x="23530" y="87629"/>
                  <a:pt x="23625" y="87819"/>
                </a:cubicBezTo>
                <a:cubicBezTo>
                  <a:pt x="24132" y="88737"/>
                  <a:pt x="24639" y="89624"/>
                  <a:pt x="25209" y="90542"/>
                </a:cubicBezTo>
                <a:cubicBezTo>
                  <a:pt x="25526" y="91049"/>
                  <a:pt x="25937" y="91429"/>
                  <a:pt x="26444" y="91714"/>
                </a:cubicBezTo>
                <a:cubicBezTo>
                  <a:pt x="26684" y="91862"/>
                  <a:pt x="26934" y="91945"/>
                  <a:pt x="27195" y="91945"/>
                </a:cubicBezTo>
                <a:cubicBezTo>
                  <a:pt x="27382" y="91945"/>
                  <a:pt x="27576" y="91902"/>
                  <a:pt x="27774" y="91809"/>
                </a:cubicBezTo>
                <a:cubicBezTo>
                  <a:pt x="27837" y="91777"/>
                  <a:pt x="27901" y="91714"/>
                  <a:pt x="27996" y="91682"/>
                </a:cubicBezTo>
                <a:cubicBezTo>
                  <a:pt x="28597" y="91619"/>
                  <a:pt x="29041" y="91239"/>
                  <a:pt x="29421" y="90827"/>
                </a:cubicBezTo>
                <a:cubicBezTo>
                  <a:pt x="30244" y="89877"/>
                  <a:pt x="31099" y="88927"/>
                  <a:pt x="31448" y="87660"/>
                </a:cubicBezTo>
                <a:cubicBezTo>
                  <a:pt x="31479" y="87597"/>
                  <a:pt x="31574" y="87502"/>
                  <a:pt x="31638" y="87470"/>
                </a:cubicBezTo>
                <a:cubicBezTo>
                  <a:pt x="32081" y="87312"/>
                  <a:pt x="32524" y="87185"/>
                  <a:pt x="32968" y="87027"/>
                </a:cubicBezTo>
                <a:cubicBezTo>
                  <a:pt x="33063" y="86995"/>
                  <a:pt x="33158" y="86964"/>
                  <a:pt x="33253" y="86900"/>
                </a:cubicBezTo>
                <a:cubicBezTo>
                  <a:pt x="33760" y="86552"/>
                  <a:pt x="34298" y="86235"/>
                  <a:pt x="34773" y="85824"/>
                </a:cubicBezTo>
                <a:cubicBezTo>
                  <a:pt x="35818" y="84969"/>
                  <a:pt x="36831" y="84050"/>
                  <a:pt x="37845" y="83163"/>
                </a:cubicBezTo>
                <a:cubicBezTo>
                  <a:pt x="38130" y="82910"/>
                  <a:pt x="38383" y="82625"/>
                  <a:pt x="38637" y="82340"/>
                </a:cubicBezTo>
                <a:cubicBezTo>
                  <a:pt x="38858" y="82087"/>
                  <a:pt x="38953" y="81802"/>
                  <a:pt x="38922" y="81453"/>
                </a:cubicBezTo>
                <a:cubicBezTo>
                  <a:pt x="38890" y="80947"/>
                  <a:pt x="38763" y="80472"/>
                  <a:pt x="38510" y="80092"/>
                </a:cubicBezTo>
                <a:cubicBezTo>
                  <a:pt x="38637" y="79838"/>
                  <a:pt x="38763" y="79617"/>
                  <a:pt x="38858" y="79395"/>
                </a:cubicBezTo>
                <a:cubicBezTo>
                  <a:pt x="39048" y="78825"/>
                  <a:pt x="38858" y="78286"/>
                  <a:pt x="38573" y="77811"/>
                </a:cubicBezTo>
                <a:cubicBezTo>
                  <a:pt x="38320" y="77400"/>
                  <a:pt x="38035" y="77020"/>
                  <a:pt x="37750" y="76640"/>
                </a:cubicBezTo>
                <a:cubicBezTo>
                  <a:pt x="38288" y="76323"/>
                  <a:pt x="38478" y="76006"/>
                  <a:pt x="38352" y="75468"/>
                </a:cubicBezTo>
                <a:cubicBezTo>
                  <a:pt x="38288" y="75215"/>
                  <a:pt x="38193" y="74993"/>
                  <a:pt x="38098" y="74740"/>
                </a:cubicBezTo>
                <a:cubicBezTo>
                  <a:pt x="37940" y="74391"/>
                  <a:pt x="37750" y="74011"/>
                  <a:pt x="37623" y="73663"/>
                </a:cubicBezTo>
                <a:cubicBezTo>
                  <a:pt x="37972" y="73473"/>
                  <a:pt x="38320" y="73314"/>
                  <a:pt x="38668" y="73093"/>
                </a:cubicBezTo>
                <a:cubicBezTo>
                  <a:pt x="38922" y="72934"/>
                  <a:pt x="39143" y="72713"/>
                  <a:pt x="39207" y="72396"/>
                </a:cubicBezTo>
                <a:cubicBezTo>
                  <a:pt x="39302" y="72016"/>
                  <a:pt x="39365" y="71636"/>
                  <a:pt x="39270" y="71224"/>
                </a:cubicBezTo>
                <a:cubicBezTo>
                  <a:pt x="39175" y="70749"/>
                  <a:pt x="39048" y="70274"/>
                  <a:pt x="38795" y="69831"/>
                </a:cubicBezTo>
                <a:cubicBezTo>
                  <a:pt x="38732" y="69736"/>
                  <a:pt x="38700" y="69641"/>
                  <a:pt x="38668" y="69514"/>
                </a:cubicBezTo>
                <a:cubicBezTo>
                  <a:pt x="38795" y="69419"/>
                  <a:pt x="38922" y="69324"/>
                  <a:pt x="39048" y="69229"/>
                </a:cubicBezTo>
                <a:cubicBezTo>
                  <a:pt x="39397" y="69007"/>
                  <a:pt x="39650" y="68722"/>
                  <a:pt x="39872" y="68374"/>
                </a:cubicBezTo>
                <a:cubicBezTo>
                  <a:pt x="40157" y="67931"/>
                  <a:pt x="40442" y="67456"/>
                  <a:pt x="40758" y="67012"/>
                </a:cubicBezTo>
                <a:cubicBezTo>
                  <a:pt x="41392" y="66126"/>
                  <a:pt x="41835" y="65144"/>
                  <a:pt x="42057" y="64067"/>
                </a:cubicBezTo>
                <a:cubicBezTo>
                  <a:pt x="42279" y="62959"/>
                  <a:pt x="42532" y="61850"/>
                  <a:pt x="42754" y="60742"/>
                </a:cubicBezTo>
                <a:cubicBezTo>
                  <a:pt x="42944" y="59824"/>
                  <a:pt x="43102" y="58873"/>
                  <a:pt x="43260" y="57955"/>
                </a:cubicBezTo>
                <a:cubicBezTo>
                  <a:pt x="43355" y="57448"/>
                  <a:pt x="43387" y="56942"/>
                  <a:pt x="43450" y="56435"/>
                </a:cubicBezTo>
                <a:cubicBezTo>
                  <a:pt x="43577" y="55548"/>
                  <a:pt x="43735" y="54693"/>
                  <a:pt x="43894" y="53806"/>
                </a:cubicBezTo>
                <a:cubicBezTo>
                  <a:pt x="43989" y="53331"/>
                  <a:pt x="44052" y="52856"/>
                  <a:pt x="44179" y="52381"/>
                </a:cubicBezTo>
                <a:cubicBezTo>
                  <a:pt x="44780" y="50133"/>
                  <a:pt x="45604" y="47948"/>
                  <a:pt x="46617" y="45858"/>
                </a:cubicBezTo>
                <a:cubicBezTo>
                  <a:pt x="46871" y="45287"/>
                  <a:pt x="47156" y="44717"/>
                  <a:pt x="47599" y="44274"/>
                </a:cubicBezTo>
                <a:cubicBezTo>
                  <a:pt x="48074" y="43831"/>
                  <a:pt x="48422" y="43324"/>
                  <a:pt x="48771" y="42786"/>
                </a:cubicBezTo>
                <a:cubicBezTo>
                  <a:pt x="50196" y="40632"/>
                  <a:pt x="51273" y="38320"/>
                  <a:pt x="52381" y="36009"/>
                </a:cubicBezTo>
                <a:cubicBezTo>
                  <a:pt x="52603" y="35597"/>
                  <a:pt x="52793" y="35153"/>
                  <a:pt x="52951" y="34710"/>
                </a:cubicBezTo>
                <a:cubicBezTo>
                  <a:pt x="53553" y="33253"/>
                  <a:pt x="53869" y="31733"/>
                  <a:pt x="54154" y="30213"/>
                </a:cubicBezTo>
                <a:cubicBezTo>
                  <a:pt x="54376" y="28883"/>
                  <a:pt x="54598" y="27521"/>
                  <a:pt x="54534" y="26159"/>
                </a:cubicBezTo>
                <a:cubicBezTo>
                  <a:pt x="54534" y="25526"/>
                  <a:pt x="54503" y="24861"/>
                  <a:pt x="54503" y="24228"/>
                </a:cubicBezTo>
                <a:cubicBezTo>
                  <a:pt x="54471" y="23024"/>
                  <a:pt x="54376" y="21821"/>
                  <a:pt x="54154" y="20617"/>
                </a:cubicBezTo>
                <a:cubicBezTo>
                  <a:pt x="53869" y="18939"/>
                  <a:pt x="53426" y="17324"/>
                  <a:pt x="52571" y="15804"/>
                </a:cubicBezTo>
                <a:cubicBezTo>
                  <a:pt x="52128" y="15012"/>
                  <a:pt x="51684" y="14189"/>
                  <a:pt x="51209" y="13365"/>
                </a:cubicBezTo>
                <a:cubicBezTo>
                  <a:pt x="50164" y="11592"/>
                  <a:pt x="48992" y="9913"/>
                  <a:pt x="47409" y="8552"/>
                </a:cubicBezTo>
                <a:cubicBezTo>
                  <a:pt x="46364" y="7602"/>
                  <a:pt x="45319" y="6620"/>
                  <a:pt x="44274" y="5670"/>
                </a:cubicBezTo>
                <a:cubicBezTo>
                  <a:pt x="43735" y="5163"/>
                  <a:pt x="43229" y="4656"/>
                  <a:pt x="42659" y="4213"/>
                </a:cubicBezTo>
                <a:cubicBezTo>
                  <a:pt x="41392" y="3263"/>
                  <a:pt x="39998" y="2503"/>
                  <a:pt x="38573" y="1743"/>
                </a:cubicBezTo>
                <a:cubicBezTo>
                  <a:pt x="38003" y="1458"/>
                  <a:pt x="37370" y="1204"/>
                  <a:pt x="36736" y="919"/>
                </a:cubicBezTo>
                <a:cubicBezTo>
                  <a:pt x="35723" y="476"/>
                  <a:pt x="34646" y="191"/>
                  <a:pt x="335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8"/>
          <p:cNvSpPr/>
          <p:nvPr/>
        </p:nvSpPr>
        <p:spPr>
          <a:xfrm>
            <a:off x="4025240" y="2809633"/>
            <a:ext cx="1172532" cy="39518"/>
          </a:xfrm>
          <a:custGeom>
            <a:avLst/>
            <a:gdLst/>
            <a:ahLst/>
            <a:cxnLst/>
            <a:rect l="l" t="t" r="r" b="b"/>
            <a:pathLst>
              <a:path w="40474" h="1364" extrusionOk="0">
                <a:moveTo>
                  <a:pt x="28598" y="0"/>
                </a:moveTo>
                <a:cubicBezTo>
                  <a:pt x="27458" y="32"/>
                  <a:pt x="26318" y="63"/>
                  <a:pt x="25178" y="95"/>
                </a:cubicBezTo>
                <a:cubicBezTo>
                  <a:pt x="24956" y="111"/>
                  <a:pt x="24734" y="111"/>
                  <a:pt x="24517" y="111"/>
                </a:cubicBezTo>
                <a:cubicBezTo>
                  <a:pt x="24299" y="111"/>
                  <a:pt x="24085" y="111"/>
                  <a:pt x="23879" y="127"/>
                </a:cubicBezTo>
                <a:cubicBezTo>
                  <a:pt x="21599" y="285"/>
                  <a:pt x="19351" y="285"/>
                  <a:pt x="17102" y="285"/>
                </a:cubicBezTo>
                <a:cubicBezTo>
                  <a:pt x="15740" y="269"/>
                  <a:pt x="14379" y="269"/>
                  <a:pt x="13017" y="269"/>
                </a:cubicBezTo>
                <a:cubicBezTo>
                  <a:pt x="11655" y="269"/>
                  <a:pt x="10293" y="269"/>
                  <a:pt x="8931" y="253"/>
                </a:cubicBezTo>
                <a:cubicBezTo>
                  <a:pt x="6873" y="253"/>
                  <a:pt x="4815" y="190"/>
                  <a:pt x="2756" y="127"/>
                </a:cubicBezTo>
                <a:cubicBezTo>
                  <a:pt x="2091" y="95"/>
                  <a:pt x="1426" y="63"/>
                  <a:pt x="729" y="32"/>
                </a:cubicBezTo>
                <a:cubicBezTo>
                  <a:pt x="508" y="32"/>
                  <a:pt x="286" y="95"/>
                  <a:pt x="1" y="127"/>
                </a:cubicBezTo>
                <a:cubicBezTo>
                  <a:pt x="127" y="443"/>
                  <a:pt x="349" y="475"/>
                  <a:pt x="539" y="507"/>
                </a:cubicBezTo>
                <a:cubicBezTo>
                  <a:pt x="888" y="538"/>
                  <a:pt x="1204" y="538"/>
                  <a:pt x="1553" y="602"/>
                </a:cubicBezTo>
                <a:cubicBezTo>
                  <a:pt x="3611" y="855"/>
                  <a:pt x="5670" y="918"/>
                  <a:pt x="7728" y="950"/>
                </a:cubicBezTo>
                <a:cubicBezTo>
                  <a:pt x="10832" y="1014"/>
                  <a:pt x="13967" y="1014"/>
                  <a:pt x="17070" y="1045"/>
                </a:cubicBezTo>
                <a:cubicBezTo>
                  <a:pt x="18622" y="1045"/>
                  <a:pt x="20206" y="1045"/>
                  <a:pt x="21789" y="1014"/>
                </a:cubicBezTo>
                <a:cubicBezTo>
                  <a:pt x="24069" y="982"/>
                  <a:pt x="26349" y="887"/>
                  <a:pt x="28630" y="823"/>
                </a:cubicBezTo>
                <a:cubicBezTo>
                  <a:pt x="29453" y="823"/>
                  <a:pt x="30276" y="887"/>
                  <a:pt x="31068" y="918"/>
                </a:cubicBezTo>
                <a:cubicBezTo>
                  <a:pt x="31385" y="918"/>
                  <a:pt x="31702" y="918"/>
                  <a:pt x="32018" y="950"/>
                </a:cubicBezTo>
                <a:cubicBezTo>
                  <a:pt x="32557" y="982"/>
                  <a:pt x="33095" y="1045"/>
                  <a:pt x="33665" y="1077"/>
                </a:cubicBezTo>
                <a:cubicBezTo>
                  <a:pt x="34615" y="1109"/>
                  <a:pt x="35565" y="1140"/>
                  <a:pt x="36515" y="1204"/>
                </a:cubicBezTo>
                <a:cubicBezTo>
                  <a:pt x="37299" y="1275"/>
                  <a:pt x="38083" y="1364"/>
                  <a:pt x="38867" y="1364"/>
                </a:cubicBezTo>
                <a:cubicBezTo>
                  <a:pt x="39128" y="1364"/>
                  <a:pt x="39389" y="1354"/>
                  <a:pt x="39650" y="1330"/>
                </a:cubicBezTo>
                <a:cubicBezTo>
                  <a:pt x="39840" y="1330"/>
                  <a:pt x="40031" y="1299"/>
                  <a:pt x="40189" y="1204"/>
                </a:cubicBezTo>
                <a:cubicBezTo>
                  <a:pt x="40474" y="982"/>
                  <a:pt x="40411" y="697"/>
                  <a:pt x="40094" y="570"/>
                </a:cubicBezTo>
                <a:cubicBezTo>
                  <a:pt x="39967" y="538"/>
                  <a:pt x="39872" y="507"/>
                  <a:pt x="39777" y="507"/>
                </a:cubicBezTo>
                <a:lnTo>
                  <a:pt x="39080" y="507"/>
                </a:lnTo>
                <a:cubicBezTo>
                  <a:pt x="38859" y="507"/>
                  <a:pt x="38637" y="515"/>
                  <a:pt x="38415" y="515"/>
                </a:cubicBezTo>
                <a:cubicBezTo>
                  <a:pt x="38194" y="515"/>
                  <a:pt x="37972" y="507"/>
                  <a:pt x="37750" y="475"/>
                </a:cubicBezTo>
                <a:cubicBezTo>
                  <a:pt x="36674" y="348"/>
                  <a:pt x="35629" y="253"/>
                  <a:pt x="34552" y="253"/>
                </a:cubicBezTo>
                <a:cubicBezTo>
                  <a:pt x="34267" y="253"/>
                  <a:pt x="33950" y="222"/>
                  <a:pt x="33665" y="222"/>
                </a:cubicBezTo>
                <a:cubicBezTo>
                  <a:pt x="32705" y="165"/>
                  <a:pt x="31745" y="58"/>
                  <a:pt x="30784" y="58"/>
                </a:cubicBezTo>
                <a:cubicBezTo>
                  <a:pt x="30668" y="58"/>
                  <a:pt x="30551" y="60"/>
                  <a:pt x="30435" y="63"/>
                </a:cubicBezTo>
                <a:cubicBezTo>
                  <a:pt x="30349" y="68"/>
                  <a:pt x="30262" y="70"/>
                  <a:pt x="30175" y="70"/>
                </a:cubicBezTo>
                <a:cubicBezTo>
                  <a:pt x="29653" y="70"/>
                  <a:pt x="29114" y="0"/>
                  <a:pt x="285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8"/>
          <p:cNvSpPr/>
          <p:nvPr/>
        </p:nvSpPr>
        <p:spPr>
          <a:xfrm>
            <a:off x="3964690" y="2342007"/>
            <a:ext cx="1351450" cy="30016"/>
          </a:xfrm>
          <a:custGeom>
            <a:avLst/>
            <a:gdLst/>
            <a:ahLst/>
            <a:cxnLst/>
            <a:rect l="l" t="t" r="r" b="b"/>
            <a:pathLst>
              <a:path w="46650" h="1036" extrusionOk="0">
                <a:moveTo>
                  <a:pt x="21736" y="0"/>
                </a:moveTo>
                <a:cubicBezTo>
                  <a:pt x="21396" y="0"/>
                  <a:pt x="21055" y="6"/>
                  <a:pt x="20712" y="22"/>
                </a:cubicBezTo>
                <a:cubicBezTo>
                  <a:pt x="19129" y="85"/>
                  <a:pt x="17545" y="117"/>
                  <a:pt x="15962" y="212"/>
                </a:cubicBezTo>
                <a:cubicBezTo>
                  <a:pt x="14157" y="307"/>
                  <a:pt x="12352" y="338"/>
                  <a:pt x="10546" y="370"/>
                </a:cubicBezTo>
                <a:cubicBezTo>
                  <a:pt x="9185" y="402"/>
                  <a:pt x="7791" y="402"/>
                  <a:pt x="6429" y="433"/>
                </a:cubicBezTo>
                <a:cubicBezTo>
                  <a:pt x="5775" y="433"/>
                  <a:pt x="5106" y="447"/>
                  <a:pt x="4443" y="447"/>
                </a:cubicBezTo>
                <a:cubicBezTo>
                  <a:pt x="4111" y="447"/>
                  <a:pt x="3780" y="444"/>
                  <a:pt x="3453" y="433"/>
                </a:cubicBezTo>
                <a:cubicBezTo>
                  <a:pt x="2503" y="433"/>
                  <a:pt x="1584" y="402"/>
                  <a:pt x="634" y="402"/>
                </a:cubicBezTo>
                <a:cubicBezTo>
                  <a:pt x="444" y="402"/>
                  <a:pt x="254" y="433"/>
                  <a:pt x="1" y="465"/>
                </a:cubicBezTo>
                <a:cubicBezTo>
                  <a:pt x="127" y="750"/>
                  <a:pt x="317" y="750"/>
                  <a:pt x="476" y="782"/>
                </a:cubicBezTo>
                <a:cubicBezTo>
                  <a:pt x="792" y="782"/>
                  <a:pt x="1109" y="782"/>
                  <a:pt x="1394" y="813"/>
                </a:cubicBezTo>
                <a:cubicBezTo>
                  <a:pt x="2843" y="956"/>
                  <a:pt x="4292" y="974"/>
                  <a:pt x="5727" y="974"/>
                </a:cubicBezTo>
                <a:cubicBezTo>
                  <a:pt x="6206" y="974"/>
                  <a:pt x="6683" y="972"/>
                  <a:pt x="7158" y="972"/>
                </a:cubicBezTo>
                <a:cubicBezTo>
                  <a:pt x="7530" y="976"/>
                  <a:pt x="7902" y="978"/>
                  <a:pt x="8275" y="978"/>
                </a:cubicBezTo>
                <a:cubicBezTo>
                  <a:pt x="10626" y="978"/>
                  <a:pt x="12977" y="900"/>
                  <a:pt x="15328" y="845"/>
                </a:cubicBezTo>
                <a:cubicBezTo>
                  <a:pt x="16342" y="845"/>
                  <a:pt x="17324" y="718"/>
                  <a:pt x="18305" y="718"/>
                </a:cubicBezTo>
                <a:cubicBezTo>
                  <a:pt x="19249" y="694"/>
                  <a:pt x="20188" y="684"/>
                  <a:pt x="21126" y="684"/>
                </a:cubicBezTo>
                <a:cubicBezTo>
                  <a:pt x="22643" y="684"/>
                  <a:pt x="24158" y="711"/>
                  <a:pt x="25684" y="750"/>
                </a:cubicBezTo>
                <a:cubicBezTo>
                  <a:pt x="27873" y="774"/>
                  <a:pt x="30062" y="835"/>
                  <a:pt x="32251" y="835"/>
                </a:cubicBezTo>
                <a:cubicBezTo>
                  <a:pt x="32944" y="835"/>
                  <a:pt x="33637" y="829"/>
                  <a:pt x="34330" y="813"/>
                </a:cubicBezTo>
                <a:cubicBezTo>
                  <a:pt x="35423" y="785"/>
                  <a:pt x="36518" y="771"/>
                  <a:pt x="37615" y="771"/>
                </a:cubicBezTo>
                <a:cubicBezTo>
                  <a:pt x="40173" y="771"/>
                  <a:pt x="42738" y="848"/>
                  <a:pt x="45287" y="1003"/>
                </a:cubicBezTo>
                <a:cubicBezTo>
                  <a:pt x="45636" y="1003"/>
                  <a:pt x="45984" y="1003"/>
                  <a:pt x="46301" y="1035"/>
                </a:cubicBezTo>
                <a:cubicBezTo>
                  <a:pt x="46491" y="1035"/>
                  <a:pt x="46618" y="1003"/>
                  <a:pt x="46649" y="782"/>
                </a:cubicBezTo>
                <a:cubicBezTo>
                  <a:pt x="46269" y="307"/>
                  <a:pt x="46269" y="338"/>
                  <a:pt x="45699" y="307"/>
                </a:cubicBezTo>
                <a:cubicBezTo>
                  <a:pt x="45129" y="307"/>
                  <a:pt x="44559" y="243"/>
                  <a:pt x="43989" y="243"/>
                </a:cubicBezTo>
                <a:cubicBezTo>
                  <a:pt x="41994" y="180"/>
                  <a:pt x="39999" y="117"/>
                  <a:pt x="38004" y="85"/>
                </a:cubicBezTo>
                <a:cubicBezTo>
                  <a:pt x="36452" y="85"/>
                  <a:pt x="34868" y="148"/>
                  <a:pt x="33317" y="148"/>
                </a:cubicBezTo>
                <a:cubicBezTo>
                  <a:pt x="30530" y="148"/>
                  <a:pt x="27743" y="85"/>
                  <a:pt x="24956" y="85"/>
                </a:cubicBezTo>
                <a:cubicBezTo>
                  <a:pt x="23873" y="61"/>
                  <a:pt x="22809" y="0"/>
                  <a:pt x="217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8"/>
          <p:cNvSpPr/>
          <p:nvPr/>
        </p:nvSpPr>
        <p:spPr>
          <a:xfrm>
            <a:off x="4205992" y="3209639"/>
            <a:ext cx="805569" cy="45921"/>
          </a:xfrm>
          <a:custGeom>
            <a:avLst/>
            <a:gdLst/>
            <a:ahLst/>
            <a:cxnLst/>
            <a:rect l="l" t="t" r="r" b="b"/>
            <a:pathLst>
              <a:path w="27807" h="1585" extrusionOk="0">
                <a:moveTo>
                  <a:pt x="27236" y="1"/>
                </a:moveTo>
                <a:cubicBezTo>
                  <a:pt x="26064" y="32"/>
                  <a:pt x="24861" y="64"/>
                  <a:pt x="23657" y="64"/>
                </a:cubicBezTo>
                <a:cubicBezTo>
                  <a:pt x="20997" y="96"/>
                  <a:pt x="18369" y="127"/>
                  <a:pt x="15708" y="222"/>
                </a:cubicBezTo>
                <a:cubicBezTo>
                  <a:pt x="14093" y="286"/>
                  <a:pt x="12478" y="317"/>
                  <a:pt x="10895" y="349"/>
                </a:cubicBezTo>
                <a:cubicBezTo>
                  <a:pt x="9596" y="381"/>
                  <a:pt x="8330" y="412"/>
                  <a:pt x="7063" y="412"/>
                </a:cubicBezTo>
                <a:cubicBezTo>
                  <a:pt x="6255" y="433"/>
                  <a:pt x="5447" y="504"/>
                  <a:pt x="4631" y="504"/>
                </a:cubicBezTo>
                <a:cubicBezTo>
                  <a:pt x="4167" y="504"/>
                  <a:pt x="3701" y="481"/>
                  <a:pt x="3231" y="412"/>
                </a:cubicBezTo>
                <a:cubicBezTo>
                  <a:pt x="3110" y="387"/>
                  <a:pt x="2984" y="377"/>
                  <a:pt x="2856" y="377"/>
                </a:cubicBezTo>
                <a:cubicBezTo>
                  <a:pt x="2513" y="377"/>
                  <a:pt x="2151" y="444"/>
                  <a:pt x="1806" y="444"/>
                </a:cubicBezTo>
                <a:lnTo>
                  <a:pt x="1141" y="444"/>
                </a:lnTo>
                <a:cubicBezTo>
                  <a:pt x="887" y="444"/>
                  <a:pt x="602" y="412"/>
                  <a:pt x="349" y="412"/>
                </a:cubicBezTo>
                <a:cubicBezTo>
                  <a:pt x="159" y="412"/>
                  <a:pt x="96" y="507"/>
                  <a:pt x="64" y="666"/>
                </a:cubicBezTo>
                <a:cubicBezTo>
                  <a:pt x="1" y="951"/>
                  <a:pt x="159" y="1172"/>
                  <a:pt x="507" y="1204"/>
                </a:cubicBezTo>
                <a:cubicBezTo>
                  <a:pt x="761" y="1236"/>
                  <a:pt x="1014" y="1236"/>
                  <a:pt x="1299" y="1267"/>
                </a:cubicBezTo>
                <a:cubicBezTo>
                  <a:pt x="1964" y="1299"/>
                  <a:pt x="2629" y="1331"/>
                  <a:pt x="3263" y="1362"/>
                </a:cubicBezTo>
                <a:cubicBezTo>
                  <a:pt x="3833" y="1394"/>
                  <a:pt x="4403" y="1426"/>
                  <a:pt x="4973" y="1458"/>
                </a:cubicBezTo>
                <a:cubicBezTo>
                  <a:pt x="5258" y="1458"/>
                  <a:pt x="5543" y="1521"/>
                  <a:pt x="5828" y="1521"/>
                </a:cubicBezTo>
                <a:cubicBezTo>
                  <a:pt x="6556" y="1521"/>
                  <a:pt x="7316" y="1553"/>
                  <a:pt x="8045" y="1553"/>
                </a:cubicBezTo>
                <a:cubicBezTo>
                  <a:pt x="8646" y="1553"/>
                  <a:pt x="9248" y="1584"/>
                  <a:pt x="9850" y="1584"/>
                </a:cubicBezTo>
                <a:cubicBezTo>
                  <a:pt x="10958" y="1553"/>
                  <a:pt x="12098" y="1458"/>
                  <a:pt x="13207" y="1426"/>
                </a:cubicBezTo>
                <a:cubicBezTo>
                  <a:pt x="14347" y="1362"/>
                  <a:pt x="15455" y="1362"/>
                  <a:pt x="16564" y="1299"/>
                </a:cubicBezTo>
                <a:cubicBezTo>
                  <a:pt x="18052" y="1172"/>
                  <a:pt x="19540" y="1014"/>
                  <a:pt x="21061" y="1014"/>
                </a:cubicBezTo>
                <a:cubicBezTo>
                  <a:pt x="21183" y="1020"/>
                  <a:pt x="21306" y="1023"/>
                  <a:pt x="21430" y="1023"/>
                </a:cubicBezTo>
                <a:cubicBezTo>
                  <a:pt x="21981" y="1023"/>
                  <a:pt x="22550" y="971"/>
                  <a:pt x="23119" y="919"/>
                </a:cubicBezTo>
                <a:cubicBezTo>
                  <a:pt x="23752" y="887"/>
                  <a:pt x="24417" y="856"/>
                  <a:pt x="25051" y="824"/>
                </a:cubicBezTo>
                <a:lnTo>
                  <a:pt x="25051" y="856"/>
                </a:lnTo>
                <a:cubicBezTo>
                  <a:pt x="25389" y="856"/>
                  <a:pt x="25712" y="870"/>
                  <a:pt x="26031" y="870"/>
                </a:cubicBezTo>
                <a:cubicBezTo>
                  <a:pt x="26191" y="870"/>
                  <a:pt x="26349" y="866"/>
                  <a:pt x="26508" y="856"/>
                </a:cubicBezTo>
                <a:cubicBezTo>
                  <a:pt x="26856" y="824"/>
                  <a:pt x="27236" y="761"/>
                  <a:pt x="27584" y="697"/>
                </a:cubicBezTo>
                <a:cubicBezTo>
                  <a:pt x="27711" y="666"/>
                  <a:pt x="27806" y="571"/>
                  <a:pt x="27806" y="381"/>
                </a:cubicBezTo>
                <a:cubicBezTo>
                  <a:pt x="27806" y="222"/>
                  <a:pt x="27743" y="96"/>
                  <a:pt x="27584" y="64"/>
                </a:cubicBezTo>
                <a:cubicBezTo>
                  <a:pt x="27489" y="1"/>
                  <a:pt x="27363" y="1"/>
                  <a:pt x="27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8"/>
          <p:cNvSpPr/>
          <p:nvPr/>
        </p:nvSpPr>
        <p:spPr>
          <a:xfrm>
            <a:off x="4517954" y="4351456"/>
            <a:ext cx="265162" cy="345816"/>
          </a:xfrm>
          <a:custGeom>
            <a:avLst/>
            <a:gdLst/>
            <a:ahLst/>
            <a:cxnLst/>
            <a:rect l="l" t="t" r="r" b="b"/>
            <a:pathLst>
              <a:path w="9153" h="11936" extrusionOk="0">
                <a:moveTo>
                  <a:pt x="6622" y="2386"/>
                </a:moveTo>
                <a:cubicBezTo>
                  <a:pt x="7003" y="2386"/>
                  <a:pt x="7387" y="2440"/>
                  <a:pt x="7759" y="2518"/>
                </a:cubicBezTo>
                <a:cubicBezTo>
                  <a:pt x="7981" y="2550"/>
                  <a:pt x="8202" y="2613"/>
                  <a:pt x="8424" y="2803"/>
                </a:cubicBezTo>
                <a:cubicBezTo>
                  <a:pt x="7274" y="3201"/>
                  <a:pt x="6124" y="3322"/>
                  <a:pt x="4974" y="3322"/>
                </a:cubicBezTo>
                <a:cubicBezTo>
                  <a:pt x="4382" y="3322"/>
                  <a:pt x="3790" y="3290"/>
                  <a:pt x="3199" y="3247"/>
                </a:cubicBezTo>
                <a:cubicBezTo>
                  <a:pt x="3230" y="3183"/>
                  <a:pt x="3230" y="3183"/>
                  <a:pt x="3230" y="3183"/>
                </a:cubicBezTo>
                <a:cubicBezTo>
                  <a:pt x="4117" y="2930"/>
                  <a:pt x="5004" y="2645"/>
                  <a:pt x="5922" y="2455"/>
                </a:cubicBezTo>
                <a:cubicBezTo>
                  <a:pt x="6152" y="2407"/>
                  <a:pt x="6387" y="2386"/>
                  <a:pt x="6622" y="2386"/>
                </a:cubicBezTo>
                <a:close/>
                <a:moveTo>
                  <a:pt x="6414" y="5187"/>
                </a:moveTo>
                <a:cubicBezTo>
                  <a:pt x="6919" y="5187"/>
                  <a:pt x="7421" y="5315"/>
                  <a:pt x="7854" y="5559"/>
                </a:cubicBezTo>
                <a:cubicBezTo>
                  <a:pt x="7727" y="5717"/>
                  <a:pt x="7537" y="5749"/>
                  <a:pt x="7347" y="5780"/>
                </a:cubicBezTo>
                <a:cubicBezTo>
                  <a:pt x="6853" y="5915"/>
                  <a:pt x="6358" y="5954"/>
                  <a:pt x="5852" y="5954"/>
                </a:cubicBezTo>
                <a:cubicBezTo>
                  <a:pt x="5645" y="5954"/>
                  <a:pt x="5437" y="5948"/>
                  <a:pt x="5225" y="5939"/>
                </a:cubicBezTo>
                <a:cubicBezTo>
                  <a:pt x="5004" y="5939"/>
                  <a:pt x="4782" y="5907"/>
                  <a:pt x="4529" y="5907"/>
                </a:cubicBezTo>
                <a:cubicBezTo>
                  <a:pt x="5055" y="5417"/>
                  <a:pt x="5737" y="5187"/>
                  <a:pt x="6414" y="5187"/>
                </a:cubicBezTo>
                <a:close/>
                <a:moveTo>
                  <a:pt x="5548" y="1"/>
                </a:moveTo>
                <a:cubicBezTo>
                  <a:pt x="4515" y="1"/>
                  <a:pt x="3500" y="143"/>
                  <a:pt x="2502" y="428"/>
                </a:cubicBezTo>
                <a:cubicBezTo>
                  <a:pt x="1932" y="555"/>
                  <a:pt x="1394" y="808"/>
                  <a:pt x="855" y="1030"/>
                </a:cubicBezTo>
                <a:cubicBezTo>
                  <a:pt x="538" y="1188"/>
                  <a:pt x="285" y="1442"/>
                  <a:pt x="190" y="1822"/>
                </a:cubicBezTo>
                <a:cubicBezTo>
                  <a:pt x="0" y="2487"/>
                  <a:pt x="348" y="3120"/>
                  <a:pt x="982" y="3373"/>
                </a:cubicBezTo>
                <a:cubicBezTo>
                  <a:pt x="1140" y="3437"/>
                  <a:pt x="1299" y="3500"/>
                  <a:pt x="1489" y="3563"/>
                </a:cubicBezTo>
                <a:cubicBezTo>
                  <a:pt x="1172" y="3817"/>
                  <a:pt x="1109" y="4102"/>
                  <a:pt x="1045" y="4418"/>
                </a:cubicBezTo>
                <a:cubicBezTo>
                  <a:pt x="950" y="4830"/>
                  <a:pt x="1014" y="5147"/>
                  <a:pt x="1299" y="5464"/>
                </a:cubicBezTo>
                <a:cubicBezTo>
                  <a:pt x="1679" y="5875"/>
                  <a:pt x="2154" y="6097"/>
                  <a:pt x="2692" y="6255"/>
                </a:cubicBezTo>
                <a:cubicBezTo>
                  <a:pt x="2882" y="6319"/>
                  <a:pt x="3072" y="6350"/>
                  <a:pt x="3294" y="6414"/>
                </a:cubicBezTo>
                <a:cubicBezTo>
                  <a:pt x="3009" y="7332"/>
                  <a:pt x="3104" y="8250"/>
                  <a:pt x="3135" y="9169"/>
                </a:cubicBezTo>
                <a:cubicBezTo>
                  <a:pt x="3167" y="10087"/>
                  <a:pt x="3135" y="11006"/>
                  <a:pt x="3515" y="11892"/>
                </a:cubicBezTo>
                <a:cubicBezTo>
                  <a:pt x="3602" y="11921"/>
                  <a:pt x="3679" y="11935"/>
                  <a:pt x="3746" y="11935"/>
                </a:cubicBezTo>
                <a:cubicBezTo>
                  <a:pt x="3972" y="11935"/>
                  <a:pt x="4085" y="11774"/>
                  <a:pt x="4085" y="11481"/>
                </a:cubicBezTo>
                <a:cubicBezTo>
                  <a:pt x="4085" y="11386"/>
                  <a:pt x="4022" y="11291"/>
                  <a:pt x="4022" y="11164"/>
                </a:cubicBezTo>
                <a:cubicBezTo>
                  <a:pt x="3959" y="10974"/>
                  <a:pt x="3927" y="10784"/>
                  <a:pt x="3895" y="10594"/>
                </a:cubicBezTo>
                <a:cubicBezTo>
                  <a:pt x="3832" y="9834"/>
                  <a:pt x="3800" y="9074"/>
                  <a:pt x="3737" y="8314"/>
                </a:cubicBezTo>
                <a:cubicBezTo>
                  <a:pt x="3737" y="8029"/>
                  <a:pt x="3737" y="7712"/>
                  <a:pt x="3769" y="7427"/>
                </a:cubicBezTo>
                <a:cubicBezTo>
                  <a:pt x="3800" y="7110"/>
                  <a:pt x="3864" y="6794"/>
                  <a:pt x="3927" y="6477"/>
                </a:cubicBezTo>
                <a:lnTo>
                  <a:pt x="4624" y="6477"/>
                </a:lnTo>
                <a:cubicBezTo>
                  <a:pt x="5035" y="6493"/>
                  <a:pt x="5447" y="6517"/>
                  <a:pt x="5859" y="6517"/>
                </a:cubicBezTo>
                <a:cubicBezTo>
                  <a:pt x="6271" y="6517"/>
                  <a:pt x="6682" y="6493"/>
                  <a:pt x="7094" y="6414"/>
                </a:cubicBezTo>
                <a:cubicBezTo>
                  <a:pt x="7474" y="6350"/>
                  <a:pt x="7854" y="6287"/>
                  <a:pt x="8171" y="6065"/>
                </a:cubicBezTo>
                <a:cubicBezTo>
                  <a:pt x="8646" y="5749"/>
                  <a:pt x="8646" y="5274"/>
                  <a:pt x="8107" y="5020"/>
                </a:cubicBezTo>
                <a:cubicBezTo>
                  <a:pt x="7545" y="4739"/>
                  <a:pt x="6948" y="4579"/>
                  <a:pt x="6329" y="4579"/>
                </a:cubicBezTo>
                <a:cubicBezTo>
                  <a:pt x="6112" y="4579"/>
                  <a:pt x="5891" y="4599"/>
                  <a:pt x="5669" y="4640"/>
                </a:cubicBezTo>
                <a:cubicBezTo>
                  <a:pt x="4940" y="4767"/>
                  <a:pt x="4307" y="5179"/>
                  <a:pt x="3737" y="5654"/>
                </a:cubicBezTo>
                <a:cubicBezTo>
                  <a:pt x="3655" y="5736"/>
                  <a:pt x="3549" y="5818"/>
                  <a:pt x="3460" y="5818"/>
                </a:cubicBezTo>
                <a:cubicBezTo>
                  <a:pt x="3446" y="5818"/>
                  <a:pt x="3433" y="5816"/>
                  <a:pt x="3420" y="5812"/>
                </a:cubicBezTo>
                <a:cubicBezTo>
                  <a:pt x="2882" y="5780"/>
                  <a:pt x="2375" y="5622"/>
                  <a:pt x="1932" y="5274"/>
                </a:cubicBezTo>
                <a:cubicBezTo>
                  <a:pt x="1520" y="4957"/>
                  <a:pt x="1489" y="4735"/>
                  <a:pt x="1679" y="4260"/>
                </a:cubicBezTo>
                <a:cubicBezTo>
                  <a:pt x="1826" y="3878"/>
                  <a:pt x="2109" y="3687"/>
                  <a:pt x="2504" y="3687"/>
                </a:cubicBezTo>
                <a:cubicBezTo>
                  <a:pt x="2534" y="3687"/>
                  <a:pt x="2565" y="3688"/>
                  <a:pt x="2597" y="3690"/>
                </a:cubicBezTo>
                <a:cubicBezTo>
                  <a:pt x="3406" y="3791"/>
                  <a:pt x="4215" y="3866"/>
                  <a:pt x="5023" y="3866"/>
                </a:cubicBezTo>
                <a:cubicBezTo>
                  <a:pt x="5481" y="3866"/>
                  <a:pt x="5939" y="3842"/>
                  <a:pt x="6397" y="3785"/>
                </a:cubicBezTo>
                <a:cubicBezTo>
                  <a:pt x="7062" y="3690"/>
                  <a:pt x="7696" y="3532"/>
                  <a:pt x="8361" y="3405"/>
                </a:cubicBezTo>
                <a:cubicBezTo>
                  <a:pt x="8551" y="3342"/>
                  <a:pt x="8709" y="3247"/>
                  <a:pt x="8867" y="3120"/>
                </a:cubicBezTo>
                <a:cubicBezTo>
                  <a:pt x="9152" y="2930"/>
                  <a:pt x="9152" y="2613"/>
                  <a:pt x="8867" y="2392"/>
                </a:cubicBezTo>
                <a:cubicBezTo>
                  <a:pt x="8804" y="2328"/>
                  <a:pt x="8709" y="2297"/>
                  <a:pt x="8646" y="2265"/>
                </a:cubicBezTo>
                <a:cubicBezTo>
                  <a:pt x="8024" y="1975"/>
                  <a:pt x="7374" y="1847"/>
                  <a:pt x="6716" y="1847"/>
                </a:cubicBezTo>
                <a:cubicBezTo>
                  <a:pt x="6369" y="1847"/>
                  <a:pt x="6019" y="1883"/>
                  <a:pt x="5669" y="1948"/>
                </a:cubicBezTo>
                <a:cubicBezTo>
                  <a:pt x="4687" y="2138"/>
                  <a:pt x="3737" y="2455"/>
                  <a:pt x="2755" y="2740"/>
                </a:cubicBezTo>
                <a:cubicBezTo>
                  <a:pt x="2629" y="2772"/>
                  <a:pt x="2470" y="2835"/>
                  <a:pt x="2312" y="2930"/>
                </a:cubicBezTo>
                <a:cubicBezTo>
                  <a:pt x="2133" y="3038"/>
                  <a:pt x="1958" y="3082"/>
                  <a:pt x="1788" y="3082"/>
                </a:cubicBezTo>
                <a:cubicBezTo>
                  <a:pt x="1507" y="3082"/>
                  <a:pt x="1238" y="2961"/>
                  <a:pt x="982" y="2803"/>
                </a:cubicBezTo>
                <a:cubicBezTo>
                  <a:pt x="507" y="2518"/>
                  <a:pt x="507" y="1917"/>
                  <a:pt x="950" y="1568"/>
                </a:cubicBezTo>
                <a:cubicBezTo>
                  <a:pt x="1109" y="1442"/>
                  <a:pt x="1299" y="1315"/>
                  <a:pt x="1520" y="1252"/>
                </a:cubicBezTo>
                <a:cubicBezTo>
                  <a:pt x="2059" y="1062"/>
                  <a:pt x="2597" y="903"/>
                  <a:pt x="3135" y="777"/>
                </a:cubicBezTo>
                <a:cubicBezTo>
                  <a:pt x="4370" y="492"/>
                  <a:pt x="5637" y="428"/>
                  <a:pt x="6936" y="428"/>
                </a:cubicBezTo>
                <a:cubicBezTo>
                  <a:pt x="6978" y="439"/>
                  <a:pt x="7024" y="442"/>
                  <a:pt x="7072" y="442"/>
                </a:cubicBezTo>
                <a:cubicBezTo>
                  <a:pt x="7168" y="442"/>
                  <a:pt x="7273" y="428"/>
                  <a:pt x="7379" y="428"/>
                </a:cubicBezTo>
                <a:cubicBezTo>
                  <a:pt x="7379" y="397"/>
                  <a:pt x="7411" y="365"/>
                  <a:pt x="7411" y="333"/>
                </a:cubicBezTo>
                <a:cubicBezTo>
                  <a:pt x="7316" y="270"/>
                  <a:pt x="7221" y="175"/>
                  <a:pt x="7094" y="143"/>
                </a:cubicBezTo>
                <a:cubicBezTo>
                  <a:pt x="6936" y="112"/>
                  <a:pt x="6777" y="80"/>
                  <a:pt x="6587" y="48"/>
                </a:cubicBezTo>
                <a:cubicBezTo>
                  <a:pt x="6239" y="17"/>
                  <a:pt x="5893" y="1"/>
                  <a:pt x="55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8"/>
          <p:cNvSpPr/>
          <p:nvPr/>
        </p:nvSpPr>
        <p:spPr>
          <a:xfrm>
            <a:off x="4421596" y="1626532"/>
            <a:ext cx="344077" cy="39432"/>
          </a:xfrm>
          <a:custGeom>
            <a:avLst/>
            <a:gdLst/>
            <a:ahLst/>
            <a:cxnLst/>
            <a:rect l="l" t="t" r="r" b="b"/>
            <a:pathLst>
              <a:path w="11877" h="1361" extrusionOk="0">
                <a:moveTo>
                  <a:pt x="7164" y="1"/>
                </a:moveTo>
                <a:cubicBezTo>
                  <a:pt x="6138" y="1"/>
                  <a:pt x="5112" y="92"/>
                  <a:pt x="4086" y="206"/>
                </a:cubicBezTo>
                <a:cubicBezTo>
                  <a:pt x="2978" y="301"/>
                  <a:pt x="1901" y="523"/>
                  <a:pt x="824" y="713"/>
                </a:cubicBezTo>
                <a:cubicBezTo>
                  <a:pt x="603" y="744"/>
                  <a:pt x="381" y="839"/>
                  <a:pt x="159" y="934"/>
                </a:cubicBezTo>
                <a:cubicBezTo>
                  <a:pt x="64" y="966"/>
                  <a:pt x="33" y="1124"/>
                  <a:pt x="1" y="1219"/>
                </a:cubicBezTo>
                <a:cubicBezTo>
                  <a:pt x="96" y="1283"/>
                  <a:pt x="191" y="1314"/>
                  <a:pt x="318" y="1346"/>
                </a:cubicBezTo>
                <a:cubicBezTo>
                  <a:pt x="328" y="1357"/>
                  <a:pt x="339" y="1360"/>
                  <a:pt x="349" y="1360"/>
                </a:cubicBezTo>
                <a:cubicBezTo>
                  <a:pt x="370" y="1360"/>
                  <a:pt x="391" y="1346"/>
                  <a:pt x="413" y="1346"/>
                </a:cubicBezTo>
                <a:cubicBezTo>
                  <a:pt x="729" y="1283"/>
                  <a:pt x="1046" y="1251"/>
                  <a:pt x="1363" y="1188"/>
                </a:cubicBezTo>
                <a:cubicBezTo>
                  <a:pt x="2376" y="998"/>
                  <a:pt x="3389" y="808"/>
                  <a:pt x="4435" y="681"/>
                </a:cubicBezTo>
                <a:cubicBezTo>
                  <a:pt x="4941" y="586"/>
                  <a:pt x="5448" y="649"/>
                  <a:pt x="5986" y="586"/>
                </a:cubicBezTo>
                <a:cubicBezTo>
                  <a:pt x="6493" y="538"/>
                  <a:pt x="7000" y="507"/>
                  <a:pt x="7506" y="507"/>
                </a:cubicBezTo>
                <a:cubicBezTo>
                  <a:pt x="8013" y="507"/>
                  <a:pt x="8520" y="538"/>
                  <a:pt x="9027" y="618"/>
                </a:cubicBezTo>
                <a:cubicBezTo>
                  <a:pt x="9628" y="681"/>
                  <a:pt x="10198" y="808"/>
                  <a:pt x="10800" y="903"/>
                </a:cubicBezTo>
                <a:cubicBezTo>
                  <a:pt x="11022" y="966"/>
                  <a:pt x="11243" y="998"/>
                  <a:pt x="11497" y="1061"/>
                </a:cubicBezTo>
                <a:cubicBezTo>
                  <a:pt x="11527" y="1066"/>
                  <a:pt x="11555" y="1069"/>
                  <a:pt x="11582" y="1069"/>
                </a:cubicBezTo>
                <a:cubicBezTo>
                  <a:pt x="11725" y="1069"/>
                  <a:pt x="11823" y="994"/>
                  <a:pt x="11877" y="808"/>
                </a:cubicBezTo>
                <a:cubicBezTo>
                  <a:pt x="11750" y="523"/>
                  <a:pt x="11465" y="523"/>
                  <a:pt x="11243" y="459"/>
                </a:cubicBezTo>
                <a:cubicBezTo>
                  <a:pt x="10578" y="333"/>
                  <a:pt x="9882" y="238"/>
                  <a:pt x="9217" y="143"/>
                </a:cubicBezTo>
                <a:cubicBezTo>
                  <a:pt x="8532" y="41"/>
                  <a:pt x="7848" y="1"/>
                  <a:pt x="7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8"/>
          <p:cNvSpPr/>
          <p:nvPr/>
        </p:nvSpPr>
        <p:spPr>
          <a:xfrm>
            <a:off x="4596843" y="3924361"/>
            <a:ext cx="180773" cy="29407"/>
          </a:xfrm>
          <a:custGeom>
            <a:avLst/>
            <a:gdLst/>
            <a:ahLst/>
            <a:cxnLst/>
            <a:rect l="l" t="t" r="r" b="b"/>
            <a:pathLst>
              <a:path w="6240" h="1015" extrusionOk="0">
                <a:moveTo>
                  <a:pt x="286" y="1"/>
                </a:moveTo>
                <a:cubicBezTo>
                  <a:pt x="191" y="1"/>
                  <a:pt x="127" y="32"/>
                  <a:pt x="32" y="32"/>
                </a:cubicBezTo>
                <a:cubicBezTo>
                  <a:pt x="32" y="64"/>
                  <a:pt x="32" y="96"/>
                  <a:pt x="1" y="127"/>
                </a:cubicBezTo>
                <a:cubicBezTo>
                  <a:pt x="159" y="191"/>
                  <a:pt x="286" y="317"/>
                  <a:pt x="444" y="349"/>
                </a:cubicBezTo>
                <a:cubicBezTo>
                  <a:pt x="856" y="444"/>
                  <a:pt x="1236" y="539"/>
                  <a:pt x="1647" y="603"/>
                </a:cubicBezTo>
                <a:cubicBezTo>
                  <a:pt x="2788" y="729"/>
                  <a:pt x="3928" y="856"/>
                  <a:pt x="5099" y="983"/>
                </a:cubicBezTo>
                <a:cubicBezTo>
                  <a:pt x="5353" y="1014"/>
                  <a:pt x="5606" y="1014"/>
                  <a:pt x="5828" y="1014"/>
                </a:cubicBezTo>
                <a:cubicBezTo>
                  <a:pt x="6049" y="1014"/>
                  <a:pt x="6208" y="888"/>
                  <a:pt x="6239" y="571"/>
                </a:cubicBezTo>
                <a:cubicBezTo>
                  <a:pt x="6081" y="539"/>
                  <a:pt x="5954" y="476"/>
                  <a:pt x="5828" y="444"/>
                </a:cubicBezTo>
                <a:cubicBezTo>
                  <a:pt x="5511" y="412"/>
                  <a:pt x="5163" y="381"/>
                  <a:pt x="4846" y="349"/>
                </a:cubicBezTo>
                <a:cubicBezTo>
                  <a:pt x="3326" y="254"/>
                  <a:pt x="1806" y="127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8"/>
          <p:cNvSpPr/>
          <p:nvPr/>
        </p:nvSpPr>
        <p:spPr>
          <a:xfrm>
            <a:off x="4788603" y="3939049"/>
            <a:ext cx="21119" cy="14776"/>
          </a:xfrm>
          <a:custGeom>
            <a:avLst/>
            <a:gdLst/>
            <a:ahLst/>
            <a:cxnLst/>
            <a:rect l="l" t="t" r="r" b="b"/>
            <a:pathLst>
              <a:path w="729" h="510" extrusionOk="0">
                <a:moveTo>
                  <a:pt x="285" y="1"/>
                </a:moveTo>
                <a:cubicBezTo>
                  <a:pt x="95" y="1"/>
                  <a:pt x="0" y="64"/>
                  <a:pt x="0" y="222"/>
                </a:cubicBezTo>
                <a:cubicBezTo>
                  <a:pt x="0" y="381"/>
                  <a:pt x="159" y="507"/>
                  <a:pt x="381" y="507"/>
                </a:cubicBezTo>
                <a:cubicBezTo>
                  <a:pt x="412" y="507"/>
                  <a:pt x="446" y="509"/>
                  <a:pt x="479" y="509"/>
                </a:cubicBezTo>
                <a:cubicBezTo>
                  <a:pt x="578" y="509"/>
                  <a:pt x="673" y="491"/>
                  <a:pt x="697" y="349"/>
                </a:cubicBezTo>
                <a:cubicBezTo>
                  <a:pt x="729" y="159"/>
                  <a:pt x="507" y="1"/>
                  <a:pt x="2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8"/>
          <p:cNvSpPr/>
          <p:nvPr/>
        </p:nvSpPr>
        <p:spPr>
          <a:xfrm>
            <a:off x="4514275" y="3728950"/>
            <a:ext cx="206440" cy="26133"/>
          </a:xfrm>
          <a:custGeom>
            <a:avLst/>
            <a:gdLst/>
            <a:ahLst/>
            <a:cxnLst/>
            <a:rect l="l" t="t" r="r" b="b"/>
            <a:pathLst>
              <a:path w="7126" h="902" extrusionOk="0">
                <a:moveTo>
                  <a:pt x="444" y="0"/>
                </a:moveTo>
                <a:cubicBezTo>
                  <a:pt x="317" y="0"/>
                  <a:pt x="159" y="32"/>
                  <a:pt x="0" y="32"/>
                </a:cubicBezTo>
                <a:cubicBezTo>
                  <a:pt x="32" y="159"/>
                  <a:pt x="95" y="254"/>
                  <a:pt x="159" y="285"/>
                </a:cubicBezTo>
                <a:cubicBezTo>
                  <a:pt x="349" y="349"/>
                  <a:pt x="539" y="380"/>
                  <a:pt x="697" y="412"/>
                </a:cubicBezTo>
                <a:cubicBezTo>
                  <a:pt x="1521" y="507"/>
                  <a:pt x="2344" y="570"/>
                  <a:pt x="3167" y="634"/>
                </a:cubicBezTo>
                <a:cubicBezTo>
                  <a:pt x="4212" y="729"/>
                  <a:pt x="5289" y="824"/>
                  <a:pt x="6334" y="887"/>
                </a:cubicBezTo>
                <a:cubicBezTo>
                  <a:pt x="6376" y="898"/>
                  <a:pt x="6422" y="901"/>
                  <a:pt x="6469" y="901"/>
                </a:cubicBezTo>
                <a:cubicBezTo>
                  <a:pt x="6563" y="901"/>
                  <a:pt x="6661" y="887"/>
                  <a:pt x="6746" y="887"/>
                </a:cubicBezTo>
                <a:cubicBezTo>
                  <a:pt x="6904" y="887"/>
                  <a:pt x="7031" y="824"/>
                  <a:pt x="7126" y="634"/>
                </a:cubicBezTo>
                <a:cubicBezTo>
                  <a:pt x="6968" y="412"/>
                  <a:pt x="6778" y="317"/>
                  <a:pt x="6524" y="317"/>
                </a:cubicBezTo>
                <a:cubicBezTo>
                  <a:pt x="5352" y="254"/>
                  <a:pt x="4181" y="159"/>
                  <a:pt x="3009" y="95"/>
                </a:cubicBezTo>
                <a:cubicBezTo>
                  <a:pt x="2154" y="64"/>
                  <a:pt x="1299" y="32"/>
                  <a:pt x="4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8"/>
          <p:cNvSpPr/>
          <p:nvPr/>
        </p:nvSpPr>
        <p:spPr>
          <a:xfrm>
            <a:off x="4732631" y="3742972"/>
            <a:ext cx="27550" cy="12603"/>
          </a:xfrm>
          <a:custGeom>
            <a:avLst/>
            <a:gdLst/>
            <a:ahLst/>
            <a:cxnLst/>
            <a:rect l="l" t="t" r="r" b="b"/>
            <a:pathLst>
              <a:path w="951" h="435" extrusionOk="0">
                <a:moveTo>
                  <a:pt x="389" y="1"/>
                </a:moveTo>
                <a:cubicBezTo>
                  <a:pt x="313" y="1"/>
                  <a:pt x="238" y="15"/>
                  <a:pt x="159" y="55"/>
                </a:cubicBezTo>
                <a:cubicBezTo>
                  <a:pt x="96" y="118"/>
                  <a:pt x="64" y="213"/>
                  <a:pt x="1" y="308"/>
                </a:cubicBezTo>
                <a:cubicBezTo>
                  <a:pt x="96" y="340"/>
                  <a:pt x="191" y="435"/>
                  <a:pt x="254" y="435"/>
                </a:cubicBezTo>
                <a:cubicBezTo>
                  <a:pt x="476" y="403"/>
                  <a:pt x="697" y="340"/>
                  <a:pt x="951" y="118"/>
                </a:cubicBezTo>
                <a:cubicBezTo>
                  <a:pt x="732" y="74"/>
                  <a:pt x="559" y="1"/>
                  <a:pt x="3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8"/>
          <p:cNvSpPr/>
          <p:nvPr/>
        </p:nvSpPr>
        <p:spPr>
          <a:xfrm>
            <a:off x="4437211" y="3983086"/>
            <a:ext cx="122051" cy="22975"/>
          </a:xfrm>
          <a:custGeom>
            <a:avLst/>
            <a:gdLst/>
            <a:ahLst/>
            <a:cxnLst/>
            <a:rect l="l" t="t" r="r" b="b"/>
            <a:pathLst>
              <a:path w="4213" h="793" extrusionOk="0">
                <a:moveTo>
                  <a:pt x="570" y="1"/>
                </a:moveTo>
                <a:cubicBezTo>
                  <a:pt x="380" y="1"/>
                  <a:pt x="159" y="32"/>
                  <a:pt x="0" y="191"/>
                </a:cubicBezTo>
                <a:cubicBezTo>
                  <a:pt x="95" y="476"/>
                  <a:pt x="349" y="444"/>
                  <a:pt x="539" y="476"/>
                </a:cubicBezTo>
                <a:cubicBezTo>
                  <a:pt x="1615" y="571"/>
                  <a:pt x="2660" y="666"/>
                  <a:pt x="3706" y="792"/>
                </a:cubicBezTo>
                <a:cubicBezTo>
                  <a:pt x="3927" y="792"/>
                  <a:pt x="4117" y="792"/>
                  <a:pt x="4212" y="539"/>
                </a:cubicBezTo>
                <a:cubicBezTo>
                  <a:pt x="4149" y="191"/>
                  <a:pt x="3864" y="127"/>
                  <a:pt x="3579" y="96"/>
                </a:cubicBezTo>
                <a:cubicBezTo>
                  <a:pt x="2597" y="64"/>
                  <a:pt x="1584" y="32"/>
                  <a:pt x="5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8"/>
          <p:cNvSpPr/>
          <p:nvPr/>
        </p:nvSpPr>
        <p:spPr>
          <a:xfrm>
            <a:off x="4570247" y="3994327"/>
            <a:ext cx="26623" cy="15732"/>
          </a:xfrm>
          <a:custGeom>
            <a:avLst/>
            <a:gdLst/>
            <a:ahLst/>
            <a:cxnLst/>
            <a:rect l="l" t="t" r="r" b="b"/>
            <a:pathLst>
              <a:path w="919" h="543" extrusionOk="0">
                <a:moveTo>
                  <a:pt x="444" y="0"/>
                </a:moveTo>
                <a:cubicBezTo>
                  <a:pt x="332" y="0"/>
                  <a:pt x="219" y="39"/>
                  <a:pt x="127" y="119"/>
                </a:cubicBezTo>
                <a:cubicBezTo>
                  <a:pt x="0" y="246"/>
                  <a:pt x="32" y="404"/>
                  <a:pt x="222" y="499"/>
                </a:cubicBezTo>
                <a:cubicBezTo>
                  <a:pt x="300" y="529"/>
                  <a:pt x="376" y="543"/>
                  <a:pt x="449" y="543"/>
                </a:cubicBezTo>
                <a:cubicBezTo>
                  <a:pt x="613" y="543"/>
                  <a:pt x="766" y="472"/>
                  <a:pt x="919" y="341"/>
                </a:cubicBezTo>
                <a:cubicBezTo>
                  <a:pt x="838" y="119"/>
                  <a:pt x="642" y="0"/>
                  <a:pt x="4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8"/>
          <p:cNvSpPr/>
          <p:nvPr/>
        </p:nvSpPr>
        <p:spPr>
          <a:xfrm>
            <a:off x="4542724" y="3801204"/>
            <a:ext cx="162406" cy="27118"/>
          </a:xfrm>
          <a:custGeom>
            <a:avLst/>
            <a:gdLst/>
            <a:ahLst/>
            <a:cxnLst/>
            <a:rect l="l" t="t" r="r" b="b"/>
            <a:pathLst>
              <a:path w="5606" h="936" extrusionOk="0">
                <a:moveTo>
                  <a:pt x="443" y="0"/>
                </a:moveTo>
                <a:cubicBezTo>
                  <a:pt x="245" y="0"/>
                  <a:pt x="84" y="62"/>
                  <a:pt x="32" y="167"/>
                </a:cubicBezTo>
                <a:cubicBezTo>
                  <a:pt x="0" y="325"/>
                  <a:pt x="190" y="515"/>
                  <a:pt x="475" y="547"/>
                </a:cubicBezTo>
                <a:cubicBezTo>
                  <a:pt x="824" y="610"/>
                  <a:pt x="1204" y="642"/>
                  <a:pt x="1552" y="673"/>
                </a:cubicBezTo>
                <a:cubicBezTo>
                  <a:pt x="2660" y="768"/>
                  <a:pt x="3769" y="863"/>
                  <a:pt x="4877" y="927"/>
                </a:cubicBezTo>
                <a:cubicBezTo>
                  <a:pt x="4922" y="933"/>
                  <a:pt x="4967" y="935"/>
                  <a:pt x="5014" y="935"/>
                </a:cubicBezTo>
                <a:cubicBezTo>
                  <a:pt x="5199" y="935"/>
                  <a:pt x="5397" y="895"/>
                  <a:pt x="5574" y="895"/>
                </a:cubicBezTo>
                <a:cubicBezTo>
                  <a:pt x="5574" y="863"/>
                  <a:pt x="5606" y="832"/>
                  <a:pt x="5606" y="768"/>
                </a:cubicBezTo>
                <a:cubicBezTo>
                  <a:pt x="5416" y="642"/>
                  <a:pt x="5194" y="578"/>
                  <a:pt x="4972" y="547"/>
                </a:cubicBezTo>
                <a:cubicBezTo>
                  <a:pt x="4275" y="452"/>
                  <a:pt x="3579" y="388"/>
                  <a:pt x="2850" y="325"/>
                </a:cubicBezTo>
                <a:cubicBezTo>
                  <a:pt x="2090" y="230"/>
                  <a:pt x="1330" y="135"/>
                  <a:pt x="570" y="8"/>
                </a:cubicBezTo>
                <a:cubicBezTo>
                  <a:pt x="527" y="3"/>
                  <a:pt x="484" y="0"/>
                  <a:pt x="4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8"/>
          <p:cNvSpPr/>
          <p:nvPr/>
        </p:nvSpPr>
        <p:spPr>
          <a:xfrm>
            <a:off x="4723447" y="3819804"/>
            <a:ext cx="21148" cy="13994"/>
          </a:xfrm>
          <a:custGeom>
            <a:avLst/>
            <a:gdLst/>
            <a:ahLst/>
            <a:cxnLst/>
            <a:rect l="l" t="t" r="r" b="b"/>
            <a:pathLst>
              <a:path w="730" h="483" extrusionOk="0">
                <a:moveTo>
                  <a:pt x="358" y="1"/>
                </a:moveTo>
                <a:cubicBezTo>
                  <a:pt x="297" y="1"/>
                  <a:pt x="231" y="22"/>
                  <a:pt x="159" y="63"/>
                </a:cubicBezTo>
                <a:cubicBezTo>
                  <a:pt x="96" y="95"/>
                  <a:pt x="1" y="190"/>
                  <a:pt x="33" y="253"/>
                </a:cubicBezTo>
                <a:cubicBezTo>
                  <a:pt x="64" y="348"/>
                  <a:pt x="128" y="443"/>
                  <a:pt x="223" y="475"/>
                </a:cubicBezTo>
                <a:cubicBezTo>
                  <a:pt x="254" y="480"/>
                  <a:pt x="286" y="483"/>
                  <a:pt x="317" y="483"/>
                </a:cubicBezTo>
                <a:cubicBezTo>
                  <a:pt x="474" y="483"/>
                  <a:pt x="624" y="417"/>
                  <a:pt x="729" y="285"/>
                </a:cubicBezTo>
                <a:cubicBezTo>
                  <a:pt x="601" y="92"/>
                  <a:pt x="487" y="1"/>
                  <a:pt x="3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8"/>
          <p:cNvSpPr/>
          <p:nvPr/>
        </p:nvSpPr>
        <p:spPr>
          <a:xfrm>
            <a:off x="3899563" y="2357304"/>
            <a:ext cx="21119" cy="21527"/>
          </a:xfrm>
          <a:custGeom>
            <a:avLst/>
            <a:gdLst/>
            <a:ahLst/>
            <a:cxnLst/>
            <a:rect l="l" t="t" r="r" b="b"/>
            <a:pathLst>
              <a:path w="729" h="743" extrusionOk="0">
                <a:moveTo>
                  <a:pt x="253" y="0"/>
                </a:moveTo>
                <a:cubicBezTo>
                  <a:pt x="127" y="32"/>
                  <a:pt x="0" y="222"/>
                  <a:pt x="32" y="412"/>
                </a:cubicBezTo>
                <a:cubicBezTo>
                  <a:pt x="63" y="507"/>
                  <a:pt x="95" y="602"/>
                  <a:pt x="127" y="729"/>
                </a:cubicBezTo>
                <a:cubicBezTo>
                  <a:pt x="211" y="729"/>
                  <a:pt x="282" y="743"/>
                  <a:pt x="347" y="743"/>
                </a:cubicBezTo>
                <a:cubicBezTo>
                  <a:pt x="380" y="743"/>
                  <a:pt x="412" y="739"/>
                  <a:pt x="444" y="729"/>
                </a:cubicBezTo>
                <a:cubicBezTo>
                  <a:pt x="665" y="697"/>
                  <a:pt x="729" y="539"/>
                  <a:pt x="665" y="317"/>
                </a:cubicBezTo>
                <a:cubicBezTo>
                  <a:pt x="634" y="127"/>
                  <a:pt x="444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8"/>
          <p:cNvSpPr/>
          <p:nvPr/>
        </p:nvSpPr>
        <p:spPr>
          <a:xfrm>
            <a:off x="4005974" y="1821654"/>
            <a:ext cx="667932" cy="499920"/>
          </a:xfrm>
          <a:custGeom>
            <a:avLst/>
            <a:gdLst/>
            <a:ahLst/>
            <a:cxnLst/>
            <a:rect l="l" t="t" r="r" b="b"/>
            <a:pathLst>
              <a:path w="23056" h="17255" extrusionOk="0">
                <a:moveTo>
                  <a:pt x="3160" y="4574"/>
                </a:moveTo>
                <a:cubicBezTo>
                  <a:pt x="3215" y="4574"/>
                  <a:pt x="3270" y="4577"/>
                  <a:pt x="3326" y="4587"/>
                </a:cubicBezTo>
                <a:cubicBezTo>
                  <a:pt x="3421" y="4618"/>
                  <a:pt x="3516" y="4618"/>
                  <a:pt x="3579" y="4650"/>
                </a:cubicBezTo>
                <a:cubicBezTo>
                  <a:pt x="3548" y="4682"/>
                  <a:pt x="3516" y="4682"/>
                  <a:pt x="3484" y="4713"/>
                </a:cubicBezTo>
                <a:cubicBezTo>
                  <a:pt x="3358" y="4808"/>
                  <a:pt x="3263" y="4935"/>
                  <a:pt x="3199" y="5062"/>
                </a:cubicBezTo>
                <a:cubicBezTo>
                  <a:pt x="3009" y="4872"/>
                  <a:pt x="2883" y="4745"/>
                  <a:pt x="2788" y="4618"/>
                </a:cubicBezTo>
                <a:cubicBezTo>
                  <a:pt x="2900" y="4596"/>
                  <a:pt x="3027" y="4574"/>
                  <a:pt x="3160" y="4574"/>
                </a:cubicBezTo>
                <a:close/>
                <a:moveTo>
                  <a:pt x="3833" y="6487"/>
                </a:moveTo>
                <a:lnTo>
                  <a:pt x="3833" y="6487"/>
                </a:lnTo>
                <a:cubicBezTo>
                  <a:pt x="3959" y="6645"/>
                  <a:pt x="4118" y="6804"/>
                  <a:pt x="4276" y="6962"/>
                </a:cubicBezTo>
                <a:cubicBezTo>
                  <a:pt x="4719" y="7437"/>
                  <a:pt x="5163" y="7880"/>
                  <a:pt x="5606" y="8355"/>
                </a:cubicBezTo>
                <a:cubicBezTo>
                  <a:pt x="5068" y="7817"/>
                  <a:pt x="4561" y="7405"/>
                  <a:pt x="4118" y="7089"/>
                </a:cubicBezTo>
                <a:cubicBezTo>
                  <a:pt x="3991" y="6867"/>
                  <a:pt x="3896" y="6677"/>
                  <a:pt x="3833" y="6487"/>
                </a:cubicBezTo>
                <a:close/>
                <a:moveTo>
                  <a:pt x="2978" y="7025"/>
                </a:moveTo>
                <a:lnTo>
                  <a:pt x="2978" y="7025"/>
                </a:lnTo>
                <a:cubicBezTo>
                  <a:pt x="3199" y="7120"/>
                  <a:pt x="3421" y="7215"/>
                  <a:pt x="3706" y="7405"/>
                </a:cubicBezTo>
                <a:cubicBezTo>
                  <a:pt x="3896" y="7785"/>
                  <a:pt x="4149" y="8197"/>
                  <a:pt x="4466" y="8640"/>
                </a:cubicBezTo>
                <a:cubicBezTo>
                  <a:pt x="3801" y="7880"/>
                  <a:pt x="3326" y="7374"/>
                  <a:pt x="2978" y="7025"/>
                </a:cubicBezTo>
                <a:close/>
                <a:moveTo>
                  <a:pt x="4909" y="8387"/>
                </a:moveTo>
                <a:lnTo>
                  <a:pt x="4909" y="8387"/>
                </a:lnTo>
                <a:cubicBezTo>
                  <a:pt x="6271" y="9685"/>
                  <a:pt x="7950" y="11712"/>
                  <a:pt x="9755" y="14119"/>
                </a:cubicBezTo>
                <a:cubicBezTo>
                  <a:pt x="9470" y="13834"/>
                  <a:pt x="9216" y="13549"/>
                  <a:pt x="8931" y="13264"/>
                </a:cubicBezTo>
                <a:cubicBezTo>
                  <a:pt x="7126" y="11301"/>
                  <a:pt x="5796" y="9685"/>
                  <a:pt x="4909" y="8387"/>
                </a:cubicBezTo>
                <a:close/>
                <a:moveTo>
                  <a:pt x="6345" y="1"/>
                </a:moveTo>
                <a:cubicBezTo>
                  <a:pt x="6288" y="1"/>
                  <a:pt x="6229" y="18"/>
                  <a:pt x="6176" y="58"/>
                </a:cubicBezTo>
                <a:cubicBezTo>
                  <a:pt x="6081" y="121"/>
                  <a:pt x="5986" y="248"/>
                  <a:pt x="5955" y="501"/>
                </a:cubicBezTo>
                <a:cubicBezTo>
                  <a:pt x="5955" y="723"/>
                  <a:pt x="6050" y="1071"/>
                  <a:pt x="6303" y="1515"/>
                </a:cubicBezTo>
                <a:cubicBezTo>
                  <a:pt x="6651" y="2212"/>
                  <a:pt x="7285" y="3130"/>
                  <a:pt x="8140" y="4207"/>
                </a:cubicBezTo>
                <a:lnTo>
                  <a:pt x="6208" y="2275"/>
                </a:lnTo>
                <a:cubicBezTo>
                  <a:pt x="6160" y="2227"/>
                  <a:pt x="6097" y="2204"/>
                  <a:pt x="6030" y="2204"/>
                </a:cubicBezTo>
                <a:cubicBezTo>
                  <a:pt x="5962" y="2204"/>
                  <a:pt x="5891" y="2227"/>
                  <a:pt x="5828" y="2275"/>
                </a:cubicBezTo>
                <a:cubicBezTo>
                  <a:pt x="5796" y="2307"/>
                  <a:pt x="5765" y="2370"/>
                  <a:pt x="5765" y="2433"/>
                </a:cubicBezTo>
                <a:cubicBezTo>
                  <a:pt x="5606" y="2307"/>
                  <a:pt x="5511" y="2212"/>
                  <a:pt x="5416" y="2117"/>
                </a:cubicBezTo>
                <a:cubicBezTo>
                  <a:pt x="5289" y="1990"/>
                  <a:pt x="5194" y="1927"/>
                  <a:pt x="5163" y="1863"/>
                </a:cubicBezTo>
                <a:cubicBezTo>
                  <a:pt x="5115" y="1816"/>
                  <a:pt x="5052" y="1792"/>
                  <a:pt x="4985" y="1792"/>
                </a:cubicBezTo>
                <a:cubicBezTo>
                  <a:pt x="4917" y="1792"/>
                  <a:pt x="4846" y="1816"/>
                  <a:pt x="4783" y="1863"/>
                </a:cubicBezTo>
                <a:cubicBezTo>
                  <a:pt x="4688" y="1927"/>
                  <a:pt x="4656" y="2085"/>
                  <a:pt x="4719" y="2180"/>
                </a:cubicBezTo>
                <a:cubicBezTo>
                  <a:pt x="4783" y="2243"/>
                  <a:pt x="4846" y="2338"/>
                  <a:pt x="4973" y="2497"/>
                </a:cubicBezTo>
                <a:cubicBezTo>
                  <a:pt x="5416" y="3098"/>
                  <a:pt x="6461" y="4428"/>
                  <a:pt x="7886" y="6202"/>
                </a:cubicBezTo>
                <a:cubicBezTo>
                  <a:pt x="6556" y="4967"/>
                  <a:pt x="5543" y="4017"/>
                  <a:pt x="4941" y="3447"/>
                </a:cubicBezTo>
                <a:cubicBezTo>
                  <a:pt x="4719" y="3193"/>
                  <a:pt x="4561" y="3035"/>
                  <a:pt x="4466" y="2972"/>
                </a:cubicBezTo>
                <a:cubicBezTo>
                  <a:pt x="4371" y="2908"/>
                  <a:pt x="4308" y="2877"/>
                  <a:pt x="4244" y="2877"/>
                </a:cubicBezTo>
                <a:cubicBezTo>
                  <a:pt x="4227" y="2868"/>
                  <a:pt x="4208" y="2864"/>
                  <a:pt x="4188" y="2864"/>
                </a:cubicBezTo>
                <a:cubicBezTo>
                  <a:pt x="4132" y="2864"/>
                  <a:pt x="4069" y="2894"/>
                  <a:pt x="4023" y="2940"/>
                </a:cubicBezTo>
                <a:cubicBezTo>
                  <a:pt x="3959" y="2972"/>
                  <a:pt x="3928" y="3035"/>
                  <a:pt x="3928" y="3098"/>
                </a:cubicBezTo>
                <a:cubicBezTo>
                  <a:pt x="3928" y="3162"/>
                  <a:pt x="3959" y="3225"/>
                  <a:pt x="3991" y="3288"/>
                </a:cubicBezTo>
                <a:cubicBezTo>
                  <a:pt x="4023" y="3320"/>
                  <a:pt x="4054" y="3320"/>
                  <a:pt x="4054" y="3352"/>
                </a:cubicBezTo>
                <a:cubicBezTo>
                  <a:pt x="4213" y="3510"/>
                  <a:pt x="4371" y="3637"/>
                  <a:pt x="4561" y="3795"/>
                </a:cubicBezTo>
                <a:cubicBezTo>
                  <a:pt x="4751" y="4048"/>
                  <a:pt x="5036" y="4365"/>
                  <a:pt x="5353" y="4777"/>
                </a:cubicBezTo>
                <a:cubicBezTo>
                  <a:pt x="5099" y="4650"/>
                  <a:pt x="4878" y="4587"/>
                  <a:pt x="4656" y="4523"/>
                </a:cubicBezTo>
                <a:cubicBezTo>
                  <a:pt x="4213" y="4302"/>
                  <a:pt x="3769" y="4175"/>
                  <a:pt x="3421" y="4112"/>
                </a:cubicBezTo>
                <a:lnTo>
                  <a:pt x="3294" y="4112"/>
                </a:lnTo>
                <a:cubicBezTo>
                  <a:pt x="3239" y="4108"/>
                  <a:pt x="3184" y="4106"/>
                  <a:pt x="3131" y="4106"/>
                </a:cubicBezTo>
                <a:cubicBezTo>
                  <a:pt x="2757" y="4106"/>
                  <a:pt x="2435" y="4203"/>
                  <a:pt x="2186" y="4397"/>
                </a:cubicBezTo>
                <a:cubicBezTo>
                  <a:pt x="2123" y="4428"/>
                  <a:pt x="2091" y="4492"/>
                  <a:pt x="2091" y="4555"/>
                </a:cubicBezTo>
                <a:cubicBezTo>
                  <a:pt x="2091" y="4618"/>
                  <a:pt x="2091" y="4650"/>
                  <a:pt x="2408" y="4998"/>
                </a:cubicBezTo>
                <a:cubicBezTo>
                  <a:pt x="2566" y="5157"/>
                  <a:pt x="2788" y="5378"/>
                  <a:pt x="3073" y="5727"/>
                </a:cubicBezTo>
                <a:cubicBezTo>
                  <a:pt x="3104" y="5980"/>
                  <a:pt x="3168" y="6297"/>
                  <a:pt x="3326" y="6645"/>
                </a:cubicBezTo>
                <a:cubicBezTo>
                  <a:pt x="3104" y="6550"/>
                  <a:pt x="2883" y="6487"/>
                  <a:pt x="2693" y="6455"/>
                </a:cubicBezTo>
                <a:cubicBezTo>
                  <a:pt x="2566" y="6423"/>
                  <a:pt x="2439" y="6423"/>
                  <a:pt x="2344" y="6423"/>
                </a:cubicBezTo>
                <a:cubicBezTo>
                  <a:pt x="2218" y="6328"/>
                  <a:pt x="2123" y="6297"/>
                  <a:pt x="2059" y="6297"/>
                </a:cubicBezTo>
                <a:cubicBezTo>
                  <a:pt x="1996" y="6297"/>
                  <a:pt x="1901" y="6328"/>
                  <a:pt x="1838" y="6360"/>
                </a:cubicBezTo>
                <a:cubicBezTo>
                  <a:pt x="1774" y="6392"/>
                  <a:pt x="1711" y="6487"/>
                  <a:pt x="1711" y="6614"/>
                </a:cubicBezTo>
                <a:lnTo>
                  <a:pt x="1711" y="6645"/>
                </a:lnTo>
                <a:cubicBezTo>
                  <a:pt x="1679" y="6677"/>
                  <a:pt x="1679" y="6677"/>
                  <a:pt x="1648" y="6677"/>
                </a:cubicBezTo>
                <a:cubicBezTo>
                  <a:pt x="1553" y="6772"/>
                  <a:pt x="1521" y="6930"/>
                  <a:pt x="1616" y="7025"/>
                </a:cubicBezTo>
                <a:lnTo>
                  <a:pt x="2313" y="7754"/>
                </a:lnTo>
                <a:cubicBezTo>
                  <a:pt x="2376" y="7849"/>
                  <a:pt x="2439" y="7944"/>
                  <a:pt x="2503" y="8070"/>
                </a:cubicBezTo>
                <a:cubicBezTo>
                  <a:pt x="2186" y="7912"/>
                  <a:pt x="1933" y="7817"/>
                  <a:pt x="1679" y="7785"/>
                </a:cubicBezTo>
                <a:cubicBezTo>
                  <a:pt x="1632" y="7780"/>
                  <a:pt x="1585" y="7777"/>
                  <a:pt x="1539" y="7777"/>
                </a:cubicBezTo>
                <a:cubicBezTo>
                  <a:pt x="1312" y="7777"/>
                  <a:pt x="1109" y="7843"/>
                  <a:pt x="951" y="7975"/>
                </a:cubicBezTo>
                <a:cubicBezTo>
                  <a:pt x="887" y="8007"/>
                  <a:pt x="856" y="8070"/>
                  <a:pt x="856" y="8134"/>
                </a:cubicBezTo>
                <a:cubicBezTo>
                  <a:pt x="824" y="8197"/>
                  <a:pt x="856" y="8260"/>
                  <a:pt x="919" y="8324"/>
                </a:cubicBezTo>
                <a:lnTo>
                  <a:pt x="3231" y="10825"/>
                </a:lnTo>
                <a:cubicBezTo>
                  <a:pt x="1236" y="8862"/>
                  <a:pt x="634" y="8419"/>
                  <a:pt x="349" y="8387"/>
                </a:cubicBezTo>
                <a:cubicBezTo>
                  <a:pt x="321" y="8378"/>
                  <a:pt x="299" y="8374"/>
                  <a:pt x="280" y="8374"/>
                </a:cubicBezTo>
                <a:cubicBezTo>
                  <a:pt x="233" y="8374"/>
                  <a:pt x="204" y="8396"/>
                  <a:pt x="159" y="8419"/>
                </a:cubicBezTo>
                <a:cubicBezTo>
                  <a:pt x="96" y="8482"/>
                  <a:pt x="1" y="8577"/>
                  <a:pt x="1" y="8767"/>
                </a:cubicBezTo>
                <a:lnTo>
                  <a:pt x="1" y="8799"/>
                </a:lnTo>
                <a:cubicBezTo>
                  <a:pt x="1" y="8862"/>
                  <a:pt x="1" y="8957"/>
                  <a:pt x="32" y="9052"/>
                </a:cubicBezTo>
                <a:cubicBezTo>
                  <a:pt x="412" y="10255"/>
                  <a:pt x="3073" y="13391"/>
                  <a:pt x="6588" y="17191"/>
                </a:cubicBezTo>
                <a:lnTo>
                  <a:pt x="7285" y="17191"/>
                </a:lnTo>
                <a:cubicBezTo>
                  <a:pt x="3484" y="13106"/>
                  <a:pt x="761" y="9939"/>
                  <a:pt x="539" y="8989"/>
                </a:cubicBezTo>
                <a:lnTo>
                  <a:pt x="539" y="8989"/>
                </a:lnTo>
                <a:cubicBezTo>
                  <a:pt x="1489" y="9717"/>
                  <a:pt x="4656" y="12916"/>
                  <a:pt x="8741" y="17191"/>
                </a:cubicBezTo>
                <a:cubicBezTo>
                  <a:pt x="9121" y="17191"/>
                  <a:pt x="9470" y="17159"/>
                  <a:pt x="9850" y="17159"/>
                </a:cubicBezTo>
                <a:lnTo>
                  <a:pt x="1584" y="8292"/>
                </a:lnTo>
                <a:lnTo>
                  <a:pt x="1616" y="8292"/>
                </a:lnTo>
                <a:cubicBezTo>
                  <a:pt x="2028" y="8324"/>
                  <a:pt x="2629" y="8609"/>
                  <a:pt x="3326" y="9084"/>
                </a:cubicBezTo>
                <a:cubicBezTo>
                  <a:pt x="4909" y="11047"/>
                  <a:pt x="7570" y="13961"/>
                  <a:pt x="10578" y="17159"/>
                </a:cubicBezTo>
                <a:lnTo>
                  <a:pt x="11908" y="17159"/>
                </a:lnTo>
                <a:cubicBezTo>
                  <a:pt x="11813" y="17096"/>
                  <a:pt x="11750" y="17001"/>
                  <a:pt x="11687" y="16906"/>
                </a:cubicBezTo>
                <a:lnTo>
                  <a:pt x="11687" y="16906"/>
                </a:lnTo>
                <a:cubicBezTo>
                  <a:pt x="11750" y="17001"/>
                  <a:pt x="11845" y="17096"/>
                  <a:pt x="11940" y="17159"/>
                </a:cubicBezTo>
                <a:cubicBezTo>
                  <a:pt x="12225" y="17159"/>
                  <a:pt x="12478" y="17159"/>
                  <a:pt x="12763" y="17191"/>
                </a:cubicBezTo>
                <a:lnTo>
                  <a:pt x="12510" y="16906"/>
                </a:lnTo>
                <a:cubicBezTo>
                  <a:pt x="10483" y="14087"/>
                  <a:pt x="8551" y="11554"/>
                  <a:pt x="6873" y="9685"/>
                </a:cubicBezTo>
                <a:lnTo>
                  <a:pt x="6873" y="9685"/>
                </a:lnTo>
                <a:cubicBezTo>
                  <a:pt x="9438" y="12377"/>
                  <a:pt x="11813" y="14879"/>
                  <a:pt x="13998" y="17191"/>
                </a:cubicBezTo>
                <a:cubicBezTo>
                  <a:pt x="14252" y="17191"/>
                  <a:pt x="14474" y="17223"/>
                  <a:pt x="14727" y="17223"/>
                </a:cubicBezTo>
                <a:cubicBezTo>
                  <a:pt x="11877" y="14182"/>
                  <a:pt x="8551" y="10699"/>
                  <a:pt x="4719" y="6645"/>
                </a:cubicBezTo>
                <a:cubicBezTo>
                  <a:pt x="4308" y="6233"/>
                  <a:pt x="3928" y="5853"/>
                  <a:pt x="3643" y="5537"/>
                </a:cubicBezTo>
                <a:cubicBezTo>
                  <a:pt x="3643" y="5347"/>
                  <a:pt x="3706" y="5188"/>
                  <a:pt x="3833" y="5093"/>
                </a:cubicBezTo>
                <a:cubicBezTo>
                  <a:pt x="3928" y="5022"/>
                  <a:pt x="4058" y="4987"/>
                  <a:pt x="4225" y="4987"/>
                </a:cubicBezTo>
                <a:cubicBezTo>
                  <a:pt x="4280" y="4987"/>
                  <a:pt x="4339" y="4990"/>
                  <a:pt x="4403" y="4998"/>
                </a:cubicBezTo>
                <a:lnTo>
                  <a:pt x="4529" y="4998"/>
                </a:lnTo>
                <a:cubicBezTo>
                  <a:pt x="5163" y="5315"/>
                  <a:pt x="5891" y="5790"/>
                  <a:pt x="6683" y="6423"/>
                </a:cubicBezTo>
                <a:cubicBezTo>
                  <a:pt x="7221" y="7089"/>
                  <a:pt x="7791" y="7849"/>
                  <a:pt x="8425" y="8640"/>
                </a:cubicBezTo>
                <a:cubicBezTo>
                  <a:pt x="10325" y="11079"/>
                  <a:pt x="12700" y="14119"/>
                  <a:pt x="15234" y="17223"/>
                </a:cubicBezTo>
                <a:cubicBezTo>
                  <a:pt x="15329" y="17223"/>
                  <a:pt x="15455" y="17254"/>
                  <a:pt x="15550" y="17254"/>
                </a:cubicBezTo>
                <a:lnTo>
                  <a:pt x="15930" y="17254"/>
                </a:lnTo>
                <a:cubicBezTo>
                  <a:pt x="13238" y="13929"/>
                  <a:pt x="10768" y="10762"/>
                  <a:pt x="8868" y="8355"/>
                </a:cubicBezTo>
                <a:cubicBezTo>
                  <a:pt x="8805" y="8260"/>
                  <a:pt x="8741" y="8197"/>
                  <a:pt x="8678" y="8134"/>
                </a:cubicBezTo>
                <a:lnTo>
                  <a:pt x="8678" y="8134"/>
                </a:lnTo>
                <a:cubicBezTo>
                  <a:pt x="9818" y="9147"/>
                  <a:pt x="11022" y="10350"/>
                  <a:pt x="12288" y="11681"/>
                </a:cubicBezTo>
                <a:cubicBezTo>
                  <a:pt x="13713" y="13454"/>
                  <a:pt x="15265" y="15354"/>
                  <a:pt x="16880" y="17254"/>
                </a:cubicBezTo>
                <a:cubicBezTo>
                  <a:pt x="17292" y="17254"/>
                  <a:pt x="17704" y="17223"/>
                  <a:pt x="18115" y="17191"/>
                </a:cubicBezTo>
                <a:cubicBezTo>
                  <a:pt x="18210" y="17159"/>
                  <a:pt x="18305" y="17159"/>
                  <a:pt x="18400" y="17128"/>
                </a:cubicBezTo>
                <a:cubicBezTo>
                  <a:pt x="18242" y="16969"/>
                  <a:pt x="18084" y="16779"/>
                  <a:pt x="17925" y="16621"/>
                </a:cubicBezTo>
                <a:lnTo>
                  <a:pt x="17925" y="16621"/>
                </a:lnTo>
                <a:cubicBezTo>
                  <a:pt x="18115" y="16779"/>
                  <a:pt x="18274" y="16969"/>
                  <a:pt x="18464" y="17128"/>
                </a:cubicBezTo>
                <a:cubicBezTo>
                  <a:pt x="18686" y="17096"/>
                  <a:pt x="18907" y="17096"/>
                  <a:pt x="19129" y="17064"/>
                </a:cubicBezTo>
                <a:cubicBezTo>
                  <a:pt x="16120" y="14087"/>
                  <a:pt x="13143" y="11205"/>
                  <a:pt x="10673" y="8830"/>
                </a:cubicBezTo>
                <a:cubicBezTo>
                  <a:pt x="9311" y="7152"/>
                  <a:pt x="8171" y="5695"/>
                  <a:pt x="7253" y="4555"/>
                </a:cubicBezTo>
                <a:lnTo>
                  <a:pt x="7253" y="4555"/>
                </a:lnTo>
                <a:cubicBezTo>
                  <a:pt x="8235" y="5473"/>
                  <a:pt x="9280" y="6455"/>
                  <a:pt x="10388" y="7532"/>
                </a:cubicBezTo>
                <a:lnTo>
                  <a:pt x="19224" y="17064"/>
                </a:lnTo>
                <a:cubicBezTo>
                  <a:pt x="19446" y="17033"/>
                  <a:pt x="19667" y="17001"/>
                  <a:pt x="19889" y="17001"/>
                </a:cubicBezTo>
                <a:lnTo>
                  <a:pt x="19034" y="16083"/>
                </a:lnTo>
                <a:lnTo>
                  <a:pt x="19034" y="16083"/>
                </a:lnTo>
                <a:lnTo>
                  <a:pt x="19921" y="17001"/>
                </a:lnTo>
                <a:cubicBezTo>
                  <a:pt x="20174" y="16969"/>
                  <a:pt x="20427" y="16969"/>
                  <a:pt x="20681" y="16969"/>
                </a:cubicBezTo>
                <a:lnTo>
                  <a:pt x="20966" y="16969"/>
                </a:lnTo>
                <a:lnTo>
                  <a:pt x="13270" y="9305"/>
                </a:lnTo>
                <a:cubicBezTo>
                  <a:pt x="9945" y="5695"/>
                  <a:pt x="7443" y="2750"/>
                  <a:pt x="6746" y="1261"/>
                </a:cubicBezTo>
                <a:cubicBezTo>
                  <a:pt x="6778" y="1230"/>
                  <a:pt x="6841" y="1198"/>
                  <a:pt x="6905" y="1166"/>
                </a:cubicBezTo>
                <a:lnTo>
                  <a:pt x="22327" y="17001"/>
                </a:lnTo>
                <a:lnTo>
                  <a:pt x="23056" y="17001"/>
                </a:lnTo>
                <a:lnTo>
                  <a:pt x="7380" y="913"/>
                </a:lnTo>
                <a:lnTo>
                  <a:pt x="6556" y="90"/>
                </a:lnTo>
                <a:cubicBezTo>
                  <a:pt x="6501" y="35"/>
                  <a:pt x="6424" y="1"/>
                  <a:pt x="6345" y="1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8"/>
          <p:cNvSpPr/>
          <p:nvPr/>
        </p:nvSpPr>
        <p:spPr>
          <a:xfrm>
            <a:off x="4572072" y="1682707"/>
            <a:ext cx="679868" cy="624184"/>
          </a:xfrm>
          <a:custGeom>
            <a:avLst/>
            <a:gdLst/>
            <a:ahLst/>
            <a:cxnLst/>
            <a:rect l="l" t="t" r="r" b="b"/>
            <a:pathLst>
              <a:path w="23468" h="21544" extrusionOk="0">
                <a:moveTo>
                  <a:pt x="2471" y="1877"/>
                </a:moveTo>
                <a:lnTo>
                  <a:pt x="2471" y="1877"/>
                </a:lnTo>
                <a:cubicBezTo>
                  <a:pt x="2661" y="1909"/>
                  <a:pt x="2819" y="1909"/>
                  <a:pt x="3009" y="1941"/>
                </a:cubicBezTo>
                <a:cubicBezTo>
                  <a:pt x="4909" y="3461"/>
                  <a:pt x="7601" y="6089"/>
                  <a:pt x="10515" y="9098"/>
                </a:cubicBezTo>
                <a:cubicBezTo>
                  <a:pt x="7316" y="6152"/>
                  <a:pt x="4339" y="3524"/>
                  <a:pt x="2471" y="1877"/>
                </a:cubicBezTo>
                <a:close/>
                <a:moveTo>
                  <a:pt x="551" y="0"/>
                </a:moveTo>
                <a:cubicBezTo>
                  <a:pt x="378" y="0"/>
                  <a:pt x="226" y="57"/>
                  <a:pt x="96" y="135"/>
                </a:cubicBezTo>
                <a:cubicBezTo>
                  <a:pt x="64" y="199"/>
                  <a:pt x="1" y="262"/>
                  <a:pt x="1" y="325"/>
                </a:cubicBezTo>
                <a:cubicBezTo>
                  <a:pt x="1" y="389"/>
                  <a:pt x="32" y="452"/>
                  <a:pt x="96" y="515"/>
                </a:cubicBezTo>
                <a:cubicBezTo>
                  <a:pt x="571" y="927"/>
                  <a:pt x="1109" y="1370"/>
                  <a:pt x="1616" y="1846"/>
                </a:cubicBezTo>
                <a:cubicBezTo>
                  <a:pt x="6144" y="5741"/>
                  <a:pt x="12066" y="11124"/>
                  <a:pt x="16849" y="15906"/>
                </a:cubicBezTo>
                <a:cubicBezTo>
                  <a:pt x="18654" y="17870"/>
                  <a:pt x="20364" y="19802"/>
                  <a:pt x="21916" y="21544"/>
                </a:cubicBezTo>
                <a:lnTo>
                  <a:pt x="21979" y="21544"/>
                </a:lnTo>
                <a:cubicBezTo>
                  <a:pt x="22264" y="21512"/>
                  <a:pt x="22581" y="21480"/>
                  <a:pt x="22897" y="21417"/>
                </a:cubicBezTo>
                <a:cubicBezTo>
                  <a:pt x="22771" y="21290"/>
                  <a:pt x="22676" y="21164"/>
                  <a:pt x="22549" y="21005"/>
                </a:cubicBezTo>
                <a:lnTo>
                  <a:pt x="22549" y="21005"/>
                </a:lnTo>
                <a:lnTo>
                  <a:pt x="22929" y="21417"/>
                </a:lnTo>
                <a:cubicBezTo>
                  <a:pt x="23087" y="21354"/>
                  <a:pt x="23246" y="21322"/>
                  <a:pt x="23372" y="21259"/>
                </a:cubicBezTo>
                <a:cubicBezTo>
                  <a:pt x="23404" y="21227"/>
                  <a:pt x="23436" y="21227"/>
                  <a:pt x="23467" y="21195"/>
                </a:cubicBezTo>
                <a:lnTo>
                  <a:pt x="4339" y="2036"/>
                </a:lnTo>
                <a:lnTo>
                  <a:pt x="3167" y="864"/>
                </a:lnTo>
                <a:cubicBezTo>
                  <a:pt x="3100" y="796"/>
                  <a:pt x="3023" y="764"/>
                  <a:pt x="2951" y="764"/>
                </a:cubicBezTo>
                <a:cubicBezTo>
                  <a:pt x="2889" y="764"/>
                  <a:pt x="2832" y="788"/>
                  <a:pt x="2787" y="832"/>
                </a:cubicBezTo>
                <a:cubicBezTo>
                  <a:pt x="2692" y="895"/>
                  <a:pt x="2661" y="990"/>
                  <a:pt x="2692" y="1085"/>
                </a:cubicBezTo>
                <a:cubicBezTo>
                  <a:pt x="1837" y="420"/>
                  <a:pt x="1141" y="40"/>
                  <a:pt x="666" y="9"/>
                </a:cubicBezTo>
                <a:cubicBezTo>
                  <a:pt x="626" y="3"/>
                  <a:pt x="588" y="0"/>
                  <a:pt x="551" y="0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8"/>
          <p:cNvSpPr/>
          <p:nvPr/>
        </p:nvSpPr>
        <p:spPr>
          <a:xfrm>
            <a:off x="3948177" y="2170671"/>
            <a:ext cx="174341" cy="150889"/>
          </a:xfrm>
          <a:custGeom>
            <a:avLst/>
            <a:gdLst/>
            <a:ahLst/>
            <a:cxnLst/>
            <a:rect l="l" t="t" r="r" b="b"/>
            <a:pathLst>
              <a:path w="6018" h="5208" extrusionOk="0">
                <a:moveTo>
                  <a:pt x="1148" y="0"/>
                </a:moveTo>
                <a:cubicBezTo>
                  <a:pt x="1104" y="0"/>
                  <a:pt x="1059" y="23"/>
                  <a:pt x="1014" y="45"/>
                </a:cubicBezTo>
                <a:cubicBezTo>
                  <a:pt x="729" y="267"/>
                  <a:pt x="571" y="584"/>
                  <a:pt x="571" y="995"/>
                </a:cubicBezTo>
                <a:cubicBezTo>
                  <a:pt x="571" y="1027"/>
                  <a:pt x="571" y="1059"/>
                  <a:pt x="571" y="1122"/>
                </a:cubicBezTo>
                <a:cubicBezTo>
                  <a:pt x="539" y="1122"/>
                  <a:pt x="507" y="1154"/>
                  <a:pt x="476" y="1154"/>
                </a:cubicBezTo>
                <a:cubicBezTo>
                  <a:pt x="476" y="1154"/>
                  <a:pt x="476" y="1154"/>
                  <a:pt x="444" y="1185"/>
                </a:cubicBezTo>
                <a:cubicBezTo>
                  <a:pt x="159" y="1407"/>
                  <a:pt x="1" y="1724"/>
                  <a:pt x="1" y="2104"/>
                </a:cubicBezTo>
                <a:lnTo>
                  <a:pt x="1" y="2135"/>
                </a:lnTo>
                <a:cubicBezTo>
                  <a:pt x="1" y="2452"/>
                  <a:pt x="96" y="2832"/>
                  <a:pt x="286" y="3275"/>
                </a:cubicBezTo>
                <a:cubicBezTo>
                  <a:pt x="444" y="3624"/>
                  <a:pt x="634" y="4004"/>
                  <a:pt x="887" y="4416"/>
                </a:cubicBezTo>
                <a:cubicBezTo>
                  <a:pt x="982" y="4511"/>
                  <a:pt x="1077" y="4574"/>
                  <a:pt x="1204" y="4606"/>
                </a:cubicBezTo>
                <a:cubicBezTo>
                  <a:pt x="1394" y="4701"/>
                  <a:pt x="1584" y="4764"/>
                  <a:pt x="1774" y="4827"/>
                </a:cubicBezTo>
                <a:cubicBezTo>
                  <a:pt x="982" y="3719"/>
                  <a:pt x="539" y="2800"/>
                  <a:pt x="539" y="2135"/>
                </a:cubicBezTo>
                <a:lnTo>
                  <a:pt x="539" y="2104"/>
                </a:lnTo>
                <a:cubicBezTo>
                  <a:pt x="571" y="1977"/>
                  <a:pt x="571" y="1882"/>
                  <a:pt x="634" y="1787"/>
                </a:cubicBezTo>
                <a:cubicBezTo>
                  <a:pt x="666" y="1850"/>
                  <a:pt x="729" y="1914"/>
                  <a:pt x="792" y="1977"/>
                </a:cubicBezTo>
                <a:cubicBezTo>
                  <a:pt x="919" y="2294"/>
                  <a:pt x="1077" y="2674"/>
                  <a:pt x="1299" y="3054"/>
                </a:cubicBezTo>
                <a:cubicBezTo>
                  <a:pt x="1280" y="3044"/>
                  <a:pt x="1259" y="3041"/>
                  <a:pt x="1237" y="3041"/>
                </a:cubicBezTo>
                <a:cubicBezTo>
                  <a:pt x="1183" y="3041"/>
                  <a:pt x="1122" y="3063"/>
                  <a:pt x="1077" y="3085"/>
                </a:cubicBezTo>
                <a:cubicBezTo>
                  <a:pt x="951" y="3180"/>
                  <a:pt x="951" y="3339"/>
                  <a:pt x="1046" y="3434"/>
                </a:cubicBezTo>
                <a:cubicBezTo>
                  <a:pt x="1267" y="3719"/>
                  <a:pt x="1711" y="4226"/>
                  <a:pt x="2312" y="4922"/>
                </a:cubicBezTo>
                <a:cubicBezTo>
                  <a:pt x="2471" y="4922"/>
                  <a:pt x="2629" y="4986"/>
                  <a:pt x="2787" y="4986"/>
                </a:cubicBezTo>
                <a:cubicBezTo>
                  <a:pt x="3168" y="5049"/>
                  <a:pt x="3548" y="5112"/>
                  <a:pt x="3928" y="5144"/>
                </a:cubicBezTo>
                <a:cubicBezTo>
                  <a:pt x="2692" y="3592"/>
                  <a:pt x="1742" y="2357"/>
                  <a:pt x="1236" y="1724"/>
                </a:cubicBezTo>
                <a:cubicBezTo>
                  <a:pt x="1141" y="1439"/>
                  <a:pt x="1109" y="1217"/>
                  <a:pt x="1109" y="995"/>
                </a:cubicBezTo>
                <a:cubicBezTo>
                  <a:pt x="1109" y="869"/>
                  <a:pt x="1141" y="742"/>
                  <a:pt x="1204" y="647"/>
                </a:cubicBezTo>
                <a:cubicBezTo>
                  <a:pt x="1901" y="1407"/>
                  <a:pt x="3389" y="3085"/>
                  <a:pt x="5353" y="5207"/>
                </a:cubicBezTo>
                <a:lnTo>
                  <a:pt x="6018" y="5207"/>
                </a:lnTo>
                <a:cubicBezTo>
                  <a:pt x="4403" y="3402"/>
                  <a:pt x="2819" y="1692"/>
                  <a:pt x="1394" y="109"/>
                </a:cubicBezTo>
                <a:cubicBezTo>
                  <a:pt x="1362" y="45"/>
                  <a:pt x="1299" y="14"/>
                  <a:pt x="1204" y="14"/>
                </a:cubicBezTo>
                <a:cubicBezTo>
                  <a:pt x="1185" y="4"/>
                  <a:pt x="1167" y="0"/>
                  <a:pt x="1148" y="0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8"/>
          <p:cNvSpPr/>
          <p:nvPr/>
        </p:nvSpPr>
        <p:spPr>
          <a:xfrm>
            <a:off x="4239946" y="1709738"/>
            <a:ext cx="925736" cy="606336"/>
          </a:xfrm>
          <a:custGeom>
            <a:avLst/>
            <a:gdLst/>
            <a:ahLst/>
            <a:cxnLst/>
            <a:rect l="l" t="t" r="r" b="b"/>
            <a:pathLst>
              <a:path w="31955" h="20928" extrusionOk="0">
                <a:moveTo>
                  <a:pt x="4022" y="2464"/>
                </a:moveTo>
                <a:cubicBezTo>
                  <a:pt x="4117" y="2623"/>
                  <a:pt x="4212" y="2749"/>
                  <a:pt x="4339" y="2939"/>
                </a:cubicBezTo>
                <a:lnTo>
                  <a:pt x="3927" y="2496"/>
                </a:lnTo>
                <a:cubicBezTo>
                  <a:pt x="3959" y="2496"/>
                  <a:pt x="3991" y="2464"/>
                  <a:pt x="4022" y="2464"/>
                </a:cubicBezTo>
                <a:close/>
                <a:moveTo>
                  <a:pt x="6239" y="1673"/>
                </a:moveTo>
                <a:cubicBezTo>
                  <a:pt x="6683" y="2179"/>
                  <a:pt x="7316" y="2971"/>
                  <a:pt x="8171" y="3984"/>
                </a:cubicBezTo>
                <a:cubicBezTo>
                  <a:pt x="7221" y="3066"/>
                  <a:pt x="6429" y="2401"/>
                  <a:pt x="5796" y="1894"/>
                </a:cubicBezTo>
                <a:lnTo>
                  <a:pt x="5796" y="1831"/>
                </a:lnTo>
                <a:cubicBezTo>
                  <a:pt x="5796" y="1831"/>
                  <a:pt x="5796" y="1799"/>
                  <a:pt x="5796" y="1799"/>
                </a:cubicBezTo>
                <a:cubicBezTo>
                  <a:pt x="5954" y="1736"/>
                  <a:pt x="6113" y="1704"/>
                  <a:pt x="6239" y="1673"/>
                </a:cubicBezTo>
                <a:close/>
                <a:moveTo>
                  <a:pt x="4782" y="2148"/>
                </a:moveTo>
                <a:cubicBezTo>
                  <a:pt x="4941" y="2243"/>
                  <a:pt x="5131" y="2338"/>
                  <a:pt x="5321" y="2433"/>
                </a:cubicBezTo>
                <a:cubicBezTo>
                  <a:pt x="5479" y="3161"/>
                  <a:pt x="5922" y="4016"/>
                  <a:pt x="6588" y="5029"/>
                </a:cubicBezTo>
                <a:cubicBezTo>
                  <a:pt x="5606" y="3889"/>
                  <a:pt x="4877" y="2939"/>
                  <a:pt x="4434" y="2274"/>
                </a:cubicBezTo>
                <a:lnTo>
                  <a:pt x="4592" y="2211"/>
                </a:lnTo>
                <a:cubicBezTo>
                  <a:pt x="4656" y="2179"/>
                  <a:pt x="4719" y="2179"/>
                  <a:pt x="4782" y="2148"/>
                </a:cubicBezTo>
                <a:close/>
                <a:moveTo>
                  <a:pt x="11496" y="7151"/>
                </a:moveTo>
                <a:cubicBezTo>
                  <a:pt x="12003" y="7721"/>
                  <a:pt x="12573" y="8323"/>
                  <a:pt x="13143" y="8925"/>
                </a:cubicBezTo>
                <a:cubicBezTo>
                  <a:pt x="12858" y="8640"/>
                  <a:pt x="12573" y="8355"/>
                  <a:pt x="12320" y="8070"/>
                </a:cubicBezTo>
                <a:cubicBezTo>
                  <a:pt x="12256" y="8006"/>
                  <a:pt x="12161" y="7943"/>
                  <a:pt x="12098" y="7848"/>
                </a:cubicBezTo>
                <a:cubicBezTo>
                  <a:pt x="11908" y="7626"/>
                  <a:pt x="11686" y="7373"/>
                  <a:pt x="11496" y="7151"/>
                </a:cubicBezTo>
                <a:close/>
                <a:moveTo>
                  <a:pt x="6017" y="2908"/>
                </a:moveTo>
                <a:lnTo>
                  <a:pt x="6017" y="2908"/>
                </a:lnTo>
                <a:cubicBezTo>
                  <a:pt x="6619" y="3351"/>
                  <a:pt x="7284" y="3889"/>
                  <a:pt x="8013" y="4523"/>
                </a:cubicBezTo>
                <a:cubicBezTo>
                  <a:pt x="9089" y="5568"/>
                  <a:pt x="10356" y="6835"/>
                  <a:pt x="11686" y="8196"/>
                </a:cubicBezTo>
                <a:cubicBezTo>
                  <a:pt x="14283" y="11268"/>
                  <a:pt x="17450" y="14973"/>
                  <a:pt x="20585" y="18489"/>
                </a:cubicBezTo>
                <a:cubicBezTo>
                  <a:pt x="20640" y="18526"/>
                  <a:pt x="20674" y="18573"/>
                  <a:pt x="20712" y="18619"/>
                </a:cubicBezTo>
                <a:lnTo>
                  <a:pt x="20712" y="18619"/>
                </a:lnTo>
                <a:cubicBezTo>
                  <a:pt x="17478" y="15514"/>
                  <a:pt x="14064" y="12414"/>
                  <a:pt x="11116" y="9811"/>
                </a:cubicBezTo>
                <a:cubicBezTo>
                  <a:pt x="8583" y="7056"/>
                  <a:pt x="6651" y="4586"/>
                  <a:pt x="6017" y="2908"/>
                </a:cubicBezTo>
                <a:close/>
                <a:moveTo>
                  <a:pt x="11475" y="0"/>
                </a:moveTo>
                <a:cubicBezTo>
                  <a:pt x="11418" y="0"/>
                  <a:pt x="11359" y="18"/>
                  <a:pt x="11306" y="57"/>
                </a:cubicBezTo>
                <a:cubicBezTo>
                  <a:pt x="11211" y="121"/>
                  <a:pt x="11180" y="279"/>
                  <a:pt x="11275" y="406"/>
                </a:cubicBezTo>
                <a:cubicBezTo>
                  <a:pt x="11370" y="501"/>
                  <a:pt x="11528" y="691"/>
                  <a:pt x="11686" y="881"/>
                </a:cubicBezTo>
                <a:cubicBezTo>
                  <a:pt x="12415" y="1704"/>
                  <a:pt x="13713" y="3193"/>
                  <a:pt x="15392" y="5029"/>
                </a:cubicBezTo>
                <a:cubicBezTo>
                  <a:pt x="13238" y="3193"/>
                  <a:pt x="11465" y="1736"/>
                  <a:pt x="10451" y="913"/>
                </a:cubicBezTo>
                <a:cubicBezTo>
                  <a:pt x="10008" y="532"/>
                  <a:pt x="9691" y="311"/>
                  <a:pt x="9596" y="216"/>
                </a:cubicBezTo>
                <a:cubicBezTo>
                  <a:pt x="9549" y="184"/>
                  <a:pt x="9485" y="168"/>
                  <a:pt x="9418" y="168"/>
                </a:cubicBezTo>
                <a:cubicBezTo>
                  <a:pt x="9351" y="168"/>
                  <a:pt x="9279" y="184"/>
                  <a:pt x="9216" y="216"/>
                </a:cubicBezTo>
                <a:cubicBezTo>
                  <a:pt x="9121" y="311"/>
                  <a:pt x="9121" y="437"/>
                  <a:pt x="9184" y="564"/>
                </a:cubicBezTo>
                <a:cubicBezTo>
                  <a:pt x="9248" y="627"/>
                  <a:pt x="9374" y="786"/>
                  <a:pt x="9564" y="1008"/>
                </a:cubicBezTo>
                <a:cubicBezTo>
                  <a:pt x="10261" y="1894"/>
                  <a:pt x="11908" y="3953"/>
                  <a:pt x="14061" y="6518"/>
                </a:cubicBezTo>
                <a:lnTo>
                  <a:pt x="8741" y="1134"/>
                </a:lnTo>
                <a:lnTo>
                  <a:pt x="8614" y="1039"/>
                </a:lnTo>
                <a:cubicBezTo>
                  <a:pt x="8559" y="984"/>
                  <a:pt x="8483" y="950"/>
                  <a:pt x="8403" y="950"/>
                </a:cubicBezTo>
                <a:cubicBezTo>
                  <a:pt x="8346" y="950"/>
                  <a:pt x="8287" y="968"/>
                  <a:pt x="8234" y="1008"/>
                </a:cubicBezTo>
                <a:cubicBezTo>
                  <a:pt x="8171" y="1071"/>
                  <a:pt x="8139" y="1166"/>
                  <a:pt x="8171" y="1261"/>
                </a:cubicBezTo>
                <a:cubicBezTo>
                  <a:pt x="8171" y="1293"/>
                  <a:pt x="8171" y="1324"/>
                  <a:pt x="8203" y="1356"/>
                </a:cubicBezTo>
                <a:lnTo>
                  <a:pt x="10388" y="3699"/>
                </a:lnTo>
                <a:cubicBezTo>
                  <a:pt x="8994" y="2464"/>
                  <a:pt x="7949" y="1641"/>
                  <a:pt x="7379" y="1419"/>
                </a:cubicBezTo>
                <a:cubicBezTo>
                  <a:pt x="7316" y="1356"/>
                  <a:pt x="7221" y="1356"/>
                  <a:pt x="7158" y="1356"/>
                </a:cubicBezTo>
                <a:cubicBezTo>
                  <a:pt x="7127" y="1350"/>
                  <a:pt x="7098" y="1347"/>
                  <a:pt x="7071" y="1347"/>
                </a:cubicBezTo>
                <a:cubicBezTo>
                  <a:pt x="6953" y="1347"/>
                  <a:pt x="6860" y="1394"/>
                  <a:pt x="6809" y="1419"/>
                </a:cubicBezTo>
                <a:cubicBezTo>
                  <a:pt x="6809" y="1451"/>
                  <a:pt x="6778" y="1451"/>
                  <a:pt x="6778" y="1483"/>
                </a:cubicBezTo>
                <a:cubicBezTo>
                  <a:pt x="6556" y="1229"/>
                  <a:pt x="6366" y="1008"/>
                  <a:pt x="6176" y="754"/>
                </a:cubicBezTo>
                <a:cubicBezTo>
                  <a:pt x="6144" y="722"/>
                  <a:pt x="6049" y="691"/>
                  <a:pt x="5986" y="659"/>
                </a:cubicBezTo>
                <a:cubicBezTo>
                  <a:pt x="5922" y="659"/>
                  <a:pt x="5827" y="691"/>
                  <a:pt x="5796" y="722"/>
                </a:cubicBezTo>
                <a:cubicBezTo>
                  <a:pt x="5511" y="913"/>
                  <a:pt x="5352" y="1198"/>
                  <a:pt x="5289" y="1514"/>
                </a:cubicBezTo>
                <a:cubicBezTo>
                  <a:pt x="4631" y="1021"/>
                  <a:pt x="4182" y="806"/>
                  <a:pt x="3891" y="806"/>
                </a:cubicBezTo>
                <a:cubicBezTo>
                  <a:pt x="3790" y="806"/>
                  <a:pt x="3708" y="832"/>
                  <a:pt x="3642" y="881"/>
                </a:cubicBezTo>
                <a:cubicBezTo>
                  <a:pt x="3579" y="944"/>
                  <a:pt x="3484" y="1039"/>
                  <a:pt x="3452" y="1229"/>
                </a:cubicBezTo>
                <a:lnTo>
                  <a:pt x="3452" y="1293"/>
                </a:lnTo>
                <a:cubicBezTo>
                  <a:pt x="3167" y="1324"/>
                  <a:pt x="2914" y="1388"/>
                  <a:pt x="2692" y="1578"/>
                </a:cubicBezTo>
                <a:cubicBezTo>
                  <a:pt x="2629" y="1609"/>
                  <a:pt x="2597" y="1673"/>
                  <a:pt x="2597" y="1736"/>
                </a:cubicBezTo>
                <a:cubicBezTo>
                  <a:pt x="2597" y="1799"/>
                  <a:pt x="2629" y="1863"/>
                  <a:pt x="2661" y="1894"/>
                </a:cubicBezTo>
                <a:lnTo>
                  <a:pt x="3421" y="2718"/>
                </a:lnTo>
                <a:lnTo>
                  <a:pt x="5289" y="4713"/>
                </a:lnTo>
                <a:cubicBezTo>
                  <a:pt x="4972" y="4459"/>
                  <a:pt x="4687" y="4238"/>
                  <a:pt x="4466" y="4016"/>
                </a:cubicBezTo>
                <a:cubicBezTo>
                  <a:pt x="3991" y="3604"/>
                  <a:pt x="3706" y="3351"/>
                  <a:pt x="3516" y="3224"/>
                </a:cubicBezTo>
                <a:cubicBezTo>
                  <a:pt x="3452" y="3193"/>
                  <a:pt x="3421" y="3161"/>
                  <a:pt x="3389" y="3129"/>
                </a:cubicBezTo>
                <a:cubicBezTo>
                  <a:pt x="3295" y="3076"/>
                  <a:pt x="3230" y="3056"/>
                  <a:pt x="3181" y="3056"/>
                </a:cubicBezTo>
                <a:cubicBezTo>
                  <a:pt x="3114" y="3056"/>
                  <a:pt x="3077" y="3093"/>
                  <a:pt x="3041" y="3129"/>
                </a:cubicBezTo>
                <a:cubicBezTo>
                  <a:pt x="2977" y="3161"/>
                  <a:pt x="2946" y="3224"/>
                  <a:pt x="2946" y="3288"/>
                </a:cubicBezTo>
                <a:cubicBezTo>
                  <a:pt x="2946" y="3383"/>
                  <a:pt x="2977" y="3446"/>
                  <a:pt x="3041" y="3478"/>
                </a:cubicBezTo>
                <a:cubicBezTo>
                  <a:pt x="3072" y="3509"/>
                  <a:pt x="3516" y="3889"/>
                  <a:pt x="4307" y="4554"/>
                </a:cubicBezTo>
                <a:cubicBezTo>
                  <a:pt x="4877" y="5093"/>
                  <a:pt x="5606" y="5853"/>
                  <a:pt x="6461" y="6740"/>
                </a:cubicBezTo>
                <a:cubicBezTo>
                  <a:pt x="4782" y="5156"/>
                  <a:pt x="3326" y="3953"/>
                  <a:pt x="2217" y="3256"/>
                </a:cubicBezTo>
                <a:cubicBezTo>
                  <a:pt x="1647" y="2876"/>
                  <a:pt x="1172" y="2686"/>
                  <a:pt x="824" y="2654"/>
                </a:cubicBezTo>
                <a:cubicBezTo>
                  <a:pt x="771" y="2647"/>
                  <a:pt x="721" y="2643"/>
                  <a:pt x="672" y="2643"/>
                </a:cubicBezTo>
                <a:cubicBezTo>
                  <a:pt x="514" y="2643"/>
                  <a:pt x="375" y="2684"/>
                  <a:pt x="254" y="2781"/>
                </a:cubicBezTo>
                <a:cubicBezTo>
                  <a:pt x="222" y="2813"/>
                  <a:pt x="159" y="2876"/>
                  <a:pt x="159" y="2939"/>
                </a:cubicBezTo>
                <a:cubicBezTo>
                  <a:pt x="159" y="3003"/>
                  <a:pt x="190" y="3066"/>
                  <a:pt x="222" y="3129"/>
                </a:cubicBezTo>
                <a:lnTo>
                  <a:pt x="950" y="3889"/>
                </a:lnTo>
                <a:lnTo>
                  <a:pt x="1457" y="4459"/>
                </a:lnTo>
                <a:cubicBezTo>
                  <a:pt x="1172" y="4301"/>
                  <a:pt x="919" y="4238"/>
                  <a:pt x="729" y="4206"/>
                </a:cubicBezTo>
                <a:cubicBezTo>
                  <a:pt x="685" y="4201"/>
                  <a:pt x="643" y="4198"/>
                  <a:pt x="601" y="4198"/>
                </a:cubicBezTo>
                <a:cubicBezTo>
                  <a:pt x="401" y="4198"/>
                  <a:pt x="227" y="4259"/>
                  <a:pt x="95" y="4364"/>
                </a:cubicBezTo>
                <a:cubicBezTo>
                  <a:pt x="32" y="4396"/>
                  <a:pt x="0" y="4459"/>
                  <a:pt x="0" y="4523"/>
                </a:cubicBezTo>
                <a:cubicBezTo>
                  <a:pt x="0" y="4586"/>
                  <a:pt x="0" y="4649"/>
                  <a:pt x="64" y="4713"/>
                </a:cubicBezTo>
                <a:lnTo>
                  <a:pt x="15043" y="20832"/>
                </a:lnTo>
                <a:lnTo>
                  <a:pt x="15740" y="20832"/>
                </a:lnTo>
                <a:lnTo>
                  <a:pt x="792" y="4713"/>
                </a:lnTo>
                <a:lnTo>
                  <a:pt x="792" y="4713"/>
                </a:lnTo>
                <a:cubicBezTo>
                  <a:pt x="1235" y="4808"/>
                  <a:pt x="1932" y="5219"/>
                  <a:pt x="2756" y="5853"/>
                </a:cubicBezTo>
                <a:lnTo>
                  <a:pt x="16690" y="20832"/>
                </a:lnTo>
                <a:lnTo>
                  <a:pt x="17387" y="20832"/>
                </a:lnTo>
                <a:lnTo>
                  <a:pt x="6651" y="9273"/>
                </a:lnTo>
                <a:lnTo>
                  <a:pt x="6651" y="9273"/>
                </a:lnTo>
                <a:cubicBezTo>
                  <a:pt x="9786" y="12282"/>
                  <a:pt x="13681" y="16462"/>
                  <a:pt x="17608" y="20832"/>
                </a:cubicBezTo>
                <a:cubicBezTo>
                  <a:pt x="17830" y="20832"/>
                  <a:pt x="18052" y="20801"/>
                  <a:pt x="18273" y="20801"/>
                </a:cubicBezTo>
                <a:cubicBezTo>
                  <a:pt x="12795" y="14688"/>
                  <a:pt x="6841" y="8386"/>
                  <a:pt x="3294" y="5631"/>
                </a:cubicBezTo>
                <a:lnTo>
                  <a:pt x="1457" y="3636"/>
                </a:lnTo>
                <a:cubicBezTo>
                  <a:pt x="1552" y="3604"/>
                  <a:pt x="1647" y="3541"/>
                  <a:pt x="1742" y="3509"/>
                </a:cubicBezTo>
                <a:cubicBezTo>
                  <a:pt x="4814" y="5314"/>
                  <a:pt x="12383" y="13073"/>
                  <a:pt x="19509" y="20769"/>
                </a:cubicBezTo>
                <a:lnTo>
                  <a:pt x="20079" y="20769"/>
                </a:lnTo>
                <a:cubicBezTo>
                  <a:pt x="20554" y="20769"/>
                  <a:pt x="21060" y="20801"/>
                  <a:pt x="21535" y="20801"/>
                </a:cubicBezTo>
                <a:cubicBezTo>
                  <a:pt x="21029" y="20262"/>
                  <a:pt x="20490" y="19724"/>
                  <a:pt x="19952" y="19217"/>
                </a:cubicBezTo>
                <a:lnTo>
                  <a:pt x="19952" y="19217"/>
                </a:lnTo>
                <a:cubicBezTo>
                  <a:pt x="20554" y="19755"/>
                  <a:pt x="21155" y="20294"/>
                  <a:pt x="21725" y="20801"/>
                </a:cubicBezTo>
                <a:cubicBezTo>
                  <a:pt x="22295" y="20832"/>
                  <a:pt x="22897" y="20832"/>
                  <a:pt x="23467" y="20864"/>
                </a:cubicBezTo>
                <a:cubicBezTo>
                  <a:pt x="22675" y="19977"/>
                  <a:pt x="21852" y="19059"/>
                  <a:pt x="20997" y="18140"/>
                </a:cubicBezTo>
                <a:cubicBezTo>
                  <a:pt x="20554" y="17570"/>
                  <a:pt x="20079" y="17000"/>
                  <a:pt x="19635" y="16430"/>
                </a:cubicBezTo>
                <a:lnTo>
                  <a:pt x="19635" y="16430"/>
                </a:lnTo>
                <a:cubicBezTo>
                  <a:pt x="21060" y="17982"/>
                  <a:pt x="22485" y="19470"/>
                  <a:pt x="23752" y="20864"/>
                </a:cubicBezTo>
                <a:cubicBezTo>
                  <a:pt x="24132" y="20864"/>
                  <a:pt x="24481" y="20896"/>
                  <a:pt x="24829" y="20896"/>
                </a:cubicBezTo>
                <a:cubicBezTo>
                  <a:pt x="24924" y="20896"/>
                  <a:pt x="25019" y="20927"/>
                  <a:pt x="25082" y="20927"/>
                </a:cubicBezTo>
                <a:cubicBezTo>
                  <a:pt x="17197" y="12535"/>
                  <a:pt x="9374" y="4143"/>
                  <a:pt x="7633" y="2021"/>
                </a:cubicBezTo>
                <a:lnTo>
                  <a:pt x="7633" y="2021"/>
                </a:lnTo>
                <a:cubicBezTo>
                  <a:pt x="9279" y="3066"/>
                  <a:pt x="13903" y="7658"/>
                  <a:pt x="19319" y="13295"/>
                </a:cubicBezTo>
                <a:lnTo>
                  <a:pt x="26349" y="20864"/>
                </a:lnTo>
                <a:cubicBezTo>
                  <a:pt x="26982" y="20832"/>
                  <a:pt x="27616" y="20832"/>
                  <a:pt x="28249" y="20801"/>
                </a:cubicBezTo>
                <a:lnTo>
                  <a:pt x="19002" y="11458"/>
                </a:lnTo>
                <a:cubicBezTo>
                  <a:pt x="15772" y="7753"/>
                  <a:pt x="12890" y="4269"/>
                  <a:pt x="11211" y="2211"/>
                </a:cubicBezTo>
                <a:lnTo>
                  <a:pt x="11211" y="2211"/>
                </a:lnTo>
                <a:cubicBezTo>
                  <a:pt x="12858" y="3573"/>
                  <a:pt x="15360" y="5663"/>
                  <a:pt x="18147" y="8101"/>
                </a:cubicBezTo>
                <a:cubicBezTo>
                  <a:pt x="21820" y="12187"/>
                  <a:pt x="26317" y="17064"/>
                  <a:pt x="29928" y="20737"/>
                </a:cubicBezTo>
                <a:cubicBezTo>
                  <a:pt x="30244" y="20737"/>
                  <a:pt x="30529" y="20737"/>
                  <a:pt x="30846" y="20706"/>
                </a:cubicBezTo>
                <a:lnTo>
                  <a:pt x="24322" y="13675"/>
                </a:lnTo>
                <a:lnTo>
                  <a:pt x="24322" y="13675"/>
                </a:lnTo>
                <a:cubicBezTo>
                  <a:pt x="26887" y="16082"/>
                  <a:pt x="29358" y="18520"/>
                  <a:pt x="31289" y="20706"/>
                </a:cubicBezTo>
                <a:cubicBezTo>
                  <a:pt x="31511" y="20706"/>
                  <a:pt x="31733" y="20706"/>
                  <a:pt x="31954" y="20674"/>
                </a:cubicBezTo>
                <a:cubicBezTo>
                  <a:pt x="28788" y="17095"/>
                  <a:pt x="24227" y="12820"/>
                  <a:pt x="20047" y="9083"/>
                </a:cubicBezTo>
                <a:lnTo>
                  <a:pt x="12446" y="881"/>
                </a:lnTo>
                <a:lnTo>
                  <a:pt x="11686" y="89"/>
                </a:lnTo>
                <a:cubicBezTo>
                  <a:pt x="11631" y="34"/>
                  <a:pt x="11554" y="0"/>
                  <a:pt x="11475" y="0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8"/>
          <p:cNvSpPr/>
          <p:nvPr/>
        </p:nvSpPr>
        <p:spPr>
          <a:xfrm>
            <a:off x="4700531" y="1711563"/>
            <a:ext cx="610137" cy="566876"/>
          </a:xfrm>
          <a:custGeom>
            <a:avLst/>
            <a:gdLst/>
            <a:ahLst/>
            <a:cxnLst/>
            <a:rect l="l" t="t" r="r" b="b"/>
            <a:pathLst>
              <a:path w="21061" h="19566" extrusionOk="0">
                <a:moveTo>
                  <a:pt x="3896" y="1736"/>
                </a:moveTo>
                <a:lnTo>
                  <a:pt x="3896" y="1736"/>
                </a:lnTo>
                <a:cubicBezTo>
                  <a:pt x="4117" y="1800"/>
                  <a:pt x="4339" y="1863"/>
                  <a:pt x="4561" y="1958"/>
                </a:cubicBezTo>
                <a:cubicBezTo>
                  <a:pt x="5162" y="2465"/>
                  <a:pt x="5954" y="3193"/>
                  <a:pt x="6872" y="4048"/>
                </a:cubicBezTo>
                <a:cubicBezTo>
                  <a:pt x="7632" y="4998"/>
                  <a:pt x="8583" y="6107"/>
                  <a:pt x="9596" y="7278"/>
                </a:cubicBezTo>
                <a:cubicBezTo>
                  <a:pt x="7316" y="5156"/>
                  <a:pt x="5004" y="2940"/>
                  <a:pt x="3896" y="1736"/>
                </a:cubicBezTo>
                <a:close/>
                <a:moveTo>
                  <a:pt x="10008" y="4080"/>
                </a:moveTo>
                <a:lnTo>
                  <a:pt x="10008" y="4080"/>
                </a:lnTo>
                <a:cubicBezTo>
                  <a:pt x="10198" y="4175"/>
                  <a:pt x="10356" y="4270"/>
                  <a:pt x="10514" y="4333"/>
                </a:cubicBezTo>
                <a:cubicBezTo>
                  <a:pt x="11306" y="5030"/>
                  <a:pt x="11971" y="5600"/>
                  <a:pt x="12573" y="6075"/>
                </a:cubicBezTo>
                <a:cubicBezTo>
                  <a:pt x="16278" y="9400"/>
                  <a:pt x="20395" y="13422"/>
                  <a:pt x="20395" y="14784"/>
                </a:cubicBezTo>
                <a:cubicBezTo>
                  <a:pt x="20395" y="14910"/>
                  <a:pt x="20332" y="14974"/>
                  <a:pt x="20332" y="14974"/>
                </a:cubicBezTo>
                <a:cubicBezTo>
                  <a:pt x="20324" y="14975"/>
                  <a:pt x="20315" y="14975"/>
                  <a:pt x="20307" y="14975"/>
                </a:cubicBezTo>
                <a:cubicBezTo>
                  <a:pt x="19491" y="14975"/>
                  <a:pt x="15681" y="10573"/>
                  <a:pt x="13143" y="7658"/>
                </a:cubicBezTo>
                <a:cubicBezTo>
                  <a:pt x="11971" y="6297"/>
                  <a:pt x="10926" y="5093"/>
                  <a:pt x="10008" y="4080"/>
                </a:cubicBezTo>
                <a:close/>
                <a:moveTo>
                  <a:pt x="5922" y="5283"/>
                </a:moveTo>
                <a:lnTo>
                  <a:pt x="5922" y="5283"/>
                </a:lnTo>
                <a:cubicBezTo>
                  <a:pt x="10198" y="8988"/>
                  <a:pt x="15803" y="14087"/>
                  <a:pt x="18938" y="17856"/>
                </a:cubicBezTo>
                <a:lnTo>
                  <a:pt x="5922" y="5283"/>
                </a:lnTo>
                <a:close/>
                <a:moveTo>
                  <a:pt x="338" y="0"/>
                </a:moveTo>
                <a:cubicBezTo>
                  <a:pt x="259" y="0"/>
                  <a:pt x="182" y="34"/>
                  <a:pt x="127" y="89"/>
                </a:cubicBezTo>
                <a:cubicBezTo>
                  <a:pt x="0" y="153"/>
                  <a:pt x="0" y="311"/>
                  <a:pt x="127" y="406"/>
                </a:cubicBezTo>
                <a:lnTo>
                  <a:pt x="887" y="1166"/>
                </a:lnTo>
                <a:lnTo>
                  <a:pt x="19952" y="19566"/>
                </a:lnTo>
                <a:cubicBezTo>
                  <a:pt x="20205" y="19344"/>
                  <a:pt x="20458" y="19122"/>
                  <a:pt x="20712" y="18869"/>
                </a:cubicBezTo>
                <a:cubicBezTo>
                  <a:pt x="20807" y="18774"/>
                  <a:pt x="20870" y="18647"/>
                  <a:pt x="20933" y="18552"/>
                </a:cubicBezTo>
                <a:cubicBezTo>
                  <a:pt x="20965" y="18426"/>
                  <a:pt x="20997" y="18299"/>
                  <a:pt x="21060" y="18172"/>
                </a:cubicBezTo>
                <a:cubicBezTo>
                  <a:pt x="20680" y="17761"/>
                  <a:pt x="20237" y="17286"/>
                  <a:pt x="19730" y="16716"/>
                </a:cubicBezTo>
                <a:cubicBezTo>
                  <a:pt x="19762" y="16716"/>
                  <a:pt x="19793" y="16716"/>
                  <a:pt x="19793" y="16747"/>
                </a:cubicBezTo>
                <a:cubicBezTo>
                  <a:pt x="19846" y="16753"/>
                  <a:pt x="19896" y="16755"/>
                  <a:pt x="19944" y="16755"/>
                </a:cubicBezTo>
                <a:cubicBezTo>
                  <a:pt x="20183" y="16755"/>
                  <a:pt x="20363" y="16689"/>
                  <a:pt x="20522" y="16557"/>
                </a:cubicBezTo>
                <a:cubicBezTo>
                  <a:pt x="20585" y="16526"/>
                  <a:pt x="20617" y="16462"/>
                  <a:pt x="20617" y="16399"/>
                </a:cubicBezTo>
                <a:cubicBezTo>
                  <a:pt x="20617" y="16336"/>
                  <a:pt x="20617" y="16272"/>
                  <a:pt x="20553" y="16209"/>
                </a:cubicBezTo>
                <a:lnTo>
                  <a:pt x="19635" y="15227"/>
                </a:lnTo>
                <a:lnTo>
                  <a:pt x="19635" y="15227"/>
                </a:lnTo>
                <a:cubicBezTo>
                  <a:pt x="19888" y="15386"/>
                  <a:pt x="20078" y="15481"/>
                  <a:pt x="20237" y="15481"/>
                </a:cubicBezTo>
                <a:cubicBezTo>
                  <a:pt x="20277" y="15486"/>
                  <a:pt x="20315" y="15489"/>
                  <a:pt x="20349" y="15489"/>
                </a:cubicBezTo>
                <a:cubicBezTo>
                  <a:pt x="20503" y="15489"/>
                  <a:pt x="20597" y="15437"/>
                  <a:pt x="20648" y="15386"/>
                </a:cubicBezTo>
                <a:cubicBezTo>
                  <a:pt x="20775" y="15291"/>
                  <a:pt x="20902" y="15132"/>
                  <a:pt x="20933" y="14879"/>
                </a:cubicBezTo>
                <a:cubicBezTo>
                  <a:pt x="20933" y="14847"/>
                  <a:pt x="20933" y="14815"/>
                  <a:pt x="20933" y="14784"/>
                </a:cubicBezTo>
                <a:cubicBezTo>
                  <a:pt x="20933" y="14024"/>
                  <a:pt x="19983" y="12725"/>
                  <a:pt x="18653" y="11237"/>
                </a:cubicBezTo>
                <a:cubicBezTo>
                  <a:pt x="17862" y="10382"/>
                  <a:pt x="16943" y="9463"/>
                  <a:pt x="15993" y="8545"/>
                </a:cubicBezTo>
                <a:lnTo>
                  <a:pt x="15993" y="8545"/>
                </a:lnTo>
                <a:cubicBezTo>
                  <a:pt x="16215" y="8640"/>
                  <a:pt x="16373" y="8703"/>
                  <a:pt x="16468" y="8703"/>
                </a:cubicBezTo>
                <a:cubicBezTo>
                  <a:pt x="16537" y="8723"/>
                  <a:pt x="16593" y="8730"/>
                  <a:pt x="16640" y="8730"/>
                </a:cubicBezTo>
                <a:cubicBezTo>
                  <a:pt x="16743" y="8730"/>
                  <a:pt x="16795" y="8694"/>
                  <a:pt x="16817" y="8672"/>
                </a:cubicBezTo>
                <a:cubicBezTo>
                  <a:pt x="16912" y="8608"/>
                  <a:pt x="16943" y="8513"/>
                  <a:pt x="16943" y="8418"/>
                </a:cubicBezTo>
                <a:cubicBezTo>
                  <a:pt x="16943" y="7975"/>
                  <a:pt x="15613" y="6740"/>
                  <a:pt x="14505" y="5790"/>
                </a:cubicBezTo>
                <a:cubicBezTo>
                  <a:pt x="14457" y="5742"/>
                  <a:pt x="14394" y="5719"/>
                  <a:pt x="14327" y="5719"/>
                </a:cubicBezTo>
                <a:cubicBezTo>
                  <a:pt x="14259" y="5719"/>
                  <a:pt x="14188" y="5742"/>
                  <a:pt x="14125" y="5790"/>
                </a:cubicBezTo>
                <a:cubicBezTo>
                  <a:pt x="14030" y="5917"/>
                  <a:pt x="14030" y="6043"/>
                  <a:pt x="14156" y="6138"/>
                </a:cubicBezTo>
                <a:cubicBezTo>
                  <a:pt x="14916" y="6835"/>
                  <a:pt x="15771" y="7627"/>
                  <a:pt x="16183" y="8102"/>
                </a:cubicBezTo>
                <a:cubicBezTo>
                  <a:pt x="15550" y="7753"/>
                  <a:pt x="14315" y="6835"/>
                  <a:pt x="12858" y="5632"/>
                </a:cubicBezTo>
                <a:cubicBezTo>
                  <a:pt x="10768" y="3763"/>
                  <a:pt x="8963" y="2275"/>
                  <a:pt x="8488" y="1895"/>
                </a:cubicBezTo>
                <a:cubicBezTo>
                  <a:pt x="8440" y="1847"/>
                  <a:pt x="8369" y="1823"/>
                  <a:pt x="8298" y="1823"/>
                </a:cubicBezTo>
                <a:cubicBezTo>
                  <a:pt x="8226" y="1823"/>
                  <a:pt x="8155" y="1847"/>
                  <a:pt x="8108" y="1895"/>
                </a:cubicBezTo>
                <a:cubicBezTo>
                  <a:pt x="8076" y="1958"/>
                  <a:pt x="8044" y="1990"/>
                  <a:pt x="8044" y="2021"/>
                </a:cubicBezTo>
                <a:cubicBezTo>
                  <a:pt x="7284" y="1293"/>
                  <a:pt x="6714" y="881"/>
                  <a:pt x="6366" y="850"/>
                </a:cubicBezTo>
                <a:cubicBezTo>
                  <a:pt x="6207" y="850"/>
                  <a:pt x="6081" y="881"/>
                  <a:pt x="6017" y="945"/>
                </a:cubicBezTo>
                <a:cubicBezTo>
                  <a:pt x="5922" y="1040"/>
                  <a:pt x="5891" y="1198"/>
                  <a:pt x="5986" y="1293"/>
                </a:cubicBezTo>
                <a:lnTo>
                  <a:pt x="7759" y="3193"/>
                </a:lnTo>
                <a:lnTo>
                  <a:pt x="19888" y="16241"/>
                </a:lnTo>
                <a:cubicBezTo>
                  <a:pt x="19635" y="16209"/>
                  <a:pt x="19318" y="16082"/>
                  <a:pt x="18970" y="15892"/>
                </a:cubicBezTo>
                <a:cubicBezTo>
                  <a:pt x="16627" y="13327"/>
                  <a:pt x="13365" y="9843"/>
                  <a:pt x="10388" y="6835"/>
                </a:cubicBezTo>
                <a:cubicBezTo>
                  <a:pt x="8899" y="5220"/>
                  <a:pt x="7569" y="3795"/>
                  <a:pt x="6619" y="2750"/>
                </a:cubicBezTo>
                <a:cubicBezTo>
                  <a:pt x="6017" y="2085"/>
                  <a:pt x="5574" y="1578"/>
                  <a:pt x="5289" y="1261"/>
                </a:cubicBezTo>
                <a:cubicBezTo>
                  <a:pt x="5194" y="1166"/>
                  <a:pt x="5131" y="1040"/>
                  <a:pt x="5036" y="913"/>
                </a:cubicBezTo>
                <a:cubicBezTo>
                  <a:pt x="4972" y="881"/>
                  <a:pt x="4909" y="850"/>
                  <a:pt x="4846" y="818"/>
                </a:cubicBezTo>
                <a:cubicBezTo>
                  <a:pt x="4782" y="818"/>
                  <a:pt x="4687" y="850"/>
                  <a:pt x="4624" y="881"/>
                </a:cubicBezTo>
                <a:cubicBezTo>
                  <a:pt x="4592" y="913"/>
                  <a:pt x="4529" y="976"/>
                  <a:pt x="4529" y="1040"/>
                </a:cubicBezTo>
                <a:cubicBezTo>
                  <a:pt x="4529" y="1071"/>
                  <a:pt x="4529" y="1103"/>
                  <a:pt x="4592" y="1198"/>
                </a:cubicBezTo>
                <a:cubicBezTo>
                  <a:pt x="4624" y="1261"/>
                  <a:pt x="4751" y="1420"/>
                  <a:pt x="4909" y="1641"/>
                </a:cubicBezTo>
                <a:cubicBezTo>
                  <a:pt x="4117" y="976"/>
                  <a:pt x="3516" y="596"/>
                  <a:pt x="3230" y="564"/>
                </a:cubicBezTo>
                <a:cubicBezTo>
                  <a:pt x="3040" y="564"/>
                  <a:pt x="2945" y="596"/>
                  <a:pt x="2882" y="659"/>
                </a:cubicBezTo>
                <a:cubicBezTo>
                  <a:pt x="2787" y="723"/>
                  <a:pt x="2755" y="786"/>
                  <a:pt x="2755" y="881"/>
                </a:cubicBezTo>
                <a:lnTo>
                  <a:pt x="2755" y="913"/>
                </a:lnTo>
                <a:cubicBezTo>
                  <a:pt x="2755" y="1040"/>
                  <a:pt x="2850" y="1230"/>
                  <a:pt x="3040" y="1515"/>
                </a:cubicBezTo>
                <a:cubicBezTo>
                  <a:pt x="3579" y="2211"/>
                  <a:pt x="4751" y="3383"/>
                  <a:pt x="6777" y="5346"/>
                </a:cubicBezTo>
                <a:cubicBezTo>
                  <a:pt x="4877" y="3668"/>
                  <a:pt x="3167" y="2275"/>
                  <a:pt x="2027" y="1325"/>
                </a:cubicBezTo>
                <a:cubicBezTo>
                  <a:pt x="1172" y="628"/>
                  <a:pt x="634" y="153"/>
                  <a:pt x="507" y="58"/>
                </a:cubicBezTo>
                <a:cubicBezTo>
                  <a:pt x="454" y="18"/>
                  <a:pt x="395" y="0"/>
                  <a:pt x="338" y="0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8"/>
          <p:cNvSpPr/>
          <p:nvPr/>
        </p:nvSpPr>
        <p:spPr>
          <a:xfrm>
            <a:off x="3985810" y="2107369"/>
            <a:ext cx="201863" cy="212339"/>
          </a:xfrm>
          <a:custGeom>
            <a:avLst/>
            <a:gdLst/>
            <a:ahLst/>
            <a:cxnLst/>
            <a:rect l="l" t="t" r="r" b="b"/>
            <a:pathLst>
              <a:path w="6968" h="7329" extrusionOk="0">
                <a:moveTo>
                  <a:pt x="255" y="0"/>
                </a:moveTo>
                <a:cubicBezTo>
                  <a:pt x="203" y="0"/>
                  <a:pt x="149" y="23"/>
                  <a:pt x="127" y="45"/>
                </a:cubicBezTo>
                <a:cubicBezTo>
                  <a:pt x="63" y="108"/>
                  <a:pt x="32" y="172"/>
                  <a:pt x="0" y="235"/>
                </a:cubicBezTo>
                <a:cubicBezTo>
                  <a:pt x="32" y="267"/>
                  <a:pt x="32" y="330"/>
                  <a:pt x="95" y="393"/>
                </a:cubicBezTo>
                <a:cubicBezTo>
                  <a:pt x="95" y="425"/>
                  <a:pt x="95" y="425"/>
                  <a:pt x="95" y="425"/>
                </a:cubicBezTo>
                <a:cubicBezTo>
                  <a:pt x="127" y="425"/>
                  <a:pt x="127" y="457"/>
                  <a:pt x="127" y="457"/>
                </a:cubicBezTo>
                <a:cubicBezTo>
                  <a:pt x="222" y="583"/>
                  <a:pt x="348" y="773"/>
                  <a:pt x="538" y="1027"/>
                </a:cubicBezTo>
                <a:cubicBezTo>
                  <a:pt x="507" y="1058"/>
                  <a:pt x="443" y="1153"/>
                  <a:pt x="412" y="1280"/>
                </a:cubicBezTo>
                <a:cubicBezTo>
                  <a:pt x="380" y="1882"/>
                  <a:pt x="2059" y="3719"/>
                  <a:pt x="5764" y="7329"/>
                </a:cubicBezTo>
                <a:cubicBezTo>
                  <a:pt x="6049" y="7297"/>
                  <a:pt x="6334" y="7297"/>
                  <a:pt x="6587" y="7297"/>
                </a:cubicBezTo>
                <a:lnTo>
                  <a:pt x="6967" y="7297"/>
                </a:lnTo>
                <a:cubicBezTo>
                  <a:pt x="4814" y="4922"/>
                  <a:pt x="2629" y="2515"/>
                  <a:pt x="507" y="77"/>
                </a:cubicBezTo>
                <a:cubicBezTo>
                  <a:pt x="475" y="45"/>
                  <a:pt x="412" y="13"/>
                  <a:pt x="348" y="13"/>
                </a:cubicBezTo>
                <a:lnTo>
                  <a:pt x="317" y="13"/>
                </a:lnTo>
                <a:cubicBezTo>
                  <a:pt x="298" y="4"/>
                  <a:pt x="277" y="0"/>
                  <a:pt x="255" y="0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8"/>
          <p:cNvSpPr/>
          <p:nvPr/>
        </p:nvSpPr>
        <p:spPr>
          <a:xfrm>
            <a:off x="3916077" y="2399052"/>
            <a:ext cx="1426657" cy="382640"/>
          </a:xfrm>
          <a:custGeom>
            <a:avLst/>
            <a:gdLst/>
            <a:ahLst/>
            <a:cxnLst/>
            <a:rect l="l" t="t" r="r" b="b"/>
            <a:pathLst>
              <a:path w="49246" h="13207" extrusionOk="0">
                <a:moveTo>
                  <a:pt x="34868" y="586"/>
                </a:moveTo>
                <a:cubicBezTo>
                  <a:pt x="34931" y="586"/>
                  <a:pt x="35026" y="618"/>
                  <a:pt x="35121" y="681"/>
                </a:cubicBezTo>
                <a:cubicBezTo>
                  <a:pt x="35121" y="681"/>
                  <a:pt x="35121" y="713"/>
                  <a:pt x="35121" y="713"/>
                </a:cubicBezTo>
                <a:cubicBezTo>
                  <a:pt x="35121" y="808"/>
                  <a:pt x="35121" y="935"/>
                  <a:pt x="35185" y="1061"/>
                </a:cubicBezTo>
                <a:cubicBezTo>
                  <a:pt x="35090" y="998"/>
                  <a:pt x="35026" y="966"/>
                  <a:pt x="34963" y="935"/>
                </a:cubicBezTo>
                <a:cubicBezTo>
                  <a:pt x="34868" y="776"/>
                  <a:pt x="34836" y="649"/>
                  <a:pt x="34804" y="586"/>
                </a:cubicBezTo>
                <a:close/>
                <a:moveTo>
                  <a:pt x="19730" y="459"/>
                </a:moveTo>
                <a:cubicBezTo>
                  <a:pt x="19825" y="491"/>
                  <a:pt x="20047" y="649"/>
                  <a:pt x="20332" y="966"/>
                </a:cubicBezTo>
                <a:cubicBezTo>
                  <a:pt x="20332" y="1030"/>
                  <a:pt x="20363" y="1125"/>
                  <a:pt x="20395" y="1251"/>
                </a:cubicBezTo>
                <a:cubicBezTo>
                  <a:pt x="20142" y="966"/>
                  <a:pt x="19888" y="744"/>
                  <a:pt x="19667" y="586"/>
                </a:cubicBezTo>
                <a:cubicBezTo>
                  <a:pt x="19667" y="523"/>
                  <a:pt x="19698" y="491"/>
                  <a:pt x="19730" y="459"/>
                </a:cubicBezTo>
                <a:close/>
                <a:moveTo>
                  <a:pt x="14346" y="871"/>
                </a:moveTo>
                <a:cubicBezTo>
                  <a:pt x="14378" y="903"/>
                  <a:pt x="14441" y="903"/>
                  <a:pt x="14473" y="935"/>
                </a:cubicBezTo>
                <a:cubicBezTo>
                  <a:pt x="14441" y="1030"/>
                  <a:pt x="14410" y="1125"/>
                  <a:pt x="14410" y="1251"/>
                </a:cubicBezTo>
                <a:cubicBezTo>
                  <a:pt x="14410" y="1251"/>
                  <a:pt x="14410" y="1283"/>
                  <a:pt x="14410" y="1315"/>
                </a:cubicBezTo>
                <a:cubicBezTo>
                  <a:pt x="14283" y="1125"/>
                  <a:pt x="14220" y="998"/>
                  <a:pt x="14188" y="903"/>
                </a:cubicBezTo>
                <a:cubicBezTo>
                  <a:pt x="14220" y="871"/>
                  <a:pt x="14283" y="871"/>
                  <a:pt x="14346" y="871"/>
                </a:cubicBezTo>
                <a:close/>
                <a:moveTo>
                  <a:pt x="9564" y="1283"/>
                </a:moveTo>
                <a:cubicBezTo>
                  <a:pt x="9659" y="1410"/>
                  <a:pt x="9818" y="1568"/>
                  <a:pt x="9976" y="1821"/>
                </a:cubicBezTo>
                <a:cubicBezTo>
                  <a:pt x="9849" y="1631"/>
                  <a:pt x="9691" y="1473"/>
                  <a:pt x="9564" y="1315"/>
                </a:cubicBezTo>
                <a:cubicBezTo>
                  <a:pt x="9564" y="1315"/>
                  <a:pt x="9564" y="1283"/>
                  <a:pt x="9564" y="1283"/>
                </a:cubicBezTo>
                <a:close/>
                <a:moveTo>
                  <a:pt x="4244" y="1695"/>
                </a:moveTo>
                <a:lnTo>
                  <a:pt x="4244" y="1695"/>
                </a:lnTo>
                <a:cubicBezTo>
                  <a:pt x="4434" y="1916"/>
                  <a:pt x="4624" y="2170"/>
                  <a:pt x="4814" y="2423"/>
                </a:cubicBezTo>
                <a:lnTo>
                  <a:pt x="4937" y="2596"/>
                </a:lnTo>
                <a:lnTo>
                  <a:pt x="4937" y="2596"/>
                </a:lnTo>
                <a:cubicBezTo>
                  <a:pt x="4906" y="2563"/>
                  <a:pt x="4868" y="2540"/>
                  <a:pt x="4846" y="2518"/>
                </a:cubicBezTo>
                <a:lnTo>
                  <a:pt x="4244" y="1695"/>
                </a:lnTo>
                <a:close/>
                <a:moveTo>
                  <a:pt x="35311" y="1536"/>
                </a:moveTo>
                <a:lnTo>
                  <a:pt x="35311" y="1536"/>
                </a:lnTo>
                <a:cubicBezTo>
                  <a:pt x="35343" y="1568"/>
                  <a:pt x="35375" y="1600"/>
                  <a:pt x="35406" y="1631"/>
                </a:cubicBezTo>
                <a:cubicBezTo>
                  <a:pt x="35565" y="1948"/>
                  <a:pt x="35786" y="2265"/>
                  <a:pt x="36040" y="2676"/>
                </a:cubicBezTo>
                <a:cubicBezTo>
                  <a:pt x="35755" y="2233"/>
                  <a:pt x="35501" y="1853"/>
                  <a:pt x="35311" y="1536"/>
                </a:cubicBezTo>
                <a:close/>
                <a:moveTo>
                  <a:pt x="35438" y="935"/>
                </a:moveTo>
                <a:cubicBezTo>
                  <a:pt x="35565" y="1061"/>
                  <a:pt x="35723" y="1188"/>
                  <a:pt x="35881" y="1346"/>
                </a:cubicBezTo>
                <a:cubicBezTo>
                  <a:pt x="36166" y="1726"/>
                  <a:pt x="36515" y="2201"/>
                  <a:pt x="36895" y="2740"/>
                </a:cubicBezTo>
                <a:cubicBezTo>
                  <a:pt x="36420" y="2201"/>
                  <a:pt x="36008" y="1726"/>
                  <a:pt x="35628" y="1410"/>
                </a:cubicBezTo>
                <a:cubicBezTo>
                  <a:pt x="35533" y="1220"/>
                  <a:pt x="35470" y="1061"/>
                  <a:pt x="35438" y="935"/>
                </a:cubicBezTo>
                <a:close/>
                <a:moveTo>
                  <a:pt x="8741" y="1283"/>
                </a:moveTo>
                <a:lnTo>
                  <a:pt x="8741" y="1283"/>
                </a:lnTo>
                <a:cubicBezTo>
                  <a:pt x="8931" y="1473"/>
                  <a:pt x="9153" y="1695"/>
                  <a:pt x="9406" y="1980"/>
                </a:cubicBezTo>
                <a:cubicBezTo>
                  <a:pt x="9501" y="2233"/>
                  <a:pt x="9628" y="2518"/>
                  <a:pt x="9818" y="2835"/>
                </a:cubicBezTo>
                <a:cubicBezTo>
                  <a:pt x="9438" y="2296"/>
                  <a:pt x="9058" y="1790"/>
                  <a:pt x="8741" y="1283"/>
                </a:cubicBezTo>
                <a:close/>
                <a:moveTo>
                  <a:pt x="19531" y="2938"/>
                </a:moveTo>
                <a:lnTo>
                  <a:pt x="19531" y="2938"/>
                </a:lnTo>
                <a:cubicBezTo>
                  <a:pt x="19536" y="2943"/>
                  <a:pt x="19540" y="2949"/>
                  <a:pt x="19545" y="2957"/>
                </a:cubicBezTo>
                <a:lnTo>
                  <a:pt x="19545" y="2957"/>
                </a:lnTo>
                <a:cubicBezTo>
                  <a:pt x="19540" y="2950"/>
                  <a:pt x="19536" y="2944"/>
                  <a:pt x="19531" y="2938"/>
                </a:cubicBezTo>
                <a:close/>
                <a:moveTo>
                  <a:pt x="3579" y="2011"/>
                </a:moveTo>
                <a:cubicBezTo>
                  <a:pt x="3674" y="2011"/>
                  <a:pt x="3737" y="2043"/>
                  <a:pt x="3832" y="2075"/>
                </a:cubicBezTo>
                <a:lnTo>
                  <a:pt x="3864" y="2170"/>
                </a:lnTo>
                <a:cubicBezTo>
                  <a:pt x="3990" y="2328"/>
                  <a:pt x="4181" y="2613"/>
                  <a:pt x="4529" y="3088"/>
                </a:cubicBezTo>
                <a:cubicBezTo>
                  <a:pt x="4117" y="2613"/>
                  <a:pt x="3769" y="2233"/>
                  <a:pt x="3547" y="2011"/>
                </a:cubicBezTo>
                <a:close/>
                <a:moveTo>
                  <a:pt x="37243" y="1378"/>
                </a:moveTo>
                <a:cubicBezTo>
                  <a:pt x="37623" y="1790"/>
                  <a:pt x="38130" y="2391"/>
                  <a:pt x="38731" y="3151"/>
                </a:cubicBezTo>
                <a:cubicBezTo>
                  <a:pt x="38161" y="2455"/>
                  <a:pt x="37623" y="1853"/>
                  <a:pt x="37243" y="1378"/>
                </a:cubicBezTo>
                <a:close/>
                <a:moveTo>
                  <a:pt x="14695" y="1283"/>
                </a:moveTo>
                <a:lnTo>
                  <a:pt x="14695" y="1283"/>
                </a:lnTo>
                <a:cubicBezTo>
                  <a:pt x="14948" y="1695"/>
                  <a:pt x="15518" y="2645"/>
                  <a:pt x="16246" y="3785"/>
                </a:cubicBezTo>
                <a:cubicBezTo>
                  <a:pt x="15328" y="2676"/>
                  <a:pt x="14695" y="1758"/>
                  <a:pt x="14695" y="1283"/>
                </a:cubicBezTo>
                <a:close/>
                <a:moveTo>
                  <a:pt x="6176" y="1220"/>
                </a:moveTo>
                <a:cubicBezTo>
                  <a:pt x="6461" y="1663"/>
                  <a:pt x="7126" y="2771"/>
                  <a:pt x="7981" y="4101"/>
                </a:cubicBezTo>
                <a:cubicBezTo>
                  <a:pt x="7537" y="3563"/>
                  <a:pt x="7062" y="3056"/>
                  <a:pt x="6619" y="2550"/>
                </a:cubicBezTo>
                <a:cubicBezTo>
                  <a:pt x="6334" y="2011"/>
                  <a:pt x="6176" y="1568"/>
                  <a:pt x="6176" y="1251"/>
                </a:cubicBezTo>
                <a:cubicBezTo>
                  <a:pt x="6176" y="1251"/>
                  <a:pt x="6176" y="1220"/>
                  <a:pt x="6176" y="1220"/>
                </a:cubicBezTo>
                <a:close/>
                <a:moveTo>
                  <a:pt x="20807" y="1473"/>
                </a:moveTo>
                <a:cubicBezTo>
                  <a:pt x="21313" y="2075"/>
                  <a:pt x="21947" y="2898"/>
                  <a:pt x="22707" y="3848"/>
                </a:cubicBezTo>
                <a:cubicBezTo>
                  <a:pt x="22802" y="3975"/>
                  <a:pt x="22897" y="4133"/>
                  <a:pt x="22992" y="4291"/>
                </a:cubicBezTo>
                <a:cubicBezTo>
                  <a:pt x="23025" y="4341"/>
                  <a:pt x="23058" y="4399"/>
                  <a:pt x="23095" y="4456"/>
                </a:cubicBezTo>
                <a:lnTo>
                  <a:pt x="23095" y="4456"/>
                </a:lnTo>
                <a:cubicBezTo>
                  <a:pt x="22349" y="3500"/>
                  <a:pt x="21660" y="2608"/>
                  <a:pt x="21028" y="1916"/>
                </a:cubicBezTo>
                <a:cubicBezTo>
                  <a:pt x="20933" y="1758"/>
                  <a:pt x="20870" y="1600"/>
                  <a:pt x="20807" y="1473"/>
                </a:cubicBezTo>
                <a:close/>
                <a:moveTo>
                  <a:pt x="24510" y="4627"/>
                </a:moveTo>
                <a:cubicBezTo>
                  <a:pt x="24555" y="4686"/>
                  <a:pt x="24606" y="4748"/>
                  <a:pt x="24648" y="4820"/>
                </a:cubicBezTo>
                <a:lnTo>
                  <a:pt x="24648" y="4820"/>
                </a:lnTo>
                <a:cubicBezTo>
                  <a:pt x="24599" y="4753"/>
                  <a:pt x="24557" y="4693"/>
                  <a:pt x="24510" y="4627"/>
                </a:cubicBezTo>
                <a:close/>
                <a:moveTo>
                  <a:pt x="24679" y="4862"/>
                </a:moveTo>
                <a:lnTo>
                  <a:pt x="24679" y="4862"/>
                </a:lnTo>
                <a:cubicBezTo>
                  <a:pt x="24702" y="4868"/>
                  <a:pt x="24702" y="4893"/>
                  <a:pt x="24702" y="4893"/>
                </a:cubicBezTo>
                <a:cubicBezTo>
                  <a:pt x="24694" y="4883"/>
                  <a:pt x="24687" y="4872"/>
                  <a:pt x="24679" y="4862"/>
                </a:cubicBezTo>
                <a:close/>
                <a:moveTo>
                  <a:pt x="19762" y="1061"/>
                </a:moveTo>
                <a:cubicBezTo>
                  <a:pt x="20047" y="1315"/>
                  <a:pt x="20427" y="1695"/>
                  <a:pt x="20807" y="2138"/>
                </a:cubicBezTo>
                <a:cubicBezTo>
                  <a:pt x="21250" y="2898"/>
                  <a:pt x="21915" y="3880"/>
                  <a:pt x="22675" y="4925"/>
                </a:cubicBezTo>
                <a:cubicBezTo>
                  <a:pt x="21282" y="3373"/>
                  <a:pt x="20078" y="1916"/>
                  <a:pt x="19762" y="1061"/>
                </a:cubicBezTo>
                <a:close/>
                <a:moveTo>
                  <a:pt x="30561" y="554"/>
                </a:moveTo>
                <a:lnTo>
                  <a:pt x="30561" y="554"/>
                </a:lnTo>
                <a:cubicBezTo>
                  <a:pt x="30909" y="966"/>
                  <a:pt x="31891" y="2423"/>
                  <a:pt x="32809" y="3848"/>
                </a:cubicBezTo>
                <a:cubicBezTo>
                  <a:pt x="33141" y="4361"/>
                  <a:pt x="33473" y="4873"/>
                  <a:pt x="33777" y="5359"/>
                </a:cubicBezTo>
                <a:lnTo>
                  <a:pt x="33777" y="5359"/>
                </a:lnTo>
                <a:cubicBezTo>
                  <a:pt x="33761" y="5338"/>
                  <a:pt x="33744" y="5321"/>
                  <a:pt x="33728" y="5305"/>
                </a:cubicBezTo>
                <a:cubicBezTo>
                  <a:pt x="31954" y="2961"/>
                  <a:pt x="30688" y="1125"/>
                  <a:pt x="30561" y="554"/>
                </a:cubicBezTo>
                <a:close/>
                <a:moveTo>
                  <a:pt x="36388" y="2613"/>
                </a:moveTo>
                <a:lnTo>
                  <a:pt x="36388" y="2613"/>
                </a:lnTo>
                <a:cubicBezTo>
                  <a:pt x="37085" y="3373"/>
                  <a:pt x="37876" y="4418"/>
                  <a:pt x="38668" y="5558"/>
                </a:cubicBezTo>
                <a:cubicBezTo>
                  <a:pt x="37813" y="4513"/>
                  <a:pt x="36990" y="3468"/>
                  <a:pt x="36388" y="2613"/>
                </a:cubicBezTo>
                <a:close/>
                <a:moveTo>
                  <a:pt x="36641" y="5875"/>
                </a:moveTo>
                <a:lnTo>
                  <a:pt x="36705" y="5938"/>
                </a:lnTo>
                <a:cubicBezTo>
                  <a:pt x="36705" y="5938"/>
                  <a:pt x="36736" y="5970"/>
                  <a:pt x="36736" y="6002"/>
                </a:cubicBezTo>
                <a:lnTo>
                  <a:pt x="36641" y="5875"/>
                </a:lnTo>
                <a:close/>
                <a:moveTo>
                  <a:pt x="3769" y="459"/>
                </a:moveTo>
                <a:cubicBezTo>
                  <a:pt x="4529" y="681"/>
                  <a:pt x="6334" y="3595"/>
                  <a:pt x="7949" y="6192"/>
                </a:cubicBezTo>
                <a:cubicBezTo>
                  <a:pt x="8012" y="6287"/>
                  <a:pt x="8107" y="6413"/>
                  <a:pt x="8171" y="6540"/>
                </a:cubicBezTo>
                <a:lnTo>
                  <a:pt x="6872" y="4735"/>
                </a:lnTo>
                <a:cubicBezTo>
                  <a:pt x="6144" y="3721"/>
                  <a:pt x="5542" y="2866"/>
                  <a:pt x="5036" y="2201"/>
                </a:cubicBezTo>
                <a:lnTo>
                  <a:pt x="3769" y="459"/>
                </a:lnTo>
                <a:close/>
                <a:moveTo>
                  <a:pt x="15170" y="1473"/>
                </a:moveTo>
                <a:lnTo>
                  <a:pt x="15170" y="1473"/>
                </a:lnTo>
                <a:cubicBezTo>
                  <a:pt x="16151" y="2486"/>
                  <a:pt x="17513" y="4576"/>
                  <a:pt x="18812" y="6667"/>
                </a:cubicBezTo>
                <a:cubicBezTo>
                  <a:pt x="18400" y="6255"/>
                  <a:pt x="17988" y="5780"/>
                  <a:pt x="17608" y="5368"/>
                </a:cubicBezTo>
                <a:cubicBezTo>
                  <a:pt x="16721" y="4006"/>
                  <a:pt x="15866" y="2645"/>
                  <a:pt x="15170" y="1473"/>
                </a:cubicBezTo>
                <a:close/>
                <a:moveTo>
                  <a:pt x="40252" y="1030"/>
                </a:moveTo>
                <a:cubicBezTo>
                  <a:pt x="40790" y="1093"/>
                  <a:pt x="42468" y="3088"/>
                  <a:pt x="44052" y="5210"/>
                </a:cubicBezTo>
                <a:lnTo>
                  <a:pt x="45477" y="7173"/>
                </a:lnTo>
                <a:cubicBezTo>
                  <a:pt x="44812" y="6382"/>
                  <a:pt x="43925" y="5368"/>
                  <a:pt x="42880" y="4260"/>
                </a:cubicBezTo>
                <a:cubicBezTo>
                  <a:pt x="41740" y="3025"/>
                  <a:pt x="40188" y="1378"/>
                  <a:pt x="40220" y="1030"/>
                </a:cubicBezTo>
                <a:close/>
                <a:moveTo>
                  <a:pt x="4022" y="3531"/>
                </a:moveTo>
                <a:cubicBezTo>
                  <a:pt x="4687" y="4196"/>
                  <a:pt x="5859" y="5685"/>
                  <a:pt x="7252" y="7553"/>
                </a:cubicBezTo>
                <a:cubicBezTo>
                  <a:pt x="6682" y="6857"/>
                  <a:pt x="6049" y="6065"/>
                  <a:pt x="5352" y="5178"/>
                </a:cubicBezTo>
                <a:cubicBezTo>
                  <a:pt x="4846" y="4545"/>
                  <a:pt x="4371" y="3943"/>
                  <a:pt x="4022" y="3531"/>
                </a:cubicBezTo>
                <a:close/>
                <a:moveTo>
                  <a:pt x="27457" y="1125"/>
                </a:moveTo>
                <a:lnTo>
                  <a:pt x="27457" y="1125"/>
                </a:lnTo>
                <a:cubicBezTo>
                  <a:pt x="27584" y="1220"/>
                  <a:pt x="27711" y="1378"/>
                  <a:pt x="27901" y="1600"/>
                </a:cubicBezTo>
                <a:lnTo>
                  <a:pt x="30878" y="5685"/>
                </a:lnTo>
                <a:cubicBezTo>
                  <a:pt x="31384" y="6477"/>
                  <a:pt x="31891" y="7237"/>
                  <a:pt x="32366" y="7933"/>
                </a:cubicBezTo>
                <a:cubicBezTo>
                  <a:pt x="30149" y="4956"/>
                  <a:pt x="28091" y="2106"/>
                  <a:pt x="27457" y="1125"/>
                </a:cubicBezTo>
                <a:close/>
                <a:moveTo>
                  <a:pt x="10831" y="5336"/>
                </a:moveTo>
                <a:cubicBezTo>
                  <a:pt x="11623" y="6318"/>
                  <a:pt x="12446" y="7332"/>
                  <a:pt x="13175" y="8282"/>
                </a:cubicBezTo>
                <a:cubicBezTo>
                  <a:pt x="12383" y="7332"/>
                  <a:pt x="11591" y="6350"/>
                  <a:pt x="10894" y="5431"/>
                </a:cubicBezTo>
                <a:cubicBezTo>
                  <a:pt x="10863" y="5400"/>
                  <a:pt x="10831" y="5368"/>
                  <a:pt x="10831" y="5336"/>
                </a:cubicBezTo>
                <a:close/>
                <a:moveTo>
                  <a:pt x="42690" y="6350"/>
                </a:moveTo>
                <a:lnTo>
                  <a:pt x="42690" y="6350"/>
                </a:lnTo>
                <a:cubicBezTo>
                  <a:pt x="43323" y="7047"/>
                  <a:pt x="43925" y="7775"/>
                  <a:pt x="44464" y="8440"/>
                </a:cubicBezTo>
                <a:cubicBezTo>
                  <a:pt x="43925" y="7870"/>
                  <a:pt x="43323" y="7142"/>
                  <a:pt x="42690" y="6350"/>
                </a:cubicBezTo>
                <a:close/>
                <a:moveTo>
                  <a:pt x="24005" y="428"/>
                </a:moveTo>
                <a:lnTo>
                  <a:pt x="24005" y="428"/>
                </a:lnTo>
                <a:cubicBezTo>
                  <a:pt x="24544" y="713"/>
                  <a:pt x="26381" y="3436"/>
                  <a:pt x="27901" y="5653"/>
                </a:cubicBezTo>
                <a:cubicBezTo>
                  <a:pt x="28692" y="6825"/>
                  <a:pt x="29452" y="7933"/>
                  <a:pt x="30149" y="8915"/>
                </a:cubicBezTo>
                <a:cubicBezTo>
                  <a:pt x="27837" y="5938"/>
                  <a:pt x="24322" y="1378"/>
                  <a:pt x="24005" y="428"/>
                </a:cubicBezTo>
                <a:close/>
                <a:moveTo>
                  <a:pt x="18780" y="7078"/>
                </a:moveTo>
                <a:lnTo>
                  <a:pt x="18780" y="7078"/>
                </a:lnTo>
                <a:cubicBezTo>
                  <a:pt x="18907" y="7237"/>
                  <a:pt x="19033" y="7363"/>
                  <a:pt x="19160" y="7490"/>
                </a:cubicBezTo>
                <a:cubicBezTo>
                  <a:pt x="19318" y="7680"/>
                  <a:pt x="19508" y="7870"/>
                  <a:pt x="19698" y="8092"/>
                </a:cubicBezTo>
                <a:cubicBezTo>
                  <a:pt x="19730" y="8155"/>
                  <a:pt x="19793" y="8250"/>
                  <a:pt x="19857" y="8345"/>
                </a:cubicBezTo>
                <a:cubicBezTo>
                  <a:pt x="20173" y="8852"/>
                  <a:pt x="20490" y="9358"/>
                  <a:pt x="20743" y="9802"/>
                </a:cubicBezTo>
                <a:cubicBezTo>
                  <a:pt x="20142" y="9010"/>
                  <a:pt x="19445" y="8092"/>
                  <a:pt x="18780" y="7078"/>
                </a:cubicBezTo>
                <a:close/>
                <a:moveTo>
                  <a:pt x="42500" y="4323"/>
                </a:moveTo>
                <a:cubicBezTo>
                  <a:pt x="42563" y="4386"/>
                  <a:pt x="42627" y="4450"/>
                  <a:pt x="42658" y="4513"/>
                </a:cubicBezTo>
                <a:cubicBezTo>
                  <a:pt x="44274" y="6223"/>
                  <a:pt x="47282" y="9485"/>
                  <a:pt x="47282" y="10308"/>
                </a:cubicBezTo>
                <a:cubicBezTo>
                  <a:pt x="46807" y="9675"/>
                  <a:pt x="44147" y="6445"/>
                  <a:pt x="42500" y="4323"/>
                </a:cubicBezTo>
                <a:close/>
                <a:moveTo>
                  <a:pt x="36388" y="3151"/>
                </a:moveTo>
                <a:cubicBezTo>
                  <a:pt x="37370" y="4481"/>
                  <a:pt x="38826" y="6223"/>
                  <a:pt x="40505" y="8218"/>
                </a:cubicBezTo>
                <a:cubicBezTo>
                  <a:pt x="40980" y="8947"/>
                  <a:pt x="41455" y="9675"/>
                  <a:pt x="41898" y="10372"/>
                </a:cubicBezTo>
                <a:cubicBezTo>
                  <a:pt x="39967" y="7965"/>
                  <a:pt x="37813" y="5146"/>
                  <a:pt x="36388" y="3151"/>
                </a:cubicBezTo>
                <a:close/>
                <a:moveTo>
                  <a:pt x="27806" y="8915"/>
                </a:moveTo>
                <a:lnTo>
                  <a:pt x="27806" y="8915"/>
                </a:lnTo>
                <a:cubicBezTo>
                  <a:pt x="28122" y="9327"/>
                  <a:pt x="28439" y="9738"/>
                  <a:pt x="28724" y="10118"/>
                </a:cubicBezTo>
                <a:cubicBezTo>
                  <a:pt x="28851" y="10245"/>
                  <a:pt x="28946" y="10372"/>
                  <a:pt x="29009" y="10499"/>
                </a:cubicBezTo>
                <a:cubicBezTo>
                  <a:pt x="28629" y="10055"/>
                  <a:pt x="28217" y="9517"/>
                  <a:pt x="27806" y="8915"/>
                </a:cubicBezTo>
                <a:close/>
                <a:moveTo>
                  <a:pt x="11654" y="4355"/>
                </a:moveTo>
                <a:lnTo>
                  <a:pt x="11654" y="4355"/>
                </a:lnTo>
                <a:cubicBezTo>
                  <a:pt x="11971" y="4766"/>
                  <a:pt x="12288" y="5146"/>
                  <a:pt x="12573" y="5526"/>
                </a:cubicBezTo>
                <a:cubicBezTo>
                  <a:pt x="14093" y="7680"/>
                  <a:pt x="15423" y="9548"/>
                  <a:pt x="16405" y="10784"/>
                </a:cubicBezTo>
                <a:cubicBezTo>
                  <a:pt x="15740" y="10055"/>
                  <a:pt x="15043" y="9232"/>
                  <a:pt x="14346" y="8377"/>
                </a:cubicBezTo>
                <a:cubicBezTo>
                  <a:pt x="13491" y="7078"/>
                  <a:pt x="12541" y="5622"/>
                  <a:pt x="11654" y="4355"/>
                </a:cubicBezTo>
                <a:close/>
                <a:moveTo>
                  <a:pt x="40885" y="4513"/>
                </a:moveTo>
                <a:lnTo>
                  <a:pt x="40885" y="4513"/>
                </a:lnTo>
                <a:cubicBezTo>
                  <a:pt x="42500" y="6667"/>
                  <a:pt x="44464" y="9073"/>
                  <a:pt x="45540" y="9897"/>
                </a:cubicBezTo>
                <a:cubicBezTo>
                  <a:pt x="45889" y="10467"/>
                  <a:pt x="46110" y="10910"/>
                  <a:pt x="46079" y="11227"/>
                </a:cubicBezTo>
                <a:cubicBezTo>
                  <a:pt x="46079" y="11322"/>
                  <a:pt x="46079" y="11385"/>
                  <a:pt x="46015" y="11417"/>
                </a:cubicBezTo>
                <a:cubicBezTo>
                  <a:pt x="45952" y="11417"/>
                  <a:pt x="45857" y="11354"/>
                  <a:pt x="45730" y="11227"/>
                </a:cubicBezTo>
                <a:cubicBezTo>
                  <a:pt x="45129" y="9992"/>
                  <a:pt x="43672" y="8123"/>
                  <a:pt x="41962" y="6097"/>
                </a:cubicBezTo>
                <a:cubicBezTo>
                  <a:pt x="41803" y="5875"/>
                  <a:pt x="41645" y="5685"/>
                  <a:pt x="41518" y="5463"/>
                </a:cubicBezTo>
                <a:cubicBezTo>
                  <a:pt x="41297" y="5146"/>
                  <a:pt x="41075" y="4830"/>
                  <a:pt x="40885" y="4513"/>
                </a:cubicBezTo>
                <a:close/>
                <a:moveTo>
                  <a:pt x="34488" y="5020"/>
                </a:moveTo>
                <a:cubicBezTo>
                  <a:pt x="34900" y="5590"/>
                  <a:pt x="35343" y="6160"/>
                  <a:pt x="35786" y="6698"/>
                </a:cubicBezTo>
                <a:lnTo>
                  <a:pt x="39238" y="11512"/>
                </a:lnTo>
                <a:cubicBezTo>
                  <a:pt x="37971" y="10213"/>
                  <a:pt x="36135" y="7553"/>
                  <a:pt x="34488" y="5020"/>
                </a:cubicBezTo>
                <a:close/>
                <a:moveTo>
                  <a:pt x="4498" y="11736"/>
                </a:moveTo>
                <a:cubicBezTo>
                  <a:pt x="4508" y="11745"/>
                  <a:pt x="4518" y="11755"/>
                  <a:pt x="4529" y="11765"/>
                </a:cubicBezTo>
                <a:lnTo>
                  <a:pt x="4498" y="11736"/>
                </a:lnTo>
                <a:close/>
                <a:moveTo>
                  <a:pt x="15455" y="10182"/>
                </a:moveTo>
                <a:lnTo>
                  <a:pt x="15455" y="10182"/>
                </a:lnTo>
                <a:cubicBezTo>
                  <a:pt x="16025" y="10815"/>
                  <a:pt x="16531" y="11417"/>
                  <a:pt x="16975" y="11860"/>
                </a:cubicBezTo>
                <a:lnTo>
                  <a:pt x="16975" y="11924"/>
                </a:lnTo>
                <a:cubicBezTo>
                  <a:pt x="16816" y="11892"/>
                  <a:pt x="16563" y="11639"/>
                  <a:pt x="16215" y="11259"/>
                </a:cubicBezTo>
                <a:cubicBezTo>
                  <a:pt x="16088" y="11100"/>
                  <a:pt x="15961" y="10942"/>
                  <a:pt x="15803" y="10752"/>
                </a:cubicBezTo>
                <a:cubicBezTo>
                  <a:pt x="15708" y="10562"/>
                  <a:pt x="15581" y="10372"/>
                  <a:pt x="15455" y="10182"/>
                </a:cubicBezTo>
                <a:close/>
                <a:moveTo>
                  <a:pt x="20807" y="9295"/>
                </a:moveTo>
                <a:lnTo>
                  <a:pt x="20807" y="9295"/>
                </a:lnTo>
                <a:cubicBezTo>
                  <a:pt x="21757" y="10340"/>
                  <a:pt x="22580" y="11322"/>
                  <a:pt x="22992" y="11987"/>
                </a:cubicBezTo>
                <a:cubicBezTo>
                  <a:pt x="22739" y="11892"/>
                  <a:pt x="22422" y="11639"/>
                  <a:pt x="22105" y="11322"/>
                </a:cubicBezTo>
                <a:cubicBezTo>
                  <a:pt x="21694" y="10720"/>
                  <a:pt x="21250" y="10023"/>
                  <a:pt x="20807" y="9295"/>
                </a:cubicBezTo>
                <a:close/>
                <a:moveTo>
                  <a:pt x="28534" y="4355"/>
                </a:moveTo>
                <a:cubicBezTo>
                  <a:pt x="31004" y="7205"/>
                  <a:pt x="33633" y="10530"/>
                  <a:pt x="34139" y="12114"/>
                </a:cubicBezTo>
                <a:lnTo>
                  <a:pt x="28534" y="4355"/>
                </a:lnTo>
                <a:close/>
                <a:moveTo>
                  <a:pt x="15581" y="11575"/>
                </a:moveTo>
                <a:lnTo>
                  <a:pt x="15581" y="11575"/>
                </a:lnTo>
                <a:cubicBezTo>
                  <a:pt x="15708" y="11702"/>
                  <a:pt x="15803" y="11797"/>
                  <a:pt x="15898" y="11924"/>
                </a:cubicBezTo>
                <a:cubicBezTo>
                  <a:pt x="15930" y="11987"/>
                  <a:pt x="15961" y="12082"/>
                  <a:pt x="15993" y="12145"/>
                </a:cubicBezTo>
                <a:cubicBezTo>
                  <a:pt x="15961" y="12114"/>
                  <a:pt x="15930" y="12082"/>
                  <a:pt x="15898" y="12050"/>
                </a:cubicBezTo>
                <a:lnTo>
                  <a:pt x="15645" y="11734"/>
                </a:lnTo>
                <a:cubicBezTo>
                  <a:pt x="15613" y="11670"/>
                  <a:pt x="15613" y="11639"/>
                  <a:pt x="15581" y="11575"/>
                </a:cubicBezTo>
                <a:close/>
                <a:moveTo>
                  <a:pt x="5511" y="1821"/>
                </a:moveTo>
                <a:lnTo>
                  <a:pt x="6746" y="3310"/>
                </a:lnTo>
                <a:cubicBezTo>
                  <a:pt x="8107" y="5495"/>
                  <a:pt x="10799" y="8630"/>
                  <a:pt x="12604" y="10625"/>
                </a:cubicBezTo>
                <a:cubicBezTo>
                  <a:pt x="12921" y="11227"/>
                  <a:pt x="13143" y="11670"/>
                  <a:pt x="13111" y="11987"/>
                </a:cubicBezTo>
                <a:cubicBezTo>
                  <a:pt x="13111" y="12082"/>
                  <a:pt x="13080" y="12145"/>
                  <a:pt x="13048" y="12177"/>
                </a:cubicBezTo>
                <a:cubicBezTo>
                  <a:pt x="13016" y="12209"/>
                  <a:pt x="12953" y="12240"/>
                  <a:pt x="12858" y="12240"/>
                </a:cubicBezTo>
                <a:cubicBezTo>
                  <a:pt x="11971" y="12082"/>
                  <a:pt x="9976" y="8852"/>
                  <a:pt x="8202" y="5970"/>
                </a:cubicBezTo>
                <a:cubicBezTo>
                  <a:pt x="7189" y="4386"/>
                  <a:pt x="6271" y="2898"/>
                  <a:pt x="5511" y="1821"/>
                </a:cubicBezTo>
                <a:close/>
                <a:moveTo>
                  <a:pt x="45192" y="11449"/>
                </a:moveTo>
                <a:lnTo>
                  <a:pt x="45730" y="12145"/>
                </a:lnTo>
                <a:cubicBezTo>
                  <a:pt x="45730" y="12177"/>
                  <a:pt x="45730" y="12177"/>
                  <a:pt x="45730" y="12209"/>
                </a:cubicBezTo>
                <a:lnTo>
                  <a:pt x="45730" y="12240"/>
                </a:lnTo>
                <a:cubicBezTo>
                  <a:pt x="45604" y="12050"/>
                  <a:pt x="45414" y="11765"/>
                  <a:pt x="45192" y="11449"/>
                </a:cubicBezTo>
                <a:close/>
                <a:moveTo>
                  <a:pt x="18273" y="4450"/>
                </a:moveTo>
                <a:lnTo>
                  <a:pt x="24069" y="11924"/>
                </a:lnTo>
                <a:cubicBezTo>
                  <a:pt x="24100" y="12050"/>
                  <a:pt x="24132" y="12145"/>
                  <a:pt x="24100" y="12209"/>
                </a:cubicBezTo>
                <a:cubicBezTo>
                  <a:pt x="24100" y="12240"/>
                  <a:pt x="24100" y="12272"/>
                  <a:pt x="24100" y="12272"/>
                </a:cubicBezTo>
                <a:lnTo>
                  <a:pt x="18273" y="4450"/>
                </a:lnTo>
                <a:close/>
                <a:moveTo>
                  <a:pt x="39238" y="10942"/>
                </a:moveTo>
                <a:cubicBezTo>
                  <a:pt x="39745" y="11544"/>
                  <a:pt x="40157" y="12019"/>
                  <a:pt x="40378" y="12304"/>
                </a:cubicBezTo>
                <a:cubicBezTo>
                  <a:pt x="40283" y="12304"/>
                  <a:pt x="40188" y="12272"/>
                  <a:pt x="40062" y="12209"/>
                </a:cubicBezTo>
                <a:cubicBezTo>
                  <a:pt x="40093" y="12145"/>
                  <a:pt x="40062" y="12114"/>
                  <a:pt x="40030" y="12050"/>
                </a:cubicBezTo>
                <a:lnTo>
                  <a:pt x="39238" y="10942"/>
                </a:lnTo>
                <a:close/>
                <a:moveTo>
                  <a:pt x="28439" y="9168"/>
                </a:moveTo>
                <a:lnTo>
                  <a:pt x="28439" y="9168"/>
                </a:lnTo>
                <a:cubicBezTo>
                  <a:pt x="29642" y="10625"/>
                  <a:pt x="30719" y="11860"/>
                  <a:pt x="31163" y="12399"/>
                </a:cubicBezTo>
                <a:lnTo>
                  <a:pt x="31099" y="12399"/>
                </a:lnTo>
                <a:cubicBezTo>
                  <a:pt x="31036" y="12367"/>
                  <a:pt x="30973" y="12367"/>
                  <a:pt x="30909" y="12335"/>
                </a:cubicBezTo>
                <a:cubicBezTo>
                  <a:pt x="30909" y="12304"/>
                  <a:pt x="30909" y="12304"/>
                  <a:pt x="30909" y="12304"/>
                </a:cubicBezTo>
                <a:cubicBezTo>
                  <a:pt x="30244" y="11480"/>
                  <a:pt x="29579" y="10657"/>
                  <a:pt x="28914" y="9833"/>
                </a:cubicBezTo>
                <a:cubicBezTo>
                  <a:pt x="28756" y="9612"/>
                  <a:pt x="28597" y="9390"/>
                  <a:pt x="28439" y="9168"/>
                </a:cubicBezTo>
                <a:close/>
                <a:moveTo>
                  <a:pt x="26381" y="4481"/>
                </a:moveTo>
                <a:cubicBezTo>
                  <a:pt x="27489" y="6002"/>
                  <a:pt x="28977" y="7902"/>
                  <a:pt x="30751" y="10213"/>
                </a:cubicBezTo>
                <a:cubicBezTo>
                  <a:pt x="31511" y="11195"/>
                  <a:pt x="32208" y="12082"/>
                  <a:pt x="32556" y="12557"/>
                </a:cubicBezTo>
                <a:cubicBezTo>
                  <a:pt x="32303" y="12335"/>
                  <a:pt x="31891" y="11892"/>
                  <a:pt x="31384" y="11290"/>
                </a:cubicBezTo>
                <a:cubicBezTo>
                  <a:pt x="30593" y="10213"/>
                  <a:pt x="29421" y="8662"/>
                  <a:pt x="28217" y="7110"/>
                </a:cubicBezTo>
                <a:cubicBezTo>
                  <a:pt x="27616" y="6255"/>
                  <a:pt x="27014" y="5400"/>
                  <a:pt x="26381" y="4481"/>
                </a:cubicBezTo>
                <a:close/>
                <a:moveTo>
                  <a:pt x="28122" y="11670"/>
                </a:moveTo>
                <a:lnTo>
                  <a:pt x="28122" y="11670"/>
                </a:lnTo>
                <a:cubicBezTo>
                  <a:pt x="28249" y="11829"/>
                  <a:pt x="28376" y="11955"/>
                  <a:pt x="28502" y="12114"/>
                </a:cubicBezTo>
                <a:cubicBezTo>
                  <a:pt x="28597" y="12272"/>
                  <a:pt x="28692" y="12462"/>
                  <a:pt x="28724" y="12589"/>
                </a:cubicBezTo>
                <a:cubicBezTo>
                  <a:pt x="28597" y="12367"/>
                  <a:pt x="28376" y="12050"/>
                  <a:pt x="28122" y="11670"/>
                </a:cubicBezTo>
                <a:close/>
                <a:moveTo>
                  <a:pt x="22739" y="12240"/>
                </a:moveTo>
                <a:lnTo>
                  <a:pt x="22739" y="12240"/>
                </a:lnTo>
                <a:cubicBezTo>
                  <a:pt x="22897" y="12335"/>
                  <a:pt x="23055" y="12399"/>
                  <a:pt x="23182" y="12399"/>
                </a:cubicBezTo>
                <a:cubicBezTo>
                  <a:pt x="23214" y="12494"/>
                  <a:pt x="23245" y="12589"/>
                  <a:pt x="23245" y="12652"/>
                </a:cubicBezTo>
                <a:cubicBezTo>
                  <a:pt x="23245" y="12684"/>
                  <a:pt x="23214" y="12715"/>
                  <a:pt x="23214" y="12715"/>
                </a:cubicBezTo>
                <a:cubicBezTo>
                  <a:pt x="23119" y="12684"/>
                  <a:pt x="22960" y="12525"/>
                  <a:pt x="22739" y="12240"/>
                </a:cubicBezTo>
                <a:close/>
                <a:moveTo>
                  <a:pt x="17196" y="12145"/>
                </a:moveTo>
                <a:cubicBezTo>
                  <a:pt x="17450" y="12399"/>
                  <a:pt x="17640" y="12589"/>
                  <a:pt x="17767" y="12747"/>
                </a:cubicBezTo>
                <a:cubicBezTo>
                  <a:pt x="17577" y="12684"/>
                  <a:pt x="17355" y="12494"/>
                  <a:pt x="17101" y="12240"/>
                </a:cubicBezTo>
                <a:cubicBezTo>
                  <a:pt x="17133" y="12240"/>
                  <a:pt x="17133" y="12209"/>
                  <a:pt x="17133" y="12209"/>
                </a:cubicBezTo>
                <a:cubicBezTo>
                  <a:pt x="17165" y="12177"/>
                  <a:pt x="17196" y="12177"/>
                  <a:pt x="17196" y="12145"/>
                </a:cubicBezTo>
                <a:close/>
                <a:moveTo>
                  <a:pt x="24999" y="0"/>
                </a:moveTo>
                <a:cubicBezTo>
                  <a:pt x="24963" y="0"/>
                  <a:pt x="24924" y="16"/>
                  <a:pt x="24892" y="48"/>
                </a:cubicBezTo>
                <a:cubicBezTo>
                  <a:pt x="24829" y="111"/>
                  <a:pt x="24829" y="206"/>
                  <a:pt x="24892" y="269"/>
                </a:cubicBezTo>
                <a:cubicBezTo>
                  <a:pt x="24892" y="301"/>
                  <a:pt x="27267" y="3563"/>
                  <a:pt x="29611" y="6730"/>
                </a:cubicBezTo>
                <a:cubicBezTo>
                  <a:pt x="32429" y="10530"/>
                  <a:pt x="33633" y="12114"/>
                  <a:pt x="34171" y="12747"/>
                </a:cubicBezTo>
                <a:cubicBezTo>
                  <a:pt x="34171" y="12779"/>
                  <a:pt x="34139" y="12779"/>
                  <a:pt x="34139" y="12810"/>
                </a:cubicBezTo>
                <a:cubicBezTo>
                  <a:pt x="34108" y="12810"/>
                  <a:pt x="34076" y="12842"/>
                  <a:pt x="34013" y="12842"/>
                </a:cubicBezTo>
                <a:cubicBezTo>
                  <a:pt x="33063" y="12715"/>
                  <a:pt x="30307" y="8662"/>
                  <a:pt x="28122" y="5431"/>
                </a:cubicBezTo>
                <a:cubicBezTo>
                  <a:pt x="25810" y="2043"/>
                  <a:pt x="24480" y="143"/>
                  <a:pt x="23942" y="79"/>
                </a:cubicBezTo>
                <a:cubicBezTo>
                  <a:pt x="23924" y="73"/>
                  <a:pt x="23907" y="71"/>
                  <a:pt x="23891" y="71"/>
                </a:cubicBezTo>
                <a:cubicBezTo>
                  <a:pt x="23824" y="71"/>
                  <a:pt x="23778" y="117"/>
                  <a:pt x="23752" y="143"/>
                </a:cubicBezTo>
                <a:cubicBezTo>
                  <a:pt x="23720" y="174"/>
                  <a:pt x="23689" y="206"/>
                  <a:pt x="23689" y="301"/>
                </a:cubicBezTo>
                <a:cubicBezTo>
                  <a:pt x="23689" y="428"/>
                  <a:pt x="23752" y="649"/>
                  <a:pt x="23942" y="966"/>
                </a:cubicBezTo>
                <a:cubicBezTo>
                  <a:pt x="23910" y="935"/>
                  <a:pt x="23910" y="935"/>
                  <a:pt x="23910" y="935"/>
                </a:cubicBezTo>
                <a:cubicBezTo>
                  <a:pt x="23879" y="935"/>
                  <a:pt x="23815" y="966"/>
                  <a:pt x="23784" y="998"/>
                </a:cubicBezTo>
                <a:cubicBezTo>
                  <a:pt x="23752" y="1030"/>
                  <a:pt x="23720" y="1061"/>
                  <a:pt x="23720" y="1125"/>
                </a:cubicBezTo>
                <a:cubicBezTo>
                  <a:pt x="23720" y="1220"/>
                  <a:pt x="23784" y="1346"/>
                  <a:pt x="23879" y="1536"/>
                </a:cubicBezTo>
                <a:cubicBezTo>
                  <a:pt x="23338" y="906"/>
                  <a:pt x="23166" y="756"/>
                  <a:pt x="23078" y="756"/>
                </a:cubicBezTo>
                <a:cubicBezTo>
                  <a:pt x="23042" y="756"/>
                  <a:pt x="23019" y="780"/>
                  <a:pt x="22992" y="808"/>
                </a:cubicBezTo>
                <a:cubicBezTo>
                  <a:pt x="22929" y="839"/>
                  <a:pt x="22865" y="935"/>
                  <a:pt x="22865" y="1093"/>
                </a:cubicBezTo>
                <a:cubicBezTo>
                  <a:pt x="22865" y="1220"/>
                  <a:pt x="22897" y="1378"/>
                  <a:pt x="22960" y="1536"/>
                </a:cubicBezTo>
                <a:cubicBezTo>
                  <a:pt x="22739" y="1156"/>
                  <a:pt x="22485" y="776"/>
                  <a:pt x="22295" y="396"/>
                </a:cubicBezTo>
                <a:cubicBezTo>
                  <a:pt x="22264" y="364"/>
                  <a:pt x="22232" y="333"/>
                  <a:pt x="22200" y="333"/>
                </a:cubicBezTo>
                <a:cubicBezTo>
                  <a:pt x="22137" y="333"/>
                  <a:pt x="22105" y="333"/>
                  <a:pt x="22074" y="364"/>
                </a:cubicBezTo>
                <a:cubicBezTo>
                  <a:pt x="22042" y="396"/>
                  <a:pt x="22010" y="459"/>
                  <a:pt x="22010" y="586"/>
                </a:cubicBezTo>
                <a:cubicBezTo>
                  <a:pt x="21979" y="744"/>
                  <a:pt x="22137" y="1093"/>
                  <a:pt x="22390" y="1536"/>
                </a:cubicBezTo>
                <a:cubicBezTo>
                  <a:pt x="22105" y="1188"/>
                  <a:pt x="21915" y="966"/>
                  <a:pt x="21789" y="808"/>
                </a:cubicBezTo>
                <a:cubicBezTo>
                  <a:pt x="21757" y="776"/>
                  <a:pt x="21725" y="760"/>
                  <a:pt x="21694" y="760"/>
                </a:cubicBezTo>
                <a:cubicBezTo>
                  <a:pt x="21662" y="760"/>
                  <a:pt x="21630" y="776"/>
                  <a:pt x="21598" y="808"/>
                </a:cubicBezTo>
                <a:cubicBezTo>
                  <a:pt x="21535" y="871"/>
                  <a:pt x="21535" y="966"/>
                  <a:pt x="21567" y="1061"/>
                </a:cubicBezTo>
                <a:cubicBezTo>
                  <a:pt x="22295" y="2075"/>
                  <a:pt x="27932" y="10118"/>
                  <a:pt x="30022" y="12145"/>
                </a:cubicBezTo>
                <a:cubicBezTo>
                  <a:pt x="30181" y="12430"/>
                  <a:pt x="30244" y="12652"/>
                  <a:pt x="30212" y="12747"/>
                </a:cubicBezTo>
                <a:cubicBezTo>
                  <a:pt x="30187" y="12747"/>
                  <a:pt x="30162" y="12788"/>
                  <a:pt x="30088" y="12788"/>
                </a:cubicBezTo>
                <a:cubicBezTo>
                  <a:pt x="30069" y="12788"/>
                  <a:pt x="30048" y="12785"/>
                  <a:pt x="30022" y="12779"/>
                </a:cubicBezTo>
                <a:cubicBezTo>
                  <a:pt x="29801" y="12747"/>
                  <a:pt x="29452" y="12525"/>
                  <a:pt x="29072" y="12145"/>
                </a:cubicBezTo>
                <a:cubicBezTo>
                  <a:pt x="27901" y="10435"/>
                  <a:pt x="25145" y="6540"/>
                  <a:pt x="22929" y="3626"/>
                </a:cubicBezTo>
                <a:cubicBezTo>
                  <a:pt x="21345" y="1251"/>
                  <a:pt x="20807" y="491"/>
                  <a:pt x="20585" y="459"/>
                </a:cubicBezTo>
                <a:cubicBezTo>
                  <a:pt x="20522" y="459"/>
                  <a:pt x="20458" y="459"/>
                  <a:pt x="20427" y="491"/>
                </a:cubicBezTo>
                <a:cubicBezTo>
                  <a:pt x="20427" y="523"/>
                  <a:pt x="20395" y="554"/>
                  <a:pt x="20363" y="586"/>
                </a:cubicBezTo>
                <a:cubicBezTo>
                  <a:pt x="20078" y="301"/>
                  <a:pt x="19857" y="111"/>
                  <a:pt x="19730" y="111"/>
                </a:cubicBezTo>
                <a:cubicBezTo>
                  <a:pt x="19635" y="111"/>
                  <a:pt x="19572" y="143"/>
                  <a:pt x="19540" y="174"/>
                </a:cubicBezTo>
                <a:cubicBezTo>
                  <a:pt x="19477" y="238"/>
                  <a:pt x="19413" y="301"/>
                  <a:pt x="19382" y="396"/>
                </a:cubicBezTo>
                <a:cubicBezTo>
                  <a:pt x="19223" y="301"/>
                  <a:pt x="19097" y="238"/>
                  <a:pt x="18970" y="238"/>
                </a:cubicBezTo>
                <a:cubicBezTo>
                  <a:pt x="18938" y="230"/>
                  <a:pt x="18907" y="226"/>
                  <a:pt x="18875" y="226"/>
                </a:cubicBezTo>
                <a:cubicBezTo>
                  <a:pt x="18782" y="226"/>
                  <a:pt x="18693" y="262"/>
                  <a:pt x="18622" y="333"/>
                </a:cubicBezTo>
                <a:cubicBezTo>
                  <a:pt x="18558" y="396"/>
                  <a:pt x="18463" y="523"/>
                  <a:pt x="18463" y="713"/>
                </a:cubicBezTo>
                <a:cubicBezTo>
                  <a:pt x="18463" y="839"/>
                  <a:pt x="18495" y="1030"/>
                  <a:pt x="18558" y="1251"/>
                </a:cubicBezTo>
                <a:lnTo>
                  <a:pt x="18337" y="966"/>
                </a:lnTo>
                <a:cubicBezTo>
                  <a:pt x="18321" y="935"/>
                  <a:pt x="18289" y="919"/>
                  <a:pt x="18253" y="919"/>
                </a:cubicBezTo>
                <a:cubicBezTo>
                  <a:pt x="18218" y="919"/>
                  <a:pt x="18178" y="935"/>
                  <a:pt x="18147" y="966"/>
                </a:cubicBezTo>
                <a:cubicBezTo>
                  <a:pt x="18115" y="998"/>
                  <a:pt x="18083" y="1030"/>
                  <a:pt x="18083" y="1125"/>
                </a:cubicBezTo>
                <a:cubicBezTo>
                  <a:pt x="17299" y="198"/>
                  <a:pt x="17068" y="2"/>
                  <a:pt x="16948" y="2"/>
                </a:cubicBezTo>
                <a:cubicBezTo>
                  <a:pt x="16908" y="2"/>
                  <a:pt x="16880" y="24"/>
                  <a:pt x="16848" y="48"/>
                </a:cubicBezTo>
                <a:cubicBezTo>
                  <a:pt x="16848" y="79"/>
                  <a:pt x="16816" y="111"/>
                  <a:pt x="16816" y="174"/>
                </a:cubicBezTo>
                <a:cubicBezTo>
                  <a:pt x="16816" y="206"/>
                  <a:pt x="16816" y="269"/>
                  <a:pt x="16848" y="301"/>
                </a:cubicBezTo>
                <a:cubicBezTo>
                  <a:pt x="17640" y="1315"/>
                  <a:pt x="18527" y="2455"/>
                  <a:pt x="19413" y="3626"/>
                </a:cubicBezTo>
                <a:cubicBezTo>
                  <a:pt x="20363" y="5020"/>
                  <a:pt x="21694" y="6730"/>
                  <a:pt x="22897" y="8282"/>
                </a:cubicBezTo>
                <a:cubicBezTo>
                  <a:pt x="23720" y="9358"/>
                  <a:pt x="24417" y="10340"/>
                  <a:pt x="24892" y="11069"/>
                </a:cubicBezTo>
                <a:lnTo>
                  <a:pt x="16500" y="871"/>
                </a:lnTo>
                <a:cubicBezTo>
                  <a:pt x="16468" y="839"/>
                  <a:pt x="16429" y="824"/>
                  <a:pt x="16389" y="824"/>
                </a:cubicBezTo>
                <a:cubicBezTo>
                  <a:pt x="16349" y="824"/>
                  <a:pt x="16310" y="839"/>
                  <a:pt x="16278" y="871"/>
                </a:cubicBezTo>
                <a:cubicBezTo>
                  <a:pt x="16215" y="935"/>
                  <a:pt x="16215" y="1030"/>
                  <a:pt x="16278" y="1093"/>
                </a:cubicBezTo>
                <a:lnTo>
                  <a:pt x="18400" y="4038"/>
                </a:lnTo>
                <a:cubicBezTo>
                  <a:pt x="18273" y="3911"/>
                  <a:pt x="18178" y="3785"/>
                  <a:pt x="18052" y="3690"/>
                </a:cubicBezTo>
                <a:lnTo>
                  <a:pt x="15518" y="396"/>
                </a:lnTo>
                <a:cubicBezTo>
                  <a:pt x="15502" y="364"/>
                  <a:pt x="15471" y="349"/>
                  <a:pt x="15435" y="349"/>
                </a:cubicBezTo>
                <a:cubicBezTo>
                  <a:pt x="15399" y="349"/>
                  <a:pt x="15360" y="364"/>
                  <a:pt x="15328" y="396"/>
                </a:cubicBezTo>
                <a:cubicBezTo>
                  <a:pt x="15265" y="428"/>
                  <a:pt x="15265" y="491"/>
                  <a:pt x="15265" y="554"/>
                </a:cubicBezTo>
                <a:cubicBezTo>
                  <a:pt x="15233" y="649"/>
                  <a:pt x="15265" y="713"/>
                  <a:pt x="15328" y="808"/>
                </a:cubicBezTo>
                <a:cubicBezTo>
                  <a:pt x="15296" y="871"/>
                  <a:pt x="15296" y="966"/>
                  <a:pt x="15328" y="1030"/>
                </a:cubicBezTo>
                <a:lnTo>
                  <a:pt x="16690" y="2835"/>
                </a:lnTo>
                <a:cubicBezTo>
                  <a:pt x="18812" y="5717"/>
                  <a:pt x="21282" y="9042"/>
                  <a:pt x="22549" y="10847"/>
                </a:cubicBezTo>
                <a:cubicBezTo>
                  <a:pt x="21915" y="10055"/>
                  <a:pt x="21028" y="9073"/>
                  <a:pt x="19888" y="7838"/>
                </a:cubicBezTo>
                <a:cubicBezTo>
                  <a:pt x="17798" y="4450"/>
                  <a:pt x="15455" y="713"/>
                  <a:pt x="14346" y="554"/>
                </a:cubicBezTo>
                <a:cubicBezTo>
                  <a:pt x="14309" y="547"/>
                  <a:pt x="14273" y="543"/>
                  <a:pt x="14239" y="543"/>
                </a:cubicBezTo>
                <a:cubicBezTo>
                  <a:pt x="14130" y="543"/>
                  <a:pt x="14039" y="584"/>
                  <a:pt x="13966" y="681"/>
                </a:cubicBezTo>
                <a:cubicBezTo>
                  <a:pt x="13903" y="713"/>
                  <a:pt x="13903" y="776"/>
                  <a:pt x="13903" y="839"/>
                </a:cubicBezTo>
                <a:cubicBezTo>
                  <a:pt x="13871" y="1156"/>
                  <a:pt x="14600" y="2265"/>
                  <a:pt x="16088" y="4260"/>
                </a:cubicBezTo>
                <a:cubicBezTo>
                  <a:pt x="15486" y="3563"/>
                  <a:pt x="14853" y="2866"/>
                  <a:pt x="14251" y="2201"/>
                </a:cubicBezTo>
                <a:cubicBezTo>
                  <a:pt x="14030" y="1980"/>
                  <a:pt x="13840" y="1758"/>
                  <a:pt x="13681" y="1568"/>
                </a:cubicBezTo>
                <a:lnTo>
                  <a:pt x="12731" y="428"/>
                </a:lnTo>
                <a:cubicBezTo>
                  <a:pt x="12692" y="389"/>
                  <a:pt x="12641" y="362"/>
                  <a:pt x="12592" y="362"/>
                </a:cubicBezTo>
                <a:cubicBezTo>
                  <a:pt x="12562" y="362"/>
                  <a:pt x="12534" y="372"/>
                  <a:pt x="12509" y="396"/>
                </a:cubicBezTo>
                <a:cubicBezTo>
                  <a:pt x="12478" y="428"/>
                  <a:pt x="12478" y="491"/>
                  <a:pt x="12478" y="523"/>
                </a:cubicBezTo>
                <a:cubicBezTo>
                  <a:pt x="12478" y="649"/>
                  <a:pt x="12509" y="713"/>
                  <a:pt x="13460" y="1790"/>
                </a:cubicBezTo>
                <a:lnTo>
                  <a:pt x="20173" y="9865"/>
                </a:lnTo>
                <a:cubicBezTo>
                  <a:pt x="20712" y="10689"/>
                  <a:pt x="21028" y="11385"/>
                  <a:pt x="21028" y="11797"/>
                </a:cubicBezTo>
                <a:cubicBezTo>
                  <a:pt x="21028" y="11892"/>
                  <a:pt x="20997" y="11955"/>
                  <a:pt x="20997" y="11987"/>
                </a:cubicBezTo>
                <a:cubicBezTo>
                  <a:pt x="20458" y="11639"/>
                  <a:pt x="17767" y="8187"/>
                  <a:pt x="15740" y="5622"/>
                </a:cubicBezTo>
                <a:cubicBezTo>
                  <a:pt x="12296" y="1198"/>
                  <a:pt x="11689" y="497"/>
                  <a:pt x="11489" y="497"/>
                </a:cubicBezTo>
                <a:cubicBezTo>
                  <a:pt x="11450" y="497"/>
                  <a:pt x="11427" y="523"/>
                  <a:pt x="11401" y="554"/>
                </a:cubicBezTo>
                <a:cubicBezTo>
                  <a:pt x="11369" y="586"/>
                  <a:pt x="11338" y="649"/>
                  <a:pt x="11338" y="681"/>
                </a:cubicBezTo>
                <a:cubicBezTo>
                  <a:pt x="11338" y="1283"/>
                  <a:pt x="16753" y="8472"/>
                  <a:pt x="19508" y="12082"/>
                </a:cubicBezTo>
                <a:cubicBezTo>
                  <a:pt x="18083" y="10815"/>
                  <a:pt x="14030" y="5622"/>
                  <a:pt x="10419" y="649"/>
                </a:cubicBezTo>
                <a:cubicBezTo>
                  <a:pt x="10384" y="597"/>
                  <a:pt x="10340" y="574"/>
                  <a:pt x="10296" y="574"/>
                </a:cubicBezTo>
                <a:cubicBezTo>
                  <a:pt x="10261" y="574"/>
                  <a:pt x="10226" y="589"/>
                  <a:pt x="10198" y="618"/>
                </a:cubicBezTo>
                <a:cubicBezTo>
                  <a:pt x="10134" y="681"/>
                  <a:pt x="10134" y="776"/>
                  <a:pt x="10198" y="839"/>
                </a:cubicBezTo>
                <a:lnTo>
                  <a:pt x="15170" y="7712"/>
                </a:lnTo>
                <a:cubicBezTo>
                  <a:pt x="13776" y="5875"/>
                  <a:pt x="12193" y="3753"/>
                  <a:pt x="10799" y="1821"/>
                </a:cubicBezTo>
                <a:cubicBezTo>
                  <a:pt x="10134" y="903"/>
                  <a:pt x="9691" y="269"/>
                  <a:pt x="9659" y="269"/>
                </a:cubicBezTo>
                <a:cubicBezTo>
                  <a:pt x="9642" y="217"/>
                  <a:pt x="9605" y="194"/>
                  <a:pt x="9565" y="194"/>
                </a:cubicBezTo>
                <a:cubicBezTo>
                  <a:pt x="9533" y="194"/>
                  <a:pt x="9498" y="209"/>
                  <a:pt x="9469" y="238"/>
                </a:cubicBezTo>
                <a:cubicBezTo>
                  <a:pt x="9406" y="301"/>
                  <a:pt x="9406" y="396"/>
                  <a:pt x="9438" y="459"/>
                </a:cubicBezTo>
                <a:cubicBezTo>
                  <a:pt x="9469" y="491"/>
                  <a:pt x="9723" y="871"/>
                  <a:pt x="10198" y="1505"/>
                </a:cubicBezTo>
                <a:cubicBezTo>
                  <a:pt x="12668" y="4893"/>
                  <a:pt x="16278" y="9865"/>
                  <a:pt x="17482" y="11575"/>
                </a:cubicBezTo>
                <a:cubicBezTo>
                  <a:pt x="17260" y="11322"/>
                  <a:pt x="16943" y="10974"/>
                  <a:pt x="16626" y="10562"/>
                </a:cubicBezTo>
                <a:cubicBezTo>
                  <a:pt x="15771" y="9200"/>
                  <a:pt x="14251" y="7173"/>
                  <a:pt x="12794" y="5305"/>
                </a:cubicBezTo>
                <a:cubicBezTo>
                  <a:pt x="12414" y="4766"/>
                  <a:pt x="12098" y="4291"/>
                  <a:pt x="11781" y="3880"/>
                </a:cubicBezTo>
                <a:cubicBezTo>
                  <a:pt x="9849" y="1093"/>
                  <a:pt x="9691" y="871"/>
                  <a:pt x="9564" y="871"/>
                </a:cubicBezTo>
                <a:cubicBezTo>
                  <a:pt x="9501" y="871"/>
                  <a:pt x="9469" y="871"/>
                  <a:pt x="9438" y="903"/>
                </a:cubicBezTo>
                <a:cubicBezTo>
                  <a:pt x="9406" y="935"/>
                  <a:pt x="9374" y="998"/>
                  <a:pt x="9343" y="1061"/>
                </a:cubicBezTo>
                <a:cubicBezTo>
                  <a:pt x="9089" y="776"/>
                  <a:pt x="8931" y="554"/>
                  <a:pt x="8836" y="459"/>
                </a:cubicBezTo>
                <a:cubicBezTo>
                  <a:pt x="8797" y="420"/>
                  <a:pt x="8745" y="393"/>
                  <a:pt x="8697" y="393"/>
                </a:cubicBezTo>
                <a:cubicBezTo>
                  <a:pt x="8667" y="393"/>
                  <a:pt x="8638" y="404"/>
                  <a:pt x="8614" y="428"/>
                </a:cubicBezTo>
                <a:cubicBezTo>
                  <a:pt x="8583" y="491"/>
                  <a:pt x="8551" y="586"/>
                  <a:pt x="8614" y="649"/>
                </a:cubicBezTo>
                <a:cubicBezTo>
                  <a:pt x="8614" y="713"/>
                  <a:pt x="8678" y="776"/>
                  <a:pt x="8773" y="935"/>
                </a:cubicBezTo>
                <a:cubicBezTo>
                  <a:pt x="8583" y="776"/>
                  <a:pt x="8392" y="681"/>
                  <a:pt x="8234" y="618"/>
                </a:cubicBezTo>
                <a:cubicBezTo>
                  <a:pt x="8202" y="554"/>
                  <a:pt x="8171" y="491"/>
                  <a:pt x="8139" y="459"/>
                </a:cubicBezTo>
                <a:cubicBezTo>
                  <a:pt x="8107" y="428"/>
                  <a:pt x="8076" y="396"/>
                  <a:pt x="8044" y="396"/>
                </a:cubicBezTo>
                <a:cubicBezTo>
                  <a:pt x="7981" y="396"/>
                  <a:pt x="7949" y="396"/>
                  <a:pt x="7917" y="428"/>
                </a:cubicBezTo>
                <a:cubicBezTo>
                  <a:pt x="7886" y="459"/>
                  <a:pt x="7822" y="554"/>
                  <a:pt x="7791" y="713"/>
                </a:cubicBezTo>
                <a:cubicBezTo>
                  <a:pt x="7759" y="713"/>
                  <a:pt x="7759" y="744"/>
                  <a:pt x="7727" y="776"/>
                </a:cubicBezTo>
                <a:cubicBezTo>
                  <a:pt x="7727" y="776"/>
                  <a:pt x="7727" y="744"/>
                  <a:pt x="7727" y="744"/>
                </a:cubicBezTo>
                <a:cubicBezTo>
                  <a:pt x="7696" y="713"/>
                  <a:pt x="7664" y="681"/>
                  <a:pt x="7632" y="681"/>
                </a:cubicBezTo>
                <a:cubicBezTo>
                  <a:pt x="7601" y="681"/>
                  <a:pt x="7569" y="681"/>
                  <a:pt x="7537" y="713"/>
                </a:cubicBezTo>
                <a:cubicBezTo>
                  <a:pt x="7506" y="744"/>
                  <a:pt x="7474" y="808"/>
                  <a:pt x="7474" y="839"/>
                </a:cubicBezTo>
                <a:cubicBezTo>
                  <a:pt x="7474" y="903"/>
                  <a:pt x="7474" y="935"/>
                  <a:pt x="7601" y="1125"/>
                </a:cubicBezTo>
                <a:cubicBezTo>
                  <a:pt x="7657" y="1181"/>
                  <a:pt x="7688" y="1262"/>
                  <a:pt x="7739" y="1324"/>
                </a:cubicBezTo>
                <a:lnTo>
                  <a:pt x="7739" y="1324"/>
                </a:lnTo>
                <a:cubicBezTo>
                  <a:pt x="7465" y="1021"/>
                  <a:pt x="7283" y="838"/>
                  <a:pt x="7252" y="776"/>
                </a:cubicBezTo>
                <a:cubicBezTo>
                  <a:pt x="7221" y="744"/>
                  <a:pt x="7181" y="729"/>
                  <a:pt x="7142" y="729"/>
                </a:cubicBezTo>
                <a:cubicBezTo>
                  <a:pt x="7102" y="729"/>
                  <a:pt x="7062" y="744"/>
                  <a:pt x="7031" y="776"/>
                </a:cubicBezTo>
                <a:cubicBezTo>
                  <a:pt x="6967" y="839"/>
                  <a:pt x="6967" y="966"/>
                  <a:pt x="7031" y="1030"/>
                </a:cubicBezTo>
                <a:lnTo>
                  <a:pt x="11338" y="6635"/>
                </a:lnTo>
                <a:cubicBezTo>
                  <a:pt x="12858" y="8820"/>
                  <a:pt x="14441" y="10974"/>
                  <a:pt x="15391" y="11987"/>
                </a:cubicBezTo>
                <a:cubicBezTo>
                  <a:pt x="15391" y="12019"/>
                  <a:pt x="15391" y="12050"/>
                  <a:pt x="15391" y="12114"/>
                </a:cubicBezTo>
                <a:cubicBezTo>
                  <a:pt x="15391" y="12209"/>
                  <a:pt x="15360" y="12240"/>
                  <a:pt x="15360" y="12272"/>
                </a:cubicBezTo>
                <a:cubicBezTo>
                  <a:pt x="15296" y="12335"/>
                  <a:pt x="15201" y="12335"/>
                  <a:pt x="15075" y="12335"/>
                </a:cubicBezTo>
                <a:cubicBezTo>
                  <a:pt x="14821" y="12272"/>
                  <a:pt x="14473" y="12050"/>
                  <a:pt x="14061" y="11670"/>
                </a:cubicBezTo>
                <a:lnTo>
                  <a:pt x="12161" y="9390"/>
                </a:lnTo>
                <a:cubicBezTo>
                  <a:pt x="11496" y="8408"/>
                  <a:pt x="10641" y="7300"/>
                  <a:pt x="9691" y="6160"/>
                </a:cubicBezTo>
                <a:cubicBezTo>
                  <a:pt x="8392" y="4260"/>
                  <a:pt x="7157" y="2265"/>
                  <a:pt x="6271" y="776"/>
                </a:cubicBezTo>
                <a:cubicBezTo>
                  <a:pt x="6239" y="744"/>
                  <a:pt x="6207" y="713"/>
                  <a:pt x="6176" y="713"/>
                </a:cubicBezTo>
                <a:cubicBezTo>
                  <a:pt x="6112" y="713"/>
                  <a:pt x="6081" y="713"/>
                  <a:pt x="6049" y="744"/>
                </a:cubicBezTo>
                <a:cubicBezTo>
                  <a:pt x="5922" y="871"/>
                  <a:pt x="5859" y="1030"/>
                  <a:pt x="5859" y="1251"/>
                </a:cubicBezTo>
                <a:cubicBezTo>
                  <a:pt x="5859" y="1410"/>
                  <a:pt x="5891" y="1600"/>
                  <a:pt x="5954" y="1790"/>
                </a:cubicBezTo>
                <a:cubicBezTo>
                  <a:pt x="5764" y="1600"/>
                  <a:pt x="5606" y="1378"/>
                  <a:pt x="5416" y="1156"/>
                </a:cubicBezTo>
                <a:cubicBezTo>
                  <a:pt x="5194" y="935"/>
                  <a:pt x="5004" y="713"/>
                  <a:pt x="4877" y="554"/>
                </a:cubicBezTo>
                <a:lnTo>
                  <a:pt x="4687" y="364"/>
                </a:lnTo>
                <a:cubicBezTo>
                  <a:pt x="4656" y="301"/>
                  <a:pt x="4592" y="301"/>
                  <a:pt x="4529" y="301"/>
                </a:cubicBezTo>
                <a:cubicBezTo>
                  <a:pt x="4466" y="333"/>
                  <a:pt x="4434" y="396"/>
                  <a:pt x="4434" y="459"/>
                </a:cubicBezTo>
                <a:cubicBezTo>
                  <a:pt x="4434" y="491"/>
                  <a:pt x="4434" y="523"/>
                  <a:pt x="4466" y="586"/>
                </a:cubicBezTo>
                <a:cubicBezTo>
                  <a:pt x="4212" y="301"/>
                  <a:pt x="3959" y="143"/>
                  <a:pt x="3769" y="143"/>
                </a:cubicBezTo>
                <a:cubicBezTo>
                  <a:pt x="3737" y="135"/>
                  <a:pt x="3705" y="131"/>
                  <a:pt x="3674" y="131"/>
                </a:cubicBezTo>
                <a:cubicBezTo>
                  <a:pt x="3581" y="131"/>
                  <a:pt x="3492" y="167"/>
                  <a:pt x="3420" y="238"/>
                </a:cubicBezTo>
                <a:cubicBezTo>
                  <a:pt x="3389" y="269"/>
                  <a:pt x="3357" y="301"/>
                  <a:pt x="3357" y="364"/>
                </a:cubicBezTo>
                <a:lnTo>
                  <a:pt x="3357" y="396"/>
                </a:lnTo>
                <a:cubicBezTo>
                  <a:pt x="3325" y="364"/>
                  <a:pt x="3325" y="364"/>
                  <a:pt x="3294" y="364"/>
                </a:cubicBezTo>
                <a:cubicBezTo>
                  <a:pt x="3199" y="364"/>
                  <a:pt x="3167" y="396"/>
                  <a:pt x="3135" y="428"/>
                </a:cubicBezTo>
                <a:cubicBezTo>
                  <a:pt x="3104" y="459"/>
                  <a:pt x="3072" y="491"/>
                  <a:pt x="3072" y="523"/>
                </a:cubicBezTo>
                <a:cubicBezTo>
                  <a:pt x="3072" y="586"/>
                  <a:pt x="3072" y="618"/>
                  <a:pt x="3104" y="649"/>
                </a:cubicBezTo>
                <a:lnTo>
                  <a:pt x="3895" y="1726"/>
                </a:lnTo>
                <a:lnTo>
                  <a:pt x="3800" y="1726"/>
                </a:lnTo>
                <a:cubicBezTo>
                  <a:pt x="3737" y="1695"/>
                  <a:pt x="3674" y="1695"/>
                  <a:pt x="3610" y="1695"/>
                </a:cubicBezTo>
                <a:cubicBezTo>
                  <a:pt x="3573" y="1687"/>
                  <a:pt x="3536" y="1683"/>
                  <a:pt x="3499" y="1683"/>
                </a:cubicBezTo>
                <a:cubicBezTo>
                  <a:pt x="3379" y="1683"/>
                  <a:pt x="3264" y="1724"/>
                  <a:pt x="3167" y="1821"/>
                </a:cubicBezTo>
                <a:cubicBezTo>
                  <a:pt x="3135" y="1853"/>
                  <a:pt x="3135" y="1885"/>
                  <a:pt x="3135" y="1948"/>
                </a:cubicBezTo>
                <a:cubicBezTo>
                  <a:pt x="3135" y="1980"/>
                  <a:pt x="3135" y="2043"/>
                  <a:pt x="3167" y="2075"/>
                </a:cubicBezTo>
                <a:cubicBezTo>
                  <a:pt x="3990" y="2961"/>
                  <a:pt x="5352" y="4481"/>
                  <a:pt x="6682" y="6097"/>
                </a:cubicBezTo>
                <a:cubicBezTo>
                  <a:pt x="7664" y="7458"/>
                  <a:pt x="8994" y="9263"/>
                  <a:pt x="10736" y="11670"/>
                </a:cubicBezTo>
                <a:cubicBezTo>
                  <a:pt x="10831" y="11892"/>
                  <a:pt x="10894" y="12082"/>
                  <a:pt x="10926" y="12240"/>
                </a:cubicBezTo>
                <a:cubicBezTo>
                  <a:pt x="9754" y="10499"/>
                  <a:pt x="4529" y="2993"/>
                  <a:pt x="3610" y="2866"/>
                </a:cubicBezTo>
                <a:cubicBezTo>
                  <a:pt x="3515" y="2866"/>
                  <a:pt x="3452" y="2898"/>
                  <a:pt x="3420" y="2930"/>
                </a:cubicBezTo>
                <a:cubicBezTo>
                  <a:pt x="3389" y="2961"/>
                  <a:pt x="3357" y="2993"/>
                  <a:pt x="3357" y="3056"/>
                </a:cubicBezTo>
                <a:cubicBezTo>
                  <a:pt x="3357" y="3183"/>
                  <a:pt x="3357" y="3215"/>
                  <a:pt x="5131" y="5400"/>
                </a:cubicBezTo>
                <a:cubicBezTo>
                  <a:pt x="6492" y="7110"/>
                  <a:pt x="9089" y="10308"/>
                  <a:pt x="9881" y="11670"/>
                </a:cubicBezTo>
                <a:lnTo>
                  <a:pt x="1172" y="1315"/>
                </a:lnTo>
                <a:cubicBezTo>
                  <a:pt x="1137" y="1262"/>
                  <a:pt x="1093" y="1239"/>
                  <a:pt x="1049" y="1239"/>
                </a:cubicBezTo>
                <a:cubicBezTo>
                  <a:pt x="1014" y="1239"/>
                  <a:pt x="979" y="1254"/>
                  <a:pt x="950" y="1283"/>
                </a:cubicBezTo>
                <a:cubicBezTo>
                  <a:pt x="887" y="1346"/>
                  <a:pt x="887" y="1441"/>
                  <a:pt x="950" y="1536"/>
                </a:cubicBezTo>
                <a:cubicBezTo>
                  <a:pt x="1805" y="2708"/>
                  <a:pt x="5669" y="7617"/>
                  <a:pt x="6999" y="9453"/>
                </a:cubicBezTo>
                <a:cubicBezTo>
                  <a:pt x="5827" y="7933"/>
                  <a:pt x="1330" y="3056"/>
                  <a:pt x="254" y="1663"/>
                </a:cubicBezTo>
                <a:cubicBezTo>
                  <a:pt x="214" y="1624"/>
                  <a:pt x="163" y="1597"/>
                  <a:pt x="122" y="1597"/>
                </a:cubicBezTo>
                <a:cubicBezTo>
                  <a:pt x="97" y="1597"/>
                  <a:pt x="76" y="1607"/>
                  <a:pt x="64" y="1631"/>
                </a:cubicBezTo>
                <a:cubicBezTo>
                  <a:pt x="32" y="1663"/>
                  <a:pt x="0" y="1726"/>
                  <a:pt x="0" y="1758"/>
                </a:cubicBezTo>
                <a:cubicBezTo>
                  <a:pt x="0" y="1821"/>
                  <a:pt x="0" y="1853"/>
                  <a:pt x="95" y="1853"/>
                </a:cubicBezTo>
                <a:lnTo>
                  <a:pt x="7411" y="10752"/>
                </a:lnTo>
                <a:lnTo>
                  <a:pt x="1394" y="4070"/>
                </a:lnTo>
                <a:cubicBezTo>
                  <a:pt x="1362" y="4038"/>
                  <a:pt x="1322" y="4022"/>
                  <a:pt x="1287" y="4022"/>
                </a:cubicBezTo>
                <a:cubicBezTo>
                  <a:pt x="1251" y="4022"/>
                  <a:pt x="1219" y="4038"/>
                  <a:pt x="1204" y="4070"/>
                </a:cubicBezTo>
                <a:cubicBezTo>
                  <a:pt x="1140" y="4101"/>
                  <a:pt x="1109" y="4165"/>
                  <a:pt x="1109" y="4291"/>
                </a:cubicBezTo>
                <a:cubicBezTo>
                  <a:pt x="1109" y="4450"/>
                  <a:pt x="1172" y="4671"/>
                  <a:pt x="1330" y="4956"/>
                </a:cubicBezTo>
                <a:cubicBezTo>
                  <a:pt x="1267" y="4861"/>
                  <a:pt x="1172" y="4766"/>
                  <a:pt x="1109" y="4671"/>
                </a:cubicBezTo>
                <a:cubicBezTo>
                  <a:pt x="1077" y="4640"/>
                  <a:pt x="1045" y="4624"/>
                  <a:pt x="1014" y="4624"/>
                </a:cubicBezTo>
                <a:cubicBezTo>
                  <a:pt x="982" y="4624"/>
                  <a:pt x="950" y="4640"/>
                  <a:pt x="919" y="4671"/>
                </a:cubicBezTo>
                <a:cubicBezTo>
                  <a:pt x="855" y="4703"/>
                  <a:pt x="824" y="4830"/>
                  <a:pt x="887" y="4893"/>
                </a:cubicBezTo>
                <a:cubicBezTo>
                  <a:pt x="1099" y="5185"/>
                  <a:pt x="3271" y="7770"/>
                  <a:pt x="4434" y="9177"/>
                </a:cubicBezTo>
                <a:lnTo>
                  <a:pt x="4434" y="9177"/>
                </a:lnTo>
                <a:cubicBezTo>
                  <a:pt x="3602" y="8186"/>
                  <a:pt x="2762" y="7292"/>
                  <a:pt x="2588" y="7292"/>
                </a:cubicBezTo>
                <a:cubicBezTo>
                  <a:pt x="2578" y="7292"/>
                  <a:pt x="2571" y="7295"/>
                  <a:pt x="2565" y="7300"/>
                </a:cubicBezTo>
                <a:cubicBezTo>
                  <a:pt x="2534" y="7332"/>
                  <a:pt x="2534" y="7363"/>
                  <a:pt x="2534" y="7395"/>
                </a:cubicBezTo>
                <a:cubicBezTo>
                  <a:pt x="2534" y="7458"/>
                  <a:pt x="2534" y="7490"/>
                  <a:pt x="2565" y="7522"/>
                </a:cubicBezTo>
                <a:cubicBezTo>
                  <a:pt x="3072" y="8218"/>
                  <a:pt x="4972" y="10562"/>
                  <a:pt x="5542" y="11354"/>
                </a:cubicBezTo>
                <a:cubicBezTo>
                  <a:pt x="5004" y="10752"/>
                  <a:pt x="2280" y="7775"/>
                  <a:pt x="1805" y="7237"/>
                </a:cubicBezTo>
                <a:cubicBezTo>
                  <a:pt x="1779" y="7223"/>
                  <a:pt x="1753" y="7216"/>
                  <a:pt x="1727" y="7216"/>
                </a:cubicBezTo>
                <a:cubicBezTo>
                  <a:pt x="1690" y="7216"/>
                  <a:pt x="1652" y="7231"/>
                  <a:pt x="1615" y="7268"/>
                </a:cubicBezTo>
                <a:cubicBezTo>
                  <a:pt x="1552" y="7332"/>
                  <a:pt x="3642" y="9738"/>
                  <a:pt x="3674" y="9833"/>
                </a:cubicBezTo>
                <a:cubicBezTo>
                  <a:pt x="4276" y="10499"/>
                  <a:pt x="4877" y="11227"/>
                  <a:pt x="5321" y="11829"/>
                </a:cubicBezTo>
                <a:lnTo>
                  <a:pt x="1679" y="8028"/>
                </a:lnTo>
                <a:cubicBezTo>
                  <a:pt x="1663" y="7997"/>
                  <a:pt x="1631" y="7981"/>
                  <a:pt x="1596" y="7981"/>
                </a:cubicBezTo>
                <a:cubicBezTo>
                  <a:pt x="1560" y="7981"/>
                  <a:pt x="1520" y="7997"/>
                  <a:pt x="1489" y="8028"/>
                </a:cubicBezTo>
                <a:cubicBezTo>
                  <a:pt x="1457" y="8060"/>
                  <a:pt x="1425" y="8060"/>
                  <a:pt x="1425" y="8155"/>
                </a:cubicBezTo>
                <a:cubicBezTo>
                  <a:pt x="1425" y="8155"/>
                  <a:pt x="1425" y="8218"/>
                  <a:pt x="1425" y="8218"/>
                </a:cubicBezTo>
                <a:cubicBezTo>
                  <a:pt x="1425" y="8503"/>
                  <a:pt x="3642" y="10815"/>
                  <a:pt x="4371" y="11607"/>
                </a:cubicBezTo>
                <a:cubicBezTo>
                  <a:pt x="4375" y="11616"/>
                  <a:pt x="4380" y="11624"/>
                  <a:pt x="4386" y="11632"/>
                </a:cubicBezTo>
                <a:lnTo>
                  <a:pt x="4386" y="11632"/>
                </a:lnTo>
                <a:lnTo>
                  <a:pt x="2249" y="9643"/>
                </a:lnTo>
                <a:cubicBezTo>
                  <a:pt x="2230" y="9634"/>
                  <a:pt x="2212" y="9630"/>
                  <a:pt x="2194" y="9630"/>
                </a:cubicBezTo>
                <a:cubicBezTo>
                  <a:pt x="2151" y="9630"/>
                  <a:pt x="2113" y="9653"/>
                  <a:pt x="2090" y="9675"/>
                </a:cubicBezTo>
                <a:cubicBezTo>
                  <a:pt x="2027" y="9707"/>
                  <a:pt x="2027" y="9770"/>
                  <a:pt x="2027" y="9833"/>
                </a:cubicBezTo>
                <a:lnTo>
                  <a:pt x="2027" y="9992"/>
                </a:lnTo>
                <a:cubicBezTo>
                  <a:pt x="2027" y="10182"/>
                  <a:pt x="3959" y="12114"/>
                  <a:pt x="4244" y="12430"/>
                </a:cubicBezTo>
                <a:lnTo>
                  <a:pt x="4117" y="12430"/>
                </a:lnTo>
                <a:cubicBezTo>
                  <a:pt x="3800" y="12430"/>
                  <a:pt x="3705" y="12430"/>
                  <a:pt x="3642" y="12494"/>
                </a:cubicBezTo>
                <a:cubicBezTo>
                  <a:pt x="3610" y="12525"/>
                  <a:pt x="3579" y="12589"/>
                  <a:pt x="3579" y="12620"/>
                </a:cubicBezTo>
                <a:cubicBezTo>
                  <a:pt x="3579" y="12684"/>
                  <a:pt x="3610" y="12747"/>
                  <a:pt x="3737" y="12937"/>
                </a:cubicBezTo>
                <a:lnTo>
                  <a:pt x="3895" y="12779"/>
                </a:lnTo>
                <a:lnTo>
                  <a:pt x="4117" y="12779"/>
                </a:lnTo>
                <a:cubicBezTo>
                  <a:pt x="4466" y="12747"/>
                  <a:pt x="4592" y="12747"/>
                  <a:pt x="4656" y="12684"/>
                </a:cubicBezTo>
                <a:cubicBezTo>
                  <a:pt x="4687" y="12652"/>
                  <a:pt x="4719" y="12589"/>
                  <a:pt x="4719" y="12557"/>
                </a:cubicBezTo>
                <a:cubicBezTo>
                  <a:pt x="4719" y="12494"/>
                  <a:pt x="4687" y="12462"/>
                  <a:pt x="4656" y="12430"/>
                </a:cubicBezTo>
                <a:cubicBezTo>
                  <a:pt x="4561" y="12304"/>
                  <a:pt x="4434" y="12177"/>
                  <a:pt x="4339" y="12050"/>
                </a:cubicBezTo>
                <a:lnTo>
                  <a:pt x="4339" y="12050"/>
                </a:lnTo>
                <a:lnTo>
                  <a:pt x="5067" y="12525"/>
                </a:lnTo>
                <a:cubicBezTo>
                  <a:pt x="5099" y="12541"/>
                  <a:pt x="5131" y="12549"/>
                  <a:pt x="5158" y="12549"/>
                </a:cubicBezTo>
                <a:cubicBezTo>
                  <a:pt x="5186" y="12549"/>
                  <a:pt x="5210" y="12541"/>
                  <a:pt x="5226" y="12525"/>
                </a:cubicBezTo>
                <a:cubicBezTo>
                  <a:pt x="5257" y="12494"/>
                  <a:pt x="5289" y="12399"/>
                  <a:pt x="5289" y="12367"/>
                </a:cubicBezTo>
                <a:cubicBezTo>
                  <a:pt x="5289" y="12335"/>
                  <a:pt x="5289" y="12304"/>
                  <a:pt x="5289" y="12272"/>
                </a:cubicBezTo>
                <a:lnTo>
                  <a:pt x="6081" y="13159"/>
                </a:lnTo>
                <a:cubicBezTo>
                  <a:pt x="6112" y="13190"/>
                  <a:pt x="6144" y="13206"/>
                  <a:pt x="6176" y="13206"/>
                </a:cubicBezTo>
                <a:cubicBezTo>
                  <a:pt x="6207" y="13206"/>
                  <a:pt x="6239" y="13190"/>
                  <a:pt x="6271" y="13159"/>
                </a:cubicBezTo>
                <a:cubicBezTo>
                  <a:pt x="6302" y="13127"/>
                  <a:pt x="6334" y="13064"/>
                  <a:pt x="6334" y="13000"/>
                </a:cubicBezTo>
                <a:cubicBezTo>
                  <a:pt x="6334" y="12874"/>
                  <a:pt x="6207" y="12620"/>
                  <a:pt x="6017" y="12304"/>
                </a:cubicBezTo>
                <a:lnTo>
                  <a:pt x="6017" y="12304"/>
                </a:lnTo>
                <a:cubicBezTo>
                  <a:pt x="6431" y="12718"/>
                  <a:pt x="6575" y="12832"/>
                  <a:pt x="6656" y="12832"/>
                </a:cubicBezTo>
                <a:cubicBezTo>
                  <a:pt x="6693" y="12832"/>
                  <a:pt x="6716" y="12808"/>
                  <a:pt x="6746" y="12779"/>
                </a:cubicBezTo>
                <a:cubicBezTo>
                  <a:pt x="6746" y="12747"/>
                  <a:pt x="6777" y="12715"/>
                  <a:pt x="6777" y="12684"/>
                </a:cubicBezTo>
                <a:cubicBezTo>
                  <a:pt x="6777" y="12652"/>
                  <a:pt x="6777" y="12620"/>
                  <a:pt x="6746" y="12557"/>
                </a:cubicBezTo>
                <a:lnTo>
                  <a:pt x="6746" y="12557"/>
                </a:lnTo>
                <a:cubicBezTo>
                  <a:pt x="6941" y="12772"/>
                  <a:pt x="7040" y="12842"/>
                  <a:pt x="7109" y="12842"/>
                </a:cubicBezTo>
                <a:cubicBezTo>
                  <a:pt x="7153" y="12842"/>
                  <a:pt x="7184" y="12815"/>
                  <a:pt x="7221" y="12779"/>
                </a:cubicBezTo>
                <a:cubicBezTo>
                  <a:pt x="7252" y="12779"/>
                  <a:pt x="7284" y="12715"/>
                  <a:pt x="7284" y="12684"/>
                </a:cubicBezTo>
                <a:cubicBezTo>
                  <a:pt x="7284" y="12652"/>
                  <a:pt x="7284" y="12589"/>
                  <a:pt x="7126" y="12335"/>
                </a:cubicBezTo>
                <a:lnTo>
                  <a:pt x="7126" y="12335"/>
                </a:lnTo>
                <a:cubicBezTo>
                  <a:pt x="7284" y="12462"/>
                  <a:pt x="7442" y="12557"/>
                  <a:pt x="7537" y="12557"/>
                </a:cubicBezTo>
                <a:cubicBezTo>
                  <a:pt x="7556" y="12563"/>
                  <a:pt x="7573" y="12566"/>
                  <a:pt x="7588" y="12566"/>
                </a:cubicBezTo>
                <a:cubicBezTo>
                  <a:pt x="7655" y="12566"/>
                  <a:pt x="7702" y="12519"/>
                  <a:pt x="7727" y="12494"/>
                </a:cubicBezTo>
                <a:cubicBezTo>
                  <a:pt x="7759" y="12462"/>
                  <a:pt x="7791" y="12430"/>
                  <a:pt x="7791" y="12367"/>
                </a:cubicBezTo>
                <a:cubicBezTo>
                  <a:pt x="7791" y="12272"/>
                  <a:pt x="7791" y="12272"/>
                  <a:pt x="7126" y="11512"/>
                </a:cubicBezTo>
                <a:cubicBezTo>
                  <a:pt x="5226" y="9327"/>
                  <a:pt x="1774" y="5273"/>
                  <a:pt x="1457" y="4640"/>
                </a:cubicBezTo>
                <a:lnTo>
                  <a:pt x="1457" y="4640"/>
                </a:lnTo>
                <a:lnTo>
                  <a:pt x="9058" y="13064"/>
                </a:lnTo>
                <a:cubicBezTo>
                  <a:pt x="9089" y="13095"/>
                  <a:pt x="9129" y="13111"/>
                  <a:pt x="9164" y="13111"/>
                </a:cubicBezTo>
                <a:cubicBezTo>
                  <a:pt x="9200" y="13111"/>
                  <a:pt x="9232" y="13095"/>
                  <a:pt x="9248" y="13064"/>
                </a:cubicBezTo>
                <a:cubicBezTo>
                  <a:pt x="9311" y="13000"/>
                  <a:pt x="9311" y="12874"/>
                  <a:pt x="9279" y="12810"/>
                </a:cubicBezTo>
                <a:lnTo>
                  <a:pt x="8392" y="11575"/>
                </a:lnTo>
                <a:lnTo>
                  <a:pt x="8392" y="11575"/>
                </a:lnTo>
                <a:cubicBezTo>
                  <a:pt x="8941" y="12238"/>
                  <a:pt x="9143" y="12373"/>
                  <a:pt x="9237" y="12373"/>
                </a:cubicBezTo>
                <a:cubicBezTo>
                  <a:pt x="9273" y="12373"/>
                  <a:pt x="9293" y="12353"/>
                  <a:pt x="9311" y="12335"/>
                </a:cubicBezTo>
                <a:cubicBezTo>
                  <a:pt x="9343" y="12304"/>
                  <a:pt x="9374" y="12272"/>
                  <a:pt x="9374" y="12209"/>
                </a:cubicBezTo>
                <a:cubicBezTo>
                  <a:pt x="9374" y="12145"/>
                  <a:pt x="9374" y="12114"/>
                  <a:pt x="6081" y="7585"/>
                </a:cubicBezTo>
                <a:lnTo>
                  <a:pt x="6081" y="7585"/>
                </a:lnTo>
                <a:lnTo>
                  <a:pt x="10166" y="12462"/>
                </a:lnTo>
                <a:cubicBezTo>
                  <a:pt x="10198" y="12494"/>
                  <a:pt x="10229" y="12509"/>
                  <a:pt x="10261" y="12509"/>
                </a:cubicBezTo>
                <a:cubicBezTo>
                  <a:pt x="10293" y="12509"/>
                  <a:pt x="10324" y="12494"/>
                  <a:pt x="10356" y="12462"/>
                </a:cubicBezTo>
                <a:cubicBezTo>
                  <a:pt x="10388" y="12430"/>
                  <a:pt x="10451" y="12367"/>
                  <a:pt x="10451" y="12272"/>
                </a:cubicBezTo>
                <a:cubicBezTo>
                  <a:pt x="10451" y="12177"/>
                  <a:pt x="10419" y="12019"/>
                  <a:pt x="10324" y="11860"/>
                </a:cubicBezTo>
                <a:lnTo>
                  <a:pt x="10324" y="11860"/>
                </a:lnTo>
                <a:cubicBezTo>
                  <a:pt x="10514" y="12114"/>
                  <a:pt x="10704" y="12399"/>
                  <a:pt x="10894" y="12684"/>
                </a:cubicBezTo>
                <a:cubicBezTo>
                  <a:pt x="10926" y="12715"/>
                  <a:pt x="10958" y="12715"/>
                  <a:pt x="10989" y="12747"/>
                </a:cubicBezTo>
                <a:cubicBezTo>
                  <a:pt x="11021" y="12747"/>
                  <a:pt x="11084" y="12715"/>
                  <a:pt x="11116" y="12684"/>
                </a:cubicBezTo>
                <a:cubicBezTo>
                  <a:pt x="11179" y="12620"/>
                  <a:pt x="11243" y="12525"/>
                  <a:pt x="11243" y="12304"/>
                </a:cubicBezTo>
                <a:cubicBezTo>
                  <a:pt x="11401" y="12525"/>
                  <a:pt x="11559" y="12747"/>
                  <a:pt x="11718" y="12969"/>
                </a:cubicBezTo>
                <a:cubicBezTo>
                  <a:pt x="11749" y="13000"/>
                  <a:pt x="11781" y="13016"/>
                  <a:pt x="11813" y="13016"/>
                </a:cubicBezTo>
                <a:cubicBezTo>
                  <a:pt x="11844" y="13016"/>
                  <a:pt x="11876" y="13000"/>
                  <a:pt x="11908" y="12969"/>
                </a:cubicBezTo>
                <a:cubicBezTo>
                  <a:pt x="11971" y="12937"/>
                  <a:pt x="12003" y="12842"/>
                  <a:pt x="11939" y="12747"/>
                </a:cubicBezTo>
                <a:cubicBezTo>
                  <a:pt x="11939" y="12747"/>
                  <a:pt x="11939" y="12715"/>
                  <a:pt x="11908" y="12684"/>
                </a:cubicBezTo>
                <a:cubicBezTo>
                  <a:pt x="11939" y="12684"/>
                  <a:pt x="12003" y="12684"/>
                  <a:pt x="12034" y="12652"/>
                </a:cubicBezTo>
                <a:cubicBezTo>
                  <a:pt x="12034" y="12620"/>
                  <a:pt x="12066" y="12620"/>
                  <a:pt x="12066" y="12589"/>
                </a:cubicBezTo>
                <a:cubicBezTo>
                  <a:pt x="12351" y="12937"/>
                  <a:pt x="12509" y="13064"/>
                  <a:pt x="12604" y="13095"/>
                </a:cubicBezTo>
                <a:cubicBezTo>
                  <a:pt x="12636" y="13095"/>
                  <a:pt x="12699" y="13064"/>
                  <a:pt x="12731" y="13032"/>
                </a:cubicBezTo>
                <a:cubicBezTo>
                  <a:pt x="12763" y="13000"/>
                  <a:pt x="12763" y="12969"/>
                  <a:pt x="12794" y="12937"/>
                </a:cubicBezTo>
                <a:cubicBezTo>
                  <a:pt x="12794" y="12874"/>
                  <a:pt x="12763" y="12842"/>
                  <a:pt x="12731" y="12810"/>
                </a:cubicBezTo>
                <a:lnTo>
                  <a:pt x="12414" y="12335"/>
                </a:lnTo>
                <a:lnTo>
                  <a:pt x="12414" y="12335"/>
                </a:lnTo>
                <a:cubicBezTo>
                  <a:pt x="12573" y="12462"/>
                  <a:pt x="12699" y="12525"/>
                  <a:pt x="12826" y="12525"/>
                </a:cubicBezTo>
                <a:cubicBezTo>
                  <a:pt x="12871" y="12533"/>
                  <a:pt x="12912" y="12537"/>
                  <a:pt x="12951" y="12537"/>
                </a:cubicBezTo>
                <a:cubicBezTo>
                  <a:pt x="13076" y="12537"/>
                  <a:pt x="13173" y="12495"/>
                  <a:pt x="13270" y="12399"/>
                </a:cubicBezTo>
                <a:cubicBezTo>
                  <a:pt x="13365" y="12304"/>
                  <a:pt x="13428" y="12145"/>
                  <a:pt x="13428" y="11987"/>
                </a:cubicBezTo>
                <a:cubicBezTo>
                  <a:pt x="13428" y="11797"/>
                  <a:pt x="13396" y="11607"/>
                  <a:pt x="13301" y="11354"/>
                </a:cubicBezTo>
                <a:lnTo>
                  <a:pt x="13301" y="11354"/>
                </a:lnTo>
                <a:cubicBezTo>
                  <a:pt x="13966" y="12082"/>
                  <a:pt x="14410" y="12557"/>
                  <a:pt x="14505" y="12620"/>
                </a:cubicBezTo>
                <a:cubicBezTo>
                  <a:pt x="14520" y="12652"/>
                  <a:pt x="14552" y="12668"/>
                  <a:pt x="14588" y="12668"/>
                </a:cubicBezTo>
                <a:cubicBezTo>
                  <a:pt x="14623" y="12668"/>
                  <a:pt x="14663" y="12652"/>
                  <a:pt x="14695" y="12620"/>
                </a:cubicBezTo>
                <a:cubicBezTo>
                  <a:pt x="14726" y="12589"/>
                  <a:pt x="14726" y="12557"/>
                  <a:pt x="14726" y="12525"/>
                </a:cubicBezTo>
                <a:cubicBezTo>
                  <a:pt x="14853" y="12589"/>
                  <a:pt x="14980" y="12620"/>
                  <a:pt x="15075" y="12652"/>
                </a:cubicBezTo>
                <a:cubicBezTo>
                  <a:pt x="15107" y="12657"/>
                  <a:pt x="15139" y="12660"/>
                  <a:pt x="15170" y="12660"/>
                </a:cubicBezTo>
                <a:cubicBezTo>
                  <a:pt x="15318" y="12660"/>
                  <a:pt x="15445" y="12599"/>
                  <a:pt x="15550" y="12494"/>
                </a:cubicBezTo>
                <a:cubicBezTo>
                  <a:pt x="15613" y="12462"/>
                  <a:pt x="15645" y="12367"/>
                  <a:pt x="15676" y="12272"/>
                </a:cubicBezTo>
                <a:lnTo>
                  <a:pt x="16088" y="12810"/>
                </a:lnTo>
                <a:cubicBezTo>
                  <a:pt x="16120" y="12842"/>
                  <a:pt x="16159" y="12858"/>
                  <a:pt x="16199" y="12858"/>
                </a:cubicBezTo>
                <a:cubicBezTo>
                  <a:pt x="16239" y="12858"/>
                  <a:pt x="16278" y="12842"/>
                  <a:pt x="16310" y="12810"/>
                </a:cubicBezTo>
                <a:cubicBezTo>
                  <a:pt x="16341" y="12779"/>
                  <a:pt x="16405" y="12684"/>
                  <a:pt x="16405" y="12557"/>
                </a:cubicBezTo>
                <a:cubicBezTo>
                  <a:pt x="16405" y="12525"/>
                  <a:pt x="16405" y="12494"/>
                  <a:pt x="16405" y="12462"/>
                </a:cubicBezTo>
                <a:cubicBezTo>
                  <a:pt x="16563" y="12652"/>
                  <a:pt x="16690" y="12779"/>
                  <a:pt x="16721" y="12810"/>
                </a:cubicBezTo>
                <a:cubicBezTo>
                  <a:pt x="16759" y="12847"/>
                  <a:pt x="16807" y="12863"/>
                  <a:pt x="16846" y="12863"/>
                </a:cubicBezTo>
                <a:cubicBezTo>
                  <a:pt x="16874" y="12863"/>
                  <a:pt x="16898" y="12855"/>
                  <a:pt x="16911" y="12842"/>
                </a:cubicBezTo>
                <a:cubicBezTo>
                  <a:pt x="16975" y="12779"/>
                  <a:pt x="17006" y="12684"/>
                  <a:pt x="16943" y="12620"/>
                </a:cubicBezTo>
                <a:cubicBezTo>
                  <a:pt x="16943" y="12557"/>
                  <a:pt x="16880" y="12462"/>
                  <a:pt x="16753" y="12272"/>
                </a:cubicBezTo>
                <a:lnTo>
                  <a:pt x="16753" y="12272"/>
                </a:lnTo>
                <a:cubicBezTo>
                  <a:pt x="17260" y="12779"/>
                  <a:pt x="17640" y="13095"/>
                  <a:pt x="17925" y="13127"/>
                </a:cubicBezTo>
                <a:cubicBezTo>
                  <a:pt x="17954" y="13133"/>
                  <a:pt x="17981" y="13135"/>
                  <a:pt x="18006" y="13135"/>
                </a:cubicBezTo>
                <a:cubicBezTo>
                  <a:pt x="18117" y="13135"/>
                  <a:pt x="18190" y="13084"/>
                  <a:pt x="18242" y="13032"/>
                </a:cubicBezTo>
                <a:cubicBezTo>
                  <a:pt x="18273" y="13000"/>
                  <a:pt x="18305" y="12937"/>
                  <a:pt x="18305" y="12905"/>
                </a:cubicBezTo>
                <a:cubicBezTo>
                  <a:pt x="18305" y="12842"/>
                  <a:pt x="18273" y="12810"/>
                  <a:pt x="18242" y="12779"/>
                </a:cubicBezTo>
                <a:cubicBezTo>
                  <a:pt x="18020" y="12525"/>
                  <a:pt x="17767" y="12240"/>
                  <a:pt x="17482" y="11955"/>
                </a:cubicBezTo>
                <a:lnTo>
                  <a:pt x="17482" y="11955"/>
                </a:lnTo>
                <a:cubicBezTo>
                  <a:pt x="17672" y="12114"/>
                  <a:pt x="17830" y="12209"/>
                  <a:pt x="17957" y="12240"/>
                </a:cubicBezTo>
                <a:cubicBezTo>
                  <a:pt x="18052" y="12240"/>
                  <a:pt x="18083" y="12209"/>
                  <a:pt x="18147" y="12177"/>
                </a:cubicBezTo>
                <a:cubicBezTo>
                  <a:pt x="18147" y="12145"/>
                  <a:pt x="18178" y="12145"/>
                  <a:pt x="18178" y="12114"/>
                </a:cubicBezTo>
                <a:cubicBezTo>
                  <a:pt x="18859" y="12958"/>
                  <a:pt x="19087" y="13142"/>
                  <a:pt x="19199" y="13142"/>
                </a:cubicBezTo>
                <a:cubicBezTo>
                  <a:pt x="19237" y="13142"/>
                  <a:pt x="19262" y="13120"/>
                  <a:pt x="19287" y="13095"/>
                </a:cubicBezTo>
                <a:cubicBezTo>
                  <a:pt x="19287" y="13064"/>
                  <a:pt x="19318" y="13032"/>
                  <a:pt x="19318" y="12969"/>
                </a:cubicBezTo>
                <a:cubicBezTo>
                  <a:pt x="19318" y="12937"/>
                  <a:pt x="19318" y="12905"/>
                  <a:pt x="19287" y="12842"/>
                </a:cubicBezTo>
                <a:lnTo>
                  <a:pt x="17070" y="9802"/>
                </a:lnTo>
                <a:lnTo>
                  <a:pt x="17070" y="9802"/>
                </a:lnTo>
                <a:cubicBezTo>
                  <a:pt x="19119" y="12261"/>
                  <a:pt x="19755" y="12701"/>
                  <a:pt x="20012" y="12701"/>
                </a:cubicBezTo>
                <a:cubicBezTo>
                  <a:pt x="20092" y="12701"/>
                  <a:pt x="20136" y="12658"/>
                  <a:pt x="20173" y="12620"/>
                </a:cubicBezTo>
                <a:cubicBezTo>
                  <a:pt x="20205" y="12589"/>
                  <a:pt x="20205" y="12557"/>
                  <a:pt x="20205" y="12525"/>
                </a:cubicBezTo>
                <a:cubicBezTo>
                  <a:pt x="20205" y="12462"/>
                  <a:pt x="20205" y="12430"/>
                  <a:pt x="20173" y="12399"/>
                </a:cubicBezTo>
                <a:cubicBezTo>
                  <a:pt x="17450" y="8820"/>
                  <a:pt x="13618" y="3721"/>
                  <a:pt x="12193" y="1600"/>
                </a:cubicBezTo>
                <a:lnTo>
                  <a:pt x="12193" y="1600"/>
                </a:lnTo>
                <a:cubicBezTo>
                  <a:pt x="13016" y="2550"/>
                  <a:pt x="14346" y="4260"/>
                  <a:pt x="15550" y="5812"/>
                </a:cubicBezTo>
                <a:cubicBezTo>
                  <a:pt x="19790" y="11231"/>
                  <a:pt x="20719" y="12318"/>
                  <a:pt x="21051" y="12318"/>
                </a:cubicBezTo>
                <a:cubicBezTo>
                  <a:pt x="21094" y="12318"/>
                  <a:pt x="21126" y="12301"/>
                  <a:pt x="21155" y="12272"/>
                </a:cubicBezTo>
                <a:cubicBezTo>
                  <a:pt x="21282" y="12177"/>
                  <a:pt x="21345" y="12019"/>
                  <a:pt x="21345" y="11797"/>
                </a:cubicBezTo>
                <a:cubicBezTo>
                  <a:pt x="21345" y="11607"/>
                  <a:pt x="21282" y="11322"/>
                  <a:pt x="21187" y="11037"/>
                </a:cubicBezTo>
                <a:lnTo>
                  <a:pt x="21187" y="11037"/>
                </a:lnTo>
                <a:lnTo>
                  <a:pt x="22169" y="12209"/>
                </a:lnTo>
                <a:cubicBezTo>
                  <a:pt x="22208" y="12248"/>
                  <a:pt x="22247" y="12275"/>
                  <a:pt x="22286" y="12275"/>
                </a:cubicBezTo>
                <a:cubicBezTo>
                  <a:pt x="22310" y="12275"/>
                  <a:pt x="22334" y="12264"/>
                  <a:pt x="22359" y="12240"/>
                </a:cubicBezTo>
                <a:cubicBezTo>
                  <a:pt x="22359" y="12240"/>
                  <a:pt x="22390" y="12209"/>
                  <a:pt x="22390" y="12209"/>
                </a:cubicBezTo>
                <a:cubicBezTo>
                  <a:pt x="22770" y="12715"/>
                  <a:pt x="23055" y="13000"/>
                  <a:pt x="23214" y="13032"/>
                </a:cubicBezTo>
                <a:cubicBezTo>
                  <a:pt x="23309" y="13032"/>
                  <a:pt x="23372" y="13000"/>
                  <a:pt x="23404" y="12969"/>
                </a:cubicBezTo>
                <a:cubicBezTo>
                  <a:pt x="23499" y="12874"/>
                  <a:pt x="23530" y="12779"/>
                  <a:pt x="23562" y="12620"/>
                </a:cubicBezTo>
                <a:cubicBezTo>
                  <a:pt x="23562" y="12557"/>
                  <a:pt x="23530" y="12462"/>
                  <a:pt x="23499" y="12335"/>
                </a:cubicBezTo>
                <a:cubicBezTo>
                  <a:pt x="23562" y="12304"/>
                  <a:pt x="23625" y="12272"/>
                  <a:pt x="23657" y="12240"/>
                </a:cubicBezTo>
                <a:cubicBezTo>
                  <a:pt x="23689" y="12209"/>
                  <a:pt x="23689" y="12209"/>
                  <a:pt x="23689" y="12177"/>
                </a:cubicBezTo>
                <a:lnTo>
                  <a:pt x="24037" y="12652"/>
                </a:lnTo>
                <a:cubicBezTo>
                  <a:pt x="24069" y="12684"/>
                  <a:pt x="24108" y="12699"/>
                  <a:pt x="24148" y="12699"/>
                </a:cubicBezTo>
                <a:cubicBezTo>
                  <a:pt x="24187" y="12699"/>
                  <a:pt x="24227" y="12684"/>
                  <a:pt x="24259" y="12652"/>
                </a:cubicBezTo>
                <a:cubicBezTo>
                  <a:pt x="24354" y="12557"/>
                  <a:pt x="24385" y="12462"/>
                  <a:pt x="24417" y="12304"/>
                </a:cubicBezTo>
                <a:lnTo>
                  <a:pt x="24449" y="12335"/>
                </a:lnTo>
                <a:cubicBezTo>
                  <a:pt x="24484" y="12388"/>
                  <a:pt x="24518" y="12411"/>
                  <a:pt x="24553" y="12411"/>
                </a:cubicBezTo>
                <a:cubicBezTo>
                  <a:pt x="24582" y="12411"/>
                  <a:pt x="24610" y="12395"/>
                  <a:pt x="24639" y="12367"/>
                </a:cubicBezTo>
                <a:cubicBezTo>
                  <a:pt x="24702" y="12304"/>
                  <a:pt x="24702" y="12209"/>
                  <a:pt x="24670" y="12114"/>
                </a:cubicBezTo>
                <a:lnTo>
                  <a:pt x="24354" y="11670"/>
                </a:lnTo>
                <a:cubicBezTo>
                  <a:pt x="23974" y="10530"/>
                  <a:pt x="22517" y="8693"/>
                  <a:pt x="20522" y="6413"/>
                </a:cubicBezTo>
                <a:lnTo>
                  <a:pt x="19382" y="4830"/>
                </a:lnTo>
                <a:lnTo>
                  <a:pt x="25684" y="12462"/>
                </a:lnTo>
                <a:cubicBezTo>
                  <a:pt x="25715" y="12494"/>
                  <a:pt x="25747" y="12509"/>
                  <a:pt x="25779" y="12509"/>
                </a:cubicBezTo>
                <a:cubicBezTo>
                  <a:pt x="25810" y="12509"/>
                  <a:pt x="25842" y="12494"/>
                  <a:pt x="25874" y="12462"/>
                </a:cubicBezTo>
                <a:cubicBezTo>
                  <a:pt x="25905" y="12430"/>
                  <a:pt x="25937" y="12367"/>
                  <a:pt x="25937" y="12304"/>
                </a:cubicBezTo>
                <a:cubicBezTo>
                  <a:pt x="25969" y="12209"/>
                  <a:pt x="25842" y="11955"/>
                  <a:pt x="25620" y="11607"/>
                </a:cubicBezTo>
                <a:lnTo>
                  <a:pt x="25620" y="11607"/>
                </a:lnTo>
                <a:cubicBezTo>
                  <a:pt x="25905" y="11924"/>
                  <a:pt x="26096" y="12177"/>
                  <a:pt x="26222" y="12304"/>
                </a:cubicBezTo>
                <a:cubicBezTo>
                  <a:pt x="26238" y="12335"/>
                  <a:pt x="26270" y="12351"/>
                  <a:pt x="26305" y="12351"/>
                </a:cubicBezTo>
                <a:cubicBezTo>
                  <a:pt x="26341" y="12351"/>
                  <a:pt x="26381" y="12335"/>
                  <a:pt x="26412" y="12304"/>
                </a:cubicBezTo>
                <a:cubicBezTo>
                  <a:pt x="26476" y="12240"/>
                  <a:pt x="26476" y="12145"/>
                  <a:pt x="26412" y="12082"/>
                </a:cubicBezTo>
                <a:cubicBezTo>
                  <a:pt x="26412" y="12051"/>
                  <a:pt x="24166" y="9024"/>
                  <a:pt x="21934" y="6037"/>
                </a:cubicBezTo>
                <a:lnTo>
                  <a:pt x="21934" y="6037"/>
                </a:lnTo>
                <a:cubicBezTo>
                  <a:pt x="22677" y="6949"/>
                  <a:pt x="23520" y="7934"/>
                  <a:pt x="24417" y="8947"/>
                </a:cubicBezTo>
                <a:lnTo>
                  <a:pt x="27362" y="12652"/>
                </a:lnTo>
                <a:cubicBezTo>
                  <a:pt x="27394" y="12684"/>
                  <a:pt x="27434" y="12699"/>
                  <a:pt x="27473" y="12699"/>
                </a:cubicBezTo>
                <a:cubicBezTo>
                  <a:pt x="27513" y="12699"/>
                  <a:pt x="27552" y="12684"/>
                  <a:pt x="27584" y="12652"/>
                </a:cubicBezTo>
                <a:cubicBezTo>
                  <a:pt x="27616" y="12620"/>
                  <a:pt x="27647" y="12557"/>
                  <a:pt x="27647" y="12525"/>
                </a:cubicBezTo>
                <a:cubicBezTo>
                  <a:pt x="27647" y="12272"/>
                  <a:pt x="27109" y="11607"/>
                  <a:pt x="25050" y="9232"/>
                </a:cubicBezTo>
                <a:cubicBezTo>
                  <a:pt x="24924" y="9073"/>
                  <a:pt x="24765" y="8915"/>
                  <a:pt x="24607" y="8725"/>
                </a:cubicBezTo>
                <a:lnTo>
                  <a:pt x="19762" y="2676"/>
                </a:lnTo>
                <a:cubicBezTo>
                  <a:pt x="19160" y="1790"/>
                  <a:pt x="18780" y="1061"/>
                  <a:pt x="18780" y="681"/>
                </a:cubicBezTo>
                <a:cubicBezTo>
                  <a:pt x="18780" y="618"/>
                  <a:pt x="18812" y="586"/>
                  <a:pt x="18812" y="586"/>
                </a:cubicBezTo>
                <a:cubicBezTo>
                  <a:pt x="18843" y="554"/>
                  <a:pt x="18875" y="523"/>
                  <a:pt x="18970" y="523"/>
                </a:cubicBezTo>
                <a:cubicBezTo>
                  <a:pt x="19097" y="554"/>
                  <a:pt x="19223" y="618"/>
                  <a:pt x="19382" y="713"/>
                </a:cubicBezTo>
                <a:cubicBezTo>
                  <a:pt x="19540" y="1948"/>
                  <a:pt x="21915" y="4513"/>
                  <a:pt x="24417" y="7237"/>
                </a:cubicBezTo>
                <a:cubicBezTo>
                  <a:pt x="24607" y="7458"/>
                  <a:pt x="24829" y="7680"/>
                  <a:pt x="25050" y="7902"/>
                </a:cubicBezTo>
                <a:cubicBezTo>
                  <a:pt x="25494" y="8440"/>
                  <a:pt x="25905" y="8978"/>
                  <a:pt x="26349" y="9485"/>
                </a:cubicBezTo>
                <a:cubicBezTo>
                  <a:pt x="27299" y="10879"/>
                  <a:pt x="28122" y="12177"/>
                  <a:pt x="28724" y="13064"/>
                </a:cubicBezTo>
                <a:cubicBezTo>
                  <a:pt x="28724" y="13095"/>
                  <a:pt x="28756" y="13127"/>
                  <a:pt x="28819" y="13127"/>
                </a:cubicBezTo>
                <a:cubicBezTo>
                  <a:pt x="28851" y="13127"/>
                  <a:pt x="28882" y="13127"/>
                  <a:pt x="28914" y="13095"/>
                </a:cubicBezTo>
                <a:cubicBezTo>
                  <a:pt x="29009" y="13000"/>
                  <a:pt x="29072" y="12874"/>
                  <a:pt x="29072" y="12747"/>
                </a:cubicBezTo>
                <a:lnTo>
                  <a:pt x="29072" y="12684"/>
                </a:lnTo>
                <a:cubicBezTo>
                  <a:pt x="29199" y="12874"/>
                  <a:pt x="29326" y="13000"/>
                  <a:pt x="29389" y="13064"/>
                </a:cubicBezTo>
                <a:cubicBezTo>
                  <a:pt x="29421" y="13095"/>
                  <a:pt x="29460" y="13111"/>
                  <a:pt x="29496" y="13111"/>
                </a:cubicBezTo>
                <a:cubicBezTo>
                  <a:pt x="29532" y="13111"/>
                  <a:pt x="29563" y="13095"/>
                  <a:pt x="29579" y="13064"/>
                </a:cubicBezTo>
                <a:cubicBezTo>
                  <a:pt x="29611" y="13032"/>
                  <a:pt x="29642" y="13000"/>
                  <a:pt x="29642" y="12937"/>
                </a:cubicBezTo>
                <a:cubicBezTo>
                  <a:pt x="29801" y="13032"/>
                  <a:pt x="29927" y="13064"/>
                  <a:pt x="30022" y="13095"/>
                </a:cubicBezTo>
                <a:cubicBezTo>
                  <a:pt x="30056" y="13101"/>
                  <a:pt x="30088" y="13104"/>
                  <a:pt x="30118" y="13104"/>
                </a:cubicBezTo>
                <a:cubicBezTo>
                  <a:pt x="30256" y="13104"/>
                  <a:pt x="30356" y="13047"/>
                  <a:pt x="30434" y="12969"/>
                </a:cubicBezTo>
                <a:cubicBezTo>
                  <a:pt x="30498" y="12905"/>
                  <a:pt x="30529" y="12842"/>
                  <a:pt x="30561" y="12715"/>
                </a:cubicBezTo>
                <a:cubicBezTo>
                  <a:pt x="30561" y="12652"/>
                  <a:pt x="30529" y="12557"/>
                  <a:pt x="30498" y="12462"/>
                </a:cubicBezTo>
                <a:lnTo>
                  <a:pt x="30498" y="12462"/>
                </a:lnTo>
                <a:cubicBezTo>
                  <a:pt x="30593" y="12525"/>
                  <a:pt x="30656" y="12557"/>
                  <a:pt x="30719" y="12557"/>
                </a:cubicBezTo>
                <a:lnTo>
                  <a:pt x="30783" y="12557"/>
                </a:lnTo>
                <a:cubicBezTo>
                  <a:pt x="30878" y="12620"/>
                  <a:pt x="31004" y="12652"/>
                  <a:pt x="31099" y="12684"/>
                </a:cubicBezTo>
                <a:cubicBezTo>
                  <a:pt x="31127" y="12689"/>
                  <a:pt x="31155" y="12692"/>
                  <a:pt x="31183" y="12692"/>
                </a:cubicBezTo>
                <a:cubicBezTo>
                  <a:pt x="31313" y="12692"/>
                  <a:pt x="31438" y="12635"/>
                  <a:pt x="31543" y="12557"/>
                </a:cubicBezTo>
                <a:cubicBezTo>
                  <a:pt x="31574" y="12525"/>
                  <a:pt x="31606" y="12462"/>
                  <a:pt x="31606" y="12430"/>
                </a:cubicBezTo>
                <a:cubicBezTo>
                  <a:pt x="31606" y="12367"/>
                  <a:pt x="31574" y="12335"/>
                  <a:pt x="31543" y="12304"/>
                </a:cubicBezTo>
                <a:cubicBezTo>
                  <a:pt x="28249" y="8503"/>
                  <a:pt x="23404" y="2518"/>
                  <a:pt x="23214" y="1188"/>
                </a:cubicBezTo>
                <a:lnTo>
                  <a:pt x="23214" y="1188"/>
                </a:lnTo>
                <a:cubicBezTo>
                  <a:pt x="23625" y="1600"/>
                  <a:pt x="24765" y="3056"/>
                  <a:pt x="26191" y="4893"/>
                </a:cubicBezTo>
                <a:cubicBezTo>
                  <a:pt x="28249" y="7743"/>
                  <a:pt x="31068" y="11385"/>
                  <a:pt x="32271" y="12905"/>
                </a:cubicBezTo>
                <a:cubicBezTo>
                  <a:pt x="32310" y="12944"/>
                  <a:pt x="32361" y="12972"/>
                  <a:pt x="32410" y="12972"/>
                </a:cubicBezTo>
                <a:cubicBezTo>
                  <a:pt x="32440" y="12972"/>
                  <a:pt x="32468" y="12961"/>
                  <a:pt x="32493" y="12937"/>
                </a:cubicBezTo>
                <a:cubicBezTo>
                  <a:pt x="32493" y="12905"/>
                  <a:pt x="32524" y="12874"/>
                  <a:pt x="32524" y="12842"/>
                </a:cubicBezTo>
                <a:cubicBezTo>
                  <a:pt x="32683" y="12969"/>
                  <a:pt x="32778" y="13032"/>
                  <a:pt x="32873" y="13032"/>
                </a:cubicBezTo>
                <a:cubicBezTo>
                  <a:pt x="32891" y="13038"/>
                  <a:pt x="32908" y="13041"/>
                  <a:pt x="32924" y="13041"/>
                </a:cubicBezTo>
                <a:cubicBezTo>
                  <a:pt x="32992" y="13041"/>
                  <a:pt x="33043" y="12994"/>
                  <a:pt x="33094" y="12969"/>
                </a:cubicBezTo>
                <a:cubicBezTo>
                  <a:pt x="33126" y="12937"/>
                  <a:pt x="33126" y="12905"/>
                  <a:pt x="33126" y="12842"/>
                </a:cubicBezTo>
                <a:cubicBezTo>
                  <a:pt x="33126" y="12779"/>
                  <a:pt x="33158" y="12747"/>
                  <a:pt x="32746" y="12240"/>
                </a:cubicBezTo>
                <a:lnTo>
                  <a:pt x="32746" y="12240"/>
                </a:lnTo>
                <a:cubicBezTo>
                  <a:pt x="33284" y="12779"/>
                  <a:pt x="33696" y="13127"/>
                  <a:pt x="34013" y="13159"/>
                </a:cubicBezTo>
                <a:cubicBezTo>
                  <a:pt x="34139" y="13159"/>
                  <a:pt x="34266" y="13127"/>
                  <a:pt x="34361" y="13032"/>
                </a:cubicBezTo>
                <a:cubicBezTo>
                  <a:pt x="34361" y="13032"/>
                  <a:pt x="34393" y="13000"/>
                  <a:pt x="34424" y="12969"/>
                </a:cubicBezTo>
                <a:lnTo>
                  <a:pt x="34456" y="13032"/>
                </a:lnTo>
                <a:lnTo>
                  <a:pt x="34488" y="13064"/>
                </a:lnTo>
                <a:cubicBezTo>
                  <a:pt x="34545" y="13107"/>
                  <a:pt x="34583" y="13124"/>
                  <a:pt x="34613" y="13124"/>
                </a:cubicBezTo>
                <a:cubicBezTo>
                  <a:pt x="34650" y="13124"/>
                  <a:pt x="34675" y="13098"/>
                  <a:pt x="34709" y="13064"/>
                </a:cubicBezTo>
                <a:cubicBezTo>
                  <a:pt x="34773" y="13032"/>
                  <a:pt x="34773" y="12905"/>
                  <a:pt x="34709" y="12842"/>
                </a:cubicBezTo>
                <a:lnTo>
                  <a:pt x="34551" y="12589"/>
                </a:lnTo>
                <a:lnTo>
                  <a:pt x="34551" y="12557"/>
                </a:lnTo>
                <a:cubicBezTo>
                  <a:pt x="34551" y="12019"/>
                  <a:pt x="34108" y="11132"/>
                  <a:pt x="33443" y="10055"/>
                </a:cubicBezTo>
                <a:lnTo>
                  <a:pt x="33443" y="10055"/>
                </a:lnTo>
                <a:cubicBezTo>
                  <a:pt x="34234" y="11069"/>
                  <a:pt x="34995" y="12019"/>
                  <a:pt x="35660" y="12905"/>
                </a:cubicBezTo>
                <a:cubicBezTo>
                  <a:pt x="35691" y="12937"/>
                  <a:pt x="35731" y="12953"/>
                  <a:pt x="35770" y="12953"/>
                </a:cubicBezTo>
                <a:cubicBezTo>
                  <a:pt x="35810" y="12953"/>
                  <a:pt x="35850" y="12937"/>
                  <a:pt x="35881" y="12905"/>
                </a:cubicBezTo>
                <a:cubicBezTo>
                  <a:pt x="35945" y="12842"/>
                  <a:pt x="35945" y="12747"/>
                  <a:pt x="35881" y="12684"/>
                </a:cubicBezTo>
                <a:cubicBezTo>
                  <a:pt x="35786" y="12557"/>
                  <a:pt x="35691" y="12430"/>
                  <a:pt x="35596" y="12304"/>
                </a:cubicBezTo>
                <a:lnTo>
                  <a:pt x="35596" y="12304"/>
                </a:lnTo>
                <a:cubicBezTo>
                  <a:pt x="36103" y="12842"/>
                  <a:pt x="36515" y="13159"/>
                  <a:pt x="36863" y="13190"/>
                </a:cubicBezTo>
                <a:cubicBezTo>
                  <a:pt x="36885" y="13196"/>
                  <a:pt x="36909" y="13199"/>
                  <a:pt x="36933" y="13199"/>
                </a:cubicBezTo>
                <a:cubicBezTo>
                  <a:pt x="37044" y="13199"/>
                  <a:pt x="37165" y="13142"/>
                  <a:pt x="37243" y="13064"/>
                </a:cubicBezTo>
                <a:cubicBezTo>
                  <a:pt x="37306" y="13000"/>
                  <a:pt x="37306" y="12905"/>
                  <a:pt x="37275" y="12842"/>
                </a:cubicBezTo>
                <a:lnTo>
                  <a:pt x="35913" y="10974"/>
                </a:lnTo>
                <a:lnTo>
                  <a:pt x="35913" y="10974"/>
                </a:lnTo>
                <a:cubicBezTo>
                  <a:pt x="36293" y="11449"/>
                  <a:pt x="36641" y="11860"/>
                  <a:pt x="36958" y="12177"/>
                </a:cubicBezTo>
                <a:lnTo>
                  <a:pt x="37275" y="12589"/>
                </a:lnTo>
                <a:cubicBezTo>
                  <a:pt x="37312" y="12626"/>
                  <a:pt x="37349" y="12641"/>
                  <a:pt x="37386" y="12641"/>
                </a:cubicBezTo>
                <a:cubicBezTo>
                  <a:pt x="37412" y="12641"/>
                  <a:pt x="37438" y="12633"/>
                  <a:pt x="37465" y="12620"/>
                </a:cubicBezTo>
                <a:cubicBezTo>
                  <a:pt x="37718" y="12810"/>
                  <a:pt x="37940" y="12905"/>
                  <a:pt x="38098" y="12937"/>
                </a:cubicBezTo>
                <a:cubicBezTo>
                  <a:pt x="38131" y="12942"/>
                  <a:pt x="38162" y="12945"/>
                  <a:pt x="38193" y="12945"/>
                </a:cubicBezTo>
                <a:cubicBezTo>
                  <a:pt x="38342" y="12945"/>
                  <a:pt x="38474" y="12884"/>
                  <a:pt x="38605" y="12779"/>
                </a:cubicBezTo>
                <a:cubicBezTo>
                  <a:pt x="38668" y="12715"/>
                  <a:pt x="38731" y="12620"/>
                  <a:pt x="38731" y="12399"/>
                </a:cubicBezTo>
                <a:cubicBezTo>
                  <a:pt x="38731" y="12367"/>
                  <a:pt x="38731" y="12335"/>
                  <a:pt x="38731" y="12272"/>
                </a:cubicBezTo>
                <a:cubicBezTo>
                  <a:pt x="39081" y="12642"/>
                  <a:pt x="39244" y="12732"/>
                  <a:pt x="39332" y="12732"/>
                </a:cubicBezTo>
                <a:cubicBezTo>
                  <a:pt x="39380" y="12732"/>
                  <a:pt x="39406" y="12706"/>
                  <a:pt x="39428" y="12684"/>
                </a:cubicBezTo>
                <a:cubicBezTo>
                  <a:pt x="39460" y="12652"/>
                  <a:pt x="39492" y="12589"/>
                  <a:pt x="39492" y="12557"/>
                </a:cubicBezTo>
                <a:cubicBezTo>
                  <a:pt x="39492" y="12494"/>
                  <a:pt x="39492" y="12462"/>
                  <a:pt x="39460" y="12430"/>
                </a:cubicBezTo>
                <a:cubicBezTo>
                  <a:pt x="39428" y="12399"/>
                  <a:pt x="39397" y="12367"/>
                  <a:pt x="39365" y="12335"/>
                </a:cubicBezTo>
                <a:lnTo>
                  <a:pt x="39365" y="12335"/>
                </a:lnTo>
                <a:cubicBezTo>
                  <a:pt x="39460" y="12367"/>
                  <a:pt x="39523" y="12399"/>
                  <a:pt x="39618" y="12399"/>
                </a:cubicBezTo>
                <a:cubicBezTo>
                  <a:pt x="39713" y="12399"/>
                  <a:pt x="39777" y="12399"/>
                  <a:pt x="39840" y="12367"/>
                </a:cubicBezTo>
                <a:cubicBezTo>
                  <a:pt x="40030" y="12525"/>
                  <a:pt x="40220" y="12589"/>
                  <a:pt x="40347" y="12620"/>
                </a:cubicBezTo>
                <a:cubicBezTo>
                  <a:pt x="40380" y="12626"/>
                  <a:pt x="40412" y="12629"/>
                  <a:pt x="40442" y="12629"/>
                </a:cubicBezTo>
                <a:cubicBezTo>
                  <a:pt x="40581" y="12629"/>
                  <a:pt x="40686" y="12572"/>
                  <a:pt x="40790" y="12494"/>
                </a:cubicBezTo>
                <a:cubicBezTo>
                  <a:pt x="40822" y="12462"/>
                  <a:pt x="40822" y="12430"/>
                  <a:pt x="40822" y="12367"/>
                </a:cubicBezTo>
                <a:cubicBezTo>
                  <a:pt x="40822" y="12335"/>
                  <a:pt x="40822" y="12272"/>
                  <a:pt x="40790" y="12240"/>
                </a:cubicBezTo>
                <a:cubicBezTo>
                  <a:pt x="39111" y="10277"/>
                  <a:pt x="37433" y="8250"/>
                  <a:pt x="36008" y="6445"/>
                </a:cubicBezTo>
                <a:lnTo>
                  <a:pt x="32651" y="1790"/>
                </a:lnTo>
                <a:cubicBezTo>
                  <a:pt x="32271" y="1156"/>
                  <a:pt x="32081" y="744"/>
                  <a:pt x="32176" y="586"/>
                </a:cubicBezTo>
                <a:cubicBezTo>
                  <a:pt x="32176" y="554"/>
                  <a:pt x="32208" y="554"/>
                  <a:pt x="32303" y="554"/>
                </a:cubicBezTo>
                <a:cubicBezTo>
                  <a:pt x="32461" y="586"/>
                  <a:pt x="32651" y="681"/>
                  <a:pt x="32873" y="903"/>
                </a:cubicBezTo>
                <a:cubicBezTo>
                  <a:pt x="32841" y="966"/>
                  <a:pt x="32809" y="1061"/>
                  <a:pt x="32873" y="1125"/>
                </a:cubicBezTo>
                <a:lnTo>
                  <a:pt x="40062" y="11069"/>
                </a:lnTo>
                <a:cubicBezTo>
                  <a:pt x="40727" y="12082"/>
                  <a:pt x="40822" y="12177"/>
                  <a:pt x="40917" y="12209"/>
                </a:cubicBezTo>
                <a:cubicBezTo>
                  <a:pt x="40980" y="12209"/>
                  <a:pt x="41012" y="12209"/>
                  <a:pt x="41043" y="12177"/>
                </a:cubicBezTo>
                <a:cubicBezTo>
                  <a:pt x="41107" y="12114"/>
                  <a:pt x="41107" y="11987"/>
                  <a:pt x="41075" y="11924"/>
                </a:cubicBezTo>
                <a:lnTo>
                  <a:pt x="40283" y="10847"/>
                </a:lnTo>
                <a:cubicBezTo>
                  <a:pt x="40030" y="10435"/>
                  <a:pt x="39713" y="9960"/>
                  <a:pt x="39397" y="9453"/>
                </a:cubicBezTo>
                <a:cubicBezTo>
                  <a:pt x="39143" y="9073"/>
                  <a:pt x="38921" y="8725"/>
                  <a:pt x="38668" y="8345"/>
                </a:cubicBezTo>
                <a:lnTo>
                  <a:pt x="38668" y="8345"/>
                </a:lnTo>
                <a:lnTo>
                  <a:pt x="42215" y="12747"/>
                </a:lnTo>
                <a:cubicBezTo>
                  <a:pt x="42247" y="12779"/>
                  <a:pt x="42278" y="12795"/>
                  <a:pt x="42310" y="12795"/>
                </a:cubicBezTo>
                <a:cubicBezTo>
                  <a:pt x="42342" y="12795"/>
                  <a:pt x="42373" y="12779"/>
                  <a:pt x="42405" y="12747"/>
                </a:cubicBezTo>
                <a:cubicBezTo>
                  <a:pt x="42468" y="12684"/>
                  <a:pt x="42468" y="12557"/>
                  <a:pt x="42437" y="12494"/>
                </a:cubicBezTo>
                <a:cubicBezTo>
                  <a:pt x="42342" y="12399"/>
                  <a:pt x="42247" y="12304"/>
                  <a:pt x="42183" y="12177"/>
                </a:cubicBezTo>
                <a:lnTo>
                  <a:pt x="42183" y="12177"/>
                </a:lnTo>
                <a:cubicBezTo>
                  <a:pt x="42202" y="12186"/>
                  <a:pt x="42220" y="12190"/>
                  <a:pt x="42238" y="12190"/>
                </a:cubicBezTo>
                <a:cubicBezTo>
                  <a:pt x="42281" y="12190"/>
                  <a:pt x="42319" y="12168"/>
                  <a:pt x="42342" y="12145"/>
                </a:cubicBezTo>
                <a:cubicBezTo>
                  <a:pt x="42405" y="12082"/>
                  <a:pt x="42405" y="11955"/>
                  <a:pt x="42373" y="11892"/>
                </a:cubicBezTo>
                <a:lnTo>
                  <a:pt x="34614" y="1156"/>
                </a:lnTo>
                <a:lnTo>
                  <a:pt x="34678" y="1156"/>
                </a:lnTo>
                <a:cubicBezTo>
                  <a:pt x="34709" y="1156"/>
                  <a:pt x="34773" y="1188"/>
                  <a:pt x="34804" y="1188"/>
                </a:cubicBezTo>
                <a:cubicBezTo>
                  <a:pt x="36166" y="3658"/>
                  <a:pt x="41993" y="10942"/>
                  <a:pt x="43292" y="12557"/>
                </a:cubicBezTo>
                <a:cubicBezTo>
                  <a:pt x="43310" y="12594"/>
                  <a:pt x="43351" y="12609"/>
                  <a:pt x="43394" y="12609"/>
                </a:cubicBezTo>
                <a:cubicBezTo>
                  <a:pt x="43424" y="12609"/>
                  <a:pt x="43456" y="12602"/>
                  <a:pt x="43482" y="12589"/>
                </a:cubicBezTo>
                <a:cubicBezTo>
                  <a:pt x="43545" y="12525"/>
                  <a:pt x="43545" y="12430"/>
                  <a:pt x="43513" y="12335"/>
                </a:cubicBezTo>
                <a:cubicBezTo>
                  <a:pt x="43450" y="12209"/>
                  <a:pt x="42848" y="11259"/>
                  <a:pt x="42025" y="9960"/>
                </a:cubicBezTo>
                <a:lnTo>
                  <a:pt x="42025" y="9960"/>
                </a:lnTo>
                <a:cubicBezTo>
                  <a:pt x="42437" y="10435"/>
                  <a:pt x="42785" y="10879"/>
                  <a:pt x="43133" y="11290"/>
                </a:cubicBezTo>
                <a:cubicBezTo>
                  <a:pt x="43545" y="11924"/>
                  <a:pt x="43925" y="12494"/>
                  <a:pt x="44210" y="12969"/>
                </a:cubicBezTo>
                <a:cubicBezTo>
                  <a:pt x="44242" y="13000"/>
                  <a:pt x="44274" y="13032"/>
                  <a:pt x="44305" y="13032"/>
                </a:cubicBezTo>
                <a:cubicBezTo>
                  <a:pt x="44337" y="13032"/>
                  <a:pt x="44400" y="13032"/>
                  <a:pt x="44432" y="13000"/>
                </a:cubicBezTo>
                <a:cubicBezTo>
                  <a:pt x="44464" y="12969"/>
                  <a:pt x="44495" y="12905"/>
                  <a:pt x="44495" y="12810"/>
                </a:cubicBezTo>
                <a:cubicBezTo>
                  <a:pt x="44495" y="12779"/>
                  <a:pt x="44464" y="12715"/>
                  <a:pt x="44432" y="12620"/>
                </a:cubicBezTo>
                <a:lnTo>
                  <a:pt x="44432" y="12620"/>
                </a:lnTo>
                <a:cubicBezTo>
                  <a:pt x="44780" y="12969"/>
                  <a:pt x="45065" y="13159"/>
                  <a:pt x="45224" y="13190"/>
                </a:cubicBezTo>
                <a:cubicBezTo>
                  <a:pt x="45350" y="13190"/>
                  <a:pt x="45414" y="13159"/>
                  <a:pt x="45445" y="13095"/>
                </a:cubicBezTo>
                <a:cubicBezTo>
                  <a:pt x="45509" y="13064"/>
                  <a:pt x="45572" y="12937"/>
                  <a:pt x="45572" y="12747"/>
                </a:cubicBezTo>
                <a:cubicBezTo>
                  <a:pt x="45572" y="12652"/>
                  <a:pt x="45572" y="12525"/>
                  <a:pt x="45509" y="12399"/>
                </a:cubicBezTo>
                <a:lnTo>
                  <a:pt x="45509" y="12399"/>
                </a:lnTo>
                <a:cubicBezTo>
                  <a:pt x="45572" y="12462"/>
                  <a:pt x="45635" y="12557"/>
                  <a:pt x="45667" y="12620"/>
                </a:cubicBezTo>
                <a:cubicBezTo>
                  <a:pt x="45699" y="12652"/>
                  <a:pt x="45730" y="12684"/>
                  <a:pt x="45762" y="12684"/>
                </a:cubicBezTo>
                <a:cubicBezTo>
                  <a:pt x="45794" y="12684"/>
                  <a:pt x="45857" y="12652"/>
                  <a:pt x="45889" y="12652"/>
                </a:cubicBezTo>
                <a:cubicBezTo>
                  <a:pt x="45920" y="12589"/>
                  <a:pt x="45984" y="12525"/>
                  <a:pt x="46015" y="12430"/>
                </a:cubicBezTo>
                <a:lnTo>
                  <a:pt x="46047" y="12525"/>
                </a:lnTo>
                <a:cubicBezTo>
                  <a:pt x="46079" y="12557"/>
                  <a:pt x="46118" y="12573"/>
                  <a:pt x="46158" y="12573"/>
                </a:cubicBezTo>
                <a:cubicBezTo>
                  <a:pt x="46197" y="12573"/>
                  <a:pt x="46237" y="12557"/>
                  <a:pt x="46269" y="12525"/>
                </a:cubicBezTo>
                <a:cubicBezTo>
                  <a:pt x="46332" y="12462"/>
                  <a:pt x="46332" y="12367"/>
                  <a:pt x="46269" y="12304"/>
                </a:cubicBezTo>
                <a:lnTo>
                  <a:pt x="46015" y="11924"/>
                </a:lnTo>
                <a:cubicBezTo>
                  <a:pt x="46015" y="11860"/>
                  <a:pt x="45984" y="11797"/>
                  <a:pt x="45952" y="11734"/>
                </a:cubicBezTo>
                <a:lnTo>
                  <a:pt x="46015" y="11734"/>
                </a:lnTo>
                <a:cubicBezTo>
                  <a:pt x="46110" y="11734"/>
                  <a:pt x="46174" y="11702"/>
                  <a:pt x="46205" y="11670"/>
                </a:cubicBezTo>
                <a:cubicBezTo>
                  <a:pt x="46332" y="11544"/>
                  <a:pt x="46395" y="11385"/>
                  <a:pt x="46395" y="11195"/>
                </a:cubicBezTo>
                <a:cubicBezTo>
                  <a:pt x="46395" y="10942"/>
                  <a:pt x="46269" y="10562"/>
                  <a:pt x="46047" y="10150"/>
                </a:cubicBezTo>
                <a:lnTo>
                  <a:pt x="46079" y="10150"/>
                </a:lnTo>
                <a:cubicBezTo>
                  <a:pt x="46205" y="10150"/>
                  <a:pt x="46300" y="10118"/>
                  <a:pt x="46332" y="10055"/>
                </a:cubicBezTo>
                <a:cubicBezTo>
                  <a:pt x="46364" y="10055"/>
                  <a:pt x="46395" y="9992"/>
                  <a:pt x="46395" y="9960"/>
                </a:cubicBezTo>
                <a:cubicBezTo>
                  <a:pt x="46395" y="9897"/>
                  <a:pt x="46364" y="9865"/>
                  <a:pt x="46364" y="9833"/>
                </a:cubicBezTo>
                <a:lnTo>
                  <a:pt x="45319" y="8377"/>
                </a:lnTo>
                <a:lnTo>
                  <a:pt x="45319" y="8377"/>
                </a:lnTo>
                <a:cubicBezTo>
                  <a:pt x="46291" y="9623"/>
                  <a:pt x="47235" y="10694"/>
                  <a:pt x="47421" y="10694"/>
                </a:cubicBezTo>
                <a:cubicBezTo>
                  <a:pt x="47429" y="10694"/>
                  <a:pt x="47435" y="10692"/>
                  <a:pt x="47440" y="10689"/>
                </a:cubicBezTo>
                <a:cubicBezTo>
                  <a:pt x="47535" y="10594"/>
                  <a:pt x="47599" y="10435"/>
                  <a:pt x="47599" y="10277"/>
                </a:cubicBezTo>
                <a:cubicBezTo>
                  <a:pt x="47599" y="9928"/>
                  <a:pt x="47345" y="9453"/>
                  <a:pt x="46902" y="8820"/>
                </a:cubicBezTo>
                <a:lnTo>
                  <a:pt x="46902" y="8820"/>
                </a:lnTo>
                <a:cubicBezTo>
                  <a:pt x="46934" y="8836"/>
                  <a:pt x="46965" y="8844"/>
                  <a:pt x="46993" y="8844"/>
                </a:cubicBezTo>
                <a:cubicBezTo>
                  <a:pt x="47021" y="8844"/>
                  <a:pt x="47045" y="8836"/>
                  <a:pt x="47060" y="8820"/>
                </a:cubicBezTo>
                <a:cubicBezTo>
                  <a:pt x="47124" y="8757"/>
                  <a:pt x="47124" y="8630"/>
                  <a:pt x="47092" y="8567"/>
                </a:cubicBezTo>
                <a:cubicBezTo>
                  <a:pt x="46902" y="8313"/>
                  <a:pt x="45160" y="6160"/>
                  <a:pt x="44274" y="4956"/>
                </a:cubicBezTo>
                <a:lnTo>
                  <a:pt x="43165" y="3405"/>
                </a:lnTo>
                <a:lnTo>
                  <a:pt x="43165" y="3405"/>
                </a:lnTo>
                <a:cubicBezTo>
                  <a:pt x="44147" y="4608"/>
                  <a:pt x="46712" y="7237"/>
                  <a:pt x="47599" y="8345"/>
                </a:cubicBezTo>
                <a:cubicBezTo>
                  <a:pt x="47638" y="8384"/>
                  <a:pt x="47689" y="8411"/>
                  <a:pt x="47738" y="8411"/>
                </a:cubicBezTo>
                <a:cubicBezTo>
                  <a:pt x="47767" y="8411"/>
                  <a:pt x="47796" y="8401"/>
                  <a:pt x="47820" y="8377"/>
                </a:cubicBezTo>
                <a:cubicBezTo>
                  <a:pt x="47852" y="8313"/>
                  <a:pt x="47915" y="8250"/>
                  <a:pt x="47915" y="8092"/>
                </a:cubicBezTo>
                <a:cubicBezTo>
                  <a:pt x="47947" y="7332"/>
                  <a:pt x="44464" y="3531"/>
                  <a:pt x="43007" y="1821"/>
                </a:cubicBezTo>
                <a:lnTo>
                  <a:pt x="43007" y="1821"/>
                </a:lnTo>
                <a:cubicBezTo>
                  <a:pt x="43323" y="2138"/>
                  <a:pt x="43640" y="2518"/>
                  <a:pt x="43989" y="2898"/>
                </a:cubicBezTo>
                <a:cubicBezTo>
                  <a:pt x="44780" y="3943"/>
                  <a:pt x="47757" y="6698"/>
                  <a:pt x="48074" y="7047"/>
                </a:cubicBezTo>
                <a:cubicBezTo>
                  <a:pt x="48106" y="7078"/>
                  <a:pt x="48145" y="7094"/>
                  <a:pt x="48181" y="7094"/>
                </a:cubicBezTo>
                <a:cubicBezTo>
                  <a:pt x="48216" y="7094"/>
                  <a:pt x="48248" y="7078"/>
                  <a:pt x="48264" y="7047"/>
                </a:cubicBezTo>
                <a:cubicBezTo>
                  <a:pt x="48327" y="6983"/>
                  <a:pt x="48327" y="6888"/>
                  <a:pt x="48264" y="6793"/>
                </a:cubicBezTo>
                <a:cubicBezTo>
                  <a:pt x="47345" y="5685"/>
                  <a:pt x="44717" y="3215"/>
                  <a:pt x="44084" y="2550"/>
                </a:cubicBezTo>
                <a:cubicBezTo>
                  <a:pt x="43767" y="2106"/>
                  <a:pt x="43513" y="1758"/>
                  <a:pt x="43418" y="1536"/>
                </a:cubicBezTo>
                <a:lnTo>
                  <a:pt x="43418" y="1536"/>
                </a:lnTo>
                <a:lnTo>
                  <a:pt x="47884" y="5653"/>
                </a:lnTo>
                <a:cubicBezTo>
                  <a:pt x="47900" y="5685"/>
                  <a:pt x="47931" y="5701"/>
                  <a:pt x="47963" y="5701"/>
                </a:cubicBezTo>
                <a:cubicBezTo>
                  <a:pt x="47995" y="5701"/>
                  <a:pt x="48026" y="5685"/>
                  <a:pt x="48042" y="5653"/>
                </a:cubicBezTo>
                <a:cubicBezTo>
                  <a:pt x="48074" y="5653"/>
                  <a:pt x="48074" y="5622"/>
                  <a:pt x="48074" y="5622"/>
                </a:cubicBezTo>
                <a:cubicBezTo>
                  <a:pt x="48137" y="5622"/>
                  <a:pt x="48169" y="5622"/>
                  <a:pt x="48201" y="5590"/>
                </a:cubicBezTo>
                <a:cubicBezTo>
                  <a:pt x="48264" y="5526"/>
                  <a:pt x="48296" y="5431"/>
                  <a:pt x="48232" y="5368"/>
                </a:cubicBezTo>
                <a:cubicBezTo>
                  <a:pt x="48074" y="5083"/>
                  <a:pt x="45825" y="2613"/>
                  <a:pt x="45477" y="2106"/>
                </a:cubicBezTo>
                <a:lnTo>
                  <a:pt x="45477" y="2106"/>
                </a:lnTo>
                <a:cubicBezTo>
                  <a:pt x="45794" y="2360"/>
                  <a:pt x="48232" y="4988"/>
                  <a:pt x="48581" y="5305"/>
                </a:cubicBezTo>
                <a:cubicBezTo>
                  <a:pt x="48612" y="5336"/>
                  <a:pt x="48644" y="5352"/>
                  <a:pt x="48676" y="5352"/>
                </a:cubicBezTo>
                <a:cubicBezTo>
                  <a:pt x="48707" y="5352"/>
                  <a:pt x="48739" y="5336"/>
                  <a:pt x="48771" y="5305"/>
                </a:cubicBezTo>
                <a:cubicBezTo>
                  <a:pt x="48802" y="5273"/>
                  <a:pt x="48834" y="5210"/>
                  <a:pt x="48834" y="5146"/>
                </a:cubicBezTo>
                <a:cubicBezTo>
                  <a:pt x="48834" y="4988"/>
                  <a:pt x="46585" y="2360"/>
                  <a:pt x="45699" y="1315"/>
                </a:cubicBezTo>
                <a:cubicBezTo>
                  <a:pt x="45635" y="1220"/>
                  <a:pt x="45509" y="1093"/>
                  <a:pt x="45414" y="966"/>
                </a:cubicBezTo>
                <a:lnTo>
                  <a:pt x="45414" y="966"/>
                </a:lnTo>
                <a:cubicBezTo>
                  <a:pt x="45414" y="967"/>
                  <a:pt x="48201" y="3405"/>
                  <a:pt x="48422" y="3531"/>
                </a:cubicBezTo>
                <a:cubicBezTo>
                  <a:pt x="48471" y="3552"/>
                  <a:pt x="48522" y="3561"/>
                  <a:pt x="48571" y="3561"/>
                </a:cubicBezTo>
                <a:cubicBezTo>
                  <a:pt x="48745" y="3561"/>
                  <a:pt x="48904" y="3454"/>
                  <a:pt x="48929" y="3405"/>
                </a:cubicBezTo>
                <a:cubicBezTo>
                  <a:pt x="48929" y="3341"/>
                  <a:pt x="48961" y="3310"/>
                  <a:pt x="48929" y="3246"/>
                </a:cubicBezTo>
                <a:lnTo>
                  <a:pt x="48929" y="3246"/>
                </a:lnTo>
                <a:cubicBezTo>
                  <a:pt x="49008" y="3278"/>
                  <a:pt x="49056" y="3294"/>
                  <a:pt x="49091" y="3294"/>
                </a:cubicBezTo>
                <a:cubicBezTo>
                  <a:pt x="49127" y="3294"/>
                  <a:pt x="49151" y="3278"/>
                  <a:pt x="49182" y="3246"/>
                </a:cubicBezTo>
                <a:cubicBezTo>
                  <a:pt x="49214" y="3215"/>
                  <a:pt x="49246" y="3183"/>
                  <a:pt x="49246" y="3120"/>
                </a:cubicBezTo>
                <a:cubicBezTo>
                  <a:pt x="49246" y="3088"/>
                  <a:pt x="49214" y="3056"/>
                  <a:pt x="49182" y="2993"/>
                </a:cubicBezTo>
                <a:cubicBezTo>
                  <a:pt x="49182" y="2993"/>
                  <a:pt x="49119" y="2930"/>
                  <a:pt x="49119" y="2898"/>
                </a:cubicBezTo>
                <a:lnTo>
                  <a:pt x="49056" y="2930"/>
                </a:lnTo>
                <a:cubicBezTo>
                  <a:pt x="49024" y="2930"/>
                  <a:pt x="48961" y="2898"/>
                  <a:pt x="48897" y="2866"/>
                </a:cubicBezTo>
                <a:cubicBezTo>
                  <a:pt x="48707" y="2782"/>
                  <a:pt x="48588" y="2726"/>
                  <a:pt x="48501" y="2726"/>
                </a:cubicBezTo>
                <a:cubicBezTo>
                  <a:pt x="48457" y="2726"/>
                  <a:pt x="48422" y="2740"/>
                  <a:pt x="48391" y="2771"/>
                </a:cubicBezTo>
                <a:cubicBezTo>
                  <a:pt x="48359" y="2835"/>
                  <a:pt x="48327" y="2930"/>
                  <a:pt x="48359" y="2993"/>
                </a:cubicBezTo>
                <a:lnTo>
                  <a:pt x="45065" y="491"/>
                </a:lnTo>
                <a:cubicBezTo>
                  <a:pt x="45002" y="491"/>
                  <a:pt x="44970" y="491"/>
                  <a:pt x="44907" y="523"/>
                </a:cubicBezTo>
                <a:cubicBezTo>
                  <a:pt x="44875" y="554"/>
                  <a:pt x="44875" y="618"/>
                  <a:pt x="44875" y="649"/>
                </a:cubicBezTo>
                <a:cubicBezTo>
                  <a:pt x="44875" y="776"/>
                  <a:pt x="44907" y="839"/>
                  <a:pt x="45509" y="1568"/>
                </a:cubicBezTo>
                <a:cubicBezTo>
                  <a:pt x="45604" y="1695"/>
                  <a:pt x="45699" y="1821"/>
                  <a:pt x="45825" y="1948"/>
                </a:cubicBezTo>
                <a:cubicBezTo>
                  <a:pt x="45287" y="1473"/>
                  <a:pt x="44939" y="1220"/>
                  <a:pt x="44749" y="1093"/>
                </a:cubicBezTo>
                <a:cubicBezTo>
                  <a:pt x="44369" y="586"/>
                  <a:pt x="43989" y="174"/>
                  <a:pt x="43799" y="143"/>
                </a:cubicBezTo>
                <a:cubicBezTo>
                  <a:pt x="43735" y="143"/>
                  <a:pt x="43672" y="174"/>
                  <a:pt x="43640" y="206"/>
                </a:cubicBezTo>
                <a:cubicBezTo>
                  <a:pt x="43608" y="238"/>
                  <a:pt x="43577" y="301"/>
                  <a:pt x="43577" y="333"/>
                </a:cubicBezTo>
                <a:cubicBezTo>
                  <a:pt x="43577" y="491"/>
                  <a:pt x="43704" y="713"/>
                  <a:pt x="44622" y="1821"/>
                </a:cubicBezTo>
                <a:cubicBezTo>
                  <a:pt x="44717" y="1948"/>
                  <a:pt x="44844" y="2075"/>
                  <a:pt x="44970" y="2201"/>
                </a:cubicBezTo>
                <a:cubicBezTo>
                  <a:pt x="45097" y="2391"/>
                  <a:pt x="45255" y="2613"/>
                  <a:pt x="45414" y="2803"/>
                </a:cubicBezTo>
                <a:lnTo>
                  <a:pt x="43355" y="1061"/>
                </a:lnTo>
                <a:cubicBezTo>
                  <a:pt x="43323" y="1030"/>
                  <a:pt x="43292" y="1014"/>
                  <a:pt x="43260" y="1014"/>
                </a:cubicBezTo>
                <a:cubicBezTo>
                  <a:pt x="43228" y="1014"/>
                  <a:pt x="43197" y="1030"/>
                  <a:pt x="43165" y="1061"/>
                </a:cubicBezTo>
                <a:cubicBezTo>
                  <a:pt x="43133" y="1093"/>
                  <a:pt x="43070" y="1188"/>
                  <a:pt x="43070" y="1283"/>
                </a:cubicBezTo>
                <a:cubicBezTo>
                  <a:pt x="43070" y="1346"/>
                  <a:pt x="43070" y="1410"/>
                  <a:pt x="43102" y="1473"/>
                </a:cubicBezTo>
                <a:cubicBezTo>
                  <a:pt x="42015" y="340"/>
                  <a:pt x="41620" y="119"/>
                  <a:pt x="41462" y="119"/>
                </a:cubicBezTo>
                <a:cubicBezTo>
                  <a:pt x="41403" y="119"/>
                  <a:pt x="41377" y="149"/>
                  <a:pt x="41360" y="174"/>
                </a:cubicBezTo>
                <a:cubicBezTo>
                  <a:pt x="41328" y="206"/>
                  <a:pt x="41297" y="238"/>
                  <a:pt x="41297" y="301"/>
                </a:cubicBezTo>
                <a:cubicBezTo>
                  <a:pt x="41297" y="333"/>
                  <a:pt x="41297" y="396"/>
                  <a:pt x="41328" y="428"/>
                </a:cubicBezTo>
                <a:cubicBezTo>
                  <a:pt x="43513" y="2803"/>
                  <a:pt x="47155" y="6857"/>
                  <a:pt x="47567" y="7807"/>
                </a:cubicBezTo>
                <a:cubicBezTo>
                  <a:pt x="43925" y="3341"/>
                  <a:pt x="41328" y="713"/>
                  <a:pt x="40917" y="333"/>
                </a:cubicBezTo>
                <a:lnTo>
                  <a:pt x="40885" y="269"/>
                </a:lnTo>
                <a:lnTo>
                  <a:pt x="40885" y="301"/>
                </a:lnTo>
                <a:cubicBezTo>
                  <a:pt x="40822" y="254"/>
                  <a:pt x="40782" y="238"/>
                  <a:pt x="40750" y="238"/>
                </a:cubicBezTo>
                <a:cubicBezTo>
                  <a:pt x="40719" y="238"/>
                  <a:pt x="40695" y="254"/>
                  <a:pt x="40663" y="269"/>
                </a:cubicBezTo>
                <a:cubicBezTo>
                  <a:pt x="40663" y="301"/>
                  <a:pt x="40632" y="333"/>
                  <a:pt x="40632" y="364"/>
                </a:cubicBezTo>
                <a:cubicBezTo>
                  <a:pt x="40632" y="428"/>
                  <a:pt x="40632" y="459"/>
                  <a:pt x="40663" y="491"/>
                </a:cubicBezTo>
                <a:lnTo>
                  <a:pt x="41297" y="1346"/>
                </a:lnTo>
                <a:cubicBezTo>
                  <a:pt x="40853" y="935"/>
                  <a:pt x="40505" y="681"/>
                  <a:pt x="40283" y="649"/>
                </a:cubicBezTo>
                <a:cubicBezTo>
                  <a:pt x="40157" y="649"/>
                  <a:pt x="40062" y="713"/>
                  <a:pt x="40030" y="744"/>
                </a:cubicBezTo>
                <a:cubicBezTo>
                  <a:pt x="39967" y="808"/>
                  <a:pt x="39935" y="871"/>
                  <a:pt x="39935" y="966"/>
                </a:cubicBezTo>
                <a:lnTo>
                  <a:pt x="39935" y="1030"/>
                </a:lnTo>
                <a:cubicBezTo>
                  <a:pt x="39916" y="1020"/>
                  <a:pt x="39901" y="1016"/>
                  <a:pt x="39886" y="1016"/>
                </a:cubicBezTo>
                <a:cubicBezTo>
                  <a:pt x="39850" y="1016"/>
                  <a:pt x="39821" y="1039"/>
                  <a:pt x="39777" y="1061"/>
                </a:cubicBezTo>
                <a:cubicBezTo>
                  <a:pt x="39745" y="1125"/>
                  <a:pt x="39713" y="1220"/>
                  <a:pt x="39777" y="1283"/>
                </a:cubicBezTo>
                <a:lnTo>
                  <a:pt x="45889" y="9738"/>
                </a:lnTo>
                <a:cubicBezTo>
                  <a:pt x="45825" y="9707"/>
                  <a:pt x="45794" y="9675"/>
                  <a:pt x="45730" y="9643"/>
                </a:cubicBezTo>
                <a:cubicBezTo>
                  <a:pt x="44875" y="8282"/>
                  <a:pt x="43197" y="6413"/>
                  <a:pt x="41202" y="4196"/>
                </a:cubicBezTo>
                <a:cubicBezTo>
                  <a:pt x="40853" y="3816"/>
                  <a:pt x="40473" y="3405"/>
                  <a:pt x="40125" y="3025"/>
                </a:cubicBezTo>
                <a:cubicBezTo>
                  <a:pt x="39555" y="2233"/>
                  <a:pt x="38985" y="1473"/>
                  <a:pt x="38478" y="776"/>
                </a:cubicBezTo>
                <a:cubicBezTo>
                  <a:pt x="38478" y="744"/>
                  <a:pt x="38415" y="713"/>
                  <a:pt x="38383" y="713"/>
                </a:cubicBezTo>
                <a:cubicBezTo>
                  <a:pt x="38351" y="713"/>
                  <a:pt x="38320" y="713"/>
                  <a:pt x="38288" y="744"/>
                </a:cubicBezTo>
                <a:cubicBezTo>
                  <a:pt x="38256" y="776"/>
                  <a:pt x="38225" y="808"/>
                  <a:pt x="38225" y="871"/>
                </a:cubicBezTo>
                <a:cubicBezTo>
                  <a:pt x="37940" y="554"/>
                  <a:pt x="37750" y="396"/>
                  <a:pt x="37623" y="364"/>
                </a:cubicBezTo>
                <a:cubicBezTo>
                  <a:pt x="37560" y="364"/>
                  <a:pt x="37496" y="396"/>
                  <a:pt x="37465" y="428"/>
                </a:cubicBezTo>
                <a:cubicBezTo>
                  <a:pt x="37401" y="491"/>
                  <a:pt x="37401" y="586"/>
                  <a:pt x="37465" y="681"/>
                </a:cubicBezTo>
                <a:lnTo>
                  <a:pt x="38605" y="2265"/>
                </a:lnTo>
                <a:cubicBezTo>
                  <a:pt x="38510" y="2170"/>
                  <a:pt x="38446" y="2075"/>
                  <a:pt x="38383" y="1980"/>
                </a:cubicBezTo>
                <a:lnTo>
                  <a:pt x="37560" y="903"/>
                </a:lnTo>
                <a:cubicBezTo>
                  <a:pt x="37528" y="871"/>
                  <a:pt x="37488" y="855"/>
                  <a:pt x="37449" y="855"/>
                </a:cubicBezTo>
                <a:cubicBezTo>
                  <a:pt x="37409" y="855"/>
                  <a:pt x="37370" y="871"/>
                  <a:pt x="37338" y="903"/>
                </a:cubicBezTo>
                <a:cubicBezTo>
                  <a:pt x="37306" y="935"/>
                  <a:pt x="37306" y="966"/>
                  <a:pt x="37306" y="1030"/>
                </a:cubicBezTo>
                <a:cubicBezTo>
                  <a:pt x="36958" y="713"/>
                  <a:pt x="36705" y="523"/>
                  <a:pt x="36546" y="523"/>
                </a:cubicBezTo>
                <a:cubicBezTo>
                  <a:pt x="36528" y="517"/>
                  <a:pt x="36511" y="514"/>
                  <a:pt x="36495" y="514"/>
                </a:cubicBezTo>
                <a:cubicBezTo>
                  <a:pt x="36428" y="514"/>
                  <a:pt x="36382" y="561"/>
                  <a:pt x="36356" y="586"/>
                </a:cubicBezTo>
                <a:cubicBezTo>
                  <a:pt x="36325" y="618"/>
                  <a:pt x="36293" y="649"/>
                  <a:pt x="36293" y="713"/>
                </a:cubicBezTo>
                <a:cubicBezTo>
                  <a:pt x="36293" y="744"/>
                  <a:pt x="36293" y="808"/>
                  <a:pt x="36325" y="839"/>
                </a:cubicBezTo>
                <a:cubicBezTo>
                  <a:pt x="38826" y="3626"/>
                  <a:pt x="45255" y="11227"/>
                  <a:pt x="45255" y="12747"/>
                </a:cubicBezTo>
                <a:cubicBezTo>
                  <a:pt x="45255" y="12842"/>
                  <a:pt x="45224" y="12842"/>
                  <a:pt x="45224" y="12842"/>
                </a:cubicBezTo>
                <a:cubicBezTo>
                  <a:pt x="45217" y="12844"/>
                  <a:pt x="45210" y="12844"/>
                  <a:pt x="45202" y="12844"/>
                </a:cubicBezTo>
                <a:cubicBezTo>
                  <a:pt x="44916" y="12844"/>
                  <a:pt x="43893" y="11693"/>
                  <a:pt x="42690" y="10150"/>
                </a:cubicBezTo>
                <a:cubicBezTo>
                  <a:pt x="40822" y="7300"/>
                  <a:pt x="37908" y="3025"/>
                  <a:pt x="36103" y="1156"/>
                </a:cubicBezTo>
                <a:cubicBezTo>
                  <a:pt x="35628" y="491"/>
                  <a:pt x="35438" y="333"/>
                  <a:pt x="35343" y="301"/>
                </a:cubicBezTo>
                <a:cubicBezTo>
                  <a:pt x="35311" y="301"/>
                  <a:pt x="35248" y="333"/>
                  <a:pt x="35216" y="364"/>
                </a:cubicBezTo>
                <a:cubicBezTo>
                  <a:pt x="35090" y="269"/>
                  <a:pt x="34963" y="238"/>
                  <a:pt x="34868" y="206"/>
                </a:cubicBezTo>
                <a:cubicBezTo>
                  <a:pt x="34741" y="206"/>
                  <a:pt x="34614" y="269"/>
                  <a:pt x="34583" y="301"/>
                </a:cubicBezTo>
                <a:cubicBezTo>
                  <a:pt x="34551" y="333"/>
                  <a:pt x="34488" y="396"/>
                  <a:pt x="34488" y="491"/>
                </a:cubicBezTo>
                <a:cubicBezTo>
                  <a:pt x="34488" y="586"/>
                  <a:pt x="34519" y="681"/>
                  <a:pt x="34583" y="839"/>
                </a:cubicBezTo>
                <a:cubicBezTo>
                  <a:pt x="34456" y="839"/>
                  <a:pt x="34329" y="871"/>
                  <a:pt x="34234" y="966"/>
                </a:cubicBezTo>
                <a:cubicBezTo>
                  <a:pt x="34203" y="998"/>
                  <a:pt x="34203" y="1030"/>
                  <a:pt x="34171" y="1093"/>
                </a:cubicBezTo>
                <a:cubicBezTo>
                  <a:pt x="34171" y="1125"/>
                  <a:pt x="34203" y="1188"/>
                  <a:pt x="34234" y="1220"/>
                </a:cubicBezTo>
                <a:lnTo>
                  <a:pt x="41297" y="11005"/>
                </a:lnTo>
                <a:cubicBezTo>
                  <a:pt x="39650" y="9042"/>
                  <a:pt x="36135" y="4070"/>
                  <a:pt x="33854" y="681"/>
                </a:cubicBezTo>
                <a:cubicBezTo>
                  <a:pt x="33823" y="649"/>
                  <a:pt x="33791" y="618"/>
                  <a:pt x="33728" y="618"/>
                </a:cubicBezTo>
                <a:cubicBezTo>
                  <a:pt x="33696" y="618"/>
                  <a:pt x="33664" y="618"/>
                  <a:pt x="33633" y="649"/>
                </a:cubicBezTo>
                <a:cubicBezTo>
                  <a:pt x="33601" y="681"/>
                  <a:pt x="33569" y="744"/>
                  <a:pt x="33569" y="808"/>
                </a:cubicBezTo>
                <a:cubicBezTo>
                  <a:pt x="33569" y="935"/>
                  <a:pt x="33728" y="1220"/>
                  <a:pt x="34013" y="1695"/>
                </a:cubicBezTo>
                <a:cubicBezTo>
                  <a:pt x="33284" y="839"/>
                  <a:pt x="32683" y="301"/>
                  <a:pt x="32303" y="238"/>
                </a:cubicBezTo>
                <a:cubicBezTo>
                  <a:pt x="32279" y="232"/>
                  <a:pt x="32256" y="229"/>
                  <a:pt x="32233" y="229"/>
                </a:cubicBezTo>
                <a:cubicBezTo>
                  <a:pt x="32131" y="229"/>
                  <a:pt x="32032" y="281"/>
                  <a:pt x="31954" y="333"/>
                </a:cubicBezTo>
                <a:cubicBezTo>
                  <a:pt x="31891" y="396"/>
                  <a:pt x="31859" y="459"/>
                  <a:pt x="31828" y="618"/>
                </a:cubicBezTo>
                <a:cubicBezTo>
                  <a:pt x="31828" y="649"/>
                  <a:pt x="31859" y="681"/>
                  <a:pt x="31859" y="744"/>
                </a:cubicBezTo>
                <a:lnTo>
                  <a:pt x="31701" y="523"/>
                </a:lnTo>
                <a:cubicBezTo>
                  <a:pt x="31666" y="471"/>
                  <a:pt x="31622" y="447"/>
                  <a:pt x="31578" y="447"/>
                </a:cubicBezTo>
                <a:cubicBezTo>
                  <a:pt x="31543" y="447"/>
                  <a:pt x="31508" y="463"/>
                  <a:pt x="31479" y="491"/>
                </a:cubicBezTo>
                <a:cubicBezTo>
                  <a:pt x="31416" y="523"/>
                  <a:pt x="31416" y="649"/>
                  <a:pt x="31448" y="713"/>
                </a:cubicBezTo>
                <a:cubicBezTo>
                  <a:pt x="31701" y="1125"/>
                  <a:pt x="36641" y="9453"/>
                  <a:pt x="39270" y="11955"/>
                </a:cubicBezTo>
                <a:cubicBezTo>
                  <a:pt x="38985" y="11765"/>
                  <a:pt x="38605" y="11417"/>
                  <a:pt x="38193" y="10974"/>
                </a:cubicBezTo>
                <a:cubicBezTo>
                  <a:pt x="38098" y="10847"/>
                  <a:pt x="38003" y="10720"/>
                  <a:pt x="37908" y="10594"/>
                </a:cubicBezTo>
                <a:cubicBezTo>
                  <a:pt x="37370" y="9770"/>
                  <a:pt x="36610" y="8788"/>
                  <a:pt x="35691" y="7648"/>
                </a:cubicBezTo>
                <a:cubicBezTo>
                  <a:pt x="34741" y="6287"/>
                  <a:pt x="33823" y="4861"/>
                  <a:pt x="33031" y="3626"/>
                </a:cubicBezTo>
                <a:cubicBezTo>
                  <a:pt x="31321" y="998"/>
                  <a:pt x="30751" y="143"/>
                  <a:pt x="30498" y="111"/>
                </a:cubicBezTo>
                <a:cubicBezTo>
                  <a:pt x="30466" y="111"/>
                  <a:pt x="30402" y="143"/>
                  <a:pt x="30371" y="174"/>
                </a:cubicBezTo>
                <a:cubicBezTo>
                  <a:pt x="30307" y="206"/>
                  <a:pt x="30276" y="269"/>
                  <a:pt x="30276" y="396"/>
                </a:cubicBezTo>
                <a:cubicBezTo>
                  <a:pt x="30244" y="713"/>
                  <a:pt x="30656" y="1473"/>
                  <a:pt x="31321" y="2486"/>
                </a:cubicBezTo>
                <a:cubicBezTo>
                  <a:pt x="30941" y="1948"/>
                  <a:pt x="30561" y="1473"/>
                  <a:pt x="30212" y="998"/>
                </a:cubicBezTo>
                <a:cubicBezTo>
                  <a:pt x="30173" y="959"/>
                  <a:pt x="30134" y="932"/>
                  <a:pt x="30095" y="932"/>
                </a:cubicBezTo>
                <a:cubicBezTo>
                  <a:pt x="30071" y="932"/>
                  <a:pt x="30047" y="942"/>
                  <a:pt x="30022" y="966"/>
                </a:cubicBezTo>
                <a:cubicBezTo>
                  <a:pt x="29991" y="998"/>
                  <a:pt x="29959" y="1061"/>
                  <a:pt x="29959" y="1125"/>
                </a:cubicBezTo>
                <a:cubicBezTo>
                  <a:pt x="29959" y="1315"/>
                  <a:pt x="30212" y="1663"/>
                  <a:pt x="31226" y="2866"/>
                </a:cubicBezTo>
                <a:cubicBezTo>
                  <a:pt x="32081" y="4006"/>
                  <a:pt x="33253" y="5558"/>
                  <a:pt x="34456" y="7078"/>
                </a:cubicBezTo>
                <a:cubicBezTo>
                  <a:pt x="36388" y="9580"/>
                  <a:pt x="37528" y="11005"/>
                  <a:pt x="38225" y="11797"/>
                </a:cubicBezTo>
                <a:cubicBezTo>
                  <a:pt x="38351" y="12050"/>
                  <a:pt x="38415" y="12272"/>
                  <a:pt x="38415" y="12430"/>
                </a:cubicBezTo>
                <a:cubicBezTo>
                  <a:pt x="38415" y="12494"/>
                  <a:pt x="38383" y="12525"/>
                  <a:pt x="38383" y="12525"/>
                </a:cubicBezTo>
                <a:cubicBezTo>
                  <a:pt x="38288" y="12589"/>
                  <a:pt x="38225" y="12620"/>
                  <a:pt x="38098" y="12620"/>
                </a:cubicBezTo>
                <a:cubicBezTo>
                  <a:pt x="37876" y="12589"/>
                  <a:pt x="37560" y="12367"/>
                  <a:pt x="37211" y="12019"/>
                </a:cubicBezTo>
                <a:cubicBezTo>
                  <a:pt x="36040" y="10435"/>
                  <a:pt x="34678" y="8598"/>
                  <a:pt x="33411" y="6857"/>
                </a:cubicBezTo>
                <a:cubicBezTo>
                  <a:pt x="33031" y="6223"/>
                  <a:pt x="32619" y="5622"/>
                  <a:pt x="32239" y="5020"/>
                </a:cubicBezTo>
                <a:cubicBezTo>
                  <a:pt x="30434" y="2201"/>
                  <a:pt x="29389" y="586"/>
                  <a:pt x="28946" y="523"/>
                </a:cubicBezTo>
                <a:cubicBezTo>
                  <a:pt x="28920" y="514"/>
                  <a:pt x="28897" y="510"/>
                  <a:pt x="28876" y="510"/>
                </a:cubicBezTo>
                <a:cubicBezTo>
                  <a:pt x="28819" y="510"/>
                  <a:pt x="28779" y="540"/>
                  <a:pt x="28756" y="586"/>
                </a:cubicBezTo>
                <a:cubicBezTo>
                  <a:pt x="28724" y="586"/>
                  <a:pt x="28692" y="649"/>
                  <a:pt x="28692" y="681"/>
                </a:cubicBezTo>
                <a:cubicBezTo>
                  <a:pt x="28692" y="744"/>
                  <a:pt x="28692" y="839"/>
                  <a:pt x="30339" y="3151"/>
                </a:cubicBezTo>
                <a:lnTo>
                  <a:pt x="28502" y="776"/>
                </a:lnTo>
                <a:cubicBezTo>
                  <a:pt x="28467" y="724"/>
                  <a:pt x="28423" y="700"/>
                  <a:pt x="28380" y="700"/>
                </a:cubicBezTo>
                <a:cubicBezTo>
                  <a:pt x="28344" y="700"/>
                  <a:pt x="28309" y="716"/>
                  <a:pt x="28281" y="744"/>
                </a:cubicBezTo>
                <a:cubicBezTo>
                  <a:pt x="28249" y="808"/>
                  <a:pt x="28217" y="903"/>
                  <a:pt x="28281" y="998"/>
                </a:cubicBezTo>
                <a:lnTo>
                  <a:pt x="36863" y="12874"/>
                </a:lnTo>
                <a:cubicBezTo>
                  <a:pt x="36673" y="12842"/>
                  <a:pt x="36388" y="12684"/>
                  <a:pt x="36103" y="12367"/>
                </a:cubicBezTo>
                <a:cubicBezTo>
                  <a:pt x="36103" y="12367"/>
                  <a:pt x="36071" y="12367"/>
                  <a:pt x="36071" y="12335"/>
                </a:cubicBezTo>
                <a:cubicBezTo>
                  <a:pt x="35533" y="11512"/>
                  <a:pt x="32049" y="6287"/>
                  <a:pt x="29579" y="3088"/>
                </a:cubicBezTo>
                <a:cubicBezTo>
                  <a:pt x="28534" y="1536"/>
                  <a:pt x="28027" y="871"/>
                  <a:pt x="27774" y="839"/>
                </a:cubicBezTo>
                <a:cubicBezTo>
                  <a:pt x="27711" y="839"/>
                  <a:pt x="27647" y="839"/>
                  <a:pt x="27616" y="871"/>
                </a:cubicBezTo>
                <a:cubicBezTo>
                  <a:pt x="27457" y="744"/>
                  <a:pt x="27299" y="649"/>
                  <a:pt x="27204" y="649"/>
                </a:cubicBezTo>
                <a:cubicBezTo>
                  <a:pt x="27186" y="643"/>
                  <a:pt x="27169" y="641"/>
                  <a:pt x="27153" y="641"/>
                </a:cubicBezTo>
                <a:cubicBezTo>
                  <a:pt x="27086" y="641"/>
                  <a:pt x="27040" y="687"/>
                  <a:pt x="27014" y="713"/>
                </a:cubicBezTo>
                <a:cubicBezTo>
                  <a:pt x="26982" y="744"/>
                  <a:pt x="26951" y="776"/>
                  <a:pt x="26951" y="808"/>
                </a:cubicBezTo>
                <a:cubicBezTo>
                  <a:pt x="26951" y="903"/>
                  <a:pt x="26919" y="1030"/>
                  <a:pt x="30561" y="6002"/>
                </a:cubicBezTo>
                <a:cubicBezTo>
                  <a:pt x="26413" y="864"/>
                  <a:pt x="25657" y="158"/>
                  <a:pt x="25427" y="158"/>
                </a:cubicBezTo>
                <a:cubicBezTo>
                  <a:pt x="25385" y="158"/>
                  <a:pt x="25360" y="182"/>
                  <a:pt x="25335" y="206"/>
                </a:cubicBezTo>
                <a:cubicBezTo>
                  <a:pt x="25335" y="206"/>
                  <a:pt x="25304" y="238"/>
                  <a:pt x="25304" y="269"/>
                </a:cubicBezTo>
                <a:cubicBezTo>
                  <a:pt x="25209" y="143"/>
                  <a:pt x="25114" y="79"/>
                  <a:pt x="25082" y="48"/>
                </a:cubicBezTo>
                <a:cubicBezTo>
                  <a:pt x="25066" y="16"/>
                  <a:pt x="25035" y="0"/>
                  <a:pt x="24999" y="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8"/>
          <p:cNvSpPr/>
          <p:nvPr/>
        </p:nvSpPr>
        <p:spPr>
          <a:xfrm>
            <a:off x="4084892" y="2853205"/>
            <a:ext cx="1049583" cy="336313"/>
          </a:xfrm>
          <a:custGeom>
            <a:avLst/>
            <a:gdLst/>
            <a:ahLst/>
            <a:cxnLst/>
            <a:rect l="l" t="t" r="r" b="b"/>
            <a:pathLst>
              <a:path w="36230" h="11608" extrusionOk="0">
                <a:moveTo>
                  <a:pt x="22675" y="745"/>
                </a:moveTo>
                <a:cubicBezTo>
                  <a:pt x="22739" y="776"/>
                  <a:pt x="22834" y="808"/>
                  <a:pt x="22929" y="840"/>
                </a:cubicBezTo>
                <a:cubicBezTo>
                  <a:pt x="22929" y="871"/>
                  <a:pt x="22929" y="871"/>
                  <a:pt x="22929" y="871"/>
                </a:cubicBezTo>
                <a:cubicBezTo>
                  <a:pt x="22929" y="966"/>
                  <a:pt x="22929" y="1061"/>
                  <a:pt x="22992" y="1188"/>
                </a:cubicBezTo>
                <a:cubicBezTo>
                  <a:pt x="22897" y="1125"/>
                  <a:pt x="22834" y="1093"/>
                  <a:pt x="22770" y="1061"/>
                </a:cubicBezTo>
                <a:cubicBezTo>
                  <a:pt x="22675" y="935"/>
                  <a:pt x="22612" y="808"/>
                  <a:pt x="22612" y="745"/>
                </a:cubicBezTo>
                <a:close/>
                <a:moveTo>
                  <a:pt x="7569" y="650"/>
                </a:moveTo>
                <a:cubicBezTo>
                  <a:pt x="7696" y="681"/>
                  <a:pt x="7918" y="840"/>
                  <a:pt x="8203" y="1093"/>
                </a:cubicBezTo>
                <a:cubicBezTo>
                  <a:pt x="8203" y="1156"/>
                  <a:pt x="8234" y="1251"/>
                  <a:pt x="8266" y="1346"/>
                </a:cubicBezTo>
                <a:cubicBezTo>
                  <a:pt x="8013" y="1093"/>
                  <a:pt x="7759" y="903"/>
                  <a:pt x="7538" y="776"/>
                </a:cubicBezTo>
                <a:cubicBezTo>
                  <a:pt x="7538" y="713"/>
                  <a:pt x="7538" y="681"/>
                  <a:pt x="7569" y="650"/>
                </a:cubicBezTo>
                <a:close/>
                <a:moveTo>
                  <a:pt x="23119" y="1600"/>
                </a:moveTo>
                <a:lnTo>
                  <a:pt x="23214" y="1663"/>
                </a:lnTo>
                <a:cubicBezTo>
                  <a:pt x="23307" y="1813"/>
                  <a:pt x="23423" y="1985"/>
                  <a:pt x="23555" y="2166"/>
                </a:cubicBezTo>
                <a:lnTo>
                  <a:pt x="23555" y="2166"/>
                </a:lnTo>
                <a:cubicBezTo>
                  <a:pt x="23389" y="1951"/>
                  <a:pt x="23241" y="1762"/>
                  <a:pt x="23119" y="1600"/>
                </a:cubicBezTo>
                <a:close/>
                <a:moveTo>
                  <a:pt x="17418" y="1600"/>
                </a:moveTo>
                <a:lnTo>
                  <a:pt x="17418" y="1600"/>
                </a:lnTo>
                <a:cubicBezTo>
                  <a:pt x="17577" y="1790"/>
                  <a:pt x="17735" y="2011"/>
                  <a:pt x="17957" y="2233"/>
                </a:cubicBezTo>
                <a:cubicBezTo>
                  <a:pt x="17735" y="2011"/>
                  <a:pt x="17545" y="1790"/>
                  <a:pt x="17418" y="1600"/>
                </a:cubicBezTo>
                <a:close/>
                <a:moveTo>
                  <a:pt x="23245" y="1061"/>
                </a:moveTo>
                <a:lnTo>
                  <a:pt x="23245" y="1061"/>
                </a:lnTo>
                <a:cubicBezTo>
                  <a:pt x="23372" y="1156"/>
                  <a:pt x="23530" y="1283"/>
                  <a:pt x="23689" y="1441"/>
                </a:cubicBezTo>
                <a:cubicBezTo>
                  <a:pt x="23942" y="1726"/>
                  <a:pt x="24290" y="2138"/>
                  <a:pt x="24702" y="2613"/>
                </a:cubicBezTo>
                <a:cubicBezTo>
                  <a:pt x="24227" y="2138"/>
                  <a:pt x="23815" y="1758"/>
                  <a:pt x="23435" y="1473"/>
                </a:cubicBezTo>
                <a:cubicBezTo>
                  <a:pt x="23340" y="1315"/>
                  <a:pt x="23277" y="1188"/>
                  <a:pt x="23245" y="1061"/>
                </a:cubicBezTo>
                <a:close/>
                <a:moveTo>
                  <a:pt x="7191" y="2583"/>
                </a:moveTo>
                <a:lnTo>
                  <a:pt x="7379" y="2771"/>
                </a:lnTo>
                <a:cubicBezTo>
                  <a:pt x="7379" y="2771"/>
                  <a:pt x="7411" y="2803"/>
                  <a:pt x="7411" y="2835"/>
                </a:cubicBezTo>
                <a:cubicBezTo>
                  <a:pt x="7348" y="2740"/>
                  <a:pt x="7254" y="2646"/>
                  <a:pt x="7191" y="2583"/>
                </a:cubicBezTo>
                <a:close/>
                <a:moveTo>
                  <a:pt x="25051" y="1473"/>
                </a:moveTo>
                <a:cubicBezTo>
                  <a:pt x="25431" y="1790"/>
                  <a:pt x="25937" y="2296"/>
                  <a:pt x="26539" y="2961"/>
                </a:cubicBezTo>
                <a:cubicBezTo>
                  <a:pt x="25937" y="2360"/>
                  <a:pt x="25431" y="1853"/>
                  <a:pt x="25051" y="1473"/>
                </a:cubicBezTo>
                <a:close/>
                <a:moveTo>
                  <a:pt x="8678" y="1536"/>
                </a:moveTo>
                <a:lnTo>
                  <a:pt x="8678" y="1536"/>
                </a:lnTo>
                <a:cubicBezTo>
                  <a:pt x="9184" y="2043"/>
                  <a:pt x="9818" y="2740"/>
                  <a:pt x="10546" y="3563"/>
                </a:cubicBezTo>
                <a:cubicBezTo>
                  <a:pt x="10641" y="3690"/>
                  <a:pt x="10736" y="3816"/>
                  <a:pt x="10831" y="3943"/>
                </a:cubicBezTo>
                <a:cubicBezTo>
                  <a:pt x="10894" y="4038"/>
                  <a:pt x="10989" y="4133"/>
                  <a:pt x="11053" y="4228"/>
                </a:cubicBezTo>
                <a:cubicBezTo>
                  <a:pt x="10293" y="3341"/>
                  <a:pt x="9533" y="2550"/>
                  <a:pt x="8868" y="1916"/>
                </a:cubicBezTo>
                <a:cubicBezTo>
                  <a:pt x="8804" y="1758"/>
                  <a:pt x="8709" y="1631"/>
                  <a:pt x="8678" y="1536"/>
                </a:cubicBezTo>
                <a:close/>
                <a:moveTo>
                  <a:pt x="7601" y="1156"/>
                </a:moveTo>
                <a:cubicBezTo>
                  <a:pt x="7918" y="1410"/>
                  <a:pt x="8266" y="1726"/>
                  <a:pt x="8678" y="2106"/>
                </a:cubicBezTo>
                <a:cubicBezTo>
                  <a:pt x="9089" y="2771"/>
                  <a:pt x="9754" y="3595"/>
                  <a:pt x="10514" y="4482"/>
                </a:cubicBezTo>
                <a:cubicBezTo>
                  <a:pt x="9153" y="3151"/>
                  <a:pt x="7949" y="1916"/>
                  <a:pt x="7601" y="1156"/>
                </a:cubicBezTo>
                <a:close/>
                <a:moveTo>
                  <a:pt x="4592" y="3880"/>
                </a:moveTo>
                <a:cubicBezTo>
                  <a:pt x="4624" y="3880"/>
                  <a:pt x="4656" y="3911"/>
                  <a:pt x="4687" y="3911"/>
                </a:cubicBezTo>
                <a:cubicBezTo>
                  <a:pt x="4877" y="4197"/>
                  <a:pt x="5131" y="4545"/>
                  <a:pt x="5447" y="4925"/>
                </a:cubicBezTo>
                <a:cubicBezTo>
                  <a:pt x="5067" y="4545"/>
                  <a:pt x="4751" y="4165"/>
                  <a:pt x="4592" y="3880"/>
                </a:cubicBezTo>
                <a:close/>
                <a:moveTo>
                  <a:pt x="18368" y="745"/>
                </a:moveTo>
                <a:cubicBezTo>
                  <a:pt x="18748" y="1093"/>
                  <a:pt x="19698" y="2360"/>
                  <a:pt x="20617" y="3563"/>
                </a:cubicBezTo>
                <a:cubicBezTo>
                  <a:pt x="20965" y="4038"/>
                  <a:pt x="21314" y="4482"/>
                  <a:pt x="21630" y="4925"/>
                </a:cubicBezTo>
                <a:lnTo>
                  <a:pt x="21535" y="4798"/>
                </a:lnTo>
                <a:cubicBezTo>
                  <a:pt x="19762" y="2803"/>
                  <a:pt x="18527" y="1251"/>
                  <a:pt x="18368" y="745"/>
                </a:cubicBezTo>
                <a:close/>
                <a:moveTo>
                  <a:pt x="24195" y="2518"/>
                </a:moveTo>
                <a:lnTo>
                  <a:pt x="24195" y="2518"/>
                </a:lnTo>
                <a:cubicBezTo>
                  <a:pt x="24861" y="3183"/>
                  <a:pt x="25652" y="4070"/>
                  <a:pt x="26476" y="5052"/>
                </a:cubicBezTo>
                <a:cubicBezTo>
                  <a:pt x="25589" y="4133"/>
                  <a:pt x="24797" y="3246"/>
                  <a:pt x="24195" y="2518"/>
                </a:cubicBezTo>
                <a:close/>
                <a:moveTo>
                  <a:pt x="24449" y="5305"/>
                </a:moveTo>
                <a:lnTo>
                  <a:pt x="24480" y="5337"/>
                </a:lnTo>
                <a:cubicBezTo>
                  <a:pt x="24502" y="5358"/>
                  <a:pt x="24509" y="5380"/>
                  <a:pt x="24521" y="5401"/>
                </a:cubicBezTo>
                <a:lnTo>
                  <a:pt x="24521" y="5401"/>
                </a:lnTo>
                <a:lnTo>
                  <a:pt x="24449" y="5305"/>
                </a:lnTo>
                <a:close/>
                <a:moveTo>
                  <a:pt x="28059" y="1156"/>
                </a:moveTo>
                <a:cubicBezTo>
                  <a:pt x="28566" y="1188"/>
                  <a:pt x="30244" y="2930"/>
                  <a:pt x="31796" y="4735"/>
                </a:cubicBezTo>
                <a:lnTo>
                  <a:pt x="33253" y="6445"/>
                </a:lnTo>
                <a:cubicBezTo>
                  <a:pt x="32588" y="5748"/>
                  <a:pt x="31701" y="4893"/>
                  <a:pt x="30656" y="3911"/>
                </a:cubicBezTo>
                <a:cubicBezTo>
                  <a:pt x="29516" y="2866"/>
                  <a:pt x="27964" y="1441"/>
                  <a:pt x="27996" y="1156"/>
                </a:cubicBezTo>
                <a:close/>
                <a:moveTo>
                  <a:pt x="5764" y="4893"/>
                </a:moveTo>
                <a:cubicBezTo>
                  <a:pt x="6239" y="5400"/>
                  <a:pt x="6746" y="6065"/>
                  <a:pt x="7253" y="6730"/>
                </a:cubicBezTo>
                <a:cubicBezTo>
                  <a:pt x="7158" y="6635"/>
                  <a:pt x="7094" y="6572"/>
                  <a:pt x="6999" y="6477"/>
                </a:cubicBezTo>
                <a:cubicBezTo>
                  <a:pt x="6556" y="5938"/>
                  <a:pt x="6144" y="5400"/>
                  <a:pt x="5764" y="4893"/>
                </a:cubicBezTo>
                <a:close/>
                <a:moveTo>
                  <a:pt x="15265" y="1251"/>
                </a:moveTo>
                <a:lnTo>
                  <a:pt x="15265" y="1251"/>
                </a:lnTo>
                <a:cubicBezTo>
                  <a:pt x="15391" y="1315"/>
                  <a:pt x="15550" y="1441"/>
                  <a:pt x="15740" y="1631"/>
                </a:cubicBezTo>
                <a:lnTo>
                  <a:pt x="18685" y="5147"/>
                </a:lnTo>
                <a:cubicBezTo>
                  <a:pt x="19223" y="5843"/>
                  <a:pt x="19698" y="6477"/>
                  <a:pt x="20173" y="7078"/>
                </a:cubicBezTo>
                <a:cubicBezTo>
                  <a:pt x="17988" y="4513"/>
                  <a:pt x="15930" y="2075"/>
                  <a:pt x="15265" y="1251"/>
                </a:cubicBezTo>
                <a:close/>
                <a:moveTo>
                  <a:pt x="30466" y="5717"/>
                </a:moveTo>
                <a:lnTo>
                  <a:pt x="30466" y="5717"/>
                </a:lnTo>
                <a:cubicBezTo>
                  <a:pt x="31099" y="6318"/>
                  <a:pt x="31701" y="6920"/>
                  <a:pt x="32239" y="7522"/>
                </a:cubicBezTo>
                <a:cubicBezTo>
                  <a:pt x="31701" y="7015"/>
                  <a:pt x="31099" y="6382"/>
                  <a:pt x="30466" y="5717"/>
                </a:cubicBezTo>
                <a:close/>
                <a:moveTo>
                  <a:pt x="11876" y="650"/>
                </a:moveTo>
                <a:lnTo>
                  <a:pt x="11876" y="650"/>
                </a:lnTo>
                <a:cubicBezTo>
                  <a:pt x="12383" y="871"/>
                  <a:pt x="14220" y="3215"/>
                  <a:pt x="15740" y="5115"/>
                </a:cubicBezTo>
                <a:cubicBezTo>
                  <a:pt x="16532" y="6128"/>
                  <a:pt x="17292" y="7078"/>
                  <a:pt x="17957" y="7902"/>
                </a:cubicBezTo>
                <a:cubicBezTo>
                  <a:pt x="15676" y="5337"/>
                  <a:pt x="12193" y="1441"/>
                  <a:pt x="11876" y="650"/>
                </a:cubicBezTo>
                <a:close/>
                <a:moveTo>
                  <a:pt x="22074" y="7743"/>
                </a:moveTo>
                <a:lnTo>
                  <a:pt x="22232" y="7933"/>
                </a:lnTo>
                <a:cubicBezTo>
                  <a:pt x="22264" y="7997"/>
                  <a:pt x="22327" y="8060"/>
                  <a:pt x="22390" y="8155"/>
                </a:cubicBezTo>
                <a:lnTo>
                  <a:pt x="22074" y="7743"/>
                </a:lnTo>
                <a:close/>
                <a:moveTo>
                  <a:pt x="30276" y="3975"/>
                </a:moveTo>
                <a:lnTo>
                  <a:pt x="30276" y="3975"/>
                </a:lnTo>
                <a:cubicBezTo>
                  <a:pt x="30339" y="4006"/>
                  <a:pt x="30403" y="4070"/>
                  <a:pt x="30434" y="4133"/>
                </a:cubicBezTo>
                <a:cubicBezTo>
                  <a:pt x="32049" y="5622"/>
                  <a:pt x="34045" y="7458"/>
                  <a:pt x="34045" y="8155"/>
                </a:cubicBezTo>
                <a:cubicBezTo>
                  <a:pt x="33570" y="7617"/>
                  <a:pt x="31923" y="5780"/>
                  <a:pt x="30276" y="3975"/>
                </a:cubicBezTo>
                <a:close/>
                <a:moveTo>
                  <a:pt x="24196" y="2962"/>
                </a:moveTo>
                <a:cubicBezTo>
                  <a:pt x="25146" y="4102"/>
                  <a:pt x="26603" y="5622"/>
                  <a:pt x="28281" y="7300"/>
                </a:cubicBezTo>
                <a:cubicBezTo>
                  <a:pt x="28756" y="7933"/>
                  <a:pt x="29231" y="8567"/>
                  <a:pt x="29674" y="9169"/>
                </a:cubicBezTo>
                <a:cubicBezTo>
                  <a:pt x="27743" y="7079"/>
                  <a:pt x="25621" y="4672"/>
                  <a:pt x="24196" y="2962"/>
                </a:cubicBezTo>
                <a:close/>
                <a:moveTo>
                  <a:pt x="15645" y="7933"/>
                </a:moveTo>
                <a:lnTo>
                  <a:pt x="15645" y="7933"/>
                </a:lnTo>
                <a:cubicBezTo>
                  <a:pt x="15962" y="8282"/>
                  <a:pt x="16278" y="8630"/>
                  <a:pt x="16563" y="8947"/>
                </a:cubicBezTo>
                <a:cubicBezTo>
                  <a:pt x="16658" y="9074"/>
                  <a:pt x="16753" y="9169"/>
                  <a:pt x="16848" y="9295"/>
                </a:cubicBezTo>
                <a:cubicBezTo>
                  <a:pt x="16468" y="8883"/>
                  <a:pt x="16057" y="8408"/>
                  <a:pt x="15645" y="7933"/>
                </a:cubicBezTo>
                <a:close/>
                <a:moveTo>
                  <a:pt x="28661" y="4165"/>
                </a:moveTo>
                <a:cubicBezTo>
                  <a:pt x="30276" y="5970"/>
                  <a:pt x="32208" y="8060"/>
                  <a:pt x="33284" y="8757"/>
                </a:cubicBezTo>
                <a:cubicBezTo>
                  <a:pt x="33633" y="9232"/>
                  <a:pt x="33855" y="9644"/>
                  <a:pt x="33855" y="9897"/>
                </a:cubicBezTo>
                <a:cubicBezTo>
                  <a:pt x="33855" y="9992"/>
                  <a:pt x="33823" y="10024"/>
                  <a:pt x="33791" y="10087"/>
                </a:cubicBezTo>
                <a:cubicBezTo>
                  <a:pt x="33728" y="10055"/>
                  <a:pt x="33633" y="9992"/>
                  <a:pt x="33506" y="9897"/>
                </a:cubicBezTo>
                <a:cubicBezTo>
                  <a:pt x="32904" y="8820"/>
                  <a:pt x="31448" y="7237"/>
                  <a:pt x="29738" y="5495"/>
                </a:cubicBezTo>
                <a:cubicBezTo>
                  <a:pt x="29579" y="5305"/>
                  <a:pt x="29453" y="5147"/>
                  <a:pt x="29294" y="4957"/>
                </a:cubicBezTo>
                <a:cubicBezTo>
                  <a:pt x="29073" y="4672"/>
                  <a:pt x="28851" y="4418"/>
                  <a:pt x="28661" y="4165"/>
                </a:cubicBezTo>
                <a:close/>
                <a:moveTo>
                  <a:pt x="22295" y="4577"/>
                </a:moveTo>
                <a:lnTo>
                  <a:pt x="22295" y="4577"/>
                </a:lnTo>
                <a:cubicBezTo>
                  <a:pt x="22707" y="5052"/>
                  <a:pt x="23150" y="5527"/>
                  <a:pt x="23594" y="6033"/>
                </a:cubicBezTo>
                <a:lnTo>
                  <a:pt x="27046" y="10150"/>
                </a:lnTo>
                <a:cubicBezTo>
                  <a:pt x="25779" y="9010"/>
                  <a:pt x="23910" y="6730"/>
                  <a:pt x="22295" y="4577"/>
                </a:cubicBezTo>
                <a:close/>
                <a:moveTo>
                  <a:pt x="9406" y="9137"/>
                </a:moveTo>
                <a:cubicBezTo>
                  <a:pt x="9849" y="9549"/>
                  <a:pt x="10229" y="9960"/>
                  <a:pt x="10546" y="10309"/>
                </a:cubicBezTo>
                <a:cubicBezTo>
                  <a:pt x="10324" y="10150"/>
                  <a:pt x="10071" y="9960"/>
                  <a:pt x="9818" y="9707"/>
                </a:cubicBezTo>
                <a:cubicBezTo>
                  <a:pt x="9691" y="9517"/>
                  <a:pt x="9533" y="9327"/>
                  <a:pt x="9406" y="9137"/>
                </a:cubicBezTo>
                <a:close/>
                <a:moveTo>
                  <a:pt x="16373" y="4006"/>
                </a:moveTo>
                <a:lnTo>
                  <a:pt x="16373" y="4006"/>
                </a:lnTo>
                <a:cubicBezTo>
                  <a:pt x="18843" y="6445"/>
                  <a:pt x="21440" y="9295"/>
                  <a:pt x="21947" y="10657"/>
                </a:cubicBezTo>
                <a:lnTo>
                  <a:pt x="16373" y="4006"/>
                </a:lnTo>
                <a:close/>
                <a:moveTo>
                  <a:pt x="32968" y="10087"/>
                </a:moveTo>
                <a:lnTo>
                  <a:pt x="33506" y="10689"/>
                </a:lnTo>
                <a:lnTo>
                  <a:pt x="33506" y="10752"/>
                </a:lnTo>
                <a:cubicBezTo>
                  <a:pt x="33379" y="10594"/>
                  <a:pt x="33189" y="10372"/>
                  <a:pt x="32968" y="10087"/>
                </a:cubicBezTo>
                <a:close/>
                <a:moveTo>
                  <a:pt x="6524" y="4545"/>
                </a:moveTo>
                <a:lnTo>
                  <a:pt x="11908" y="10467"/>
                </a:lnTo>
                <a:cubicBezTo>
                  <a:pt x="11940" y="10594"/>
                  <a:pt x="11971" y="10689"/>
                  <a:pt x="11971" y="10752"/>
                </a:cubicBezTo>
                <a:lnTo>
                  <a:pt x="11971" y="10784"/>
                </a:lnTo>
                <a:lnTo>
                  <a:pt x="6524" y="4545"/>
                </a:lnTo>
                <a:close/>
                <a:moveTo>
                  <a:pt x="27014" y="9675"/>
                </a:moveTo>
                <a:lnTo>
                  <a:pt x="27014" y="9675"/>
                </a:lnTo>
                <a:cubicBezTo>
                  <a:pt x="27521" y="10182"/>
                  <a:pt x="27932" y="10594"/>
                  <a:pt x="28186" y="10847"/>
                </a:cubicBezTo>
                <a:lnTo>
                  <a:pt x="28154" y="10847"/>
                </a:lnTo>
                <a:cubicBezTo>
                  <a:pt x="28059" y="10815"/>
                  <a:pt x="27964" y="10784"/>
                  <a:pt x="27869" y="10720"/>
                </a:cubicBezTo>
                <a:cubicBezTo>
                  <a:pt x="27869" y="10689"/>
                  <a:pt x="27837" y="10657"/>
                  <a:pt x="27837" y="10625"/>
                </a:cubicBezTo>
                <a:lnTo>
                  <a:pt x="27014" y="9675"/>
                </a:lnTo>
                <a:close/>
                <a:moveTo>
                  <a:pt x="16278" y="8123"/>
                </a:moveTo>
                <a:cubicBezTo>
                  <a:pt x="17482" y="9390"/>
                  <a:pt x="18527" y="10435"/>
                  <a:pt x="18970" y="10910"/>
                </a:cubicBezTo>
                <a:cubicBezTo>
                  <a:pt x="18970" y="10910"/>
                  <a:pt x="18938" y="10910"/>
                  <a:pt x="18938" y="10879"/>
                </a:cubicBezTo>
                <a:cubicBezTo>
                  <a:pt x="18875" y="10879"/>
                  <a:pt x="18812" y="10879"/>
                  <a:pt x="18748" y="10847"/>
                </a:cubicBezTo>
                <a:cubicBezTo>
                  <a:pt x="18748" y="10815"/>
                  <a:pt x="18717" y="10815"/>
                  <a:pt x="18717" y="10815"/>
                </a:cubicBezTo>
                <a:cubicBezTo>
                  <a:pt x="18052" y="10119"/>
                  <a:pt x="17387" y="9390"/>
                  <a:pt x="16753" y="8693"/>
                </a:cubicBezTo>
                <a:cubicBezTo>
                  <a:pt x="16595" y="8503"/>
                  <a:pt x="16437" y="8313"/>
                  <a:pt x="16278" y="8123"/>
                </a:cubicBezTo>
                <a:close/>
                <a:moveTo>
                  <a:pt x="14188" y="4101"/>
                </a:moveTo>
                <a:lnTo>
                  <a:pt x="14188" y="4101"/>
                </a:lnTo>
                <a:cubicBezTo>
                  <a:pt x="15328" y="5400"/>
                  <a:pt x="16785" y="7047"/>
                  <a:pt x="18590" y="9042"/>
                </a:cubicBezTo>
                <a:cubicBezTo>
                  <a:pt x="19350" y="9865"/>
                  <a:pt x="20015" y="10625"/>
                  <a:pt x="20395" y="11037"/>
                </a:cubicBezTo>
                <a:cubicBezTo>
                  <a:pt x="20110" y="10847"/>
                  <a:pt x="19698" y="10467"/>
                  <a:pt x="19223" y="9960"/>
                </a:cubicBezTo>
                <a:cubicBezTo>
                  <a:pt x="18400" y="9010"/>
                  <a:pt x="17228" y="7712"/>
                  <a:pt x="16057" y="6350"/>
                </a:cubicBezTo>
                <a:cubicBezTo>
                  <a:pt x="15455" y="5653"/>
                  <a:pt x="14821" y="4893"/>
                  <a:pt x="14188" y="4101"/>
                </a:cubicBezTo>
                <a:close/>
                <a:moveTo>
                  <a:pt x="15962" y="10277"/>
                </a:moveTo>
                <a:lnTo>
                  <a:pt x="16342" y="10657"/>
                </a:lnTo>
                <a:cubicBezTo>
                  <a:pt x="16437" y="10815"/>
                  <a:pt x="16532" y="10942"/>
                  <a:pt x="16563" y="11069"/>
                </a:cubicBezTo>
                <a:cubicBezTo>
                  <a:pt x="16405" y="10879"/>
                  <a:pt x="16215" y="10625"/>
                  <a:pt x="15962" y="10277"/>
                </a:cubicBezTo>
                <a:close/>
                <a:moveTo>
                  <a:pt x="10578" y="10689"/>
                </a:moveTo>
                <a:lnTo>
                  <a:pt x="10578" y="10689"/>
                </a:lnTo>
                <a:cubicBezTo>
                  <a:pt x="10736" y="10752"/>
                  <a:pt x="10863" y="10815"/>
                  <a:pt x="10958" y="10847"/>
                </a:cubicBezTo>
                <a:cubicBezTo>
                  <a:pt x="11021" y="10974"/>
                  <a:pt x="11084" y="11100"/>
                  <a:pt x="11084" y="11164"/>
                </a:cubicBezTo>
                <a:cubicBezTo>
                  <a:pt x="10989" y="11100"/>
                  <a:pt x="10799" y="10942"/>
                  <a:pt x="10578" y="10689"/>
                </a:cubicBezTo>
                <a:close/>
                <a:moveTo>
                  <a:pt x="2799" y="0"/>
                </a:moveTo>
                <a:cubicBezTo>
                  <a:pt x="2763" y="0"/>
                  <a:pt x="2724" y="16"/>
                  <a:pt x="2692" y="48"/>
                </a:cubicBezTo>
                <a:cubicBezTo>
                  <a:pt x="2661" y="80"/>
                  <a:pt x="2629" y="143"/>
                  <a:pt x="2629" y="175"/>
                </a:cubicBezTo>
                <a:cubicBezTo>
                  <a:pt x="2629" y="301"/>
                  <a:pt x="2724" y="460"/>
                  <a:pt x="2946" y="745"/>
                </a:cubicBezTo>
                <a:cubicBezTo>
                  <a:pt x="2914" y="808"/>
                  <a:pt x="2914" y="871"/>
                  <a:pt x="2977" y="903"/>
                </a:cubicBezTo>
                <a:cubicBezTo>
                  <a:pt x="5542" y="3848"/>
                  <a:pt x="10641" y="9802"/>
                  <a:pt x="11211" y="10594"/>
                </a:cubicBezTo>
                <a:lnTo>
                  <a:pt x="11116" y="10594"/>
                </a:lnTo>
                <a:cubicBezTo>
                  <a:pt x="10704" y="9992"/>
                  <a:pt x="9754" y="9074"/>
                  <a:pt x="8424" y="7807"/>
                </a:cubicBezTo>
                <a:cubicBezTo>
                  <a:pt x="6872" y="5717"/>
                  <a:pt x="5669" y="4133"/>
                  <a:pt x="4877" y="3690"/>
                </a:cubicBezTo>
                <a:cubicBezTo>
                  <a:pt x="4751" y="3500"/>
                  <a:pt x="4624" y="3341"/>
                  <a:pt x="4529" y="3183"/>
                </a:cubicBezTo>
                <a:cubicBezTo>
                  <a:pt x="4497" y="3151"/>
                  <a:pt x="4466" y="3120"/>
                  <a:pt x="4434" y="3120"/>
                </a:cubicBezTo>
                <a:cubicBezTo>
                  <a:pt x="4371" y="3120"/>
                  <a:pt x="4339" y="3120"/>
                  <a:pt x="4307" y="3151"/>
                </a:cubicBezTo>
                <a:cubicBezTo>
                  <a:pt x="4212" y="3246"/>
                  <a:pt x="4181" y="3341"/>
                  <a:pt x="4149" y="3468"/>
                </a:cubicBezTo>
                <a:cubicBezTo>
                  <a:pt x="4149" y="3531"/>
                  <a:pt x="4181" y="3595"/>
                  <a:pt x="4181" y="3658"/>
                </a:cubicBezTo>
                <a:cubicBezTo>
                  <a:pt x="4181" y="3690"/>
                  <a:pt x="4149" y="3721"/>
                  <a:pt x="4149" y="3785"/>
                </a:cubicBezTo>
                <a:cubicBezTo>
                  <a:pt x="4149" y="4133"/>
                  <a:pt x="5352" y="5527"/>
                  <a:pt x="7981" y="8472"/>
                </a:cubicBezTo>
                <a:lnTo>
                  <a:pt x="254" y="966"/>
                </a:lnTo>
                <a:cubicBezTo>
                  <a:pt x="222" y="935"/>
                  <a:pt x="182" y="919"/>
                  <a:pt x="143" y="919"/>
                </a:cubicBezTo>
                <a:cubicBezTo>
                  <a:pt x="103" y="919"/>
                  <a:pt x="64" y="935"/>
                  <a:pt x="32" y="966"/>
                </a:cubicBezTo>
                <a:cubicBezTo>
                  <a:pt x="32" y="998"/>
                  <a:pt x="0" y="1030"/>
                  <a:pt x="0" y="1061"/>
                </a:cubicBezTo>
                <a:cubicBezTo>
                  <a:pt x="0" y="1156"/>
                  <a:pt x="3959" y="5115"/>
                  <a:pt x="4877" y="5970"/>
                </a:cubicBezTo>
                <a:cubicBezTo>
                  <a:pt x="6081" y="7110"/>
                  <a:pt x="8836" y="9770"/>
                  <a:pt x="8836" y="10530"/>
                </a:cubicBezTo>
                <a:cubicBezTo>
                  <a:pt x="8488" y="10277"/>
                  <a:pt x="7253" y="9169"/>
                  <a:pt x="6366" y="8313"/>
                </a:cubicBezTo>
                <a:cubicBezTo>
                  <a:pt x="4299" y="6403"/>
                  <a:pt x="344" y="2326"/>
                  <a:pt x="102" y="2326"/>
                </a:cubicBezTo>
                <a:cubicBezTo>
                  <a:pt x="99" y="2326"/>
                  <a:pt x="97" y="2327"/>
                  <a:pt x="95" y="2328"/>
                </a:cubicBezTo>
                <a:cubicBezTo>
                  <a:pt x="64" y="2360"/>
                  <a:pt x="64" y="2423"/>
                  <a:pt x="32" y="2455"/>
                </a:cubicBezTo>
                <a:cubicBezTo>
                  <a:pt x="32" y="2518"/>
                  <a:pt x="4054" y="6857"/>
                  <a:pt x="7189" y="10435"/>
                </a:cubicBezTo>
                <a:cubicBezTo>
                  <a:pt x="6492" y="9865"/>
                  <a:pt x="2787" y="6128"/>
                  <a:pt x="1774" y="5242"/>
                </a:cubicBezTo>
                <a:cubicBezTo>
                  <a:pt x="1742" y="5210"/>
                  <a:pt x="1710" y="5194"/>
                  <a:pt x="1679" y="5194"/>
                </a:cubicBezTo>
                <a:cubicBezTo>
                  <a:pt x="1647" y="5194"/>
                  <a:pt x="1615" y="5210"/>
                  <a:pt x="1584" y="5242"/>
                </a:cubicBezTo>
                <a:cubicBezTo>
                  <a:pt x="1520" y="5273"/>
                  <a:pt x="1520" y="5368"/>
                  <a:pt x="1584" y="5432"/>
                </a:cubicBezTo>
                <a:lnTo>
                  <a:pt x="4803" y="8995"/>
                </a:lnTo>
                <a:lnTo>
                  <a:pt x="4803" y="8995"/>
                </a:lnTo>
                <a:cubicBezTo>
                  <a:pt x="4369" y="8519"/>
                  <a:pt x="1733" y="5707"/>
                  <a:pt x="1520" y="5463"/>
                </a:cubicBezTo>
                <a:cubicBezTo>
                  <a:pt x="1489" y="5432"/>
                  <a:pt x="1457" y="5416"/>
                  <a:pt x="1425" y="5416"/>
                </a:cubicBezTo>
                <a:cubicBezTo>
                  <a:pt x="1394" y="5416"/>
                  <a:pt x="1362" y="5432"/>
                  <a:pt x="1330" y="5463"/>
                </a:cubicBezTo>
                <a:cubicBezTo>
                  <a:pt x="1299" y="5495"/>
                  <a:pt x="1267" y="5527"/>
                  <a:pt x="1267" y="5558"/>
                </a:cubicBezTo>
                <a:cubicBezTo>
                  <a:pt x="1267" y="5584"/>
                  <a:pt x="1267" y="5630"/>
                  <a:pt x="1301" y="5630"/>
                </a:cubicBezTo>
                <a:cubicBezTo>
                  <a:pt x="1309" y="5630"/>
                  <a:pt x="1318" y="5628"/>
                  <a:pt x="1330" y="5622"/>
                </a:cubicBezTo>
                <a:cubicBezTo>
                  <a:pt x="1679" y="6033"/>
                  <a:pt x="4656" y="9327"/>
                  <a:pt x="5036" y="9739"/>
                </a:cubicBezTo>
                <a:cubicBezTo>
                  <a:pt x="5004" y="9707"/>
                  <a:pt x="4972" y="9707"/>
                  <a:pt x="4972" y="9675"/>
                </a:cubicBezTo>
                <a:cubicBezTo>
                  <a:pt x="4677" y="9422"/>
                  <a:pt x="4578" y="9337"/>
                  <a:pt x="4508" y="9337"/>
                </a:cubicBezTo>
                <a:cubicBezTo>
                  <a:pt x="4473" y="9337"/>
                  <a:pt x="4445" y="9359"/>
                  <a:pt x="4402" y="9390"/>
                </a:cubicBezTo>
                <a:cubicBezTo>
                  <a:pt x="4371" y="9422"/>
                  <a:pt x="4339" y="9485"/>
                  <a:pt x="4339" y="9549"/>
                </a:cubicBezTo>
                <a:cubicBezTo>
                  <a:pt x="4339" y="9580"/>
                  <a:pt x="4339" y="9612"/>
                  <a:pt x="4371" y="9644"/>
                </a:cubicBezTo>
                <a:lnTo>
                  <a:pt x="4276" y="9549"/>
                </a:lnTo>
                <a:cubicBezTo>
                  <a:pt x="4244" y="9533"/>
                  <a:pt x="4204" y="9525"/>
                  <a:pt x="4169" y="9525"/>
                </a:cubicBezTo>
                <a:cubicBezTo>
                  <a:pt x="4133" y="9525"/>
                  <a:pt x="4101" y="9533"/>
                  <a:pt x="4086" y="9549"/>
                </a:cubicBezTo>
                <a:cubicBezTo>
                  <a:pt x="4022" y="9612"/>
                  <a:pt x="4022" y="9707"/>
                  <a:pt x="4054" y="9770"/>
                </a:cubicBezTo>
                <a:cubicBezTo>
                  <a:pt x="4307" y="10024"/>
                  <a:pt x="4529" y="10245"/>
                  <a:pt x="4687" y="10435"/>
                </a:cubicBezTo>
                <a:cubicBezTo>
                  <a:pt x="4561" y="10404"/>
                  <a:pt x="4371" y="10372"/>
                  <a:pt x="4212" y="10340"/>
                </a:cubicBezTo>
                <a:cubicBezTo>
                  <a:pt x="4149" y="10340"/>
                  <a:pt x="4117" y="10340"/>
                  <a:pt x="4086" y="10372"/>
                </a:cubicBezTo>
                <a:cubicBezTo>
                  <a:pt x="4054" y="10404"/>
                  <a:pt x="4022" y="10435"/>
                  <a:pt x="4022" y="10499"/>
                </a:cubicBezTo>
                <a:cubicBezTo>
                  <a:pt x="4022" y="10530"/>
                  <a:pt x="4022" y="10562"/>
                  <a:pt x="4181" y="10784"/>
                </a:cubicBezTo>
                <a:cubicBezTo>
                  <a:pt x="4149" y="10815"/>
                  <a:pt x="4117" y="10847"/>
                  <a:pt x="4117" y="10879"/>
                </a:cubicBezTo>
                <a:cubicBezTo>
                  <a:pt x="4117" y="10910"/>
                  <a:pt x="4149" y="10974"/>
                  <a:pt x="4181" y="11005"/>
                </a:cubicBezTo>
                <a:cubicBezTo>
                  <a:pt x="4181" y="11005"/>
                  <a:pt x="4212" y="11037"/>
                  <a:pt x="4244" y="11069"/>
                </a:cubicBezTo>
                <a:cubicBezTo>
                  <a:pt x="4244" y="11069"/>
                  <a:pt x="4244" y="11100"/>
                  <a:pt x="4276" y="11100"/>
                </a:cubicBezTo>
                <a:cubicBezTo>
                  <a:pt x="4294" y="11137"/>
                  <a:pt x="4334" y="11153"/>
                  <a:pt x="4371" y="11153"/>
                </a:cubicBezTo>
                <a:cubicBezTo>
                  <a:pt x="4397" y="11153"/>
                  <a:pt x="4421" y="11145"/>
                  <a:pt x="4434" y="11132"/>
                </a:cubicBezTo>
                <a:cubicBezTo>
                  <a:pt x="4529" y="11164"/>
                  <a:pt x="4592" y="11227"/>
                  <a:pt x="4656" y="11259"/>
                </a:cubicBezTo>
                <a:cubicBezTo>
                  <a:pt x="4687" y="11290"/>
                  <a:pt x="4719" y="11306"/>
                  <a:pt x="4751" y="11306"/>
                </a:cubicBezTo>
                <a:cubicBezTo>
                  <a:pt x="4782" y="11306"/>
                  <a:pt x="4814" y="11290"/>
                  <a:pt x="4846" y="11259"/>
                </a:cubicBezTo>
                <a:cubicBezTo>
                  <a:pt x="4909" y="11195"/>
                  <a:pt x="4909" y="11100"/>
                  <a:pt x="4846" y="11069"/>
                </a:cubicBezTo>
                <a:cubicBezTo>
                  <a:pt x="4719" y="10942"/>
                  <a:pt x="4624" y="10815"/>
                  <a:pt x="4497" y="10689"/>
                </a:cubicBezTo>
                <a:lnTo>
                  <a:pt x="4497" y="10689"/>
                </a:lnTo>
                <a:cubicBezTo>
                  <a:pt x="4846" y="10752"/>
                  <a:pt x="4972" y="10752"/>
                  <a:pt x="5004" y="10752"/>
                </a:cubicBezTo>
                <a:cubicBezTo>
                  <a:pt x="5639" y="11365"/>
                  <a:pt x="5896" y="11494"/>
                  <a:pt x="6025" y="11494"/>
                </a:cubicBezTo>
                <a:cubicBezTo>
                  <a:pt x="6082" y="11494"/>
                  <a:pt x="6115" y="11468"/>
                  <a:pt x="6144" y="11449"/>
                </a:cubicBezTo>
                <a:cubicBezTo>
                  <a:pt x="6176" y="11417"/>
                  <a:pt x="6207" y="11385"/>
                  <a:pt x="6207" y="11322"/>
                </a:cubicBezTo>
                <a:cubicBezTo>
                  <a:pt x="6207" y="11290"/>
                  <a:pt x="6176" y="11259"/>
                  <a:pt x="6144" y="11227"/>
                </a:cubicBezTo>
                <a:cubicBezTo>
                  <a:pt x="5796" y="10879"/>
                  <a:pt x="5416" y="10499"/>
                  <a:pt x="5131" y="10182"/>
                </a:cubicBezTo>
                <a:lnTo>
                  <a:pt x="5131" y="10182"/>
                </a:lnTo>
                <a:cubicBezTo>
                  <a:pt x="5629" y="10613"/>
                  <a:pt x="5820" y="10735"/>
                  <a:pt x="5923" y="10735"/>
                </a:cubicBezTo>
                <a:cubicBezTo>
                  <a:pt x="5963" y="10735"/>
                  <a:pt x="5990" y="10716"/>
                  <a:pt x="6017" y="10689"/>
                </a:cubicBezTo>
                <a:cubicBezTo>
                  <a:pt x="6049" y="10689"/>
                  <a:pt x="6049" y="10689"/>
                  <a:pt x="6081" y="10657"/>
                </a:cubicBezTo>
                <a:cubicBezTo>
                  <a:pt x="6556" y="11164"/>
                  <a:pt x="6809" y="11385"/>
                  <a:pt x="6967" y="11480"/>
                </a:cubicBezTo>
                <a:cubicBezTo>
                  <a:pt x="7031" y="11528"/>
                  <a:pt x="7070" y="11544"/>
                  <a:pt x="7098" y="11544"/>
                </a:cubicBezTo>
                <a:cubicBezTo>
                  <a:pt x="7126" y="11544"/>
                  <a:pt x="7142" y="11528"/>
                  <a:pt x="7158" y="11512"/>
                </a:cubicBezTo>
                <a:cubicBezTo>
                  <a:pt x="7221" y="11449"/>
                  <a:pt x="7221" y="11354"/>
                  <a:pt x="7189" y="11290"/>
                </a:cubicBezTo>
                <a:lnTo>
                  <a:pt x="5669" y="9485"/>
                </a:lnTo>
                <a:lnTo>
                  <a:pt x="5669" y="9485"/>
                </a:lnTo>
                <a:cubicBezTo>
                  <a:pt x="7313" y="10908"/>
                  <a:pt x="7778" y="11134"/>
                  <a:pt x="7949" y="11134"/>
                </a:cubicBezTo>
                <a:cubicBezTo>
                  <a:pt x="7998" y="11134"/>
                  <a:pt x="8023" y="11115"/>
                  <a:pt x="8044" y="11100"/>
                </a:cubicBezTo>
                <a:cubicBezTo>
                  <a:pt x="8076" y="11069"/>
                  <a:pt x="8108" y="11037"/>
                  <a:pt x="8108" y="11005"/>
                </a:cubicBezTo>
                <a:cubicBezTo>
                  <a:pt x="8108" y="10974"/>
                  <a:pt x="8108" y="10910"/>
                  <a:pt x="8076" y="10910"/>
                </a:cubicBezTo>
                <a:cubicBezTo>
                  <a:pt x="7189" y="9897"/>
                  <a:pt x="5922" y="8440"/>
                  <a:pt x="5131" y="7522"/>
                </a:cubicBezTo>
                <a:lnTo>
                  <a:pt x="5131" y="7522"/>
                </a:lnTo>
                <a:cubicBezTo>
                  <a:pt x="5479" y="7807"/>
                  <a:pt x="5859" y="8187"/>
                  <a:pt x="6207" y="8503"/>
                </a:cubicBezTo>
                <a:cubicBezTo>
                  <a:pt x="8353" y="10496"/>
                  <a:pt x="8789" y="10861"/>
                  <a:pt x="8960" y="10861"/>
                </a:cubicBezTo>
                <a:cubicBezTo>
                  <a:pt x="9001" y="10861"/>
                  <a:pt x="9027" y="10840"/>
                  <a:pt x="9058" y="10815"/>
                </a:cubicBezTo>
                <a:cubicBezTo>
                  <a:pt x="9121" y="10752"/>
                  <a:pt x="9184" y="10657"/>
                  <a:pt x="9184" y="10530"/>
                </a:cubicBezTo>
                <a:cubicBezTo>
                  <a:pt x="9184" y="10277"/>
                  <a:pt x="8994" y="9897"/>
                  <a:pt x="8646" y="9422"/>
                </a:cubicBezTo>
                <a:lnTo>
                  <a:pt x="8646" y="9422"/>
                </a:lnTo>
                <a:lnTo>
                  <a:pt x="10039" y="10752"/>
                </a:lnTo>
                <a:cubicBezTo>
                  <a:pt x="10076" y="10789"/>
                  <a:pt x="10124" y="10804"/>
                  <a:pt x="10171" y="10804"/>
                </a:cubicBezTo>
                <a:cubicBezTo>
                  <a:pt x="10203" y="10804"/>
                  <a:pt x="10235" y="10797"/>
                  <a:pt x="10261" y="10784"/>
                </a:cubicBezTo>
                <a:cubicBezTo>
                  <a:pt x="10261" y="10752"/>
                  <a:pt x="10293" y="10720"/>
                  <a:pt x="10293" y="10720"/>
                </a:cubicBezTo>
                <a:cubicBezTo>
                  <a:pt x="10704" y="11195"/>
                  <a:pt x="10958" y="11417"/>
                  <a:pt x="11116" y="11449"/>
                </a:cubicBezTo>
                <a:cubicBezTo>
                  <a:pt x="11179" y="11449"/>
                  <a:pt x="11243" y="11449"/>
                  <a:pt x="11274" y="11417"/>
                </a:cubicBezTo>
                <a:cubicBezTo>
                  <a:pt x="11369" y="11354"/>
                  <a:pt x="11401" y="11259"/>
                  <a:pt x="11401" y="11164"/>
                </a:cubicBezTo>
                <a:cubicBezTo>
                  <a:pt x="11401" y="11069"/>
                  <a:pt x="11369" y="10974"/>
                  <a:pt x="11338" y="10879"/>
                </a:cubicBezTo>
                <a:cubicBezTo>
                  <a:pt x="11401" y="10847"/>
                  <a:pt x="11496" y="10815"/>
                  <a:pt x="11528" y="10784"/>
                </a:cubicBezTo>
                <a:cubicBezTo>
                  <a:pt x="11560" y="10752"/>
                  <a:pt x="11560" y="10752"/>
                  <a:pt x="11560" y="10720"/>
                </a:cubicBezTo>
                <a:lnTo>
                  <a:pt x="11908" y="11132"/>
                </a:lnTo>
                <a:cubicBezTo>
                  <a:pt x="11940" y="11164"/>
                  <a:pt x="11979" y="11179"/>
                  <a:pt x="12019" y="11179"/>
                </a:cubicBezTo>
                <a:cubicBezTo>
                  <a:pt x="12058" y="11179"/>
                  <a:pt x="12098" y="11164"/>
                  <a:pt x="12130" y="11132"/>
                </a:cubicBezTo>
                <a:cubicBezTo>
                  <a:pt x="12193" y="11069"/>
                  <a:pt x="12256" y="10974"/>
                  <a:pt x="12288" y="10847"/>
                </a:cubicBezTo>
                <a:lnTo>
                  <a:pt x="12320" y="10879"/>
                </a:lnTo>
                <a:cubicBezTo>
                  <a:pt x="12335" y="10910"/>
                  <a:pt x="12367" y="10926"/>
                  <a:pt x="12403" y="10926"/>
                </a:cubicBezTo>
                <a:cubicBezTo>
                  <a:pt x="12438" y="10926"/>
                  <a:pt x="12478" y="10910"/>
                  <a:pt x="12510" y="10879"/>
                </a:cubicBezTo>
                <a:cubicBezTo>
                  <a:pt x="12573" y="10847"/>
                  <a:pt x="12573" y="10752"/>
                  <a:pt x="12541" y="10689"/>
                </a:cubicBezTo>
                <a:lnTo>
                  <a:pt x="12130" y="10214"/>
                </a:lnTo>
                <a:cubicBezTo>
                  <a:pt x="11750" y="9390"/>
                  <a:pt x="10641" y="8123"/>
                  <a:pt x="9121" y="6603"/>
                </a:cubicBezTo>
                <a:lnTo>
                  <a:pt x="7379" y="4545"/>
                </a:lnTo>
                <a:lnTo>
                  <a:pt x="13555" y="10974"/>
                </a:lnTo>
                <a:cubicBezTo>
                  <a:pt x="13591" y="10992"/>
                  <a:pt x="13628" y="11010"/>
                  <a:pt x="13664" y="11010"/>
                </a:cubicBezTo>
                <a:cubicBezTo>
                  <a:pt x="13691" y="11010"/>
                  <a:pt x="13718" y="11000"/>
                  <a:pt x="13745" y="10974"/>
                </a:cubicBezTo>
                <a:cubicBezTo>
                  <a:pt x="13776" y="10942"/>
                  <a:pt x="13808" y="10910"/>
                  <a:pt x="13808" y="10847"/>
                </a:cubicBezTo>
                <a:cubicBezTo>
                  <a:pt x="13808" y="10752"/>
                  <a:pt x="13713" y="10530"/>
                  <a:pt x="13491" y="10245"/>
                </a:cubicBezTo>
                <a:lnTo>
                  <a:pt x="13491" y="10245"/>
                </a:lnTo>
                <a:cubicBezTo>
                  <a:pt x="13776" y="10530"/>
                  <a:pt x="13966" y="10720"/>
                  <a:pt x="14061" y="10847"/>
                </a:cubicBezTo>
                <a:cubicBezTo>
                  <a:pt x="14093" y="10879"/>
                  <a:pt x="14133" y="10894"/>
                  <a:pt x="14172" y="10894"/>
                </a:cubicBezTo>
                <a:cubicBezTo>
                  <a:pt x="14212" y="10894"/>
                  <a:pt x="14251" y="10879"/>
                  <a:pt x="14283" y="10847"/>
                </a:cubicBezTo>
                <a:cubicBezTo>
                  <a:pt x="14346" y="10784"/>
                  <a:pt x="14346" y="10720"/>
                  <a:pt x="14283" y="10657"/>
                </a:cubicBezTo>
                <a:cubicBezTo>
                  <a:pt x="14251" y="10625"/>
                  <a:pt x="12003" y="7965"/>
                  <a:pt x="9754" y="5400"/>
                </a:cubicBezTo>
                <a:cubicBezTo>
                  <a:pt x="9696" y="5342"/>
                  <a:pt x="9665" y="5284"/>
                  <a:pt x="9636" y="5250"/>
                </a:cubicBezTo>
                <a:lnTo>
                  <a:pt x="9636" y="5250"/>
                </a:lnTo>
                <a:cubicBezTo>
                  <a:pt x="10425" y="6103"/>
                  <a:pt x="11309" y="7018"/>
                  <a:pt x="12288" y="7965"/>
                </a:cubicBezTo>
                <a:lnTo>
                  <a:pt x="15233" y="11132"/>
                </a:lnTo>
                <a:cubicBezTo>
                  <a:pt x="15270" y="11169"/>
                  <a:pt x="15318" y="11184"/>
                  <a:pt x="15358" y="11184"/>
                </a:cubicBezTo>
                <a:cubicBezTo>
                  <a:pt x="15386" y="11184"/>
                  <a:pt x="15410" y="11177"/>
                  <a:pt x="15423" y="11164"/>
                </a:cubicBezTo>
                <a:cubicBezTo>
                  <a:pt x="15455" y="11132"/>
                  <a:pt x="15486" y="11069"/>
                  <a:pt x="15486" y="11037"/>
                </a:cubicBezTo>
                <a:cubicBezTo>
                  <a:pt x="15486" y="10815"/>
                  <a:pt x="14980" y="10277"/>
                  <a:pt x="12953" y="8218"/>
                </a:cubicBezTo>
                <a:cubicBezTo>
                  <a:pt x="12795" y="8060"/>
                  <a:pt x="12636" y="7933"/>
                  <a:pt x="12510" y="7775"/>
                </a:cubicBezTo>
                <a:lnTo>
                  <a:pt x="7664" y="2581"/>
                </a:lnTo>
                <a:cubicBezTo>
                  <a:pt x="7063" y="1821"/>
                  <a:pt x="6682" y="1220"/>
                  <a:pt x="6682" y="871"/>
                </a:cubicBezTo>
                <a:cubicBezTo>
                  <a:pt x="6682" y="808"/>
                  <a:pt x="6714" y="776"/>
                  <a:pt x="6714" y="776"/>
                </a:cubicBezTo>
                <a:cubicBezTo>
                  <a:pt x="6737" y="754"/>
                  <a:pt x="6759" y="731"/>
                  <a:pt x="6804" y="731"/>
                </a:cubicBezTo>
                <a:cubicBezTo>
                  <a:pt x="6822" y="731"/>
                  <a:pt x="6845" y="735"/>
                  <a:pt x="6872" y="745"/>
                </a:cubicBezTo>
                <a:cubicBezTo>
                  <a:pt x="6999" y="745"/>
                  <a:pt x="7126" y="808"/>
                  <a:pt x="7284" y="903"/>
                </a:cubicBezTo>
                <a:cubicBezTo>
                  <a:pt x="7411" y="1948"/>
                  <a:pt x="9786" y="4165"/>
                  <a:pt x="12288" y="6477"/>
                </a:cubicBezTo>
                <a:cubicBezTo>
                  <a:pt x="12510" y="6667"/>
                  <a:pt x="12700" y="6857"/>
                  <a:pt x="12921" y="7047"/>
                </a:cubicBezTo>
                <a:cubicBezTo>
                  <a:pt x="13365" y="7522"/>
                  <a:pt x="13808" y="7997"/>
                  <a:pt x="14220" y="8440"/>
                </a:cubicBezTo>
                <a:cubicBezTo>
                  <a:pt x="15170" y="9644"/>
                  <a:pt x="15993" y="10720"/>
                  <a:pt x="16563" y="11480"/>
                </a:cubicBezTo>
                <a:cubicBezTo>
                  <a:pt x="16595" y="11512"/>
                  <a:pt x="16627" y="11544"/>
                  <a:pt x="16658" y="11544"/>
                </a:cubicBezTo>
                <a:cubicBezTo>
                  <a:pt x="16722" y="11544"/>
                  <a:pt x="16753" y="11544"/>
                  <a:pt x="16785" y="11512"/>
                </a:cubicBezTo>
                <a:cubicBezTo>
                  <a:pt x="16880" y="11449"/>
                  <a:pt x="16912" y="11354"/>
                  <a:pt x="16912" y="11227"/>
                </a:cubicBezTo>
                <a:lnTo>
                  <a:pt x="16912" y="11195"/>
                </a:lnTo>
                <a:cubicBezTo>
                  <a:pt x="17070" y="11322"/>
                  <a:pt x="17165" y="11449"/>
                  <a:pt x="17260" y="11512"/>
                </a:cubicBezTo>
                <a:cubicBezTo>
                  <a:pt x="17276" y="11528"/>
                  <a:pt x="17307" y="11536"/>
                  <a:pt x="17343" y="11536"/>
                </a:cubicBezTo>
                <a:cubicBezTo>
                  <a:pt x="17379" y="11536"/>
                  <a:pt x="17418" y="11528"/>
                  <a:pt x="17450" y="11512"/>
                </a:cubicBezTo>
                <a:cubicBezTo>
                  <a:pt x="17482" y="11480"/>
                  <a:pt x="17482" y="11449"/>
                  <a:pt x="17482" y="11385"/>
                </a:cubicBezTo>
                <a:cubicBezTo>
                  <a:pt x="17640" y="11480"/>
                  <a:pt x="17767" y="11512"/>
                  <a:pt x="17893" y="11544"/>
                </a:cubicBezTo>
                <a:cubicBezTo>
                  <a:pt x="18052" y="11544"/>
                  <a:pt x="18178" y="11512"/>
                  <a:pt x="18305" y="11417"/>
                </a:cubicBezTo>
                <a:cubicBezTo>
                  <a:pt x="18337" y="11385"/>
                  <a:pt x="18400" y="11322"/>
                  <a:pt x="18400" y="11195"/>
                </a:cubicBezTo>
                <a:cubicBezTo>
                  <a:pt x="18400" y="11164"/>
                  <a:pt x="18400" y="11069"/>
                  <a:pt x="18368" y="11005"/>
                </a:cubicBezTo>
                <a:lnTo>
                  <a:pt x="18368" y="11005"/>
                </a:lnTo>
                <a:cubicBezTo>
                  <a:pt x="18432" y="11037"/>
                  <a:pt x="18527" y="11069"/>
                  <a:pt x="18558" y="11069"/>
                </a:cubicBezTo>
                <a:cubicBezTo>
                  <a:pt x="18569" y="11079"/>
                  <a:pt x="18579" y="11083"/>
                  <a:pt x="18589" y="11083"/>
                </a:cubicBezTo>
                <a:cubicBezTo>
                  <a:pt x="18608" y="11083"/>
                  <a:pt x="18622" y="11069"/>
                  <a:pt x="18622" y="11069"/>
                </a:cubicBezTo>
                <a:cubicBezTo>
                  <a:pt x="18748" y="11132"/>
                  <a:pt x="18843" y="11164"/>
                  <a:pt x="18938" y="11164"/>
                </a:cubicBezTo>
                <a:cubicBezTo>
                  <a:pt x="18986" y="11172"/>
                  <a:pt x="19029" y="11176"/>
                  <a:pt x="19070" y="11176"/>
                </a:cubicBezTo>
                <a:cubicBezTo>
                  <a:pt x="19192" y="11176"/>
                  <a:pt x="19287" y="11140"/>
                  <a:pt x="19382" y="11069"/>
                </a:cubicBezTo>
                <a:cubicBezTo>
                  <a:pt x="19413" y="11037"/>
                  <a:pt x="19445" y="11005"/>
                  <a:pt x="19445" y="10942"/>
                </a:cubicBezTo>
                <a:cubicBezTo>
                  <a:pt x="19445" y="10910"/>
                  <a:pt x="19413" y="10879"/>
                  <a:pt x="19382" y="10847"/>
                </a:cubicBezTo>
                <a:cubicBezTo>
                  <a:pt x="16120" y="7585"/>
                  <a:pt x="11274" y="2455"/>
                  <a:pt x="11084" y="1283"/>
                </a:cubicBezTo>
                <a:lnTo>
                  <a:pt x="11084" y="1283"/>
                </a:lnTo>
                <a:cubicBezTo>
                  <a:pt x="11496" y="1663"/>
                  <a:pt x="12636" y="2898"/>
                  <a:pt x="14061" y="4482"/>
                </a:cubicBezTo>
                <a:cubicBezTo>
                  <a:pt x="16120" y="6920"/>
                  <a:pt x="18938" y="10055"/>
                  <a:pt x="20110" y="11385"/>
                </a:cubicBezTo>
                <a:cubicBezTo>
                  <a:pt x="20147" y="11404"/>
                  <a:pt x="20194" y="11422"/>
                  <a:pt x="20239" y="11422"/>
                </a:cubicBezTo>
                <a:cubicBezTo>
                  <a:pt x="20273" y="11422"/>
                  <a:pt x="20305" y="11412"/>
                  <a:pt x="20332" y="11385"/>
                </a:cubicBezTo>
                <a:cubicBezTo>
                  <a:pt x="20364" y="11354"/>
                  <a:pt x="20364" y="11354"/>
                  <a:pt x="20364" y="11322"/>
                </a:cubicBezTo>
                <a:cubicBezTo>
                  <a:pt x="20522" y="11417"/>
                  <a:pt x="20617" y="11480"/>
                  <a:pt x="20712" y="11480"/>
                </a:cubicBezTo>
                <a:cubicBezTo>
                  <a:pt x="20807" y="11480"/>
                  <a:pt x="20902" y="11449"/>
                  <a:pt x="20934" y="11417"/>
                </a:cubicBezTo>
                <a:cubicBezTo>
                  <a:pt x="20965" y="11385"/>
                  <a:pt x="20965" y="11354"/>
                  <a:pt x="20965" y="11322"/>
                </a:cubicBezTo>
                <a:cubicBezTo>
                  <a:pt x="20997" y="11259"/>
                  <a:pt x="20997" y="11227"/>
                  <a:pt x="20585" y="10784"/>
                </a:cubicBezTo>
                <a:lnTo>
                  <a:pt x="20585" y="10784"/>
                </a:lnTo>
                <a:cubicBezTo>
                  <a:pt x="21124" y="11259"/>
                  <a:pt x="21535" y="11544"/>
                  <a:pt x="21852" y="11575"/>
                </a:cubicBezTo>
                <a:cubicBezTo>
                  <a:pt x="21979" y="11575"/>
                  <a:pt x="22074" y="11544"/>
                  <a:pt x="22169" y="11480"/>
                </a:cubicBezTo>
                <a:cubicBezTo>
                  <a:pt x="22200" y="11449"/>
                  <a:pt x="22232" y="11449"/>
                  <a:pt x="22232" y="11417"/>
                </a:cubicBezTo>
                <a:cubicBezTo>
                  <a:pt x="22264" y="11417"/>
                  <a:pt x="22295" y="11449"/>
                  <a:pt x="22295" y="11449"/>
                </a:cubicBezTo>
                <a:lnTo>
                  <a:pt x="22327" y="11480"/>
                </a:lnTo>
                <a:cubicBezTo>
                  <a:pt x="22390" y="11528"/>
                  <a:pt x="22430" y="11544"/>
                  <a:pt x="22458" y="11544"/>
                </a:cubicBezTo>
                <a:cubicBezTo>
                  <a:pt x="22485" y="11544"/>
                  <a:pt x="22501" y="11528"/>
                  <a:pt x="22517" y="11512"/>
                </a:cubicBezTo>
                <a:cubicBezTo>
                  <a:pt x="22549" y="11480"/>
                  <a:pt x="22580" y="11449"/>
                  <a:pt x="22580" y="11417"/>
                </a:cubicBezTo>
                <a:cubicBezTo>
                  <a:pt x="22580" y="11354"/>
                  <a:pt x="22580" y="11322"/>
                  <a:pt x="22549" y="11290"/>
                </a:cubicBezTo>
                <a:lnTo>
                  <a:pt x="22359" y="11069"/>
                </a:lnTo>
                <a:lnTo>
                  <a:pt x="22359" y="11037"/>
                </a:lnTo>
                <a:cubicBezTo>
                  <a:pt x="22359" y="10594"/>
                  <a:pt x="21947" y="9834"/>
                  <a:pt x="21282" y="8915"/>
                </a:cubicBezTo>
                <a:lnTo>
                  <a:pt x="21282" y="8915"/>
                </a:lnTo>
                <a:cubicBezTo>
                  <a:pt x="22042" y="9770"/>
                  <a:pt x="22802" y="10594"/>
                  <a:pt x="23499" y="11354"/>
                </a:cubicBezTo>
                <a:cubicBezTo>
                  <a:pt x="23530" y="11385"/>
                  <a:pt x="23570" y="11401"/>
                  <a:pt x="23610" y="11401"/>
                </a:cubicBezTo>
                <a:cubicBezTo>
                  <a:pt x="23649" y="11401"/>
                  <a:pt x="23689" y="11385"/>
                  <a:pt x="23720" y="11354"/>
                </a:cubicBezTo>
                <a:cubicBezTo>
                  <a:pt x="23752" y="11322"/>
                  <a:pt x="23784" y="11227"/>
                  <a:pt x="23720" y="11164"/>
                </a:cubicBezTo>
                <a:cubicBezTo>
                  <a:pt x="23625" y="11037"/>
                  <a:pt x="23530" y="10942"/>
                  <a:pt x="23435" y="10847"/>
                </a:cubicBezTo>
                <a:lnTo>
                  <a:pt x="23435" y="10847"/>
                </a:lnTo>
                <a:cubicBezTo>
                  <a:pt x="23942" y="11290"/>
                  <a:pt x="24354" y="11575"/>
                  <a:pt x="24671" y="11607"/>
                </a:cubicBezTo>
                <a:cubicBezTo>
                  <a:pt x="24829" y="11607"/>
                  <a:pt x="24956" y="11575"/>
                  <a:pt x="25082" y="11480"/>
                </a:cubicBezTo>
                <a:cubicBezTo>
                  <a:pt x="25082" y="11480"/>
                  <a:pt x="25114" y="11449"/>
                  <a:pt x="25114" y="11385"/>
                </a:cubicBezTo>
                <a:cubicBezTo>
                  <a:pt x="25114" y="11354"/>
                  <a:pt x="25114" y="11322"/>
                  <a:pt x="25082" y="11290"/>
                </a:cubicBezTo>
                <a:lnTo>
                  <a:pt x="23752" y="9675"/>
                </a:lnTo>
                <a:lnTo>
                  <a:pt x="23752" y="9675"/>
                </a:lnTo>
                <a:cubicBezTo>
                  <a:pt x="24100" y="10087"/>
                  <a:pt x="24480" y="10467"/>
                  <a:pt x="24797" y="10720"/>
                </a:cubicBezTo>
                <a:lnTo>
                  <a:pt x="25114" y="11069"/>
                </a:lnTo>
                <a:cubicBezTo>
                  <a:pt x="25132" y="11106"/>
                  <a:pt x="25173" y="11121"/>
                  <a:pt x="25209" y="11121"/>
                </a:cubicBezTo>
                <a:cubicBezTo>
                  <a:pt x="25235" y="11121"/>
                  <a:pt x="25259" y="11113"/>
                  <a:pt x="25272" y="11100"/>
                </a:cubicBezTo>
                <a:cubicBezTo>
                  <a:pt x="25526" y="11259"/>
                  <a:pt x="25747" y="11354"/>
                  <a:pt x="25937" y="11385"/>
                </a:cubicBezTo>
                <a:cubicBezTo>
                  <a:pt x="25965" y="11391"/>
                  <a:pt x="25993" y="11394"/>
                  <a:pt x="26021" y="11394"/>
                </a:cubicBezTo>
                <a:cubicBezTo>
                  <a:pt x="26152" y="11394"/>
                  <a:pt x="26282" y="11337"/>
                  <a:pt x="26412" y="11259"/>
                </a:cubicBezTo>
                <a:cubicBezTo>
                  <a:pt x="26476" y="11195"/>
                  <a:pt x="26539" y="11100"/>
                  <a:pt x="26539" y="10942"/>
                </a:cubicBezTo>
                <a:cubicBezTo>
                  <a:pt x="26539" y="10910"/>
                  <a:pt x="26539" y="10847"/>
                  <a:pt x="26539" y="10815"/>
                </a:cubicBezTo>
                <a:cubicBezTo>
                  <a:pt x="26893" y="11127"/>
                  <a:pt x="27055" y="11207"/>
                  <a:pt x="27143" y="11207"/>
                </a:cubicBezTo>
                <a:cubicBezTo>
                  <a:pt x="27189" y="11207"/>
                  <a:pt x="27214" y="11185"/>
                  <a:pt x="27236" y="11164"/>
                </a:cubicBezTo>
                <a:cubicBezTo>
                  <a:pt x="27267" y="11132"/>
                  <a:pt x="27299" y="11100"/>
                  <a:pt x="27299" y="11069"/>
                </a:cubicBezTo>
                <a:cubicBezTo>
                  <a:pt x="27299" y="11005"/>
                  <a:pt x="27299" y="10974"/>
                  <a:pt x="27267" y="10942"/>
                </a:cubicBezTo>
                <a:cubicBezTo>
                  <a:pt x="27236" y="10910"/>
                  <a:pt x="27204" y="10910"/>
                  <a:pt x="27172" y="10879"/>
                </a:cubicBezTo>
                <a:lnTo>
                  <a:pt x="27172" y="10879"/>
                </a:lnTo>
                <a:cubicBezTo>
                  <a:pt x="27267" y="10910"/>
                  <a:pt x="27331" y="10910"/>
                  <a:pt x="27426" y="10942"/>
                </a:cubicBezTo>
                <a:cubicBezTo>
                  <a:pt x="27489" y="10942"/>
                  <a:pt x="27584" y="10942"/>
                  <a:pt x="27647" y="10910"/>
                </a:cubicBezTo>
                <a:cubicBezTo>
                  <a:pt x="27837" y="11037"/>
                  <a:pt x="28027" y="11100"/>
                  <a:pt x="28154" y="11100"/>
                </a:cubicBezTo>
                <a:cubicBezTo>
                  <a:pt x="28194" y="11108"/>
                  <a:pt x="28233" y="11112"/>
                  <a:pt x="28272" y="11112"/>
                </a:cubicBezTo>
                <a:cubicBezTo>
                  <a:pt x="28388" y="11112"/>
                  <a:pt x="28495" y="11077"/>
                  <a:pt x="28566" y="11005"/>
                </a:cubicBezTo>
                <a:cubicBezTo>
                  <a:pt x="28597" y="10974"/>
                  <a:pt x="28629" y="10942"/>
                  <a:pt x="28629" y="10910"/>
                </a:cubicBezTo>
                <a:cubicBezTo>
                  <a:pt x="28629" y="10847"/>
                  <a:pt x="28629" y="10815"/>
                  <a:pt x="28597" y="10784"/>
                </a:cubicBezTo>
                <a:cubicBezTo>
                  <a:pt x="26919" y="9105"/>
                  <a:pt x="25241" y="7363"/>
                  <a:pt x="23847" y="5812"/>
                </a:cubicBezTo>
                <a:lnTo>
                  <a:pt x="20490" y="1821"/>
                </a:lnTo>
                <a:cubicBezTo>
                  <a:pt x="20110" y="1283"/>
                  <a:pt x="19920" y="903"/>
                  <a:pt x="20015" y="776"/>
                </a:cubicBezTo>
                <a:cubicBezTo>
                  <a:pt x="20015" y="776"/>
                  <a:pt x="20047" y="745"/>
                  <a:pt x="20142" y="745"/>
                </a:cubicBezTo>
                <a:cubicBezTo>
                  <a:pt x="20269" y="776"/>
                  <a:pt x="20490" y="871"/>
                  <a:pt x="20712" y="1061"/>
                </a:cubicBezTo>
                <a:cubicBezTo>
                  <a:pt x="20649" y="1093"/>
                  <a:pt x="20649" y="1188"/>
                  <a:pt x="20712" y="1251"/>
                </a:cubicBezTo>
                <a:lnTo>
                  <a:pt x="27869" y="9770"/>
                </a:lnTo>
                <a:cubicBezTo>
                  <a:pt x="28534" y="10657"/>
                  <a:pt x="28629" y="10752"/>
                  <a:pt x="28724" y="10752"/>
                </a:cubicBezTo>
                <a:cubicBezTo>
                  <a:pt x="28756" y="10752"/>
                  <a:pt x="28819" y="10752"/>
                  <a:pt x="28851" y="10720"/>
                </a:cubicBezTo>
                <a:cubicBezTo>
                  <a:pt x="28914" y="10657"/>
                  <a:pt x="28914" y="10562"/>
                  <a:pt x="28882" y="10499"/>
                </a:cubicBezTo>
                <a:lnTo>
                  <a:pt x="28091" y="9580"/>
                </a:lnTo>
                <a:cubicBezTo>
                  <a:pt x="27837" y="9232"/>
                  <a:pt x="27521" y="8820"/>
                  <a:pt x="27204" y="8408"/>
                </a:cubicBezTo>
                <a:cubicBezTo>
                  <a:pt x="26951" y="8060"/>
                  <a:pt x="26729" y="7743"/>
                  <a:pt x="26476" y="7427"/>
                </a:cubicBezTo>
                <a:lnTo>
                  <a:pt x="26476" y="7427"/>
                </a:lnTo>
                <a:lnTo>
                  <a:pt x="29991" y="11195"/>
                </a:lnTo>
                <a:cubicBezTo>
                  <a:pt x="30028" y="11232"/>
                  <a:pt x="30076" y="11248"/>
                  <a:pt x="30122" y="11248"/>
                </a:cubicBezTo>
                <a:cubicBezTo>
                  <a:pt x="30155" y="11248"/>
                  <a:pt x="30186" y="11240"/>
                  <a:pt x="30213" y="11227"/>
                </a:cubicBezTo>
                <a:cubicBezTo>
                  <a:pt x="30276" y="11164"/>
                  <a:pt x="30276" y="11069"/>
                  <a:pt x="30213" y="11005"/>
                </a:cubicBezTo>
                <a:cubicBezTo>
                  <a:pt x="30149" y="10910"/>
                  <a:pt x="30054" y="10815"/>
                  <a:pt x="29959" y="10752"/>
                </a:cubicBezTo>
                <a:cubicBezTo>
                  <a:pt x="30054" y="10752"/>
                  <a:pt x="30118" y="10720"/>
                  <a:pt x="30149" y="10689"/>
                </a:cubicBezTo>
                <a:cubicBezTo>
                  <a:pt x="30149" y="10657"/>
                  <a:pt x="30181" y="10625"/>
                  <a:pt x="30181" y="10594"/>
                </a:cubicBezTo>
                <a:cubicBezTo>
                  <a:pt x="30181" y="10562"/>
                  <a:pt x="30181" y="10530"/>
                  <a:pt x="30149" y="10499"/>
                </a:cubicBezTo>
                <a:lnTo>
                  <a:pt x="22422" y="1283"/>
                </a:lnTo>
                <a:lnTo>
                  <a:pt x="22485" y="1283"/>
                </a:lnTo>
                <a:cubicBezTo>
                  <a:pt x="22549" y="1283"/>
                  <a:pt x="22580" y="1283"/>
                  <a:pt x="22612" y="1315"/>
                </a:cubicBezTo>
                <a:cubicBezTo>
                  <a:pt x="23974" y="3405"/>
                  <a:pt x="29769" y="9675"/>
                  <a:pt x="31068" y="11069"/>
                </a:cubicBezTo>
                <a:cubicBezTo>
                  <a:pt x="31104" y="11087"/>
                  <a:pt x="31141" y="11105"/>
                  <a:pt x="31177" y="11105"/>
                </a:cubicBezTo>
                <a:cubicBezTo>
                  <a:pt x="31204" y="11105"/>
                  <a:pt x="31231" y="11095"/>
                  <a:pt x="31258" y="11069"/>
                </a:cubicBezTo>
                <a:cubicBezTo>
                  <a:pt x="31321" y="11037"/>
                  <a:pt x="31353" y="10942"/>
                  <a:pt x="31289" y="10879"/>
                </a:cubicBezTo>
                <a:cubicBezTo>
                  <a:pt x="31226" y="10752"/>
                  <a:pt x="30656" y="9960"/>
                  <a:pt x="29833" y="8820"/>
                </a:cubicBezTo>
                <a:lnTo>
                  <a:pt x="29833" y="8820"/>
                </a:lnTo>
                <a:cubicBezTo>
                  <a:pt x="30213" y="9232"/>
                  <a:pt x="30593" y="9612"/>
                  <a:pt x="30909" y="9960"/>
                </a:cubicBezTo>
                <a:cubicBezTo>
                  <a:pt x="31321" y="10499"/>
                  <a:pt x="31701" y="11005"/>
                  <a:pt x="31986" y="11417"/>
                </a:cubicBezTo>
                <a:cubicBezTo>
                  <a:pt x="32018" y="11449"/>
                  <a:pt x="32049" y="11449"/>
                  <a:pt x="32081" y="11480"/>
                </a:cubicBezTo>
                <a:cubicBezTo>
                  <a:pt x="32113" y="11480"/>
                  <a:pt x="32176" y="11449"/>
                  <a:pt x="32208" y="11449"/>
                </a:cubicBezTo>
                <a:cubicBezTo>
                  <a:pt x="32239" y="11385"/>
                  <a:pt x="32271" y="11354"/>
                  <a:pt x="32271" y="11290"/>
                </a:cubicBezTo>
                <a:cubicBezTo>
                  <a:pt x="32271" y="11259"/>
                  <a:pt x="32239" y="11195"/>
                  <a:pt x="32208" y="11100"/>
                </a:cubicBezTo>
                <a:lnTo>
                  <a:pt x="32208" y="11100"/>
                </a:lnTo>
                <a:cubicBezTo>
                  <a:pt x="32556" y="11417"/>
                  <a:pt x="32841" y="11575"/>
                  <a:pt x="32999" y="11575"/>
                </a:cubicBezTo>
                <a:cubicBezTo>
                  <a:pt x="33037" y="11585"/>
                  <a:pt x="33068" y="11588"/>
                  <a:pt x="33095" y="11588"/>
                </a:cubicBezTo>
                <a:cubicBezTo>
                  <a:pt x="33161" y="11588"/>
                  <a:pt x="33199" y="11566"/>
                  <a:pt x="33221" y="11544"/>
                </a:cubicBezTo>
                <a:cubicBezTo>
                  <a:pt x="33284" y="11480"/>
                  <a:pt x="33348" y="11385"/>
                  <a:pt x="33348" y="11227"/>
                </a:cubicBezTo>
                <a:cubicBezTo>
                  <a:pt x="33348" y="11164"/>
                  <a:pt x="33348" y="11037"/>
                  <a:pt x="33284" y="10910"/>
                </a:cubicBezTo>
                <a:lnTo>
                  <a:pt x="33284" y="10910"/>
                </a:lnTo>
                <a:cubicBezTo>
                  <a:pt x="33348" y="10974"/>
                  <a:pt x="33379" y="11037"/>
                  <a:pt x="33443" y="11100"/>
                </a:cubicBezTo>
                <a:cubicBezTo>
                  <a:pt x="33475" y="11132"/>
                  <a:pt x="33506" y="11164"/>
                  <a:pt x="33538" y="11164"/>
                </a:cubicBezTo>
                <a:cubicBezTo>
                  <a:pt x="33570" y="11164"/>
                  <a:pt x="33601" y="11164"/>
                  <a:pt x="33633" y="11132"/>
                </a:cubicBezTo>
                <a:cubicBezTo>
                  <a:pt x="33696" y="11069"/>
                  <a:pt x="33760" y="11037"/>
                  <a:pt x="33760" y="10974"/>
                </a:cubicBezTo>
                <a:lnTo>
                  <a:pt x="33823" y="11005"/>
                </a:lnTo>
                <a:cubicBezTo>
                  <a:pt x="33860" y="11042"/>
                  <a:pt x="33908" y="11058"/>
                  <a:pt x="33954" y="11058"/>
                </a:cubicBezTo>
                <a:cubicBezTo>
                  <a:pt x="33987" y="11058"/>
                  <a:pt x="34018" y="11050"/>
                  <a:pt x="34045" y="11037"/>
                </a:cubicBezTo>
                <a:cubicBezTo>
                  <a:pt x="34076" y="10974"/>
                  <a:pt x="34108" y="10879"/>
                  <a:pt x="34045" y="10815"/>
                </a:cubicBezTo>
                <a:lnTo>
                  <a:pt x="33791" y="10530"/>
                </a:lnTo>
                <a:cubicBezTo>
                  <a:pt x="33791" y="10467"/>
                  <a:pt x="33760" y="10404"/>
                  <a:pt x="33728" y="10340"/>
                </a:cubicBezTo>
                <a:lnTo>
                  <a:pt x="33791" y="10340"/>
                </a:lnTo>
                <a:cubicBezTo>
                  <a:pt x="33819" y="10350"/>
                  <a:pt x="33844" y="10353"/>
                  <a:pt x="33867" y="10353"/>
                </a:cubicBezTo>
                <a:cubicBezTo>
                  <a:pt x="33921" y="10353"/>
                  <a:pt x="33959" y="10331"/>
                  <a:pt x="33981" y="10309"/>
                </a:cubicBezTo>
                <a:cubicBezTo>
                  <a:pt x="34108" y="10182"/>
                  <a:pt x="34171" y="10055"/>
                  <a:pt x="34171" y="9897"/>
                </a:cubicBezTo>
                <a:cubicBezTo>
                  <a:pt x="34171" y="9675"/>
                  <a:pt x="34045" y="9359"/>
                  <a:pt x="33823" y="8979"/>
                </a:cubicBezTo>
                <a:lnTo>
                  <a:pt x="33855" y="8979"/>
                </a:lnTo>
                <a:cubicBezTo>
                  <a:pt x="33879" y="8985"/>
                  <a:pt x="33902" y="8987"/>
                  <a:pt x="33923" y="8987"/>
                </a:cubicBezTo>
                <a:cubicBezTo>
                  <a:pt x="34015" y="8987"/>
                  <a:pt x="34082" y="8941"/>
                  <a:pt x="34108" y="8915"/>
                </a:cubicBezTo>
                <a:cubicBezTo>
                  <a:pt x="34171" y="8883"/>
                  <a:pt x="34171" y="8788"/>
                  <a:pt x="34140" y="8725"/>
                </a:cubicBezTo>
                <a:lnTo>
                  <a:pt x="33094" y="7458"/>
                </a:lnTo>
                <a:lnTo>
                  <a:pt x="33094" y="7458"/>
                </a:lnTo>
                <a:cubicBezTo>
                  <a:pt x="33881" y="8343"/>
                  <a:pt x="34057" y="8541"/>
                  <a:pt x="34141" y="8541"/>
                </a:cubicBezTo>
                <a:cubicBezTo>
                  <a:pt x="34165" y="8541"/>
                  <a:pt x="34182" y="8525"/>
                  <a:pt x="34203" y="8503"/>
                </a:cubicBezTo>
                <a:cubicBezTo>
                  <a:pt x="34298" y="8408"/>
                  <a:pt x="34361" y="8282"/>
                  <a:pt x="34361" y="8155"/>
                </a:cubicBezTo>
                <a:cubicBezTo>
                  <a:pt x="34361" y="7838"/>
                  <a:pt x="34140" y="7427"/>
                  <a:pt x="33696" y="6920"/>
                </a:cubicBezTo>
                <a:cubicBezTo>
                  <a:pt x="33760" y="6920"/>
                  <a:pt x="33823" y="6920"/>
                  <a:pt x="33855" y="6888"/>
                </a:cubicBezTo>
                <a:cubicBezTo>
                  <a:pt x="33918" y="6825"/>
                  <a:pt x="33918" y="6762"/>
                  <a:pt x="33886" y="6698"/>
                </a:cubicBezTo>
                <a:cubicBezTo>
                  <a:pt x="33696" y="6445"/>
                  <a:pt x="32968" y="5558"/>
                  <a:pt x="32049" y="4513"/>
                </a:cubicBezTo>
                <a:lnTo>
                  <a:pt x="30941" y="3183"/>
                </a:lnTo>
                <a:lnTo>
                  <a:pt x="30941" y="3183"/>
                </a:lnTo>
                <a:cubicBezTo>
                  <a:pt x="31923" y="4228"/>
                  <a:pt x="33031" y="5400"/>
                  <a:pt x="33950" y="6350"/>
                </a:cubicBezTo>
                <a:cubicBezTo>
                  <a:pt x="33965" y="6382"/>
                  <a:pt x="33997" y="6397"/>
                  <a:pt x="34033" y="6397"/>
                </a:cubicBezTo>
                <a:cubicBezTo>
                  <a:pt x="34068" y="6397"/>
                  <a:pt x="34108" y="6382"/>
                  <a:pt x="34140" y="6350"/>
                </a:cubicBezTo>
                <a:cubicBezTo>
                  <a:pt x="34171" y="6318"/>
                  <a:pt x="34235" y="6255"/>
                  <a:pt x="34235" y="6128"/>
                </a:cubicBezTo>
                <a:cubicBezTo>
                  <a:pt x="34266" y="5463"/>
                  <a:pt x="32239" y="3310"/>
                  <a:pt x="30783" y="1853"/>
                </a:cubicBezTo>
                <a:lnTo>
                  <a:pt x="30783" y="1853"/>
                </a:lnTo>
                <a:cubicBezTo>
                  <a:pt x="31099" y="2106"/>
                  <a:pt x="31416" y="2455"/>
                  <a:pt x="31764" y="2771"/>
                </a:cubicBezTo>
                <a:cubicBezTo>
                  <a:pt x="32556" y="3658"/>
                  <a:pt x="33633" y="4672"/>
                  <a:pt x="33950" y="4957"/>
                </a:cubicBezTo>
                <a:cubicBezTo>
                  <a:pt x="33965" y="4988"/>
                  <a:pt x="33997" y="5004"/>
                  <a:pt x="34033" y="5004"/>
                </a:cubicBezTo>
                <a:cubicBezTo>
                  <a:pt x="34068" y="5004"/>
                  <a:pt x="34108" y="4988"/>
                  <a:pt x="34140" y="4957"/>
                </a:cubicBezTo>
                <a:cubicBezTo>
                  <a:pt x="34203" y="4893"/>
                  <a:pt x="34203" y="4798"/>
                  <a:pt x="34140" y="4767"/>
                </a:cubicBezTo>
                <a:cubicBezTo>
                  <a:pt x="33221" y="3816"/>
                  <a:pt x="32493" y="3056"/>
                  <a:pt x="31891" y="2455"/>
                </a:cubicBezTo>
                <a:cubicBezTo>
                  <a:pt x="31543" y="2106"/>
                  <a:pt x="31321" y="1790"/>
                  <a:pt x="31194" y="1600"/>
                </a:cubicBezTo>
                <a:lnTo>
                  <a:pt x="31194" y="1600"/>
                </a:lnTo>
                <a:lnTo>
                  <a:pt x="35406" y="4893"/>
                </a:lnTo>
                <a:cubicBezTo>
                  <a:pt x="35433" y="4920"/>
                  <a:pt x="35460" y="4930"/>
                  <a:pt x="35487" y="4930"/>
                </a:cubicBezTo>
                <a:cubicBezTo>
                  <a:pt x="35523" y="4930"/>
                  <a:pt x="35560" y="4912"/>
                  <a:pt x="35596" y="4893"/>
                </a:cubicBezTo>
                <a:cubicBezTo>
                  <a:pt x="35596" y="4893"/>
                  <a:pt x="35596" y="4893"/>
                  <a:pt x="35596" y="4862"/>
                </a:cubicBezTo>
                <a:cubicBezTo>
                  <a:pt x="35615" y="4871"/>
                  <a:pt x="35631" y="4875"/>
                  <a:pt x="35645" y="4875"/>
                </a:cubicBezTo>
                <a:cubicBezTo>
                  <a:pt x="35678" y="4875"/>
                  <a:pt x="35701" y="4852"/>
                  <a:pt x="35723" y="4830"/>
                </a:cubicBezTo>
                <a:cubicBezTo>
                  <a:pt x="35786" y="4798"/>
                  <a:pt x="35786" y="4703"/>
                  <a:pt x="35755" y="4640"/>
                </a:cubicBezTo>
                <a:cubicBezTo>
                  <a:pt x="35596" y="4418"/>
                  <a:pt x="33601" y="2518"/>
                  <a:pt x="33253" y="2075"/>
                </a:cubicBezTo>
                <a:lnTo>
                  <a:pt x="33253" y="2075"/>
                </a:lnTo>
                <a:cubicBezTo>
                  <a:pt x="33570" y="2328"/>
                  <a:pt x="35628" y="4070"/>
                  <a:pt x="35976" y="4355"/>
                </a:cubicBezTo>
                <a:cubicBezTo>
                  <a:pt x="36008" y="4371"/>
                  <a:pt x="36040" y="4379"/>
                  <a:pt x="36071" y="4379"/>
                </a:cubicBezTo>
                <a:cubicBezTo>
                  <a:pt x="36103" y="4379"/>
                  <a:pt x="36135" y="4371"/>
                  <a:pt x="36166" y="4355"/>
                </a:cubicBezTo>
                <a:cubicBezTo>
                  <a:pt x="36166" y="4323"/>
                  <a:pt x="36198" y="4260"/>
                  <a:pt x="36198" y="4228"/>
                </a:cubicBezTo>
                <a:cubicBezTo>
                  <a:pt x="36230" y="4070"/>
                  <a:pt x="34330" y="2328"/>
                  <a:pt x="33475" y="1410"/>
                </a:cubicBezTo>
                <a:cubicBezTo>
                  <a:pt x="33379" y="1315"/>
                  <a:pt x="33284" y="1220"/>
                  <a:pt x="33189" y="1125"/>
                </a:cubicBezTo>
                <a:lnTo>
                  <a:pt x="33189" y="1125"/>
                </a:lnTo>
                <a:lnTo>
                  <a:pt x="35501" y="2201"/>
                </a:lnTo>
                <a:cubicBezTo>
                  <a:pt x="35565" y="2201"/>
                  <a:pt x="35628" y="2201"/>
                  <a:pt x="35660" y="2138"/>
                </a:cubicBezTo>
                <a:cubicBezTo>
                  <a:pt x="35691" y="2075"/>
                  <a:pt x="35691" y="2043"/>
                  <a:pt x="35691" y="2011"/>
                </a:cubicBezTo>
                <a:cubicBezTo>
                  <a:pt x="35755" y="2027"/>
                  <a:pt x="35802" y="2035"/>
                  <a:pt x="35842" y="2035"/>
                </a:cubicBezTo>
                <a:cubicBezTo>
                  <a:pt x="35881" y="2035"/>
                  <a:pt x="35913" y="2027"/>
                  <a:pt x="35945" y="2011"/>
                </a:cubicBezTo>
                <a:cubicBezTo>
                  <a:pt x="35976" y="1980"/>
                  <a:pt x="35976" y="1948"/>
                  <a:pt x="35976" y="1885"/>
                </a:cubicBezTo>
                <a:cubicBezTo>
                  <a:pt x="35976" y="1853"/>
                  <a:pt x="35976" y="1821"/>
                  <a:pt x="35945" y="1790"/>
                </a:cubicBezTo>
                <a:cubicBezTo>
                  <a:pt x="35945" y="1790"/>
                  <a:pt x="35881" y="1726"/>
                  <a:pt x="35881" y="1695"/>
                </a:cubicBezTo>
                <a:lnTo>
                  <a:pt x="35818" y="1726"/>
                </a:lnTo>
                <a:lnTo>
                  <a:pt x="35660" y="1663"/>
                </a:lnTo>
                <a:cubicBezTo>
                  <a:pt x="35353" y="1571"/>
                  <a:pt x="33560" y="647"/>
                  <a:pt x="33362" y="647"/>
                </a:cubicBezTo>
                <a:cubicBezTo>
                  <a:pt x="33356" y="647"/>
                  <a:pt x="33351" y="648"/>
                  <a:pt x="33348" y="650"/>
                </a:cubicBezTo>
                <a:cubicBezTo>
                  <a:pt x="33316" y="681"/>
                  <a:pt x="33284" y="713"/>
                  <a:pt x="33284" y="776"/>
                </a:cubicBezTo>
                <a:cubicBezTo>
                  <a:pt x="33284" y="776"/>
                  <a:pt x="33284" y="808"/>
                  <a:pt x="33316" y="840"/>
                </a:cubicBezTo>
                <a:lnTo>
                  <a:pt x="32841" y="713"/>
                </a:lnTo>
                <a:cubicBezTo>
                  <a:pt x="32823" y="704"/>
                  <a:pt x="32804" y="700"/>
                  <a:pt x="32786" y="700"/>
                </a:cubicBezTo>
                <a:cubicBezTo>
                  <a:pt x="32743" y="700"/>
                  <a:pt x="32705" y="722"/>
                  <a:pt x="32683" y="745"/>
                </a:cubicBezTo>
                <a:cubicBezTo>
                  <a:pt x="32651" y="745"/>
                  <a:pt x="32651" y="808"/>
                  <a:pt x="32651" y="840"/>
                </a:cubicBezTo>
                <a:cubicBezTo>
                  <a:pt x="32619" y="935"/>
                  <a:pt x="32683" y="998"/>
                  <a:pt x="33284" y="1631"/>
                </a:cubicBezTo>
                <a:cubicBezTo>
                  <a:pt x="33379" y="1726"/>
                  <a:pt x="33475" y="1821"/>
                  <a:pt x="33601" y="1948"/>
                </a:cubicBezTo>
                <a:cubicBezTo>
                  <a:pt x="33031" y="1536"/>
                  <a:pt x="32714" y="1315"/>
                  <a:pt x="32524" y="1220"/>
                </a:cubicBezTo>
                <a:cubicBezTo>
                  <a:pt x="32144" y="776"/>
                  <a:pt x="31764" y="428"/>
                  <a:pt x="31574" y="396"/>
                </a:cubicBezTo>
                <a:cubicBezTo>
                  <a:pt x="31511" y="396"/>
                  <a:pt x="31448" y="428"/>
                  <a:pt x="31416" y="460"/>
                </a:cubicBezTo>
                <a:cubicBezTo>
                  <a:pt x="31384" y="460"/>
                  <a:pt x="31353" y="523"/>
                  <a:pt x="31353" y="555"/>
                </a:cubicBezTo>
                <a:cubicBezTo>
                  <a:pt x="31353" y="713"/>
                  <a:pt x="31479" y="871"/>
                  <a:pt x="32398" y="1821"/>
                </a:cubicBezTo>
                <a:cubicBezTo>
                  <a:pt x="32493" y="1916"/>
                  <a:pt x="32619" y="2043"/>
                  <a:pt x="32746" y="2170"/>
                </a:cubicBezTo>
                <a:cubicBezTo>
                  <a:pt x="32873" y="2328"/>
                  <a:pt x="33031" y="2486"/>
                  <a:pt x="33189" y="2676"/>
                </a:cubicBezTo>
                <a:lnTo>
                  <a:pt x="31131" y="1188"/>
                </a:lnTo>
                <a:cubicBezTo>
                  <a:pt x="31099" y="1156"/>
                  <a:pt x="31068" y="1140"/>
                  <a:pt x="31036" y="1140"/>
                </a:cubicBezTo>
                <a:cubicBezTo>
                  <a:pt x="31004" y="1140"/>
                  <a:pt x="30973" y="1156"/>
                  <a:pt x="30941" y="1188"/>
                </a:cubicBezTo>
                <a:cubicBezTo>
                  <a:pt x="30909" y="1220"/>
                  <a:pt x="30846" y="1283"/>
                  <a:pt x="30846" y="1378"/>
                </a:cubicBezTo>
                <a:cubicBezTo>
                  <a:pt x="30846" y="1441"/>
                  <a:pt x="30878" y="1473"/>
                  <a:pt x="30878" y="1536"/>
                </a:cubicBezTo>
                <a:cubicBezTo>
                  <a:pt x="29798" y="572"/>
                  <a:pt x="29418" y="373"/>
                  <a:pt x="29255" y="373"/>
                </a:cubicBezTo>
                <a:cubicBezTo>
                  <a:pt x="29193" y="373"/>
                  <a:pt x="29162" y="402"/>
                  <a:pt x="29136" y="428"/>
                </a:cubicBezTo>
                <a:cubicBezTo>
                  <a:pt x="29104" y="428"/>
                  <a:pt x="29073" y="491"/>
                  <a:pt x="29073" y="523"/>
                </a:cubicBezTo>
                <a:cubicBezTo>
                  <a:pt x="29073" y="555"/>
                  <a:pt x="29104" y="618"/>
                  <a:pt x="29136" y="618"/>
                </a:cubicBezTo>
                <a:cubicBezTo>
                  <a:pt x="31289" y="2676"/>
                  <a:pt x="33475" y="5052"/>
                  <a:pt x="33886" y="5875"/>
                </a:cubicBezTo>
                <a:cubicBezTo>
                  <a:pt x="30244" y="2043"/>
                  <a:pt x="29136" y="871"/>
                  <a:pt x="28724" y="586"/>
                </a:cubicBezTo>
                <a:lnTo>
                  <a:pt x="28661" y="523"/>
                </a:lnTo>
                <a:cubicBezTo>
                  <a:pt x="28587" y="486"/>
                  <a:pt x="28545" y="470"/>
                  <a:pt x="28517" y="470"/>
                </a:cubicBezTo>
                <a:cubicBezTo>
                  <a:pt x="28497" y="470"/>
                  <a:pt x="28484" y="478"/>
                  <a:pt x="28471" y="491"/>
                </a:cubicBezTo>
                <a:cubicBezTo>
                  <a:pt x="28439" y="523"/>
                  <a:pt x="28439" y="555"/>
                  <a:pt x="28407" y="586"/>
                </a:cubicBezTo>
                <a:cubicBezTo>
                  <a:pt x="28407" y="650"/>
                  <a:pt x="28439" y="681"/>
                  <a:pt x="28439" y="713"/>
                </a:cubicBezTo>
                <a:lnTo>
                  <a:pt x="29073" y="1441"/>
                </a:lnTo>
                <a:cubicBezTo>
                  <a:pt x="28661" y="1093"/>
                  <a:pt x="28312" y="871"/>
                  <a:pt x="28091" y="840"/>
                </a:cubicBezTo>
                <a:cubicBezTo>
                  <a:pt x="27964" y="840"/>
                  <a:pt x="27869" y="871"/>
                  <a:pt x="27837" y="903"/>
                </a:cubicBezTo>
                <a:cubicBezTo>
                  <a:pt x="27774" y="966"/>
                  <a:pt x="27742" y="1030"/>
                  <a:pt x="27742" y="1125"/>
                </a:cubicBezTo>
                <a:lnTo>
                  <a:pt x="27742" y="1156"/>
                </a:lnTo>
                <a:cubicBezTo>
                  <a:pt x="27679" y="1156"/>
                  <a:pt x="27616" y="1156"/>
                  <a:pt x="27584" y="1188"/>
                </a:cubicBezTo>
                <a:cubicBezTo>
                  <a:pt x="27521" y="1251"/>
                  <a:pt x="27521" y="1315"/>
                  <a:pt x="27584" y="1378"/>
                </a:cubicBezTo>
                <a:lnTo>
                  <a:pt x="33665" y="8630"/>
                </a:lnTo>
                <a:cubicBezTo>
                  <a:pt x="33601" y="8598"/>
                  <a:pt x="33570" y="8598"/>
                  <a:pt x="33506" y="8567"/>
                </a:cubicBezTo>
                <a:cubicBezTo>
                  <a:pt x="32651" y="7395"/>
                  <a:pt x="30973" y="5780"/>
                  <a:pt x="29009" y="3880"/>
                </a:cubicBezTo>
                <a:cubicBezTo>
                  <a:pt x="28661" y="3563"/>
                  <a:pt x="28281" y="3183"/>
                  <a:pt x="27932" y="2866"/>
                </a:cubicBezTo>
                <a:cubicBezTo>
                  <a:pt x="27362" y="2201"/>
                  <a:pt x="26792" y="1536"/>
                  <a:pt x="26286" y="935"/>
                </a:cubicBezTo>
                <a:cubicBezTo>
                  <a:pt x="26254" y="903"/>
                  <a:pt x="26222" y="871"/>
                  <a:pt x="26191" y="871"/>
                </a:cubicBezTo>
                <a:cubicBezTo>
                  <a:pt x="26159" y="871"/>
                  <a:pt x="26127" y="871"/>
                  <a:pt x="26096" y="903"/>
                </a:cubicBezTo>
                <a:cubicBezTo>
                  <a:pt x="26064" y="935"/>
                  <a:pt x="26032" y="966"/>
                  <a:pt x="26032" y="998"/>
                </a:cubicBezTo>
                <a:cubicBezTo>
                  <a:pt x="25747" y="745"/>
                  <a:pt x="25557" y="586"/>
                  <a:pt x="25431" y="586"/>
                </a:cubicBezTo>
                <a:cubicBezTo>
                  <a:pt x="25367" y="586"/>
                  <a:pt x="25304" y="618"/>
                  <a:pt x="25272" y="650"/>
                </a:cubicBezTo>
                <a:cubicBezTo>
                  <a:pt x="25241" y="650"/>
                  <a:pt x="25241" y="713"/>
                  <a:pt x="25241" y="745"/>
                </a:cubicBezTo>
                <a:cubicBezTo>
                  <a:pt x="25241" y="776"/>
                  <a:pt x="25241" y="808"/>
                  <a:pt x="25272" y="840"/>
                </a:cubicBezTo>
                <a:lnTo>
                  <a:pt x="26412" y="2201"/>
                </a:lnTo>
                <a:cubicBezTo>
                  <a:pt x="26317" y="2138"/>
                  <a:pt x="26254" y="2043"/>
                  <a:pt x="26159" y="1980"/>
                </a:cubicBezTo>
                <a:lnTo>
                  <a:pt x="25367" y="1061"/>
                </a:lnTo>
                <a:cubicBezTo>
                  <a:pt x="25330" y="1024"/>
                  <a:pt x="25282" y="1009"/>
                  <a:pt x="25236" y="1009"/>
                </a:cubicBezTo>
                <a:cubicBezTo>
                  <a:pt x="25203" y="1009"/>
                  <a:pt x="25172" y="1016"/>
                  <a:pt x="25146" y="1030"/>
                </a:cubicBezTo>
                <a:cubicBezTo>
                  <a:pt x="25114" y="1061"/>
                  <a:pt x="25114" y="1093"/>
                  <a:pt x="25114" y="1156"/>
                </a:cubicBezTo>
                <a:cubicBezTo>
                  <a:pt x="24766" y="871"/>
                  <a:pt x="24544" y="713"/>
                  <a:pt x="24385" y="713"/>
                </a:cubicBezTo>
                <a:cubicBezTo>
                  <a:pt x="24361" y="707"/>
                  <a:pt x="24339" y="704"/>
                  <a:pt x="24320" y="704"/>
                </a:cubicBezTo>
                <a:cubicBezTo>
                  <a:pt x="24236" y="704"/>
                  <a:pt x="24189" y="751"/>
                  <a:pt x="24164" y="776"/>
                </a:cubicBezTo>
                <a:cubicBezTo>
                  <a:pt x="24132" y="808"/>
                  <a:pt x="24100" y="840"/>
                  <a:pt x="24100" y="871"/>
                </a:cubicBezTo>
                <a:cubicBezTo>
                  <a:pt x="24100" y="903"/>
                  <a:pt x="24132" y="966"/>
                  <a:pt x="24132" y="998"/>
                </a:cubicBezTo>
                <a:cubicBezTo>
                  <a:pt x="26634" y="3405"/>
                  <a:pt x="33031" y="9897"/>
                  <a:pt x="33031" y="11227"/>
                </a:cubicBezTo>
                <a:cubicBezTo>
                  <a:pt x="33031" y="11290"/>
                  <a:pt x="32999" y="11322"/>
                  <a:pt x="32999" y="11322"/>
                </a:cubicBezTo>
                <a:cubicBezTo>
                  <a:pt x="32995" y="11322"/>
                  <a:pt x="32991" y="11323"/>
                  <a:pt x="32986" y="11323"/>
                </a:cubicBezTo>
                <a:cubicBezTo>
                  <a:pt x="32684" y="11323"/>
                  <a:pt x="31683" y="10320"/>
                  <a:pt x="30498" y="8979"/>
                </a:cubicBezTo>
                <a:cubicBezTo>
                  <a:pt x="28629" y="6540"/>
                  <a:pt x="25716" y="2866"/>
                  <a:pt x="23942" y="1251"/>
                </a:cubicBezTo>
                <a:cubicBezTo>
                  <a:pt x="23435" y="681"/>
                  <a:pt x="23277" y="555"/>
                  <a:pt x="23150" y="555"/>
                </a:cubicBezTo>
                <a:cubicBezTo>
                  <a:pt x="23119" y="555"/>
                  <a:pt x="23087" y="555"/>
                  <a:pt x="23055" y="586"/>
                </a:cubicBezTo>
                <a:lnTo>
                  <a:pt x="23024" y="586"/>
                </a:lnTo>
                <a:cubicBezTo>
                  <a:pt x="22897" y="523"/>
                  <a:pt x="22802" y="460"/>
                  <a:pt x="22707" y="460"/>
                </a:cubicBezTo>
                <a:cubicBezTo>
                  <a:pt x="22678" y="454"/>
                  <a:pt x="22651" y="451"/>
                  <a:pt x="22626" y="451"/>
                </a:cubicBezTo>
                <a:cubicBezTo>
                  <a:pt x="22515" y="451"/>
                  <a:pt x="22442" y="503"/>
                  <a:pt x="22390" y="555"/>
                </a:cubicBezTo>
                <a:cubicBezTo>
                  <a:pt x="22359" y="555"/>
                  <a:pt x="22327" y="618"/>
                  <a:pt x="22327" y="713"/>
                </a:cubicBezTo>
                <a:cubicBezTo>
                  <a:pt x="22295" y="776"/>
                  <a:pt x="22327" y="871"/>
                  <a:pt x="22390" y="998"/>
                </a:cubicBezTo>
                <a:cubicBezTo>
                  <a:pt x="22264" y="998"/>
                  <a:pt x="22137" y="1030"/>
                  <a:pt x="22042" y="1093"/>
                </a:cubicBezTo>
                <a:cubicBezTo>
                  <a:pt x="22042" y="1125"/>
                  <a:pt x="22010" y="1156"/>
                  <a:pt x="22010" y="1220"/>
                </a:cubicBezTo>
                <a:cubicBezTo>
                  <a:pt x="22010" y="1251"/>
                  <a:pt x="22010" y="1283"/>
                  <a:pt x="22042" y="1315"/>
                </a:cubicBezTo>
                <a:lnTo>
                  <a:pt x="29104" y="9707"/>
                </a:lnTo>
                <a:cubicBezTo>
                  <a:pt x="27426" y="8028"/>
                  <a:pt x="23942" y="3753"/>
                  <a:pt x="21662" y="871"/>
                </a:cubicBezTo>
                <a:cubicBezTo>
                  <a:pt x="21630" y="840"/>
                  <a:pt x="21599" y="808"/>
                  <a:pt x="21567" y="808"/>
                </a:cubicBezTo>
                <a:cubicBezTo>
                  <a:pt x="21535" y="808"/>
                  <a:pt x="21472" y="808"/>
                  <a:pt x="21440" y="840"/>
                </a:cubicBezTo>
                <a:cubicBezTo>
                  <a:pt x="21409" y="871"/>
                  <a:pt x="21377" y="903"/>
                  <a:pt x="21377" y="966"/>
                </a:cubicBezTo>
                <a:cubicBezTo>
                  <a:pt x="21377" y="1061"/>
                  <a:pt x="21535" y="1315"/>
                  <a:pt x="21820" y="1726"/>
                </a:cubicBezTo>
                <a:cubicBezTo>
                  <a:pt x="21124" y="966"/>
                  <a:pt x="20522" y="523"/>
                  <a:pt x="20142" y="460"/>
                </a:cubicBezTo>
                <a:cubicBezTo>
                  <a:pt x="19983" y="460"/>
                  <a:pt x="19857" y="491"/>
                  <a:pt x="19762" y="555"/>
                </a:cubicBezTo>
                <a:cubicBezTo>
                  <a:pt x="19730" y="618"/>
                  <a:pt x="19667" y="681"/>
                  <a:pt x="19667" y="808"/>
                </a:cubicBezTo>
                <a:cubicBezTo>
                  <a:pt x="19667" y="840"/>
                  <a:pt x="19667" y="871"/>
                  <a:pt x="19667" y="903"/>
                </a:cubicBezTo>
                <a:lnTo>
                  <a:pt x="19508" y="713"/>
                </a:lnTo>
                <a:cubicBezTo>
                  <a:pt x="19490" y="676"/>
                  <a:pt x="19450" y="660"/>
                  <a:pt x="19407" y="660"/>
                </a:cubicBezTo>
                <a:cubicBezTo>
                  <a:pt x="19376" y="660"/>
                  <a:pt x="19345" y="668"/>
                  <a:pt x="19318" y="681"/>
                </a:cubicBezTo>
                <a:cubicBezTo>
                  <a:pt x="19255" y="745"/>
                  <a:pt x="19255" y="808"/>
                  <a:pt x="19287" y="871"/>
                </a:cubicBezTo>
                <a:cubicBezTo>
                  <a:pt x="19540" y="1220"/>
                  <a:pt x="24449" y="8377"/>
                  <a:pt x="27077" y="10530"/>
                </a:cubicBezTo>
                <a:cubicBezTo>
                  <a:pt x="26761" y="10372"/>
                  <a:pt x="26412" y="10087"/>
                  <a:pt x="26001" y="9675"/>
                </a:cubicBezTo>
                <a:cubicBezTo>
                  <a:pt x="25906" y="9580"/>
                  <a:pt x="25811" y="9485"/>
                  <a:pt x="25716" y="9390"/>
                </a:cubicBezTo>
                <a:cubicBezTo>
                  <a:pt x="25177" y="8662"/>
                  <a:pt x="24417" y="7807"/>
                  <a:pt x="23499" y="6825"/>
                </a:cubicBezTo>
                <a:cubicBezTo>
                  <a:pt x="22580" y="5685"/>
                  <a:pt x="21630" y="4450"/>
                  <a:pt x="20870" y="3405"/>
                </a:cubicBezTo>
                <a:cubicBezTo>
                  <a:pt x="19160" y="1156"/>
                  <a:pt x="18590" y="396"/>
                  <a:pt x="18337" y="396"/>
                </a:cubicBezTo>
                <a:cubicBezTo>
                  <a:pt x="18327" y="387"/>
                  <a:pt x="18313" y="383"/>
                  <a:pt x="18296" y="383"/>
                </a:cubicBezTo>
                <a:cubicBezTo>
                  <a:pt x="18255" y="383"/>
                  <a:pt x="18201" y="406"/>
                  <a:pt x="18178" y="428"/>
                </a:cubicBezTo>
                <a:cubicBezTo>
                  <a:pt x="18147" y="460"/>
                  <a:pt x="18115" y="523"/>
                  <a:pt x="18115" y="618"/>
                </a:cubicBezTo>
                <a:cubicBezTo>
                  <a:pt x="18083" y="871"/>
                  <a:pt x="18495" y="1536"/>
                  <a:pt x="19160" y="2391"/>
                </a:cubicBezTo>
                <a:cubicBezTo>
                  <a:pt x="18780" y="1948"/>
                  <a:pt x="18400" y="1536"/>
                  <a:pt x="18052" y="1125"/>
                </a:cubicBezTo>
                <a:cubicBezTo>
                  <a:pt x="18020" y="1093"/>
                  <a:pt x="17988" y="1077"/>
                  <a:pt x="17957" y="1077"/>
                </a:cubicBezTo>
                <a:cubicBezTo>
                  <a:pt x="17925" y="1077"/>
                  <a:pt x="17893" y="1093"/>
                  <a:pt x="17862" y="1125"/>
                </a:cubicBezTo>
                <a:cubicBezTo>
                  <a:pt x="17830" y="1156"/>
                  <a:pt x="17798" y="1188"/>
                  <a:pt x="17798" y="1251"/>
                </a:cubicBezTo>
                <a:cubicBezTo>
                  <a:pt x="17767" y="1410"/>
                  <a:pt x="18052" y="1726"/>
                  <a:pt x="19065" y="2740"/>
                </a:cubicBezTo>
                <a:cubicBezTo>
                  <a:pt x="19920" y="3721"/>
                  <a:pt x="21092" y="5052"/>
                  <a:pt x="22264" y="6382"/>
                </a:cubicBezTo>
                <a:cubicBezTo>
                  <a:pt x="24195" y="8503"/>
                  <a:pt x="25336" y="9707"/>
                  <a:pt x="26032" y="10404"/>
                </a:cubicBezTo>
                <a:cubicBezTo>
                  <a:pt x="26159" y="10625"/>
                  <a:pt x="26222" y="10815"/>
                  <a:pt x="26222" y="10942"/>
                </a:cubicBezTo>
                <a:cubicBezTo>
                  <a:pt x="26222" y="11005"/>
                  <a:pt x="26191" y="11037"/>
                  <a:pt x="26191" y="11037"/>
                </a:cubicBezTo>
                <a:cubicBezTo>
                  <a:pt x="26144" y="11083"/>
                  <a:pt x="26081" y="11113"/>
                  <a:pt x="26013" y="11113"/>
                </a:cubicBezTo>
                <a:cubicBezTo>
                  <a:pt x="25988" y="11113"/>
                  <a:pt x="25963" y="11109"/>
                  <a:pt x="25937" y="11100"/>
                </a:cubicBezTo>
                <a:cubicBezTo>
                  <a:pt x="25684" y="11069"/>
                  <a:pt x="25367" y="10910"/>
                  <a:pt x="25019" y="10594"/>
                </a:cubicBezTo>
                <a:cubicBezTo>
                  <a:pt x="23847" y="9232"/>
                  <a:pt x="22517" y="7648"/>
                  <a:pt x="21250" y="6160"/>
                </a:cubicBezTo>
                <a:cubicBezTo>
                  <a:pt x="20839" y="5622"/>
                  <a:pt x="20459" y="5083"/>
                  <a:pt x="20078" y="4608"/>
                </a:cubicBezTo>
                <a:cubicBezTo>
                  <a:pt x="18273" y="2138"/>
                  <a:pt x="17228" y="776"/>
                  <a:pt x="16785" y="713"/>
                </a:cubicBezTo>
                <a:cubicBezTo>
                  <a:pt x="16690" y="713"/>
                  <a:pt x="16627" y="745"/>
                  <a:pt x="16595" y="776"/>
                </a:cubicBezTo>
                <a:cubicBezTo>
                  <a:pt x="16563" y="808"/>
                  <a:pt x="16532" y="840"/>
                  <a:pt x="16532" y="871"/>
                </a:cubicBezTo>
                <a:cubicBezTo>
                  <a:pt x="16532" y="903"/>
                  <a:pt x="16532" y="998"/>
                  <a:pt x="18178" y="2993"/>
                </a:cubicBezTo>
                <a:lnTo>
                  <a:pt x="16342" y="935"/>
                </a:lnTo>
                <a:cubicBezTo>
                  <a:pt x="16310" y="903"/>
                  <a:pt x="16278" y="887"/>
                  <a:pt x="16247" y="887"/>
                </a:cubicBezTo>
                <a:cubicBezTo>
                  <a:pt x="16215" y="887"/>
                  <a:pt x="16183" y="903"/>
                  <a:pt x="16152" y="935"/>
                </a:cubicBezTo>
                <a:cubicBezTo>
                  <a:pt x="16088" y="966"/>
                  <a:pt x="16088" y="1061"/>
                  <a:pt x="16120" y="1125"/>
                </a:cubicBezTo>
                <a:lnTo>
                  <a:pt x="24702" y="11322"/>
                </a:lnTo>
                <a:lnTo>
                  <a:pt x="24671" y="11322"/>
                </a:lnTo>
                <a:cubicBezTo>
                  <a:pt x="24480" y="11290"/>
                  <a:pt x="24227" y="11164"/>
                  <a:pt x="23910" y="10910"/>
                </a:cubicBezTo>
                <a:cubicBezTo>
                  <a:pt x="23910" y="10910"/>
                  <a:pt x="23910" y="10879"/>
                  <a:pt x="23879" y="10879"/>
                </a:cubicBezTo>
                <a:cubicBezTo>
                  <a:pt x="23340" y="10182"/>
                  <a:pt x="19888" y="5685"/>
                  <a:pt x="17418" y="2930"/>
                </a:cubicBezTo>
                <a:cubicBezTo>
                  <a:pt x="16373" y="1600"/>
                  <a:pt x="15867" y="1030"/>
                  <a:pt x="15613" y="998"/>
                </a:cubicBezTo>
                <a:cubicBezTo>
                  <a:pt x="15550" y="998"/>
                  <a:pt x="15518" y="998"/>
                  <a:pt x="15486" y="1030"/>
                </a:cubicBezTo>
                <a:cubicBezTo>
                  <a:pt x="15296" y="903"/>
                  <a:pt x="15170" y="840"/>
                  <a:pt x="15075" y="840"/>
                </a:cubicBezTo>
                <a:cubicBezTo>
                  <a:pt x="15038" y="830"/>
                  <a:pt x="15006" y="826"/>
                  <a:pt x="14979" y="826"/>
                </a:cubicBezTo>
                <a:cubicBezTo>
                  <a:pt x="14914" y="826"/>
                  <a:pt x="14875" y="849"/>
                  <a:pt x="14853" y="871"/>
                </a:cubicBezTo>
                <a:cubicBezTo>
                  <a:pt x="14821" y="903"/>
                  <a:pt x="14821" y="935"/>
                  <a:pt x="14821" y="998"/>
                </a:cubicBezTo>
                <a:cubicBezTo>
                  <a:pt x="14821" y="1030"/>
                  <a:pt x="14790" y="1188"/>
                  <a:pt x="18400" y="5432"/>
                </a:cubicBezTo>
                <a:cubicBezTo>
                  <a:pt x="14286" y="1052"/>
                  <a:pt x="13531" y="410"/>
                  <a:pt x="13301" y="410"/>
                </a:cubicBezTo>
                <a:cubicBezTo>
                  <a:pt x="13257" y="410"/>
                  <a:pt x="13232" y="434"/>
                  <a:pt x="13206" y="460"/>
                </a:cubicBezTo>
                <a:cubicBezTo>
                  <a:pt x="13175" y="460"/>
                  <a:pt x="13175" y="491"/>
                  <a:pt x="13175" y="491"/>
                </a:cubicBezTo>
                <a:cubicBezTo>
                  <a:pt x="13048" y="396"/>
                  <a:pt x="12985" y="333"/>
                  <a:pt x="12953" y="301"/>
                </a:cubicBezTo>
                <a:cubicBezTo>
                  <a:pt x="12927" y="288"/>
                  <a:pt x="12900" y="280"/>
                  <a:pt x="12874" y="280"/>
                </a:cubicBezTo>
                <a:cubicBezTo>
                  <a:pt x="12837" y="280"/>
                  <a:pt x="12800" y="296"/>
                  <a:pt x="12763" y="333"/>
                </a:cubicBezTo>
                <a:cubicBezTo>
                  <a:pt x="12700" y="365"/>
                  <a:pt x="12700" y="460"/>
                  <a:pt x="12763" y="523"/>
                </a:cubicBezTo>
                <a:cubicBezTo>
                  <a:pt x="12763" y="555"/>
                  <a:pt x="15138" y="3310"/>
                  <a:pt x="17482" y="6065"/>
                </a:cubicBezTo>
                <a:cubicBezTo>
                  <a:pt x="20269" y="9327"/>
                  <a:pt x="21472" y="10689"/>
                  <a:pt x="22010" y="11227"/>
                </a:cubicBezTo>
                <a:cubicBezTo>
                  <a:pt x="21979" y="11227"/>
                  <a:pt x="21979" y="11259"/>
                  <a:pt x="21947" y="11259"/>
                </a:cubicBezTo>
                <a:cubicBezTo>
                  <a:pt x="21947" y="11290"/>
                  <a:pt x="21915" y="11290"/>
                  <a:pt x="21820" y="11290"/>
                </a:cubicBezTo>
                <a:cubicBezTo>
                  <a:pt x="20902" y="11195"/>
                  <a:pt x="18178" y="7712"/>
                  <a:pt x="15962" y="4925"/>
                </a:cubicBezTo>
                <a:cubicBezTo>
                  <a:pt x="13681" y="2043"/>
                  <a:pt x="12351" y="396"/>
                  <a:pt x="11813" y="333"/>
                </a:cubicBezTo>
                <a:cubicBezTo>
                  <a:pt x="11718" y="333"/>
                  <a:pt x="11655" y="365"/>
                  <a:pt x="11623" y="396"/>
                </a:cubicBezTo>
                <a:cubicBezTo>
                  <a:pt x="11591" y="428"/>
                  <a:pt x="11560" y="460"/>
                  <a:pt x="11560" y="523"/>
                </a:cubicBezTo>
                <a:cubicBezTo>
                  <a:pt x="11560" y="650"/>
                  <a:pt x="11623" y="808"/>
                  <a:pt x="11813" y="1093"/>
                </a:cubicBezTo>
                <a:lnTo>
                  <a:pt x="11781" y="1093"/>
                </a:lnTo>
                <a:cubicBezTo>
                  <a:pt x="11718" y="1093"/>
                  <a:pt x="11686" y="1093"/>
                  <a:pt x="11655" y="1125"/>
                </a:cubicBezTo>
                <a:cubicBezTo>
                  <a:pt x="11623" y="1156"/>
                  <a:pt x="11591" y="1188"/>
                  <a:pt x="11591" y="1251"/>
                </a:cubicBezTo>
                <a:cubicBezTo>
                  <a:pt x="11591" y="1315"/>
                  <a:pt x="11655" y="1441"/>
                  <a:pt x="11750" y="1600"/>
                </a:cubicBezTo>
                <a:cubicBezTo>
                  <a:pt x="11223" y="1050"/>
                  <a:pt x="11044" y="931"/>
                  <a:pt x="10949" y="931"/>
                </a:cubicBezTo>
                <a:cubicBezTo>
                  <a:pt x="10913" y="931"/>
                  <a:pt x="10889" y="949"/>
                  <a:pt x="10863" y="966"/>
                </a:cubicBezTo>
                <a:cubicBezTo>
                  <a:pt x="10831" y="998"/>
                  <a:pt x="10768" y="1093"/>
                  <a:pt x="10736" y="1220"/>
                </a:cubicBezTo>
                <a:cubicBezTo>
                  <a:pt x="10736" y="1315"/>
                  <a:pt x="10768" y="1441"/>
                  <a:pt x="10831" y="1600"/>
                </a:cubicBezTo>
                <a:cubicBezTo>
                  <a:pt x="10609" y="1251"/>
                  <a:pt x="10388" y="935"/>
                  <a:pt x="10166" y="618"/>
                </a:cubicBezTo>
                <a:cubicBezTo>
                  <a:pt x="10166" y="586"/>
                  <a:pt x="10103" y="555"/>
                  <a:pt x="10071" y="555"/>
                </a:cubicBezTo>
                <a:cubicBezTo>
                  <a:pt x="10039" y="555"/>
                  <a:pt x="9976" y="555"/>
                  <a:pt x="9944" y="586"/>
                </a:cubicBezTo>
                <a:cubicBezTo>
                  <a:pt x="9913" y="618"/>
                  <a:pt x="9881" y="681"/>
                  <a:pt x="9881" y="776"/>
                </a:cubicBezTo>
                <a:cubicBezTo>
                  <a:pt x="9881" y="903"/>
                  <a:pt x="10008" y="1188"/>
                  <a:pt x="10293" y="1600"/>
                </a:cubicBezTo>
                <a:cubicBezTo>
                  <a:pt x="10008" y="1315"/>
                  <a:pt x="9786" y="1093"/>
                  <a:pt x="9691" y="966"/>
                </a:cubicBezTo>
                <a:cubicBezTo>
                  <a:pt x="9654" y="948"/>
                  <a:pt x="9607" y="930"/>
                  <a:pt x="9562" y="930"/>
                </a:cubicBezTo>
                <a:cubicBezTo>
                  <a:pt x="9529" y="930"/>
                  <a:pt x="9496" y="940"/>
                  <a:pt x="9469" y="966"/>
                </a:cubicBezTo>
                <a:cubicBezTo>
                  <a:pt x="9406" y="1030"/>
                  <a:pt x="9406" y="1093"/>
                  <a:pt x="9469" y="1156"/>
                </a:cubicBezTo>
                <a:cubicBezTo>
                  <a:pt x="10166" y="2043"/>
                  <a:pt x="15771" y="8947"/>
                  <a:pt x="17893" y="10689"/>
                </a:cubicBezTo>
                <a:cubicBezTo>
                  <a:pt x="18020" y="10942"/>
                  <a:pt x="18115" y="11100"/>
                  <a:pt x="18083" y="11195"/>
                </a:cubicBezTo>
                <a:cubicBezTo>
                  <a:pt x="18052" y="11227"/>
                  <a:pt x="17988" y="11259"/>
                  <a:pt x="17893" y="11259"/>
                </a:cubicBezTo>
                <a:cubicBezTo>
                  <a:pt x="17640" y="11227"/>
                  <a:pt x="17323" y="11005"/>
                  <a:pt x="16912" y="10689"/>
                </a:cubicBezTo>
                <a:cubicBezTo>
                  <a:pt x="15740" y="9232"/>
                  <a:pt x="13016" y="5875"/>
                  <a:pt x="10799" y="3373"/>
                </a:cubicBezTo>
                <a:cubicBezTo>
                  <a:pt x="9248" y="1346"/>
                  <a:pt x="8678" y="681"/>
                  <a:pt x="8456" y="650"/>
                </a:cubicBezTo>
                <a:cubicBezTo>
                  <a:pt x="8424" y="650"/>
                  <a:pt x="8361" y="681"/>
                  <a:pt x="8329" y="681"/>
                </a:cubicBezTo>
                <a:cubicBezTo>
                  <a:pt x="8298" y="713"/>
                  <a:pt x="8266" y="745"/>
                  <a:pt x="8266" y="776"/>
                </a:cubicBezTo>
                <a:cubicBezTo>
                  <a:pt x="7949" y="523"/>
                  <a:pt x="7728" y="365"/>
                  <a:pt x="7601" y="365"/>
                </a:cubicBezTo>
                <a:cubicBezTo>
                  <a:pt x="7506" y="365"/>
                  <a:pt x="7443" y="396"/>
                  <a:pt x="7411" y="428"/>
                </a:cubicBezTo>
                <a:cubicBezTo>
                  <a:pt x="7348" y="460"/>
                  <a:pt x="7316" y="523"/>
                  <a:pt x="7284" y="586"/>
                </a:cubicBezTo>
                <a:cubicBezTo>
                  <a:pt x="7126" y="523"/>
                  <a:pt x="6967" y="460"/>
                  <a:pt x="6872" y="460"/>
                </a:cubicBezTo>
                <a:cubicBezTo>
                  <a:pt x="6843" y="454"/>
                  <a:pt x="6815" y="451"/>
                  <a:pt x="6789" y="451"/>
                </a:cubicBezTo>
                <a:cubicBezTo>
                  <a:pt x="6669" y="451"/>
                  <a:pt x="6570" y="503"/>
                  <a:pt x="6492" y="555"/>
                </a:cubicBezTo>
                <a:cubicBezTo>
                  <a:pt x="6429" y="618"/>
                  <a:pt x="6366" y="713"/>
                  <a:pt x="6366" y="871"/>
                </a:cubicBezTo>
                <a:cubicBezTo>
                  <a:pt x="6334" y="998"/>
                  <a:pt x="6397" y="1156"/>
                  <a:pt x="6461" y="1346"/>
                </a:cubicBezTo>
                <a:lnTo>
                  <a:pt x="6239" y="1093"/>
                </a:lnTo>
                <a:cubicBezTo>
                  <a:pt x="6207" y="1061"/>
                  <a:pt x="6168" y="1045"/>
                  <a:pt x="6132" y="1045"/>
                </a:cubicBezTo>
                <a:cubicBezTo>
                  <a:pt x="6097" y="1045"/>
                  <a:pt x="6065" y="1061"/>
                  <a:pt x="6049" y="1093"/>
                </a:cubicBezTo>
                <a:cubicBezTo>
                  <a:pt x="6017" y="1125"/>
                  <a:pt x="5986" y="1156"/>
                  <a:pt x="5954" y="1220"/>
                </a:cubicBezTo>
                <a:cubicBezTo>
                  <a:pt x="5183" y="424"/>
                  <a:pt x="4944" y="271"/>
                  <a:pt x="4831" y="271"/>
                </a:cubicBezTo>
                <a:cubicBezTo>
                  <a:pt x="4796" y="271"/>
                  <a:pt x="4773" y="286"/>
                  <a:pt x="4751" y="301"/>
                </a:cubicBezTo>
                <a:cubicBezTo>
                  <a:pt x="4719" y="333"/>
                  <a:pt x="4719" y="365"/>
                  <a:pt x="4719" y="428"/>
                </a:cubicBezTo>
                <a:cubicBezTo>
                  <a:pt x="4719" y="460"/>
                  <a:pt x="4719" y="491"/>
                  <a:pt x="4751" y="523"/>
                </a:cubicBezTo>
                <a:cubicBezTo>
                  <a:pt x="5511" y="1378"/>
                  <a:pt x="6397" y="2391"/>
                  <a:pt x="7316" y="3405"/>
                </a:cubicBezTo>
                <a:cubicBezTo>
                  <a:pt x="8266" y="4577"/>
                  <a:pt x="9564" y="6033"/>
                  <a:pt x="10768" y="7363"/>
                </a:cubicBezTo>
                <a:cubicBezTo>
                  <a:pt x="11591" y="8313"/>
                  <a:pt x="12288" y="9169"/>
                  <a:pt x="12763" y="9770"/>
                </a:cubicBezTo>
                <a:lnTo>
                  <a:pt x="4561" y="1251"/>
                </a:lnTo>
                <a:cubicBezTo>
                  <a:pt x="4524" y="1214"/>
                  <a:pt x="4486" y="1199"/>
                  <a:pt x="4449" y="1199"/>
                </a:cubicBezTo>
                <a:cubicBezTo>
                  <a:pt x="4423" y="1199"/>
                  <a:pt x="4397" y="1207"/>
                  <a:pt x="4371" y="1220"/>
                </a:cubicBezTo>
                <a:cubicBezTo>
                  <a:pt x="4307" y="1283"/>
                  <a:pt x="4307" y="1378"/>
                  <a:pt x="4339" y="1441"/>
                </a:cubicBezTo>
                <a:lnTo>
                  <a:pt x="6936" y="4513"/>
                </a:lnTo>
                <a:lnTo>
                  <a:pt x="6904" y="4482"/>
                </a:lnTo>
                <a:cubicBezTo>
                  <a:pt x="6809" y="4418"/>
                  <a:pt x="6714" y="4323"/>
                  <a:pt x="6651" y="4260"/>
                </a:cubicBezTo>
                <a:lnTo>
                  <a:pt x="2882" y="48"/>
                </a:lnTo>
                <a:cubicBezTo>
                  <a:pt x="2866" y="16"/>
                  <a:pt x="2835" y="0"/>
                  <a:pt x="2799" y="0"/>
                </a:cubicBez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8"/>
          <p:cNvSpPr/>
          <p:nvPr/>
        </p:nvSpPr>
        <p:spPr>
          <a:xfrm>
            <a:off x="4084892" y="2853205"/>
            <a:ext cx="1049583" cy="336313"/>
          </a:xfrm>
          <a:custGeom>
            <a:avLst/>
            <a:gdLst/>
            <a:ahLst/>
            <a:cxnLst/>
            <a:rect l="l" t="t" r="r" b="b"/>
            <a:pathLst>
              <a:path w="36230" h="11608" extrusionOk="0">
                <a:moveTo>
                  <a:pt x="22675" y="745"/>
                </a:moveTo>
                <a:cubicBezTo>
                  <a:pt x="22739" y="776"/>
                  <a:pt x="22834" y="808"/>
                  <a:pt x="22929" y="840"/>
                </a:cubicBezTo>
                <a:cubicBezTo>
                  <a:pt x="22929" y="871"/>
                  <a:pt x="22929" y="871"/>
                  <a:pt x="22929" y="871"/>
                </a:cubicBezTo>
                <a:cubicBezTo>
                  <a:pt x="22929" y="966"/>
                  <a:pt x="22929" y="1061"/>
                  <a:pt x="22992" y="1188"/>
                </a:cubicBezTo>
                <a:cubicBezTo>
                  <a:pt x="22897" y="1125"/>
                  <a:pt x="22834" y="1093"/>
                  <a:pt x="22770" y="1061"/>
                </a:cubicBezTo>
                <a:cubicBezTo>
                  <a:pt x="22675" y="935"/>
                  <a:pt x="22612" y="808"/>
                  <a:pt x="22612" y="745"/>
                </a:cubicBezTo>
                <a:close/>
                <a:moveTo>
                  <a:pt x="7569" y="650"/>
                </a:moveTo>
                <a:cubicBezTo>
                  <a:pt x="7696" y="681"/>
                  <a:pt x="7918" y="840"/>
                  <a:pt x="8203" y="1093"/>
                </a:cubicBezTo>
                <a:cubicBezTo>
                  <a:pt x="8203" y="1156"/>
                  <a:pt x="8234" y="1251"/>
                  <a:pt x="8266" y="1346"/>
                </a:cubicBezTo>
                <a:cubicBezTo>
                  <a:pt x="8013" y="1093"/>
                  <a:pt x="7759" y="903"/>
                  <a:pt x="7538" y="776"/>
                </a:cubicBezTo>
                <a:cubicBezTo>
                  <a:pt x="7538" y="713"/>
                  <a:pt x="7538" y="681"/>
                  <a:pt x="7569" y="650"/>
                </a:cubicBezTo>
                <a:close/>
                <a:moveTo>
                  <a:pt x="23119" y="1600"/>
                </a:moveTo>
                <a:lnTo>
                  <a:pt x="23214" y="1663"/>
                </a:lnTo>
                <a:cubicBezTo>
                  <a:pt x="23307" y="1813"/>
                  <a:pt x="23423" y="1985"/>
                  <a:pt x="23555" y="2166"/>
                </a:cubicBezTo>
                <a:lnTo>
                  <a:pt x="23555" y="2166"/>
                </a:lnTo>
                <a:cubicBezTo>
                  <a:pt x="23389" y="1951"/>
                  <a:pt x="23241" y="1762"/>
                  <a:pt x="23119" y="1600"/>
                </a:cubicBezTo>
                <a:close/>
                <a:moveTo>
                  <a:pt x="17418" y="1600"/>
                </a:moveTo>
                <a:lnTo>
                  <a:pt x="17418" y="1600"/>
                </a:lnTo>
                <a:cubicBezTo>
                  <a:pt x="17577" y="1790"/>
                  <a:pt x="17735" y="2011"/>
                  <a:pt x="17957" y="2233"/>
                </a:cubicBezTo>
                <a:cubicBezTo>
                  <a:pt x="17735" y="2011"/>
                  <a:pt x="17545" y="1790"/>
                  <a:pt x="17418" y="1600"/>
                </a:cubicBezTo>
                <a:close/>
                <a:moveTo>
                  <a:pt x="23245" y="1061"/>
                </a:moveTo>
                <a:lnTo>
                  <a:pt x="23245" y="1061"/>
                </a:lnTo>
                <a:cubicBezTo>
                  <a:pt x="23372" y="1156"/>
                  <a:pt x="23530" y="1283"/>
                  <a:pt x="23689" y="1441"/>
                </a:cubicBezTo>
                <a:cubicBezTo>
                  <a:pt x="23942" y="1726"/>
                  <a:pt x="24290" y="2138"/>
                  <a:pt x="24702" y="2613"/>
                </a:cubicBezTo>
                <a:cubicBezTo>
                  <a:pt x="24227" y="2138"/>
                  <a:pt x="23815" y="1758"/>
                  <a:pt x="23435" y="1473"/>
                </a:cubicBezTo>
                <a:cubicBezTo>
                  <a:pt x="23340" y="1315"/>
                  <a:pt x="23277" y="1188"/>
                  <a:pt x="23245" y="1061"/>
                </a:cubicBezTo>
                <a:close/>
                <a:moveTo>
                  <a:pt x="7191" y="2583"/>
                </a:moveTo>
                <a:lnTo>
                  <a:pt x="7379" y="2771"/>
                </a:lnTo>
                <a:cubicBezTo>
                  <a:pt x="7379" y="2771"/>
                  <a:pt x="7411" y="2803"/>
                  <a:pt x="7411" y="2835"/>
                </a:cubicBezTo>
                <a:cubicBezTo>
                  <a:pt x="7348" y="2740"/>
                  <a:pt x="7254" y="2646"/>
                  <a:pt x="7191" y="2583"/>
                </a:cubicBezTo>
                <a:close/>
                <a:moveTo>
                  <a:pt x="25051" y="1473"/>
                </a:moveTo>
                <a:cubicBezTo>
                  <a:pt x="25431" y="1790"/>
                  <a:pt x="25937" y="2296"/>
                  <a:pt x="26539" y="2961"/>
                </a:cubicBezTo>
                <a:cubicBezTo>
                  <a:pt x="25937" y="2360"/>
                  <a:pt x="25431" y="1853"/>
                  <a:pt x="25051" y="1473"/>
                </a:cubicBezTo>
                <a:close/>
                <a:moveTo>
                  <a:pt x="8678" y="1536"/>
                </a:moveTo>
                <a:lnTo>
                  <a:pt x="8678" y="1536"/>
                </a:lnTo>
                <a:cubicBezTo>
                  <a:pt x="9184" y="2043"/>
                  <a:pt x="9818" y="2740"/>
                  <a:pt x="10546" y="3563"/>
                </a:cubicBezTo>
                <a:cubicBezTo>
                  <a:pt x="10641" y="3690"/>
                  <a:pt x="10736" y="3816"/>
                  <a:pt x="10831" y="3943"/>
                </a:cubicBezTo>
                <a:cubicBezTo>
                  <a:pt x="10894" y="4038"/>
                  <a:pt x="10989" y="4133"/>
                  <a:pt x="11053" y="4228"/>
                </a:cubicBezTo>
                <a:cubicBezTo>
                  <a:pt x="10293" y="3341"/>
                  <a:pt x="9533" y="2550"/>
                  <a:pt x="8868" y="1916"/>
                </a:cubicBezTo>
                <a:cubicBezTo>
                  <a:pt x="8804" y="1758"/>
                  <a:pt x="8709" y="1631"/>
                  <a:pt x="8678" y="1536"/>
                </a:cubicBezTo>
                <a:close/>
                <a:moveTo>
                  <a:pt x="7601" y="1156"/>
                </a:moveTo>
                <a:cubicBezTo>
                  <a:pt x="7918" y="1410"/>
                  <a:pt x="8266" y="1726"/>
                  <a:pt x="8678" y="2106"/>
                </a:cubicBezTo>
                <a:cubicBezTo>
                  <a:pt x="9089" y="2771"/>
                  <a:pt x="9754" y="3595"/>
                  <a:pt x="10514" y="4482"/>
                </a:cubicBezTo>
                <a:cubicBezTo>
                  <a:pt x="9153" y="3151"/>
                  <a:pt x="7949" y="1916"/>
                  <a:pt x="7601" y="1156"/>
                </a:cubicBezTo>
                <a:close/>
                <a:moveTo>
                  <a:pt x="4592" y="3880"/>
                </a:moveTo>
                <a:cubicBezTo>
                  <a:pt x="4624" y="3880"/>
                  <a:pt x="4656" y="3911"/>
                  <a:pt x="4687" y="3911"/>
                </a:cubicBezTo>
                <a:cubicBezTo>
                  <a:pt x="4877" y="4197"/>
                  <a:pt x="5131" y="4545"/>
                  <a:pt x="5447" y="4925"/>
                </a:cubicBezTo>
                <a:cubicBezTo>
                  <a:pt x="5067" y="4545"/>
                  <a:pt x="4751" y="4165"/>
                  <a:pt x="4592" y="3880"/>
                </a:cubicBezTo>
                <a:close/>
                <a:moveTo>
                  <a:pt x="18368" y="745"/>
                </a:moveTo>
                <a:cubicBezTo>
                  <a:pt x="18748" y="1093"/>
                  <a:pt x="19698" y="2360"/>
                  <a:pt x="20617" y="3563"/>
                </a:cubicBezTo>
                <a:cubicBezTo>
                  <a:pt x="20965" y="4038"/>
                  <a:pt x="21314" y="4482"/>
                  <a:pt x="21630" y="4925"/>
                </a:cubicBezTo>
                <a:lnTo>
                  <a:pt x="21535" y="4798"/>
                </a:lnTo>
                <a:cubicBezTo>
                  <a:pt x="19762" y="2803"/>
                  <a:pt x="18527" y="1251"/>
                  <a:pt x="18368" y="745"/>
                </a:cubicBezTo>
                <a:close/>
                <a:moveTo>
                  <a:pt x="24195" y="2518"/>
                </a:moveTo>
                <a:lnTo>
                  <a:pt x="24195" y="2518"/>
                </a:lnTo>
                <a:cubicBezTo>
                  <a:pt x="24861" y="3183"/>
                  <a:pt x="25652" y="4070"/>
                  <a:pt x="26476" y="5052"/>
                </a:cubicBezTo>
                <a:cubicBezTo>
                  <a:pt x="25589" y="4133"/>
                  <a:pt x="24797" y="3246"/>
                  <a:pt x="24195" y="2518"/>
                </a:cubicBezTo>
                <a:close/>
                <a:moveTo>
                  <a:pt x="24449" y="5305"/>
                </a:moveTo>
                <a:lnTo>
                  <a:pt x="24480" y="5337"/>
                </a:lnTo>
                <a:cubicBezTo>
                  <a:pt x="24502" y="5358"/>
                  <a:pt x="24509" y="5380"/>
                  <a:pt x="24521" y="5401"/>
                </a:cubicBezTo>
                <a:lnTo>
                  <a:pt x="24521" y="5401"/>
                </a:lnTo>
                <a:lnTo>
                  <a:pt x="24449" y="5305"/>
                </a:lnTo>
                <a:close/>
                <a:moveTo>
                  <a:pt x="28059" y="1156"/>
                </a:moveTo>
                <a:cubicBezTo>
                  <a:pt x="28566" y="1188"/>
                  <a:pt x="30244" y="2930"/>
                  <a:pt x="31796" y="4735"/>
                </a:cubicBezTo>
                <a:lnTo>
                  <a:pt x="33253" y="6445"/>
                </a:lnTo>
                <a:cubicBezTo>
                  <a:pt x="32588" y="5748"/>
                  <a:pt x="31701" y="4893"/>
                  <a:pt x="30656" y="3911"/>
                </a:cubicBezTo>
                <a:cubicBezTo>
                  <a:pt x="29516" y="2866"/>
                  <a:pt x="27964" y="1441"/>
                  <a:pt x="27996" y="1156"/>
                </a:cubicBezTo>
                <a:close/>
                <a:moveTo>
                  <a:pt x="5764" y="4893"/>
                </a:moveTo>
                <a:cubicBezTo>
                  <a:pt x="6239" y="5400"/>
                  <a:pt x="6746" y="6065"/>
                  <a:pt x="7253" y="6730"/>
                </a:cubicBezTo>
                <a:cubicBezTo>
                  <a:pt x="7158" y="6635"/>
                  <a:pt x="7094" y="6572"/>
                  <a:pt x="6999" y="6477"/>
                </a:cubicBezTo>
                <a:cubicBezTo>
                  <a:pt x="6556" y="5938"/>
                  <a:pt x="6144" y="5400"/>
                  <a:pt x="5764" y="4893"/>
                </a:cubicBezTo>
                <a:close/>
                <a:moveTo>
                  <a:pt x="15265" y="1251"/>
                </a:moveTo>
                <a:lnTo>
                  <a:pt x="15265" y="1251"/>
                </a:lnTo>
                <a:cubicBezTo>
                  <a:pt x="15391" y="1315"/>
                  <a:pt x="15550" y="1441"/>
                  <a:pt x="15740" y="1631"/>
                </a:cubicBezTo>
                <a:lnTo>
                  <a:pt x="18685" y="5147"/>
                </a:lnTo>
                <a:cubicBezTo>
                  <a:pt x="19223" y="5843"/>
                  <a:pt x="19698" y="6477"/>
                  <a:pt x="20173" y="7078"/>
                </a:cubicBezTo>
                <a:cubicBezTo>
                  <a:pt x="17988" y="4513"/>
                  <a:pt x="15930" y="2075"/>
                  <a:pt x="15265" y="1251"/>
                </a:cubicBezTo>
                <a:close/>
                <a:moveTo>
                  <a:pt x="30466" y="5717"/>
                </a:moveTo>
                <a:lnTo>
                  <a:pt x="30466" y="5717"/>
                </a:lnTo>
                <a:cubicBezTo>
                  <a:pt x="31099" y="6318"/>
                  <a:pt x="31701" y="6920"/>
                  <a:pt x="32239" y="7522"/>
                </a:cubicBezTo>
                <a:cubicBezTo>
                  <a:pt x="31701" y="7015"/>
                  <a:pt x="31099" y="6382"/>
                  <a:pt x="30466" y="5717"/>
                </a:cubicBezTo>
                <a:close/>
                <a:moveTo>
                  <a:pt x="11876" y="650"/>
                </a:moveTo>
                <a:lnTo>
                  <a:pt x="11876" y="650"/>
                </a:lnTo>
                <a:cubicBezTo>
                  <a:pt x="12383" y="871"/>
                  <a:pt x="14220" y="3215"/>
                  <a:pt x="15740" y="5115"/>
                </a:cubicBezTo>
                <a:cubicBezTo>
                  <a:pt x="16532" y="6128"/>
                  <a:pt x="17292" y="7078"/>
                  <a:pt x="17957" y="7902"/>
                </a:cubicBezTo>
                <a:cubicBezTo>
                  <a:pt x="15676" y="5337"/>
                  <a:pt x="12193" y="1441"/>
                  <a:pt x="11876" y="650"/>
                </a:cubicBezTo>
                <a:close/>
                <a:moveTo>
                  <a:pt x="22074" y="7743"/>
                </a:moveTo>
                <a:lnTo>
                  <a:pt x="22232" y="7933"/>
                </a:lnTo>
                <a:cubicBezTo>
                  <a:pt x="22264" y="7997"/>
                  <a:pt x="22327" y="8060"/>
                  <a:pt x="22390" y="8155"/>
                </a:cubicBezTo>
                <a:lnTo>
                  <a:pt x="22074" y="7743"/>
                </a:lnTo>
                <a:close/>
                <a:moveTo>
                  <a:pt x="30276" y="3975"/>
                </a:moveTo>
                <a:lnTo>
                  <a:pt x="30276" y="3975"/>
                </a:lnTo>
                <a:cubicBezTo>
                  <a:pt x="30339" y="4006"/>
                  <a:pt x="30403" y="4070"/>
                  <a:pt x="30434" y="4133"/>
                </a:cubicBezTo>
                <a:cubicBezTo>
                  <a:pt x="32049" y="5622"/>
                  <a:pt x="34045" y="7458"/>
                  <a:pt x="34045" y="8155"/>
                </a:cubicBezTo>
                <a:cubicBezTo>
                  <a:pt x="33570" y="7617"/>
                  <a:pt x="31923" y="5780"/>
                  <a:pt x="30276" y="3975"/>
                </a:cubicBezTo>
                <a:close/>
                <a:moveTo>
                  <a:pt x="24196" y="2962"/>
                </a:moveTo>
                <a:cubicBezTo>
                  <a:pt x="25146" y="4102"/>
                  <a:pt x="26603" y="5622"/>
                  <a:pt x="28281" y="7300"/>
                </a:cubicBezTo>
                <a:cubicBezTo>
                  <a:pt x="28756" y="7933"/>
                  <a:pt x="29231" y="8567"/>
                  <a:pt x="29674" y="9169"/>
                </a:cubicBezTo>
                <a:cubicBezTo>
                  <a:pt x="27743" y="7079"/>
                  <a:pt x="25621" y="4672"/>
                  <a:pt x="24196" y="2962"/>
                </a:cubicBezTo>
                <a:close/>
                <a:moveTo>
                  <a:pt x="15645" y="7933"/>
                </a:moveTo>
                <a:lnTo>
                  <a:pt x="15645" y="7933"/>
                </a:lnTo>
                <a:cubicBezTo>
                  <a:pt x="15962" y="8282"/>
                  <a:pt x="16278" y="8630"/>
                  <a:pt x="16563" y="8947"/>
                </a:cubicBezTo>
                <a:cubicBezTo>
                  <a:pt x="16658" y="9074"/>
                  <a:pt x="16753" y="9169"/>
                  <a:pt x="16848" y="9295"/>
                </a:cubicBezTo>
                <a:cubicBezTo>
                  <a:pt x="16468" y="8883"/>
                  <a:pt x="16057" y="8408"/>
                  <a:pt x="15645" y="7933"/>
                </a:cubicBezTo>
                <a:close/>
                <a:moveTo>
                  <a:pt x="28661" y="4165"/>
                </a:moveTo>
                <a:cubicBezTo>
                  <a:pt x="30276" y="5970"/>
                  <a:pt x="32208" y="8060"/>
                  <a:pt x="33284" y="8757"/>
                </a:cubicBezTo>
                <a:cubicBezTo>
                  <a:pt x="33633" y="9232"/>
                  <a:pt x="33855" y="9644"/>
                  <a:pt x="33855" y="9897"/>
                </a:cubicBezTo>
                <a:cubicBezTo>
                  <a:pt x="33855" y="9992"/>
                  <a:pt x="33823" y="10024"/>
                  <a:pt x="33791" y="10087"/>
                </a:cubicBezTo>
                <a:cubicBezTo>
                  <a:pt x="33728" y="10055"/>
                  <a:pt x="33633" y="9992"/>
                  <a:pt x="33506" y="9897"/>
                </a:cubicBezTo>
                <a:cubicBezTo>
                  <a:pt x="32904" y="8820"/>
                  <a:pt x="31448" y="7237"/>
                  <a:pt x="29738" y="5495"/>
                </a:cubicBezTo>
                <a:cubicBezTo>
                  <a:pt x="29579" y="5305"/>
                  <a:pt x="29453" y="5147"/>
                  <a:pt x="29294" y="4957"/>
                </a:cubicBezTo>
                <a:cubicBezTo>
                  <a:pt x="29073" y="4672"/>
                  <a:pt x="28851" y="4418"/>
                  <a:pt x="28661" y="4165"/>
                </a:cubicBezTo>
                <a:close/>
                <a:moveTo>
                  <a:pt x="22295" y="4577"/>
                </a:moveTo>
                <a:lnTo>
                  <a:pt x="22295" y="4577"/>
                </a:lnTo>
                <a:cubicBezTo>
                  <a:pt x="22707" y="5052"/>
                  <a:pt x="23150" y="5527"/>
                  <a:pt x="23594" y="6033"/>
                </a:cubicBezTo>
                <a:lnTo>
                  <a:pt x="27046" y="10150"/>
                </a:lnTo>
                <a:cubicBezTo>
                  <a:pt x="25779" y="9010"/>
                  <a:pt x="23910" y="6730"/>
                  <a:pt x="22295" y="4577"/>
                </a:cubicBezTo>
                <a:close/>
                <a:moveTo>
                  <a:pt x="9406" y="9137"/>
                </a:moveTo>
                <a:cubicBezTo>
                  <a:pt x="9849" y="9549"/>
                  <a:pt x="10229" y="9960"/>
                  <a:pt x="10546" y="10309"/>
                </a:cubicBezTo>
                <a:cubicBezTo>
                  <a:pt x="10324" y="10150"/>
                  <a:pt x="10071" y="9960"/>
                  <a:pt x="9818" y="9707"/>
                </a:cubicBezTo>
                <a:cubicBezTo>
                  <a:pt x="9691" y="9517"/>
                  <a:pt x="9533" y="9327"/>
                  <a:pt x="9406" y="9137"/>
                </a:cubicBezTo>
                <a:close/>
                <a:moveTo>
                  <a:pt x="16373" y="4006"/>
                </a:moveTo>
                <a:lnTo>
                  <a:pt x="16373" y="4006"/>
                </a:lnTo>
                <a:cubicBezTo>
                  <a:pt x="18843" y="6445"/>
                  <a:pt x="21440" y="9295"/>
                  <a:pt x="21947" y="10657"/>
                </a:cubicBezTo>
                <a:lnTo>
                  <a:pt x="16373" y="4006"/>
                </a:lnTo>
                <a:close/>
                <a:moveTo>
                  <a:pt x="32968" y="10087"/>
                </a:moveTo>
                <a:lnTo>
                  <a:pt x="33506" y="10689"/>
                </a:lnTo>
                <a:lnTo>
                  <a:pt x="33506" y="10752"/>
                </a:lnTo>
                <a:cubicBezTo>
                  <a:pt x="33379" y="10594"/>
                  <a:pt x="33189" y="10372"/>
                  <a:pt x="32968" y="10087"/>
                </a:cubicBezTo>
                <a:close/>
                <a:moveTo>
                  <a:pt x="6524" y="4545"/>
                </a:moveTo>
                <a:lnTo>
                  <a:pt x="11908" y="10467"/>
                </a:lnTo>
                <a:cubicBezTo>
                  <a:pt x="11940" y="10594"/>
                  <a:pt x="11971" y="10689"/>
                  <a:pt x="11971" y="10752"/>
                </a:cubicBezTo>
                <a:lnTo>
                  <a:pt x="11971" y="10784"/>
                </a:lnTo>
                <a:lnTo>
                  <a:pt x="6524" y="4545"/>
                </a:lnTo>
                <a:close/>
                <a:moveTo>
                  <a:pt x="27014" y="9675"/>
                </a:moveTo>
                <a:lnTo>
                  <a:pt x="27014" y="9675"/>
                </a:lnTo>
                <a:cubicBezTo>
                  <a:pt x="27521" y="10182"/>
                  <a:pt x="27932" y="10594"/>
                  <a:pt x="28186" y="10847"/>
                </a:cubicBezTo>
                <a:lnTo>
                  <a:pt x="28154" y="10847"/>
                </a:lnTo>
                <a:cubicBezTo>
                  <a:pt x="28059" y="10815"/>
                  <a:pt x="27964" y="10784"/>
                  <a:pt x="27869" y="10720"/>
                </a:cubicBezTo>
                <a:cubicBezTo>
                  <a:pt x="27869" y="10689"/>
                  <a:pt x="27837" y="10657"/>
                  <a:pt x="27837" y="10625"/>
                </a:cubicBezTo>
                <a:lnTo>
                  <a:pt x="27014" y="9675"/>
                </a:lnTo>
                <a:close/>
                <a:moveTo>
                  <a:pt x="16278" y="8123"/>
                </a:moveTo>
                <a:cubicBezTo>
                  <a:pt x="17482" y="9390"/>
                  <a:pt x="18527" y="10435"/>
                  <a:pt x="18970" y="10910"/>
                </a:cubicBezTo>
                <a:cubicBezTo>
                  <a:pt x="18970" y="10910"/>
                  <a:pt x="18938" y="10910"/>
                  <a:pt x="18938" y="10879"/>
                </a:cubicBezTo>
                <a:cubicBezTo>
                  <a:pt x="18875" y="10879"/>
                  <a:pt x="18812" y="10879"/>
                  <a:pt x="18748" y="10847"/>
                </a:cubicBezTo>
                <a:cubicBezTo>
                  <a:pt x="18748" y="10815"/>
                  <a:pt x="18717" y="10815"/>
                  <a:pt x="18717" y="10815"/>
                </a:cubicBezTo>
                <a:cubicBezTo>
                  <a:pt x="18052" y="10119"/>
                  <a:pt x="17387" y="9390"/>
                  <a:pt x="16753" y="8693"/>
                </a:cubicBezTo>
                <a:cubicBezTo>
                  <a:pt x="16595" y="8503"/>
                  <a:pt x="16437" y="8313"/>
                  <a:pt x="16278" y="8123"/>
                </a:cubicBezTo>
                <a:close/>
                <a:moveTo>
                  <a:pt x="14188" y="4101"/>
                </a:moveTo>
                <a:lnTo>
                  <a:pt x="14188" y="4101"/>
                </a:lnTo>
                <a:cubicBezTo>
                  <a:pt x="15328" y="5400"/>
                  <a:pt x="16785" y="7047"/>
                  <a:pt x="18590" y="9042"/>
                </a:cubicBezTo>
                <a:cubicBezTo>
                  <a:pt x="19350" y="9865"/>
                  <a:pt x="20015" y="10625"/>
                  <a:pt x="20395" y="11037"/>
                </a:cubicBezTo>
                <a:cubicBezTo>
                  <a:pt x="20110" y="10847"/>
                  <a:pt x="19698" y="10467"/>
                  <a:pt x="19223" y="9960"/>
                </a:cubicBezTo>
                <a:cubicBezTo>
                  <a:pt x="18400" y="9010"/>
                  <a:pt x="17228" y="7712"/>
                  <a:pt x="16057" y="6350"/>
                </a:cubicBezTo>
                <a:cubicBezTo>
                  <a:pt x="15455" y="5653"/>
                  <a:pt x="14821" y="4893"/>
                  <a:pt x="14188" y="4101"/>
                </a:cubicBezTo>
                <a:close/>
                <a:moveTo>
                  <a:pt x="15962" y="10277"/>
                </a:moveTo>
                <a:lnTo>
                  <a:pt x="16342" y="10657"/>
                </a:lnTo>
                <a:cubicBezTo>
                  <a:pt x="16437" y="10815"/>
                  <a:pt x="16532" y="10942"/>
                  <a:pt x="16563" y="11069"/>
                </a:cubicBezTo>
                <a:cubicBezTo>
                  <a:pt x="16405" y="10879"/>
                  <a:pt x="16215" y="10625"/>
                  <a:pt x="15962" y="10277"/>
                </a:cubicBezTo>
                <a:close/>
                <a:moveTo>
                  <a:pt x="10578" y="10689"/>
                </a:moveTo>
                <a:lnTo>
                  <a:pt x="10578" y="10689"/>
                </a:lnTo>
                <a:cubicBezTo>
                  <a:pt x="10736" y="10752"/>
                  <a:pt x="10863" y="10815"/>
                  <a:pt x="10958" y="10847"/>
                </a:cubicBezTo>
                <a:cubicBezTo>
                  <a:pt x="11021" y="10974"/>
                  <a:pt x="11084" y="11100"/>
                  <a:pt x="11084" y="11164"/>
                </a:cubicBezTo>
                <a:cubicBezTo>
                  <a:pt x="10989" y="11100"/>
                  <a:pt x="10799" y="10942"/>
                  <a:pt x="10578" y="10689"/>
                </a:cubicBezTo>
                <a:close/>
                <a:moveTo>
                  <a:pt x="2799" y="0"/>
                </a:moveTo>
                <a:cubicBezTo>
                  <a:pt x="2763" y="0"/>
                  <a:pt x="2724" y="16"/>
                  <a:pt x="2692" y="48"/>
                </a:cubicBezTo>
                <a:cubicBezTo>
                  <a:pt x="2661" y="80"/>
                  <a:pt x="2629" y="143"/>
                  <a:pt x="2629" y="175"/>
                </a:cubicBezTo>
                <a:cubicBezTo>
                  <a:pt x="2629" y="301"/>
                  <a:pt x="2724" y="460"/>
                  <a:pt x="2946" y="745"/>
                </a:cubicBezTo>
                <a:cubicBezTo>
                  <a:pt x="2914" y="808"/>
                  <a:pt x="2914" y="871"/>
                  <a:pt x="2977" y="903"/>
                </a:cubicBezTo>
                <a:cubicBezTo>
                  <a:pt x="5542" y="3848"/>
                  <a:pt x="10641" y="9802"/>
                  <a:pt x="11211" y="10594"/>
                </a:cubicBezTo>
                <a:lnTo>
                  <a:pt x="11116" y="10594"/>
                </a:lnTo>
                <a:cubicBezTo>
                  <a:pt x="10704" y="9992"/>
                  <a:pt x="9754" y="9074"/>
                  <a:pt x="8424" y="7807"/>
                </a:cubicBezTo>
                <a:cubicBezTo>
                  <a:pt x="6872" y="5717"/>
                  <a:pt x="5669" y="4133"/>
                  <a:pt x="4877" y="3690"/>
                </a:cubicBezTo>
                <a:cubicBezTo>
                  <a:pt x="4751" y="3500"/>
                  <a:pt x="4624" y="3341"/>
                  <a:pt x="4529" y="3183"/>
                </a:cubicBezTo>
                <a:cubicBezTo>
                  <a:pt x="4497" y="3151"/>
                  <a:pt x="4466" y="3120"/>
                  <a:pt x="4434" y="3120"/>
                </a:cubicBezTo>
                <a:cubicBezTo>
                  <a:pt x="4371" y="3120"/>
                  <a:pt x="4339" y="3120"/>
                  <a:pt x="4307" y="3151"/>
                </a:cubicBezTo>
                <a:cubicBezTo>
                  <a:pt x="4212" y="3246"/>
                  <a:pt x="4181" y="3341"/>
                  <a:pt x="4149" y="3468"/>
                </a:cubicBezTo>
                <a:cubicBezTo>
                  <a:pt x="4149" y="3531"/>
                  <a:pt x="4181" y="3595"/>
                  <a:pt x="4181" y="3658"/>
                </a:cubicBezTo>
                <a:cubicBezTo>
                  <a:pt x="4181" y="3690"/>
                  <a:pt x="4149" y="3721"/>
                  <a:pt x="4149" y="3785"/>
                </a:cubicBezTo>
                <a:cubicBezTo>
                  <a:pt x="4149" y="4133"/>
                  <a:pt x="5352" y="5527"/>
                  <a:pt x="7981" y="8472"/>
                </a:cubicBezTo>
                <a:lnTo>
                  <a:pt x="254" y="966"/>
                </a:lnTo>
                <a:cubicBezTo>
                  <a:pt x="222" y="935"/>
                  <a:pt x="182" y="919"/>
                  <a:pt x="143" y="919"/>
                </a:cubicBezTo>
                <a:cubicBezTo>
                  <a:pt x="103" y="919"/>
                  <a:pt x="64" y="935"/>
                  <a:pt x="32" y="966"/>
                </a:cubicBezTo>
                <a:cubicBezTo>
                  <a:pt x="32" y="998"/>
                  <a:pt x="0" y="1030"/>
                  <a:pt x="0" y="1061"/>
                </a:cubicBezTo>
                <a:cubicBezTo>
                  <a:pt x="0" y="1156"/>
                  <a:pt x="3959" y="5115"/>
                  <a:pt x="4877" y="5970"/>
                </a:cubicBezTo>
                <a:cubicBezTo>
                  <a:pt x="6081" y="7110"/>
                  <a:pt x="8836" y="9770"/>
                  <a:pt x="8836" y="10530"/>
                </a:cubicBezTo>
                <a:cubicBezTo>
                  <a:pt x="8488" y="10277"/>
                  <a:pt x="7253" y="9169"/>
                  <a:pt x="6366" y="8313"/>
                </a:cubicBezTo>
                <a:cubicBezTo>
                  <a:pt x="4299" y="6403"/>
                  <a:pt x="344" y="2326"/>
                  <a:pt x="102" y="2326"/>
                </a:cubicBezTo>
                <a:cubicBezTo>
                  <a:pt x="99" y="2326"/>
                  <a:pt x="97" y="2327"/>
                  <a:pt x="95" y="2328"/>
                </a:cubicBezTo>
                <a:cubicBezTo>
                  <a:pt x="64" y="2360"/>
                  <a:pt x="64" y="2423"/>
                  <a:pt x="32" y="2455"/>
                </a:cubicBezTo>
                <a:cubicBezTo>
                  <a:pt x="32" y="2518"/>
                  <a:pt x="4054" y="6857"/>
                  <a:pt x="7189" y="10435"/>
                </a:cubicBezTo>
                <a:cubicBezTo>
                  <a:pt x="6492" y="9865"/>
                  <a:pt x="2787" y="6128"/>
                  <a:pt x="1774" y="5242"/>
                </a:cubicBezTo>
                <a:cubicBezTo>
                  <a:pt x="1742" y="5210"/>
                  <a:pt x="1710" y="5194"/>
                  <a:pt x="1679" y="5194"/>
                </a:cubicBezTo>
                <a:cubicBezTo>
                  <a:pt x="1647" y="5194"/>
                  <a:pt x="1615" y="5210"/>
                  <a:pt x="1584" y="5242"/>
                </a:cubicBezTo>
                <a:cubicBezTo>
                  <a:pt x="1520" y="5273"/>
                  <a:pt x="1520" y="5368"/>
                  <a:pt x="1584" y="5432"/>
                </a:cubicBezTo>
                <a:lnTo>
                  <a:pt x="4803" y="8995"/>
                </a:lnTo>
                <a:lnTo>
                  <a:pt x="4803" y="8995"/>
                </a:lnTo>
                <a:cubicBezTo>
                  <a:pt x="4369" y="8519"/>
                  <a:pt x="1733" y="5707"/>
                  <a:pt x="1520" y="5463"/>
                </a:cubicBezTo>
                <a:cubicBezTo>
                  <a:pt x="1489" y="5432"/>
                  <a:pt x="1457" y="5416"/>
                  <a:pt x="1425" y="5416"/>
                </a:cubicBezTo>
                <a:cubicBezTo>
                  <a:pt x="1394" y="5416"/>
                  <a:pt x="1362" y="5432"/>
                  <a:pt x="1330" y="5463"/>
                </a:cubicBezTo>
                <a:cubicBezTo>
                  <a:pt x="1299" y="5495"/>
                  <a:pt x="1267" y="5527"/>
                  <a:pt x="1267" y="5558"/>
                </a:cubicBezTo>
                <a:cubicBezTo>
                  <a:pt x="1267" y="5584"/>
                  <a:pt x="1267" y="5630"/>
                  <a:pt x="1301" y="5630"/>
                </a:cubicBezTo>
                <a:cubicBezTo>
                  <a:pt x="1309" y="5630"/>
                  <a:pt x="1318" y="5628"/>
                  <a:pt x="1330" y="5622"/>
                </a:cubicBezTo>
                <a:cubicBezTo>
                  <a:pt x="1679" y="6033"/>
                  <a:pt x="4656" y="9327"/>
                  <a:pt x="5036" y="9739"/>
                </a:cubicBezTo>
                <a:cubicBezTo>
                  <a:pt x="5004" y="9707"/>
                  <a:pt x="4972" y="9707"/>
                  <a:pt x="4972" y="9675"/>
                </a:cubicBezTo>
                <a:cubicBezTo>
                  <a:pt x="4677" y="9422"/>
                  <a:pt x="4578" y="9337"/>
                  <a:pt x="4508" y="9337"/>
                </a:cubicBezTo>
                <a:cubicBezTo>
                  <a:pt x="4473" y="9337"/>
                  <a:pt x="4445" y="9359"/>
                  <a:pt x="4402" y="9390"/>
                </a:cubicBezTo>
                <a:cubicBezTo>
                  <a:pt x="4371" y="9422"/>
                  <a:pt x="4339" y="9485"/>
                  <a:pt x="4339" y="9549"/>
                </a:cubicBezTo>
                <a:cubicBezTo>
                  <a:pt x="4339" y="9580"/>
                  <a:pt x="4339" y="9612"/>
                  <a:pt x="4371" y="9644"/>
                </a:cubicBezTo>
                <a:lnTo>
                  <a:pt x="4276" y="9549"/>
                </a:lnTo>
                <a:cubicBezTo>
                  <a:pt x="4244" y="9533"/>
                  <a:pt x="4204" y="9525"/>
                  <a:pt x="4169" y="9525"/>
                </a:cubicBezTo>
                <a:cubicBezTo>
                  <a:pt x="4133" y="9525"/>
                  <a:pt x="4101" y="9533"/>
                  <a:pt x="4086" y="9549"/>
                </a:cubicBezTo>
                <a:cubicBezTo>
                  <a:pt x="4022" y="9612"/>
                  <a:pt x="4022" y="9707"/>
                  <a:pt x="4054" y="9770"/>
                </a:cubicBezTo>
                <a:cubicBezTo>
                  <a:pt x="4307" y="10024"/>
                  <a:pt x="4529" y="10245"/>
                  <a:pt x="4687" y="10435"/>
                </a:cubicBezTo>
                <a:cubicBezTo>
                  <a:pt x="4561" y="10404"/>
                  <a:pt x="4371" y="10372"/>
                  <a:pt x="4212" y="10340"/>
                </a:cubicBezTo>
                <a:cubicBezTo>
                  <a:pt x="4149" y="10340"/>
                  <a:pt x="4117" y="10340"/>
                  <a:pt x="4086" y="10372"/>
                </a:cubicBezTo>
                <a:cubicBezTo>
                  <a:pt x="4054" y="10404"/>
                  <a:pt x="4022" y="10435"/>
                  <a:pt x="4022" y="10499"/>
                </a:cubicBezTo>
                <a:cubicBezTo>
                  <a:pt x="4022" y="10530"/>
                  <a:pt x="4022" y="10562"/>
                  <a:pt x="4181" y="10784"/>
                </a:cubicBezTo>
                <a:cubicBezTo>
                  <a:pt x="4149" y="10815"/>
                  <a:pt x="4117" y="10847"/>
                  <a:pt x="4117" y="10879"/>
                </a:cubicBezTo>
                <a:cubicBezTo>
                  <a:pt x="4117" y="10910"/>
                  <a:pt x="4149" y="10974"/>
                  <a:pt x="4181" y="11005"/>
                </a:cubicBezTo>
                <a:cubicBezTo>
                  <a:pt x="4181" y="11005"/>
                  <a:pt x="4212" y="11037"/>
                  <a:pt x="4244" y="11069"/>
                </a:cubicBezTo>
                <a:cubicBezTo>
                  <a:pt x="4244" y="11069"/>
                  <a:pt x="4244" y="11100"/>
                  <a:pt x="4276" y="11100"/>
                </a:cubicBezTo>
                <a:cubicBezTo>
                  <a:pt x="4294" y="11137"/>
                  <a:pt x="4334" y="11153"/>
                  <a:pt x="4371" y="11153"/>
                </a:cubicBezTo>
                <a:cubicBezTo>
                  <a:pt x="4397" y="11153"/>
                  <a:pt x="4421" y="11145"/>
                  <a:pt x="4434" y="11132"/>
                </a:cubicBezTo>
                <a:cubicBezTo>
                  <a:pt x="4529" y="11164"/>
                  <a:pt x="4592" y="11227"/>
                  <a:pt x="4656" y="11259"/>
                </a:cubicBezTo>
                <a:cubicBezTo>
                  <a:pt x="4687" y="11290"/>
                  <a:pt x="4719" y="11306"/>
                  <a:pt x="4751" y="11306"/>
                </a:cubicBezTo>
                <a:cubicBezTo>
                  <a:pt x="4782" y="11306"/>
                  <a:pt x="4814" y="11290"/>
                  <a:pt x="4846" y="11259"/>
                </a:cubicBezTo>
                <a:cubicBezTo>
                  <a:pt x="4909" y="11195"/>
                  <a:pt x="4909" y="11100"/>
                  <a:pt x="4846" y="11069"/>
                </a:cubicBezTo>
                <a:cubicBezTo>
                  <a:pt x="4719" y="10942"/>
                  <a:pt x="4624" y="10815"/>
                  <a:pt x="4497" y="10689"/>
                </a:cubicBezTo>
                <a:lnTo>
                  <a:pt x="4497" y="10689"/>
                </a:lnTo>
                <a:cubicBezTo>
                  <a:pt x="4846" y="10752"/>
                  <a:pt x="4972" y="10752"/>
                  <a:pt x="5004" y="10752"/>
                </a:cubicBezTo>
                <a:cubicBezTo>
                  <a:pt x="5639" y="11365"/>
                  <a:pt x="5896" y="11494"/>
                  <a:pt x="6025" y="11494"/>
                </a:cubicBezTo>
                <a:cubicBezTo>
                  <a:pt x="6082" y="11494"/>
                  <a:pt x="6115" y="11468"/>
                  <a:pt x="6144" y="11449"/>
                </a:cubicBezTo>
                <a:cubicBezTo>
                  <a:pt x="6176" y="11417"/>
                  <a:pt x="6207" y="11385"/>
                  <a:pt x="6207" y="11322"/>
                </a:cubicBezTo>
                <a:cubicBezTo>
                  <a:pt x="6207" y="11290"/>
                  <a:pt x="6176" y="11259"/>
                  <a:pt x="6144" y="11227"/>
                </a:cubicBezTo>
                <a:cubicBezTo>
                  <a:pt x="5796" y="10879"/>
                  <a:pt x="5416" y="10499"/>
                  <a:pt x="5131" y="10182"/>
                </a:cubicBezTo>
                <a:lnTo>
                  <a:pt x="5131" y="10182"/>
                </a:lnTo>
                <a:cubicBezTo>
                  <a:pt x="5629" y="10613"/>
                  <a:pt x="5820" y="10735"/>
                  <a:pt x="5923" y="10735"/>
                </a:cubicBezTo>
                <a:cubicBezTo>
                  <a:pt x="5963" y="10735"/>
                  <a:pt x="5990" y="10716"/>
                  <a:pt x="6017" y="10689"/>
                </a:cubicBezTo>
                <a:cubicBezTo>
                  <a:pt x="6049" y="10689"/>
                  <a:pt x="6049" y="10689"/>
                  <a:pt x="6081" y="10657"/>
                </a:cubicBezTo>
                <a:cubicBezTo>
                  <a:pt x="6556" y="11164"/>
                  <a:pt x="6809" y="11385"/>
                  <a:pt x="6967" y="11480"/>
                </a:cubicBezTo>
                <a:cubicBezTo>
                  <a:pt x="7031" y="11528"/>
                  <a:pt x="7070" y="11544"/>
                  <a:pt x="7098" y="11544"/>
                </a:cubicBezTo>
                <a:cubicBezTo>
                  <a:pt x="7126" y="11544"/>
                  <a:pt x="7142" y="11528"/>
                  <a:pt x="7158" y="11512"/>
                </a:cubicBezTo>
                <a:cubicBezTo>
                  <a:pt x="7221" y="11449"/>
                  <a:pt x="7221" y="11354"/>
                  <a:pt x="7189" y="11290"/>
                </a:cubicBezTo>
                <a:lnTo>
                  <a:pt x="5669" y="9485"/>
                </a:lnTo>
                <a:lnTo>
                  <a:pt x="5669" y="9485"/>
                </a:lnTo>
                <a:cubicBezTo>
                  <a:pt x="7313" y="10908"/>
                  <a:pt x="7778" y="11134"/>
                  <a:pt x="7949" y="11134"/>
                </a:cubicBezTo>
                <a:cubicBezTo>
                  <a:pt x="7998" y="11134"/>
                  <a:pt x="8023" y="11115"/>
                  <a:pt x="8044" y="11100"/>
                </a:cubicBezTo>
                <a:cubicBezTo>
                  <a:pt x="8076" y="11069"/>
                  <a:pt x="8108" y="11037"/>
                  <a:pt x="8108" y="11005"/>
                </a:cubicBezTo>
                <a:cubicBezTo>
                  <a:pt x="8108" y="10974"/>
                  <a:pt x="8108" y="10910"/>
                  <a:pt x="8076" y="10910"/>
                </a:cubicBezTo>
                <a:cubicBezTo>
                  <a:pt x="7189" y="9897"/>
                  <a:pt x="5922" y="8440"/>
                  <a:pt x="5131" y="7522"/>
                </a:cubicBezTo>
                <a:lnTo>
                  <a:pt x="5131" y="7522"/>
                </a:lnTo>
                <a:cubicBezTo>
                  <a:pt x="5479" y="7807"/>
                  <a:pt x="5859" y="8187"/>
                  <a:pt x="6207" y="8503"/>
                </a:cubicBezTo>
                <a:cubicBezTo>
                  <a:pt x="8353" y="10496"/>
                  <a:pt x="8789" y="10861"/>
                  <a:pt x="8960" y="10861"/>
                </a:cubicBezTo>
                <a:cubicBezTo>
                  <a:pt x="9001" y="10861"/>
                  <a:pt x="9027" y="10840"/>
                  <a:pt x="9058" y="10815"/>
                </a:cubicBezTo>
                <a:cubicBezTo>
                  <a:pt x="9121" y="10752"/>
                  <a:pt x="9184" y="10657"/>
                  <a:pt x="9184" y="10530"/>
                </a:cubicBezTo>
                <a:cubicBezTo>
                  <a:pt x="9184" y="10277"/>
                  <a:pt x="8994" y="9897"/>
                  <a:pt x="8646" y="9422"/>
                </a:cubicBezTo>
                <a:lnTo>
                  <a:pt x="8646" y="9422"/>
                </a:lnTo>
                <a:lnTo>
                  <a:pt x="10039" y="10752"/>
                </a:lnTo>
                <a:cubicBezTo>
                  <a:pt x="10076" y="10789"/>
                  <a:pt x="10124" y="10804"/>
                  <a:pt x="10171" y="10804"/>
                </a:cubicBezTo>
                <a:cubicBezTo>
                  <a:pt x="10203" y="10804"/>
                  <a:pt x="10235" y="10797"/>
                  <a:pt x="10261" y="10784"/>
                </a:cubicBezTo>
                <a:cubicBezTo>
                  <a:pt x="10261" y="10752"/>
                  <a:pt x="10293" y="10720"/>
                  <a:pt x="10293" y="10720"/>
                </a:cubicBezTo>
                <a:cubicBezTo>
                  <a:pt x="10704" y="11195"/>
                  <a:pt x="10958" y="11417"/>
                  <a:pt x="11116" y="11449"/>
                </a:cubicBezTo>
                <a:cubicBezTo>
                  <a:pt x="11179" y="11449"/>
                  <a:pt x="11243" y="11449"/>
                  <a:pt x="11274" y="11417"/>
                </a:cubicBezTo>
                <a:cubicBezTo>
                  <a:pt x="11369" y="11354"/>
                  <a:pt x="11401" y="11259"/>
                  <a:pt x="11401" y="11164"/>
                </a:cubicBezTo>
                <a:cubicBezTo>
                  <a:pt x="11401" y="11069"/>
                  <a:pt x="11369" y="10974"/>
                  <a:pt x="11338" y="10879"/>
                </a:cubicBezTo>
                <a:cubicBezTo>
                  <a:pt x="11401" y="10847"/>
                  <a:pt x="11496" y="10815"/>
                  <a:pt x="11528" y="10784"/>
                </a:cubicBezTo>
                <a:cubicBezTo>
                  <a:pt x="11560" y="10752"/>
                  <a:pt x="11560" y="10752"/>
                  <a:pt x="11560" y="10720"/>
                </a:cubicBezTo>
                <a:lnTo>
                  <a:pt x="11908" y="11132"/>
                </a:lnTo>
                <a:cubicBezTo>
                  <a:pt x="11940" y="11164"/>
                  <a:pt x="11979" y="11179"/>
                  <a:pt x="12019" y="11179"/>
                </a:cubicBezTo>
                <a:cubicBezTo>
                  <a:pt x="12058" y="11179"/>
                  <a:pt x="12098" y="11164"/>
                  <a:pt x="12130" y="11132"/>
                </a:cubicBezTo>
                <a:cubicBezTo>
                  <a:pt x="12193" y="11069"/>
                  <a:pt x="12256" y="10974"/>
                  <a:pt x="12288" y="10847"/>
                </a:cubicBezTo>
                <a:lnTo>
                  <a:pt x="12320" y="10879"/>
                </a:lnTo>
                <a:cubicBezTo>
                  <a:pt x="12335" y="10910"/>
                  <a:pt x="12367" y="10926"/>
                  <a:pt x="12403" y="10926"/>
                </a:cubicBezTo>
                <a:cubicBezTo>
                  <a:pt x="12438" y="10926"/>
                  <a:pt x="12478" y="10910"/>
                  <a:pt x="12510" y="10879"/>
                </a:cubicBezTo>
                <a:cubicBezTo>
                  <a:pt x="12573" y="10847"/>
                  <a:pt x="12573" y="10752"/>
                  <a:pt x="12541" y="10689"/>
                </a:cubicBezTo>
                <a:lnTo>
                  <a:pt x="12130" y="10214"/>
                </a:lnTo>
                <a:cubicBezTo>
                  <a:pt x="11750" y="9390"/>
                  <a:pt x="10641" y="8123"/>
                  <a:pt x="9121" y="6603"/>
                </a:cubicBezTo>
                <a:lnTo>
                  <a:pt x="7379" y="4545"/>
                </a:lnTo>
                <a:lnTo>
                  <a:pt x="13555" y="10974"/>
                </a:lnTo>
                <a:cubicBezTo>
                  <a:pt x="13591" y="10992"/>
                  <a:pt x="13628" y="11010"/>
                  <a:pt x="13664" y="11010"/>
                </a:cubicBezTo>
                <a:cubicBezTo>
                  <a:pt x="13691" y="11010"/>
                  <a:pt x="13718" y="11000"/>
                  <a:pt x="13745" y="10974"/>
                </a:cubicBezTo>
                <a:cubicBezTo>
                  <a:pt x="13776" y="10942"/>
                  <a:pt x="13808" y="10910"/>
                  <a:pt x="13808" y="10847"/>
                </a:cubicBezTo>
                <a:cubicBezTo>
                  <a:pt x="13808" y="10752"/>
                  <a:pt x="13713" y="10530"/>
                  <a:pt x="13491" y="10245"/>
                </a:cubicBezTo>
                <a:lnTo>
                  <a:pt x="13491" y="10245"/>
                </a:lnTo>
                <a:cubicBezTo>
                  <a:pt x="13776" y="10530"/>
                  <a:pt x="13966" y="10720"/>
                  <a:pt x="14061" y="10847"/>
                </a:cubicBezTo>
                <a:cubicBezTo>
                  <a:pt x="14093" y="10879"/>
                  <a:pt x="14133" y="10894"/>
                  <a:pt x="14172" y="10894"/>
                </a:cubicBezTo>
                <a:cubicBezTo>
                  <a:pt x="14212" y="10894"/>
                  <a:pt x="14251" y="10879"/>
                  <a:pt x="14283" y="10847"/>
                </a:cubicBezTo>
                <a:cubicBezTo>
                  <a:pt x="14346" y="10784"/>
                  <a:pt x="14346" y="10720"/>
                  <a:pt x="14283" y="10657"/>
                </a:cubicBezTo>
                <a:cubicBezTo>
                  <a:pt x="14251" y="10625"/>
                  <a:pt x="12003" y="7965"/>
                  <a:pt x="9754" y="5400"/>
                </a:cubicBezTo>
                <a:cubicBezTo>
                  <a:pt x="9696" y="5342"/>
                  <a:pt x="9665" y="5284"/>
                  <a:pt x="9636" y="5250"/>
                </a:cubicBezTo>
                <a:lnTo>
                  <a:pt x="9636" y="5250"/>
                </a:lnTo>
                <a:cubicBezTo>
                  <a:pt x="10425" y="6103"/>
                  <a:pt x="11309" y="7018"/>
                  <a:pt x="12288" y="7965"/>
                </a:cubicBezTo>
                <a:lnTo>
                  <a:pt x="15233" y="11132"/>
                </a:lnTo>
                <a:cubicBezTo>
                  <a:pt x="15270" y="11169"/>
                  <a:pt x="15318" y="11184"/>
                  <a:pt x="15358" y="11184"/>
                </a:cubicBezTo>
                <a:cubicBezTo>
                  <a:pt x="15386" y="11184"/>
                  <a:pt x="15410" y="11177"/>
                  <a:pt x="15423" y="11164"/>
                </a:cubicBezTo>
                <a:cubicBezTo>
                  <a:pt x="15455" y="11132"/>
                  <a:pt x="15486" y="11069"/>
                  <a:pt x="15486" y="11037"/>
                </a:cubicBezTo>
                <a:cubicBezTo>
                  <a:pt x="15486" y="10815"/>
                  <a:pt x="14980" y="10277"/>
                  <a:pt x="12953" y="8218"/>
                </a:cubicBezTo>
                <a:cubicBezTo>
                  <a:pt x="12795" y="8060"/>
                  <a:pt x="12636" y="7933"/>
                  <a:pt x="12510" y="7775"/>
                </a:cubicBezTo>
                <a:lnTo>
                  <a:pt x="7664" y="2581"/>
                </a:lnTo>
                <a:cubicBezTo>
                  <a:pt x="7063" y="1821"/>
                  <a:pt x="6682" y="1220"/>
                  <a:pt x="6682" y="871"/>
                </a:cubicBezTo>
                <a:cubicBezTo>
                  <a:pt x="6682" y="808"/>
                  <a:pt x="6714" y="776"/>
                  <a:pt x="6714" y="776"/>
                </a:cubicBezTo>
                <a:cubicBezTo>
                  <a:pt x="6737" y="754"/>
                  <a:pt x="6759" y="731"/>
                  <a:pt x="6804" y="731"/>
                </a:cubicBezTo>
                <a:cubicBezTo>
                  <a:pt x="6822" y="731"/>
                  <a:pt x="6845" y="735"/>
                  <a:pt x="6872" y="745"/>
                </a:cubicBezTo>
                <a:cubicBezTo>
                  <a:pt x="6999" y="745"/>
                  <a:pt x="7126" y="808"/>
                  <a:pt x="7284" y="903"/>
                </a:cubicBezTo>
                <a:cubicBezTo>
                  <a:pt x="7411" y="1948"/>
                  <a:pt x="9786" y="4165"/>
                  <a:pt x="12288" y="6477"/>
                </a:cubicBezTo>
                <a:cubicBezTo>
                  <a:pt x="12510" y="6667"/>
                  <a:pt x="12700" y="6857"/>
                  <a:pt x="12921" y="7047"/>
                </a:cubicBezTo>
                <a:cubicBezTo>
                  <a:pt x="13365" y="7522"/>
                  <a:pt x="13808" y="7997"/>
                  <a:pt x="14220" y="8440"/>
                </a:cubicBezTo>
                <a:cubicBezTo>
                  <a:pt x="15170" y="9644"/>
                  <a:pt x="15993" y="10720"/>
                  <a:pt x="16563" y="11480"/>
                </a:cubicBezTo>
                <a:cubicBezTo>
                  <a:pt x="16595" y="11512"/>
                  <a:pt x="16627" y="11544"/>
                  <a:pt x="16658" y="11544"/>
                </a:cubicBezTo>
                <a:cubicBezTo>
                  <a:pt x="16722" y="11544"/>
                  <a:pt x="16753" y="11544"/>
                  <a:pt x="16785" y="11512"/>
                </a:cubicBezTo>
                <a:cubicBezTo>
                  <a:pt x="16880" y="11449"/>
                  <a:pt x="16912" y="11354"/>
                  <a:pt x="16912" y="11227"/>
                </a:cubicBezTo>
                <a:lnTo>
                  <a:pt x="16912" y="11195"/>
                </a:lnTo>
                <a:cubicBezTo>
                  <a:pt x="17070" y="11322"/>
                  <a:pt x="17165" y="11449"/>
                  <a:pt x="17260" y="11512"/>
                </a:cubicBezTo>
                <a:cubicBezTo>
                  <a:pt x="17276" y="11528"/>
                  <a:pt x="17307" y="11536"/>
                  <a:pt x="17343" y="11536"/>
                </a:cubicBezTo>
                <a:cubicBezTo>
                  <a:pt x="17379" y="11536"/>
                  <a:pt x="17418" y="11528"/>
                  <a:pt x="17450" y="11512"/>
                </a:cubicBezTo>
                <a:cubicBezTo>
                  <a:pt x="17482" y="11480"/>
                  <a:pt x="17482" y="11449"/>
                  <a:pt x="17482" y="11385"/>
                </a:cubicBezTo>
                <a:cubicBezTo>
                  <a:pt x="17640" y="11480"/>
                  <a:pt x="17767" y="11512"/>
                  <a:pt x="17893" y="11544"/>
                </a:cubicBezTo>
                <a:cubicBezTo>
                  <a:pt x="18052" y="11544"/>
                  <a:pt x="18178" y="11512"/>
                  <a:pt x="18305" y="11417"/>
                </a:cubicBezTo>
                <a:cubicBezTo>
                  <a:pt x="18337" y="11385"/>
                  <a:pt x="18400" y="11322"/>
                  <a:pt x="18400" y="11195"/>
                </a:cubicBezTo>
                <a:cubicBezTo>
                  <a:pt x="18400" y="11164"/>
                  <a:pt x="18400" y="11069"/>
                  <a:pt x="18368" y="11005"/>
                </a:cubicBezTo>
                <a:lnTo>
                  <a:pt x="18368" y="11005"/>
                </a:lnTo>
                <a:cubicBezTo>
                  <a:pt x="18432" y="11037"/>
                  <a:pt x="18527" y="11069"/>
                  <a:pt x="18558" y="11069"/>
                </a:cubicBezTo>
                <a:cubicBezTo>
                  <a:pt x="18569" y="11079"/>
                  <a:pt x="18579" y="11083"/>
                  <a:pt x="18589" y="11083"/>
                </a:cubicBezTo>
                <a:cubicBezTo>
                  <a:pt x="18608" y="11083"/>
                  <a:pt x="18622" y="11069"/>
                  <a:pt x="18622" y="11069"/>
                </a:cubicBezTo>
                <a:cubicBezTo>
                  <a:pt x="18748" y="11132"/>
                  <a:pt x="18843" y="11164"/>
                  <a:pt x="18938" y="11164"/>
                </a:cubicBezTo>
                <a:cubicBezTo>
                  <a:pt x="18986" y="11172"/>
                  <a:pt x="19029" y="11176"/>
                  <a:pt x="19070" y="11176"/>
                </a:cubicBezTo>
                <a:cubicBezTo>
                  <a:pt x="19192" y="11176"/>
                  <a:pt x="19287" y="11140"/>
                  <a:pt x="19382" y="11069"/>
                </a:cubicBezTo>
                <a:cubicBezTo>
                  <a:pt x="19413" y="11037"/>
                  <a:pt x="19445" y="11005"/>
                  <a:pt x="19445" y="10942"/>
                </a:cubicBezTo>
                <a:cubicBezTo>
                  <a:pt x="19445" y="10910"/>
                  <a:pt x="19413" y="10879"/>
                  <a:pt x="19382" y="10847"/>
                </a:cubicBezTo>
                <a:cubicBezTo>
                  <a:pt x="16120" y="7585"/>
                  <a:pt x="11274" y="2455"/>
                  <a:pt x="11084" y="1283"/>
                </a:cubicBezTo>
                <a:lnTo>
                  <a:pt x="11084" y="1283"/>
                </a:lnTo>
                <a:cubicBezTo>
                  <a:pt x="11496" y="1663"/>
                  <a:pt x="12636" y="2898"/>
                  <a:pt x="14061" y="4482"/>
                </a:cubicBezTo>
                <a:cubicBezTo>
                  <a:pt x="16120" y="6920"/>
                  <a:pt x="18938" y="10055"/>
                  <a:pt x="20110" y="11385"/>
                </a:cubicBezTo>
                <a:cubicBezTo>
                  <a:pt x="20147" y="11404"/>
                  <a:pt x="20194" y="11422"/>
                  <a:pt x="20239" y="11422"/>
                </a:cubicBezTo>
                <a:cubicBezTo>
                  <a:pt x="20273" y="11422"/>
                  <a:pt x="20305" y="11412"/>
                  <a:pt x="20332" y="11385"/>
                </a:cubicBezTo>
                <a:cubicBezTo>
                  <a:pt x="20364" y="11354"/>
                  <a:pt x="20364" y="11354"/>
                  <a:pt x="20364" y="11322"/>
                </a:cubicBezTo>
                <a:cubicBezTo>
                  <a:pt x="20522" y="11417"/>
                  <a:pt x="20617" y="11480"/>
                  <a:pt x="20712" y="11480"/>
                </a:cubicBezTo>
                <a:cubicBezTo>
                  <a:pt x="20807" y="11480"/>
                  <a:pt x="20902" y="11449"/>
                  <a:pt x="20934" y="11417"/>
                </a:cubicBezTo>
                <a:cubicBezTo>
                  <a:pt x="20965" y="11385"/>
                  <a:pt x="20965" y="11354"/>
                  <a:pt x="20965" y="11322"/>
                </a:cubicBezTo>
                <a:cubicBezTo>
                  <a:pt x="20997" y="11259"/>
                  <a:pt x="20997" y="11227"/>
                  <a:pt x="20585" y="10784"/>
                </a:cubicBezTo>
                <a:lnTo>
                  <a:pt x="20585" y="10784"/>
                </a:lnTo>
                <a:cubicBezTo>
                  <a:pt x="21124" y="11259"/>
                  <a:pt x="21535" y="11544"/>
                  <a:pt x="21852" y="11575"/>
                </a:cubicBezTo>
                <a:cubicBezTo>
                  <a:pt x="21979" y="11575"/>
                  <a:pt x="22074" y="11544"/>
                  <a:pt x="22169" y="11480"/>
                </a:cubicBezTo>
                <a:cubicBezTo>
                  <a:pt x="22200" y="11449"/>
                  <a:pt x="22232" y="11449"/>
                  <a:pt x="22232" y="11417"/>
                </a:cubicBezTo>
                <a:cubicBezTo>
                  <a:pt x="22264" y="11417"/>
                  <a:pt x="22295" y="11449"/>
                  <a:pt x="22295" y="11449"/>
                </a:cubicBezTo>
                <a:lnTo>
                  <a:pt x="22327" y="11480"/>
                </a:lnTo>
                <a:cubicBezTo>
                  <a:pt x="22390" y="11528"/>
                  <a:pt x="22430" y="11544"/>
                  <a:pt x="22458" y="11544"/>
                </a:cubicBezTo>
                <a:cubicBezTo>
                  <a:pt x="22485" y="11544"/>
                  <a:pt x="22501" y="11528"/>
                  <a:pt x="22517" y="11512"/>
                </a:cubicBezTo>
                <a:cubicBezTo>
                  <a:pt x="22549" y="11480"/>
                  <a:pt x="22580" y="11449"/>
                  <a:pt x="22580" y="11417"/>
                </a:cubicBezTo>
                <a:cubicBezTo>
                  <a:pt x="22580" y="11354"/>
                  <a:pt x="22580" y="11322"/>
                  <a:pt x="22549" y="11290"/>
                </a:cubicBezTo>
                <a:lnTo>
                  <a:pt x="22359" y="11069"/>
                </a:lnTo>
                <a:lnTo>
                  <a:pt x="22359" y="11037"/>
                </a:lnTo>
                <a:cubicBezTo>
                  <a:pt x="22359" y="10594"/>
                  <a:pt x="21947" y="9834"/>
                  <a:pt x="21282" y="8915"/>
                </a:cubicBezTo>
                <a:lnTo>
                  <a:pt x="21282" y="8915"/>
                </a:lnTo>
                <a:cubicBezTo>
                  <a:pt x="22042" y="9770"/>
                  <a:pt x="22802" y="10594"/>
                  <a:pt x="23499" y="11354"/>
                </a:cubicBezTo>
                <a:cubicBezTo>
                  <a:pt x="23530" y="11385"/>
                  <a:pt x="23570" y="11401"/>
                  <a:pt x="23610" y="11401"/>
                </a:cubicBezTo>
                <a:cubicBezTo>
                  <a:pt x="23649" y="11401"/>
                  <a:pt x="23689" y="11385"/>
                  <a:pt x="23720" y="11354"/>
                </a:cubicBezTo>
                <a:cubicBezTo>
                  <a:pt x="23752" y="11322"/>
                  <a:pt x="23784" y="11227"/>
                  <a:pt x="23720" y="11164"/>
                </a:cubicBezTo>
                <a:cubicBezTo>
                  <a:pt x="23625" y="11037"/>
                  <a:pt x="23530" y="10942"/>
                  <a:pt x="23435" y="10847"/>
                </a:cubicBezTo>
                <a:lnTo>
                  <a:pt x="23435" y="10847"/>
                </a:lnTo>
                <a:cubicBezTo>
                  <a:pt x="23942" y="11290"/>
                  <a:pt x="24354" y="11575"/>
                  <a:pt x="24671" y="11607"/>
                </a:cubicBezTo>
                <a:cubicBezTo>
                  <a:pt x="24829" y="11607"/>
                  <a:pt x="24956" y="11575"/>
                  <a:pt x="25082" y="11480"/>
                </a:cubicBezTo>
                <a:cubicBezTo>
                  <a:pt x="25082" y="11480"/>
                  <a:pt x="25114" y="11449"/>
                  <a:pt x="25114" y="11385"/>
                </a:cubicBezTo>
                <a:cubicBezTo>
                  <a:pt x="25114" y="11354"/>
                  <a:pt x="25114" y="11322"/>
                  <a:pt x="25082" y="11290"/>
                </a:cubicBezTo>
                <a:lnTo>
                  <a:pt x="23752" y="9675"/>
                </a:lnTo>
                <a:lnTo>
                  <a:pt x="23752" y="9675"/>
                </a:lnTo>
                <a:cubicBezTo>
                  <a:pt x="24100" y="10087"/>
                  <a:pt x="24480" y="10467"/>
                  <a:pt x="24797" y="10720"/>
                </a:cubicBezTo>
                <a:lnTo>
                  <a:pt x="25114" y="11069"/>
                </a:lnTo>
                <a:cubicBezTo>
                  <a:pt x="25132" y="11106"/>
                  <a:pt x="25173" y="11121"/>
                  <a:pt x="25209" y="11121"/>
                </a:cubicBezTo>
                <a:cubicBezTo>
                  <a:pt x="25235" y="11121"/>
                  <a:pt x="25259" y="11113"/>
                  <a:pt x="25272" y="11100"/>
                </a:cubicBezTo>
                <a:cubicBezTo>
                  <a:pt x="25526" y="11259"/>
                  <a:pt x="25747" y="11354"/>
                  <a:pt x="25937" y="11385"/>
                </a:cubicBezTo>
                <a:cubicBezTo>
                  <a:pt x="25965" y="11391"/>
                  <a:pt x="25993" y="11394"/>
                  <a:pt x="26021" y="11394"/>
                </a:cubicBezTo>
                <a:cubicBezTo>
                  <a:pt x="26152" y="11394"/>
                  <a:pt x="26282" y="11337"/>
                  <a:pt x="26412" y="11259"/>
                </a:cubicBezTo>
                <a:cubicBezTo>
                  <a:pt x="26476" y="11195"/>
                  <a:pt x="26539" y="11100"/>
                  <a:pt x="26539" y="10942"/>
                </a:cubicBezTo>
                <a:cubicBezTo>
                  <a:pt x="26539" y="10910"/>
                  <a:pt x="26539" y="10847"/>
                  <a:pt x="26539" y="10815"/>
                </a:cubicBezTo>
                <a:cubicBezTo>
                  <a:pt x="26893" y="11127"/>
                  <a:pt x="27055" y="11207"/>
                  <a:pt x="27143" y="11207"/>
                </a:cubicBezTo>
                <a:cubicBezTo>
                  <a:pt x="27189" y="11207"/>
                  <a:pt x="27214" y="11185"/>
                  <a:pt x="27236" y="11164"/>
                </a:cubicBezTo>
                <a:cubicBezTo>
                  <a:pt x="27267" y="11132"/>
                  <a:pt x="27299" y="11100"/>
                  <a:pt x="27299" y="11069"/>
                </a:cubicBezTo>
                <a:cubicBezTo>
                  <a:pt x="27299" y="11005"/>
                  <a:pt x="27299" y="10974"/>
                  <a:pt x="27267" y="10942"/>
                </a:cubicBezTo>
                <a:cubicBezTo>
                  <a:pt x="27236" y="10910"/>
                  <a:pt x="27204" y="10910"/>
                  <a:pt x="27172" y="10879"/>
                </a:cubicBezTo>
                <a:lnTo>
                  <a:pt x="27172" y="10879"/>
                </a:lnTo>
                <a:cubicBezTo>
                  <a:pt x="27267" y="10910"/>
                  <a:pt x="27331" y="10910"/>
                  <a:pt x="27426" y="10942"/>
                </a:cubicBezTo>
                <a:cubicBezTo>
                  <a:pt x="27489" y="10942"/>
                  <a:pt x="27584" y="10942"/>
                  <a:pt x="27647" y="10910"/>
                </a:cubicBezTo>
                <a:cubicBezTo>
                  <a:pt x="27837" y="11037"/>
                  <a:pt x="28027" y="11100"/>
                  <a:pt x="28154" y="11100"/>
                </a:cubicBezTo>
                <a:cubicBezTo>
                  <a:pt x="28194" y="11108"/>
                  <a:pt x="28233" y="11112"/>
                  <a:pt x="28272" y="11112"/>
                </a:cubicBezTo>
                <a:cubicBezTo>
                  <a:pt x="28388" y="11112"/>
                  <a:pt x="28495" y="11077"/>
                  <a:pt x="28566" y="11005"/>
                </a:cubicBezTo>
                <a:cubicBezTo>
                  <a:pt x="28597" y="10974"/>
                  <a:pt x="28629" y="10942"/>
                  <a:pt x="28629" y="10910"/>
                </a:cubicBezTo>
                <a:cubicBezTo>
                  <a:pt x="28629" y="10847"/>
                  <a:pt x="28629" y="10815"/>
                  <a:pt x="28597" y="10784"/>
                </a:cubicBezTo>
                <a:cubicBezTo>
                  <a:pt x="26919" y="9105"/>
                  <a:pt x="25241" y="7363"/>
                  <a:pt x="23847" y="5812"/>
                </a:cubicBezTo>
                <a:lnTo>
                  <a:pt x="20490" y="1821"/>
                </a:lnTo>
                <a:cubicBezTo>
                  <a:pt x="20110" y="1283"/>
                  <a:pt x="19920" y="903"/>
                  <a:pt x="20015" y="776"/>
                </a:cubicBezTo>
                <a:cubicBezTo>
                  <a:pt x="20015" y="776"/>
                  <a:pt x="20047" y="745"/>
                  <a:pt x="20142" y="745"/>
                </a:cubicBezTo>
                <a:cubicBezTo>
                  <a:pt x="20269" y="776"/>
                  <a:pt x="20490" y="871"/>
                  <a:pt x="20712" y="1061"/>
                </a:cubicBezTo>
                <a:cubicBezTo>
                  <a:pt x="20649" y="1093"/>
                  <a:pt x="20649" y="1188"/>
                  <a:pt x="20712" y="1251"/>
                </a:cubicBezTo>
                <a:lnTo>
                  <a:pt x="27869" y="9770"/>
                </a:lnTo>
                <a:cubicBezTo>
                  <a:pt x="28534" y="10657"/>
                  <a:pt x="28629" y="10752"/>
                  <a:pt x="28724" y="10752"/>
                </a:cubicBezTo>
                <a:cubicBezTo>
                  <a:pt x="28756" y="10752"/>
                  <a:pt x="28819" y="10752"/>
                  <a:pt x="28851" y="10720"/>
                </a:cubicBezTo>
                <a:cubicBezTo>
                  <a:pt x="28914" y="10657"/>
                  <a:pt x="28914" y="10562"/>
                  <a:pt x="28882" y="10499"/>
                </a:cubicBezTo>
                <a:lnTo>
                  <a:pt x="28091" y="9580"/>
                </a:lnTo>
                <a:cubicBezTo>
                  <a:pt x="27837" y="9232"/>
                  <a:pt x="27521" y="8820"/>
                  <a:pt x="27204" y="8408"/>
                </a:cubicBezTo>
                <a:cubicBezTo>
                  <a:pt x="26951" y="8060"/>
                  <a:pt x="26729" y="7743"/>
                  <a:pt x="26476" y="7427"/>
                </a:cubicBezTo>
                <a:lnTo>
                  <a:pt x="26476" y="7427"/>
                </a:lnTo>
                <a:lnTo>
                  <a:pt x="29991" y="11195"/>
                </a:lnTo>
                <a:cubicBezTo>
                  <a:pt x="30028" y="11232"/>
                  <a:pt x="30076" y="11248"/>
                  <a:pt x="30122" y="11248"/>
                </a:cubicBezTo>
                <a:cubicBezTo>
                  <a:pt x="30155" y="11248"/>
                  <a:pt x="30186" y="11240"/>
                  <a:pt x="30213" y="11227"/>
                </a:cubicBezTo>
                <a:cubicBezTo>
                  <a:pt x="30276" y="11164"/>
                  <a:pt x="30276" y="11069"/>
                  <a:pt x="30213" y="11005"/>
                </a:cubicBezTo>
                <a:cubicBezTo>
                  <a:pt x="30149" y="10910"/>
                  <a:pt x="30054" y="10815"/>
                  <a:pt x="29959" y="10752"/>
                </a:cubicBezTo>
                <a:cubicBezTo>
                  <a:pt x="30054" y="10752"/>
                  <a:pt x="30118" y="10720"/>
                  <a:pt x="30149" y="10689"/>
                </a:cubicBezTo>
                <a:cubicBezTo>
                  <a:pt x="30149" y="10657"/>
                  <a:pt x="30181" y="10625"/>
                  <a:pt x="30181" y="10594"/>
                </a:cubicBezTo>
                <a:cubicBezTo>
                  <a:pt x="30181" y="10562"/>
                  <a:pt x="30181" y="10530"/>
                  <a:pt x="30149" y="10499"/>
                </a:cubicBezTo>
                <a:lnTo>
                  <a:pt x="22422" y="1283"/>
                </a:lnTo>
                <a:lnTo>
                  <a:pt x="22485" y="1283"/>
                </a:lnTo>
                <a:cubicBezTo>
                  <a:pt x="22549" y="1283"/>
                  <a:pt x="22580" y="1283"/>
                  <a:pt x="22612" y="1315"/>
                </a:cubicBezTo>
                <a:cubicBezTo>
                  <a:pt x="23974" y="3405"/>
                  <a:pt x="29769" y="9675"/>
                  <a:pt x="31068" y="11069"/>
                </a:cubicBezTo>
                <a:cubicBezTo>
                  <a:pt x="31104" y="11087"/>
                  <a:pt x="31141" y="11105"/>
                  <a:pt x="31177" y="11105"/>
                </a:cubicBezTo>
                <a:cubicBezTo>
                  <a:pt x="31204" y="11105"/>
                  <a:pt x="31231" y="11095"/>
                  <a:pt x="31258" y="11069"/>
                </a:cubicBezTo>
                <a:cubicBezTo>
                  <a:pt x="31321" y="11037"/>
                  <a:pt x="31353" y="10942"/>
                  <a:pt x="31289" y="10879"/>
                </a:cubicBezTo>
                <a:cubicBezTo>
                  <a:pt x="31226" y="10752"/>
                  <a:pt x="30656" y="9960"/>
                  <a:pt x="29833" y="8820"/>
                </a:cubicBezTo>
                <a:lnTo>
                  <a:pt x="29833" y="8820"/>
                </a:lnTo>
                <a:cubicBezTo>
                  <a:pt x="30213" y="9232"/>
                  <a:pt x="30593" y="9612"/>
                  <a:pt x="30909" y="9960"/>
                </a:cubicBezTo>
                <a:cubicBezTo>
                  <a:pt x="31321" y="10499"/>
                  <a:pt x="31701" y="11005"/>
                  <a:pt x="31986" y="11417"/>
                </a:cubicBezTo>
                <a:cubicBezTo>
                  <a:pt x="32018" y="11449"/>
                  <a:pt x="32049" y="11449"/>
                  <a:pt x="32081" y="11480"/>
                </a:cubicBezTo>
                <a:cubicBezTo>
                  <a:pt x="32113" y="11480"/>
                  <a:pt x="32176" y="11449"/>
                  <a:pt x="32208" y="11449"/>
                </a:cubicBezTo>
                <a:cubicBezTo>
                  <a:pt x="32239" y="11385"/>
                  <a:pt x="32271" y="11354"/>
                  <a:pt x="32271" y="11290"/>
                </a:cubicBezTo>
                <a:cubicBezTo>
                  <a:pt x="32271" y="11259"/>
                  <a:pt x="32239" y="11195"/>
                  <a:pt x="32208" y="11100"/>
                </a:cubicBezTo>
                <a:lnTo>
                  <a:pt x="32208" y="11100"/>
                </a:lnTo>
                <a:cubicBezTo>
                  <a:pt x="32556" y="11417"/>
                  <a:pt x="32841" y="11575"/>
                  <a:pt x="32999" y="11575"/>
                </a:cubicBezTo>
                <a:cubicBezTo>
                  <a:pt x="33037" y="11585"/>
                  <a:pt x="33068" y="11588"/>
                  <a:pt x="33095" y="11588"/>
                </a:cubicBezTo>
                <a:cubicBezTo>
                  <a:pt x="33161" y="11588"/>
                  <a:pt x="33199" y="11566"/>
                  <a:pt x="33221" y="11544"/>
                </a:cubicBezTo>
                <a:cubicBezTo>
                  <a:pt x="33284" y="11480"/>
                  <a:pt x="33348" y="11385"/>
                  <a:pt x="33348" y="11227"/>
                </a:cubicBezTo>
                <a:cubicBezTo>
                  <a:pt x="33348" y="11164"/>
                  <a:pt x="33348" y="11037"/>
                  <a:pt x="33284" y="10910"/>
                </a:cubicBezTo>
                <a:lnTo>
                  <a:pt x="33284" y="10910"/>
                </a:lnTo>
                <a:cubicBezTo>
                  <a:pt x="33348" y="10974"/>
                  <a:pt x="33379" y="11037"/>
                  <a:pt x="33443" y="11100"/>
                </a:cubicBezTo>
                <a:cubicBezTo>
                  <a:pt x="33475" y="11132"/>
                  <a:pt x="33506" y="11164"/>
                  <a:pt x="33538" y="11164"/>
                </a:cubicBezTo>
                <a:cubicBezTo>
                  <a:pt x="33570" y="11164"/>
                  <a:pt x="33601" y="11164"/>
                  <a:pt x="33633" y="11132"/>
                </a:cubicBezTo>
                <a:cubicBezTo>
                  <a:pt x="33696" y="11069"/>
                  <a:pt x="33760" y="11037"/>
                  <a:pt x="33760" y="10974"/>
                </a:cubicBezTo>
                <a:lnTo>
                  <a:pt x="33823" y="11005"/>
                </a:lnTo>
                <a:cubicBezTo>
                  <a:pt x="33860" y="11042"/>
                  <a:pt x="33908" y="11058"/>
                  <a:pt x="33954" y="11058"/>
                </a:cubicBezTo>
                <a:cubicBezTo>
                  <a:pt x="33987" y="11058"/>
                  <a:pt x="34018" y="11050"/>
                  <a:pt x="34045" y="11037"/>
                </a:cubicBezTo>
                <a:cubicBezTo>
                  <a:pt x="34076" y="10974"/>
                  <a:pt x="34108" y="10879"/>
                  <a:pt x="34045" y="10815"/>
                </a:cubicBezTo>
                <a:lnTo>
                  <a:pt x="33791" y="10530"/>
                </a:lnTo>
                <a:cubicBezTo>
                  <a:pt x="33791" y="10467"/>
                  <a:pt x="33760" y="10404"/>
                  <a:pt x="33728" y="10340"/>
                </a:cubicBezTo>
                <a:lnTo>
                  <a:pt x="33791" y="10340"/>
                </a:lnTo>
                <a:cubicBezTo>
                  <a:pt x="33819" y="10350"/>
                  <a:pt x="33844" y="10353"/>
                  <a:pt x="33867" y="10353"/>
                </a:cubicBezTo>
                <a:cubicBezTo>
                  <a:pt x="33921" y="10353"/>
                  <a:pt x="33959" y="10331"/>
                  <a:pt x="33981" y="10309"/>
                </a:cubicBezTo>
                <a:cubicBezTo>
                  <a:pt x="34108" y="10182"/>
                  <a:pt x="34171" y="10055"/>
                  <a:pt x="34171" y="9897"/>
                </a:cubicBezTo>
                <a:cubicBezTo>
                  <a:pt x="34171" y="9675"/>
                  <a:pt x="34045" y="9359"/>
                  <a:pt x="33823" y="8979"/>
                </a:cubicBezTo>
                <a:lnTo>
                  <a:pt x="33855" y="8979"/>
                </a:lnTo>
                <a:cubicBezTo>
                  <a:pt x="33879" y="8985"/>
                  <a:pt x="33902" y="8987"/>
                  <a:pt x="33923" y="8987"/>
                </a:cubicBezTo>
                <a:cubicBezTo>
                  <a:pt x="34015" y="8987"/>
                  <a:pt x="34082" y="8941"/>
                  <a:pt x="34108" y="8915"/>
                </a:cubicBezTo>
                <a:cubicBezTo>
                  <a:pt x="34171" y="8883"/>
                  <a:pt x="34171" y="8788"/>
                  <a:pt x="34140" y="8725"/>
                </a:cubicBezTo>
                <a:lnTo>
                  <a:pt x="33094" y="7458"/>
                </a:lnTo>
                <a:lnTo>
                  <a:pt x="33094" y="7458"/>
                </a:lnTo>
                <a:cubicBezTo>
                  <a:pt x="33881" y="8343"/>
                  <a:pt x="34057" y="8541"/>
                  <a:pt x="34141" y="8541"/>
                </a:cubicBezTo>
                <a:cubicBezTo>
                  <a:pt x="34165" y="8541"/>
                  <a:pt x="34182" y="8525"/>
                  <a:pt x="34203" y="8503"/>
                </a:cubicBezTo>
                <a:cubicBezTo>
                  <a:pt x="34298" y="8408"/>
                  <a:pt x="34361" y="8282"/>
                  <a:pt x="34361" y="8155"/>
                </a:cubicBezTo>
                <a:cubicBezTo>
                  <a:pt x="34361" y="7838"/>
                  <a:pt x="34140" y="7427"/>
                  <a:pt x="33696" y="6920"/>
                </a:cubicBezTo>
                <a:cubicBezTo>
                  <a:pt x="33760" y="6920"/>
                  <a:pt x="33823" y="6920"/>
                  <a:pt x="33855" y="6888"/>
                </a:cubicBezTo>
                <a:cubicBezTo>
                  <a:pt x="33918" y="6825"/>
                  <a:pt x="33918" y="6762"/>
                  <a:pt x="33886" y="6698"/>
                </a:cubicBezTo>
                <a:cubicBezTo>
                  <a:pt x="33696" y="6445"/>
                  <a:pt x="32968" y="5558"/>
                  <a:pt x="32049" y="4513"/>
                </a:cubicBezTo>
                <a:lnTo>
                  <a:pt x="30941" y="3183"/>
                </a:lnTo>
                <a:lnTo>
                  <a:pt x="30941" y="3183"/>
                </a:lnTo>
                <a:cubicBezTo>
                  <a:pt x="31923" y="4228"/>
                  <a:pt x="33031" y="5400"/>
                  <a:pt x="33950" y="6350"/>
                </a:cubicBezTo>
                <a:cubicBezTo>
                  <a:pt x="33965" y="6382"/>
                  <a:pt x="33997" y="6397"/>
                  <a:pt x="34033" y="6397"/>
                </a:cubicBezTo>
                <a:cubicBezTo>
                  <a:pt x="34068" y="6397"/>
                  <a:pt x="34108" y="6382"/>
                  <a:pt x="34140" y="6350"/>
                </a:cubicBezTo>
                <a:cubicBezTo>
                  <a:pt x="34171" y="6318"/>
                  <a:pt x="34235" y="6255"/>
                  <a:pt x="34235" y="6128"/>
                </a:cubicBezTo>
                <a:cubicBezTo>
                  <a:pt x="34266" y="5463"/>
                  <a:pt x="32239" y="3310"/>
                  <a:pt x="30783" y="1853"/>
                </a:cubicBezTo>
                <a:lnTo>
                  <a:pt x="30783" y="1853"/>
                </a:lnTo>
                <a:cubicBezTo>
                  <a:pt x="31099" y="2106"/>
                  <a:pt x="31416" y="2455"/>
                  <a:pt x="31764" y="2771"/>
                </a:cubicBezTo>
                <a:cubicBezTo>
                  <a:pt x="32556" y="3658"/>
                  <a:pt x="33633" y="4672"/>
                  <a:pt x="33950" y="4957"/>
                </a:cubicBezTo>
                <a:cubicBezTo>
                  <a:pt x="33965" y="4988"/>
                  <a:pt x="33997" y="5004"/>
                  <a:pt x="34033" y="5004"/>
                </a:cubicBezTo>
                <a:cubicBezTo>
                  <a:pt x="34068" y="5004"/>
                  <a:pt x="34108" y="4988"/>
                  <a:pt x="34140" y="4957"/>
                </a:cubicBezTo>
                <a:cubicBezTo>
                  <a:pt x="34203" y="4893"/>
                  <a:pt x="34203" y="4798"/>
                  <a:pt x="34140" y="4767"/>
                </a:cubicBezTo>
                <a:cubicBezTo>
                  <a:pt x="33221" y="3816"/>
                  <a:pt x="32493" y="3056"/>
                  <a:pt x="31891" y="2455"/>
                </a:cubicBezTo>
                <a:cubicBezTo>
                  <a:pt x="31543" y="2106"/>
                  <a:pt x="31321" y="1790"/>
                  <a:pt x="31194" y="1600"/>
                </a:cubicBezTo>
                <a:lnTo>
                  <a:pt x="31194" y="1600"/>
                </a:lnTo>
                <a:lnTo>
                  <a:pt x="35406" y="4893"/>
                </a:lnTo>
                <a:cubicBezTo>
                  <a:pt x="35433" y="4920"/>
                  <a:pt x="35460" y="4930"/>
                  <a:pt x="35487" y="4930"/>
                </a:cubicBezTo>
                <a:cubicBezTo>
                  <a:pt x="35523" y="4930"/>
                  <a:pt x="35560" y="4912"/>
                  <a:pt x="35596" y="4893"/>
                </a:cubicBezTo>
                <a:cubicBezTo>
                  <a:pt x="35596" y="4893"/>
                  <a:pt x="35596" y="4893"/>
                  <a:pt x="35596" y="4862"/>
                </a:cubicBezTo>
                <a:cubicBezTo>
                  <a:pt x="35615" y="4871"/>
                  <a:pt x="35631" y="4875"/>
                  <a:pt x="35645" y="4875"/>
                </a:cubicBezTo>
                <a:cubicBezTo>
                  <a:pt x="35678" y="4875"/>
                  <a:pt x="35701" y="4852"/>
                  <a:pt x="35723" y="4830"/>
                </a:cubicBezTo>
                <a:cubicBezTo>
                  <a:pt x="35786" y="4798"/>
                  <a:pt x="35786" y="4703"/>
                  <a:pt x="35755" y="4640"/>
                </a:cubicBezTo>
                <a:cubicBezTo>
                  <a:pt x="35596" y="4418"/>
                  <a:pt x="33601" y="2518"/>
                  <a:pt x="33253" y="2075"/>
                </a:cubicBezTo>
                <a:lnTo>
                  <a:pt x="33253" y="2075"/>
                </a:lnTo>
                <a:cubicBezTo>
                  <a:pt x="33570" y="2328"/>
                  <a:pt x="35628" y="4070"/>
                  <a:pt x="35976" y="4355"/>
                </a:cubicBezTo>
                <a:cubicBezTo>
                  <a:pt x="36008" y="4371"/>
                  <a:pt x="36040" y="4379"/>
                  <a:pt x="36071" y="4379"/>
                </a:cubicBezTo>
                <a:cubicBezTo>
                  <a:pt x="36103" y="4379"/>
                  <a:pt x="36135" y="4371"/>
                  <a:pt x="36166" y="4355"/>
                </a:cubicBezTo>
                <a:cubicBezTo>
                  <a:pt x="36166" y="4323"/>
                  <a:pt x="36198" y="4260"/>
                  <a:pt x="36198" y="4228"/>
                </a:cubicBezTo>
                <a:cubicBezTo>
                  <a:pt x="36230" y="4070"/>
                  <a:pt x="34330" y="2328"/>
                  <a:pt x="33475" y="1410"/>
                </a:cubicBezTo>
                <a:cubicBezTo>
                  <a:pt x="33379" y="1315"/>
                  <a:pt x="33284" y="1220"/>
                  <a:pt x="33189" y="1125"/>
                </a:cubicBezTo>
                <a:lnTo>
                  <a:pt x="33189" y="1125"/>
                </a:lnTo>
                <a:lnTo>
                  <a:pt x="35501" y="2201"/>
                </a:lnTo>
                <a:cubicBezTo>
                  <a:pt x="35565" y="2201"/>
                  <a:pt x="35628" y="2201"/>
                  <a:pt x="35660" y="2138"/>
                </a:cubicBezTo>
                <a:cubicBezTo>
                  <a:pt x="35691" y="2075"/>
                  <a:pt x="35691" y="2043"/>
                  <a:pt x="35691" y="2011"/>
                </a:cubicBezTo>
                <a:cubicBezTo>
                  <a:pt x="35755" y="2027"/>
                  <a:pt x="35802" y="2035"/>
                  <a:pt x="35842" y="2035"/>
                </a:cubicBezTo>
                <a:cubicBezTo>
                  <a:pt x="35881" y="2035"/>
                  <a:pt x="35913" y="2027"/>
                  <a:pt x="35945" y="2011"/>
                </a:cubicBezTo>
                <a:cubicBezTo>
                  <a:pt x="35976" y="1980"/>
                  <a:pt x="35976" y="1948"/>
                  <a:pt x="35976" y="1885"/>
                </a:cubicBezTo>
                <a:cubicBezTo>
                  <a:pt x="35976" y="1853"/>
                  <a:pt x="35976" y="1821"/>
                  <a:pt x="35945" y="1790"/>
                </a:cubicBezTo>
                <a:cubicBezTo>
                  <a:pt x="35945" y="1790"/>
                  <a:pt x="35881" y="1726"/>
                  <a:pt x="35881" y="1695"/>
                </a:cubicBezTo>
                <a:lnTo>
                  <a:pt x="35818" y="1726"/>
                </a:lnTo>
                <a:lnTo>
                  <a:pt x="35660" y="1663"/>
                </a:lnTo>
                <a:cubicBezTo>
                  <a:pt x="35353" y="1571"/>
                  <a:pt x="33560" y="647"/>
                  <a:pt x="33362" y="647"/>
                </a:cubicBezTo>
                <a:cubicBezTo>
                  <a:pt x="33356" y="647"/>
                  <a:pt x="33351" y="648"/>
                  <a:pt x="33348" y="650"/>
                </a:cubicBezTo>
                <a:cubicBezTo>
                  <a:pt x="33316" y="681"/>
                  <a:pt x="33284" y="713"/>
                  <a:pt x="33284" y="776"/>
                </a:cubicBezTo>
                <a:cubicBezTo>
                  <a:pt x="33284" y="776"/>
                  <a:pt x="33284" y="808"/>
                  <a:pt x="33316" y="840"/>
                </a:cubicBezTo>
                <a:lnTo>
                  <a:pt x="32841" y="713"/>
                </a:lnTo>
                <a:cubicBezTo>
                  <a:pt x="32823" y="704"/>
                  <a:pt x="32804" y="700"/>
                  <a:pt x="32786" y="700"/>
                </a:cubicBezTo>
                <a:cubicBezTo>
                  <a:pt x="32743" y="700"/>
                  <a:pt x="32705" y="722"/>
                  <a:pt x="32683" y="745"/>
                </a:cubicBezTo>
                <a:cubicBezTo>
                  <a:pt x="32651" y="745"/>
                  <a:pt x="32651" y="808"/>
                  <a:pt x="32651" y="840"/>
                </a:cubicBezTo>
                <a:cubicBezTo>
                  <a:pt x="32619" y="935"/>
                  <a:pt x="32683" y="998"/>
                  <a:pt x="33284" y="1631"/>
                </a:cubicBezTo>
                <a:cubicBezTo>
                  <a:pt x="33379" y="1726"/>
                  <a:pt x="33475" y="1821"/>
                  <a:pt x="33601" y="1948"/>
                </a:cubicBezTo>
                <a:cubicBezTo>
                  <a:pt x="33031" y="1536"/>
                  <a:pt x="32714" y="1315"/>
                  <a:pt x="32524" y="1220"/>
                </a:cubicBezTo>
                <a:cubicBezTo>
                  <a:pt x="32144" y="776"/>
                  <a:pt x="31764" y="428"/>
                  <a:pt x="31574" y="396"/>
                </a:cubicBezTo>
                <a:cubicBezTo>
                  <a:pt x="31511" y="396"/>
                  <a:pt x="31448" y="428"/>
                  <a:pt x="31416" y="460"/>
                </a:cubicBezTo>
                <a:cubicBezTo>
                  <a:pt x="31384" y="460"/>
                  <a:pt x="31353" y="523"/>
                  <a:pt x="31353" y="555"/>
                </a:cubicBezTo>
                <a:cubicBezTo>
                  <a:pt x="31353" y="713"/>
                  <a:pt x="31479" y="871"/>
                  <a:pt x="32398" y="1821"/>
                </a:cubicBezTo>
                <a:cubicBezTo>
                  <a:pt x="32493" y="1916"/>
                  <a:pt x="32619" y="2043"/>
                  <a:pt x="32746" y="2170"/>
                </a:cubicBezTo>
                <a:cubicBezTo>
                  <a:pt x="32873" y="2328"/>
                  <a:pt x="33031" y="2486"/>
                  <a:pt x="33189" y="2676"/>
                </a:cubicBezTo>
                <a:lnTo>
                  <a:pt x="31131" y="1188"/>
                </a:lnTo>
                <a:cubicBezTo>
                  <a:pt x="31099" y="1156"/>
                  <a:pt x="31068" y="1140"/>
                  <a:pt x="31036" y="1140"/>
                </a:cubicBezTo>
                <a:cubicBezTo>
                  <a:pt x="31004" y="1140"/>
                  <a:pt x="30973" y="1156"/>
                  <a:pt x="30941" y="1188"/>
                </a:cubicBezTo>
                <a:cubicBezTo>
                  <a:pt x="30909" y="1220"/>
                  <a:pt x="30846" y="1283"/>
                  <a:pt x="30846" y="1378"/>
                </a:cubicBezTo>
                <a:cubicBezTo>
                  <a:pt x="30846" y="1441"/>
                  <a:pt x="30878" y="1473"/>
                  <a:pt x="30878" y="1536"/>
                </a:cubicBezTo>
                <a:cubicBezTo>
                  <a:pt x="29798" y="572"/>
                  <a:pt x="29418" y="373"/>
                  <a:pt x="29255" y="373"/>
                </a:cubicBezTo>
                <a:cubicBezTo>
                  <a:pt x="29193" y="373"/>
                  <a:pt x="29162" y="402"/>
                  <a:pt x="29136" y="428"/>
                </a:cubicBezTo>
                <a:cubicBezTo>
                  <a:pt x="29104" y="428"/>
                  <a:pt x="29073" y="491"/>
                  <a:pt x="29073" y="523"/>
                </a:cubicBezTo>
                <a:cubicBezTo>
                  <a:pt x="29073" y="555"/>
                  <a:pt x="29104" y="618"/>
                  <a:pt x="29136" y="618"/>
                </a:cubicBezTo>
                <a:cubicBezTo>
                  <a:pt x="31289" y="2676"/>
                  <a:pt x="33475" y="5052"/>
                  <a:pt x="33886" y="5875"/>
                </a:cubicBezTo>
                <a:cubicBezTo>
                  <a:pt x="30244" y="2043"/>
                  <a:pt x="29136" y="871"/>
                  <a:pt x="28724" y="586"/>
                </a:cubicBezTo>
                <a:lnTo>
                  <a:pt x="28661" y="523"/>
                </a:lnTo>
                <a:cubicBezTo>
                  <a:pt x="28587" y="486"/>
                  <a:pt x="28545" y="470"/>
                  <a:pt x="28517" y="470"/>
                </a:cubicBezTo>
                <a:cubicBezTo>
                  <a:pt x="28497" y="470"/>
                  <a:pt x="28484" y="478"/>
                  <a:pt x="28471" y="491"/>
                </a:cubicBezTo>
                <a:cubicBezTo>
                  <a:pt x="28439" y="523"/>
                  <a:pt x="28439" y="555"/>
                  <a:pt x="28407" y="586"/>
                </a:cubicBezTo>
                <a:cubicBezTo>
                  <a:pt x="28407" y="650"/>
                  <a:pt x="28439" y="681"/>
                  <a:pt x="28439" y="713"/>
                </a:cubicBezTo>
                <a:lnTo>
                  <a:pt x="29073" y="1441"/>
                </a:lnTo>
                <a:cubicBezTo>
                  <a:pt x="28661" y="1093"/>
                  <a:pt x="28312" y="871"/>
                  <a:pt x="28091" y="840"/>
                </a:cubicBezTo>
                <a:cubicBezTo>
                  <a:pt x="27964" y="840"/>
                  <a:pt x="27869" y="871"/>
                  <a:pt x="27837" y="903"/>
                </a:cubicBezTo>
                <a:cubicBezTo>
                  <a:pt x="27774" y="966"/>
                  <a:pt x="27742" y="1030"/>
                  <a:pt x="27742" y="1125"/>
                </a:cubicBezTo>
                <a:lnTo>
                  <a:pt x="27742" y="1156"/>
                </a:lnTo>
                <a:cubicBezTo>
                  <a:pt x="27679" y="1156"/>
                  <a:pt x="27616" y="1156"/>
                  <a:pt x="27584" y="1188"/>
                </a:cubicBezTo>
                <a:cubicBezTo>
                  <a:pt x="27521" y="1251"/>
                  <a:pt x="27521" y="1315"/>
                  <a:pt x="27584" y="1378"/>
                </a:cubicBezTo>
                <a:lnTo>
                  <a:pt x="33665" y="8630"/>
                </a:lnTo>
                <a:cubicBezTo>
                  <a:pt x="33601" y="8598"/>
                  <a:pt x="33570" y="8598"/>
                  <a:pt x="33506" y="8567"/>
                </a:cubicBezTo>
                <a:cubicBezTo>
                  <a:pt x="32651" y="7395"/>
                  <a:pt x="30973" y="5780"/>
                  <a:pt x="29009" y="3880"/>
                </a:cubicBezTo>
                <a:cubicBezTo>
                  <a:pt x="28661" y="3563"/>
                  <a:pt x="28281" y="3183"/>
                  <a:pt x="27932" y="2866"/>
                </a:cubicBezTo>
                <a:cubicBezTo>
                  <a:pt x="27362" y="2201"/>
                  <a:pt x="26792" y="1536"/>
                  <a:pt x="26286" y="935"/>
                </a:cubicBezTo>
                <a:cubicBezTo>
                  <a:pt x="26254" y="903"/>
                  <a:pt x="26222" y="871"/>
                  <a:pt x="26191" y="871"/>
                </a:cubicBezTo>
                <a:cubicBezTo>
                  <a:pt x="26159" y="871"/>
                  <a:pt x="26127" y="871"/>
                  <a:pt x="26096" y="903"/>
                </a:cubicBezTo>
                <a:cubicBezTo>
                  <a:pt x="26064" y="935"/>
                  <a:pt x="26032" y="966"/>
                  <a:pt x="26032" y="998"/>
                </a:cubicBezTo>
                <a:cubicBezTo>
                  <a:pt x="25747" y="745"/>
                  <a:pt x="25557" y="586"/>
                  <a:pt x="25431" y="586"/>
                </a:cubicBezTo>
                <a:cubicBezTo>
                  <a:pt x="25367" y="586"/>
                  <a:pt x="25304" y="618"/>
                  <a:pt x="25272" y="650"/>
                </a:cubicBezTo>
                <a:cubicBezTo>
                  <a:pt x="25241" y="650"/>
                  <a:pt x="25241" y="713"/>
                  <a:pt x="25241" y="745"/>
                </a:cubicBezTo>
                <a:cubicBezTo>
                  <a:pt x="25241" y="776"/>
                  <a:pt x="25241" y="808"/>
                  <a:pt x="25272" y="840"/>
                </a:cubicBezTo>
                <a:lnTo>
                  <a:pt x="26412" y="2201"/>
                </a:lnTo>
                <a:cubicBezTo>
                  <a:pt x="26317" y="2138"/>
                  <a:pt x="26254" y="2043"/>
                  <a:pt x="26159" y="1980"/>
                </a:cubicBezTo>
                <a:lnTo>
                  <a:pt x="25367" y="1061"/>
                </a:lnTo>
                <a:cubicBezTo>
                  <a:pt x="25330" y="1024"/>
                  <a:pt x="25282" y="1009"/>
                  <a:pt x="25236" y="1009"/>
                </a:cubicBezTo>
                <a:cubicBezTo>
                  <a:pt x="25203" y="1009"/>
                  <a:pt x="25172" y="1016"/>
                  <a:pt x="25146" y="1030"/>
                </a:cubicBezTo>
                <a:cubicBezTo>
                  <a:pt x="25114" y="1061"/>
                  <a:pt x="25114" y="1093"/>
                  <a:pt x="25114" y="1156"/>
                </a:cubicBezTo>
                <a:cubicBezTo>
                  <a:pt x="24766" y="871"/>
                  <a:pt x="24544" y="713"/>
                  <a:pt x="24385" y="713"/>
                </a:cubicBezTo>
                <a:cubicBezTo>
                  <a:pt x="24361" y="707"/>
                  <a:pt x="24339" y="704"/>
                  <a:pt x="24320" y="704"/>
                </a:cubicBezTo>
                <a:cubicBezTo>
                  <a:pt x="24236" y="704"/>
                  <a:pt x="24189" y="751"/>
                  <a:pt x="24164" y="776"/>
                </a:cubicBezTo>
                <a:cubicBezTo>
                  <a:pt x="24132" y="808"/>
                  <a:pt x="24100" y="840"/>
                  <a:pt x="24100" y="871"/>
                </a:cubicBezTo>
                <a:cubicBezTo>
                  <a:pt x="24100" y="903"/>
                  <a:pt x="24132" y="966"/>
                  <a:pt x="24132" y="998"/>
                </a:cubicBezTo>
                <a:cubicBezTo>
                  <a:pt x="26634" y="3405"/>
                  <a:pt x="33031" y="9897"/>
                  <a:pt x="33031" y="11227"/>
                </a:cubicBezTo>
                <a:cubicBezTo>
                  <a:pt x="33031" y="11290"/>
                  <a:pt x="32999" y="11322"/>
                  <a:pt x="32999" y="11322"/>
                </a:cubicBezTo>
                <a:cubicBezTo>
                  <a:pt x="32995" y="11322"/>
                  <a:pt x="32991" y="11323"/>
                  <a:pt x="32986" y="11323"/>
                </a:cubicBezTo>
                <a:cubicBezTo>
                  <a:pt x="32684" y="11323"/>
                  <a:pt x="31683" y="10320"/>
                  <a:pt x="30498" y="8979"/>
                </a:cubicBezTo>
                <a:cubicBezTo>
                  <a:pt x="28629" y="6540"/>
                  <a:pt x="25716" y="2866"/>
                  <a:pt x="23942" y="1251"/>
                </a:cubicBezTo>
                <a:cubicBezTo>
                  <a:pt x="23435" y="681"/>
                  <a:pt x="23277" y="555"/>
                  <a:pt x="23150" y="555"/>
                </a:cubicBezTo>
                <a:cubicBezTo>
                  <a:pt x="23119" y="555"/>
                  <a:pt x="23087" y="555"/>
                  <a:pt x="23055" y="586"/>
                </a:cubicBezTo>
                <a:lnTo>
                  <a:pt x="23024" y="586"/>
                </a:lnTo>
                <a:cubicBezTo>
                  <a:pt x="22897" y="523"/>
                  <a:pt x="22802" y="460"/>
                  <a:pt x="22707" y="460"/>
                </a:cubicBezTo>
                <a:cubicBezTo>
                  <a:pt x="22678" y="454"/>
                  <a:pt x="22651" y="451"/>
                  <a:pt x="22626" y="451"/>
                </a:cubicBezTo>
                <a:cubicBezTo>
                  <a:pt x="22515" y="451"/>
                  <a:pt x="22442" y="503"/>
                  <a:pt x="22390" y="555"/>
                </a:cubicBezTo>
                <a:cubicBezTo>
                  <a:pt x="22359" y="555"/>
                  <a:pt x="22327" y="618"/>
                  <a:pt x="22327" y="713"/>
                </a:cubicBezTo>
                <a:cubicBezTo>
                  <a:pt x="22295" y="776"/>
                  <a:pt x="22327" y="871"/>
                  <a:pt x="22390" y="998"/>
                </a:cubicBezTo>
                <a:cubicBezTo>
                  <a:pt x="22264" y="998"/>
                  <a:pt x="22137" y="1030"/>
                  <a:pt x="22042" y="1093"/>
                </a:cubicBezTo>
                <a:cubicBezTo>
                  <a:pt x="22042" y="1125"/>
                  <a:pt x="22010" y="1156"/>
                  <a:pt x="22010" y="1220"/>
                </a:cubicBezTo>
                <a:cubicBezTo>
                  <a:pt x="22010" y="1251"/>
                  <a:pt x="22010" y="1283"/>
                  <a:pt x="22042" y="1315"/>
                </a:cubicBezTo>
                <a:lnTo>
                  <a:pt x="29104" y="9707"/>
                </a:lnTo>
                <a:cubicBezTo>
                  <a:pt x="27426" y="8028"/>
                  <a:pt x="23942" y="3753"/>
                  <a:pt x="21662" y="871"/>
                </a:cubicBezTo>
                <a:cubicBezTo>
                  <a:pt x="21630" y="840"/>
                  <a:pt x="21599" y="808"/>
                  <a:pt x="21567" y="808"/>
                </a:cubicBezTo>
                <a:cubicBezTo>
                  <a:pt x="21535" y="808"/>
                  <a:pt x="21472" y="808"/>
                  <a:pt x="21440" y="840"/>
                </a:cubicBezTo>
                <a:cubicBezTo>
                  <a:pt x="21409" y="871"/>
                  <a:pt x="21377" y="903"/>
                  <a:pt x="21377" y="966"/>
                </a:cubicBezTo>
                <a:cubicBezTo>
                  <a:pt x="21377" y="1061"/>
                  <a:pt x="21535" y="1315"/>
                  <a:pt x="21820" y="1726"/>
                </a:cubicBezTo>
                <a:cubicBezTo>
                  <a:pt x="21124" y="966"/>
                  <a:pt x="20522" y="523"/>
                  <a:pt x="20142" y="460"/>
                </a:cubicBezTo>
                <a:cubicBezTo>
                  <a:pt x="19983" y="460"/>
                  <a:pt x="19857" y="491"/>
                  <a:pt x="19762" y="555"/>
                </a:cubicBezTo>
                <a:cubicBezTo>
                  <a:pt x="19730" y="618"/>
                  <a:pt x="19667" y="681"/>
                  <a:pt x="19667" y="808"/>
                </a:cubicBezTo>
                <a:cubicBezTo>
                  <a:pt x="19667" y="840"/>
                  <a:pt x="19667" y="871"/>
                  <a:pt x="19667" y="903"/>
                </a:cubicBezTo>
                <a:lnTo>
                  <a:pt x="19508" y="713"/>
                </a:lnTo>
                <a:cubicBezTo>
                  <a:pt x="19490" y="676"/>
                  <a:pt x="19450" y="660"/>
                  <a:pt x="19407" y="660"/>
                </a:cubicBezTo>
                <a:cubicBezTo>
                  <a:pt x="19376" y="660"/>
                  <a:pt x="19345" y="668"/>
                  <a:pt x="19318" y="681"/>
                </a:cubicBezTo>
                <a:cubicBezTo>
                  <a:pt x="19255" y="745"/>
                  <a:pt x="19255" y="808"/>
                  <a:pt x="19287" y="871"/>
                </a:cubicBezTo>
                <a:cubicBezTo>
                  <a:pt x="19540" y="1220"/>
                  <a:pt x="24449" y="8377"/>
                  <a:pt x="27077" y="10530"/>
                </a:cubicBezTo>
                <a:cubicBezTo>
                  <a:pt x="26761" y="10372"/>
                  <a:pt x="26412" y="10087"/>
                  <a:pt x="26001" y="9675"/>
                </a:cubicBezTo>
                <a:cubicBezTo>
                  <a:pt x="25906" y="9580"/>
                  <a:pt x="25811" y="9485"/>
                  <a:pt x="25716" y="9390"/>
                </a:cubicBezTo>
                <a:cubicBezTo>
                  <a:pt x="25177" y="8662"/>
                  <a:pt x="24417" y="7807"/>
                  <a:pt x="23499" y="6825"/>
                </a:cubicBezTo>
                <a:cubicBezTo>
                  <a:pt x="22580" y="5685"/>
                  <a:pt x="21630" y="4450"/>
                  <a:pt x="20870" y="3405"/>
                </a:cubicBezTo>
                <a:cubicBezTo>
                  <a:pt x="19160" y="1156"/>
                  <a:pt x="18590" y="396"/>
                  <a:pt x="18337" y="396"/>
                </a:cubicBezTo>
                <a:cubicBezTo>
                  <a:pt x="18327" y="387"/>
                  <a:pt x="18313" y="383"/>
                  <a:pt x="18296" y="383"/>
                </a:cubicBezTo>
                <a:cubicBezTo>
                  <a:pt x="18255" y="383"/>
                  <a:pt x="18201" y="406"/>
                  <a:pt x="18178" y="428"/>
                </a:cubicBezTo>
                <a:cubicBezTo>
                  <a:pt x="18147" y="460"/>
                  <a:pt x="18115" y="523"/>
                  <a:pt x="18115" y="618"/>
                </a:cubicBezTo>
                <a:cubicBezTo>
                  <a:pt x="18083" y="871"/>
                  <a:pt x="18495" y="1536"/>
                  <a:pt x="19160" y="2391"/>
                </a:cubicBezTo>
                <a:cubicBezTo>
                  <a:pt x="18780" y="1948"/>
                  <a:pt x="18400" y="1536"/>
                  <a:pt x="18052" y="1125"/>
                </a:cubicBezTo>
                <a:cubicBezTo>
                  <a:pt x="18020" y="1093"/>
                  <a:pt x="17988" y="1077"/>
                  <a:pt x="17957" y="1077"/>
                </a:cubicBezTo>
                <a:cubicBezTo>
                  <a:pt x="17925" y="1077"/>
                  <a:pt x="17893" y="1093"/>
                  <a:pt x="17862" y="1125"/>
                </a:cubicBezTo>
                <a:cubicBezTo>
                  <a:pt x="17830" y="1156"/>
                  <a:pt x="17798" y="1188"/>
                  <a:pt x="17798" y="1251"/>
                </a:cubicBezTo>
                <a:cubicBezTo>
                  <a:pt x="17767" y="1410"/>
                  <a:pt x="18052" y="1726"/>
                  <a:pt x="19065" y="2740"/>
                </a:cubicBezTo>
                <a:cubicBezTo>
                  <a:pt x="19920" y="3721"/>
                  <a:pt x="21092" y="5052"/>
                  <a:pt x="22264" y="6382"/>
                </a:cubicBezTo>
                <a:cubicBezTo>
                  <a:pt x="24195" y="8503"/>
                  <a:pt x="25336" y="9707"/>
                  <a:pt x="26032" y="10404"/>
                </a:cubicBezTo>
                <a:cubicBezTo>
                  <a:pt x="26159" y="10625"/>
                  <a:pt x="26222" y="10815"/>
                  <a:pt x="26222" y="10942"/>
                </a:cubicBezTo>
                <a:cubicBezTo>
                  <a:pt x="26222" y="11005"/>
                  <a:pt x="26191" y="11037"/>
                  <a:pt x="26191" y="11037"/>
                </a:cubicBezTo>
                <a:cubicBezTo>
                  <a:pt x="26144" y="11083"/>
                  <a:pt x="26081" y="11113"/>
                  <a:pt x="26013" y="11113"/>
                </a:cubicBezTo>
                <a:cubicBezTo>
                  <a:pt x="25988" y="11113"/>
                  <a:pt x="25963" y="11109"/>
                  <a:pt x="25937" y="11100"/>
                </a:cubicBezTo>
                <a:cubicBezTo>
                  <a:pt x="25684" y="11069"/>
                  <a:pt x="25367" y="10910"/>
                  <a:pt x="25019" y="10594"/>
                </a:cubicBezTo>
                <a:cubicBezTo>
                  <a:pt x="23847" y="9232"/>
                  <a:pt x="22517" y="7648"/>
                  <a:pt x="21250" y="6160"/>
                </a:cubicBezTo>
                <a:cubicBezTo>
                  <a:pt x="20839" y="5622"/>
                  <a:pt x="20459" y="5083"/>
                  <a:pt x="20078" y="4608"/>
                </a:cubicBezTo>
                <a:cubicBezTo>
                  <a:pt x="18273" y="2138"/>
                  <a:pt x="17228" y="776"/>
                  <a:pt x="16785" y="713"/>
                </a:cubicBezTo>
                <a:cubicBezTo>
                  <a:pt x="16690" y="713"/>
                  <a:pt x="16627" y="745"/>
                  <a:pt x="16595" y="776"/>
                </a:cubicBezTo>
                <a:cubicBezTo>
                  <a:pt x="16563" y="808"/>
                  <a:pt x="16532" y="840"/>
                  <a:pt x="16532" y="871"/>
                </a:cubicBezTo>
                <a:cubicBezTo>
                  <a:pt x="16532" y="903"/>
                  <a:pt x="16532" y="998"/>
                  <a:pt x="18178" y="2993"/>
                </a:cubicBezTo>
                <a:lnTo>
                  <a:pt x="16342" y="935"/>
                </a:lnTo>
                <a:cubicBezTo>
                  <a:pt x="16310" y="903"/>
                  <a:pt x="16278" y="887"/>
                  <a:pt x="16247" y="887"/>
                </a:cubicBezTo>
                <a:cubicBezTo>
                  <a:pt x="16215" y="887"/>
                  <a:pt x="16183" y="903"/>
                  <a:pt x="16152" y="935"/>
                </a:cubicBezTo>
                <a:cubicBezTo>
                  <a:pt x="16088" y="966"/>
                  <a:pt x="16088" y="1061"/>
                  <a:pt x="16120" y="1125"/>
                </a:cubicBezTo>
                <a:lnTo>
                  <a:pt x="24702" y="11322"/>
                </a:lnTo>
                <a:lnTo>
                  <a:pt x="24671" y="11322"/>
                </a:lnTo>
                <a:cubicBezTo>
                  <a:pt x="24480" y="11290"/>
                  <a:pt x="24227" y="11164"/>
                  <a:pt x="23910" y="10910"/>
                </a:cubicBezTo>
                <a:cubicBezTo>
                  <a:pt x="23910" y="10910"/>
                  <a:pt x="23910" y="10879"/>
                  <a:pt x="23879" y="10879"/>
                </a:cubicBezTo>
                <a:cubicBezTo>
                  <a:pt x="23340" y="10182"/>
                  <a:pt x="19888" y="5685"/>
                  <a:pt x="17418" y="2930"/>
                </a:cubicBezTo>
                <a:cubicBezTo>
                  <a:pt x="16373" y="1600"/>
                  <a:pt x="15867" y="1030"/>
                  <a:pt x="15613" y="998"/>
                </a:cubicBezTo>
                <a:cubicBezTo>
                  <a:pt x="15550" y="998"/>
                  <a:pt x="15518" y="998"/>
                  <a:pt x="15486" y="1030"/>
                </a:cubicBezTo>
                <a:cubicBezTo>
                  <a:pt x="15296" y="903"/>
                  <a:pt x="15170" y="840"/>
                  <a:pt x="15075" y="840"/>
                </a:cubicBezTo>
                <a:cubicBezTo>
                  <a:pt x="15038" y="830"/>
                  <a:pt x="15006" y="826"/>
                  <a:pt x="14979" y="826"/>
                </a:cubicBezTo>
                <a:cubicBezTo>
                  <a:pt x="14914" y="826"/>
                  <a:pt x="14875" y="849"/>
                  <a:pt x="14853" y="871"/>
                </a:cubicBezTo>
                <a:cubicBezTo>
                  <a:pt x="14821" y="903"/>
                  <a:pt x="14821" y="935"/>
                  <a:pt x="14821" y="998"/>
                </a:cubicBezTo>
                <a:cubicBezTo>
                  <a:pt x="14821" y="1030"/>
                  <a:pt x="14790" y="1188"/>
                  <a:pt x="18400" y="5432"/>
                </a:cubicBezTo>
                <a:cubicBezTo>
                  <a:pt x="14286" y="1052"/>
                  <a:pt x="13531" y="410"/>
                  <a:pt x="13301" y="410"/>
                </a:cubicBezTo>
                <a:cubicBezTo>
                  <a:pt x="13257" y="410"/>
                  <a:pt x="13232" y="434"/>
                  <a:pt x="13206" y="460"/>
                </a:cubicBezTo>
                <a:cubicBezTo>
                  <a:pt x="13175" y="460"/>
                  <a:pt x="13175" y="491"/>
                  <a:pt x="13175" y="491"/>
                </a:cubicBezTo>
                <a:cubicBezTo>
                  <a:pt x="13048" y="396"/>
                  <a:pt x="12985" y="333"/>
                  <a:pt x="12953" y="301"/>
                </a:cubicBezTo>
                <a:cubicBezTo>
                  <a:pt x="12927" y="288"/>
                  <a:pt x="12900" y="280"/>
                  <a:pt x="12874" y="280"/>
                </a:cubicBezTo>
                <a:cubicBezTo>
                  <a:pt x="12837" y="280"/>
                  <a:pt x="12800" y="296"/>
                  <a:pt x="12763" y="333"/>
                </a:cubicBezTo>
                <a:cubicBezTo>
                  <a:pt x="12700" y="365"/>
                  <a:pt x="12700" y="460"/>
                  <a:pt x="12763" y="523"/>
                </a:cubicBezTo>
                <a:cubicBezTo>
                  <a:pt x="12763" y="555"/>
                  <a:pt x="15138" y="3310"/>
                  <a:pt x="17482" y="6065"/>
                </a:cubicBezTo>
                <a:cubicBezTo>
                  <a:pt x="20269" y="9327"/>
                  <a:pt x="21472" y="10689"/>
                  <a:pt x="22010" y="11227"/>
                </a:cubicBezTo>
                <a:cubicBezTo>
                  <a:pt x="21979" y="11227"/>
                  <a:pt x="21979" y="11259"/>
                  <a:pt x="21947" y="11259"/>
                </a:cubicBezTo>
                <a:cubicBezTo>
                  <a:pt x="21947" y="11290"/>
                  <a:pt x="21915" y="11290"/>
                  <a:pt x="21820" y="11290"/>
                </a:cubicBezTo>
                <a:cubicBezTo>
                  <a:pt x="20902" y="11195"/>
                  <a:pt x="18178" y="7712"/>
                  <a:pt x="15962" y="4925"/>
                </a:cubicBezTo>
                <a:cubicBezTo>
                  <a:pt x="13681" y="2043"/>
                  <a:pt x="12351" y="396"/>
                  <a:pt x="11813" y="333"/>
                </a:cubicBezTo>
                <a:cubicBezTo>
                  <a:pt x="11718" y="333"/>
                  <a:pt x="11655" y="365"/>
                  <a:pt x="11623" y="396"/>
                </a:cubicBezTo>
                <a:cubicBezTo>
                  <a:pt x="11591" y="428"/>
                  <a:pt x="11560" y="460"/>
                  <a:pt x="11560" y="523"/>
                </a:cubicBezTo>
                <a:cubicBezTo>
                  <a:pt x="11560" y="650"/>
                  <a:pt x="11623" y="808"/>
                  <a:pt x="11813" y="1093"/>
                </a:cubicBezTo>
                <a:lnTo>
                  <a:pt x="11781" y="1093"/>
                </a:lnTo>
                <a:cubicBezTo>
                  <a:pt x="11718" y="1093"/>
                  <a:pt x="11686" y="1093"/>
                  <a:pt x="11655" y="1125"/>
                </a:cubicBezTo>
                <a:cubicBezTo>
                  <a:pt x="11623" y="1156"/>
                  <a:pt x="11591" y="1188"/>
                  <a:pt x="11591" y="1251"/>
                </a:cubicBezTo>
                <a:cubicBezTo>
                  <a:pt x="11591" y="1315"/>
                  <a:pt x="11655" y="1441"/>
                  <a:pt x="11750" y="1600"/>
                </a:cubicBezTo>
                <a:cubicBezTo>
                  <a:pt x="11223" y="1050"/>
                  <a:pt x="11044" y="931"/>
                  <a:pt x="10949" y="931"/>
                </a:cubicBezTo>
                <a:cubicBezTo>
                  <a:pt x="10913" y="931"/>
                  <a:pt x="10889" y="949"/>
                  <a:pt x="10863" y="966"/>
                </a:cubicBezTo>
                <a:cubicBezTo>
                  <a:pt x="10831" y="998"/>
                  <a:pt x="10768" y="1093"/>
                  <a:pt x="10736" y="1220"/>
                </a:cubicBezTo>
                <a:cubicBezTo>
                  <a:pt x="10736" y="1315"/>
                  <a:pt x="10768" y="1441"/>
                  <a:pt x="10831" y="1600"/>
                </a:cubicBezTo>
                <a:cubicBezTo>
                  <a:pt x="10609" y="1251"/>
                  <a:pt x="10388" y="935"/>
                  <a:pt x="10166" y="618"/>
                </a:cubicBezTo>
                <a:cubicBezTo>
                  <a:pt x="10166" y="586"/>
                  <a:pt x="10103" y="555"/>
                  <a:pt x="10071" y="555"/>
                </a:cubicBezTo>
                <a:cubicBezTo>
                  <a:pt x="10039" y="555"/>
                  <a:pt x="9976" y="555"/>
                  <a:pt x="9944" y="586"/>
                </a:cubicBezTo>
                <a:cubicBezTo>
                  <a:pt x="9913" y="618"/>
                  <a:pt x="9881" y="681"/>
                  <a:pt x="9881" y="776"/>
                </a:cubicBezTo>
                <a:cubicBezTo>
                  <a:pt x="9881" y="903"/>
                  <a:pt x="10008" y="1188"/>
                  <a:pt x="10293" y="1600"/>
                </a:cubicBezTo>
                <a:cubicBezTo>
                  <a:pt x="10008" y="1315"/>
                  <a:pt x="9786" y="1093"/>
                  <a:pt x="9691" y="966"/>
                </a:cubicBezTo>
                <a:cubicBezTo>
                  <a:pt x="9654" y="948"/>
                  <a:pt x="9607" y="930"/>
                  <a:pt x="9562" y="930"/>
                </a:cubicBezTo>
                <a:cubicBezTo>
                  <a:pt x="9529" y="930"/>
                  <a:pt x="9496" y="940"/>
                  <a:pt x="9469" y="966"/>
                </a:cubicBezTo>
                <a:cubicBezTo>
                  <a:pt x="9406" y="1030"/>
                  <a:pt x="9406" y="1093"/>
                  <a:pt x="9469" y="1156"/>
                </a:cubicBezTo>
                <a:cubicBezTo>
                  <a:pt x="10166" y="2043"/>
                  <a:pt x="15771" y="8947"/>
                  <a:pt x="17893" y="10689"/>
                </a:cubicBezTo>
                <a:cubicBezTo>
                  <a:pt x="18020" y="10942"/>
                  <a:pt x="18115" y="11100"/>
                  <a:pt x="18083" y="11195"/>
                </a:cubicBezTo>
                <a:cubicBezTo>
                  <a:pt x="18052" y="11227"/>
                  <a:pt x="17988" y="11259"/>
                  <a:pt x="17893" y="11259"/>
                </a:cubicBezTo>
                <a:cubicBezTo>
                  <a:pt x="17640" y="11227"/>
                  <a:pt x="17323" y="11005"/>
                  <a:pt x="16912" y="10689"/>
                </a:cubicBezTo>
                <a:cubicBezTo>
                  <a:pt x="15740" y="9232"/>
                  <a:pt x="13016" y="5875"/>
                  <a:pt x="10799" y="3373"/>
                </a:cubicBezTo>
                <a:cubicBezTo>
                  <a:pt x="9248" y="1346"/>
                  <a:pt x="8678" y="681"/>
                  <a:pt x="8456" y="650"/>
                </a:cubicBezTo>
                <a:cubicBezTo>
                  <a:pt x="8424" y="650"/>
                  <a:pt x="8361" y="681"/>
                  <a:pt x="8329" y="681"/>
                </a:cubicBezTo>
                <a:cubicBezTo>
                  <a:pt x="8298" y="713"/>
                  <a:pt x="8266" y="745"/>
                  <a:pt x="8266" y="776"/>
                </a:cubicBezTo>
                <a:cubicBezTo>
                  <a:pt x="7949" y="523"/>
                  <a:pt x="7728" y="365"/>
                  <a:pt x="7601" y="365"/>
                </a:cubicBezTo>
                <a:cubicBezTo>
                  <a:pt x="7506" y="365"/>
                  <a:pt x="7443" y="396"/>
                  <a:pt x="7411" y="428"/>
                </a:cubicBezTo>
                <a:cubicBezTo>
                  <a:pt x="7348" y="460"/>
                  <a:pt x="7316" y="523"/>
                  <a:pt x="7284" y="586"/>
                </a:cubicBezTo>
                <a:cubicBezTo>
                  <a:pt x="7126" y="523"/>
                  <a:pt x="6967" y="460"/>
                  <a:pt x="6872" y="460"/>
                </a:cubicBezTo>
                <a:cubicBezTo>
                  <a:pt x="6843" y="454"/>
                  <a:pt x="6815" y="451"/>
                  <a:pt x="6789" y="451"/>
                </a:cubicBezTo>
                <a:cubicBezTo>
                  <a:pt x="6669" y="451"/>
                  <a:pt x="6570" y="503"/>
                  <a:pt x="6492" y="555"/>
                </a:cubicBezTo>
                <a:cubicBezTo>
                  <a:pt x="6429" y="618"/>
                  <a:pt x="6366" y="713"/>
                  <a:pt x="6366" y="871"/>
                </a:cubicBezTo>
                <a:cubicBezTo>
                  <a:pt x="6334" y="998"/>
                  <a:pt x="6397" y="1156"/>
                  <a:pt x="6461" y="1346"/>
                </a:cubicBezTo>
                <a:lnTo>
                  <a:pt x="6239" y="1093"/>
                </a:lnTo>
                <a:cubicBezTo>
                  <a:pt x="6207" y="1061"/>
                  <a:pt x="6168" y="1045"/>
                  <a:pt x="6132" y="1045"/>
                </a:cubicBezTo>
                <a:cubicBezTo>
                  <a:pt x="6097" y="1045"/>
                  <a:pt x="6065" y="1061"/>
                  <a:pt x="6049" y="1093"/>
                </a:cubicBezTo>
                <a:cubicBezTo>
                  <a:pt x="6017" y="1125"/>
                  <a:pt x="5986" y="1156"/>
                  <a:pt x="5954" y="1220"/>
                </a:cubicBezTo>
                <a:cubicBezTo>
                  <a:pt x="5183" y="424"/>
                  <a:pt x="4944" y="271"/>
                  <a:pt x="4831" y="271"/>
                </a:cubicBezTo>
                <a:cubicBezTo>
                  <a:pt x="4796" y="271"/>
                  <a:pt x="4773" y="286"/>
                  <a:pt x="4751" y="301"/>
                </a:cubicBezTo>
                <a:cubicBezTo>
                  <a:pt x="4719" y="333"/>
                  <a:pt x="4719" y="365"/>
                  <a:pt x="4719" y="428"/>
                </a:cubicBezTo>
                <a:cubicBezTo>
                  <a:pt x="4719" y="460"/>
                  <a:pt x="4719" y="491"/>
                  <a:pt x="4751" y="523"/>
                </a:cubicBezTo>
                <a:cubicBezTo>
                  <a:pt x="5511" y="1378"/>
                  <a:pt x="6397" y="2391"/>
                  <a:pt x="7316" y="3405"/>
                </a:cubicBezTo>
                <a:cubicBezTo>
                  <a:pt x="8266" y="4577"/>
                  <a:pt x="9564" y="6033"/>
                  <a:pt x="10768" y="7363"/>
                </a:cubicBezTo>
                <a:cubicBezTo>
                  <a:pt x="11591" y="8313"/>
                  <a:pt x="12288" y="9169"/>
                  <a:pt x="12763" y="9770"/>
                </a:cubicBezTo>
                <a:lnTo>
                  <a:pt x="4561" y="1251"/>
                </a:lnTo>
                <a:cubicBezTo>
                  <a:pt x="4524" y="1214"/>
                  <a:pt x="4486" y="1199"/>
                  <a:pt x="4449" y="1199"/>
                </a:cubicBezTo>
                <a:cubicBezTo>
                  <a:pt x="4423" y="1199"/>
                  <a:pt x="4397" y="1207"/>
                  <a:pt x="4371" y="1220"/>
                </a:cubicBezTo>
                <a:cubicBezTo>
                  <a:pt x="4307" y="1283"/>
                  <a:pt x="4307" y="1378"/>
                  <a:pt x="4339" y="1441"/>
                </a:cubicBezTo>
                <a:lnTo>
                  <a:pt x="6936" y="4513"/>
                </a:lnTo>
                <a:lnTo>
                  <a:pt x="6904" y="4482"/>
                </a:lnTo>
                <a:cubicBezTo>
                  <a:pt x="6809" y="4418"/>
                  <a:pt x="6714" y="4323"/>
                  <a:pt x="6651" y="4260"/>
                </a:cubicBezTo>
                <a:lnTo>
                  <a:pt x="2882" y="48"/>
                </a:lnTo>
                <a:cubicBezTo>
                  <a:pt x="2866" y="16"/>
                  <a:pt x="2835" y="0"/>
                  <a:pt x="2799" y="0"/>
                </a:cubicBez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8"/>
          <p:cNvSpPr/>
          <p:nvPr/>
        </p:nvSpPr>
        <p:spPr>
          <a:xfrm>
            <a:off x="4084892" y="2853205"/>
            <a:ext cx="1049583" cy="336313"/>
          </a:xfrm>
          <a:custGeom>
            <a:avLst/>
            <a:gdLst/>
            <a:ahLst/>
            <a:cxnLst/>
            <a:rect l="l" t="t" r="r" b="b"/>
            <a:pathLst>
              <a:path w="36230" h="11608" extrusionOk="0">
                <a:moveTo>
                  <a:pt x="22675" y="745"/>
                </a:moveTo>
                <a:cubicBezTo>
                  <a:pt x="22739" y="776"/>
                  <a:pt x="22834" y="808"/>
                  <a:pt x="22929" y="840"/>
                </a:cubicBezTo>
                <a:cubicBezTo>
                  <a:pt x="22929" y="871"/>
                  <a:pt x="22929" y="871"/>
                  <a:pt x="22929" y="871"/>
                </a:cubicBezTo>
                <a:cubicBezTo>
                  <a:pt x="22929" y="966"/>
                  <a:pt x="22929" y="1061"/>
                  <a:pt x="22992" y="1188"/>
                </a:cubicBezTo>
                <a:cubicBezTo>
                  <a:pt x="22897" y="1125"/>
                  <a:pt x="22834" y="1093"/>
                  <a:pt x="22770" y="1061"/>
                </a:cubicBezTo>
                <a:cubicBezTo>
                  <a:pt x="22675" y="935"/>
                  <a:pt x="22612" y="808"/>
                  <a:pt x="22612" y="745"/>
                </a:cubicBezTo>
                <a:close/>
                <a:moveTo>
                  <a:pt x="7569" y="650"/>
                </a:moveTo>
                <a:cubicBezTo>
                  <a:pt x="7696" y="681"/>
                  <a:pt x="7918" y="840"/>
                  <a:pt x="8203" y="1093"/>
                </a:cubicBezTo>
                <a:cubicBezTo>
                  <a:pt x="8203" y="1156"/>
                  <a:pt x="8234" y="1251"/>
                  <a:pt x="8266" y="1346"/>
                </a:cubicBezTo>
                <a:cubicBezTo>
                  <a:pt x="8013" y="1093"/>
                  <a:pt x="7759" y="903"/>
                  <a:pt x="7538" y="776"/>
                </a:cubicBezTo>
                <a:cubicBezTo>
                  <a:pt x="7538" y="713"/>
                  <a:pt x="7538" y="681"/>
                  <a:pt x="7569" y="650"/>
                </a:cubicBezTo>
                <a:close/>
                <a:moveTo>
                  <a:pt x="23119" y="1600"/>
                </a:moveTo>
                <a:lnTo>
                  <a:pt x="23214" y="1663"/>
                </a:lnTo>
                <a:cubicBezTo>
                  <a:pt x="23307" y="1813"/>
                  <a:pt x="23423" y="1985"/>
                  <a:pt x="23555" y="2166"/>
                </a:cubicBezTo>
                <a:lnTo>
                  <a:pt x="23555" y="2166"/>
                </a:lnTo>
                <a:cubicBezTo>
                  <a:pt x="23389" y="1951"/>
                  <a:pt x="23241" y="1762"/>
                  <a:pt x="23119" y="1600"/>
                </a:cubicBezTo>
                <a:close/>
                <a:moveTo>
                  <a:pt x="17418" y="1600"/>
                </a:moveTo>
                <a:lnTo>
                  <a:pt x="17418" y="1600"/>
                </a:lnTo>
                <a:cubicBezTo>
                  <a:pt x="17577" y="1790"/>
                  <a:pt x="17735" y="2011"/>
                  <a:pt x="17957" y="2233"/>
                </a:cubicBezTo>
                <a:cubicBezTo>
                  <a:pt x="17735" y="2011"/>
                  <a:pt x="17545" y="1790"/>
                  <a:pt x="17418" y="1600"/>
                </a:cubicBezTo>
                <a:close/>
                <a:moveTo>
                  <a:pt x="23245" y="1061"/>
                </a:moveTo>
                <a:lnTo>
                  <a:pt x="23245" y="1061"/>
                </a:lnTo>
                <a:cubicBezTo>
                  <a:pt x="23372" y="1156"/>
                  <a:pt x="23530" y="1283"/>
                  <a:pt x="23689" y="1441"/>
                </a:cubicBezTo>
                <a:cubicBezTo>
                  <a:pt x="23942" y="1726"/>
                  <a:pt x="24290" y="2138"/>
                  <a:pt x="24702" y="2613"/>
                </a:cubicBezTo>
                <a:cubicBezTo>
                  <a:pt x="24227" y="2138"/>
                  <a:pt x="23815" y="1758"/>
                  <a:pt x="23435" y="1473"/>
                </a:cubicBezTo>
                <a:cubicBezTo>
                  <a:pt x="23340" y="1315"/>
                  <a:pt x="23277" y="1188"/>
                  <a:pt x="23245" y="1061"/>
                </a:cubicBezTo>
                <a:close/>
                <a:moveTo>
                  <a:pt x="7191" y="2583"/>
                </a:moveTo>
                <a:lnTo>
                  <a:pt x="7379" y="2771"/>
                </a:lnTo>
                <a:cubicBezTo>
                  <a:pt x="7379" y="2771"/>
                  <a:pt x="7411" y="2803"/>
                  <a:pt x="7411" y="2835"/>
                </a:cubicBezTo>
                <a:cubicBezTo>
                  <a:pt x="7348" y="2740"/>
                  <a:pt x="7254" y="2646"/>
                  <a:pt x="7191" y="2583"/>
                </a:cubicBezTo>
                <a:close/>
                <a:moveTo>
                  <a:pt x="25051" y="1473"/>
                </a:moveTo>
                <a:cubicBezTo>
                  <a:pt x="25431" y="1790"/>
                  <a:pt x="25937" y="2296"/>
                  <a:pt x="26539" y="2961"/>
                </a:cubicBezTo>
                <a:cubicBezTo>
                  <a:pt x="25937" y="2360"/>
                  <a:pt x="25431" y="1853"/>
                  <a:pt x="25051" y="1473"/>
                </a:cubicBezTo>
                <a:close/>
                <a:moveTo>
                  <a:pt x="8678" y="1536"/>
                </a:moveTo>
                <a:lnTo>
                  <a:pt x="8678" y="1536"/>
                </a:lnTo>
                <a:cubicBezTo>
                  <a:pt x="9184" y="2043"/>
                  <a:pt x="9818" y="2740"/>
                  <a:pt x="10546" y="3563"/>
                </a:cubicBezTo>
                <a:cubicBezTo>
                  <a:pt x="10641" y="3690"/>
                  <a:pt x="10736" y="3816"/>
                  <a:pt x="10831" y="3943"/>
                </a:cubicBezTo>
                <a:cubicBezTo>
                  <a:pt x="10894" y="4038"/>
                  <a:pt x="10989" y="4133"/>
                  <a:pt x="11053" y="4228"/>
                </a:cubicBezTo>
                <a:cubicBezTo>
                  <a:pt x="10293" y="3341"/>
                  <a:pt x="9533" y="2550"/>
                  <a:pt x="8868" y="1916"/>
                </a:cubicBezTo>
                <a:cubicBezTo>
                  <a:pt x="8804" y="1758"/>
                  <a:pt x="8709" y="1631"/>
                  <a:pt x="8678" y="1536"/>
                </a:cubicBezTo>
                <a:close/>
                <a:moveTo>
                  <a:pt x="7601" y="1156"/>
                </a:moveTo>
                <a:cubicBezTo>
                  <a:pt x="7918" y="1410"/>
                  <a:pt x="8266" y="1726"/>
                  <a:pt x="8678" y="2106"/>
                </a:cubicBezTo>
                <a:cubicBezTo>
                  <a:pt x="9089" y="2771"/>
                  <a:pt x="9754" y="3595"/>
                  <a:pt x="10514" y="4482"/>
                </a:cubicBezTo>
                <a:cubicBezTo>
                  <a:pt x="9153" y="3151"/>
                  <a:pt x="7949" y="1916"/>
                  <a:pt x="7601" y="1156"/>
                </a:cubicBezTo>
                <a:close/>
                <a:moveTo>
                  <a:pt x="4592" y="3880"/>
                </a:moveTo>
                <a:cubicBezTo>
                  <a:pt x="4624" y="3880"/>
                  <a:pt x="4656" y="3911"/>
                  <a:pt x="4687" y="3911"/>
                </a:cubicBezTo>
                <a:cubicBezTo>
                  <a:pt x="4877" y="4197"/>
                  <a:pt x="5131" y="4545"/>
                  <a:pt x="5447" y="4925"/>
                </a:cubicBezTo>
                <a:cubicBezTo>
                  <a:pt x="5067" y="4545"/>
                  <a:pt x="4751" y="4165"/>
                  <a:pt x="4592" y="3880"/>
                </a:cubicBezTo>
                <a:close/>
                <a:moveTo>
                  <a:pt x="18368" y="745"/>
                </a:moveTo>
                <a:cubicBezTo>
                  <a:pt x="18748" y="1093"/>
                  <a:pt x="19698" y="2360"/>
                  <a:pt x="20617" y="3563"/>
                </a:cubicBezTo>
                <a:cubicBezTo>
                  <a:pt x="20965" y="4038"/>
                  <a:pt x="21314" y="4482"/>
                  <a:pt x="21630" y="4925"/>
                </a:cubicBezTo>
                <a:lnTo>
                  <a:pt x="21535" y="4798"/>
                </a:lnTo>
                <a:cubicBezTo>
                  <a:pt x="19762" y="2803"/>
                  <a:pt x="18527" y="1251"/>
                  <a:pt x="18368" y="745"/>
                </a:cubicBezTo>
                <a:close/>
                <a:moveTo>
                  <a:pt x="24195" y="2518"/>
                </a:moveTo>
                <a:lnTo>
                  <a:pt x="24195" y="2518"/>
                </a:lnTo>
                <a:cubicBezTo>
                  <a:pt x="24861" y="3183"/>
                  <a:pt x="25652" y="4070"/>
                  <a:pt x="26476" y="5052"/>
                </a:cubicBezTo>
                <a:cubicBezTo>
                  <a:pt x="25589" y="4133"/>
                  <a:pt x="24797" y="3246"/>
                  <a:pt x="24195" y="2518"/>
                </a:cubicBezTo>
                <a:close/>
                <a:moveTo>
                  <a:pt x="24449" y="5305"/>
                </a:moveTo>
                <a:lnTo>
                  <a:pt x="24480" y="5337"/>
                </a:lnTo>
                <a:cubicBezTo>
                  <a:pt x="24502" y="5358"/>
                  <a:pt x="24509" y="5380"/>
                  <a:pt x="24521" y="5401"/>
                </a:cubicBezTo>
                <a:lnTo>
                  <a:pt x="24521" y="5401"/>
                </a:lnTo>
                <a:lnTo>
                  <a:pt x="24449" y="5305"/>
                </a:lnTo>
                <a:close/>
                <a:moveTo>
                  <a:pt x="28059" y="1156"/>
                </a:moveTo>
                <a:cubicBezTo>
                  <a:pt x="28566" y="1188"/>
                  <a:pt x="30244" y="2930"/>
                  <a:pt x="31796" y="4735"/>
                </a:cubicBezTo>
                <a:lnTo>
                  <a:pt x="33253" y="6445"/>
                </a:lnTo>
                <a:cubicBezTo>
                  <a:pt x="32588" y="5748"/>
                  <a:pt x="31701" y="4893"/>
                  <a:pt x="30656" y="3911"/>
                </a:cubicBezTo>
                <a:cubicBezTo>
                  <a:pt x="29516" y="2866"/>
                  <a:pt x="27964" y="1441"/>
                  <a:pt x="27996" y="1156"/>
                </a:cubicBezTo>
                <a:close/>
                <a:moveTo>
                  <a:pt x="5764" y="4893"/>
                </a:moveTo>
                <a:cubicBezTo>
                  <a:pt x="6239" y="5400"/>
                  <a:pt x="6746" y="6065"/>
                  <a:pt x="7253" y="6730"/>
                </a:cubicBezTo>
                <a:cubicBezTo>
                  <a:pt x="7158" y="6635"/>
                  <a:pt x="7094" y="6572"/>
                  <a:pt x="6999" y="6477"/>
                </a:cubicBezTo>
                <a:cubicBezTo>
                  <a:pt x="6556" y="5938"/>
                  <a:pt x="6144" y="5400"/>
                  <a:pt x="5764" y="4893"/>
                </a:cubicBezTo>
                <a:close/>
                <a:moveTo>
                  <a:pt x="15265" y="1251"/>
                </a:moveTo>
                <a:lnTo>
                  <a:pt x="15265" y="1251"/>
                </a:lnTo>
                <a:cubicBezTo>
                  <a:pt x="15391" y="1315"/>
                  <a:pt x="15550" y="1441"/>
                  <a:pt x="15740" y="1631"/>
                </a:cubicBezTo>
                <a:lnTo>
                  <a:pt x="18685" y="5147"/>
                </a:lnTo>
                <a:cubicBezTo>
                  <a:pt x="19223" y="5843"/>
                  <a:pt x="19698" y="6477"/>
                  <a:pt x="20173" y="7078"/>
                </a:cubicBezTo>
                <a:cubicBezTo>
                  <a:pt x="17988" y="4513"/>
                  <a:pt x="15930" y="2075"/>
                  <a:pt x="15265" y="1251"/>
                </a:cubicBezTo>
                <a:close/>
                <a:moveTo>
                  <a:pt x="30466" y="5717"/>
                </a:moveTo>
                <a:lnTo>
                  <a:pt x="30466" y="5717"/>
                </a:lnTo>
                <a:cubicBezTo>
                  <a:pt x="31099" y="6318"/>
                  <a:pt x="31701" y="6920"/>
                  <a:pt x="32239" y="7522"/>
                </a:cubicBezTo>
                <a:cubicBezTo>
                  <a:pt x="31701" y="7015"/>
                  <a:pt x="31099" y="6382"/>
                  <a:pt x="30466" y="5717"/>
                </a:cubicBezTo>
                <a:close/>
                <a:moveTo>
                  <a:pt x="11876" y="650"/>
                </a:moveTo>
                <a:lnTo>
                  <a:pt x="11876" y="650"/>
                </a:lnTo>
                <a:cubicBezTo>
                  <a:pt x="12383" y="871"/>
                  <a:pt x="14220" y="3215"/>
                  <a:pt x="15740" y="5115"/>
                </a:cubicBezTo>
                <a:cubicBezTo>
                  <a:pt x="16532" y="6128"/>
                  <a:pt x="17292" y="7078"/>
                  <a:pt x="17957" y="7902"/>
                </a:cubicBezTo>
                <a:cubicBezTo>
                  <a:pt x="15676" y="5337"/>
                  <a:pt x="12193" y="1441"/>
                  <a:pt x="11876" y="650"/>
                </a:cubicBezTo>
                <a:close/>
                <a:moveTo>
                  <a:pt x="22074" y="7743"/>
                </a:moveTo>
                <a:lnTo>
                  <a:pt x="22232" y="7933"/>
                </a:lnTo>
                <a:cubicBezTo>
                  <a:pt x="22264" y="7997"/>
                  <a:pt x="22327" y="8060"/>
                  <a:pt x="22390" y="8155"/>
                </a:cubicBezTo>
                <a:lnTo>
                  <a:pt x="22074" y="7743"/>
                </a:lnTo>
                <a:close/>
                <a:moveTo>
                  <a:pt x="30276" y="3975"/>
                </a:moveTo>
                <a:lnTo>
                  <a:pt x="30276" y="3975"/>
                </a:lnTo>
                <a:cubicBezTo>
                  <a:pt x="30339" y="4006"/>
                  <a:pt x="30403" y="4070"/>
                  <a:pt x="30434" y="4133"/>
                </a:cubicBezTo>
                <a:cubicBezTo>
                  <a:pt x="32049" y="5622"/>
                  <a:pt x="34045" y="7458"/>
                  <a:pt x="34045" y="8155"/>
                </a:cubicBezTo>
                <a:cubicBezTo>
                  <a:pt x="33570" y="7617"/>
                  <a:pt x="31923" y="5780"/>
                  <a:pt x="30276" y="3975"/>
                </a:cubicBezTo>
                <a:close/>
                <a:moveTo>
                  <a:pt x="24196" y="2962"/>
                </a:moveTo>
                <a:cubicBezTo>
                  <a:pt x="25146" y="4102"/>
                  <a:pt x="26603" y="5622"/>
                  <a:pt x="28281" y="7300"/>
                </a:cubicBezTo>
                <a:cubicBezTo>
                  <a:pt x="28756" y="7933"/>
                  <a:pt x="29231" y="8567"/>
                  <a:pt x="29674" y="9169"/>
                </a:cubicBezTo>
                <a:cubicBezTo>
                  <a:pt x="27743" y="7079"/>
                  <a:pt x="25621" y="4672"/>
                  <a:pt x="24196" y="2962"/>
                </a:cubicBezTo>
                <a:close/>
                <a:moveTo>
                  <a:pt x="15645" y="7933"/>
                </a:moveTo>
                <a:lnTo>
                  <a:pt x="15645" y="7933"/>
                </a:lnTo>
                <a:cubicBezTo>
                  <a:pt x="15962" y="8282"/>
                  <a:pt x="16278" y="8630"/>
                  <a:pt x="16563" y="8947"/>
                </a:cubicBezTo>
                <a:cubicBezTo>
                  <a:pt x="16658" y="9074"/>
                  <a:pt x="16753" y="9169"/>
                  <a:pt x="16848" y="9295"/>
                </a:cubicBezTo>
                <a:cubicBezTo>
                  <a:pt x="16468" y="8883"/>
                  <a:pt x="16057" y="8408"/>
                  <a:pt x="15645" y="7933"/>
                </a:cubicBezTo>
                <a:close/>
                <a:moveTo>
                  <a:pt x="28661" y="4165"/>
                </a:moveTo>
                <a:cubicBezTo>
                  <a:pt x="30276" y="5970"/>
                  <a:pt x="32208" y="8060"/>
                  <a:pt x="33284" y="8757"/>
                </a:cubicBezTo>
                <a:cubicBezTo>
                  <a:pt x="33633" y="9232"/>
                  <a:pt x="33855" y="9644"/>
                  <a:pt x="33855" y="9897"/>
                </a:cubicBezTo>
                <a:cubicBezTo>
                  <a:pt x="33855" y="9992"/>
                  <a:pt x="33823" y="10024"/>
                  <a:pt x="33791" y="10087"/>
                </a:cubicBezTo>
                <a:cubicBezTo>
                  <a:pt x="33728" y="10055"/>
                  <a:pt x="33633" y="9992"/>
                  <a:pt x="33506" y="9897"/>
                </a:cubicBezTo>
                <a:cubicBezTo>
                  <a:pt x="32904" y="8820"/>
                  <a:pt x="31448" y="7237"/>
                  <a:pt x="29738" y="5495"/>
                </a:cubicBezTo>
                <a:cubicBezTo>
                  <a:pt x="29579" y="5305"/>
                  <a:pt x="29453" y="5147"/>
                  <a:pt x="29294" y="4957"/>
                </a:cubicBezTo>
                <a:cubicBezTo>
                  <a:pt x="29073" y="4672"/>
                  <a:pt x="28851" y="4418"/>
                  <a:pt x="28661" y="4165"/>
                </a:cubicBezTo>
                <a:close/>
                <a:moveTo>
                  <a:pt x="22295" y="4577"/>
                </a:moveTo>
                <a:lnTo>
                  <a:pt x="22295" y="4577"/>
                </a:lnTo>
                <a:cubicBezTo>
                  <a:pt x="22707" y="5052"/>
                  <a:pt x="23150" y="5527"/>
                  <a:pt x="23594" y="6033"/>
                </a:cubicBezTo>
                <a:lnTo>
                  <a:pt x="27046" y="10150"/>
                </a:lnTo>
                <a:cubicBezTo>
                  <a:pt x="25779" y="9010"/>
                  <a:pt x="23910" y="6730"/>
                  <a:pt x="22295" y="4577"/>
                </a:cubicBezTo>
                <a:close/>
                <a:moveTo>
                  <a:pt x="9406" y="9137"/>
                </a:moveTo>
                <a:cubicBezTo>
                  <a:pt x="9849" y="9549"/>
                  <a:pt x="10229" y="9960"/>
                  <a:pt x="10546" y="10309"/>
                </a:cubicBezTo>
                <a:cubicBezTo>
                  <a:pt x="10324" y="10150"/>
                  <a:pt x="10071" y="9960"/>
                  <a:pt x="9818" y="9707"/>
                </a:cubicBezTo>
                <a:cubicBezTo>
                  <a:pt x="9691" y="9517"/>
                  <a:pt x="9533" y="9327"/>
                  <a:pt x="9406" y="9137"/>
                </a:cubicBezTo>
                <a:close/>
                <a:moveTo>
                  <a:pt x="16373" y="4006"/>
                </a:moveTo>
                <a:lnTo>
                  <a:pt x="16373" y="4006"/>
                </a:lnTo>
                <a:cubicBezTo>
                  <a:pt x="18843" y="6445"/>
                  <a:pt x="21440" y="9295"/>
                  <a:pt x="21947" y="10657"/>
                </a:cubicBezTo>
                <a:lnTo>
                  <a:pt x="16373" y="4006"/>
                </a:lnTo>
                <a:close/>
                <a:moveTo>
                  <a:pt x="32968" y="10087"/>
                </a:moveTo>
                <a:lnTo>
                  <a:pt x="33506" y="10689"/>
                </a:lnTo>
                <a:lnTo>
                  <a:pt x="33506" y="10752"/>
                </a:lnTo>
                <a:cubicBezTo>
                  <a:pt x="33379" y="10594"/>
                  <a:pt x="33189" y="10372"/>
                  <a:pt x="32968" y="10087"/>
                </a:cubicBezTo>
                <a:close/>
                <a:moveTo>
                  <a:pt x="6524" y="4545"/>
                </a:moveTo>
                <a:lnTo>
                  <a:pt x="11908" y="10467"/>
                </a:lnTo>
                <a:cubicBezTo>
                  <a:pt x="11940" y="10594"/>
                  <a:pt x="11971" y="10689"/>
                  <a:pt x="11971" y="10752"/>
                </a:cubicBezTo>
                <a:lnTo>
                  <a:pt x="11971" y="10784"/>
                </a:lnTo>
                <a:lnTo>
                  <a:pt x="6524" y="4545"/>
                </a:lnTo>
                <a:close/>
                <a:moveTo>
                  <a:pt x="27014" y="9675"/>
                </a:moveTo>
                <a:lnTo>
                  <a:pt x="27014" y="9675"/>
                </a:lnTo>
                <a:cubicBezTo>
                  <a:pt x="27521" y="10182"/>
                  <a:pt x="27932" y="10594"/>
                  <a:pt x="28186" y="10847"/>
                </a:cubicBezTo>
                <a:lnTo>
                  <a:pt x="28154" y="10847"/>
                </a:lnTo>
                <a:cubicBezTo>
                  <a:pt x="28059" y="10815"/>
                  <a:pt x="27964" y="10784"/>
                  <a:pt x="27869" y="10720"/>
                </a:cubicBezTo>
                <a:cubicBezTo>
                  <a:pt x="27869" y="10689"/>
                  <a:pt x="27837" y="10657"/>
                  <a:pt x="27837" y="10625"/>
                </a:cubicBezTo>
                <a:lnTo>
                  <a:pt x="27014" y="9675"/>
                </a:lnTo>
                <a:close/>
                <a:moveTo>
                  <a:pt x="16278" y="8123"/>
                </a:moveTo>
                <a:cubicBezTo>
                  <a:pt x="17482" y="9390"/>
                  <a:pt x="18527" y="10435"/>
                  <a:pt x="18970" y="10910"/>
                </a:cubicBezTo>
                <a:cubicBezTo>
                  <a:pt x="18970" y="10910"/>
                  <a:pt x="18938" y="10910"/>
                  <a:pt x="18938" y="10879"/>
                </a:cubicBezTo>
                <a:cubicBezTo>
                  <a:pt x="18875" y="10879"/>
                  <a:pt x="18812" y="10879"/>
                  <a:pt x="18748" y="10847"/>
                </a:cubicBezTo>
                <a:cubicBezTo>
                  <a:pt x="18748" y="10815"/>
                  <a:pt x="18717" y="10815"/>
                  <a:pt x="18717" y="10815"/>
                </a:cubicBezTo>
                <a:cubicBezTo>
                  <a:pt x="18052" y="10119"/>
                  <a:pt x="17387" y="9390"/>
                  <a:pt x="16753" y="8693"/>
                </a:cubicBezTo>
                <a:cubicBezTo>
                  <a:pt x="16595" y="8503"/>
                  <a:pt x="16437" y="8313"/>
                  <a:pt x="16278" y="8123"/>
                </a:cubicBezTo>
                <a:close/>
                <a:moveTo>
                  <a:pt x="14188" y="4101"/>
                </a:moveTo>
                <a:lnTo>
                  <a:pt x="14188" y="4101"/>
                </a:lnTo>
                <a:cubicBezTo>
                  <a:pt x="15328" y="5400"/>
                  <a:pt x="16785" y="7047"/>
                  <a:pt x="18590" y="9042"/>
                </a:cubicBezTo>
                <a:cubicBezTo>
                  <a:pt x="19350" y="9865"/>
                  <a:pt x="20015" y="10625"/>
                  <a:pt x="20395" y="11037"/>
                </a:cubicBezTo>
                <a:cubicBezTo>
                  <a:pt x="20110" y="10847"/>
                  <a:pt x="19698" y="10467"/>
                  <a:pt x="19223" y="9960"/>
                </a:cubicBezTo>
                <a:cubicBezTo>
                  <a:pt x="18400" y="9010"/>
                  <a:pt x="17228" y="7712"/>
                  <a:pt x="16057" y="6350"/>
                </a:cubicBezTo>
                <a:cubicBezTo>
                  <a:pt x="15455" y="5653"/>
                  <a:pt x="14821" y="4893"/>
                  <a:pt x="14188" y="4101"/>
                </a:cubicBezTo>
                <a:close/>
                <a:moveTo>
                  <a:pt x="15962" y="10277"/>
                </a:moveTo>
                <a:lnTo>
                  <a:pt x="16342" y="10657"/>
                </a:lnTo>
                <a:cubicBezTo>
                  <a:pt x="16437" y="10815"/>
                  <a:pt x="16532" y="10942"/>
                  <a:pt x="16563" y="11069"/>
                </a:cubicBezTo>
                <a:cubicBezTo>
                  <a:pt x="16405" y="10879"/>
                  <a:pt x="16215" y="10625"/>
                  <a:pt x="15962" y="10277"/>
                </a:cubicBezTo>
                <a:close/>
                <a:moveTo>
                  <a:pt x="10578" y="10689"/>
                </a:moveTo>
                <a:lnTo>
                  <a:pt x="10578" y="10689"/>
                </a:lnTo>
                <a:cubicBezTo>
                  <a:pt x="10736" y="10752"/>
                  <a:pt x="10863" y="10815"/>
                  <a:pt x="10958" y="10847"/>
                </a:cubicBezTo>
                <a:cubicBezTo>
                  <a:pt x="11021" y="10974"/>
                  <a:pt x="11084" y="11100"/>
                  <a:pt x="11084" y="11164"/>
                </a:cubicBezTo>
                <a:cubicBezTo>
                  <a:pt x="10989" y="11100"/>
                  <a:pt x="10799" y="10942"/>
                  <a:pt x="10578" y="10689"/>
                </a:cubicBezTo>
                <a:close/>
                <a:moveTo>
                  <a:pt x="2799" y="0"/>
                </a:moveTo>
                <a:cubicBezTo>
                  <a:pt x="2763" y="0"/>
                  <a:pt x="2724" y="16"/>
                  <a:pt x="2692" y="48"/>
                </a:cubicBezTo>
                <a:cubicBezTo>
                  <a:pt x="2661" y="80"/>
                  <a:pt x="2629" y="111"/>
                  <a:pt x="2629" y="175"/>
                </a:cubicBezTo>
                <a:cubicBezTo>
                  <a:pt x="2629" y="301"/>
                  <a:pt x="2724" y="460"/>
                  <a:pt x="2946" y="745"/>
                </a:cubicBezTo>
                <a:cubicBezTo>
                  <a:pt x="2914" y="776"/>
                  <a:pt x="2914" y="840"/>
                  <a:pt x="2946" y="903"/>
                </a:cubicBezTo>
                <a:cubicBezTo>
                  <a:pt x="5511" y="3848"/>
                  <a:pt x="10641" y="9802"/>
                  <a:pt x="11211" y="10594"/>
                </a:cubicBezTo>
                <a:lnTo>
                  <a:pt x="11116" y="10594"/>
                </a:lnTo>
                <a:cubicBezTo>
                  <a:pt x="10704" y="9992"/>
                  <a:pt x="9754" y="9074"/>
                  <a:pt x="8424" y="7807"/>
                </a:cubicBezTo>
                <a:cubicBezTo>
                  <a:pt x="6872" y="5717"/>
                  <a:pt x="3231" y="1916"/>
                  <a:pt x="2470" y="1473"/>
                </a:cubicBezTo>
                <a:cubicBezTo>
                  <a:pt x="2312" y="1283"/>
                  <a:pt x="2217" y="1125"/>
                  <a:pt x="2090" y="966"/>
                </a:cubicBezTo>
                <a:cubicBezTo>
                  <a:pt x="2059" y="935"/>
                  <a:pt x="2027" y="903"/>
                  <a:pt x="1995" y="903"/>
                </a:cubicBezTo>
                <a:cubicBezTo>
                  <a:pt x="1964" y="903"/>
                  <a:pt x="1932" y="903"/>
                  <a:pt x="1900" y="935"/>
                </a:cubicBezTo>
                <a:cubicBezTo>
                  <a:pt x="1805" y="998"/>
                  <a:pt x="1742" y="1125"/>
                  <a:pt x="1742" y="1251"/>
                </a:cubicBezTo>
                <a:cubicBezTo>
                  <a:pt x="1742" y="1315"/>
                  <a:pt x="1742" y="1378"/>
                  <a:pt x="1774" y="1441"/>
                </a:cubicBezTo>
                <a:cubicBezTo>
                  <a:pt x="1742" y="1473"/>
                  <a:pt x="1774" y="1536"/>
                  <a:pt x="1742" y="1536"/>
                </a:cubicBezTo>
                <a:cubicBezTo>
                  <a:pt x="1710" y="1568"/>
                  <a:pt x="1742" y="1568"/>
                  <a:pt x="1742" y="1568"/>
                </a:cubicBezTo>
                <a:cubicBezTo>
                  <a:pt x="1742" y="1916"/>
                  <a:pt x="5352" y="5527"/>
                  <a:pt x="7981" y="8472"/>
                </a:cubicBezTo>
                <a:lnTo>
                  <a:pt x="254" y="966"/>
                </a:lnTo>
                <a:cubicBezTo>
                  <a:pt x="222" y="935"/>
                  <a:pt x="182" y="919"/>
                  <a:pt x="143" y="919"/>
                </a:cubicBezTo>
                <a:cubicBezTo>
                  <a:pt x="103" y="919"/>
                  <a:pt x="64" y="935"/>
                  <a:pt x="32" y="966"/>
                </a:cubicBezTo>
                <a:cubicBezTo>
                  <a:pt x="32" y="998"/>
                  <a:pt x="0" y="1030"/>
                  <a:pt x="0" y="1061"/>
                </a:cubicBezTo>
                <a:cubicBezTo>
                  <a:pt x="0" y="1156"/>
                  <a:pt x="3959" y="5115"/>
                  <a:pt x="4877" y="5970"/>
                </a:cubicBezTo>
                <a:cubicBezTo>
                  <a:pt x="6081" y="7110"/>
                  <a:pt x="8836" y="9770"/>
                  <a:pt x="8836" y="10530"/>
                </a:cubicBezTo>
                <a:cubicBezTo>
                  <a:pt x="8488" y="10277"/>
                  <a:pt x="7253" y="9169"/>
                  <a:pt x="6366" y="8313"/>
                </a:cubicBezTo>
                <a:cubicBezTo>
                  <a:pt x="4299" y="6403"/>
                  <a:pt x="344" y="2326"/>
                  <a:pt x="102" y="2326"/>
                </a:cubicBezTo>
                <a:cubicBezTo>
                  <a:pt x="99" y="2326"/>
                  <a:pt x="97" y="2327"/>
                  <a:pt x="95" y="2328"/>
                </a:cubicBezTo>
                <a:cubicBezTo>
                  <a:pt x="64" y="2360"/>
                  <a:pt x="64" y="2423"/>
                  <a:pt x="32" y="2455"/>
                </a:cubicBezTo>
                <a:cubicBezTo>
                  <a:pt x="32" y="2518"/>
                  <a:pt x="4054" y="6857"/>
                  <a:pt x="7189" y="10435"/>
                </a:cubicBezTo>
                <a:cubicBezTo>
                  <a:pt x="6492" y="9865"/>
                  <a:pt x="2787" y="6128"/>
                  <a:pt x="1774" y="5242"/>
                </a:cubicBezTo>
                <a:cubicBezTo>
                  <a:pt x="1742" y="5210"/>
                  <a:pt x="1710" y="5194"/>
                  <a:pt x="1679" y="5194"/>
                </a:cubicBezTo>
                <a:cubicBezTo>
                  <a:pt x="1647" y="5194"/>
                  <a:pt x="1615" y="5210"/>
                  <a:pt x="1584" y="5242"/>
                </a:cubicBezTo>
                <a:cubicBezTo>
                  <a:pt x="1520" y="5273"/>
                  <a:pt x="1520" y="5368"/>
                  <a:pt x="1584" y="5432"/>
                </a:cubicBezTo>
                <a:lnTo>
                  <a:pt x="4803" y="8995"/>
                </a:lnTo>
                <a:lnTo>
                  <a:pt x="4803" y="8995"/>
                </a:lnTo>
                <a:cubicBezTo>
                  <a:pt x="4369" y="8519"/>
                  <a:pt x="1733" y="5707"/>
                  <a:pt x="1520" y="5463"/>
                </a:cubicBezTo>
                <a:cubicBezTo>
                  <a:pt x="1489" y="5432"/>
                  <a:pt x="1457" y="5416"/>
                  <a:pt x="1425" y="5416"/>
                </a:cubicBezTo>
                <a:cubicBezTo>
                  <a:pt x="1394" y="5416"/>
                  <a:pt x="1362" y="5432"/>
                  <a:pt x="1330" y="5463"/>
                </a:cubicBezTo>
                <a:cubicBezTo>
                  <a:pt x="1299" y="5495"/>
                  <a:pt x="1267" y="5527"/>
                  <a:pt x="1267" y="5558"/>
                </a:cubicBezTo>
                <a:cubicBezTo>
                  <a:pt x="1267" y="5584"/>
                  <a:pt x="1267" y="5630"/>
                  <a:pt x="1301" y="5630"/>
                </a:cubicBezTo>
                <a:cubicBezTo>
                  <a:pt x="1309" y="5630"/>
                  <a:pt x="1318" y="5628"/>
                  <a:pt x="1330" y="5622"/>
                </a:cubicBezTo>
                <a:cubicBezTo>
                  <a:pt x="1656" y="6006"/>
                  <a:pt x="4270" y="8873"/>
                  <a:pt x="4901" y="9614"/>
                </a:cubicBezTo>
                <a:lnTo>
                  <a:pt x="4901" y="9614"/>
                </a:lnTo>
                <a:cubicBezTo>
                  <a:pt x="4660" y="9408"/>
                  <a:pt x="4572" y="9337"/>
                  <a:pt x="4508" y="9337"/>
                </a:cubicBezTo>
                <a:cubicBezTo>
                  <a:pt x="4473" y="9337"/>
                  <a:pt x="4445" y="9359"/>
                  <a:pt x="4402" y="9390"/>
                </a:cubicBezTo>
                <a:cubicBezTo>
                  <a:pt x="4371" y="9422"/>
                  <a:pt x="4339" y="9485"/>
                  <a:pt x="4339" y="9549"/>
                </a:cubicBezTo>
                <a:cubicBezTo>
                  <a:pt x="4339" y="9580"/>
                  <a:pt x="4339" y="9612"/>
                  <a:pt x="4371" y="9644"/>
                </a:cubicBezTo>
                <a:lnTo>
                  <a:pt x="4276" y="9549"/>
                </a:lnTo>
                <a:cubicBezTo>
                  <a:pt x="4244" y="9533"/>
                  <a:pt x="4204" y="9525"/>
                  <a:pt x="4169" y="9525"/>
                </a:cubicBezTo>
                <a:cubicBezTo>
                  <a:pt x="4133" y="9525"/>
                  <a:pt x="4101" y="9533"/>
                  <a:pt x="4086" y="9549"/>
                </a:cubicBezTo>
                <a:cubicBezTo>
                  <a:pt x="4022" y="9612"/>
                  <a:pt x="4022" y="9707"/>
                  <a:pt x="4054" y="9770"/>
                </a:cubicBezTo>
                <a:cubicBezTo>
                  <a:pt x="4307" y="10024"/>
                  <a:pt x="4497" y="10245"/>
                  <a:pt x="4687" y="10435"/>
                </a:cubicBezTo>
                <a:cubicBezTo>
                  <a:pt x="4561" y="10404"/>
                  <a:pt x="4371" y="10372"/>
                  <a:pt x="4181" y="10340"/>
                </a:cubicBezTo>
                <a:cubicBezTo>
                  <a:pt x="4149" y="10340"/>
                  <a:pt x="4117" y="10340"/>
                  <a:pt x="4086" y="10372"/>
                </a:cubicBezTo>
                <a:cubicBezTo>
                  <a:pt x="4054" y="10404"/>
                  <a:pt x="4022" y="10435"/>
                  <a:pt x="4022" y="10499"/>
                </a:cubicBezTo>
                <a:cubicBezTo>
                  <a:pt x="4022" y="10530"/>
                  <a:pt x="4022" y="10562"/>
                  <a:pt x="4181" y="10784"/>
                </a:cubicBezTo>
                <a:cubicBezTo>
                  <a:pt x="4149" y="10815"/>
                  <a:pt x="4117" y="10847"/>
                  <a:pt x="4117" y="10879"/>
                </a:cubicBezTo>
                <a:cubicBezTo>
                  <a:pt x="4117" y="10910"/>
                  <a:pt x="4149" y="10974"/>
                  <a:pt x="4181" y="11005"/>
                </a:cubicBezTo>
                <a:cubicBezTo>
                  <a:pt x="4181" y="11005"/>
                  <a:pt x="4212" y="11037"/>
                  <a:pt x="4244" y="11069"/>
                </a:cubicBezTo>
                <a:cubicBezTo>
                  <a:pt x="4244" y="11069"/>
                  <a:pt x="4244" y="11069"/>
                  <a:pt x="4244" y="11100"/>
                </a:cubicBezTo>
                <a:cubicBezTo>
                  <a:pt x="4281" y="11137"/>
                  <a:pt x="4318" y="11153"/>
                  <a:pt x="4355" y="11153"/>
                </a:cubicBezTo>
                <a:cubicBezTo>
                  <a:pt x="4381" y="11153"/>
                  <a:pt x="4408" y="11145"/>
                  <a:pt x="4434" y="11132"/>
                </a:cubicBezTo>
                <a:cubicBezTo>
                  <a:pt x="4497" y="11164"/>
                  <a:pt x="4592" y="11227"/>
                  <a:pt x="4656" y="11259"/>
                </a:cubicBezTo>
                <a:cubicBezTo>
                  <a:pt x="4682" y="11285"/>
                  <a:pt x="4709" y="11295"/>
                  <a:pt x="4736" y="11295"/>
                </a:cubicBezTo>
                <a:cubicBezTo>
                  <a:pt x="4773" y="11295"/>
                  <a:pt x="4809" y="11277"/>
                  <a:pt x="4846" y="11259"/>
                </a:cubicBezTo>
                <a:cubicBezTo>
                  <a:pt x="4909" y="11195"/>
                  <a:pt x="4877" y="11100"/>
                  <a:pt x="4846" y="11037"/>
                </a:cubicBezTo>
                <a:cubicBezTo>
                  <a:pt x="4719" y="10942"/>
                  <a:pt x="4592" y="10815"/>
                  <a:pt x="4497" y="10689"/>
                </a:cubicBezTo>
                <a:lnTo>
                  <a:pt x="4497" y="10689"/>
                </a:lnTo>
                <a:cubicBezTo>
                  <a:pt x="4846" y="10752"/>
                  <a:pt x="4941" y="10752"/>
                  <a:pt x="5004" y="10752"/>
                </a:cubicBezTo>
                <a:cubicBezTo>
                  <a:pt x="5658" y="11361"/>
                  <a:pt x="5910" y="11488"/>
                  <a:pt x="6036" y="11488"/>
                </a:cubicBezTo>
                <a:cubicBezTo>
                  <a:pt x="6087" y="11488"/>
                  <a:pt x="6117" y="11467"/>
                  <a:pt x="6144" y="11449"/>
                </a:cubicBezTo>
                <a:cubicBezTo>
                  <a:pt x="6176" y="11417"/>
                  <a:pt x="6176" y="11385"/>
                  <a:pt x="6176" y="11322"/>
                </a:cubicBezTo>
                <a:cubicBezTo>
                  <a:pt x="6207" y="11290"/>
                  <a:pt x="6176" y="11259"/>
                  <a:pt x="6144" y="11227"/>
                </a:cubicBezTo>
                <a:cubicBezTo>
                  <a:pt x="5796" y="10879"/>
                  <a:pt x="5416" y="10499"/>
                  <a:pt x="5131" y="10182"/>
                </a:cubicBezTo>
                <a:lnTo>
                  <a:pt x="5131" y="10182"/>
                </a:lnTo>
                <a:cubicBezTo>
                  <a:pt x="5629" y="10613"/>
                  <a:pt x="5820" y="10735"/>
                  <a:pt x="5923" y="10735"/>
                </a:cubicBezTo>
                <a:cubicBezTo>
                  <a:pt x="5963" y="10735"/>
                  <a:pt x="5990" y="10716"/>
                  <a:pt x="6017" y="10689"/>
                </a:cubicBezTo>
                <a:cubicBezTo>
                  <a:pt x="6049" y="10689"/>
                  <a:pt x="6049" y="10657"/>
                  <a:pt x="6049" y="10657"/>
                </a:cubicBezTo>
                <a:cubicBezTo>
                  <a:pt x="6556" y="11164"/>
                  <a:pt x="6809" y="11385"/>
                  <a:pt x="6967" y="11480"/>
                </a:cubicBezTo>
                <a:cubicBezTo>
                  <a:pt x="7031" y="11528"/>
                  <a:pt x="7070" y="11544"/>
                  <a:pt x="7098" y="11544"/>
                </a:cubicBezTo>
                <a:cubicBezTo>
                  <a:pt x="7126" y="11544"/>
                  <a:pt x="7142" y="11528"/>
                  <a:pt x="7158" y="11512"/>
                </a:cubicBezTo>
                <a:cubicBezTo>
                  <a:pt x="7221" y="11449"/>
                  <a:pt x="7221" y="11354"/>
                  <a:pt x="7189" y="11290"/>
                </a:cubicBezTo>
                <a:lnTo>
                  <a:pt x="5669" y="9485"/>
                </a:lnTo>
                <a:lnTo>
                  <a:pt x="5669" y="9485"/>
                </a:lnTo>
                <a:cubicBezTo>
                  <a:pt x="7313" y="10908"/>
                  <a:pt x="7778" y="11134"/>
                  <a:pt x="7949" y="11134"/>
                </a:cubicBezTo>
                <a:cubicBezTo>
                  <a:pt x="7998" y="11134"/>
                  <a:pt x="8023" y="11115"/>
                  <a:pt x="8044" y="11100"/>
                </a:cubicBezTo>
                <a:cubicBezTo>
                  <a:pt x="8076" y="11069"/>
                  <a:pt x="8108" y="11037"/>
                  <a:pt x="8108" y="11005"/>
                </a:cubicBezTo>
                <a:cubicBezTo>
                  <a:pt x="8108" y="10974"/>
                  <a:pt x="8076" y="10910"/>
                  <a:pt x="8076" y="10879"/>
                </a:cubicBezTo>
                <a:cubicBezTo>
                  <a:pt x="7158" y="9897"/>
                  <a:pt x="5922" y="8440"/>
                  <a:pt x="5131" y="7522"/>
                </a:cubicBezTo>
                <a:lnTo>
                  <a:pt x="5131" y="7522"/>
                </a:lnTo>
                <a:cubicBezTo>
                  <a:pt x="5479" y="7807"/>
                  <a:pt x="5859" y="8155"/>
                  <a:pt x="6207" y="8503"/>
                </a:cubicBezTo>
                <a:cubicBezTo>
                  <a:pt x="8353" y="10496"/>
                  <a:pt x="8789" y="10861"/>
                  <a:pt x="8960" y="10861"/>
                </a:cubicBezTo>
                <a:cubicBezTo>
                  <a:pt x="9001" y="10861"/>
                  <a:pt x="9027" y="10840"/>
                  <a:pt x="9058" y="10815"/>
                </a:cubicBezTo>
                <a:cubicBezTo>
                  <a:pt x="9121" y="10752"/>
                  <a:pt x="9184" y="10625"/>
                  <a:pt x="9184" y="10530"/>
                </a:cubicBezTo>
                <a:cubicBezTo>
                  <a:pt x="9184" y="10245"/>
                  <a:pt x="8963" y="9865"/>
                  <a:pt x="8614" y="9422"/>
                </a:cubicBezTo>
                <a:lnTo>
                  <a:pt x="8614" y="9422"/>
                </a:lnTo>
                <a:lnTo>
                  <a:pt x="10039" y="10752"/>
                </a:lnTo>
                <a:cubicBezTo>
                  <a:pt x="10071" y="10784"/>
                  <a:pt x="10111" y="10799"/>
                  <a:pt x="10146" y="10799"/>
                </a:cubicBezTo>
                <a:cubicBezTo>
                  <a:pt x="10182" y="10799"/>
                  <a:pt x="10214" y="10784"/>
                  <a:pt x="10229" y="10752"/>
                </a:cubicBezTo>
                <a:cubicBezTo>
                  <a:pt x="10261" y="10752"/>
                  <a:pt x="10293" y="10720"/>
                  <a:pt x="10293" y="10689"/>
                </a:cubicBezTo>
                <a:cubicBezTo>
                  <a:pt x="10704" y="11195"/>
                  <a:pt x="10958" y="11417"/>
                  <a:pt x="11116" y="11449"/>
                </a:cubicBezTo>
                <a:cubicBezTo>
                  <a:pt x="11179" y="11449"/>
                  <a:pt x="11243" y="11449"/>
                  <a:pt x="11274" y="11385"/>
                </a:cubicBezTo>
                <a:cubicBezTo>
                  <a:pt x="11369" y="11322"/>
                  <a:pt x="11401" y="11259"/>
                  <a:pt x="11401" y="11132"/>
                </a:cubicBezTo>
                <a:cubicBezTo>
                  <a:pt x="11401" y="11069"/>
                  <a:pt x="11369" y="10974"/>
                  <a:pt x="11338" y="10879"/>
                </a:cubicBezTo>
                <a:cubicBezTo>
                  <a:pt x="11401" y="10847"/>
                  <a:pt x="11465" y="10815"/>
                  <a:pt x="11528" y="10752"/>
                </a:cubicBezTo>
                <a:cubicBezTo>
                  <a:pt x="11560" y="10752"/>
                  <a:pt x="11560" y="10752"/>
                  <a:pt x="11560" y="10720"/>
                </a:cubicBezTo>
                <a:lnTo>
                  <a:pt x="11908" y="11132"/>
                </a:lnTo>
                <a:cubicBezTo>
                  <a:pt x="11940" y="11164"/>
                  <a:pt x="11979" y="11179"/>
                  <a:pt x="12015" y="11179"/>
                </a:cubicBezTo>
                <a:cubicBezTo>
                  <a:pt x="12050" y="11179"/>
                  <a:pt x="12082" y="11164"/>
                  <a:pt x="12098" y="11132"/>
                </a:cubicBezTo>
                <a:cubicBezTo>
                  <a:pt x="12193" y="11069"/>
                  <a:pt x="12256" y="10942"/>
                  <a:pt x="12288" y="10847"/>
                </a:cubicBezTo>
                <a:lnTo>
                  <a:pt x="12320" y="10879"/>
                </a:lnTo>
                <a:cubicBezTo>
                  <a:pt x="12335" y="10910"/>
                  <a:pt x="12367" y="10926"/>
                  <a:pt x="12403" y="10926"/>
                </a:cubicBezTo>
                <a:cubicBezTo>
                  <a:pt x="12438" y="10926"/>
                  <a:pt x="12478" y="10910"/>
                  <a:pt x="12510" y="10879"/>
                </a:cubicBezTo>
                <a:cubicBezTo>
                  <a:pt x="12573" y="10815"/>
                  <a:pt x="12573" y="10752"/>
                  <a:pt x="12541" y="10689"/>
                </a:cubicBezTo>
                <a:lnTo>
                  <a:pt x="12130" y="10214"/>
                </a:lnTo>
                <a:cubicBezTo>
                  <a:pt x="11750" y="9390"/>
                  <a:pt x="10641" y="8123"/>
                  <a:pt x="9121" y="6603"/>
                </a:cubicBezTo>
                <a:lnTo>
                  <a:pt x="7379" y="4545"/>
                </a:lnTo>
                <a:lnTo>
                  <a:pt x="13555" y="10974"/>
                </a:lnTo>
                <a:cubicBezTo>
                  <a:pt x="13570" y="10989"/>
                  <a:pt x="13602" y="10997"/>
                  <a:pt x="13638" y="10997"/>
                </a:cubicBezTo>
                <a:cubicBezTo>
                  <a:pt x="13673" y="10997"/>
                  <a:pt x="13713" y="10989"/>
                  <a:pt x="13745" y="10974"/>
                </a:cubicBezTo>
                <a:cubicBezTo>
                  <a:pt x="13776" y="10942"/>
                  <a:pt x="13808" y="10879"/>
                  <a:pt x="13808" y="10847"/>
                </a:cubicBezTo>
                <a:cubicBezTo>
                  <a:pt x="13808" y="10752"/>
                  <a:pt x="13713" y="10530"/>
                  <a:pt x="13491" y="10214"/>
                </a:cubicBezTo>
                <a:lnTo>
                  <a:pt x="13491" y="10214"/>
                </a:lnTo>
                <a:cubicBezTo>
                  <a:pt x="13776" y="10530"/>
                  <a:pt x="13966" y="10720"/>
                  <a:pt x="14061" y="10847"/>
                </a:cubicBezTo>
                <a:cubicBezTo>
                  <a:pt x="14093" y="10879"/>
                  <a:pt x="14133" y="10894"/>
                  <a:pt x="14172" y="10894"/>
                </a:cubicBezTo>
                <a:cubicBezTo>
                  <a:pt x="14212" y="10894"/>
                  <a:pt x="14251" y="10879"/>
                  <a:pt x="14283" y="10847"/>
                </a:cubicBezTo>
                <a:cubicBezTo>
                  <a:pt x="14315" y="10784"/>
                  <a:pt x="14346" y="10689"/>
                  <a:pt x="14283" y="10657"/>
                </a:cubicBezTo>
                <a:cubicBezTo>
                  <a:pt x="14251" y="10625"/>
                  <a:pt x="12007" y="7969"/>
                  <a:pt x="9760" y="5406"/>
                </a:cubicBezTo>
                <a:lnTo>
                  <a:pt x="9760" y="5406"/>
                </a:lnTo>
                <a:cubicBezTo>
                  <a:pt x="10537" y="6190"/>
                  <a:pt x="11371" y="7078"/>
                  <a:pt x="12288" y="7965"/>
                </a:cubicBezTo>
                <a:lnTo>
                  <a:pt x="15233" y="11132"/>
                </a:lnTo>
                <a:cubicBezTo>
                  <a:pt x="15270" y="11169"/>
                  <a:pt x="15307" y="11184"/>
                  <a:pt x="15344" y="11184"/>
                </a:cubicBezTo>
                <a:cubicBezTo>
                  <a:pt x="15371" y="11184"/>
                  <a:pt x="15397" y="11177"/>
                  <a:pt x="15423" y="11164"/>
                </a:cubicBezTo>
                <a:cubicBezTo>
                  <a:pt x="15455" y="11132"/>
                  <a:pt x="15486" y="11069"/>
                  <a:pt x="15486" y="11037"/>
                </a:cubicBezTo>
                <a:cubicBezTo>
                  <a:pt x="15486" y="10815"/>
                  <a:pt x="14980" y="10277"/>
                  <a:pt x="12921" y="8218"/>
                </a:cubicBezTo>
                <a:cubicBezTo>
                  <a:pt x="12795" y="8060"/>
                  <a:pt x="12636" y="7933"/>
                  <a:pt x="12510" y="7775"/>
                </a:cubicBezTo>
                <a:lnTo>
                  <a:pt x="7664" y="2581"/>
                </a:lnTo>
                <a:cubicBezTo>
                  <a:pt x="7063" y="1821"/>
                  <a:pt x="6651" y="1220"/>
                  <a:pt x="6682" y="871"/>
                </a:cubicBezTo>
                <a:cubicBezTo>
                  <a:pt x="6682" y="808"/>
                  <a:pt x="6714" y="776"/>
                  <a:pt x="6714" y="776"/>
                </a:cubicBezTo>
                <a:cubicBezTo>
                  <a:pt x="6737" y="754"/>
                  <a:pt x="6759" y="731"/>
                  <a:pt x="6804" y="731"/>
                </a:cubicBezTo>
                <a:cubicBezTo>
                  <a:pt x="6822" y="731"/>
                  <a:pt x="6845" y="735"/>
                  <a:pt x="6872" y="745"/>
                </a:cubicBezTo>
                <a:cubicBezTo>
                  <a:pt x="6967" y="745"/>
                  <a:pt x="7126" y="808"/>
                  <a:pt x="7284" y="903"/>
                </a:cubicBezTo>
                <a:cubicBezTo>
                  <a:pt x="7411" y="1948"/>
                  <a:pt x="9786" y="4165"/>
                  <a:pt x="12288" y="6477"/>
                </a:cubicBezTo>
                <a:cubicBezTo>
                  <a:pt x="12510" y="6667"/>
                  <a:pt x="12700" y="6857"/>
                  <a:pt x="12921" y="7047"/>
                </a:cubicBezTo>
                <a:cubicBezTo>
                  <a:pt x="13333" y="7522"/>
                  <a:pt x="13776" y="7997"/>
                  <a:pt x="14220" y="8440"/>
                </a:cubicBezTo>
                <a:cubicBezTo>
                  <a:pt x="15170" y="9612"/>
                  <a:pt x="15993" y="10720"/>
                  <a:pt x="16563" y="11480"/>
                </a:cubicBezTo>
                <a:cubicBezTo>
                  <a:pt x="16595" y="11512"/>
                  <a:pt x="16627" y="11544"/>
                  <a:pt x="16658" y="11544"/>
                </a:cubicBezTo>
                <a:cubicBezTo>
                  <a:pt x="16722" y="11544"/>
                  <a:pt x="16753" y="11544"/>
                  <a:pt x="16785" y="11512"/>
                </a:cubicBezTo>
                <a:cubicBezTo>
                  <a:pt x="16880" y="11449"/>
                  <a:pt x="16912" y="11322"/>
                  <a:pt x="16912" y="11227"/>
                </a:cubicBezTo>
                <a:lnTo>
                  <a:pt x="16912" y="11164"/>
                </a:lnTo>
                <a:cubicBezTo>
                  <a:pt x="17070" y="11322"/>
                  <a:pt x="17165" y="11417"/>
                  <a:pt x="17228" y="11512"/>
                </a:cubicBezTo>
                <a:cubicBezTo>
                  <a:pt x="17260" y="11528"/>
                  <a:pt x="17300" y="11536"/>
                  <a:pt x="17339" y="11536"/>
                </a:cubicBezTo>
                <a:cubicBezTo>
                  <a:pt x="17379" y="11536"/>
                  <a:pt x="17418" y="11528"/>
                  <a:pt x="17450" y="11512"/>
                </a:cubicBezTo>
                <a:cubicBezTo>
                  <a:pt x="17482" y="11480"/>
                  <a:pt x="17482" y="11449"/>
                  <a:pt x="17482" y="11385"/>
                </a:cubicBezTo>
                <a:cubicBezTo>
                  <a:pt x="17640" y="11480"/>
                  <a:pt x="17767" y="11512"/>
                  <a:pt x="17893" y="11512"/>
                </a:cubicBezTo>
                <a:cubicBezTo>
                  <a:pt x="17933" y="11520"/>
                  <a:pt x="17971" y="11524"/>
                  <a:pt x="18007" y="11524"/>
                </a:cubicBezTo>
                <a:cubicBezTo>
                  <a:pt x="18115" y="11524"/>
                  <a:pt x="18210" y="11488"/>
                  <a:pt x="18305" y="11417"/>
                </a:cubicBezTo>
                <a:cubicBezTo>
                  <a:pt x="18337" y="11385"/>
                  <a:pt x="18400" y="11322"/>
                  <a:pt x="18400" y="11195"/>
                </a:cubicBezTo>
                <a:cubicBezTo>
                  <a:pt x="18400" y="11132"/>
                  <a:pt x="18368" y="11069"/>
                  <a:pt x="18368" y="11005"/>
                </a:cubicBezTo>
                <a:lnTo>
                  <a:pt x="18368" y="11005"/>
                </a:lnTo>
                <a:cubicBezTo>
                  <a:pt x="18432" y="11037"/>
                  <a:pt x="18495" y="11069"/>
                  <a:pt x="18558" y="11069"/>
                </a:cubicBezTo>
                <a:lnTo>
                  <a:pt x="18622" y="11069"/>
                </a:lnTo>
                <a:cubicBezTo>
                  <a:pt x="18748" y="11132"/>
                  <a:pt x="18843" y="11164"/>
                  <a:pt x="18938" y="11164"/>
                </a:cubicBezTo>
                <a:cubicBezTo>
                  <a:pt x="18978" y="11172"/>
                  <a:pt x="19018" y="11176"/>
                  <a:pt x="19057" y="11176"/>
                </a:cubicBezTo>
                <a:cubicBezTo>
                  <a:pt x="19174" y="11176"/>
                  <a:pt x="19287" y="11140"/>
                  <a:pt x="19382" y="11069"/>
                </a:cubicBezTo>
                <a:cubicBezTo>
                  <a:pt x="19413" y="11037"/>
                  <a:pt x="19445" y="11005"/>
                  <a:pt x="19445" y="10942"/>
                </a:cubicBezTo>
                <a:cubicBezTo>
                  <a:pt x="19445" y="10910"/>
                  <a:pt x="19413" y="10879"/>
                  <a:pt x="19382" y="10847"/>
                </a:cubicBezTo>
                <a:cubicBezTo>
                  <a:pt x="16120" y="7585"/>
                  <a:pt x="11274" y="2455"/>
                  <a:pt x="11084" y="1283"/>
                </a:cubicBezTo>
                <a:lnTo>
                  <a:pt x="11084" y="1283"/>
                </a:lnTo>
                <a:cubicBezTo>
                  <a:pt x="11496" y="1663"/>
                  <a:pt x="12636" y="2898"/>
                  <a:pt x="14061" y="4482"/>
                </a:cubicBezTo>
                <a:cubicBezTo>
                  <a:pt x="16120" y="6920"/>
                  <a:pt x="18938" y="10055"/>
                  <a:pt x="20110" y="11354"/>
                </a:cubicBezTo>
                <a:cubicBezTo>
                  <a:pt x="20147" y="11391"/>
                  <a:pt x="20195" y="11406"/>
                  <a:pt x="20241" y="11406"/>
                </a:cubicBezTo>
                <a:cubicBezTo>
                  <a:pt x="20274" y="11406"/>
                  <a:pt x="20306" y="11398"/>
                  <a:pt x="20332" y="11385"/>
                </a:cubicBezTo>
                <a:cubicBezTo>
                  <a:pt x="20332" y="11354"/>
                  <a:pt x="20364" y="11354"/>
                  <a:pt x="20364" y="11322"/>
                </a:cubicBezTo>
                <a:cubicBezTo>
                  <a:pt x="20522" y="11417"/>
                  <a:pt x="20617" y="11480"/>
                  <a:pt x="20712" y="11480"/>
                </a:cubicBezTo>
                <a:cubicBezTo>
                  <a:pt x="20807" y="11480"/>
                  <a:pt x="20870" y="11449"/>
                  <a:pt x="20934" y="11417"/>
                </a:cubicBezTo>
                <a:cubicBezTo>
                  <a:pt x="20965" y="11385"/>
                  <a:pt x="20965" y="11354"/>
                  <a:pt x="20965" y="11322"/>
                </a:cubicBezTo>
                <a:cubicBezTo>
                  <a:pt x="20965" y="11259"/>
                  <a:pt x="20965" y="11227"/>
                  <a:pt x="20585" y="10784"/>
                </a:cubicBezTo>
                <a:lnTo>
                  <a:pt x="20585" y="10784"/>
                </a:lnTo>
                <a:cubicBezTo>
                  <a:pt x="21124" y="11259"/>
                  <a:pt x="21535" y="11544"/>
                  <a:pt x="21820" y="11575"/>
                </a:cubicBezTo>
                <a:cubicBezTo>
                  <a:pt x="21979" y="11575"/>
                  <a:pt x="22074" y="11544"/>
                  <a:pt x="22169" y="11480"/>
                </a:cubicBezTo>
                <a:cubicBezTo>
                  <a:pt x="22200" y="11449"/>
                  <a:pt x="22232" y="11417"/>
                  <a:pt x="22232" y="11417"/>
                </a:cubicBezTo>
                <a:cubicBezTo>
                  <a:pt x="22264" y="11417"/>
                  <a:pt x="22264" y="11449"/>
                  <a:pt x="22295" y="11449"/>
                </a:cubicBezTo>
                <a:lnTo>
                  <a:pt x="22327" y="11480"/>
                </a:lnTo>
                <a:cubicBezTo>
                  <a:pt x="22390" y="11528"/>
                  <a:pt x="22430" y="11544"/>
                  <a:pt x="22458" y="11544"/>
                </a:cubicBezTo>
                <a:cubicBezTo>
                  <a:pt x="22485" y="11544"/>
                  <a:pt x="22501" y="11528"/>
                  <a:pt x="22517" y="11512"/>
                </a:cubicBezTo>
                <a:cubicBezTo>
                  <a:pt x="22549" y="11480"/>
                  <a:pt x="22580" y="11449"/>
                  <a:pt x="22580" y="11417"/>
                </a:cubicBezTo>
                <a:cubicBezTo>
                  <a:pt x="22580" y="11354"/>
                  <a:pt x="22580" y="11322"/>
                  <a:pt x="22549" y="11290"/>
                </a:cubicBezTo>
                <a:lnTo>
                  <a:pt x="22359" y="11069"/>
                </a:lnTo>
                <a:lnTo>
                  <a:pt x="22359" y="11037"/>
                </a:lnTo>
                <a:cubicBezTo>
                  <a:pt x="22359" y="10594"/>
                  <a:pt x="21947" y="9834"/>
                  <a:pt x="21282" y="8915"/>
                </a:cubicBezTo>
                <a:lnTo>
                  <a:pt x="21282" y="8915"/>
                </a:lnTo>
                <a:cubicBezTo>
                  <a:pt x="22042" y="9770"/>
                  <a:pt x="22802" y="10594"/>
                  <a:pt x="23499" y="11354"/>
                </a:cubicBezTo>
                <a:cubicBezTo>
                  <a:pt x="23530" y="11385"/>
                  <a:pt x="23570" y="11401"/>
                  <a:pt x="23606" y="11401"/>
                </a:cubicBezTo>
                <a:cubicBezTo>
                  <a:pt x="23641" y="11401"/>
                  <a:pt x="23673" y="11385"/>
                  <a:pt x="23689" y="11354"/>
                </a:cubicBezTo>
                <a:cubicBezTo>
                  <a:pt x="23752" y="11290"/>
                  <a:pt x="23752" y="11227"/>
                  <a:pt x="23720" y="11164"/>
                </a:cubicBezTo>
                <a:cubicBezTo>
                  <a:pt x="23625" y="11037"/>
                  <a:pt x="23530" y="10942"/>
                  <a:pt x="23435" y="10815"/>
                </a:cubicBezTo>
                <a:lnTo>
                  <a:pt x="23435" y="10815"/>
                </a:lnTo>
                <a:cubicBezTo>
                  <a:pt x="23942" y="11290"/>
                  <a:pt x="24354" y="11575"/>
                  <a:pt x="24671" y="11607"/>
                </a:cubicBezTo>
                <a:cubicBezTo>
                  <a:pt x="24829" y="11607"/>
                  <a:pt x="24956" y="11575"/>
                  <a:pt x="25051" y="11480"/>
                </a:cubicBezTo>
                <a:cubicBezTo>
                  <a:pt x="25082" y="11480"/>
                  <a:pt x="25114" y="11417"/>
                  <a:pt x="25114" y="11385"/>
                </a:cubicBezTo>
                <a:cubicBezTo>
                  <a:pt x="25114" y="11354"/>
                  <a:pt x="25114" y="11322"/>
                  <a:pt x="25082" y="11290"/>
                </a:cubicBezTo>
                <a:lnTo>
                  <a:pt x="23752" y="9675"/>
                </a:lnTo>
                <a:lnTo>
                  <a:pt x="23752" y="9675"/>
                </a:lnTo>
                <a:cubicBezTo>
                  <a:pt x="24100" y="10087"/>
                  <a:pt x="24449" y="10467"/>
                  <a:pt x="24797" y="10720"/>
                </a:cubicBezTo>
                <a:lnTo>
                  <a:pt x="25114" y="11069"/>
                </a:lnTo>
                <a:cubicBezTo>
                  <a:pt x="25132" y="11106"/>
                  <a:pt x="25162" y="11121"/>
                  <a:pt x="25196" y="11121"/>
                </a:cubicBezTo>
                <a:cubicBezTo>
                  <a:pt x="25220" y="11121"/>
                  <a:pt x="25246" y="11113"/>
                  <a:pt x="25272" y="11100"/>
                </a:cubicBezTo>
                <a:cubicBezTo>
                  <a:pt x="25526" y="11259"/>
                  <a:pt x="25747" y="11354"/>
                  <a:pt x="25906" y="11385"/>
                </a:cubicBezTo>
                <a:cubicBezTo>
                  <a:pt x="26096" y="11385"/>
                  <a:pt x="26254" y="11354"/>
                  <a:pt x="26381" y="11259"/>
                </a:cubicBezTo>
                <a:cubicBezTo>
                  <a:pt x="26444" y="11195"/>
                  <a:pt x="26539" y="11100"/>
                  <a:pt x="26539" y="10942"/>
                </a:cubicBezTo>
                <a:cubicBezTo>
                  <a:pt x="26539" y="10879"/>
                  <a:pt x="26539" y="10847"/>
                  <a:pt x="26539" y="10815"/>
                </a:cubicBezTo>
                <a:cubicBezTo>
                  <a:pt x="26893" y="11127"/>
                  <a:pt x="27055" y="11207"/>
                  <a:pt x="27143" y="11207"/>
                </a:cubicBezTo>
                <a:cubicBezTo>
                  <a:pt x="27189" y="11207"/>
                  <a:pt x="27214" y="11185"/>
                  <a:pt x="27236" y="11164"/>
                </a:cubicBezTo>
                <a:cubicBezTo>
                  <a:pt x="27267" y="11132"/>
                  <a:pt x="27299" y="11100"/>
                  <a:pt x="27299" y="11037"/>
                </a:cubicBezTo>
                <a:cubicBezTo>
                  <a:pt x="27299" y="11005"/>
                  <a:pt x="27267" y="10974"/>
                  <a:pt x="27267" y="10942"/>
                </a:cubicBezTo>
                <a:cubicBezTo>
                  <a:pt x="27247" y="10921"/>
                  <a:pt x="27226" y="10901"/>
                  <a:pt x="27205" y="10889"/>
                </a:cubicBezTo>
                <a:lnTo>
                  <a:pt x="27205" y="10889"/>
                </a:lnTo>
                <a:cubicBezTo>
                  <a:pt x="27283" y="10910"/>
                  <a:pt x="27342" y="10910"/>
                  <a:pt x="27426" y="10910"/>
                </a:cubicBezTo>
                <a:cubicBezTo>
                  <a:pt x="27457" y="10926"/>
                  <a:pt x="27497" y="10934"/>
                  <a:pt x="27537" y="10934"/>
                </a:cubicBezTo>
                <a:cubicBezTo>
                  <a:pt x="27576" y="10934"/>
                  <a:pt x="27616" y="10926"/>
                  <a:pt x="27647" y="10910"/>
                </a:cubicBezTo>
                <a:cubicBezTo>
                  <a:pt x="27837" y="11037"/>
                  <a:pt x="27996" y="11100"/>
                  <a:pt x="28154" y="11100"/>
                </a:cubicBezTo>
                <a:cubicBezTo>
                  <a:pt x="28194" y="11108"/>
                  <a:pt x="28233" y="11112"/>
                  <a:pt x="28272" y="11112"/>
                </a:cubicBezTo>
                <a:cubicBezTo>
                  <a:pt x="28388" y="11112"/>
                  <a:pt x="28495" y="11077"/>
                  <a:pt x="28566" y="11005"/>
                </a:cubicBezTo>
                <a:cubicBezTo>
                  <a:pt x="28597" y="10974"/>
                  <a:pt x="28629" y="10942"/>
                  <a:pt x="28629" y="10910"/>
                </a:cubicBezTo>
                <a:cubicBezTo>
                  <a:pt x="28629" y="10847"/>
                  <a:pt x="28597" y="10815"/>
                  <a:pt x="28597" y="10784"/>
                </a:cubicBezTo>
                <a:cubicBezTo>
                  <a:pt x="26919" y="9105"/>
                  <a:pt x="25241" y="7363"/>
                  <a:pt x="23847" y="5812"/>
                </a:cubicBezTo>
                <a:lnTo>
                  <a:pt x="20490" y="1821"/>
                </a:lnTo>
                <a:cubicBezTo>
                  <a:pt x="20110" y="1283"/>
                  <a:pt x="19920" y="903"/>
                  <a:pt x="19983" y="776"/>
                </a:cubicBezTo>
                <a:cubicBezTo>
                  <a:pt x="20015" y="776"/>
                  <a:pt x="20047" y="745"/>
                  <a:pt x="20142" y="745"/>
                </a:cubicBezTo>
                <a:cubicBezTo>
                  <a:pt x="20269" y="776"/>
                  <a:pt x="20490" y="871"/>
                  <a:pt x="20712" y="1061"/>
                </a:cubicBezTo>
                <a:cubicBezTo>
                  <a:pt x="20649" y="1093"/>
                  <a:pt x="20649" y="1188"/>
                  <a:pt x="20712" y="1251"/>
                </a:cubicBezTo>
                <a:lnTo>
                  <a:pt x="27869" y="9770"/>
                </a:lnTo>
                <a:cubicBezTo>
                  <a:pt x="28534" y="10657"/>
                  <a:pt x="28629" y="10752"/>
                  <a:pt x="28724" y="10752"/>
                </a:cubicBezTo>
                <a:cubicBezTo>
                  <a:pt x="28756" y="10752"/>
                  <a:pt x="28819" y="10752"/>
                  <a:pt x="28851" y="10720"/>
                </a:cubicBezTo>
                <a:cubicBezTo>
                  <a:pt x="28914" y="10657"/>
                  <a:pt x="28914" y="10562"/>
                  <a:pt x="28851" y="10499"/>
                </a:cubicBezTo>
                <a:lnTo>
                  <a:pt x="28091" y="9580"/>
                </a:lnTo>
                <a:cubicBezTo>
                  <a:pt x="27837" y="9232"/>
                  <a:pt x="27521" y="8820"/>
                  <a:pt x="27204" y="8377"/>
                </a:cubicBezTo>
                <a:cubicBezTo>
                  <a:pt x="26951" y="8060"/>
                  <a:pt x="26729" y="7743"/>
                  <a:pt x="26476" y="7427"/>
                </a:cubicBezTo>
                <a:lnTo>
                  <a:pt x="26476" y="7427"/>
                </a:lnTo>
                <a:lnTo>
                  <a:pt x="29991" y="11195"/>
                </a:lnTo>
                <a:cubicBezTo>
                  <a:pt x="30023" y="11227"/>
                  <a:pt x="30062" y="11243"/>
                  <a:pt x="30102" y="11243"/>
                </a:cubicBezTo>
                <a:cubicBezTo>
                  <a:pt x="30141" y="11243"/>
                  <a:pt x="30181" y="11227"/>
                  <a:pt x="30213" y="11195"/>
                </a:cubicBezTo>
                <a:cubicBezTo>
                  <a:pt x="30276" y="11164"/>
                  <a:pt x="30276" y="11069"/>
                  <a:pt x="30213" y="11005"/>
                </a:cubicBezTo>
                <a:cubicBezTo>
                  <a:pt x="30118" y="10910"/>
                  <a:pt x="30054" y="10815"/>
                  <a:pt x="29959" y="10720"/>
                </a:cubicBezTo>
                <a:lnTo>
                  <a:pt x="29959" y="10720"/>
                </a:lnTo>
                <a:cubicBezTo>
                  <a:pt x="29987" y="10730"/>
                  <a:pt x="30009" y="10733"/>
                  <a:pt x="30028" y="10733"/>
                </a:cubicBezTo>
                <a:cubicBezTo>
                  <a:pt x="30073" y="10733"/>
                  <a:pt x="30095" y="10711"/>
                  <a:pt x="30118" y="10689"/>
                </a:cubicBezTo>
                <a:cubicBezTo>
                  <a:pt x="30149" y="10657"/>
                  <a:pt x="30181" y="10625"/>
                  <a:pt x="30181" y="10594"/>
                </a:cubicBezTo>
                <a:cubicBezTo>
                  <a:pt x="30181" y="10530"/>
                  <a:pt x="30181" y="10499"/>
                  <a:pt x="30149" y="10467"/>
                </a:cubicBezTo>
                <a:lnTo>
                  <a:pt x="22422" y="1283"/>
                </a:lnTo>
                <a:lnTo>
                  <a:pt x="22612" y="1283"/>
                </a:lnTo>
                <a:cubicBezTo>
                  <a:pt x="23974" y="3405"/>
                  <a:pt x="29769" y="9675"/>
                  <a:pt x="31068" y="11069"/>
                </a:cubicBezTo>
                <a:cubicBezTo>
                  <a:pt x="31099" y="11084"/>
                  <a:pt x="31131" y="11092"/>
                  <a:pt x="31163" y="11092"/>
                </a:cubicBezTo>
                <a:cubicBezTo>
                  <a:pt x="31194" y="11092"/>
                  <a:pt x="31226" y="11084"/>
                  <a:pt x="31258" y="11069"/>
                </a:cubicBezTo>
                <a:cubicBezTo>
                  <a:pt x="31321" y="11005"/>
                  <a:pt x="31321" y="10942"/>
                  <a:pt x="31289" y="10879"/>
                </a:cubicBezTo>
                <a:cubicBezTo>
                  <a:pt x="31226" y="10752"/>
                  <a:pt x="30656" y="9929"/>
                  <a:pt x="29833" y="8820"/>
                </a:cubicBezTo>
                <a:lnTo>
                  <a:pt x="29833" y="8820"/>
                </a:lnTo>
                <a:cubicBezTo>
                  <a:pt x="30213" y="9232"/>
                  <a:pt x="30561" y="9612"/>
                  <a:pt x="30909" y="9960"/>
                </a:cubicBezTo>
                <a:cubicBezTo>
                  <a:pt x="31321" y="10499"/>
                  <a:pt x="31669" y="11005"/>
                  <a:pt x="31986" y="11417"/>
                </a:cubicBezTo>
                <a:cubicBezTo>
                  <a:pt x="32018" y="11449"/>
                  <a:pt x="32049" y="11449"/>
                  <a:pt x="32081" y="11449"/>
                </a:cubicBezTo>
                <a:cubicBezTo>
                  <a:pt x="32090" y="11458"/>
                  <a:pt x="32100" y="11462"/>
                  <a:pt x="32109" y="11462"/>
                </a:cubicBezTo>
                <a:cubicBezTo>
                  <a:pt x="32131" y="11462"/>
                  <a:pt x="32154" y="11439"/>
                  <a:pt x="32176" y="11417"/>
                </a:cubicBezTo>
                <a:cubicBezTo>
                  <a:pt x="32239" y="11385"/>
                  <a:pt x="32271" y="11354"/>
                  <a:pt x="32271" y="11290"/>
                </a:cubicBezTo>
                <a:cubicBezTo>
                  <a:pt x="32271" y="11227"/>
                  <a:pt x="32239" y="11164"/>
                  <a:pt x="32208" y="11100"/>
                </a:cubicBezTo>
                <a:lnTo>
                  <a:pt x="32208" y="11100"/>
                </a:lnTo>
                <a:cubicBezTo>
                  <a:pt x="32556" y="11385"/>
                  <a:pt x="32841" y="11575"/>
                  <a:pt x="32999" y="11575"/>
                </a:cubicBezTo>
                <a:cubicBezTo>
                  <a:pt x="33025" y="11584"/>
                  <a:pt x="33050" y="11588"/>
                  <a:pt x="33075" y="11588"/>
                </a:cubicBezTo>
                <a:cubicBezTo>
                  <a:pt x="33141" y="11588"/>
                  <a:pt x="33198" y="11558"/>
                  <a:pt x="33221" y="11512"/>
                </a:cubicBezTo>
                <a:cubicBezTo>
                  <a:pt x="33284" y="11480"/>
                  <a:pt x="33348" y="11385"/>
                  <a:pt x="33348" y="11227"/>
                </a:cubicBezTo>
                <a:cubicBezTo>
                  <a:pt x="33348" y="11164"/>
                  <a:pt x="33316" y="11037"/>
                  <a:pt x="33284" y="10910"/>
                </a:cubicBezTo>
                <a:lnTo>
                  <a:pt x="33284" y="10910"/>
                </a:lnTo>
                <a:cubicBezTo>
                  <a:pt x="33348" y="10974"/>
                  <a:pt x="33379" y="11037"/>
                  <a:pt x="33443" y="11100"/>
                </a:cubicBezTo>
                <a:cubicBezTo>
                  <a:pt x="33475" y="11132"/>
                  <a:pt x="33506" y="11164"/>
                  <a:pt x="33538" y="11164"/>
                </a:cubicBezTo>
                <a:cubicBezTo>
                  <a:pt x="33570" y="11164"/>
                  <a:pt x="33601" y="11164"/>
                  <a:pt x="33633" y="11132"/>
                </a:cubicBezTo>
                <a:cubicBezTo>
                  <a:pt x="33696" y="11069"/>
                  <a:pt x="33728" y="11037"/>
                  <a:pt x="33760" y="10942"/>
                </a:cubicBezTo>
                <a:lnTo>
                  <a:pt x="33823" y="11005"/>
                </a:lnTo>
                <a:cubicBezTo>
                  <a:pt x="33860" y="11042"/>
                  <a:pt x="33908" y="11058"/>
                  <a:pt x="33948" y="11058"/>
                </a:cubicBezTo>
                <a:cubicBezTo>
                  <a:pt x="33976" y="11058"/>
                  <a:pt x="34000" y="11050"/>
                  <a:pt x="34013" y="11037"/>
                </a:cubicBezTo>
                <a:cubicBezTo>
                  <a:pt x="34076" y="10974"/>
                  <a:pt x="34108" y="10879"/>
                  <a:pt x="34045" y="10815"/>
                </a:cubicBezTo>
                <a:lnTo>
                  <a:pt x="33791" y="10530"/>
                </a:lnTo>
                <a:cubicBezTo>
                  <a:pt x="33791" y="10467"/>
                  <a:pt x="33760" y="10404"/>
                  <a:pt x="33728" y="10340"/>
                </a:cubicBezTo>
                <a:lnTo>
                  <a:pt x="33791" y="10340"/>
                </a:lnTo>
                <a:cubicBezTo>
                  <a:pt x="33886" y="10340"/>
                  <a:pt x="33950" y="10309"/>
                  <a:pt x="33981" y="10277"/>
                </a:cubicBezTo>
                <a:cubicBezTo>
                  <a:pt x="34108" y="10182"/>
                  <a:pt x="34171" y="10055"/>
                  <a:pt x="34171" y="9897"/>
                </a:cubicBezTo>
                <a:cubicBezTo>
                  <a:pt x="34171" y="9644"/>
                  <a:pt x="34045" y="9359"/>
                  <a:pt x="33823" y="8979"/>
                </a:cubicBezTo>
                <a:lnTo>
                  <a:pt x="33855" y="8979"/>
                </a:lnTo>
                <a:cubicBezTo>
                  <a:pt x="33879" y="8985"/>
                  <a:pt x="33902" y="8987"/>
                  <a:pt x="33923" y="8987"/>
                </a:cubicBezTo>
                <a:cubicBezTo>
                  <a:pt x="34015" y="8987"/>
                  <a:pt x="34082" y="8941"/>
                  <a:pt x="34108" y="8915"/>
                </a:cubicBezTo>
                <a:cubicBezTo>
                  <a:pt x="34171" y="8852"/>
                  <a:pt x="34171" y="8788"/>
                  <a:pt x="34140" y="8725"/>
                </a:cubicBezTo>
                <a:lnTo>
                  <a:pt x="33094" y="7458"/>
                </a:lnTo>
                <a:lnTo>
                  <a:pt x="33094" y="7458"/>
                </a:lnTo>
                <a:cubicBezTo>
                  <a:pt x="33881" y="8343"/>
                  <a:pt x="34057" y="8541"/>
                  <a:pt x="34141" y="8541"/>
                </a:cubicBezTo>
                <a:cubicBezTo>
                  <a:pt x="34165" y="8541"/>
                  <a:pt x="34182" y="8525"/>
                  <a:pt x="34203" y="8503"/>
                </a:cubicBezTo>
                <a:cubicBezTo>
                  <a:pt x="34298" y="8408"/>
                  <a:pt x="34361" y="8282"/>
                  <a:pt x="34361" y="8155"/>
                </a:cubicBezTo>
                <a:cubicBezTo>
                  <a:pt x="34361" y="7838"/>
                  <a:pt x="34140" y="7427"/>
                  <a:pt x="33696" y="6920"/>
                </a:cubicBezTo>
                <a:cubicBezTo>
                  <a:pt x="33760" y="6920"/>
                  <a:pt x="33791" y="6920"/>
                  <a:pt x="33855" y="6888"/>
                </a:cubicBezTo>
                <a:cubicBezTo>
                  <a:pt x="33918" y="6825"/>
                  <a:pt x="33918" y="6730"/>
                  <a:pt x="33855" y="6667"/>
                </a:cubicBezTo>
                <a:cubicBezTo>
                  <a:pt x="33696" y="6445"/>
                  <a:pt x="32936" y="5558"/>
                  <a:pt x="32049" y="4513"/>
                </a:cubicBezTo>
                <a:lnTo>
                  <a:pt x="30941" y="3183"/>
                </a:lnTo>
                <a:lnTo>
                  <a:pt x="30941" y="3183"/>
                </a:lnTo>
                <a:cubicBezTo>
                  <a:pt x="31923" y="4228"/>
                  <a:pt x="33031" y="5400"/>
                  <a:pt x="33950" y="6350"/>
                </a:cubicBezTo>
                <a:cubicBezTo>
                  <a:pt x="33968" y="6368"/>
                  <a:pt x="34007" y="6387"/>
                  <a:pt x="34049" y="6387"/>
                </a:cubicBezTo>
                <a:cubicBezTo>
                  <a:pt x="34080" y="6387"/>
                  <a:pt x="34113" y="6377"/>
                  <a:pt x="34140" y="6350"/>
                </a:cubicBezTo>
                <a:cubicBezTo>
                  <a:pt x="34171" y="6318"/>
                  <a:pt x="34235" y="6255"/>
                  <a:pt x="34235" y="6128"/>
                </a:cubicBezTo>
                <a:cubicBezTo>
                  <a:pt x="34266" y="5463"/>
                  <a:pt x="32239" y="3310"/>
                  <a:pt x="30783" y="1821"/>
                </a:cubicBezTo>
                <a:lnTo>
                  <a:pt x="30783" y="1821"/>
                </a:lnTo>
                <a:cubicBezTo>
                  <a:pt x="31099" y="2106"/>
                  <a:pt x="31416" y="2423"/>
                  <a:pt x="31764" y="2771"/>
                </a:cubicBezTo>
                <a:cubicBezTo>
                  <a:pt x="32556" y="3658"/>
                  <a:pt x="33633" y="4672"/>
                  <a:pt x="33950" y="4957"/>
                </a:cubicBezTo>
                <a:cubicBezTo>
                  <a:pt x="33965" y="4988"/>
                  <a:pt x="33997" y="5004"/>
                  <a:pt x="34033" y="5004"/>
                </a:cubicBezTo>
                <a:cubicBezTo>
                  <a:pt x="34068" y="5004"/>
                  <a:pt x="34108" y="4988"/>
                  <a:pt x="34140" y="4957"/>
                </a:cubicBezTo>
                <a:cubicBezTo>
                  <a:pt x="34203" y="4893"/>
                  <a:pt x="34203" y="4798"/>
                  <a:pt x="34140" y="4767"/>
                </a:cubicBezTo>
                <a:cubicBezTo>
                  <a:pt x="33221" y="3785"/>
                  <a:pt x="32461" y="3056"/>
                  <a:pt x="31859" y="2455"/>
                </a:cubicBezTo>
                <a:cubicBezTo>
                  <a:pt x="31543" y="2075"/>
                  <a:pt x="31289" y="1790"/>
                  <a:pt x="31194" y="1600"/>
                </a:cubicBezTo>
                <a:lnTo>
                  <a:pt x="31194" y="1600"/>
                </a:lnTo>
                <a:lnTo>
                  <a:pt x="35406" y="4893"/>
                </a:lnTo>
                <a:cubicBezTo>
                  <a:pt x="35422" y="4909"/>
                  <a:pt x="35454" y="4917"/>
                  <a:pt x="35485" y="4917"/>
                </a:cubicBezTo>
                <a:cubicBezTo>
                  <a:pt x="35517" y="4917"/>
                  <a:pt x="35549" y="4909"/>
                  <a:pt x="35565" y="4893"/>
                </a:cubicBezTo>
                <a:cubicBezTo>
                  <a:pt x="35596" y="4893"/>
                  <a:pt x="35596" y="4862"/>
                  <a:pt x="35596" y="4862"/>
                </a:cubicBezTo>
                <a:cubicBezTo>
                  <a:pt x="35628" y="4862"/>
                  <a:pt x="35691" y="4862"/>
                  <a:pt x="35723" y="4830"/>
                </a:cubicBezTo>
                <a:cubicBezTo>
                  <a:pt x="35786" y="4767"/>
                  <a:pt x="35786" y="4703"/>
                  <a:pt x="35755" y="4640"/>
                </a:cubicBezTo>
                <a:cubicBezTo>
                  <a:pt x="35596" y="4418"/>
                  <a:pt x="33601" y="2518"/>
                  <a:pt x="33253" y="2075"/>
                </a:cubicBezTo>
                <a:lnTo>
                  <a:pt x="33253" y="2075"/>
                </a:lnTo>
                <a:cubicBezTo>
                  <a:pt x="33570" y="2296"/>
                  <a:pt x="35628" y="4070"/>
                  <a:pt x="35976" y="4355"/>
                </a:cubicBezTo>
                <a:cubicBezTo>
                  <a:pt x="35989" y="4368"/>
                  <a:pt x="36013" y="4376"/>
                  <a:pt x="36039" y="4376"/>
                </a:cubicBezTo>
                <a:cubicBezTo>
                  <a:pt x="36076" y="4376"/>
                  <a:pt x="36116" y="4360"/>
                  <a:pt x="36135" y="4323"/>
                </a:cubicBezTo>
                <a:cubicBezTo>
                  <a:pt x="36166" y="4323"/>
                  <a:pt x="36198" y="4260"/>
                  <a:pt x="36198" y="4228"/>
                </a:cubicBezTo>
                <a:cubicBezTo>
                  <a:pt x="36230" y="4070"/>
                  <a:pt x="34330" y="2328"/>
                  <a:pt x="33475" y="1410"/>
                </a:cubicBezTo>
                <a:cubicBezTo>
                  <a:pt x="33379" y="1315"/>
                  <a:pt x="33284" y="1220"/>
                  <a:pt x="33189" y="1125"/>
                </a:cubicBezTo>
                <a:lnTo>
                  <a:pt x="33189" y="1125"/>
                </a:lnTo>
                <a:lnTo>
                  <a:pt x="35501" y="2201"/>
                </a:lnTo>
                <a:cubicBezTo>
                  <a:pt x="35565" y="2201"/>
                  <a:pt x="35628" y="2170"/>
                  <a:pt x="35660" y="2138"/>
                </a:cubicBezTo>
                <a:cubicBezTo>
                  <a:pt x="35691" y="2075"/>
                  <a:pt x="35691" y="2043"/>
                  <a:pt x="35660" y="1980"/>
                </a:cubicBezTo>
                <a:lnTo>
                  <a:pt x="35660" y="1980"/>
                </a:lnTo>
                <a:cubicBezTo>
                  <a:pt x="35752" y="2017"/>
                  <a:pt x="35813" y="2032"/>
                  <a:pt x="35853" y="2032"/>
                </a:cubicBezTo>
                <a:cubicBezTo>
                  <a:pt x="35881" y="2032"/>
                  <a:pt x="35900" y="2024"/>
                  <a:pt x="35913" y="2011"/>
                </a:cubicBezTo>
                <a:cubicBezTo>
                  <a:pt x="35945" y="1980"/>
                  <a:pt x="35976" y="1948"/>
                  <a:pt x="35976" y="1885"/>
                </a:cubicBezTo>
                <a:cubicBezTo>
                  <a:pt x="35976" y="1853"/>
                  <a:pt x="35976" y="1821"/>
                  <a:pt x="35945" y="1790"/>
                </a:cubicBezTo>
                <a:cubicBezTo>
                  <a:pt x="35945" y="1790"/>
                  <a:pt x="35881" y="1726"/>
                  <a:pt x="35850" y="1695"/>
                </a:cubicBezTo>
                <a:lnTo>
                  <a:pt x="35818" y="1726"/>
                </a:lnTo>
                <a:lnTo>
                  <a:pt x="35660" y="1663"/>
                </a:lnTo>
                <a:cubicBezTo>
                  <a:pt x="35353" y="1540"/>
                  <a:pt x="33564" y="647"/>
                  <a:pt x="33363" y="647"/>
                </a:cubicBezTo>
                <a:cubicBezTo>
                  <a:pt x="33356" y="647"/>
                  <a:pt x="33351" y="648"/>
                  <a:pt x="33348" y="650"/>
                </a:cubicBezTo>
                <a:cubicBezTo>
                  <a:pt x="33316" y="681"/>
                  <a:pt x="33284" y="713"/>
                  <a:pt x="33284" y="745"/>
                </a:cubicBezTo>
                <a:cubicBezTo>
                  <a:pt x="33284" y="776"/>
                  <a:pt x="33284" y="808"/>
                  <a:pt x="33316" y="840"/>
                </a:cubicBezTo>
                <a:lnTo>
                  <a:pt x="32809" y="713"/>
                </a:lnTo>
                <a:cubicBezTo>
                  <a:pt x="32800" y="704"/>
                  <a:pt x="32788" y="700"/>
                  <a:pt x="32775" y="700"/>
                </a:cubicBezTo>
                <a:cubicBezTo>
                  <a:pt x="32743" y="700"/>
                  <a:pt x="32705" y="722"/>
                  <a:pt x="32683" y="745"/>
                </a:cubicBezTo>
                <a:cubicBezTo>
                  <a:pt x="32651" y="745"/>
                  <a:pt x="32651" y="808"/>
                  <a:pt x="32619" y="840"/>
                </a:cubicBezTo>
                <a:cubicBezTo>
                  <a:pt x="32619" y="935"/>
                  <a:pt x="32651" y="998"/>
                  <a:pt x="33253" y="1600"/>
                </a:cubicBezTo>
                <a:cubicBezTo>
                  <a:pt x="33348" y="1726"/>
                  <a:pt x="33475" y="1821"/>
                  <a:pt x="33601" y="1948"/>
                </a:cubicBezTo>
                <a:cubicBezTo>
                  <a:pt x="33031" y="1536"/>
                  <a:pt x="32714" y="1315"/>
                  <a:pt x="32524" y="1220"/>
                </a:cubicBezTo>
                <a:cubicBezTo>
                  <a:pt x="32144" y="776"/>
                  <a:pt x="31764" y="428"/>
                  <a:pt x="31574" y="396"/>
                </a:cubicBezTo>
                <a:cubicBezTo>
                  <a:pt x="31511" y="396"/>
                  <a:pt x="31448" y="428"/>
                  <a:pt x="31416" y="428"/>
                </a:cubicBezTo>
                <a:cubicBezTo>
                  <a:pt x="31384" y="460"/>
                  <a:pt x="31353" y="523"/>
                  <a:pt x="31353" y="555"/>
                </a:cubicBezTo>
                <a:cubicBezTo>
                  <a:pt x="31353" y="681"/>
                  <a:pt x="31479" y="871"/>
                  <a:pt x="32398" y="1821"/>
                </a:cubicBezTo>
                <a:cubicBezTo>
                  <a:pt x="32493" y="1916"/>
                  <a:pt x="32619" y="2043"/>
                  <a:pt x="32714" y="2170"/>
                </a:cubicBezTo>
                <a:cubicBezTo>
                  <a:pt x="32873" y="2328"/>
                  <a:pt x="33031" y="2486"/>
                  <a:pt x="33189" y="2645"/>
                </a:cubicBezTo>
                <a:lnTo>
                  <a:pt x="31131" y="1156"/>
                </a:lnTo>
                <a:cubicBezTo>
                  <a:pt x="31105" y="1143"/>
                  <a:pt x="31079" y="1135"/>
                  <a:pt x="31052" y="1135"/>
                </a:cubicBezTo>
                <a:cubicBezTo>
                  <a:pt x="31015" y="1135"/>
                  <a:pt x="30978" y="1151"/>
                  <a:pt x="30941" y="1188"/>
                </a:cubicBezTo>
                <a:cubicBezTo>
                  <a:pt x="30909" y="1220"/>
                  <a:pt x="30846" y="1283"/>
                  <a:pt x="30846" y="1378"/>
                </a:cubicBezTo>
                <a:cubicBezTo>
                  <a:pt x="30846" y="1410"/>
                  <a:pt x="30846" y="1473"/>
                  <a:pt x="30878" y="1536"/>
                </a:cubicBezTo>
                <a:cubicBezTo>
                  <a:pt x="29784" y="536"/>
                  <a:pt x="29392" y="356"/>
                  <a:pt x="29235" y="356"/>
                </a:cubicBezTo>
                <a:cubicBezTo>
                  <a:pt x="29178" y="356"/>
                  <a:pt x="29153" y="379"/>
                  <a:pt x="29136" y="396"/>
                </a:cubicBezTo>
                <a:cubicBezTo>
                  <a:pt x="29104" y="428"/>
                  <a:pt x="29073" y="491"/>
                  <a:pt x="29073" y="523"/>
                </a:cubicBezTo>
                <a:cubicBezTo>
                  <a:pt x="29073" y="555"/>
                  <a:pt x="29104" y="586"/>
                  <a:pt x="29136" y="618"/>
                </a:cubicBezTo>
                <a:cubicBezTo>
                  <a:pt x="31258" y="2676"/>
                  <a:pt x="33475" y="5052"/>
                  <a:pt x="33886" y="5875"/>
                </a:cubicBezTo>
                <a:cubicBezTo>
                  <a:pt x="30244" y="2043"/>
                  <a:pt x="29104" y="871"/>
                  <a:pt x="28724" y="555"/>
                </a:cubicBezTo>
                <a:lnTo>
                  <a:pt x="28661" y="523"/>
                </a:lnTo>
                <a:cubicBezTo>
                  <a:pt x="28597" y="475"/>
                  <a:pt x="28558" y="460"/>
                  <a:pt x="28530" y="460"/>
                </a:cubicBezTo>
                <a:cubicBezTo>
                  <a:pt x="28502" y="460"/>
                  <a:pt x="28487" y="475"/>
                  <a:pt x="28471" y="491"/>
                </a:cubicBezTo>
                <a:cubicBezTo>
                  <a:pt x="28439" y="523"/>
                  <a:pt x="28407" y="555"/>
                  <a:pt x="28407" y="586"/>
                </a:cubicBezTo>
                <a:cubicBezTo>
                  <a:pt x="28407" y="650"/>
                  <a:pt x="28407" y="681"/>
                  <a:pt x="28439" y="713"/>
                </a:cubicBezTo>
                <a:lnTo>
                  <a:pt x="29073" y="1441"/>
                </a:lnTo>
                <a:cubicBezTo>
                  <a:pt x="28661" y="1093"/>
                  <a:pt x="28312" y="871"/>
                  <a:pt x="28059" y="840"/>
                </a:cubicBezTo>
                <a:cubicBezTo>
                  <a:pt x="27932" y="840"/>
                  <a:pt x="27869" y="871"/>
                  <a:pt x="27806" y="903"/>
                </a:cubicBezTo>
                <a:cubicBezTo>
                  <a:pt x="27774" y="966"/>
                  <a:pt x="27742" y="1030"/>
                  <a:pt x="27711" y="1125"/>
                </a:cubicBezTo>
                <a:lnTo>
                  <a:pt x="27711" y="1156"/>
                </a:lnTo>
                <a:cubicBezTo>
                  <a:pt x="27701" y="1147"/>
                  <a:pt x="27689" y="1143"/>
                  <a:pt x="27676" y="1143"/>
                </a:cubicBezTo>
                <a:cubicBezTo>
                  <a:pt x="27645" y="1143"/>
                  <a:pt x="27606" y="1166"/>
                  <a:pt x="27584" y="1188"/>
                </a:cubicBezTo>
                <a:cubicBezTo>
                  <a:pt x="27521" y="1220"/>
                  <a:pt x="27521" y="1315"/>
                  <a:pt x="27552" y="1378"/>
                </a:cubicBezTo>
                <a:lnTo>
                  <a:pt x="33633" y="8630"/>
                </a:lnTo>
                <a:cubicBezTo>
                  <a:pt x="33601" y="8598"/>
                  <a:pt x="33570" y="8598"/>
                  <a:pt x="33506" y="8567"/>
                </a:cubicBezTo>
                <a:cubicBezTo>
                  <a:pt x="32651" y="7395"/>
                  <a:pt x="30973" y="5780"/>
                  <a:pt x="29009" y="3880"/>
                </a:cubicBezTo>
                <a:cubicBezTo>
                  <a:pt x="28629" y="3531"/>
                  <a:pt x="28281" y="3183"/>
                  <a:pt x="27932" y="2866"/>
                </a:cubicBezTo>
                <a:cubicBezTo>
                  <a:pt x="27331" y="2170"/>
                  <a:pt x="26792" y="1536"/>
                  <a:pt x="26286" y="935"/>
                </a:cubicBezTo>
                <a:cubicBezTo>
                  <a:pt x="26254" y="903"/>
                  <a:pt x="26222" y="871"/>
                  <a:pt x="26191" y="871"/>
                </a:cubicBezTo>
                <a:cubicBezTo>
                  <a:pt x="26159" y="871"/>
                  <a:pt x="26096" y="871"/>
                  <a:pt x="26064" y="903"/>
                </a:cubicBezTo>
                <a:cubicBezTo>
                  <a:pt x="26064" y="935"/>
                  <a:pt x="26032" y="966"/>
                  <a:pt x="26001" y="998"/>
                </a:cubicBezTo>
                <a:cubicBezTo>
                  <a:pt x="25747" y="745"/>
                  <a:pt x="25557" y="586"/>
                  <a:pt x="25431" y="586"/>
                </a:cubicBezTo>
                <a:cubicBezTo>
                  <a:pt x="25367" y="586"/>
                  <a:pt x="25304" y="618"/>
                  <a:pt x="25272" y="650"/>
                </a:cubicBezTo>
                <a:cubicBezTo>
                  <a:pt x="25241" y="650"/>
                  <a:pt x="25241" y="681"/>
                  <a:pt x="25209" y="745"/>
                </a:cubicBezTo>
                <a:cubicBezTo>
                  <a:pt x="25209" y="776"/>
                  <a:pt x="25241" y="808"/>
                  <a:pt x="25241" y="840"/>
                </a:cubicBezTo>
                <a:lnTo>
                  <a:pt x="26308" y="2115"/>
                </a:lnTo>
                <a:lnTo>
                  <a:pt x="26308" y="2115"/>
                </a:lnTo>
                <a:cubicBezTo>
                  <a:pt x="26257" y="2064"/>
                  <a:pt x="26201" y="2022"/>
                  <a:pt x="26159" y="1980"/>
                </a:cubicBezTo>
                <a:lnTo>
                  <a:pt x="25336" y="1061"/>
                </a:lnTo>
                <a:cubicBezTo>
                  <a:pt x="25317" y="1024"/>
                  <a:pt x="25277" y="1009"/>
                  <a:pt x="25234" y="1009"/>
                </a:cubicBezTo>
                <a:cubicBezTo>
                  <a:pt x="25203" y="1009"/>
                  <a:pt x="25172" y="1016"/>
                  <a:pt x="25146" y="1030"/>
                </a:cubicBezTo>
                <a:cubicBezTo>
                  <a:pt x="25114" y="1061"/>
                  <a:pt x="25114" y="1093"/>
                  <a:pt x="25082" y="1125"/>
                </a:cubicBezTo>
                <a:cubicBezTo>
                  <a:pt x="24766" y="871"/>
                  <a:pt x="24512" y="713"/>
                  <a:pt x="24354" y="713"/>
                </a:cubicBezTo>
                <a:cubicBezTo>
                  <a:pt x="24336" y="707"/>
                  <a:pt x="24319" y="704"/>
                  <a:pt x="24303" y="704"/>
                </a:cubicBezTo>
                <a:cubicBezTo>
                  <a:pt x="24235" y="704"/>
                  <a:pt x="24183" y="751"/>
                  <a:pt x="24132" y="776"/>
                </a:cubicBezTo>
                <a:cubicBezTo>
                  <a:pt x="24100" y="776"/>
                  <a:pt x="24100" y="840"/>
                  <a:pt x="24100" y="871"/>
                </a:cubicBezTo>
                <a:cubicBezTo>
                  <a:pt x="24100" y="903"/>
                  <a:pt x="24100" y="966"/>
                  <a:pt x="24132" y="966"/>
                </a:cubicBezTo>
                <a:cubicBezTo>
                  <a:pt x="26602" y="3373"/>
                  <a:pt x="33031" y="9897"/>
                  <a:pt x="33031" y="11195"/>
                </a:cubicBezTo>
                <a:lnTo>
                  <a:pt x="33031" y="11227"/>
                </a:lnTo>
                <a:cubicBezTo>
                  <a:pt x="33031" y="11290"/>
                  <a:pt x="32999" y="11290"/>
                  <a:pt x="32999" y="11290"/>
                </a:cubicBezTo>
                <a:cubicBezTo>
                  <a:pt x="32991" y="11292"/>
                  <a:pt x="32982" y="11293"/>
                  <a:pt x="32972" y="11293"/>
                </a:cubicBezTo>
                <a:cubicBezTo>
                  <a:pt x="32654" y="11293"/>
                  <a:pt x="31664" y="10300"/>
                  <a:pt x="30466" y="8979"/>
                </a:cubicBezTo>
                <a:cubicBezTo>
                  <a:pt x="28629" y="6540"/>
                  <a:pt x="25716" y="2866"/>
                  <a:pt x="23910" y="1251"/>
                </a:cubicBezTo>
                <a:cubicBezTo>
                  <a:pt x="23404" y="681"/>
                  <a:pt x="23245" y="555"/>
                  <a:pt x="23150" y="555"/>
                </a:cubicBezTo>
                <a:cubicBezTo>
                  <a:pt x="23141" y="545"/>
                  <a:pt x="23129" y="541"/>
                  <a:pt x="23116" y="541"/>
                </a:cubicBezTo>
                <a:cubicBezTo>
                  <a:pt x="23084" y="541"/>
                  <a:pt x="23046" y="564"/>
                  <a:pt x="23024" y="586"/>
                </a:cubicBezTo>
                <a:cubicBezTo>
                  <a:pt x="22897" y="523"/>
                  <a:pt x="22770" y="460"/>
                  <a:pt x="22675" y="460"/>
                </a:cubicBezTo>
                <a:cubicBezTo>
                  <a:pt x="22651" y="454"/>
                  <a:pt x="22627" y="451"/>
                  <a:pt x="22603" y="451"/>
                </a:cubicBezTo>
                <a:cubicBezTo>
                  <a:pt x="22504" y="451"/>
                  <a:pt x="22416" y="497"/>
                  <a:pt x="22390" y="523"/>
                </a:cubicBezTo>
                <a:cubicBezTo>
                  <a:pt x="22359" y="555"/>
                  <a:pt x="22295" y="618"/>
                  <a:pt x="22295" y="681"/>
                </a:cubicBezTo>
                <a:cubicBezTo>
                  <a:pt x="22295" y="776"/>
                  <a:pt x="22327" y="871"/>
                  <a:pt x="22390" y="998"/>
                </a:cubicBezTo>
                <a:cubicBezTo>
                  <a:pt x="22367" y="992"/>
                  <a:pt x="22344" y="990"/>
                  <a:pt x="22321" y="990"/>
                </a:cubicBezTo>
                <a:cubicBezTo>
                  <a:pt x="22218" y="990"/>
                  <a:pt x="22120" y="1041"/>
                  <a:pt x="22042" y="1093"/>
                </a:cubicBezTo>
                <a:cubicBezTo>
                  <a:pt x="22010" y="1125"/>
                  <a:pt x="22010" y="1156"/>
                  <a:pt x="22010" y="1188"/>
                </a:cubicBezTo>
                <a:cubicBezTo>
                  <a:pt x="22010" y="1251"/>
                  <a:pt x="22010" y="1283"/>
                  <a:pt x="22042" y="1315"/>
                </a:cubicBezTo>
                <a:lnTo>
                  <a:pt x="29073" y="9707"/>
                </a:lnTo>
                <a:cubicBezTo>
                  <a:pt x="27426" y="8028"/>
                  <a:pt x="23942" y="3753"/>
                  <a:pt x="21662" y="840"/>
                </a:cubicBezTo>
                <a:cubicBezTo>
                  <a:pt x="21630" y="808"/>
                  <a:pt x="21599" y="808"/>
                  <a:pt x="21567" y="808"/>
                </a:cubicBezTo>
                <a:cubicBezTo>
                  <a:pt x="21504" y="808"/>
                  <a:pt x="21472" y="808"/>
                  <a:pt x="21440" y="840"/>
                </a:cubicBezTo>
                <a:cubicBezTo>
                  <a:pt x="21409" y="840"/>
                  <a:pt x="21377" y="903"/>
                  <a:pt x="21377" y="966"/>
                </a:cubicBezTo>
                <a:cubicBezTo>
                  <a:pt x="21377" y="1061"/>
                  <a:pt x="21535" y="1315"/>
                  <a:pt x="21820" y="1726"/>
                </a:cubicBezTo>
                <a:cubicBezTo>
                  <a:pt x="21092" y="966"/>
                  <a:pt x="20522" y="523"/>
                  <a:pt x="20110" y="460"/>
                </a:cubicBezTo>
                <a:cubicBezTo>
                  <a:pt x="19983" y="460"/>
                  <a:pt x="19857" y="491"/>
                  <a:pt x="19762" y="555"/>
                </a:cubicBezTo>
                <a:cubicBezTo>
                  <a:pt x="19730" y="586"/>
                  <a:pt x="19667" y="681"/>
                  <a:pt x="19667" y="808"/>
                </a:cubicBezTo>
                <a:cubicBezTo>
                  <a:pt x="19667" y="840"/>
                  <a:pt x="19667" y="871"/>
                  <a:pt x="19667" y="903"/>
                </a:cubicBezTo>
                <a:lnTo>
                  <a:pt x="19508" y="713"/>
                </a:lnTo>
                <a:cubicBezTo>
                  <a:pt x="19469" y="674"/>
                  <a:pt x="19430" y="647"/>
                  <a:pt x="19391" y="647"/>
                </a:cubicBezTo>
                <a:cubicBezTo>
                  <a:pt x="19367" y="647"/>
                  <a:pt x="19343" y="657"/>
                  <a:pt x="19318" y="681"/>
                </a:cubicBezTo>
                <a:cubicBezTo>
                  <a:pt x="19255" y="713"/>
                  <a:pt x="19223" y="808"/>
                  <a:pt x="19287" y="871"/>
                </a:cubicBezTo>
                <a:cubicBezTo>
                  <a:pt x="19508" y="1220"/>
                  <a:pt x="24449" y="8377"/>
                  <a:pt x="27077" y="10530"/>
                </a:cubicBezTo>
                <a:cubicBezTo>
                  <a:pt x="26761" y="10372"/>
                  <a:pt x="26412" y="10055"/>
                  <a:pt x="26001" y="9675"/>
                </a:cubicBezTo>
                <a:cubicBezTo>
                  <a:pt x="25906" y="9580"/>
                  <a:pt x="25811" y="9485"/>
                  <a:pt x="25716" y="9390"/>
                </a:cubicBezTo>
                <a:cubicBezTo>
                  <a:pt x="25177" y="8662"/>
                  <a:pt x="24417" y="7807"/>
                  <a:pt x="23499" y="6825"/>
                </a:cubicBezTo>
                <a:cubicBezTo>
                  <a:pt x="22580" y="5685"/>
                  <a:pt x="21630" y="4418"/>
                  <a:pt x="20839" y="3405"/>
                </a:cubicBezTo>
                <a:cubicBezTo>
                  <a:pt x="19160" y="1125"/>
                  <a:pt x="18590" y="396"/>
                  <a:pt x="18337" y="365"/>
                </a:cubicBezTo>
                <a:cubicBezTo>
                  <a:pt x="18273" y="365"/>
                  <a:pt x="18210" y="396"/>
                  <a:pt x="18178" y="428"/>
                </a:cubicBezTo>
                <a:cubicBezTo>
                  <a:pt x="18147" y="460"/>
                  <a:pt x="18083" y="523"/>
                  <a:pt x="18083" y="618"/>
                </a:cubicBezTo>
                <a:cubicBezTo>
                  <a:pt x="18083" y="871"/>
                  <a:pt x="18495" y="1536"/>
                  <a:pt x="19160" y="2391"/>
                </a:cubicBezTo>
                <a:cubicBezTo>
                  <a:pt x="18748" y="1948"/>
                  <a:pt x="18400" y="1536"/>
                  <a:pt x="18052" y="1125"/>
                </a:cubicBezTo>
                <a:cubicBezTo>
                  <a:pt x="18020" y="1093"/>
                  <a:pt x="17980" y="1077"/>
                  <a:pt x="17941" y="1077"/>
                </a:cubicBezTo>
                <a:cubicBezTo>
                  <a:pt x="17901" y="1077"/>
                  <a:pt x="17862" y="1093"/>
                  <a:pt x="17830" y="1125"/>
                </a:cubicBezTo>
                <a:cubicBezTo>
                  <a:pt x="17798" y="1125"/>
                  <a:pt x="17798" y="1188"/>
                  <a:pt x="17798" y="1220"/>
                </a:cubicBezTo>
                <a:cubicBezTo>
                  <a:pt x="17767" y="1410"/>
                  <a:pt x="18052" y="1695"/>
                  <a:pt x="19065" y="2740"/>
                </a:cubicBezTo>
                <a:cubicBezTo>
                  <a:pt x="19920" y="3721"/>
                  <a:pt x="21092" y="5052"/>
                  <a:pt x="22264" y="6350"/>
                </a:cubicBezTo>
                <a:cubicBezTo>
                  <a:pt x="24195" y="8503"/>
                  <a:pt x="25336" y="9707"/>
                  <a:pt x="26032" y="10404"/>
                </a:cubicBezTo>
                <a:cubicBezTo>
                  <a:pt x="26159" y="10625"/>
                  <a:pt x="26222" y="10815"/>
                  <a:pt x="26222" y="10942"/>
                </a:cubicBezTo>
                <a:cubicBezTo>
                  <a:pt x="26222" y="11005"/>
                  <a:pt x="26191" y="11037"/>
                  <a:pt x="26159" y="11037"/>
                </a:cubicBezTo>
                <a:cubicBezTo>
                  <a:pt x="26096" y="11100"/>
                  <a:pt x="26032" y="11100"/>
                  <a:pt x="25906" y="11100"/>
                </a:cubicBezTo>
                <a:cubicBezTo>
                  <a:pt x="25684" y="11069"/>
                  <a:pt x="25367" y="10879"/>
                  <a:pt x="25019" y="10594"/>
                </a:cubicBezTo>
                <a:cubicBezTo>
                  <a:pt x="23847" y="9232"/>
                  <a:pt x="22485" y="7648"/>
                  <a:pt x="21250" y="6160"/>
                </a:cubicBezTo>
                <a:cubicBezTo>
                  <a:pt x="20839" y="5622"/>
                  <a:pt x="20427" y="5083"/>
                  <a:pt x="20078" y="4577"/>
                </a:cubicBezTo>
                <a:cubicBezTo>
                  <a:pt x="18273" y="2138"/>
                  <a:pt x="17228" y="776"/>
                  <a:pt x="16785" y="713"/>
                </a:cubicBezTo>
                <a:cubicBezTo>
                  <a:pt x="16767" y="707"/>
                  <a:pt x="16750" y="704"/>
                  <a:pt x="16734" y="704"/>
                </a:cubicBezTo>
                <a:cubicBezTo>
                  <a:pt x="16666" y="704"/>
                  <a:pt x="16614" y="751"/>
                  <a:pt x="16563" y="776"/>
                </a:cubicBezTo>
                <a:cubicBezTo>
                  <a:pt x="16563" y="776"/>
                  <a:pt x="16532" y="840"/>
                  <a:pt x="16532" y="871"/>
                </a:cubicBezTo>
                <a:cubicBezTo>
                  <a:pt x="16532" y="903"/>
                  <a:pt x="16532" y="998"/>
                  <a:pt x="18178" y="2993"/>
                </a:cubicBezTo>
                <a:lnTo>
                  <a:pt x="16342" y="935"/>
                </a:lnTo>
                <a:cubicBezTo>
                  <a:pt x="16304" y="898"/>
                  <a:pt x="16256" y="882"/>
                  <a:pt x="16217" y="882"/>
                </a:cubicBezTo>
                <a:cubicBezTo>
                  <a:pt x="16189" y="882"/>
                  <a:pt x="16165" y="890"/>
                  <a:pt x="16152" y="903"/>
                </a:cubicBezTo>
                <a:cubicBezTo>
                  <a:pt x="16088" y="966"/>
                  <a:pt x="16057" y="1061"/>
                  <a:pt x="16120" y="1125"/>
                </a:cubicBezTo>
                <a:lnTo>
                  <a:pt x="24702" y="11322"/>
                </a:lnTo>
                <a:lnTo>
                  <a:pt x="24671" y="11322"/>
                </a:lnTo>
                <a:cubicBezTo>
                  <a:pt x="24480" y="11290"/>
                  <a:pt x="24195" y="11164"/>
                  <a:pt x="23910" y="10910"/>
                </a:cubicBezTo>
                <a:cubicBezTo>
                  <a:pt x="23910" y="10879"/>
                  <a:pt x="23879" y="10879"/>
                  <a:pt x="23879" y="10879"/>
                </a:cubicBezTo>
                <a:cubicBezTo>
                  <a:pt x="23340" y="10182"/>
                  <a:pt x="19857" y="5685"/>
                  <a:pt x="17387" y="2930"/>
                </a:cubicBezTo>
                <a:cubicBezTo>
                  <a:pt x="16373" y="1568"/>
                  <a:pt x="15867" y="1030"/>
                  <a:pt x="15613" y="998"/>
                </a:cubicBezTo>
                <a:cubicBezTo>
                  <a:pt x="15550" y="998"/>
                  <a:pt x="15518" y="998"/>
                  <a:pt x="15455" y="1030"/>
                </a:cubicBezTo>
                <a:cubicBezTo>
                  <a:pt x="15296" y="903"/>
                  <a:pt x="15138" y="840"/>
                  <a:pt x="15043" y="840"/>
                </a:cubicBezTo>
                <a:cubicBezTo>
                  <a:pt x="15015" y="830"/>
                  <a:pt x="14990" y="826"/>
                  <a:pt x="14968" y="826"/>
                </a:cubicBezTo>
                <a:cubicBezTo>
                  <a:pt x="14914" y="826"/>
                  <a:pt x="14875" y="849"/>
                  <a:pt x="14853" y="871"/>
                </a:cubicBezTo>
                <a:cubicBezTo>
                  <a:pt x="14821" y="903"/>
                  <a:pt x="14790" y="935"/>
                  <a:pt x="14790" y="998"/>
                </a:cubicBezTo>
                <a:cubicBezTo>
                  <a:pt x="14790" y="1030"/>
                  <a:pt x="14790" y="1156"/>
                  <a:pt x="18400" y="5432"/>
                </a:cubicBezTo>
                <a:cubicBezTo>
                  <a:pt x="14222" y="984"/>
                  <a:pt x="13508" y="391"/>
                  <a:pt x="13291" y="391"/>
                </a:cubicBezTo>
                <a:cubicBezTo>
                  <a:pt x="13253" y="391"/>
                  <a:pt x="13230" y="409"/>
                  <a:pt x="13206" y="428"/>
                </a:cubicBezTo>
                <a:cubicBezTo>
                  <a:pt x="13175" y="460"/>
                  <a:pt x="13175" y="491"/>
                  <a:pt x="13143" y="491"/>
                </a:cubicBezTo>
                <a:cubicBezTo>
                  <a:pt x="13048" y="396"/>
                  <a:pt x="12985" y="333"/>
                  <a:pt x="12953" y="301"/>
                </a:cubicBezTo>
                <a:cubicBezTo>
                  <a:pt x="12921" y="285"/>
                  <a:pt x="12882" y="277"/>
                  <a:pt x="12846" y="277"/>
                </a:cubicBezTo>
                <a:cubicBezTo>
                  <a:pt x="12810" y="277"/>
                  <a:pt x="12779" y="285"/>
                  <a:pt x="12763" y="301"/>
                </a:cubicBezTo>
                <a:cubicBezTo>
                  <a:pt x="12700" y="365"/>
                  <a:pt x="12700" y="460"/>
                  <a:pt x="12731" y="523"/>
                </a:cubicBezTo>
                <a:cubicBezTo>
                  <a:pt x="12763" y="555"/>
                  <a:pt x="15106" y="3310"/>
                  <a:pt x="17482" y="6033"/>
                </a:cubicBezTo>
                <a:cubicBezTo>
                  <a:pt x="20269" y="9327"/>
                  <a:pt x="21472" y="10689"/>
                  <a:pt x="22010" y="11227"/>
                </a:cubicBezTo>
                <a:cubicBezTo>
                  <a:pt x="21979" y="11227"/>
                  <a:pt x="21947" y="11259"/>
                  <a:pt x="21947" y="11259"/>
                </a:cubicBezTo>
                <a:cubicBezTo>
                  <a:pt x="21915" y="11290"/>
                  <a:pt x="21884" y="11290"/>
                  <a:pt x="21820" y="11290"/>
                </a:cubicBezTo>
                <a:cubicBezTo>
                  <a:pt x="20902" y="11195"/>
                  <a:pt x="18147" y="7712"/>
                  <a:pt x="15962" y="4925"/>
                </a:cubicBezTo>
                <a:cubicBezTo>
                  <a:pt x="13681" y="2043"/>
                  <a:pt x="12351" y="396"/>
                  <a:pt x="11813" y="333"/>
                </a:cubicBezTo>
                <a:cubicBezTo>
                  <a:pt x="11718" y="333"/>
                  <a:pt x="11655" y="365"/>
                  <a:pt x="11623" y="396"/>
                </a:cubicBezTo>
                <a:cubicBezTo>
                  <a:pt x="11591" y="428"/>
                  <a:pt x="11560" y="460"/>
                  <a:pt x="11560" y="523"/>
                </a:cubicBezTo>
                <a:cubicBezTo>
                  <a:pt x="11560" y="650"/>
                  <a:pt x="11623" y="808"/>
                  <a:pt x="11813" y="1093"/>
                </a:cubicBezTo>
                <a:lnTo>
                  <a:pt x="11781" y="1093"/>
                </a:lnTo>
                <a:cubicBezTo>
                  <a:pt x="11718" y="1093"/>
                  <a:pt x="11686" y="1093"/>
                  <a:pt x="11655" y="1125"/>
                </a:cubicBezTo>
                <a:cubicBezTo>
                  <a:pt x="11623" y="1156"/>
                  <a:pt x="11591" y="1188"/>
                  <a:pt x="11591" y="1251"/>
                </a:cubicBezTo>
                <a:cubicBezTo>
                  <a:pt x="11591" y="1315"/>
                  <a:pt x="11655" y="1410"/>
                  <a:pt x="11750" y="1600"/>
                </a:cubicBezTo>
                <a:cubicBezTo>
                  <a:pt x="11206" y="1056"/>
                  <a:pt x="11019" y="917"/>
                  <a:pt x="10933" y="917"/>
                </a:cubicBezTo>
                <a:cubicBezTo>
                  <a:pt x="10899" y="917"/>
                  <a:pt x="10881" y="939"/>
                  <a:pt x="10863" y="966"/>
                </a:cubicBezTo>
                <a:cubicBezTo>
                  <a:pt x="10799" y="998"/>
                  <a:pt x="10736" y="1061"/>
                  <a:pt x="10736" y="1220"/>
                </a:cubicBezTo>
                <a:cubicBezTo>
                  <a:pt x="10736" y="1315"/>
                  <a:pt x="10768" y="1441"/>
                  <a:pt x="10831" y="1600"/>
                </a:cubicBezTo>
                <a:cubicBezTo>
                  <a:pt x="10609" y="1251"/>
                  <a:pt x="10356" y="935"/>
                  <a:pt x="10166" y="618"/>
                </a:cubicBezTo>
                <a:cubicBezTo>
                  <a:pt x="10134" y="586"/>
                  <a:pt x="10103" y="555"/>
                  <a:pt x="10071" y="555"/>
                </a:cubicBezTo>
                <a:cubicBezTo>
                  <a:pt x="10008" y="555"/>
                  <a:pt x="9976" y="555"/>
                  <a:pt x="9944" y="586"/>
                </a:cubicBezTo>
                <a:cubicBezTo>
                  <a:pt x="9913" y="618"/>
                  <a:pt x="9881" y="681"/>
                  <a:pt x="9881" y="776"/>
                </a:cubicBezTo>
                <a:cubicBezTo>
                  <a:pt x="9849" y="903"/>
                  <a:pt x="10008" y="1188"/>
                  <a:pt x="10261" y="1600"/>
                </a:cubicBezTo>
                <a:cubicBezTo>
                  <a:pt x="10008" y="1283"/>
                  <a:pt x="9786" y="1093"/>
                  <a:pt x="9659" y="966"/>
                </a:cubicBezTo>
                <a:cubicBezTo>
                  <a:pt x="9644" y="935"/>
                  <a:pt x="9612" y="919"/>
                  <a:pt x="9576" y="919"/>
                </a:cubicBezTo>
                <a:cubicBezTo>
                  <a:pt x="9541" y="919"/>
                  <a:pt x="9501" y="935"/>
                  <a:pt x="9469" y="966"/>
                </a:cubicBezTo>
                <a:cubicBezTo>
                  <a:pt x="9406" y="1030"/>
                  <a:pt x="9406" y="1093"/>
                  <a:pt x="9438" y="1156"/>
                </a:cubicBezTo>
                <a:cubicBezTo>
                  <a:pt x="10166" y="2043"/>
                  <a:pt x="15771" y="8947"/>
                  <a:pt x="17862" y="10689"/>
                </a:cubicBezTo>
                <a:cubicBezTo>
                  <a:pt x="18020" y="10942"/>
                  <a:pt x="18083" y="11100"/>
                  <a:pt x="18052" y="11195"/>
                </a:cubicBezTo>
                <a:cubicBezTo>
                  <a:pt x="18029" y="11218"/>
                  <a:pt x="18007" y="11240"/>
                  <a:pt x="17951" y="11240"/>
                </a:cubicBezTo>
                <a:cubicBezTo>
                  <a:pt x="17928" y="11240"/>
                  <a:pt x="17899" y="11236"/>
                  <a:pt x="17862" y="11227"/>
                </a:cubicBezTo>
                <a:cubicBezTo>
                  <a:pt x="17640" y="11227"/>
                  <a:pt x="17292" y="11005"/>
                  <a:pt x="16912" y="10689"/>
                </a:cubicBezTo>
                <a:cubicBezTo>
                  <a:pt x="15740" y="9232"/>
                  <a:pt x="13016" y="5875"/>
                  <a:pt x="10768" y="3373"/>
                </a:cubicBezTo>
                <a:cubicBezTo>
                  <a:pt x="9216" y="1346"/>
                  <a:pt x="8678" y="681"/>
                  <a:pt x="8456" y="650"/>
                </a:cubicBezTo>
                <a:cubicBezTo>
                  <a:pt x="8424" y="650"/>
                  <a:pt x="8329" y="650"/>
                  <a:pt x="8329" y="681"/>
                </a:cubicBezTo>
                <a:cubicBezTo>
                  <a:pt x="8298" y="713"/>
                  <a:pt x="8266" y="745"/>
                  <a:pt x="8234" y="776"/>
                </a:cubicBezTo>
                <a:cubicBezTo>
                  <a:pt x="7949" y="523"/>
                  <a:pt x="7728" y="365"/>
                  <a:pt x="7601" y="365"/>
                </a:cubicBezTo>
                <a:cubicBezTo>
                  <a:pt x="7506" y="365"/>
                  <a:pt x="7443" y="396"/>
                  <a:pt x="7411" y="396"/>
                </a:cubicBezTo>
                <a:cubicBezTo>
                  <a:pt x="7348" y="460"/>
                  <a:pt x="7284" y="523"/>
                  <a:pt x="7253" y="586"/>
                </a:cubicBezTo>
                <a:cubicBezTo>
                  <a:pt x="7126" y="523"/>
                  <a:pt x="6967" y="460"/>
                  <a:pt x="6872" y="460"/>
                </a:cubicBezTo>
                <a:cubicBezTo>
                  <a:pt x="6833" y="452"/>
                  <a:pt x="6795" y="448"/>
                  <a:pt x="6760" y="448"/>
                </a:cubicBezTo>
                <a:cubicBezTo>
                  <a:pt x="6653" y="448"/>
                  <a:pt x="6564" y="483"/>
                  <a:pt x="6492" y="555"/>
                </a:cubicBezTo>
                <a:cubicBezTo>
                  <a:pt x="6429" y="618"/>
                  <a:pt x="6366" y="713"/>
                  <a:pt x="6334" y="871"/>
                </a:cubicBezTo>
                <a:cubicBezTo>
                  <a:pt x="6334" y="998"/>
                  <a:pt x="6366" y="1156"/>
                  <a:pt x="6461" y="1346"/>
                </a:cubicBezTo>
                <a:lnTo>
                  <a:pt x="6239" y="1093"/>
                </a:lnTo>
                <a:cubicBezTo>
                  <a:pt x="6207" y="1061"/>
                  <a:pt x="6168" y="1045"/>
                  <a:pt x="6128" y="1045"/>
                </a:cubicBezTo>
                <a:cubicBezTo>
                  <a:pt x="6089" y="1045"/>
                  <a:pt x="6049" y="1061"/>
                  <a:pt x="6017" y="1093"/>
                </a:cubicBezTo>
                <a:cubicBezTo>
                  <a:pt x="5986" y="1125"/>
                  <a:pt x="5954" y="1156"/>
                  <a:pt x="5954" y="1220"/>
                </a:cubicBezTo>
                <a:cubicBezTo>
                  <a:pt x="5183" y="424"/>
                  <a:pt x="4944" y="271"/>
                  <a:pt x="4831" y="271"/>
                </a:cubicBezTo>
                <a:cubicBezTo>
                  <a:pt x="4796" y="271"/>
                  <a:pt x="4773" y="286"/>
                  <a:pt x="4751" y="301"/>
                </a:cubicBezTo>
                <a:cubicBezTo>
                  <a:pt x="4719" y="333"/>
                  <a:pt x="4719" y="365"/>
                  <a:pt x="4687" y="428"/>
                </a:cubicBezTo>
                <a:cubicBezTo>
                  <a:pt x="4687" y="460"/>
                  <a:pt x="4719" y="491"/>
                  <a:pt x="4751" y="523"/>
                </a:cubicBezTo>
                <a:cubicBezTo>
                  <a:pt x="5511" y="1378"/>
                  <a:pt x="6397" y="2360"/>
                  <a:pt x="7316" y="3405"/>
                </a:cubicBezTo>
                <a:cubicBezTo>
                  <a:pt x="8266" y="4577"/>
                  <a:pt x="9564" y="6033"/>
                  <a:pt x="10768" y="7363"/>
                </a:cubicBezTo>
                <a:cubicBezTo>
                  <a:pt x="11591" y="8313"/>
                  <a:pt x="12288" y="9169"/>
                  <a:pt x="12763" y="9770"/>
                </a:cubicBezTo>
                <a:lnTo>
                  <a:pt x="4561" y="1251"/>
                </a:lnTo>
                <a:cubicBezTo>
                  <a:pt x="4524" y="1214"/>
                  <a:pt x="4476" y="1199"/>
                  <a:pt x="4429" y="1199"/>
                </a:cubicBezTo>
                <a:cubicBezTo>
                  <a:pt x="4397" y="1199"/>
                  <a:pt x="4365" y="1207"/>
                  <a:pt x="4339" y="1220"/>
                </a:cubicBezTo>
                <a:cubicBezTo>
                  <a:pt x="4307" y="1283"/>
                  <a:pt x="4276" y="1378"/>
                  <a:pt x="4339" y="1441"/>
                </a:cubicBezTo>
                <a:lnTo>
                  <a:pt x="6936" y="4513"/>
                </a:lnTo>
                <a:lnTo>
                  <a:pt x="6904" y="4482"/>
                </a:lnTo>
                <a:cubicBezTo>
                  <a:pt x="6809" y="4418"/>
                  <a:pt x="6714" y="4323"/>
                  <a:pt x="6651" y="4228"/>
                </a:cubicBezTo>
                <a:lnTo>
                  <a:pt x="2882" y="48"/>
                </a:lnTo>
                <a:cubicBezTo>
                  <a:pt x="2866" y="16"/>
                  <a:pt x="2835" y="0"/>
                  <a:pt x="2799" y="0"/>
                </a:cubicBez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8"/>
          <p:cNvSpPr/>
          <p:nvPr/>
        </p:nvSpPr>
        <p:spPr>
          <a:xfrm>
            <a:off x="4232616" y="3263178"/>
            <a:ext cx="791779" cy="371630"/>
          </a:xfrm>
          <a:custGeom>
            <a:avLst/>
            <a:gdLst/>
            <a:ahLst/>
            <a:cxnLst/>
            <a:rect l="l" t="t" r="r" b="b"/>
            <a:pathLst>
              <a:path w="27331" h="12827" extrusionOk="0">
                <a:moveTo>
                  <a:pt x="14948" y="528"/>
                </a:moveTo>
                <a:cubicBezTo>
                  <a:pt x="15043" y="528"/>
                  <a:pt x="15138" y="560"/>
                  <a:pt x="15233" y="623"/>
                </a:cubicBezTo>
                <a:cubicBezTo>
                  <a:pt x="15233" y="655"/>
                  <a:pt x="15233" y="655"/>
                  <a:pt x="15233" y="655"/>
                </a:cubicBezTo>
                <a:cubicBezTo>
                  <a:pt x="15201" y="750"/>
                  <a:pt x="15233" y="845"/>
                  <a:pt x="15296" y="1003"/>
                </a:cubicBezTo>
                <a:cubicBezTo>
                  <a:pt x="15201" y="940"/>
                  <a:pt x="15138" y="908"/>
                  <a:pt x="15043" y="876"/>
                </a:cubicBezTo>
                <a:cubicBezTo>
                  <a:pt x="14979" y="718"/>
                  <a:pt x="14916" y="591"/>
                  <a:pt x="14916" y="528"/>
                </a:cubicBezTo>
                <a:close/>
                <a:moveTo>
                  <a:pt x="9469" y="1478"/>
                </a:moveTo>
                <a:lnTo>
                  <a:pt x="9469" y="1478"/>
                </a:lnTo>
                <a:cubicBezTo>
                  <a:pt x="9627" y="1668"/>
                  <a:pt x="9817" y="1921"/>
                  <a:pt x="10039" y="2206"/>
                </a:cubicBezTo>
                <a:cubicBezTo>
                  <a:pt x="9817" y="1921"/>
                  <a:pt x="9627" y="1700"/>
                  <a:pt x="9469" y="1478"/>
                </a:cubicBezTo>
                <a:close/>
                <a:moveTo>
                  <a:pt x="570" y="1320"/>
                </a:moveTo>
                <a:lnTo>
                  <a:pt x="570" y="1320"/>
                </a:lnTo>
                <a:cubicBezTo>
                  <a:pt x="728" y="1478"/>
                  <a:pt x="1045" y="1858"/>
                  <a:pt x="1393" y="2365"/>
                </a:cubicBezTo>
                <a:cubicBezTo>
                  <a:pt x="1108" y="2080"/>
                  <a:pt x="855" y="1826"/>
                  <a:pt x="665" y="1668"/>
                </a:cubicBezTo>
                <a:cubicBezTo>
                  <a:pt x="602" y="1541"/>
                  <a:pt x="570" y="1415"/>
                  <a:pt x="570" y="1320"/>
                </a:cubicBezTo>
                <a:close/>
                <a:moveTo>
                  <a:pt x="15423" y="1446"/>
                </a:moveTo>
                <a:cubicBezTo>
                  <a:pt x="15455" y="1478"/>
                  <a:pt x="15486" y="1510"/>
                  <a:pt x="15550" y="1541"/>
                </a:cubicBezTo>
                <a:cubicBezTo>
                  <a:pt x="15708" y="1858"/>
                  <a:pt x="15930" y="2175"/>
                  <a:pt x="16215" y="2555"/>
                </a:cubicBezTo>
                <a:cubicBezTo>
                  <a:pt x="15898" y="2143"/>
                  <a:pt x="15613" y="1763"/>
                  <a:pt x="15423" y="1446"/>
                </a:cubicBezTo>
                <a:close/>
                <a:moveTo>
                  <a:pt x="15550" y="876"/>
                </a:moveTo>
                <a:lnTo>
                  <a:pt x="15550" y="876"/>
                </a:lnTo>
                <a:cubicBezTo>
                  <a:pt x="15708" y="971"/>
                  <a:pt x="15866" y="1130"/>
                  <a:pt x="16025" y="1288"/>
                </a:cubicBezTo>
                <a:cubicBezTo>
                  <a:pt x="16310" y="1636"/>
                  <a:pt x="16658" y="2080"/>
                  <a:pt x="17070" y="2618"/>
                </a:cubicBezTo>
                <a:cubicBezTo>
                  <a:pt x="16595" y="2111"/>
                  <a:pt x="16151" y="1668"/>
                  <a:pt x="15771" y="1351"/>
                </a:cubicBezTo>
                <a:cubicBezTo>
                  <a:pt x="15676" y="1161"/>
                  <a:pt x="15581" y="1003"/>
                  <a:pt x="15550" y="876"/>
                </a:cubicBezTo>
                <a:close/>
                <a:moveTo>
                  <a:pt x="17450" y="1320"/>
                </a:moveTo>
                <a:lnTo>
                  <a:pt x="17450" y="1320"/>
                </a:lnTo>
                <a:cubicBezTo>
                  <a:pt x="17830" y="1700"/>
                  <a:pt x="18368" y="2270"/>
                  <a:pt x="19001" y="2998"/>
                </a:cubicBezTo>
                <a:cubicBezTo>
                  <a:pt x="18400" y="2333"/>
                  <a:pt x="17830" y="1763"/>
                  <a:pt x="17450" y="1320"/>
                </a:cubicBezTo>
                <a:close/>
                <a:moveTo>
                  <a:pt x="317" y="1826"/>
                </a:moveTo>
                <a:cubicBezTo>
                  <a:pt x="348" y="1858"/>
                  <a:pt x="380" y="1858"/>
                  <a:pt x="443" y="1890"/>
                </a:cubicBezTo>
                <a:cubicBezTo>
                  <a:pt x="602" y="2301"/>
                  <a:pt x="950" y="2840"/>
                  <a:pt x="1362" y="3441"/>
                </a:cubicBezTo>
                <a:cubicBezTo>
                  <a:pt x="1172" y="3283"/>
                  <a:pt x="982" y="3188"/>
                  <a:pt x="823" y="3093"/>
                </a:cubicBezTo>
                <a:cubicBezTo>
                  <a:pt x="475" y="2618"/>
                  <a:pt x="285" y="2238"/>
                  <a:pt x="285" y="1985"/>
                </a:cubicBezTo>
                <a:cubicBezTo>
                  <a:pt x="285" y="1921"/>
                  <a:pt x="317" y="1858"/>
                  <a:pt x="317" y="1826"/>
                </a:cubicBezTo>
                <a:close/>
                <a:moveTo>
                  <a:pt x="4249" y="4502"/>
                </a:moveTo>
                <a:lnTo>
                  <a:pt x="4249" y="4502"/>
                </a:lnTo>
                <a:cubicBezTo>
                  <a:pt x="4298" y="4560"/>
                  <a:pt x="4344" y="4618"/>
                  <a:pt x="4402" y="4677"/>
                </a:cubicBezTo>
                <a:cubicBezTo>
                  <a:pt x="4402" y="4677"/>
                  <a:pt x="4402" y="4708"/>
                  <a:pt x="4402" y="4708"/>
                </a:cubicBezTo>
                <a:cubicBezTo>
                  <a:pt x="4361" y="4647"/>
                  <a:pt x="4307" y="4573"/>
                  <a:pt x="4249" y="4502"/>
                </a:cubicBezTo>
                <a:close/>
                <a:moveTo>
                  <a:pt x="10482" y="528"/>
                </a:moveTo>
                <a:lnTo>
                  <a:pt x="10482" y="528"/>
                </a:lnTo>
                <a:cubicBezTo>
                  <a:pt x="10863" y="908"/>
                  <a:pt x="11876" y="2333"/>
                  <a:pt x="12826" y="3726"/>
                </a:cubicBezTo>
                <a:cubicBezTo>
                  <a:pt x="13174" y="4233"/>
                  <a:pt x="13523" y="4740"/>
                  <a:pt x="13871" y="5215"/>
                </a:cubicBezTo>
                <a:cubicBezTo>
                  <a:pt x="13839" y="5183"/>
                  <a:pt x="13808" y="5152"/>
                  <a:pt x="13776" y="5120"/>
                </a:cubicBezTo>
                <a:cubicBezTo>
                  <a:pt x="11939" y="2840"/>
                  <a:pt x="10641" y="1066"/>
                  <a:pt x="10482" y="528"/>
                </a:cubicBezTo>
                <a:close/>
                <a:moveTo>
                  <a:pt x="16531" y="2491"/>
                </a:moveTo>
                <a:lnTo>
                  <a:pt x="16531" y="2491"/>
                </a:lnTo>
                <a:cubicBezTo>
                  <a:pt x="17260" y="3251"/>
                  <a:pt x="18083" y="4265"/>
                  <a:pt x="18938" y="5373"/>
                </a:cubicBezTo>
                <a:cubicBezTo>
                  <a:pt x="18020" y="4328"/>
                  <a:pt x="17165" y="3346"/>
                  <a:pt x="16531" y="2491"/>
                </a:cubicBezTo>
                <a:close/>
                <a:moveTo>
                  <a:pt x="1583" y="4043"/>
                </a:moveTo>
                <a:cubicBezTo>
                  <a:pt x="1868" y="4297"/>
                  <a:pt x="2217" y="4645"/>
                  <a:pt x="2565" y="5025"/>
                </a:cubicBezTo>
                <a:cubicBezTo>
                  <a:pt x="2692" y="5183"/>
                  <a:pt x="2850" y="5373"/>
                  <a:pt x="2977" y="5563"/>
                </a:cubicBezTo>
                <a:cubicBezTo>
                  <a:pt x="2470" y="5025"/>
                  <a:pt x="1995" y="4518"/>
                  <a:pt x="1583" y="4043"/>
                </a:cubicBezTo>
                <a:close/>
                <a:moveTo>
                  <a:pt x="16884" y="5748"/>
                </a:moveTo>
                <a:cubicBezTo>
                  <a:pt x="16900" y="5758"/>
                  <a:pt x="16911" y="5766"/>
                  <a:pt x="16911" y="5785"/>
                </a:cubicBezTo>
                <a:lnTo>
                  <a:pt x="16884" y="5748"/>
                </a:lnTo>
                <a:close/>
                <a:moveTo>
                  <a:pt x="20585" y="971"/>
                </a:moveTo>
                <a:cubicBezTo>
                  <a:pt x="21123" y="1035"/>
                  <a:pt x="22865" y="2966"/>
                  <a:pt x="24480" y="5025"/>
                </a:cubicBezTo>
                <a:lnTo>
                  <a:pt x="25969" y="6957"/>
                </a:lnTo>
                <a:cubicBezTo>
                  <a:pt x="25304" y="6165"/>
                  <a:pt x="24385" y="5183"/>
                  <a:pt x="23277" y="4106"/>
                </a:cubicBezTo>
                <a:cubicBezTo>
                  <a:pt x="22105" y="2903"/>
                  <a:pt x="20490" y="1288"/>
                  <a:pt x="20522" y="971"/>
                </a:cubicBezTo>
                <a:close/>
                <a:moveTo>
                  <a:pt x="7252" y="1066"/>
                </a:moveTo>
                <a:lnTo>
                  <a:pt x="7252" y="1066"/>
                </a:lnTo>
                <a:cubicBezTo>
                  <a:pt x="7379" y="1161"/>
                  <a:pt x="7569" y="1320"/>
                  <a:pt x="7759" y="1510"/>
                </a:cubicBezTo>
                <a:lnTo>
                  <a:pt x="10831" y="5500"/>
                </a:lnTo>
                <a:cubicBezTo>
                  <a:pt x="11369" y="6260"/>
                  <a:pt x="11876" y="6988"/>
                  <a:pt x="12351" y="7685"/>
                </a:cubicBezTo>
                <a:cubicBezTo>
                  <a:pt x="10071" y="4772"/>
                  <a:pt x="7917" y="2016"/>
                  <a:pt x="7252" y="1066"/>
                </a:cubicBezTo>
                <a:close/>
                <a:moveTo>
                  <a:pt x="1077" y="2460"/>
                </a:moveTo>
                <a:lnTo>
                  <a:pt x="1077" y="2460"/>
                </a:lnTo>
                <a:cubicBezTo>
                  <a:pt x="1615" y="3030"/>
                  <a:pt x="2375" y="3885"/>
                  <a:pt x="3230" y="4930"/>
                </a:cubicBezTo>
                <a:cubicBezTo>
                  <a:pt x="3959" y="5943"/>
                  <a:pt x="4624" y="6893"/>
                  <a:pt x="5289" y="7780"/>
                </a:cubicBezTo>
                <a:cubicBezTo>
                  <a:pt x="4434" y="6703"/>
                  <a:pt x="3579" y="5658"/>
                  <a:pt x="2787" y="4803"/>
                </a:cubicBezTo>
                <a:cubicBezTo>
                  <a:pt x="2090" y="3916"/>
                  <a:pt x="1488" y="3093"/>
                  <a:pt x="1077" y="2460"/>
                </a:cubicBezTo>
                <a:close/>
                <a:moveTo>
                  <a:pt x="23087" y="6133"/>
                </a:moveTo>
                <a:cubicBezTo>
                  <a:pt x="23752" y="6830"/>
                  <a:pt x="24385" y="7495"/>
                  <a:pt x="24924" y="8160"/>
                </a:cubicBezTo>
                <a:cubicBezTo>
                  <a:pt x="24385" y="7590"/>
                  <a:pt x="23752" y="6893"/>
                  <a:pt x="23087" y="6133"/>
                </a:cubicBezTo>
                <a:close/>
                <a:moveTo>
                  <a:pt x="3705" y="401"/>
                </a:moveTo>
                <a:lnTo>
                  <a:pt x="3705" y="401"/>
                </a:lnTo>
                <a:cubicBezTo>
                  <a:pt x="4244" y="655"/>
                  <a:pt x="6175" y="3315"/>
                  <a:pt x="7727" y="5437"/>
                </a:cubicBezTo>
                <a:cubicBezTo>
                  <a:pt x="8551" y="6608"/>
                  <a:pt x="9342" y="7685"/>
                  <a:pt x="10039" y="8603"/>
                </a:cubicBezTo>
                <a:cubicBezTo>
                  <a:pt x="7664" y="5722"/>
                  <a:pt x="4022" y="1288"/>
                  <a:pt x="3705" y="401"/>
                </a:cubicBezTo>
                <a:close/>
                <a:moveTo>
                  <a:pt x="14346" y="8445"/>
                </a:moveTo>
                <a:lnTo>
                  <a:pt x="14504" y="8635"/>
                </a:lnTo>
                <a:cubicBezTo>
                  <a:pt x="14568" y="8730"/>
                  <a:pt x="14599" y="8793"/>
                  <a:pt x="14663" y="8888"/>
                </a:cubicBezTo>
                <a:lnTo>
                  <a:pt x="14346" y="8445"/>
                </a:lnTo>
                <a:close/>
                <a:moveTo>
                  <a:pt x="22897" y="4170"/>
                </a:moveTo>
                <a:lnTo>
                  <a:pt x="23087" y="4328"/>
                </a:lnTo>
                <a:cubicBezTo>
                  <a:pt x="24734" y="6007"/>
                  <a:pt x="26824" y="8097"/>
                  <a:pt x="26824" y="8888"/>
                </a:cubicBezTo>
                <a:cubicBezTo>
                  <a:pt x="26317" y="8287"/>
                  <a:pt x="24607" y="6228"/>
                  <a:pt x="22897" y="4170"/>
                </a:cubicBezTo>
                <a:close/>
                <a:moveTo>
                  <a:pt x="21218" y="4360"/>
                </a:moveTo>
                <a:cubicBezTo>
                  <a:pt x="22897" y="6418"/>
                  <a:pt x="24924" y="8793"/>
                  <a:pt x="26032" y="9585"/>
                </a:cubicBezTo>
                <a:cubicBezTo>
                  <a:pt x="26071" y="9640"/>
                  <a:pt x="26082" y="9666"/>
                  <a:pt x="26068" y="9666"/>
                </a:cubicBezTo>
                <a:cubicBezTo>
                  <a:pt x="25950" y="9666"/>
                  <a:pt x="23947" y="7671"/>
                  <a:pt x="22327" y="5880"/>
                </a:cubicBezTo>
                <a:cubicBezTo>
                  <a:pt x="22168" y="5690"/>
                  <a:pt x="22042" y="5468"/>
                  <a:pt x="21883" y="5278"/>
                </a:cubicBezTo>
                <a:cubicBezTo>
                  <a:pt x="21630" y="4962"/>
                  <a:pt x="21408" y="4645"/>
                  <a:pt x="21218" y="4360"/>
                </a:cubicBezTo>
                <a:close/>
                <a:moveTo>
                  <a:pt x="16563" y="3030"/>
                </a:moveTo>
                <a:cubicBezTo>
                  <a:pt x="17545" y="4328"/>
                  <a:pt x="19065" y="6007"/>
                  <a:pt x="20807" y="7938"/>
                </a:cubicBezTo>
                <a:cubicBezTo>
                  <a:pt x="21313" y="8635"/>
                  <a:pt x="21820" y="9364"/>
                  <a:pt x="22263" y="10060"/>
                </a:cubicBezTo>
                <a:cubicBezTo>
                  <a:pt x="20268" y="7685"/>
                  <a:pt x="18020" y="4962"/>
                  <a:pt x="16563" y="3030"/>
                </a:cubicBezTo>
                <a:close/>
                <a:moveTo>
                  <a:pt x="7632" y="8635"/>
                </a:moveTo>
                <a:lnTo>
                  <a:pt x="7632" y="8635"/>
                </a:lnTo>
                <a:cubicBezTo>
                  <a:pt x="7981" y="9047"/>
                  <a:pt x="8297" y="9427"/>
                  <a:pt x="8614" y="9775"/>
                </a:cubicBezTo>
                <a:cubicBezTo>
                  <a:pt x="8709" y="9934"/>
                  <a:pt x="8804" y="10060"/>
                  <a:pt x="8899" y="10187"/>
                </a:cubicBezTo>
                <a:cubicBezTo>
                  <a:pt x="8519" y="9712"/>
                  <a:pt x="8076" y="9205"/>
                  <a:pt x="7632" y="8635"/>
                </a:cubicBezTo>
                <a:close/>
                <a:moveTo>
                  <a:pt x="14599" y="4867"/>
                </a:moveTo>
                <a:cubicBezTo>
                  <a:pt x="15011" y="5373"/>
                  <a:pt x="15455" y="5943"/>
                  <a:pt x="15930" y="6482"/>
                </a:cubicBezTo>
                <a:lnTo>
                  <a:pt x="19508" y="11137"/>
                </a:lnTo>
                <a:cubicBezTo>
                  <a:pt x="18210" y="9870"/>
                  <a:pt x="16278" y="7273"/>
                  <a:pt x="14599" y="4867"/>
                </a:cubicBezTo>
                <a:close/>
                <a:moveTo>
                  <a:pt x="2439" y="10314"/>
                </a:moveTo>
                <a:cubicBezTo>
                  <a:pt x="2819" y="10694"/>
                  <a:pt x="3167" y="11105"/>
                  <a:pt x="3420" y="11422"/>
                </a:cubicBezTo>
                <a:lnTo>
                  <a:pt x="2439" y="10314"/>
                </a:lnTo>
                <a:close/>
                <a:moveTo>
                  <a:pt x="8392" y="4201"/>
                </a:moveTo>
                <a:lnTo>
                  <a:pt x="8392" y="4201"/>
                </a:lnTo>
                <a:cubicBezTo>
                  <a:pt x="10958" y="6957"/>
                  <a:pt x="13681" y="10187"/>
                  <a:pt x="14219" y="11707"/>
                </a:cubicBezTo>
                <a:lnTo>
                  <a:pt x="8392" y="4201"/>
                </a:lnTo>
                <a:close/>
                <a:moveTo>
                  <a:pt x="19508" y="10599"/>
                </a:moveTo>
                <a:cubicBezTo>
                  <a:pt x="20015" y="11200"/>
                  <a:pt x="20458" y="11644"/>
                  <a:pt x="20712" y="11929"/>
                </a:cubicBezTo>
                <a:lnTo>
                  <a:pt x="20680" y="11929"/>
                </a:lnTo>
                <a:cubicBezTo>
                  <a:pt x="20585" y="11897"/>
                  <a:pt x="20490" y="11865"/>
                  <a:pt x="20363" y="11802"/>
                </a:cubicBezTo>
                <a:cubicBezTo>
                  <a:pt x="20363" y="11770"/>
                  <a:pt x="20363" y="11707"/>
                  <a:pt x="20332" y="11675"/>
                </a:cubicBezTo>
                <a:lnTo>
                  <a:pt x="19508" y="10599"/>
                </a:lnTo>
                <a:close/>
                <a:moveTo>
                  <a:pt x="8297" y="8857"/>
                </a:moveTo>
                <a:lnTo>
                  <a:pt x="8297" y="8857"/>
                </a:lnTo>
                <a:cubicBezTo>
                  <a:pt x="9564" y="10282"/>
                  <a:pt x="10641" y="11485"/>
                  <a:pt x="11116" y="11992"/>
                </a:cubicBezTo>
                <a:lnTo>
                  <a:pt x="11084" y="11992"/>
                </a:lnTo>
                <a:cubicBezTo>
                  <a:pt x="11021" y="11992"/>
                  <a:pt x="10958" y="11960"/>
                  <a:pt x="10863" y="11929"/>
                </a:cubicBezTo>
                <a:cubicBezTo>
                  <a:pt x="10863" y="11929"/>
                  <a:pt x="10863" y="11929"/>
                  <a:pt x="10863" y="11897"/>
                </a:cubicBezTo>
                <a:cubicBezTo>
                  <a:pt x="10166" y="11105"/>
                  <a:pt x="9469" y="10314"/>
                  <a:pt x="8772" y="9522"/>
                </a:cubicBezTo>
                <a:cubicBezTo>
                  <a:pt x="8646" y="9300"/>
                  <a:pt x="8456" y="9079"/>
                  <a:pt x="8297" y="8857"/>
                </a:cubicBezTo>
                <a:close/>
                <a:moveTo>
                  <a:pt x="7822" y="11137"/>
                </a:moveTo>
                <a:cubicBezTo>
                  <a:pt x="7917" y="11264"/>
                  <a:pt x="8012" y="11359"/>
                  <a:pt x="8107" y="11454"/>
                </a:cubicBezTo>
                <a:cubicBezTo>
                  <a:pt x="8297" y="11707"/>
                  <a:pt x="8456" y="11929"/>
                  <a:pt x="8551" y="12119"/>
                </a:cubicBezTo>
                <a:cubicBezTo>
                  <a:pt x="8361" y="11865"/>
                  <a:pt x="8107" y="11549"/>
                  <a:pt x="7822" y="11137"/>
                </a:cubicBezTo>
                <a:close/>
                <a:moveTo>
                  <a:pt x="6144" y="4328"/>
                </a:moveTo>
                <a:lnTo>
                  <a:pt x="6144" y="4328"/>
                </a:lnTo>
                <a:cubicBezTo>
                  <a:pt x="7316" y="5785"/>
                  <a:pt x="8836" y="7653"/>
                  <a:pt x="10704" y="9870"/>
                </a:cubicBezTo>
                <a:cubicBezTo>
                  <a:pt x="11496" y="10820"/>
                  <a:pt x="12193" y="11675"/>
                  <a:pt x="12573" y="12150"/>
                </a:cubicBezTo>
                <a:cubicBezTo>
                  <a:pt x="12288" y="11929"/>
                  <a:pt x="11876" y="11517"/>
                  <a:pt x="11369" y="10915"/>
                </a:cubicBezTo>
                <a:cubicBezTo>
                  <a:pt x="10514" y="9870"/>
                  <a:pt x="9311" y="8382"/>
                  <a:pt x="8076" y="6862"/>
                </a:cubicBezTo>
                <a:cubicBezTo>
                  <a:pt x="7442" y="6038"/>
                  <a:pt x="6809" y="5183"/>
                  <a:pt x="6144" y="4328"/>
                </a:cubicBezTo>
                <a:close/>
                <a:moveTo>
                  <a:pt x="4735" y="0"/>
                </a:moveTo>
                <a:cubicBezTo>
                  <a:pt x="4698" y="0"/>
                  <a:pt x="4661" y="16"/>
                  <a:pt x="4624" y="53"/>
                </a:cubicBezTo>
                <a:cubicBezTo>
                  <a:pt x="4560" y="85"/>
                  <a:pt x="4560" y="211"/>
                  <a:pt x="4592" y="275"/>
                </a:cubicBezTo>
                <a:cubicBezTo>
                  <a:pt x="4624" y="306"/>
                  <a:pt x="7094" y="3441"/>
                  <a:pt x="9532" y="6513"/>
                </a:cubicBezTo>
                <a:cubicBezTo>
                  <a:pt x="12446" y="10219"/>
                  <a:pt x="13681" y="11770"/>
                  <a:pt x="14251" y="12372"/>
                </a:cubicBezTo>
                <a:cubicBezTo>
                  <a:pt x="14219" y="12404"/>
                  <a:pt x="14219" y="12404"/>
                  <a:pt x="14219" y="12435"/>
                </a:cubicBezTo>
                <a:cubicBezTo>
                  <a:pt x="14188" y="12435"/>
                  <a:pt x="14156" y="12467"/>
                  <a:pt x="14093" y="12467"/>
                </a:cubicBezTo>
                <a:cubicBezTo>
                  <a:pt x="13111" y="12340"/>
                  <a:pt x="10261" y="8413"/>
                  <a:pt x="7949" y="5247"/>
                </a:cubicBezTo>
                <a:cubicBezTo>
                  <a:pt x="5574" y="1985"/>
                  <a:pt x="4212" y="116"/>
                  <a:pt x="3642" y="53"/>
                </a:cubicBezTo>
                <a:cubicBezTo>
                  <a:pt x="3547" y="53"/>
                  <a:pt x="3484" y="85"/>
                  <a:pt x="3452" y="116"/>
                </a:cubicBezTo>
                <a:cubicBezTo>
                  <a:pt x="3420" y="148"/>
                  <a:pt x="3357" y="211"/>
                  <a:pt x="3357" y="275"/>
                </a:cubicBezTo>
                <a:cubicBezTo>
                  <a:pt x="3357" y="401"/>
                  <a:pt x="3452" y="591"/>
                  <a:pt x="3610" y="908"/>
                </a:cubicBezTo>
                <a:lnTo>
                  <a:pt x="3579" y="908"/>
                </a:lnTo>
                <a:cubicBezTo>
                  <a:pt x="3547" y="908"/>
                  <a:pt x="3515" y="908"/>
                  <a:pt x="3484" y="940"/>
                </a:cubicBezTo>
                <a:cubicBezTo>
                  <a:pt x="3420" y="971"/>
                  <a:pt x="3420" y="1035"/>
                  <a:pt x="3420" y="1098"/>
                </a:cubicBezTo>
                <a:cubicBezTo>
                  <a:pt x="3389" y="1161"/>
                  <a:pt x="3452" y="1288"/>
                  <a:pt x="3547" y="1478"/>
                </a:cubicBezTo>
                <a:cubicBezTo>
                  <a:pt x="2986" y="847"/>
                  <a:pt x="2805" y="716"/>
                  <a:pt x="2710" y="716"/>
                </a:cubicBezTo>
                <a:cubicBezTo>
                  <a:pt x="2676" y="716"/>
                  <a:pt x="2654" y="733"/>
                  <a:pt x="2629" y="750"/>
                </a:cubicBezTo>
                <a:cubicBezTo>
                  <a:pt x="2597" y="813"/>
                  <a:pt x="2534" y="908"/>
                  <a:pt x="2534" y="1035"/>
                </a:cubicBezTo>
                <a:cubicBezTo>
                  <a:pt x="2534" y="1161"/>
                  <a:pt x="2534" y="1320"/>
                  <a:pt x="2629" y="1478"/>
                </a:cubicBezTo>
                <a:cubicBezTo>
                  <a:pt x="2375" y="1098"/>
                  <a:pt x="2122" y="718"/>
                  <a:pt x="1932" y="370"/>
                </a:cubicBezTo>
                <a:cubicBezTo>
                  <a:pt x="1900" y="338"/>
                  <a:pt x="1868" y="306"/>
                  <a:pt x="1805" y="306"/>
                </a:cubicBezTo>
                <a:cubicBezTo>
                  <a:pt x="1773" y="306"/>
                  <a:pt x="1742" y="306"/>
                  <a:pt x="1710" y="338"/>
                </a:cubicBezTo>
                <a:cubicBezTo>
                  <a:pt x="1678" y="370"/>
                  <a:pt x="1615" y="433"/>
                  <a:pt x="1615" y="528"/>
                </a:cubicBezTo>
                <a:cubicBezTo>
                  <a:pt x="1615" y="718"/>
                  <a:pt x="1773" y="1035"/>
                  <a:pt x="2027" y="1478"/>
                </a:cubicBezTo>
                <a:cubicBezTo>
                  <a:pt x="1742" y="1130"/>
                  <a:pt x="1520" y="908"/>
                  <a:pt x="1393" y="781"/>
                </a:cubicBezTo>
                <a:cubicBezTo>
                  <a:pt x="1375" y="744"/>
                  <a:pt x="1335" y="729"/>
                  <a:pt x="1292" y="729"/>
                </a:cubicBezTo>
                <a:cubicBezTo>
                  <a:pt x="1261" y="729"/>
                  <a:pt x="1230" y="736"/>
                  <a:pt x="1203" y="750"/>
                </a:cubicBezTo>
                <a:cubicBezTo>
                  <a:pt x="1140" y="813"/>
                  <a:pt x="1140" y="908"/>
                  <a:pt x="1172" y="1003"/>
                </a:cubicBezTo>
                <a:cubicBezTo>
                  <a:pt x="1932" y="1985"/>
                  <a:pt x="7759" y="9807"/>
                  <a:pt x="9976" y="11770"/>
                </a:cubicBezTo>
                <a:cubicBezTo>
                  <a:pt x="10134" y="12055"/>
                  <a:pt x="10197" y="12245"/>
                  <a:pt x="10166" y="12340"/>
                </a:cubicBezTo>
                <a:cubicBezTo>
                  <a:pt x="10143" y="12363"/>
                  <a:pt x="10105" y="12385"/>
                  <a:pt x="10051" y="12385"/>
                </a:cubicBezTo>
                <a:cubicBezTo>
                  <a:pt x="10029" y="12385"/>
                  <a:pt x="10004" y="12381"/>
                  <a:pt x="9976" y="12372"/>
                </a:cubicBezTo>
                <a:cubicBezTo>
                  <a:pt x="9691" y="12340"/>
                  <a:pt x="9342" y="12087"/>
                  <a:pt x="8867" y="11644"/>
                </a:cubicBezTo>
                <a:cubicBezTo>
                  <a:pt x="7759" y="10155"/>
                  <a:pt x="5447" y="7115"/>
                  <a:pt x="3484" y="4740"/>
                </a:cubicBezTo>
                <a:cubicBezTo>
                  <a:pt x="3389" y="4582"/>
                  <a:pt x="3262" y="4423"/>
                  <a:pt x="3167" y="4297"/>
                </a:cubicBezTo>
                <a:cubicBezTo>
                  <a:pt x="1298" y="1636"/>
                  <a:pt x="792" y="971"/>
                  <a:pt x="538" y="940"/>
                </a:cubicBezTo>
                <a:cubicBezTo>
                  <a:pt x="529" y="930"/>
                  <a:pt x="517" y="926"/>
                  <a:pt x="504" y="926"/>
                </a:cubicBezTo>
                <a:cubicBezTo>
                  <a:pt x="472" y="926"/>
                  <a:pt x="434" y="949"/>
                  <a:pt x="412" y="971"/>
                </a:cubicBezTo>
                <a:cubicBezTo>
                  <a:pt x="348" y="1035"/>
                  <a:pt x="285" y="1130"/>
                  <a:pt x="285" y="1288"/>
                </a:cubicBezTo>
                <a:cubicBezTo>
                  <a:pt x="253" y="1351"/>
                  <a:pt x="285" y="1415"/>
                  <a:pt x="285" y="1510"/>
                </a:cubicBezTo>
                <a:cubicBezTo>
                  <a:pt x="222" y="1510"/>
                  <a:pt x="190" y="1541"/>
                  <a:pt x="158" y="1573"/>
                </a:cubicBezTo>
                <a:cubicBezTo>
                  <a:pt x="63" y="1668"/>
                  <a:pt x="0" y="1795"/>
                  <a:pt x="0" y="1953"/>
                </a:cubicBezTo>
                <a:lnTo>
                  <a:pt x="0" y="1985"/>
                </a:lnTo>
                <a:cubicBezTo>
                  <a:pt x="0" y="2238"/>
                  <a:pt x="127" y="2618"/>
                  <a:pt x="412" y="3061"/>
                </a:cubicBezTo>
                <a:cubicBezTo>
                  <a:pt x="348" y="3061"/>
                  <a:pt x="317" y="3093"/>
                  <a:pt x="285" y="3125"/>
                </a:cubicBezTo>
                <a:cubicBezTo>
                  <a:pt x="222" y="3188"/>
                  <a:pt x="158" y="3283"/>
                  <a:pt x="158" y="3441"/>
                </a:cubicBezTo>
                <a:cubicBezTo>
                  <a:pt x="127" y="3726"/>
                  <a:pt x="412" y="4265"/>
                  <a:pt x="855" y="4930"/>
                </a:cubicBezTo>
                <a:cubicBezTo>
                  <a:pt x="823" y="4930"/>
                  <a:pt x="792" y="4930"/>
                  <a:pt x="728" y="4962"/>
                </a:cubicBezTo>
                <a:cubicBezTo>
                  <a:pt x="697" y="4993"/>
                  <a:pt x="665" y="5057"/>
                  <a:pt x="665" y="5120"/>
                </a:cubicBezTo>
                <a:cubicBezTo>
                  <a:pt x="665" y="5183"/>
                  <a:pt x="665" y="5247"/>
                  <a:pt x="728" y="5342"/>
                </a:cubicBezTo>
                <a:cubicBezTo>
                  <a:pt x="507" y="5152"/>
                  <a:pt x="380" y="5025"/>
                  <a:pt x="285" y="4962"/>
                </a:cubicBezTo>
                <a:cubicBezTo>
                  <a:pt x="222" y="4914"/>
                  <a:pt x="174" y="4898"/>
                  <a:pt x="139" y="4898"/>
                </a:cubicBezTo>
                <a:cubicBezTo>
                  <a:pt x="103" y="4898"/>
                  <a:pt x="79" y="4914"/>
                  <a:pt x="63" y="4930"/>
                </a:cubicBezTo>
                <a:cubicBezTo>
                  <a:pt x="32" y="4962"/>
                  <a:pt x="32" y="4993"/>
                  <a:pt x="0" y="5057"/>
                </a:cubicBezTo>
                <a:cubicBezTo>
                  <a:pt x="0" y="5088"/>
                  <a:pt x="32" y="5120"/>
                  <a:pt x="63" y="5152"/>
                </a:cubicBezTo>
                <a:cubicBezTo>
                  <a:pt x="1520" y="6925"/>
                  <a:pt x="3674" y="9554"/>
                  <a:pt x="4719" y="11010"/>
                </a:cubicBezTo>
                <a:lnTo>
                  <a:pt x="887" y="7273"/>
                </a:lnTo>
                <a:cubicBezTo>
                  <a:pt x="861" y="7260"/>
                  <a:pt x="829" y="7253"/>
                  <a:pt x="796" y="7253"/>
                </a:cubicBezTo>
                <a:cubicBezTo>
                  <a:pt x="750" y="7253"/>
                  <a:pt x="702" y="7268"/>
                  <a:pt x="665" y="7305"/>
                </a:cubicBezTo>
                <a:cubicBezTo>
                  <a:pt x="602" y="7368"/>
                  <a:pt x="602" y="7463"/>
                  <a:pt x="665" y="7527"/>
                </a:cubicBezTo>
                <a:lnTo>
                  <a:pt x="1995" y="9237"/>
                </a:lnTo>
                <a:lnTo>
                  <a:pt x="538" y="7653"/>
                </a:lnTo>
                <a:cubicBezTo>
                  <a:pt x="507" y="7622"/>
                  <a:pt x="467" y="7606"/>
                  <a:pt x="428" y="7606"/>
                </a:cubicBezTo>
                <a:cubicBezTo>
                  <a:pt x="388" y="7606"/>
                  <a:pt x="348" y="7622"/>
                  <a:pt x="317" y="7653"/>
                </a:cubicBezTo>
                <a:cubicBezTo>
                  <a:pt x="285" y="7685"/>
                  <a:pt x="253" y="7748"/>
                  <a:pt x="253" y="7780"/>
                </a:cubicBezTo>
                <a:cubicBezTo>
                  <a:pt x="253" y="7907"/>
                  <a:pt x="348" y="8033"/>
                  <a:pt x="633" y="8382"/>
                </a:cubicBezTo>
                <a:lnTo>
                  <a:pt x="602" y="8382"/>
                </a:lnTo>
                <a:cubicBezTo>
                  <a:pt x="570" y="8445"/>
                  <a:pt x="538" y="8572"/>
                  <a:pt x="602" y="8635"/>
                </a:cubicBezTo>
                <a:cubicBezTo>
                  <a:pt x="1298" y="9522"/>
                  <a:pt x="2375" y="10852"/>
                  <a:pt x="2850" y="11454"/>
                </a:cubicBezTo>
                <a:cubicBezTo>
                  <a:pt x="2375" y="11137"/>
                  <a:pt x="1552" y="10282"/>
                  <a:pt x="823" y="9459"/>
                </a:cubicBezTo>
                <a:cubicBezTo>
                  <a:pt x="792" y="9427"/>
                  <a:pt x="760" y="9411"/>
                  <a:pt x="728" y="9411"/>
                </a:cubicBezTo>
                <a:cubicBezTo>
                  <a:pt x="697" y="9411"/>
                  <a:pt x="665" y="9427"/>
                  <a:pt x="633" y="9459"/>
                </a:cubicBezTo>
                <a:cubicBezTo>
                  <a:pt x="570" y="9490"/>
                  <a:pt x="538" y="9585"/>
                  <a:pt x="538" y="9649"/>
                </a:cubicBezTo>
                <a:cubicBezTo>
                  <a:pt x="538" y="9738"/>
                  <a:pt x="2706" y="11800"/>
                  <a:pt x="2746" y="11800"/>
                </a:cubicBezTo>
                <a:cubicBezTo>
                  <a:pt x="2749" y="11800"/>
                  <a:pt x="2742" y="11790"/>
                  <a:pt x="2724" y="11770"/>
                </a:cubicBezTo>
                <a:lnTo>
                  <a:pt x="2724" y="11770"/>
                </a:lnTo>
                <a:cubicBezTo>
                  <a:pt x="2884" y="11871"/>
                  <a:pt x="3032" y="11933"/>
                  <a:pt x="3151" y="11933"/>
                </a:cubicBezTo>
                <a:cubicBezTo>
                  <a:pt x="3219" y="11933"/>
                  <a:pt x="3279" y="11912"/>
                  <a:pt x="3325" y="11865"/>
                </a:cubicBezTo>
                <a:cubicBezTo>
                  <a:pt x="3325" y="11865"/>
                  <a:pt x="3325" y="11865"/>
                  <a:pt x="3325" y="11834"/>
                </a:cubicBezTo>
                <a:lnTo>
                  <a:pt x="3705" y="12277"/>
                </a:lnTo>
                <a:cubicBezTo>
                  <a:pt x="3742" y="12314"/>
                  <a:pt x="3790" y="12330"/>
                  <a:pt x="3836" y="12330"/>
                </a:cubicBezTo>
                <a:cubicBezTo>
                  <a:pt x="3869" y="12330"/>
                  <a:pt x="3901" y="12322"/>
                  <a:pt x="3927" y="12309"/>
                </a:cubicBezTo>
                <a:cubicBezTo>
                  <a:pt x="3990" y="12245"/>
                  <a:pt x="4022" y="12150"/>
                  <a:pt x="4022" y="12055"/>
                </a:cubicBezTo>
                <a:cubicBezTo>
                  <a:pt x="4022" y="11992"/>
                  <a:pt x="3990" y="11929"/>
                  <a:pt x="3990" y="11834"/>
                </a:cubicBezTo>
                <a:lnTo>
                  <a:pt x="3990" y="11834"/>
                </a:lnTo>
                <a:lnTo>
                  <a:pt x="4117" y="11992"/>
                </a:lnTo>
                <a:cubicBezTo>
                  <a:pt x="4149" y="12024"/>
                  <a:pt x="4188" y="12040"/>
                  <a:pt x="4228" y="12040"/>
                </a:cubicBezTo>
                <a:cubicBezTo>
                  <a:pt x="4267" y="12040"/>
                  <a:pt x="4307" y="12024"/>
                  <a:pt x="4339" y="11992"/>
                </a:cubicBezTo>
                <a:cubicBezTo>
                  <a:pt x="4402" y="11929"/>
                  <a:pt x="4402" y="11834"/>
                  <a:pt x="4339" y="11770"/>
                </a:cubicBezTo>
                <a:lnTo>
                  <a:pt x="2217" y="9015"/>
                </a:lnTo>
                <a:lnTo>
                  <a:pt x="5415" y="12087"/>
                </a:lnTo>
                <a:cubicBezTo>
                  <a:pt x="5453" y="12124"/>
                  <a:pt x="5490" y="12140"/>
                  <a:pt x="5527" y="12140"/>
                </a:cubicBezTo>
                <a:cubicBezTo>
                  <a:pt x="5553" y="12140"/>
                  <a:pt x="5579" y="12132"/>
                  <a:pt x="5605" y="12119"/>
                </a:cubicBezTo>
                <a:cubicBezTo>
                  <a:pt x="5637" y="12087"/>
                  <a:pt x="5669" y="12024"/>
                  <a:pt x="5669" y="11960"/>
                </a:cubicBezTo>
                <a:cubicBezTo>
                  <a:pt x="5669" y="11865"/>
                  <a:pt x="5447" y="11485"/>
                  <a:pt x="5067" y="10947"/>
                </a:cubicBezTo>
                <a:lnTo>
                  <a:pt x="5067" y="10947"/>
                </a:lnTo>
                <a:cubicBezTo>
                  <a:pt x="5447" y="11390"/>
                  <a:pt x="5764" y="11770"/>
                  <a:pt x="5954" y="11960"/>
                </a:cubicBezTo>
                <a:cubicBezTo>
                  <a:pt x="5985" y="11992"/>
                  <a:pt x="6025" y="12008"/>
                  <a:pt x="6065" y="12008"/>
                </a:cubicBezTo>
                <a:cubicBezTo>
                  <a:pt x="6104" y="12008"/>
                  <a:pt x="6144" y="11992"/>
                  <a:pt x="6175" y="11960"/>
                </a:cubicBezTo>
                <a:cubicBezTo>
                  <a:pt x="6239" y="11897"/>
                  <a:pt x="6239" y="11802"/>
                  <a:pt x="6175" y="11739"/>
                </a:cubicBezTo>
                <a:cubicBezTo>
                  <a:pt x="4244" y="9395"/>
                  <a:pt x="2945" y="7843"/>
                  <a:pt x="2059" y="6830"/>
                </a:cubicBezTo>
                <a:cubicBezTo>
                  <a:pt x="1805" y="6513"/>
                  <a:pt x="1583" y="6228"/>
                  <a:pt x="1425" y="5975"/>
                </a:cubicBezTo>
                <a:lnTo>
                  <a:pt x="1425" y="5975"/>
                </a:lnTo>
                <a:lnTo>
                  <a:pt x="7157" y="12309"/>
                </a:lnTo>
                <a:cubicBezTo>
                  <a:pt x="7189" y="12340"/>
                  <a:pt x="7228" y="12356"/>
                  <a:pt x="7268" y="12356"/>
                </a:cubicBezTo>
                <a:cubicBezTo>
                  <a:pt x="7308" y="12356"/>
                  <a:pt x="7347" y="12340"/>
                  <a:pt x="7379" y="12309"/>
                </a:cubicBezTo>
                <a:cubicBezTo>
                  <a:pt x="7411" y="12277"/>
                  <a:pt x="7442" y="12214"/>
                  <a:pt x="7442" y="12182"/>
                </a:cubicBezTo>
                <a:cubicBezTo>
                  <a:pt x="7442" y="11992"/>
                  <a:pt x="7157" y="11675"/>
                  <a:pt x="5384" y="9712"/>
                </a:cubicBezTo>
                <a:cubicBezTo>
                  <a:pt x="3547" y="7717"/>
                  <a:pt x="443" y="4328"/>
                  <a:pt x="443" y="3473"/>
                </a:cubicBezTo>
                <a:lnTo>
                  <a:pt x="443" y="3441"/>
                </a:lnTo>
                <a:cubicBezTo>
                  <a:pt x="443" y="3410"/>
                  <a:pt x="475" y="3378"/>
                  <a:pt x="475" y="3378"/>
                </a:cubicBezTo>
                <a:cubicBezTo>
                  <a:pt x="475" y="3378"/>
                  <a:pt x="489" y="3364"/>
                  <a:pt x="517" y="3364"/>
                </a:cubicBezTo>
                <a:cubicBezTo>
                  <a:pt x="531" y="3364"/>
                  <a:pt x="549" y="3368"/>
                  <a:pt x="570" y="3378"/>
                </a:cubicBezTo>
                <a:lnTo>
                  <a:pt x="665" y="3378"/>
                </a:lnTo>
                <a:cubicBezTo>
                  <a:pt x="1425" y="4423"/>
                  <a:pt x="2819" y="5880"/>
                  <a:pt x="4624" y="7685"/>
                </a:cubicBezTo>
                <a:cubicBezTo>
                  <a:pt x="4909" y="7970"/>
                  <a:pt x="5194" y="8287"/>
                  <a:pt x="5510" y="8603"/>
                </a:cubicBezTo>
                <a:cubicBezTo>
                  <a:pt x="6714" y="10155"/>
                  <a:pt x="7854" y="11707"/>
                  <a:pt x="8551" y="12689"/>
                </a:cubicBezTo>
                <a:cubicBezTo>
                  <a:pt x="8582" y="12720"/>
                  <a:pt x="8614" y="12752"/>
                  <a:pt x="8646" y="12752"/>
                </a:cubicBezTo>
                <a:cubicBezTo>
                  <a:pt x="8709" y="12752"/>
                  <a:pt x="8741" y="12752"/>
                  <a:pt x="8772" y="12720"/>
                </a:cubicBezTo>
                <a:cubicBezTo>
                  <a:pt x="8867" y="12625"/>
                  <a:pt x="8899" y="12530"/>
                  <a:pt x="8899" y="12404"/>
                </a:cubicBezTo>
                <a:cubicBezTo>
                  <a:pt x="8899" y="12372"/>
                  <a:pt x="8899" y="12340"/>
                  <a:pt x="8899" y="12309"/>
                </a:cubicBezTo>
                <a:cubicBezTo>
                  <a:pt x="9057" y="12499"/>
                  <a:pt x="9184" y="12625"/>
                  <a:pt x="9247" y="12689"/>
                </a:cubicBezTo>
                <a:cubicBezTo>
                  <a:pt x="9279" y="12720"/>
                  <a:pt x="9319" y="12736"/>
                  <a:pt x="9358" y="12736"/>
                </a:cubicBezTo>
                <a:cubicBezTo>
                  <a:pt x="9398" y="12736"/>
                  <a:pt x="9437" y="12720"/>
                  <a:pt x="9469" y="12689"/>
                </a:cubicBezTo>
                <a:cubicBezTo>
                  <a:pt x="9501" y="12657"/>
                  <a:pt x="9532" y="12625"/>
                  <a:pt x="9532" y="12562"/>
                </a:cubicBezTo>
                <a:cubicBezTo>
                  <a:pt x="9659" y="12657"/>
                  <a:pt x="9817" y="12689"/>
                  <a:pt x="9944" y="12720"/>
                </a:cubicBezTo>
                <a:cubicBezTo>
                  <a:pt x="9972" y="12726"/>
                  <a:pt x="9999" y="12729"/>
                  <a:pt x="10025" y="12729"/>
                </a:cubicBezTo>
                <a:cubicBezTo>
                  <a:pt x="10147" y="12729"/>
                  <a:pt x="10252" y="12672"/>
                  <a:pt x="10356" y="12594"/>
                </a:cubicBezTo>
                <a:cubicBezTo>
                  <a:pt x="10387" y="12562"/>
                  <a:pt x="10451" y="12467"/>
                  <a:pt x="10451" y="12340"/>
                </a:cubicBezTo>
                <a:cubicBezTo>
                  <a:pt x="10451" y="12277"/>
                  <a:pt x="10451" y="12214"/>
                  <a:pt x="10419" y="12119"/>
                </a:cubicBezTo>
                <a:lnTo>
                  <a:pt x="10419" y="12119"/>
                </a:lnTo>
                <a:cubicBezTo>
                  <a:pt x="10514" y="12182"/>
                  <a:pt x="10577" y="12214"/>
                  <a:pt x="10641" y="12214"/>
                </a:cubicBezTo>
                <a:lnTo>
                  <a:pt x="10704" y="12214"/>
                </a:lnTo>
                <a:cubicBezTo>
                  <a:pt x="10831" y="12277"/>
                  <a:pt x="10926" y="12309"/>
                  <a:pt x="11021" y="12309"/>
                </a:cubicBezTo>
                <a:cubicBezTo>
                  <a:pt x="11066" y="12316"/>
                  <a:pt x="11109" y="12320"/>
                  <a:pt x="11150" y="12320"/>
                </a:cubicBezTo>
                <a:cubicBezTo>
                  <a:pt x="11284" y="12320"/>
                  <a:pt x="11399" y="12279"/>
                  <a:pt x="11496" y="12182"/>
                </a:cubicBezTo>
                <a:cubicBezTo>
                  <a:pt x="11528" y="12182"/>
                  <a:pt x="11559" y="12119"/>
                  <a:pt x="11559" y="12087"/>
                </a:cubicBezTo>
                <a:cubicBezTo>
                  <a:pt x="11559" y="12024"/>
                  <a:pt x="11528" y="11992"/>
                  <a:pt x="11496" y="11960"/>
                </a:cubicBezTo>
                <a:cubicBezTo>
                  <a:pt x="8076" y="8287"/>
                  <a:pt x="3040" y="2460"/>
                  <a:pt x="2850" y="1161"/>
                </a:cubicBezTo>
                <a:lnTo>
                  <a:pt x="2850" y="1161"/>
                </a:lnTo>
                <a:cubicBezTo>
                  <a:pt x="3262" y="1573"/>
                  <a:pt x="4434" y="2966"/>
                  <a:pt x="5954" y="4772"/>
                </a:cubicBezTo>
                <a:cubicBezTo>
                  <a:pt x="8076" y="7527"/>
                  <a:pt x="11021" y="11074"/>
                  <a:pt x="12256" y="12562"/>
                </a:cubicBezTo>
                <a:cubicBezTo>
                  <a:pt x="12288" y="12594"/>
                  <a:pt x="12327" y="12610"/>
                  <a:pt x="12367" y="12610"/>
                </a:cubicBezTo>
                <a:cubicBezTo>
                  <a:pt x="12406" y="12610"/>
                  <a:pt x="12446" y="12594"/>
                  <a:pt x="12478" y="12562"/>
                </a:cubicBezTo>
                <a:cubicBezTo>
                  <a:pt x="12509" y="12530"/>
                  <a:pt x="12509" y="12530"/>
                  <a:pt x="12509" y="12499"/>
                </a:cubicBezTo>
                <a:cubicBezTo>
                  <a:pt x="12668" y="12594"/>
                  <a:pt x="12794" y="12657"/>
                  <a:pt x="12889" y="12657"/>
                </a:cubicBezTo>
                <a:cubicBezTo>
                  <a:pt x="12907" y="12663"/>
                  <a:pt x="12924" y="12666"/>
                  <a:pt x="12941" y="12666"/>
                </a:cubicBezTo>
                <a:cubicBezTo>
                  <a:pt x="13009" y="12666"/>
                  <a:pt x="13060" y="12619"/>
                  <a:pt x="13111" y="12594"/>
                </a:cubicBezTo>
                <a:cubicBezTo>
                  <a:pt x="13143" y="12562"/>
                  <a:pt x="13143" y="12530"/>
                  <a:pt x="13143" y="12499"/>
                </a:cubicBezTo>
                <a:cubicBezTo>
                  <a:pt x="13174" y="12435"/>
                  <a:pt x="13174" y="12404"/>
                  <a:pt x="12763" y="11865"/>
                </a:cubicBezTo>
                <a:lnTo>
                  <a:pt x="12763" y="11865"/>
                </a:lnTo>
                <a:cubicBezTo>
                  <a:pt x="13301" y="12435"/>
                  <a:pt x="13744" y="12752"/>
                  <a:pt x="14061" y="12784"/>
                </a:cubicBezTo>
                <a:cubicBezTo>
                  <a:pt x="14188" y="12784"/>
                  <a:pt x="14314" y="12752"/>
                  <a:pt x="14409" y="12689"/>
                </a:cubicBezTo>
                <a:cubicBezTo>
                  <a:pt x="14441" y="12657"/>
                  <a:pt x="14473" y="12625"/>
                  <a:pt x="14473" y="12594"/>
                </a:cubicBezTo>
                <a:cubicBezTo>
                  <a:pt x="14504" y="12625"/>
                  <a:pt x="14504" y="12625"/>
                  <a:pt x="14536" y="12657"/>
                </a:cubicBezTo>
                <a:lnTo>
                  <a:pt x="14568" y="12689"/>
                </a:lnTo>
                <a:cubicBezTo>
                  <a:pt x="14631" y="12736"/>
                  <a:pt x="14671" y="12752"/>
                  <a:pt x="14702" y="12752"/>
                </a:cubicBezTo>
                <a:cubicBezTo>
                  <a:pt x="14734" y="12752"/>
                  <a:pt x="14758" y="12736"/>
                  <a:pt x="14789" y="12720"/>
                </a:cubicBezTo>
                <a:cubicBezTo>
                  <a:pt x="14821" y="12689"/>
                  <a:pt x="14821" y="12625"/>
                  <a:pt x="14821" y="12594"/>
                </a:cubicBezTo>
                <a:cubicBezTo>
                  <a:pt x="14821" y="12562"/>
                  <a:pt x="14821" y="12499"/>
                  <a:pt x="14789" y="12467"/>
                </a:cubicBezTo>
                <a:lnTo>
                  <a:pt x="14599" y="12245"/>
                </a:lnTo>
                <a:lnTo>
                  <a:pt x="14599" y="12182"/>
                </a:lnTo>
                <a:cubicBezTo>
                  <a:pt x="14599" y="11644"/>
                  <a:pt x="14156" y="10789"/>
                  <a:pt x="13459" y="9775"/>
                </a:cubicBezTo>
                <a:lnTo>
                  <a:pt x="13459" y="9775"/>
                </a:lnTo>
                <a:cubicBezTo>
                  <a:pt x="14283" y="10757"/>
                  <a:pt x="15074" y="11675"/>
                  <a:pt x="15771" y="12530"/>
                </a:cubicBezTo>
                <a:cubicBezTo>
                  <a:pt x="15808" y="12568"/>
                  <a:pt x="15856" y="12583"/>
                  <a:pt x="15902" y="12583"/>
                </a:cubicBezTo>
                <a:cubicBezTo>
                  <a:pt x="15935" y="12583"/>
                  <a:pt x="15967" y="12575"/>
                  <a:pt x="15993" y="12562"/>
                </a:cubicBezTo>
                <a:cubicBezTo>
                  <a:pt x="16056" y="12499"/>
                  <a:pt x="16056" y="12372"/>
                  <a:pt x="16025" y="12309"/>
                </a:cubicBezTo>
                <a:cubicBezTo>
                  <a:pt x="15930" y="12214"/>
                  <a:pt x="15835" y="12087"/>
                  <a:pt x="15708" y="11960"/>
                </a:cubicBezTo>
                <a:lnTo>
                  <a:pt x="15708" y="11960"/>
                </a:lnTo>
                <a:cubicBezTo>
                  <a:pt x="16246" y="12467"/>
                  <a:pt x="16690" y="12784"/>
                  <a:pt x="17006" y="12815"/>
                </a:cubicBezTo>
                <a:cubicBezTo>
                  <a:pt x="17044" y="12823"/>
                  <a:pt x="17081" y="12827"/>
                  <a:pt x="17118" y="12827"/>
                </a:cubicBezTo>
                <a:cubicBezTo>
                  <a:pt x="17236" y="12827"/>
                  <a:pt x="17345" y="12786"/>
                  <a:pt x="17418" y="12689"/>
                </a:cubicBezTo>
                <a:cubicBezTo>
                  <a:pt x="17450" y="12657"/>
                  <a:pt x="17481" y="12625"/>
                  <a:pt x="17481" y="12594"/>
                </a:cubicBezTo>
                <a:cubicBezTo>
                  <a:pt x="17481" y="12530"/>
                  <a:pt x="17481" y="12499"/>
                  <a:pt x="17450" y="12467"/>
                </a:cubicBezTo>
                <a:lnTo>
                  <a:pt x="16025" y="10662"/>
                </a:lnTo>
                <a:lnTo>
                  <a:pt x="16025" y="10662"/>
                </a:lnTo>
                <a:cubicBezTo>
                  <a:pt x="16436" y="11137"/>
                  <a:pt x="16785" y="11517"/>
                  <a:pt x="17133" y="11834"/>
                </a:cubicBezTo>
                <a:lnTo>
                  <a:pt x="17450" y="12245"/>
                </a:lnTo>
                <a:cubicBezTo>
                  <a:pt x="17487" y="12282"/>
                  <a:pt x="17535" y="12298"/>
                  <a:pt x="17574" y="12298"/>
                </a:cubicBezTo>
                <a:cubicBezTo>
                  <a:pt x="17603" y="12298"/>
                  <a:pt x="17627" y="12290"/>
                  <a:pt x="17640" y="12277"/>
                </a:cubicBezTo>
                <a:cubicBezTo>
                  <a:pt x="17893" y="12435"/>
                  <a:pt x="18115" y="12562"/>
                  <a:pt x="18305" y="12562"/>
                </a:cubicBezTo>
                <a:cubicBezTo>
                  <a:pt x="18357" y="12570"/>
                  <a:pt x="18406" y="12574"/>
                  <a:pt x="18452" y="12574"/>
                </a:cubicBezTo>
                <a:cubicBezTo>
                  <a:pt x="18599" y="12574"/>
                  <a:pt x="18715" y="12532"/>
                  <a:pt x="18811" y="12435"/>
                </a:cubicBezTo>
                <a:cubicBezTo>
                  <a:pt x="18875" y="12372"/>
                  <a:pt x="18970" y="12245"/>
                  <a:pt x="18970" y="12087"/>
                </a:cubicBezTo>
                <a:cubicBezTo>
                  <a:pt x="18970" y="12024"/>
                  <a:pt x="18970" y="11992"/>
                  <a:pt x="18970" y="11929"/>
                </a:cubicBezTo>
                <a:cubicBezTo>
                  <a:pt x="19355" y="12292"/>
                  <a:pt x="19509" y="12382"/>
                  <a:pt x="19597" y="12382"/>
                </a:cubicBezTo>
                <a:cubicBezTo>
                  <a:pt x="19640" y="12382"/>
                  <a:pt x="19667" y="12361"/>
                  <a:pt x="19698" y="12340"/>
                </a:cubicBezTo>
                <a:cubicBezTo>
                  <a:pt x="19730" y="12309"/>
                  <a:pt x="19762" y="12245"/>
                  <a:pt x="19762" y="12214"/>
                </a:cubicBezTo>
                <a:cubicBezTo>
                  <a:pt x="19762" y="12150"/>
                  <a:pt x="19730" y="12119"/>
                  <a:pt x="19698" y="12087"/>
                </a:cubicBezTo>
                <a:cubicBezTo>
                  <a:pt x="19698" y="12055"/>
                  <a:pt x="19667" y="12024"/>
                  <a:pt x="19635" y="11992"/>
                </a:cubicBezTo>
                <a:lnTo>
                  <a:pt x="19635" y="11992"/>
                </a:lnTo>
                <a:cubicBezTo>
                  <a:pt x="19730" y="12024"/>
                  <a:pt x="19793" y="12055"/>
                  <a:pt x="19888" y="12055"/>
                </a:cubicBezTo>
                <a:lnTo>
                  <a:pt x="20110" y="12055"/>
                </a:lnTo>
                <a:cubicBezTo>
                  <a:pt x="20332" y="12182"/>
                  <a:pt x="20490" y="12245"/>
                  <a:pt x="20648" y="12277"/>
                </a:cubicBezTo>
                <a:cubicBezTo>
                  <a:pt x="20676" y="12283"/>
                  <a:pt x="20704" y="12285"/>
                  <a:pt x="20732" y="12285"/>
                </a:cubicBezTo>
                <a:cubicBezTo>
                  <a:pt x="20862" y="12285"/>
                  <a:pt x="20987" y="12229"/>
                  <a:pt x="21092" y="12150"/>
                </a:cubicBezTo>
                <a:cubicBezTo>
                  <a:pt x="21123" y="12119"/>
                  <a:pt x="21155" y="12087"/>
                  <a:pt x="21155" y="12024"/>
                </a:cubicBezTo>
                <a:cubicBezTo>
                  <a:pt x="21155" y="11992"/>
                  <a:pt x="21123" y="11929"/>
                  <a:pt x="21092" y="11897"/>
                </a:cubicBezTo>
                <a:cubicBezTo>
                  <a:pt x="19350" y="9997"/>
                  <a:pt x="17608" y="8033"/>
                  <a:pt x="16151" y="6292"/>
                </a:cubicBezTo>
                <a:lnTo>
                  <a:pt x="12668" y="1763"/>
                </a:lnTo>
                <a:cubicBezTo>
                  <a:pt x="12256" y="1130"/>
                  <a:pt x="12066" y="718"/>
                  <a:pt x="12161" y="591"/>
                </a:cubicBezTo>
                <a:cubicBezTo>
                  <a:pt x="12161" y="560"/>
                  <a:pt x="12193" y="560"/>
                  <a:pt x="12288" y="560"/>
                </a:cubicBezTo>
                <a:cubicBezTo>
                  <a:pt x="12446" y="591"/>
                  <a:pt x="12636" y="686"/>
                  <a:pt x="12889" y="908"/>
                </a:cubicBezTo>
                <a:cubicBezTo>
                  <a:pt x="12826" y="940"/>
                  <a:pt x="12826" y="1035"/>
                  <a:pt x="12889" y="1098"/>
                </a:cubicBezTo>
                <a:lnTo>
                  <a:pt x="20363" y="10757"/>
                </a:lnTo>
                <a:cubicBezTo>
                  <a:pt x="21028" y="11770"/>
                  <a:pt x="21155" y="11865"/>
                  <a:pt x="21250" y="11865"/>
                </a:cubicBezTo>
                <a:cubicBezTo>
                  <a:pt x="21282" y="11865"/>
                  <a:pt x="21345" y="11865"/>
                  <a:pt x="21377" y="11834"/>
                </a:cubicBezTo>
                <a:cubicBezTo>
                  <a:pt x="21408" y="11802"/>
                  <a:pt x="21408" y="11770"/>
                  <a:pt x="21440" y="11707"/>
                </a:cubicBezTo>
                <a:cubicBezTo>
                  <a:pt x="21440" y="11675"/>
                  <a:pt x="21408" y="11644"/>
                  <a:pt x="21377" y="11612"/>
                </a:cubicBezTo>
                <a:lnTo>
                  <a:pt x="20585" y="10567"/>
                </a:lnTo>
                <a:cubicBezTo>
                  <a:pt x="20300" y="10155"/>
                  <a:pt x="19983" y="9680"/>
                  <a:pt x="19667" y="9205"/>
                </a:cubicBezTo>
                <a:cubicBezTo>
                  <a:pt x="19413" y="8825"/>
                  <a:pt x="19160" y="8477"/>
                  <a:pt x="18906" y="8128"/>
                </a:cubicBezTo>
                <a:lnTo>
                  <a:pt x="18906" y="8128"/>
                </a:lnTo>
                <a:lnTo>
                  <a:pt x="22580" y="12372"/>
                </a:lnTo>
                <a:cubicBezTo>
                  <a:pt x="22612" y="12404"/>
                  <a:pt x="22651" y="12420"/>
                  <a:pt x="22691" y="12420"/>
                </a:cubicBezTo>
                <a:cubicBezTo>
                  <a:pt x="22730" y="12420"/>
                  <a:pt x="22770" y="12404"/>
                  <a:pt x="22802" y="12372"/>
                </a:cubicBezTo>
                <a:cubicBezTo>
                  <a:pt x="22865" y="12340"/>
                  <a:pt x="22865" y="12214"/>
                  <a:pt x="22802" y="12150"/>
                </a:cubicBezTo>
                <a:cubicBezTo>
                  <a:pt x="22707" y="12055"/>
                  <a:pt x="22643" y="11960"/>
                  <a:pt x="22548" y="11834"/>
                </a:cubicBezTo>
                <a:lnTo>
                  <a:pt x="22548" y="11834"/>
                </a:lnTo>
                <a:cubicBezTo>
                  <a:pt x="22576" y="11843"/>
                  <a:pt x="22599" y="11847"/>
                  <a:pt x="22617" y="11847"/>
                </a:cubicBezTo>
                <a:cubicBezTo>
                  <a:pt x="22662" y="11847"/>
                  <a:pt x="22684" y="11824"/>
                  <a:pt x="22707" y="11802"/>
                </a:cubicBezTo>
                <a:cubicBezTo>
                  <a:pt x="22770" y="11739"/>
                  <a:pt x="22802" y="11644"/>
                  <a:pt x="22738" y="11549"/>
                </a:cubicBezTo>
                <a:lnTo>
                  <a:pt x="14663" y="1130"/>
                </a:lnTo>
                <a:cubicBezTo>
                  <a:pt x="14694" y="1130"/>
                  <a:pt x="14726" y="1130"/>
                  <a:pt x="14758" y="1161"/>
                </a:cubicBezTo>
                <a:cubicBezTo>
                  <a:pt x="14789" y="1161"/>
                  <a:pt x="14853" y="1161"/>
                  <a:pt x="14884" y="1193"/>
                </a:cubicBezTo>
                <a:cubicBezTo>
                  <a:pt x="16278" y="3568"/>
                  <a:pt x="22358" y="10662"/>
                  <a:pt x="23688" y="12214"/>
                </a:cubicBezTo>
                <a:cubicBezTo>
                  <a:pt x="23726" y="12251"/>
                  <a:pt x="23774" y="12266"/>
                  <a:pt x="23820" y="12266"/>
                </a:cubicBezTo>
                <a:cubicBezTo>
                  <a:pt x="23852" y="12266"/>
                  <a:pt x="23884" y="12259"/>
                  <a:pt x="23910" y="12245"/>
                </a:cubicBezTo>
                <a:cubicBezTo>
                  <a:pt x="23942" y="12182"/>
                  <a:pt x="23974" y="12087"/>
                  <a:pt x="23910" y="12024"/>
                </a:cubicBezTo>
                <a:cubicBezTo>
                  <a:pt x="23847" y="11897"/>
                  <a:pt x="23245" y="10947"/>
                  <a:pt x="22390" y="9712"/>
                </a:cubicBezTo>
                <a:lnTo>
                  <a:pt x="22390" y="9712"/>
                </a:lnTo>
                <a:cubicBezTo>
                  <a:pt x="22802" y="10155"/>
                  <a:pt x="23182" y="10567"/>
                  <a:pt x="23498" y="10979"/>
                </a:cubicBezTo>
                <a:cubicBezTo>
                  <a:pt x="23942" y="11580"/>
                  <a:pt x="23974" y="11580"/>
                  <a:pt x="24290" y="12024"/>
                </a:cubicBezTo>
                <a:cubicBezTo>
                  <a:pt x="24322" y="12087"/>
                  <a:pt x="24354" y="12087"/>
                  <a:pt x="24385" y="12119"/>
                </a:cubicBezTo>
                <a:cubicBezTo>
                  <a:pt x="24449" y="12119"/>
                  <a:pt x="24480" y="12087"/>
                  <a:pt x="24512" y="12055"/>
                </a:cubicBezTo>
                <a:cubicBezTo>
                  <a:pt x="24544" y="12024"/>
                  <a:pt x="24575" y="11960"/>
                  <a:pt x="24575" y="11897"/>
                </a:cubicBezTo>
                <a:cubicBezTo>
                  <a:pt x="24575" y="11865"/>
                  <a:pt x="23878" y="11042"/>
                  <a:pt x="23815" y="10947"/>
                </a:cubicBezTo>
                <a:lnTo>
                  <a:pt x="23815" y="10947"/>
                </a:lnTo>
                <a:cubicBezTo>
                  <a:pt x="24195" y="11295"/>
                  <a:pt x="24480" y="11485"/>
                  <a:pt x="24639" y="11485"/>
                </a:cubicBezTo>
                <a:cubicBezTo>
                  <a:pt x="24663" y="11491"/>
                  <a:pt x="24685" y="11494"/>
                  <a:pt x="24704" y="11494"/>
                </a:cubicBezTo>
                <a:cubicBezTo>
                  <a:pt x="24788" y="11494"/>
                  <a:pt x="24835" y="11448"/>
                  <a:pt x="24860" y="11422"/>
                </a:cubicBezTo>
                <a:cubicBezTo>
                  <a:pt x="24924" y="11390"/>
                  <a:pt x="25019" y="11264"/>
                  <a:pt x="25019" y="11105"/>
                </a:cubicBezTo>
                <a:cubicBezTo>
                  <a:pt x="25019" y="10979"/>
                  <a:pt x="24987" y="10884"/>
                  <a:pt x="24955" y="10725"/>
                </a:cubicBezTo>
                <a:lnTo>
                  <a:pt x="24955" y="10725"/>
                </a:lnTo>
                <a:cubicBezTo>
                  <a:pt x="25019" y="10820"/>
                  <a:pt x="25050" y="10884"/>
                  <a:pt x="25114" y="10947"/>
                </a:cubicBezTo>
                <a:cubicBezTo>
                  <a:pt x="25145" y="10979"/>
                  <a:pt x="25177" y="11010"/>
                  <a:pt x="25209" y="11010"/>
                </a:cubicBezTo>
                <a:cubicBezTo>
                  <a:pt x="25240" y="11010"/>
                  <a:pt x="25304" y="11010"/>
                  <a:pt x="25335" y="10979"/>
                </a:cubicBezTo>
                <a:cubicBezTo>
                  <a:pt x="25399" y="10915"/>
                  <a:pt x="25430" y="10852"/>
                  <a:pt x="25462" y="10789"/>
                </a:cubicBezTo>
                <a:lnTo>
                  <a:pt x="25525" y="10852"/>
                </a:lnTo>
                <a:cubicBezTo>
                  <a:pt x="25541" y="10884"/>
                  <a:pt x="25573" y="10899"/>
                  <a:pt x="25608" y="10899"/>
                </a:cubicBezTo>
                <a:cubicBezTo>
                  <a:pt x="25644" y="10899"/>
                  <a:pt x="25684" y="10884"/>
                  <a:pt x="25715" y="10852"/>
                </a:cubicBezTo>
                <a:cubicBezTo>
                  <a:pt x="25779" y="10820"/>
                  <a:pt x="25810" y="10694"/>
                  <a:pt x="25747" y="10630"/>
                </a:cubicBezTo>
                <a:lnTo>
                  <a:pt x="25494" y="10282"/>
                </a:lnTo>
                <a:cubicBezTo>
                  <a:pt x="25462" y="10219"/>
                  <a:pt x="25462" y="10092"/>
                  <a:pt x="25494" y="10092"/>
                </a:cubicBezTo>
                <a:cubicBezTo>
                  <a:pt x="25557" y="10092"/>
                  <a:pt x="25831" y="10303"/>
                  <a:pt x="26054" y="10303"/>
                </a:cubicBezTo>
                <a:cubicBezTo>
                  <a:pt x="26166" y="10303"/>
                  <a:pt x="26264" y="10250"/>
                  <a:pt x="26317" y="10092"/>
                </a:cubicBezTo>
                <a:cubicBezTo>
                  <a:pt x="26342" y="10104"/>
                  <a:pt x="26365" y="10110"/>
                  <a:pt x="26387" y="10110"/>
                </a:cubicBezTo>
                <a:cubicBezTo>
                  <a:pt x="26530" y="10110"/>
                  <a:pt x="26602" y="9870"/>
                  <a:pt x="26602" y="9870"/>
                </a:cubicBezTo>
                <a:cubicBezTo>
                  <a:pt x="26626" y="9876"/>
                  <a:pt x="26649" y="9879"/>
                  <a:pt x="26671" y="9879"/>
                </a:cubicBezTo>
                <a:cubicBezTo>
                  <a:pt x="26763" y="9879"/>
                  <a:pt x="26830" y="9833"/>
                  <a:pt x="26855" y="9807"/>
                </a:cubicBezTo>
                <a:cubicBezTo>
                  <a:pt x="26919" y="9744"/>
                  <a:pt x="26919" y="9649"/>
                  <a:pt x="26887" y="9554"/>
                </a:cubicBezTo>
                <a:lnTo>
                  <a:pt x="25779" y="8160"/>
                </a:lnTo>
                <a:lnTo>
                  <a:pt x="25779" y="8160"/>
                </a:lnTo>
                <a:cubicBezTo>
                  <a:pt x="26597" y="9123"/>
                  <a:pt x="26793" y="9354"/>
                  <a:pt x="26882" y="9354"/>
                </a:cubicBezTo>
                <a:cubicBezTo>
                  <a:pt x="26910" y="9354"/>
                  <a:pt x="26928" y="9331"/>
                  <a:pt x="26950" y="9300"/>
                </a:cubicBezTo>
                <a:cubicBezTo>
                  <a:pt x="27077" y="9205"/>
                  <a:pt x="27140" y="9079"/>
                  <a:pt x="27140" y="8920"/>
                </a:cubicBezTo>
                <a:cubicBezTo>
                  <a:pt x="27140" y="8572"/>
                  <a:pt x="26887" y="8128"/>
                  <a:pt x="26444" y="7527"/>
                </a:cubicBezTo>
                <a:lnTo>
                  <a:pt x="26444" y="7527"/>
                </a:lnTo>
                <a:cubicBezTo>
                  <a:pt x="26453" y="7536"/>
                  <a:pt x="26465" y="7540"/>
                  <a:pt x="26479" y="7540"/>
                </a:cubicBezTo>
                <a:cubicBezTo>
                  <a:pt x="26512" y="7540"/>
                  <a:pt x="26557" y="7517"/>
                  <a:pt x="26602" y="7495"/>
                </a:cubicBezTo>
                <a:cubicBezTo>
                  <a:pt x="26665" y="7432"/>
                  <a:pt x="26665" y="7337"/>
                  <a:pt x="26602" y="7273"/>
                </a:cubicBezTo>
                <a:cubicBezTo>
                  <a:pt x="26412" y="7020"/>
                  <a:pt x="25652" y="5975"/>
                  <a:pt x="24702" y="4803"/>
                </a:cubicBezTo>
                <a:lnTo>
                  <a:pt x="23562" y="3315"/>
                </a:lnTo>
                <a:lnTo>
                  <a:pt x="23562" y="3315"/>
                </a:lnTo>
                <a:cubicBezTo>
                  <a:pt x="24575" y="4487"/>
                  <a:pt x="25747" y="5785"/>
                  <a:pt x="26697" y="6893"/>
                </a:cubicBezTo>
                <a:cubicBezTo>
                  <a:pt x="26713" y="6925"/>
                  <a:pt x="26745" y="6941"/>
                  <a:pt x="26780" y="6941"/>
                </a:cubicBezTo>
                <a:cubicBezTo>
                  <a:pt x="26816" y="6941"/>
                  <a:pt x="26855" y="6925"/>
                  <a:pt x="26887" y="6893"/>
                </a:cubicBezTo>
                <a:cubicBezTo>
                  <a:pt x="26950" y="6862"/>
                  <a:pt x="27014" y="6767"/>
                  <a:pt x="27014" y="6640"/>
                </a:cubicBezTo>
                <a:lnTo>
                  <a:pt x="27014" y="6608"/>
                </a:lnTo>
                <a:cubicBezTo>
                  <a:pt x="27014" y="5848"/>
                  <a:pt x="24924" y="3441"/>
                  <a:pt x="23403" y="1795"/>
                </a:cubicBezTo>
                <a:lnTo>
                  <a:pt x="23403" y="1795"/>
                </a:lnTo>
                <a:cubicBezTo>
                  <a:pt x="23720" y="2111"/>
                  <a:pt x="24069" y="2460"/>
                  <a:pt x="24449" y="2840"/>
                </a:cubicBezTo>
                <a:cubicBezTo>
                  <a:pt x="25272" y="3853"/>
                  <a:pt x="26380" y="4993"/>
                  <a:pt x="26697" y="5310"/>
                </a:cubicBezTo>
                <a:cubicBezTo>
                  <a:pt x="26729" y="5342"/>
                  <a:pt x="26768" y="5357"/>
                  <a:pt x="26804" y="5357"/>
                </a:cubicBezTo>
                <a:cubicBezTo>
                  <a:pt x="26840" y="5357"/>
                  <a:pt x="26871" y="5342"/>
                  <a:pt x="26887" y="5310"/>
                </a:cubicBezTo>
                <a:cubicBezTo>
                  <a:pt x="26950" y="5247"/>
                  <a:pt x="26950" y="5152"/>
                  <a:pt x="26887" y="5088"/>
                </a:cubicBezTo>
                <a:cubicBezTo>
                  <a:pt x="25937" y="4011"/>
                  <a:pt x="25177" y="3156"/>
                  <a:pt x="24544" y="2491"/>
                </a:cubicBezTo>
                <a:cubicBezTo>
                  <a:pt x="24195" y="2080"/>
                  <a:pt x="23942" y="1731"/>
                  <a:pt x="23847" y="1510"/>
                </a:cubicBezTo>
                <a:lnTo>
                  <a:pt x="23847" y="1510"/>
                </a:lnTo>
                <a:lnTo>
                  <a:pt x="26475" y="3568"/>
                </a:lnTo>
                <a:cubicBezTo>
                  <a:pt x="26488" y="3581"/>
                  <a:pt x="26512" y="3589"/>
                  <a:pt x="26538" y="3589"/>
                </a:cubicBezTo>
                <a:cubicBezTo>
                  <a:pt x="26575" y="3589"/>
                  <a:pt x="26615" y="3574"/>
                  <a:pt x="26634" y="3536"/>
                </a:cubicBezTo>
                <a:cubicBezTo>
                  <a:pt x="26665" y="3536"/>
                  <a:pt x="26665" y="3536"/>
                  <a:pt x="26665" y="3505"/>
                </a:cubicBezTo>
                <a:cubicBezTo>
                  <a:pt x="26684" y="3514"/>
                  <a:pt x="26700" y="3518"/>
                  <a:pt x="26714" y="3518"/>
                </a:cubicBezTo>
                <a:cubicBezTo>
                  <a:pt x="26750" y="3518"/>
                  <a:pt x="26779" y="3496"/>
                  <a:pt x="26824" y="3473"/>
                </a:cubicBezTo>
                <a:cubicBezTo>
                  <a:pt x="26855" y="3441"/>
                  <a:pt x="26887" y="3346"/>
                  <a:pt x="26824" y="3251"/>
                </a:cubicBezTo>
                <a:cubicBezTo>
                  <a:pt x="26665" y="2998"/>
                  <a:pt x="26349" y="2555"/>
                  <a:pt x="25969" y="2048"/>
                </a:cubicBezTo>
                <a:lnTo>
                  <a:pt x="25969" y="2048"/>
                </a:lnTo>
                <a:cubicBezTo>
                  <a:pt x="26317" y="2333"/>
                  <a:pt x="26697" y="2618"/>
                  <a:pt x="27045" y="2935"/>
                </a:cubicBezTo>
                <a:cubicBezTo>
                  <a:pt x="27077" y="2951"/>
                  <a:pt x="27117" y="2958"/>
                  <a:pt x="27152" y="2958"/>
                </a:cubicBezTo>
                <a:cubicBezTo>
                  <a:pt x="27188" y="2958"/>
                  <a:pt x="27220" y="2951"/>
                  <a:pt x="27235" y="2935"/>
                </a:cubicBezTo>
                <a:cubicBezTo>
                  <a:pt x="27267" y="2903"/>
                  <a:pt x="27299" y="2840"/>
                  <a:pt x="27299" y="2776"/>
                </a:cubicBezTo>
                <a:cubicBezTo>
                  <a:pt x="27330" y="2618"/>
                  <a:pt x="27109" y="2333"/>
                  <a:pt x="26222" y="1320"/>
                </a:cubicBezTo>
                <a:cubicBezTo>
                  <a:pt x="26127" y="1193"/>
                  <a:pt x="26032" y="1098"/>
                  <a:pt x="25937" y="971"/>
                </a:cubicBezTo>
                <a:lnTo>
                  <a:pt x="25937" y="971"/>
                </a:lnTo>
                <a:lnTo>
                  <a:pt x="26444" y="1130"/>
                </a:lnTo>
                <a:cubicBezTo>
                  <a:pt x="26461" y="1138"/>
                  <a:pt x="26478" y="1142"/>
                  <a:pt x="26495" y="1142"/>
                </a:cubicBezTo>
                <a:cubicBezTo>
                  <a:pt x="26541" y="1142"/>
                  <a:pt x="26587" y="1113"/>
                  <a:pt x="26634" y="1066"/>
                </a:cubicBezTo>
                <a:cubicBezTo>
                  <a:pt x="26634" y="1035"/>
                  <a:pt x="26665" y="971"/>
                  <a:pt x="26634" y="940"/>
                </a:cubicBezTo>
                <a:lnTo>
                  <a:pt x="26634" y="940"/>
                </a:lnTo>
                <a:cubicBezTo>
                  <a:pt x="26725" y="958"/>
                  <a:pt x="26774" y="976"/>
                  <a:pt x="26812" y="976"/>
                </a:cubicBezTo>
                <a:cubicBezTo>
                  <a:pt x="26839" y="976"/>
                  <a:pt x="26860" y="966"/>
                  <a:pt x="26887" y="940"/>
                </a:cubicBezTo>
                <a:cubicBezTo>
                  <a:pt x="26919" y="908"/>
                  <a:pt x="26950" y="845"/>
                  <a:pt x="26950" y="813"/>
                </a:cubicBezTo>
                <a:cubicBezTo>
                  <a:pt x="26950" y="781"/>
                  <a:pt x="26950" y="718"/>
                  <a:pt x="26919" y="686"/>
                </a:cubicBezTo>
                <a:cubicBezTo>
                  <a:pt x="26919" y="686"/>
                  <a:pt x="26855" y="623"/>
                  <a:pt x="26824" y="591"/>
                </a:cubicBezTo>
                <a:lnTo>
                  <a:pt x="26760" y="623"/>
                </a:lnTo>
                <a:cubicBezTo>
                  <a:pt x="26729" y="623"/>
                  <a:pt x="26665" y="591"/>
                  <a:pt x="26602" y="560"/>
                </a:cubicBezTo>
                <a:cubicBezTo>
                  <a:pt x="26391" y="475"/>
                  <a:pt x="26278" y="419"/>
                  <a:pt x="26199" y="419"/>
                </a:cubicBezTo>
                <a:cubicBezTo>
                  <a:pt x="26159" y="419"/>
                  <a:pt x="26127" y="433"/>
                  <a:pt x="26095" y="465"/>
                </a:cubicBezTo>
                <a:cubicBezTo>
                  <a:pt x="26032" y="496"/>
                  <a:pt x="26000" y="591"/>
                  <a:pt x="26064" y="655"/>
                </a:cubicBezTo>
                <a:lnTo>
                  <a:pt x="25557" y="496"/>
                </a:lnTo>
                <a:cubicBezTo>
                  <a:pt x="25494" y="496"/>
                  <a:pt x="25430" y="496"/>
                  <a:pt x="25399" y="528"/>
                </a:cubicBezTo>
                <a:cubicBezTo>
                  <a:pt x="25367" y="560"/>
                  <a:pt x="25367" y="623"/>
                  <a:pt x="25335" y="655"/>
                </a:cubicBezTo>
                <a:cubicBezTo>
                  <a:pt x="25335" y="781"/>
                  <a:pt x="25367" y="813"/>
                  <a:pt x="26000" y="1541"/>
                </a:cubicBezTo>
                <a:cubicBezTo>
                  <a:pt x="26095" y="1636"/>
                  <a:pt x="26222" y="1795"/>
                  <a:pt x="26349" y="1921"/>
                </a:cubicBezTo>
                <a:cubicBezTo>
                  <a:pt x="25779" y="1446"/>
                  <a:pt x="25430" y="1225"/>
                  <a:pt x="25240" y="1098"/>
                </a:cubicBezTo>
                <a:cubicBezTo>
                  <a:pt x="24829" y="591"/>
                  <a:pt x="24449" y="180"/>
                  <a:pt x="24259" y="148"/>
                </a:cubicBezTo>
                <a:cubicBezTo>
                  <a:pt x="24164" y="148"/>
                  <a:pt x="24100" y="180"/>
                  <a:pt x="24069" y="211"/>
                </a:cubicBezTo>
                <a:cubicBezTo>
                  <a:pt x="24037" y="243"/>
                  <a:pt x="24005" y="306"/>
                  <a:pt x="24005" y="338"/>
                </a:cubicBezTo>
                <a:cubicBezTo>
                  <a:pt x="24005" y="496"/>
                  <a:pt x="24164" y="718"/>
                  <a:pt x="25082" y="1763"/>
                </a:cubicBezTo>
                <a:cubicBezTo>
                  <a:pt x="25209" y="1890"/>
                  <a:pt x="25335" y="2016"/>
                  <a:pt x="25430" y="2175"/>
                </a:cubicBezTo>
                <a:cubicBezTo>
                  <a:pt x="25589" y="2365"/>
                  <a:pt x="25747" y="2555"/>
                  <a:pt x="25905" y="2713"/>
                </a:cubicBezTo>
                <a:lnTo>
                  <a:pt x="23783" y="1035"/>
                </a:lnTo>
                <a:cubicBezTo>
                  <a:pt x="23757" y="1021"/>
                  <a:pt x="23726" y="1014"/>
                  <a:pt x="23695" y="1014"/>
                </a:cubicBezTo>
                <a:cubicBezTo>
                  <a:pt x="23652" y="1014"/>
                  <a:pt x="23612" y="1029"/>
                  <a:pt x="23593" y="1066"/>
                </a:cubicBezTo>
                <a:cubicBezTo>
                  <a:pt x="23530" y="1098"/>
                  <a:pt x="23498" y="1161"/>
                  <a:pt x="23498" y="1288"/>
                </a:cubicBezTo>
                <a:cubicBezTo>
                  <a:pt x="23498" y="1320"/>
                  <a:pt x="23498" y="1383"/>
                  <a:pt x="23530" y="1446"/>
                </a:cubicBezTo>
                <a:cubicBezTo>
                  <a:pt x="22393" y="332"/>
                  <a:pt x="21987" y="137"/>
                  <a:pt x="21814" y="137"/>
                </a:cubicBezTo>
                <a:cubicBezTo>
                  <a:pt x="21751" y="137"/>
                  <a:pt x="21719" y="163"/>
                  <a:pt x="21693" y="180"/>
                </a:cubicBezTo>
                <a:cubicBezTo>
                  <a:pt x="21662" y="211"/>
                  <a:pt x="21630" y="243"/>
                  <a:pt x="21630" y="306"/>
                </a:cubicBezTo>
                <a:cubicBezTo>
                  <a:pt x="21630" y="338"/>
                  <a:pt x="21662" y="401"/>
                  <a:pt x="21693" y="433"/>
                </a:cubicBezTo>
                <a:cubicBezTo>
                  <a:pt x="23942" y="2745"/>
                  <a:pt x="26222" y="5437"/>
                  <a:pt x="26634" y="6355"/>
                </a:cubicBezTo>
                <a:cubicBezTo>
                  <a:pt x="22865" y="2016"/>
                  <a:pt x="21693" y="718"/>
                  <a:pt x="21250" y="370"/>
                </a:cubicBezTo>
                <a:lnTo>
                  <a:pt x="21218" y="306"/>
                </a:lnTo>
                <a:lnTo>
                  <a:pt x="21187" y="306"/>
                </a:lnTo>
                <a:cubicBezTo>
                  <a:pt x="21123" y="259"/>
                  <a:pt x="21084" y="243"/>
                  <a:pt x="21056" y="243"/>
                </a:cubicBezTo>
                <a:cubicBezTo>
                  <a:pt x="21028" y="243"/>
                  <a:pt x="21012" y="259"/>
                  <a:pt x="20997" y="275"/>
                </a:cubicBezTo>
                <a:cubicBezTo>
                  <a:pt x="20965" y="306"/>
                  <a:pt x="20933" y="338"/>
                  <a:pt x="20933" y="401"/>
                </a:cubicBezTo>
                <a:cubicBezTo>
                  <a:pt x="20933" y="433"/>
                  <a:pt x="20965" y="465"/>
                  <a:pt x="20965" y="496"/>
                </a:cubicBezTo>
                <a:lnTo>
                  <a:pt x="21630" y="1351"/>
                </a:lnTo>
                <a:cubicBezTo>
                  <a:pt x="21187" y="940"/>
                  <a:pt x="20838" y="686"/>
                  <a:pt x="20585" y="655"/>
                </a:cubicBezTo>
                <a:cubicBezTo>
                  <a:pt x="20458" y="655"/>
                  <a:pt x="20363" y="686"/>
                  <a:pt x="20332" y="750"/>
                </a:cubicBezTo>
                <a:cubicBezTo>
                  <a:pt x="20268" y="813"/>
                  <a:pt x="20237" y="876"/>
                  <a:pt x="20237" y="971"/>
                </a:cubicBezTo>
                <a:lnTo>
                  <a:pt x="20237" y="1003"/>
                </a:lnTo>
                <a:cubicBezTo>
                  <a:pt x="20173" y="1003"/>
                  <a:pt x="20110" y="1003"/>
                  <a:pt x="20078" y="1035"/>
                </a:cubicBezTo>
                <a:cubicBezTo>
                  <a:pt x="20015" y="1098"/>
                  <a:pt x="20015" y="1193"/>
                  <a:pt x="20078" y="1288"/>
                </a:cubicBezTo>
                <a:lnTo>
                  <a:pt x="26412" y="9459"/>
                </a:lnTo>
                <a:cubicBezTo>
                  <a:pt x="26349" y="9427"/>
                  <a:pt x="26317" y="9395"/>
                  <a:pt x="26254" y="9364"/>
                </a:cubicBezTo>
                <a:cubicBezTo>
                  <a:pt x="25367" y="8065"/>
                  <a:pt x="23625" y="6228"/>
                  <a:pt x="21567" y="4106"/>
                </a:cubicBezTo>
                <a:cubicBezTo>
                  <a:pt x="21187" y="3726"/>
                  <a:pt x="20807" y="3315"/>
                  <a:pt x="20427" y="2935"/>
                </a:cubicBezTo>
                <a:cubicBezTo>
                  <a:pt x="19825" y="2175"/>
                  <a:pt x="19255" y="1415"/>
                  <a:pt x="18748" y="750"/>
                </a:cubicBezTo>
                <a:cubicBezTo>
                  <a:pt x="18716" y="718"/>
                  <a:pt x="18685" y="686"/>
                  <a:pt x="18621" y="686"/>
                </a:cubicBezTo>
                <a:cubicBezTo>
                  <a:pt x="18590" y="686"/>
                  <a:pt x="18558" y="686"/>
                  <a:pt x="18526" y="718"/>
                </a:cubicBezTo>
                <a:cubicBezTo>
                  <a:pt x="18495" y="750"/>
                  <a:pt x="18463" y="781"/>
                  <a:pt x="18463" y="845"/>
                </a:cubicBezTo>
                <a:cubicBezTo>
                  <a:pt x="18178" y="528"/>
                  <a:pt x="17988" y="370"/>
                  <a:pt x="17861" y="370"/>
                </a:cubicBezTo>
                <a:cubicBezTo>
                  <a:pt x="17766" y="370"/>
                  <a:pt x="17703" y="401"/>
                  <a:pt x="17671" y="401"/>
                </a:cubicBezTo>
                <a:cubicBezTo>
                  <a:pt x="17640" y="433"/>
                  <a:pt x="17640" y="496"/>
                  <a:pt x="17640" y="528"/>
                </a:cubicBezTo>
                <a:cubicBezTo>
                  <a:pt x="17608" y="560"/>
                  <a:pt x="17640" y="623"/>
                  <a:pt x="17671" y="655"/>
                </a:cubicBezTo>
                <a:lnTo>
                  <a:pt x="18801" y="2120"/>
                </a:lnTo>
                <a:lnTo>
                  <a:pt x="18801" y="2120"/>
                </a:lnTo>
                <a:cubicBezTo>
                  <a:pt x="18742" y="2052"/>
                  <a:pt x="18672" y="1997"/>
                  <a:pt x="18621" y="1921"/>
                </a:cubicBezTo>
                <a:lnTo>
                  <a:pt x="17766" y="876"/>
                </a:lnTo>
                <a:cubicBezTo>
                  <a:pt x="17735" y="845"/>
                  <a:pt x="17695" y="829"/>
                  <a:pt x="17656" y="829"/>
                </a:cubicBezTo>
                <a:cubicBezTo>
                  <a:pt x="17616" y="829"/>
                  <a:pt x="17576" y="845"/>
                  <a:pt x="17545" y="876"/>
                </a:cubicBezTo>
                <a:cubicBezTo>
                  <a:pt x="17545" y="908"/>
                  <a:pt x="17513" y="940"/>
                  <a:pt x="17513" y="971"/>
                </a:cubicBezTo>
                <a:cubicBezTo>
                  <a:pt x="17165" y="686"/>
                  <a:pt x="16911" y="528"/>
                  <a:pt x="16753" y="496"/>
                </a:cubicBezTo>
                <a:cubicBezTo>
                  <a:pt x="16729" y="490"/>
                  <a:pt x="16707" y="488"/>
                  <a:pt x="16687" y="488"/>
                </a:cubicBezTo>
                <a:cubicBezTo>
                  <a:pt x="16603" y="488"/>
                  <a:pt x="16557" y="534"/>
                  <a:pt x="16531" y="560"/>
                </a:cubicBezTo>
                <a:cubicBezTo>
                  <a:pt x="16468" y="591"/>
                  <a:pt x="16468" y="623"/>
                  <a:pt x="16468" y="686"/>
                </a:cubicBezTo>
                <a:cubicBezTo>
                  <a:pt x="16468" y="718"/>
                  <a:pt x="16468" y="781"/>
                  <a:pt x="16500" y="813"/>
                </a:cubicBezTo>
                <a:cubicBezTo>
                  <a:pt x="19096" y="3536"/>
                  <a:pt x="24765" y="9617"/>
                  <a:pt x="24734" y="11074"/>
                </a:cubicBezTo>
                <a:cubicBezTo>
                  <a:pt x="24724" y="11092"/>
                  <a:pt x="24692" y="11128"/>
                  <a:pt x="24618" y="11128"/>
                </a:cubicBezTo>
                <a:cubicBezTo>
                  <a:pt x="24443" y="11128"/>
                  <a:pt x="24031" y="10929"/>
                  <a:pt x="23118" y="9839"/>
                </a:cubicBezTo>
                <a:cubicBezTo>
                  <a:pt x="21187" y="7083"/>
                  <a:pt x="18146" y="2935"/>
                  <a:pt x="16278" y="1130"/>
                </a:cubicBezTo>
                <a:cubicBezTo>
                  <a:pt x="15771" y="465"/>
                  <a:pt x="15581" y="306"/>
                  <a:pt x="15486" y="306"/>
                </a:cubicBezTo>
                <a:cubicBezTo>
                  <a:pt x="15455" y="306"/>
                  <a:pt x="15391" y="306"/>
                  <a:pt x="15360" y="338"/>
                </a:cubicBezTo>
                <a:cubicBezTo>
                  <a:pt x="15201" y="275"/>
                  <a:pt x="15106" y="211"/>
                  <a:pt x="14979" y="211"/>
                </a:cubicBezTo>
                <a:cubicBezTo>
                  <a:pt x="14950" y="205"/>
                  <a:pt x="14924" y="203"/>
                  <a:pt x="14899" y="203"/>
                </a:cubicBezTo>
                <a:cubicBezTo>
                  <a:pt x="14787" y="203"/>
                  <a:pt x="14715" y="255"/>
                  <a:pt x="14663" y="306"/>
                </a:cubicBezTo>
                <a:cubicBezTo>
                  <a:pt x="14631" y="338"/>
                  <a:pt x="14599" y="370"/>
                  <a:pt x="14599" y="465"/>
                </a:cubicBezTo>
                <a:cubicBezTo>
                  <a:pt x="14599" y="560"/>
                  <a:pt x="14631" y="655"/>
                  <a:pt x="14694" y="813"/>
                </a:cubicBezTo>
                <a:cubicBezTo>
                  <a:pt x="14536" y="813"/>
                  <a:pt x="14441" y="845"/>
                  <a:pt x="14314" y="940"/>
                </a:cubicBezTo>
                <a:cubicBezTo>
                  <a:pt x="14283" y="971"/>
                  <a:pt x="14283" y="1003"/>
                  <a:pt x="14283" y="1035"/>
                </a:cubicBezTo>
                <a:cubicBezTo>
                  <a:pt x="14283" y="1098"/>
                  <a:pt x="14283" y="1130"/>
                  <a:pt x="14314" y="1161"/>
                </a:cubicBezTo>
                <a:lnTo>
                  <a:pt x="21662" y="10694"/>
                </a:lnTo>
                <a:cubicBezTo>
                  <a:pt x="19920" y="8762"/>
                  <a:pt x="16278" y="3948"/>
                  <a:pt x="13903" y="655"/>
                </a:cubicBezTo>
                <a:cubicBezTo>
                  <a:pt x="13871" y="623"/>
                  <a:pt x="13839" y="591"/>
                  <a:pt x="13808" y="591"/>
                </a:cubicBezTo>
                <a:cubicBezTo>
                  <a:pt x="13744" y="591"/>
                  <a:pt x="13713" y="623"/>
                  <a:pt x="13681" y="655"/>
                </a:cubicBezTo>
                <a:cubicBezTo>
                  <a:pt x="13649" y="686"/>
                  <a:pt x="13618" y="750"/>
                  <a:pt x="13618" y="781"/>
                </a:cubicBezTo>
                <a:cubicBezTo>
                  <a:pt x="13618" y="908"/>
                  <a:pt x="13776" y="1193"/>
                  <a:pt x="14093" y="1636"/>
                </a:cubicBezTo>
                <a:cubicBezTo>
                  <a:pt x="13333" y="813"/>
                  <a:pt x="12699" y="275"/>
                  <a:pt x="12319" y="243"/>
                </a:cubicBezTo>
                <a:cubicBezTo>
                  <a:pt x="12280" y="235"/>
                  <a:pt x="12242" y="231"/>
                  <a:pt x="12206" y="231"/>
                </a:cubicBezTo>
                <a:cubicBezTo>
                  <a:pt x="12100" y="231"/>
                  <a:pt x="12011" y="267"/>
                  <a:pt x="11939" y="338"/>
                </a:cubicBezTo>
                <a:cubicBezTo>
                  <a:pt x="11876" y="370"/>
                  <a:pt x="11844" y="465"/>
                  <a:pt x="11813" y="591"/>
                </a:cubicBezTo>
                <a:cubicBezTo>
                  <a:pt x="11813" y="620"/>
                  <a:pt x="11813" y="676"/>
                  <a:pt x="11837" y="710"/>
                </a:cubicBezTo>
                <a:lnTo>
                  <a:pt x="11837" y="710"/>
                </a:lnTo>
                <a:lnTo>
                  <a:pt x="11654" y="496"/>
                </a:lnTo>
                <a:cubicBezTo>
                  <a:pt x="11636" y="459"/>
                  <a:pt x="11595" y="444"/>
                  <a:pt x="11552" y="444"/>
                </a:cubicBezTo>
                <a:cubicBezTo>
                  <a:pt x="11522" y="444"/>
                  <a:pt x="11490" y="451"/>
                  <a:pt x="11464" y="465"/>
                </a:cubicBezTo>
                <a:cubicBezTo>
                  <a:pt x="11401" y="528"/>
                  <a:pt x="11369" y="623"/>
                  <a:pt x="11433" y="686"/>
                </a:cubicBezTo>
                <a:cubicBezTo>
                  <a:pt x="11686" y="1098"/>
                  <a:pt x="16816" y="9174"/>
                  <a:pt x="19540" y="11612"/>
                </a:cubicBezTo>
                <a:cubicBezTo>
                  <a:pt x="19223" y="11422"/>
                  <a:pt x="18843" y="11105"/>
                  <a:pt x="18431" y="10662"/>
                </a:cubicBezTo>
                <a:cubicBezTo>
                  <a:pt x="18336" y="10535"/>
                  <a:pt x="18241" y="10409"/>
                  <a:pt x="18146" y="10314"/>
                </a:cubicBezTo>
                <a:cubicBezTo>
                  <a:pt x="17576" y="9522"/>
                  <a:pt x="16785" y="8540"/>
                  <a:pt x="15803" y="7432"/>
                </a:cubicBezTo>
                <a:cubicBezTo>
                  <a:pt x="14853" y="6102"/>
                  <a:pt x="13871" y="4708"/>
                  <a:pt x="13048" y="3536"/>
                </a:cubicBezTo>
                <a:cubicBezTo>
                  <a:pt x="11274" y="971"/>
                  <a:pt x="10704" y="148"/>
                  <a:pt x="10419" y="116"/>
                </a:cubicBezTo>
                <a:cubicBezTo>
                  <a:pt x="10387" y="116"/>
                  <a:pt x="10324" y="148"/>
                  <a:pt x="10292" y="180"/>
                </a:cubicBezTo>
                <a:cubicBezTo>
                  <a:pt x="10229" y="211"/>
                  <a:pt x="10197" y="275"/>
                  <a:pt x="10197" y="401"/>
                </a:cubicBezTo>
                <a:cubicBezTo>
                  <a:pt x="10166" y="718"/>
                  <a:pt x="10609" y="1446"/>
                  <a:pt x="11274" y="2428"/>
                </a:cubicBezTo>
                <a:cubicBezTo>
                  <a:pt x="10894" y="1921"/>
                  <a:pt x="10482" y="1415"/>
                  <a:pt x="10134" y="971"/>
                </a:cubicBezTo>
                <a:cubicBezTo>
                  <a:pt x="10102" y="940"/>
                  <a:pt x="10063" y="924"/>
                  <a:pt x="10023" y="924"/>
                </a:cubicBezTo>
                <a:cubicBezTo>
                  <a:pt x="9984" y="924"/>
                  <a:pt x="9944" y="940"/>
                  <a:pt x="9912" y="971"/>
                </a:cubicBezTo>
                <a:cubicBezTo>
                  <a:pt x="9881" y="1003"/>
                  <a:pt x="9849" y="1035"/>
                  <a:pt x="9849" y="1098"/>
                </a:cubicBezTo>
                <a:cubicBezTo>
                  <a:pt x="9849" y="1288"/>
                  <a:pt x="10134" y="1636"/>
                  <a:pt x="11179" y="2808"/>
                </a:cubicBezTo>
                <a:cubicBezTo>
                  <a:pt x="12066" y="3885"/>
                  <a:pt x="13301" y="5405"/>
                  <a:pt x="14536" y="6893"/>
                </a:cubicBezTo>
                <a:cubicBezTo>
                  <a:pt x="16531" y="9300"/>
                  <a:pt x="17735" y="10694"/>
                  <a:pt x="18463" y="11454"/>
                </a:cubicBezTo>
                <a:cubicBezTo>
                  <a:pt x="18590" y="11707"/>
                  <a:pt x="18653" y="11897"/>
                  <a:pt x="18653" y="12055"/>
                </a:cubicBezTo>
                <a:cubicBezTo>
                  <a:pt x="18653" y="12119"/>
                  <a:pt x="18621" y="12150"/>
                  <a:pt x="18590" y="12182"/>
                </a:cubicBezTo>
                <a:cubicBezTo>
                  <a:pt x="18543" y="12228"/>
                  <a:pt x="18497" y="12258"/>
                  <a:pt x="18426" y="12258"/>
                </a:cubicBezTo>
                <a:cubicBezTo>
                  <a:pt x="18400" y="12258"/>
                  <a:pt x="18370" y="12254"/>
                  <a:pt x="18336" y="12245"/>
                </a:cubicBezTo>
                <a:cubicBezTo>
                  <a:pt x="18083" y="12214"/>
                  <a:pt x="17766" y="12024"/>
                  <a:pt x="17386" y="11675"/>
                </a:cubicBezTo>
                <a:cubicBezTo>
                  <a:pt x="16183" y="10124"/>
                  <a:pt x="14758" y="8350"/>
                  <a:pt x="13459" y="6672"/>
                </a:cubicBezTo>
                <a:cubicBezTo>
                  <a:pt x="13048" y="6038"/>
                  <a:pt x="12636" y="5437"/>
                  <a:pt x="12256" y="4898"/>
                </a:cubicBezTo>
                <a:cubicBezTo>
                  <a:pt x="10356" y="2111"/>
                  <a:pt x="9279" y="560"/>
                  <a:pt x="8804" y="496"/>
                </a:cubicBezTo>
                <a:cubicBezTo>
                  <a:pt x="8786" y="490"/>
                  <a:pt x="8769" y="488"/>
                  <a:pt x="8753" y="488"/>
                </a:cubicBezTo>
                <a:cubicBezTo>
                  <a:pt x="8686" y="488"/>
                  <a:pt x="8640" y="534"/>
                  <a:pt x="8614" y="560"/>
                </a:cubicBezTo>
                <a:cubicBezTo>
                  <a:pt x="8582" y="591"/>
                  <a:pt x="8551" y="623"/>
                  <a:pt x="8551" y="655"/>
                </a:cubicBezTo>
                <a:cubicBezTo>
                  <a:pt x="8551" y="718"/>
                  <a:pt x="8551" y="813"/>
                  <a:pt x="10261" y="3061"/>
                </a:cubicBezTo>
                <a:lnTo>
                  <a:pt x="8361" y="750"/>
                </a:lnTo>
                <a:cubicBezTo>
                  <a:pt x="8322" y="710"/>
                  <a:pt x="8270" y="683"/>
                  <a:pt x="8222" y="683"/>
                </a:cubicBezTo>
                <a:cubicBezTo>
                  <a:pt x="8192" y="683"/>
                  <a:pt x="8163" y="694"/>
                  <a:pt x="8139" y="718"/>
                </a:cubicBezTo>
                <a:cubicBezTo>
                  <a:pt x="8076" y="781"/>
                  <a:pt x="8076" y="876"/>
                  <a:pt x="8107" y="940"/>
                </a:cubicBezTo>
                <a:lnTo>
                  <a:pt x="17038" y="12499"/>
                </a:lnTo>
                <a:cubicBezTo>
                  <a:pt x="16816" y="12467"/>
                  <a:pt x="16563" y="12309"/>
                  <a:pt x="16246" y="12024"/>
                </a:cubicBezTo>
                <a:cubicBezTo>
                  <a:pt x="16246" y="11992"/>
                  <a:pt x="16215" y="11992"/>
                  <a:pt x="16215" y="11992"/>
                </a:cubicBezTo>
                <a:cubicBezTo>
                  <a:pt x="15645" y="11169"/>
                  <a:pt x="12034" y="6102"/>
                  <a:pt x="9469" y="2998"/>
                </a:cubicBezTo>
                <a:cubicBezTo>
                  <a:pt x="8361" y="1478"/>
                  <a:pt x="7854" y="845"/>
                  <a:pt x="7601" y="813"/>
                </a:cubicBezTo>
                <a:cubicBezTo>
                  <a:pt x="7537" y="813"/>
                  <a:pt x="7474" y="813"/>
                  <a:pt x="7442" y="845"/>
                </a:cubicBezTo>
                <a:cubicBezTo>
                  <a:pt x="7252" y="718"/>
                  <a:pt x="7126" y="623"/>
                  <a:pt x="6999" y="623"/>
                </a:cubicBezTo>
                <a:cubicBezTo>
                  <a:pt x="6981" y="617"/>
                  <a:pt x="6964" y="614"/>
                  <a:pt x="6948" y="614"/>
                </a:cubicBezTo>
                <a:cubicBezTo>
                  <a:pt x="6881" y="614"/>
                  <a:pt x="6834" y="661"/>
                  <a:pt x="6809" y="686"/>
                </a:cubicBezTo>
                <a:cubicBezTo>
                  <a:pt x="6777" y="718"/>
                  <a:pt x="6746" y="750"/>
                  <a:pt x="6746" y="781"/>
                </a:cubicBezTo>
                <a:cubicBezTo>
                  <a:pt x="6746" y="845"/>
                  <a:pt x="6714" y="1003"/>
                  <a:pt x="10482" y="5848"/>
                </a:cubicBezTo>
                <a:cubicBezTo>
                  <a:pt x="6182" y="827"/>
                  <a:pt x="5419" y="131"/>
                  <a:pt x="5171" y="131"/>
                </a:cubicBezTo>
                <a:cubicBezTo>
                  <a:pt x="5125" y="131"/>
                  <a:pt x="5097" y="155"/>
                  <a:pt x="5067" y="180"/>
                </a:cubicBezTo>
                <a:cubicBezTo>
                  <a:pt x="5067" y="211"/>
                  <a:pt x="5035" y="211"/>
                  <a:pt x="5035" y="243"/>
                </a:cubicBezTo>
                <a:lnTo>
                  <a:pt x="4814" y="21"/>
                </a:lnTo>
                <a:cubicBezTo>
                  <a:pt x="4787" y="8"/>
                  <a:pt x="4761" y="0"/>
                  <a:pt x="4735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8"/>
          <p:cNvSpPr/>
          <p:nvPr/>
        </p:nvSpPr>
        <p:spPr>
          <a:xfrm flipH="1">
            <a:off x="6127800" y="1190775"/>
            <a:ext cx="2305933" cy="1353487"/>
          </a:xfrm>
          <a:custGeom>
            <a:avLst/>
            <a:gdLst/>
            <a:ahLst/>
            <a:cxnLst/>
            <a:rect l="l" t="t" r="r" b="b"/>
            <a:pathLst>
              <a:path w="76387" h="44836" extrusionOk="0">
                <a:moveTo>
                  <a:pt x="12757" y="914"/>
                </a:moveTo>
                <a:cubicBezTo>
                  <a:pt x="12834" y="914"/>
                  <a:pt x="12910" y="918"/>
                  <a:pt x="12985" y="925"/>
                </a:cubicBezTo>
                <a:cubicBezTo>
                  <a:pt x="14600" y="1115"/>
                  <a:pt x="16057" y="1780"/>
                  <a:pt x="17292" y="2857"/>
                </a:cubicBezTo>
                <a:cubicBezTo>
                  <a:pt x="17957" y="3459"/>
                  <a:pt x="18147" y="4250"/>
                  <a:pt x="18179" y="5074"/>
                </a:cubicBezTo>
                <a:cubicBezTo>
                  <a:pt x="18210" y="6214"/>
                  <a:pt x="18115" y="7291"/>
                  <a:pt x="17609" y="8336"/>
                </a:cubicBezTo>
                <a:cubicBezTo>
                  <a:pt x="17514" y="8494"/>
                  <a:pt x="17450" y="8652"/>
                  <a:pt x="17355" y="8811"/>
                </a:cubicBezTo>
                <a:cubicBezTo>
                  <a:pt x="17007" y="9349"/>
                  <a:pt x="16564" y="9634"/>
                  <a:pt x="15867" y="9666"/>
                </a:cubicBezTo>
                <a:cubicBezTo>
                  <a:pt x="13618" y="9792"/>
                  <a:pt x="11338" y="9982"/>
                  <a:pt x="9090" y="10141"/>
                </a:cubicBezTo>
                <a:cubicBezTo>
                  <a:pt x="8979" y="10149"/>
                  <a:pt x="8869" y="10153"/>
                  <a:pt x="8759" y="10153"/>
                </a:cubicBezTo>
                <a:cubicBezTo>
                  <a:pt x="8460" y="10153"/>
                  <a:pt x="8165" y="10124"/>
                  <a:pt x="7886" y="10077"/>
                </a:cubicBezTo>
                <a:cubicBezTo>
                  <a:pt x="7601" y="10046"/>
                  <a:pt x="7475" y="9824"/>
                  <a:pt x="7380" y="9571"/>
                </a:cubicBezTo>
                <a:cubicBezTo>
                  <a:pt x="7158" y="8906"/>
                  <a:pt x="7095" y="8241"/>
                  <a:pt x="7063" y="7512"/>
                </a:cubicBezTo>
                <a:cubicBezTo>
                  <a:pt x="7126" y="5865"/>
                  <a:pt x="7665" y="4314"/>
                  <a:pt x="8710" y="2952"/>
                </a:cubicBezTo>
                <a:cubicBezTo>
                  <a:pt x="8963" y="2572"/>
                  <a:pt x="9311" y="2382"/>
                  <a:pt x="9691" y="2192"/>
                </a:cubicBezTo>
                <a:cubicBezTo>
                  <a:pt x="10452" y="1780"/>
                  <a:pt x="11243" y="1400"/>
                  <a:pt x="12067" y="1052"/>
                </a:cubicBezTo>
                <a:cubicBezTo>
                  <a:pt x="12260" y="955"/>
                  <a:pt x="12509" y="914"/>
                  <a:pt x="12757" y="914"/>
                </a:cubicBezTo>
                <a:close/>
                <a:moveTo>
                  <a:pt x="71829" y="9370"/>
                </a:moveTo>
                <a:cubicBezTo>
                  <a:pt x="72427" y="9370"/>
                  <a:pt x="72884" y="9373"/>
                  <a:pt x="73156" y="9381"/>
                </a:cubicBezTo>
                <a:cubicBezTo>
                  <a:pt x="73916" y="9412"/>
                  <a:pt x="74360" y="9761"/>
                  <a:pt x="74645" y="10394"/>
                </a:cubicBezTo>
                <a:cubicBezTo>
                  <a:pt x="74961" y="11154"/>
                  <a:pt x="75025" y="11946"/>
                  <a:pt x="75088" y="12769"/>
                </a:cubicBezTo>
                <a:cubicBezTo>
                  <a:pt x="75183" y="14194"/>
                  <a:pt x="75341" y="15619"/>
                  <a:pt x="75436" y="17045"/>
                </a:cubicBezTo>
                <a:cubicBezTo>
                  <a:pt x="75468" y="17678"/>
                  <a:pt x="75468" y="18343"/>
                  <a:pt x="75468" y="19008"/>
                </a:cubicBezTo>
                <a:cubicBezTo>
                  <a:pt x="75405" y="20528"/>
                  <a:pt x="75215" y="38801"/>
                  <a:pt x="74993" y="40321"/>
                </a:cubicBezTo>
                <a:cubicBezTo>
                  <a:pt x="74898" y="40955"/>
                  <a:pt x="74613" y="41525"/>
                  <a:pt x="74201" y="42031"/>
                </a:cubicBezTo>
                <a:cubicBezTo>
                  <a:pt x="73885" y="42411"/>
                  <a:pt x="73473" y="42665"/>
                  <a:pt x="72998" y="42760"/>
                </a:cubicBezTo>
                <a:cubicBezTo>
                  <a:pt x="72491" y="42855"/>
                  <a:pt x="71985" y="42918"/>
                  <a:pt x="71446" y="42950"/>
                </a:cubicBezTo>
                <a:lnTo>
                  <a:pt x="65239" y="42950"/>
                </a:lnTo>
                <a:lnTo>
                  <a:pt x="65239" y="43013"/>
                </a:lnTo>
                <a:cubicBezTo>
                  <a:pt x="64310" y="43013"/>
                  <a:pt x="45703" y="43027"/>
                  <a:pt x="32979" y="43027"/>
                </a:cubicBezTo>
                <a:cubicBezTo>
                  <a:pt x="26617" y="43027"/>
                  <a:pt x="21726" y="43024"/>
                  <a:pt x="21251" y="43013"/>
                </a:cubicBezTo>
                <a:cubicBezTo>
                  <a:pt x="21115" y="43010"/>
                  <a:pt x="20980" y="43009"/>
                  <a:pt x="20845" y="43009"/>
                </a:cubicBezTo>
                <a:cubicBezTo>
                  <a:pt x="19428" y="43009"/>
                  <a:pt x="18009" y="43154"/>
                  <a:pt x="16564" y="43298"/>
                </a:cubicBezTo>
                <a:cubicBezTo>
                  <a:pt x="15424" y="43393"/>
                  <a:pt x="14252" y="43488"/>
                  <a:pt x="13112" y="43583"/>
                </a:cubicBezTo>
                <a:cubicBezTo>
                  <a:pt x="11813" y="43678"/>
                  <a:pt x="10483" y="43773"/>
                  <a:pt x="9185" y="43900"/>
                </a:cubicBezTo>
                <a:cubicBezTo>
                  <a:pt x="8564" y="43950"/>
                  <a:pt x="7938" y="43981"/>
                  <a:pt x="7311" y="43981"/>
                </a:cubicBezTo>
                <a:cubicBezTo>
                  <a:pt x="6371" y="43981"/>
                  <a:pt x="5429" y="43912"/>
                  <a:pt x="4498" y="43741"/>
                </a:cubicBezTo>
                <a:cubicBezTo>
                  <a:pt x="3801" y="43583"/>
                  <a:pt x="3104" y="43456"/>
                  <a:pt x="2408" y="43266"/>
                </a:cubicBezTo>
                <a:cubicBezTo>
                  <a:pt x="2154" y="43203"/>
                  <a:pt x="1901" y="43045"/>
                  <a:pt x="1711" y="42886"/>
                </a:cubicBezTo>
                <a:cubicBezTo>
                  <a:pt x="1616" y="42791"/>
                  <a:pt x="1553" y="42633"/>
                  <a:pt x="1553" y="42475"/>
                </a:cubicBezTo>
                <a:cubicBezTo>
                  <a:pt x="1521" y="41778"/>
                  <a:pt x="1553" y="41081"/>
                  <a:pt x="1521" y="40385"/>
                </a:cubicBezTo>
                <a:cubicBezTo>
                  <a:pt x="1458" y="39308"/>
                  <a:pt x="1331" y="38231"/>
                  <a:pt x="1299" y="37154"/>
                </a:cubicBezTo>
                <a:cubicBezTo>
                  <a:pt x="1268" y="36046"/>
                  <a:pt x="1236" y="18185"/>
                  <a:pt x="1268" y="17076"/>
                </a:cubicBezTo>
                <a:cubicBezTo>
                  <a:pt x="1268" y="16221"/>
                  <a:pt x="1331" y="15366"/>
                  <a:pt x="1426" y="14511"/>
                </a:cubicBezTo>
                <a:cubicBezTo>
                  <a:pt x="1458" y="14131"/>
                  <a:pt x="1553" y="13783"/>
                  <a:pt x="1648" y="13434"/>
                </a:cubicBezTo>
                <a:cubicBezTo>
                  <a:pt x="1806" y="12833"/>
                  <a:pt x="2154" y="12421"/>
                  <a:pt x="2724" y="12168"/>
                </a:cubicBezTo>
                <a:cubicBezTo>
                  <a:pt x="3643" y="11756"/>
                  <a:pt x="4593" y="11502"/>
                  <a:pt x="5606" y="11439"/>
                </a:cubicBezTo>
                <a:cubicBezTo>
                  <a:pt x="7000" y="11344"/>
                  <a:pt x="8361" y="11154"/>
                  <a:pt x="9755" y="11059"/>
                </a:cubicBezTo>
                <a:cubicBezTo>
                  <a:pt x="11718" y="10901"/>
                  <a:pt x="13650" y="10774"/>
                  <a:pt x="15614" y="10647"/>
                </a:cubicBezTo>
                <a:cubicBezTo>
                  <a:pt x="16722" y="10584"/>
                  <a:pt x="17830" y="10521"/>
                  <a:pt x="18939" y="10426"/>
                </a:cubicBezTo>
                <a:cubicBezTo>
                  <a:pt x="20332" y="10331"/>
                  <a:pt x="21726" y="10267"/>
                  <a:pt x="23119" y="10141"/>
                </a:cubicBezTo>
                <a:cubicBezTo>
                  <a:pt x="24196" y="10046"/>
                  <a:pt x="51463" y="9951"/>
                  <a:pt x="52540" y="9824"/>
                </a:cubicBezTo>
                <a:cubicBezTo>
                  <a:pt x="54611" y="9572"/>
                  <a:pt x="67289" y="9370"/>
                  <a:pt x="71829" y="9370"/>
                </a:cubicBezTo>
                <a:close/>
                <a:moveTo>
                  <a:pt x="12696" y="0"/>
                </a:moveTo>
                <a:cubicBezTo>
                  <a:pt x="12407" y="0"/>
                  <a:pt x="12126" y="45"/>
                  <a:pt x="11845" y="165"/>
                </a:cubicBezTo>
                <a:cubicBezTo>
                  <a:pt x="10705" y="703"/>
                  <a:pt x="9533" y="1178"/>
                  <a:pt x="8488" y="1907"/>
                </a:cubicBezTo>
                <a:cubicBezTo>
                  <a:pt x="8393" y="1970"/>
                  <a:pt x="8298" y="2033"/>
                  <a:pt x="8235" y="2128"/>
                </a:cubicBezTo>
                <a:cubicBezTo>
                  <a:pt x="7285" y="3174"/>
                  <a:pt x="6746" y="4440"/>
                  <a:pt x="6398" y="5802"/>
                </a:cubicBezTo>
                <a:cubicBezTo>
                  <a:pt x="6176" y="6720"/>
                  <a:pt x="6113" y="7671"/>
                  <a:pt x="6240" y="8621"/>
                </a:cubicBezTo>
                <a:cubicBezTo>
                  <a:pt x="6335" y="9191"/>
                  <a:pt x="6493" y="9792"/>
                  <a:pt x="6588" y="10394"/>
                </a:cubicBezTo>
                <a:cubicBezTo>
                  <a:pt x="6493" y="10426"/>
                  <a:pt x="6366" y="10426"/>
                  <a:pt x="6240" y="10457"/>
                </a:cubicBezTo>
                <a:cubicBezTo>
                  <a:pt x="5353" y="10584"/>
                  <a:pt x="4434" y="10679"/>
                  <a:pt x="3548" y="10869"/>
                </a:cubicBezTo>
                <a:cubicBezTo>
                  <a:pt x="2756" y="11091"/>
                  <a:pt x="1933" y="11344"/>
                  <a:pt x="1299" y="11946"/>
                </a:cubicBezTo>
                <a:cubicBezTo>
                  <a:pt x="476" y="12706"/>
                  <a:pt x="1" y="13624"/>
                  <a:pt x="191" y="14764"/>
                </a:cubicBezTo>
                <a:cubicBezTo>
                  <a:pt x="222" y="14954"/>
                  <a:pt x="222" y="15144"/>
                  <a:pt x="222" y="15334"/>
                </a:cubicBezTo>
                <a:cubicBezTo>
                  <a:pt x="254" y="16601"/>
                  <a:pt x="254" y="17900"/>
                  <a:pt x="317" y="19198"/>
                </a:cubicBezTo>
                <a:cubicBezTo>
                  <a:pt x="317" y="20021"/>
                  <a:pt x="317" y="37629"/>
                  <a:pt x="444" y="38421"/>
                </a:cubicBezTo>
                <a:cubicBezTo>
                  <a:pt x="507" y="38959"/>
                  <a:pt x="507" y="39498"/>
                  <a:pt x="412" y="40036"/>
                </a:cubicBezTo>
                <a:cubicBezTo>
                  <a:pt x="349" y="40258"/>
                  <a:pt x="349" y="40543"/>
                  <a:pt x="412" y="40765"/>
                </a:cubicBezTo>
                <a:cubicBezTo>
                  <a:pt x="539" y="41271"/>
                  <a:pt x="507" y="41746"/>
                  <a:pt x="444" y="42221"/>
                </a:cubicBezTo>
                <a:cubicBezTo>
                  <a:pt x="412" y="42601"/>
                  <a:pt x="476" y="42950"/>
                  <a:pt x="729" y="43203"/>
                </a:cubicBezTo>
                <a:cubicBezTo>
                  <a:pt x="1173" y="43646"/>
                  <a:pt x="1648" y="43995"/>
                  <a:pt x="2249" y="44153"/>
                </a:cubicBezTo>
                <a:cubicBezTo>
                  <a:pt x="3548" y="44501"/>
                  <a:pt x="4878" y="44755"/>
                  <a:pt x="6240" y="44786"/>
                </a:cubicBezTo>
                <a:cubicBezTo>
                  <a:pt x="6776" y="44814"/>
                  <a:pt x="7306" y="44836"/>
                  <a:pt x="7836" y="44836"/>
                </a:cubicBezTo>
                <a:cubicBezTo>
                  <a:pt x="8526" y="44836"/>
                  <a:pt x="9214" y="44799"/>
                  <a:pt x="9913" y="44691"/>
                </a:cubicBezTo>
                <a:cubicBezTo>
                  <a:pt x="10388" y="44628"/>
                  <a:pt x="10863" y="44596"/>
                  <a:pt x="11338" y="44565"/>
                </a:cubicBezTo>
                <a:cubicBezTo>
                  <a:pt x="12890" y="44438"/>
                  <a:pt x="14474" y="44343"/>
                  <a:pt x="16057" y="44216"/>
                </a:cubicBezTo>
                <a:cubicBezTo>
                  <a:pt x="17419" y="44121"/>
                  <a:pt x="18781" y="43900"/>
                  <a:pt x="20142" y="43900"/>
                </a:cubicBezTo>
                <a:cubicBezTo>
                  <a:pt x="23879" y="43836"/>
                  <a:pt x="67424" y="43836"/>
                  <a:pt x="71193" y="43805"/>
                </a:cubicBezTo>
                <a:cubicBezTo>
                  <a:pt x="71605" y="43805"/>
                  <a:pt x="72016" y="43805"/>
                  <a:pt x="72396" y="43741"/>
                </a:cubicBezTo>
                <a:cubicBezTo>
                  <a:pt x="73315" y="43646"/>
                  <a:pt x="74138" y="43393"/>
                  <a:pt x="74771" y="42696"/>
                </a:cubicBezTo>
                <a:cubicBezTo>
                  <a:pt x="75341" y="42063"/>
                  <a:pt x="75721" y="41335"/>
                  <a:pt x="75848" y="40511"/>
                </a:cubicBezTo>
                <a:cubicBezTo>
                  <a:pt x="76133" y="38706"/>
                  <a:pt x="76323" y="20180"/>
                  <a:pt x="76355" y="18375"/>
                </a:cubicBezTo>
                <a:cubicBezTo>
                  <a:pt x="76387" y="17963"/>
                  <a:pt x="76355" y="17520"/>
                  <a:pt x="76323" y="17108"/>
                </a:cubicBezTo>
                <a:cubicBezTo>
                  <a:pt x="76228" y="15588"/>
                  <a:pt x="76070" y="14068"/>
                  <a:pt x="75975" y="12548"/>
                </a:cubicBezTo>
                <a:cubicBezTo>
                  <a:pt x="75912" y="11629"/>
                  <a:pt x="75785" y="10711"/>
                  <a:pt x="75373" y="9887"/>
                </a:cubicBezTo>
                <a:cubicBezTo>
                  <a:pt x="74993" y="9127"/>
                  <a:pt x="74423" y="8557"/>
                  <a:pt x="73505" y="8526"/>
                </a:cubicBezTo>
                <a:cubicBezTo>
                  <a:pt x="73408" y="8524"/>
                  <a:pt x="73241" y="8523"/>
                  <a:pt x="73011" y="8523"/>
                </a:cubicBezTo>
                <a:cubicBezTo>
                  <a:pt x="69236" y="8523"/>
                  <a:pt x="48546" y="8760"/>
                  <a:pt x="46934" y="8969"/>
                </a:cubicBezTo>
                <a:cubicBezTo>
                  <a:pt x="45778" y="9127"/>
                  <a:pt x="40038" y="9159"/>
                  <a:pt x="34294" y="9159"/>
                </a:cubicBezTo>
                <a:cubicBezTo>
                  <a:pt x="30465" y="9159"/>
                  <a:pt x="26634" y="9145"/>
                  <a:pt x="24158" y="9145"/>
                </a:cubicBezTo>
                <a:cubicBezTo>
                  <a:pt x="22920" y="9145"/>
                  <a:pt x="22021" y="9148"/>
                  <a:pt x="21631" y="9159"/>
                </a:cubicBezTo>
                <a:cubicBezTo>
                  <a:pt x="21409" y="9159"/>
                  <a:pt x="21156" y="9159"/>
                  <a:pt x="20934" y="9191"/>
                </a:cubicBezTo>
                <a:cubicBezTo>
                  <a:pt x="20016" y="9286"/>
                  <a:pt x="19129" y="9349"/>
                  <a:pt x="18210" y="9444"/>
                </a:cubicBezTo>
                <a:lnTo>
                  <a:pt x="17830" y="9444"/>
                </a:lnTo>
                <a:cubicBezTo>
                  <a:pt x="18052" y="9096"/>
                  <a:pt x="18242" y="8779"/>
                  <a:pt x="18400" y="8431"/>
                </a:cubicBezTo>
                <a:cubicBezTo>
                  <a:pt x="19034" y="7259"/>
                  <a:pt x="19034" y="5960"/>
                  <a:pt x="18971" y="4662"/>
                </a:cubicBezTo>
                <a:cubicBezTo>
                  <a:pt x="18939" y="3712"/>
                  <a:pt x="18590" y="2889"/>
                  <a:pt x="17862" y="2223"/>
                </a:cubicBezTo>
                <a:cubicBezTo>
                  <a:pt x="16532" y="1020"/>
                  <a:pt x="14949" y="323"/>
                  <a:pt x="13207" y="38"/>
                </a:cubicBezTo>
                <a:cubicBezTo>
                  <a:pt x="13033" y="15"/>
                  <a:pt x="12863" y="0"/>
                  <a:pt x="126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8"/>
          <p:cNvSpPr/>
          <p:nvPr/>
        </p:nvSpPr>
        <p:spPr>
          <a:xfrm flipH="1">
            <a:off x="6127800" y="3024837"/>
            <a:ext cx="2305933" cy="1353487"/>
          </a:xfrm>
          <a:custGeom>
            <a:avLst/>
            <a:gdLst/>
            <a:ahLst/>
            <a:cxnLst/>
            <a:rect l="l" t="t" r="r" b="b"/>
            <a:pathLst>
              <a:path w="76387" h="44836" extrusionOk="0">
                <a:moveTo>
                  <a:pt x="12757" y="914"/>
                </a:moveTo>
                <a:cubicBezTo>
                  <a:pt x="12834" y="914"/>
                  <a:pt x="12910" y="918"/>
                  <a:pt x="12985" y="925"/>
                </a:cubicBezTo>
                <a:cubicBezTo>
                  <a:pt x="14600" y="1115"/>
                  <a:pt x="16057" y="1780"/>
                  <a:pt x="17292" y="2857"/>
                </a:cubicBezTo>
                <a:cubicBezTo>
                  <a:pt x="17957" y="3459"/>
                  <a:pt x="18147" y="4250"/>
                  <a:pt x="18179" y="5074"/>
                </a:cubicBezTo>
                <a:cubicBezTo>
                  <a:pt x="18210" y="6214"/>
                  <a:pt x="18115" y="7291"/>
                  <a:pt x="17609" y="8336"/>
                </a:cubicBezTo>
                <a:cubicBezTo>
                  <a:pt x="17514" y="8494"/>
                  <a:pt x="17450" y="8652"/>
                  <a:pt x="17355" y="8811"/>
                </a:cubicBezTo>
                <a:cubicBezTo>
                  <a:pt x="17007" y="9349"/>
                  <a:pt x="16564" y="9634"/>
                  <a:pt x="15867" y="9666"/>
                </a:cubicBezTo>
                <a:cubicBezTo>
                  <a:pt x="13618" y="9792"/>
                  <a:pt x="11338" y="9982"/>
                  <a:pt x="9090" y="10141"/>
                </a:cubicBezTo>
                <a:cubicBezTo>
                  <a:pt x="8979" y="10149"/>
                  <a:pt x="8869" y="10153"/>
                  <a:pt x="8759" y="10153"/>
                </a:cubicBezTo>
                <a:cubicBezTo>
                  <a:pt x="8460" y="10153"/>
                  <a:pt x="8165" y="10124"/>
                  <a:pt x="7886" y="10077"/>
                </a:cubicBezTo>
                <a:cubicBezTo>
                  <a:pt x="7601" y="10046"/>
                  <a:pt x="7475" y="9824"/>
                  <a:pt x="7380" y="9571"/>
                </a:cubicBezTo>
                <a:cubicBezTo>
                  <a:pt x="7158" y="8906"/>
                  <a:pt x="7095" y="8241"/>
                  <a:pt x="7063" y="7512"/>
                </a:cubicBezTo>
                <a:cubicBezTo>
                  <a:pt x="7126" y="5865"/>
                  <a:pt x="7665" y="4314"/>
                  <a:pt x="8710" y="2952"/>
                </a:cubicBezTo>
                <a:cubicBezTo>
                  <a:pt x="8963" y="2572"/>
                  <a:pt x="9311" y="2382"/>
                  <a:pt x="9691" y="2192"/>
                </a:cubicBezTo>
                <a:cubicBezTo>
                  <a:pt x="10452" y="1780"/>
                  <a:pt x="11243" y="1400"/>
                  <a:pt x="12067" y="1052"/>
                </a:cubicBezTo>
                <a:cubicBezTo>
                  <a:pt x="12260" y="955"/>
                  <a:pt x="12509" y="914"/>
                  <a:pt x="12757" y="914"/>
                </a:cubicBezTo>
                <a:close/>
                <a:moveTo>
                  <a:pt x="71829" y="9370"/>
                </a:moveTo>
                <a:cubicBezTo>
                  <a:pt x="72427" y="9370"/>
                  <a:pt x="72884" y="9373"/>
                  <a:pt x="73156" y="9381"/>
                </a:cubicBezTo>
                <a:cubicBezTo>
                  <a:pt x="73916" y="9412"/>
                  <a:pt x="74360" y="9761"/>
                  <a:pt x="74645" y="10394"/>
                </a:cubicBezTo>
                <a:cubicBezTo>
                  <a:pt x="74961" y="11154"/>
                  <a:pt x="75025" y="11946"/>
                  <a:pt x="75088" y="12769"/>
                </a:cubicBezTo>
                <a:cubicBezTo>
                  <a:pt x="75183" y="14194"/>
                  <a:pt x="75341" y="15619"/>
                  <a:pt x="75436" y="17045"/>
                </a:cubicBezTo>
                <a:cubicBezTo>
                  <a:pt x="75468" y="17678"/>
                  <a:pt x="75468" y="18343"/>
                  <a:pt x="75468" y="19008"/>
                </a:cubicBezTo>
                <a:cubicBezTo>
                  <a:pt x="75405" y="20528"/>
                  <a:pt x="75215" y="38801"/>
                  <a:pt x="74993" y="40321"/>
                </a:cubicBezTo>
                <a:cubicBezTo>
                  <a:pt x="74898" y="40955"/>
                  <a:pt x="74613" y="41525"/>
                  <a:pt x="74201" y="42031"/>
                </a:cubicBezTo>
                <a:cubicBezTo>
                  <a:pt x="73885" y="42411"/>
                  <a:pt x="73473" y="42665"/>
                  <a:pt x="72998" y="42760"/>
                </a:cubicBezTo>
                <a:cubicBezTo>
                  <a:pt x="72491" y="42855"/>
                  <a:pt x="71985" y="42918"/>
                  <a:pt x="71446" y="42950"/>
                </a:cubicBezTo>
                <a:lnTo>
                  <a:pt x="65239" y="42950"/>
                </a:lnTo>
                <a:lnTo>
                  <a:pt x="65239" y="43013"/>
                </a:lnTo>
                <a:cubicBezTo>
                  <a:pt x="64310" y="43013"/>
                  <a:pt x="45703" y="43027"/>
                  <a:pt x="32979" y="43027"/>
                </a:cubicBezTo>
                <a:cubicBezTo>
                  <a:pt x="26617" y="43027"/>
                  <a:pt x="21726" y="43024"/>
                  <a:pt x="21251" y="43013"/>
                </a:cubicBezTo>
                <a:cubicBezTo>
                  <a:pt x="21115" y="43010"/>
                  <a:pt x="20980" y="43009"/>
                  <a:pt x="20845" y="43009"/>
                </a:cubicBezTo>
                <a:cubicBezTo>
                  <a:pt x="19428" y="43009"/>
                  <a:pt x="18009" y="43154"/>
                  <a:pt x="16564" y="43298"/>
                </a:cubicBezTo>
                <a:cubicBezTo>
                  <a:pt x="15424" y="43393"/>
                  <a:pt x="14252" y="43488"/>
                  <a:pt x="13112" y="43583"/>
                </a:cubicBezTo>
                <a:cubicBezTo>
                  <a:pt x="11813" y="43678"/>
                  <a:pt x="10483" y="43773"/>
                  <a:pt x="9185" y="43900"/>
                </a:cubicBezTo>
                <a:cubicBezTo>
                  <a:pt x="8564" y="43950"/>
                  <a:pt x="7938" y="43981"/>
                  <a:pt x="7311" y="43981"/>
                </a:cubicBezTo>
                <a:cubicBezTo>
                  <a:pt x="6371" y="43981"/>
                  <a:pt x="5429" y="43912"/>
                  <a:pt x="4498" y="43741"/>
                </a:cubicBezTo>
                <a:cubicBezTo>
                  <a:pt x="3801" y="43583"/>
                  <a:pt x="3104" y="43456"/>
                  <a:pt x="2408" y="43266"/>
                </a:cubicBezTo>
                <a:cubicBezTo>
                  <a:pt x="2154" y="43203"/>
                  <a:pt x="1901" y="43045"/>
                  <a:pt x="1711" y="42886"/>
                </a:cubicBezTo>
                <a:cubicBezTo>
                  <a:pt x="1616" y="42791"/>
                  <a:pt x="1553" y="42633"/>
                  <a:pt x="1553" y="42475"/>
                </a:cubicBezTo>
                <a:cubicBezTo>
                  <a:pt x="1521" y="41778"/>
                  <a:pt x="1553" y="41081"/>
                  <a:pt x="1521" y="40385"/>
                </a:cubicBezTo>
                <a:cubicBezTo>
                  <a:pt x="1458" y="39308"/>
                  <a:pt x="1331" y="38231"/>
                  <a:pt x="1299" y="37154"/>
                </a:cubicBezTo>
                <a:cubicBezTo>
                  <a:pt x="1268" y="36046"/>
                  <a:pt x="1236" y="18185"/>
                  <a:pt x="1268" y="17076"/>
                </a:cubicBezTo>
                <a:cubicBezTo>
                  <a:pt x="1268" y="16221"/>
                  <a:pt x="1331" y="15366"/>
                  <a:pt x="1426" y="14511"/>
                </a:cubicBezTo>
                <a:cubicBezTo>
                  <a:pt x="1458" y="14131"/>
                  <a:pt x="1553" y="13783"/>
                  <a:pt x="1648" y="13434"/>
                </a:cubicBezTo>
                <a:cubicBezTo>
                  <a:pt x="1806" y="12833"/>
                  <a:pt x="2154" y="12421"/>
                  <a:pt x="2724" y="12168"/>
                </a:cubicBezTo>
                <a:cubicBezTo>
                  <a:pt x="3643" y="11756"/>
                  <a:pt x="4593" y="11502"/>
                  <a:pt x="5606" y="11439"/>
                </a:cubicBezTo>
                <a:cubicBezTo>
                  <a:pt x="7000" y="11344"/>
                  <a:pt x="8361" y="11154"/>
                  <a:pt x="9755" y="11059"/>
                </a:cubicBezTo>
                <a:cubicBezTo>
                  <a:pt x="11718" y="10901"/>
                  <a:pt x="13650" y="10774"/>
                  <a:pt x="15614" y="10647"/>
                </a:cubicBezTo>
                <a:cubicBezTo>
                  <a:pt x="16722" y="10584"/>
                  <a:pt x="17830" y="10521"/>
                  <a:pt x="18939" y="10426"/>
                </a:cubicBezTo>
                <a:cubicBezTo>
                  <a:pt x="20332" y="10331"/>
                  <a:pt x="21726" y="10267"/>
                  <a:pt x="23119" y="10141"/>
                </a:cubicBezTo>
                <a:cubicBezTo>
                  <a:pt x="24196" y="10046"/>
                  <a:pt x="51463" y="9951"/>
                  <a:pt x="52540" y="9824"/>
                </a:cubicBezTo>
                <a:cubicBezTo>
                  <a:pt x="54611" y="9572"/>
                  <a:pt x="67289" y="9370"/>
                  <a:pt x="71829" y="9370"/>
                </a:cubicBezTo>
                <a:close/>
                <a:moveTo>
                  <a:pt x="12696" y="0"/>
                </a:moveTo>
                <a:cubicBezTo>
                  <a:pt x="12407" y="0"/>
                  <a:pt x="12126" y="45"/>
                  <a:pt x="11845" y="165"/>
                </a:cubicBezTo>
                <a:cubicBezTo>
                  <a:pt x="10705" y="703"/>
                  <a:pt x="9533" y="1178"/>
                  <a:pt x="8488" y="1907"/>
                </a:cubicBezTo>
                <a:cubicBezTo>
                  <a:pt x="8393" y="1970"/>
                  <a:pt x="8298" y="2033"/>
                  <a:pt x="8235" y="2128"/>
                </a:cubicBezTo>
                <a:cubicBezTo>
                  <a:pt x="7285" y="3174"/>
                  <a:pt x="6746" y="4440"/>
                  <a:pt x="6398" y="5802"/>
                </a:cubicBezTo>
                <a:cubicBezTo>
                  <a:pt x="6176" y="6720"/>
                  <a:pt x="6113" y="7671"/>
                  <a:pt x="6240" y="8621"/>
                </a:cubicBezTo>
                <a:cubicBezTo>
                  <a:pt x="6335" y="9191"/>
                  <a:pt x="6493" y="9792"/>
                  <a:pt x="6588" y="10394"/>
                </a:cubicBezTo>
                <a:cubicBezTo>
                  <a:pt x="6493" y="10426"/>
                  <a:pt x="6366" y="10426"/>
                  <a:pt x="6240" y="10457"/>
                </a:cubicBezTo>
                <a:cubicBezTo>
                  <a:pt x="5353" y="10584"/>
                  <a:pt x="4434" y="10679"/>
                  <a:pt x="3548" y="10869"/>
                </a:cubicBezTo>
                <a:cubicBezTo>
                  <a:pt x="2756" y="11091"/>
                  <a:pt x="1933" y="11344"/>
                  <a:pt x="1299" y="11946"/>
                </a:cubicBezTo>
                <a:cubicBezTo>
                  <a:pt x="476" y="12706"/>
                  <a:pt x="1" y="13624"/>
                  <a:pt x="191" y="14764"/>
                </a:cubicBezTo>
                <a:cubicBezTo>
                  <a:pt x="222" y="14954"/>
                  <a:pt x="222" y="15144"/>
                  <a:pt x="222" y="15334"/>
                </a:cubicBezTo>
                <a:cubicBezTo>
                  <a:pt x="254" y="16601"/>
                  <a:pt x="254" y="17900"/>
                  <a:pt x="317" y="19198"/>
                </a:cubicBezTo>
                <a:cubicBezTo>
                  <a:pt x="317" y="20021"/>
                  <a:pt x="317" y="37629"/>
                  <a:pt x="444" y="38421"/>
                </a:cubicBezTo>
                <a:cubicBezTo>
                  <a:pt x="507" y="38959"/>
                  <a:pt x="507" y="39498"/>
                  <a:pt x="412" y="40036"/>
                </a:cubicBezTo>
                <a:cubicBezTo>
                  <a:pt x="349" y="40258"/>
                  <a:pt x="349" y="40543"/>
                  <a:pt x="412" y="40765"/>
                </a:cubicBezTo>
                <a:cubicBezTo>
                  <a:pt x="539" y="41271"/>
                  <a:pt x="507" y="41746"/>
                  <a:pt x="444" y="42221"/>
                </a:cubicBezTo>
                <a:cubicBezTo>
                  <a:pt x="412" y="42601"/>
                  <a:pt x="476" y="42950"/>
                  <a:pt x="729" y="43203"/>
                </a:cubicBezTo>
                <a:cubicBezTo>
                  <a:pt x="1173" y="43646"/>
                  <a:pt x="1648" y="43995"/>
                  <a:pt x="2249" y="44153"/>
                </a:cubicBezTo>
                <a:cubicBezTo>
                  <a:pt x="3548" y="44501"/>
                  <a:pt x="4878" y="44755"/>
                  <a:pt x="6240" y="44786"/>
                </a:cubicBezTo>
                <a:cubicBezTo>
                  <a:pt x="6776" y="44814"/>
                  <a:pt x="7306" y="44836"/>
                  <a:pt x="7836" y="44836"/>
                </a:cubicBezTo>
                <a:cubicBezTo>
                  <a:pt x="8526" y="44836"/>
                  <a:pt x="9214" y="44799"/>
                  <a:pt x="9913" y="44691"/>
                </a:cubicBezTo>
                <a:cubicBezTo>
                  <a:pt x="10388" y="44628"/>
                  <a:pt x="10863" y="44596"/>
                  <a:pt x="11338" y="44565"/>
                </a:cubicBezTo>
                <a:cubicBezTo>
                  <a:pt x="12890" y="44438"/>
                  <a:pt x="14474" y="44343"/>
                  <a:pt x="16057" y="44216"/>
                </a:cubicBezTo>
                <a:cubicBezTo>
                  <a:pt x="17419" y="44121"/>
                  <a:pt x="18781" y="43900"/>
                  <a:pt x="20142" y="43900"/>
                </a:cubicBezTo>
                <a:cubicBezTo>
                  <a:pt x="23879" y="43836"/>
                  <a:pt x="67424" y="43836"/>
                  <a:pt x="71193" y="43805"/>
                </a:cubicBezTo>
                <a:cubicBezTo>
                  <a:pt x="71605" y="43805"/>
                  <a:pt x="72016" y="43805"/>
                  <a:pt x="72396" y="43741"/>
                </a:cubicBezTo>
                <a:cubicBezTo>
                  <a:pt x="73315" y="43646"/>
                  <a:pt x="74138" y="43393"/>
                  <a:pt x="74771" y="42696"/>
                </a:cubicBezTo>
                <a:cubicBezTo>
                  <a:pt x="75341" y="42063"/>
                  <a:pt x="75721" y="41335"/>
                  <a:pt x="75848" y="40511"/>
                </a:cubicBezTo>
                <a:cubicBezTo>
                  <a:pt x="76133" y="38706"/>
                  <a:pt x="76323" y="20180"/>
                  <a:pt x="76355" y="18375"/>
                </a:cubicBezTo>
                <a:cubicBezTo>
                  <a:pt x="76387" y="17963"/>
                  <a:pt x="76355" y="17520"/>
                  <a:pt x="76323" y="17108"/>
                </a:cubicBezTo>
                <a:cubicBezTo>
                  <a:pt x="76228" y="15588"/>
                  <a:pt x="76070" y="14068"/>
                  <a:pt x="75975" y="12548"/>
                </a:cubicBezTo>
                <a:cubicBezTo>
                  <a:pt x="75912" y="11629"/>
                  <a:pt x="75785" y="10711"/>
                  <a:pt x="75373" y="9887"/>
                </a:cubicBezTo>
                <a:cubicBezTo>
                  <a:pt x="74993" y="9127"/>
                  <a:pt x="74423" y="8557"/>
                  <a:pt x="73505" y="8526"/>
                </a:cubicBezTo>
                <a:cubicBezTo>
                  <a:pt x="73408" y="8524"/>
                  <a:pt x="73241" y="8523"/>
                  <a:pt x="73011" y="8523"/>
                </a:cubicBezTo>
                <a:cubicBezTo>
                  <a:pt x="69236" y="8523"/>
                  <a:pt x="48546" y="8760"/>
                  <a:pt x="46934" y="8969"/>
                </a:cubicBezTo>
                <a:cubicBezTo>
                  <a:pt x="45778" y="9127"/>
                  <a:pt x="40038" y="9159"/>
                  <a:pt x="34294" y="9159"/>
                </a:cubicBezTo>
                <a:cubicBezTo>
                  <a:pt x="30465" y="9159"/>
                  <a:pt x="26634" y="9145"/>
                  <a:pt x="24158" y="9145"/>
                </a:cubicBezTo>
                <a:cubicBezTo>
                  <a:pt x="22920" y="9145"/>
                  <a:pt x="22021" y="9148"/>
                  <a:pt x="21631" y="9159"/>
                </a:cubicBezTo>
                <a:cubicBezTo>
                  <a:pt x="21409" y="9159"/>
                  <a:pt x="21156" y="9159"/>
                  <a:pt x="20934" y="9191"/>
                </a:cubicBezTo>
                <a:cubicBezTo>
                  <a:pt x="20016" y="9286"/>
                  <a:pt x="19129" y="9349"/>
                  <a:pt x="18210" y="9444"/>
                </a:cubicBezTo>
                <a:lnTo>
                  <a:pt x="17830" y="9444"/>
                </a:lnTo>
                <a:cubicBezTo>
                  <a:pt x="18052" y="9096"/>
                  <a:pt x="18242" y="8779"/>
                  <a:pt x="18400" y="8431"/>
                </a:cubicBezTo>
                <a:cubicBezTo>
                  <a:pt x="19034" y="7259"/>
                  <a:pt x="19034" y="5960"/>
                  <a:pt x="18971" y="4662"/>
                </a:cubicBezTo>
                <a:cubicBezTo>
                  <a:pt x="18939" y="3712"/>
                  <a:pt x="18590" y="2889"/>
                  <a:pt x="17862" y="2223"/>
                </a:cubicBezTo>
                <a:cubicBezTo>
                  <a:pt x="16532" y="1020"/>
                  <a:pt x="14949" y="323"/>
                  <a:pt x="13207" y="38"/>
                </a:cubicBezTo>
                <a:cubicBezTo>
                  <a:pt x="13033" y="15"/>
                  <a:pt x="12863" y="0"/>
                  <a:pt x="126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8"/>
          <p:cNvSpPr/>
          <p:nvPr/>
        </p:nvSpPr>
        <p:spPr>
          <a:xfrm>
            <a:off x="646775" y="3398063"/>
            <a:ext cx="2305933" cy="1353487"/>
          </a:xfrm>
          <a:custGeom>
            <a:avLst/>
            <a:gdLst/>
            <a:ahLst/>
            <a:cxnLst/>
            <a:rect l="l" t="t" r="r" b="b"/>
            <a:pathLst>
              <a:path w="76387" h="44836" extrusionOk="0">
                <a:moveTo>
                  <a:pt x="12757" y="914"/>
                </a:moveTo>
                <a:cubicBezTo>
                  <a:pt x="12834" y="914"/>
                  <a:pt x="12910" y="918"/>
                  <a:pt x="12985" y="925"/>
                </a:cubicBezTo>
                <a:cubicBezTo>
                  <a:pt x="14600" y="1115"/>
                  <a:pt x="16057" y="1780"/>
                  <a:pt x="17292" y="2857"/>
                </a:cubicBezTo>
                <a:cubicBezTo>
                  <a:pt x="17957" y="3459"/>
                  <a:pt x="18147" y="4250"/>
                  <a:pt x="18179" y="5074"/>
                </a:cubicBezTo>
                <a:cubicBezTo>
                  <a:pt x="18210" y="6214"/>
                  <a:pt x="18115" y="7291"/>
                  <a:pt x="17609" y="8336"/>
                </a:cubicBezTo>
                <a:cubicBezTo>
                  <a:pt x="17514" y="8494"/>
                  <a:pt x="17450" y="8652"/>
                  <a:pt x="17355" y="8811"/>
                </a:cubicBezTo>
                <a:cubicBezTo>
                  <a:pt x="17007" y="9349"/>
                  <a:pt x="16564" y="9634"/>
                  <a:pt x="15867" y="9666"/>
                </a:cubicBezTo>
                <a:cubicBezTo>
                  <a:pt x="13618" y="9792"/>
                  <a:pt x="11338" y="9982"/>
                  <a:pt x="9090" y="10141"/>
                </a:cubicBezTo>
                <a:cubicBezTo>
                  <a:pt x="8979" y="10149"/>
                  <a:pt x="8869" y="10153"/>
                  <a:pt x="8759" y="10153"/>
                </a:cubicBezTo>
                <a:cubicBezTo>
                  <a:pt x="8460" y="10153"/>
                  <a:pt x="8165" y="10124"/>
                  <a:pt x="7886" y="10077"/>
                </a:cubicBezTo>
                <a:cubicBezTo>
                  <a:pt x="7601" y="10046"/>
                  <a:pt x="7475" y="9824"/>
                  <a:pt x="7380" y="9571"/>
                </a:cubicBezTo>
                <a:cubicBezTo>
                  <a:pt x="7158" y="8906"/>
                  <a:pt x="7095" y="8241"/>
                  <a:pt x="7063" y="7512"/>
                </a:cubicBezTo>
                <a:cubicBezTo>
                  <a:pt x="7126" y="5865"/>
                  <a:pt x="7665" y="4314"/>
                  <a:pt x="8710" y="2952"/>
                </a:cubicBezTo>
                <a:cubicBezTo>
                  <a:pt x="8963" y="2572"/>
                  <a:pt x="9311" y="2382"/>
                  <a:pt x="9691" y="2192"/>
                </a:cubicBezTo>
                <a:cubicBezTo>
                  <a:pt x="10452" y="1780"/>
                  <a:pt x="11243" y="1400"/>
                  <a:pt x="12067" y="1052"/>
                </a:cubicBezTo>
                <a:cubicBezTo>
                  <a:pt x="12260" y="955"/>
                  <a:pt x="12509" y="914"/>
                  <a:pt x="12757" y="914"/>
                </a:cubicBezTo>
                <a:close/>
                <a:moveTo>
                  <a:pt x="71829" y="9370"/>
                </a:moveTo>
                <a:cubicBezTo>
                  <a:pt x="72427" y="9370"/>
                  <a:pt x="72884" y="9373"/>
                  <a:pt x="73156" y="9381"/>
                </a:cubicBezTo>
                <a:cubicBezTo>
                  <a:pt x="73916" y="9412"/>
                  <a:pt x="74360" y="9761"/>
                  <a:pt x="74645" y="10394"/>
                </a:cubicBezTo>
                <a:cubicBezTo>
                  <a:pt x="74961" y="11154"/>
                  <a:pt x="75025" y="11946"/>
                  <a:pt x="75088" y="12769"/>
                </a:cubicBezTo>
                <a:cubicBezTo>
                  <a:pt x="75183" y="14194"/>
                  <a:pt x="75341" y="15619"/>
                  <a:pt x="75436" y="17045"/>
                </a:cubicBezTo>
                <a:cubicBezTo>
                  <a:pt x="75468" y="17678"/>
                  <a:pt x="75468" y="18343"/>
                  <a:pt x="75468" y="19008"/>
                </a:cubicBezTo>
                <a:cubicBezTo>
                  <a:pt x="75405" y="20528"/>
                  <a:pt x="75215" y="38801"/>
                  <a:pt x="74993" y="40321"/>
                </a:cubicBezTo>
                <a:cubicBezTo>
                  <a:pt x="74898" y="40955"/>
                  <a:pt x="74613" y="41525"/>
                  <a:pt x="74201" y="42031"/>
                </a:cubicBezTo>
                <a:cubicBezTo>
                  <a:pt x="73885" y="42411"/>
                  <a:pt x="73473" y="42665"/>
                  <a:pt x="72998" y="42760"/>
                </a:cubicBezTo>
                <a:cubicBezTo>
                  <a:pt x="72491" y="42855"/>
                  <a:pt x="71985" y="42918"/>
                  <a:pt x="71446" y="42950"/>
                </a:cubicBezTo>
                <a:lnTo>
                  <a:pt x="65239" y="42950"/>
                </a:lnTo>
                <a:lnTo>
                  <a:pt x="65239" y="43013"/>
                </a:lnTo>
                <a:cubicBezTo>
                  <a:pt x="64310" y="43013"/>
                  <a:pt x="45703" y="43027"/>
                  <a:pt x="32979" y="43027"/>
                </a:cubicBezTo>
                <a:cubicBezTo>
                  <a:pt x="26617" y="43027"/>
                  <a:pt x="21726" y="43024"/>
                  <a:pt x="21251" y="43013"/>
                </a:cubicBezTo>
                <a:cubicBezTo>
                  <a:pt x="21115" y="43010"/>
                  <a:pt x="20980" y="43009"/>
                  <a:pt x="20845" y="43009"/>
                </a:cubicBezTo>
                <a:cubicBezTo>
                  <a:pt x="19428" y="43009"/>
                  <a:pt x="18009" y="43154"/>
                  <a:pt x="16564" y="43298"/>
                </a:cubicBezTo>
                <a:cubicBezTo>
                  <a:pt x="15424" y="43393"/>
                  <a:pt x="14252" y="43488"/>
                  <a:pt x="13112" y="43583"/>
                </a:cubicBezTo>
                <a:cubicBezTo>
                  <a:pt x="11813" y="43678"/>
                  <a:pt x="10483" y="43773"/>
                  <a:pt x="9185" y="43900"/>
                </a:cubicBezTo>
                <a:cubicBezTo>
                  <a:pt x="8564" y="43950"/>
                  <a:pt x="7938" y="43981"/>
                  <a:pt x="7311" y="43981"/>
                </a:cubicBezTo>
                <a:cubicBezTo>
                  <a:pt x="6371" y="43981"/>
                  <a:pt x="5429" y="43912"/>
                  <a:pt x="4498" y="43741"/>
                </a:cubicBezTo>
                <a:cubicBezTo>
                  <a:pt x="3801" y="43583"/>
                  <a:pt x="3104" y="43456"/>
                  <a:pt x="2408" y="43266"/>
                </a:cubicBezTo>
                <a:cubicBezTo>
                  <a:pt x="2154" y="43203"/>
                  <a:pt x="1901" y="43045"/>
                  <a:pt x="1711" y="42886"/>
                </a:cubicBezTo>
                <a:cubicBezTo>
                  <a:pt x="1616" y="42791"/>
                  <a:pt x="1553" y="42633"/>
                  <a:pt x="1553" y="42475"/>
                </a:cubicBezTo>
                <a:cubicBezTo>
                  <a:pt x="1521" y="41778"/>
                  <a:pt x="1553" y="41081"/>
                  <a:pt x="1521" y="40385"/>
                </a:cubicBezTo>
                <a:cubicBezTo>
                  <a:pt x="1458" y="39308"/>
                  <a:pt x="1331" y="38231"/>
                  <a:pt x="1299" y="37154"/>
                </a:cubicBezTo>
                <a:cubicBezTo>
                  <a:pt x="1268" y="36046"/>
                  <a:pt x="1236" y="18185"/>
                  <a:pt x="1268" y="17076"/>
                </a:cubicBezTo>
                <a:cubicBezTo>
                  <a:pt x="1268" y="16221"/>
                  <a:pt x="1331" y="15366"/>
                  <a:pt x="1426" y="14511"/>
                </a:cubicBezTo>
                <a:cubicBezTo>
                  <a:pt x="1458" y="14131"/>
                  <a:pt x="1553" y="13783"/>
                  <a:pt x="1648" y="13434"/>
                </a:cubicBezTo>
                <a:cubicBezTo>
                  <a:pt x="1806" y="12833"/>
                  <a:pt x="2154" y="12421"/>
                  <a:pt x="2724" y="12168"/>
                </a:cubicBezTo>
                <a:cubicBezTo>
                  <a:pt x="3643" y="11756"/>
                  <a:pt x="4593" y="11502"/>
                  <a:pt x="5606" y="11439"/>
                </a:cubicBezTo>
                <a:cubicBezTo>
                  <a:pt x="7000" y="11344"/>
                  <a:pt x="8361" y="11154"/>
                  <a:pt x="9755" y="11059"/>
                </a:cubicBezTo>
                <a:cubicBezTo>
                  <a:pt x="11718" y="10901"/>
                  <a:pt x="13650" y="10774"/>
                  <a:pt x="15614" y="10647"/>
                </a:cubicBezTo>
                <a:cubicBezTo>
                  <a:pt x="16722" y="10584"/>
                  <a:pt x="17830" y="10521"/>
                  <a:pt x="18939" y="10426"/>
                </a:cubicBezTo>
                <a:cubicBezTo>
                  <a:pt x="20332" y="10331"/>
                  <a:pt x="21726" y="10267"/>
                  <a:pt x="23119" y="10141"/>
                </a:cubicBezTo>
                <a:cubicBezTo>
                  <a:pt x="24196" y="10046"/>
                  <a:pt x="51463" y="9951"/>
                  <a:pt x="52540" y="9824"/>
                </a:cubicBezTo>
                <a:cubicBezTo>
                  <a:pt x="54611" y="9572"/>
                  <a:pt x="67289" y="9370"/>
                  <a:pt x="71829" y="9370"/>
                </a:cubicBezTo>
                <a:close/>
                <a:moveTo>
                  <a:pt x="12696" y="0"/>
                </a:moveTo>
                <a:cubicBezTo>
                  <a:pt x="12407" y="0"/>
                  <a:pt x="12126" y="45"/>
                  <a:pt x="11845" y="165"/>
                </a:cubicBezTo>
                <a:cubicBezTo>
                  <a:pt x="10705" y="703"/>
                  <a:pt x="9533" y="1178"/>
                  <a:pt x="8488" y="1907"/>
                </a:cubicBezTo>
                <a:cubicBezTo>
                  <a:pt x="8393" y="1970"/>
                  <a:pt x="8298" y="2033"/>
                  <a:pt x="8235" y="2128"/>
                </a:cubicBezTo>
                <a:cubicBezTo>
                  <a:pt x="7285" y="3174"/>
                  <a:pt x="6746" y="4440"/>
                  <a:pt x="6398" y="5802"/>
                </a:cubicBezTo>
                <a:cubicBezTo>
                  <a:pt x="6176" y="6720"/>
                  <a:pt x="6113" y="7671"/>
                  <a:pt x="6240" y="8621"/>
                </a:cubicBezTo>
                <a:cubicBezTo>
                  <a:pt x="6335" y="9191"/>
                  <a:pt x="6493" y="9792"/>
                  <a:pt x="6588" y="10394"/>
                </a:cubicBezTo>
                <a:cubicBezTo>
                  <a:pt x="6493" y="10426"/>
                  <a:pt x="6366" y="10426"/>
                  <a:pt x="6240" y="10457"/>
                </a:cubicBezTo>
                <a:cubicBezTo>
                  <a:pt x="5353" y="10584"/>
                  <a:pt x="4434" y="10679"/>
                  <a:pt x="3548" y="10869"/>
                </a:cubicBezTo>
                <a:cubicBezTo>
                  <a:pt x="2756" y="11091"/>
                  <a:pt x="1933" y="11344"/>
                  <a:pt x="1299" y="11946"/>
                </a:cubicBezTo>
                <a:cubicBezTo>
                  <a:pt x="476" y="12706"/>
                  <a:pt x="1" y="13624"/>
                  <a:pt x="191" y="14764"/>
                </a:cubicBezTo>
                <a:cubicBezTo>
                  <a:pt x="222" y="14954"/>
                  <a:pt x="222" y="15144"/>
                  <a:pt x="222" y="15334"/>
                </a:cubicBezTo>
                <a:cubicBezTo>
                  <a:pt x="254" y="16601"/>
                  <a:pt x="254" y="17900"/>
                  <a:pt x="317" y="19198"/>
                </a:cubicBezTo>
                <a:cubicBezTo>
                  <a:pt x="317" y="20021"/>
                  <a:pt x="317" y="37629"/>
                  <a:pt x="444" y="38421"/>
                </a:cubicBezTo>
                <a:cubicBezTo>
                  <a:pt x="507" y="38959"/>
                  <a:pt x="507" y="39498"/>
                  <a:pt x="412" y="40036"/>
                </a:cubicBezTo>
                <a:cubicBezTo>
                  <a:pt x="349" y="40258"/>
                  <a:pt x="349" y="40543"/>
                  <a:pt x="412" y="40765"/>
                </a:cubicBezTo>
                <a:cubicBezTo>
                  <a:pt x="539" y="41271"/>
                  <a:pt x="507" y="41746"/>
                  <a:pt x="444" y="42221"/>
                </a:cubicBezTo>
                <a:cubicBezTo>
                  <a:pt x="412" y="42601"/>
                  <a:pt x="476" y="42950"/>
                  <a:pt x="729" y="43203"/>
                </a:cubicBezTo>
                <a:cubicBezTo>
                  <a:pt x="1173" y="43646"/>
                  <a:pt x="1648" y="43995"/>
                  <a:pt x="2249" y="44153"/>
                </a:cubicBezTo>
                <a:cubicBezTo>
                  <a:pt x="3548" y="44501"/>
                  <a:pt x="4878" y="44755"/>
                  <a:pt x="6240" y="44786"/>
                </a:cubicBezTo>
                <a:cubicBezTo>
                  <a:pt x="6776" y="44814"/>
                  <a:pt x="7306" y="44836"/>
                  <a:pt x="7836" y="44836"/>
                </a:cubicBezTo>
                <a:cubicBezTo>
                  <a:pt x="8526" y="44836"/>
                  <a:pt x="9214" y="44799"/>
                  <a:pt x="9913" y="44691"/>
                </a:cubicBezTo>
                <a:cubicBezTo>
                  <a:pt x="10388" y="44628"/>
                  <a:pt x="10863" y="44596"/>
                  <a:pt x="11338" y="44565"/>
                </a:cubicBezTo>
                <a:cubicBezTo>
                  <a:pt x="12890" y="44438"/>
                  <a:pt x="14474" y="44343"/>
                  <a:pt x="16057" y="44216"/>
                </a:cubicBezTo>
                <a:cubicBezTo>
                  <a:pt x="17419" y="44121"/>
                  <a:pt x="18781" y="43900"/>
                  <a:pt x="20142" y="43900"/>
                </a:cubicBezTo>
                <a:cubicBezTo>
                  <a:pt x="23879" y="43836"/>
                  <a:pt x="67424" y="43836"/>
                  <a:pt x="71193" y="43805"/>
                </a:cubicBezTo>
                <a:cubicBezTo>
                  <a:pt x="71605" y="43805"/>
                  <a:pt x="72016" y="43805"/>
                  <a:pt x="72396" y="43741"/>
                </a:cubicBezTo>
                <a:cubicBezTo>
                  <a:pt x="73315" y="43646"/>
                  <a:pt x="74138" y="43393"/>
                  <a:pt x="74771" y="42696"/>
                </a:cubicBezTo>
                <a:cubicBezTo>
                  <a:pt x="75341" y="42063"/>
                  <a:pt x="75721" y="41335"/>
                  <a:pt x="75848" y="40511"/>
                </a:cubicBezTo>
                <a:cubicBezTo>
                  <a:pt x="76133" y="38706"/>
                  <a:pt x="76323" y="20180"/>
                  <a:pt x="76355" y="18375"/>
                </a:cubicBezTo>
                <a:cubicBezTo>
                  <a:pt x="76387" y="17963"/>
                  <a:pt x="76355" y="17520"/>
                  <a:pt x="76323" y="17108"/>
                </a:cubicBezTo>
                <a:cubicBezTo>
                  <a:pt x="76228" y="15588"/>
                  <a:pt x="76070" y="14068"/>
                  <a:pt x="75975" y="12548"/>
                </a:cubicBezTo>
                <a:cubicBezTo>
                  <a:pt x="75912" y="11629"/>
                  <a:pt x="75785" y="10711"/>
                  <a:pt x="75373" y="9887"/>
                </a:cubicBezTo>
                <a:cubicBezTo>
                  <a:pt x="74993" y="9127"/>
                  <a:pt x="74423" y="8557"/>
                  <a:pt x="73505" y="8526"/>
                </a:cubicBezTo>
                <a:cubicBezTo>
                  <a:pt x="73408" y="8524"/>
                  <a:pt x="73241" y="8523"/>
                  <a:pt x="73011" y="8523"/>
                </a:cubicBezTo>
                <a:cubicBezTo>
                  <a:pt x="69236" y="8523"/>
                  <a:pt x="48546" y="8760"/>
                  <a:pt x="46934" y="8969"/>
                </a:cubicBezTo>
                <a:cubicBezTo>
                  <a:pt x="45778" y="9127"/>
                  <a:pt x="40038" y="9159"/>
                  <a:pt x="34294" y="9159"/>
                </a:cubicBezTo>
                <a:cubicBezTo>
                  <a:pt x="30465" y="9159"/>
                  <a:pt x="26634" y="9145"/>
                  <a:pt x="24158" y="9145"/>
                </a:cubicBezTo>
                <a:cubicBezTo>
                  <a:pt x="22920" y="9145"/>
                  <a:pt x="22021" y="9148"/>
                  <a:pt x="21631" y="9159"/>
                </a:cubicBezTo>
                <a:cubicBezTo>
                  <a:pt x="21409" y="9159"/>
                  <a:pt x="21156" y="9159"/>
                  <a:pt x="20934" y="9191"/>
                </a:cubicBezTo>
                <a:cubicBezTo>
                  <a:pt x="20016" y="9286"/>
                  <a:pt x="19129" y="9349"/>
                  <a:pt x="18210" y="9444"/>
                </a:cubicBezTo>
                <a:lnTo>
                  <a:pt x="17830" y="9444"/>
                </a:lnTo>
                <a:cubicBezTo>
                  <a:pt x="18052" y="9096"/>
                  <a:pt x="18242" y="8779"/>
                  <a:pt x="18400" y="8431"/>
                </a:cubicBezTo>
                <a:cubicBezTo>
                  <a:pt x="19034" y="7259"/>
                  <a:pt x="19034" y="5960"/>
                  <a:pt x="18971" y="4662"/>
                </a:cubicBezTo>
                <a:cubicBezTo>
                  <a:pt x="18939" y="3712"/>
                  <a:pt x="18590" y="2889"/>
                  <a:pt x="17862" y="2223"/>
                </a:cubicBezTo>
                <a:cubicBezTo>
                  <a:pt x="16532" y="1020"/>
                  <a:pt x="14949" y="323"/>
                  <a:pt x="13207" y="38"/>
                </a:cubicBezTo>
                <a:cubicBezTo>
                  <a:pt x="13033" y="15"/>
                  <a:pt x="12863" y="0"/>
                  <a:pt x="126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8"/>
          <p:cNvSpPr/>
          <p:nvPr/>
        </p:nvSpPr>
        <p:spPr>
          <a:xfrm>
            <a:off x="646775" y="1711563"/>
            <a:ext cx="2305933" cy="1353487"/>
          </a:xfrm>
          <a:custGeom>
            <a:avLst/>
            <a:gdLst/>
            <a:ahLst/>
            <a:cxnLst/>
            <a:rect l="l" t="t" r="r" b="b"/>
            <a:pathLst>
              <a:path w="76387" h="44836" extrusionOk="0">
                <a:moveTo>
                  <a:pt x="12757" y="914"/>
                </a:moveTo>
                <a:cubicBezTo>
                  <a:pt x="12834" y="914"/>
                  <a:pt x="12910" y="918"/>
                  <a:pt x="12985" y="925"/>
                </a:cubicBezTo>
                <a:cubicBezTo>
                  <a:pt x="14600" y="1115"/>
                  <a:pt x="16057" y="1780"/>
                  <a:pt x="17292" y="2857"/>
                </a:cubicBezTo>
                <a:cubicBezTo>
                  <a:pt x="17957" y="3459"/>
                  <a:pt x="18147" y="4250"/>
                  <a:pt x="18179" y="5074"/>
                </a:cubicBezTo>
                <a:cubicBezTo>
                  <a:pt x="18210" y="6214"/>
                  <a:pt x="18115" y="7291"/>
                  <a:pt x="17609" y="8336"/>
                </a:cubicBezTo>
                <a:cubicBezTo>
                  <a:pt x="17514" y="8494"/>
                  <a:pt x="17450" y="8652"/>
                  <a:pt x="17355" y="8811"/>
                </a:cubicBezTo>
                <a:cubicBezTo>
                  <a:pt x="17007" y="9349"/>
                  <a:pt x="16564" y="9634"/>
                  <a:pt x="15867" y="9666"/>
                </a:cubicBezTo>
                <a:cubicBezTo>
                  <a:pt x="13618" y="9792"/>
                  <a:pt x="11338" y="9982"/>
                  <a:pt x="9090" y="10141"/>
                </a:cubicBezTo>
                <a:cubicBezTo>
                  <a:pt x="8979" y="10149"/>
                  <a:pt x="8869" y="10153"/>
                  <a:pt x="8759" y="10153"/>
                </a:cubicBezTo>
                <a:cubicBezTo>
                  <a:pt x="8460" y="10153"/>
                  <a:pt x="8165" y="10124"/>
                  <a:pt x="7886" y="10077"/>
                </a:cubicBezTo>
                <a:cubicBezTo>
                  <a:pt x="7601" y="10046"/>
                  <a:pt x="7475" y="9824"/>
                  <a:pt x="7380" y="9571"/>
                </a:cubicBezTo>
                <a:cubicBezTo>
                  <a:pt x="7158" y="8906"/>
                  <a:pt x="7095" y="8241"/>
                  <a:pt x="7063" y="7512"/>
                </a:cubicBezTo>
                <a:cubicBezTo>
                  <a:pt x="7126" y="5865"/>
                  <a:pt x="7665" y="4314"/>
                  <a:pt x="8710" y="2952"/>
                </a:cubicBezTo>
                <a:cubicBezTo>
                  <a:pt x="8963" y="2572"/>
                  <a:pt x="9311" y="2382"/>
                  <a:pt x="9691" y="2192"/>
                </a:cubicBezTo>
                <a:cubicBezTo>
                  <a:pt x="10452" y="1780"/>
                  <a:pt x="11243" y="1400"/>
                  <a:pt x="12067" y="1052"/>
                </a:cubicBezTo>
                <a:cubicBezTo>
                  <a:pt x="12260" y="955"/>
                  <a:pt x="12509" y="914"/>
                  <a:pt x="12757" y="914"/>
                </a:cubicBezTo>
                <a:close/>
                <a:moveTo>
                  <a:pt x="71829" y="9370"/>
                </a:moveTo>
                <a:cubicBezTo>
                  <a:pt x="72427" y="9370"/>
                  <a:pt x="72884" y="9373"/>
                  <a:pt x="73156" y="9381"/>
                </a:cubicBezTo>
                <a:cubicBezTo>
                  <a:pt x="73916" y="9412"/>
                  <a:pt x="74360" y="9761"/>
                  <a:pt x="74645" y="10394"/>
                </a:cubicBezTo>
                <a:cubicBezTo>
                  <a:pt x="74961" y="11154"/>
                  <a:pt x="75025" y="11946"/>
                  <a:pt x="75088" y="12769"/>
                </a:cubicBezTo>
                <a:cubicBezTo>
                  <a:pt x="75183" y="14194"/>
                  <a:pt x="75341" y="15619"/>
                  <a:pt x="75436" y="17045"/>
                </a:cubicBezTo>
                <a:cubicBezTo>
                  <a:pt x="75468" y="17678"/>
                  <a:pt x="75468" y="18343"/>
                  <a:pt x="75468" y="19008"/>
                </a:cubicBezTo>
                <a:cubicBezTo>
                  <a:pt x="75405" y="20528"/>
                  <a:pt x="75215" y="38801"/>
                  <a:pt x="74993" y="40321"/>
                </a:cubicBezTo>
                <a:cubicBezTo>
                  <a:pt x="74898" y="40955"/>
                  <a:pt x="74613" y="41525"/>
                  <a:pt x="74201" y="42031"/>
                </a:cubicBezTo>
                <a:cubicBezTo>
                  <a:pt x="73885" y="42411"/>
                  <a:pt x="73473" y="42665"/>
                  <a:pt x="72998" y="42760"/>
                </a:cubicBezTo>
                <a:cubicBezTo>
                  <a:pt x="72491" y="42855"/>
                  <a:pt x="71985" y="42918"/>
                  <a:pt x="71446" y="42950"/>
                </a:cubicBezTo>
                <a:lnTo>
                  <a:pt x="65239" y="42950"/>
                </a:lnTo>
                <a:lnTo>
                  <a:pt x="65239" y="43013"/>
                </a:lnTo>
                <a:cubicBezTo>
                  <a:pt x="64310" y="43013"/>
                  <a:pt x="45703" y="43027"/>
                  <a:pt x="32979" y="43027"/>
                </a:cubicBezTo>
                <a:cubicBezTo>
                  <a:pt x="26617" y="43027"/>
                  <a:pt x="21726" y="43024"/>
                  <a:pt x="21251" y="43013"/>
                </a:cubicBezTo>
                <a:cubicBezTo>
                  <a:pt x="21115" y="43010"/>
                  <a:pt x="20980" y="43009"/>
                  <a:pt x="20845" y="43009"/>
                </a:cubicBezTo>
                <a:cubicBezTo>
                  <a:pt x="19428" y="43009"/>
                  <a:pt x="18009" y="43154"/>
                  <a:pt x="16564" y="43298"/>
                </a:cubicBezTo>
                <a:cubicBezTo>
                  <a:pt x="15424" y="43393"/>
                  <a:pt x="14252" y="43488"/>
                  <a:pt x="13112" y="43583"/>
                </a:cubicBezTo>
                <a:cubicBezTo>
                  <a:pt x="11813" y="43678"/>
                  <a:pt x="10483" y="43773"/>
                  <a:pt x="9185" y="43900"/>
                </a:cubicBezTo>
                <a:cubicBezTo>
                  <a:pt x="8564" y="43950"/>
                  <a:pt x="7938" y="43981"/>
                  <a:pt x="7311" y="43981"/>
                </a:cubicBezTo>
                <a:cubicBezTo>
                  <a:pt x="6371" y="43981"/>
                  <a:pt x="5429" y="43912"/>
                  <a:pt x="4498" y="43741"/>
                </a:cubicBezTo>
                <a:cubicBezTo>
                  <a:pt x="3801" y="43583"/>
                  <a:pt x="3104" y="43456"/>
                  <a:pt x="2408" y="43266"/>
                </a:cubicBezTo>
                <a:cubicBezTo>
                  <a:pt x="2154" y="43203"/>
                  <a:pt x="1901" y="43045"/>
                  <a:pt x="1711" y="42886"/>
                </a:cubicBezTo>
                <a:cubicBezTo>
                  <a:pt x="1616" y="42791"/>
                  <a:pt x="1553" y="42633"/>
                  <a:pt x="1553" y="42475"/>
                </a:cubicBezTo>
                <a:cubicBezTo>
                  <a:pt x="1521" y="41778"/>
                  <a:pt x="1553" y="41081"/>
                  <a:pt x="1521" y="40385"/>
                </a:cubicBezTo>
                <a:cubicBezTo>
                  <a:pt x="1458" y="39308"/>
                  <a:pt x="1331" y="38231"/>
                  <a:pt x="1299" y="37154"/>
                </a:cubicBezTo>
                <a:cubicBezTo>
                  <a:pt x="1268" y="36046"/>
                  <a:pt x="1236" y="18185"/>
                  <a:pt x="1268" y="17076"/>
                </a:cubicBezTo>
                <a:cubicBezTo>
                  <a:pt x="1268" y="16221"/>
                  <a:pt x="1331" y="15366"/>
                  <a:pt x="1426" y="14511"/>
                </a:cubicBezTo>
                <a:cubicBezTo>
                  <a:pt x="1458" y="14131"/>
                  <a:pt x="1553" y="13783"/>
                  <a:pt x="1648" y="13434"/>
                </a:cubicBezTo>
                <a:cubicBezTo>
                  <a:pt x="1806" y="12833"/>
                  <a:pt x="2154" y="12421"/>
                  <a:pt x="2724" y="12168"/>
                </a:cubicBezTo>
                <a:cubicBezTo>
                  <a:pt x="3643" y="11756"/>
                  <a:pt x="4593" y="11502"/>
                  <a:pt x="5606" y="11439"/>
                </a:cubicBezTo>
                <a:cubicBezTo>
                  <a:pt x="7000" y="11344"/>
                  <a:pt x="8361" y="11154"/>
                  <a:pt x="9755" y="11059"/>
                </a:cubicBezTo>
                <a:cubicBezTo>
                  <a:pt x="11718" y="10901"/>
                  <a:pt x="13650" y="10774"/>
                  <a:pt x="15614" y="10647"/>
                </a:cubicBezTo>
                <a:cubicBezTo>
                  <a:pt x="16722" y="10584"/>
                  <a:pt x="17830" y="10521"/>
                  <a:pt x="18939" y="10426"/>
                </a:cubicBezTo>
                <a:cubicBezTo>
                  <a:pt x="20332" y="10331"/>
                  <a:pt x="21726" y="10267"/>
                  <a:pt x="23119" y="10141"/>
                </a:cubicBezTo>
                <a:cubicBezTo>
                  <a:pt x="24196" y="10046"/>
                  <a:pt x="51463" y="9951"/>
                  <a:pt x="52540" y="9824"/>
                </a:cubicBezTo>
                <a:cubicBezTo>
                  <a:pt x="54611" y="9572"/>
                  <a:pt x="67289" y="9370"/>
                  <a:pt x="71829" y="9370"/>
                </a:cubicBezTo>
                <a:close/>
                <a:moveTo>
                  <a:pt x="12696" y="0"/>
                </a:moveTo>
                <a:cubicBezTo>
                  <a:pt x="12407" y="0"/>
                  <a:pt x="12126" y="45"/>
                  <a:pt x="11845" y="165"/>
                </a:cubicBezTo>
                <a:cubicBezTo>
                  <a:pt x="10705" y="703"/>
                  <a:pt x="9533" y="1178"/>
                  <a:pt x="8488" y="1907"/>
                </a:cubicBezTo>
                <a:cubicBezTo>
                  <a:pt x="8393" y="1970"/>
                  <a:pt x="8298" y="2033"/>
                  <a:pt x="8235" y="2128"/>
                </a:cubicBezTo>
                <a:cubicBezTo>
                  <a:pt x="7285" y="3174"/>
                  <a:pt x="6746" y="4440"/>
                  <a:pt x="6398" y="5802"/>
                </a:cubicBezTo>
                <a:cubicBezTo>
                  <a:pt x="6176" y="6720"/>
                  <a:pt x="6113" y="7671"/>
                  <a:pt x="6240" y="8621"/>
                </a:cubicBezTo>
                <a:cubicBezTo>
                  <a:pt x="6335" y="9191"/>
                  <a:pt x="6493" y="9792"/>
                  <a:pt x="6588" y="10394"/>
                </a:cubicBezTo>
                <a:cubicBezTo>
                  <a:pt x="6493" y="10426"/>
                  <a:pt x="6366" y="10426"/>
                  <a:pt x="6240" y="10457"/>
                </a:cubicBezTo>
                <a:cubicBezTo>
                  <a:pt x="5353" y="10584"/>
                  <a:pt x="4434" y="10679"/>
                  <a:pt x="3548" y="10869"/>
                </a:cubicBezTo>
                <a:cubicBezTo>
                  <a:pt x="2756" y="11091"/>
                  <a:pt x="1933" y="11344"/>
                  <a:pt x="1299" y="11946"/>
                </a:cubicBezTo>
                <a:cubicBezTo>
                  <a:pt x="476" y="12706"/>
                  <a:pt x="1" y="13624"/>
                  <a:pt x="191" y="14764"/>
                </a:cubicBezTo>
                <a:cubicBezTo>
                  <a:pt x="222" y="14954"/>
                  <a:pt x="222" y="15144"/>
                  <a:pt x="222" y="15334"/>
                </a:cubicBezTo>
                <a:cubicBezTo>
                  <a:pt x="254" y="16601"/>
                  <a:pt x="254" y="17900"/>
                  <a:pt x="317" y="19198"/>
                </a:cubicBezTo>
                <a:cubicBezTo>
                  <a:pt x="317" y="20021"/>
                  <a:pt x="317" y="37629"/>
                  <a:pt x="444" y="38421"/>
                </a:cubicBezTo>
                <a:cubicBezTo>
                  <a:pt x="507" y="38959"/>
                  <a:pt x="507" y="39498"/>
                  <a:pt x="412" y="40036"/>
                </a:cubicBezTo>
                <a:cubicBezTo>
                  <a:pt x="349" y="40258"/>
                  <a:pt x="349" y="40543"/>
                  <a:pt x="412" y="40765"/>
                </a:cubicBezTo>
                <a:cubicBezTo>
                  <a:pt x="539" y="41271"/>
                  <a:pt x="507" y="41746"/>
                  <a:pt x="444" y="42221"/>
                </a:cubicBezTo>
                <a:cubicBezTo>
                  <a:pt x="412" y="42601"/>
                  <a:pt x="476" y="42950"/>
                  <a:pt x="729" y="43203"/>
                </a:cubicBezTo>
                <a:cubicBezTo>
                  <a:pt x="1173" y="43646"/>
                  <a:pt x="1648" y="43995"/>
                  <a:pt x="2249" y="44153"/>
                </a:cubicBezTo>
                <a:cubicBezTo>
                  <a:pt x="3548" y="44501"/>
                  <a:pt x="4878" y="44755"/>
                  <a:pt x="6240" y="44786"/>
                </a:cubicBezTo>
                <a:cubicBezTo>
                  <a:pt x="6776" y="44814"/>
                  <a:pt x="7306" y="44836"/>
                  <a:pt x="7836" y="44836"/>
                </a:cubicBezTo>
                <a:cubicBezTo>
                  <a:pt x="8526" y="44836"/>
                  <a:pt x="9214" y="44799"/>
                  <a:pt x="9913" y="44691"/>
                </a:cubicBezTo>
                <a:cubicBezTo>
                  <a:pt x="10388" y="44628"/>
                  <a:pt x="10863" y="44596"/>
                  <a:pt x="11338" y="44565"/>
                </a:cubicBezTo>
                <a:cubicBezTo>
                  <a:pt x="12890" y="44438"/>
                  <a:pt x="14474" y="44343"/>
                  <a:pt x="16057" y="44216"/>
                </a:cubicBezTo>
                <a:cubicBezTo>
                  <a:pt x="17419" y="44121"/>
                  <a:pt x="18781" y="43900"/>
                  <a:pt x="20142" y="43900"/>
                </a:cubicBezTo>
                <a:cubicBezTo>
                  <a:pt x="23879" y="43836"/>
                  <a:pt x="67424" y="43836"/>
                  <a:pt x="71193" y="43805"/>
                </a:cubicBezTo>
                <a:cubicBezTo>
                  <a:pt x="71605" y="43805"/>
                  <a:pt x="72016" y="43805"/>
                  <a:pt x="72396" y="43741"/>
                </a:cubicBezTo>
                <a:cubicBezTo>
                  <a:pt x="73315" y="43646"/>
                  <a:pt x="74138" y="43393"/>
                  <a:pt x="74771" y="42696"/>
                </a:cubicBezTo>
                <a:cubicBezTo>
                  <a:pt x="75341" y="42063"/>
                  <a:pt x="75721" y="41335"/>
                  <a:pt x="75848" y="40511"/>
                </a:cubicBezTo>
                <a:cubicBezTo>
                  <a:pt x="76133" y="38706"/>
                  <a:pt x="76323" y="20180"/>
                  <a:pt x="76355" y="18375"/>
                </a:cubicBezTo>
                <a:cubicBezTo>
                  <a:pt x="76387" y="17963"/>
                  <a:pt x="76355" y="17520"/>
                  <a:pt x="76323" y="17108"/>
                </a:cubicBezTo>
                <a:cubicBezTo>
                  <a:pt x="76228" y="15588"/>
                  <a:pt x="76070" y="14068"/>
                  <a:pt x="75975" y="12548"/>
                </a:cubicBezTo>
                <a:cubicBezTo>
                  <a:pt x="75912" y="11629"/>
                  <a:pt x="75785" y="10711"/>
                  <a:pt x="75373" y="9887"/>
                </a:cubicBezTo>
                <a:cubicBezTo>
                  <a:pt x="74993" y="9127"/>
                  <a:pt x="74423" y="8557"/>
                  <a:pt x="73505" y="8526"/>
                </a:cubicBezTo>
                <a:cubicBezTo>
                  <a:pt x="73408" y="8524"/>
                  <a:pt x="73241" y="8523"/>
                  <a:pt x="73011" y="8523"/>
                </a:cubicBezTo>
                <a:cubicBezTo>
                  <a:pt x="69236" y="8523"/>
                  <a:pt x="48546" y="8760"/>
                  <a:pt x="46934" y="8969"/>
                </a:cubicBezTo>
                <a:cubicBezTo>
                  <a:pt x="45778" y="9127"/>
                  <a:pt x="40038" y="9159"/>
                  <a:pt x="34294" y="9159"/>
                </a:cubicBezTo>
                <a:cubicBezTo>
                  <a:pt x="30465" y="9159"/>
                  <a:pt x="26634" y="9145"/>
                  <a:pt x="24158" y="9145"/>
                </a:cubicBezTo>
                <a:cubicBezTo>
                  <a:pt x="22920" y="9145"/>
                  <a:pt x="22021" y="9148"/>
                  <a:pt x="21631" y="9159"/>
                </a:cubicBezTo>
                <a:cubicBezTo>
                  <a:pt x="21409" y="9159"/>
                  <a:pt x="21156" y="9159"/>
                  <a:pt x="20934" y="9191"/>
                </a:cubicBezTo>
                <a:cubicBezTo>
                  <a:pt x="20016" y="9286"/>
                  <a:pt x="19129" y="9349"/>
                  <a:pt x="18210" y="9444"/>
                </a:cubicBezTo>
                <a:lnTo>
                  <a:pt x="17830" y="9444"/>
                </a:lnTo>
                <a:cubicBezTo>
                  <a:pt x="18052" y="9096"/>
                  <a:pt x="18242" y="8779"/>
                  <a:pt x="18400" y="8431"/>
                </a:cubicBezTo>
                <a:cubicBezTo>
                  <a:pt x="19034" y="7259"/>
                  <a:pt x="19034" y="5960"/>
                  <a:pt x="18971" y="4662"/>
                </a:cubicBezTo>
                <a:cubicBezTo>
                  <a:pt x="18939" y="3712"/>
                  <a:pt x="18590" y="2889"/>
                  <a:pt x="17862" y="2223"/>
                </a:cubicBezTo>
                <a:cubicBezTo>
                  <a:pt x="16532" y="1020"/>
                  <a:pt x="14949" y="323"/>
                  <a:pt x="13207" y="38"/>
                </a:cubicBezTo>
                <a:cubicBezTo>
                  <a:pt x="13033" y="15"/>
                  <a:pt x="12863" y="0"/>
                  <a:pt x="126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8"/>
          <p:cNvSpPr txBox="1"/>
          <p:nvPr/>
        </p:nvSpPr>
        <p:spPr>
          <a:xfrm>
            <a:off x="771192" y="2175500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9CB9C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9CB9C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045" name="Google Shape;1045;p38"/>
          <p:cNvSpPr txBox="1"/>
          <p:nvPr/>
        </p:nvSpPr>
        <p:spPr>
          <a:xfrm>
            <a:off x="771192" y="2473024"/>
            <a:ext cx="2057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the largest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046" name="Google Shape;1046;p38"/>
          <p:cNvSpPr txBox="1"/>
          <p:nvPr/>
        </p:nvSpPr>
        <p:spPr>
          <a:xfrm>
            <a:off x="771192" y="3884850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047" name="Google Shape;1047;p38"/>
          <p:cNvSpPr txBox="1"/>
          <p:nvPr/>
        </p:nvSpPr>
        <p:spPr>
          <a:xfrm>
            <a:off x="771192" y="4182374"/>
            <a:ext cx="2057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eighth and farthest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048" name="Google Shape;1048;p38"/>
          <p:cNvSpPr txBox="1"/>
          <p:nvPr/>
        </p:nvSpPr>
        <p:spPr>
          <a:xfrm>
            <a:off x="6252217" y="1668438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049" name="Google Shape;1049;p38"/>
          <p:cNvSpPr txBox="1"/>
          <p:nvPr/>
        </p:nvSpPr>
        <p:spPr>
          <a:xfrm>
            <a:off x="6252217" y="1965961"/>
            <a:ext cx="2057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fourth planet from the Sun and it’s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050" name="Google Shape;1050;p38"/>
          <p:cNvSpPr txBox="1"/>
          <p:nvPr/>
        </p:nvSpPr>
        <p:spPr>
          <a:xfrm>
            <a:off x="6252217" y="3500438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MERCURY</a:t>
            </a:r>
            <a:endParaRPr sz="18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051" name="Google Shape;1051;p38"/>
          <p:cNvSpPr txBox="1"/>
          <p:nvPr/>
        </p:nvSpPr>
        <p:spPr>
          <a:xfrm>
            <a:off x="6252217" y="3797961"/>
            <a:ext cx="2057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Mercury is the smallest planet of them all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052" name="Google Shape;1052;p38"/>
          <p:cNvSpPr/>
          <p:nvPr/>
        </p:nvSpPr>
        <p:spPr>
          <a:xfrm>
            <a:off x="910899" y="1783149"/>
            <a:ext cx="248289" cy="212329"/>
          </a:xfrm>
          <a:custGeom>
            <a:avLst/>
            <a:gdLst/>
            <a:ahLst/>
            <a:cxnLst/>
            <a:rect l="l" t="t" r="r" b="b"/>
            <a:pathLst>
              <a:path w="14696" h="14568" extrusionOk="0">
                <a:moveTo>
                  <a:pt x="11560" y="1489"/>
                </a:moveTo>
                <a:cubicBezTo>
                  <a:pt x="11592" y="1552"/>
                  <a:pt x="11592" y="1584"/>
                  <a:pt x="11592" y="1647"/>
                </a:cubicBezTo>
                <a:cubicBezTo>
                  <a:pt x="11592" y="1679"/>
                  <a:pt x="11560" y="1710"/>
                  <a:pt x="11560" y="1742"/>
                </a:cubicBezTo>
                <a:cubicBezTo>
                  <a:pt x="11560" y="1710"/>
                  <a:pt x="11528" y="1710"/>
                  <a:pt x="11528" y="1710"/>
                </a:cubicBezTo>
                <a:cubicBezTo>
                  <a:pt x="11497" y="1647"/>
                  <a:pt x="11465" y="1647"/>
                  <a:pt x="11433" y="1615"/>
                </a:cubicBezTo>
                <a:cubicBezTo>
                  <a:pt x="11497" y="1552"/>
                  <a:pt x="11528" y="1520"/>
                  <a:pt x="11560" y="1489"/>
                </a:cubicBezTo>
                <a:close/>
                <a:moveTo>
                  <a:pt x="10768" y="1552"/>
                </a:moveTo>
                <a:cubicBezTo>
                  <a:pt x="10737" y="1615"/>
                  <a:pt x="10705" y="1679"/>
                  <a:pt x="10642" y="1774"/>
                </a:cubicBezTo>
                <a:cubicBezTo>
                  <a:pt x="10515" y="1837"/>
                  <a:pt x="10388" y="1900"/>
                  <a:pt x="10230" y="1995"/>
                </a:cubicBezTo>
                <a:cubicBezTo>
                  <a:pt x="10483" y="1805"/>
                  <a:pt x="10642" y="1647"/>
                  <a:pt x="10768" y="1552"/>
                </a:cubicBezTo>
                <a:close/>
                <a:moveTo>
                  <a:pt x="10927" y="1805"/>
                </a:moveTo>
                <a:cubicBezTo>
                  <a:pt x="10895" y="1837"/>
                  <a:pt x="10832" y="1900"/>
                  <a:pt x="10768" y="1932"/>
                </a:cubicBezTo>
                <a:cubicBezTo>
                  <a:pt x="10610" y="2090"/>
                  <a:pt x="10483" y="2217"/>
                  <a:pt x="10325" y="2344"/>
                </a:cubicBezTo>
                <a:cubicBezTo>
                  <a:pt x="10483" y="2185"/>
                  <a:pt x="10642" y="2027"/>
                  <a:pt x="10737" y="1900"/>
                </a:cubicBezTo>
                <a:cubicBezTo>
                  <a:pt x="10831" y="1869"/>
                  <a:pt x="10895" y="1837"/>
                  <a:pt x="10927" y="1805"/>
                </a:cubicBezTo>
                <a:close/>
                <a:moveTo>
                  <a:pt x="8488" y="222"/>
                </a:moveTo>
                <a:cubicBezTo>
                  <a:pt x="8456" y="254"/>
                  <a:pt x="8456" y="254"/>
                  <a:pt x="8425" y="285"/>
                </a:cubicBezTo>
                <a:cubicBezTo>
                  <a:pt x="8298" y="317"/>
                  <a:pt x="8203" y="380"/>
                  <a:pt x="8076" y="444"/>
                </a:cubicBezTo>
                <a:cubicBezTo>
                  <a:pt x="8076" y="412"/>
                  <a:pt x="8076" y="380"/>
                  <a:pt x="8045" y="380"/>
                </a:cubicBezTo>
                <a:cubicBezTo>
                  <a:pt x="8022" y="358"/>
                  <a:pt x="8000" y="335"/>
                  <a:pt x="7966" y="335"/>
                </a:cubicBezTo>
                <a:cubicBezTo>
                  <a:pt x="7952" y="335"/>
                  <a:pt x="7937" y="339"/>
                  <a:pt x="7918" y="349"/>
                </a:cubicBezTo>
                <a:cubicBezTo>
                  <a:pt x="7570" y="634"/>
                  <a:pt x="5859" y="1964"/>
                  <a:pt x="4149" y="3389"/>
                </a:cubicBezTo>
                <a:cubicBezTo>
                  <a:pt x="5859" y="1742"/>
                  <a:pt x="7633" y="222"/>
                  <a:pt x="8361" y="222"/>
                </a:cubicBezTo>
                <a:close/>
                <a:moveTo>
                  <a:pt x="10325" y="2122"/>
                </a:moveTo>
                <a:lnTo>
                  <a:pt x="10325" y="2122"/>
                </a:lnTo>
                <a:cubicBezTo>
                  <a:pt x="9881" y="2534"/>
                  <a:pt x="9185" y="3040"/>
                  <a:pt x="8393" y="3611"/>
                </a:cubicBezTo>
                <a:cubicBezTo>
                  <a:pt x="8488" y="3516"/>
                  <a:pt x="8583" y="3420"/>
                  <a:pt x="8678" y="3357"/>
                </a:cubicBezTo>
                <a:cubicBezTo>
                  <a:pt x="9343" y="2819"/>
                  <a:pt x="9881" y="2407"/>
                  <a:pt x="10325" y="2122"/>
                </a:cubicBezTo>
                <a:close/>
                <a:moveTo>
                  <a:pt x="3548" y="2090"/>
                </a:moveTo>
                <a:cubicBezTo>
                  <a:pt x="2756" y="2819"/>
                  <a:pt x="2059" y="3452"/>
                  <a:pt x="1553" y="3801"/>
                </a:cubicBezTo>
                <a:cubicBezTo>
                  <a:pt x="1838" y="3547"/>
                  <a:pt x="2186" y="3262"/>
                  <a:pt x="2503" y="2945"/>
                </a:cubicBezTo>
                <a:cubicBezTo>
                  <a:pt x="2851" y="2660"/>
                  <a:pt x="3231" y="2344"/>
                  <a:pt x="3548" y="2090"/>
                </a:cubicBezTo>
                <a:close/>
                <a:moveTo>
                  <a:pt x="1014" y="4339"/>
                </a:moveTo>
                <a:lnTo>
                  <a:pt x="919" y="4402"/>
                </a:lnTo>
                <a:cubicBezTo>
                  <a:pt x="951" y="4371"/>
                  <a:pt x="951" y="4371"/>
                  <a:pt x="982" y="4339"/>
                </a:cubicBezTo>
                <a:close/>
                <a:moveTo>
                  <a:pt x="13808" y="4086"/>
                </a:moveTo>
                <a:cubicBezTo>
                  <a:pt x="13808" y="4117"/>
                  <a:pt x="13808" y="4149"/>
                  <a:pt x="13808" y="4181"/>
                </a:cubicBezTo>
                <a:cubicBezTo>
                  <a:pt x="13713" y="4244"/>
                  <a:pt x="13587" y="4307"/>
                  <a:pt x="13428" y="4402"/>
                </a:cubicBezTo>
                <a:lnTo>
                  <a:pt x="13808" y="4086"/>
                </a:lnTo>
                <a:close/>
                <a:moveTo>
                  <a:pt x="13967" y="4307"/>
                </a:moveTo>
                <a:cubicBezTo>
                  <a:pt x="13967" y="4339"/>
                  <a:pt x="13967" y="4371"/>
                  <a:pt x="13903" y="4434"/>
                </a:cubicBezTo>
                <a:cubicBezTo>
                  <a:pt x="13935" y="4371"/>
                  <a:pt x="13967" y="4339"/>
                  <a:pt x="13967" y="4307"/>
                </a:cubicBezTo>
                <a:close/>
                <a:moveTo>
                  <a:pt x="7475" y="4181"/>
                </a:moveTo>
                <a:cubicBezTo>
                  <a:pt x="7380" y="4244"/>
                  <a:pt x="7316" y="4307"/>
                  <a:pt x="7221" y="4371"/>
                </a:cubicBezTo>
                <a:cubicBezTo>
                  <a:pt x="7158" y="4434"/>
                  <a:pt x="7126" y="4466"/>
                  <a:pt x="7063" y="4497"/>
                </a:cubicBezTo>
                <a:cubicBezTo>
                  <a:pt x="7190" y="4371"/>
                  <a:pt x="7316" y="4276"/>
                  <a:pt x="7475" y="4181"/>
                </a:cubicBezTo>
                <a:close/>
                <a:moveTo>
                  <a:pt x="13777" y="4371"/>
                </a:moveTo>
                <a:cubicBezTo>
                  <a:pt x="13745" y="4466"/>
                  <a:pt x="13682" y="4592"/>
                  <a:pt x="13587" y="4687"/>
                </a:cubicBezTo>
                <a:cubicBezTo>
                  <a:pt x="13365" y="4751"/>
                  <a:pt x="13048" y="4877"/>
                  <a:pt x="12732" y="5067"/>
                </a:cubicBezTo>
                <a:cubicBezTo>
                  <a:pt x="13175" y="4719"/>
                  <a:pt x="13555" y="4466"/>
                  <a:pt x="13777" y="4371"/>
                </a:cubicBezTo>
                <a:close/>
                <a:moveTo>
                  <a:pt x="13777" y="4846"/>
                </a:moveTo>
                <a:cubicBezTo>
                  <a:pt x="13872" y="4846"/>
                  <a:pt x="13935" y="4877"/>
                  <a:pt x="13967" y="4909"/>
                </a:cubicBezTo>
                <a:cubicBezTo>
                  <a:pt x="13808" y="5004"/>
                  <a:pt x="13492" y="5226"/>
                  <a:pt x="13080" y="5574"/>
                </a:cubicBezTo>
                <a:cubicBezTo>
                  <a:pt x="13365" y="5289"/>
                  <a:pt x="13618" y="5036"/>
                  <a:pt x="13777" y="4846"/>
                </a:cubicBezTo>
                <a:close/>
                <a:moveTo>
                  <a:pt x="11275" y="1742"/>
                </a:moveTo>
                <a:cubicBezTo>
                  <a:pt x="11338" y="1742"/>
                  <a:pt x="11370" y="1774"/>
                  <a:pt x="11402" y="1805"/>
                </a:cubicBezTo>
                <a:cubicBezTo>
                  <a:pt x="11433" y="1837"/>
                  <a:pt x="11465" y="1900"/>
                  <a:pt x="11433" y="1964"/>
                </a:cubicBezTo>
                <a:cubicBezTo>
                  <a:pt x="11433" y="1995"/>
                  <a:pt x="11433" y="1995"/>
                  <a:pt x="11433" y="2027"/>
                </a:cubicBezTo>
                <a:cubicBezTo>
                  <a:pt x="11338" y="2217"/>
                  <a:pt x="11180" y="2407"/>
                  <a:pt x="10958" y="2660"/>
                </a:cubicBezTo>
                <a:cubicBezTo>
                  <a:pt x="10737" y="2819"/>
                  <a:pt x="10483" y="3009"/>
                  <a:pt x="10230" y="3199"/>
                </a:cubicBezTo>
                <a:cubicBezTo>
                  <a:pt x="9058" y="4022"/>
                  <a:pt x="7506" y="5099"/>
                  <a:pt x="6018" y="6239"/>
                </a:cubicBezTo>
                <a:cubicBezTo>
                  <a:pt x="7285" y="5162"/>
                  <a:pt x="8900" y="3769"/>
                  <a:pt x="10895" y="2059"/>
                </a:cubicBezTo>
                <a:cubicBezTo>
                  <a:pt x="11022" y="1932"/>
                  <a:pt x="11148" y="1837"/>
                  <a:pt x="11275" y="1742"/>
                </a:cubicBezTo>
                <a:close/>
                <a:moveTo>
                  <a:pt x="10357" y="1140"/>
                </a:moveTo>
                <a:lnTo>
                  <a:pt x="10357" y="1140"/>
                </a:lnTo>
                <a:cubicBezTo>
                  <a:pt x="10325" y="1267"/>
                  <a:pt x="10230" y="1425"/>
                  <a:pt x="10071" y="1647"/>
                </a:cubicBezTo>
                <a:cubicBezTo>
                  <a:pt x="9026" y="2439"/>
                  <a:pt x="7126" y="4022"/>
                  <a:pt x="5321" y="5606"/>
                </a:cubicBezTo>
                <a:cubicBezTo>
                  <a:pt x="4814" y="5954"/>
                  <a:pt x="4308" y="6271"/>
                  <a:pt x="3833" y="6587"/>
                </a:cubicBezTo>
                <a:lnTo>
                  <a:pt x="10357" y="1140"/>
                </a:lnTo>
                <a:close/>
                <a:moveTo>
                  <a:pt x="11592" y="2850"/>
                </a:moveTo>
                <a:lnTo>
                  <a:pt x="11592" y="2850"/>
                </a:lnTo>
                <a:cubicBezTo>
                  <a:pt x="11275" y="3135"/>
                  <a:pt x="10958" y="3452"/>
                  <a:pt x="10610" y="3769"/>
                </a:cubicBezTo>
                <a:lnTo>
                  <a:pt x="7031" y="6777"/>
                </a:lnTo>
                <a:cubicBezTo>
                  <a:pt x="8171" y="5732"/>
                  <a:pt x="9280" y="4719"/>
                  <a:pt x="10166" y="3864"/>
                </a:cubicBezTo>
                <a:cubicBezTo>
                  <a:pt x="10705" y="3452"/>
                  <a:pt x="11212" y="3104"/>
                  <a:pt x="11592" y="2850"/>
                </a:cubicBezTo>
                <a:close/>
                <a:moveTo>
                  <a:pt x="11896" y="6648"/>
                </a:moveTo>
                <a:lnTo>
                  <a:pt x="11896" y="6648"/>
                </a:lnTo>
                <a:cubicBezTo>
                  <a:pt x="11847" y="6691"/>
                  <a:pt x="11798" y="6735"/>
                  <a:pt x="11748" y="6779"/>
                </a:cubicBezTo>
                <a:lnTo>
                  <a:pt x="11748" y="6779"/>
                </a:lnTo>
                <a:lnTo>
                  <a:pt x="11782" y="6746"/>
                </a:lnTo>
                <a:cubicBezTo>
                  <a:pt x="11814" y="6713"/>
                  <a:pt x="11855" y="6680"/>
                  <a:pt x="11896" y="6648"/>
                </a:cubicBezTo>
                <a:close/>
                <a:moveTo>
                  <a:pt x="11477" y="7007"/>
                </a:moveTo>
                <a:lnTo>
                  <a:pt x="11477" y="7007"/>
                </a:lnTo>
                <a:cubicBezTo>
                  <a:pt x="11452" y="7026"/>
                  <a:pt x="11427" y="7044"/>
                  <a:pt x="11402" y="7062"/>
                </a:cubicBezTo>
                <a:cubicBezTo>
                  <a:pt x="11428" y="7043"/>
                  <a:pt x="11453" y="7024"/>
                  <a:pt x="11477" y="7007"/>
                </a:cubicBezTo>
                <a:close/>
                <a:moveTo>
                  <a:pt x="6366" y="5131"/>
                </a:moveTo>
                <a:cubicBezTo>
                  <a:pt x="5511" y="5859"/>
                  <a:pt x="4561" y="6619"/>
                  <a:pt x="3643" y="7316"/>
                </a:cubicBezTo>
                <a:lnTo>
                  <a:pt x="5891" y="5447"/>
                </a:lnTo>
                <a:cubicBezTo>
                  <a:pt x="5923" y="5416"/>
                  <a:pt x="5955" y="5384"/>
                  <a:pt x="6018" y="5352"/>
                </a:cubicBezTo>
                <a:cubicBezTo>
                  <a:pt x="6145" y="5289"/>
                  <a:pt x="6271" y="5194"/>
                  <a:pt x="6366" y="5131"/>
                </a:cubicBezTo>
                <a:close/>
                <a:moveTo>
                  <a:pt x="3041" y="4751"/>
                </a:moveTo>
                <a:lnTo>
                  <a:pt x="3041" y="4751"/>
                </a:lnTo>
                <a:cubicBezTo>
                  <a:pt x="1838" y="5986"/>
                  <a:pt x="856" y="7031"/>
                  <a:pt x="571" y="7379"/>
                </a:cubicBezTo>
                <a:cubicBezTo>
                  <a:pt x="539" y="7347"/>
                  <a:pt x="539" y="7316"/>
                  <a:pt x="571" y="7284"/>
                </a:cubicBezTo>
                <a:cubicBezTo>
                  <a:pt x="571" y="7157"/>
                  <a:pt x="634" y="7031"/>
                  <a:pt x="729" y="6872"/>
                </a:cubicBezTo>
                <a:cubicBezTo>
                  <a:pt x="919" y="6651"/>
                  <a:pt x="1172" y="6397"/>
                  <a:pt x="1489" y="6081"/>
                </a:cubicBezTo>
                <a:cubicBezTo>
                  <a:pt x="1933" y="5701"/>
                  <a:pt x="2471" y="5257"/>
                  <a:pt x="3041" y="4751"/>
                </a:cubicBezTo>
                <a:close/>
                <a:moveTo>
                  <a:pt x="9881" y="2724"/>
                </a:moveTo>
                <a:cubicBezTo>
                  <a:pt x="7095" y="5131"/>
                  <a:pt x="4941" y="6967"/>
                  <a:pt x="3421" y="8234"/>
                </a:cubicBezTo>
                <a:cubicBezTo>
                  <a:pt x="4719" y="6936"/>
                  <a:pt x="5859" y="5859"/>
                  <a:pt x="6841" y="4941"/>
                </a:cubicBezTo>
                <a:cubicBezTo>
                  <a:pt x="7063" y="4782"/>
                  <a:pt x="7253" y="4592"/>
                  <a:pt x="7475" y="4434"/>
                </a:cubicBezTo>
                <a:cubicBezTo>
                  <a:pt x="8393" y="3801"/>
                  <a:pt x="9248" y="3230"/>
                  <a:pt x="9881" y="2724"/>
                </a:cubicBezTo>
                <a:close/>
                <a:moveTo>
                  <a:pt x="5258" y="7664"/>
                </a:moveTo>
                <a:cubicBezTo>
                  <a:pt x="4878" y="7949"/>
                  <a:pt x="4466" y="8266"/>
                  <a:pt x="4118" y="8519"/>
                </a:cubicBezTo>
                <a:cubicBezTo>
                  <a:pt x="4244" y="8424"/>
                  <a:pt x="4371" y="8329"/>
                  <a:pt x="4498" y="8202"/>
                </a:cubicBezTo>
                <a:cubicBezTo>
                  <a:pt x="4751" y="8012"/>
                  <a:pt x="5004" y="7822"/>
                  <a:pt x="5258" y="7664"/>
                </a:cubicBezTo>
                <a:close/>
                <a:moveTo>
                  <a:pt x="13428" y="4909"/>
                </a:moveTo>
                <a:lnTo>
                  <a:pt x="13428" y="4909"/>
                </a:lnTo>
                <a:cubicBezTo>
                  <a:pt x="13302" y="5099"/>
                  <a:pt x="13112" y="5289"/>
                  <a:pt x="12890" y="5511"/>
                </a:cubicBezTo>
                <a:cubicBezTo>
                  <a:pt x="12542" y="5859"/>
                  <a:pt x="12130" y="6207"/>
                  <a:pt x="11687" y="6619"/>
                </a:cubicBezTo>
                <a:cubicBezTo>
                  <a:pt x="10642" y="7411"/>
                  <a:pt x="9406" y="8393"/>
                  <a:pt x="8235" y="9311"/>
                </a:cubicBezTo>
                <a:cubicBezTo>
                  <a:pt x="8203" y="9343"/>
                  <a:pt x="8171" y="9374"/>
                  <a:pt x="8140" y="9374"/>
                </a:cubicBezTo>
                <a:cubicBezTo>
                  <a:pt x="9216" y="8393"/>
                  <a:pt x="10261" y="7347"/>
                  <a:pt x="11117" y="6461"/>
                </a:cubicBezTo>
                <a:cubicBezTo>
                  <a:pt x="12067" y="5669"/>
                  <a:pt x="12858" y="5099"/>
                  <a:pt x="13428" y="4909"/>
                </a:cubicBezTo>
                <a:close/>
                <a:moveTo>
                  <a:pt x="10325" y="3326"/>
                </a:moveTo>
                <a:lnTo>
                  <a:pt x="10325" y="3326"/>
                </a:lnTo>
                <a:cubicBezTo>
                  <a:pt x="9994" y="3656"/>
                  <a:pt x="9633" y="4013"/>
                  <a:pt x="9216" y="4371"/>
                </a:cubicBezTo>
                <a:cubicBezTo>
                  <a:pt x="7728" y="5447"/>
                  <a:pt x="5955" y="6777"/>
                  <a:pt x="4466" y="8012"/>
                </a:cubicBezTo>
                <a:cubicBezTo>
                  <a:pt x="3738" y="8551"/>
                  <a:pt x="3073" y="9026"/>
                  <a:pt x="2503" y="9406"/>
                </a:cubicBezTo>
                <a:cubicBezTo>
                  <a:pt x="4434" y="7474"/>
                  <a:pt x="8203" y="4814"/>
                  <a:pt x="10325" y="3326"/>
                </a:cubicBezTo>
                <a:close/>
                <a:moveTo>
                  <a:pt x="4466" y="6366"/>
                </a:moveTo>
                <a:cubicBezTo>
                  <a:pt x="4371" y="6429"/>
                  <a:pt x="4308" y="6524"/>
                  <a:pt x="4213" y="6587"/>
                </a:cubicBezTo>
                <a:cubicBezTo>
                  <a:pt x="3611" y="7094"/>
                  <a:pt x="3073" y="7537"/>
                  <a:pt x="2598" y="7981"/>
                </a:cubicBezTo>
                <a:lnTo>
                  <a:pt x="824" y="9469"/>
                </a:lnTo>
                <a:cubicBezTo>
                  <a:pt x="792" y="9501"/>
                  <a:pt x="792" y="9533"/>
                  <a:pt x="824" y="9596"/>
                </a:cubicBezTo>
                <a:lnTo>
                  <a:pt x="856" y="9596"/>
                </a:lnTo>
                <a:cubicBezTo>
                  <a:pt x="824" y="9628"/>
                  <a:pt x="792" y="9628"/>
                  <a:pt x="792" y="9659"/>
                </a:cubicBezTo>
                <a:cubicBezTo>
                  <a:pt x="761" y="9628"/>
                  <a:pt x="761" y="9564"/>
                  <a:pt x="761" y="9501"/>
                </a:cubicBezTo>
                <a:cubicBezTo>
                  <a:pt x="792" y="9279"/>
                  <a:pt x="1014" y="8994"/>
                  <a:pt x="1331" y="8678"/>
                </a:cubicBezTo>
                <a:lnTo>
                  <a:pt x="2281" y="7854"/>
                </a:lnTo>
                <a:cubicBezTo>
                  <a:pt x="2914" y="7411"/>
                  <a:pt x="3674" y="6872"/>
                  <a:pt x="4466" y="6366"/>
                </a:cubicBezTo>
                <a:close/>
                <a:moveTo>
                  <a:pt x="14505" y="6872"/>
                </a:moveTo>
                <a:lnTo>
                  <a:pt x="14505" y="6872"/>
                </a:lnTo>
                <a:cubicBezTo>
                  <a:pt x="14315" y="7347"/>
                  <a:pt x="13143" y="8488"/>
                  <a:pt x="11687" y="9754"/>
                </a:cubicBezTo>
                <a:cubicBezTo>
                  <a:pt x="12985" y="8456"/>
                  <a:pt x="14125" y="7284"/>
                  <a:pt x="14505" y="6872"/>
                </a:cubicBezTo>
                <a:close/>
                <a:moveTo>
                  <a:pt x="11307" y="5099"/>
                </a:moveTo>
                <a:lnTo>
                  <a:pt x="11307" y="5099"/>
                </a:lnTo>
                <a:cubicBezTo>
                  <a:pt x="9881" y="6461"/>
                  <a:pt x="7665" y="8266"/>
                  <a:pt x="5574" y="9913"/>
                </a:cubicBezTo>
                <a:lnTo>
                  <a:pt x="11307" y="5099"/>
                </a:lnTo>
                <a:close/>
                <a:moveTo>
                  <a:pt x="2376" y="9311"/>
                </a:moveTo>
                <a:lnTo>
                  <a:pt x="2376" y="9311"/>
                </a:lnTo>
                <a:cubicBezTo>
                  <a:pt x="2186" y="9501"/>
                  <a:pt x="2028" y="9659"/>
                  <a:pt x="1869" y="9849"/>
                </a:cubicBezTo>
                <a:cubicBezTo>
                  <a:pt x="1806" y="9913"/>
                  <a:pt x="1711" y="9944"/>
                  <a:pt x="1648" y="10008"/>
                </a:cubicBezTo>
                <a:cubicBezTo>
                  <a:pt x="1806" y="9818"/>
                  <a:pt x="1996" y="9659"/>
                  <a:pt x="2154" y="9469"/>
                </a:cubicBezTo>
                <a:cubicBezTo>
                  <a:pt x="2218" y="9406"/>
                  <a:pt x="2312" y="9374"/>
                  <a:pt x="2376" y="9311"/>
                </a:cubicBezTo>
                <a:close/>
                <a:moveTo>
                  <a:pt x="4973" y="6492"/>
                </a:moveTo>
                <a:lnTo>
                  <a:pt x="4973" y="6492"/>
                </a:lnTo>
                <a:cubicBezTo>
                  <a:pt x="4086" y="7347"/>
                  <a:pt x="3104" y="8298"/>
                  <a:pt x="2028" y="9374"/>
                </a:cubicBezTo>
                <a:cubicBezTo>
                  <a:pt x="1426" y="9881"/>
                  <a:pt x="1046" y="10166"/>
                  <a:pt x="887" y="10261"/>
                </a:cubicBezTo>
                <a:lnTo>
                  <a:pt x="887" y="10198"/>
                </a:lnTo>
                <a:cubicBezTo>
                  <a:pt x="919" y="9944"/>
                  <a:pt x="1299" y="9469"/>
                  <a:pt x="1901" y="8868"/>
                </a:cubicBezTo>
                <a:cubicBezTo>
                  <a:pt x="2661" y="8298"/>
                  <a:pt x="3801" y="7442"/>
                  <a:pt x="4973" y="6492"/>
                </a:cubicBezTo>
                <a:close/>
                <a:moveTo>
                  <a:pt x="3136" y="9184"/>
                </a:moveTo>
                <a:cubicBezTo>
                  <a:pt x="2914" y="9374"/>
                  <a:pt x="2724" y="9564"/>
                  <a:pt x="2534" y="9723"/>
                </a:cubicBezTo>
                <a:cubicBezTo>
                  <a:pt x="2091" y="10071"/>
                  <a:pt x="1774" y="10324"/>
                  <a:pt x="1553" y="10546"/>
                </a:cubicBezTo>
                <a:cubicBezTo>
                  <a:pt x="1648" y="10356"/>
                  <a:pt x="1806" y="10198"/>
                  <a:pt x="1964" y="9976"/>
                </a:cubicBezTo>
                <a:cubicBezTo>
                  <a:pt x="2281" y="9754"/>
                  <a:pt x="2693" y="9501"/>
                  <a:pt x="3136" y="9184"/>
                </a:cubicBezTo>
                <a:close/>
                <a:moveTo>
                  <a:pt x="13998" y="8931"/>
                </a:moveTo>
                <a:lnTo>
                  <a:pt x="13998" y="8931"/>
                </a:lnTo>
                <a:cubicBezTo>
                  <a:pt x="13903" y="9121"/>
                  <a:pt x="13555" y="9501"/>
                  <a:pt x="13017" y="9976"/>
                </a:cubicBezTo>
                <a:cubicBezTo>
                  <a:pt x="12700" y="10198"/>
                  <a:pt x="12352" y="10483"/>
                  <a:pt x="11940" y="10799"/>
                </a:cubicBezTo>
                <a:cubicBezTo>
                  <a:pt x="12795" y="9976"/>
                  <a:pt x="13713" y="9121"/>
                  <a:pt x="13998" y="8931"/>
                </a:cubicBezTo>
                <a:close/>
                <a:moveTo>
                  <a:pt x="7570" y="6081"/>
                </a:moveTo>
                <a:lnTo>
                  <a:pt x="7570" y="6081"/>
                </a:lnTo>
                <a:cubicBezTo>
                  <a:pt x="5226" y="8202"/>
                  <a:pt x="2819" y="10293"/>
                  <a:pt x="1743" y="10863"/>
                </a:cubicBezTo>
                <a:cubicBezTo>
                  <a:pt x="1933" y="10609"/>
                  <a:pt x="2218" y="10261"/>
                  <a:pt x="2598" y="9913"/>
                </a:cubicBezTo>
                <a:cubicBezTo>
                  <a:pt x="3073" y="9533"/>
                  <a:pt x="3611" y="9121"/>
                  <a:pt x="4181" y="8678"/>
                </a:cubicBezTo>
                <a:cubicBezTo>
                  <a:pt x="5258" y="7886"/>
                  <a:pt x="6430" y="6967"/>
                  <a:pt x="7570" y="6081"/>
                </a:cubicBezTo>
                <a:close/>
                <a:moveTo>
                  <a:pt x="1806" y="10546"/>
                </a:moveTo>
                <a:lnTo>
                  <a:pt x="1806" y="10546"/>
                </a:lnTo>
                <a:cubicBezTo>
                  <a:pt x="1679" y="10704"/>
                  <a:pt x="1553" y="10831"/>
                  <a:pt x="1489" y="10989"/>
                </a:cubicBezTo>
                <a:cubicBezTo>
                  <a:pt x="1426" y="10989"/>
                  <a:pt x="1362" y="11021"/>
                  <a:pt x="1331" y="11021"/>
                </a:cubicBezTo>
                <a:cubicBezTo>
                  <a:pt x="1331" y="10989"/>
                  <a:pt x="1331" y="10958"/>
                  <a:pt x="1331" y="10958"/>
                </a:cubicBezTo>
                <a:cubicBezTo>
                  <a:pt x="1426" y="10863"/>
                  <a:pt x="1584" y="10704"/>
                  <a:pt x="1806" y="10546"/>
                </a:cubicBezTo>
                <a:close/>
                <a:moveTo>
                  <a:pt x="7981" y="9121"/>
                </a:moveTo>
                <a:lnTo>
                  <a:pt x="7981" y="9121"/>
                </a:lnTo>
                <a:cubicBezTo>
                  <a:pt x="7506" y="9596"/>
                  <a:pt x="7031" y="10103"/>
                  <a:pt x="6556" y="10546"/>
                </a:cubicBezTo>
                <a:lnTo>
                  <a:pt x="6430" y="10641"/>
                </a:lnTo>
                <a:cubicBezTo>
                  <a:pt x="6176" y="10831"/>
                  <a:pt x="5955" y="10989"/>
                  <a:pt x="5733" y="11148"/>
                </a:cubicBezTo>
                <a:cubicBezTo>
                  <a:pt x="6461" y="10483"/>
                  <a:pt x="7221" y="9786"/>
                  <a:pt x="7981" y="9121"/>
                </a:cubicBezTo>
                <a:close/>
                <a:moveTo>
                  <a:pt x="7728" y="6397"/>
                </a:moveTo>
                <a:cubicBezTo>
                  <a:pt x="6905" y="7157"/>
                  <a:pt x="6050" y="7917"/>
                  <a:pt x="5258" y="8646"/>
                </a:cubicBezTo>
                <a:cubicBezTo>
                  <a:pt x="3928" y="9786"/>
                  <a:pt x="2756" y="10736"/>
                  <a:pt x="2059" y="11179"/>
                </a:cubicBezTo>
                <a:lnTo>
                  <a:pt x="7728" y="6397"/>
                </a:lnTo>
                <a:close/>
                <a:moveTo>
                  <a:pt x="2566" y="10546"/>
                </a:moveTo>
                <a:lnTo>
                  <a:pt x="1521" y="11401"/>
                </a:lnTo>
                <a:cubicBezTo>
                  <a:pt x="1521" y="11369"/>
                  <a:pt x="1521" y="11369"/>
                  <a:pt x="1521" y="11338"/>
                </a:cubicBezTo>
                <a:cubicBezTo>
                  <a:pt x="1553" y="11274"/>
                  <a:pt x="1553" y="11179"/>
                  <a:pt x="1616" y="11116"/>
                </a:cubicBezTo>
                <a:cubicBezTo>
                  <a:pt x="1838" y="10989"/>
                  <a:pt x="2186" y="10799"/>
                  <a:pt x="2566" y="10546"/>
                </a:cubicBezTo>
                <a:close/>
                <a:moveTo>
                  <a:pt x="1394" y="11179"/>
                </a:moveTo>
                <a:cubicBezTo>
                  <a:pt x="1394" y="11211"/>
                  <a:pt x="1362" y="11274"/>
                  <a:pt x="1362" y="11306"/>
                </a:cubicBezTo>
                <a:cubicBezTo>
                  <a:pt x="1362" y="11338"/>
                  <a:pt x="1362" y="11401"/>
                  <a:pt x="1362" y="11433"/>
                </a:cubicBezTo>
                <a:cubicBezTo>
                  <a:pt x="1299" y="11369"/>
                  <a:pt x="1299" y="11274"/>
                  <a:pt x="1299" y="11179"/>
                </a:cubicBezTo>
                <a:close/>
                <a:moveTo>
                  <a:pt x="8900" y="9026"/>
                </a:moveTo>
                <a:cubicBezTo>
                  <a:pt x="8235" y="9596"/>
                  <a:pt x="7601" y="10134"/>
                  <a:pt x="7031" y="10609"/>
                </a:cubicBezTo>
                <a:cubicBezTo>
                  <a:pt x="6428" y="11122"/>
                  <a:pt x="5940" y="11520"/>
                  <a:pt x="5539" y="11858"/>
                </a:cubicBezTo>
                <a:lnTo>
                  <a:pt x="5539" y="11858"/>
                </a:lnTo>
                <a:cubicBezTo>
                  <a:pt x="5671" y="11741"/>
                  <a:pt x="5785" y="11602"/>
                  <a:pt x="5923" y="11464"/>
                </a:cubicBezTo>
                <a:cubicBezTo>
                  <a:pt x="6620" y="10863"/>
                  <a:pt x="7443" y="10166"/>
                  <a:pt x="8330" y="9438"/>
                </a:cubicBezTo>
                <a:cubicBezTo>
                  <a:pt x="8520" y="9311"/>
                  <a:pt x="8710" y="9153"/>
                  <a:pt x="8900" y="9026"/>
                </a:cubicBezTo>
                <a:close/>
                <a:moveTo>
                  <a:pt x="6841" y="9913"/>
                </a:moveTo>
                <a:cubicBezTo>
                  <a:pt x="5891" y="10768"/>
                  <a:pt x="5036" y="11559"/>
                  <a:pt x="4434" y="12129"/>
                </a:cubicBezTo>
                <a:cubicBezTo>
                  <a:pt x="4149" y="12351"/>
                  <a:pt x="3928" y="12509"/>
                  <a:pt x="3801" y="12636"/>
                </a:cubicBezTo>
                <a:cubicBezTo>
                  <a:pt x="3674" y="12699"/>
                  <a:pt x="3548" y="12763"/>
                  <a:pt x="3421" y="12794"/>
                </a:cubicBezTo>
                <a:lnTo>
                  <a:pt x="6841" y="9913"/>
                </a:lnTo>
                <a:close/>
                <a:moveTo>
                  <a:pt x="5448" y="10863"/>
                </a:moveTo>
                <a:lnTo>
                  <a:pt x="5448" y="10863"/>
                </a:lnTo>
                <a:cubicBezTo>
                  <a:pt x="4656" y="11528"/>
                  <a:pt x="3864" y="12224"/>
                  <a:pt x="3136" y="12826"/>
                </a:cubicBezTo>
                <a:cubicBezTo>
                  <a:pt x="3104" y="12826"/>
                  <a:pt x="3073" y="12794"/>
                  <a:pt x="3041" y="12794"/>
                </a:cubicBezTo>
                <a:cubicBezTo>
                  <a:pt x="3326" y="12573"/>
                  <a:pt x="4244" y="11813"/>
                  <a:pt x="5448" y="10863"/>
                </a:cubicBezTo>
                <a:close/>
                <a:moveTo>
                  <a:pt x="9850" y="10451"/>
                </a:moveTo>
                <a:lnTo>
                  <a:pt x="9850" y="10451"/>
                </a:lnTo>
                <a:cubicBezTo>
                  <a:pt x="8583" y="11623"/>
                  <a:pt x="7348" y="12763"/>
                  <a:pt x="6398" y="13365"/>
                </a:cubicBezTo>
                <a:cubicBezTo>
                  <a:pt x="6430" y="13301"/>
                  <a:pt x="6493" y="13238"/>
                  <a:pt x="6556" y="13206"/>
                </a:cubicBezTo>
                <a:lnTo>
                  <a:pt x="9850" y="10451"/>
                </a:lnTo>
                <a:close/>
                <a:moveTo>
                  <a:pt x="12605" y="9691"/>
                </a:moveTo>
                <a:lnTo>
                  <a:pt x="12605" y="9691"/>
                </a:lnTo>
                <a:cubicBezTo>
                  <a:pt x="11370" y="10989"/>
                  <a:pt x="9691" y="12699"/>
                  <a:pt x="8425" y="13618"/>
                </a:cubicBezTo>
                <a:lnTo>
                  <a:pt x="12605" y="9691"/>
                </a:lnTo>
                <a:close/>
                <a:moveTo>
                  <a:pt x="5194" y="13650"/>
                </a:moveTo>
                <a:lnTo>
                  <a:pt x="5194" y="13650"/>
                </a:lnTo>
                <a:cubicBezTo>
                  <a:pt x="5163" y="13681"/>
                  <a:pt x="5163" y="13745"/>
                  <a:pt x="5131" y="13776"/>
                </a:cubicBezTo>
                <a:cubicBezTo>
                  <a:pt x="5131" y="13776"/>
                  <a:pt x="5099" y="13776"/>
                  <a:pt x="5099" y="13745"/>
                </a:cubicBezTo>
                <a:lnTo>
                  <a:pt x="5194" y="13650"/>
                </a:lnTo>
                <a:close/>
                <a:moveTo>
                  <a:pt x="13650" y="6492"/>
                </a:moveTo>
                <a:lnTo>
                  <a:pt x="13650" y="6492"/>
                </a:lnTo>
                <a:cubicBezTo>
                  <a:pt x="13207" y="6967"/>
                  <a:pt x="12510" y="7727"/>
                  <a:pt x="11687" y="8583"/>
                </a:cubicBezTo>
                <a:cubicBezTo>
                  <a:pt x="9945" y="10008"/>
                  <a:pt x="7728" y="11844"/>
                  <a:pt x="6525" y="13016"/>
                </a:cubicBezTo>
                <a:lnTo>
                  <a:pt x="5669" y="13745"/>
                </a:lnTo>
                <a:cubicBezTo>
                  <a:pt x="5511" y="13776"/>
                  <a:pt x="5416" y="13808"/>
                  <a:pt x="5289" y="13808"/>
                </a:cubicBezTo>
                <a:cubicBezTo>
                  <a:pt x="5353" y="13650"/>
                  <a:pt x="5479" y="13460"/>
                  <a:pt x="5638" y="13238"/>
                </a:cubicBezTo>
                <a:lnTo>
                  <a:pt x="10578" y="8836"/>
                </a:lnTo>
                <a:cubicBezTo>
                  <a:pt x="11813" y="7854"/>
                  <a:pt x="12985" y="6999"/>
                  <a:pt x="13650" y="6492"/>
                </a:cubicBezTo>
                <a:close/>
                <a:moveTo>
                  <a:pt x="5384" y="13966"/>
                </a:moveTo>
                <a:lnTo>
                  <a:pt x="5258" y="14061"/>
                </a:lnTo>
                <a:cubicBezTo>
                  <a:pt x="5258" y="14030"/>
                  <a:pt x="5258" y="13998"/>
                  <a:pt x="5258" y="13966"/>
                </a:cubicBezTo>
                <a:close/>
                <a:moveTo>
                  <a:pt x="13302" y="10673"/>
                </a:moveTo>
                <a:cubicBezTo>
                  <a:pt x="12922" y="11084"/>
                  <a:pt x="12605" y="11433"/>
                  <a:pt x="12352" y="11718"/>
                </a:cubicBezTo>
                <a:cubicBezTo>
                  <a:pt x="11243" y="12826"/>
                  <a:pt x="9881" y="14061"/>
                  <a:pt x="9438" y="14061"/>
                </a:cubicBezTo>
                <a:lnTo>
                  <a:pt x="9375" y="14061"/>
                </a:lnTo>
                <a:cubicBezTo>
                  <a:pt x="9343" y="13808"/>
                  <a:pt x="10832" y="12668"/>
                  <a:pt x="11813" y="11876"/>
                </a:cubicBezTo>
                <a:cubicBezTo>
                  <a:pt x="12415" y="11401"/>
                  <a:pt x="12922" y="11021"/>
                  <a:pt x="13302" y="10673"/>
                </a:cubicBezTo>
                <a:close/>
                <a:moveTo>
                  <a:pt x="7506" y="0"/>
                </a:moveTo>
                <a:cubicBezTo>
                  <a:pt x="7380" y="0"/>
                  <a:pt x="6905" y="412"/>
                  <a:pt x="5099" y="2090"/>
                </a:cubicBezTo>
                <a:cubicBezTo>
                  <a:pt x="3801" y="3294"/>
                  <a:pt x="1743" y="5194"/>
                  <a:pt x="951" y="5701"/>
                </a:cubicBezTo>
                <a:lnTo>
                  <a:pt x="6905" y="159"/>
                </a:lnTo>
                <a:cubicBezTo>
                  <a:pt x="6936" y="127"/>
                  <a:pt x="6936" y="95"/>
                  <a:pt x="6905" y="64"/>
                </a:cubicBezTo>
                <a:cubicBezTo>
                  <a:pt x="6905" y="32"/>
                  <a:pt x="6873" y="32"/>
                  <a:pt x="6873" y="32"/>
                </a:cubicBezTo>
                <a:cubicBezTo>
                  <a:pt x="6810" y="32"/>
                  <a:pt x="6778" y="32"/>
                  <a:pt x="4276" y="2185"/>
                </a:cubicBezTo>
                <a:cubicBezTo>
                  <a:pt x="3548" y="2819"/>
                  <a:pt x="2693" y="3547"/>
                  <a:pt x="1964" y="4149"/>
                </a:cubicBezTo>
                <a:lnTo>
                  <a:pt x="6113" y="285"/>
                </a:lnTo>
                <a:cubicBezTo>
                  <a:pt x="6145" y="254"/>
                  <a:pt x="6145" y="190"/>
                  <a:pt x="6113" y="159"/>
                </a:cubicBezTo>
                <a:cubicBezTo>
                  <a:pt x="6097" y="143"/>
                  <a:pt x="6081" y="135"/>
                  <a:pt x="6065" y="135"/>
                </a:cubicBezTo>
                <a:cubicBezTo>
                  <a:pt x="6050" y="135"/>
                  <a:pt x="6034" y="143"/>
                  <a:pt x="6018" y="159"/>
                </a:cubicBezTo>
                <a:lnTo>
                  <a:pt x="5068" y="950"/>
                </a:lnTo>
                <a:cubicBezTo>
                  <a:pt x="5068" y="950"/>
                  <a:pt x="5068" y="919"/>
                  <a:pt x="5099" y="919"/>
                </a:cubicBezTo>
                <a:cubicBezTo>
                  <a:pt x="5416" y="665"/>
                  <a:pt x="5479" y="570"/>
                  <a:pt x="5479" y="539"/>
                </a:cubicBezTo>
                <a:cubicBezTo>
                  <a:pt x="5479" y="507"/>
                  <a:pt x="5479" y="475"/>
                  <a:pt x="5448" y="475"/>
                </a:cubicBezTo>
                <a:cubicBezTo>
                  <a:pt x="5448" y="444"/>
                  <a:pt x="5416" y="444"/>
                  <a:pt x="5416" y="444"/>
                </a:cubicBezTo>
                <a:lnTo>
                  <a:pt x="5353" y="444"/>
                </a:lnTo>
                <a:cubicBezTo>
                  <a:pt x="5226" y="570"/>
                  <a:pt x="5099" y="697"/>
                  <a:pt x="4973" y="792"/>
                </a:cubicBezTo>
                <a:cubicBezTo>
                  <a:pt x="4719" y="1014"/>
                  <a:pt x="4371" y="1267"/>
                  <a:pt x="4023" y="1552"/>
                </a:cubicBezTo>
                <a:cubicBezTo>
                  <a:pt x="3769" y="1742"/>
                  <a:pt x="3484" y="1964"/>
                  <a:pt x="3231" y="2154"/>
                </a:cubicBezTo>
                <a:cubicBezTo>
                  <a:pt x="3421" y="1900"/>
                  <a:pt x="3579" y="1679"/>
                  <a:pt x="3579" y="1552"/>
                </a:cubicBezTo>
                <a:cubicBezTo>
                  <a:pt x="3579" y="1457"/>
                  <a:pt x="3579" y="1394"/>
                  <a:pt x="3516" y="1362"/>
                </a:cubicBezTo>
                <a:cubicBezTo>
                  <a:pt x="3516" y="1330"/>
                  <a:pt x="3484" y="1330"/>
                  <a:pt x="3453" y="1330"/>
                </a:cubicBezTo>
                <a:cubicBezTo>
                  <a:pt x="3453" y="1330"/>
                  <a:pt x="3421" y="1330"/>
                  <a:pt x="3389" y="1362"/>
                </a:cubicBezTo>
                <a:cubicBezTo>
                  <a:pt x="3009" y="1774"/>
                  <a:pt x="2503" y="2217"/>
                  <a:pt x="2376" y="2280"/>
                </a:cubicBezTo>
                <a:cubicBezTo>
                  <a:pt x="2365" y="2270"/>
                  <a:pt x="2355" y="2266"/>
                  <a:pt x="2344" y="2266"/>
                </a:cubicBezTo>
                <a:cubicBezTo>
                  <a:pt x="2323" y="2266"/>
                  <a:pt x="2302" y="2280"/>
                  <a:pt x="2281" y="2280"/>
                </a:cubicBezTo>
                <a:cubicBezTo>
                  <a:pt x="2249" y="2312"/>
                  <a:pt x="2249" y="2375"/>
                  <a:pt x="2281" y="2407"/>
                </a:cubicBezTo>
                <a:cubicBezTo>
                  <a:pt x="2281" y="2407"/>
                  <a:pt x="2313" y="2439"/>
                  <a:pt x="2344" y="2439"/>
                </a:cubicBezTo>
                <a:cubicBezTo>
                  <a:pt x="2503" y="2439"/>
                  <a:pt x="3041" y="1964"/>
                  <a:pt x="3389" y="1584"/>
                </a:cubicBezTo>
                <a:lnTo>
                  <a:pt x="3389" y="1584"/>
                </a:lnTo>
                <a:cubicBezTo>
                  <a:pt x="3294" y="1869"/>
                  <a:pt x="2883" y="2344"/>
                  <a:pt x="2376" y="2850"/>
                </a:cubicBezTo>
                <a:cubicBezTo>
                  <a:pt x="1743" y="3357"/>
                  <a:pt x="1236" y="3801"/>
                  <a:pt x="951" y="4117"/>
                </a:cubicBezTo>
                <a:cubicBezTo>
                  <a:pt x="919" y="4149"/>
                  <a:pt x="919" y="4181"/>
                  <a:pt x="887" y="4181"/>
                </a:cubicBezTo>
                <a:cubicBezTo>
                  <a:pt x="856" y="4212"/>
                  <a:pt x="856" y="4212"/>
                  <a:pt x="856" y="4244"/>
                </a:cubicBezTo>
                <a:cubicBezTo>
                  <a:pt x="761" y="4371"/>
                  <a:pt x="729" y="4466"/>
                  <a:pt x="729" y="4529"/>
                </a:cubicBezTo>
                <a:cubicBezTo>
                  <a:pt x="729" y="4592"/>
                  <a:pt x="729" y="4624"/>
                  <a:pt x="761" y="4656"/>
                </a:cubicBezTo>
                <a:cubicBezTo>
                  <a:pt x="761" y="4687"/>
                  <a:pt x="792" y="4687"/>
                  <a:pt x="824" y="4687"/>
                </a:cubicBezTo>
                <a:cubicBezTo>
                  <a:pt x="824" y="4687"/>
                  <a:pt x="856" y="4687"/>
                  <a:pt x="887" y="4656"/>
                </a:cubicBezTo>
                <a:lnTo>
                  <a:pt x="3833" y="2185"/>
                </a:lnTo>
                <a:lnTo>
                  <a:pt x="254" y="5542"/>
                </a:lnTo>
                <a:cubicBezTo>
                  <a:pt x="222" y="5574"/>
                  <a:pt x="222" y="5637"/>
                  <a:pt x="254" y="5669"/>
                </a:cubicBezTo>
                <a:cubicBezTo>
                  <a:pt x="254" y="5669"/>
                  <a:pt x="286" y="5701"/>
                  <a:pt x="317" y="5701"/>
                </a:cubicBezTo>
                <a:cubicBezTo>
                  <a:pt x="412" y="5701"/>
                  <a:pt x="951" y="5257"/>
                  <a:pt x="4054" y="2597"/>
                </a:cubicBezTo>
                <a:lnTo>
                  <a:pt x="4054" y="2597"/>
                </a:lnTo>
                <a:lnTo>
                  <a:pt x="571" y="5827"/>
                </a:lnTo>
                <a:cubicBezTo>
                  <a:pt x="539" y="5859"/>
                  <a:pt x="539" y="5891"/>
                  <a:pt x="571" y="5922"/>
                </a:cubicBezTo>
                <a:cubicBezTo>
                  <a:pt x="571" y="5954"/>
                  <a:pt x="602" y="5986"/>
                  <a:pt x="666" y="5986"/>
                </a:cubicBezTo>
                <a:cubicBezTo>
                  <a:pt x="824" y="5986"/>
                  <a:pt x="1331" y="5669"/>
                  <a:pt x="2028" y="5067"/>
                </a:cubicBezTo>
                <a:lnTo>
                  <a:pt x="2028" y="5067"/>
                </a:lnTo>
                <a:cubicBezTo>
                  <a:pt x="1" y="6967"/>
                  <a:pt x="1" y="6999"/>
                  <a:pt x="64" y="7062"/>
                </a:cubicBezTo>
                <a:cubicBezTo>
                  <a:pt x="96" y="7094"/>
                  <a:pt x="96" y="7094"/>
                  <a:pt x="127" y="7094"/>
                </a:cubicBezTo>
                <a:cubicBezTo>
                  <a:pt x="127" y="7105"/>
                  <a:pt x="131" y="7108"/>
                  <a:pt x="136" y="7108"/>
                </a:cubicBezTo>
                <a:cubicBezTo>
                  <a:pt x="145" y="7108"/>
                  <a:pt x="159" y="7094"/>
                  <a:pt x="159" y="7094"/>
                </a:cubicBezTo>
                <a:lnTo>
                  <a:pt x="159" y="7094"/>
                </a:lnTo>
                <a:cubicBezTo>
                  <a:pt x="127" y="7157"/>
                  <a:pt x="127" y="7189"/>
                  <a:pt x="127" y="7252"/>
                </a:cubicBezTo>
                <a:cubicBezTo>
                  <a:pt x="96" y="7316"/>
                  <a:pt x="127" y="7347"/>
                  <a:pt x="159" y="7379"/>
                </a:cubicBezTo>
                <a:cubicBezTo>
                  <a:pt x="159" y="7379"/>
                  <a:pt x="191" y="7411"/>
                  <a:pt x="222" y="7411"/>
                </a:cubicBezTo>
                <a:cubicBezTo>
                  <a:pt x="254" y="7411"/>
                  <a:pt x="254" y="7379"/>
                  <a:pt x="286" y="7379"/>
                </a:cubicBezTo>
                <a:cubicBezTo>
                  <a:pt x="286" y="7379"/>
                  <a:pt x="317" y="7316"/>
                  <a:pt x="381" y="7252"/>
                </a:cubicBezTo>
                <a:cubicBezTo>
                  <a:pt x="381" y="7252"/>
                  <a:pt x="381" y="7252"/>
                  <a:pt x="381" y="7284"/>
                </a:cubicBezTo>
                <a:cubicBezTo>
                  <a:pt x="381" y="7411"/>
                  <a:pt x="412" y="7506"/>
                  <a:pt x="476" y="7601"/>
                </a:cubicBezTo>
                <a:lnTo>
                  <a:pt x="602" y="7601"/>
                </a:lnTo>
                <a:cubicBezTo>
                  <a:pt x="634" y="7537"/>
                  <a:pt x="2788" y="5194"/>
                  <a:pt x="4909" y="3199"/>
                </a:cubicBezTo>
                <a:cubicBezTo>
                  <a:pt x="5321" y="2850"/>
                  <a:pt x="5701" y="2502"/>
                  <a:pt x="6113" y="2154"/>
                </a:cubicBezTo>
                <a:cubicBezTo>
                  <a:pt x="7221" y="1362"/>
                  <a:pt x="8140" y="697"/>
                  <a:pt x="8488" y="444"/>
                </a:cubicBezTo>
                <a:cubicBezTo>
                  <a:pt x="8583" y="412"/>
                  <a:pt x="8678" y="412"/>
                  <a:pt x="8741" y="412"/>
                </a:cubicBezTo>
                <a:cubicBezTo>
                  <a:pt x="8805" y="412"/>
                  <a:pt x="8836" y="412"/>
                  <a:pt x="8868" y="444"/>
                </a:cubicBezTo>
                <a:cubicBezTo>
                  <a:pt x="7696" y="1362"/>
                  <a:pt x="571" y="7221"/>
                  <a:pt x="476" y="8044"/>
                </a:cubicBezTo>
                <a:cubicBezTo>
                  <a:pt x="476" y="8076"/>
                  <a:pt x="507" y="8139"/>
                  <a:pt x="507" y="8139"/>
                </a:cubicBezTo>
                <a:lnTo>
                  <a:pt x="539" y="8171"/>
                </a:lnTo>
                <a:cubicBezTo>
                  <a:pt x="476" y="8202"/>
                  <a:pt x="412" y="8234"/>
                  <a:pt x="381" y="8298"/>
                </a:cubicBezTo>
                <a:cubicBezTo>
                  <a:pt x="349" y="8329"/>
                  <a:pt x="349" y="8361"/>
                  <a:pt x="381" y="8393"/>
                </a:cubicBezTo>
                <a:cubicBezTo>
                  <a:pt x="381" y="8415"/>
                  <a:pt x="412" y="8437"/>
                  <a:pt x="442" y="8437"/>
                </a:cubicBezTo>
                <a:cubicBezTo>
                  <a:pt x="454" y="8437"/>
                  <a:pt x="466" y="8433"/>
                  <a:pt x="476" y="8424"/>
                </a:cubicBezTo>
                <a:lnTo>
                  <a:pt x="729" y="8202"/>
                </a:lnTo>
                <a:cubicBezTo>
                  <a:pt x="761" y="8202"/>
                  <a:pt x="792" y="8202"/>
                  <a:pt x="824" y="8171"/>
                </a:cubicBezTo>
                <a:lnTo>
                  <a:pt x="824" y="8171"/>
                </a:lnTo>
                <a:cubicBezTo>
                  <a:pt x="507" y="8519"/>
                  <a:pt x="317" y="8773"/>
                  <a:pt x="317" y="8931"/>
                </a:cubicBezTo>
                <a:cubicBezTo>
                  <a:pt x="286" y="8994"/>
                  <a:pt x="317" y="9058"/>
                  <a:pt x="349" y="9058"/>
                </a:cubicBezTo>
                <a:cubicBezTo>
                  <a:pt x="349" y="9089"/>
                  <a:pt x="381" y="9089"/>
                  <a:pt x="412" y="9089"/>
                </a:cubicBezTo>
                <a:cubicBezTo>
                  <a:pt x="412" y="9089"/>
                  <a:pt x="444" y="9089"/>
                  <a:pt x="476" y="9058"/>
                </a:cubicBezTo>
                <a:cubicBezTo>
                  <a:pt x="3833" y="5922"/>
                  <a:pt x="9311" y="1014"/>
                  <a:pt x="10103" y="824"/>
                </a:cubicBezTo>
                <a:lnTo>
                  <a:pt x="10103" y="824"/>
                </a:lnTo>
                <a:cubicBezTo>
                  <a:pt x="9596" y="1425"/>
                  <a:pt x="5543" y="4909"/>
                  <a:pt x="2091" y="7822"/>
                </a:cubicBezTo>
                <a:cubicBezTo>
                  <a:pt x="1774" y="8076"/>
                  <a:pt x="1457" y="8329"/>
                  <a:pt x="1236" y="8551"/>
                </a:cubicBezTo>
                <a:cubicBezTo>
                  <a:pt x="982" y="8773"/>
                  <a:pt x="761" y="8963"/>
                  <a:pt x="539" y="9153"/>
                </a:cubicBezTo>
                <a:cubicBezTo>
                  <a:pt x="507" y="9184"/>
                  <a:pt x="507" y="9216"/>
                  <a:pt x="539" y="9279"/>
                </a:cubicBezTo>
                <a:cubicBezTo>
                  <a:pt x="555" y="9295"/>
                  <a:pt x="571" y="9303"/>
                  <a:pt x="587" y="9303"/>
                </a:cubicBezTo>
                <a:cubicBezTo>
                  <a:pt x="602" y="9303"/>
                  <a:pt x="618" y="9295"/>
                  <a:pt x="634" y="9279"/>
                </a:cubicBezTo>
                <a:lnTo>
                  <a:pt x="666" y="9248"/>
                </a:lnTo>
                <a:lnTo>
                  <a:pt x="666" y="9248"/>
                </a:lnTo>
                <a:cubicBezTo>
                  <a:pt x="634" y="9343"/>
                  <a:pt x="602" y="9406"/>
                  <a:pt x="602" y="9501"/>
                </a:cubicBezTo>
                <a:cubicBezTo>
                  <a:pt x="571" y="9628"/>
                  <a:pt x="602" y="9754"/>
                  <a:pt x="697" y="9849"/>
                </a:cubicBezTo>
                <a:cubicBezTo>
                  <a:pt x="697" y="9881"/>
                  <a:pt x="729" y="9881"/>
                  <a:pt x="729" y="9881"/>
                </a:cubicBezTo>
                <a:cubicBezTo>
                  <a:pt x="761" y="9881"/>
                  <a:pt x="792" y="9881"/>
                  <a:pt x="792" y="9849"/>
                </a:cubicBezTo>
                <a:cubicBezTo>
                  <a:pt x="856" y="9818"/>
                  <a:pt x="887" y="9786"/>
                  <a:pt x="919" y="9754"/>
                </a:cubicBezTo>
                <a:lnTo>
                  <a:pt x="919" y="9754"/>
                </a:lnTo>
                <a:cubicBezTo>
                  <a:pt x="792" y="9944"/>
                  <a:pt x="729" y="10103"/>
                  <a:pt x="729" y="10198"/>
                </a:cubicBezTo>
                <a:cubicBezTo>
                  <a:pt x="697" y="10293"/>
                  <a:pt x="729" y="10388"/>
                  <a:pt x="792" y="10419"/>
                </a:cubicBezTo>
                <a:cubicBezTo>
                  <a:pt x="792" y="10451"/>
                  <a:pt x="824" y="10451"/>
                  <a:pt x="824" y="10451"/>
                </a:cubicBezTo>
                <a:cubicBezTo>
                  <a:pt x="830" y="10456"/>
                  <a:pt x="837" y="10459"/>
                  <a:pt x="846" y="10459"/>
                </a:cubicBezTo>
                <a:cubicBezTo>
                  <a:pt x="890" y="10459"/>
                  <a:pt x="978" y="10398"/>
                  <a:pt x="1109" y="10293"/>
                </a:cubicBezTo>
                <a:lnTo>
                  <a:pt x="1109" y="10293"/>
                </a:lnTo>
                <a:cubicBezTo>
                  <a:pt x="1014" y="10419"/>
                  <a:pt x="951" y="10483"/>
                  <a:pt x="919" y="10514"/>
                </a:cubicBezTo>
                <a:cubicBezTo>
                  <a:pt x="887" y="10514"/>
                  <a:pt x="856" y="10578"/>
                  <a:pt x="887" y="10609"/>
                </a:cubicBezTo>
                <a:cubicBezTo>
                  <a:pt x="887" y="10641"/>
                  <a:pt x="919" y="10673"/>
                  <a:pt x="951" y="10673"/>
                </a:cubicBezTo>
                <a:cubicBezTo>
                  <a:pt x="982" y="10673"/>
                  <a:pt x="982" y="10673"/>
                  <a:pt x="1014" y="10641"/>
                </a:cubicBezTo>
                <a:cubicBezTo>
                  <a:pt x="1046" y="10609"/>
                  <a:pt x="1236" y="10483"/>
                  <a:pt x="1489" y="10324"/>
                </a:cubicBezTo>
                <a:lnTo>
                  <a:pt x="1489" y="10324"/>
                </a:lnTo>
                <a:cubicBezTo>
                  <a:pt x="1362" y="10514"/>
                  <a:pt x="1236" y="10736"/>
                  <a:pt x="1172" y="10894"/>
                </a:cubicBezTo>
                <a:cubicBezTo>
                  <a:pt x="1109" y="10958"/>
                  <a:pt x="1109" y="10989"/>
                  <a:pt x="1109" y="11021"/>
                </a:cubicBezTo>
                <a:cubicBezTo>
                  <a:pt x="1109" y="11053"/>
                  <a:pt x="1109" y="11084"/>
                  <a:pt x="1109" y="11116"/>
                </a:cubicBezTo>
                <a:cubicBezTo>
                  <a:pt x="1109" y="11306"/>
                  <a:pt x="1141" y="11433"/>
                  <a:pt x="1236" y="11559"/>
                </a:cubicBezTo>
                <a:cubicBezTo>
                  <a:pt x="1267" y="11591"/>
                  <a:pt x="1299" y="11623"/>
                  <a:pt x="1394" y="11623"/>
                </a:cubicBezTo>
                <a:lnTo>
                  <a:pt x="1489" y="11623"/>
                </a:lnTo>
                <a:cubicBezTo>
                  <a:pt x="1489" y="11623"/>
                  <a:pt x="1521" y="11623"/>
                  <a:pt x="1553" y="11591"/>
                </a:cubicBezTo>
                <a:cubicBezTo>
                  <a:pt x="1901" y="11496"/>
                  <a:pt x="2471" y="11116"/>
                  <a:pt x="3231" y="10546"/>
                </a:cubicBezTo>
                <a:lnTo>
                  <a:pt x="3231" y="10546"/>
                </a:lnTo>
                <a:cubicBezTo>
                  <a:pt x="2408" y="11306"/>
                  <a:pt x="1838" y="11844"/>
                  <a:pt x="1743" y="11939"/>
                </a:cubicBezTo>
                <a:cubicBezTo>
                  <a:pt x="1711" y="11971"/>
                  <a:pt x="1711" y="12034"/>
                  <a:pt x="1743" y="12066"/>
                </a:cubicBezTo>
                <a:cubicBezTo>
                  <a:pt x="1758" y="12082"/>
                  <a:pt x="1782" y="12090"/>
                  <a:pt x="1806" y="12090"/>
                </a:cubicBezTo>
                <a:cubicBezTo>
                  <a:pt x="1830" y="12090"/>
                  <a:pt x="1853" y="12082"/>
                  <a:pt x="1869" y="12066"/>
                </a:cubicBezTo>
                <a:lnTo>
                  <a:pt x="10008" y="4687"/>
                </a:lnTo>
                <a:cubicBezTo>
                  <a:pt x="11338" y="3547"/>
                  <a:pt x="12415" y="2755"/>
                  <a:pt x="12858" y="2629"/>
                </a:cubicBezTo>
                <a:lnTo>
                  <a:pt x="12858" y="2629"/>
                </a:lnTo>
                <a:lnTo>
                  <a:pt x="1996" y="12224"/>
                </a:lnTo>
                <a:cubicBezTo>
                  <a:pt x="1933" y="12256"/>
                  <a:pt x="1933" y="12288"/>
                  <a:pt x="1964" y="12351"/>
                </a:cubicBezTo>
                <a:cubicBezTo>
                  <a:pt x="1980" y="12367"/>
                  <a:pt x="2004" y="12375"/>
                  <a:pt x="2028" y="12375"/>
                </a:cubicBezTo>
                <a:cubicBezTo>
                  <a:pt x="2051" y="12375"/>
                  <a:pt x="2075" y="12367"/>
                  <a:pt x="2091" y="12351"/>
                </a:cubicBezTo>
                <a:lnTo>
                  <a:pt x="12827" y="3325"/>
                </a:lnTo>
                <a:lnTo>
                  <a:pt x="12827" y="3325"/>
                </a:lnTo>
                <a:cubicBezTo>
                  <a:pt x="12795" y="3484"/>
                  <a:pt x="12668" y="3674"/>
                  <a:pt x="12447" y="3927"/>
                </a:cubicBezTo>
                <a:lnTo>
                  <a:pt x="2344" y="12414"/>
                </a:lnTo>
                <a:cubicBezTo>
                  <a:pt x="2313" y="12446"/>
                  <a:pt x="2313" y="12478"/>
                  <a:pt x="2344" y="12509"/>
                </a:cubicBezTo>
                <a:cubicBezTo>
                  <a:pt x="2363" y="12547"/>
                  <a:pt x="2381" y="12562"/>
                  <a:pt x="2400" y="12562"/>
                </a:cubicBezTo>
                <a:cubicBezTo>
                  <a:pt x="2413" y="12562"/>
                  <a:pt x="2426" y="12554"/>
                  <a:pt x="2439" y="12541"/>
                </a:cubicBezTo>
                <a:cubicBezTo>
                  <a:pt x="2819" y="12256"/>
                  <a:pt x="10483" y="6461"/>
                  <a:pt x="12510" y="4086"/>
                </a:cubicBezTo>
                <a:lnTo>
                  <a:pt x="13333" y="3389"/>
                </a:lnTo>
                <a:lnTo>
                  <a:pt x="13333" y="3389"/>
                </a:lnTo>
                <a:cubicBezTo>
                  <a:pt x="12953" y="4592"/>
                  <a:pt x="5669" y="10514"/>
                  <a:pt x="2851" y="12731"/>
                </a:cubicBezTo>
                <a:cubicBezTo>
                  <a:pt x="2819" y="12731"/>
                  <a:pt x="2819" y="12763"/>
                  <a:pt x="2819" y="12794"/>
                </a:cubicBezTo>
                <a:cubicBezTo>
                  <a:pt x="2819" y="12826"/>
                  <a:pt x="2819" y="12826"/>
                  <a:pt x="2851" y="12858"/>
                </a:cubicBezTo>
                <a:cubicBezTo>
                  <a:pt x="2914" y="12921"/>
                  <a:pt x="2978" y="12985"/>
                  <a:pt x="3104" y="12985"/>
                </a:cubicBezTo>
                <a:cubicBezTo>
                  <a:pt x="3104" y="13000"/>
                  <a:pt x="3120" y="13008"/>
                  <a:pt x="3140" y="13008"/>
                </a:cubicBezTo>
                <a:cubicBezTo>
                  <a:pt x="3160" y="13008"/>
                  <a:pt x="3183" y="13000"/>
                  <a:pt x="3199" y="12985"/>
                </a:cubicBezTo>
                <a:cubicBezTo>
                  <a:pt x="3294" y="12985"/>
                  <a:pt x="3389" y="12985"/>
                  <a:pt x="3516" y="12953"/>
                </a:cubicBezTo>
                <a:lnTo>
                  <a:pt x="3516" y="12953"/>
                </a:lnTo>
                <a:cubicBezTo>
                  <a:pt x="3516" y="12985"/>
                  <a:pt x="3484" y="12985"/>
                  <a:pt x="3484" y="13016"/>
                </a:cubicBezTo>
                <a:cubicBezTo>
                  <a:pt x="3484" y="13048"/>
                  <a:pt x="3484" y="13080"/>
                  <a:pt x="3516" y="13111"/>
                </a:cubicBezTo>
                <a:lnTo>
                  <a:pt x="3643" y="13111"/>
                </a:lnTo>
                <a:cubicBezTo>
                  <a:pt x="3769" y="12953"/>
                  <a:pt x="3928" y="12826"/>
                  <a:pt x="4086" y="12668"/>
                </a:cubicBezTo>
                <a:cubicBezTo>
                  <a:pt x="4371" y="12509"/>
                  <a:pt x="4719" y="12288"/>
                  <a:pt x="5068" y="12034"/>
                </a:cubicBezTo>
                <a:lnTo>
                  <a:pt x="5068" y="12034"/>
                </a:lnTo>
                <a:cubicBezTo>
                  <a:pt x="4498" y="12573"/>
                  <a:pt x="4149" y="12985"/>
                  <a:pt x="4054" y="13206"/>
                </a:cubicBezTo>
                <a:cubicBezTo>
                  <a:pt x="3959" y="13301"/>
                  <a:pt x="3991" y="13333"/>
                  <a:pt x="4023" y="13365"/>
                </a:cubicBezTo>
                <a:cubicBezTo>
                  <a:pt x="4054" y="13396"/>
                  <a:pt x="4054" y="13428"/>
                  <a:pt x="4054" y="13428"/>
                </a:cubicBezTo>
                <a:cubicBezTo>
                  <a:pt x="4086" y="13460"/>
                  <a:pt x="4086" y="13460"/>
                  <a:pt x="4118" y="13460"/>
                </a:cubicBezTo>
                <a:lnTo>
                  <a:pt x="4181" y="13460"/>
                </a:lnTo>
                <a:cubicBezTo>
                  <a:pt x="7633" y="10483"/>
                  <a:pt x="12732" y="6144"/>
                  <a:pt x="13713" y="5416"/>
                </a:cubicBezTo>
                <a:lnTo>
                  <a:pt x="13713" y="5416"/>
                </a:lnTo>
                <a:cubicBezTo>
                  <a:pt x="13365" y="5891"/>
                  <a:pt x="11845" y="7316"/>
                  <a:pt x="9945" y="8931"/>
                </a:cubicBezTo>
                <a:lnTo>
                  <a:pt x="4149" y="13808"/>
                </a:lnTo>
                <a:cubicBezTo>
                  <a:pt x="4118" y="13840"/>
                  <a:pt x="4118" y="13903"/>
                  <a:pt x="4149" y="13935"/>
                </a:cubicBezTo>
                <a:cubicBezTo>
                  <a:pt x="4149" y="13950"/>
                  <a:pt x="4165" y="13958"/>
                  <a:pt x="4185" y="13958"/>
                </a:cubicBezTo>
                <a:cubicBezTo>
                  <a:pt x="4205" y="13958"/>
                  <a:pt x="4229" y="13950"/>
                  <a:pt x="4244" y="13935"/>
                </a:cubicBezTo>
                <a:cubicBezTo>
                  <a:pt x="4529" y="13713"/>
                  <a:pt x="5416" y="12985"/>
                  <a:pt x="6525" y="12066"/>
                </a:cubicBezTo>
                <a:lnTo>
                  <a:pt x="6525" y="12066"/>
                </a:lnTo>
                <a:cubicBezTo>
                  <a:pt x="6145" y="12446"/>
                  <a:pt x="5796" y="12794"/>
                  <a:pt x="5543" y="13111"/>
                </a:cubicBezTo>
                <a:lnTo>
                  <a:pt x="4909" y="13713"/>
                </a:lnTo>
                <a:cubicBezTo>
                  <a:pt x="4878" y="13745"/>
                  <a:pt x="4878" y="13776"/>
                  <a:pt x="4909" y="13808"/>
                </a:cubicBezTo>
                <a:cubicBezTo>
                  <a:pt x="4941" y="13871"/>
                  <a:pt x="5004" y="13935"/>
                  <a:pt x="5099" y="13935"/>
                </a:cubicBezTo>
                <a:lnTo>
                  <a:pt x="5099" y="13966"/>
                </a:lnTo>
                <a:cubicBezTo>
                  <a:pt x="5068" y="14061"/>
                  <a:pt x="5099" y="14188"/>
                  <a:pt x="5163" y="14251"/>
                </a:cubicBezTo>
                <a:cubicBezTo>
                  <a:pt x="5194" y="14283"/>
                  <a:pt x="5194" y="14283"/>
                  <a:pt x="5226" y="14283"/>
                </a:cubicBezTo>
                <a:cubicBezTo>
                  <a:pt x="5258" y="14283"/>
                  <a:pt x="5258" y="14283"/>
                  <a:pt x="5289" y="14251"/>
                </a:cubicBezTo>
                <a:lnTo>
                  <a:pt x="5669" y="13935"/>
                </a:lnTo>
                <a:lnTo>
                  <a:pt x="5669" y="13935"/>
                </a:lnTo>
                <a:cubicBezTo>
                  <a:pt x="5638" y="13966"/>
                  <a:pt x="5638" y="14030"/>
                  <a:pt x="5638" y="14061"/>
                </a:cubicBezTo>
                <a:cubicBezTo>
                  <a:pt x="5638" y="14093"/>
                  <a:pt x="5638" y="14125"/>
                  <a:pt x="5669" y="14156"/>
                </a:cubicBezTo>
                <a:cubicBezTo>
                  <a:pt x="5733" y="14220"/>
                  <a:pt x="5796" y="14251"/>
                  <a:pt x="5923" y="14283"/>
                </a:cubicBezTo>
                <a:cubicBezTo>
                  <a:pt x="6018" y="14283"/>
                  <a:pt x="6081" y="14251"/>
                  <a:pt x="6208" y="14220"/>
                </a:cubicBezTo>
                <a:lnTo>
                  <a:pt x="6208" y="14220"/>
                </a:lnTo>
                <a:cubicBezTo>
                  <a:pt x="6145" y="14283"/>
                  <a:pt x="6081" y="14315"/>
                  <a:pt x="6018" y="14378"/>
                </a:cubicBezTo>
                <a:cubicBezTo>
                  <a:pt x="5986" y="14378"/>
                  <a:pt x="5986" y="14410"/>
                  <a:pt x="5986" y="14410"/>
                </a:cubicBezTo>
                <a:cubicBezTo>
                  <a:pt x="5986" y="14441"/>
                  <a:pt x="5986" y="14473"/>
                  <a:pt x="6018" y="14473"/>
                </a:cubicBezTo>
                <a:cubicBezTo>
                  <a:pt x="6018" y="14505"/>
                  <a:pt x="6050" y="14505"/>
                  <a:pt x="6081" y="14505"/>
                </a:cubicBezTo>
                <a:cubicBezTo>
                  <a:pt x="6240" y="14505"/>
                  <a:pt x="6841" y="14061"/>
                  <a:pt x="7696" y="13396"/>
                </a:cubicBezTo>
                <a:lnTo>
                  <a:pt x="7696" y="13396"/>
                </a:lnTo>
                <a:lnTo>
                  <a:pt x="6715" y="14251"/>
                </a:lnTo>
                <a:cubicBezTo>
                  <a:pt x="6683" y="14283"/>
                  <a:pt x="6683" y="14346"/>
                  <a:pt x="6715" y="14378"/>
                </a:cubicBezTo>
                <a:cubicBezTo>
                  <a:pt x="6778" y="14473"/>
                  <a:pt x="6905" y="14505"/>
                  <a:pt x="7031" y="14505"/>
                </a:cubicBezTo>
                <a:cubicBezTo>
                  <a:pt x="7158" y="14505"/>
                  <a:pt x="7348" y="14473"/>
                  <a:pt x="7538" y="14378"/>
                </a:cubicBezTo>
                <a:cubicBezTo>
                  <a:pt x="7570" y="14378"/>
                  <a:pt x="7601" y="14410"/>
                  <a:pt x="7665" y="14410"/>
                </a:cubicBezTo>
                <a:cubicBezTo>
                  <a:pt x="7760" y="14410"/>
                  <a:pt x="7886" y="14346"/>
                  <a:pt x="8045" y="14251"/>
                </a:cubicBezTo>
                <a:lnTo>
                  <a:pt x="8045" y="14251"/>
                </a:lnTo>
                <a:cubicBezTo>
                  <a:pt x="7981" y="14315"/>
                  <a:pt x="7918" y="14378"/>
                  <a:pt x="7855" y="14441"/>
                </a:cubicBezTo>
                <a:cubicBezTo>
                  <a:pt x="7823" y="14473"/>
                  <a:pt x="7823" y="14505"/>
                  <a:pt x="7823" y="14536"/>
                </a:cubicBezTo>
                <a:cubicBezTo>
                  <a:pt x="7855" y="14568"/>
                  <a:pt x="7886" y="14568"/>
                  <a:pt x="7886" y="14568"/>
                </a:cubicBezTo>
                <a:cubicBezTo>
                  <a:pt x="7918" y="14568"/>
                  <a:pt x="7950" y="14568"/>
                  <a:pt x="7918" y="14536"/>
                </a:cubicBezTo>
                <a:cubicBezTo>
                  <a:pt x="8045" y="14441"/>
                  <a:pt x="8361" y="14188"/>
                  <a:pt x="8773" y="13871"/>
                </a:cubicBezTo>
                <a:lnTo>
                  <a:pt x="8773" y="13871"/>
                </a:lnTo>
                <a:cubicBezTo>
                  <a:pt x="8741" y="13966"/>
                  <a:pt x="8773" y="14030"/>
                  <a:pt x="8805" y="14093"/>
                </a:cubicBezTo>
                <a:cubicBezTo>
                  <a:pt x="8836" y="14125"/>
                  <a:pt x="8868" y="14125"/>
                  <a:pt x="8868" y="14125"/>
                </a:cubicBezTo>
                <a:lnTo>
                  <a:pt x="8931" y="14125"/>
                </a:lnTo>
                <a:lnTo>
                  <a:pt x="9280" y="13840"/>
                </a:lnTo>
                <a:lnTo>
                  <a:pt x="9280" y="13840"/>
                </a:lnTo>
                <a:cubicBezTo>
                  <a:pt x="9216" y="13903"/>
                  <a:pt x="9185" y="13966"/>
                  <a:pt x="9185" y="14030"/>
                </a:cubicBezTo>
                <a:cubicBezTo>
                  <a:pt x="9185" y="14093"/>
                  <a:pt x="9185" y="14125"/>
                  <a:pt x="9216" y="14125"/>
                </a:cubicBezTo>
                <a:cubicBezTo>
                  <a:pt x="9248" y="14188"/>
                  <a:pt x="9311" y="14220"/>
                  <a:pt x="9406" y="14220"/>
                </a:cubicBezTo>
                <a:cubicBezTo>
                  <a:pt x="9818" y="14220"/>
                  <a:pt x="10673" y="13523"/>
                  <a:pt x="11497" y="12731"/>
                </a:cubicBezTo>
                <a:lnTo>
                  <a:pt x="11497" y="12731"/>
                </a:lnTo>
                <a:cubicBezTo>
                  <a:pt x="11402" y="12921"/>
                  <a:pt x="11433" y="12953"/>
                  <a:pt x="11465" y="12985"/>
                </a:cubicBezTo>
                <a:cubicBezTo>
                  <a:pt x="11497" y="13016"/>
                  <a:pt x="11528" y="13016"/>
                  <a:pt x="11560" y="13016"/>
                </a:cubicBezTo>
                <a:cubicBezTo>
                  <a:pt x="11687" y="13016"/>
                  <a:pt x="12098" y="12604"/>
                  <a:pt x="12415" y="12288"/>
                </a:cubicBezTo>
                <a:cubicBezTo>
                  <a:pt x="12447" y="12256"/>
                  <a:pt x="12447" y="12193"/>
                  <a:pt x="12415" y="12161"/>
                </a:cubicBezTo>
                <a:cubicBezTo>
                  <a:pt x="12399" y="12145"/>
                  <a:pt x="12383" y="12137"/>
                  <a:pt x="12367" y="12137"/>
                </a:cubicBezTo>
                <a:cubicBezTo>
                  <a:pt x="12352" y="12137"/>
                  <a:pt x="12336" y="12145"/>
                  <a:pt x="12320" y="12161"/>
                </a:cubicBezTo>
                <a:cubicBezTo>
                  <a:pt x="12098" y="12414"/>
                  <a:pt x="11813" y="12668"/>
                  <a:pt x="11655" y="12794"/>
                </a:cubicBezTo>
                <a:cubicBezTo>
                  <a:pt x="11782" y="12604"/>
                  <a:pt x="12098" y="12224"/>
                  <a:pt x="12478" y="11781"/>
                </a:cubicBezTo>
                <a:cubicBezTo>
                  <a:pt x="13112" y="11148"/>
                  <a:pt x="13587" y="10609"/>
                  <a:pt x="13745" y="10451"/>
                </a:cubicBezTo>
                <a:cubicBezTo>
                  <a:pt x="13777" y="10419"/>
                  <a:pt x="13745" y="10388"/>
                  <a:pt x="13713" y="10356"/>
                </a:cubicBezTo>
                <a:cubicBezTo>
                  <a:pt x="13713" y="10324"/>
                  <a:pt x="13713" y="10324"/>
                  <a:pt x="13682" y="10324"/>
                </a:cubicBezTo>
                <a:cubicBezTo>
                  <a:pt x="13935" y="10103"/>
                  <a:pt x="14062" y="9944"/>
                  <a:pt x="14093" y="9818"/>
                </a:cubicBezTo>
                <a:cubicBezTo>
                  <a:pt x="14093" y="9786"/>
                  <a:pt x="14062" y="9723"/>
                  <a:pt x="14062" y="9723"/>
                </a:cubicBezTo>
                <a:cubicBezTo>
                  <a:pt x="14030" y="9691"/>
                  <a:pt x="13967" y="9691"/>
                  <a:pt x="13935" y="9691"/>
                </a:cubicBezTo>
                <a:lnTo>
                  <a:pt x="8931" y="13903"/>
                </a:lnTo>
                <a:cubicBezTo>
                  <a:pt x="8931" y="13840"/>
                  <a:pt x="8995" y="13745"/>
                  <a:pt x="9058" y="13618"/>
                </a:cubicBezTo>
                <a:cubicBezTo>
                  <a:pt x="9913" y="12921"/>
                  <a:pt x="11085" y="11939"/>
                  <a:pt x="12098" y="11021"/>
                </a:cubicBezTo>
                <a:cubicBezTo>
                  <a:pt x="12953" y="10293"/>
                  <a:pt x="13682" y="9691"/>
                  <a:pt x="13935" y="9501"/>
                </a:cubicBezTo>
                <a:cubicBezTo>
                  <a:pt x="13967" y="9469"/>
                  <a:pt x="14030" y="9438"/>
                  <a:pt x="14062" y="9406"/>
                </a:cubicBezTo>
                <a:cubicBezTo>
                  <a:pt x="14062" y="9406"/>
                  <a:pt x="14093" y="9374"/>
                  <a:pt x="14093" y="9343"/>
                </a:cubicBezTo>
                <a:cubicBezTo>
                  <a:pt x="14093" y="9311"/>
                  <a:pt x="14093" y="9311"/>
                  <a:pt x="14062" y="9279"/>
                </a:cubicBezTo>
                <a:cubicBezTo>
                  <a:pt x="14062" y="9279"/>
                  <a:pt x="14030" y="9248"/>
                  <a:pt x="14030" y="9248"/>
                </a:cubicBezTo>
                <a:cubicBezTo>
                  <a:pt x="13998" y="9248"/>
                  <a:pt x="13998" y="9248"/>
                  <a:pt x="13967" y="9279"/>
                </a:cubicBezTo>
                <a:cubicBezTo>
                  <a:pt x="13935" y="9279"/>
                  <a:pt x="13903" y="9311"/>
                  <a:pt x="13808" y="9374"/>
                </a:cubicBezTo>
                <a:cubicBezTo>
                  <a:pt x="14030" y="9121"/>
                  <a:pt x="14157" y="8963"/>
                  <a:pt x="14188" y="8868"/>
                </a:cubicBezTo>
                <a:cubicBezTo>
                  <a:pt x="14188" y="8804"/>
                  <a:pt x="14157" y="8773"/>
                  <a:pt x="14157" y="8741"/>
                </a:cubicBezTo>
                <a:cubicBezTo>
                  <a:pt x="14125" y="8741"/>
                  <a:pt x="14093" y="8709"/>
                  <a:pt x="14062" y="8709"/>
                </a:cubicBezTo>
                <a:cubicBezTo>
                  <a:pt x="13903" y="8709"/>
                  <a:pt x="13492" y="9058"/>
                  <a:pt x="12573" y="9944"/>
                </a:cubicBezTo>
                <a:cubicBezTo>
                  <a:pt x="13555" y="8931"/>
                  <a:pt x="14283" y="8107"/>
                  <a:pt x="14347" y="8044"/>
                </a:cubicBezTo>
                <a:cubicBezTo>
                  <a:pt x="14378" y="7981"/>
                  <a:pt x="14378" y="7949"/>
                  <a:pt x="14347" y="7917"/>
                </a:cubicBezTo>
                <a:cubicBezTo>
                  <a:pt x="14331" y="7902"/>
                  <a:pt x="14307" y="7894"/>
                  <a:pt x="14283" y="7894"/>
                </a:cubicBezTo>
                <a:cubicBezTo>
                  <a:pt x="14260" y="7894"/>
                  <a:pt x="14236" y="7902"/>
                  <a:pt x="14220" y="7917"/>
                </a:cubicBezTo>
                <a:lnTo>
                  <a:pt x="7601" y="14125"/>
                </a:lnTo>
                <a:cubicBezTo>
                  <a:pt x="7380" y="14251"/>
                  <a:pt x="7158" y="14315"/>
                  <a:pt x="7000" y="14315"/>
                </a:cubicBezTo>
                <a:cubicBezTo>
                  <a:pt x="6968" y="14315"/>
                  <a:pt x="6905" y="14315"/>
                  <a:pt x="6873" y="14283"/>
                </a:cubicBezTo>
                <a:lnTo>
                  <a:pt x="14410" y="7506"/>
                </a:lnTo>
                <a:cubicBezTo>
                  <a:pt x="14442" y="7474"/>
                  <a:pt x="14442" y="7411"/>
                  <a:pt x="14410" y="7379"/>
                </a:cubicBezTo>
                <a:cubicBezTo>
                  <a:pt x="14410" y="7347"/>
                  <a:pt x="14378" y="7347"/>
                  <a:pt x="14347" y="7347"/>
                </a:cubicBezTo>
                <a:cubicBezTo>
                  <a:pt x="14568" y="7094"/>
                  <a:pt x="14695" y="6904"/>
                  <a:pt x="14695" y="6746"/>
                </a:cubicBezTo>
                <a:cubicBezTo>
                  <a:pt x="14695" y="6682"/>
                  <a:pt x="14695" y="6619"/>
                  <a:pt x="14664" y="6587"/>
                </a:cubicBezTo>
                <a:cubicBezTo>
                  <a:pt x="14632" y="6556"/>
                  <a:pt x="14632" y="6556"/>
                  <a:pt x="14600" y="6556"/>
                </a:cubicBezTo>
                <a:cubicBezTo>
                  <a:pt x="14568" y="6556"/>
                  <a:pt x="14537" y="6556"/>
                  <a:pt x="14537" y="6587"/>
                </a:cubicBezTo>
                <a:cubicBezTo>
                  <a:pt x="13207" y="7981"/>
                  <a:pt x="11180" y="10039"/>
                  <a:pt x="9375" y="11654"/>
                </a:cubicBezTo>
                <a:cubicBezTo>
                  <a:pt x="8456" y="12414"/>
                  <a:pt x="7570" y="13111"/>
                  <a:pt x="6841" y="13713"/>
                </a:cubicBezTo>
                <a:cubicBezTo>
                  <a:pt x="6430" y="13966"/>
                  <a:pt x="6113" y="14093"/>
                  <a:pt x="5923" y="14093"/>
                </a:cubicBezTo>
                <a:cubicBezTo>
                  <a:pt x="5859" y="14093"/>
                  <a:pt x="5828" y="14093"/>
                  <a:pt x="5796" y="14061"/>
                </a:cubicBezTo>
                <a:cubicBezTo>
                  <a:pt x="5796" y="13998"/>
                  <a:pt x="5859" y="13903"/>
                  <a:pt x="5986" y="13745"/>
                </a:cubicBezTo>
                <a:cubicBezTo>
                  <a:pt x="7316" y="13080"/>
                  <a:pt x="9533" y="10989"/>
                  <a:pt x="11338" y="9153"/>
                </a:cubicBezTo>
                <a:lnTo>
                  <a:pt x="14378" y="6619"/>
                </a:lnTo>
                <a:cubicBezTo>
                  <a:pt x="14410" y="6587"/>
                  <a:pt x="14410" y="6524"/>
                  <a:pt x="14378" y="6492"/>
                </a:cubicBezTo>
                <a:cubicBezTo>
                  <a:pt x="14363" y="6477"/>
                  <a:pt x="14339" y="6469"/>
                  <a:pt x="14315" y="6469"/>
                </a:cubicBezTo>
                <a:cubicBezTo>
                  <a:pt x="14291" y="6469"/>
                  <a:pt x="14268" y="6477"/>
                  <a:pt x="14252" y="6492"/>
                </a:cubicBezTo>
                <a:cubicBezTo>
                  <a:pt x="14062" y="6651"/>
                  <a:pt x="13492" y="7126"/>
                  <a:pt x="12700" y="7727"/>
                </a:cubicBezTo>
                <a:cubicBezTo>
                  <a:pt x="13618" y="6777"/>
                  <a:pt x="14220" y="6081"/>
                  <a:pt x="14315" y="5986"/>
                </a:cubicBezTo>
                <a:cubicBezTo>
                  <a:pt x="14347" y="5954"/>
                  <a:pt x="14347" y="5891"/>
                  <a:pt x="14315" y="5859"/>
                </a:cubicBezTo>
                <a:cubicBezTo>
                  <a:pt x="14299" y="5843"/>
                  <a:pt x="14283" y="5835"/>
                  <a:pt x="14268" y="5835"/>
                </a:cubicBezTo>
                <a:cubicBezTo>
                  <a:pt x="14252" y="5835"/>
                  <a:pt x="14236" y="5843"/>
                  <a:pt x="14220" y="5859"/>
                </a:cubicBezTo>
                <a:cubicBezTo>
                  <a:pt x="14093" y="5954"/>
                  <a:pt x="13302" y="6524"/>
                  <a:pt x="12225" y="7347"/>
                </a:cubicBezTo>
                <a:lnTo>
                  <a:pt x="14030" y="5701"/>
                </a:lnTo>
                <a:cubicBezTo>
                  <a:pt x="14093" y="5669"/>
                  <a:pt x="14093" y="5606"/>
                  <a:pt x="14062" y="5574"/>
                </a:cubicBezTo>
                <a:cubicBezTo>
                  <a:pt x="14046" y="5558"/>
                  <a:pt x="14022" y="5550"/>
                  <a:pt x="13998" y="5550"/>
                </a:cubicBezTo>
                <a:cubicBezTo>
                  <a:pt x="13975" y="5550"/>
                  <a:pt x="13951" y="5558"/>
                  <a:pt x="13935" y="5574"/>
                </a:cubicBezTo>
                <a:lnTo>
                  <a:pt x="13143" y="6239"/>
                </a:lnTo>
                <a:cubicBezTo>
                  <a:pt x="13618" y="5732"/>
                  <a:pt x="13935" y="5384"/>
                  <a:pt x="13935" y="5257"/>
                </a:cubicBezTo>
                <a:cubicBezTo>
                  <a:pt x="13935" y="5194"/>
                  <a:pt x="13935" y="5162"/>
                  <a:pt x="13903" y="5162"/>
                </a:cubicBezTo>
                <a:cubicBezTo>
                  <a:pt x="13903" y="5131"/>
                  <a:pt x="13903" y="5131"/>
                  <a:pt x="13903" y="5131"/>
                </a:cubicBezTo>
                <a:cubicBezTo>
                  <a:pt x="13967" y="5067"/>
                  <a:pt x="14062" y="5004"/>
                  <a:pt x="14125" y="4941"/>
                </a:cubicBezTo>
                <a:cubicBezTo>
                  <a:pt x="14157" y="4941"/>
                  <a:pt x="14157" y="4909"/>
                  <a:pt x="14157" y="4909"/>
                </a:cubicBezTo>
                <a:cubicBezTo>
                  <a:pt x="14157" y="4877"/>
                  <a:pt x="14157" y="4846"/>
                  <a:pt x="14157" y="4846"/>
                </a:cubicBezTo>
                <a:cubicBezTo>
                  <a:pt x="14093" y="4751"/>
                  <a:pt x="13998" y="4719"/>
                  <a:pt x="13872" y="4687"/>
                </a:cubicBezTo>
                <a:cubicBezTo>
                  <a:pt x="14093" y="4402"/>
                  <a:pt x="14157" y="4276"/>
                  <a:pt x="14093" y="4181"/>
                </a:cubicBezTo>
                <a:cubicBezTo>
                  <a:pt x="14093" y="4181"/>
                  <a:pt x="14030" y="4149"/>
                  <a:pt x="13998" y="4149"/>
                </a:cubicBezTo>
                <a:lnTo>
                  <a:pt x="13967" y="4149"/>
                </a:lnTo>
                <a:cubicBezTo>
                  <a:pt x="13935" y="4054"/>
                  <a:pt x="13935" y="3959"/>
                  <a:pt x="13872" y="3896"/>
                </a:cubicBezTo>
                <a:cubicBezTo>
                  <a:pt x="13840" y="3896"/>
                  <a:pt x="13840" y="3864"/>
                  <a:pt x="13808" y="3864"/>
                </a:cubicBezTo>
                <a:cubicBezTo>
                  <a:pt x="13777" y="3864"/>
                  <a:pt x="13777" y="3864"/>
                  <a:pt x="13745" y="3896"/>
                </a:cubicBezTo>
                <a:lnTo>
                  <a:pt x="12795" y="4687"/>
                </a:lnTo>
                <a:cubicBezTo>
                  <a:pt x="12890" y="4592"/>
                  <a:pt x="12985" y="4497"/>
                  <a:pt x="13048" y="4434"/>
                </a:cubicBezTo>
                <a:cubicBezTo>
                  <a:pt x="13175" y="4307"/>
                  <a:pt x="13270" y="4212"/>
                  <a:pt x="13302" y="4149"/>
                </a:cubicBezTo>
                <a:cubicBezTo>
                  <a:pt x="13333" y="4149"/>
                  <a:pt x="13333" y="4117"/>
                  <a:pt x="13333" y="4117"/>
                </a:cubicBezTo>
                <a:cubicBezTo>
                  <a:pt x="13397" y="4054"/>
                  <a:pt x="13365" y="4022"/>
                  <a:pt x="13333" y="4022"/>
                </a:cubicBezTo>
                <a:cubicBezTo>
                  <a:pt x="13333" y="3991"/>
                  <a:pt x="13302" y="3991"/>
                  <a:pt x="13302" y="3991"/>
                </a:cubicBezTo>
                <a:cubicBezTo>
                  <a:pt x="13270" y="3991"/>
                  <a:pt x="13238" y="3991"/>
                  <a:pt x="13238" y="4022"/>
                </a:cubicBezTo>
                <a:cubicBezTo>
                  <a:pt x="13207" y="4022"/>
                  <a:pt x="13080" y="4149"/>
                  <a:pt x="12858" y="4402"/>
                </a:cubicBezTo>
                <a:cubicBezTo>
                  <a:pt x="12700" y="4561"/>
                  <a:pt x="12447" y="4782"/>
                  <a:pt x="12130" y="5067"/>
                </a:cubicBezTo>
                <a:cubicBezTo>
                  <a:pt x="12953" y="4244"/>
                  <a:pt x="13492" y="3642"/>
                  <a:pt x="13523" y="3357"/>
                </a:cubicBezTo>
                <a:cubicBezTo>
                  <a:pt x="13523" y="3262"/>
                  <a:pt x="13492" y="3230"/>
                  <a:pt x="13460" y="3167"/>
                </a:cubicBezTo>
                <a:cubicBezTo>
                  <a:pt x="13460" y="3167"/>
                  <a:pt x="13428" y="3135"/>
                  <a:pt x="13397" y="3135"/>
                </a:cubicBezTo>
                <a:cubicBezTo>
                  <a:pt x="13397" y="3135"/>
                  <a:pt x="13365" y="3135"/>
                  <a:pt x="13365" y="3167"/>
                </a:cubicBezTo>
                <a:lnTo>
                  <a:pt x="12922" y="3547"/>
                </a:lnTo>
                <a:cubicBezTo>
                  <a:pt x="12953" y="3452"/>
                  <a:pt x="12985" y="3389"/>
                  <a:pt x="12985" y="3325"/>
                </a:cubicBezTo>
                <a:cubicBezTo>
                  <a:pt x="12985" y="3230"/>
                  <a:pt x="12985" y="3167"/>
                  <a:pt x="12953" y="3135"/>
                </a:cubicBezTo>
                <a:cubicBezTo>
                  <a:pt x="12922" y="3104"/>
                  <a:pt x="12890" y="3104"/>
                  <a:pt x="12890" y="3104"/>
                </a:cubicBezTo>
                <a:lnTo>
                  <a:pt x="12827" y="3104"/>
                </a:lnTo>
                <a:lnTo>
                  <a:pt x="7063" y="7949"/>
                </a:lnTo>
                <a:lnTo>
                  <a:pt x="13080" y="2629"/>
                </a:lnTo>
                <a:cubicBezTo>
                  <a:pt x="13112" y="2597"/>
                  <a:pt x="13112" y="2565"/>
                  <a:pt x="13080" y="2534"/>
                </a:cubicBezTo>
                <a:cubicBezTo>
                  <a:pt x="13080" y="2502"/>
                  <a:pt x="13017" y="2470"/>
                  <a:pt x="12953" y="2470"/>
                </a:cubicBezTo>
                <a:cubicBezTo>
                  <a:pt x="12941" y="2469"/>
                  <a:pt x="12928" y="2468"/>
                  <a:pt x="12914" y="2468"/>
                </a:cubicBezTo>
                <a:cubicBezTo>
                  <a:pt x="12681" y="2468"/>
                  <a:pt x="12254" y="2715"/>
                  <a:pt x="11687" y="3104"/>
                </a:cubicBezTo>
                <a:lnTo>
                  <a:pt x="12352" y="2534"/>
                </a:lnTo>
                <a:cubicBezTo>
                  <a:pt x="12383" y="2502"/>
                  <a:pt x="12383" y="2470"/>
                  <a:pt x="12352" y="2407"/>
                </a:cubicBezTo>
                <a:lnTo>
                  <a:pt x="12288" y="2407"/>
                </a:lnTo>
                <a:cubicBezTo>
                  <a:pt x="12383" y="2312"/>
                  <a:pt x="12447" y="2249"/>
                  <a:pt x="12478" y="2217"/>
                </a:cubicBezTo>
                <a:cubicBezTo>
                  <a:pt x="12510" y="2185"/>
                  <a:pt x="12510" y="2122"/>
                  <a:pt x="12478" y="2090"/>
                </a:cubicBezTo>
                <a:cubicBezTo>
                  <a:pt x="12478" y="2075"/>
                  <a:pt x="12463" y="2067"/>
                  <a:pt x="12443" y="2067"/>
                </a:cubicBezTo>
                <a:cubicBezTo>
                  <a:pt x="12423" y="2067"/>
                  <a:pt x="12399" y="2075"/>
                  <a:pt x="12383" y="2090"/>
                </a:cubicBezTo>
                <a:cubicBezTo>
                  <a:pt x="12288" y="2154"/>
                  <a:pt x="11782" y="2502"/>
                  <a:pt x="11022" y="3040"/>
                </a:cubicBezTo>
                <a:cubicBezTo>
                  <a:pt x="11433" y="2629"/>
                  <a:pt x="11782" y="2344"/>
                  <a:pt x="11940" y="2154"/>
                </a:cubicBezTo>
                <a:cubicBezTo>
                  <a:pt x="12098" y="2027"/>
                  <a:pt x="12162" y="1964"/>
                  <a:pt x="12162" y="1932"/>
                </a:cubicBezTo>
                <a:cubicBezTo>
                  <a:pt x="12162" y="1932"/>
                  <a:pt x="12162" y="1900"/>
                  <a:pt x="12130" y="1869"/>
                </a:cubicBezTo>
                <a:cubicBezTo>
                  <a:pt x="12130" y="1869"/>
                  <a:pt x="12098" y="1837"/>
                  <a:pt x="12067" y="1837"/>
                </a:cubicBezTo>
                <a:cubicBezTo>
                  <a:pt x="12035" y="1837"/>
                  <a:pt x="12035" y="1837"/>
                  <a:pt x="12003" y="1869"/>
                </a:cubicBezTo>
                <a:cubicBezTo>
                  <a:pt x="11940" y="1932"/>
                  <a:pt x="11908" y="1964"/>
                  <a:pt x="11845" y="2027"/>
                </a:cubicBezTo>
                <a:cubicBezTo>
                  <a:pt x="11750" y="2090"/>
                  <a:pt x="11655" y="2185"/>
                  <a:pt x="11528" y="2280"/>
                </a:cubicBezTo>
                <a:cubicBezTo>
                  <a:pt x="11560" y="2217"/>
                  <a:pt x="11592" y="2122"/>
                  <a:pt x="11592" y="2059"/>
                </a:cubicBezTo>
                <a:cubicBezTo>
                  <a:pt x="11687" y="1932"/>
                  <a:pt x="11718" y="1805"/>
                  <a:pt x="11718" y="1679"/>
                </a:cubicBezTo>
                <a:cubicBezTo>
                  <a:pt x="11750" y="1552"/>
                  <a:pt x="11718" y="1425"/>
                  <a:pt x="11655" y="1330"/>
                </a:cubicBezTo>
                <a:cubicBezTo>
                  <a:pt x="11623" y="1299"/>
                  <a:pt x="11623" y="1299"/>
                  <a:pt x="11592" y="1299"/>
                </a:cubicBezTo>
                <a:cubicBezTo>
                  <a:pt x="11560" y="1299"/>
                  <a:pt x="11560" y="1299"/>
                  <a:pt x="11212" y="1584"/>
                </a:cubicBezTo>
                <a:cubicBezTo>
                  <a:pt x="11117" y="1584"/>
                  <a:pt x="11022" y="1615"/>
                  <a:pt x="10895" y="1647"/>
                </a:cubicBezTo>
                <a:cubicBezTo>
                  <a:pt x="10927" y="1584"/>
                  <a:pt x="10958" y="1520"/>
                  <a:pt x="10958" y="1457"/>
                </a:cubicBezTo>
                <a:cubicBezTo>
                  <a:pt x="10958" y="1425"/>
                  <a:pt x="10958" y="1394"/>
                  <a:pt x="10958" y="1362"/>
                </a:cubicBezTo>
                <a:cubicBezTo>
                  <a:pt x="10990" y="1330"/>
                  <a:pt x="10990" y="1299"/>
                  <a:pt x="10990" y="1267"/>
                </a:cubicBezTo>
                <a:cubicBezTo>
                  <a:pt x="11022" y="1267"/>
                  <a:pt x="10990" y="1235"/>
                  <a:pt x="10990" y="1204"/>
                </a:cubicBezTo>
                <a:cubicBezTo>
                  <a:pt x="10958" y="1204"/>
                  <a:pt x="10958" y="1172"/>
                  <a:pt x="10895" y="1172"/>
                </a:cubicBezTo>
                <a:lnTo>
                  <a:pt x="10863" y="1172"/>
                </a:lnTo>
                <a:cubicBezTo>
                  <a:pt x="10863" y="1150"/>
                  <a:pt x="10832" y="1127"/>
                  <a:pt x="10802" y="1127"/>
                </a:cubicBezTo>
                <a:cubicBezTo>
                  <a:pt x="10789" y="1127"/>
                  <a:pt x="10777" y="1131"/>
                  <a:pt x="10768" y="1140"/>
                </a:cubicBezTo>
                <a:lnTo>
                  <a:pt x="10515" y="1362"/>
                </a:lnTo>
                <a:cubicBezTo>
                  <a:pt x="10483" y="1362"/>
                  <a:pt x="10452" y="1394"/>
                  <a:pt x="10420" y="1425"/>
                </a:cubicBezTo>
                <a:cubicBezTo>
                  <a:pt x="10483" y="1330"/>
                  <a:pt x="10515" y="1235"/>
                  <a:pt x="10515" y="1172"/>
                </a:cubicBezTo>
                <a:cubicBezTo>
                  <a:pt x="10515" y="1077"/>
                  <a:pt x="10483" y="1014"/>
                  <a:pt x="10452" y="950"/>
                </a:cubicBezTo>
                <a:cubicBezTo>
                  <a:pt x="10452" y="919"/>
                  <a:pt x="10420" y="919"/>
                  <a:pt x="10388" y="919"/>
                </a:cubicBezTo>
                <a:lnTo>
                  <a:pt x="10325" y="919"/>
                </a:lnTo>
                <a:lnTo>
                  <a:pt x="9501" y="1647"/>
                </a:lnTo>
                <a:cubicBezTo>
                  <a:pt x="10388" y="824"/>
                  <a:pt x="10357" y="760"/>
                  <a:pt x="10293" y="697"/>
                </a:cubicBezTo>
                <a:cubicBezTo>
                  <a:pt x="10293" y="697"/>
                  <a:pt x="10230" y="665"/>
                  <a:pt x="10198" y="665"/>
                </a:cubicBezTo>
                <a:lnTo>
                  <a:pt x="10166" y="665"/>
                </a:lnTo>
                <a:cubicBezTo>
                  <a:pt x="9280" y="665"/>
                  <a:pt x="1964" y="7442"/>
                  <a:pt x="507" y="8804"/>
                </a:cubicBezTo>
                <a:cubicBezTo>
                  <a:pt x="634" y="8614"/>
                  <a:pt x="887" y="8329"/>
                  <a:pt x="1267" y="7917"/>
                </a:cubicBezTo>
                <a:cubicBezTo>
                  <a:pt x="2154" y="7316"/>
                  <a:pt x="3801" y="5796"/>
                  <a:pt x="5891" y="3801"/>
                </a:cubicBezTo>
                <a:cubicBezTo>
                  <a:pt x="5955" y="3737"/>
                  <a:pt x="6018" y="3706"/>
                  <a:pt x="6081" y="3642"/>
                </a:cubicBezTo>
                <a:cubicBezTo>
                  <a:pt x="7253" y="2660"/>
                  <a:pt x="8520" y="1615"/>
                  <a:pt x="9786" y="602"/>
                </a:cubicBezTo>
                <a:cubicBezTo>
                  <a:pt x="9818" y="602"/>
                  <a:pt x="9818" y="570"/>
                  <a:pt x="9818" y="539"/>
                </a:cubicBezTo>
                <a:cubicBezTo>
                  <a:pt x="9818" y="539"/>
                  <a:pt x="9818" y="507"/>
                  <a:pt x="9786" y="475"/>
                </a:cubicBezTo>
                <a:cubicBezTo>
                  <a:pt x="9786" y="475"/>
                  <a:pt x="9755" y="444"/>
                  <a:pt x="9723" y="444"/>
                </a:cubicBezTo>
                <a:cubicBezTo>
                  <a:pt x="9723" y="444"/>
                  <a:pt x="9723" y="475"/>
                  <a:pt x="9691" y="475"/>
                </a:cubicBezTo>
                <a:lnTo>
                  <a:pt x="9660" y="475"/>
                </a:lnTo>
                <a:cubicBezTo>
                  <a:pt x="9628" y="507"/>
                  <a:pt x="9565" y="570"/>
                  <a:pt x="9470" y="634"/>
                </a:cubicBezTo>
                <a:cubicBezTo>
                  <a:pt x="9470" y="602"/>
                  <a:pt x="9438" y="570"/>
                  <a:pt x="9375" y="570"/>
                </a:cubicBezTo>
                <a:cubicBezTo>
                  <a:pt x="9121" y="570"/>
                  <a:pt x="8203" y="1425"/>
                  <a:pt x="6145" y="3357"/>
                </a:cubicBezTo>
                <a:cubicBezTo>
                  <a:pt x="4403" y="4846"/>
                  <a:pt x="2313" y="6619"/>
                  <a:pt x="666" y="8044"/>
                </a:cubicBezTo>
                <a:cubicBezTo>
                  <a:pt x="602" y="7537"/>
                  <a:pt x="5764" y="3135"/>
                  <a:pt x="9058" y="475"/>
                </a:cubicBezTo>
                <a:cubicBezTo>
                  <a:pt x="9090" y="475"/>
                  <a:pt x="9090" y="444"/>
                  <a:pt x="9090" y="412"/>
                </a:cubicBezTo>
                <a:cubicBezTo>
                  <a:pt x="9090" y="412"/>
                  <a:pt x="9090" y="380"/>
                  <a:pt x="9058" y="380"/>
                </a:cubicBezTo>
                <a:cubicBezTo>
                  <a:pt x="8995" y="285"/>
                  <a:pt x="8900" y="222"/>
                  <a:pt x="8773" y="222"/>
                </a:cubicBezTo>
                <a:lnTo>
                  <a:pt x="8710" y="222"/>
                </a:lnTo>
                <a:cubicBezTo>
                  <a:pt x="8710" y="222"/>
                  <a:pt x="8710" y="190"/>
                  <a:pt x="8710" y="190"/>
                </a:cubicBezTo>
                <a:cubicBezTo>
                  <a:pt x="8615" y="95"/>
                  <a:pt x="8520" y="64"/>
                  <a:pt x="8393" y="64"/>
                </a:cubicBezTo>
                <a:lnTo>
                  <a:pt x="8361" y="64"/>
                </a:lnTo>
                <a:cubicBezTo>
                  <a:pt x="8013" y="64"/>
                  <a:pt x="7475" y="380"/>
                  <a:pt x="6810" y="855"/>
                </a:cubicBezTo>
                <a:cubicBezTo>
                  <a:pt x="7063" y="602"/>
                  <a:pt x="7316" y="380"/>
                  <a:pt x="7570" y="159"/>
                </a:cubicBezTo>
                <a:cubicBezTo>
                  <a:pt x="7601" y="127"/>
                  <a:pt x="7601" y="64"/>
                  <a:pt x="7570" y="32"/>
                </a:cubicBezTo>
                <a:cubicBezTo>
                  <a:pt x="7570" y="32"/>
                  <a:pt x="7538" y="0"/>
                  <a:pt x="7506" y="0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9CB9C"/>
              </a:solidFill>
            </a:endParaRPr>
          </a:p>
        </p:txBody>
      </p:sp>
      <p:sp>
        <p:nvSpPr>
          <p:cNvPr id="1053" name="Google Shape;1053;p38"/>
          <p:cNvSpPr/>
          <p:nvPr/>
        </p:nvSpPr>
        <p:spPr>
          <a:xfrm>
            <a:off x="910899" y="3459724"/>
            <a:ext cx="248289" cy="212329"/>
          </a:xfrm>
          <a:custGeom>
            <a:avLst/>
            <a:gdLst/>
            <a:ahLst/>
            <a:cxnLst/>
            <a:rect l="l" t="t" r="r" b="b"/>
            <a:pathLst>
              <a:path w="14696" h="14568" extrusionOk="0">
                <a:moveTo>
                  <a:pt x="11560" y="1489"/>
                </a:moveTo>
                <a:cubicBezTo>
                  <a:pt x="11592" y="1552"/>
                  <a:pt x="11592" y="1584"/>
                  <a:pt x="11592" y="1647"/>
                </a:cubicBezTo>
                <a:cubicBezTo>
                  <a:pt x="11592" y="1679"/>
                  <a:pt x="11560" y="1710"/>
                  <a:pt x="11560" y="1742"/>
                </a:cubicBezTo>
                <a:cubicBezTo>
                  <a:pt x="11560" y="1710"/>
                  <a:pt x="11528" y="1710"/>
                  <a:pt x="11528" y="1710"/>
                </a:cubicBezTo>
                <a:cubicBezTo>
                  <a:pt x="11497" y="1647"/>
                  <a:pt x="11465" y="1647"/>
                  <a:pt x="11433" y="1615"/>
                </a:cubicBezTo>
                <a:cubicBezTo>
                  <a:pt x="11497" y="1552"/>
                  <a:pt x="11528" y="1520"/>
                  <a:pt x="11560" y="1489"/>
                </a:cubicBezTo>
                <a:close/>
                <a:moveTo>
                  <a:pt x="10768" y="1552"/>
                </a:moveTo>
                <a:cubicBezTo>
                  <a:pt x="10737" y="1615"/>
                  <a:pt x="10705" y="1679"/>
                  <a:pt x="10642" y="1774"/>
                </a:cubicBezTo>
                <a:cubicBezTo>
                  <a:pt x="10515" y="1837"/>
                  <a:pt x="10388" y="1900"/>
                  <a:pt x="10230" y="1995"/>
                </a:cubicBezTo>
                <a:cubicBezTo>
                  <a:pt x="10483" y="1805"/>
                  <a:pt x="10642" y="1647"/>
                  <a:pt x="10768" y="1552"/>
                </a:cubicBezTo>
                <a:close/>
                <a:moveTo>
                  <a:pt x="10927" y="1805"/>
                </a:moveTo>
                <a:cubicBezTo>
                  <a:pt x="10895" y="1837"/>
                  <a:pt x="10832" y="1900"/>
                  <a:pt x="10768" y="1932"/>
                </a:cubicBezTo>
                <a:cubicBezTo>
                  <a:pt x="10610" y="2090"/>
                  <a:pt x="10483" y="2217"/>
                  <a:pt x="10325" y="2344"/>
                </a:cubicBezTo>
                <a:cubicBezTo>
                  <a:pt x="10483" y="2185"/>
                  <a:pt x="10642" y="2027"/>
                  <a:pt x="10737" y="1900"/>
                </a:cubicBezTo>
                <a:cubicBezTo>
                  <a:pt x="10831" y="1869"/>
                  <a:pt x="10895" y="1837"/>
                  <a:pt x="10927" y="1805"/>
                </a:cubicBezTo>
                <a:close/>
                <a:moveTo>
                  <a:pt x="8488" y="222"/>
                </a:moveTo>
                <a:cubicBezTo>
                  <a:pt x="8456" y="254"/>
                  <a:pt x="8456" y="254"/>
                  <a:pt x="8425" y="285"/>
                </a:cubicBezTo>
                <a:cubicBezTo>
                  <a:pt x="8298" y="317"/>
                  <a:pt x="8203" y="380"/>
                  <a:pt x="8076" y="444"/>
                </a:cubicBezTo>
                <a:cubicBezTo>
                  <a:pt x="8076" y="412"/>
                  <a:pt x="8076" y="380"/>
                  <a:pt x="8045" y="380"/>
                </a:cubicBezTo>
                <a:cubicBezTo>
                  <a:pt x="8022" y="358"/>
                  <a:pt x="8000" y="335"/>
                  <a:pt x="7966" y="335"/>
                </a:cubicBezTo>
                <a:cubicBezTo>
                  <a:pt x="7952" y="335"/>
                  <a:pt x="7937" y="339"/>
                  <a:pt x="7918" y="349"/>
                </a:cubicBezTo>
                <a:cubicBezTo>
                  <a:pt x="7570" y="634"/>
                  <a:pt x="5859" y="1964"/>
                  <a:pt x="4149" y="3389"/>
                </a:cubicBezTo>
                <a:cubicBezTo>
                  <a:pt x="5859" y="1742"/>
                  <a:pt x="7633" y="222"/>
                  <a:pt x="8361" y="222"/>
                </a:cubicBezTo>
                <a:close/>
                <a:moveTo>
                  <a:pt x="10325" y="2122"/>
                </a:moveTo>
                <a:lnTo>
                  <a:pt x="10325" y="2122"/>
                </a:lnTo>
                <a:cubicBezTo>
                  <a:pt x="9881" y="2534"/>
                  <a:pt x="9185" y="3040"/>
                  <a:pt x="8393" y="3611"/>
                </a:cubicBezTo>
                <a:cubicBezTo>
                  <a:pt x="8488" y="3516"/>
                  <a:pt x="8583" y="3420"/>
                  <a:pt x="8678" y="3357"/>
                </a:cubicBezTo>
                <a:cubicBezTo>
                  <a:pt x="9343" y="2819"/>
                  <a:pt x="9881" y="2407"/>
                  <a:pt x="10325" y="2122"/>
                </a:cubicBezTo>
                <a:close/>
                <a:moveTo>
                  <a:pt x="3548" y="2090"/>
                </a:moveTo>
                <a:cubicBezTo>
                  <a:pt x="2756" y="2819"/>
                  <a:pt x="2059" y="3452"/>
                  <a:pt x="1553" y="3801"/>
                </a:cubicBezTo>
                <a:cubicBezTo>
                  <a:pt x="1838" y="3547"/>
                  <a:pt x="2186" y="3262"/>
                  <a:pt x="2503" y="2945"/>
                </a:cubicBezTo>
                <a:cubicBezTo>
                  <a:pt x="2851" y="2660"/>
                  <a:pt x="3231" y="2344"/>
                  <a:pt x="3548" y="2090"/>
                </a:cubicBezTo>
                <a:close/>
                <a:moveTo>
                  <a:pt x="1014" y="4339"/>
                </a:moveTo>
                <a:lnTo>
                  <a:pt x="919" y="4402"/>
                </a:lnTo>
                <a:cubicBezTo>
                  <a:pt x="951" y="4371"/>
                  <a:pt x="951" y="4371"/>
                  <a:pt x="982" y="4339"/>
                </a:cubicBezTo>
                <a:close/>
                <a:moveTo>
                  <a:pt x="13808" y="4086"/>
                </a:moveTo>
                <a:cubicBezTo>
                  <a:pt x="13808" y="4117"/>
                  <a:pt x="13808" y="4149"/>
                  <a:pt x="13808" y="4181"/>
                </a:cubicBezTo>
                <a:cubicBezTo>
                  <a:pt x="13713" y="4244"/>
                  <a:pt x="13587" y="4307"/>
                  <a:pt x="13428" y="4402"/>
                </a:cubicBezTo>
                <a:lnTo>
                  <a:pt x="13808" y="4086"/>
                </a:lnTo>
                <a:close/>
                <a:moveTo>
                  <a:pt x="13967" y="4307"/>
                </a:moveTo>
                <a:cubicBezTo>
                  <a:pt x="13967" y="4339"/>
                  <a:pt x="13967" y="4371"/>
                  <a:pt x="13903" y="4434"/>
                </a:cubicBezTo>
                <a:cubicBezTo>
                  <a:pt x="13935" y="4371"/>
                  <a:pt x="13967" y="4339"/>
                  <a:pt x="13967" y="4307"/>
                </a:cubicBezTo>
                <a:close/>
                <a:moveTo>
                  <a:pt x="7475" y="4181"/>
                </a:moveTo>
                <a:cubicBezTo>
                  <a:pt x="7380" y="4244"/>
                  <a:pt x="7316" y="4307"/>
                  <a:pt x="7221" y="4371"/>
                </a:cubicBezTo>
                <a:cubicBezTo>
                  <a:pt x="7158" y="4434"/>
                  <a:pt x="7126" y="4466"/>
                  <a:pt x="7063" y="4497"/>
                </a:cubicBezTo>
                <a:cubicBezTo>
                  <a:pt x="7190" y="4371"/>
                  <a:pt x="7316" y="4276"/>
                  <a:pt x="7475" y="4181"/>
                </a:cubicBezTo>
                <a:close/>
                <a:moveTo>
                  <a:pt x="13777" y="4371"/>
                </a:moveTo>
                <a:cubicBezTo>
                  <a:pt x="13745" y="4466"/>
                  <a:pt x="13682" y="4592"/>
                  <a:pt x="13587" y="4687"/>
                </a:cubicBezTo>
                <a:cubicBezTo>
                  <a:pt x="13365" y="4751"/>
                  <a:pt x="13048" y="4877"/>
                  <a:pt x="12732" y="5067"/>
                </a:cubicBezTo>
                <a:cubicBezTo>
                  <a:pt x="13175" y="4719"/>
                  <a:pt x="13555" y="4466"/>
                  <a:pt x="13777" y="4371"/>
                </a:cubicBezTo>
                <a:close/>
                <a:moveTo>
                  <a:pt x="13777" y="4846"/>
                </a:moveTo>
                <a:cubicBezTo>
                  <a:pt x="13872" y="4846"/>
                  <a:pt x="13935" y="4877"/>
                  <a:pt x="13967" y="4909"/>
                </a:cubicBezTo>
                <a:cubicBezTo>
                  <a:pt x="13808" y="5004"/>
                  <a:pt x="13492" y="5226"/>
                  <a:pt x="13080" y="5574"/>
                </a:cubicBezTo>
                <a:cubicBezTo>
                  <a:pt x="13365" y="5289"/>
                  <a:pt x="13618" y="5036"/>
                  <a:pt x="13777" y="4846"/>
                </a:cubicBezTo>
                <a:close/>
                <a:moveTo>
                  <a:pt x="11275" y="1742"/>
                </a:moveTo>
                <a:cubicBezTo>
                  <a:pt x="11338" y="1742"/>
                  <a:pt x="11370" y="1774"/>
                  <a:pt x="11402" y="1805"/>
                </a:cubicBezTo>
                <a:cubicBezTo>
                  <a:pt x="11433" y="1837"/>
                  <a:pt x="11465" y="1900"/>
                  <a:pt x="11433" y="1964"/>
                </a:cubicBezTo>
                <a:cubicBezTo>
                  <a:pt x="11433" y="1995"/>
                  <a:pt x="11433" y="1995"/>
                  <a:pt x="11433" y="2027"/>
                </a:cubicBezTo>
                <a:cubicBezTo>
                  <a:pt x="11338" y="2217"/>
                  <a:pt x="11180" y="2407"/>
                  <a:pt x="10958" y="2660"/>
                </a:cubicBezTo>
                <a:cubicBezTo>
                  <a:pt x="10737" y="2819"/>
                  <a:pt x="10483" y="3009"/>
                  <a:pt x="10230" y="3199"/>
                </a:cubicBezTo>
                <a:cubicBezTo>
                  <a:pt x="9058" y="4022"/>
                  <a:pt x="7506" y="5099"/>
                  <a:pt x="6018" y="6239"/>
                </a:cubicBezTo>
                <a:cubicBezTo>
                  <a:pt x="7285" y="5162"/>
                  <a:pt x="8900" y="3769"/>
                  <a:pt x="10895" y="2059"/>
                </a:cubicBezTo>
                <a:cubicBezTo>
                  <a:pt x="11022" y="1932"/>
                  <a:pt x="11148" y="1837"/>
                  <a:pt x="11275" y="1742"/>
                </a:cubicBezTo>
                <a:close/>
                <a:moveTo>
                  <a:pt x="10357" y="1140"/>
                </a:moveTo>
                <a:lnTo>
                  <a:pt x="10357" y="1140"/>
                </a:lnTo>
                <a:cubicBezTo>
                  <a:pt x="10325" y="1267"/>
                  <a:pt x="10230" y="1425"/>
                  <a:pt x="10071" y="1647"/>
                </a:cubicBezTo>
                <a:cubicBezTo>
                  <a:pt x="9026" y="2439"/>
                  <a:pt x="7126" y="4022"/>
                  <a:pt x="5321" y="5606"/>
                </a:cubicBezTo>
                <a:cubicBezTo>
                  <a:pt x="4814" y="5954"/>
                  <a:pt x="4308" y="6271"/>
                  <a:pt x="3833" y="6587"/>
                </a:cubicBezTo>
                <a:lnTo>
                  <a:pt x="10357" y="1140"/>
                </a:lnTo>
                <a:close/>
                <a:moveTo>
                  <a:pt x="11592" y="2850"/>
                </a:moveTo>
                <a:lnTo>
                  <a:pt x="11592" y="2850"/>
                </a:lnTo>
                <a:cubicBezTo>
                  <a:pt x="11275" y="3135"/>
                  <a:pt x="10958" y="3452"/>
                  <a:pt x="10610" y="3769"/>
                </a:cubicBezTo>
                <a:lnTo>
                  <a:pt x="7031" y="6777"/>
                </a:lnTo>
                <a:cubicBezTo>
                  <a:pt x="8171" y="5732"/>
                  <a:pt x="9280" y="4719"/>
                  <a:pt x="10166" y="3864"/>
                </a:cubicBezTo>
                <a:cubicBezTo>
                  <a:pt x="10705" y="3452"/>
                  <a:pt x="11212" y="3104"/>
                  <a:pt x="11592" y="2850"/>
                </a:cubicBezTo>
                <a:close/>
                <a:moveTo>
                  <a:pt x="11896" y="6648"/>
                </a:moveTo>
                <a:lnTo>
                  <a:pt x="11896" y="6648"/>
                </a:lnTo>
                <a:cubicBezTo>
                  <a:pt x="11847" y="6691"/>
                  <a:pt x="11798" y="6735"/>
                  <a:pt x="11748" y="6779"/>
                </a:cubicBezTo>
                <a:lnTo>
                  <a:pt x="11748" y="6779"/>
                </a:lnTo>
                <a:lnTo>
                  <a:pt x="11782" y="6746"/>
                </a:lnTo>
                <a:cubicBezTo>
                  <a:pt x="11814" y="6713"/>
                  <a:pt x="11855" y="6680"/>
                  <a:pt x="11896" y="6648"/>
                </a:cubicBezTo>
                <a:close/>
                <a:moveTo>
                  <a:pt x="11477" y="7007"/>
                </a:moveTo>
                <a:lnTo>
                  <a:pt x="11477" y="7007"/>
                </a:lnTo>
                <a:cubicBezTo>
                  <a:pt x="11452" y="7026"/>
                  <a:pt x="11427" y="7044"/>
                  <a:pt x="11402" y="7062"/>
                </a:cubicBezTo>
                <a:cubicBezTo>
                  <a:pt x="11428" y="7043"/>
                  <a:pt x="11453" y="7024"/>
                  <a:pt x="11477" y="7007"/>
                </a:cubicBezTo>
                <a:close/>
                <a:moveTo>
                  <a:pt x="6366" y="5131"/>
                </a:moveTo>
                <a:cubicBezTo>
                  <a:pt x="5511" y="5859"/>
                  <a:pt x="4561" y="6619"/>
                  <a:pt x="3643" y="7316"/>
                </a:cubicBezTo>
                <a:lnTo>
                  <a:pt x="5891" y="5447"/>
                </a:lnTo>
                <a:cubicBezTo>
                  <a:pt x="5923" y="5416"/>
                  <a:pt x="5955" y="5384"/>
                  <a:pt x="6018" y="5352"/>
                </a:cubicBezTo>
                <a:cubicBezTo>
                  <a:pt x="6145" y="5289"/>
                  <a:pt x="6271" y="5194"/>
                  <a:pt x="6366" y="5131"/>
                </a:cubicBezTo>
                <a:close/>
                <a:moveTo>
                  <a:pt x="3041" y="4751"/>
                </a:moveTo>
                <a:lnTo>
                  <a:pt x="3041" y="4751"/>
                </a:lnTo>
                <a:cubicBezTo>
                  <a:pt x="1838" y="5986"/>
                  <a:pt x="856" y="7031"/>
                  <a:pt x="571" y="7379"/>
                </a:cubicBezTo>
                <a:cubicBezTo>
                  <a:pt x="539" y="7347"/>
                  <a:pt x="539" y="7316"/>
                  <a:pt x="571" y="7284"/>
                </a:cubicBezTo>
                <a:cubicBezTo>
                  <a:pt x="571" y="7157"/>
                  <a:pt x="634" y="7031"/>
                  <a:pt x="729" y="6872"/>
                </a:cubicBezTo>
                <a:cubicBezTo>
                  <a:pt x="919" y="6651"/>
                  <a:pt x="1172" y="6397"/>
                  <a:pt x="1489" y="6081"/>
                </a:cubicBezTo>
                <a:cubicBezTo>
                  <a:pt x="1933" y="5701"/>
                  <a:pt x="2471" y="5257"/>
                  <a:pt x="3041" y="4751"/>
                </a:cubicBezTo>
                <a:close/>
                <a:moveTo>
                  <a:pt x="9881" y="2724"/>
                </a:moveTo>
                <a:cubicBezTo>
                  <a:pt x="7095" y="5131"/>
                  <a:pt x="4941" y="6967"/>
                  <a:pt x="3421" y="8234"/>
                </a:cubicBezTo>
                <a:cubicBezTo>
                  <a:pt x="4719" y="6936"/>
                  <a:pt x="5859" y="5859"/>
                  <a:pt x="6841" y="4941"/>
                </a:cubicBezTo>
                <a:cubicBezTo>
                  <a:pt x="7063" y="4782"/>
                  <a:pt x="7253" y="4592"/>
                  <a:pt x="7475" y="4434"/>
                </a:cubicBezTo>
                <a:cubicBezTo>
                  <a:pt x="8393" y="3801"/>
                  <a:pt x="9248" y="3230"/>
                  <a:pt x="9881" y="2724"/>
                </a:cubicBezTo>
                <a:close/>
                <a:moveTo>
                  <a:pt x="5258" y="7664"/>
                </a:moveTo>
                <a:cubicBezTo>
                  <a:pt x="4878" y="7949"/>
                  <a:pt x="4466" y="8266"/>
                  <a:pt x="4118" y="8519"/>
                </a:cubicBezTo>
                <a:cubicBezTo>
                  <a:pt x="4244" y="8424"/>
                  <a:pt x="4371" y="8329"/>
                  <a:pt x="4498" y="8202"/>
                </a:cubicBezTo>
                <a:cubicBezTo>
                  <a:pt x="4751" y="8012"/>
                  <a:pt x="5004" y="7822"/>
                  <a:pt x="5258" y="7664"/>
                </a:cubicBezTo>
                <a:close/>
                <a:moveTo>
                  <a:pt x="13428" y="4909"/>
                </a:moveTo>
                <a:lnTo>
                  <a:pt x="13428" y="4909"/>
                </a:lnTo>
                <a:cubicBezTo>
                  <a:pt x="13302" y="5099"/>
                  <a:pt x="13112" y="5289"/>
                  <a:pt x="12890" y="5511"/>
                </a:cubicBezTo>
                <a:cubicBezTo>
                  <a:pt x="12542" y="5859"/>
                  <a:pt x="12130" y="6207"/>
                  <a:pt x="11687" y="6619"/>
                </a:cubicBezTo>
                <a:cubicBezTo>
                  <a:pt x="10642" y="7411"/>
                  <a:pt x="9406" y="8393"/>
                  <a:pt x="8235" y="9311"/>
                </a:cubicBezTo>
                <a:cubicBezTo>
                  <a:pt x="8203" y="9343"/>
                  <a:pt x="8171" y="9374"/>
                  <a:pt x="8140" y="9374"/>
                </a:cubicBezTo>
                <a:cubicBezTo>
                  <a:pt x="9216" y="8393"/>
                  <a:pt x="10261" y="7347"/>
                  <a:pt x="11117" y="6461"/>
                </a:cubicBezTo>
                <a:cubicBezTo>
                  <a:pt x="12067" y="5669"/>
                  <a:pt x="12858" y="5099"/>
                  <a:pt x="13428" y="4909"/>
                </a:cubicBezTo>
                <a:close/>
                <a:moveTo>
                  <a:pt x="10325" y="3326"/>
                </a:moveTo>
                <a:lnTo>
                  <a:pt x="10325" y="3326"/>
                </a:lnTo>
                <a:cubicBezTo>
                  <a:pt x="9994" y="3656"/>
                  <a:pt x="9633" y="4013"/>
                  <a:pt x="9216" y="4371"/>
                </a:cubicBezTo>
                <a:cubicBezTo>
                  <a:pt x="7728" y="5447"/>
                  <a:pt x="5955" y="6777"/>
                  <a:pt x="4466" y="8012"/>
                </a:cubicBezTo>
                <a:cubicBezTo>
                  <a:pt x="3738" y="8551"/>
                  <a:pt x="3073" y="9026"/>
                  <a:pt x="2503" y="9406"/>
                </a:cubicBezTo>
                <a:cubicBezTo>
                  <a:pt x="4434" y="7474"/>
                  <a:pt x="8203" y="4814"/>
                  <a:pt x="10325" y="3326"/>
                </a:cubicBezTo>
                <a:close/>
                <a:moveTo>
                  <a:pt x="4466" y="6366"/>
                </a:moveTo>
                <a:cubicBezTo>
                  <a:pt x="4371" y="6429"/>
                  <a:pt x="4308" y="6524"/>
                  <a:pt x="4213" y="6587"/>
                </a:cubicBezTo>
                <a:cubicBezTo>
                  <a:pt x="3611" y="7094"/>
                  <a:pt x="3073" y="7537"/>
                  <a:pt x="2598" y="7981"/>
                </a:cubicBezTo>
                <a:lnTo>
                  <a:pt x="824" y="9469"/>
                </a:lnTo>
                <a:cubicBezTo>
                  <a:pt x="792" y="9501"/>
                  <a:pt x="792" y="9533"/>
                  <a:pt x="824" y="9596"/>
                </a:cubicBezTo>
                <a:lnTo>
                  <a:pt x="856" y="9596"/>
                </a:lnTo>
                <a:cubicBezTo>
                  <a:pt x="824" y="9628"/>
                  <a:pt x="792" y="9628"/>
                  <a:pt x="792" y="9659"/>
                </a:cubicBezTo>
                <a:cubicBezTo>
                  <a:pt x="761" y="9628"/>
                  <a:pt x="761" y="9564"/>
                  <a:pt x="761" y="9501"/>
                </a:cubicBezTo>
                <a:cubicBezTo>
                  <a:pt x="792" y="9279"/>
                  <a:pt x="1014" y="8994"/>
                  <a:pt x="1331" y="8678"/>
                </a:cubicBezTo>
                <a:lnTo>
                  <a:pt x="2281" y="7854"/>
                </a:lnTo>
                <a:cubicBezTo>
                  <a:pt x="2914" y="7411"/>
                  <a:pt x="3674" y="6872"/>
                  <a:pt x="4466" y="6366"/>
                </a:cubicBezTo>
                <a:close/>
                <a:moveTo>
                  <a:pt x="14505" y="6872"/>
                </a:moveTo>
                <a:lnTo>
                  <a:pt x="14505" y="6872"/>
                </a:lnTo>
                <a:cubicBezTo>
                  <a:pt x="14315" y="7347"/>
                  <a:pt x="13143" y="8488"/>
                  <a:pt x="11687" y="9754"/>
                </a:cubicBezTo>
                <a:cubicBezTo>
                  <a:pt x="12985" y="8456"/>
                  <a:pt x="14125" y="7284"/>
                  <a:pt x="14505" y="6872"/>
                </a:cubicBezTo>
                <a:close/>
                <a:moveTo>
                  <a:pt x="11307" y="5099"/>
                </a:moveTo>
                <a:lnTo>
                  <a:pt x="11307" y="5099"/>
                </a:lnTo>
                <a:cubicBezTo>
                  <a:pt x="9881" y="6461"/>
                  <a:pt x="7665" y="8266"/>
                  <a:pt x="5574" y="9913"/>
                </a:cubicBezTo>
                <a:lnTo>
                  <a:pt x="11307" y="5099"/>
                </a:lnTo>
                <a:close/>
                <a:moveTo>
                  <a:pt x="2376" y="9311"/>
                </a:moveTo>
                <a:lnTo>
                  <a:pt x="2376" y="9311"/>
                </a:lnTo>
                <a:cubicBezTo>
                  <a:pt x="2186" y="9501"/>
                  <a:pt x="2028" y="9659"/>
                  <a:pt x="1869" y="9849"/>
                </a:cubicBezTo>
                <a:cubicBezTo>
                  <a:pt x="1806" y="9913"/>
                  <a:pt x="1711" y="9944"/>
                  <a:pt x="1648" y="10008"/>
                </a:cubicBezTo>
                <a:cubicBezTo>
                  <a:pt x="1806" y="9818"/>
                  <a:pt x="1996" y="9659"/>
                  <a:pt x="2154" y="9469"/>
                </a:cubicBezTo>
                <a:cubicBezTo>
                  <a:pt x="2218" y="9406"/>
                  <a:pt x="2312" y="9374"/>
                  <a:pt x="2376" y="9311"/>
                </a:cubicBezTo>
                <a:close/>
                <a:moveTo>
                  <a:pt x="4973" y="6492"/>
                </a:moveTo>
                <a:lnTo>
                  <a:pt x="4973" y="6492"/>
                </a:lnTo>
                <a:cubicBezTo>
                  <a:pt x="4086" y="7347"/>
                  <a:pt x="3104" y="8298"/>
                  <a:pt x="2028" y="9374"/>
                </a:cubicBezTo>
                <a:cubicBezTo>
                  <a:pt x="1426" y="9881"/>
                  <a:pt x="1046" y="10166"/>
                  <a:pt x="887" y="10261"/>
                </a:cubicBezTo>
                <a:lnTo>
                  <a:pt x="887" y="10198"/>
                </a:lnTo>
                <a:cubicBezTo>
                  <a:pt x="919" y="9944"/>
                  <a:pt x="1299" y="9469"/>
                  <a:pt x="1901" y="8868"/>
                </a:cubicBezTo>
                <a:cubicBezTo>
                  <a:pt x="2661" y="8298"/>
                  <a:pt x="3801" y="7442"/>
                  <a:pt x="4973" y="6492"/>
                </a:cubicBezTo>
                <a:close/>
                <a:moveTo>
                  <a:pt x="3136" y="9184"/>
                </a:moveTo>
                <a:cubicBezTo>
                  <a:pt x="2914" y="9374"/>
                  <a:pt x="2724" y="9564"/>
                  <a:pt x="2534" y="9723"/>
                </a:cubicBezTo>
                <a:cubicBezTo>
                  <a:pt x="2091" y="10071"/>
                  <a:pt x="1774" y="10324"/>
                  <a:pt x="1553" y="10546"/>
                </a:cubicBezTo>
                <a:cubicBezTo>
                  <a:pt x="1648" y="10356"/>
                  <a:pt x="1806" y="10198"/>
                  <a:pt x="1964" y="9976"/>
                </a:cubicBezTo>
                <a:cubicBezTo>
                  <a:pt x="2281" y="9754"/>
                  <a:pt x="2693" y="9501"/>
                  <a:pt x="3136" y="9184"/>
                </a:cubicBezTo>
                <a:close/>
                <a:moveTo>
                  <a:pt x="13998" y="8931"/>
                </a:moveTo>
                <a:lnTo>
                  <a:pt x="13998" y="8931"/>
                </a:lnTo>
                <a:cubicBezTo>
                  <a:pt x="13903" y="9121"/>
                  <a:pt x="13555" y="9501"/>
                  <a:pt x="13017" y="9976"/>
                </a:cubicBezTo>
                <a:cubicBezTo>
                  <a:pt x="12700" y="10198"/>
                  <a:pt x="12352" y="10483"/>
                  <a:pt x="11940" y="10799"/>
                </a:cubicBezTo>
                <a:cubicBezTo>
                  <a:pt x="12795" y="9976"/>
                  <a:pt x="13713" y="9121"/>
                  <a:pt x="13998" y="8931"/>
                </a:cubicBezTo>
                <a:close/>
                <a:moveTo>
                  <a:pt x="7570" y="6081"/>
                </a:moveTo>
                <a:lnTo>
                  <a:pt x="7570" y="6081"/>
                </a:lnTo>
                <a:cubicBezTo>
                  <a:pt x="5226" y="8202"/>
                  <a:pt x="2819" y="10293"/>
                  <a:pt x="1743" y="10863"/>
                </a:cubicBezTo>
                <a:cubicBezTo>
                  <a:pt x="1933" y="10609"/>
                  <a:pt x="2218" y="10261"/>
                  <a:pt x="2598" y="9913"/>
                </a:cubicBezTo>
                <a:cubicBezTo>
                  <a:pt x="3073" y="9533"/>
                  <a:pt x="3611" y="9121"/>
                  <a:pt x="4181" y="8678"/>
                </a:cubicBezTo>
                <a:cubicBezTo>
                  <a:pt x="5258" y="7886"/>
                  <a:pt x="6430" y="6967"/>
                  <a:pt x="7570" y="6081"/>
                </a:cubicBezTo>
                <a:close/>
                <a:moveTo>
                  <a:pt x="1806" y="10546"/>
                </a:moveTo>
                <a:lnTo>
                  <a:pt x="1806" y="10546"/>
                </a:lnTo>
                <a:cubicBezTo>
                  <a:pt x="1679" y="10704"/>
                  <a:pt x="1553" y="10831"/>
                  <a:pt x="1489" y="10989"/>
                </a:cubicBezTo>
                <a:cubicBezTo>
                  <a:pt x="1426" y="10989"/>
                  <a:pt x="1362" y="11021"/>
                  <a:pt x="1331" y="11021"/>
                </a:cubicBezTo>
                <a:cubicBezTo>
                  <a:pt x="1331" y="10989"/>
                  <a:pt x="1331" y="10958"/>
                  <a:pt x="1331" y="10958"/>
                </a:cubicBezTo>
                <a:cubicBezTo>
                  <a:pt x="1426" y="10863"/>
                  <a:pt x="1584" y="10704"/>
                  <a:pt x="1806" y="10546"/>
                </a:cubicBezTo>
                <a:close/>
                <a:moveTo>
                  <a:pt x="7981" y="9121"/>
                </a:moveTo>
                <a:lnTo>
                  <a:pt x="7981" y="9121"/>
                </a:lnTo>
                <a:cubicBezTo>
                  <a:pt x="7506" y="9596"/>
                  <a:pt x="7031" y="10103"/>
                  <a:pt x="6556" y="10546"/>
                </a:cubicBezTo>
                <a:lnTo>
                  <a:pt x="6430" y="10641"/>
                </a:lnTo>
                <a:cubicBezTo>
                  <a:pt x="6176" y="10831"/>
                  <a:pt x="5955" y="10989"/>
                  <a:pt x="5733" y="11148"/>
                </a:cubicBezTo>
                <a:cubicBezTo>
                  <a:pt x="6461" y="10483"/>
                  <a:pt x="7221" y="9786"/>
                  <a:pt x="7981" y="9121"/>
                </a:cubicBezTo>
                <a:close/>
                <a:moveTo>
                  <a:pt x="7728" y="6397"/>
                </a:moveTo>
                <a:cubicBezTo>
                  <a:pt x="6905" y="7157"/>
                  <a:pt x="6050" y="7917"/>
                  <a:pt x="5258" y="8646"/>
                </a:cubicBezTo>
                <a:cubicBezTo>
                  <a:pt x="3928" y="9786"/>
                  <a:pt x="2756" y="10736"/>
                  <a:pt x="2059" y="11179"/>
                </a:cubicBezTo>
                <a:lnTo>
                  <a:pt x="7728" y="6397"/>
                </a:lnTo>
                <a:close/>
                <a:moveTo>
                  <a:pt x="2566" y="10546"/>
                </a:moveTo>
                <a:lnTo>
                  <a:pt x="1521" y="11401"/>
                </a:lnTo>
                <a:cubicBezTo>
                  <a:pt x="1521" y="11369"/>
                  <a:pt x="1521" y="11369"/>
                  <a:pt x="1521" y="11338"/>
                </a:cubicBezTo>
                <a:cubicBezTo>
                  <a:pt x="1553" y="11274"/>
                  <a:pt x="1553" y="11179"/>
                  <a:pt x="1616" y="11116"/>
                </a:cubicBezTo>
                <a:cubicBezTo>
                  <a:pt x="1838" y="10989"/>
                  <a:pt x="2186" y="10799"/>
                  <a:pt x="2566" y="10546"/>
                </a:cubicBezTo>
                <a:close/>
                <a:moveTo>
                  <a:pt x="1394" y="11179"/>
                </a:moveTo>
                <a:cubicBezTo>
                  <a:pt x="1394" y="11211"/>
                  <a:pt x="1362" y="11274"/>
                  <a:pt x="1362" y="11306"/>
                </a:cubicBezTo>
                <a:cubicBezTo>
                  <a:pt x="1362" y="11338"/>
                  <a:pt x="1362" y="11401"/>
                  <a:pt x="1362" y="11433"/>
                </a:cubicBezTo>
                <a:cubicBezTo>
                  <a:pt x="1299" y="11369"/>
                  <a:pt x="1299" y="11274"/>
                  <a:pt x="1299" y="11179"/>
                </a:cubicBezTo>
                <a:close/>
                <a:moveTo>
                  <a:pt x="8900" y="9026"/>
                </a:moveTo>
                <a:cubicBezTo>
                  <a:pt x="8235" y="9596"/>
                  <a:pt x="7601" y="10134"/>
                  <a:pt x="7031" y="10609"/>
                </a:cubicBezTo>
                <a:cubicBezTo>
                  <a:pt x="6428" y="11122"/>
                  <a:pt x="5940" y="11520"/>
                  <a:pt x="5539" y="11858"/>
                </a:cubicBezTo>
                <a:lnTo>
                  <a:pt x="5539" y="11858"/>
                </a:lnTo>
                <a:cubicBezTo>
                  <a:pt x="5671" y="11741"/>
                  <a:pt x="5785" y="11602"/>
                  <a:pt x="5923" y="11464"/>
                </a:cubicBezTo>
                <a:cubicBezTo>
                  <a:pt x="6620" y="10863"/>
                  <a:pt x="7443" y="10166"/>
                  <a:pt x="8330" y="9438"/>
                </a:cubicBezTo>
                <a:cubicBezTo>
                  <a:pt x="8520" y="9311"/>
                  <a:pt x="8710" y="9153"/>
                  <a:pt x="8900" y="9026"/>
                </a:cubicBezTo>
                <a:close/>
                <a:moveTo>
                  <a:pt x="6841" y="9913"/>
                </a:moveTo>
                <a:cubicBezTo>
                  <a:pt x="5891" y="10768"/>
                  <a:pt x="5036" y="11559"/>
                  <a:pt x="4434" y="12129"/>
                </a:cubicBezTo>
                <a:cubicBezTo>
                  <a:pt x="4149" y="12351"/>
                  <a:pt x="3928" y="12509"/>
                  <a:pt x="3801" y="12636"/>
                </a:cubicBezTo>
                <a:cubicBezTo>
                  <a:pt x="3674" y="12699"/>
                  <a:pt x="3548" y="12763"/>
                  <a:pt x="3421" y="12794"/>
                </a:cubicBezTo>
                <a:lnTo>
                  <a:pt x="6841" y="9913"/>
                </a:lnTo>
                <a:close/>
                <a:moveTo>
                  <a:pt x="5448" y="10863"/>
                </a:moveTo>
                <a:lnTo>
                  <a:pt x="5448" y="10863"/>
                </a:lnTo>
                <a:cubicBezTo>
                  <a:pt x="4656" y="11528"/>
                  <a:pt x="3864" y="12224"/>
                  <a:pt x="3136" y="12826"/>
                </a:cubicBezTo>
                <a:cubicBezTo>
                  <a:pt x="3104" y="12826"/>
                  <a:pt x="3073" y="12794"/>
                  <a:pt x="3041" y="12794"/>
                </a:cubicBezTo>
                <a:cubicBezTo>
                  <a:pt x="3326" y="12573"/>
                  <a:pt x="4244" y="11813"/>
                  <a:pt x="5448" y="10863"/>
                </a:cubicBezTo>
                <a:close/>
                <a:moveTo>
                  <a:pt x="9850" y="10451"/>
                </a:moveTo>
                <a:lnTo>
                  <a:pt x="9850" y="10451"/>
                </a:lnTo>
                <a:cubicBezTo>
                  <a:pt x="8583" y="11623"/>
                  <a:pt x="7348" y="12763"/>
                  <a:pt x="6398" y="13365"/>
                </a:cubicBezTo>
                <a:cubicBezTo>
                  <a:pt x="6430" y="13301"/>
                  <a:pt x="6493" y="13238"/>
                  <a:pt x="6556" y="13206"/>
                </a:cubicBezTo>
                <a:lnTo>
                  <a:pt x="9850" y="10451"/>
                </a:lnTo>
                <a:close/>
                <a:moveTo>
                  <a:pt x="12605" y="9691"/>
                </a:moveTo>
                <a:lnTo>
                  <a:pt x="12605" y="9691"/>
                </a:lnTo>
                <a:cubicBezTo>
                  <a:pt x="11370" y="10989"/>
                  <a:pt x="9691" y="12699"/>
                  <a:pt x="8425" y="13618"/>
                </a:cubicBezTo>
                <a:lnTo>
                  <a:pt x="12605" y="9691"/>
                </a:lnTo>
                <a:close/>
                <a:moveTo>
                  <a:pt x="5194" y="13650"/>
                </a:moveTo>
                <a:lnTo>
                  <a:pt x="5194" y="13650"/>
                </a:lnTo>
                <a:cubicBezTo>
                  <a:pt x="5163" y="13681"/>
                  <a:pt x="5163" y="13745"/>
                  <a:pt x="5131" y="13776"/>
                </a:cubicBezTo>
                <a:cubicBezTo>
                  <a:pt x="5131" y="13776"/>
                  <a:pt x="5099" y="13776"/>
                  <a:pt x="5099" y="13745"/>
                </a:cubicBezTo>
                <a:lnTo>
                  <a:pt x="5194" y="13650"/>
                </a:lnTo>
                <a:close/>
                <a:moveTo>
                  <a:pt x="13650" y="6492"/>
                </a:moveTo>
                <a:lnTo>
                  <a:pt x="13650" y="6492"/>
                </a:lnTo>
                <a:cubicBezTo>
                  <a:pt x="13207" y="6967"/>
                  <a:pt x="12510" y="7727"/>
                  <a:pt x="11687" y="8583"/>
                </a:cubicBezTo>
                <a:cubicBezTo>
                  <a:pt x="9945" y="10008"/>
                  <a:pt x="7728" y="11844"/>
                  <a:pt x="6525" y="13016"/>
                </a:cubicBezTo>
                <a:lnTo>
                  <a:pt x="5669" y="13745"/>
                </a:lnTo>
                <a:cubicBezTo>
                  <a:pt x="5511" y="13776"/>
                  <a:pt x="5416" y="13808"/>
                  <a:pt x="5289" y="13808"/>
                </a:cubicBezTo>
                <a:cubicBezTo>
                  <a:pt x="5353" y="13650"/>
                  <a:pt x="5479" y="13460"/>
                  <a:pt x="5638" y="13238"/>
                </a:cubicBezTo>
                <a:lnTo>
                  <a:pt x="10578" y="8836"/>
                </a:lnTo>
                <a:cubicBezTo>
                  <a:pt x="11813" y="7854"/>
                  <a:pt x="12985" y="6999"/>
                  <a:pt x="13650" y="6492"/>
                </a:cubicBezTo>
                <a:close/>
                <a:moveTo>
                  <a:pt x="5384" y="13966"/>
                </a:moveTo>
                <a:lnTo>
                  <a:pt x="5258" y="14061"/>
                </a:lnTo>
                <a:cubicBezTo>
                  <a:pt x="5258" y="14030"/>
                  <a:pt x="5258" y="13998"/>
                  <a:pt x="5258" y="13966"/>
                </a:cubicBezTo>
                <a:close/>
                <a:moveTo>
                  <a:pt x="13302" y="10673"/>
                </a:moveTo>
                <a:cubicBezTo>
                  <a:pt x="12922" y="11084"/>
                  <a:pt x="12605" y="11433"/>
                  <a:pt x="12352" y="11718"/>
                </a:cubicBezTo>
                <a:cubicBezTo>
                  <a:pt x="11243" y="12826"/>
                  <a:pt x="9881" y="14061"/>
                  <a:pt x="9438" y="14061"/>
                </a:cubicBezTo>
                <a:lnTo>
                  <a:pt x="9375" y="14061"/>
                </a:lnTo>
                <a:cubicBezTo>
                  <a:pt x="9343" y="13808"/>
                  <a:pt x="10832" y="12668"/>
                  <a:pt x="11813" y="11876"/>
                </a:cubicBezTo>
                <a:cubicBezTo>
                  <a:pt x="12415" y="11401"/>
                  <a:pt x="12922" y="11021"/>
                  <a:pt x="13302" y="10673"/>
                </a:cubicBezTo>
                <a:close/>
                <a:moveTo>
                  <a:pt x="7506" y="0"/>
                </a:moveTo>
                <a:cubicBezTo>
                  <a:pt x="7380" y="0"/>
                  <a:pt x="6905" y="412"/>
                  <a:pt x="5099" y="2090"/>
                </a:cubicBezTo>
                <a:cubicBezTo>
                  <a:pt x="3801" y="3294"/>
                  <a:pt x="1743" y="5194"/>
                  <a:pt x="951" y="5701"/>
                </a:cubicBezTo>
                <a:lnTo>
                  <a:pt x="6905" y="159"/>
                </a:lnTo>
                <a:cubicBezTo>
                  <a:pt x="6936" y="127"/>
                  <a:pt x="6936" y="95"/>
                  <a:pt x="6905" y="64"/>
                </a:cubicBezTo>
                <a:cubicBezTo>
                  <a:pt x="6905" y="32"/>
                  <a:pt x="6873" y="32"/>
                  <a:pt x="6873" y="32"/>
                </a:cubicBezTo>
                <a:cubicBezTo>
                  <a:pt x="6810" y="32"/>
                  <a:pt x="6778" y="32"/>
                  <a:pt x="4276" y="2185"/>
                </a:cubicBezTo>
                <a:cubicBezTo>
                  <a:pt x="3548" y="2819"/>
                  <a:pt x="2693" y="3547"/>
                  <a:pt x="1964" y="4149"/>
                </a:cubicBezTo>
                <a:lnTo>
                  <a:pt x="6113" y="285"/>
                </a:lnTo>
                <a:cubicBezTo>
                  <a:pt x="6145" y="254"/>
                  <a:pt x="6145" y="190"/>
                  <a:pt x="6113" y="159"/>
                </a:cubicBezTo>
                <a:cubicBezTo>
                  <a:pt x="6097" y="143"/>
                  <a:pt x="6081" y="135"/>
                  <a:pt x="6065" y="135"/>
                </a:cubicBezTo>
                <a:cubicBezTo>
                  <a:pt x="6050" y="135"/>
                  <a:pt x="6034" y="143"/>
                  <a:pt x="6018" y="159"/>
                </a:cubicBezTo>
                <a:lnTo>
                  <a:pt x="5068" y="950"/>
                </a:lnTo>
                <a:cubicBezTo>
                  <a:pt x="5068" y="950"/>
                  <a:pt x="5068" y="919"/>
                  <a:pt x="5099" y="919"/>
                </a:cubicBezTo>
                <a:cubicBezTo>
                  <a:pt x="5416" y="665"/>
                  <a:pt x="5479" y="570"/>
                  <a:pt x="5479" y="539"/>
                </a:cubicBezTo>
                <a:cubicBezTo>
                  <a:pt x="5479" y="507"/>
                  <a:pt x="5479" y="475"/>
                  <a:pt x="5448" y="475"/>
                </a:cubicBezTo>
                <a:cubicBezTo>
                  <a:pt x="5448" y="444"/>
                  <a:pt x="5416" y="444"/>
                  <a:pt x="5416" y="444"/>
                </a:cubicBezTo>
                <a:lnTo>
                  <a:pt x="5353" y="444"/>
                </a:lnTo>
                <a:cubicBezTo>
                  <a:pt x="5226" y="570"/>
                  <a:pt x="5099" y="697"/>
                  <a:pt x="4973" y="792"/>
                </a:cubicBezTo>
                <a:cubicBezTo>
                  <a:pt x="4719" y="1014"/>
                  <a:pt x="4371" y="1267"/>
                  <a:pt x="4023" y="1552"/>
                </a:cubicBezTo>
                <a:cubicBezTo>
                  <a:pt x="3769" y="1742"/>
                  <a:pt x="3484" y="1964"/>
                  <a:pt x="3231" y="2154"/>
                </a:cubicBezTo>
                <a:cubicBezTo>
                  <a:pt x="3421" y="1900"/>
                  <a:pt x="3579" y="1679"/>
                  <a:pt x="3579" y="1552"/>
                </a:cubicBezTo>
                <a:cubicBezTo>
                  <a:pt x="3579" y="1457"/>
                  <a:pt x="3579" y="1394"/>
                  <a:pt x="3516" y="1362"/>
                </a:cubicBezTo>
                <a:cubicBezTo>
                  <a:pt x="3516" y="1330"/>
                  <a:pt x="3484" y="1330"/>
                  <a:pt x="3453" y="1330"/>
                </a:cubicBezTo>
                <a:cubicBezTo>
                  <a:pt x="3453" y="1330"/>
                  <a:pt x="3421" y="1330"/>
                  <a:pt x="3389" y="1362"/>
                </a:cubicBezTo>
                <a:cubicBezTo>
                  <a:pt x="3009" y="1774"/>
                  <a:pt x="2503" y="2217"/>
                  <a:pt x="2376" y="2280"/>
                </a:cubicBezTo>
                <a:cubicBezTo>
                  <a:pt x="2365" y="2270"/>
                  <a:pt x="2355" y="2266"/>
                  <a:pt x="2344" y="2266"/>
                </a:cubicBezTo>
                <a:cubicBezTo>
                  <a:pt x="2323" y="2266"/>
                  <a:pt x="2302" y="2280"/>
                  <a:pt x="2281" y="2280"/>
                </a:cubicBezTo>
                <a:cubicBezTo>
                  <a:pt x="2249" y="2312"/>
                  <a:pt x="2249" y="2375"/>
                  <a:pt x="2281" y="2407"/>
                </a:cubicBezTo>
                <a:cubicBezTo>
                  <a:pt x="2281" y="2407"/>
                  <a:pt x="2313" y="2439"/>
                  <a:pt x="2344" y="2439"/>
                </a:cubicBezTo>
                <a:cubicBezTo>
                  <a:pt x="2503" y="2439"/>
                  <a:pt x="3041" y="1964"/>
                  <a:pt x="3389" y="1584"/>
                </a:cubicBezTo>
                <a:lnTo>
                  <a:pt x="3389" y="1584"/>
                </a:lnTo>
                <a:cubicBezTo>
                  <a:pt x="3294" y="1869"/>
                  <a:pt x="2883" y="2344"/>
                  <a:pt x="2376" y="2850"/>
                </a:cubicBezTo>
                <a:cubicBezTo>
                  <a:pt x="1743" y="3357"/>
                  <a:pt x="1236" y="3801"/>
                  <a:pt x="951" y="4117"/>
                </a:cubicBezTo>
                <a:cubicBezTo>
                  <a:pt x="919" y="4149"/>
                  <a:pt x="919" y="4181"/>
                  <a:pt x="887" y="4181"/>
                </a:cubicBezTo>
                <a:cubicBezTo>
                  <a:pt x="856" y="4212"/>
                  <a:pt x="856" y="4212"/>
                  <a:pt x="856" y="4244"/>
                </a:cubicBezTo>
                <a:cubicBezTo>
                  <a:pt x="761" y="4371"/>
                  <a:pt x="729" y="4466"/>
                  <a:pt x="729" y="4529"/>
                </a:cubicBezTo>
                <a:cubicBezTo>
                  <a:pt x="729" y="4592"/>
                  <a:pt x="729" y="4624"/>
                  <a:pt x="761" y="4656"/>
                </a:cubicBezTo>
                <a:cubicBezTo>
                  <a:pt x="761" y="4687"/>
                  <a:pt x="792" y="4687"/>
                  <a:pt x="824" y="4687"/>
                </a:cubicBezTo>
                <a:cubicBezTo>
                  <a:pt x="824" y="4687"/>
                  <a:pt x="856" y="4687"/>
                  <a:pt x="887" y="4656"/>
                </a:cubicBezTo>
                <a:lnTo>
                  <a:pt x="3833" y="2185"/>
                </a:lnTo>
                <a:lnTo>
                  <a:pt x="254" y="5542"/>
                </a:lnTo>
                <a:cubicBezTo>
                  <a:pt x="222" y="5574"/>
                  <a:pt x="222" y="5637"/>
                  <a:pt x="254" y="5669"/>
                </a:cubicBezTo>
                <a:cubicBezTo>
                  <a:pt x="254" y="5669"/>
                  <a:pt x="286" y="5701"/>
                  <a:pt x="317" y="5701"/>
                </a:cubicBezTo>
                <a:cubicBezTo>
                  <a:pt x="412" y="5701"/>
                  <a:pt x="951" y="5257"/>
                  <a:pt x="4054" y="2597"/>
                </a:cubicBezTo>
                <a:lnTo>
                  <a:pt x="4054" y="2597"/>
                </a:lnTo>
                <a:lnTo>
                  <a:pt x="571" y="5827"/>
                </a:lnTo>
                <a:cubicBezTo>
                  <a:pt x="539" y="5859"/>
                  <a:pt x="539" y="5891"/>
                  <a:pt x="571" y="5922"/>
                </a:cubicBezTo>
                <a:cubicBezTo>
                  <a:pt x="571" y="5954"/>
                  <a:pt x="602" y="5986"/>
                  <a:pt x="666" y="5986"/>
                </a:cubicBezTo>
                <a:cubicBezTo>
                  <a:pt x="824" y="5986"/>
                  <a:pt x="1331" y="5669"/>
                  <a:pt x="2028" y="5067"/>
                </a:cubicBezTo>
                <a:lnTo>
                  <a:pt x="2028" y="5067"/>
                </a:lnTo>
                <a:cubicBezTo>
                  <a:pt x="1" y="6967"/>
                  <a:pt x="1" y="6999"/>
                  <a:pt x="64" y="7062"/>
                </a:cubicBezTo>
                <a:cubicBezTo>
                  <a:pt x="96" y="7094"/>
                  <a:pt x="96" y="7094"/>
                  <a:pt x="127" y="7094"/>
                </a:cubicBezTo>
                <a:cubicBezTo>
                  <a:pt x="127" y="7105"/>
                  <a:pt x="131" y="7108"/>
                  <a:pt x="136" y="7108"/>
                </a:cubicBezTo>
                <a:cubicBezTo>
                  <a:pt x="145" y="7108"/>
                  <a:pt x="159" y="7094"/>
                  <a:pt x="159" y="7094"/>
                </a:cubicBezTo>
                <a:lnTo>
                  <a:pt x="159" y="7094"/>
                </a:lnTo>
                <a:cubicBezTo>
                  <a:pt x="127" y="7157"/>
                  <a:pt x="127" y="7189"/>
                  <a:pt x="127" y="7252"/>
                </a:cubicBezTo>
                <a:cubicBezTo>
                  <a:pt x="96" y="7316"/>
                  <a:pt x="127" y="7347"/>
                  <a:pt x="159" y="7379"/>
                </a:cubicBezTo>
                <a:cubicBezTo>
                  <a:pt x="159" y="7379"/>
                  <a:pt x="191" y="7411"/>
                  <a:pt x="222" y="7411"/>
                </a:cubicBezTo>
                <a:cubicBezTo>
                  <a:pt x="254" y="7411"/>
                  <a:pt x="254" y="7379"/>
                  <a:pt x="286" y="7379"/>
                </a:cubicBezTo>
                <a:cubicBezTo>
                  <a:pt x="286" y="7379"/>
                  <a:pt x="317" y="7316"/>
                  <a:pt x="381" y="7252"/>
                </a:cubicBezTo>
                <a:cubicBezTo>
                  <a:pt x="381" y="7252"/>
                  <a:pt x="381" y="7252"/>
                  <a:pt x="381" y="7284"/>
                </a:cubicBezTo>
                <a:cubicBezTo>
                  <a:pt x="381" y="7411"/>
                  <a:pt x="412" y="7506"/>
                  <a:pt x="476" y="7601"/>
                </a:cubicBezTo>
                <a:lnTo>
                  <a:pt x="602" y="7601"/>
                </a:lnTo>
                <a:cubicBezTo>
                  <a:pt x="634" y="7537"/>
                  <a:pt x="2788" y="5194"/>
                  <a:pt x="4909" y="3199"/>
                </a:cubicBezTo>
                <a:cubicBezTo>
                  <a:pt x="5321" y="2850"/>
                  <a:pt x="5701" y="2502"/>
                  <a:pt x="6113" y="2154"/>
                </a:cubicBezTo>
                <a:cubicBezTo>
                  <a:pt x="7221" y="1362"/>
                  <a:pt x="8140" y="697"/>
                  <a:pt x="8488" y="444"/>
                </a:cubicBezTo>
                <a:cubicBezTo>
                  <a:pt x="8583" y="412"/>
                  <a:pt x="8678" y="412"/>
                  <a:pt x="8741" y="412"/>
                </a:cubicBezTo>
                <a:cubicBezTo>
                  <a:pt x="8805" y="412"/>
                  <a:pt x="8836" y="412"/>
                  <a:pt x="8868" y="444"/>
                </a:cubicBezTo>
                <a:cubicBezTo>
                  <a:pt x="7696" y="1362"/>
                  <a:pt x="571" y="7221"/>
                  <a:pt x="476" y="8044"/>
                </a:cubicBezTo>
                <a:cubicBezTo>
                  <a:pt x="476" y="8076"/>
                  <a:pt x="507" y="8139"/>
                  <a:pt x="507" y="8139"/>
                </a:cubicBezTo>
                <a:lnTo>
                  <a:pt x="539" y="8171"/>
                </a:lnTo>
                <a:cubicBezTo>
                  <a:pt x="476" y="8202"/>
                  <a:pt x="412" y="8234"/>
                  <a:pt x="381" y="8298"/>
                </a:cubicBezTo>
                <a:cubicBezTo>
                  <a:pt x="349" y="8329"/>
                  <a:pt x="349" y="8361"/>
                  <a:pt x="381" y="8393"/>
                </a:cubicBezTo>
                <a:cubicBezTo>
                  <a:pt x="381" y="8415"/>
                  <a:pt x="412" y="8437"/>
                  <a:pt x="442" y="8437"/>
                </a:cubicBezTo>
                <a:cubicBezTo>
                  <a:pt x="454" y="8437"/>
                  <a:pt x="466" y="8433"/>
                  <a:pt x="476" y="8424"/>
                </a:cubicBezTo>
                <a:lnTo>
                  <a:pt x="729" y="8202"/>
                </a:lnTo>
                <a:cubicBezTo>
                  <a:pt x="761" y="8202"/>
                  <a:pt x="792" y="8202"/>
                  <a:pt x="824" y="8171"/>
                </a:cubicBezTo>
                <a:lnTo>
                  <a:pt x="824" y="8171"/>
                </a:lnTo>
                <a:cubicBezTo>
                  <a:pt x="507" y="8519"/>
                  <a:pt x="317" y="8773"/>
                  <a:pt x="317" y="8931"/>
                </a:cubicBezTo>
                <a:cubicBezTo>
                  <a:pt x="286" y="8994"/>
                  <a:pt x="317" y="9058"/>
                  <a:pt x="349" y="9058"/>
                </a:cubicBezTo>
                <a:cubicBezTo>
                  <a:pt x="349" y="9089"/>
                  <a:pt x="381" y="9089"/>
                  <a:pt x="412" y="9089"/>
                </a:cubicBezTo>
                <a:cubicBezTo>
                  <a:pt x="412" y="9089"/>
                  <a:pt x="444" y="9089"/>
                  <a:pt x="476" y="9058"/>
                </a:cubicBezTo>
                <a:cubicBezTo>
                  <a:pt x="3833" y="5922"/>
                  <a:pt x="9311" y="1014"/>
                  <a:pt x="10103" y="824"/>
                </a:cubicBezTo>
                <a:lnTo>
                  <a:pt x="10103" y="824"/>
                </a:lnTo>
                <a:cubicBezTo>
                  <a:pt x="9596" y="1425"/>
                  <a:pt x="5543" y="4909"/>
                  <a:pt x="2091" y="7822"/>
                </a:cubicBezTo>
                <a:cubicBezTo>
                  <a:pt x="1774" y="8076"/>
                  <a:pt x="1457" y="8329"/>
                  <a:pt x="1236" y="8551"/>
                </a:cubicBezTo>
                <a:cubicBezTo>
                  <a:pt x="982" y="8773"/>
                  <a:pt x="761" y="8963"/>
                  <a:pt x="539" y="9153"/>
                </a:cubicBezTo>
                <a:cubicBezTo>
                  <a:pt x="507" y="9184"/>
                  <a:pt x="507" y="9216"/>
                  <a:pt x="539" y="9279"/>
                </a:cubicBezTo>
                <a:cubicBezTo>
                  <a:pt x="555" y="9295"/>
                  <a:pt x="571" y="9303"/>
                  <a:pt x="587" y="9303"/>
                </a:cubicBezTo>
                <a:cubicBezTo>
                  <a:pt x="602" y="9303"/>
                  <a:pt x="618" y="9295"/>
                  <a:pt x="634" y="9279"/>
                </a:cubicBezTo>
                <a:lnTo>
                  <a:pt x="666" y="9248"/>
                </a:lnTo>
                <a:lnTo>
                  <a:pt x="666" y="9248"/>
                </a:lnTo>
                <a:cubicBezTo>
                  <a:pt x="634" y="9343"/>
                  <a:pt x="602" y="9406"/>
                  <a:pt x="602" y="9501"/>
                </a:cubicBezTo>
                <a:cubicBezTo>
                  <a:pt x="571" y="9628"/>
                  <a:pt x="602" y="9754"/>
                  <a:pt x="697" y="9849"/>
                </a:cubicBezTo>
                <a:cubicBezTo>
                  <a:pt x="697" y="9881"/>
                  <a:pt x="729" y="9881"/>
                  <a:pt x="729" y="9881"/>
                </a:cubicBezTo>
                <a:cubicBezTo>
                  <a:pt x="761" y="9881"/>
                  <a:pt x="792" y="9881"/>
                  <a:pt x="792" y="9849"/>
                </a:cubicBezTo>
                <a:cubicBezTo>
                  <a:pt x="856" y="9818"/>
                  <a:pt x="887" y="9786"/>
                  <a:pt x="919" y="9754"/>
                </a:cubicBezTo>
                <a:lnTo>
                  <a:pt x="919" y="9754"/>
                </a:lnTo>
                <a:cubicBezTo>
                  <a:pt x="792" y="9944"/>
                  <a:pt x="729" y="10103"/>
                  <a:pt x="729" y="10198"/>
                </a:cubicBezTo>
                <a:cubicBezTo>
                  <a:pt x="697" y="10293"/>
                  <a:pt x="729" y="10388"/>
                  <a:pt x="792" y="10419"/>
                </a:cubicBezTo>
                <a:cubicBezTo>
                  <a:pt x="792" y="10451"/>
                  <a:pt x="824" y="10451"/>
                  <a:pt x="824" y="10451"/>
                </a:cubicBezTo>
                <a:cubicBezTo>
                  <a:pt x="830" y="10456"/>
                  <a:pt x="837" y="10459"/>
                  <a:pt x="846" y="10459"/>
                </a:cubicBezTo>
                <a:cubicBezTo>
                  <a:pt x="890" y="10459"/>
                  <a:pt x="978" y="10398"/>
                  <a:pt x="1109" y="10293"/>
                </a:cubicBezTo>
                <a:lnTo>
                  <a:pt x="1109" y="10293"/>
                </a:lnTo>
                <a:cubicBezTo>
                  <a:pt x="1014" y="10419"/>
                  <a:pt x="951" y="10483"/>
                  <a:pt x="919" y="10514"/>
                </a:cubicBezTo>
                <a:cubicBezTo>
                  <a:pt x="887" y="10514"/>
                  <a:pt x="856" y="10578"/>
                  <a:pt x="887" y="10609"/>
                </a:cubicBezTo>
                <a:cubicBezTo>
                  <a:pt x="887" y="10641"/>
                  <a:pt x="919" y="10673"/>
                  <a:pt x="951" y="10673"/>
                </a:cubicBezTo>
                <a:cubicBezTo>
                  <a:pt x="982" y="10673"/>
                  <a:pt x="982" y="10673"/>
                  <a:pt x="1014" y="10641"/>
                </a:cubicBezTo>
                <a:cubicBezTo>
                  <a:pt x="1046" y="10609"/>
                  <a:pt x="1236" y="10483"/>
                  <a:pt x="1489" y="10324"/>
                </a:cubicBezTo>
                <a:lnTo>
                  <a:pt x="1489" y="10324"/>
                </a:lnTo>
                <a:cubicBezTo>
                  <a:pt x="1362" y="10514"/>
                  <a:pt x="1236" y="10736"/>
                  <a:pt x="1172" y="10894"/>
                </a:cubicBezTo>
                <a:cubicBezTo>
                  <a:pt x="1109" y="10958"/>
                  <a:pt x="1109" y="10989"/>
                  <a:pt x="1109" y="11021"/>
                </a:cubicBezTo>
                <a:cubicBezTo>
                  <a:pt x="1109" y="11053"/>
                  <a:pt x="1109" y="11084"/>
                  <a:pt x="1109" y="11116"/>
                </a:cubicBezTo>
                <a:cubicBezTo>
                  <a:pt x="1109" y="11306"/>
                  <a:pt x="1141" y="11433"/>
                  <a:pt x="1236" y="11559"/>
                </a:cubicBezTo>
                <a:cubicBezTo>
                  <a:pt x="1267" y="11591"/>
                  <a:pt x="1299" y="11623"/>
                  <a:pt x="1394" y="11623"/>
                </a:cubicBezTo>
                <a:lnTo>
                  <a:pt x="1489" y="11623"/>
                </a:lnTo>
                <a:cubicBezTo>
                  <a:pt x="1489" y="11623"/>
                  <a:pt x="1521" y="11623"/>
                  <a:pt x="1553" y="11591"/>
                </a:cubicBezTo>
                <a:cubicBezTo>
                  <a:pt x="1901" y="11496"/>
                  <a:pt x="2471" y="11116"/>
                  <a:pt x="3231" y="10546"/>
                </a:cubicBezTo>
                <a:lnTo>
                  <a:pt x="3231" y="10546"/>
                </a:lnTo>
                <a:cubicBezTo>
                  <a:pt x="2408" y="11306"/>
                  <a:pt x="1838" y="11844"/>
                  <a:pt x="1743" y="11939"/>
                </a:cubicBezTo>
                <a:cubicBezTo>
                  <a:pt x="1711" y="11971"/>
                  <a:pt x="1711" y="12034"/>
                  <a:pt x="1743" y="12066"/>
                </a:cubicBezTo>
                <a:cubicBezTo>
                  <a:pt x="1758" y="12082"/>
                  <a:pt x="1782" y="12090"/>
                  <a:pt x="1806" y="12090"/>
                </a:cubicBezTo>
                <a:cubicBezTo>
                  <a:pt x="1830" y="12090"/>
                  <a:pt x="1853" y="12082"/>
                  <a:pt x="1869" y="12066"/>
                </a:cubicBezTo>
                <a:lnTo>
                  <a:pt x="10008" y="4687"/>
                </a:lnTo>
                <a:cubicBezTo>
                  <a:pt x="11338" y="3547"/>
                  <a:pt x="12415" y="2755"/>
                  <a:pt x="12858" y="2629"/>
                </a:cubicBezTo>
                <a:lnTo>
                  <a:pt x="12858" y="2629"/>
                </a:lnTo>
                <a:lnTo>
                  <a:pt x="1996" y="12224"/>
                </a:lnTo>
                <a:cubicBezTo>
                  <a:pt x="1933" y="12256"/>
                  <a:pt x="1933" y="12288"/>
                  <a:pt x="1964" y="12351"/>
                </a:cubicBezTo>
                <a:cubicBezTo>
                  <a:pt x="1980" y="12367"/>
                  <a:pt x="2004" y="12375"/>
                  <a:pt x="2028" y="12375"/>
                </a:cubicBezTo>
                <a:cubicBezTo>
                  <a:pt x="2051" y="12375"/>
                  <a:pt x="2075" y="12367"/>
                  <a:pt x="2091" y="12351"/>
                </a:cubicBezTo>
                <a:lnTo>
                  <a:pt x="12827" y="3325"/>
                </a:lnTo>
                <a:lnTo>
                  <a:pt x="12827" y="3325"/>
                </a:lnTo>
                <a:cubicBezTo>
                  <a:pt x="12795" y="3484"/>
                  <a:pt x="12668" y="3674"/>
                  <a:pt x="12447" y="3927"/>
                </a:cubicBezTo>
                <a:lnTo>
                  <a:pt x="2344" y="12414"/>
                </a:lnTo>
                <a:cubicBezTo>
                  <a:pt x="2313" y="12446"/>
                  <a:pt x="2313" y="12478"/>
                  <a:pt x="2344" y="12509"/>
                </a:cubicBezTo>
                <a:cubicBezTo>
                  <a:pt x="2363" y="12547"/>
                  <a:pt x="2381" y="12562"/>
                  <a:pt x="2400" y="12562"/>
                </a:cubicBezTo>
                <a:cubicBezTo>
                  <a:pt x="2413" y="12562"/>
                  <a:pt x="2426" y="12554"/>
                  <a:pt x="2439" y="12541"/>
                </a:cubicBezTo>
                <a:cubicBezTo>
                  <a:pt x="2819" y="12256"/>
                  <a:pt x="10483" y="6461"/>
                  <a:pt x="12510" y="4086"/>
                </a:cubicBezTo>
                <a:lnTo>
                  <a:pt x="13333" y="3389"/>
                </a:lnTo>
                <a:lnTo>
                  <a:pt x="13333" y="3389"/>
                </a:lnTo>
                <a:cubicBezTo>
                  <a:pt x="12953" y="4592"/>
                  <a:pt x="5669" y="10514"/>
                  <a:pt x="2851" y="12731"/>
                </a:cubicBezTo>
                <a:cubicBezTo>
                  <a:pt x="2819" y="12731"/>
                  <a:pt x="2819" y="12763"/>
                  <a:pt x="2819" y="12794"/>
                </a:cubicBezTo>
                <a:cubicBezTo>
                  <a:pt x="2819" y="12826"/>
                  <a:pt x="2819" y="12826"/>
                  <a:pt x="2851" y="12858"/>
                </a:cubicBezTo>
                <a:cubicBezTo>
                  <a:pt x="2914" y="12921"/>
                  <a:pt x="2978" y="12985"/>
                  <a:pt x="3104" y="12985"/>
                </a:cubicBezTo>
                <a:cubicBezTo>
                  <a:pt x="3104" y="13000"/>
                  <a:pt x="3120" y="13008"/>
                  <a:pt x="3140" y="13008"/>
                </a:cubicBezTo>
                <a:cubicBezTo>
                  <a:pt x="3160" y="13008"/>
                  <a:pt x="3183" y="13000"/>
                  <a:pt x="3199" y="12985"/>
                </a:cubicBezTo>
                <a:cubicBezTo>
                  <a:pt x="3294" y="12985"/>
                  <a:pt x="3389" y="12985"/>
                  <a:pt x="3516" y="12953"/>
                </a:cubicBezTo>
                <a:lnTo>
                  <a:pt x="3516" y="12953"/>
                </a:lnTo>
                <a:cubicBezTo>
                  <a:pt x="3516" y="12985"/>
                  <a:pt x="3484" y="12985"/>
                  <a:pt x="3484" y="13016"/>
                </a:cubicBezTo>
                <a:cubicBezTo>
                  <a:pt x="3484" y="13048"/>
                  <a:pt x="3484" y="13080"/>
                  <a:pt x="3516" y="13111"/>
                </a:cubicBezTo>
                <a:lnTo>
                  <a:pt x="3643" y="13111"/>
                </a:lnTo>
                <a:cubicBezTo>
                  <a:pt x="3769" y="12953"/>
                  <a:pt x="3928" y="12826"/>
                  <a:pt x="4086" y="12668"/>
                </a:cubicBezTo>
                <a:cubicBezTo>
                  <a:pt x="4371" y="12509"/>
                  <a:pt x="4719" y="12288"/>
                  <a:pt x="5068" y="12034"/>
                </a:cubicBezTo>
                <a:lnTo>
                  <a:pt x="5068" y="12034"/>
                </a:lnTo>
                <a:cubicBezTo>
                  <a:pt x="4498" y="12573"/>
                  <a:pt x="4149" y="12985"/>
                  <a:pt x="4054" y="13206"/>
                </a:cubicBezTo>
                <a:cubicBezTo>
                  <a:pt x="3959" y="13301"/>
                  <a:pt x="3991" y="13333"/>
                  <a:pt x="4023" y="13365"/>
                </a:cubicBezTo>
                <a:cubicBezTo>
                  <a:pt x="4054" y="13396"/>
                  <a:pt x="4054" y="13428"/>
                  <a:pt x="4054" y="13428"/>
                </a:cubicBezTo>
                <a:cubicBezTo>
                  <a:pt x="4086" y="13460"/>
                  <a:pt x="4086" y="13460"/>
                  <a:pt x="4118" y="13460"/>
                </a:cubicBezTo>
                <a:lnTo>
                  <a:pt x="4181" y="13460"/>
                </a:lnTo>
                <a:cubicBezTo>
                  <a:pt x="7633" y="10483"/>
                  <a:pt x="12732" y="6144"/>
                  <a:pt x="13713" y="5416"/>
                </a:cubicBezTo>
                <a:lnTo>
                  <a:pt x="13713" y="5416"/>
                </a:lnTo>
                <a:cubicBezTo>
                  <a:pt x="13365" y="5891"/>
                  <a:pt x="11845" y="7316"/>
                  <a:pt x="9945" y="8931"/>
                </a:cubicBezTo>
                <a:lnTo>
                  <a:pt x="4149" y="13808"/>
                </a:lnTo>
                <a:cubicBezTo>
                  <a:pt x="4118" y="13840"/>
                  <a:pt x="4118" y="13903"/>
                  <a:pt x="4149" y="13935"/>
                </a:cubicBezTo>
                <a:cubicBezTo>
                  <a:pt x="4149" y="13950"/>
                  <a:pt x="4165" y="13958"/>
                  <a:pt x="4185" y="13958"/>
                </a:cubicBezTo>
                <a:cubicBezTo>
                  <a:pt x="4205" y="13958"/>
                  <a:pt x="4229" y="13950"/>
                  <a:pt x="4244" y="13935"/>
                </a:cubicBezTo>
                <a:cubicBezTo>
                  <a:pt x="4529" y="13713"/>
                  <a:pt x="5416" y="12985"/>
                  <a:pt x="6525" y="12066"/>
                </a:cubicBezTo>
                <a:lnTo>
                  <a:pt x="6525" y="12066"/>
                </a:lnTo>
                <a:cubicBezTo>
                  <a:pt x="6145" y="12446"/>
                  <a:pt x="5796" y="12794"/>
                  <a:pt x="5543" y="13111"/>
                </a:cubicBezTo>
                <a:lnTo>
                  <a:pt x="4909" y="13713"/>
                </a:lnTo>
                <a:cubicBezTo>
                  <a:pt x="4878" y="13745"/>
                  <a:pt x="4878" y="13776"/>
                  <a:pt x="4909" y="13808"/>
                </a:cubicBezTo>
                <a:cubicBezTo>
                  <a:pt x="4941" y="13871"/>
                  <a:pt x="5004" y="13935"/>
                  <a:pt x="5099" y="13935"/>
                </a:cubicBezTo>
                <a:lnTo>
                  <a:pt x="5099" y="13966"/>
                </a:lnTo>
                <a:cubicBezTo>
                  <a:pt x="5068" y="14061"/>
                  <a:pt x="5099" y="14188"/>
                  <a:pt x="5163" y="14251"/>
                </a:cubicBezTo>
                <a:cubicBezTo>
                  <a:pt x="5194" y="14283"/>
                  <a:pt x="5194" y="14283"/>
                  <a:pt x="5226" y="14283"/>
                </a:cubicBezTo>
                <a:cubicBezTo>
                  <a:pt x="5258" y="14283"/>
                  <a:pt x="5258" y="14283"/>
                  <a:pt x="5289" y="14251"/>
                </a:cubicBezTo>
                <a:lnTo>
                  <a:pt x="5669" y="13935"/>
                </a:lnTo>
                <a:lnTo>
                  <a:pt x="5669" y="13935"/>
                </a:lnTo>
                <a:cubicBezTo>
                  <a:pt x="5638" y="13966"/>
                  <a:pt x="5638" y="14030"/>
                  <a:pt x="5638" y="14061"/>
                </a:cubicBezTo>
                <a:cubicBezTo>
                  <a:pt x="5638" y="14093"/>
                  <a:pt x="5638" y="14125"/>
                  <a:pt x="5669" y="14156"/>
                </a:cubicBezTo>
                <a:cubicBezTo>
                  <a:pt x="5733" y="14220"/>
                  <a:pt x="5796" y="14251"/>
                  <a:pt x="5923" y="14283"/>
                </a:cubicBezTo>
                <a:cubicBezTo>
                  <a:pt x="6018" y="14283"/>
                  <a:pt x="6081" y="14251"/>
                  <a:pt x="6208" y="14220"/>
                </a:cubicBezTo>
                <a:lnTo>
                  <a:pt x="6208" y="14220"/>
                </a:lnTo>
                <a:cubicBezTo>
                  <a:pt x="6145" y="14283"/>
                  <a:pt x="6081" y="14315"/>
                  <a:pt x="6018" y="14378"/>
                </a:cubicBezTo>
                <a:cubicBezTo>
                  <a:pt x="5986" y="14378"/>
                  <a:pt x="5986" y="14410"/>
                  <a:pt x="5986" y="14410"/>
                </a:cubicBezTo>
                <a:cubicBezTo>
                  <a:pt x="5986" y="14441"/>
                  <a:pt x="5986" y="14473"/>
                  <a:pt x="6018" y="14473"/>
                </a:cubicBezTo>
                <a:cubicBezTo>
                  <a:pt x="6018" y="14505"/>
                  <a:pt x="6050" y="14505"/>
                  <a:pt x="6081" y="14505"/>
                </a:cubicBezTo>
                <a:cubicBezTo>
                  <a:pt x="6240" y="14505"/>
                  <a:pt x="6841" y="14061"/>
                  <a:pt x="7696" y="13396"/>
                </a:cubicBezTo>
                <a:lnTo>
                  <a:pt x="7696" y="13396"/>
                </a:lnTo>
                <a:lnTo>
                  <a:pt x="6715" y="14251"/>
                </a:lnTo>
                <a:cubicBezTo>
                  <a:pt x="6683" y="14283"/>
                  <a:pt x="6683" y="14346"/>
                  <a:pt x="6715" y="14378"/>
                </a:cubicBezTo>
                <a:cubicBezTo>
                  <a:pt x="6778" y="14473"/>
                  <a:pt x="6905" y="14505"/>
                  <a:pt x="7031" y="14505"/>
                </a:cubicBezTo>
                <a:cubicBezTo>
                  <a:pt x="7158" y="14505"/>
                  <a:pt x="7348" y="14473"/>
                  <a:pt x="7538" y="14378"/>
                </a:cubicBezTo>
                <a:cubicBezTo>
                  <a:pt x="7570" y="14378"/>
                  <a:pt x="7601" y="14410"/>
                  <a:pt x="7665" y="14410"/>
                </a:cubicBezTo>
                <a:cubicBezTo>
                  <a:pt x="7760" y="14410"/>
                  <a:pt x="7886" y="14346"/>
                  <a:pt x="8045" y="14251"/>
                </a:cubicBezTo>
                <a:lnTo>
                  <a:pt x="8045" y="14251"/>
                </a:lnTo>
                <a:cubicBezTo>
                  <a:pt x="7981" y="14315"/>
                  <a:pt x="7918" y="14378"/>
                  <a:pt x="7855" y="14441"/>
                </a:cubicBezTo>
                <a:cubicBezTo>
                  <a:pt x="7823" y="14473"/>
                  <a:pt x="7823" y="14505"/>
                  <a:pt x="7823" y="14536"/>
                </a:cubicBezTo>
                <a:cubicBezTo>
                  <a:pt x="7855" y="14568"/>
                  <a:pt x="7886" y="14568"/>
                  <a:pt x="7886" y="14568"/>
                </a:cubicBezTo>
                <a:cubicBezTo>
                  <a:pt x="7918" y="14568"/>
                  <a:pt x="7950" y="14568"/>
                  <a:pt x="7918" y="14536"/>
                </a:cubicBezTo>
                <a:cubicBezTo>
                  <a:pt x="8045" y="14441"/>
                  <a:pt x="8361" y="14188"/>
                  <a:pt x="8773" y="13871"/>
                </a:cubicBezTo>
                <a:lnTo>
                  <a:pt x="8773" y="13871"/>
                </a:lnTo>
                <a:cubicBezTo>
                  <a:pt x="8741" y="13966"/>
                  <a:pt x="8773" y="14030"/>
                  <a:pt x="8805" y="14093"/>
                </a:cubicBezTo>
                <a:cubicBezTo>
                  <a:pt x="8836" y="14125"/>
                  <a:pt x="8868" y="14125"/>
                  <a:pt x="8868" y="14125"/>
                </a:cubicBezTo>
                <a:lnTo>
                  <a:pt x="8931" y="14125"/>
                </a:lnTo>
                <a:lnTo>
                  <a:pt x="9280" y="13840"/>
                </a:lnTo>
                <a:lnTo>
                  <a:pt x="9280" y="13840"/>
                </a:lnTo>
                <a:cubicBezTo>
                  <a:pt x="9216" y="13903"/>
                  <a:pt x="9185" y="13966"/>
                  <a:pt x="9185" y="14030"/>
                </a:cubicBezTo>
                <a:cubicBezTo>
                  <a:pt x="9185" y="14093"/>
                  <a:pt x="9185" y="14125"/>
                  <a:pt x="9216" y="14125"/>
                </a:cubicBezTo>
                <a:cubicBezTo>
                  <a:pt x="9248" y="14188"/>
                  <a:pt x="9311" y="14220"/>
                  <a:pt x="9406" y="14220"/>
                </a:cubicBezTo>
                <a:cubicBezTo>
                  <a:pt x="9818" y="14220"/>
                  <a:pt x="10673" y="13523"/>
                  <a:pt x="11497" y="12731"/>
                </a:cubicBezTo>
                <a:lnTo>
                  <a:pt x="11497" y="12731"/>
                </a:lnTo>
                <a:cubicBezTo>
                  <a:pt x="11402" y="12921"/>
                  <a:pt x="11433" y="12953"/>
                  <a:pt x="11465" y="12985"/>
                </a:cubicBezTo>
                <a:cubicBezTo>
                  <a:pt x="11497" y="13016"/>
                  <a:pt x="11528" y="13016"/>
                  <a:pt x="11560" y="13016"/>
                </a:cubicBezTo>
                <a:cubicBezTo>
                  <a:pt x="11687" y="13016"/>
                  <a:pt x="12098" y="12604"/>
                  <a:pt x="12415" y="12288"/>
                </a:cubicBezTo>
                <a:cubicBezTo>
                  <a:pt x="12447" y="12256"/>
                  <a:pt x="12447" y="12193"/>
                  <a:pt x="12415" y="12161"/>
                </a:cubicBezTo>
                <a:cubicBezTo>
                  <a:pt x="12399" y="12145"/>
                  <a:pt x="12383" y="12137"/>
                  <a:pt x="12367" y="12137"/>
                </a:cubicBezTo>
                <a:cubicBezTo>
                  <a:pt x="12352" y="12137"/>
                  <a:pt x="12336" y="12145"/>
                  <a:pt x="12320" y="12161"/>
                </a:cubicBezTo>
                <a:cubicBezTo>
                  <a:pt x="12098" y="12414"/>
                  <a:pt x="11813" y="12668"/>
                  <a:pt x="11655" y="12794"/>
                </a:cubicBezTo>
                <a:cubicBezTo>
                  <a:pt x="11782" y="12604"/>
                  <a:pt x="12098" y="12224"/>
                  <a:pt x="12478" y="11781"/>
                </a:cubicBezTo>
                <a:cubicBezTo>
                  <a:pt x="13112" y="11148"/>
                  <a:pt x="13587" y="10609"/>
                  <a:pt x="13745" y="10451"/>
                </a:cubicBezTo>
                <a:cubicBezTo>
                  <a:pt x="13777" y="10419"/>
                  <a:pt x="13745" y="10388"/>
                  <a:pt x="13713" y="10356"/>
                </a:cubicBezTo>
                <a:cubicBezTo>
                  <a:pt x="13713" y="10324"/>
                  <a:pt x="13713" y="10324"/>
                  <a:pt x="13682" y="10324"/>
                </a:cubicBezTo>
                <a:cubicBezTo>
                  <a:pt x="13935" y="10103"/>
                  <a:pt x="14062" y="9944"/>
                  <a:pt x="14093" y="9818"/>
                </a:cubicBezTo>
                <a:cubicBezTo>
                  <a:pt x="14093" y="9786"/>
                  <a:pt x="14062" y="9723"/>
                  <a:pt x="14062" y="9723"/>
                </a:cubicBezTo>
                <a:cubicBezTo>
                  <a:pt x="14030" y="9691"/>
                  <a:pt x="13967" y="9691"/>
                  <a:pt x="13935" y="9691"/>
                </a:cubicBezTo>
                <a:lnTo>
                  <a:pt x="8931" y="13903"/>
                </a:lnTo>
                <a:cubicBezTo>
                  <a:pt x="8931" y="13840"/>
                  <a:pt x="8995" y="13745"/>
                  <a:pt x="9058" y="13618"/>
                </a:cubicBezTo>
                <a:cubicBezTo>
                  <a:pt x="9913" y="12921"/>
                  <a:pt x="11085" y="11939"/>
                  <a:pt x="12098" y="11021"/>
                </a:cubicBezTo>
                <a:cubicBezTo>
                  <a:pt x="12953" y="10293"/>
                  <a:pt x="13682" y="9691"/>
                  <a:pt x="13935" y="9501"/>
                </a:cubicBezTo>
                <a:cubicBezTo>
                  <a:pt x="13967" y="9469"/>
                  <a:pt x="14030" y="9438"/>
                  <a:pt x="14062" y="9406"/>
                </a:cubicBezTo>
                <a:cubicBezTo>
                  <a:pt x="14062" y="9406"/>
                  <a:pt x="14093" y="9374"/>
                  <a:pt x="14093" y="9343"/>
                </a:cubicBezTo>
                <a:cubicBezTo>
                  <a:pt x="14093" y="9311"/>
                  <a:pt x="14093" y="9311"/>
                  <a:pt x="14062" y="9279"/>
                </a:cubicBezTo>
                <a:cubicBezTo>
                  <a:pt x="14062" y="9279"/>
                  <a:pt x="14030" y="9248"/>
                  <a:pt x="14030" y="9248"/>
                </a:cubicBezTo>
                <a:cubicBezTo>
                  <a:pt x="13998" y="9248"/>
                  <a:pt x="13998" y="9248"/>
                  <a:pt x="13967" y="9279"/>
                </a:cubicBezTo>
                <a:cubicBezTo>
                  <a:pt x="13935" y="9279"/>
                  <a:pt x="13903" y="9311"/>
                  <a:pt x="13808" y="9374"/>
                </a:cubicBezTo>
                <a:cubicBezTo>
                  <a:pt x="14030" y="9121"/>
                  <a:pt x="14157" y="8963"/>
                  <a:pt x="14188" y="8868"/>
                </a:cubicBezTo>
                <a:cubicBezTo>
                  <a:pt x="14188" y="8804"/>
                  <a:pt x="14157" y="8773"/>
                  <a:pt x="14157" y="8741"/>
                </a:cubicBezTo>
                <a:cubicBezTo>
                  <a:pt x="14125" y="8741"/>
                  <a:pt x="14093" y="8709"/>
                  <a:pt x="14062" y="8709"/>
                </a:cubicBezTo>
                <a:cubicBezTo>
                  <a:pt x="13903" y="8709"/>
                  <a:pt x="13492" y="9058"/>
                  <a:pt x="12573" y="9944"/>
                </a:cubicBezTo>
                <a:cubicBezTo>
                  <a:pt x="13555" y="8931"/>
                  <a:pt x="14283" y="8107"/>
                  <a:pt x="14347" y="8044"/>
                </a:cubicBezTo>
                <a:cubicBezTo>
                  <a:pt x="14378" y="7981"/>
                  <a:pt x="14378" y="7949"/>
                  <a:pt x="14347" y="7917"/>
                </a:cubicBezTo>
                <a:cubicBezTo>
                  <a:pt x="14331" y="7902"/>
                  <a:pt x="14307" y="7894"/>
                  <a:pt x="14283" y="7894"/>
                </a:cubicBezTo>
                <a:cubicBezTo>
                  <a:pt x="14260" y="7894"/>
                  <a:pt x="14236" y="7902"/>
                  <a:pt x="14220" y="7917"/>
                </a:cubicBezTo>
                <a:lnTo>
                  <a:pt x="7601" y="14125"/>
                </a:lnTo>
                <a:cubicBezTo>
                  <a:pt x="7380" y="14251"/>
                  <a:pt x="7158" y="14315"/>
                  <a:pt x="7000" y="14315"/>
                </a:cubicBezTo>
                <a:cubicBezTo>
                  <a:pt x="6968" y="14315"/>
                  <a:pt x="6905" y="14315"/>
                  <a:pt x="6873" y="14283"/>
                </a:cubicBezTo>
                <a:lnTo>
                  <a:pt x="14410" y="7506"/>
                </a:lnTo>
                <a:cubicBezTo>
                  <a:pt x="14442" y="7474"/>
                  <a:pt x="14442" y="7411"/>
                  <a:pt x="14410" y="7379"/>
                </a:cubicBezTo>
                <a:cubicBezTo>
                  <a:pt x="14410" y="7347"/>
                  <a:pt x="14378" y="7347"/>
                  <a:pt x="14347" y="7347"/>
                </a:cubicBezTo>
                <a:cubicBezTo>
                  <a:pt x="14568" y="7094"/>
                  <a:pt x="14695" y="6904"/>
                  <a:pt x="14695" y="6746"/>
                </a:cubicBezTo>
                <a:cubicBezTo>
                  <a:pt x="14695" y="6682"/>
                  <a:pt x="14695" y="6619"/>
                  <a:pt x="14664" y="6587"/>
                </a:cubicBezTo>
                <a:cubicBezTo>
                  <a:pt x="14632" y="6556"/>
                  <a:pt x="14632" y="6556"/>
                  <a:pt x="14600" y="6556"/>
                </a:cubicBezTo>
                <a:cubicBezTo>
                  <a:pt x="14568" y="6556"/>
                  <a:pt x="14537" y="6556"/>
                  <a:pt x="14537" y="6587"/>
                </a:cubicBezTo>
                <a:cubicBezTo>
                  <a:pt x="13207" y="7981"/>
                  <a:pt x="11180" y="10039"/>
                  <a:pt x="9375" y="11654"/>
                </a:cubicBezTo>
                <a:cubicBezTo>
                  <a:pt x="8456" y="12414"/>
                  <a:pt x="7570" y="13111"/>
                  <a:pt x="6841" y="13713"/>
                </a:cubicBezTo>
                <a:cubicBezTo>
                  <a:pt x="6430" y="13966"/>
                  <a:pt x="6113" y="14093"/>
                  <a:pt x="5923" y="14093"/>
                </a:cubicBezTo>
                <a:cubicBezTo>
                  <a:pt x="5859" y="14093"/>
                  <a:pt x="5828" y="14093"/>
                  <a:pt x="5796" y="14061"/>
                </a:cubicBezTo>
                <a:cubicBezTo>
                  <a:pt x="5796" y="13998"/>
                  <a:pt x="5859" y="13903"/>
                  <a:pt x="5986" y="13745"/>
                </a:cubicBezTo>
                <a:cubicBezTo>
                  <a:pt x="7316" y="13080"/>
                  <a:pt x="9533" y="10989"/>
                  <a:pt x="11338" y="9153"/>
                </a:cubicBezTo>
                <a:lnTo>
                  <a:pt x="14378" y="6619"/>
                </a:lnTo>
                <a:cubicBezTo>
                  <a:pt x="14410" y="6587"/>
                  <a:pt x="14410" y="6524"/>
                  <a:pt x="14378" y="6492"/>
                </a:cubicBezTo>
                <a:cubicBezTo>
                  <a:pt x="14363" y="6477"/>
                  <a:pt x="14339" y="6469"/>
                  <a:pt x="14315" y="6469"/>
                </a:cubicBezTo>
                <a:cubicBezTo>
                  <a:pt x="14291" y="6469"/>
                  <a:pt x="14268" y="6477"/>
                  <a:pt x="14252" y="6492"/>
                </a:cubicBezTo>
                <a:cubicBezTo>
                  <a:pt x="14062" y="6651"/>
                  <a:pt x="13492" y="7126"/>
                  <a:pt x="12700" y="7727"/>
                </a:cubicBezTo>
                <a:cubicBezTo>
                  <a:pt x="13618" y="6777"/>
                  <a:pt x="14220" y="6081"/>
                  <a:pt x="14315" y="5986"/>
                </a:cubicBezTo>
                <a:cubicBezTo>
                  <a:pt x="14347" y="5954"/>
                  <a:pt x="14347" y="5891"/>
                  <a:pt x="14315" y="5859"/>
                </a:cubicBezTo>
                <a:cubicBezTo>
                  <a:pt x="14299" y="5843"/>
                  <a:pt x="14283" y="5835"/>
                  <a:pt x="14268" y="5835"/>
                </a:cubicBezTo>
                <a:cubicBezTo>
                  <a:pt x="14252" y="5835"/>
                  <a:pt x="14236" y="5843"/>
                  <a:pt x="14220" y="5859"/>
                </a:cubicBezTo>
                <a:cubicBezTo>
                  <a:pt x="14093" y="5954"/>
                  <a:pt x="13302" y="6524"/>
                  <a:pt x="12225" y="7347"/>
                </a:cubicBezTo>
                <a:lnTo>
                  <a:pt x="14030" y="5701"/>
                </a:lnTo>
                <a:cubicBezTo>
                  <a:pt x="14093" y="5669"/>
                  <a:pt x="14093" y="5606"/>
                  <a:pt x="14062" y="5574"/>
                </a:cubicBezTo>
                <a:cubicBezTo>
                  <a:pt x="14046" y="5558"/>
                  <a:pt x="14022" y="5550"/>
                  <a:pt x="13998" y="5550"/>
                </a:cubicBezTo>
                <a:cubicBezTo>
                  <a:pt x="13975" y="5550"/>
                  <a:pt x="13951" y="5558"/>
                  <a:pt x="13935" y="5574"/>
                </a:cubicBezTo>
                <a:lnTo>
                  <a:pt x="13143" y="6239"/>
                </a:lnTo>
                <a:cubicBezTo>
                  <a:pt x="13618" y="5732"/>
                  <a:pt x="13935" y="5384"/>
                  <a:pt x="13935" y="5257"/>
                </a:cubicBezTo>
                <a:cubicBezTo>
                  <a:pt x="13935" y="5194"/>
                  <a:pt x="13935" y="5162"/>
                  <a:pt x="13903" y="5162"/>
                </a:cubicBezTo>
                <a:cubicBezTo>
                  <a:pt x="13903" y="5131"/>
                  <a:pt x="13903" y="5131"/>
                  <a:pt x="13903" y="5131"/>
                </a:cubicBezTo>
                <a:cubicBezTo>
                  <a:pt x="13967" y="5067"/>
                  <a:pt x="14062" y="5004"/>
                  <a:pt x="14125" y="4941"/>
                </a:cubicBezTo>
                <a:cubicBezTo>
                  <a:pt x="14157" y="4941"/>
                  <a:pt x="14157" y="4909"/>
                  <a:pt x="14157" y="4909"/>
                </a:cubicBezTo>
                <a:cubicBezTo>
                  <a:pt x="14157" y="4877"/>
                  <a:pt x="14157" y="4846"/>
                  <a:pt x="14157" y="4846"/>
                </a:cubicBezTo>
                <a:cubicBezTo>
                  <a:pt x="14093" y="4751"/>
                  <a:pt x="13998" y="4719"/>
                  <a:pt x="13872" y="4687"/>
                </a:cubicBezTo>
                <a:cubicBezTo>
                  <a:pt x="14093" y="4402"/>
                  <a:pt x="14157" y="4276"/>
                  <a:pt x="14093" y="4181"/>
                </a:cubicBezTo>
                <a:cubicBezTo>
                  <a:pt x="14093" y="4181"/>
                  <a:pt x="14030" y="4149"/>
                  <a:pt x="13998" y="4149"/>
                </a:cubicBezTo>
                <a:lnTo>
                  <a:pt x="13967" y="4149"/>
                </a:lnTo>
                <a:cubicBezTo>
                  <a:pt x="13935" y="4054"/>
                  <a:pt x="13935" y="3959"/>
                  <a:pt x="13872" y="3896"/>
                </a:cubicBezTo>
                <a:cubicBezTo>
                  <a:pt x="13840" y="3896"/>
                  <a:pt x="13840" y="3864"/>
                  <a:pt x="13808" y="3864"/>
                </a:cubicBezTo>
                <a:cubicBezTo>
                  <a:pt x="13777" y="3864"/>
                  <a:pt x="13777" y="3864"/>
                  <a:pt x="13745" y="3896"/>
                </a:cubicBezTo>
                <a:lnTo>
                  <a:pt x="12795" y="4687"/>
                </a:lnTo>
                <a:cubicBezTo>
                  <a:pt x="12890" y="4592"/>
                  <a:pt x="12985" y="4497"/>
                  <a:pt x="13048" y="4434"/>
                </a:cubicBezTo>
                <a:cubicBezTo>
                  <a:pt x="13175" y="4307"/>
                  <a:pt x="13270" y="4212"/>
                  <a:pt x="13302" y="4149"/>
                </a:cubicBezTo>
                <a:cubicBezTo>
                  <a:pt x="13333" y="4149"/>
                  <a:pt x="13333" y="4117"/>
                  <a:pt x="13333" y="4117"/>
                </a:cubicBezTo>
                <a:cubicBezTo>
                  <a:pt x="13397" y="4054"/>
                  <a:pt x="13365" y="4022"/>
                  <a:pt x="13333" y="4022"/>
                </a:cubicBezTo>
                <a:cubicBezTo>
                  <a:pt x="13333" y="3991"/>
                  <a:pt x="13302" y="3991"/>
                  <a:pt x="13302" y="3991"/>
                </a:cubicBezTo>
                <a:cubicBezTo>
                  <a:pt x="13270" y="3991"/>
                  <a:pt x="13238" y="3991"/>
                  <a:pt x="13238" y="4022"/>
                </a:cubicBezTo>
                <a:cubicBezTo>
                  <a:pt x="13207" y="4022"/>
                  <a:pt x="13080" y="4149"/>
                  <a:pt x="12858" y="4402"/>
                </a:cubicBezTo>
                <a:cubicBezTo>
                  <a:pt x="12700" y="4561"/>
                  <a:pt x="12447" y="4782"/>
                  <a:pt x="12130" y="5067"/>
                </a:cubicBezTo>
                <a:cubicBezTo>
                  <a:pt x="12953" y="4244"/>
                  <a:pt x="13492" y="3642"/>
                  <a:pt x="13523" y="3357"/>
                </a:cubicBezTo>
                <a:cubicBezTo>
                  <a:pt x="13523" y="3262"/>
                  <a:pt x="13492" y="3230"/>
                  <a:pt x="13460" y="3167"/>
                </a:cubicBezTo>
                <a:cubicBezTo>
                  <a:pt x="13460" y="3167"/>
                  <a:pt x="13428" y="3135"/>
                  <a:pt x="13397" y="3135"/>
                </a:cubicBezTo>
                <a:cubicBezTo>
                  <a:pt x="13397" y="3135"/>
                  <a:pt x="13365" y="3135"/>
                  <a:pt x="13365" y="3167"/>
                </a:cubicBezTo>
                <a:lnTo>
                  <a:pt x="12922" y="3547"/>
                </a:lnTo>
                <a:cubicBezTo>
                  <a:pt x="12953" y="3452"/>
                  <a:pt x="12985" y="3389"/>
                  <a:pt x="12985" y="3325"/>
                </a:cubicBezTo>
                <a:cubicBezTo>
                  <a:pt x="12985" y="3230"/>
                  <a:pt x="12985" y="3167"/>
                  <a:pt x="12953" y="3135"/>
                </a:cubicBezTo>
                <a:cubicBezTo>
                  <a:pt x="12922" y="3104"/>
                  <a:pt x="12890" y="3104"/>
                  <a:pt x="12890" y="3104"/>
                </a:cubicBezTo>
                <a:lnTo>
                  <a:pt x="12827" y="3104"/>
                </a:lnTo>
                <a:lnTo>
                  <a:pt x="7063" y="7949"/>
                </a:lnTo>
                <a:lnTo>
                  <a:pt x="13080" y="2629"/>
                </a:lnTo>
                <a:cubicBezTo>
                  <a:pt x="13112" y="2597"/>
                  <a:pt x="13112" y="2565"/>
                  <a:pt x="13080" y="2534"/>
                </a:cubicBezTo>
                <a:cubicBezTo>
                  <a:pt x="13080" y="2502"/>
                  <a:pt x="13017" y="2470"/>
                  <a:pt x="12953" y="2470"/>
                </a:cubicBezTo>
                <a:cubicBezTo>
                  <a:pt x="12941" y="2469"/>
                  <a:pt x="12928" y="2468"/>
                  <a:pt x="12914" y="2468"/>
                </a:cubicBezTo>
                <a:cubicBezTo>
                  <a:pt x="12681" y="2468"/>
                  <a:pt x="12254" y="2715"/>
                  <a:pt x="11687" y="3104"/>
                </a:cubicBezTo>
                <a:lnTo>
                  <a:pt x="12352" y="2534"/>
                </a:lnTo>
                <a:cubicBezTo>
                  <a:pt x="12383" y="2502"/>
                  <a:pt x="12383" y="2470"/>
                  <a:pt x="12352" y="2407"/>
                </a:cubicBezTo>
                <a:lnTo>
                  <a:pt x="12288" y="2407"/>
                </a:lnTo>
                <a:cubicBezTo>
                  <a:pt x="12383" y="2312"/>
                  <a:pt x="12447" y="2249"/>
                  <a:pt x="12478" y="2217"/>
                </a:cubicBezTo>
                <a:cubicBezTo>
                  <a:pt x="12510" y="2185"/>
                  <a:pt x="12510" y="2122"/>
                  <a:pt x="12478" y="2090"/>
                </a:cubicBezTo>
                <a:cubicBezTo>
                  <a:pt x="12478" y="2075"/>
                  <a:pt x="12463" y="2067"/>
                  <a:pt x="12443" y="2067"/>
                </a:cubicBezTo>
                <a:cubicBezTo>
                  <a:pt x="12423" y="2067"/>
                  <a:pt x="12399" y="2075"/>
                  <a:pt x="12383" y="2090"/>
                </a:cubicBezTo>
                <a:cubicBezTo>
                  <a:pt x="12288" y="2154"/>
                  <a:pt x="11782" y="2502"/>
                  <a:pt x="11022" y="3040"/>
                </a:cubicBezTo>
                <a:cubicBezTo>
                  <a:pt x="11433" y="2629"/>
                  <a:pt x="11782" y="2344"/>
                  <a:pt x="11940" y="2154"/>
                </a:cubicBezTo>
                <a:cubicBezTo>
                  <a:pt x="12098" y="2027"/>
                  <a:pt x="12162" y="1964"/>
                  <a:pt x="12162" y="1932"/>
                </a:cubicBezTo>
                <a:cubicBezTo>
                  <a:pt x="12162" y="1932"/>
                  <a:pt x="12162" y="1900"/>
                  <a:pt x="12130" y="1869"/>
                </a:cubicBezTo>
                <a:cubicBezTo>
                  <a:pt x="12130" y="1869"/>
                  <a:pt x="12098" y="1837"/>
                  <a:pt x="12067" y="1837"/>
                </a:cubicBezTo>
                <a:cubicBezTo>
                  <a:pt x="12035" y="1837"/>
                  <a:pt x="12035" y="1837"/>
                  <a:pt x="12003" y="1869"/>
                </a:cubicBezTo>
                <a:cubicBezTo>
                  <a:pt x="11940" y="1932"/>
                  <a:pt x="11908" y="1964"/>
                  <a:pt x="11845" y="2027"/>
                </a:cubicBezTo>
                <a:cubicBezTo>
                  <a:pt x="11750" y="2090"/>
                  <a:pt x="11655" y="2185"/>
                  <a:pt x="11528" y="2280"/>
                </a:cubicBezTo>
                <a:cubicBezTo>
                  <a:pt x="11560" y="2217"/>
                  <a:pt x="11592" y="2122"/>
                  <a:pt x="11592" y="2059"/>
                </a:cubicBezTo>
                <a:cubicBezTo>
                  <a:pt x="11687" y="1932"/>
                  <a:pt x="11718" y="1805"/>
                  <a:pt x="11718" y="1679"/>
                </a:cubicBezTo>
                <a:cubicBezTo>
                  <a:pt x="11750" y="1552"/>
                  <a:pt x="11718" y="1425"/>
                  <a:pt x="11655" y="1330"/>
                </a:cubicBezTo>
                <a:cubicBezTo>
                  <a:pt x="11623" y="1299"/>
                  <a:pt x="11623" y="1299"/>
                  <a:pt x="11592" y="1299"/>
                </a:cubicBezTo>
                <a:cubicBezTo>
                  <a:pt x="11560" y="1299"/>
                  <a:pt x="11560" y="1299"/>
                  <a:pt x="11212" y="1584"/>
                </a:cubicBezTo>
                <a:cubicBezTo>
                  <a:pt x="11117" y="1584"/>
                  <a:pt x="11022" y="1615"/>
                  <a:pt x="10895" y="1647"/>
                </a:cubicBezTo>
                <a:cubicBezTo>
                  <a:pt x="10927" y="1584"/>
                  <a:pt x="10958" y="1520"/>
                  <a:pt x="10958" y="1457"/>
                </a:cubicBezTo>
                <a:cubicBezTo>
                  <a:pt x="10958" y="1425"/>
                  <a:pt x="10958" y="1394"/>
                  <a:pt x="10958" y="1362"/>
                </a:cubicBezTo>
                <a:cubicBezTo>
                  <a:pt x="10990" y="1330"/>
                  <a:pt x="10990" y="1299"/>
                  <a:pt x="10990" y="1267"/>
                </a:cubicBezTo>
                <a:cubicBezTo>
                  <a:pt x="11022" y="1267"/>
                  <a:pt x="10990" y="1235"/>
                  <a:pt x="10990" y="1204"/>
                </a:cubicBezTo>
                <a:cubicBezTo>
                  <a:pt x="10958" y="1204"/>
                  <a:pt x="10958" y="1172"/>
                  <a:pt x="10895" y="1172"/>
                </a:cubicBezTo>
                <a:lnTo>
                  <a:pt x="10863" y="1172"/>
                </a:lnTo>
                <a:cubicBezTo>
                  <a:pt x="10863" y="1150"/>
                  <a:pt x="10832" y="1127"/>
                  <a:pt x="10802" y="1127"/>
                </a:cubicBezTo>
                <a:cubicBezTo>
                  <a:pt x="10789" y="1127"/>
                  <a:pt x="10777" y="1131"/>
                  <a:pt x="10768" y="1140"/>
                </a:cubicBezTo>
                <a:lnTo>
                  <a:pt x="10515" y="1362"/>
                </a:lnTo>
                <a:cubicBezTo>
                  <a:pt x="10483" y="1362"/>
                  <a:pt x="10452" y="1394"/>
                  <a:pt x="10420" y="1425"/>
                </a:cubicBezTo>
                <a:cubicBezTo>
                  <a:pt x="10483" y="1330"/>
                  <a:pt x="10515" y="1235"/>
                  <a:pt x="10515" y="1172"/>
                </a:cubicBezTo>
                <a:cubicBezTo>
                  <a:pt x="10515" y="1077"/>
                  <a:pt x="10483" y="1014"/>
                  <a:pt x="10452" y="950"/>
                </a:cubicBezTo>
                <a:cubicBezTo>
                  <a:pt x="10452" y="919"/>
                  <a:pt x="10420" y="919"/>
                  <a:pt x="10388" y="919"/>
                </a:cubicBezTo>
                <a:lnTo>
                  <a:pt x="10325" y="919"/>
                </a:lnTo>
                <a:lnTo>
                  <a:pt x="9501" y="1647"/>
                </a:lnTo>
                <a:cubicBezTo>
                  <a:pt x="10388" y="824"/>
                  <a:pt x="10357" y="760"/>
                  <a:pt x="10293" y="697"/>
                </a:cubicBezTo>
                <a:cubicBezTo>
                  <a:pt x="10293" y="697"/>
                  <a:pt x="10230" y="665"/>
                  <a:pt x="10198" y="665"/>
                </a:cubicBezTo>
                <a:lnTo>
                  <a:pt x="10166" y="665"/>
                </a:lnTo>
                <a:cubicBezTo>
                  <a:pt x="9280" y="665"/>
                  <a:pt x="1964" y="7442"/>
                  <a:pt x="507" y="8804"/>
                </a:cubicBezTo>
                <a:cubicBezTo>
                  <a:pt x="634" y="8614"/>
                  <a:pt x="887" y="8329"/>
                  <a:pt x="1267" y="7917"/>
                </a:cubicBezTo>
                <a:cubicBezTo>
                  <a:pt x="2154" y="7316"/>
                  <a:pt x="3801" y="5796"/>
                  <a:pt x="5891" y="3801"/>
                </a:cubicBezTo>
                <a:cubicBezTo>
                  <a:pt x="5955" y="3737"/>
                  <a:pt x="6018" y="3706"/>
                  <a:pt x="6081" y="3642"/>
                </a:cubicBezTo>
                <a:cubicBezTo>
                  <a:pt x="7253" y="2660"/>
                  <a:pt x="8520" y="1615"/>
                  <a:pt x="9786" y="602"/>
                </a:cubicBezTo>
                <a:cubicBezTo>
                  <a:pt x="9818" y="602"/>
                  <a:pt x="9818" y="570"/>
                  <a:pt x="9818" y="539"/>
                </a:cubicBezTo>
                <a:cubicBezTo>
                  <a:pt x="9818" y="539"/>
                  <a:pt x="9818" y="507"/>
                  <a:pt x="9786" y="475"/>
                </a:cubicBezTo>
                <a:cubicBezTo>
                  <a:pt x="9786" y="475"/>
                  <a:pt x="9755" y="444"/>
                  <a:pt x="9723" y="444"/>
                </a:cubicBezTo>
                <a:cubicBezTo>
                  <a:pt x="9723" y="444"/>
                  <a:pt x="9723" y="475"/>
                  <a:pt x="9691" y="475"/>
                </a:cubicBezTo>
                <a:lnTo>
                  <a:pt x="9660" y="475"/>
                </a:lnTo>
                <a:cubicBezTo>
                  <a:pt x="9628" y="507"/>
                  <a:pt x="9565" y="570"/>
                  <a:pt x="9470" y="634"/>
                </a:cubicBezTo>
                <a:cubicBezTo>
                  <a:pt x="9470" y="602"/>
                  <a:pt x="9438" y="570"/>
                  <a:pt x="9375" y="570"/>
                </a:cubicBezTo>
                <a:cubicBezTo>
                  <a:pt x="9121" y="570"/>
                  <a:pt x="8203" y="1425"/>
                  <a:pt x="6145" y="3357"/>
                </a:cubicBezTo>
                <a:cubicBezTo>
                  <a:pt x="4403" y="4846"/>
                  <a:pt x="2313" y="6619"/>
                  <a:pt x="666" y="8044"/>
                </a:cubicBezTo>
                <a:cubicBezTo>
                  <a:pt x="602" y="7537"/>
                  <a:pt x="5764" y="3135"/>
                  <a:pt x="9058" y="475"/>
                </a:cubicBezTo>
                <a:cubicBezTo>
                  <a:pt x="9090" y="475"/>
                  <a:pt x="9090" y="444"/>
                  <a:pt x="9090" y="412"/>
                </a:cubicBezTo>
                <a:cubicBezTo>
                  <a:pt x="9090" y="412"/>
                  <a:pt x="9090" y="380"/>
                  <a:pt x="9058" y="380"/>
                </a:cubicBezTo>
                <a:cubicBezTo>
                  <a:pt x="8995" y="285"/>
                  <a:pt x="8900" y="222"/>
                  <a:pt x="8773" y="222"/>
                </a:cubicBezTo>
                <a:lnTo>
                  <a:pt x="8710" y="222"/>
                </a:lnTo>
                <a:cubicBezTo>
                  <a:pt x="8710" y="222"/>
                  <a:pt x="8710" y="190"/>
                  <a:pt x="8710" y="190"/>
                </a:cubicBezTo>
                <a:cubicBezTo>
                  <a:pt x="8615" y="95"/>
                  <a:pt x="8520" y="64"/>
                  <a:pt x="8393" y="64"/>
                </a:cubicBezTo>
                <a:lnTo>
                  <a:pt x="8361" y="64"/>
                </a:lnTo>
                <a:cubicBezTo>
                  <a:pt x="8013" y="64"/>
                  <a:pt x="7475" y="380"/>
                  <a:pt x="6810" y="855"/>
                </a:cubicBezTo>
                <a:cubicBezTo>
                  <a:pt x="7063" y="602"/>
                  <a:pt x="7316" y="380"/>
                  <a:pt x="7570" y="159"/>
                </a:cubicBezTo>
                <a:cubicBezTo>
                  <a:pt x="7601" y="127"/>
                  <a:pt x="7601" y="64"/>
                  <a:pt x="7570" y="32"/>
                </a:cubicBezTo>
                <a:cubicBezTo>
                  <a:pt x="7570" y="32"/>
                  <a:pt x="7538" y="0"/>
                  <a:pt x="7506" y="0"/>
                </a:cubicBez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8"/>
          <p:cNvSpPr/>
          <p:nvPr/>
        </p:nvSpPr>
        <p:spPr>
          <a:xfrm>
            <a:off x="7925074" y="1262112"/>
            <a:ext cx="248289" cy="212329"/>
          </a:xfrm>
          <a:custGeom>
            <a:avLst/>
            <a:gdLst/>
            <a:ahLst/>
            <a:cxnLst/>
            <a:rect l="l" t="t" r="r" b="b"/>
            <a:pathLst>
              <a:path w="14696" h="14568" extrusionOk="0">
                <a:moveTo>
                  <a:pt x="11560" y="1489"/>
                </a:moveTo>
                <a:cubicBezTo>
                  <a:pt x="11592" y="1552"/>
                  <a:pt x="11592" y="1584"/>
                  <a:pt x="11592" y="1647"/>
                </a:cubicBezTo>
                <a:cubicBezTo>
                  <a:pt x="11592" y="1679"/>
                  <a:pt x="11560" y="1710"/>
                  <a:pt x="11560" y="1742"/>
                </a:cubicBezTo>
                <a:cubicBezTo>
                  <a:pt x="11560" y="1710"/>
                  <a:pt x="11528" y="1710"/>
                  <a:pt x="11528" y="1710"/>
                </a:cubicBezTo>
                <a:cubicBezTo>
                  <a:pt x="11497" y="1647"/>
                  <a:pt x="11465" y="1647"/>
                  <a:pt x="11433" y="1615"/>
                </a:cubicBezTo>
                <a:cubicBezTo>
                  <a:pt x="11497" y="1552"/>
                  <a:pt x="11528" y="1520"/>
                  <a:pt x="11560" y="1489"/>
                </a:cubicBezTo>
                <a:close/>
                <a:moveTo>
                  <a:pt x="10768" y="1552"/>
                </a:moveTo>
                <a:cubicBezTo>
                  <a:pt x="10737" y="1615"/>
                  <a:pt x="10705" y="1679"/>
                  <a:pt x="10642" y="1774"/>
                </a:cubicBezTo>
                <a:cubicBezTo>
                  <a:pt x="10515" y="1837"/>
                  <a:pt x="10388" y="1900"/>
                  <a:pt x="10230" y="1995"/>
                </a:cubicBezTo>
                <a:cubicBezTo>
                  <a:pt x="10483" y="1805"/>
                  <a:pt x="10642" y="1647"/>
                  <a:pt x="10768" y="1552"/>
                </a:cubicBezTo>
                <a:close/>
                <a:moveTo>
                  <a:pt x="10927" y="1805"/>
                </a:moveTo>
                <a:cubicBezTo>
                  <a:pt x="10895" y="1837"/>
                  <a:pt x="10832" y="1900"/>
                  <a:pt x="10768" y="1932"/>
                </a:cubicBezTo>
                <a:cubicBezTo>
                  <a:pt x="10610" y="2090"/>
                  <a:pt x="10483" y="2217"/>
                  <a:pt x="10325" y="2344"/>
                </a:cubicBezTo>
                <a:cubicBezTo>
                  <a:pt x="10483" y="2185"/>
                  <a:pt x="10642" y="2027"/>
                  <a:pt x="10737" y="1900"/>
                </a:cubicBezTo>
                <a:cubicBezTo>
                  <a:pt x="10831" y="1869"/>
                  <a:pt x="10895" y="1837"/>
                  <a:pt x="10927" y="1805"/>
                </a:cubicBezTo>
                <a:close/>
                <a:moveTo>
                  <a:pt x="8488" y="222"/>
                </a:moveTo>
                <a:cubicBezTo>
                  <a:pt x="8456" y="254"/>
                  <a:pt x="8456" y="254"/>
                  <a:pt x="8425" y="285"/>
                </a:cubicBezTo>
                <a:cubicBezTo>
                  <a:pt x="8298" y="317"/>
                  <a:pt x="8203" y="380"/>
                  <a:pt x="8076" y="444"/>
                </a:cubicBezTo>
                <a:cubicBezTo>
                  <a:pt x="8076" y="412"/>
                  <a:pt x="8076" y="380"/>
                  <a:pt x="8045" y="380"/>
                </a:cubicBezTo>
                <a:cubicBezTo>
                  <a:pt x="8022" y="358"/>
                  <a:pt x="8000" y="335"/>
                  <a:pt x="7966" y="335"/>
                </a:cubicBezTo>
                <a:cubicBezTo>
                  <a:pt x="7952" y="335"/>
                  <a:pt x="7937" y="339"/>
                  <a:pt x="7918" y="349"/>
                </a:cubicBezTo>
                <a:cubicBezTo>
                  <a:pt x="7570" y="634"/>
                  <a:pt x="5859" y="1964"/>
                  <a:pt x="4149" y="3389"/>
                </a:cubicBezTo>
                <a:cubicBezTo>
                  <a:pt x="5859" y="1742"/>
                  <a:pt x="7633" y="222"/>
                  <a:pt x="8361" y="222"/>
                </a:cubicBezTo>
                <a:close/>
                <a:moveTo>
                  <a:pt x="10325" y="2122"/>
                </a:moveTo>
                <a:lnTo>
                  <a:pt x="10325" y="2122"/>
                </a:lnTo>
                <a:cubicBezTo>
                  <a:pt x="9881" y="2534"/>
                  <a:pt x="9185" y="3040"/>
                  <a:pt x="8393" y="3611"/>
                </a:cubicBezTo>
                <a:cubicBezTo>
                  <a:pt x="8488" y="3516"/>
                  <a:pt x="8583" y="3420"/>
                  <a:pt x="8678" y="3357"/>
                </a:cubicBezTo>
                <a:cubicBezTo>
                  <a:pt x="9343" y="2819"/>
                  <a:pt x="9881" y="2407"/>
                  <a:pt x="10325" y="2122"/>
                </a:cubicBezTo>
                <a:close/>
                <a:moveTo>
                  <a:pt x="3548" y="2090"/>
                </a:moveTo>
                <a:cubicBezTo>
                  <a:pt x="2756" y="2819"/>
                  <a:pt x="2059" y="3452"/>
                  <a:pt x="1553" y="3801"/>
                </a:cubicBezTo>
                <a:cubicBezTo>
                  <a:pt x="1838" y="3547"/>
                  <a:pt x="2186" y="3262"/>
                  <a:pt x="2503" y="2945"/>
                </a:cubicBezTo>
                <a:cubicBezTo>
                  <a:pt x="2851" y="2660"/>
                  <a:pt x="3231" y="2344"/>
                  <a:pt x="3548" y="2090"/>
                </a:cubicBezTo>
                <a:close/>
                <a:moveTo>
                  <a:pt x="1014" y="4339"/>
                </a:moveTo>
                <a:lnTo>
                  <a:pt x="919" y="4402"/>
                </a:lnTo>
                <a:cubicBezTo>
                  <a:pt x="951" y="4371"/>
                  <a:pt x="951" y="4371"/>
                  <a:pt x="982" y="4339"/>
                </a:cubicBezTo>
                <a:close/>
                <a:moveTo>
                  <a:pt x="13808" y="4086"/>
                </a:moveTo>
                <a:cubicBezTo>
                  <a:pt x="13808" y="4117"/>
                  <a:pt x="13808" y="4149"/>
                  <a:pt x="13808" y="4181"/>
                </a:cubicBezTo>
                <a:cubicBezTo>
                  <a:pt x="13713" y="4244"/>
                  <a:pt x="13587" y="4307"/>
                  <a:pt x="13428" y="4402"/>
                </a:cubicBezTo>
                <a:lnTo>
                  <a:pt x="13808" y="4086"/>
                </a:lnTo>
                <a:close/>
                <a:moveTo>
                  <a:pt x="13967" y="4307"/>
                </a:moveTo>
                <a:cubicBezTo>
                  <a:pt x="13967" y="4339"/>
                  <a:pt x="13967" y="4371"/>
                  <a:pt x="13903" y="4434"/>
                </a:cubicBezTo>
                <a:cubicBezTo>
                  <a:pt x="13935" y="4371"/>
                  <a:pt x="13967" y="4339"/>
                  <a:pt x="13967" y="4307"/>
                </a:cubicBezTo>
                <a:close/>
                <a:moveTo>
                  <a:pt x="7475" y="4181"/>
                </a:moveTo>
                <a:cubicBezTo>
                  <a:pt x="7380" y="4244"/>
                  <a:pt x="7316" y="4307"/>
                  <a:pt x="7221" y="4371"/>
                </a:cubicBezTo>
                <a:cubicBezTo>
                  <a:pt x="7158" y="4434"/>
                  <a:pt x="7126" y="4466"/>
                  <a:pt x="7063" y="4497"/>
                </a:cubicBezTo>
                <a:cubicBezTo>
                  <a:pt x="7190" y="4371"/>
                  <a:pt x="7316" y="4276"/>
                  <a:pt x="7475" y="4181"/>
                </a:cubicBezTo>
                <a:close/>
                <a:moveTo>
                  <a:pt x="13777" y="4371"/>
                </a:moveTo>
                <a:cubicBezTo>
                  <a:pt x="13745" y="4466"/>
                  <a:pt x="13682" y="4592"/>
                  <a:pt x="13587" y="4687"/>
                </a:cubicBezTo>
                <a:cubicBezTo>
                  <a:pt x="13365" y="4751"/>
                  <a:pt x="13048" y="4877"/>
                  <a:pt x="12732" y="5067"/>
                </a:cubicBezTo>
                <a:cubicBezTo>
                  <a:pt x="13175" y="4719"/>
                  <a:pt x="13555" y="4466"/>
                  <a:pt x="13777" y="4371"/>
                </a:cubicBezTo>
                <a:close/>
                <a:moveTo>
                  <a:pt x="13777" y="4846"/>
                </a:moveTo>
                <a:cubicBezTo>
                  <a:pt x="13872" y="4846"/>
                  <a:pt x="13935" y="4877"/>
                  <a:pt x="13967" y="4909"/>
                </a:cubicBezTo>
                <a:cubicBezTo>
                  <a:pt x="13808" y="5004"/>
                  <a:pt x="13492" y="5226"/>
                  <a:pt x="13080" y="5574"/>
                </a:cubicBezTo>
                <a:cubicBezTo>
                  <a:pt x="13365" y="5289"/>
                  <a:pt x="13618" y="5036"/>
                  <a:pt x="13777" y="4846"/>
                </a:cubicBezTo>
                <a:close/>
                <a:moveTo>
                  <a:pt x="11275" y="1742"/>
                </a:moveTo>
                <a:cubicBezTo>
                  <a:pt x="11338" y="1742"/>
                  <a:pt x="11370" y="1774"/>
                  <a:pt x="11402" y="1805"/>
                </a:cubicBezTo>
                <a:cubicBezTo>
                  <a:pt x="11433" y="1837"/>
                  <a:pt x="11465" y="1900"/>
                  <a:pt x="11433" y="1964"/>
                </a:cubicBezTo>
                <a:cubicBezTo>
                  <a:pt x="11433" y="1995"/>
                  <a:pt x="11433" y="1995"/>
                  <a:pt x="11433" y="2027"/>
                </a:cubicBezTo>
                <a:cubicBezTo>
                  <a:pt x="11338" y="2217"/>
                  <a:pt x="11180" y="2407"/>
                  <a:pt x="10958" y="2660"/>
                </a:cubicBezTo>
                <a:cubicBezTo>
                  <a:pt x="10737" y="2819"/>
                  <a:pt x="10483" y="3009"/>
                  <a:pt x="10230" y="3199"/>
                </a:cubicBezTo>
                <a:cubicBezTo>
                  <a:pt x="9058" y="4022"/>
                  <a:pt x="7506" y="5099"/>
                  <a:pt x="6018" y="6239"/>
                </a:cubicBezTo>
                <a:cubicBezTo>
                  <a:pt x="7285" y="5162"/>
                  <a:pt x="8900" y="3769"/>
                  <a:pt x="10895" y="2059"/>
                </a:cubicBezTo>
                <a:cubicBezTo>
                  <a:pt x="11022" y="1932"/>
                  <a:pt x="11148" y="1837"/>
                  <a:pt x="11275" y="1742"/>
                </a:cubicBezTo>
                <a:close/>
                <a:moveTo>
                  <a:pt x="10357" y="1140"/>
                </a:moveTo>
                <a:lnTo>
                  <a:pt x="10357" y="1140"/>
                </a:lnTo>
                <a:cubicBezTo>
                  <a:pt x="10325" y="1267"/>
                  <a:pt x="10230" y="1425"/>
                  <a:pt x="10071" y="1647"/>
                </a:cubicBezTo>
                <a:cubicBezTo>
                  <a:pt x="9026" y="2439"/>
                  <a:pt x="7126" y="4022"/>
                  <a:pt x="5321" y="5606"/>
                </a:cubicBezTo>
                <a:cubicBezTo>
                  <a:pt x="4814" y="5954"/>
                  <a:pt x="4308" y="6271"/>
                  <a:pt x="3833" y="6587"/>
                </a:cubicBezTo>
                <a:lnTo>
                  <a:pt x="10357" y="1140"/>
                </a:lnTo>
                <a:close/>
                <a:moveTo>
                  <a:pt x="11592" y="2850"/>
                </a:moveTo>
                <a:lnTo>
                  <a:pt x="11592" y="2850"/>
                </a:lnTo>
                <a:cubicBezTo>
                  <a:pt x="11275" y="3135"/>
                  <a:pt x="10958" y="3452"/>
                  <a:pt x="10610" y="3769"/>
                </a:cubicBezTo>
                <a:lnTo>
                  <a:pt x="7031" y="6777"/>
                </a:lnTo>
                <a:cubicBezTo>
                  <a:pt x="8171" y="5732"/>
                  <a:pt x="9280" y="4719"/>
                  <a:pt x="10166" y="3864"/>
                </a:cubicBezTo>
                <a:cubicBezTo>
                  <a:pt x="10705" y="3452"/>
                  <a:pt x="11212" y="3104"/>
                  <a:pt x="11592" y="2850"/>
                </a:cubicBezTo>
                <a:close/>
                <a:moveTo>
                  <a:pt x="11896" y="6648"/>
                </a:moveTo>
                <a:lnTo>
                  <a:pt x="11896" y="6648"/>
                </a:lnTo>
                <a:cubicBezTo>
                  <a:pt x="11847" y="6691"/>
                  <a:pt x="11798" y="6735"/>
                  <a:pt x="11748" y="6779"/>
                </a:cubicBezTo>
                <a:lnTo>
                  <a:pt x="11748" y="6779"/>
                </a:lnTo>
                <a:lnTo>
                  <a:pt x="11782" y="6746"/>
                </a:lnTo>
                <a:cubicBezTo>
                  <a:pt x="11814" y="6713"/>
                  <a:pt x="11855" y="6680"/>
                  <a:pt x="11896" y="6648"/>
                </a:cubicBezTo>
                <a:close/>
                <a:moveTo>
                  <a:pt x="11477" y="7007"/>
                </a:moveTo>
                <a:lnTo>
                  <a:pt x="11477" y="7007"/>
                </a:lnTo>
                <a:cubicBezTo>
                  <a:pt x="11452" y="7026"/>
                  <a:pt x="11427" y="7044"/>
                  <a:pt x="11402" y="7062"/>
                </a:cubicBezTo>
                <a:cubicBezTo>
                  <a:pt x="11428" y="7043"/>
                  <a:pt x="11453" y="7024"/>
                  <a:pt x="11477" y="7007"/>
                </a:cubicBezTo>
                <a:close/>
                <a:moveTo>
                  <a:pt x="6366" y="5131"/>
                </a:moveTo>
                <a:cubicBezTo>
                  <a:pt x="5511" y="5859"/>
                  <a:pt x="4561" y="6619"/>
                  <a:pt x="3643" y="7316"/>
                </a:cubicBezTo>
                <a:lnTo>
                  <a:pt x="5891" y="5447"/>
                </a:lnTo>
                <a:cubicBezTo>
                  <a:pt x="5923" y="5416"/>
                  <a:pt x="5955" y="5384"/>
                  <a:pt x="6018" y="5352"/>
                </a:cubicBezTo>
                <a:cubicBezTo>
                  <a:pt x="6145" y="5289"/>
                  <a:pt x="6271" y="5194"/>
                  <a:pt x="6366" y="5131"/>
                </a:cubicBezTo>
                <a:close/>
                <a:moveTo>
                  <a:pt x="3041" y="4751"/>
                </a:moveTo>
                <a:lnTo>
                  <a:pt x="3041" y="4751"/>
                </a:lnTo>
                <a:cubicBezTo>
                  <a:pt x="1838" y="5986"/>
                  <a:pt x="856" y="7031"/>
                  <a:pt x="571" y="7379"/>
                </a:cubicBezTo>
                <a:cubicBezTo>
                  <a:pt x="539" y="7347"/>
                  <a:pt x="539" y="7316"/>
                  <a:pt x="571" y="7284"/>
                </a:cubicBezTo>
                <a:cubicBezTo>
                  <a:pt x="571" y="7157"/>
                  <a:pt x="634" y="7031"/>
                  <a:pt x="729" y="6872"/>
                </a:cubicBezTo>
                <a:cubicBezTo>
                  <a:pt x="919" y="6651"/>
                  <a:pt x="1172" y="6397"/>
                  <a:pt x="1489" y="6081"/>
                </a:cubicBezTo>
                <a:cubicBezTo>
                  <a:pt x="1933" y="5701"/>
                  <a:pt x="2471" y="5257"/>
                  <a:pt x="3041" y="4751"/>
                </a:cubicBezTo>
                <a:close/>
                <a:moveTo>
                  <a:pt x="9881" y="2724"/>
                </a:moveTo>
                <a:cubicBezTo>
                  <a:pt x="7095" y="5131"/>
                  <a:pt x="4941" y="6967"/>
                  <a:pt x="3421" y="8234"/>
                </a:cubicBezTo>
                <a:cubicBezTo>
                  <a:pt x="4719" y="6936"/>
                  <a:pt x="5859" y="5859"/>
                  <a:pt x="6841" y="4941"/>
                </a:cubicBezTo>
                <a:cubicBezTo>
                  <a:pt x="7063" y="4782"/>
                  <a:pt x="7253" y="4592"/>
                  <a:pt x="7475" y="4434"/>
                </a:cubicBezTo>
                <a:cubicBezTo>
                  <a:pt x="8393" y="3801"/>
                  <a:pt x="9248" y="3230"/>
                  <a:pt x="9881" y="2724"/>
                </a:cubicBezTo>
                <a:close/>
                <a:moveTo>
                  <a:pt x="5258" y="7664"/>
                </a:moveTo>
                <a:cubicBezTo>
                  <a:pt x="4878" y="7949"/>
                  <a:pt x="4466" y="8266"/>
                  <a:pt x="4118" y="8519"/>
                </a:cubicBezTo>
                <a:cubicBezTo>
                  <a:pt x="4244" y="8424"/>
                  <a:pt x="4371" y="8329"/>
                  <a:pt x="4498" y="8202"/>
                </a:cubicBezTo>
                <a:cubicBezTo>
                  <a:pt x="4751" y="8012"/>
                  <a:pt x="5004" y="7822"/>
                  <a:pt x="5258" y="7664"/>
                </a:cubicBezTo>
                <a:close/>
                <a:moveTo>
                  <a:pt x="13428" y="4909"/>
                </a:moveTo>
                <a:lnTo>
                  <a:pt x="13428" y="4909"/>
                </a:lnTo>
                <a:cubicBezTo>
                  <a:pt x="13302" y="5099"/>
                  <a:pt x="13112" y="5289"/>
                  <a:pt x="12890" y="5511"/>
                </a:cubicBezTo>
                <a:cubicBezTo>
                  <a:pt x="12542" y="5859"/>
                  <a:pt x="12130" y="6207"/>
                  <a:pt x="11687" y="6619"/>
                </a:cubicBezTo>
                <a:cubicBezTo>
                  <a:pt x="10642" y="7411"/>
                  <a:pt x="9406" y="8393"/>
                  <a:pt x="8235" y="9311"/>
                </a:cubicBezTo>
                <a:cubicBezTo>
                  <a:pt x="8203" y="9343"/>
                  <a:pt x="8171" y="9374"/>
                  <a:pt x="8140" y="9374"/>
                </a:cubicBezTo>
                <a:cubicBezTo>
                  <a:pt x="9216" y="8393"/>
                  <a:pt x="10261" y="7347"/>
                  <a:pt x="11117" y="6461"/>
                </a:cubicBezTo>
                <a:cubicBezTo>
                  <a:pt x="12067" y="5669"/>
                  <a:pt x="12858" y="5099"/>
                  <a:pt x="13428" y="4909"/>
                </a:cubicBezTo>
                <a:close/>
                <a:moveTo>
                  <a:pt x="10325" y="3326"/>
                </a:moveTo>
                <a:lnTo>
                  <a:pt x="10325" y="3326"/>
                </a:lnTo>
                <a:cubicBezTo>
                  <a:pt x="9994" y="3656"/>
                  <a:pt x="9633" y="4013"/>
                  <a:pt x="9216" y="4371"/>
                </a:cubicBezTo>
                <a:cubicBezTo>
                  <a:pt x="7728" y="5447"/>
                  <a:pt x="5955" y="6777"/>
                  <a:pt x="4466" y="8012"/>
                </a:cubicBezTo>
                <a:cubicBezTo>
                  <a:pt x="3738" y="8551"/>
                  <a:pt x="3073" y="9026"/>
                  <a:pt x="2503" y="9406"/>
                </a:cubicBezTo>
                <a:cubicBezTo>
                  <a:pt x="4434" y="7474"/>
                  <a:pt x="8203" y="4814"/>
                  <a:pt x="10325" y="3326"/>
                </a:cubicBezTo>
                <a:close/>
                <a:moveTo>
                  <a:pt x="4466" y="6366"/>
                </a:moveTo>
                <a:cubicBezTo>
                  <a:pt x="4371" y="6429"/>
                  <a:pt x="4308" y="6524"/>
                  <a:pt x="4213" y="6587"/>
                </a:cubicBezTo>
                <a:cubicBezTo>
                  <a:pt x="3611" y="7094"/>
                  <a:pt x="3073" y="7537"/>
                  <a:pt x="2598" y="7981"/>
                </a:cubicBezTo>
                <a:lnTo>
                  <a:pt x="824" y="9469"/>
                </a:lnTo>
                <a:cubicBezTo>
                  <a:pt x="792" y="9501"/>
                  <a:pt x="792" y="9533"/>
                  <a:pt x="824" y="9596"/>
                </a:cubicBezTo>
                <a:lnTo>
                  <a:pt x="856" y="9596"/>
                </a:lnTo>
                <a:cubicBezTo>
                  <a:pt x="824" y="9628"/>
                  <a:pt x="792" y="9628"/>
                  <a:pt x="792" y="9659"/>
                </a:cubicBezTo>
                <a:cubicBezTo>
                  <a:pt x="761" y="9628"/>
                  <a:pt x="761" y="9564"/>
                  <a:pt x="761" y="9501"/>
                </a:cubicBezTo>
                <a:cubicBezTo>
                  <a:pt x="792" y="9279"/>
                  <a:pt x="1014" y="8994"/>
                  <a:pt x="1331" y="8678"/>
                </a:cubicBezTo>
                <a:lnTo>
                  <a:pt x="2281" y="7854"/>
                </a:lnTo>
                <a:cubicBezTo>
                  <a:pt x="2914" y="7411"/>
                  <a:pt x="3674" y="6872"/>
                  <a:pt x="4466" y="6366"/>
                </a:cubicBezTo>
                <a:close/>
                <a:moveTo>
                  <a:pt x="14505" y="6872"/>
                </a:moveTo>
                <a:lnTo>
                  <a:pt x="14505" y="6872"/>
                </a:lnTo>
                <a:cubicBezTo>
                  <a:pt x="14315" y="7347"/>
                  <a:pt x="13143" y="8488"/>
                  <a:pt x="11687" y="9754"/>
                </a:cubicBezTo>
                <a:cubicBezTo>
                  <a:pt x="12985" y="8456"/>
                  <a:pt x="14125" y="7284"/>
                  <a:pt x="14505" y="6872"/>
                </a:cubicBezTo>
                <a:close/>
                <a:moveTo>
                  <a:pt x="11307" y="5099"/>
                </a:moveTo>
                <a:lnTo>
                  <a:pt x="11307" y="5099"/>
                </a:lnTo>
                <a:cubicBezTo>
                  <a:pt x="9881" y="6461"/>
                  <a:pt x="7665" y="8266"/>
                  <a:pt x="5574" y="9913"/>
                </a:cubicBezTo>
                <a:lnTo>
                  <a:pt x="11307" y="5099"/>
                </a:lnTo>
                <a:close/>
                <a:moveTo>
                  <a:pt x="2376" y="9311"/>
                </a:moveTo>
                <a:lnTo>
                  <a:pt x="2376" y="9311"/>
                </a:lnTo>
                <a:cubicBezTo>
                  <a:pt x="2186" y="9501"/>
                  <a:pt x="2028" y="9659"/>
                  <a:pt x="1869" y="9849"/>
                </a:cubicBezTo>
                <a:cubicBezTo>
                  <a:pt x="1806" y="9913"/>
                  <a:pt x="1711" y="9944"/>
                  <a:pt x="1648" y="10008"/>
                </a:cubicBezTo>
                <a:cubicBezTo>
                  <a:pt x="1806" y="9818"/>
                  <a:pt x="1996" y="9659"/>
                  <a:pt x="2154" y="9469"/>
                </a:cubicBezTo>
                <a:cubicBezTo>
                  <a:pt x="2218" y="9406"/>
                  <a:pt x="2312" y="9374"/>
                  <a:pt x="2376" y="9311"/>
                </a:cubicBezTo>
                <a:close/>
                <a:moveTo>
                  <a:pt x="4973" y="6492"/>
                </a:moveTo>
                <a:lnTo>
                  <a:pt x="4973" y="6492"/>
                </a:lnTo>
                <a:cubicBezTo>
                  <a:pt x="4086" y="7347"/>
                  <a:pt x="3104" y="8298"/>
                  <a:pt x="2028" y="9374"/>
                </a:cubicBezTo>
                <a:cubicBezTo>
                  <a:pt x="1426" y="9881"/>
                  <a:pt x="1046" y="10166"/>
                  <a:pt x="887" y="10261"/>
                </a:cubicBezTo>
                <a:lnTo>
                  <a:pt x="887" y="10198"/>
                </a:lnTo>
                <a:cubicBezTo>
                  <a:pt x="919" y="9944"/>
                  <a:pt x="1299" y="9469"/>
                  <a:pt x="1901" y="8868"/>
                </a:cubicBezTo>
                <a:cubicBezTo>
                  <a:pt x="2661" y="8298"/>
                  <a:pt x="3801" y="7442"/>
                  <a:pt x="4973" y="6492"/>
                </a:cubicBezTo>
                <a:close/>
                <a:moveTo>
                  <a:pt x="3136" y="9184"/>
                </a:moveTo>
                <a:cubicBezTo>
                  <a:pt x="2914" y="9374"/>
                  <a:pt x="2724" y="9564"/>
                  <a:pt x="2534" y="9723"/>
                </a:cubicBezTo>
                <a:cubicBezTo>
                  <a:pt x="2091" y="10071"/>
                  <a:pt x="1774" y="10324"/>
                  <a:pt x="1553" y="10546"/>
                </a:cubicBezTo>
                <a:cubicBezTo>
                  <a:pt x="1648" y="10356"/>
                  <a:pt x="1806" y="10198"/>
                  <a:pt x="1964" y="9976"/>
                </a:cubicBezTo>
                <a:cubicBezTo>
                  <a:pt x="2281" y="9754"/>
                  <a:pt x="2693" y="9501"/>
                  <a:pt x="3136" y="9184"/>
                </a:cubicBezTo>
                <a:close/>
                <a:moveTo>
                  <a:pt x="13998" y="8931"/>
                </a:moveTo>
                <a:lnTo>
                  <a:pt x="13998" y="8931"/>
                </a:lnTo>
                <a:cubicBezTo>
                  <a:pt x="13903" y="9121"/>
                  <a:pt x="13555" y="9501"/>
                  <a:pt x="13017" y="9976"/>
                </a:cubicBezTo>
                <a:cubicBezTo>
                  <a:pt x="12700" y="10198"/>
                  <a:pt x="12352" y="10483"/>
                  <a:pt x="11940" y="10799"/>
                </a:cubicBezTo>
                <a:cubicBezTo>
                  <a:pt x="12795" y="9976"/>
                  <a:pt x="13713" y="9121"/>
                  <a:pt x="13998" y="8931"/>
                </a:cubicBezTo>
                <a:close/>
                <a:moveTo>
                  <a:pt x="7570" y="6081"/>
                </a:moveTo>
                <a:lnTo>
                  <a:pt x="7570" y="6081"/>
                </a:lnTo>
                <a:cubicBezTo>
                  <a:pt x="5226" y="8202"/>
                  <a:pt x="2819" y="10293"/>
                  <a:pt x="1743" y="10863"/>
                </a:cubicBezTo>
                <a:cubicBezTo>
                  <a:pt x="1933" y="10609"/>
                  <a:pt x="2218" y="10261"/>
                  <a:pt x="2598" y="9913"/>
                </a:cubicBezTo>
                <a:cubicBezTo>
                  <a:pt x="3073" y="9533"/>
                  <a:pt x="3611" y="9121"/>
                  <a:pt x="4181" y="8678"/>
                </a:cubicBezTo>
                <a:cubicBezTo>
                  <a:pt x="5258" y="7886"/>
                  <a:pt x="6430" y="6967"/>
                  <a:pt x="7570" y="6081"/>
                </a:cubicBezTo>
                <a:close/>
                <a:moveTo>
                  <a:pt x="1806" y="10546"/>
                </a:moveTo>
                <a:lnTo>
                  <a:pt x="1806" y="10546"/>
                </a:lnTo>
                <a:cubicBezTo>
                  <a:pt x="1679" y="10704"/>
                  <a:pt x="1553" y="10831"/>
                  <a:pt x="1489" y="10989"/>
                </a:cubicBezTo>
                <a:cubicBezTo>
                  <a:pt x="1426" y="10989"/>
                  <a:pt x="1362" y="11021"/>
                  <a:pt x="1331" y="11021"/>
                </a:cubicBezTo>
                <a:cubicBezTo>
                  <a:pt x="1331" y="10989"/>
                  <a:pt x="1331" y="10958"/>
                  <a:pt x="1331" y="10958"/>
                </a:cubicBezTo>
                <a:cubicBezTo>
                  <a:pt x="1426" y="10863"/>
                  <a:pt x="1584" y="10704"/>
                  <a:pt x="1806" y="10546"/>
                </a:cubicBezTo>
                <a:close/>
                <a:moveTo>
                  <a:pt x="7981" y="9121"/>
                </a:moveTo>
                <a:lnTo>
                  <a:pt x="7981" y="9121"/>
                </a:lnTo>
                <a:cubicBezTo>
                  <a:pt x="7506" y="9596"/>
                  <a:pt x="7031" y="10103"/>
                  <a:pt x="6556" y="10546"/>
                </a:cubicBezTo>
                <a:lnTo>
                  <a:pt x="6430" y="10641"/>
                </a:lnTo>
                <a:cubicBezTo>
                  <a:pt x="6176" y="10831"/>
                  <a:pt x="5955" y="10989"/>
                  <a:pt x="5733" y="11148"/>
                </a:cubicBezTo>
                <a:cubicBezTo>
                  <a:pt x="6461" y="10483"/>
                  <a:pt x="7221" y="9786"/>
                  <a:pt x="7981" y="9121"/>
                </a:cubicBezTo>
                <a:close/>
                <a:moveTo>
                  <a:pt x="7728" y="6397"/>
                </a:moveTo>
                <a:cubicBezTo>
                  <a:pt x="6905" y="7157"/>
                  <a:pt x="6050" y="7917"/>
                  <a:pt x="5258" y="8646"/>
                </a:cubicBezTo>
                <a:cubicBezTo>
                  <a:pt x="3928" y="9786"/>
                  <a:pt x="2756" y="10736"/>
                  <a:pt x="2059" y="11179"/>
                </a:cubicBezTo>
                <a:lnTo>
                  <a:pt x="7728" y="6397"/>
                </a:lnTo>
                <a:close/>
                <a:moveTo>
                  <a:pt x="2566" y="10546"/>
                </a:moveTo>
                <a:lnTo>
                  <a:pt x="1521" y="11401"/>
                </a:lnTo>
                <a:cubicBezTo>
                  <a:pt x="1521" y="11369"/>
                  <a:pt x="1521" y="11369"/>
                  <a:pt x="1521" y="11338"/>
                </a:cubicBezTo>
                <a:cubicBezTo>
                  <a:pt x="1553" y="11274"/>
                  <a:pt x="1553" y="11179"/>
                  <a:pt x="1616" y="11116"/>
                </a:cubicBezTo>
                <a:cubicBezTo>
                  <a:pt x="1838" y="10989"/>
                  <a:pt x="2186" y="10799"/>
                  <a:pt x="2566" y="10546"/>
                </a:cubicBezTo>
                <a:close/>
                <a:moveTo>
                  <a:pt x="1394" y="11179"/>
                </a:moveTo>
                <a:cubicBezTo>
                  <a:pt x="1394" y="11211"/>
                  <a:pt x="1362" y="11274"/>
                  <a:pt x="1362" y="11306"/>
                </a:cubicBezTo>
                <a:cubicBezTo>
                  <a:pt x="1362" y="11338"/>
                  <a:pt x="1362" y="11401"/>
                  <a:pt x="1362" y="11433"/>
                </a:cubicBezTo>
                <a:cubicBezTo>
                  <a:pt x="1299" y="11369"/>
                  <a:pt x="1299" y="11274"/>
                  <a:pt x="1299" y="11179"/>
                </a:cubicBezTo>
                <a:close/>
                <a:moveTo>
                  <a:pt x="8900" y="9026"/>
                </a:moveTo>
                <a:cubicBezTo>
                  <a:pt x="8235" y="9596"/>
                  <a:pt x="7601" y="10134"/>
                  <a:pt x="7031" y="10609"/>
                </a:cubicBezTo>
                <a:cubicBezTo>
                  <a:pt x="6428" y="11122"/>
                  <a:pt x="5940" y="11520"/>
                  <a:pt x="5539" y="11858"/>
                </a:cubicBezTo>
                <a:lnTo>
                  <a:pt x="5539" y="11858"/>
                </a:lnTo>
                <a:cubicBezTo>
                  <a:pt x="5671" y="11741"/>
                  <a:pt x="5785" y="11602"/>
                  <a:pt x="5923" y="11464"/>
                </a:cubicBezTo>
                <a:cubicBezTo>
                  <a:pt x="6620" y="10863"/>
                  <a:pt x="7443" y="10166"/>
                  <a:pt x="8330" y="9438"/>
                </a:cubicBezTo>
                <a:cubicBezTo>
                  <a:pt x="8520" y="9311"/>
                  <a:pt x="8710" y="9153"/>
                  <a:pt x="8900" y="9026"/>
                </a:cubicBezTo>
                <a:close/>
                <a:moveTo>
                  <a:pt x="6841" y="9913"/>
                </a:moveTo>
                <a:cubicBezTo>
                  <a:pt x="5891" y="10768"/>
                  <a:pt x="5036" y="11559"/>
                  <a:pt x="4434" y="12129"/>
                </a:cubicBezTo>
                <a:cubicBezTo>
                  <a:pt x="4149" y="12351"/>
                  <a:pt x="3928" y="12509"/>
                  <a:pt x="3801" y="12636"/>
                </a:cubicBezTo>
                <a:cubicBezTo>
                  <a:pt x="3674" y="12699"/>
                  <a:pt x="3548" y="12763"/>
                  <a:pt x="3421" y="12794"/>
                </a:cubicBezTo>
                <a:lnTo>
                  <a:pt x="6841" y="9913"/>
                </a:lnTo>
                <a:close/>
                <a:moveTo>
                  <a:pt x="5448" y="10863"/>
                </a:moveTo>
                <a:lnTo>
                  <a:pt x="5448" y="10863"/>
                </a:lnTo>
                <a:cubicBezTo>
                  <a:pt x="4656" y="11528"/>
                  <a:pt x="3864" y="12224"/>
                  <a:pt x="3136" y="12826"/>
                </a:cubicBezTo>
                <a:cubicBezTo>
                  <a:pt x="3104" y="12826"/>
                  <a:pt x="3073" y="12794"/>
                  <a:pt x="3041" y="12794"/>
                </a:cubicBezTo>
                <a:cubicBezTo>
                  <a:pt x="3326" y="12573"/>
                  <a:pt x="4244" y="11813"/>
                  <a:pt x="5448" y="10863"/>
                </a:cubicBezTo>
                <a:close/>
                <a:moveTo>
                  <a:pt x="9850" y="10451"/>
                </a:moveTo>
                <a:lnTo>
                  <a:pt x="9850" y="10451"/>
                </a:lnTo>
                <a:cubicBezTo>
                  <a:pt x="8583" y="11623"/>
                  <a:pt x="7348" y="12763"/>
                  <a:pt x="6398" y="13365"/>
                </a:cubicBezTo>
                <a:cubicBezTo>
                  <a:pt x="6430" y="13301"/>
                  <a:pt x="6493" y="13238"/>
                  <a:pt x="6556" y="13206"/>
                </a:cubicBezTo>
                <a:lnTo>
                  <a:pt x="9850" y="10451"/>
                </a:lnTo>
                <a:close/>
                <a:moveTo>
                  <a:pt x="12605" y="9691"/>
                </a:moveTo>
                <a:lnTo>
                  <a:pt x="12605" y="9691"/>
                </a:lnTo>
                <a:cubicBezTo>
                  <a:pt x="11370" y="10989"/>
                  <a:pt x="9691" y="12699"/>
                  <a:pt x="8425" y="13618"/>
                </a:cubicBezTo>
                <a:lnTo>
                  <a:pt x="12605" y="9691"/>
                </a:lnTo>
                <a:close/>
                <a:moveTo>
                  <a:pt x="5194" y="13650"/>
                </a:moveTo>
                <a:lnTo>
                  <a:pt x="5194" y="13650"/>
                </a:lnTo>
                <a:cubicBezTo>
                  <a:pt x="5163" y="13681"/>
                  <a:pt x="5163" y="13745"/>
                  <a:pt x="5131" y="13776"/>
                </a:cubicBezTo>
                <a:cubicBezTo>
                  <a:pt x="5131" y="13776"/>
                  <a:pt x="5099" y="13776"/>
                  <a:pt x="5099" y="13745"/>
                </a:cubicBezTo>
                <a:lnTo>
                  <a:pt x="5194" y="13650"/>
                </a:lnTo>
                <a:close/>
                <a:moveTo>
                  <a:pt x="13650" y="6492"/>
                </a:moveTo>
                <a:lnTo>
                  <a:pt x="13650" y="6492"/>
                </a:lnTo>
                <a:cubicBezTo>
                  <a:pt x="13207" y="6967"/>
                  <a:pt x="12510" y="7727"/>
                  <a:pt x="11687" y="8583"/>
                </a:cubicBezTo>
                <a:cubicBezTo>
                  <a:pt x="9945" y="10008"/>
                  <a:pt x="7728" y="11844"/>
                  <a:pt x="6525" y="13016"/>
                </a:cubicBezTo>
                <a:lnTo>
                  <a:pt x="5669" y="13745"/>
                </a:lnTo>
                <a:cubicBezTo>
                  <a:pt x="5511" y="13776"/>
                  <a:pt x="5416" y="13808"/>
                  <a:pt x="5289" y="13808"/>
                </a:cubicBezTo>
                <a:cubicBezTo>
                  <a:pt x="5353" y="13650"/>
                  <a:pt x="5479" y="13460"/>
                  <a:pt x="5638" y="13238"/>
                </a:cubicBezTo>
                <a:lnTo>
                  <a:pt x="10578" y="8836"/>
                </a:lnTo>
                <a:cubicBezTo>
                  <a:pt x="11813" y="7854"/>
                  <a:pt x="12985" y="6999"/>
                  <a:pt x="13650" y="6492"/>
                </a:cubicBezTo>
                <a:close/>
                <a:moveTo>
                  <a:pt x="5384" y="13966"/>
                </a:moveTo>
                <a:lnTo>
                  <a:pt x="5258" y="14061"/>
                </a:lnTo>
                <a:cubicBezTo>
                  <a:pt x="5258" y="14030"/>
                  <a:pt x="5258" y="13998"/>
                  <a:pt x="5258" y="13966"/>
                </a:cubicBezTo>
                <a:close/>
                <a:moveTo>
                  <a:pt x="13302" y="10673"/>
                </a:moveTo>
                <a:cubicBezTo>
                  <a:pt x="12922" y="11084"/>
                  <a:pt x="12605" y="11433"/>
                  <a:pt x="12352" y="11718"/>
                </a:cubicBezTo>
                <a:cubicBezTo>
                  <a:pt x="11243" y="12826"/>
                  <a:pt x="9881" y="14061"/>
                  <a:pt x="9438" y="14061"/>
                </a:cubicBezTo>
                <a:lnTo>
                  <a:pt x="9375" y="14061"/>
                </a:lnTo>
                <a:cubicBezTo>
                  <a:pt x="9343" y="13808"/>
                  <a:pt x="10832" y="12668"/>
                  <a:pt x="11813" y="11876"/>
                </a:cubicBezTo>
                <a:cubicBezTo>
                  <a:pt x="12415" y="11401"/>
                  <a:pt x="12922" y="11021"/>
                  <a:pt x="13302" y="10673"/>
                </a:cubicBezTo>
                <a:close/>
                <a:moveTo>
                  <a:pt x="7506" y="0"/>
                </a:moveTo>
                <a:cubicBezTo>
                  <a:pt x="7380" y="0"/>
                  <a:pt x="6905" y="412"/>
                  <a:pt x="5099" y="2090"/>
                </a:cubicBezTo>
                <a:cubicBezTo>
                  <a:pt x="3801" y="3294"/>
                  <a:pt x="1743" y="5194"/>
                  <a:pt x="951" y="5701"/>
                </a:cubicBezTo>
                <a:lnTo>
                  <a:pt x="6905" y="159"/>
                </a:lnTo>
                <a:cubicBezTo>
                  <a:pt x="6936" y="127"/>
                  <a:pt x="6936" y="95"/>
                  <a:pt x="6905" y="64"/>
                </a:cubicBezTo>
                <a:cubicBezTo>
                  <a:pt x="6905" y="32"/>
                  <a:pt x="6873" y="32"/>
                  <a:pt x="6873" y="32"/>
                </a:cubicBezTo>
                <a:cubicBezTo>
                  <a:pt x="6810" y="32"/>
                  <a:pt x="6778" y="32"/>
                  <a:pt x="4276" y="2185"/>
                </a:cubicBezTo>
                <a:cubicBezTo>
                  <a:pt x="3548" y="2819"/>
                  <a:pt x="2693" y="3547"/>
                  <a:pt x="1964" y="4149"/>
                </a:cubicBezTo>
                <a:lnTo>
                  <a:pt x="6113" y="285"/>
                </a:lnTo>
                <a:cubicBezTo>
                  <a:pt x="6145" y="254"/>
                  <a:pt x="6145" y="190"/>
                  <a:pt x="6113" y="159"/>
                </a:cubicBezTo>
                <a:cubicBezTo>
                  <a:pt x="6097" y="143"/>
                  <a:pt x="6081" y="135"/>
                  <a:pt x="6065" y="135"/>
                </a:cubicBezTo>
                <a:cubicBezTo>
                  <a:pt x="6050" y="135"/>
                  <a:pt x="6034" y="143"/>
                  <a:pt x="6018" y="159"/>
                </a:cubicBezTo>
                <a:lnTo>
                  <a:pt x="5068" y="950"/>
                </a:lnTo>
                <a:cubicBezTo>
                  <a:pt x="5068" y="950"/>
                  <a:pt x="5068" y="919"/>
                  <a:pt x="5099" y="919"/>
                </a:cubicBezTo>
                <a:cubicBezTo>
                  <a:pt x="5416" y="665"/>
                  <a:pt x="5479" y="570"/>
                  <a:pt x="5479" y="539"/>
                </a:cubicBezTo>
                <a:cubicBezTo>
                  <a:pt x="5479" y="507"/>
                  <a:pt x="5479" y="475"/>
                  <a:pt x="5448" y="475"/>
                </a:cubicBezTo>
                <a:cubicBezTo>
                  <a:pt x="5448" y="444"/>
                  <a:pt x="5416" y="444"/>
                  <a:pt x="5416" y="444"/>
                </a:cubicBezTo>
                <a:lnTo>
                  <a:pt x="5353" y="444"/>
                </a:lnTo>
                <a:cubicBezTo>
                  <a:pt x="5226" y="570"/>
                  <a:pt x="5099" y="697"/>
                  <a:pt x="4973" y="792"/>
                </a:cubicBezTo>
                <a:cubicBezTo>
                  <a:pt x="4719" y="1014"/>
                  <a:pt x="4371" y="1267"/>
                  <a:pt x="4023" y="1552"/>
                </a:cubicBezTo>
                <a:cubicBezTo>
                  <a:pt x="3769" y="1742"/>
                  <a:pt x="3484" y="1964"/>
                  <a:pt x="3231" y="2154"/>
                </a:cubicBezTo>
                <a:cubicBezTo>
                  <a:pt x="3421" y="1900"/>
                  <a:pt x="3579" y="1679"/>
                  <a:pt x="3579" y="1552"/>
                </a:cubicBezTo>
                <a:cubicBezTo>
                  <a:pt x="3579" y="1457"/>
                  <a:pt x="3579" y="1394"/>
                  <a:pt x="3516" y="1362"/>
                </a:cubicBezTo>
                <a:cubicBezTo>
                  <a:pt x="3516" y="1330"/>
                  <a:pt x="3484" y="1330"/>
                  <a:pt x="3453" y="1330"/>
                </a:cubicBezTo>
                <a:cubicBezTo>
                  <a:pt x="3453" y="1330"/>
                  <a:pt x="3421" y="1330"/>
                  <a:pt x="3389" y="1362"/>
                </a:cubicBezTo>
                <a:cubicBezTo>
                  <a:pt x="3009" y="1774"/>
                  <a:pt x="2503" y="2217"/>
                  <a:pt x="2376" y="2280"/>
                </a:cubicBezTo>
                <a:cubicBezTo>
                  <a:pt x="2365" y="2270"/>
                  <a:pt x="2355" y="2266"/>
                  <a:pt x="2344" y="2266"/>
                </a:cubicBezTo>
                <a:cubicBezTo>
                  <a:pt x="2323" y="2266"/>
                  <a:pt x="2302" y="2280"/>
                  <a:pt x="2281" y="2280"/>
                </a:cubicBezTo>
                <a:cubicBezTo>
                  <a:pt x="2249" y="2312"/>
                  <a:pt x="2249" y="2375"/>
                  <a:pt x="2281" y="2407"/>
                </a:cubicBezTo>
                <a:cubicBezTo>
                  <a:pt x="2281" y="2407"/>
                  <a:pt x="2313" y="2439"/>
                  <a:pt x="2344" y="2439"/>
                </a:cubicBezTo>
                <a:cubicBezTo>
                  <a:pt x="2503" y="2439"/>
                  <a:pt x="3041" y="1964"/>
                  <a:pt x="3389" y="1584"/>
                </a:cubicBezTo>
                <a:lnTo>
                  <a:pt x="3389" y="1584"/>
                </a:lnTo>
                <a:cubicBezTo>
                  <a:pt x="3294" y="1869"/>
                  <a:pt x="2883" y="2344"/>
                  <a:pt x="2376" y="2850"/>
                </a:cubicBezTo>
                <a:cubicBezTo>
                  <a:pt x="1743" y="3357"/>
                  <a:pt x="1236" y="3801"/>
                  <a:pt x="951" y="4117"/>
                </a:cubicBezTo>
                <a:cubicBezTo>
                  <a:pt x="919" y="4149"/>
                  <a:pt x="919" y="4181"/>
                  <a:pt x="887" y="4181"/>
                </a:cubicBezTo>
                <a:cubicBezTo>
                  <a:pt x="856" y="4212"/>
                  <a:pt x="856" y="4212"/>
                  <a:pt x="856" y="4244"/>
                </a:cubicBezTo>
                <a:cubicBezTo>
                  <a:pt x="761" y="4371"/>
                  <a:pt x="729" y="4466"/>
                  <a:pt x="729" y="4529"/>
                </a:cubicBezTo>
                <a:cubicBezTo>
                  <a:pt x="729" y="4592"/>
                  <a:pt x="729" y="4624"/>
                  <a:pt x="761" y="4656"/>
                </a:cubicBezTo>
                <a:cubicBezTo>
                  <a:pt x="761" y="4687"/>
                  <a:pt x="792" y="4687"/>
                  <a:pt x="824" y="4687"/>
                </a:cubicBezTo>
                <a:cubicBezTo>
                  <a:pt x="824" y="4687"/>
                  <a:pt x="856" y="4687"/>
                  <a:pt x="887" y="4656"/>
                </a:cubicBezTo>
                <a:lnTo>
                  <a:pt x="3833" y="2185"/>
                </a:lnTo>
                <a:lnTo>
                  <a:pt x="254" y="5542"/>
                </a:lnTo>
                <a:cubicBezTo>
                  <a:pt x="222" y="5574"/>
                  <a:pt x="222" y="5637"/>
                  <a:pt x="254" y="5669"/>
                </a:cubicBezTo>
                <a:cubicBezTo>
                  <a:pt x="254" y="5669"/>
                  <a:pt x="286" y="5701"/>
                  <a:pt x="317" y="5701"/>
                </a:cubicBezTo>
                <a:cubicBezTo>
                  <a:pt x="412" y="5701"/>
                  <a:pt x="951" y="5257"/>
                  <a:pt x="4054" y="2597"/>
                </a:cubicBezTo>
                <a:lnTo>
                  <a:pt x="4054" y="2597"/>
                </a:lnTo>
                <a:lnTo>
                  <a:pt x="571" y="5827"/>
                </a:lnTo>
                <a:cubicBezTo>
                  <a:pt x="539" y="5859"/>
                  <a:pt x="539" y="5891"/>
                  <a:pt x="571" y="5922"/>
                </a:cubicBezTo>
                <a:cubicBezTo>
                  <a:pt x="571" y="5954"/>
                  <a:pt x="602" y="5986"/>
                  <a:pt x="666" y="5986"/>
                </a:cubicBezTo>
                <a:cubicBezTo>
                  <a:pt x="824" y="5986"/>
                  <a:pt x="1331" y="5669"/>
                  <a:pt x="2028" y="5067"/>
                </a:cubicBezTo>
                <a:lnTo>
                  <a:pt x="2028" y="5067"/>
                </a:lnTo>
                <a:cubicBezTo>
                  <a:pt x="1" y="6967"/>
                  <a:pt x="1" y="6999"/>
                  <a:pt x="64" y="7062"/>
                </a:cubicBezTo>
                <a:cubicBezTo>
                  <a:pt x="96" y="7094"/>
                  <a:pt x="96" y="7094"/>
                  <a:pt x="127" y="7094"/>
                </a:cubicBezTo>
                <a:cubicBezTo>
                  <a:pt x="127" y="7105"/>
                  <a:pt x="131" y="7108"/>
                  <a:pt x="136" y="7108"/>
                </a:cubicBezTo>
                <a:cubicBezTo>
                  <a:pt x="145" y="7108"/>
                  <a:pt x="159" y="7094"/>
                  <a:pt x="159" y="7094"/>
                </a:cubicBezTo>
                <a:lnTo>
                  <a:pt x="159" y="7094"/>
                </a:lnTo>
                <a:cubicBezTo>
                  <a:pt x="127" y="7157"/>
                  <a:pt x="127" y="7189"/>
                  <a:pt x="127" y="7252"/>
                </a:cubicBezTo>
                <a:cubicBezTo>
                  <a:pt x="96" y="7316"/>
                  <a:pt x="127" y="7347"/>
                  <a:pt x="159" y="7379"/>
                </a:cubicBezTo>
                <a:cubicBezTo>
                  <a:pt x="159" y="7379"/>
                  <a:pt x="191" y="7411"/>
                  <a:pt x="222" y="7411"/>
                </a:cubicBezTo>
                <a:cubicBezTo>
                  <a:pt x="254" y="7411"/>
                  <a:pt x="254" y="7379"/>
                  <a:pt x="286" y="7379"/>
                </a:cubicBezTo>
                <a:cubicBezTo>
                  <a:pt x="286" y="7379"/>
                  <a:pt x="317" y="7316"/>
                  <a:pt x="381" y="7252"/>
                </a:cubicBezTo>
                <a:cubicBezTo>
                  <a:pt x="381" y="7252"/>
                  <a:pt x="381" y="7252"/>
                  <a:pt x="381" y="7284"/>
                </a:cubicBezTo>
                <a:cubicBezTo>
                  <a:pt x="381" y="7411"/>
                  <a:pt x="412" y="7506"/>
                  <a:pt x="476" y="7601"/>
                </a:cubicBezTo>
                <a:lnTo>
                  <a:pt x="602" y="7601"/>
                </a:lnTo>
                <a:cubicBezTo>
                  <a:pt x="634" y="7537"/>
                  <a:pt x="2788" y="5194"/>
                  <a:pt x="4909" y="3199"/>
                </a:cubicBezTo>
                <a:cubicBezTo>
                  <a:pt x="5321" y="2850"/>
                  <a:pt x="5701" y="2502"/>
                  <a:pt x="6113" y="2154"/>
                </a:cubicBezTo>
                <a:cubicBezTo>
                  <a:pt x="7221" y="1362"/>
                  <a:pt x="8140" y="697"/>
                  <a:pt x="8488" y="444"/>
                </a:cubicBezTo>
                <a:cubicBezTo>
                  <a:pt x="8583" y="412"/>
                  <a:pt x="8678" y="412"/>
                  <a:pt x="8741" y="412"/>
                </a:cubicBezTo>
                <a:cubicBezTo>
                  <a:pt x="8805" y="412"/>
                  <a:pt x="8836" y="412"/>
                  <a:pt x="8868" y="444"/>
                </a:cubicBezTo>
                <a:cubicBezTo>
                  <a:pt x="7696" y="1362"/>
                  <a:pt x="571" y="7221"/>
                  <a:pt x="476" y="8044"/>
                </a:cubicBezTo>
                <a:cubicBezTo>
                  <a:pt x="476" y="8076"/>
                  <a:pt x="507" y="8139"/>
                  <a:pt x="507" y="8139"/>
                </a:cubicBezTo>
                <a:lnTo>
                  <a:pt x="539" y="8171"/>
                </a:lnTo>
                <a:cubicBezTo>
                  <a:pt x="476" y="8202"/>
                  <a:pt x="412" y="8234"/>
                  <a:pt x="381" y="8298"/>
                </a:cubicBezTo>
                <a:cubicBezTo>
                  <a:pt x="349" y="8329"/>
                  <a:pt x="349" y="8361"/>
                  <a:pt x="381" y="8393"/>
                </a:cubicBezTo>
                <a:cubicBezTo>
                  <a:pt x="381" y="8415"/>
                  <a:pt x="412" y="8437"/>
                  <a:pt x="442" y="8437"/>
                </a:cubicBezTo>
                <a:cubicBezTo>
                  <a:pt x="454" y="8437"/>
                  <a:pt x="466" y="8433"/>
                  <a:pt x="476" y="8424"/>
                </a:cubicBezTo>
                <a:lnTo>
                  <a:pt x="729" y="8202"/>
                </a:lnTo>
                <a:cubicBezTo>
                  <a:pt x="761" y="8202"/>
                  <a:pt x="792" y="8202"/>
                  <a:pt x="824" y="8171"/>
                </a:cubicBezTo>
                <a:lnTo>
                  <a:pt x="824" y="8171"/>
                </a:lnTo>
                <a:cubicBezTo>
                  <a:pt x="507" y="8519"/>
                  <a:pt x="317" y="8773"/>
                  <a:pt x="317" y="8931"/>
                </a:cubicBezTo>
                <a:cubicBezTo>
                  <a:pt x="286" y="8994"/>
                  <a:pt x="317" y="9058"/>
                  <a:pt x="349" y="9058"/>
                </a:cubicBezTo>
                <a:cubicBezTo>
                  <a:pt x="349" y="9089"/>
                  <a:pt x="381" y="9089"/>
                  <a:pt x="412" y="9089"/>
                </a:cubicBezTo>
                <a:cubicBezTo>
                  <a:pt x="412" y="9089"/>
                  <a:pt x="444" y="9089"/>
                  <a:pt x="476" y="9058"/>
                </a:cubicBezTo>
                <a:cubicBezTo>
                  <a:pt x="3833" y="5922"/>
                  <a:pt x="9311" y="1014"/>
                  <a:pt x="10103" y="824"/>
                </a:cubicBezTo>
                <a:lnTo>
                  <a:pt x="10103" y="824"/>
                </a:lnTo>
                <a:cubicBezTo>
                  <a:pt x="9596" y="1425"/>
                  <a:pt x="5543" y="4909"/>
                  <a:pt x="2091" y="7822"/>
                </a:cubicBezTo>
                <a:cubicBezTo>
                  <a:pt x="1774" y="8076"/>
                  <a:pt x="1457" y="8329"/>
                  <a:pt x="1236" y="8551"/>
                </a:cubicBezTo>
                <a:cubicBezTo>
                  <a:pt x="982" y="8773"/>
                  <a:pt x="761" y="8963"/>
                  <a:pt x="539" y="9153"/>
                </a:cubicBezTo>
                <a:cubicBezTo>
                  <a:pt x="507" y="9184"/>
                  <a:pt x="507" y="9216"/>
                  <a:pt x="539" y="9279"/>
                </a:cubicBezTo>
                <a:cubicBezTo>
                  <a:pt x="555" y="9295"/>
                  <a:pt x="571" y="9303"/>
                  <a:pt x="587" y="9303"/>
                </a:cubicBezTo>
                <a:cubicBezTo>
                  <a:pt x="602" y="9303"/>
                  <a:pt x="618" y="9295"/>
                  <a:pt x="634" y="9279"/>
                </a:cubicBezTo>
                <a:lnTo>
                  <a:pt x="666" y="9248"/>
                </a:lnTo>
                <a:lnTo>
                  <a:pt x="666" y="9248"/>
                </a:lnTo>
                <a:cubicBezTo>
                  <a:pt x="634" y="9343"/>
                  <a:pt x="602" y="9406"/>
                  <a:pt x="602" y="9501"/>
                </a:cubicBezTo>
                <a:cubicBezTo>
                  <a:pt x="571" y="9628"/>
                  <a:pt x="602" y="9754"/>
                  <a:pt x="697" y="9849"/>
                </a:cubicBezTo>
                <a:cubicBezTo>
                  <a:pt x="697" y="9881"/>
                  <a:pt x="729" y="9881"/>
                  <a:pt x="729" y="9881"/>
                </a:cubicBezTo>
                <a:cubicBezTo>
                  <a:pt x="761" y="9881"/>
                  <a:pt x="792" y="9881"/>
                  <a:pt x="792" y="9849"/>
                </a:cubicBezTo>
                <a:cubicBezTo>
                  <a:pt x="856" y="9818"/>
                  <a:pt x="887" y="9786"/>
                  <a:pt x="919" y="9754"/>
                </a:cubicBezTo>
                <a:lnTo>
                  <a:pt x="919" y="9754"/>
                </a:lnTo>
                <a:cubicBezTo>
                  <a:pt x="792" y="9944"/>
                  <a:pt x="729" y="10103"/>
                  <a:pt x="729" y="10198"/>
                </a:cubicBezTo>
                <a:cubicBezTo>
                  <a:pt x="697" y="10293"/>
                  <a:pt x="729" y="10388"/>
                  <a:pt x="792" y="10419"/>
                </a:cubicBezTo>
                <a:cubicBezTo>
                  <a:pt x="792" y="10451"/>
                  <a:pt x="824" y="10451"/>
                  <a:pt x="824" y="10451"/>
                </a:cubicBezTo>
                <a:cubicBezTo>
                  <a:pt x="830" y="10456"/>
                  <a:pt x="837" y="10459"/>
                  <a:pt x="846" y="10459"/>
                </a:cubicBezTo>
                <a:cubicBezTo>
                  <a:pt x="890" y="10459"/>
                  <a:pt x="978" y="10398"/>
                  <a:pt x="1109" y="10293"/>
                </a:cubicBezTo>
                <a:lnTo>
                  <a:pt x="1109" y="10293"/>
                </a:lnTo>
                <a:cubicBezTo>
                  <a:pt x="1014" y="10419"/>
                  <a:pt x="951" y="10483"/>
                  <a:pt x="919" y="10514"/>
                </a:cubicBezTo>
                <a:cubicBezTo>
                  <a:pt x="887" y="10514"/>
                  <a:pt x="856" y="10578"/>
                  <a:pt x="887" y="10609"/>
                </a:cubicBezTo>
                <a:cubicBezTo>
                  <a:pt x="887" y="10641"/>
                  <a:pt x="919" y="10673"/>
                  <a:pt x="951" y="10673"/>
                </a:cubicBezTo>
                <a:cubicBezTo>
                  <a:pt x="982" y="10673"/>
                  <a:pt x="982" y="10673"/>
                  <a:pt x="1014" y="10641"/>
                </a:cubicBezTo>
                <a:cubicBezTo>
                  <a:pt x="1046" y="10609"/>
                  <a:pt x="1236" y="10483"/>
                  <a:pt x="1489" y="10324"/>
                </a:cubicBezTo>
                <a:lnTo>
                  <a:pt x="1489" y="10324"/>
                </a:lnTo>
                <a:cubicBezTo>
                  <a:pt x="1362" y="10514"/>
                  <a:pt x="1236" y="10736"/>
                  <a:pt x="1172" y="10894"/>
                </a:cubicBezTo>
                <a:cubicBezTo>
                  <a:pt x="1109" y="10958"/>
                  <a:pt x="1109" y="10989"/>
                  <a:pt x="1109" y="11021"/>
                </a:cubicBezTo>
                <a:cubicBezTo>
                  <a:pt x="1109" y="11053"/>
                  <a:pt x="1109" y="11084"/>
                  <a:pt x="1109" y="11116"/>
                </a:cubicBezTo>
                <a:cubicBezTo>
                  <a:pt x="1109" y="11306"/>
                  <a:pt x="1141" y="11433"/>
                  <a:pt x="1236" y="11559"/>
                </a:cubicBezTo>
                <a:cubicBezTo>
                  <a:pt x="1267" y="11591"/>
                  <a:pt x="1299" y="11623"/>
                  <a:pt x="1394" y="11623"/>
                </a:cubicBezTo>
                <a:lnTo>
                  <a:pt x="1489" y="11623"/>
                </a:lnTo>
                <a:cubicBezTo>
                  <a:pt x="1489" y="11623"/>
                  <a:pt x="1521" y="11623"/>
                  <a:pt x="1553" y="11591"/>
                </a:cubicBezTo>
                <a:cubicBezTo>
                  <a:pt x="1901" y="11496"/>
                  <a:pt x="2471" y="11116"/>
                  <a:pt x="3231" y="10546"/>
                </a:cubicBezTo>
                <a:lnTo>
                  <a:pt x="3231" y="10546"/>
                </a:lnTo>
                <a:cubicBezTo>
                  <a:pt x="2408" y="11306"/>
                  <a:pt x="1838" y="11844"/>
                  <a:pt x="1743" y="11939"/>
                </a:cubicBezTo>
                <a:cubicBezTo>
                  <a:pt x="1711" y="11971"/>
                  <a:pt x="1711" y="12034"/>
                  <a:pt x="1743" y="12066"/>
                </a:cubicBezTo>
                <a:cubicBezTo>
                  <a:pt x="1758" y="12082"/>
                  <a:pt x="1782" y="12090"/>
                  <a:pt x="1806" y="12090"/>
                </a:cubicBezTo>
                <a:cubicBezTo>
                  <a:pt x="1830" y="12090"/>
                  <a:pt x="1853" y="12082"/>
                  <a:pt x="1869" y="12066"/>
                </a:cubicBezTo>
                <a:lnTo>
                  <a:pt x="10008" y="4687"/>
                </a:lnTo>
                <a:cubicBezTo>
                  <a:pt x="11338" y="3547"/>
                  <a:pt x="12415" y="2755"/>
                  <a:pt x="12858" y="2629"/>
                </a:cubicBezTo>
                <a:lnTo>
                  <a:pt x="12858" y="2629"/>
                </a:lnTo>
                <a:lnTo>
                  <a:pt x="1996" y="12224"/>
                </a:lnTo>
                <a:cubicBezTo>
                  <a:pt x="1933" y="12256"/>
                  <a:pt x="1933" y="12288"/>
                  <a:pt x="1964" y="12351"/>
                </a:cubicBezTo>
                <a:cubicBezTo>
                  <a:pt x="1980" y="12367"/>
                  <a:pt x="2004" y="12375"/>
                  <a:pt x="2028" y="12375"/>
                </a:cubicBezTo>
                <a:cubicBezTo>
                  <a:pt x="2051" y="12375"/>
                  <a:pt x="2075" y="12367"/>
                  <a:pt x="2091" y="12351"/>
                </a:cubicBezTo>
                <a:lnTo>
                  <a:pt x="12827" y="3325"/>
                </a:lnTo>
                <a:lnTo>
                  <a:pt x="12827" y="3325"/>
                </a:lnTo>
                <a:cubicBezTo>
                  <a:pt x="12795" y="3484"/>
                  <a:pt x="12668" y="3674"/>
                  <a:pt x="12447" y="3927"/>
                </a:cubicBezTo>
                <a:lnTo>
                  <a:pt x="2344" y="12414"/>
                </a:lnTo>
                <a:cubicBezTo>
                  <a:pt x="2313" y="12446"/>
                  <a:pt x="2313" y="12478"/>
                  <a:pt x="2344" y="12509"/>
                </a:cubicBezTo>
                <a:cubicBezTo>
                  <a:pt x="2363" y="12547"/>
                  <a:pt x="2381" y="12562"/>
                  <a:pt x="2400" y="12562"/>
                </a:cubicBezTo>
                <a:cubicBezTo>
                  <a:pt x="2413" y="12562"/>
                  <a:pt x="2426" y="12554"/>
                  <a:pt x="2439" y="12541"/>
                </a:cubicBezTo>
                <a:cubicBezTo>
                  <a:pt x="2819" y="12256"/>
                  <a:pt x="10483" y="6461"/>
                  <a:pt x="12510" y="4086"/>
                </a:cubicBezTo>
                <a:lnTo>
                  <a:pt x="13333" y="3389"/>
                </a:lnTo>
                <a:lnTo>
                  <a:pt x="13333" y="3389"/>
                </a:lnTo>
                <a:cubicBezTo>
                  <a:pt x="12953" y="4592"/>
                  <a:pt x="5669" y="10514"/>
                  <a:pt x="2851" y="12731"/>
                </a:cubicBezTo>
                <a:cubicBezTo>
                  <a:pt x="2819" y="12731"/>
                  <a:pt x="2819" y="12763"/>
                  <a:pt x="2819" y="12794"/>
                </a:cubicBezTo>
                <a:cubicBezTo>
                  <a:pt x="2819" y="12826"/>
                  <a:pt x="2819" y="12826"/>
                  <a:pt x="2851" y="12858"/>
                </a:cubicBezTo>
                <a:cubicBezTo>
                  <a:pt x="2914" y="12921"/>
                  <a:pt x="2978" y="12985"/>
                  <a:pt x="3104" y="12985"/>
                </a:cubicBezTo>
                <a:cubicBezTo>
                  <a:pt x="3104" y="13000"/>
                  <a:pt x="3120" y="13008"/>
                  <a:pt x="3140" y="13008"/>
                </a:cubicBezTo>
                <a:cubicBezTo>
                  <a:pt x="3160" y="13008"/>
                  <a:pt x="3183" y="13000"/>
                  <a:pt x="3199" y="12985"/>
                </a:cubicBezTo>
                <a:cubicBezTo>
                  <a:pt x="3294" y="12985"/>
                  <a:pt x="3389" y="12985"/>
                  <a:pt x="3516" y="12953"/>
                </a:cubicBezTo>
                <a:lnTo>
                  <a:pt x="3516" y="12953"/>
                </a:lnTo>
                <a:cubicBezTo>
                  <a:pt x="3516" y="12985"/>
                  <a:pt x="3484" y="12985"/>
                  <a:pt x="3484" y="13016"/>
                </a:cubicBezTo>
                <a:cubicBezTo>
                  <a:pt x="3484" y="13048"/>
                  <a:pt x="3484" y="13080"/>
                  <a:pt x="3516" y="13111"/>
                </a:cubicBezTo>
                <a:lnTo>
                  <a:pt x="3643" y="13111"/>
                </a:lnTo>
                <a:cubicBezTo>
                  <a:pt x="3769" y="12953"/>
                  <a:pt x="3928" y="12826"/>
                  <a:pt x="4086" y="12668"/>
                </a:cubicBezTo>
                <a:cubicBezTo>
                  <a:pt x="4371" y="12509"/>
                  <a:pt x="4719" y="12288"/>
                  <a:pt x="5068" y="12034"/>
                </a:cubicBezTo>
                <a:lnTo>
                  <a:pt x="5068" y="12034"/>
                </a:lnTo>
                <a:cubicBezTo>
                  <a:pt x="4498" y="12573"/>
                  <a:pt x="4149" y="12985"/>
                  <a:pt x="4054" y="13206"/>
                </a:cubicBezTo>
                <a:cubicBezTo>
                  <a:pt x="3959" y="13301"/>
                  <a:pt x="3991" y="13333"/>
                  <a:pt x="4023" y="13365"/>
                </a:cubicBezTo>
                <a:cubicBezTo>
                  <a:pt x="4054" y="13396"/>
                  <a:pt x="4054" y="13428"/>
                  <a:pt x="4054" y="13428"/>
                </a:cubicBezTo>
                <a:cubicBezTo>
                  <a:pt x="4086" y="13460"/>
                  <a:pt x="4086" y="13460"/>
                  <a:pt x="4118" y="13460"/>
                </a:cubicBezTo>
                <a:lnTo>
                  <a:pt x="4181" y="13460"/>
                </a:lnTo>
                <a:cubicBezTo>
                  <a:pt x="7633" y="10483"/>
                  <a:pt x="12732" y="6144"/>
                  <a:pt x="13713" y="5416"/>
                </a:cubicBezTo>
                <a:lnTo>
                  <a:pt x="13713" y="5416"/>
                </a:lnTo>
                <a:cubicBezTo>
                  <a:pt x="13365" y="5891"/>
                  <a:pt x="11845" y="7316"/>
                  <a:pt x="9945" y="8931"/>
                </a:cubicBezTo>
                <a:lnTo>
                  <a:pt x="4149" y="13808"/>
                </a:lnTo>
                <a:cubicBezTo>
                  <a:pt x="4118" y="13840"/>
                  <a:pt x="4118" y="13903"/>
                  <a:pt x="4149" y="13935"/>
                </a:cubicBezTo>
                <a:cubicBezTo>
                  <a:pt x="4149" y="13950"/>
                  <a:pt x="4165" y="13958"/>
                  <a:pt x="4185" y="13958"/>
                </a:cubicBezTo>
                <a:cubicBezTo>
                  <a:pt x="4205" y="13958"/>
                  <a:pt x="4229" y="13950"/>
                  <a:pt x="4244" y="13935"/>
                </a:cubicBezTo>
                <a:cubicBezTo>
                  <a:pt x="4529" y="13713"/>
                  <a:pt x="5416" y="12985"/>
                  <a:pt x="6525" y="12066"/>
                </a:cubicBezTo>
                <a:lnTo>
                  <a:pt x="6525" y="12066"/>
                </a:lnTo>
                <a:cubicBezTo>
                  <a:pt x="6145" y="12446"/>
                  <a:pt x="5796" y="12794"/>
                  <a:pt x="5543" y="13111"/>
                </a:cubicBezTo>
                <a:lnTo>
                  <a:pt x="4909" y="13713"/>
                </a:lnTo>
                <a:cubicBezTo>
                  <a:pt x="4878" y="13745"/>
                  <a:pt x="4878" y="13776"/>
                  <a:pt x="4909" y="13808"/>
                </a:cubicBezTo>
                <a:cubicBezTo>
                  <a:pt x="4941" y="13871"/>
                  <a:pt x="5004" y="13935"/>
                  <a:pt x="5099" y="13935"/>
                </a:cubicBezTo>
                <a:lnTo>
                  <a:pt x="5099" y="13966"/>
                </a:lnTo>
                <a:cubicBezTo>
                  <a:pt x="5068" y="14061"/>
                  <a:pt x="5099" y="14188"/>
                  <a:pt x="5163" y="14251"/>
                </a:cubicBezTo>
                <a:cubicBezTo>
                  <a:pt x="5194" y="14283"/>
                  <a:pt x="5194" y="14283"/>
                  <a:pt x="5226" y="14283"/>
                </a:cubicBezTo>
                <a:cubicBezTo>
                  <a:pt x="5258" y="14283"/>
                  <a:pt x="5258" y="14283"/>
                  <a:pt x="5289" y="14251"/>
                </a:cubicBezTo>
                <a:lnTo>
                  <a:pt x="5669" y="13935"/>
                </a:lnTo>
                <a:lnTo>
                  <a:pt x="5669" y="13935"/>
                </a:lnTo>
                <a:cubicBezTo>
                  <a:pt x="5638" y="13966"/>
                  <a:pt x="5638" y="14030"/>
                  <a:pt x="5638" y="14061"/>
                </a:cubicBezTo>
                <a:cubicBezTo>
                  <a:pt x="5638" y="14093"/>
                  <a:pt x="5638" y="14125"/>
                  <a:pt x="5669" y="14156"/>
                </a:cubicBezTo>
                <a:cubicBezTo>
                  <a:pt x="5733" y="14220"/>
                  <a:pt x="5796" y="14251"/>
                  <a:pt x="5923" y="14283"/>
                </a:cubicBezTo>
                <a:cubicBezTo>
                  <a:pt x="6018" y="14283"/>
                  <a:pt x="6081" y="14251"/>
                  <a:pt x="6208" y="14220"/>
                </a:cubicBezTo>
                <a:lnTo>
                  <a:pt x="6208" y="14220"/>
                </a:lnTo>
                <a:cubicBezTo>
                  <a:pt x="6145" y="14283"/>
                  <a:pt x="6081" y="14315"/>
                  <a:pt x="6018" y="14378"/>
                </a:cubicBezTo>
                <a:cubicBezTo>
                  <a:pt x="5986" y="14378"/>
                  <a:pt x="5986" y="14410"/>
                  <a:pt x="5986" y="14410"/>
                </a:cubicBezTo>
                <a:cubicBezTo>
                  <a:pt x="5986" y="14441"/>
                  <a:pt x="5986" y="14473"/>
                  <a:pt x="6018" y="14473"/>
                </a:cubicBezTo>
                <a:cubicBezTo>
                  <a:pt x="6018" y="14505"/>
                  <a:pt x="6050" y="14505"/>
                  <a:pt x="6081" y="14505"/>
                </a:cubicBezTo>
                <a:cubicBezTo>
                  <a:pt x="6240" y="14505"/>
                  <a:pt x="6841" y="14061"/>
                  <a:pt x="7696" y="13396"/>
                </a:cubicBezTo>
                <a:lnTo>
                  <a:pt x="7696" y="13396"/>
                </a:lnTo>
                <a:lnTo>
                  <a:pt x="6715" y="14251"/>
                </a:lnTo>
                <a:cubicBezTo>
                  <a:pt x="6683" y="14283"/>
                  <a:pt x="6683" y="14346"/>
                  <a:pt x="6715" y="14378"/>
                </a:cubicBezTo>
                <a:cubicBezTo>
                  <a:pt x="6778" y="14473"/>
                  <a:pt x="6905" y="14505"/>
                  <a:pt x="7031" y="14505"/>
                </a:cubicBezTo>
                <a:cubicBezTo>
                  <a:pt x="7158" y="14505"/>
                  <a:pt x="7348" y="14473"/>
                  <a:pt x="7538" y="14378"/>
                </a:cubicBezTo>
                <a:cubicBezTo>
                  <a:pt x="7570" y="14378"/>
                  <a:pt x="7601" y="14410"/>
                  <a:pt x="7665" y="14410"/>
                </a:cubicBezTo>
                <a:cubicBezTo>
                  <a:pt x="7760" y="14410"/>
                  <a:pt x="7886" y="14346"/>
                  <a:pt x="8045" y="14251"/>
                </a:cubicBezTo>
                <a:lnTo>
                  <a:pt x="8045" y="14251"/>
                </a:lnTo>
                <a:cubicBezTo>
                  <a:pt x="7981" y="14315"/>
                  <a:pt x="7918" y="14378"/>
                  <a:pt x="7855" y="14441"/>
                </a:cubicBezTo>
                <a:cubicBezTo>
                  <a:pt x="7823" y="14473"/>
                  <a:pt x="7823" y="14505"/>
                  <a:pt x="7823" y="14536"/>
                </a:cubicBezTo>
                <a:cubicBezTo>
                  <a:pt x="7855" y="14568"/>
                  <a:pt x="7886" y="14568"/>
                  <a:pt x="7886" y="14568"/>
                </a:cubicBezTo>
                <a:cubicBezTo>
                  <a:pt x="7918" y="14568"/>
                  <a:pt x="7950" y="14568"/>
                  <a:pt x="7918" y="14536"/>
                </a:cubicBezTo>
                <a:cubicBezTo>
                  <a:pt x="8045" y="14441"/>
                  <a:pt x="8361" y="14188"/>
                  <a:pt x="8773" y="13871"/>
                </a:cubicBezTo>
                <a:lnTo>
                  <a:pt x="8773" y="13871"/>
                </a:lnTo>
                <a:cubicBezTo>
                  <a:pt x="8741" y="13966"/>
                  <a:pt x="8773" y="14030"/>
                  <a:pt x="8805" y="14093"/>
                </a:cubicBezTo>
                <a:cubicBezTo>
                  <a:pt x="8836" y="14125"/>
                  <a:pt x="8868" y="14125"/>
                  <a:pt x="8868" y="14125"/>
                </a:cubicBezTo>
                <a:lnTo>
                  <a:pt x="8931" y="14125"/>
                </a:lnTo>
                <a:lnTo>
                  <a:pt x="9280" y="13840"/>
                </a:lnTo>
                <a:lnTo>
                  <a:pt x="9280" y="13840"/>
                </a:lnTo>
                <a:cubicBezTo>
                  <a:pt x="9216" y="13903"/>
                  <a:pt x="9185" y="13966"/>
                  <a:pt x="9185" y="14030"/>
                </a:cubicBezTo>
                <a:cubicBezTo>
                  <a:pt x="9185" y="14093"/>
                  <a:pt x="9185" y="14125"/>
                  <a:pt x="9216" y="14125"/>
                </a:cubicBezTo>
                <a:cubicBezTo>
                  <a:pt x="9248" y="14188"/>
                  <a:pt x="9311" y="14220"/>
                  <a:pt x="9406" y="14220"/>
                </a:cubicBezTo>
                <a:cubicBezTo>
                  <a:pt x="9818" y="14220"/>
                  <a:pt x="10673" y="13523"/>
                  <a:pt x="11497" y="12731"/>
                </a:cubicBezTo>
                <a:lnTo>
                  <a:pt x="11497" y="12731"/>
                </a:lnTo>
                <a:cubicBezTo>
                  <a:pt x="11402" y="12921"/>
                  <a:pt x="11433" y="12953"/>
                  <a:pt x="11465" y="12985"/>
                </a:cubicBezTo>
                <a:cubicBezTo>
                  <a:pt x="11497" y="13016"/>
                  <a:pt x="11528" y="13016"/>
                  <a:pt x="11560" y="13016"/>
                </a:cubicBezTo>
                <a:cubicBezTo>
                  <a:pt x="11687" y="13016"/>
                  <a:pt x="12098" y="12604"/>
                  <a:pt x="12415" y="12288"/>
                </a:cubicBezTo>
                <a:cubicBezTo>
                  <a:pt x="12447" y="12256"/>
                  <a:pt x="12447" y="12193"/>
                  <a:pt x="12415" y="12161"/>
                </a:cubicBezTo>
                <a:cubicBezTo>
                  <a:pt x="12399" y="12145"/>
                  <a:pt x="12383" y="12137"/>
                  <a:pt x="12367" y="12137"/>
                </a:cubicBezTo>
                <a:cubicBezTo>
                  <a:pt x="12352" y="12137"/>
                  <a:pt x="12336" y="12145"/>
                  <a:pt x="12320" y="12161"/>
                </a:cubicBezTo>
                <a:cubicBezTo>
                  <a:pt x="12098" y="12414"/>
                  <a:pt x="11813" y="12668"/>
                  <a:pt x="11655" y="12794"/>
                </a:cubicBezTo>
                <a:cubicBezTo>
                  <a:pt x="11782" y="12604"/>
                  <a:pt x="12098" y="12224"/>
                  <a:pt x="12478" y="11781"/>
                </a:cubicBezTo>
                <a:cubicBezTo>
                  <a:pt x="13112" y="11148"/>
                  <a:pt x="13587" y="10609"/>
                  <a:pt x="13745" y="10451"/>
                </a:cubicBezTo>
                <a:cubicBezTo>
                  <a:pt x="13777" y="10419"/>
                  <a:pt x="13745" y="10388"/>
                  <a:pt x="13713" y="10356"/>
                </a:cubicBezTo>
                <a:cubicBezTo>
                  <a:pt x="13713" y="10324"/>
                  <a:pt x="13713" y="10324"/>
                  <a:pt x="13682" y="10324"/>
                </a:cubicBezTo>
                <a:cubicBezTo>
                  <a:pt x="13935" y="10103"/>
                  <a:pt x="14062" y="9944"/>
                  <a:pt x="14093" y="9818"/>
                </a:cubicBezTo>
                <a:cubicBezTo>
                  <a:pt x="14093" y="9786"/>
                  <a:pt x="14062" y="9723"/>
                  <a:pt x="14062" y="9723"/>
                </a:cubicBezTo>
                <a:cubicBezTo>
                  <a:pt x="14030" y="9691"/>
                  <a:pt x="13967" y="9691"/>
                  <a:pt x="13935" y="9691"/>
                </a:cubicBezTo>
                <a:lnTo>
                  <a:pt x="8931" y="13903"/>
                </a:lnTo>
                <a:cubicBezTo>
                  <a:pt x="8931" y="13840"/>
                  <a:pt x="8995" y="13745"/>
                  <a:pt x="9058" y="13618"/>
                </a:cubicBezTo>
                <a:cubicBezTo>
                  <a:pt x="9913" y="12921"/>
                  <a:pt x="11085" y="11939"/>
                  <a:pt x="12098" y="11021"/>
                </a:cubicBezTo>
                <a:cubicBezTo>
                  <a:pt x="12953" y="10293"/>
                  <a:pt x="13682" y="9691"/>
                  <a:pt x="13935" y="9501"/>
                </a:cubicBezTo>
                <a:cubicBezTo>
                  <a:pt x="13967" y="9469"/>
                  <a:pt x="14030" y="9438"/>
                  <a:pt x="14062" y="9406"/>
                </a:cubicBezTo>
                <a:cubicBezTo>
                  <a:pt x="14062" y="9406"/>
                  <a:pt x="14093" y="9374"/>
                  <a:pt x="14093" y="9343"/>
                </a:cubicBezTo>
                <a:cubicBezTo>
                  <a:pt x="14093" y="9311"/>
                  <a:pt x="14093" y="9311"/>
                  <a:pt x="14062" y="9279"/>
                </a:cubicBezTo>
                <a:cubicBezTo>
                  <a:pt x="14062" y="9279"/>
                  <a:pt x="14030" y="9248"/>
                  <a:pt x="14030" y="9248"/>
                </a:cubicBezTo>
                <a:cubicBezTo>
                  <a:pt x="13998" y="9248"/>
                  <a:pt x="13998" y="9248"/>
                  <a:pt x="13967" y="9279"/>
                </a:cubicBezTo>
                <a:cubicBezTo>
                  <a:pt x="13935" y="9279"/>
                  <a:pt x="13903" y="9311"/>
                  <a:pt x="13808" y="9374"/>
                </a:cubicBezTo>
                <a:cubicBezTo>
                  <a:pt x="14030" y="9121"/>
                  <a:pt x="14157" y="8963"/>
                  <a:pt x="14188" y="8868"/>
                </a:cubicBezTo>
                <a:cubicBezTo>
                  <a:pt x="14188" y="8804"/>
                  <a:pt x="14157" y="8773"/>
                  <a:pt x="14157" y="8741"/>
                </a:cubicBezTo>
                <a:cubicBezTo>
                  <a:pt x="14125" y="8741"/>
                  <a:pt x="14093" y="8709"/>
                  <a:pt x="14062" y="8709"/>
                </a:cubicBezTo>
                <a:cubicBezTo>
                  <a:pt x="13903" y="8709"/>
                  <a:pt x="13492" y="9058"/>
                  <a:pt x="12573" y="9944"/>
                </a:cubicBezTo>
                <a:cubicBezTo>
                  <a:pt x="13555" y="8931"/>
                  <a:pt x="14283" y="8107"/>
                  <a:pt x="14347" y="8044"/>
                </a:cubicBezTo>
                <a:cubicBezTo>
                  <a:pt x="14378" y="7981"/>
                  <a:pt x="14378" y="7949"/>
                  <a:pt x="14347" y="7917"/>
                </a:cubicBezTo>
                <a:cubicBezTo>
                  <a:pt x="14331" y="7902"/>
                  <a:pt x="14307" y="7894"/>
                  <a:pt x="14283" y="7894"/>
                </a:cubicBezTo>
                <a:cubicBezTo>
                  <a:pt x="14260" y="7894"/>
                  <a:pt x="14236" y="7902"/>
                  <a:pt x="14220" y="7917"/>
                </a:cubicBezTo>
                <a:lnTo>
                  <a:pt x="7601" y="14125"/>
                </a:lnTo>
                <a:cubicBezTo>
                  <a:pt x="7380" y="14251"/>
                  <a:pt x="7158" y="14315"/>
                  <a:pt x="7000" y="14315"/>
                </a:cubicBezTo>
                <a:cubicBezTo>
                  <a:pt x="6968" y="14315"/>
                  <a:pt x="6905" y="14315"/>
                  <a:pt x="6873" y="14283"/>
                </a:cubicBezTo>
                <a:lnTo>
                  <a:pt x="14410" y="7506"/>
                </a:lnTo>
                <a:cubicBezTo>
                  <a:pt x="14442" y="7474"/>
                  <a:pt x="14442" y="7411"/>
                  <a:pt x="14410" y="7379"/>
                </a:cubicBezTo>
                <a:cubicBezTo>
                  <a:pt x="14410" y="7347"/>
                  <a:pt x="14378" y="7347"/>
                  <a:pt x="14347" y="7347"/>
                </a:cubicBezTo>
                <a:cubicBezTo>
                  <a:pt x="14568" y="7094"/>
                  <a:pt x="14695" y="6904"/>
                  <a:pt x="14695" y="6746"/>
                </a:cubicBezTo>
                <a:cubicBezTo>
                  <a:pt x="14695" y="6682"/>
                  <a:pt x="14695" y="6619"/>
                  <a:pt x="14664" y="6587"/>
                </a:cubicBezTo>
                <a:cubicBezTo>
                  <a:pt x="14632" y="6556"/>
                  <a:pt x="14632" y="6556"/>
                  <a:pt x="14600" y="6556"/>
                </a:cubicBezTo>
                <a:cubicBezTo>
                  <a:pt x="14568" y="6556"/>
                  <a:pt x="14537" y="6556"/>
                  <a:pt x="14537" y="6587"/>
                </a:cubicBezTo>
                <a:cubicBezTo>
                  <a:pt x="13207" y="7981"/>
                  <a:pt x="11180" y="10039"/>
                  <a:pt x="9375" y="11654"/>
                </a:cubicBezTo>
                <a:cubicBezTo>
                  <a:pt x="8456" y="12414"/>
                  <a:pt x="7570" y="13111"/>
                  <a:pt x="6841" y="13713"/>
                </a:cubicBezTo>
                <a:cubicBezTo>
                  <a:pt x="6430" y="13966"/>
                  <a:pt x="6113" y="14093"/>
                  <a:pt x="5923" y="14093"/>
                </a:cubicBezTo>
                <a:cubicBezTo>
                  <a:pt x="5859" y="14093"/>
                  <a:pt x="5828" y="14093"/>
                  <a:pt x="5796" y="14061"/>
                </a:cubicBezTo>
                <a:cubicBezTo>
                  <a:pt x="5796" y="13998"/>
                  <a:pt x="5859" y="13903"/>
                  <a:pt x="5986" y="13745"/>
                </a:cubicBezTo>
                <a:cubicBezTo>
                  <a:pt x="7316" y="13080"/>
                  <a:pt x="9533" y="10989"/>
                  <a:pt x="11338" y="9153"/>
                </a:cubicBezTo>
                <a:lnTo>
                  <a:pt x="14378" y="6619"/>
                </a:lnTo>
                <a:cubicBezTo>
                  <a:pt x="14410" y="6587"/>
                  <a:pt x="14410" y="6524"/>
                  <a:pt x="14378" y="6492"/>
                </a:cubicBezTo>
                <a:cubicBezTo>
                  <a:pt x="14363" y="6477"/>
                  <a:pt x="14339" y="6469"/>
                  <a:pt x="14315" y="6469"/>
                </a:cubicBezTo>
                <a:cubicBezTo>
                  <a:pt x="14291" y="6469"/>
                  <a:pt x="14268" y="6477"/>
                  <a:pt x="14252" y="6492"/>
                </a:cubicBezTo>
                <a:cubicBezTo>
                  <a:pt x="14062" y="6651"/>
                  <a:pt x="13492" y="7126"/>
                  <a:pt x="12700" y="7727"/>
                </a:cubicBezTo>
                <a:cubicBezTo>
                  <a:pt x="13618" y="6777"/>
                  <a:pt x="14220" y="6081"/>
                  <a:pt x="14315" y="5986"/>
                </a:cubicBezTo>
                <a:cubicBezTo>
                  <a:pt x="14347" y="5954"/>
                  <a:pt x="14347" y="5891"/>
                  <a:pt x="14315" y="5859"/>
                </a:cubicBezTo>
                <a:cubicBezTo>
                  <a:pt x="14299" y="5843"/>
                  <a:pt x="14283" y="5835"/>
                  <a:pt x="14268" y="5835"/>
                </a:cubicBezTo>
                <a:cubicBezTo>
                  <a:pt x="14252" y="5835"/>
                  <a:pt x="14236" y="5843"/>
                  <a:pt x="14220" y="5859"/>
                </a:cubicBezTo>
                <a:cubicBezTo>
                  <a:pt x="14093" y="5954"/>
                  <a:pt x="13302" y="6524"/>
                  <a:pt x="12225" y="7347"/>
                </a:cubicBezTo>
                <a:lnTo>
                  <a:pt x="14030" y="5701"/>
                </a:lnTo>
                <a:cubicBezTo>
                  <a:pt x="14093" y="5669"/>
                  <a:pt x="14093" y="5606"/>
                  <a:pt x="14062" y="5574"/>
                </a:cubicBezTo>
                <a:cubicBezTo>
                  <a:pt x="14046" y="5558"/>
                  <a:pt x="14022" y="5550"/>
                  <a:pt x="13998" y="5550"/>
                </a:cubicBezTo>
                <a:cubicBezTo>
                  <a:pt x="13975" y="5550"/>
                  <a:pt x="13951" y="5558"/>
                  <a:pt x="13935" y="5574"/>
                </a:cubicBezTo>
                <a:lnTo>
                  <a:pt x="13143" y="6239"/>
                </a:lnTo>
                <a:cubicBezTo>
                  <a:pt x="13618" y="5732"/>
                  <a:pt x="13935" y="5384"/>
                  <a:pt x="13935" y="5257"/>
                </a:cubicBezTo>
                <a:cubicBezTo>
                  <a:pt x="13935" y="5194"/>
                  <a:pt x="13935" y="5162"/>
                  <a:pt x="13903" y="5162"/>
                </a:cubicBezTo>
                <a:cubicBezTo>
                  <a:pt x="13903" y="5131"/>
                  <a:pt x="13903" y="5131"/>
                  <a:pt x="13903" y="5131"/>
                </a:cubicBezTo>
                <a:cubicBezTo>
                  <a:pt x="13967" y="5067"/>
                  <a:pt x="14062" y="5004"/>
                  <a:pt x="14125" y="4941"/>
                </a:cubicBezTo>
                <a:cubicBezTo>
                  <a:pt x="14157" y="4941"/>
                  <a:pt x="14157" y="4909"/>
                  <a:pt x="14157" y="4909"/>
                </a:cubicBezTo>
                <a:cubicBezTo>
                  <a:pt x="14157" y="4877"/>
                  <a:pt x="14157" y="4846"/>
                  <a:pt x="14157" y="4846"/>
                </a:cubicBezTo>
                <a:cubicBezTo>
                  <a:pt x="14093" y="4751"/>
                  <a:pt x="13998" y="4719"/>
                  <a:pt x="13872" y="4687"/>
                </a:cubicBezTo>
                <a:cubicBezTo>
                  <a:pt x="14093" y="4402"/>
                  <a:pt x="14157" y="4276"/>
                  <a:pt x="14093" y="4181"/>
                </a:cubicBezTo>
                <a:cubicBezTo>
                  <a:pt x="14093" y="4181"/>
                  <a:pt x="14030" y="4149"/>
                  <a:pt x="13998" y="4149"/>
                </a:cubicBezTo>
                <a:lnTo>
                  <a:pt x="13967" y="4149"/>
                </a:lnTo>
                <a:cubicBezTo>
                  <a:pt x="13935" y="4054"/>
                  <a:pt x="13935" y="3959"/>
                  <a:pt x="13872" y="3896"/>
                </a:cubicBezTo>
                <a:cubicBezTo>
                  <a:pt x="13840" y="3896"/>
                  <a:pt x="13840" y="3864"/>
                  <a:pt x="13808" y="3864"/>
                </a:cubicBezTo>
                <a:cubicBezTo>
                  <a:pt x="13777" y="3864"/>
                  <a:pt x="13777" y="3864"/>
                  <a:pt x="13745" y="3896"/>
                </a:cubicBezTo>
                <a:lnTo>
                  <a:pt x="12795" y="4687"/>
                </a:lnTo>
                <a:cubicBezTo>
                  <a:pt x="12890" y="4592"/>
                  <a:pt x="12985" y="4497"/>
                  <a:pt x="13048" y="4434"/>
                </a:cubicBezTo>
                <a:cubicBezTo>
                  <a:pt x="13175" y="4307"/>
                  <a:pt x="13270" y="4212"/>
                  <a:pt x="13302" y="4149"/>
                </a:cubicBezTo>
                <a:cubicBezTo>
                  <a:pt x="13333" y="4149"/>
                  <a:pt x="13333" y="4117"/>
                  <a:pt x="13333" y="4117"/>
                </a:cubicBezTo>
                <a:cubicBezTo>
                  <a:pt x="13397" y="4054"/>
                  <a:pt x="13365" y="4022"/>
                  <a:pt x="13333" y="4022"/>
                </a:cubicBezTo>
                <a:cubicBezTo>
                  <a:pt x="13333" y="3991"/>
                  <a:pt x="13302" y="3991"/>
                  <a:pt x="13302" y="3991"/>
                </a:cubicBezTo>
                <a:cubicBezTo>
                  <a:pt x="13270" y="3991"/>
                  <a:pt x="13238" y="3991"/>
                  <a:pt x="13238" y="4022"/>
                </a:cubicBezTo>
                <a:cubicBezTo>
                  <a:pt x="13207" y="4022"/>
                  <a:pt x="13080" y="4149"/>
                  <a:pt x="12858" y="4402"/>
                </a:cubicBezTo>
                <a:cubicBezTo>
                  <a:pt x="12700" y="4561"/>
                  <a:pt x="12447" y="4782"/>
                  <a:pt x="12130" y="5067"/>
                </a:cubicBezTo>
                <a:cubicBezTo>
                  <a:pt x="12953" y="4244"/>
                  <a:pt x="13492" y="3642"/>
                  <a:pt x="13523" y="3357"/>
                </a:cubicBezTo>
                <a:cubicBezTo>
                  <a:pt x="13523" y="3262"/>
                  <a:pt x="13492" y="3230"/>
                  <a:pt x="13460" y="3167"/>
                </a:cubicBezTo>
                <a:cubicBezTo>
                  <a:pt x="13460" y="3167"/>
                  <a:pt x="13428" y="3135"/>
                  <a:pt x="13397" y="3135"/>
                </a:cubicBezTo>
                <a:cubicBezTo>
                  <a:pt x="13397" y="3135"/>
                  <a:pt x="13365" y="3135"/>
                  <a:pt x="13365" y="3167"/>
                </a:cubicBezTo>
                <a:lnTo>
                  <a:pt x="12922" y="3547"/>
                </a:lnTo>
                <a:cubicBezTo>
                  <a:pt x="12953" y="3452"/>
                  <a:pt x="12985" y="3389"/>
                  <a:pt x="12985" y="3325"/>
                </a:cubicBezTo>
                <a:cubicBezTo>
                  <a:pt x="12985" y="3230"/>
                  <a:pt x="12985" y="3167"/>
                  <a:pt x="12953" y="3135"/>
                </a:cubicBezTo>
                <a:cubicBezTo>
                  <a:pt x="12922" y="3104"/>
                  <a:pt x="12890" y="3104"/>
                  <a:pt x="12890" y="3104"/>
                </a:cubicBezTo>
                <a:lnTo>
                  <a:pt x="12827" y="3104"/>
                </a:lnTo>
                <a:lnTo>
                  <a:pt x="7063" y="7949"/>
                </a:lnTo>
                <a:lnTo>
                  <a:pt x="13080" y="2629"/>
                </a:lnTo>
                <a:cubicBezTo>
                  <a:pt x="13112" y="2597"/>
                  <a:pt x="13112" y="2565"/>
                  <a:pt x="13080" y="2534"/>
                </a:cubicBezTo>
                <a:cubicBezTo>
                  <a:pt x="13080" y="2502"/>
                  <a:pt x="13017" y="2470"/>
                  <a:pt x="12953" y="2470"/>
                </a:cubicBezTo>
                <a:cubicBezTo>
                  <a:pt x="12941" y="2469"/>
                  <a:pt x="12928" y="2468"/>
                  <a:pt x="12914" y="2468"/>
                </a:cubicBezTo>
                <a:cubicBezTo>
                  <a:pt x="12681" y="2468"/>
                  <a:pt x="12254" y="2715"/>
                  <a:pt x="11687" y="3104"/>
                </a:cubicBezTo>
                <a:lnTo>
                  <a:pt x="12352" y="2534"/>
                </a:lnTo>
                <a:cubicBezTo>
                  <a:pt x="12383" y="2502"/>
                  <a:pt x="12383" y="2470"/>
                  <a:pt x="12352" y="2407"/>
                </a:cubicBezTo>
                <a:lnTo>
                  <a:pt x="12288" y="2407"/>
                </a:lnTo>
                <a:cubicBezTo>
                  <a:pt x="12383" y="2312"/>
                  <a:pt x="12447" y="2249"/>
                  <a:pt x="12478" y="2217"/>
                </a:cubicBezTo>
                <a:cubicBezTo>
                  <a:pt x="12510" y="2185"/>
                  <a:pt x="12510" y="2122"/>
                  <a:pt x="12478" y="2090"/>
                </a:cubicBezTo>
                <a:cubicBezTo>
                  <a:pt x="12478" y="2075"/>
                  <a:pt x="12463" y="2067"/>
                  <a:pt x="12443" y="2067"/>
                </a:cubicBezTo>
                <a:cubicBezTo>
                  <a:pt x="12423" y="2067"/>
                  <a:pt x="12399" y="2075"/>
                  <a:pt x="12383" y="2090"/>
                </a:cubicBezTo>
                <a:cubicBezTo>
                  <a:pt x="12288" y="2154"/>
                  <a:pt x="11782" y="2502"/>
                  <a:pt x="11022" y="3040"/>
                </a:cubicBezTo>
                <a:cubicBezTo>
                  <a:pt x="11433" y="2629"/>
                  <a:pt x="11782" y="2344"/>
                  <a:pt x="11940" y="2154"/>
                </a:cubicBezTo>
                <a:cubicBezTo>
                  <a:pt x="12098" y="2027"/>
                  <a:pt x="12162" y="1964"/>
                  <a:pt x="12162" y="1932"/>
                </a:cubicBezTo>
                <a:cubicBezTo>
                  <a:pt x="12162" y="1932"/>
                  <a:pt x="12162" y="1900"/>
                  <a:pt x="12130" y="1869"/>
                </a:cubicBezTo>
                <a:cubicBezTo>
                  <a:pt x="12130" y="1869"/>
                  <a:pt x="12098" y="1837"/>
                  <a:pt x="12067" y="1837"/>
                </a:cubicBezTo>
                <a:cubicBezTo>
                  <a:pt x="12035" y="1837"/>
                  <a:pt x="12035" y="1837"/>
                  <a:pt x="12003" y="1869"/>
                </a:cubicBezTo>
                <a:cubicBezTo>
                  <a:pt x="11940" y="1932"/>
                  <a:pt x="11908" y="1964"/>
                  <a:pt x="11845" y="2027"/>
                </a:cubicBezTo>
                <a:cubicBezTo>
                  <a:pt x="11750" y="2090"/>
                  <a:pt x="11655" y="2185"/>
                  <a:pt x="11528" y="2280"/>
                </a:cubicBezTo>
                <a:cubicBezTo>
                  <a:pt x="11560" y="2217"/>
                  <a:pt x="11592" y="2122"/>
                  <a:pt x="11592" y="2059"/>
                </a:cubicBezTo>
                <a:cubicBezTo>
                  <a:pt x="11687" y="1932"/>
                  <a:pt x="11718" y="1805"/>
                  <a:pt x="11718" y="1679"/>
                </a:cubicBezTo>
                <a:cubicBezTo>
                  <a:pt x="11750" y="1552"/>
                  <a:pt x="11718" y="1425"/>
                  <a:pt x="11655" y="1330"/>
                </a:cubicBezTo>
                <a:cubicBezTo>
                  <a:pt x="11623" y="1299"/>
                  <a:pt x="11623" y="1299"/>
                  <a:pt x="11592" y="1299"/>
                </a:cubicBezTo>
                <a:cubicBezTo>
                  <a:pt x="11560" y="1299"/>
                  <a:pt x="11560" y="1299"/>
                  <a:pt x="11212" y="1584"/>
                </a:cubicBezTo>
                <a:cubicBezTo>
                  <a:pt x="11117" y="1584"/>
                  <a:pt x="11022" y="1615"/>
                  <a:pt x="10895" y="1647"/>
                </a:cubicBezTo>
                <a:cubicBezTo>
                  <a:pt x="10927" y="1584"/>
                  <a:pt x="10958" y="1520"/>
                  <a:pt x="10958" y="1457"/>
                </a:cubicBezTo>
                <a:cubicBezTo>
                  <a:pt x="10958" y="1425"/>
                  <a:pt x="10958" y="1394"/>
                  <a:pt x="10958" y="1362"/>
                </a:cubicBezTo>
                <a:cubicBezTo>
                  <a:pt x="10990" y="1330"/>
                  <a:pt x="10990" y="1299"/>
                  <a:pt x="10990" y="1267"/>
                </a:cubicBezTo>
                <a:cubicBezTo>
                  <a:pt x="11022" y="1267"/>
                  <a:pt x="10990" y="1235"/>
                  <a:pt x="10990" y="1204"/>
                </a:cubicBezTo>
                <a:cubicBezTo>
                  <a:pt x="10958" y="1204"/>
                  <a:pt x="10958" y="1172"/>
                  <a:pt x="10895" y="1172"/>
                </a:cubicBezTo>
                <a:lnTo>
                  <a:pt x="10863" y="1172"/>
                </a:lnTo>
                <a:cubicBezTo>
                  <a:pt x="10863" y="1150"/>
                  <a:pt x="10832" y="1127"/>
                  <a:pt x="10802" y="1127"/>
                </a:cubicBezTo>
                <a:cubicBezTo>
                  <a:pt x="10789" y="1127"/>
                  <a:pt x="10777" y="1131"/>
                  <a:pt x="10768" y="1140"/>
                </a:cubicBezTo>
                <a:lnTo>
                  <a:pt x="10515" y="1362"/>
                </a:lnTo>
                <a:cubicBezTo>
                  <a:pt x="10483" y="1362"/>
                  <a:pt x="10452" y="1394"/>
                  <a:pt x="10420" y="1425"/>
                </a:cubicBezTo>
                <a:cubicBezTo>
                  <a:pt x="10483" y="1330"/>
                  <a:pt x="10515" y="1235"/>
                  <a:pt x="10515" y="1172"/>
                </a:cubicBezTo>
                <a:cubicBezTo>
                  <a:pt x="10515" y="1077"/>
                  <a:pt x="10483" y="1014"/>
                  <a:pt x="10452" y="950"/>
                </a:cubicBezTo>
                <a:cubicBezTo>
                  <a:pt x="10452" y="919"/>
                  <a:pt x="10420" y="919"/>
                  <a:pt x="10388" y="919"/>
                </a:cubicBezTo>
                <a:lnTo>
                  <a:pt x="10325" y="919"/>
                </a:lnTo>
                <a:lnTo>
                  <a:pt x="9501" y="1647"/>
                </a:lnTo>
                <a:cubicBezTo>
                  <a:pt x="10388" y="824"/>
                  <a:pt x="10357" y="760"/>
                  <a:pt x="10293" y="697"/>
                </a:cubicBezTo>
                <a:cubicBezTo>
                  <a:pt x="10293" y="697"/>
                  <a:pt x="10230" y="665"/>
                  <a:pt x="10198" y="665"/>
                </a:cubicBezTo>
                <a:lnTo>
                  <a:pt x="10166" y="665"/>
                </a:lnTo>
                <a:cubicBezTo>
                  <a:pt x="9280" y="665"/>
                  <a:pt x="1964" y="7442"/>
                  <a:pt x="507" y="8804"/>
                </a:cubicBezTo>
                <a:cubicBezTo>
                  <a:pt x="634" y="8614"/>
                  <a:pt x="887" y="8329"/>
                  <a:pt x="1267" y="7917"/>
                </a:cubicBezTo>
                <a:cubicBezTo>
                  <a:pt x="2154" y="7316"/>
                  <a:pt x="3801" y="5796"/>
                  <a:pt x="5891" y="3801"/>
                </a:cubicBezTo>
                <a:cubicBezTo>
                  <a:pt x="5955" y="3737"/>
                  <a:pt x="6018" y="3706"/>
                  <a:pt x="6081" y="3642"/>
                </a:cubicBezTo>
                <a:cubicBezTo>
                  <a:pt x="7253" y="2660"/>
                  <a:pt x="8520" y="1615"/>
                  <a:pt x="9786" y="602"/>
                </a:cubicBezTo>
                <a:cubicBezTo>
                  <a:pt x="9818" y="602"/>
                  <a:pt x="9818" y="570"/>
                  <a:pt x="9818" y="539"/>
                </a:cubicBezTo>
                <a:cubicBezTo>
                  <a:pt x="9818" y="539"/>
                  <a:pt x="9818" y="507"/>
                  <a:pt x="9786" y="475"/>
                </a:cubicBezTo>
                <a:cubicBezTo>
                  <a:pt x="9786" y="475"/>
                  <a:pt x="9755" y="444"/>
                  <a:pt x="9723" y="444"/>
                </a:cubicBezTo>
                <a:cubicBezTo>
                  <a:pt x="9723" y="444"/>
                  <a:pt x="9723" y="475"/>
                  <a:pt x="9691" y="475"/>
                </a:cubicBezTo>
                <a:lnTo>
                  <a:pt x="9660" y="475"/>
                </a:lnTo>
                <a:cubicBezTo>
                  <a:pt x="9628" y="507"/>
                  <a:pt x="9565" y="570"/>
                  <a:pt x="9470" y="634"/>
                </a:cubicBezTo>
                <a:cubicBezTo>
                  <a:pt x="9470" y="602"/>
                  <a:pt x="9438" y="570"/>
                  <a:pt x="9375" y="570"/>
                </a:cubicBezTo>
                <a:cubicBezTo>
                  <a:pt x="9121" y="570"/>
                  <a:pt x="8203" y="1425"/>
                  <a:pt x="6145" y="3357"/>
                </a:cubicBezTo>
                <a:cubicBezTo>
                  <a:pt x="4403" y="4846"/>
                  <a:pt x="2313" y="6619"/>
                  <a:pt x="666" y="8044"/>
                </a:cubicBezTo>
                <a:cubicBezTo>
                  <a:pt x="602" y="7537"/>
                  <a:pt x="5764" y="3135"/>
                  <a:pt x="9058" y="475"/>
                </a:cubicBezTo>
                <a:cubicBezTo>
                  <a:pt x="9090" y="475"/>
                  <a:pt x="9090" y="444"/>
                  <a:pt x="9090" y="412"/>
                </a:cubicBezTo>
                <a:cubicBezTo>
                  <a:pt x="9090" y="412"/>
                  <a:pt x="9090" y="380"/>
                  <a:pt x="9058" y="380"/>
                </a:cubicBezTo>
                <a:cubicBezTo>
                  <a:pt x="8995" y="285"/>
                  <a:pt x="8900" y="222"/>
                  <a:pt x="8773" y="222"/>
                </a:cubicBezTo>
                <a:lnTo>
                  <a:pt x="8710" y="222"/>
                </a:lnTo>
                <a:cubicBezTo>
                  <a:pt x="8710" y="222"/>
                  <a:pt x="8710" y="190"/>
                  <a:pt x="8710" y="190"/>
                </a:cubicBezTo>
                <a:cubicBezTo>
                  <a:pt x="8615" y="95"/>
                  <a:pt x="8520" y="64"/>
                  <a:pt x="8393" y="64"/>
                </a:cubicBezTo>
                <a:lnTo>
                  <a:pt x="8361" y="64"/>
                </a:lnTo>
                <a:cubicBezTo>
                  <a:pt x="8013" y="64"/>
                  <a:pt x="7475" y="380"/>
                  <a:pt x="6810" y="855"/>
                </a:cubicBezTo>
                <a:cubicBezTo>
                  <a:pt x="7063" y="602"/>
                  <a:pt x="7316" y="380"/>
                  <a:pt x="7570" y="159"/>
                </a:cubicBezTo>
                <a:cubicBezTo>
                  <a:pt x="7601" y="127"/>
                  <a:pt x="7601" y="64"/>
                  <a:pt x="7570" y="32"/>
                </a:cubicBezTo>
                <a:cubicBezTo>
                  <a:pt x="7570" y="32"/>
                  <a:pt x="7538" y="0"/>
                  <a:pt x="7506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6D7A8"/>
              </a:solidFill>
            </a:endParaRPr>
          </a:p>
        </p:txBody>
      </p:sp>
      <p:sp>
        <p:nvSpPr>
          <p:cNvPr id="1055" name="Google Shape;1055;p38"/>
          <p:cNvSpPr/>
          <p:nvPr/>
        </p:nvSpPr>
        <p:spPr>
          <a:xfrm>
            <a:off x="7925074" y="3098087"/>
            <a:ext cx="248289" cy="212329"/>
          </a:xfrm>
          <a:custGeom>
            <a:avLst/>
            <a:gdLst/>
            <a:ahLst/>
            <a:cxnLst/>
            <a:rect l="l" t="t" r="r" b="b"/>
            <a:pathLst>
              <a:path w="14696" h="14568" extrusionOk="0">
                <a:moveTo>
                  <a:pt x="11560" y="1489"/>
                </a:moveTo>
                <a:cubicBezTo>
                  <a:pt x="11592" y="1552"/>
                  <a:pt x="11592" y="1584"/>
                  <a:pt x="11592" y="1647"/>
                </a:cubicBezTo>
                <a:cubicBezTo>
                  <a:pt x="11592" y="1679"/>
                  <a:pt x="11560" y="1710"/>
                  <a:pt x="11560" y="1742"/>
                </a:cubicBezTo>
                <a:cubicBezTo>
                  <a:pt x="11560" y="1710"/>
                  <a:pt x="11528" y="1710"/>
                  <a:pt x="11528" y="1710"/>
                </a:cubicBezTo>
                <a:cubicBezTo>
                  <a:pt x="11497" y="1647"/>
                  <a:pt x="11465" y="1647"/>
                  <a:pt x="11433" y="1615"/>
                </a:cubicBezTo>
                <a:cubicBezTo>
                  <a:pt x="11497" y="1552"/>
                  <a:pt x="11528" y="1520"/>
                  <a:pt x="11560" y="1489"/>
                </a:cubicBezTo>
                <a:close/>
                <a:moveTo>
                  <a:pt x="10768" y="1552"/>
                </a:moveTo>
                <a:cubicBezTo>
                  <a:pt x="10737" y="1615"/>
                  <a:pt x="10705" y="1679"/>
                  <a:pt x="10642" y="1774"/>
                </a:cubicBezTo>
                <a:cubicBezTo>
                  <a:pt x="10515" y="1837"/>
                  <a:pt x="10388" y="1900"/>
                  <a:pt x="10230" y="1995"/>
                </a:cubicBezTo>
                <a:cubicBezTo>
                  <a:pt x="10483" y="1805"/>
                  <a:pt x="10642" y="1647"/>
                  <a:pt x="10768" y="1552"/>
                </a:cubicBezTo>
                <a:close/>
                <a:moveTo>
                  <a:pt x="10927" y="1805"/>
                </a:moveTo>
                <a:cubicBezTo>
                  <a:pt x="10895" y="1837"/>
                  <a:pt x="10832" y="1900"/>
                  <a:pt x="10768" y="1932"/>
                </a:cubicBezTo>
                <a:cubicBezTo>
                  <a:pt x="10610" y="2090"/>
                  <a:pt x="10483" y="2217"/>
                  <a:pt x="10325" y="2344"/>
                </a:cubicBezTo>
                <a:cubicBezTo>
                  <a:pt x="10483" y="2185"/>
                  <a:pt x="10642" y="2027"/>
                  <a:pt x="10737" y="1900"/>
                </a:cubicBezTo>
                <a:cubicBezTo>
                  <a:pt x="10831" y="1869"/>
                  <a:pt x="10895" y="1837"/>
                  <a:pt x="10927" y="1805"/>
                </a:cubicBezTo>
                <a:close/>
                <a:moveTo>
                  <a:pt x="8488" y="222"/>
                </a:moveTo>
                <a:cubicBezTo>
                  <a:pt x="8456" y="254"/>
                  <a:pt x="8456" y="254"/>
                  <a:pt x="8425" y="285"/>
                </a:cubicBezTo>
                <a:cubicBezTo>
                  <a:pt x="8298" y="317"/>
                  <a:pt x="8203" y="380"/>
                  <a:pt x="8076" y="444"/>
                </a:cubicBezTo>
                <a:cubicBezTo>
                  <a:pt x="8076" y="412"/>
                  <a:pt x="8076" y="380"/>
                  <a:pt x="8045" y="380"/>
                </a:cubicBezTo>
                <a:cubicBezTo>
                  <a:pt x="8022" y="358"/>
                  <a:pt x="8000" y="335"/>
                  <a:pt x="7966" y="335"/>
                </a:cubicBezTo>
                <a:cubicBezTo>
                  <a:pt x="7952" y="335"/>
                  <a:pt x="7937" y="339"/>
                  <a:pt x="7918" y="349"/>
                </a:cubicBezTo>
                <a:cubicBezTo>
                  <a:pt x="7570" y="634"/>
                  <a:pt x="5859" y="1964"/>
                  <a:pt x="4149" y="3389"/>
                </a:cubicBezTo>
                <a:cubicBezTo>
                  <a:pt x="5859" y="1742"/>
                  <a:pt x="7633" y="222"/>
                  <a:pt x="8361" y="222"/>
                </a:cubicBezTo>
                <a:close/>
                <a:moveTo>
                  <a:pt x="10325" y="2122"/>
                </a:moveTo>
                <a:lnTo>
                  <a:pt x="10325" y="2122"/>
                </a:lnTo>
                <a:cubicBezTo>
                  <a:pt x="9881" y="2534"/>
                  <a:pt x="9185" y="3040"/>
                  <a:pt x="8393" y="3611"/>
                </a:cubicBezTo>
                <a:cubicBezTo>
                  <a:pt x="8488" y="3516"/>
                  <a:pt x="8583" y="3420"/>
                  <a:pt x="8678" y="3357"/>
                </a:cubicBezTo>
                <a:cubicBezTo>
                  <a:pt x="9343" y="2819"/>
                  <a:pt x="9881" y="2407"/>
                  <a:pt x="10325" y="2122"/>
                </a:cubicBezTo>
                <a:close/>
                <a:moveTo>
                  <a:pt x="3548" y="2090"/>
                </a:moveTo>
                <a:cubicBezTo>
                  <a:pt x="2756" y="2819"/>
                  <a:pt x="2059" y="3452"/>
                  <a:pt x="1553" y="3801"/>
                </a:cubicBezTo>
                <a:cubicBezTo>
                  <a:pt x="1838" y="3547"/>
                  <a:pt x="2186" y="3262"/>
                  <a:pt x="2503" y="2945"/>
                </a:cubicBezTo>
                <a:cubicBezTo>
                  <a:pt x="2851" y="2660"/>
                  <a:pt x="3231" y="2344"/>
                  <a:pt x="3548" y="2090"/>
                </a:cubicBezTo>
                <a:close/>
                <a:moveTo>
                  <a:pt x="1014" y="4339"/>
                </a:moveTo>
                <a:lnTo>
                  <a:pt x="919" y="4402"/>
                </a:lnTo>
                <a:cubicBezTo>
                  <a:pt x="951" y="4371"/>
                  <a:pt x="951" y="4371"/>
                  <a:pt x="982" y="4339"/>
                </a:cubicBezTo>
                <a:close/>
                <a:moveTo>
                  <a:pt x="13808" y="4086"/>
                </a:moveTo>
                <a:cubicBezTo>
                  <a:pt x="13808" y="4117"/>
                  <a:pt x="13808" y="4149"/>
                  <a:pt x="13808" y="4181"/>
                </a:cubicBezTo>
                <a:cubicBezTo>
                  <a:pt x="13713" y="4244"/>
                  <a:pt x="13587" y="4307"/>
                  <a:pt x="13428" y="4402"/>
                </a:cubicBezTo>
                <a:lnTo>
                  <a:pt x="13808" y="4086"/>
                </a:lnTo>
                <a:close/>
                <a:moveTo>
                  <a:pt x="13967" y="4307"/>
                </a:moveTo>
                <a:cubicBezTo>
                  <a:pt x="13967" y="4339"/>
                  <a:pt x="13967" y="4371"/>
                  <a:pt x="13903" y="4434"/>
                </a:cubicBezTo>
                <a:cubicBezTo>
                  <a:pt x="13935" y="4371"/>
                  <a:pt x="13967" y="4339"/>
                  <a:pt x="13967" y="4307"/>
                </a:cubicBezTo>
                <a:close/>
                <a:moveTo>
                  <a:pt x="7475" y="4181"/>
                </a:moveTo>
                <a:cubicBezTo>
                  <a:pt x="7380" y="4244"/>
                  <a:pt x="7316" y="4307"/>
                  <a:pt x="7221" y="4371"/>
                </a:cubicBezTo>
                <a:cubicBezTo>
                  <a:pt x="7158" y="4434"/>
                  <a:pt x="7126" y="4466"/>
                  <a:pt x="7063" y="4497"/>
                </a:cubicBezTo>
                <a:cubicBezTo>
                  <a:pt x="7190" y="4371"/>
                  <a:pt x="7316" y="4276"/>
                  <a:pt x="7475" y="4181"/>
                </a:cubicBezTo>
                <a:close/>
                <a:moveTo>
                  <a:pt x="13777" y="4371"/>
                </a:moveTo>
                <a:cubicBezTo>
                  <a:pt x="13745" y="4466"/>
                  <a:pt x="13682" y="4592"/>
                  <a:pt x="13587" y="4687"/>
                </a:cubicBezTo>
                <a:cubicBezTo>
                  <a:pt x="13365" y="4751"/>
                  <a:pt x="13048" y="4877"/>
                  <a:pt x="12732" y="5067"/>
                </a:cubicBezTo>
                <a:cubicBezTo>
                  <a:pt x="13175" y="4719"/>
                  <a:pt x="13555" y="4466"/>
                  <a:pt x="13777" y="4371"/>
                </a:cubicBezTo>
                <a:close/>
                <a:moveTo>
                  <a:pt x="13777" y="4846"/>
                </a:moveTo>
                <a:cubicBezTo>
                  <a:pt x="13872" y="4846"/>
                  <a:pt x="13935" y="4877"/>
                  <a:pt x="13967" y="4909"/>
                </a:cubicBezTo>
                <a:cubicBezTo>
                  <a:pt x="13808" y="5004"/>
                  <a:pt x="13492" y="5226"/>
                  <a:pt x="13080" y="5574"/>
                </a:cubicBezTo>
                <a:cubicBezTo>
                  <a:pt x="13365" y="5289"/>
                  <a:pt x="13618" y="5036"/>
                  <a:pt x="13777" y="4846"/>
                </a:cubicBezTo>
                <a:close/>
                <a:moveTo>
                  <a:pt x="11275" y="1742"/>
                </a:moveTo>
                <a:cubicBezTo>
                  <a:pt x="11338" y="1742"/>
                  <a:pt x="11370" y="1774"/>
                  <a:pt x="11402" y="1805"/>
                </a:cubicBezTo>
                <a:cubicBezTo>
                  <a:pt x="11433" y="1837"/>
                  <a:pt x="11465" y="1900"/>
                  <a:pt x="11433" y="1964"/>
                </a:cubicBezTo>
                <a:cubicBezTo>
                  <a:pt x="11433" y="1995"/>
                  <a:pt x="11433" y="1995"/>
                  <a:pt x="11433" y="2027"/>
                </a:cubicBezTo>
                <a:cubicBezTo>
                  <a:pt x="11338" y="2217"/>
                  <a:pt x="11180" y="2407"/>
                  <a:pt x="10958" y="2660"/>
                </a:cubicBezTo>
                <a:cubicBezTo>
                  <a:pt x="10737" y="2819"/>
                  <a:pt x="10483" y="3009"/>
                  <a:pt x="10230" y="3199"/>
                </a:cubicBezTo>
                <a:cubicBezTo>
                  <a:pt x="9058" y="4022"/>
                  <a:pt x="7506" y="5099"/>
                  <a:pt x="6018" y="6239"/>
                </a:cubicBezTo>
                <a:cubicBezTo>
                  <a:pt x="7285" y="5162"/>
                  <a:pt x="8900" y="3769"/>
                  <a:pt x="10895" y="2059"/>
                </a:cubicBezTo>
                <a:cubicBezTo>
                  <a:pt x="11022" y="1932"/>
                  <a:pt x="11148" y="1837"/>
                  <a:pt x="11275" y="1742"/>
                </a:cubicBezTo>
                <a:close/>
                <a:moveTo>
                  <a:pt x="10357" y="1140"/>
                </a:moveTo>
                <a:lnTo>
                  <a:pt x="10357" y="1140"/>
                </a:lnTo>
                <a:cubicBezTo>
                  <a:pt x="10325" y="1267"/>
                  <a:pt x="10230" y="1425"/>
                  <a:pt x="10071" y="1647"/>
                </a:cubicBezTo>
                <a:cubicBezTo>
                  <a:pt x="9026" y="2439"/>
                  <a:pt x="7126" y="4022"/>
                  <a:pt x="5321" y="5606"/>
                </a:cubicBezTo>
                <a:cubicBezTo>
                  <a:pt x="4814" y="5954"/>
                  <a:pt x="4308" y="6271"/>
                  <a:pt x="3833" y="6587"/>
                </a:cubicBezTo>
                <a:lnTo>
                  <a:pt x="10357" y="1140"/>
                </a:lnTo>
                <a:close/>
                <a:moveTo>
                  <a:pt x="11592" y="2850"/>
                </a:moveTo>
                <a:lnTo>
                  <a:pt x="11592" y="2850"/>
                </a:lnTo>
                <a:cubicBezTo>
                  <a:pt x="11275" y="3135"/>
                  <a:pt x="10958" y="3452"/>
                  <a:pt x="10610" y="3769"/>
                </a:cubicBezTo>
                <a:lnTo>
                  <a:pt x="7031" y="6777"/>
                </a:lnTo>
                <a:cubicBezTo>
                  <a:pt x="8171" y="5732"/>
                  <a:pt x="9280" y="4719"/>
                  <a:pt x="10166" y="3864"/>
                </a:cubicBezTo>
                <a:cubicBezTo>
                  <a:pt x="10705" y="3452"/>
                  <a:pt x="11212" y="3104"/>
                  <a:pt x="11592" y="2850"/>
                </a:cubicBezTo>
                <a:close/>
                <a:moveTo>
                  <a:pt x="11896" y="6648"/>
                </a:moveTo>
                <a:lnTo>
                  <a:pt x="11896" y="6648"/>
                </a:lnTo>
                <a:cubicBezTo>
                  <a:pt x="11847" y="6691"/>
                  <a:pt x="11798" y="6735"/>
                  <a:pt x="11748" y="6779"/>
                </a:cubicBezTo>
                <a:lnTo>
                  <a:pt x="11748" y="6779"/>
                </a:lnTo>
                <a:lnTo>
                  <a:pt x="11782" y="6746"/>
                </a:lnTo>
                <a:cubicBezTo>
                  <a:pt x="11814" y="6713"/>
                  <a:pt x="11855" y="6680"/>
                  <a:pt x="11896" y="6648"/>
                </a:cubicBezTo>
                <a:close/>
                <a:moveTo>
                  <a:pt x="11477" y="7007"/>
                </a:moveTo>
                <a:lnTo>
                  <a:pt x="11477" y="7007"/>
                </a:lnTo>
                <a:cubicBezTo>
                  <a:pt x="11452" y="7026"/>
                  <a:pt x="11427" y="7044"/>
                  <a:pt x="11402" y="7062"/>
                </a:cubicBezTo>
                <a:cubicBezTo>
                  <a:pt x="11428" y="7043"/>
                  <a:pt x="11453" y="7024"/>
                  <a:pt x="11477" y="7007"/>
                </a:cubicBezTo>
                <a:close/>
                <a:moveTo>
                  <a:pt x="6366" y="5131"/>
                </a:moveTo>
                <a:cubicBezTo>
                  <a:pt x="5511" y="5859"/>
                  <a:pt x="4561" y="6619"/>
                  <a:pt x="3643" y="7316"/>
                </a:cubicBezTo>
                <a:lnTo>
                  <a:pt x="5891" y="5447"/>
                </a:lnTo>
                <a:cubicBezTo>
                  <a:pt x="5923" y="5416"/>
                  <a:pt x="5955" y="5384"/>
                  <a:pt x="6018" y="5352"/>
                </a:cubicBezTo>
                <a:cubicBezTo>
                  <a:pt x="6145" y="5289"/>
                  <a:pt x="6271" y="5194"/>
                  <a:pt x="6366" y="5131"/>
                </a:cubicBezTo>
                <a:close/>
                <a:moveTo>
                  <a:pt x="3041" y="4751"/>
                </a:moveTo>
                <a:lnTo>
                  <a:pt x="3041" y="4751"/>
                </a:lnTo>
                <a:cubicBezTo>
                  <a:pt x="1838" y="5986"/>
                  <a:pt x="856" y="7031"/>
                  <a:pt x="571" y="7379"/>
                </a:cubicBezTo>
                <a:cubicBezTo>
                  <a:pt x="539" y="7347"/>
                  <a:pt x="539" y="7316"/>
                  <a:pt x="571" y="7284"/>
                </a:cubicBezTo>
                <a:cubicBezTo>
                  <a:pt x="571" y="7157"/>
                  <a:pt x="634" y="7031"/>
                  <a:pt x="729" y="6872"/>
                </a:cubicBezTo>
                <a:cubicBezTo>
                  <a:pt x="919" y="6651"/>
                  <a:pt x="1172" y="6397"/>
                  <a:pt x="1489" y="6081"/>
                </a:cubicBezTo>
                <a:cubicBezTo>
                  <a:pt x="1933" y="5701"/>
                  <a:pt x="2471" y="5257"/>
                  <a:pt x="3041" y="4751"/>
                </a:cubicBezTo>
                <a:close/>
                <a:moveTo>
                  <a:pt x="9881" y="2724"/>
                </a:moveTo>
                <a:cubicBezTo>
                  <a:pt x="7095" y="5131"/>
                  <a:pt x="4941" y="6967"/>
                  <a:pt x="3421" y="8234"/>
                </a:cubicBezTo>
                <a:cubicBezTo>
                  <a:pt x="4719" y="6936"/>
                  <a:pt x="5859" y="5859"/>
                  <a:pt x="6841" y="4941"/>
                </a:cubicBezTo>
                <a:cubicBezTo>
                  <a:pt x="7063" y="4782"/>
                  <a:pt x="7253" y="4592"/>
                  <a:pt x="7475" y="4434"/>
                </a:cubicBezTo>
                <a:cubicBezTo>
                  <a:pt x="8393" y="3801"/>
                  <a:pt x="9248" y="3230"/>
                  <a:pt x="9881" y="2724"/>
                </a:cubicBezTo>
                <a:close/>
                <a:moveTo>
                  <a:pt x="5258" y="7664"/>
                </a:moveTo>
                <a:cubicBezTo>
                  <a:pt x="4878" y="7949"/>
                  <a:pt x="4466" y="8266"/>
                  <a:pt x="4118" y="8519"/>
                </a:cubicBezTo>
                <a:cubicBezTo>
                  <a:pt x="4244" y="8424"/>
                  <a:pt x="4371" y="8329"/>
                  <a:pt x="4498" y="8202"/>
                </a:cubicBezTo>
                <a:cubicBezTo>
                  <a:pt x="4751" y="8012"/>
                  <a:pt x="5004" y="7822"/>
                  <a:pt x="5258" y="7664"/>
                </a:cubicBezTo>
                <a:close/>
                <a:moveTo>
                  <a:pt x="13428" y="4909"/>
                </a:moveTo>
                <a:lnTo>
                  <a:pt x="13428" y="4909"/>
                </a:lnTo>
                <a:cubicBezTo>
                  <a:pt x="13302" y="5099"/>
                  <a:pt x="13112" y="5289"/>
                  <a:pt x="12890" y="5511"/>
                </a:cubicBezTo>
                <a:cubicBezTo>
                  <a:pt x="12542" y="5859"/>
                  <a:pt x="12130" y="6207"/>
                  <a:pt x="11687" y="6619"/>
                </a:cubicBezTo>
                <a:cubicBezTo>
                  <a:pt x="10642" y="7411"/>
                  <a:pt x="9406" y="8393"/>
                  <a:pt x="8235" y="9311"/>
                </a:cubicBezTo>
                <a:cubicBezTo>
                  <a:pt x="8203" y="9343"/>
                  <a:pt x="8171" y="9374"/>
                  <a:pt x="8140" y="9374"/>
                </a:cubicBezTo>
                <a:cubicBezTo>
                  <a:pt x="9216" y="8393"/>
                  <a:pt x="10261" y="7347"/>
                  <a:pt x="11117" y="6461"/>
                </a:cubicBezTo>
                <a:cubicBezTo>
                  <a:pt x="12067" y="5669"/>
                  <a:pt x="12858" y="5099"/>
                  <a:pt x="13428" y="4909"/>
                </a:cubicBezTo>
                <a:close/>
                <a:moveTo>
                  <a:pt x="10325" y="3326"/>
                </a:moveTo>
                <a:lnTo>
                  <a:pt x="10325" y="3326"/>
                </a:lnTo>
                <a:cubicBezTo>
                  <a:pt x="9994" y="3656"/>
                  <a:pt x="9633" y="4013"/>
                  <a:pt x="9216" y="4371"/>
                </a:cubicBezTo>
                <a:cubicBezTo>
                  <a:pt x="7728" y="5447"/>
                  <a:pt x="5955" y="6777"/>
                  <a:pt x="4466" y="8012"/>
                </a:cubicBezTo>
                <a:cubicBezTo>
                  <a:pt x="3738" y="8551"/>
                  <a:pt x="3073" y="9026"/>
                  <a:pt x="2503" y="9406"/>
                </a:cubicBezTo>
                <a:cubicBezTo>
                  <a:pt x="4434" y="7474"/>
                  <a:pt x="8203" y="4814"/>
                  <a:pt x="10325" y="3326"/>
                </a:cubicBezTo>
                <a:close/>
                <a:moveTo>
                  <a:pt x="4466" y="6366"/>
                </a:moveTo>
                <a:cubicBezTo>
                  <a:pt x="4371" y="6429"/>
                  <a:pt x="4308" y="6524"/>
                  <a:pt x="4213" y="6587"/>
                </a:cubicBezTo>
                <a:cubicBezTo>
                  <a:pt x="3611" y="7094"/>
                  <a:pt x="3073" y="7537"/>
                  <a:pt x="2598" y="7981"/>
                </a:cubicBezTo>
                <a:lnTo>
                  <a:pt x="824" y="9469"/>
                </a:lnTo>
                <a:cubicBezTo>
                  <a:pt x="792" y="9501"/>
                  <a:pt x="792" y="9533"/>
                  <a:pt x="824" y="9596"/>
                </a:cubicBezTo>
                <a:lnTo>
                  <a:pt x="856" y="9596"/>
                </a:lnTo>
                <a:cubicBezTo>
                  <a:pt x="824" y="9628"/>
                  <a:pt x="792" y="9628"/>
                  <a:pt x="792" y="9659"/>
                </a:cubicBezTo>
                <a:cubicBezTo>
                  <a:pt x="761" y="9628"/>
                  <a:pt x="761" y="9564"/>
                  <a:pt x="761" y="9501"/>
                </a:cubicBezTo>
                <a:cubicBezTo>
                  <a:pt x="792" y="9279"/>
                  <a:pt x="1014" y="8994"/>
                  <a:pt x="1331" y="8678"/>
                </a:cubicBezTo>
                <a:lnTo>
                  <a:pt x="2281" y="7854"/>
                </a:lnTo>
                <a:cubicBezTo>
                  <a:pt x="2914" y="7411"/>
                  <a:pt x="3674" y="6872"/>
                  <a:pt x="4466" y="6366"/>
                </a:cubicBezTo>
                <a:close/>
                <a:moveTo>
                  <a:pt x="14505" y="6872"/>
                </a:moveTo>
                <a:lnTo>
                  <a:pt x="14505" y="6872"/>
                </a:lnTo>
                <a:cubicBezTo>
                  <a:pt x="14315" y="7347"/>
                  <a:pt x="13143" y="8488"/>
                  <a:pt x="11687" y="9754"/>
                </a:cubicBezTo>
                <a:cubicBezTo>
                  <a:pt x="12985" y="8456"/>
                  <a:pt x="14125" y="7284"/>
                  <a:pt x="14505" y="6872"/>
                </a:cubicBezTo>
                <a:close/>
                <a:moveTo>
                  <a:pt x="11307" y="5099"/>
                </a:moveTo>
                <a:lnTo>
                  <a:pt x="11307" y="5099"/>
                </a:lnTo>
                <a:cubicBezTo>
                  <a:pt x="9881" y="6461"/>
                  <a:pt x="7665" y="8266"/>
                  <a:pt x="5574" y="9913"/>
                </a:cubicBezTo>
                <a:lnTo>
                  <a:pt x="11307" y="5099"/>
                </a:lnTo>
                <a:close/>
                <a:moveTo>
                  <a:pt x="2376" y="9311"/>
                </a:moveTo>
                <a:lnTo>
                  <a:pt x="2376" y="9311"/>
                </a:lnTo>
                <a:cubicBezTo>
                  <a:pt x="2186" y="9501"/>
                  <a:pt x="2028" y="9659"/>
                  <a:pt x="1869" y="9849"/>
                </a:cubicBezTo>
                <a:cubicBezTo>
                  <a:pt x="1806" y="9913"/>
                  <a:pt x="1711" y="9944"/>
                  <a:pt x="1648" y="10008"/>
                </a:cubicBezTo>
                <a:cubicBezTo>
                  <a:pt x="1806" y="9818"/>
                  <a:pt x="1996" y="9659"/>
                  <a:pt x="2154" y="9469"/>
                </a:cubicBezTo>
                <a:cubicBezTo>
                  <a:pt x="2218" y="9406"/>
                  <a:pt x="2312" y="9374"/>
                  <a:pt x="2376" y="9311"/>
                </a:cubicBezTo>
                <a:close/>
                <a:moveTo>
                  <a:pt x="4973" y="6492"/>
                </a:moveTo>
                <a:lnTo>
                  <a:pt x="4973" y="6492"/>
                </a:lnTo>
                <a:cubicBezTo>
                  <a:pt x="4086" y="7347"/>
                  <a:pt x="3104" y="8298"/>
                  <a:pt x="2028" y="9374"/>
                </a:cubicBezTo>
                <a:cubicBezTo>
                  <a:pt x="1426" y="9881"/>
                  <a:pt x="1046" y="10166"/>
                  <a:pt x="887" y="10261"/>
                </a:cubicBezTo>
                <a:lnTo>
                  <a:pt x="887" y="10198"/>
                </a:lnTo>
                <a:cubicBezTo>
                  <a:pt x="919" y="9944"/>
                  <a:pt x="1299" y="9469"/>
                  <a:pt x="1901" y="8868"/>
                </a:cubicBezTo>
                <a:cubicBezTo>
                  <a:pt x="2661" y="8298"/>
                  <a:pt x="3801" y="7442"/>
                  <a:pt x="4973" y="6492"/>
                </a:cubicBezTo>
                <a:close/>
                <a:moveTo>
                  <a:pt x="3136" y="9184"/>
                </a:moveTo>
                <a:cubicBezTo>
                  <a:pt x="2914" y="9374"/>
                  <a:pt x="2724" y="9564"/>
                  <a:pt x="2534" y="9723"/>
                </a:cubicBezTo>
                <a:cubicBezTo>
                  <a:pt x="2091" y="10071"/>
                  <a:pt x="1774" y="10324"/>
                  <a:pt x="1553" y="10546"/>
                </a:cubicBezTo>
                <a:cubicBezTo>
                  <a:pt x="1648" y="10356"/>
                  <a:pt x="1806" y="10198"/>
                  <a:pt x="1964" y="9976"/>
                </a:cubicBezTo>
                <a:cubicBezTo>
                  <a:pt x="2281" y="9754"/>
                  <a:pt x="2693" y="9501"/>
                  <a:pt x="3136" y="9184"/>
                </a:cubicBezTo>
                <a:close/>
                <a:moveTo>
                  <a:pt x="13998" y="8931"/>
                </a:moveTo>
                <a:lnTo>
                  <a:pt x="13998" y="8931"/>
                </a:lnTo>
                <a:cubicBezTo>
                  <a:pt x="13903" y="9121"/>
                  <a:pt x="13555" y="9501"/>
                  <a:pt x="13017" y="9976"/>
                </a:cubicBezTo>
                <a:cubicBezTo>
                  <a:pt x="12700" y="10198"/>
                  <a:pt x="12352" y="10483"/>
                  <a:pt x="11940" y="10799"/>
                </a:cubicBezTo>
                <a:cubicBezTo>
                  <a:pt x="12795" y="9976"/>
                  <a:pt x="13713" y="9121"/>
                  <a:pt x="13998" y="8931"/>
                </a:cubicBezTo>
                <a:close/>
                <a:moveTo>
                  <a:pt x="7570" y="6081"/>
                </a:moveTo>
                <a:lnTo>
                  <a:pt x="7570" y="6081"/>
                </a:lnTo>
                <a:cubicBezTo>
                  <a:pt x="5226" y="8202"/>
                  <a:pt x="2819" y="10293"/>
                  <a:pt x="1743" y="10863"/>
                </a:cubicBezTo>
                <a:cubicBezTo>
                  <a:pt x="1933" y="10609"/>
                  <a:pt x="2218" y="10261"/>
                  <a:pt x="2598" y="9913"/>
                </a:cubicBezTo>
                <a:cubicBezTo>
                  <a:pt x="3073" y="9533"/>
                  <a:pt x="3611" y="9121"/>
                  <a:pt x="4181" y="8678"/>
                </a:cubicBezTo>
                <a:cubicBezTo>
                  <a:pt x="5258" y="7886"/>
                  <a:pt x="6430" y="6967"/>
                  <a:pt x="7570" y="6081"/>
                </a:cubicBezTo>
                <a:close/>
                <a:moveTo>
                  <a:pt x="1806" y="10546"/>
                </a:moveTo>
                <a:lnTo>
                  <a:pt x="1806" y="10546"/>
                </a:lnTo>
                <a:cubicBezTo>
                  <a:pt x="1679" y="10704"/>
                  <a:pt x="1553" y="10831"/>
                  <a:pt x="1489" y="10989"/>
                </a:cubicBezTo>
                <a:cubicBezTo>
                  <a:pt x="1426" y="10989"/>
                  <a:pt x="1362" y="11021"/>
                  <a:pt x="1331" y="11021"/>
                </a:cubicBezTo>
                <a:cubicBezTo>
                  <a:pt x="1331" y="10989"/>
                  <a:pt x="1331" y="10958"/>
                  <a:pt x="1331" y="10958"/>
                </a:cubicBezTo>
                <a:cubicBezTo>
                  <a:pt x="1426" y="10863"/>
                  <a:pt x="1584" y="10704"/>
                  <a:pt x="1806" y="10546"/>
                </a:cubicBezTo>
                <a:close/>
                <a:moveTo>
                  <a:pt x="7981" y="9121"/>
                </a:moveTo>
                <a:lnTo>
                  <a:pt x="7981" y="9121"/>
                </a:lnTo>
                <a:cubicBezTo>
                  <a:pt x="7506" y="9596"/>
                  <a:pt x="7031" y="10103"/>
                  <a:pt x="6556" y="10546"/>
                </a:cubicBezTo>
                <a:lnTo>
                  <a:pt x="6430" y="10641"/>
                </a:lnTo>
                <a:cubicBezTo>
                  <a:pt x="6176" y="10831"/>
                  <a:pt x="5955" y="10989"/>
                  <a:pt x="5733" y="11148"/>
                </a:cubicBezTo>
                <a:cubicBezTo>
                  <a:pt x="6461" y="10483"/>
                  <a:pt x="7221" y="9786"/>
                  <a:pt x="7981" y="9121"/>
                </a:cubicBezTo>
                <a:close/>
                <a:moveTo>
                  <a:pt x="7728" y="6397"/>
                </a:moveTo>
                <a:cubicBezTo>
                  <a:pt x="6905" y="7157"/>
                  <a:pt x="6050" y="7917"/>
                  <a:pt x="5258" y="8646"/>
                </a:cubicBezTo>
                <a:cubicBezTo>
                  <a:pt x="3928" y="9786"/>
                  <a:pt x="2756" y="10736"/>
                  <a:pt x="2059" y="11179"/>
                </a:cubicBezTo>
                <a:lnTo>
                  <a:pt x="7728" y="6397"/>
                </a:lnTo>
                <a:close/>
                <a:moveTo>
                  <a:pt x="2566" y="10546"/>
                </a:moveTo>
                <a:lnTo>
                  <a:pt x="1521" y="11401"/>
                </a:lnTo>
                <a:cubicBezTo>
                  <a:pt x="1521" y="11369"/>
                  <a:pt x="1521" y="11369"/>
                  <a:pt x="1521" y="11338"/>
                </a:cubicBezTo>
                <a:cubicBezTo>
                  <a:pt x="1553" y="11274"/>
                  <a:pt x="1553" y="11179"/>
                  <a:pt x="1616" y="11116"/>
                </a:cubicBezTo>
                <a:cubicBezTo>
                  <a:pt x="1838" y="10989"/>
                  <a:pt x="2186" y="10799"/>
                  <a:pt x="2566" y="10546"/>
                </a:cubicBezTo>
                <a:close/>
                <a:moveTo>
                  <a:pt x="1394" y="11179"/>
                </a:moveTo>
                <a:cubicBezTo>
                  <a:pt x="1394" y="11211"/>
                  <a:pt x="1362" y="11274"/>
                  <a:pt x="1362" y="11306"/>
                </a:cubicBezTo>
                <a:cubicBezTo>
                  <a:pt x="1362" y="11338"/>
                  <a:pt x="1362" y="11401"/>
                  <a:pt x="1362" y="11433"/>
                </a:cubicBezTo>
                <a:cubicBezTo>
                  <a:pt x="1299" y="11369"/>
                  <a:pt x="1299" y="11274"/>
                  <a:pt x="1299" y="11179"/>
                </a:cubicBezTo>
                <a:close/>
                <a:moveTo>
                  <a:pt x="8900" y="9026"/>
                </a:moveTo>
                <a:cubicBezTo>
                  <a:pt x="8235" y="9596"/>
                  <a:pt x="7601" y="10134"/>
                  <a:pt x="7031" y="10609"/>
                </a:cubicBezTo>
                <a:cubicBezTo>
                  <a:pt x="6428" y="11122"/>
                  <a:pt x="5940" y="11520"/>
                  <a:pt x="5539" y="11858"/>
                </a:cubicBezTo>
                <a:lnTo>
                  <a:pt x="5539" y="11858"/>
                </a:lnTo>
                <a:cubicBezTo>
                  <a:pt x="5671" y="11741"/>
                  <a:pt x="5785" y="11602"/>
                  <a:pt x="5923" y="11464"/>
                </a:cubicBezTo>
                <a:cubicBezTo>
                  <a:pt x="6620" y="10863"/>
                  <a:pt x="7443" y="10166"/>
                  <a:pt x="8330" y="9438"/>
                </a:cubicBezTo>
                <a:cubicBezTo>
                  <a:pt x="8520" y="9311"/>
                  <a:pt x="8710" y="9153"/>
                  <a:pt x="8900" y="9026"/>
                </a:cubicBezTo>
                <a:close/>
                <a:moveTo>
                  <a:pt x="6841" y="9913"/>
                </a:moveTo>
                <a:cubicBezTo>
                  <a:pt x="5891" y="10768"/>
                  <a:pt x="5036" y="11559"/>
                  <a:pt x="4434" y="12129"/>
                </a:cubicBezTo>
                <a:cubicBezTo>
                  <a:pt x="4149" y="12351"/>
                  <a:pt x="3928" y="12509"/>
                  <a:pt x="3801" y="12636"/>
                </a:cubicBezTo>
                <a:cubicBezTo>
                  <a:pt x="3674" y="12699"/>
                  <a:pt x="3548" y="12763"/>
                  <a:pt x="3421" y="12794"/>
                </a:cubicBezTo>
                <a:lnTo>
                  <a:pt x="6841" y="9913"/>
                </a:lnTo>
                <a:close/>
                <a:moveTo>
                  <a:pt x="5448" y="10863"/>
                </a:moveTo>
                <a:lnTo>
                  <a:pt x="5448" y="10863"/>
                </a:lnTo>
                <a:cubicBezTo>
                  <a:pt x="4656" y="11528"/>
                  <a:pt x="3864" y="12224"/>
                  <a:pt x="3136" y="12826"/>
                </a:cubicBezTo>
                <a:cubicBezTo>
                  <a:pt x="3104" y="12826"/>
                  <a:pt x="3073" y="12794"/>
                  <a:pt x="3041" y="12794"/>
                </a:cubicBezTo>
                <a:cubicBezTo>
                  <a:pt x="3326" y="12573"/>
                  <a:pt x="4244" y="11813"/>
                  <a:pt x="5448" y="10863"/>
                </a:cubicBezTo>
                <a:close/>
                <a:moveTo>
                  <a:pt x="9850" y="10451"/>
                </a:moveTo>
                <a:lnTo>
                  <a:pt x="9850" y="10451"/>
                </a:lnTo>
                <a:cubicBezTo>
                  <a:pt x="8583" y="11623"/>
                  <a:pt x="7348" y="12763"/>
                  <a:pt x="6398" y="13365"/>
                </a:cubicBezTo>
                <a:cubicBezTo>
                  <a:pt x="6430" y="13301"/>
                  <a:pt x="6493" y="13238"/>
                  <a:pt x="6556" y="13206"/>
                </a:cubicBezTo>
                <a:lnTo>
                  <a:pt x="9850" y="10451"/>
                </a:lnTo>
                <a:close/>
                <a:moveTo>
                  <a:pt x="12605" y="9691"/>
                </a:moveTo>
                <a:lnTo>
                  <a:pt x="12605" y="9691"/>
                </a:lnTo>
                <a:cubicBezTo>
                  <a:pt x="11370" y="10989"/>
                  <a:pt x="9691" y="12699"/>
                  <a:pt x="8425" y="13618"/>
                </a:cubicBezTo>
                <a:lnTo>
                  <a:pt x="12605" y="9691"/>
                </a:lnTo>
                <a:close/>
                <a:moveTo>
                  <a:pt x="5194" y="13650"/>
                </a:moveTo>
                <a:lnTo>
                  <a:pt x="5194" y="13650"/>
                </a:lnTo>
                <a:cubicBezTo>
                  <a:pt x="5163" y="13681"/>
                  <a:pt x="5163" y="13745"/>
                  <a:pt x="5131" y="13776"/>
                </a:cubicBezTo>
                <a:cubicBezTo>
                  <a:pt x="5131" y="13776"/>
                  <a:pt x="5099" y="13776"/>
                  <a:pt x="5099" y="13745"/>
                </a:cubicBezTo>
                <a:lnTo>
                  <a:pt x="5194" y="13650"/>
                </a:lnTo>
                <a:close/>
                <a:moveTo>
                  <a:pt x="13650" y="6492"/>
                </a:moveTo>
                <a:lnTo>
                  <a:pt x="13650" y="6492"/>
                </a:lnTo>
                <a:cubicBezTo>
                  <a:pt x="13207" y="6967"/>
                  <a:pt x="12510" y="7727"/>
                  <a:pt x="11687" y="8583"/>
                </a:cubicBezTo>
                <a:cubicBezTo>
                  <a:pt x="9945" y="10008"/>
                  <a:pt x="7728" y="11844"/>
                  <a:pt x="6525" y="13016"/>
                </a:cubicBezTo>
                <a:lnTo>
                  <a:pt x="5669" y="13745"/>
                </a:lnTo>
                <a:cubicBezTo>
                  <a:pt x="5511" y="13776"/>
                  <a:pt x="5416" y="13808"/>
                  <a:pt x="5289" y="13808"/>
                </a:cubicBezTo>
                <a:cubicBezTo>
                  <a:pt x="5353" y="13650"/>
                  <a:pt x="5479" y="13460"/>
                  <a:pt x="5638" y="13238"/>
                </a:cubicBezTo>
                <a:lnTo>
                  <a:pt x="10578" y="8836"/>
                </a:lnTo>
                <a:cubicBezTo>
                  <a:pt x="11813" y="7854"/>
                  <a:pt x="12985" y="6999"/>
                  <a:pt x="13650" y="6492"/>
                </a:cubicBezTo>
                <a:close/>
                <a:moveTo>
                  <a:pt x="5384" y="13966"/>
                </a:moveTo>
                <a:lnTo>
                  <a:pt x="5258" y="14061"/>
                </a:lnTo>
                <a:cubicBezTo>
                  <a:pt x="5258" y="14030"/>
                  <a:pt x="5258" y="13998"/>
                  <a:pt x="5258" y="13966"/>
                </a:cubicBezTo>
                <a:close/>
                <a:moveTo>
                  <a:pt x="13302" y="10673"/>
                </a:moveTo>
                <a:cubicBezTo>
                  <a:pt x="12922" y="11084"/>
                  <a:pt x="12605" y="11433"/>
                  <a:pt x="12352" y="11718"/>
                </a:cubicBezTo>
                <a:cubicBezTo>
                  <a:pt x="11243" y="12826"/>
                  <a:pt x="9881" y="14061"/>
                  <a:pt x="9438" y="14061"/>
                </a:cubicBezTo>
                <a:lnTo>
                  <a:pt x="9375" y="14061"/>
                </a:lnTo>
                <a:cubicBezTo>
                  <a:pt x="9343" y="13808"/>
                  <a:pt x="10832" y="12668"/>
                  <a:pt x="11813" y="11876"/>
                </a:cubicBezTo>
                <a:cubicBezTo>
                  <a:pt x="12415" y="11401"/>
                  <a:pt x="12922" y="11021"/>
                  <a:pt x="13302" y="10673"/>
                </a:cubicBezTo>
                <a:close/>
                <a:moveTo>
                  <a:pt x="7506" y="0"/>
                </a:moveTo>
                <a:cubicBezTo>
                  <a:pt x="7380" y="0"/>
                  <a:pt x="6905" y="412"/>
                  <a:pt x="5099" y="2090"/>
                </a:cubicBezTo>
                <a:cubicBezTo>
                  <a:pt x="3801" y="3294"/>
                  <a:pt x="1743" y="5194"/>
                  <a:pt x="951" y="5701"/>
                </a:cubicBezTo>
                <a:lnTo>
                  <a:pt x="6905" y="159"/>
                </a:lnTo>
                <a:cubicBezTo>
                  <a:pt x="6936" y="127"/>
                  <a:pt x="6936" y="95"/>
                  <a:pt x="6905" y="64"/>
                </a:cubicBezTo>
                <a:cubicBezTo>
                  <a:pt x="6905" y="32"/>
                  <a:pt x="6873" y="32"/>
                  <a:pt x="6873" y="32"/>
                </a:cubicBezTo>
                <a:cubicBezTo>
                  <a:pt x="6810" y="32"/>
                  <a:pt x="6778" y="32"/>
                  <a:pt x="4276" y="2185"/>
                </a:cubicBezTo>
                <a:cubicBezTo>
                  <a:pt x="3548" y="2819"/>
                  <a:pt x="2693" y="3547"/>
                  <a:pt x="1964" y="4149"/>
                </a:cubicBezTo>
                <a:lnTo>
                  <a:pt x="6113" y="285"/>
                </a:lnTo>
                <a:cubicBezTo>
                  <a:pt x="6145" y="254"/>
                  <a:pt x="6145" y="190"/>
                  <a:pt x="6113" y="159"/>
                </a:cubicBezTo>
                <a:cubicBezTo>
                  <a:pt x="6097" y="143"/>
                  <a:pt x="6081" y="135"/>
                  <a:pt x="6065" y="135"/>
                </a:cubicBezTo>
                <a:cubicBezTo>
                  <a:pt x="6050" y="135"/>
                  <a:pt x="6034" y="143"/>
                  <a:pt x="6018" y="159"/>
                </a:cubicBezTo>
                <a:lnTo>
                  <a:pt x="5068" y="950"/>
                </a:lnTo>
                <a:cubicBezTo>
                  <a:pt x="5068" y="950"/>
                  <a:pt x="5068" y="919"/>
                  <a:pt x="5099" y="919"/>
                </a:cubicBezTo>
                <a:cubicBezTo>
                  <a:pt x="5416" y="665"/>
                  <a:pt x="5479" y="570"/>
                  <a:pt x="5479" y="539"/>
                </a:cubicBezTo>
                <a:cubicBezTo>
                  <a:pt x="5479" y="507"/>
                  <a:pt x="5479" y="475"/>
                  <a:pt x="5448" y="475"/>
                </a:cubicBezTo>
                <a:cubicBezTo>
                  <a:pt x="5448" y="444"/>
                  <a:pt x="5416" y="444"/>
                  <a:pt x="5416" y="444"/>
                </a:cubicBezTo>
                <a:lnTo>
                  <a:pt x="5353" y="444"/>
                </a:lnTo>
                <a:cubicBezTo>
                  <a:pt x="5226" y="570"/>
                  <a:pt x="5099" y="697"/>
                  <a:pt x="4973" y="792"/>
                </a:cubicBezTo>
                <a:cubicBezTo>
                  <a:pt x="4719" y="1014"/>
                  <a:pt x="4371" y="1267"/>
                  <a:pt x="4023" y="1552"/>
                </a:cubicBezTo>
                <a:cubicBezTo>
                  <a:pt x="3769" y="1742"/>
                  <a:pt x="3484" y="1964"/>
                  <a:pt x="3231" y="2154"/>
                </a:cubicBezTo>
                <a:cubicBezTo>
                  <a:pt x="3421" y="1900"/>
                  <a:pt x="3579" y="1679"/>
                  <a:pt x="3579" y="1552"/>
                </a:cubicBezTo>
                <a:cubicBezTo>
                  <a:pt x="3579" y="1457"/>
                  <a:pt x="3579" y="1394"/>
                  <a:pt x="3516" y="1362"/>
                </a:cubicBezTo>
                <a:cubicBezTo>
                  <a:pt x="3516" y="1330"/>
                  <a:pt x="3484" y="1330"/>
                  <a:pt x="3453" y="1330"/>
                </a:cubicBezTo>
                <a:cubicBezTo>
                  <a:pt x="3453" y="1330"/>
                  <a:pt x="3421" y="1330"/>
                  <a:pt x="3389" y="1362"/>
                </a:cubicBezTo>
                <a:cubicBezTo>
                  <a:pt x="3009" y="1774"/>
                  <a:pt x="2503" y="2217"/>
                  <a:pt x="2376" y="2280"/>
                </a:cubicBezTo>
                <a:cubicBezTo>
                  <a:pt x="2365" y="2270"/>
                  <a:pt x="2355" y="2266"/>
                  <a:pt x="2344" y="2266"/>
                </a:cubicBezTo>
                <a:cubicBezTo>
                  <a:pt x="2323" y="2266"/>
                  <a:pt x="2302" y="2280"/>
                  <a:pt x="2281" y="2280"/>
                </a:cubicBezTo>
                <a:cubicBezTo>
                  <a:pt x="2249" y="2312"/>
                  <a:pt x="2249" y="2375"/>
                  <a:pt x="2281" y="2407"/>
                </a:cubicBezTo>
                <a:cubicBezTo>
                  <a:pt x="2281" y="2407"/>
                  <a:pt x="2313" y="2439"/>
                  <a:pt x="2344" y="2439"/>
                </a:cubicBezTo>
                <a:cubicBezTo>
                  <a:pt x="2503" y="2439"/>
                  <a:pt x="3041" y="1964"/>
                  <a:pt x="3389" y="1584"/>
                </a:cubicBezTo>
                <a:lnTo>
                  <a:pt x="3389" y="1584"/>
                </a:lnTo>
                <a:cubicBezTo>
                  <a:pt x="3294" y="1869"/>
                  <a:pt x="2883" y="2344"/>
                  <a:pt x="2376" y="2850"/>
                </a:cubicBezTo>
                <a:cubicBezTo>
                  <a:pt x="1743" y="3357"/>
                  <a:pt x="1236" y="3801"/>
                  <a:pt x="951" y="4117"/>
                </a:cubicBezTo>
                <a:cubicBezTo>
                  <a:pt x="919" y="4149"/>
                  <a:pt x="919" y="4181"/>
                  <a:pt x="887" y="4181"/>
                </a:cubicBezTo>
                <a:cubicBezTo>
                  <a:pt x="856" y="4212"/>
                  <a:pt x="856" y="4212"/>
                  <a:pt x="856" y="4244"/>
                </a:cubicBezTo>
                <a:cubicBezTo>
                  <a:pt x="761" y="4371"/>
                  <a:pt x="729" y="4466"/>
                  <a:pt x="729" y="4529"/>
                </a:cubicBezTo>
                <a:cubicBezTo>
                  <a:pt x="729" y="4592"/>
                  <a:pt x="729" y="4624"/>
                  <a:pt x="761" y="4656"/>
                </a:cubicBezTo>
                <a:cubicBezTo>
                  <a:pt x="761" y="4687"/>
                  <a:pt x="792" y="4687"/>
                  <a:pt x="824" y="4687"/>
                </a:cubicBezTo>
                <a:cubicBezTo>
                  <a:pt x="824" y="4687"/>
                  <a:pt x="856" y="4687"/>
                  <a:pt x="887" y="4656"/>
                </a:cubicBezTo>
                <a:lnTo>
                  <a:pt x="3833" y="2185"/>
                </a:lnTo>
                <a:lnTo>
                  <a:pt x="254" y="5542"/>
                </a:lnTo>
                <a:cubicBezTo>
                  <a:pt x="222" y="5574"/>
                  <a:pt x="222" y="5637"/>
                  <a:pt x="254" y="5669"/>
                </a:cubicBezTo>
                <a:cubicBezTo>
                  <a:pt x="254" y="5669"/>
                  <a:pt x="286" y="5701"/>
                  <a:pt x="317" y="5701"/>
                </a:cubicBezTo>
                <a:cubicBezTo>
                  <a:pt x="412" y="5701"/>
                  <a:pt x="951" y="5257"/>
                  <a:pt x="4054" y="2597"/>
                </a:cubicBezTo>
                <a:lnTo>
                  <a:pt x="4054" y="2597"/>
                </a:lnTo>
                <a:lnTo>
                  <a:pt x="571" y="5827"/>
                </a:lnTo>
                <a:cubicBezTo>
                  <a:pt x="539" y="5859"/>
                  <a:pt x="539" y="5891"/>
                  <a:pt x="571" y="5922"/>
                </a:cubicBezTo>
                <a:cubicBezTo>
                  <a:pt x="571" y="5954"/>
                  <a:pt x="602" y="5986"/>
                  <a:pt x="666" y="5986"/>
                </a:cubicBezTo>
                <a:cubicBezTo>
                  <a:pt x="824" y="5986"/>
                  <a:pt x="1331" y="5669"/>
                  <a:pt x="2028" y="5067"/>
                </a:cubicBezTo>
                <a:lnTo>
                  <a:pt x="2028" y="5067"/>
                </a:lnTo>
                <a:cubicBezTo>
                  <a:pt x="1" y="6967"/>
                  <a:pt x="1" y="6999"/>
                  <a:pt x="64" y="7062"/>
                </a:cubicBezTo>
                <a:cubicBezTo>
                  <a:pt x="96" y="7094"/>
                  <a:pt x="96" y="7094"/>
                  <a:pt x="127" y="7094"/>
                </a:cubicBezTo>
                <a:cubicBezTo>
                  <a:pt x="127" y="7105"/>
                  <a:pt x="131" y="7108"/>
                  <a:pt x="136" y="7108"/>
                </a:cubicBezTo>
                <a:cubicBezTo>
                  <a:pt x="145" y="7108"/>
                  <a:pt x="159" y="7094"/>
                  <a:pt x="159" y="7094"/>
                </a:cubicBezTo>
                <a:lnTo>
                  <a:pt x="159" y="7094"/>
                </a:lnTo>
                <a:cubicBezTo>
                  <a:pt x="127" y="7157"/>
                  <a:pt x="127" y="7189"/>
                  <a:pt x="127" y="7252"/>
                </a:cubicBezTo>
                <a:cubicBezTo>
                  <a:pt x="96" y="7316"/>
                  <a:pt x="127" y="7347"/>
                  <a:pt x="159" y="7379"/>
                </a:cubicBezTo>
                <a:cubicBezTo>
                  <a:pt x="159" y="7379"/>
                  <a:pt x="191" y="7411"/>
                  <a:pt x="222" y="7411"/>
                </a:cubicBezTo>
                <a:cubicBezTo>
                  <a:pt x="254" y="7411"/>
                  <a:pt x="254" y="7379"/>
                  <a:pt x="286" y="7379"/>
                </a:cubicBezTo>
                <a:cubicBezTo>
                  <a:pt x="286" y="7379"/>
                  <a:pt x="317" y="7316"/>
                  <a:pt x="381" y="7252"/>
                </a:cubicBezTo>
                <a:cubicBezTo>
                  <a:pt x="381" y="7252"/>
                  <a:pt x="381" y="7252"/>
                  <a:pt x="381" y="7284"/>
                </a:cubicBezTo>
                <a:cubicBezTo>
                  <a:pt x="381" y="7411"/>
                  <a:pt x="412" y="7506"/>
                  <a:pt x="476" y="7601"/>
                </a:cubicBezTo>
                <a:lnTo>
                  <a:pt x="602" y="7601"/>
                </a:lnTo>
                <a:cubicBezTo>
                  <a:pt x="634" y="7537"/>
                  <a:pt x="2788" y="5194"/>
                  <a:pt x="4909" y="3199"/>
                </a:cubicBezTo>
                <a:cubicBezTo>
                  <a:pt x="5321" y="2850"/>
                  <a:pt x="5701" y="2502"/>
                  <a:pt x="6113" y="2154"/>
                </a:cubicBezTo>
                <a:cubicBezTo>
                  <a:pt x="7221" y="1362"/>
                  <a:pt x="8140" y="697"/>
                  <a:pt x="8488" y="444"/>
                </a:cubicBezTo>
                <a:cubicBezTo>
                  <a:pt x="8583" y="412"/>
                  <a:pt x="8678" y="412"/>
                  <a:pt x="8741" y="412"/>
                </a:cubicBezTo>
                <a:cubicBezTo>
                  <a:pt x="8805" y="412"/>
                  <a:pt x="8836" y="412"/>
                  <a:pt x="8868" y="444"/>
                </a:cubicBezTo>
                <a:cubicBezTo>
                  <a:pt x="7696" y="1362"/>
                  <a:pt x="571" y="7221"/>
                  <a:pt x="476" y="8044"/>
                </a:cubicBezTo>
                <a:cubicBezTo>
                  <a:pt x="476" y="8076"/>
                  <a:pt x="507" y="8139"/>
                  <a:pt x="507" y="8139"/>
                </a:cubicBezTo>
                <a:lnTo>
                  <a:pt x="539" y="8171"/>
                </a:lnTo>
                <a:cubicBezTo>
                  <a:pt x="476" y="8202"/>
                  <a:pt x="412" y="8234"/>
                  <a:pt x="381" y="8298"/>
                </a:cubicBezTo>
                <a:cubicBezTo>
                  <a:pt x="349" y="8329"/>
                  <a:pt x="349" y="8361"/>
                  <a:pt x="381" y="8393"/>
                </a:cubicBezTo>
                <a:cubicBezTo>
                  <a:pt x="381" y="8415"/>
                  <a:pt x="412" y="8437"/>
                  <a:pt x="442" y="8437"/>
                </a:cubicBezTo>
                <a:cubicBezTo>
                  <a:pt x="454" y="8437"/>
                  <a:pt x="466" y="8433"/>
                  <a:pt x="476" y="8424"/>
                </a:cubicBezTo>
                <a:lnTo>
                  <a:pt x="729" y="8202"/>
                </a:lnTo>
                <a:cubicBezTo>
                  <a:pt x="761" y="8202"/>
                  <a:pt x="792" y="8202"/>
                  <a:pt x="824" y="8171"/>
                </a:cubicBezTo>
                <a:lnTo>
                  <a:pt x="824" y="8171"/>
                </a:lnTo>
                <a:cubicBezTo>
                  <a:pt x="507" y="8519"/>
                  <a:pt x="317" y="8773"/>
                  <a:pt x="317" y="8931"/>
                </a:cubicBezTo>
                <a:cubicBezTo>
                  <a:pt x="286" y="8994"/>
                  <a:pt x="317" y="9058"/>
                  <a:pt x="349" y="9058"/>
                </a:cubicBezTo>
                <a:cubicBezTo>
                  <a:pt x="349" y="9089"/>
                  <a:pt x="381" y="9089"/>
                  <a:pt x="412" y="9089"/>
                </a:cubicBezTo>
                <a:cubicBezTo>
                  <a:pt x="412" y="9089"/>
                  <a:pt x="444" y="9089"/>
                  <a:pt x="476" y="9058"/>
                </a:cubicBezTo>
                <a:cubicBezTo>
                  <a:pt x="3833" y="5922"/>
                  <a:pt x="9311" y="1014"/>
                  <a:pt x="10103" y="824"/>
                </a:cubicBezTo>
                <a:lnTo>
                  <a:pt x="10103" y="824"/>
                </a:lnTo>
                <a:cubicBezTo>
                  <a:pt x="9596" y="1425"/>
                  <a:pt x="5543" y="4909"/>
                  <a:pt x="2091" y="7822"/>
                </a:cubicBezTo>
                <a:cubicBezTo>
                  <a:pt x="1774" y="8076"/>
                  <a:pt x="1457" y="8329"/>
                  <a:pt x="1236" y="8551"/>
                </a:cubicBezTo>
                <a:cubicBezTo>
                  <a:pt x="982" y="8773"/>
                  <a:pt x="761" y="8963"/>
                  <a:pt x="539" y="9153"/>
                </a:cubicBezTo>
                <a:cubicBezTo>
                  <a:pt x="507" y="9184"/>
                  <a:pt x="507" y="9216"/>
                  <a:pt x="539" y="9279"/>
                </a:cubicBezTo>
                <a:cubicBezTo>
                  <a:pt x="555" y="9295"/>
                  <a:pt x="571" y="9303"/>
                  <a:pt x="587" y="9303"/>
                </a:cubicBezTo>
                <a:cubicBezTo>
                  <a:pt x="602" y="9303"/>
                  <a:pt x="618" y="9295"/>
                  <a:pt x="634" y="9279"/>
                </a:cubicBezTo>
                <a:lnTo>
                  <a:pt x="666" y="9248"/>
                </a:lnTo>
                <a:lnTo>
                  <a:pt x="666" y="9248"/>
                </a:lnTo>
                <a:cubicBezTo>
                  <a:pt x="634" y="9343"/>
                  <a:pt x="602" y="9406"/>
                  <a:pt x="602" y="9501"/>
                </a:cubicBezTo>
                <a:cubicBezTo>
                  <a:pt x="571" y="9628"/>
                  <a:pt x="602" y="9754"/>
                  <a:pt x="697" y="9849"/>
                </a:cubicBezTo>
                <a:cubicBezTo>
                  <a:pt x="697" y="9881"/>
                  <a:pt x="729" y="9881"/>
                  <a:pt x="729" y="9881"/>
                </a:cubicBezTo>
                <a:cubicBezTo>
                  <a:pt x="761" y="9881"/>
                  <a:pt x="792" y="9881"/>
                  <a:pt x="792" y="9849"/>
                </a:cubicBezTo>
                <a:cubicBezTo>
                  <a:pt x="856" y="9818"/>
                  <a:pt x="887" y="9786"/>
                  <a:pt x="919" y="9754"/>
                </a:cubicBezTo>
                <a:lnTo>
                  <a:pt x="919" y="9754"/>
                </a:lnTo>
                <a:cubicBezTo>
                  <a:pt x="792" y="9944"/>
                  <a:pt x="729" y="10103"/>
                  <a:pt x="729" y="10198"/>
                </a:cubicBezTo>
                <a:cubicBezTo>
                  <a:pt x="697" y="10293"/>
                  <a:pt x="729" y="10388"/>
                  <a:pt x="792" y="10419"/>
                </a:cubicBezTo>
                <a:cubicBezTo>
                  <a:pt x="792" y="10451"/>
                  <a:pt x="824" y="10451"/>
                  <a:pt x="824" y="10451"/>
                </a:cubicBezTo>
                <a:cubicBezTo>
                  <a:pt x="830" y="10456"/>
                  <a:pt x="837" y="10459"/>
                  <a:pt x="846" y="10459"/>
                </a:cubicBezTo>
                <a:cubicBezTo>
                  <a:pt x="890" y="10459"/>
                  <a:pt x="978" y="10398"/>
                  <a:pt x="1109" y="10293"/>
                </a:cubicBezTo>
                <a:lnTo>
                  <a:pt x="1109" y="10293"/>
                </a:lnTo>
                <a:cubicBezTo>
                  <a:pt x="1014" y="10419"/>
                  <a:pt x="951" y="10483"/>
                  <a:pt x="919" y="10514"/>
                </a:cubicBezTo>
                <a:cubicBezTo>
                  <a:pt x="887" y="10514"/>
                  <a:pt x="856" y="10578"/>
                  <a:pt x="887" y="10609"/>
                </a:cubicBezTo>
                <a:cubicBezTo>
                  <a:pt x="887" y="10641"/>
                  <a:pt x="919" y="10673"/>
                  <a:pt x="951" y="10673"/>
                </a:cubicBezTo>
                <a:cubicBezTo>
                  <a:pt x="982" y="10673"/>
                  <a:pt x="982" y="10673"/>
                  <a:pt x="1014" y="10641"/>
                </a:cubicBezTo>
                <a:cubicBezTo>
                  <a:pt x="1046" y="10609"/>
                  <a:pt x="1236" y="10483"/>
                  <a:pt x="1489" y="10324"/>
                </a:cubicBezTo>
                <a:lnTo>
                  <a:pt x="1489" y="10324"/>
                </a:lnTo>
                <a:cubicBezTo>
                  <a:pt x="1362" y="10514"/>
                  <a:pt x="1236" y="10736"/>
                  <a:pt x="1172" y="10894"/>
                </a:cubicBezTo>
                <a:cubicBezTo>
                  <a:pt x="1109" y="10958"/>
                  <a:pt x="1109" y="10989"/>
                  <a:pt x="1109" y="11021"/>
                </a:cubicBezTo>
                <a:cubicBezTo>
                  <a:pt x="1109" y="11053"/>
                  <a:pt x="1109" y="11084"/>
                  <a:pt x="1109" y="11116"/>
                </a:cubicBezTo>
                <a:cubicBezTo>
                  <a:pt x="1109" y="11306"/>
                  <a:pt x="1141" y="11433"/>
                  <a:pt x="1236" y="11559"/>
                </a:cubicBezTo>
                <a:cubicBezTo>
                  <a:pt x="1267" y="11591"/>
                  <a:pt x="1299" y="11623"/>
                  <a:pt x="1394" y="11623"/>
                </a:cubicBezTo>
                <a:lnTo>
                  <a:pt x="1489" y="11623"/>
                </a:lnTo>
                <a:cubicBezTo>
                  <a:pt x="1489" y="11623"/>
                  <a:pt x="1521" y="11623"/>
                  <a:pt x="1553" y="11591"/>
                </a:cubicBezTo>
                <a:cubicBezTo>
                  <a:pt x="1901" y="11496"/>
                  <a:pt x="2471" y="11116"/>
                  <a:pt x="3231" y="10546"/>
                </a:cubicBezTo>
                <a:lnTo>
                  <a:pt x="3231" y="10546"/>
                </a:lnTo>
                <a:cubicBezTo>
                  <a:pt x="2408" y="11306"/>
                  <a:pt x="1838" y="11844"/>
                  <a:pt x="1743" y="11939"/>
                </a:cubicBezTo>
                <a:cubicBezTo>
                  <a:pt x="1711" y="11971"/>
                  <a:pt x="1711" y="12034"/>
                  <a:pt x="1743" y="12066"/>
                </a:cubicBezTo>
                <a:cubicBezTo>
                  <a:pt x="1758" y="12082"/>
                  <a:pt x="1782" y="12090"/>
                  <a:pt x="1806" y="12090"/>
                </a:cubicBezTo>
                <a:cubicBezTo>
                  <a:pt x="1830" y="12090"/>
                  <a:pt x="1853" y="12082"/>
                  <a:pt x="1869" y="12066"/>
                </a:cubicBezTo>
                <a:lnTo>
                  <a:pt x="10008" y="4687"/>
                </a:lnTo>
                <a:cubicBezTo>
                  <a:pt x="11338" y="3547"/>
                  <a:pt x="12415" y="2755"/>
                  <a:pt x="12858" y="2629"/>
                </a:cubicBezTo>
                <a:lnTo>
                  <a:pt x="12858" y="2629"/>
                </a:lnTo>
                <a:lnTo>
                  <a:pt x="1996" y="12224"/>
                </a:lnTo>
                <a:cubicBezTo>
                  <a:pt x="1933" y="12256"/>
                  <a:pt x="1933" y="12288"/>
                  <a:pt x="1964" y="12351"/>
                </a:cubicBezTo>
                <a:cubicBezTo>
                  <a:pt x="1980" y="12367"/>
                  <a:pt x="2004" y="12375"/>
                  <a:pt x="2028" y="12375"/>
                </a:cubicBezTo>
                <a:cubicBezTo>
                  <a:pt x="2051" y="12375"/>
                  <a:pt x="2075" y="12367"/>
                  <a:pt x="2091" y="12351"/>
                </a:cubicBezTo>
                <a:lnTo>
                  <a:pt x="12827" y="3325"/>
                </a:lnTo>
                <a:lnTo>
                  <a:pt x="12827" y="3325"/>
                </a:lnTo>
                <a:cubicBezTo>
                  <a:pt x="12795" y="3484"/>
                  <a:pt x="12668" y="3674"/>
                  <a:pt x="12447" y="3927"/>
                </a:cubicBezTo>
                <a:lnTo>
                  <a:pt x="2344" y="12414"/>
                </a:lnTo>
                <a:cubicBezTo>
                  <a:pt x="2313" y="12446"/>
                  <a:pt x="2313" y="12478"/>
                  <a:pt x="2344" y="12509"/>
                </a:cubicBezTo>
                <a:cubicBezTo>
                  <a:pt x="2363" y="12547"/>
                  <a:pt x="2381" y="12562"/>
                  <a:pt x="2400" y="12562"/>
                </a:cubicBezTo>
                <a:cubicBezTo>
                  <a:pt x="2413" y="12562"/>
                  <a:pt x="2426" y="12554"/>
                  <a:pt x="2439" y="12541"/>
                </a:cubicBezTo>
                <a:cubicBezTo>
                  <a:pt x="2819" y="12256"/>
                  <a:pt x="10483" y="6461"/>
                  <a:pt x="12510" y="4086"/>
                </a:cubicBezTo>
                <a:lnTo>
                  <a:pt x="13333" y="3389"/>
                </a:lnTo>
                <a:lnTo>
                  <a:pt x="13333" y="3389"/>
                </a:lnTo>
                <a:cubicBezTo>
                  <a:pt x="12953" y="4592"/>
                  <a:pt x="5669" y="10514"/>
                  <a:pt x="2851" y="12731"/>
                </a:cubicBezTo>
                <a:cubicBezTo>
                  <a:pt x="2819" y="12731"/>
                  <a:pt x="2819" y="12763"/>
                  <a:pt x="2819" y="12794"/>
                </a:cubicBezTo>
                <a:cubicBezTo>
                  <a:pt x="2819" y="12826"/>
                  <a:pt x="2819" y="12826"/>
                  <a:pt x="2851" y="12858"/>
                </a:cubicBezTo>
                <a:cubicBezTo>
                  <a:pt x="2914" y="12921"/>
                  <a:pt x="2978" y="12985"/>
                  <a:pt x="3104" y="12985"/>
                </a:cubicBezTo>
                <a:cubicBezTo>
                  <a:pt x="3104" y="13000"/>
                  <a:pt x="3120" y="13008"/>
                  <a:pt x="3140" y="13008"/>
                </a:cubicBezTo>
                <a:cubicBezTo>
                  <a:pt x="3160" y="13008"/>
                  <a:pt x="3183" y="13000"/>
                  <a:pt x="3199" y="12985"/>
                </a:cubicBezTo>
                <a:cubicBezTo>
                  <a:pt x="3294" y="12985"/>
                  <a:pt x="3389" y="12985"/>
                  <a:pt x="3516" y="12953"/>
                </a:cubicBezTo>
                <a:lnTo>
                  <a:pt x="3516" y="12953"/>
                </a:lnTo>
                <a:cubicBezTo>
                  <a:pt x="3516" y="12985"/>
                  <a:pt x="3484" y="12985"/>
                  <a:pt x="3484" y="13016"/>
                </a:cubicBezTo>
                <a:cubicBezTo>
                  <a:pt x="3484" y="13048"/>
                  <a:pt x="3484" y="13080"/>
                  <a:pt x="3516" y="13111"/>
                </a:cubicBezTo>
                <a:lnTo>
                  <a:pt x="3643" y="13111"/>
                </a:lnTo>
                <a:cubicBezTo>
                  <a:pt x="3769" y="12953"/>
                  <a:pt x="3928" y="12826"/>
                  <a:pt x="4086" y="12668"/>
                </a:cubicBezTo>
                <a:cubicBezTo>
                  <a:pt x="4371" y="12509"/>
                  <a:pt x="4719" y="12288"/>
                  <a:pt x="5068" y="12034"/>
                </a:cubicBezTo>
                <a:lnTo>
                  <a:pt x="5068" y="12034"/>
                </a:lnTo>
                <a:cubicBezTo>
                  <a:pt x="4498" y="12573"/>
                  <a:pt x="4149" y="12985"/>
                  <a:pt x="4054" y="13206"/>
                </a:cubicBezTo>
                <a:cubicBezTo>
                  <a:pt x="3959" y="13301"/>
                  <a:pt x="3991" y="13333"/>
                  <a:pt x="4023" y="13365"/>
                </a:cubicBezTo>
                <a:cubicBezTo>
                  <a:pt x="4054" y="13396"/>
                  <a:pt x="4054" y="13428"/>
                  <a:pt x="4054" y="13428"/>
                </a:cubicBezTo>
                <a:cubicBezTo>
                  <a:pt x="4086" y="13460"/>
                  <a:pt x="4086" y="13460"/>
                  <a:pt x="4118" y="13460"/>
                </a:cubicBezTo>
                <a:lnTo>
                  <a:pt x="4181" y="13460"/>
                </a:lnTo>
                <a:cubicBezTo>
                  <a:pt x="7633" y="10483"/>
                  <a:pt x="12732" y="6144"/>
                  <a:pt x="13713" y="5416"/>
                </a:cubicBezTo>
                <a:lnTo>
                  <a:pt x="13713" y="5416"/>
                </a:lnTo>
                <a:cubicBezTo>
                  <a:pt x="13365" y="5891"/>
                  <a:pt x="11845" y="7316"/>
                  <a:pt x="9945" y="8931"/>
                </a:cubicBezTo>
                <a:lnTo>
                  <a:pt x="4149" y="13808"/>
                </a:lnTo>
                <a:cubicBezTo>
                  <a:pt x="4118" y="13840"/>
                  <a:pt x="4118" y="13903"/>
                  <a:pt x="4149" y="13935"/>
                </a:cubicBezTo>
                <a:cubicBezTo>
                  <a:pt x="4149" y="13950"/>
                  <a:pt x="4165" y="13958"/>
                  <a:pt x="4185" y="13958"/>
                </a:cubicBezTo>
                <a:cubicBezTo>
                  <a:pt x="4205" y="13958"/>
                  <a:pt x="4229" y="13950"/>
                  <a:pt x="4244" y="13935"/>
                </a:cubicBezTo>
                <a:cubicBezTo>
                  <a:pt x="4529" y="13713"/>
                  <a:pt x="5416" y="12985"/>
                  <a:pt x="6525" y="12066"/>
                </a:cubicBezTo>
                <a:lnTo>
                  <a:pt x="6525" y="12066"/>
                </a:lnTo>
                <a:cubicBezTo>
                  <a:pt x="6145" y="12446"/>
                  <a:pt x="5796" y="12794"/>
                  <a:pt x="5543" y="13111"/>
                </a:cubicBezTo>
                <a:lnTo>
                  <a:pt x="4909" y="13713"/>
                </a:lnTo>
                <a:cubicBezTo>
                  <a:pt x="4878" y="13745"/>
                  <a:pt x="4878" y="13776"/>
                  <a:pt x="4909" y="13808"/>
                </a:cubicBezTo>
                <a:cubicBezTo>
                  <a:pt x="4941" y="13871"/>
                  <a:pt x="5004" y="13935"/>
                  <a:pt x="5099" y="13935"/>
                </a:cubicBezTo>
                <a:lnTo>
                  <a:pt x="5099" y="13966"/>
                </a:lnTo>
                <a:cubicBezTo>
                  <a:pt x="5068" y="14061"/>
                  <a:pt x="5099" y="14188"/>
                  <a:pt x="5163" y="14251"/>
                </a:cubicBezTo>
                <a:cubicBezTo>
                  <a:pt x="5194" y="14283"/>
                  <a:pt x="5194" y="14283"/>
                  <a:pt x="5226" y="14283"/>
                </a:cubicBezTo>
                <a:cubicBezTo>
                  <a:pt x="5258" y="14283"/>
                  <a:pt x="5258" y="14283"/>
                  <a:pt x="5289" y="14251"/>
                </a:cubicBezTo>
                <a:lnTo>
                  <a:pt x="5669" y="13935"/>
                </a:lnTo>
                <a:lnTo>
                  <a:pt x="5669" y="13935"/>
                </a:lnTo>
                <a:cubicBezTo>
                  <a:pt x="5638" y="13966"/>
                  <a:pt x="5638" y="14030"/>
                  <a:pt x="5638" y="14061"/>
                </a:cubicBezTo>
                <a:cubicBezTo>
                  <a:pt x="5638" y="14093"/>
                  <a:pt x="5638" y="14125"/>
                  <a:pt x="5669" y="14156"/>
                </a:cubicBezTo>
                <a:cubicBezTo>
                  <a:pt x="5733" y="14220"/>
                  <a:pt x="5796" y="14251"/>
                  <a:pt x="5923" y="14283"/>
                </a:cubicBezTo>
                <a:cubicBezTo>
                  <a:pt x="6018" y="14283"/>
                  <a:pt x="6081" y="14251"/>
                  <a:pt x="6208" y="14220"/>
                </a:cubicBezTo>
                <a:lnTo>
                  <a:pt x="6208" y="14220"/>
                </a:lnTo>
                <a:cubicBezTo>
                  <a:pt x="6145" y="14283"/>
                  <a:pt x="6081" y="14315"/>
                  <a:pt x="6018" y="14378"/>
                </a:cubicBezTo>
                <a:cubicBezTo>
                  <a:pt x="5986" y="14378"/>
                  <a:pt x="5986" y="14410"/>
                  <a:pt x="5986" y="14410"/>
                </a:cubicBezTo>
                <a:cubicBezTo>
                  <a:pt x="5986" y="14441"/>
                  <a:pt x="5986" y="14473"/>
                  <a:pt x="6018" y="14473"/>
                </a:cubicBezTo>
                <a:cubicBezTo>
                  <a:pt x="6018" y="14505"/>
                  <a:pt x="6050" y="14505"/>
                  <a:pt x="6081" y="14505"/>
                </a:cubicBezTo>
                <a:cubicBezTo>
                  <a:pt x="6240" y="14505"/>
                  <a:pt x="6841" y="14061"/>
                  <a:pt x="7696" y="13396"/>
                </a:cubicBezTo>
                <a:lnTo>
                  <a:pt x="7696" y="13396"/>
                </a:lnTo>
                <a:lnTo>
                  <a:pt x="6715" y="14251"/>
                </a:lnTo>
                <a:cubicBezTo>
                  <a:pt x="6683" y="14283"/>
                  <a:pt x="6683" y="14346"/>
                  <a:pt x="6715" y="14378"/>
                </a:cubicBezTo>
                <a:cubicBezTo>
                  <a:pt x="6778" y="14473"/>
                  <a:pt x="6905" y="14505"/>
                  <a:pt x="7031" y="14505"/>
                </a:cubicBezTo>
                <a:cubicBezTo>
                  <a:pt x="7158" y="14505"/>
                  <a:pt x="7348" y="14473"/>
                  <a:pt x="7538" y="14378"/>
                </a:cubicBezTo>
                <a:cubicBezTo>
                  <a:pt x="7570" y="14378"/>
                  <a:pt x="7601" y="14410"/>
                  <a:pt x="7665" y="14410"/>
                </a:cubicBezTo>
                <a:cubicBezTo>
                  <a:pt x="7760" y="14410"/>
                  <a:pt x="7886" y="14346"/>
                  <a:pt x="8045" y="14251"/>
                </a:cubicBezTo>
                <a:lnTo>
                  <a:pt x="8045" y="14251"/>
                </a:lnTo>
                <a:cubicBezTo>
                  <a:pt x="7981" y="14315"/>
                  <a:pt x="7918" y="14378"/>
                  <a:pt x="7855" y="14441"/>
                </a:cubicBezTo>
                <a:cubicBezTo>
                  <a:pt x="7823" y="14473"/>
                  <a:pt x="7823" y="14505"/>
                  <a:pt x="7823" y="14536"/>
                </a:cubicBezTo>
                <a:cubicBezTo>
                  <a:pt x="7855" y="14568"/>
                  <a:pt x="7886" y="14568"/>
                  <a:pt x="7886" y="14568"/>
                </a:cubicBezTo>
                <a:cubicBezTo>
                  <a:pt x="7918" y="14568"/>
                  <a:pt x="7950" y="14568"/>
                  <a:pt x="7918" y="14536"/>
                </a:cubicBezTo>
                <a:cubicBezTo>
                  <a:pt x="8045" y="14441"/>
                  <a:pt x="8361" y="14188"/>
                  <a:pt x="8773" y="13871"/>
                </a:cubicBezTo>
                <a:lnTo>
                  <a:pt x="8773" y="13871"/>
                </a:lnTo>
                <a:cubicBezTo>
                  <a:pt x="8741" y="13966"/>
                  <a:pt x="8773" y="14030"/>
                  <a:pt x="8805" y="14093"/>
                </a:cubicBezTo>
                <a:cubicBezTo>
                  <a:pt x="8836" y="14125"/>
                  <a:pt x="8868" y="14125"/>
                  <a:pt x="8868" y="14125"/>
                </a:cubicBezTo>
                <a:lnTo>
                  <a:pt x="8931" y="14125"/>
                </a:lnTo>
                <a:lnTo>
                  <a:pt x="9280" y="13840"/>
                </a:lnTo>
                <a:lnTo>
                  <a:pt x="9280" y="13840"/>
                </a:lnTo>
                <a:cubicBezTo>
                  <a:pt x="9216" y="13903"/>
                  <a:pt x="9185" y="13966"/>
                  <a:pt x="9185" y="14030"/>
                </a:cubicBezTo>
                <a:cubicBezTo>
                  <a:pt x="9185" y="14093"/>
                  <a:pt x="9185" y="14125"/>
                  <a:pt x="9216" y="14125"/>
                </a:cubicBezTo>
                <a:cubicBezTo>
                  <a:pt x="9248" y="14188"/>
                  <a:pt x="9311" y="14220"/>
                  <a:pt x="9406" y="14220"/>
                </a:cubicBezTo>
                <a:cubicBezTo>
                  <a:pt x="9818" y="14220"/>
                  <a:pt x="10673" y="13523"/>
                  <a:pt x="11497" y="12731"/>
                </a:cubicBezTo>
                <a:lnTo>
                  <a:pt x="11497" y="12731"/>
                </a:lnTo>
                <a:cubicBezTo>
                  <a:pt x="11402" y="12921"/>
                  <a:pt x="11433" y="12953"/>
                  <a:pt x="11465" y="12985"/>
                </a:cubicBezTo>
                <a:cubicBezTo>
                  <a:pt x="11497" y="13016"/>
                  <a:pt x="11528" y="13016"/>
                  <a:pt x="11560" y="13016"/>
                </a:cubicBezTo>
                <a:cubicBezTo>
                  <a:pt x="11687" y="13016"/>
                  <a:pt x="12098" y="12604"/>
                  <a:pt x="12415" y="12288"/>
                </a:cubicBezTo>
                <a:cubicBezTo>
                  <a:pt x="12447" y="12256"/>
                  <a:pt x="12447" y="12193"/>
                  <a:pt x="12415" y="12161"/>
                </a:cubicBezTo>
                <a:cubicBezTo>
                  <a:pt x="12399" y="12145"/>
                  <a:pt x="12383" y="12137"/>
                  <a:pt x="12367" y="12137"/>
                </a:cubicBezTo>
                <a:cubicBezTo>
                  <a:pt x="12352" y="12137"/>
                  <a:pt x="12336" y="12145"/>
                  <a:pt x="12320" y="12161"/>
                </a:cubicBezTo>
                <a:cubicBezTo>
                  <a:pt x="12098" y="12414"/>
                  <a:pt x="11813" y="12668"/>
                  <a:pt x="11655" y="12794"/>
                </a:cubicBezTo>
                <a:cubicBezTo>
                  <a:pt x="11782" y="12604"/>
                  <a:pt x="12098" y="12224"/>
                  <a:pt x="12478" y="11781"/>
                </a:cubicBezTo>
                <a:cubicBezTo>
                  <a:pt x="13112" y="11148"/>
                  <a:pt x="13587" y="10609"/>
                  <a:pt x="13745" y="10451"/>
                </a:cubicBezTo>
                <a:cubicBezTo>
                  <a:pt x="13777" y="10419"/>
                  <a:pt x="13745" y="10388"/>
                  <a:pt x="13713" y="10356"/>
                </a:cubicBezTo>
                <a:cubicBezTo>
                  <a:pt x="13713" y="10324"/>
                  <a:pt x="13713" y="10324"/>
                  <a:pt x="13682" y="10324"/>
                </a:cubicBezTo>
                <a:cubicBezTo>
                  <a:pt x="13935" y="10103"/>
                  <a:pt x="14062" y="9944"/>
                  <a:pt x="14093" y="9818"/>
                </a:cubicBezTo>
                <a:cubicBezTo>
                  <a:pt x="14093" y="9786"/>
                  <a:pt x="14062" y="9723"/>
                  <a:pt x="14062" y="9723"/>
                </a:cubicBezTo>
                <a:cubicBezTo>
                  <a:pt x="14030" y="9691"/>
                  <a:pt x="13967" y="9691"/>
                  <a:pt x="13935" y="9691"/>
                </a:cubicBezTo>
                <a:lnTo>
                  <a:pt x="8931" y="13903"/>
                </a:lnTo>
                <a:cubicBezTo>
                  <a:pt x="8931" y="13840"/>
                  <a:pt x="8995" y="13745"/>
                  <a:pt x="9058" y="13618"/>
                </a:cubicBezTo>
                <a:cubicBezTo>
                  <a:pt x="9913" y="12921"/>
                  <a:pt x="11085" y="11939"/>
                  <a:pt x="12098" y="11021"/>
                </a:cubicBezTo>
                <a:cubicBezTo>
                  <a:pt x="12953" y="10293"/>
                  <a:pt x="13682" y="9691"/>
                  <a:pt x="13935" y="9501"/>
                </a:cubicBezTo>
                <a:cubicBezTo>
                  <a:pt x="13967" y="9469"/>
                  <a:pt x="14030" y="9438"/>
                  <a:pt x="14062" y="9406"/>
                </a:cubicBezTo>
                <a:cubicBezTo>
                  <a:pt x="14062" y="9406"/>
                  <a:pt x="14093" y="9374"/>
                  <a:pt x="14093" y="9343"/>
                </a:cubicBezTo>
                <a:cubicBezTo>
                  <a:pt x="14093" y="9311"/>
                  <a:pt x="14093" y="9311"/>
                  <a:pt x="14062" y="9279"/>
                </a:cubicBezTo>
                <a:cubicBezTo>
                  <a:pt x="14062" y="9279"/>
                  <a:pt x="14030" y="9248"/>
                  <a:pt x="14030" y="9248"/>
                </a:cubicBezTo>
                <a:cubicBezTo>
                  <a:pt x="13998" y="9248"/>
                  <a:pt x="13998" y="9248"/>
                  <a:pt x="13967" y="9279"/>
                </a:cubicBezTo>
                <a:cubicBezTo>
                  <a:pt x="13935" y="9279"/>
                  <a:pt x="13903" y="9311"/>
                  <a:pt x="13808" y="9374"/>
                </a:cubicBezTo>
                <a:cubicBezTo>
                  <a:pt x="14030" y="9121"/>
                  <a:pt x="14157" y="8963"/>
                  <a:pt x="14188" y="8868"/>
                </a:cubicBezTo>
                <a:cubicBezTo>
                  <a:pt x="14188" y="8804"/>
                  <a:pt x="14157" y="8773"/>
                  <a:pt x="14157" y="8741"/>
                </a:cubicBezTo>
                <a:cubicBezTo>
                  <a:pt x="14125" y="8741"/>
                  <a:pt x="14093" y="8709"/>
                  <a:pt x="14062" y="8709"/>
                </a:cubicBezTo>
                <a:cubicBezTo>
                  <a:pt x="13903" y="8709"/>
                  <a:pt x="13492" y="9058"/>
                  <a:pt x="12573" y="9944"/>
                </a:cubicBezTo>
                <a:cubicBezTo>
                  <a:pt x="13555" y="8931"/>
                  <a:pt x="14283" y="8107"/>
                  <a:pt x="14347" y="8044"/>
                </a:cubicBezTo>
                <a:cubicBezTo>
                  <a:pt x="14378" y="7981"/>
                  <a:pt x="14378" y="7949"/>
                  <a:pt x="14347" y="7917"/>
                </a:cubicBezTo>
                <a:cubicBezTo>
                  <a:pt x="14331" y="7902"/>
                  <a:pt x="14307" y="7894"/>
                  <a:pt x="14283" y="7894"/>
                </a:cubicBezTo>
                <a:cubicBezTo>
                  <a:pt x="14260" y="7894"/>
                  <a:pt x="14236" y="7902"/>
                  <a:pt x="14220" y="7917"/>
                </a:cubicBezTo>
                <a:lnTo>
                  <a:pt x="7601" y="14125"/>
                </a:lnTo>
                <a:cubicBezTo>
                  <a:pt x="7380" y="14251"/>
                  <a:pt x="7158" y="14315"/>
                  <a:pt x="7000" y="14315"/>
                </a:cubicBezTo>
                <a:cubicBezTo>
                  <a:pt x="6968" y="14315"/>
                  <a:pt x="6905" y="14315"/>
                  <a:pt x="6873" y="14283"/>
                </a:cubicBezTo>
                <a:lnTo>
                  <a:pt x="14410" y="7506"/>
                </a:lnTo>
                <a:cubicBezTo>
                  <a:pt x="14442" y="7474"/>
                  <a:pt x="14442" y="7411"/>
                  <a:pt x="14410" y="7379"/>
                </a:cubicBezTo>
                <a:cubicBezTo>
                  <a:pt x="14410" y="7347"/>
                  <a:pt x="14378" y="7347"/>
                  <a:pt x="14347" y="7347"/>
                </a:cubicBezTo>
                <a:cubicBezTo>
                  <a:pt x="14568" y="7094"/>
                  <a:pt x="14695" y="6904"/>
                  <a:pt x="14695" y="6746"/>
                </a:cubicBezTo>
                <a:cubicBezTo>
                  <a:pt x="14695" y="6682"/>
                  <a:pt x="14695" y="6619"/>
                  <a:pt x="14664" y="6587"/>
                </a:cubicBezTo>
                <a:cubicBezTo>
                  <a:pt x="14632" y="6556"/>
                  <a:pt x="14632" y="6556"/>
                  <a:pt x="14600" y="6556"/>
                </a:cubicBezTo>
                <a:cubicBezTo>
                  <a:pt x="14568" y="6556"/>
                  <a:pt x="14537" y="6556"/>
                  <a:pt x="14537" y="6587"/>
                </a:cubicBezTo>
                <a:cubicBezTo>
                  <a:pt x="13207" y="7981"/>
                  <a:pt x="11180" y="10039"/>
                  <a:pt x="9375" y="11654"/>
                </a:cubicBezTo>
                <a:cubicBezTo>
                  <a:pt x="8456" y="12414"/>
                  <a:pt x="7570" y="13111"/>
                  <a:pt x="6841" y="13713"/>
                </a:cubicBezTo>
                <a:cubicBezTo>
                  <a:pt x="6430" y="13966"/>
                  <a:pt x="6113" y="14093"/>
                  <a:pt x="5923" y="14093"/>
                </a:cubicBezTo>
                <a:cubicBezTo>
                  <a:pt x="5859" y="14093"/>
                  <a:pt x="5828" y="14093"/>
                  <a:pt x="5796" y="14061"/>
                </a:cubicBezTo>
                <a:cubicBezTo>
                  <a:pt x="5796" y="13998"/>
                  <a:pt x="5859" y="13903"/>
                  <a:pt x="5986" y="13745"/>
                </a:cubicBezTo>
                <a:cubicBezTo>
                  <a:pt x="7316" y="13080"/>
                  <a:pt x="9533" y="10989"/>
                  <a:pt x="11338" y="9153"/>
                </a:cubicBezTo>
                <a:lnTo>
                  <a:pt x="14378" y="6619"/>
                </a:lnTo>
                <a:cubicBezTo>
                  <a:pt x="14410" y="6587"/>
                  <a:pt x="14410" y="6524"/>
                  <a:pt x="14378" y="6492"/>
                </a:cubicBezTo>
                <a:cubicBezTo>
                  <a:pt x="14363" y="6477"/>
                  <a:pt x="14339" y="6469"/>
                  <a:pt x="14315" y="6469"/>
                </a:cubicBezTo>
                <a:cubicBezTo>
                  <a:pt x="14291" y="6469"/>
                  <a:pt x="14268" y="6477"/>
                  <a:pt x="14252" y="6492"/>
                </a:cubicBezTo>
                <a:cubicBezTo>
                  <a:pt x="14062" y="6651"/>
                  <a:pt x="13492" y="7126"/>
                  <a:pt x="12700" y="7727"/>
                </a:cubicBezTo>
                <a:cubicBezTo>
                  <a:pt x="13618" y="6777"/>
                  <a:pt x="14220" y="6081"/>
                  <a:pt x="14315" y="5986"/>
                </a:cubicBezTo>
                <a:cubicBezTo>
                  <a:pt x="14347" y="5954"/>
                  <a:pt x="14347" y="5891"/>
                  <a:pt x="14315" y="5859"/>
                </a:cubicBezTo>
                <a:cubicBezTo>
                  <a:pt x="14299" y="5843"/>
                  <a:pt x="14283" y="5835"/>
                  <a:pt x="14268" y="5835"/>
                </a:cubicBezTo>
                <a:cubicBezTo>
                  <a:pt x="14252" y="5835"/>
                  <a:pt x="14236" y="5843"/>
                  <a:pt x="14220" y="5859"/>
                </a:cubicBezTo>
                <a:cubicBezTo>
                  <a:pt x="14093" y="5954"/>
                  <a:pt x="13302" y="6524"/>
                  <a:pt x="12225" y="7347"/>
                </a:cubicBezTo>
                <a:lnTo>
                  <a:pt x="14030" y="5701"/>
                </a:lnTo>
                <a:cubicBezTo>
                  <a:pt x="14093" y="5669"/>
                  <a:pt x="14093" y="5606"/>
                  <a:pt x="14062" y="5574"/>
                </a:cubicBezTo>
                <a:cubicBezTo>
                  <a:pt x="14046" y="5558"/>
                  <a:pt x="14022" y="5550"/>
                  <a:pt x="13998" y="5550"/>
                </a:cubicBezTo>
                <a:cubicBezTo>
                  <a:pt x="13975" y="5550"/>
                  <a:pt x="13951" y="5558"/>
                  <a:pt x="13935" y="5574"/>
                </a:cubicBezTo>
                <a:lnTo>
                  <a:pt x="13143" y="6239"/>
                </a:lnTo>
                <a:cubicBezTo>
                  <a:pt x="13618" y="5732"/>
                  <a:pt x="13935" y="5384"/>
                  <a:pt x="13935" y="5257"/>
                </a:cubicBezTo>
                <a:cubicBezTo>
                  <a:pt x="13935" y="5194"/>
                  <a:pt x="13935" y="5162"/>
                  <a:pt x="13903" y="5162"/>
                </a:cubicBezTo>
                <a:cubicBezTo>
                  <a:pt x="13903" y="5131"/>
                  <a:pt x="13903" y="5131"/>
                  <a:pt x="13903" y="5131"/>
                </a:cubicBezTo>
                <a:cubicBezTo>
                  <a:pt x="13967" y="5067"/>
                  <a:pt x="14062" y="5004"/>
                  <a:pt x="14125" y="4941"/>
                </a:cubicBezTo>
                <a:cubicBezTo>
                  <a:pt x="14157" y="4941"/>
                  <a:pt x="14157" y="4909"/>
                  <a:pt x="14157" y="4909"/>
                </a:cubicBezTo>
                <a:cubicBezTo>
                  <a:pt x="14157" y="4877"/>
                  <a:pt x="14157" y="4846"/>
                  <a:pt x="14157" y="4846"/>
                </a:cubicBezTo>
                <a:cubicBezTo>
                  <a:pt x="14093" y="4751"/>
                  <a:pt x="13998" y="4719"/>
                  <a:pt x="13872" y="4687"/>
                </a:cubicBezTo>
                <a:cubicBezTo>
                  <a:pt x="14093" y="4402"/>
                  <a:pt x="14157" y="4276"/>
                  <a:pt x="14093" y="4181"/>
                </a:cubicBezTo>
                <a:cubicBezTo>
                  <a:pt x="14093" y="4181"/>
                  <a:pt x="14030" y="4149"/>
                  <a:pt x="13998" y="4149"/>
                </a:cubicBezTo>
                <a:lnTo>
                  <a:pt x="13967" y="4149"/>
                </a:lnTo>
                <a:cubicBezTo>
                  <a:pt x="13935" y="4054"/>
                  <a:pt x="13935" y="3959"/>
                  <a:pt x="13872" y="3896"/>
                </a:cubicBezTo>
                <a:cubicBezTo>
                  <a:pt x="13840" y="3896"/>
                  <a:pt x="13840" y="3864"/>
                  <a:pt x="13808" y="3864"/>
                </a:cubicBezTo>
                <a:cubicBezTo>
                  <a:pt x="13777" y="3864"/>
                  <a:pt x="13777" y="3864"/>
                  <a:pt x="13745" y="3896"/>
                </a:cubicBezTo>
                <a:lnTo>
                  <a:pt x="12795" y="4687"/>
                </a:lnTo>
                <a:cubicBezTo>
                  <a:pt x="12890" y="4592"/>
                  <a:pt x="12985" y="4497"/>
                  <a:pt x="13048" y="4434"/>
                </a:cubicBezTo>
                <a:cubicBezTo>
                  <a:pt x="13175" y="4307"/>
                  <a:pt x="13270" y="4212"/>
                  <a:pt x="13302" y="4149"/>
                </a:cubicBezTo>
                <a:cubicBezTo>
                  <a:pt x="13333" y="4149"/>
                  <a:pt x="13333" y="4117"/>
                  <a:pt x="13333" y="4117"/>
                </a:cubicBezTo>
                <a:cubicBezTo>
                  <a:pt x="13397" y="4054"/>
                  <a:pt x="13365" y="4022"/>
                  <a:pt x="13333" y="4022"/>
                </a:cubicBezTo>
                <a:cubicBezTo>
                  <a:pt x="13333" y="3991"/>
                  <a:pt x="13302" y="3991"/>
                  <a:pt x="13302" y="3991"/>
                </a:cubicBezTo>
                <a:cubicBezTo>
                  <a:pt x="13270" y="3991"/>
                  <a:pt x="13238" y="3991"/>
                  <a:pt x="13238" y="4022"/>
                </a:cubicBezTo>
                <a:cubicBezTo>
                  <a:pt x="13207" y="4022"/>
                  <a:pt x="13080" y="4149"/>
                  <a:pt x="12858" y="4402"/>
                </a:cubicBezTo>
                <a:cubicBezTo>
                  <a:pt x="12700" y="4561"/>
                  <a:pt x="12447" y="4782"/>
                  <a:pt x="12130" y="5067"/>
                </a:cubicBezTo>
                <a:cubicBezTo>
                  <a:pt x="12953" y="4244"/>
                  <a:pt x="13492" y="3642"/>
                  <a:pt x="13523" y="3357"/>
                </a:cubicBezTo>
                <a:cubicBezTo>
                  <a:pt x="13523" y="3262"/>
                  <a:pt x="13492" y="3230"/>
                  <a:pt x="13460" y="3167"/>
                </a:cubicBezTo>
                <a:cubicBezTo>
                  <a:pt x="13460" y="3167"/>
                  <a:pt x="13428" y="3135"/>
                  <a:pt x="13397" y="3135"/>
                </a:cubicBezTo>
                <a:cubicBezTo>
                  <a:pt x="13397" y="3135"/>
                  <a:pt x="13365" y="3135"/>
                  <a:pt x="13365" y="3167"/>
                </a:cubicBezTo>
                <a:lnTo>
                  <a:pt x="12922" y="3547"/>
                </a:lnTo>
                <a:cubicBezTo>
                  <a:pt x="12953" y="3452"/>
                  <a:pt x="12985" y="3389"/>
                  <a:pt x="12985" y="3325"/>
                </a:cubicBezTo>
                <a:cubicBezTo>
                  <a:pt x="12985" y="3230"/>
                  <a:pt x="12985" y="3167"/>
                  <a:pt x="12953" y="3135"/>
                </a:cubicBezTo>
                <a:cubicBezTo>
                  <a:pt x="12922" y="3104"/>
                  <a:pt x="12890" y="3104"/>
                  <a:pt x="12890" y="3104"/>
                </a:cubicBezTo>
                <a:lnTo>
                  <a:pt x="12827" y="3104"/>
                </a:lnTo>
                <a:lnTo>
                  <a:pt x="7063" y="7949"/>
                </a:lnTo>
                <a:lnTo>
                  <a:pt x="13080" y="2629"/>
                </a:lnTo>
                <a:cubicBezTo>
                  <a:pt x="13112" y="2597"/>
                  <a:pt x="13112" y="2565"/>
                  <a:pt x="13080" y="2534"/>
                </a:cubicBezTo>
                <a:cubicBezTo>
                  <a:pt x="13080" y="2502"/>
                  <a:pt x="13017" y="2470"/>
                  <a:pt x="12953" y="2470"/>
                </a:cubicBezTo>
                <a:cubicBezTo>
                  <a:pt x="12941" y="2469"/>
                  <a:pt x="12928" y="2468"/>
                  <a:pt x="12914" y="2468"/>
                </a:cubicBezTo>
                <a:cubicBezTo>
                  <a:pt x="12681" y="2468"/>
                  <a:pt x="12254" y="2715"/>
                  <a:pt x="11687" y="3104"/>
                </a:cubicBezTo>
                <a:lnTo>
                  <a:pt x="12352" y="2534"/>
                </a:lnTo>
                <a:cubicBezTo>
                  <a:pt x="12383" y="2502"/>
                  <a:pt x="12383" y="2470"/>
                  <a:pt x="12352" y="2407"/>
                </a:cubicBezTo>
                <a:lnTo>
                  <a:pt x="12288" y="2407"/>
                </a:lnTo>
                <a:cubicBezTo>
                  <a:pt x="12383" y="2312"/>
                  <a:pt x="12447" y="2249"/>
                  <a:pt x="12478" y="2217"/>
                </a:cubicBezTo>
                <a:cubicBezTo>
                  <a:pt x="12510" y="2185"/>
                  <a:pt x="12510" y="2122"/>
                  <a:pt x="12478" y="2090"/>
                </a:cubicBezTo>
                <a:cubicBezTo>
                  <a:pt x="12478" y="2075"/>
                  <a:pt x="12463" y="2067"/>
                  <a:pt x="12443" y="2067"/>
                </a:cubicBezTo>
                <a:cubicBezTo>
                  <a:pt x="12423" y="2067"/>
                  <a:pt x="12399" y="2075"/>
                  <a:pt x="12383" y="2090"/>
                </a:cubicBezTo>
                <a:cubicBezTo>
                  <a:pt x="12288" y="2154"/>
                  <a:pt x="11782" y="2502"/>
                  <a:pt x="11022" y="3040"/>
                </a:cubicBezTo>
                <a:cubicBezTo>
                  <a:pt x="11433" y="2629"/>
                  <a:pt x="11782" y="2344"/>
                  <a:pt x="11940" y="2154"/>
                </a:cubicBezTo>
                <a:cubicBezTo>
                  <a:pt x="12098" y="2027"/>
                  <a:pt x="12162" y="1964"/>
                  <a:pt x="12162" y="1932"/>
                </a:cubicBezTo>
                <a:cubicBezTo>
                  <a:pt x="12162" y="1932"/>
                  <a:pt x="12162" y="1900"/>
                  <a:pt x="12130" y="1869"/>
                </a:cubicBezTo>
                <a:cubicBezTo>
                  <a:pt x="12130" y="1869"/>
                  <a:pt x="12098" y="1837"/>
                  <a:pt x="12067" y="1837"/>
                </a:cubicBezTo>
                <a:cubicBezTo>
                  <a:pt x="12035" y="1837"/>
                  <a:pt x="12035" y="1837"/>
                  <a:pt x="12003" y="1869"/>
                </a:cubicBezTo>
                <a:cubicBezTo>
                  <a:pt x="11940" y="1932"/>
                  <a:pt x="11908" y="1964"/>
                  <a:pt x="11845" y="2027"/>
                </a:cubicBezTo>
                <a:cubicBezTo>
                  <a:pt x="11750" y="2090"/>
                  <a:pt x="11655" y="2185"/>
                  <a:pt x="11528" y="2280"/>
                </a:cubicBezTo>
                <a:cubicBezTo>
                  <a:pt x="11560" y="2217"/>
                  <a:pt x="11592" y="2122"/>
                  <a:pt x="11592" y="2059"/>
                </a:cubicBezTo>
                <a:cubicBezTo>
                  <a:pt x="11687" y="1932"/>
                  <a:pt x="11718" y="1805"/>
                  <a:pt x="11718" y="1679"/>
                </a:cubicBezTo>
                <a:cubicBezTo>
                  <a:pt x="11750" y="1552"/>
                  <a:pt x="11718" y="1425"/>
                  <a:pt x="11655" y="1330"/>
                </a:cubicBezTo>
                <a:cubicBezTo>
                  <a:pt x="11623" y="1299"/>
                  <a:pt x="11623" y="1299"/>
                  <a:pt x="11592" y="1299"/>
                </a:cubicBezTo>
                <a:cubicBezTo>
                  <a:pt x="11560" y="1299"/>
                  <a:pt x="11560" y="1299"/>
                  <a:pt x="11212" y="1584"/>
                </a:cubicBezTo>
                <a:cubicBezTo>
                  <a:pt x="11117" y="1584"/>
                  <a:pt x="11022" y="1615"/>
                  <a:pt x="10895" y="1647"/>
                </a:cubicBezTo>
                <a:cubicBezTo>
                  <a:pt x="10927" y="1584"/>
                  <a:pt x="10958" y="1520"/>
                  <a:pt x="10958" y="1457"/>
                </a:cubicBezTo>
                <a:cubicBezTo>
                  <a:pt x="10958" y="1425"/>
                  <a:pt x="10958" y="1394"/>
                  <a:pt x="10958" y="1362"/>
                </a:cubicBezTo>
                <a:cubicBezTo>
                  <a:pt x="10990" y="1330"/>
                  <a:pt x="10990" y="1299"/>
                  <a:pt x="10990" y="1267"/>
                </a:cubicBezTo>
                <a:cubicBezTo>
                  <a:pt x="11022" y="1267"/>
                  <a:pt x="10990" y="1235"/>
                  <a:pt x="10990" y="1204"/>
                </a:cubicBezTo>
                <a:cubicBezTo>
                  <a:pt x="10958" y="1204"/>
                  <a:pt x="10958" y="1172"/>
                  <a:pt x="10895" y="1172"/>
                </a:cubicBezTo>
                <a:lnTo>
                  <a:pt x="10863" y="1172"/>
                </a:lnTo>
                <a:cubicBezTo>
                  <a:pt x="10863" y="1150"/>
                  <a:pt x="10832" y="1127"/>
                  <a:pt x="10802" y="1127"/>
                </a:cubicBezTo>
                <a:cubicBezTo>
                  <a:pt x="10789" y="1127"/>
                  <a:pt x="10777" y="1131"/>
                  <a:pt x="10768" y="1140"/>
                </a:cubicBezTo>
                <a:lnTo>
                  <a:pt x="10515" y="1362"/>
                </a:lnTo>
                <a:cubicBezTo>
                  <a:pt x="10483" y="1362"/>
                  <a:pt x="10452" y="1394"/>
                  <a:pt x="10420" y="1425"/>
                </a:cubicBezTo>
                <a:cubicBezTo>
                  <a:pt x="10483" y="1330"/>
                  <a:pt x="10515" y="1235"/>
                  <a:pt x="10515" y="1172"/>
                </a:cubicBezTo>
                <a:cubicBezTo>
                  <a:pt x="10515" y="1077"/>
                  <a:pt x="10483" y="1014"/>
                  <a:pt x="10452" y="950"/>
                </a:cubicBezTo>
                <a:cubicBezTo>
                  <a:pt x="10452" y="919"/>
                  <a:pt x="10420" y="919"/>
                  <a:pt x="10388" y="919"/>
                </a:cubicBezTo>
                <a:lnTo>
                  <a:pt x="10325" y="919"/>
                </a:lnTo>
                <a:lnTo>
                  <a:pt x="9501" y="1647"/>
                </a:lnTo>
                <a:cubicBezTo>
                  <a:pt x="10388" y="824"/>
                  <a:pt x="10357" y="760"/>
                  <a:pt x="10293" y="697"/>
                </a:cubicBezTo>
                <a:cubicBezTo>
                  <a:pt x="10293" y="697"/>
                  <a:pt x="10230" y="665"/>
                  <a:pt x="10198" y="665"/>
                </a:cubicBezTo>
                <a:lnTo>
                  <a:pt x="10166" y="665"/>
                </a:lnTo>
                <a:cubicBezTo>
                  <a:pt x="9280" y="665"/>
                  <a:pt x="1964" y="7442"/>
                  <a:pt x="507" y="8804"/>
                </a:cubicBezTo>
                <a:cubicBezTo>
                  <a:pt x="634" y="8614"/>
                  <a:pt x="887" y="8329"/>
                  <a:pt x="1267" y="7917"/>
                </a:cubicBezTo>
                <a:cubicBezTo>
                  <a:pt x="2154" y="7316"/>
                  <a:pt x="3801" y="5796"/>
                  <a:pt x="5891" y="3801"/>
                </a:cubicBezTo>
                <a:cubicBezTo>
                  <a:pt x="5955" y="3737"/>
                  <a:pt x="6018" y="3706"/>
                  <a:pt x="6081" y="3642"/>
                </a:cubicBezTo>
                <a:cubicBezTo>
                  <a:pt x="7253" y="2660"/>
                  <a:pt x="8520" y="1615"/>
                  <a:pt x="9786" y="602"/>
                </a:cubicBezTo>
                <a:cubicBezTo>
                  <a:pt x="9818" y="602"/>
                  <a:pt x="9818" y="570"/>
                  <a:pt x="9818" y="539"/>
                </a:cubicBezTo>
                <a:cubicBezTo>
                  <a:pt x="9818" y="539"/>
                  <a:pt x="9818" y="507"/>
                  <a:pt x="9786" y="475"/>
                </a:cubicBezTo>
                <a:cubicBezTo>
                  <a:pt x="9786" y="475"/>
                  <a:pt x="9755" y="444"/>
                  <a:pt x="9723" y="444"/>
                </a:cubicBezTo>
                <a:cubicBezTo>
                  <a:pt x="9723" y="444"/>
                  <a:pt x="9723" y="475"/>
                  <a:pt x="9691" y="475"/>
                </a:cubicBezTo>
                <a:lnTo>
                  <a:pt x="9660" y="475"/>
                </a:lnTo>
                <a:cubicBezTo>
                  <a:pt x="9628" y="507"/>
                  <a:pt x="9565" y="570"/>
                  <a:pt x="9470" y="634"/>
                </a:cubicBezTo>
                <a:cubicBezTo>
                  <a:pt x="9470" y="602"/>
                  <a:pt x="9438" y="570"/>
                  <a:pt x="9375" y="570"/>
                </a:cubicBezTo>
                <a:cubicBezTo>
                  <a:pt x="9121" y="570"/>
                  <a:pt x="8203" y="1425"/>
                  <a:pt x="6145" y="3357"/>
                </a:cubicBezTo>
                <a:cubicBezTo>
                  <a:pt x="4403" y="4846"/>
                  <a:pt x="2313" y="6619"/>
                  <a:pt x="666" y="8044"/>
                </a:cubicBezTo>
                <a:cubicBezTo>
                  <a:pt x="602" y="7537"/>
                  <a:pt x="5764" y="3135"/>
                  <a:pt x="9058" y="475"/>
                </a:cubicBezTo>
                <a:cubicBezTo>
                  <a:pt x="9090" y="475"/>
                  <a:pt x="9090" y="444"/>
                  <a:pt x="9090" y="412"/>
                </a:cubicBezTo>
                <a:cubicBezTo>
                  <a:pt x="9090" y="412"/>
                  <a:pt x="9090" y="380"/>
                  <a:pt x="9058" y="380"/>
                </a:cubicBezTo>
                <a:cubicBezTo>
                  <a:pt x="8995" y="285"/>
                  <a:pt x="8900" y="222"/>
                  <a:pt x="8773" y="222"/>
                </a:cubicBezTo>
                <a:lnTo>
                  <a:pt x="8710" y="222"/>
                </a:lnTo>
                <a:cubicBezTo>
                  <a:pt x="8710" y="222"/>
                  <a:pt x="8710" y="190"/>
                  <a:pt x="8710" y="190"/>
                </a:cubicBezTo>
                <a:cubicBezTo>
                  <a:pt x="8615" y="95"/>
                  <a:pt x="8520" y="64"/>
                  <a:pt x="8393" y="64"/>
                </a:cubicBezTo>
                <a:lnTo>
                  <a:pt x="8361" y="64"/>
                </a:lnTo>
                <a:cubicBezTo>
                  <a:pt x="8013" y="64"/>
                  <a:pt x="7475" y="380"/>
                  <a:pt x="6810" y="855"/>
                </a:cubicBezTo>
                <a:cubicBezTo>
                  <a:pt x="7063" y="602"/>
                  <a:pt x="7316" y="380"/>
                  <a:pt x="7570" y="159"/>
                </a:cubicBezTo>
                <a:cubicBezTo>
                  <a:pt x="7601" y="127"/>
                  <a:pt x="7601" y="64"/>
                  <a:pt x="7570" y="32"/>
                </a:cubicBezTo>
                <a:cubicBezTo>
                  <a:pt x="7570" y="32"/>
                  <a:pt x="7538" y="0"/>
                  <a:pt x="7506" y="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9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061" name="Google Shape;1061;p39"/>
          <p:cNvSpPr/>
          <p:nvPr/>
        </p:nvSpPr>
        <p:spPr>
          <a:xfrm>
            <a:off x="522463" y="2786650"/>
            <a:ext cx="8099080" cy="344465"/>
          </a:xfrm>
          <a:custGeom>
            <a:avLst/>
            <a:gdLst/>
            <a:ahLst/>
            <a:cxnLst/>
            <a:rect l="l" t="t" r="r" b="b"/>
            <a:pathLst>
              <a:path w="256869" h="10925" extrusionOk="0">
                <a:moveTo>
                  <a:pt x="252543" y="1669"/>
                </a:moveTo>
                <a:cubicBezTo>
                  <a:pt x="252570" y="1669"/>
                  <a:pt x="252597" y="1670"/>
                  <a:pt x="252625" y="1671"/>
                </a:cubicBezTo>
                <a:cubicBezTo>
                  <a:pt x="253987" y="1734"/>
                  <a:pt x="254905" y="2589"/>
                  <a:pt x="254873" y="3824"/>
                </a:cubicBezTo>
                <a:cubicBezTo>
                  <a:pt x="254842" y="5324"/>
                  <a:pt x="253824" y="6485"/>
                  <a:pt x="252550" y="6485"/>
                </a:cubicBezTo>
                <a:cubicBezTo>
                  <a:pt x="252533" y="6485"/>
                  <a:pt x="252515" y="6485"/>
                  <a:pt x="252498" y="6484"/>
                </a:cubicBezTo>
                <a:cubicBezTo>
                  <a:pt x="251295" y="6421"/>
                  <a:pt x="250218" y="5344"/>
                  <a:pt x="250186" y="4268"/>
                </a:cubicBezTo>
                <a:cubicBezTo>
                  <a:pt x="250155" y="3571"/>
                  <a:pt x="250091" y="2969"/>
                  <a:pt x="250756" y="2462"/>
                </a:cubicBezTo>
                <a:cubicBezTo>
                  <a:pt x="251336" y="2066"/>
                  <a:pt x="251828" y="1669"/>
                  <a:pt x="252543" y="1669"/>
                </a:cubicBezTo>
                <a:close/>
                <a:moveTo>
                  <a:pt x="5267" y="3593"/>
                </a:moveTo>
                <a:cubicBezTo>
                  <a:pt x="5733" y="3593"/>
                  <a:pt x="6213" y="3702"/>
                  <a:pt x="6683" y="3951"/>
                </a:cubicBezTo>
                <a:cubicBezTo>
                  <a:pt x="7000" y="4109"/>
                  <a:pt x="7348" y="4299"/>
                  <a:pt x="7665" y="4458"/>
                </a:cubicBezTo>
                <a:cubicBezTo>
                  <a:pt x="7411" y="5376"/>
                  <a:pt x="7411" y="5376"/>
                  <a:pt x="8361" y="5851"/>
                </a:cubicBezTo>
                <a:cubicBezTo>
                  <a:pt x="8393" y="6579"/>
                  <a:pt x="8108" y="7244"/>
                  <a:pt x="7570" y="7783"/>
                </a:cubicBezTo>
                <a:cubicBezTo>
                  <a:pt x="6841" y="8543"/>
                  <a:pt x="5986" y="8986"/>
                  <a:pt x="4941" y="9145"/>
                </a:cubicBezTo>
                <a:cubicBezTo>
                  <a:pt x="4723" y="9179"/>
                  <a:pt x="4512" y="9198"/>
                  <a:pt x="4310" y="9198"/>
                </a:cubicBezTo>
                <a:cubicBezTo>
                  <a:pt x="3571" y="9198"/>
                  <a:pt x="2943" y="8940"/>
                  <a:pt x="2471" y="8194"/>
                </a:cubicBezTo>
                <a:cubicBezTo>
                  <a:pt x="1869" y="7213"/>
                  <a:pt x="1774" y="6231"/>
                  <a:pt x="2376" y="5249"/>
                </a:cubicBezTo>
                <a:cubicBezTo>
                  <a:pt x="2969" y="4315"/>
                  <a:pt x="4070" y="3593"/>
                  <a:pt x="5267" y="3593"/>
                </a:cubicBezTo>
                <a:close/>
                <a:moveTo>
                  <a:pt x="252541" y="0"/>
                </a:moveTo>
                <a:cubicBezTo>
                  <a:pt x="251467" y="0"/>
                  <a:pt x="250520" y="395"/>
                  <a:pt x="249743" y="1227"/>
                </a:cubicBezTo>
                <a:cubicBezTo>
                  <a:pt x="249521" y="1481"/>
                  <a:pt x="249236" y="1734"/>
                  <a:pt x="249078" y="2019"/>
                </a:cubicBezTo>
                <a:cubicBezTo>
                  <a:pt x="248603" y="3159"/>
                  <a:pt x="247685" y="3254"/>
                  <a:pt x="246608" y="3254"/>
                </a:cubicBezTo>
                <a:cubicBezTo>
                  <a:pt x="238532" y="3254"/>
                  <a:pt x="218232" y="3254"/>
                  <a:pt x="210188" y="3286"/>
                </a:cubicBezTo>
                <a:cubicBezTo>
                  <a:pt x="202049" y="3317"/>
                  <a:pt x="193942" y="3349"/>
                  <a:pt x="185803" y="3412"/>
                </a:cubicBezTo>
                <a:cubicBezTo>
                  <a:pt x="172787" y="3476"/>
                  <a:pt x="159771" y="3539"/>
                  <a:pt x="146787" y="3634"/>
                </a:cubicBezTo>
                <a:cubicBezTo>
                  <a:pt x="137349" y="3666"/>
                  <a:pt x="127912" y="3729"/>
                  <a:pt x="118506" y="3761"/>
                </a:cubicBezTo>
                <a:cubicBezTo>
                  <a:pt x="106155" y="3824"/>
                  <a:pt x="93805" y="3888"/>
                  <a:pt x="81454" y="3951"/>
                </a:cubicBezTo>
                <a:cubicBezTo>
                  <a:pt x="72618" y="4014"/>
                  <a:pt x="63751" y="4078"/>
                  <a:pt x="54915" y="4141"/>
                </a:cubicBezTo>
                <a:cubicBezTo>
                  <a:pt x="41392" y="4236"/>
                  <a:pt x="24354" y="4331"/>
                  <a:pt x="10832" y="4458"/>
                </a:cubicBezTo>
                <a:cubicBezTo>
                  <a:pt x="10515" y="4458"/>
                  <a:pt x="10230" y="4426"/>
                  <a:pt x="9976" y="4426"/>
                </a:cubicBezTo>
                <a:cubicBezTo>
                  <a:pt x="9850" y="4268"/>
                  <a:pt x="9818" y="4204"/>
                  <a:pt x="9755" y="4109"/>
                </a:cubicBezTo>
                <a:cubicBezTo>
                  <a:pt x="9403" y="3405"/>
                  <a:pt x="8969" y="2864"/>
                  <a:pt x="8126" y="2864"/>
                </a:cubicBezTo>
                <a:cubicBezTo>
                  <a:pt x="8059" y="2864"/>
                  <a:pt x="7990" y="2867"/>
                  <a:pt x="7918" y="2874"/>
                </a:cubicBezTo>
                <a:cubicBezTo>
                  <a:pt x="7696" y="2874"/>
                  <a:pt x="7443" y="2716"/>
                  <a:pt x="7253" y="2589"/>
                </a:cubicBezTo>
                <a:cubicBezTo>
                  <a:pt x="6579" y="2232"/>
                  <a:pt x="5892" y="2061"/>
                  <a:pt x="5193" y="2061"/>
                </a:cubicBezTo>
                <a:cubicBezTo>
                  <a:pt x="4776" y="2061"/>
                  <a:pt x="4354" y="2122"/>
                  <a:pt x="3928" y="2241"/>
                </a:cubicBezTo>
                <a:cubicBezTo>
                  <a:pt x="1553" y="2874"/>
                  <a:pt x="1" y="5091"/>
                  <a:pt x="349" y="7371"/>
                </a:cubicBezTo>
                <a:cubicBezTo>
                  <a:pt x="634" y="9240"/>
                  <a:pt x="1964" y="10633"/>
                  <a:pt x="3738" y="10886"/>
                </a:cubicBezTo>
                <a:cubicBezTo>
                  <a:pt x="3942" y="10912"/>
                  <a:pt x="4149" y="10925"/>
                  <a:pt x="4358" y="10925"/>
                </a:cubicBezTo>
                <a:cubicBezTo>
                  <a:pt x="6965" y="10925"/>
                  <a:pt x="9808" y="8960"/>
                  <a:pt x="10071" y="6263"/>
                </a:cubicBezTo>
                <a:cubicBezTo>
                  <a:pt x="10103" y="6104"/>
                  <a:pt x="10135" y="5946"/>
                  <a:pt x="10166" y="5788"/>
                </a:cubicBezTo>
                <a:cubicBezTo>
                  <a:pt x="10420" y="5788"/>
                  <a:pt x="10610" y="5756"/>
                  <a:pt x="10800" y="5756"/>
                </a:cubicBezTo>
                <a:lnTo>
                  <a:pt x="37434" y="5756"/>
                </a:lnTo>
                <a:cubicBezTo>
                  <a:pt x="43894" y="5724"/>
                  <a:pt x="50323" y="5724"/>
                  <a:pt x="56783" y="5693"/>
                </a:cubicBezTo>
                <a:cubicBezTo>
                  <a:pt x="68659" y="5661"/>
                  <a:pt x="80567" y="5598"/>
                  <a:pt x="92474" y="5534"/>
                </a:cubicBezTo>
                <a:cubicBezTo>
                  <a:pt x="97858" y="5503"/>
                  <a:pt x="103242" y="5503"/>
                  <a:pt x="108657" y="5471"/>
                </a:cubicBezTo>
                <a:cubicBezTo>
                  <a:pt x="119868" y="5408"/>
                  <a:pt x="131047" y="5344"/>
                  <a:pt x="142258" y="5281"/>
                </a:cubicBezTo>
                <a:cubicBezTo>
                  <a:pt x="147674" y="5249"/>
                  <a:pt x="153121" y="5218"/>
                  <a:pt x="158536" y="5186"/>
                </a:cubicBezTo>
                <a:cubicBezTo>
                  <a:pt x="170032" y="5123"/>
                  <a:pt x="181496" y="5059"/>
                  <a:pt x="192992" y="5028"/>
                </a:cubicBezTo>
                <a:cubicBezTo>
                  <a:pt x="198471" y="4996"/>
                  <a:pt x="203981" y="4964"/>
                  <a:pt x="209460" y="4933"/>
                </a:cubicBezTo>
                <a:cubicBezTo>
                  <a:pt x="218137" y="4869"/>
                  <a:pt x="239039" y="4901"/>
                  <a:pt x="247685" y="4869"/>
                </a:cubicBezTo>
                <a:cubicBezTo>
                  <a:pt x="247801" y="4859"/>
                  <a:pt x="247917" y="4855"/>
                  <a:pt x="248034" y="4855"/>
                </a:cubicBezTo>
                <a:cubicBezTo>
                  <a:pt x="248269" y="4855"/>
                  <a:pt x="248508" y="4869"/>
                  <a:pt x="248761" y="4869"/>
                </a:cubicBezTo>
                <a:cubicBezTo>
                  <a:pt x="248856" y="5123"/>
                  <a:pt x="248920" y="5344"/>
                  <a:pt x="248983" y="5534"/>
                </a:cubicBezTo>
                <a:cubicBezTo>
                  <a:pt x="249521" y="6864"/>
                  <a:pt x="250503" y="7719"/>
                  <a:pt x="251897" y="8004"/>
                </a:cubicBezTo>
                <a:cubicBezTo>
                  <a:pt x="252144" y="8054"/>
                  <a:pt x="252389" y="8078"/>
                  <a:pt x="252630" y="8078"/>
                </a:cubicBezTo>
                <a:cubicBezTo>
                  <a:pt x="254551" y="8078"/>
                  <a:pt x="256211" y="6564"/>
                  <a:pt x="256520" y="4426"/>
                </a:cubicBezTo>
                <a:cubicBezTo>
                  <a:pt x="256869" y="2082"/>
                  <a:pt x="255412" y="246"/>
                  <a:pt x="253005" y="24"/>
                </a:cubicBezTo>
                <a:cubicBezTo>
                  <a:pt x="252848" y="8"/>
                  <a:pt x="252693" y="0"/>
                  <a:pt x="2525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9"/>
          <p:cNvSpPr/>
          <p:nvPr/>
        </p:nvSpPr>
        <p:spPr>
          <a:xfrm>
            <a:off x="7324699" y="2902212"/>
            <a:ext cx="59939" cy="747513"/>
          </a:xfrm>
          <a:custGeom>
            <a:avLst/>
            <a:gdLst/>
            <a:ahLst/>
            <a:cxnLst/>
            <a:rect l="l" t="t" r="r" b="b"/>
            <a:pathLst>
              <a:path w="1901" h="23708" extrusionOk="0">
                <a:moveTo>
                  <a:pt x="697" y="1"/>
                </a:moveTo>
                <a:cubicBezTo>
                  <a:pt x="539" y="1"/>
                  <a:pt x="317" y="191"/>
                  <a:pt x="254" y="318"/>
                </a:cubicBezTo>
                <a:cubicBezTo>
                  <a:pt x="159" y="571"/>
                  <a:pt x="159" y="856"/>
                  <a:pt x="159" y="1109"/>
                </a:cubicBezTo>
                <a:cubicBezTo>
                  <a:pt x="159" y="2154"/>
                  <a:pt x="190" y="3199"/>
                  <a:pt x="159" y="4276"/>
                </a:cubicBezTo>
                <a:cubicBezTo>
                  <a:pt x="0" y="10198"/>
                  <a:pt x="380" y="20427"/>
                  <a:pt x="412" y="22992"/>
                </a:cubicBezTo>
                <a:cubicBezTo>
                  <a:pt x="412" y="23119"/>
                  <a:pt x="444" y="23277"/>
                  <a:pt x="475" y="23372"/>
                </a:cubicBezTo>
                <a:cubicBezTo>
                  <a:pt x="568" y="23594"/>
                  <a:pt x="768" y="23708"/>
                  <a:pt x="969" y="23708"/>
                </a:cubicBezTo>
                <a:cubicBezTo>
                  <a:pt x="1112" y="23708"/>
                  <a:pt x="1257" y="23650"/>
                  <a:pt x="1362" y="23531"/>
                </a:cubicBezTo>
                <a:cubicBezTo>
                  <a:pt x="1521" y="23341"/>
                  <a:pt x="1616" y="23087"/>
                  <a:pt x="1647" y="22866"/>
                </a:cubicBezTo>
                <a:cubicBezTo>
                  <a:pt x="1742" y="21789"/>
                  <a:pt x="1901" y="20712"/>
                  <a:pt x="1901" y="19636"/>
                </a:cubicBezTo>
                <a:cubicBezTo>
                  <a:pt x="1869" y="15962"/>
                  <a:pt x="1647" y="15424"/>
                  <a:pt x="1584" y="15424"/>
                </a:cubicBezTo>
                <a:cubicBezTo>
                  <a:pt x="1584" y="11623"/>
                  <a:pt x="1616" y="7855"/>
                  <a:pt x="1584" y="4054"/>
                </a:cubicBezTo>
                <a:cubicBezTo>
                  <a:pt x="1584" y="3041"/>
                  <a:pt x="1489" y="2059"/>
                  <a:pt x="1394" y="1046"/>
                </a:cubicBezTo>
                <a:cubicBezTo>
                  <a:pt x="1394" y="793"/>
                  <a:pt x="1331" y="508"/>
                  <a:pt x="1204" y="286"/>
                </a:cubicBezTo>
                <a:cubicBezTo>
                  <a:pt x="1109" y="159"/>
                  <a:pt x="887" y="1"/>
                  <a:pt x="6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9"/>
          <p:cNvSpPr/>
          <p:nvPr/>
        </p:nvSpPr>
        <p:spPr>
          <a:xfrm>
            <a:off x="6351108" y="3585713"/>
            <a:ext cx="2010038" cy="1110896"/>
          </a:xfrm>
          <a:custGeom>
            <a:avLst/>
            <a:gdLst/>
            <a:ahLst/>
            <a:cxnLst/>
            <a:rect l="l" t="t" r="r" b="b"/>
            <a:pathLst>
              <a:path w="63750" h="35233" extrusionOk="0">
                <a:moveTo>
                  <a:pt x="61850" y="1790"/>
                </a:moveTo>
                <a:cubicBezTo>
                  <a:pt x="62008" y="12336"/>
                  <a:pt x="61755" y="22850"/>
                  <a:pt x="61786" y="33459"/>
                </a:cubicBezTo>
                <a:cubicBezTo>
                  <a:pt x="59466" y="33471"/>
                  <a:pt x="57146" y="33475"/>
                  <a:pt x="54827" y="33475"/>
                </a:cubicBezTo>
                <a:cubicBezTo>
                  <a:pt x="45266" y="33475"/>
                  <a:pt x="35711" y="33398"/>
                  <a:pt x="26154" y="33398"/>
                </a:cubicBezTo>
                <a:cubicBezTo>
                  <a:pt x="18631" y="33398"/>
                  <a:pt x="11107" y="33446"/>
                  <a:pt x="3579" y="33618"/>
                </a:cubicBezTo>
                <a:cubicBezTo>
                  <a:pt x="2280" y="23674"/>
                  <a:pt x="1520" y="13635"/>
                  <a:pt x="1615" y="3437"/>
                </a:cubicBezTo>
                <a:cubicBezTo>
                  <a:pt x="2185" y="3437"/>
                  <a:pt x="2724" y="3406"/>
                  <a:pt x="3294" y="3374"/>
                </a:cubicBezTo>
                <a:cubicBezTo>
                  <a:pt x="6461" y="3152"/>
                  <a:pt x="9627" y="2836"/>
                  <a:pt x="12794" y="2709"/>
                </a:cubicBezTo>
                <a:cubicBezTo>
                  <a:pt x="18970" y="2456"/>
                  <a:pt x="25145" y="2297"/>
                  <a:pt x="31321" y="2202"/>
                </a:cubicBezTo>
                <a:cubicBezTo>
                  <a:pt x="40125" y="2076"/>
                  <a:pt x="48897" y="2076"/>
                  <a:pt x="57701" y="1981"/>
                </a:cubicBezTo>
                <a:cubicBezTo>
                  <a:pt x="59031" y="1981"/>
                  <a:pt x="60393" y="1854"/>
                  <a:pt x="61850" y="1790"/>
                </a:cubicBezTo>
                <a:close/>
                <a:moveTo>
                  <a:pt x="62699" y="0"/>
                </a:moveTo>
                <a:cubicBezTo>
                  <a:pt x="62557" y="0"/>
                  <a:pt x="62404" y="59"/>
                  <a:pt x="62261" y="175"/>
                </a:cubicBezTo>
                <a:cubicBezTo>
                  <a:pt x="62135" y="302"/>
                  <a:pt x="62040" y="460"/>
                  <a:pt x="61976" y="555"/>
                </a:cubicBezTo>
                <a:cubicBezTo>
                  <a:pt x="59158" y="492"/>
                  <a:pt x="56403" y="397"/>
                  <a:pt x="53647" y="397"/>
                </a:cubicBezTo>
                <a:cubicBezTo>
                  <a:pt x="50376" y="397"/>
                  <a:pt x="47104" y="391"/>
                  <a:pt x="43833" y="391"/>
                </a:cubicBezTo>
                <a:cubicBezTo>
                  <a:pt x="34566" y="391"/>
                  <a:pt x="25302" y="442"/>
                  <a:pt x="16056" y="840"/>
                </a:cubicBezTo>
                <a:cubicBezTo>
                  <a:pt x="11243" y="1062"/>
                  <a:pt x="6492" y="1474"/>
                  <a:pt x="1742" y="2266"/>
                </a:cubicBezTo>
                <a:cubicBezTo>
                  <a:pt x="1663" y="2281"/>
                  <a:pt x="1576" y="2289"/>
                  <a:pt x="1485" y="2289"/>
                </a:cubicBezTo>
                <a:cubicBezTo>
                  <a:pt x="1394" y="2289"/>
                  <a:pt x="1299" y="2281"/>
                  <a:pt x="1204" y="2266"/>
                </a:cubicBezTo>
                <a:cubicBezTo>
                  <a:pt x="1070" y="2248"/>
                  <a:pt x="954" y="2238"/>
                  <a:pt x="852" y="2238"/>
                </a:cubicBezTo>
                <a:cubicBezTo>
                  <a:pt x="399" y="2238"/>
                  <a:pt x="242" y="2436"/>
                  <a:pt x="190" y="3057"/>
                </a:cubicBezTo>
                <a:cubicBezTo>
                  <a:pt x="127" y="3691"/>
                  <a:pt x="95" y="4324"/>
                  <a:pt x="95" y="4957"/>
                </a:cubicBezTo>
                <a:cubicBezTo>
                  <a:pt x="0" y="10594"/>
                  <a:pt x="95" y="16200"/>
                  <a:pt x="602" y="21805"/>
                </a:cubicBezTo>
                <a:cubicBezTo>
                  <a:pt x="918" y="25605"/>
                  <a:pt x="1425" y="29374"/>
                  <a:pt x="2280" y="33079"/>
                </a:cubicBezTo>
                <a:cubicBezTo>
                  <a:pt x="2375" y="33523"/>
                  <a:pt x="2470" y="33966"/>
                  <a:pt x="2660" y="34346"/>
                </a:cubicBezTo>
                <a:cubicBezTo>
                  <a:pt x="2787" y="34568"/>
                  <a:pt x="3040" y="34821"/>
                  <a:pt x="3262" y="34853"/>
                </a:cubicBezTo>
                <a:cubicBezTo>
                  <a:pt x="4085" y="34916"/>
                  <a:pt x="4909" y="34916"/>
                  <a:pt x="5732" y="34916"/>
                </a:cubicBezTo>
                <a:cubicBezTo>
                  <a:pt x="9184" y="34979"/>
                  <a:pt x="12636" y="35106"/>
                  <a:pt x="16088" y="35106"/>
                </a:cubicBezTo>
                <a:cubicBezTo>
                  <a:pt x="28312" y="35169"/>
                  <a:pt x="40536" y="35201"/>
                  <a:pt x="52761" y="35233"/>
                </a:cubicBezTo>
                <a:lnTo>
                  <a:pt x="61406" y="35233"/>
                </a:lnTo>
                <a:cubicBezTo>
                  <a:pt x="62546" y="35233"/>
                  <a:pt x="62768" y="35106"/>
                  <a:pt x="62895" y="33998"/>
                </a:cubicBezTo>
                <a:cubicBezTo>
                  <a:pt x="63085" y="32573"/>
                  <a:pt x="63275" y="31148"/>
                  <a:pt x="63307" y="29722"/>
                </a:cubicBezTo>
                <a:cubicBezTo>
                  <a:pt x="63465" y="25764"/>
                  <a:pt x="63592" y="21805"/>
                  <a:pt x="63655" y="17847"/>
                </a:cubicBezTo>
                <a:cubicBezTo>
                  <a:pt x="63750" y="12400"/>
                  <a:pt x="63750" y="6921"/>
                  <a:pt x="63402" y="1474"/>
                </a:cubicBezTo>
                <a:cubicBezTo>
                  <a:pt x="63370" y="1094"/>
                  <a:pt x="63338" y="714"/>
                  <a:pt x="63180" y="365"/>
                </a:cubicBezTo>
                <a:cubicBezTo>
                  <a:pt x="63086" y="122"/>
                  <a:pt x="62904" y="0"/>
                  <a:pt x="626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9"/>
          <p:cNvSpPr/>
          <p:nvPr/>
        </p:nvSpPr>
        <p:spPr>
          <a:xfrm>
            <a:off x="1839586" y="2942162"/>
            <a:ext cx="59939" cy="747009"/>
          </a:xfrm>
          <a:custGeom>
            <a:avLst/>
            <a:gdLst/>
            <a:ahLst/>
            <a:cxnLst/>
            <a:rect l="l" t="t" r="r" b="b"/>
            <a:pathLst>
              <a:path w="1901" h="23692" extrusionOk="0">
                <a:moveTo>
                  <a:pt x="697" y="1"/>
                </a:moveTo>
                <a:cubicBezTo>
                  <a:pt x="539" y="1"/>
                  <a:pt x="317" y="159"/>
                  <a:pt x="254" y="317"/>
                </a:cubicBezTo>
                <a:cubicBezTo>
                  <a:pt x="159" y="539"/>
                  <a:pt x="159" y="824"/>
                  <a:pt x="159" y="1077"/>
                </a:cubicBezTo>
                <a:cubicBezTo>
                  <a:pt x="159" y="2154"/>
                  <a:pt x="190" y="3199"/>
                  <a:pt x="159" y="4244"/>
                </a:cubicBezTo>
                <a:cubicBezTo>
                  <a:pt x="0" y="10166"/>
                  <a:pt x="380" y="20395"/>
                  <a:pt x="412" y="22992"/>
                </a:cubicBezTo>
                <a:cubicBezTo>
                  <a:pt x="412" y="23119"/>
                  <a:pt x="412" y="23246"/>
                  <a:pt x="475" y="23372"/>
                </a:cubicBezTo>
                <a:cubicBezTo>
                  <a:pt x="567" y="23575"/>
                  <a:pt x="756" y="23692"/>
                  <a:pt x="954" y="23692"/>
                </a:cubicBezTo>
                <a:cubicBezTo>
                  <a:pt x="1096" y="23692"/>
                  <a:pt x="1243" y="23631"/>
                  <a:pt x="1362" y="23499"/>
                </a:cubicBezTo>
                <a:cubicBezTo>
                  <a:pt x="1520" y="23309"/>
                  <a:pt x="1615" y="23056"/>
                  <a:pt x="1647" y="22834"/>
                </a:cubicBezTo>
                <a:cubicBezTo>
                  <a:pt x="1742" y="21757"/>
                  <a:pt x="1900" y="20680"/>
                  <a:pt x="1900" y="19604"/>
                </a:cubicBezTo>
                <a:cubicBezTo>
                  <a:pt x="1869" y="15962"/>
                  <a:pt x="1647" y="15423"/>
                  <a:pt x="1584" y="15423"/>
                </a:cubicBezTo>
                <a:cubicBezTo>
                  <a:pt x="1584" y="11623"/>
                  <a:pt x="1615" y="7823"/>
                  <a:pt x="1584" y="4023"/>
                </a:cubicBezTo>
                <a:cubicBezTo>
                  <a:pt x="1584" y="3041"/>
                  <a:pt x="1457" y="2027"/>
                  <a:pt x="1394" y="1046"/>
                </a:cubicBezTo>
                <a:cubicBezTo>
                  <a:pt x="1362" y="792"/>
                  <a:pt x="1330" y="507"/>
                  <a:pt x="1204" y="286"/>
                </a:cubicBezTo>
                <a:cubicBezTo>
                  <a:pt x="1109" y="127"/>
                  <a:pt x="855" y="1"/>
                  <a:pt x="6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9"/>
          <p:cNvSpPr/>
          <p:nvPr/>
        </p:nvSpPr>
        <p:spPr>
          <a:xfrm>
            <a:off x="864986" y="3624937"/>
            <a:ext cx="2011046" cy="1111622"/>
          </a:xfrm>
          <a:custGeom>
            <a:avLst/>
            <a:gdLst/>
            <a:ahLst/>
            <a:cxnLst/>
            <a:rect l="l" t="t" r="r" b="b"/>
            <a:pathLst>
              <a:path w="63782" h="35256" extrusionOk="0">
                <a:moveTo>
                  <a:pt x="61882" y="1813"/>
                </a:moveTo>
                <a:cubicBezTo>
                  <a:pt x="62008" y="12359"/>
                  <a:pt x="61787" y="22841"/>
                  <a:pt x="61818" y="33450"/>
                </a:cubicBezTo>
                <a:cubicBezTo>
                  <a:pt x="59484" y="33462"/>
                  <a:pt x="57150" y="33466"/>
                  <a:pt x="54817" y="33466"/>
                </a:cubicBezTo>
                <a:cubicBezTo>
                  <a:pt x="45622" y="33466"/>
                  <a:pt x="36431" y="33396"/>
                  <a:pt x="27235" y="33396"/>
                </a:cubicBezTo>
                <a:cubicBezTo>
                  <a:pt x="19356" y="33396"/>
                  <a:pt x="11473" y="33448"/>
                  <a:pt x="3579" y="33640"/>
                </a:cubicBezTo>
                <a:cubicBezTo>
                  <a:pt x="2312" y="23696"/>
                  <a:pt x="1552" y="13626"/>
                  <a:pt x="1647" y="3460"/>
                </a:cubicBezTo>
                <a:cubicBezTo>
                  <a:pt x="2185" y="3428"/>
                  <a:pt x="2755" y="3428"/>
                  <a:pt x="3325" y="3365"/>
                </a:cubicBezTo>
                <a:cubicBezTo>
                  <a:pt x="6492" y="3143"/>
                  <a:pt x="9628" y="2827"/>
                  <a:pt x="12795" y="2700"/>
                </a:cubicBezTo>
                <a:cubicBezTo>
                  <a:pt x="19002" y="2478"/>
                  <a:pt x="25177" y="2288"/>
                  <a:pt x="31353" y="2193"/>
                </a:cubicBezTo>
                <a:cubicBezTo>
                  <a:pt x="40125" y="2067"/>
                  <a:pt x="48929" y="2067"/>
                  <a:pt x="57701" y="2003"/>
                </a:cubicBezTo>
                <a:cubicBezTo>
                  <a:pt x="59063" y="1972"/>
                  <a:pt x="60425" y="1877"/>
                  <a:pt x="61882" y="1813"/>
                </a:cubicBezTo>
                <a:close/>
                <a:moveTo>
                  <a:pt x="62739" y="0"/>
                </a:moveTo>
                <a:cubicBezTo>
                  <a:pt x="62595" y="0"/>
                  <a:pt x="62438" y="66"/>
                  <a:pt x="62293" y="198"/>
                </a:cubicBezTo>
                <a:cubicBezTo>
                  <a:pt x="62135" y="293"/>
                  <a:pt x="62072" y="483"/>
                  <a:pt x="62008" y="546"/>
                </a:cubicBezTo>
                <a:cubicBezTo>
                  <a:pt x="59158" y="515"/>
                  <a:pt x="56403" y="388"/>
                  <a:pt x="53648" y="388"/>
                </a:cubicBezTo>
                <a:cubicBezTo>
                  <a:pt x="41138" y="420"/>
                  <a:pt x="28597" y="293"/>
                  <a:pt x="16056" y="863"/>
                </a:cubicBezTo>
                <a:cubicBezTo>
                  <a:pt x="11274" y="1053"/>
                  <a:pt x="6524" y="1497"/>
                  <a:pt x="1774" y="2257"/>
                </a:cubicBezTo>
                <a:cubicBezTo>
                  <a:pt x="1584" y="2288"/>
                  <a:pt x="1394" y="2288"/>
                  <a:pt x="1235" y="2288"/>
                </a:cubicBezTo>
                <a:cubicBezTo>
                  <a:pt x="1073" y="2261"/>
                  <a:pt x="937" y="2246"/>
                  <a:pt x="822" y="2246"/>
                </a:cubicBezTo>
                <a:cubicBezTo>
                  <a:pt x="399" y="2246"/>
                  <a:pt x="265" y="2457"/>
                  <a:pt x="190" y="3080"/>
                </a:cubicBezTo>
                <a:cubicBezTo>
                  <a:pt x="127" y="3713"/>
                  <a:pt x="127" y="4347"/>
                  <a:pt x="127" y="4980"/>
                </a:cubicBezTo>
                <a:cubicBezTo>
                  <a:pt x="0" y="10586"/>
                  <a:pt x="95" y="16223"/>
                  <a:pt x="602" y="21796"/>
                </a:cubicBezTo>
                <a:cubicBezTo>
                  <a:pt x="950" y="25597"/>
                  <a:pt x="1425" y="29365"/>
                  <a:pt x="2280" y="33102"/>
                </a:cubicBezTo>
                <a:cubicBezTo>
                  <a:pt x="2407" y="33514"/>
                  <a:pt x="2502" y="33957"/>
                  <a:pt x="2692" y="34369"/>
                </a:cubicBezTo>
                <a:cubicBezTo>
                  <a:pt x="2787" y="34559"/>
                  <a:pt x="3072" y="34844"/>
                  <a:pt x="3294" y="34844"/>
                </a:cubicBezTo>
                <a:cubicBezTo>
                  <a:pt x="4117" y="34939"/>
                  <a:pt x="4941" y="34907"/>
                  <a:pt x="5764" y="34939"/>
                </a:cubicBezTo>
                <a:cubicBezTo>
                  <a:pt x="9216" y="35002"/>
                  <a:pt x="12668" y="35097"/>
                  <a:pt x="16120" y="35129"/>
                </a:cubicBezTo>
                <a:cubicBezTo>
                  <a:pt x="28344" y="35161"/>
                  <a:pt x="40568" y="35192"/>
                  <a:pt x="52761" y="35224"/>
                </a:cubicBezTo>
                <a:cubicBezTo>
                  <a:pt x="55643" y="35224"/>
                  <a:pt x="58556" y="35256"/>
                  <a:pt x="61438" y="35256"/>
                </a:cubicBezTo>
                <a:cubicBezTo>
                  <a:pt x="62578" y="35256"/>
                  <a:pt x="62800" y="35097"/>
                  <a:pt x="62927" y="33989"/>
                </a:cubicBezTo>
                <a:cubicBezTo>
                  <a:pt x="63117" y="32595"/>
                  <a:pt x="63307" y="31170"/>
                  <a:pt x="63338" y="29745"/>
                </a:cubicBezTo>
                <a:cubicBezTo>
                  <a:pt x="63497" y="25787"/>
                  <a:pt x="63623" y="21828"/>
                  <a:pt x="63687" y="17838"/>
                </a:cubicBezTo>
                <a:cubicBezTo>
                  <a:pt x="63782" y="12391"/>
                  <a:pt x="63750" y="6944"/>
                  <a:pt x="63433" y="1497"/>
                </a:cubicBezTo>
                <a:cubicBezTo>
                  <a:pt x="63402" y="1117"/>
                  <a:pt x="63338" y="737"/>
                  <a:pt x="63212" y="388"/>
                </a:cubicBezTo>
                <a:cubicBezTo>
                  <a:pt x="63119" y="130"/>
                  <a:pt x="62941" y="0"/>
                  <a:pt x="627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9"/>
          <p:cNvSpPr/>
          <p:nvPr/>
        </p:nvSpPr>
        <p:spPr>
          <a:xfrm>
            <a:off x="3212614" y="2197648"/>
            <a:ext cx="60916" cy="747513"/>
          </a:xfrm>
          <a:custGeom>
            <a:avLst/>
            <a:gdLst/>
            <a:ahLst/>
            <a:cxnLst/>
            <a:rect l="l" t="t" r="r" b="b"/>
            <a:pathLst>
              <a:path w="1932" h="23708" extrusionOk="0">
                <a:moveTo>
                  <a:pt x="964" y="0"/>
                </a:moveTo>
                <a:cubicBezTo>
                  <a:pt x="820" y="0"/>
                  <a:pt x="676" y="59"/>
                  <a:pt x="570" y="178"/>
                </a:cubicBezTo>
                <a:cubicBezTo>
                  <a:pt x="412" y="368"/>
                  <a:pt x="317" y="621"/>
                  <a:pt x="285" y="843"/>
                </a:cubicBezTo>
                <a:cubicBezTo>
                  <a:pt x="190" y="1919"/>
                  <a:pt x="0" y="2996"/>
                  <a:pt x="32" y="4073"/>
                </a:cubicBezTo>
                <a:cubicBezTo>
                  <a:pt x="64" y="7746"/>
                  <a:pt x="285" y="8285"/>
                  <a:pt x="349" y="8285"/>
                </a:cubicBezTo>
                <a:cubicBezTo>
                  <a:pt x="349" y="12085"/>
                  <a:pt x="317" y="15854"/>
                  <a:pt x="349" y="19654"/>
                </a:cubicBezTo>
                <a:cubicBezTo>
                  <a:pt x="349" y="20667"/>
                  <a:pt x="444" y="21649"/>
                  <a:pt x="539" y="22663"/>
                </a:cubicBezTo>
                <a:cubicBezTo>
                  <a:pt x="539" y="22916"/>
                  <a:pt x="602" y="23201"/>
                  <a:pt x="729" y="23423"/>
                </a:cubicBezTo>
                <a:cubicBezTo>
                  <a:pt x="792" y="23549"/>
                  <a:pt x="1045" y="23708"/>
                  <a:pt x="1235" y="23708"/>
                </a:cubicBezTo>
                <a:cubicBezTo>
                  <a:pt x="1394" y="23708"/>
                  <a:pt x="1615" y="23518"/>
                  <a:pt x="1679" y="23391"/>
                </a:cubicBezTo>
                <a:cubicBezTo>
                  <a:pt x="1774" y="23138"/>
                  <a:pt x="1774" y="22853"/>
                  <a:pt x="1774" y="22599"/>
                </a:cubicBezTo>
                <a:cubicBezTo>
                  <a:pt x="1774" y="21554"/>
                  <a:pt x="1742" y="20509"/>
                  <a:pt x="1774" y="19432"/>
                </a:cubicBezTo>
                <a:cubicBezTo>
                  <a:pt x="1932" y="13510"/>
                  <a:pt x="1552" y="3281"/>
                  <a:pt x="1520" y="716"/>
                </a:cubicBezTo>
                <a:cubicBezTo>
                  <a:pt x="1520" y="589"/>
                  <a:pt x="1489" y="431"/>
                  <a:pt x="1457" y="336"/>
                </a:cubicBezTo>
                <a:cubicBezTo>
                  <a:pt x="1365" y="114"/>
                  <a:pt x="1165" y="0"/>
                  <a:pt x="9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9"/>
          <p:cNvSpPr/>
          <p:nvPr/>
        </p:nvSpPr>
        <p:spPr>
          <a:xfrm>
            <a:off x="2237006" y="1150750"/>
            <a:ext cx="2010069" cy="1110896"/>
          </a:xfrm>
          <a:custGeom>
            <a:avLst/>
            <a:gdLst/>
            <a:ahLst/>
            <a:cxnLst/>
            <a:rect l="l" t="t" r="r" b="b"/>
            <a:pathLst>
              <a:path w="63751" h="35233" extrusionOk="0">
                <a:moveTo>
                  <a:pt x="60172" y="1616"/>
                </a:moveTo>
                <a:cubicBezTo>
                  <a:pt x="61470" y="11560"/>
                  <a:pt x="62230" y="21599"/>
                  <a:pt x="62135" y="31796"/>
                </a:cubicBezTo>
                <a:cubicBezTo>
                  <a:pt x="61565" y="31796"/>
                  <a:pt x="61027" y="31828"/>
                  <a:pt x="60457" y="31860"/>
                </a:cubicBezTo>
                <a:cubicBezTo>
                  <a:pt x="57290" y="32081"/>
                  <a:pt x="54123" y="32398"/>
                  <a:pt x="50956" y="32525"/>
                </a:cubicBezTo>
                <a:cubicBezTo>
                  <a:pt x="44781" y="32746"/>
                  <a:pt x="38605" y="32936"/>
                  <a:pt x="32430" y="33031"/>
                </a:cubicBezTo>
                <a:cubicBezTo>
                  <a:pt x="23626" y="33158"/>
                  <a:pt x="14853" y="33158"/>
                  <a:pt x="6049" y="33253"/>
                </a:cubicBezTo>
                <a:cubicBezTo>
                  <a:pt x="4688" y="33253"/>
                  <a:pt x="3326" y="33348"/>
                  <a:pt x="1901" y="33443"/>
                </a:cubicBezTo>
                <a:cubicBezTo>
                  <a:pt x="1742" y="22897"/>
                  <a:pt x="1996" y="12383"/>
                  <a:pt x="1964" y="1774"/>
                </a:cubicBezTo>
                <a:cubicBezTo>
                  <a:pt x="4284" y="1763"/>
                  <a:pt x="6604" y="1758"/>
                  <a:pt x="8924" y="1758"/>
                </a:cubicBezTo>
                <a:cubicBezTo>
                  <a:pt x="18485" y="1758"/>
                  <a:pt x="28039" y="1836"/>
                  <a:pt x="37596" y="1836"/>
                </a:cubicBezTo>
                <a:cubicBezTo>
                  <a:pt x="45119" y="1836"/>
                  <a:pt x="52643" y="1788"/>
                  <a:pt x="60172" y="1616"/>
                </a:cubicBezTo>
                <a:close/>
                <a:moveTo>
                  <a:pt x="2344" y="1"/>
                </a:moveTo>
                <a:cubicBezTo>
                  <a:pt x="1204" y="1"/>
                  <a:pt x="982" y="127"/>
                  <a:pt x="856" y="1236"/>
                </a:cubicBezTo>
                <a:cubicBezTo>
                  <a:pt x="666" y="2629"/>
                  <a:pt x="476" y="4054"/>
                  <a:pt x="444" y="5479"/>
                </a:cubicBezTo>
                <a:cubicBezTo>
                  <a:pt x="286" y="9438"/>
                  <a:pt x="159" y="13428"/>
                  <a:pt x="96" y="17387"/>
                </a:cubicBezTo>
                <a:cubicBezTo>
                  <a:pt x="1" y="22834"/>
                  <a:pt x="1" y="28281"/>
                  <a:pt x="349" y="33760"/>
                </a:cubicBezTo>
                <a:cubicBezTo>
                  <a:pt x="381" y="34108"/>
                  <a:pt x="412" y="34520"/>
                  <a:pt x="571" y="34868"/>
                </a:cubicBezTo>
                <a:cubicBezTo>
                  <a:pt x="664" y="35111"/>
                  <a:pt x="846" y="35233"/>
                  <a:pt x="1051" y="35233"/>
                </a:cubicBezTo>
                <a:cubicBezTo>
                  <a:pt x="1193" y="35233"/>
                  <a:pt x="1346" y="35175"/>
                  <a:pt x="1489" y="35058"/>
                </a:cubicBezTo>
                <a:cubicBezTo>
                  <a:pt x="1616" y="34931"/>
                  <a:pt x="1711" y="34773"/>
                  <a:pt x="1774" y="34678"/>
                </a:cubicBezTo>
                <a:cubicBezTo>
                  <a:pt x="4593" y="34741"/>
                  <a:pt x="7348" y="34836"/>
                  <a:pt x="10103" y="34836"/>
                </a:cubicBezTo>
                <a:cubicBezTo>
                  <a:pt x="13374" y="34836"/>
                  <a:pt x="16646" y="34843"/>
                  <a:pt x="19917" y="34843"/>
                </a:cubicBezTo>
                <a:cubicBezTo>
                  <a:pt x="29185" y="34843"/>
                  <a:pt x="38448" y="34791"/>
                  <a:pt x="47694" y="34393"/>
                </a:cubicBezTo>
                <a:cubicBezTo>
                  <a:pt x="52508" y="34171"/>
                  <a:pt x="57258" y="33760"/>
                  <a:pt x="62009" y="32968"/>
                </a:cubicBezTo>
                <a:cubicBezTo>
                  <a:pt x="62088" y="32952"/>
                  <a:pt x="62175" y="32944"/>
                  <a:pt x="62266" y="32944"/>
                </a:cubicBezTo>
                <a:cubicBezTo>
                  <a:pt x="62357" y="32944"/>
                  <a:pt x="62452" y="32952"/>
                  <a:pt x="62547" y="32968"/>
                </a:cubicBezTo>
                <a:cubicBezTo>
                  <a:pt x="62679" y="32985"/>
                  <a:pt x="62794" y="32995"/>
                  <a:pt x="62895" y="32995"/>
                </a:cubicBezTo>
                <a:cubicBezTo>
                  <a:pt x="63351" y="32995"/>
                  <a:pt x="63508" y="32793"/>
                  <a:pt x="63560" y="32145"/>
                </a:cubicBezTo>
                <a:cubicBezTo>
                  <a:pt x="63624" y="31543"/>
                  <a:pt x="63655" y="30878"/>
                  <a:pt x="63655" y="30244"/>
                </a:cubicBezTo>
                <a:cubicBezTo>
                  <a:pt x="63750" y="24639"/>
                  <a:pt x="63655" y="19034"/>
                  <a:pt x="63149" y="13428"/>
                </a:cubicBezTo>
                <a:cubicBezTo>
                  <a:pt x="62832" y="9628"/>
                  <a:pt x="62325" y="5859"/>
                  <a:pt x="61470" y="2154"/>
                </a:cubicBezTo>
                <a:cubicBezTo>
                  <a:pt x="61375" y="1711"/>
                  <a:pt x="61280" y="1267"/>
                  <a:pt x="61090" y="887"/>
                </a:cubicBezTo>
                <a:cubicBezTo>
                  <a:pt x="60963" y="666"/>
                  <a:pt x="60678" y="412"/>
                  <a:pt x="60457" y="381"/>
                </a:cubicBezTo>
                <a:cubicBezTo>
                  <a:pt x="59665" y="317"/>
                  <a:pt x="58842" y="317"/>
                  <a:pt x="58018" y="317"/>
                </a:cubicBezTo>
                <a:cubicBezTo>
                  <a:pt x="54566" y="222"/>
                  <a:pt x="51114" y="127"/>
                  <a:pt x="47662" y="127"/>
                </a:cubicBezTo>
                <a:cubicBezTo>
                  <a:pt x="35438" y="64"/>
                  <a:pt x="23214" y="32"/>
                  <a:pt x="10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9"/>
          <p:cNvSpPr/>
          <p:nvPr/>
        </p:nvSpPr>
        <p:spPr>
          <a:xfrm>
            <a:off x="5955675" y="2197648"/>
            <a:ext cx="59939" cy="747513"/>
          </a:xfrm>
          <a:custGeom>
            <a:avLst/>
            <a:gdLst/>
            <a:ahLst/>
            <a:cxnLst/>
            <a:rect l="l" t="t" r="r" b="b"/>
            <a:pathLst>
              <a:path w="1901" h="23708" extrusionOk="0">
                <a:moveTo>
                  <a:pt x="952" y="0"/>
                </a:moveTo>
                <a:cubicBezTo>
                  <a:pt x="815" y="0"/>
                  <a:pt x="676" y="59"/>
                  <a:pt x="570" y="178"/>
                </a:cubicBezTo>
                <a:cubicBezTo>
                  <a:pt x="412" y="368"/>
                  <a:pt x="285" y="621"/>
                  <a:pt x="285" y="843"/>
                </a:cubicBezTo>
                <a:cubicBezTo>
                  <a:pt x="158" y="1919"/>
                  <a:pt x="0" y="2996"/>
                  <a:pt x="0" y="4073"/>
                </a:cubicBezTo>
                <a:cubicBezTo>
                  <a:pt x="32" y="7746"/>
                  <a:pt x="285" y="8285"/>
                  <a:pt x="317" y="8285"/>
                </a:cubicBezTo>
                <a:cubicBezTo>
                  <a:pt x="317" y="12085"/>
                  <a:pt x="317" y="15854"/>
                  <a:pt x="317" y="19654"/>
                </a:cubicBezTo>
                <a:cubicBezTo>
                  <a:pt x="348" y="20667"/>
                  <a:pt x="443" y="21649"/>
                  <a:pt x="507" y="22663"/>
                </a:cubicBezTo>
                <a:cubicBezTo>
                  <a:pt x="539" y="22916"/>
                  <a:pt x="602" y="23201"/>
                  <a:pt x="729" y="23423"/>
                </a:cubicBezTo>
                <a:cubicBezTo>
                  <a:pt x="792" y="23549"/>
                  <a:pt x="1045" y="23708"/>
                  <a:pt x="1204" y="23708"/>
                </a:cubicBezTo>
                <a:cubicBezTo>
                  <a:pt x="1362" y="23708"/>
                  <a:pt x="1615" y="23518"/>
                  <a:pt x="1647" y="23391"/>
                </a:cubicBezTo>
                <a:cubicBezTo>
                  <a:pt x="1742" y="23138"/>
                  <a:pt x="1742" y="22853"/>
                  <a:pt x="1742" y="22599"/>
                </a:cubicBezTo>
                <a:cubicBezTo>
                  <a:pt x="1774" y="21554"/>
                  <a:pt x="1742" y="20509"/>
                  <a:pt x="1742" y="19432"/>
                </a:cubicBezTo>
                <a:cubicBezTo>
                  <a:pt x="1900" y="13510"/>
                  <a:pt x="1520" y="3281"/>
                  <a:pt x="1489" y="716"/>
                </a:cubicBezTo>
                <a:cubicBezTo>
                  <a:pt x="1489" y="589"/>
                  <a:pt x="1489" y="431"/>
                  <a:pt x="1425" y="336"/>
                </a:cubicBezTo>
                <a:cubicBezTo>
                  <a:pt x="1333" y="114"/>
                  <a:pt x="1144" y="0"/>
                  <a:pt x="9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9"/>
          <p:cNvSpPr/>
          <p:nvPr/>
        </p:nvSpPr>
        <p:spPr>
          <a:xfrm>
            <a:off x="4980066" y="1150750"/>
            <a:ext cx="2010069" cy="1110896"/>
          </a:xfrm>
          <a:custGeom>
            <a:avLst/>
            <a:gdLst/>
            <a:ahLst/>
            <a:cxnLst/>
            <a:rect l="l" t="t" r="r" b="b"/>
            <a:pathLst>
              <a:path w="63751" h="35233" extrusionOk="0">
                <a:moveTo>
                  <a:pt x="60172" y="1616"/>
                </a:moveTo>
                <a:cubicBezTo>
                  <a:pt x="61438" y="11560"/>
                  <a:pt x="62230" y="21599"/>
                  <a:pt x="62103" y="31796"/>
                </a:cubicBezTo>
                <a:cubicBezTo>
                  <a:pt x="61565" y="31796"/>
                  <a:pt x="60995" y="31828"/>
                  <a:pt x="60425" y="31860"/>
                </a:cubicBezTo>
                <a:cubicBezTo>
                  <a:pt x="57290" y="32081"/>
                  <a:pt x="54123" y="32398"/>
                  <a:pt x="50956" y="32525"/>
                </a:cubicBezTo>
                <a:cubicBezTo>
                  <a:pt x="44781" y="32746"/>
                  <a:pt x="38573" y="32936"/>
                  <a:pt x="32398" y="33031"/>
                </a:cubicBezTo>
                <a:cubicBezTo>
                  <a:pt x="23626" y="33158"/>
                  <a:pt x="14822" y="33158"/>
                  <a:pt x="6049" y="33253"/>
                </a:cubicBezTo>
                <a:cubicBezTo>
                  <a:pt x="4687" y="33253"/>
                  <a:pt x="3326" y="33348"/>
                  <a:pt x="1869" y="33443"/>
                </a:cubicBezTo>
                <a:cubicBezTo>
                  <a:pt x="1742" y="22897"/>
                  <a:pt x="1964" y="12383"/>
                  <a:pt x="1932" y="1774"/>
                </a:cubicBezTo>
                <a:cubicBezTo>
                  <a:pt x="4256" y="1763"/>
                  <a:pt x="6579" y="1758"/>
                  <a:pt x="8901" y="1758"/>
                </a:cubicBezTo>
                <a:cubicBezTo>
                  <a:pt x="18471" y="1758"/>
                  <a:pt x="28023" y="1836"/>
                  <a:pt x="37580" y="1836"/>
                </a:cubicBezTo>
                <a:cubicBezTo>
                  <a:pt x="45104" y="1836"/>
                  <a:pt x="52631" y="1788"/>
                  <a:pt x="60172" y="1616"/>
                </a:cubicBezTo>
                <a:close/>
                <a:moveTo>
                  <a:pt x="2344" y="1"/>
                </a:moveTo>
                <a:cubicBezTo>
                  <a:pt x="1172" y="1"/>
                  <a:pt x="982" y="127"/>
                  <a:pt x="824" y="1236"/>
                </a:cubicBezTo>
                <a:cubicBezTo>
                  <a:pt x="634" y="2629"/>
                  <a:pt x="475" y="4054"/>
                  <a:pt x="412" y="5479"/>
                </a:cubicBezTo>
                <a:cubicBezTo>
                  <a:pt x="285" y="9438"/>
                  <a:pt x="159" y="13428"/>
                  <a:pt x="95" y="17387"/>
                </a:cubicBezTo>
                <a:cubicBezTo>
                  <a:pt x="0" y="22834"/>
                  <a:pt x="0" y="28281"/>
                  <a:pt x="349" y="33760"/>
                </a:cubicBezTo>
                <a:cubicBezTo>
                  <a:pt x="349" y="34108"/>
                  <a:pt x="412" y="34520"/>
                  <a:pt x="539" y="34868"/>
                </a:cubicBezTo>
                <a:cubicBezTo>
                  <a:pt x="651" y="35111"/>
                  <a:pt x="830" y="35233"/>
                  <a:pt x="1029" y="35233"/>
                </a:cubicBezTo>
                <a:cubicBezTo>
                  <a:pt x="1167" y="35233"/>
                  <a:pt x="1315" y="35175"/>
                  <a:pt x="1457" y="35058"/>
                </a:cubicBezTo>
                <a:cubicBezTo>
                  <a:pt x="1616" y="34931"/>
                  <a:pt x="1711" y="34773"/>
                  <a:pt x="1774" y="34678"/>
                </a:cubicBezTo>
                <a:cubicBezTo>
                  <a:pt x="4592" y="34741"/>
                  <a:pt x="7348" y="34836"/>
                  <a:pt x="10103" y="34836"/>
                </a:cubicBezTo>
                <a:cubicBezTo>
                  <a:pt x="13374" y="34836"/>
                  <a:pt x="16646" y="34843"/>
                  <a:pt x="19917" y="34843"/>
                </a:cubicBezTo>
                <a:cubicBezTo>
                  <a:pt x="29185" y="34843"/>
                  <a:pt x="38448" y="34791"/>
                  <a:pt x="47694" y="34393"/>
                </a:cubicBezTo>
                <a:cubicBezTo>
                  <a:pt x="52476" y="34171"/>
                  <a:pt x="57258" y="33760"/>
                  <a:pt x="61977" y="32968"/>
                </a:cubicBezTo>
                <a:cubicBezTo>
                  <a:pt x="62072" y="32952"/>
                  <a:pt x="62167" y="32944"/>
                  <a:pt x="62262" y="32944"/>
                </a:cubicBezTo>
                <a:cubicBezTo>
                  <a:pt x="62357" y="32944"/>
                  <a:pt x="62452" y="32952"/>
                  <a:pt x="62547" y="32968"/>
                </a:cubicBezTo>
                <a:cubicBezTo>
                  <a:pt x="62679" y="32985"/>
                  <a:pt x="62794" y="32995"/>
                  <a:pt x="62895" y="32995"/>
                </a:cubicBezTo>
                <a:cubicBezTo>
                  <a:pt x="63350" y="32995"/>
                  <a:pt x="63508" y="32793"/>
                  <a:pt x="63560" y="32145"/>
                </a:cubicBezTo>
                <a:cubicBezTo>
                  <a:pt x="63624" y="31543"/>
                  <a:pt x="63624" y="30878"/>
                  <a:pt x="63655" y="30244"/>
                </a:cubicBezTo>
                <a:cubicBezTo>
                  <a:pt x="63750" y="24639"/>
                  <a:pt x="63655" y="19034"/>
                  <a:pt x="63149" y="13428"/>
                </a:cubicBezTo>
                <a:cubicBezTo>
                  <a:pt x="62800" y="9628"/>
                  <a:pt x="62325" y="5859"/>
                  <a:pt x="61470" y="2154"/>
                </a:cubicBezTo>
                <a:cubicBezTo>
                  <a:pt x="61375" y="1711"/>
                  <a:pt x="61248" y="1267"/>
                  <a:pt x="61058" y="887"/>
                </a:cubicBezTo>
                <a:cubicBezTo>
                  <a:pt x="60963" y="666"/>
                  <a:pt x="60678" y="412"/>
                  <a:pt x="60457" y="381"/>
                </a:cubicBezTo>
                <a:cubicBezTo>
                  <a:pt x="59665" y="317"/>
                  <a:pt x="58842" y="317"/>
                  <a:pt x="58018" y="317"/>
                </a:cubicBezTo>
                <a:cubicBezTo>
                  <a:pt x="54566" y="222"/>
                  <a:pt x="51114" y="127"/>
                  <a:pt x="47631" y="127"/>
                </a:cubicBezTo>
                <a:cubicBezTo>
                  <a:pt x="35438" y="64"/>
                  <a:pt x="23214" y="32"/>
                  <a:pt x="10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9"/>
          <p:cNvSpPr/>
          <p:nvPr/>
        </p:nvSpPr>
        <p:spPr>
          <a:xfrm>
            <a:off x="4582647" y="2942162"/>
            <a:ext cx="59939" cy="747009"/>
          </a:xfrm>
          <a:custGeom>
            <a:avLst/>
            <a:gdLst/>
            <a:ahLst/>
            <a:cxnLst/>
            <a:rect l="l" t="t" r="r" b="b"/>
            <a:pathLst>
              <a:path w="1901" h="23692" extrusionOk="0">
                <a:moveTo>
                  <a:pt x="697" y="1"/>
                </a:moveTo>
                <a:cubicBezTo>
                  <a:pt x="539" y="1"/>
                  <a:pt x="285" y="159"/>
                  <a:pt x="254" y="317"/>
                </a:cubicBezTo>
                <a:cubicBezTo>
                  <a:pt x="159" y="539"/>
                  <a:pt x="159" y="824"/>
                  <a:pt x="159" y="1077"/>
                </a:cubicBezTo>
                <a:cubicBezTo>
                  <a:pt x="127" y="2154"/>
                  <a:pt x="159" y="3199"/>
                  <a:pt x="127" y="4244"/>
                </a:cubicBezTo>
                <a:cubicBezTo>
                  <a:pt x="0" y="10166"/>
                  <a:pt x="380" y="20395"/>
                  <a:pt x="412" y="22992"/>
                </a:cubicBezTo>
                <a:cubicBezTo>
                  <a:pt x="412" y="23119"/>
                  <a:pt x="412" y="23246"/>
                  <a:pt x="475" y="23372"/>
                </a:cubicBezTo>
                <a:cubicBezTo>
                  <a:pt x="549" y="23575"/>
                  <a:pt x="740" y="23692"/>
                  <a:pt x="938" y="23692"/>
                </a:cubicBezTo>
                <a:cubicBezTo>
                  <a:pt x="1080" y="23692"/>
                  <a:pt x="1224" y="23631"/>
                  <a:pt x="1330" y="23499"/>
                </a:cubicBezTo>
                <a:cubicBezTo>
                  <a:pt x="1489" y="23309"/>
                  <a:pt x="1584" y="23056"/>
                  <a:pt x="1615" y="22834"/>
                </a:cubicBezTo>
                <a:cubicBezTo>
                  <a:pt x="1742" y="21757"/>
                  <a:pt x="1900" y="20680"/>
                  <a:pt x="1900" y="19604"/>
                </a:cubicBezTo>
                <a:cubicBezTo>
                  <a:pt x="1869" y="15962"/>
                  <a:pt x="1615" y="15423"/>
                  <a:pt x="1584" y="15423"/>
                </a:cubicBezTo>
                <a:cubicBezTo>
                  <a:pt x="1584" y="11623"/>
                  <a:pt x="1584" y="7823"/>
                  <a:pt x="1584" y="4023"/>
                </a:cubicBezTo>
                <a:cubicBezTo>
                  <a:pt x="1552" y="3041"/>
                  <a:pt x="1457" y="2027"/>
                  <a:pt x="1394" y="1046"/>
                </a:cubicBezTo>
                <a:cubicBezTo>
                  <a:pt x="1362" y="792"/>
                  <a:pt x="1299" y="507"/>
                  <a:pt x="1172" y="286"/>
                </a:cubicBezTo>
                <a:cubicBezTo>
                  <a:pt x="1109" y="127"/>
                  <a:pt x="855" y="1"/>
                  <a:pt x="6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9"/>
          <p:cNvSpPr/>
          <p:nvPr/>
        </p:nvSpPr>
        <p:spPr>
          <a:xfrm>
            <a:off x="3608047" y="3624937"/>
            <a:ext cx="2010038" cy="1111622"/>
          </a:xfrm>
          <a:custGeom>
            <a:avLst/>
            <a:gdLst/>
            <a:ahLst/>
            <a:cxnLst/>
            <a:rect l="l" t="t" r="r" b="b"/>
            <a:pathLst>
              <a:path w="63750" h="35256" extrusionOk="0">
                <a:moveTo>
                  <a:pt x="61882" y="1813"/>
                </a:moveTo>
                <a:lnTo>
                  <a:pt x="61882" y="1813"/>
                </a:lnTo>
                <a:cubicBezTo>
                  <a:pt x="62008" y="12359"/>
                  <a:pt x="61787" y="22841"/>
                  <a:pt x="61818" y="33450"/>
                </a:cubicBezTo>
                <a:cubicBezTo>
                  <a:pt x="59480" y="33462"/>
                  <a:pt x="57143" y="33466"/>
                  <a:pt x="54808" y="33466"/>
                </a:cubicBezTo>
                <a:cubicBezTo>
                  <a:pt x="45604" y="33466"/>
                  <a:pt x="36417" y="33396"/>
                  <a:pt x="27226" y="33396"/>
                </a:cubicBezTo>
                <a:cubicBezTo>
                  <a:pt x="19351" y="33396"/>
                  <a:pt x="11472" y="33448"/>
                  <a:pt x="3579" y="33640"/>
                </a:cubicBezTo>
                <a:cubicBezTo>
                  <a:pt x="2312" y="23696"/>
                  <a:pt x="1520" y="13626"/>
                  <a:pt x="1647" y="3460"/>
                </a:cubicBezTo>
                <a:cubicBezTo>
                  <a:pt x="2185" y="3428"/>
                  <a:pt x="2755" y="3428"/>
                  <a:pt x="3294" y="3365"/>
                </a:cubicBezTo>
                <a:cubicBezTo>
                  <a:pt x="6461" y="3143"/>
                  <a:pt x="9628" y="2827"/>
                  <a:pt x="12794" y="2700"/>
                </a:cubicBezTo>
                <a:cubicBezTo>
                  <a:pt x="18970" y="2478"/>
                  <a:pt x="25145" y="2288"/>
                  <a:pt x="31353" y="2193"/>
                </a:cubicBezTo>
                <a:cubicBezTo>
                  <a:pt x="40125" y="2067"/>
                  <a:pt x="48929" y="2067"/>
                  <a:pt x="57701" y="2003"/>
                </a:cubicBezTo>
                <a:cubicBezTo>
                  <a:pt x="59063" y="1972"/>
                  <a:pt x="60425" y="1877"/>
                  <a:pt x="61882" y="1813"/>
                </a:cubicBezTo>
                <a:close/>
                <a:moveTo>
                  <a:pt x="62729" y="0"/>
                </a:moveTo>
                <a:cubicBezTo>
                  <a:pt x="62589" y="0"/>
                  <a:pt x="62438" y="66"/>
                  <a:pt x="62293" y="198"/>
                </a:cubicBezTo>
                <a:cubicBezTo>
                  <a:pt x="62135" y="293"/>
                  <a:pt x="62040" y="483"/>
                  <a:pt x="61977" y="546"/>
                </a:cubicBezTo>
                <a:cubicBezTo>
                  <a:pt x="59158" y="515"/>
                  <a:pt x="56403" y="388"/>
                  <a:pt x="53648" y="388"/>
                </a:cubicBezTo>
                <a:cubicBezTo>
                  <a:pt x="41107" y="420"/>
                  <a:pt x="28566" y="293"/>
                  <a:pt x="16056" y="863"/>
                </a:cubicBezTo>
                <a:cubicBezTo>
                  <a:pt x="11274" y="1053"/>
                  <a:pt x="6492" y="1497"/>
                  <a:pt x="1774" y="2257"/>
                </a:cubicBezTo>
                <a:cubicBezTo>
                  <a:pt x="1584" y="2288"/>
                  <a:pt x="1394" y="2288"/>
                  <a:pt x="1204" y="2288"/>
                </a:cubicBezTo>
                <a:cubicBezTo>
                  <a:pt x="1048" y="2261"/>
                  <a:pt x="916" y="2246"/>
                  <a:pt x="804" y="2246"/>
                </a:cubicBezTo>
                <a:cubicBezTo>
                  <a:pt x="388" y="2246"/>
                  <a:pt x="240" y="2457"/>
                  <a:pt x="190" y="3080"/>
                </a:cubicBezTo>
                <a:cubicBezTo>
                  <a:pt x="127" y="3713"/>
                  <a:pt x="95" y="4347"/>
                  <a:pt x="95" y="4980"/>
                </a:cubicBezTo>
                <a:cubicBezTo>
                  <a:pt x="0" y="10586"/>
                  <a:pt x="95" y="16223"/>
                  <a:pt x="602" y="21796"/>
                </a:cubicBezTo>
                <a:cubicBezTo>
                  <a:pt x="950" y="25597"/>
                  <a:pt x="1425" y="29365"/>
                  <a:pt x="2280" y="33102"/>
                </a:cubicBezTo>
                <a:cubicBezTo>
                  <a:pt x="2375" y="33514"/>
                  <a:pt x="2470" y="33957"/>
                  <a:pt x="2692" y="34369"/>
                </a:cubicBezTo>
                <a:cubicBezTo>
                  <a:pt x="2787" y="34559"/>
                  <a:pt x="3072" y="34844"/>
                  <a:pt x="3294" y="34844"/>
                </a:cubicBezTo>
                <a:cubicBezTo>
                  <a:pt x="4085" y="34939"/>
                  <a:pt x="4909" y="34907"/>
                  <a:pt x="5732" y="34939"/>
                </a:cubicBezTo>
                <a:cubicBezTo>
                  <a:pt x="9184" y="35002"/>
                  <a:pt x="12636" y="35097"/>
                  <a:pt x="16120" y="35129"/>
                </a:cubicBezTo>
                <a:cubicBezTo>
                  <a:pt x="28312" y="35161"/>
                  <a:pt x="40537" y="35192"/>
                  <a:pt x="52761" y="35224"/>
                </a:cubicBezTo>
                <a:cubicBezTo>
                  <a:pt x="55643" y="35224"/>
                  <a:pt x="58525" y="35256"/>
                  <a:pt x="61406" y="35256"/>
                </a:cubicBezTo>
                <a:cubicBezTo>
                  <a:pt x="62547" y="35256"/>
                  <a:pt x="62768" y="35097"/>
                  <a:pt x="62927" y="33989"/>
                </a:cubicBezTo>
                <a:cubicBezTo>
                  <a:pt x="63117" y="32595"/>
                  <a:pt x="63275" y="31170"/>
                  <a:pt x="63338" y="29745"/>
                </a:cubicBezTo>
                <a:cubicBezTo>
                  <a:pt x="63465" y="25787"/>
                  <a:pt x="63592" y="21828"/>
                  <a:pt x="63655" y="17838"/>
                </a:cubicBezTo>
                <a:cubicBezTo>
                  <a:pt x="63750" y="12391"/>
                  <a:pt x="63750" y="6944"/>
                  <a:pt x="63402" y="1497"/>
                </a:cubicBezTo>
                <a:cubicBezTo>
                  <a:pt x="63402" y="1117"/>
                  <a:pt x="63338" y="737"/>
                  <a:pt x="63212" y="388"/>
                </a:cubicBezTo>
                <a:cubicBezTo>
                  <a:pt x="63101" y="130"/>
                  <a:pt x="62925" y="0"/>
                  <a:pt x="627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9"/>
          <p:cNvSpPr txBox="1"/>
          <p:nvPr/>
        </p:nvSpPr>
        <p:spPr>
          <a:xfrm>
            <a:off x="2448538" y="1323888"/>
            <a:ext cx="158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073" name="Google Shape;1073;p39"/>
          <p:cNvSpPr txBox="1"/>
          <p:nvPr/>
        </p:nvSpPr>
        <p:spPr>
          <a:xfrm>
            <a:off x="2448538" y="1621413"/>
            <a:ext cx="1587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biggest planet of them all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074" name="Google Shape;1074;p39"/>
          <p:cNvSpPr txBox="1"/>
          <p:nvPr/>
        </p:nvSpPr>
        <p:spPr>
          <a:xfrm>
            <a:off x="5191588" y="1323888"/>
            <a:ext cx="158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075" name="Google Shape;1075;p39"/>
          <p:cNvSpPr txBox="1"/>
          <p:nvPr/>
        </p:nvSpPr>
        <p:spPr>
          <a:xfrm>
            <a:off x="5191588" y="1621413"/>
            <a:ext cx="1587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fourth planet from the Sun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076" name="Google Shape;1076;p39"/>
          <p:cNvSpPr txBox="1"/>
          <p:nvPr/>
        </p:nvSpPr>
        <p:spPr>
          <a:xfrm>
            <a:off x="6561150" y="3798413"/>
            <a:ext cx="158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EARTH</a:t>
            </a:r>
            <a:endParaRPr sz="18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077" name="Google Shape;1077;p39"/>
          <p:cNvSpPr txBox="1"/>
          <p:nvPr/>
        </p:nvSpPr>
        <p:spPr>
          <a:xfrm>
            <a:off x="6561150" y="4095938"/>
            <a:ext cx="1587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third planet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078" name="Google Shape;1078;p39"/>
          <p:cNvSpPr txBox="1"/>
          <p:nvPr/>
        </p:nvSpPr>
        <p:spPr>
          <a:xfrm>
            <a:off x="3820063" y="3798413"/>
            <a:ext cx="158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MERCURY</a:t>
            </a:r>
            <a:endParaRPr sz="18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079" name="Google Shape;1079;p39"/>
          <p:cNvSpPr txBox="1"/>
          <p:nvPr/>
        </p:nvSpPr>
        <p:spPr>
          <a:xfrm>
            <a:off x="3820063" y="4095938"/>
            <a:ext cx="1587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closest planet to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080" name="Google Shape;1080;p39"/>
          <p:cNvSpPr txBox="1"/>
          <p:nvPr/>
        </p:nvSpPr>
        <p:spPr>
          <a:xfrm>
            <a:off x="1077963" y="3798413"/>
            <a:ext cx="158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9CB9C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F9CB9C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081" name="Google Shape;1081;p39"/>
          <p:cNvSpPr txBox="1"/>
          <p:nvPr/>
        </p:nvSpPr>
        <p:spPr>
          <a:xfrm>
            <a:off x="1077963" y="4095938"/>
            <a:ext cx="1587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farthest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0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1087" name="Google Shape;1087;p40"/>
          <p:cNvGrpSpPr/>
          <p:nvPr/>
        </p:nvGrpSpPr>
        <p:grpSpPr>
          <a:xfrm>
            <a:off x="2843527" y="1210475"/>
            <a:ext cx="3456946" cy="3526134"/>
            <a:chOff x="2843527" y="1210475"/>
            <a:chExt cx="3456946" cy="3526134"/>
          </a:xfrm>
        </p:grpSpPr>
        <p:sp>
          <p:nvSpPr>
            <p:cNvPr id="1088" name="Google Shape;1088;p40"/>
            <p:cNvSpPr/>
            <p:nvPr/>
          </p:nvSpPr>
          <p:spPr>
            <a:xfrm>
              <a:off x="2843527" y="1355222"/>
              <a:ext cx="3456946" cy="3254562"/>
            </a:xfrm>
            <a:custGeom>
              <a:avLst/>
              <a:gdLst/>
              <a:ahLst/>
              <a:cxnLst/>
              <a:rect l="l" t="t" r="r" b="b"/>
              <a:pathLst>
                <a:path w="105459" h="99285" extrusionOk="0">
                  <a:moveTo>
                    <a:pt x="50576" y="953"/>
                  </a:moveTo>
                  <a:lnTo>
                    <a:pt x="50576" y="953"/>
                  </a:lnTo>
                  <a:cubicBezTo>
                    <a:pt x="50449" y="3581"/>
                    <a:pt x="50861" y="6336"/>
                    <a:pt x="51082" y="8965"/>
                  </a:cubicBezTo>
                  <a:cubicBezTo>
                    <a:pt x="51114" y="9092"/>
                    <a:pt x="51146" y="9155"/>
                    <a:pt x="51209" y="9187"/>
                  </a:cubicBezTo>
                  <a:cubicBezTo>
                    <a:pt x="51177" y="9282"/>
                    <a:pt x="51177" y="9345"/>
                    <a:pt x="51241" y="9408"/>
                  </a:cubicBezTo>
                  <a:cubicBezTo>
                    <a:pt x="52286" y="10422"/>
                    <a:pt x="53711" y="11055"/>
                    <a:pt x="54978" y="11752"/>
                  </a:cubicBezTo>
                  <a:cubicBezTo>
                    <a:pt x="56181" y="12354"/>
                    <a:pt x="57353" y="13019"/>
                    <a:pt x="58556" y="13589"/>
                  </a:cubicBezTo>
                  <a:cubicBezTo>
                    <a:pt x="57353" y="14349"/>
                    <a:pt x="56150" y="15077"/>
                    <a:pt x="54946" y="15805"/>
                  </a:cubicBezTo>
                  <a:cubicBezTo>
                    <a:pt x="53743" y="16566"/>
                    <a:pt x="52413" y="17262"/>
                    <a:pt x="51399" y="18276"/>
                  </a:cubicBezTo>
                  <a:cubicBezTo>
                    <a:pt x="51368" y="18276"/>
                    <a:pt x="51368" y="18307"/>
                    <a:pt x="51336" y="18339"/>
                  </a:cubicBezTo>
                  <a:cubicBezTo>
                    <a:pt x="51311" y="18334"/>
                    <a:pt x="51285" y="18331"/>
                    <a:pt x="51259" y="18331"/>
                  </a:cubicBezTo>
                  <a:cubicBezTo>
                    <a:pt x="51121" y="18331"/>
                    <a:pt x="50982" y="18406"/>
                    <a:pt x="50956" y="18592"/>
                  </a:cubicBezTo>
                  <a:cubicBezTo>
                    <a:pt x="50512" y="21474"/>
                    <a:pt x="50481" y="24673"/>
                    <a:pt x="51019" y="27555"/>
                  </a:cubicBezTo>
                  <a:cubicBezTo>
                    <a:pt x="47852" y="27618"/>
                    <a:pt x="44749" y="28220"/>
                    <a:pt x="41962" y="29391"/>
                  </a:cubicBezTo>
                  <a:cubicBezTo>
                    <a:pt x="34266" y="32653"/>
                    <a:pt x="29484" y="39811"/>
                    <a:pt x="29357" y="47886"/>
                  </a:cubicBezTo>
                  <a:lnTo>
                    <a:pt x="29167" y="47886"/>
                  </a:lnTo>
                  <a:cubicBezTo>
                    <a:pt x="29136" y="47886"/>
                    <a:pt x="29072" y="47918"/>
                    <a:pt x="29041" y="47918"/>
                  </a:cubicBezTo>
                  <a:cubicBezTo>
                    <a:pt x="28724" y="47949"/>
                    <a:pt x="28692" y="48266"/>
                    <a:pt x="28819" y="48488"/>
                  </a:cubicBezTo>
                  <a:cubicBezTo>
                    <a:pt x="28539" y="48272"/>
                    <a:pt x="28244" y="48159"/>
                    <a:pt x="27914" y="48159"/>
                  </a:cubicBezTo>
                  <a:cubicBezTo>
                    <a:pt x="27759" y="48159"/>
                    <a:pt x="27597" y="48184"/>
                    <a:pt x="27426" y="48234"/>
                  </a:cubicBezTo>
                  <a:cubicBezTo>
                    <a:pt x="27172" y="48234"/>
                    <a:pt x="26919" y="48234"/>
                    <a:pt x="26666" y="48266"/>
                  </a:cubicBezTo>
                  <a:cubicBezTo>
                    <a:pt x="25747" y="48298"/>
                    <a:pt x="24829" y="48329"/>
                    <a:pt x="23910" y="48329"/>
                  </a:cubicBezTo>
                  <a:cubicBezTo>
                    <a:pt x="22454" y="48361"/>
                    <a:pt x="20997" y="48393"/>
                    <a:pt x="19540" y="48456"/>
                  </a:cubicBezTo>
                  <a:cubicBezTo>
                    <a:pt x="19540" y="48361"/>
                    <a:pt x="19540" y="48266"/>
                    <a:pt x="19508" y="48171"/>
                  </a:cubicBezTo>
                  <a:cubicBezTo>
                    <a:pt x="18178" y="45606"/>
                    <a:pt x="16880" y="43041"/>
                    <a:pt x="15550" y="40476"/>
                  </a:cubicBezTo>
                  <a:cubicBezTo>
                    <a:pt x="15486" y="40349"/>
                    <a:pt x="15344" y="40286"/>
                    <a:pt x="15201" y="40286"/>
                  </a:cubicBezTo>
                  <a:cubicBezTo>
                    <a:pt x="15059" y="40286"/>
                    <a:pt x="14916" y="40349"/>
                    <a:pt x="14853" y="40476"/>
                  </a:cubicBezTo>
                  <a:cubicBezTo>
                    <a:pt x="13428" y="42977"/>
                    <a:pt x="12003" y="45511"/>
                    <a:pt x="10926" y="48139"/>
                  </a:cubicBezTo>
                  <a:cubicBezTo>
                    <a:pt x="10863" y="48139"/>
                    <a:pt x="10831" y="48108"/>
                    <a:pt x="10768" y="48108"/>
                  </a:cubicBezTo>
                  <a:cubicBezTo>
                    <a:pt x="7823" y="48203"/>
                    <a:pt x="4877" y="48488"/>
                    <a:pt x="1995" y="49058"/>
                  </a:cubicBezTo>
                  <a:cubicBezTo>
                    <a:pt x="1869" y="43959"/>
                    <a:pt x="2534" y="38829"/>
                    <a:pt x="4022" y="33952"/>
                  </a:cubicBezTo>
                  <a:cubicBezTo>
                    <a:pt x="7157" y="23786"/>
                    <a:pt x="14505" y="15425"/>
                    <a:pt x="23277" y="9598"/>
                  </a:cubicBezTo>
                  <a:cubicBezTo>
                    <a:pt x="31574" y="4088"/>
                    <a:pt x="41075" y="1143"/>
                    <a:pt x="50576" y="953"/>
                  </a:cubicBezTo>
                  <a:close/>
                  <a:moveTo>
                    <a:pt x="51543" y="919"/>
                  </a:moveTo>
                  <a:cubicBezTo>
                    <a:pt x="61229" y="919"/>
                    <a:pt x="70924" y="3677"/>
                    <a:pt x="79395" y="9345"/>
                  </a:cubicBezTo>
                  <a:cubicBezTo>
                    <a:pt x="92569" y="18181"/>
                    <a:pt x="100170" y="33413"/>
                    <a:pt x="100486" y="48994"/>
                  </a:cubicBezTo>
                  <a:cubicBezTo>
                    <a:pt x="97604" y="48994"/>
                    <a:pt x="94469" y="48994"/>
                    <a:pt x="91619" y="49533"/>
                  </a:cubicBezTo>
                  <a:cubicBezTo>
                    <a:pt x="91516" y="49459"/>
                    <a:pt x="91386" y="49413"/>
                    <a:pt x="91257" y="49413"/>
                  </a:cubicBezTo>
                  <a:cubicBezTo>
                    <a:pt x="91108" y="49413"/>
                    <a:pt x="90961" y="49475"/>
                    <a:pt x="90859" y="49628"/>
                  </a:cubicBezTo>
                  <a:cubicBezTo>
                    <a:pt x="89275" y="51971"/>
                    <a:pt x="87850" y="54442"/>
                    <a:pt x="86520" y="56943"/>
                  </a:cubicBezTo>
                  <a:cubicBezTo>
                    <a:pt x="85317" y="54347"/>
                    <a:pt x="84240" y="51718"/>
                    <a:pt x="83068" y="49121"/>
                  </a:cubicBezTo>
                  <a:cubicBezTo>
                    <a:pt x="83002" y="48989"/>
                    <a:pt x="82874" y="48933"/>
                    <a:pt x="82749" y="48933"/>
                  </a:cubicBezTo>
                  <a:cubicBezTo>
                    <a:pt x="82695" y="48933"/>
                    <a:pt x="82641" y="48944"/>
                    <a:pt x="82593" y="48963"/>
                  </a:cubicBezTo>
                  <a:cubicBezTo>
                    <a:pt x="82530" y="48836"/>
                    <a:pt x="82403" y="48773"/>
                    <a:pt x="82213" y="48773"/>
                  </a:cubicBezTo>
                  <a:cubicBezTo>
                    <a:pt x="79585" y="48994"/>
                    <a:pt x="76924" y="48868"/>
                    <a:pt x="74296" y="49121"/>
                  </a:cubicBezTo>
                  <a:cubicBezTo>
                    <a:pt x="74296" y="49121"/>
                    <a:pt x="74264" y="49153"/>
                    <a:pt x="74233" y="49153"/>
                  </a:cubicBezTo>
                  <a:cubicBezTo>
                    <a:pt x="74328" y="44054"/>
                    <a:pt x="72617" y="38924"/>
                    <a:pt x="69292" y="35060"/>
                  </a:cubicBezTo>
                  <a:cubicBezTo>
                    <a:pt x="65017" y="30056"/>
                    <a:pt x="58176" y="27555"/>
                    <a:pt x="51463" y="27555"/>
                  </a:cubicBezTo>
                  <a:cubicBezTo>
                    <a:pt x="51526" y="24578"/>
                    <a:pt x="51526" y="21633"/>
                    <a:pt x="51653" y="18656"/>
                  </a:cubicBezTo>
                  <a:cubicBezTo>
                    <a:pt x="51653" y="18656"/>
                    <a:pt x="51653" y="18624"/>
                    <a:pt x="51653" y="18624"/>
                  </a:cubicBezTo>
                  <a:cubicBezTo>
                    <a:pt x="52983" y="18149"/>
                    <a:pt x="54186" y="17294"/>
                    <a:pt x="55389" y="16566"/>
                  </a:cubicBezTo>
                  <a:cubicBezTo>
                    <a:pt x="56783" y="15742"/>
                    <a:pt x="58145" y="14919"/>
                    <a:pt x="59538" y="14064"/>
                  </a:cubicBezTo>
                  <a:cubicBezTo>
                    <a:pt x="59538" y="14064"/>
                    <a:pt x="59570" y="14032"/>
                    <a:pt x="59570" y="14032"/>
                  </a:cubicBezTo>
                  <a:cubicBezTo>
                    <a:pt x="59591" y="14035"/>
                    <a:pt x="59611" y="14036"/>
                    <a:pt x="59632" y="14036"/>
                  </a:cubicBezTo>
                  <a:cubicBezTo>
                    <a:pt x="60044" y="14036"/>
                    <a:pt x="60339" y="13450"/>
                    <a:pt x="59886" y="13209"/>
                  </a:cubicBezTo>
                  <a:cubicBezTo>
                    <a:pt x="58430" y="12417"/>
                    <a:pt x="56941" y="11720"/>
                    <a:pt x="55453" y="10960"/>
                  </a:cubicBezTo>
                  <a:cubicBezTo>
                    <a:pt x="54281" y="10327"/>
                    <a:pt x="53078" y="9567"/>
                    <a:pt x="51779" y="9187"/>
                  </a:cubicBezTo>
                  <a:cubicBezTo>
                    <a:pt x="51843" y="9123"/>
                    <a:pt x="51843" y="9060"/>
                    <a:pt x="51843" y="8965"/>
                  </a:cubicBezTo>
                  <a:cubicBezTo>
                    <a:pt x="51653" y="6336"/>
                    <a:pt x="51621" y="3550"/>
                    <a:pt x="51051" y="921"/>
                  </a:cubicBezTo>
                  <a:cubicBezTo>
                    <a:pt x="51215" y="920"/>
                    <a:pt x="51379" y="919"/>
                    <a:pt x="51543" y="919"/>
                  </a:cubicBezTo>
                  <a:close/>
                  <a:moveTo>
                    <a:pt x="51434" y="28489"/>
                  </a:moveTo>
                  <a:cubicBezTo>
                    <a:pt x="57038" y="28489"/>
                    <a:pt x="62698" y="30335"/>
                    <a:pt x="66854" y="33920"/>
                  </a:cubicBezTo>
                  <a:cubicBezTo>
                    <a:pt x="72744" y="39019"/>
                    <a:pt x="74771" y="48013"/>
                    <a:pt x="72301" y="55297"/>
                  </a:cubicBezTo>
                  <a:cubicBezTo>
                    <a:pt x="69292" y="64132"/>
                    <a:pt x="60520" y="69833"/>
                    <a:pt x="51431" y="70466"/>
                  </a:cubicBezTo>
                  <a:lnTo>
                    <a:pt x="51399" y="70466"/>
                  </a:lnTo>
                  <a:cubicBezTo>
                    <a:pt x="51023" y="70489"/>
                    <a:pt x="50650" y="70501"/>
                    <a:pt x="50280" y="70501"/>
                  </a:cubicBezTo>
                  <a:cubicBezTo>
                    <a:pt x="41032" y="70501"/>
                    <a:pt x="33846" y="63375"/>
                    <a:pt x="31258" y="54727"/>
                  </a:cubicBezTo>
                  <a:cubicBezTo>
                    <a:pt x="28566" y="45701"/>
                    <a:pt x="31669" y="36232"/>
                    <a:pt x="39967" y="31418"/>
                  </a:cubicBezTo>
                  <a:cubicBezTo>
                    <a:pt x="43367" y="29452"/>
                    <a:pt x="47386" y="28489"/>
                    <a:pt x="51434" y="28489"/>
                  </a:cubicBezTo>
                  <a:close/>
                  <a:moveTo>
                    <a:pt x="15170" y="41584"/>
                  </a:moveTo>
                  <a:cubicBezTo>
                    <a:pt x="16342" y="43896"/>
                    <a:pt x="17545" y="46208"/>
                    <a:pt x="18717" y="48519"/>
                  </a:cubicBezTo>
                  <a:cubicBezTo>
                    <a:pt x="18495" y="48646"/>
                    <a:pt x="18558" y="48994"/>
                    <a:pt x="18843" y="49026"/>
                  </a:cubicBezTo>
                  <a:cubicBezTo>
                    <a:pt x="20245" y="49187"/>
                    <a:pt x="21664" y="49231"/>
                    <a:pt x="23087" y="49231"/>
                  </a:cubicBezTo>
                  <a:cubicBezTo>
                    <a:pt x="23625" y="49231"/>
                    <a:pt x="24164" y="49225"/>
                    <a:pt x="24702" y="49216"/>
                  </a:cubicBezTo>
                  <a:cubicBezTo>
                    <a:pt x="25378" y="49216"/>
                    <a:pt x="26180" y="49276"/>
                    <a:pt x="26979" y="49276"/>
                  </a:cubicBezTo>
                  <a:cubicBezTo>
                    <a:pt x="27827" y="49276"/>
                    <a:pt x="28672" y="49208"/>
                    <a:pt x="29357" y="48931"/>
                  </a:cubicBezTo>
                  <a:cubicBezTo>
                    <a:pt x="29389" y="49691"/>
                    <a:pt x="29453" y="50420"/>
                    <a:pt x="29548" y="51180"/>
                  </a:cubicBezTo>
                  <a:cubicBezTo>
                    <a:pt x="30931" y="60985"/>
                    <a:pt x="38856" y="71219"/>
                    <a:pt x="49308" y="71219"/>
                  </a:cubicBezTo>
                  <a:cubicBezTo>
                    <a:pt x="49861" y="71219"/>
                    <a:pt x="50421" y="71190"/>
                    <a:pt x="50987" y="71131"/>
                  </a:cubicBezTo>
                  <a:cubicBezTo>
                    <a:pt x="50987" y="71131"/>
                    <a:pt x="50987" y="71131"/>
                    <a:pt x="51019" y="71163"/>
                  </a:cubicBezTo>
                  <a:cubicBezTo>
                    <a:pt x="50924" y="71226"/>
                    <a:pt x="50861" y="71321"/>
                    <a:pt x="50861" y="71479"/>
                  </a:cubicBezTo>
                  <a:cubicBezTo>
                    <a:pt x="50734" y="74266"/>
                    <a:pt x="50544" y="77116"/>
                    <a:pt x="50734" y="79903"/>
                  </a:cubicBezTo>
                  <a:cubicBezTo>
                    <a:pt x="50713" y="79903"/>
                    <a:pt x="50678" y="79889"/>
                    <a:pt x="50638" y="79889"/>
                  </a:cubicBezTo>
                  <a:cubicBezTo>
                    <a:pt x="50618" y="79889"/>
                    <a:pt x="50597" y="79893"/>
                    <a:pt x="50576" y="79903"/>
                  </a:cubicBezTo>
                  <a:cubicBezTo>
                    <a:pt x="49151" y="80220"/>
                    <a:pt x="48074" y="81170"/>
                    <a:pt x="46870" y="81930"/>
                  </a:cubicBezTo>
                  <a:cubicBezTo>
                    <a:pt x="45287" y="82944"/>
                    <a:pt x="43640" y="83862"/>
                    <a:pt x="41898" y="84559"/>
                  </a:cubicBezTo>
                  <a:cubicBezTo>
                    <a:pt x="41518" y="84717"/>
                    <a:pt x="41360" y="85255"/>
                    <a:pt x="41772" y="85477"/>
                  </a:cubicBezTo>
                  <a:cubicBezTo>
                    <a:pt x="44622" y="86965"/>
                    <a:pt x="47631" y="88327"/>
                    <a:pt x="50766" y="89151"/>
                  </a:cubicBezTo>
                  <a:cubicBezTo>
                    <a:pt x="50766" y="89182"/>
                    <a:pt x="50766" y="89246"/>
                    <a:pt x="50766" y="89277"/>
                  </a:cubicBezTo>
                  <a:cubicBezTo>
                    <a:pt x="50861" y="92286"/>
                    <a:pt x="50956" y="95294"/>
                    <a:pt x="51272" y="98303"/>
                  </a:cubicBezTo>
                  <a:cubicBezTo>
                    <a:pt x="30719" y="98018"/>
                    <a:pt x="11908" y="84812"/>
                    <a:pt x="4972" y="65304"/>
                  </a:cubicBezTo>
                  <a:cubicBezTo>
                    <a:pt x="3199" y="60269"/>
                    <a:pt x="2154" y="54948"/>
                    <a:pt x="1995" y="49596"/>
                  </a:cubicBezTo>
                  <a:cubicBezTo>
                    <a:pt x="4909" y="49470"/>
                    <a:pt x="7823" y="49185"/>
                    <a:pt x="10736" y="48963"/>
                  </a:cubicBezTo>
                  <a:cubicBezTo>
                    <a:pt x="10926" y="48963"/>
                    <a:pt x="11021" y="48868"/>
                    <a:pt x="11084" y="48741"/>
                  </a:cubicBezTo>
                  <a:cubicBezTo>
                    <a:pt x="11211" y="48741"/>
                    <a:pt x="11338" y="48709"/>
                    <a:pt x="11401" y="48614"/>
                  </a:cubicBezTo>
                  <a:cubicBezTo>
                    <a:pt x="12700" y="46303"/>
                    <a:pt x="13871" y="43927"/>
                    <a:pt x="15170" y="41584"/>
                  </a:cubicBezTo>
                  <a:close/>
                  <a:moveTo>
                    <a:pt x="82403" y="49628"/>
                  </a:moveTo>
                  <a:cubicBezTo>
                    <a:pt x="83417" y="52605"/>
                    <a:pt x="84715" y="55487"/>
                    <a:pt x="86045" y="58305"/>
                  </a:cubicBezTo>
                  <a:cubicBezTo>
                    <a:pt x="86122" y="58475"/>
                    <a:pt x="86290" y="58555"/>
                    <a:pt x="86460" y="58555"/>
                  </a:cubicBezTo>
                  <a:cubicBezTo>
                    <a:pt x="86639" y="58555"/>
                    <a:pt x="86819" y="58467"/>
                    <a:pt x="86900" y="58305"/>
                  </a:cubicBezTo>
                  <a:cubicBezTo>
                    <a:pt x="88389" y="55518"/>
                    <a:pt x="90035" y="52826"/>
                    <a:pt x="91714" y="50135"/>
                  </a:cubicBezTo>
                  <a:cubicBezTo>
                    <a:pt x="91714" y="50103"/>
                    <a:pt x="91714" y="50103"/>
                    <a:pt x="91746" y="50071"/>
                  </a:cubicBezTo>
                  <a:cubicBezTo>
                    <a:pt x="92750" y="50195"/>
                    <a:pt x="93790" y="50243"/>
                    <a:pt x="94842" y="50243"/>
                  </a:cubicBezTo>
                  <a:cubicBezTo>
                    <a:pt x="96743" y="50243"/>
                    <a:pt x="98683" y="50087"/>
                    <a:pt x="100518" y="49945"/>
                  </a:cubicBezTo>
                  <a:lnTo>
                    <a:pt x="100518" y="49945"/>
                  </a:lnTo>
                  <a:cubicBezTo>
                    <a:pt x="100518" y="53681"/>
                    <a:pt x="100106" y="57450"/>
                    <a:pt x="99251" y="61155"/>
                  </a:cubicBezTo>
                  <a:cubicBezTo>
                    <a:pt x="94342" y="82183"/>
                    <a:pt x="74676" y="97353"/>
                    <a:pt x="53394" y="98398"/>
                  </a:cubicBezTo>
                  <a:cubicBezTo>
                    <a:pt x="53363" y="98335"/>
                    <a:pt x="53268" y="98271"/>
                    <a:pt x="53173" y="98271"/>
                  </a:cubicBezTo>
                  <a:cubicBezTo>
                    <a:pt x="53035" y="98282"/>
                    <a:pt x="52898" y="98285"/>
                    <a:pt x="52761" y="98285"/>
                  </a:cubicBezTo>
                  <a:cubicBezTo>
                    <a:pt x="52486" y="98285"/>
                    <a:pt x="52212" y="98271"/>
                    <a:pt x="51938" y="98271"/>
                  </a:cubicBezTo>
                  <a:cubicBezTo>
                    <a:pt x="51969" y="95294"/>
                    <a:pt x="51779" y="92286"/>
                    <a:pt x="51621" y="89277"/>
                  </a:cubicBezTo>
                  <a:cubicBezTo>
                    <a:pt x="51621" y="89277"/>
                    <a:pt x="51589" y="89246"/>
                    <a:pt x="51589" y="89246"/>
                  </a:cubicBezTo>
                  <a:cubicBezTo>
                    <a:pt x="51779" y="89087"/>
                    <a:pt x="51779" y="88771"/>
                    <a:pt x="51494" y="88644"/>
                  </a:cubicBezTo>
                  <a:cubicBezTo>
                    <a:pt x="48676" y="87504"/>
                    <a:pt x="45889" y="86427"/>
                    <a:pt x="43165" y="85065"/>
                  </a:cubicBezTo>
                  <a:cubicBezTo>
                    <a:pt x="44210" y="84590"/>
                    <a:pt x="45224" y="84084"/>
                    <a:pt x="46205" y="83514"/>
                  </a:cubicBezTo>
                  <a:cubicBezTo>
                    <a:pt x="47694" y="82627"/>
                    <a:pt x="49119" y="81233"/>
                    <a:pt x="50829" y="80853"/>
                  </a:cubicBezTo>
                  <a:cubicBezTo>
                    <a:pt x="50924" y="80822"/>
                    <a:pt x="50987" y="80790"/>
                    <a:pt x="51051" y="80727"/>
                  </a:cubicBezTo>
                  <a:cubicBezTo>
                    <a:pt x="51146" y="80727"/>
                    <a:pt x="51272" y="80695"/>
                    <a:pt x="51272" y="80537"/>
                  </a:cubicBezTo>
                  <a:cubicBezTo>
                    <a:pt x="51716" y="77560"/>
                    <a:pt x="51684" y="74488"/>
                    <a:pt x="51748" y="71479"/>
                  </a:cubicBezTo>
                  <a:cubicBezTo>
                    <a:pt x="51748" y="71448"/>
                    <a:pt x="51716" y="71416"/>
                    <a:pt x="51716" y="71384"/>
                  </a:cubicBezTo>
                  <a:cubicBezTo>
                    <a:pt x="60330" y="70688"/>
                    <a:pt x="68627" y="65716"/>
                    <a:pt x="72332" y="57735"/>
                  </a:cubicBezTo>
                  <a:cubicBezTo>
                    <a:pt x="73504" y="55233"/>
                    <a:pt x="74106" y="52478"/>
                    <a:pt x="74233" y="49691"/>
                  </a:cubicBezTo>
                  <a:cubicBezTo>
                    <a:pt x="75315" y="49889"/>
                    <a:pt x="76430" y="49961"/>
                    <a:pt x="77550" y="49961"/>
                  </a:cubicBezTo>
                  <a:cubicBezTo>
                    <a:pt x="79119" y="49961"/>
                    <a:pt x="80698" y="49821"/>
                    <a:pt x="82213" y="49691"/>
                  </a:cubicBezTo>
                  <a:cubicBezTo>
                    <a:pt x="82308" y="49691"/>
                    <a:pt x="82372" y="49660"/>
                    <a:pt x="82403" y="49628"/>
                  </a:cubicBezTo>
                  <a:close/>
                  <a:moveTo>
                    <a:pt x="51484" y="0"/>
                  </a:moveTo>
                  <a:cubicBezTo>
                    <a:pt x="43838" y="0"/>
                    <a:pt x="36167" y="1705"/>
                    <a:pt x="29136" y="5196"/>
                  </a:cubicBezTo>
                  <a:cubicBezTo>
                    <a:pt x="19762" y="9852"/>
                    <a:pt x="11274" y="17167"/>
                    <a:pt x="6239" y="26446"/>
                  </a:cubicBezTo>
                  <a:cubicBezTo>
                    <a:pt x="1045" y="36010"/>
                    <a:pt x="0" y="47569"/>
                    <a:pt x="2122" y="58147"/>
                  </a:cubicBezTo>
                  <a:cubicBezTo>
                    <a:pt x="6836" y="81718"/>
                    <a:pt x="27704" y="98936"/>
                    <a:pt x="51681" y="98936"/>
                  </a:cubicBezTo>
                  <a:cubicBezTo>
                    <a:pt x="51703" y="98936"/>
                    <a:pt x="51726" y="98936"/>
                    <a:pt x="51748" y="98936"/>
                  </a:cubicBezTo>
                  <a:cubicBezTo>
                    <a:pt x="51748" y="99126"/>
                    <a:pt x="51874" y="99285"/>
                    <a:pt x="52128" y="99285"/>
                  </a:cubicBezTo>
                  <a:cubicBezTo>
                    <a:pt x="71636" y="99095"/>
                    <a:pt x="90257" y="86680"/>
                    <a:pt x="97731" y="68629"/>
                  </a:cubicBezTo>
                  <a:cubicBezTo>
                    <a:pt x="105458" y="49818"/>
                    <a:pt x="100613" y="26668"/>
                    <a:pt x="85475" y="12955"/>
                  </a:cubicBezTo>
                  <a:cubicBezTo>
                    <a:pt x="76073" y="4433"/>
                    <a:pt x="63812" y="0"/>
                    <a:pt x="51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4740051" y="4433495"/>
              <a:ext cx="147379" cy="45368"/>
            </a:xfrm>
            <a:custGeom>
              <a:avLst/>
              <a:gdLst/>
              <a:ahLst/>
              <a:cxnLst/>
              <a:rect l="l" t="t" r="r" b="b"/>
              <a:pathLst>
                <a:path w="4496" h="1384" extrusionOk="0">
                  <a:moveTo>
                    <a:pt x="4155" y="0"/>
                  </a:moveTo>
                  <a:cubicBezTo>
                    <a:pt x="4123" y="0"/>
                    <a:pt x="4090" y="6"/>
                    <a:pt x="4053" y="20"/>
                  </a:cubicBezTo>
                  <a:cubicBezTo>
                    <a:pt x="2818" y="526"/>
                    <a:pt x="1583" y="875"/>
                    <a:pt x="253" y="1001"/>
                  </a:cubicBezTo>
                  <a:cubicBezTo>
                    <a:pt x="10" y="1032"/>
                    <a:pt x="0" y="1383"/>
                    <a:pt x="224" y="1383"/>
                  </a:cubicBezTo>
                  <a:cubicBezTo>
                    <a:pt x="233" y="1383"/>
                    <a:pt x="243" y="1383"/>
                    <a:pt x="253" y="1381"/>
                  </a:cubicBezTo>
                  <a:cubicBezTo>
                    <a:pt x="1583" y="1318"/>
                    <a:pt x="2945" y="1065"/>
                    <a:pt x="4212" y="558"/>
                  </a:cubicBezTo>
                  <a:cubicBezTo>
                    <a:pt x="4495" y="445"/>
                    <a:pt x="4423" y="0"/>
                    <a:pt x="4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688131" y="4493053"/>
              <a:ext cx="169604" cy="37631"/>
            </a:xfrm>
            <a:custGeom>
              <a:avLst/>
              <a:gdLst/>
              <a:ahLst/>
              <a:cxnLst/>
              <a:rect l="l" t="t" r="r" b="b"/>
              <a:pathLst>
                <a:path w="5174" h="1148" extrusionOk="0">
                  <a:moveTo>
                    <a:pt x="4811" y="0"/>
                  </a:moveTo>
                  <a:cubicBezTo>
                    <a:pt x="4792" y="0"/>
                    <a:pt x="4771" y="3"/>
                    <a:pt x="4751" y="8"/>
                  </a:cubicBezTo>
                  <a:cubicBezTo>
                    <a:pt x="3230" y="293"/>
                    <a:pt x="1837" y="704"/>
                    <a:pt x="254" y="768"/>
                  </a:cubicBezTo>
                  <a:cubicBezTo>
                    <a:pt x="0" y="768"/>
                    <a:pt x="0" y="1148"/>
                    <a:pt x="254" y="1148"/>
                  </a:cubicBezTo>
                  <a:cubicBezTo>
                    <a:pt x="1805" y="1148"/>
                    <a:pt x="3515" y="1021"/>
                    <a:pt x="4941" y="419"/>
                  </a:cubicBezTo>
                  <a:cubicBezTo>
                    <a:pt x="5173" y="303"/>
                    <a:pt x="5032" y="0"/>
                    <a:pt x="4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4754867" y="2217872"/>
              <a:ext cx="93423" cy="36124"/>
            </a:xfrm>
            <a:custGeom>
              <a:avLst/>
              <a:gdLst/>
              <a:ahLst/>
              <a:cxnLst/>
              <a:rect l="l" t="t" r="r" b="b"/>
              <a:pathLst>
                <a:path w="2850" h="1102" extrusionOk="0">
                  <a:moveTo>
                    <a:pt x="799" y="0"/>
                  </a:moveTo>
                  <a:cubicBezTo>
                    <a:pt x="620" y="0"/>
                    <a:pt x="444" y="12"/>
                    <a:pt x="276" y="33"/>
                  </a:cubicBezTo>
                  <a:cubicBezTo>
                    <a:pt x="0" y="64"/>
                    <a:pt x="51" y="510"/>
                    <a:pt x="313" y="510"/>
                  </a:cubicBezTo>
                  <a:cubicBezTo>
                    <a:pt x="321" y="510"/>
                    <a:pt x="330" y="509"/>
                    <a:pt x="339" y="508"/>
                  </a:cubicBezTo>
                  <a:cubicBezTo>
                    <a:pt x="386" y="506"/>
                    <a:pt x="431" y="505"/>
                    <a:pt x="477" y="505"/>
                  </a:cubicBezTo>
                  <a:cubicBezTo>
                    <a:pt x="1144" y="505"/>
                    <a:pt x="1710" y="720"/>
                    <a:pt x="2303" y="1047"/>
                  </a:cubicBezTo>
                  <a:cubicBezTo>
                    <a:pt x="2363" y="1085"/>
                    <a:pt x="2421" y="1102"/>
                    <a:pt x="2473" y="1102"/>
                  </a:cubicBezTo>
                  <a:cubicBezTo>
                    <a:pt x="2722" y="1102"/>
                    <a:pt x="2850" y="723"/>
                    <a:pt x="2588" y="540"/>
                  </a:cubicBezTo>
                  <a:cubicBezTo>
                    <a:pt x="2095" y="145"/>
                    <a:pt x="1429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4693310" y="2242717"/>
              <a:ext cx="123777" cy="39008"/>
            </a:xfrm>
            <a:custGeom>
              <a:avLst/>
              <a:gdLst/>
              <a:ahLst/>
              <a:cxnLst/>
              <a:rect l="l" t="t" r="r" b="b"/>
              <a:pathLst>
                <a:path w="3776" h="1190" extrusionOk="0">
                  <a:moveTo>
                    <a:pt x="487" y="1"/>
                  </a:moveTo>
                  <a:cubicBezTo>
                    <a:pt x="420" y="1"/>
                    <a:pt x="352" y="2"/>
                    <a:pt x="286" y="4"/>
                  </a:cubicBezTo>
                  <a:cubicBezTo>
                    <a:pt x="1" y="4"/>
                    <a:pt x="1" y="384"/>
                    <a:pt x="286" y="415"/>
                  </a:cubicBezTo>
                  <a:cubicBezTo>
                    <a:pt x="1394" y="479"/>
                    <a:pt x="2312" y="795"/>
                    <a:pt x="3357" y="1175"/>
                  </a:cubicBezTo>
                  <a:cubicBezTo>
                    <a:pt x="3387" y="1185"/>
                    <a:pt x="3414" y="1189"/>
                    <a:pt x="3440" y="1189"/>
                  </a:cubicBezTo>
                  <a:cubicBezTo>
                    <a:pt x="3670" y="1189"/>
                    <a:pt x="3775" y="846"/>
                    <a:pt x="3547" y="732"/>
                  </a:cubicBezTo>
                  <a:cubicBezTo>
                    <a:pt x="2627" y="227"/>
                    <a:pt x="151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3771532" y="3085044"/>
              <a:ext cx="39402" cy="118172"/>
            </a:xfrm>
            <a:custGeom>
              <a:avLst/>
              <a:gdLst/>
              <a:ahLst/>
              <a:cxnLst/>
              <a:rect l="l" t="t" r="r" b="b"/>
              <a:pathLst>
                <a:path w="1202" h="3605" extrusionOk="0">
                  <a:moveTo>
                    <a:pt x="523" y="0"/>
                  </a:moveTo>
                  <a:cubicBezTo>
                    <a:pt x="439" y="0"/>
                    <a:pt x="355" y="46"/>
                    <a:pt x="317" y="147"/>
                  </a:cubicBezTo>
                  <a:cubicBezTo>
                    <a:pt x="0" y="1193"/>
                    <a:pt x="64" y="2618"/>
                    <a:pt x="729" y="3504"/>
                  </a:cubicBezTo>
                  <a:cubicBezTo>
                    <a:pt x="786" y="3573"/>
                    <a:pt x="869" y="3605"/>
                    <a:pt x="946" y="3605"/>
                  </a:cubicBezTo>
                  <a:cubicBezTo>
                    <a:pt x="1081" y="3605"/>
                    <a:pt x="1201" y="3507"/>
                    <a:pt x="1141" y="3346"/>
                  </a:cubicBezTo>
                  <a:cubicBezTo>
                    <a:pt x="792" y="2269"/>
                    <a:pt x="570" y="1414"/>
                    <a:pt x="760" y="274"/>
                  </a:cubicBezTo>
                  <a:cubicBezTo>
                    <a:pt x="779" y="103"/>
                    <a:pt x="650" y="0"/>
                    <a:pt x="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3747146" y="3149683"/>
              <a:ext cx="50153" cy="93947"/>
            </a:xfrm>
            <a:custGeom>
              <a:avLst/>
              <a:gdLst/>
              <a:ahLst/>
              <a:cxnLst/>
              <a:rect l="l" t="t" r="r" b="b"/>
              <a:pathLst>
                <a:path w="1530" h="2866" extrusionOk="0">
                  <a:moveTo>
                    <a:pt x="189" y="0"/>
                  </a:moveTo>
                  <a:cubicBezTo>
                    <a:pt x="90" y="0"/>
                    <a:pt x="1" y="64"/>
                    <a:pt x="16" y="202"/>
                  </a:cubicBezTo>
                  <a:cubicBezTo>
                    <a:pt x="79" y="1121"/>
                    <a:pt x="364" y="2134"/>
                    <a:pt x="1029" y="2799"/>
                  </a:cubicBezTo>
                  <a:cubicBezTo>
                    <a:pt x="1076" y="2845"/>
                    <a:pt x="1132" y="2865"/>
                    <a:pt x="1187" y="2865"/>
                  </a:cubicBezTo>
                  <a:cubicBezTo>
                    <a:pt x="1359" y="2865"/>
                    <a:pt x="1529" y="2674"/>
                    <a:pt x="1409" y="2482"/>
                  </a:cubicBezTo>
                  <a:cubicBezTo>
                    <a:pt x="966" y="1754"/>
                    <a:pt x="554" y="1089"/>
                    <a:pt x="428" y="202"/>
                  </a:cubicBezTo>
                  <a:cubicBezTo>
                    <a:pt x="411" y="72"/>
                    <a:pt x="294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3078970" y="2275495"/>
              <a:ext cx="53661" cy="79164"/>
            </a:xfrm>
            <a:custGeom>
              <a:avLst/>
              <a:gdLst/>
              <a:ahLst/>
              <a:cxnLst/>
              <a:rect l="l" t="t" r="r" b="b"/>
              <a:pathLst>
                <a:path w="1637" h="2415" extrusionOk="0">
                  <a:moveTo>
                    <a:pt x="1270" y="1"/>
                  </a:moveTo>
                  <a:cubicBezTo>
                    <a:pt x="1205" y="1"/>
                    <a:pt x="1139" y="24"/>
                    <a:pt x="1083" y="80"/>
                  </a:cubicBezTo>
                  <a:cubicBezTo>
                    <a:pt x="513" y="587"/>
                    <a:pt x="196" y="1442"/>
                    <a:pt x="38" y="2171"/>
                  </a:cubicBezTo>
                  <a:cubicBezTo>
                    <a:pt x="0" y="2320"/>
                    <a:pt x="118" y="2415"/>
                    <a:pt x="240" y="2415"/>
                  </a:cubicBezTo>
                  <a:cubicBezTo>
                    <a:pt x="324" y="2415"/>
                    <a:pt x="411" y="2369"/>
                    <a:pt x="450" y="2266"/>
                  </a:cubicBezTo>
                  <a:cubicBezTo>
                    <a:pt x="671" y="1537"/>
                    <a:pt x="1083" y="1030"/>
                    <a:pt x="1495" y="397"/>
                  </a:cubicBezTo>
                  <a:cubicBezTo>
                    <a:pt x="1637" y="208"/>
                    <a:pt x="1460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3026886" y="2282838"/>
              <a:ext cx="56906" cy="87391"/>
            </a:xfrm>
            <a:custGeom>
              <a:avLst/>
              <a:gdLst/>
              <a:ahLst/>
              <a:cxnLst/>
              <a:rect l="l" t="t" r="r" b="b"/>
              <a:pathLst>
                <a:path w="1736" h="2666" extrusionOk="0">
                  <a:moveTo>
                    <a:pt x="1453" y="0"/>
                  </a:moveTo>
                  <a:cubicBezTo>
                    <a:pt x="1399" y="0"/>
                    <a:pt x="1347" y="23"/>
                    <a:pt x="1310" y="78"/>
                  </a:cubicBezTo>
                  <a:cubicBezTo>
                    <a:pt x="740" y="711"/>
                    <a:pt x="392" y="1630"/>
                    <a:pt x="43" y="2422"/>
                  </a:cubicBezTo>
                  <a:cubicBezTo>
                    <a:pt x="0" y="2551"/>
                    <a:pt x="104" y="2666"/>
                    <a:pt x="215" y="2666"/>
                  </a:cubicBezTo>
                  <a:cubicBezTo>
                    <a:pt x="266" y="2666"/>
                    <a:pt x="320" y="2640"/>
                    <a:pt x="360" y="2580"/>
                  </a:cubicBezTo>
                  <a:cubicBezTo>
                    <a:pt x="835" y="1883"/>
                    <a:pt x="1405" y="1091"/>
                    <a:pt x="1690" y="300"/>
                  </a:cubicBezTo>
                  <a:cubicBezTo>
                    <a:pt x="1735" y="142"/>
                    <a:pt x="1588" y="0"/>
                    <a:pt x="1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5427205" y="1228732"/>
              <a:ext cx="592794" cy="289644"/>
            </a:xfrm>
            <a:custGeom>
              <a:avLst/>
              <a:gdLst/>
              <a:ahLst/>
              <a:cxnLst/>
              <a:rect l="l" t="t" r="r" b="b"/>
              <a:pathLst>
                <a:path w="18084" h="8836" extrusionOk="0">
                  <a:moveTo>
                    <a:pt x="13612" y="1"/>
                  </a:moveTo>
                  <a:cubicBezTo>
                    <a:pt x="8614" y="1"/>
                    <a:pt x="3445" y="1524"/>
                    <a:pt x="1236" y="6142"/>
                  </a:cubicBezTo>
                  <a:cubicBezTo>
                    <a:pt x="1204" y="6047"/>
                    <a:pt x="1172" y="5984"/>
                    <a:pt x="1172" y="5889"/>
                  </a:cubicBezTo>
                  <a:cubicBezTo>
                    <a:pt x="1131" y="5615"/>
                    <a:pt x="926" y="5495"/>
                    <a:pt x="702" y="5495"/>
                  </a:cubicBezTo>
                  <a:cubicBezTo>
                    <a:pt x="407" y="5495"/>
                    <a:pt x="82" y="5705"/>
                    <a:pt x="64" y="6047"/>
                  </a:cubicBezTo>
                  <a:cubicBezTo>
                    <a:pt x="64" y="6870"/>
                    <a:pt x="1" y="7630"/>
                    <a:pt x="254" y="8422"/>
                  </a:cubicBezTo>
                  <a:cubicBezTo>
                    <a:pt x="317" y="8675"/>
                    <a:pt x="539" y="8834"/>
                    <a:pt x="792" y="8834"/>
                  </a:cubicBezTo>
                  <a:cubicBezTo>
                    <a:pt x="827" y="8835"/>
                    <a:pt x="861" y="8835"/>
                    <a:pt x="895" y="8835"/>
                  </a:cubicBezTo>
                  <a:cubicBezTo>
                    <a:pt x="2003" y="8835"/>
                    <a:pt x="3136" y="8349"/>
                    <a:pt x="4181" y="8042"/>
                  </a:cubicBezTo>
                  <a:cubicBezTo>
                    <a:pt x="4815" y="7840"/>
                    <a:pt x="4636" y="6904"/>
                    <a:pt x="4074" y="6904"/>
                  </a:cubicBezTo>
                  <a:cubicBezTo>
                    <a:pt x="4018" y="6904"/>
                    <a:pt x="3959" y="6914"/>
                    <a:pt x="3896" y="6934"/>
                  </a:cubicBezTo>
                  <a:cubicBezTo>
                    <a:pt x="3283" y="7120"/>
                    <a:pt x="2647" y="7374"/>
                    <a:pt x="2140" y="7374"/>
                  </a:cubicBezTo>
                  <a:cubicBezTo>
                    <a:pt x="2045" y="7374"/>
                    <a:pt x="1954" y="7365"/>
                    <a:pt x="1869" y="7345"/>
                  </a:cubicBezTo>
                  <a:cubicBezTo>
                    <a:pt x="3857" y="1843"/>
                    <a:pt x="9734" y="1027"/>
                    <a:pt x="15027" y="1027"/>
                  </a:cubicBezTo>
                  <a:cubicBezTo>
                    <a:pt x="15888" y="1027"/>
                    <a:pt x="16734" y="1048"/>
                    <a:pt x="17545" y="1075"/>
                  </a:cubicBezTo>
                  <a:cubicBezTo>
                    <a:pt x="17957" y="1075"/>
                    <a:pt x="18084" y="378"/>
                    <a:pt x="17640" y="315"/>
                  </a:cubicBezTo>
                  <a:cubicBezTo>
                    <a:pt x="16354" y="116"/>
                    <a:pt x="14990" y="1"/>
                    <a:pt x="13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3045209" y="1210475"/>
              <a:ext cx="592498" cy="290234"/>
            </a:xfrm>
            <a:custGeom>
              <a:avLst/>
              <a:gdLst/>
              <a:ahLst/>
              <a:cxnLst/>
              <a:rect l="l" t="t" r="r" b="b"/>
              <a:pathLst>
                <a:path w="18075" h="8854" extrusionOk="0">
                  <a:moveTo>
                    <a:pt x="4428" y="0"/>
                  </a:moveTo>
                  <a:cubicBezTo>
                    <a:pt x="3062" y="0"/>
                    <a:pt x="1710" y="112"/>
                    <a:pt x="434" y="302"/>
                  </a:cubicBezTo>
                  <a:cubicBezTo>
                    <a:pt x="0" y="364"/>
                    <a:pt x="82" y="1063"/>
                    <a:pt x="502" y="1063"/>
                  </a:cubicBezTo>
                  <a:cubicBezTo>
                    <a:pt x="511" y="1063"/>
                    <a:pt x="520" y="1062"/>
                    <a:pt x="529" y="1062"/>
                  </a:cubicBezTo>
                  <a:cubicBezTo>
                    <a:pt x="1296" y="1041"/>
                    <a:pt x="2093" y="1023"/>
                    <a:pt x="2905" y="1023"/>
                  </a:cubicBezTo>
                  <a:cubicBezTo>
                    <a:pt x="8228" y="1023"/>
                    <a:pt x="14172" y="1781"/>
                    <a:pt x="16206" y="7332"/>
                  </a:cubicBezTo>
                  <a:cubicBezTo>
                    <a:pt x="16121" y="7352"/>
                    <a:pt x="16030" y="7361"/>
                    <a:pt x="15935" y="7361"/>
                  </a:cubicBezTo>
                  <a:cubicBezTo>
                    <a:pt x="15428" y="7361"/>
                    <a:pt x="14792" y="7107"/>
                    <a:pt x="14179" y="6921"/>
                  </a:cubicBezTo>
                  <a:cubicBezTo>
                    <a:pt x="14124" y="6906"/>
                    <a:pt x="14072" y="6899"/>
                    <a:pt x="14022" y="6899"/>
                  </a:cubicBezTo>
                  <a:cubicBezTo>
                    <a:pt x="13439" y="6899"/>
                    <a:pt x="13223" y="7854"/>
                    <a:pt x="13894" y="8029"/>
                  </a:cubicBezTo>
                  <a:cubicBezTo>
                    <a:pt x="14940" y="8337"/>
                    <a:pt x="16076" y="8854"/>
                    <a:pt x="17185" y="8854"/>
                  </a:cubicBezTo>
                  <a:cubicBezTo>
                    <a:pt x="17218" y="8854"/>
                    <a:pt x="17250" y="8853"/>
                    <a:pt x="17282" y="8852"/>
                  </a:cubicBezTo>
                  <a:cubicBezTo>
                    <a:pt x="17536" y="8821"/>
                    <a:pt x="17757" y="8662"/>
                    <a:pt x="17821" y="8441"/>
                  </a:cubicBezTo>
                  <a:cubicBezTo>
                    <a:pt x="18074" y="7649"/>
                    <a:pt x="17979" y="6889"/>
                    <a:pt x="17979" y="6034"/>
                  </a:cubicBezTo>
                  <a:cubicBezTo>
                    <a:pt x="17979" y="5699"/>
                    <a:pt x="17675" y="5501"/>
                    <a:pt x="17389" y="5501"/>
                  </a:cubicBezTo>
                  <a:cubicBezTo>
                    <a:pt x="17161" y="5501"/>
                    <a:pt x="16944" y="5626"/>
                    <a:pt x="16902" y="5907"/>
                  </a:cubicBezTo>
                  <a:cubicBezTo>
                    <a:pt x="16902" y="5970"/>
                    <a:pt x="16871" y="6065"/>
                    <a:pt x="16839" y="6129"/>
                  </a:cubicBezTo>
                  <a:cubicBezTo>
                    <a:pt x="14624" y="1500"/>
                    <a:pt x="9437" y="0"/>
                    <a:pt x="4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3125449" y="4483187"/>
              <a:ext cx="611904" cy="253422"/>
            </a:xfrm>
            <a:custGeom>
              <a:avLst/>
              <a:gdLst/>
              <a:ahLst/>
              <a:cxnLst/>
              <a:rect l="l" t="t" r="r" b="b"/>
              <a:pathLst>
                <a:path w="18667" h="7731" extrusionOk="0">
                  <a:moveTo>
                    <a:pt x="17558" y="0"/>
                  </a:moveTo>
                  <a:cubicBezTo>
                    <a:pt x="16553" y="0"/>
                    <a:pt x="15515" y="337"/>
                    <a:pt x="14549" y="530"/>
                  </a:cubicBezTo>
                  <a:cubicBezTo>
                    <a:pt x="13868" y="649"/>
                    <a:pt x="13990" y="1654"/>
                    <a:pt x="14605" y="1654"/>
                  </a:cubicBezTo>
                  <a:cubicBezTo>
                    <a:pt x="14647" y="1654"/>
                    <a:pt x="14692" y="1649"/>
                    <a:pt x="14739" y="1639"/>
                  </a:cubicBezTo>
                  <a:cubicBezTo>
                    <a:pt x="15315" y="1519"/>
                    <a:pt x="15909" y="1363"/>
                    <a:pt x="16383" y="1363"/>
                  </a:cubicBezTo>
                  <a:cubicBezTo>
                    <a:pt x="16535" y="1363"/>
                    <a:pt x="16675" y="1379"/>
                    <a:pt x="16798" y="1417"/>
                  </a:cubicBezTo>
                  <a:cubicBezTo>
                    <a:pt x="14805" y="5620"/>
                    <a:pt x="10649" y="6636"/>
                    <a:pt x="6377" y="6636"/>
                  </a:cubicBezTo>
                  <a:cubicBezTo>
                    <a:pt x="4403" y="6636"/>
                    <a:pt x="2405" y="6419"/>
                    <a:pt x="583" y="6199"/>
                  </a:cubicBezTo>
                  <a:cubicBezTo>
                    <a:pt x="565" y="6196"/>
                    <a:pt x="548" y="6195"/>
                    <a:pt x="531" y="6195"/>
                  </a:cubicBezTo>
                  <a:cubicBezTo>
                    <a:pt x="156" y="6195"/>
                    <a:pt x="1" y="6838"/>
                    <a:pt x="425" y="6959"/>
                  </a:cubicBezTo>
                  <a:cubicBezTo>
                    <a:pt x="2345" y="7426"/>
                    <a:pt x="4459" y="7730"/>
                    <a:pt x="6552" y="7730"/>
                  </a:cubicBezTo>
                  <a:cubicBezTo>
                    <a:pt x="10845" y="7730"/>
                    <a:pt x="15048" y="6452"/>
                    <a:pt x="17305" y="2684"/>
                  </a:cubicBezTo>
                  <a:cubicBezTo>
                    <a:pt x="17336" y="2779"/>
                    <a:pt x="17336" y="2842"/>
                    <a:pt x="17368" y="2937"/>
                  </a:cubicBezTo>
                  <a:cubicBezTo>
                    <a:pt x="17383" y="3237"/>
                    <a:pt x="17611" y="3374"/>
                    <a:pt x="17854" y="3374"/>
                  </a:cubicBezTo>
                  <a:cubicBezTo>
                    <a:pt x="18124" y="3374"/>
                    <a:pt x="18411" y="3206"/>
                    <a:pt x="18445" y="2906"/>
                  </a:cubicBezTo>
                  <a:cubicBezTo>
                    <a:pt x="18540" y="2051"/>
                    <a:pt x="18666" y="1322"/>
                    <a:pt x="18508" y="499"/>
                  </a:cubicBezTo>
                  <a:cubicBezTo>
                    <a:pt x="18445" y="245"/>
                    <a:pt x="18255" y="55"/>
                    <a:pt x="18001" y="24"/>
                  </a:cubicBezTo>
                  <a:cubicBezTo>
                    <a:pt x="17854" y="7"/>
                    <a:pt x="17706" y="0"/>
                    <a:pt x="17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5262169" y="4483187"/>
              <a:ext cx="612920" cy="253422"/>
            </a:xfrm>
            <a:custGeom>
              <a:avLst/>
              <a:gdLst/>
              <a:ahLst/>
              <a:cxnLst/>
              <a:rect l="l" t="t" r="r" b="b"/>
              <a:pathLst>
                <a:path w="18698" h="7731" extrusionOk="0">
                  <a:moveTo>
                    <a:pt x="1109" y="0"/>
                  </a:moveTo>
                  <a:cubicBezTo>
                    <a:pt x="960" y="0"/>
                    <a:pt x="812" y="7"/>
                    <a:pt x="665" y="24"/>
                  </a:cubicBezTo>
                  <a:cubicBezTo>
                    <a:pt x="412" y="55"/>
                    <a:pt x="222" y="245"/>
                    <a:pt x="190" y="499"/>
                  </a:cubicBezTo>
                  <a:cubicBezTo>
                    <a:pt x="0" y="1322"/>
                    <a:pt x="159" y="2051"/>
                    <a:pt x="254" y="2906"/>
                  </a:cubicBezTo>
                  <a:cubicBezTo>
                    <a:pt x="287" y="3206"/>
                    <a:pt x="574" y="3374"/>
                    <a:pt x="844" y="3374"/>
                  </a:cubicBezTo>
                  <a:cubicBezTo>
                    <a:pt x="1087" y="3374"/>
                    <a:pt x="1315" y="3237"/>
                    <a:pt x="1330" y="2937"/>
                  </a:cubicBezTo>
                  <a:cubicBezTo>
                    <a:pt x="1330" y="2842"/>
                    <a:pt x="1362" y="2779"/>
                    <a:pt x="1362" y="2684"/>
                  </a:cubicBezTo>
                  <a:cubicBezTo>
                    <a:pt x="3640" y="6452"/>
                    <a:pt x="7850" y="7730"/>
                    <a:pt x="12145" y="7730"/>
                  </a:cubicBezTo>
                  <a:cubicBezTo>
                    <a:pt x="14239" y="7730"/>
                    <a:pt x="16353" y="7426"/>
                    <a:pt x="18273" y="6959"/>
                  </a:cubicBezTo>
                  <a:cubicBezTo>
                    <a:pt x="18697" y="6838"/>
                    <a:pt x="18542" y="6195"/>
                    <a:pt x="18139" y="6195"/>
                  </a:cubicBezTo>
                  <a:cubicBezTo>
                    <a:pt x="18121" y="6195"/>
                    <a:pt x="18102" y="6196"/>
                    <a:pt x="18083" y="6199"/>
                  </a:cubicBezTo>
                  <a:cubicBezTo>
                    <a:pt x="16272" y="6419"/>
                    <a:pt x="14280" y="6636"/>
                    <a:pt x="12311" y="6636"/>
                  </a:cubicBezTo>
                  <a:cubicBezTo>
                    <a:pt x="8049" y="6636"/>
                    <a:pt x="3893" y="5620"/>
                    <a:pt x="1900" y="1417"/>
                  </a:cubicBezTo>
                  <a:cubicBezTo>
                    <a:pt x="2023" y="1379"/>
                    <a:pt x="2163" y="1363"/>
                    <a:pt x="2315" y="1363"/>
                  </a:cubicBezTo>
                  <a:cubicBezTo>
                    <a:pt x="2788" y="1363"/>
                    <a:pt x="3376" y="1519"/>
                    <a:pt x="3927" y="1639"/>
                  </a:cubicBezTo>
                  <a:cubicBezTo>
                    <a:pt x="3974" y="1649"/>
                    <a:pt x="4019" y="1654"/>
                    <a:pt x="4062" y="1654"/>
                  </a:cubicBezTo>
                  <a:cubicBezTo>
                    <a:pt x="4676" y="1654"/>
                    <a:pt x="4800" y="649"/>
                    <a:pt x="4149" y="530"/>
                  </a:cubicBezTo>
                  <a:cubicBezTo>
                    <a:pt x="3156" y="337"/>
                    <a:pt x="2114" y="0"/>
                    <a:pt x="1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40"/>
          <p:cNvSpPr txBox="1"/>
          <p:nvPr/>
        </p:nvSpPr>
        <p:spPr>
          <a:xfrm>
            <a:off x="620129" y="1632863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102" name="Google Shape;1102;p40"/>
          <p:cNvSpPr txBox="1"/>
          <p:nvPr/>
        </p:nvSpPr>
        <p:spPr>
          <a:xfrm>
            <a:off x="620129" y="1930386"/>
            <a:ext cx="2057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the largest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103" name="Google Shape;1103;p40"/>
          <p:cNvSpPr txBox="1"/>
          <p:nvPr/>
        </p:nvSpPr>
        <p:spPr>
          <a:xfrm>
            <a:off x="620129" y="3661488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9CB9C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F9CB9C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104" name="Google Shape;1104;p40"/>
          <p:cNvSpPr txBox="1"/>
          <p:nvPr/>
        </p:nvSpPr>
        <p:spPr>
          <a:xfrm>
            <a:off x="620129" y="3959011"/>
            <a:ext cx="2057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fourth planet from the Sun and it’s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105" name="Google Shape;1105;p40"/>
          <p:cNvSpPr txBox="1"/>
          <p:nvPr/>
        </p:nvSpPr>
        <p:spPr>
          <a:xfrm>
            <a:off x="6466779" y="1632863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106" name="Google Shape;1106;p40"/>
          <p:cNvSpPr txBox="1"/>
          <p:nvPr/>
        </p:nvSpPr>
        <p:spPr>
          <a:xfrm>
            <a:off x="6466779" y="1930386"/>
            <a:ext cx="2057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with a radius of nine times that on Earth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107" name="Google Shape;1107;p40"/>
          <p:cNvSpPr txBox="1"/>
          <p:nvPr/>
        </p:nvSpPr>
        <p:spPr>
          <a:xfrm>
            <a:off x="6466779" y="3661488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108" name="Google Shape;1108;p40"/>
          <p:cNvSpPr txBox="1"/>
          <p:nvPr/>
        </p:nvSpPr>
        <p:spPr>
          <a:xfrm>
            <a:off x="6466779" y="3959011"/>
            <a:ext cx="2057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Venus is the second planet from the Sun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109" name="Google Shape;1109;p40"/>
          <p:cNvSpPr/>
          <p:nvPr/>
        </p:nvSpPr>
        <p:spPr>
          <a:xfrm flipH="1">
            <a:off x="3346047" y="1744038"/>
            <a:ext cx="877204" cy="72788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0"/>
          <p:cNvSpPr txBox="1"/>
          <p:nvPr/>
        </p:nvSpPr>
        <p:spPr>
          <a:xfrm>
            <a:off x="3209337" y="1759075"/>
            <a:ext cx="1071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47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111" name="Google Shape;1111;p40"/>
          <p:cNvSpPr/>
          <p:nvPr/>
        </p:nvSpPr>
        <p:spPr>
          <a:xfrm flipH="1">
            <a:off x="4949472" y="1744038"/>
            <a:ext cx="877204" cy="72788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0"/>
          <p:cNvSpPr/>
          <p:nvPr/>
        </p:nvSpPr>
        <p:spPr>
          <a:xfrm flipH="1">
            <a:off x="3255797" y="3356463"/>
            <a:ext cx="877204" cy="72788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0"/>
          <p:cNvSpPr/>
          <p:nvPr/>
        </p:nvSpPr>
        <p:spPr>
          <a:xfrm flipH="1">
            <a:off x="5005022" y="3356463"/>
            <a:ext cx="877204" cy="72788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0"/>
          <p:cNvSpPr txBox="1"/>
          <p:nvPr/>
        </p:nvSpPr>
        <p:spPr>
          <a:xfrm>
            <a:off x="3124050" y="3371513"/>
            <a:ext cx="1071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47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115" name="Google Shape;1115;p40"/>
          <p:cNvSpPr txBox="1"/>
          <p:nvPr/>
        </p:nvSpPr>
        <p:spPr>
          <a:xfrm>
            <a:off x="4907975" y="3371513"/>
            <a:ext cx="1071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47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116" name="Google Shape;1116;p40"/>
          <p:cNvSpPr txBox="1"/>
          <p:nvPr/>
        </p:nvSpPr>
        <p:spPr>
          <a:xfrm>
            <a:off x="4812762" y="1759075"/>
            <a:ext cx="1071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47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 flipH="1">
            <a:off x="5788033" y="1392339"/>
            <a:ext cx="969993" cy="80487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1"/>
          <p:cNvSpPr/>
          <p:nvPr/>
        </p:nvSpPr>
        <p:spPr>
          <a:xfrm flipH="1">
            <a:off x="2462046" y="1392339"/>
            <a:ext cx="969993" cy="80487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 flipH="1">
            <a:off x="4066258" y="3904789"/>
            <a:ext cx="969993" cy="80487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 flipH="1">
            <a:off x="7378096" y="3904789"/>
            <a:ext cx="969993" cy="80487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 flipH="1">
            <a:off x="824158" y="3904789"/>
            <a:ext cx="969993" cy="80487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127" name="Google Shape;1127;p41"/>
          <p:cNvSpPr/>
          <p:nvPr/>
        </p:nvSpPr>
        <p:spPr>
          <a:xfrm>
            <a:off x="7043497" y="2878767"/>
            <a:ext cx="163245" cy="181703"/>
          </a:xfrm>
          <a:custGeom>
            <a:avLst/>
            <a:gdLst/>
            <a:ahLst/>
            <a:cxnLst/>
            <a:rect l="l" t="t" r="r" b="b"/>
            <a:pathLst>
              <a:path w="5103" h="5680" extrusionOk="0">
                <a:moveTo>
                  <a:pt x="313" y="0"/>
                </a:moveTo>
                <a:cubicBezTo>
                  <a:pt x="151" y="0"/>
                  <a:pt x="0" y="103"/>
                  <a:pt x="32" y="309"/>
                </a:cubicBezTo>
                <a:cubicBezTo>
                  <a:pt x="64" y="721"/>
                  <a:pt x="95" y="1101"/>
                  <a:pt x="127" y="1512"/>
                </a:cubicBezTo>
                <a:cubicBezTo>
                  <a:pt x="159" y="1766"/>
                  <a:pt x="159" y="2019"/>
                  <a:pt x="190" y="2304"/>
                </a:cubicBezTo>
                <a:cubicBezTo>
                  <a:pt x="190" y="2431"/>
                  <a:pt x="190" y="2652"/>
                  <a:pt x="285" y="2779"/>
                </a:cubicBezTo>
                <a:cubicBezTo>
                  <a:pt x="349" y="2842"/>
                  <a:pt x="475" y="2937"/>
                  <a:pt x="539" y="2969"/>
                </a:cubicBezTo>
                <a:cubicBezTo>
                  <a:pt x="729" y="3128"/>
                  <a:pt x="919" y="3254"/>
                  <a:pt x="1109" y="3381"/>
                </a:cubicBezTo>
                <a:cubicBezTo>
                  <a:pt x="1647" y="3761"/>
                  <a:pt x="2185" y="4141"/>
                  <a:pt x="2724" y="4489"/>
                </a:cubicBezTo>
                <a:cubicBezTo>
                  <a:pt x="3294" y="4901"/>
                  <a:pt x="3864" y="5281"/>
                  <a:pt x="4466" y="5629"/>
                </a:cubicBezTo>
                <a:cubicBezTo>
                  <a:pt x="4521" y="5664"/>
                  <a:pt x="4576" y="5680"/>
                  <a:pt x="4628" y="5680"/>
                </a:cubicBezTo>
                <a:cubicBezTo>
                  <a:pt x="4906" y="5680"/>
                  <a:pt x="5102" y="5246"/>
                  <a:pt x="4782" y="5059"/>
                </a:cubicBezTo>
                <a:cubicBezTo>
                  <a:pt x="3418" y="4271"/>
                  <a:pt x="2140" y="3337"/>
                  <a:pt x="867" y="2398"/>
                </a:cubicBezTo>
                <a:lnTo>
                  <a:pt x="867" y="2398"/>
                </a:lnTo>
                <a:cubicBezTo>
                  <a:pt x="783" y="1718"/>
                  <a:pt x="724" y="1014"/>
                  <a:pt x="665" y="309"/>
                </a:cubicBezTo>
                <a:cubicBezTo>
                  <a:pt x="650" y="103"/>
                  <a:pt x="475" y="0"/>
                  <a:pt x="3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7044521" y="3004490"/>
            <a:ext cx="1642239" cy="355665"/>
          </a:xfrm>
          <a:custGeom>
            <a:avLst/>
            <a:gdLst/>
            <a:ahLst/>
            <a:cxnLst/>
            <a:rect l="l" t="t" r="r" b="b"/>
            <a:pathLst>
              <a:path w="51336" h="11118" extrusionOk="0">
                <a:moveTo>
                  <a:pt x="50899" y="1"/>
                </a:moveTo>
                <a:cubicBezTo>
                  <a:pt x="50736" y="1"/>
                  <a:pt x="50576" y="104"/>
                  <a:pt x="50576" y="306"/>
                </a:cubicBezTo>
                <a:lnTo>
                  <a:pt x="50576" y="2078"/>
                </a:lnTo>
                <a:lnTo>
                  <a:pt x="50576" y="2078"/>
                </a:lnTo>
                <a:cubicBezTo>
                  <a:pt x="48473" y="3315"/>
                  <a:pt x="46342" y="4581"/>
                  <a:pt x="44242" y="5848"/>
                </a:cubicBezTo>
                <a:cubicBezTo>
                  <a:pt x="42437" y="6925"/>
                  <a:pt x="40536" y="7875"/>
                  <a:pt x="38700" y="8857"/>
                </a:cubicBezTo>
                <a:cubicBezTo>
                  <a:pt x="37818" y="9338"/>
                  <a:pt x="36959" y="9796"/>
                  <a:pt x="36103" y="10251"/>
                </a:cubicBezTo>
                <a:lnTo>
                  <a:pt x="36103" y="10251"/>
                </a:lnTo>
                <a:lnTo>
                  <a:pt x="36103" y="9553"/>
                </a:lnTo>
                <a:cubicBezTo>
                  <a:pt x="36103" y="9332"/>
                  <a:pt x="36103" y="9110"/>
                  <a:pt x="36103" y="8920"/>
                </a:cubicBezTo>
                <a:cubicBezTo>
                  <a:pt x="36105" y="8909"/>
                  <a:pt x="36108" y="8901"/>
                  <a:pt x="36109" y="8894"/>
                </a:cubicBezTo>
                <a:lnTo>
                  <a:pt x="36109" y="8894"/>
                </a:lnTo>
                <a:cubicBezTo>
                  <a:pt x="36105" y="8913"/>
                  <a:pt x="36101" y="8944"/>
                  <a:pt x="36111" y="8944"/>
                </a:cubicBezTo>
                <a:cubicBezTo>
                  <a:pt x="36115" y="8944"/>
                  <a:pt x="36123" y="8938"/>
                  <a:pt x="36134" y="8920"/>
                </a:cubicBezTo>
                <a:cubicBezTo>
                  <a:pt x="36134" y="8857"/>
                  <a:pt x="36166" y="8793"/>
                  <a:pt x="36198" y="8730"/>
                </a:cubicBezTo>
                <a:cubicBezTo>
                  <a:pt x="36514" y="7906"/>
                  <a:pt x="36863" y="7083"/>
                  <a:pt x="37211" y="6260"/>
                </a:cubicBezTo>
                <a:cubicBezTo>
                  <a:pt x="37275" y="6070"/>
                  <a:pt x="37084" y="5848"/>
                  <a:pt x="36894" y="5848"/>
                </a:cubicBezTo>
                <a:lnTo>
                  <a:pt x="1330" y="5848"/>
                </a:lnTo>
                <a:cubicBezTo>
                  <a:pt x="1140" y="5848"/>
                  <a:pt x="936" y="5834"/>
                  <a:pt x="737" y="5834"/>
                </a:cubicBezTo>
                <a:cubicBezTo>
                  <a:pt x="713" y="5834"/>
                  <a:pt x="689" y="5834"/>
                  <a:pt x="665" y="5835"/>
                </a:cubicBezTo>
                <a:lnTo>
                  <a:pt x="665" y="5835"/>
                </a:lnTo>
                <a:lnTo>
                  <a:pt x="665" y="4233"/>
                </a:lnTo>
                <a:cubicBezTo>
                  <a:pt x="665" y="4027"/>
                  <a:pt x="499" y="3924"/>
                  <a:pt x="333" y="3924"/>
                </a:cubicBezTo>
                <a:cubicBezTo>
                  <a:pt x="166" y="3924"/>
                  <a:pt x="0" y="4027"/>
                  <a:pt x="0" y="4233"/>
                </a:cubicBezTo>
                <a:lnTo>
                  <a:pt x="0" y="6196"/>
                </a:lnTo>
                <a:cubicBezTo>
                  <a:pt x="0" y="6355"/>
                  <a:pt x="158" y="6513"/>
                  <a:pt x="317" y="6513"/>
                </a:cubicBezTo>
                <a:lnTo>
                  <a:pt x="35786" y="6513"/>
                </a:lnTo>
                <a:cubicBezTo>
                  <a:pt x="35982" y="6513"/>
                  <a:pt x="36190" y="6525"/>
                  <a:pt x="36395" y="6527"/>
                </a:cubicBezTo>
                <a:lnTo>
                  <a:pt x="36395" y="6527"/>
                </a:lnTo>
                <a:cubicBezTo>
                  <a:pt x="36100" y="7209"/>
                  <a:pt x="35795" y="7895"/>
                  <a:pt x="35533" y="8603"/>
                </a:cubicBezTo>
                <a:cubicBezTo>
                  <a:pt x="35438" y="8888"/>
                  <a:pt x="35469" y="9142"/>
                  <a:pt x="35469" y="9458"/>
                </a:cubicBezTo>
                <a:lnTo>
                  <a:pt x="35469" y="10788"/>
                </a:lnTo>
                <a:cubicBezTo>
                  <a:pt x="35469" y="10980"/>
                  <a:pt x="35633" y="11118"/>
                  <a:pt x="35795" y="11118"/>
                </a:cubicBezTo>
                <a:cubicBezTo>
                  <a:pt x="35847" y="11118"/>
                  <a:pt x="35898" y="11104"/>
                  <a:pt x="35944" y="11073"/>
                </a:cubicBezTo>
                <a:cubicBezTo>
                  <a:pt x="38446" y="9743"/>
                  <a:pt x="40916" y="8413"/>
                  <a:pt x="43418" y="7083"/>
                </a:cubicBezTo>
                <a:cubicBezTo>
                  <a:pt x="45635" y="5880"/>
                  <a:pt x="47789" y="4518"/>
                  <a:pt x="49974" y="3219"/>
                </a:cubicBezTo>
                <a:cubicBezTo>
                  <a:pt x="50227" y="3029"/>
                  <a:pt x="50512" y="2871"/>
                  <a:pt x="50766" y="2713"/>
                </a:cubicBezTo>
                <a:cubicBezTo>
                  <a:pt x="50892" y="2649"/>
                  <a:pt x="51051" y="2586"/>
                  <a:pt x="51146" y="2491"/>
                </a:cubicBezTo>
                <a:cubicBezTo>
                  <a:pt x="51336" y="2269"/>
                  <a:pt x="51241" y="1763"/>
                  <a:pt x="51241" y="1478"/>
                </a:cubicBezTo>
                <a:lnTo>
                  <a:pt x="51241" y="338"/>
                </a:lnTo>
                <a:cubicBezTo>
                  <a:pt x="51241" y="112"/>
                  <a:pt x="51068" y="1"/>
                  <a:pt x="508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7039434" y="2730041"/>
            <a:ext cx="1647325" cy="569454"/>
          </a:xfrm>
          <a:custGeom>
            <a:avLst/>
            <a:gdLst/>
            <a:ahLst/>
            <a:cxnLst/>
            <a:rect l="l" t="t" r="r" b="b"/>
            <a:pathLst>
              <a:path w="51495" h="17801" extrusionOk="0">
                <a:moveTo>
                  <a:pt x="36679" y="1212"/>
                </a:moveTo>
                <a:cubicBezTo>
                  <a:pt x="38072" y="2008"/>
                  <a:pt x="39452" y="2786"/>
                  <a:pt x="40854" y="3565"/>
                </a:cubicBezTo>
                <a:cubicBezTo>
                  <a:pt x="43577" y="5116"/>
                  <a:pt x="46301" y="6636"/>
                  <a:pt x="48993" y="8157"/>
                </a:cubicBezTo>
                <a:cubicBezTo>
                  <a:pt x="49425" y="8416"/>
                  <a:pt x="49858" y="8661"/>
                  <a:pt x="50281" y="8901"/>
                </a:cubicBezTo>
                <a:lnTo>
                  <a:pt x="50281" y="8901"/>
                </a:lnTo>
                <a:cubicBezTo>
                  <a:pt x="48770" y="9765"/>
                  <a:pt x="47279" y="10608"/>
                  <a:pt x="45762" y="11450"/>
                </a:cubicBezTo>
                <a:cubicBezTo>
                  <a:pt x="43039" y="13002"/>
                  <a:pt x="40347" y="14522"/>
                  <a:pt x="37624" y="16042"/>
                </a:cubicBezTo>
                <a:cubicBezTo>
                  <a:pt x="37304" y="16218"/>
                  <a:pt x="36992" y="16402"/>
                  <a:pt x="36680" y="16586"/>
                </a:cubicBezTo>
                <a:lnTo>
                  <a:pt x="36680" y="16586"/>
                </a:lnTo>
                <a:cubicBezTo>
                  <a:pt x="37185" y="15358"/>
                  <a:pt x="37689" y="14143"/>
                  <a:pt x="38194" y="12907"/>
                </a:cubicBezTo>
                <a:cubicBezTo>
                  <a:pt x="38289" y="12685"/>
                  <a:pt x="38067" y="12432"/>
                  <a:pt x="37845" y="12432"/>
                </a:cubicBezTo>
                <a:lnTo>
                  <a:pt x="1996" y="12432"/>
                </a:lnTo>
                <a:cubicBezTo>
                  <a:pt x="1908" y="12432"/>
                  <a:pt x="1815" y="12428"/>
                  <a:pt x="1718" y="12423"/>
                </a:cubicBezTo>
                <a:lnTo>
                  <a:pt x="1718" y="12423"/>
                </a:lnTo>
                <a:cubicBezTo>
                  <a:pt x="3308" y="11360"/>
                  <a:pt x="4911" y="10296"/>
                  <a:pt x="6493" y="9233"/>
                </a:cubicBezTo>
                <a:cubicBezTo>
                  <a:pt x="6746" y="9075"/>
                  <a:pt x="6746" y="8727"/>
                  <a:pt x="6493" y="8568"/>
                </a:cubicBezTo>
                <a:cubicBezTo>
                  <a:pt x="4915" y="7508"/>
                  <a:pt x="3316" y="6447"/>
                  <a:pt x="1731" y="5370"/>
                </a:cubicBezTo>
                <a:lnTo>
                  <a:pt x="36325" y="5370"/>
                </a:lnTo>
                <a:cubicBezTo>
                  <a:pt x="36642" y="5370"/>
                  <a:pt x="36958" y="5384"/>
                  <a:pt x="37285" y="5384"/>
                </a:cubicBezTo>
                <a:cubicBezTo>
                  <a:pt x="37448" y="5384"/>
                  <a:pt x="37613" y="5380"/>
                  <a:pt x="37782" y="5370"/>
                </a:cubicBezTo>
                <a:lnTo>
                  <a:pt x="37845" y="5370"/>
                </a:lnTo>
                <a:cubicBezTo>
                  <a:pt x="38067" y="5370"/>
                  <a:pt x="38289" y="5116"/>
                  <a:pt x="38194" y="4895"/>
                </a:cubicBezTo>
                <a:cubicBezTo>
                  <a:pt x="37689" y="3658"/>
                  <a:pt x="37184" y="2441"/>
                  <a:pt x="36679" y="1212"/>
                </a:cubicBezTo>
                <a:close/>
                <a:moveTo>
                  <a:pt x="35957" y="1"/>
                </a:moveTo>
                <a:cubicBezTo>
                  <a:pt x="35721" y="1"/>
                  <a:pt x="35472" y="211"/>
                  <a:pt x="35597" y="461"/>
                </a:cubicBezTo>
                <a:cubicBezTo>
                  <a:pt x="36137" y="1854"/>
                  <a:pt x="36703" y="3222"/>
                  <a:pt x="37271" y="4610"/>
                </a:cubicBezTo>
                <a:lnTo>
                  <a:pt x="1996" y="4610"/>
                </a:lnTo>
                <a:cubicBezTo>
                  <a:pt x="1679" y="4610"/>
                  <a:pt x="1348" y="4596"/>
                  <a:pt x="1022" y="4596"/>
                </a:cubicBezTo>
                <a:cubicBezTo>
                  <a:pt x="878" y="4596"/>
                  <a:pt x="736" y="4598"/>
                  <a:pt x="595" y="4606"/>
                </a:cubicBezTo>
                <a:lnTo>
                  <a:pt x="595" y="4606"/>
                </a:lnTo>
                <a:cubicBezTo>
                  <a:pt x="553" y="4590"/>
                  <a:pt x="512" y="4583"/>
                  <a:pt x="473" y="4583"/>
                </a:cubicBezTo>
                <a:cubicBezTo>
                  <a:pt x="205" y="4583"/>
                  <a:pt x="12" y="4922"/>
                  <a:pt x="159" y="5172"/>
                </a:cubicBezTo>
                <a:lnTo>
                  <a:pt x="159" y="5172"/>
                </a:lnTo>
                <a:cubicBezTo>
                  <a:pt x="196" y="5252"/>
                  <a:pt x="260" y="5317"/>
                  <a:pt x="349" y="5349"/>
                </a:cubicBezTo>
                <a:lnTo>
                  <a:pt x="349" y="5349"/>
                </a:lnTo>
                <a:cubicBezTo>
                  <a:pt x="2098" y="6524"/>
                  <a:pt x="3871" y="7699"/>
                  <a:pt x="5623" y="8897"/>
                </a:cubicBezTo>
                <a:lnTo>
                  <a:pt x="5623" y="8897"/>
                </a:lnTo>
                <a:cubicBezTo>
                  <a:pt x="3850" y="10091"/>
                  <a:pt x="2055" y="11306"/>
                  <a:pt x="286" y="12495"/>
                </a:cubicBezTo>
                <a:cubicBezTo>
                  <a:pt x="1" y="12685"/>
                  <a:pt x="96" y="13192"/>
                  <a:pt x="476" y="13192"/>
                </a:cubicBezTo>
                <a:lnTo>
                  <a:pt x="36325" y="13192"/>
                </a:lnTo>
                <a:cubicBezTo>
                  <a:pt x="36605" y="13192"/>
                  <a:pt x="36936" y="13230"/>
                  <a:pt x="37254" y="13234"/>
                </a:cubicBezTo>
                <a:lnTo>
                  <a:pt x="37254" y="13234"/>
                </a:lnTo>
                <a:cubicBezTo>
                  <a:pt x="36691" y="14607"/>
                  <a:pt x="36131" y="15961"/>
                  <a:pt x="35597" y="17341"/>
                </a:cubicBezTo>
                <a:cubicBezTo>
                  <a:pt x="35472" y="17590"/>
                  <a:pt x="35721" y="17801"/>
                  <a:pt x="35957" y="17801"/>
                </a:cubicBezTo>
                <a:cubicBezTo>
                  <a:pt x="36020" y="17801"/>
                  <a:pt x="36082" y="17786"/>
                  <a:pt x="36135" y="17752"/>
                </a:cubicBezTo>
                <a:cubicBezTo>
                  <a:pt x="37845" y="16802"/>
                  <a:pt x="39555" y="15820"/>
                  <a:pt x="41234" y="14870"/>
                </a:cubicBezTo>
                <a:cubicBezTo>
                  <a:pt x="43957" y="13350"/>
                  <a:pt x="46681" y="11798"/>
                  <a:pt x="49373" y="10278"/>
                </a:cubicBezTo>
                <a:cubicBezTo>
                  <a:pt x="50006" y="9930"/>
                  <a:pt x="50640" y="9582"/>
                  <a:pt x="51241" y="9233"/>
                </a:cubicBezTo>
                <a:cubicBezTo>
                  <a:pt x="51495" y="9075"/>
                  <a:pt x="51495" y="8727"/>
                  <a:pt x="51241" y="8568"/>
                </a:cubicBezTo>
                <a:cubicBezTo>
                  <a:pt x="49563" y="7618"/>
                  <a:pt x="47853" y="6668"/>
                  <a:pt x="46142" y="5686"/>
                </a:cubicBezTo>
                <a:cubicBezTo>
                  <a:pt x="43419" y="4166"/>
                  <a:pt x="40727" y="2614"/>
                  <a:pt x="38004" y="1094"/>
                </a:cubicBezTo>
                <a:cubicBezTo>
                  <a:pt x="37370" y="746"/>
                  <a:pt x="36768" y="398"/>
                  <a:pt x="36135" y="49"/>
                </a:cubicBezTo>
                <a:cubicBezTo>
                  <a:pt x="36082" y="16"/>
                  <a:pt x="36020" y="1"/>
                  <a:pt x="359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7089084" y="3140643"/>
            <a:ext cx="18266" cy="69162"/>
          </a:xfrm>
          <a:custGeom>
            <a:avLst/>
            <a:gdLst/>
            <a:ahLst/>
            <a:cxnLst/>
            <a:rect l="l" t="t" r="r" b="b"/>
            <a:pathLst>
              <a:path w="571" h="2162" extrusionOk="0">
                <a:moveTo>
                  <a:pt x="257" y="0"/>
                </a:moveTo>
                <a:cubicBezTo>
                  <a:pt x="235" y="0"/>
                  <a:pt x="212" y="3"/>
                  <a:pt x="190" y="9"/>
                </a:cubicBezTo>
                <a:cubicBezTo>
                  <a:pt x="64" y="40"/>
                  <a:pt x="0" y="167"/>
                  <a:pt x="32" y="294"/>
                </a:cubicBezTo>
                <a:cubicBezTo>
                  <a:pt x="127" y="832"/>
                  <a:pt x="64" y="1402"/>
                  <a:pt x="32" y="1940"/>
                </a:cubicBezTo>
                <a:cubicBezTo>
                  <a:pt x="0" y="2067"/>
                  <a:pt x="127" y="2162"/>
                  <a:pt x="254" y="2162"/>
                </a:cubicBezTo>
                <a:cubicBezTo>
                  <a:pt x="380" y="2162"/>
                  <a:pt x="475" y="2067"/>
                  <a:pt x="475" y="1940"/>
                </a:cubicBezTo>
                <a:cubicBezTo>
                  <a:pt x="539" y="1339"/>
                  <a:pt x="570" y="769"/>
                  <a:pt x="475" y="167"/>
                </a:cubicBezTo>
                <a:cubicBezTo>
                  <a:pt x="475" y="62"/>
                  <a:pt x="367" y="0"/>
                  <a:pt x="2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7133647" y="3140899"/>
            <a:ext cx="17275" cy="65867"/>
          </a:xfrm>
          <a:custGeom>
            <a:avLst/>
            <a:gdLst/>
            <a:ahLst/>
            <a:cxnLst/>
            <a:rect l="l" t="t" r="r" b="b"/>
            <a:pathLst>
              <a:path w="540" h="2059" extrusionOk="0">
                <a:moveTo>
                  <a:pt x="286" y="1"/>
                </a:moveTo>
                <a:cubicBezTo>
                  <a:pt x="159" y="1"/>
                  <a:pt x="64" y="96"/>
                  <a:pt x="64" y="222"/>
                </a:cubicBezTo>
                <a:cubicBezTo>
                  <a:pt x="64" y="761"/>
                  <a:pt x="64" y="1299"/>
                  <a:pt x="1" y="1837"/>
                </a:cubicBezTo>
                <a:cubicBezTo>
                  <a:pt x="1" y="1964"/>
                  <a:pt x="128" y="2059"/>
                  <a:pt x="254" y="2059"/>
                </a:cubicBezTo>
                <a:cubicBezTo>
                  <a:pt x="381" y="2059"/>
                  <a:pt x="476" y="1964"/>
                  <a:pt x="476" y="1837"/>
                </a:cubicBezTo>
                <a:cubicBezTo>
                  <a:pt x="539" y="1299"/>
                  <a:pt x="539" y="761"/>
                  <a:pt x="539" y="222"/>
                </a:cubicBezTo>
                <a:cubicBezTo>
                  <a:pt x="539" y="96"/>
                  <a:pt x="413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7183297" y="3140899"/>
            <a:ext cx="14236" cy="65867"/>
          </a:xfrm>
          <a:custGeom>
            <a:avLst/>
            <a:gdLst/>
            <a:ahLst/>
            <a:cxnLst/>
            <a:rect l="l" t="t" r="r" b="b"/>
            <a:pathLst>
              <a:path w="445" h="2059" extrusionOk="0">
                <a:moveTo>
                  <a:pt x="222" y="1"/>
                </a:moveTo>
                <a:cubicBezTo>
                  <a:pt x="96" y="1"/>
                  <a:pt x="1" y="96"/>
                  <a:pt x="1" y="222"/>
                </a:cubicBezTo>
                <a:lnTo>
                  <a:pt x="1" y="1837"/>
                </a:lnTo>
                <a:cubicBezTo>
                  <a:pt x="1" y="1964"/>
                  <a:pt x="96" y="2059"/>
                  <a:pt x="222" y="2059"/>
                </a:cubicBezTo>
                <a:cubicBezTo>
                  <a:pt x="349" y="2059"/>
                  <a:pt x="444" y="1964"/>
                  <a:pt x="444" y="1837"/>
                </a:cubicBezTo>
                <a:lnTo>
                  <a:pt x="444" y="222"/>
                </a:lnTo>
                <a:cubicBezTo>
                  <a:pt x="444" y="96"/>
                  <a:pt x="349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7240048" y="3140739"/>
            <a:ext cx="14204" cy="62988"/>
          </a:xfrm>
          <a:custGeom>
            <a:avLst/>
            <a:gdLst/>
            <a:ahLst/>
            <a:cxnLst/>
            <a:rect l="l" t="t" r="r" b="b"/>
            <a:pathLst>
              <a:path w="444" h="1969" extrusionOk="0">
                <a:moveTo>
                  <a:pt x="261" y="1"/>
                </a:moveTo>
                <a:cubicBezTo>
                  <a:pt x="248" y="1"/>
                  <a:pt x="235" y="2"/>
                  <a:pt x="222" y="6"/>
                </a:cubicBezTo>
                <a:cubicBezTo>
                  <a:pt x="95" y="6"/>
                  <a:pt x="0" y="101"/>
                  <a:pt x="0" y="227"/>
                </a:cubicBezTo>
                <a:lnTo>
                  <a:pt x="0" y="1747"/>
                </a:lnTo>
                <a:cubicBezTo>
                  <a:pt x="0" y="1842"/>
                  <a:pt x="95" y="1969"/>
                  <a:pt x="222" y="1969"/>
                </a:cubicBezTo>
                <a:cubicBezTo>
                  <a:pt x="348" y="1969"/>
                  <a:pt x="443" y="1874"/>
                  <a:pt x="443" y="1747"/>
                </a:cubicBezTo>
                <a:lnTo>
                  <a:pt x="443" y="227"/>
                </a:lnTo>
                <a:cubicBezTo>
                  <a:pt x="443" y="114"/>
                  <a:pt x="367" y="1"/>
                  <a:pt x="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7279557" y="3140739"/>
            <a:ext cx="18266" cy="62988"/>
          </a:xfrm>
          <a:custGeom>
            <a:avLst/>
            <a:gdLst/>
            <a:ahLst/>
            <a:cxnLst/>
            <a:rect l="l" t="t" r="r" b="b"/>
            <a:pathLst>
              <a:path w="571" h="1969" extrusionOk="0">
                <a:moveTo>
                  <a:pt x="324" y="1"/>
                </a:moveTo>
                <a:cubicBezTo>
                  <a:pt x="312" y="1"/>
                  <a:pt x="299" y="2"/>
                  <a:pt x="285" y="6"/>
                </a:cubicBezTo>
                <a:cubicBezTo>
                  <a:pt x="159" y="6"/>
                  <a:pt x="32" y="101"/>
                  <a:pt x="32" y="227"/>
                </a:cubicBezTo>
                <a:cubicBezTo>
                  <a:pt x="95" y="734"/>
                  <a:pt x="0" y="1241"/>
                  <a:pt x="0" y="1747"/>
                </a:cubicBezTo>
                <a:cubicBezTo>
                  <a:pt x="0" y="1842"/>
                  <a:pt x="95" y="1969"/>
                  <a:pt x="222" y="1969"/>
                </a:cubicBezTo>
                <a:cubicBezTo>
                  <a:pt x="349" y="1969"/>
                  <a:pt x="475" y="1874"/>
                  <a:pt x="475" y="1747"/>
                </a:cubicBezTo>
                <a:cubicBezTo>
                  <a:pt x="475" y="1241"/>
                  <a:pt x="570" y="734"/>
                  <a:pt x="507" y="227"/>
                </a:cubicBezTo>
                <a:cubicBezTo>
                  <a:pt x="507" y="114"/>
                  <a:pt x="431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7326168" y="3140739"/>
            <a:ext cx="17243" cy="64172"/>
          </a:xfrm>
          <a:custGeom>
            <a:avLst/>
            <a:gdLst/>
            <a:ahLst/>
            <a:cxnLst/>
            <a:rect l="l" t="t" r="r" b="b"/>
            <a:pathLst>
              <a:path w="539" h="2006" extrusionOk="0">
                <a:moveTo>
                  <a:pt x="292" y="1"/>
                </a:moveTo>
                <a:cubicBezTo>
                  <a:pt x="280" y="1"/>
                  <a:pt x="267" y="2"/>
                  <a:pt x="253" y="6"/>
                </a:cubicBezTo>
                <a:cubicBezTo>
                  <a:pt x="127" y="6"/>
                  <a:pt x="0" y="101"/>
                  <a:pt x="0" y="227"/>
                </a:cubicBezTo>
                <a:cubicBezTo>
                  <a:pt x="63" y="734"/>
                  <a:pt x="63" y="1272"/>
                  <a:pt x="63" y="1779"/>
                </a:cubicBezTo>
                <a:cubicBezTo>
                  <a:pt x="63" y="1892"/>
                  <a:pt x="139" y="2006"/>
                  <a:pt x="246" y="2006"/>
                </a:cubicBezTo>
                <a:cubicBezTo>
                  <a:pt x="259" y="2006"/>
                  <a:pt x="272" y="2004"/>
                  <a:pt x="285" y="2001"/>
                </a:cubicBezTo>
                <a:cubicBezTo>
                  <a:pt x="412" y="2001"/>
                  <a:pt x="538" y="1906"/>
                  <a:pt x="538" y="1779"/>
                </a:cubicBezTo>
                <a:cubicBezTo>
                  <a:pt x="538" y="1272"/>
                  <a:pt x="538" y="734"/>
                  <a:pt x="475" y="227"/>
                </a:cubicBezTo>
                <a:cubicBezTo>
                  <a:pt x="475" y="114"/>
                  <a:pt x="399" y="1"/>
                  <a:pt x="2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7376809" y="3139620"/>
            <a:ext cx="18266" cy="67147"/>
          </a:xfrm>
          <a:custGeom>
            <a:avLst/>
            <a:gdLst/>
            <a:ahLst/>
            <a:cxnLst/>
            <a:rect l="l" t="t" r="r" b="b"/>
            <a:pathLst>
              <a:path w="571" h="2099" extrusionOk="0">
                <a:moveTo>
                  <a:pt x="244" y="1"/>
                </a:moveTo>
                <a:cubicBezTo>
                  <a:pt x="225" y="1"/>
                  <a:pt x="207" y="3"/>
                  <a:pt x="190" y="9"/>
                </a:cubicBezTo>
                <a:cubicBezTo>
                  <a:pt x="64" y="41"/>
                  <a:pt x="0" y="167"/>
                  <a:pt x="32" y="294"/>
                </a:cubicBezTo>
                <a:cubicBezTo>
                  <a:pt x="95" y="801"/>
                  <a:pt x="0" y="1339"/>
                  <a:pt x="0" y="1877"/>
                </a:cubicBezTo>
                <a:cubicBezTo>
                  <a:pt x="0" y="2004"/>
                  <a:pt x="127" y="2099"/>
                  <a:pt x="254" y="2099"/>
                </a:cubicBezTo>
                <a:cubicBezTo>
                  <a:pt x="380" y="2099"/>
                  <a:pt x="475" y="2004"/>
                  <a:pt x="475" y="1877"/>
                </a:cubicBezTo>
                <a:cubicBezTo>
                  <a:pt x="475" y="1307"/>
                  <a:pt x="570" y="737"/>
                  <a:pt x="475" y="167"/>
                </a:cubicBezTo>
                <a:cubicBezTo>
                  <a:pt x="449" y="62"/>
                  <a:pt x="336" y="1"/>
                  <a:pt x="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7424411" y="3140899"/>
            <a:ext cx="18266" cy="61069"/>
          </a:xfrm>
          <a:custGeom>
            <a:avLst/>
            <a:gdLst/>
            <a:ahLst/>
            <a:cxnLst/>
            <a:rect l="l" t="t" r="r" b="b"/>
            <a:pathLst>
              <a:path w="571" h="1909" extrusionOk="0">
                <a:moveTo>
                  <a:pt x="286" y="1"/>
                </a:moveTo>
                <a:cubicBezTo>
                  <a:pt x="159" y="1"/>
                  <a:pt x="33" y="96"/>
                  <a:pt x="64" y="222"/>
                </a:cubicBezTo>
                <a:cubicBezTo>
                  <a:pt x="96" y="697"/>
                  <a:pt x="96" y="1172"/>
                  <a:pt x="1" y="1616"/>
                </a:cubicBezTo>
                <a:cubicBezTo>
                  <a:pt x="1" y="1742"/>
                  <a:pt x="64" y="1869"/>
                  <a:pt x="159" y="1901"/>
                </a:cubicBezTo>
                <a:cubicBezTo>
                  <a:pt x="181" y="1906"/>
                  <a:pt x="204" y="1909"/>
                  <a:pt x="226" y="1909"/>
                </a:cubicBezTo>
                <a:cubicBezTo>
                  <a:pt x="337" y="1909"/>
                  <a:pt x="450" y="1847"/>
                  <a:pt x="476" y="1742"/>
                </a:cubicBezTo>
                <a:cubicBezTo>
                  <a:pt x="571" y="1236"/>
                  <a:pt x="571" y="729"/>
                  <a:pt x="508" y="222"/>
                </a:cubicBezTo>
                <a:cubicBezTo>
                  <a:pt x="508" y="96"/>
                  <a:pt x="413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7478124" y="3140739"/>
            <a:ext cx="16251" cy="64172"/>
          </a:xfrm>
          <a:custGeom>
            <a:avLst/>
            <a:gdLst/>
            <a:ahLst/>
            <a:cxnLst/>
            <a:rect l="l" t="t" r="r" b="b"/>
            <a:pathLst>
              <a:path w="508" h="2006" extrusionOk="0">
                <a:moveTo>
                  <a:pt x="269" y="1"/>
                </a:moveTo>
                <a:cubicBezTo>
                  <a:pt x="254" y="1"/>
                  <a:pt x="239" y="2"/>
                  <a:pt x="222" y="6"/>
                </a:cubicBezTo>
                <a:cubicBezTo>
                  <a:pt x="127" y="6"/>
                  <a:pt x="0" y="101"/>
                  <a:pt x="0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40" y="2006"/>
                  <a:pt x="246" y="2006"/>
                </a:cubicBezTo>
                <a:cubicBezTo>
                  <a:pt x="259" y="2006"/>
                  <a:pt x="272" y="2004"/>
                  <a:pt x="285" y="2001"/>
                </a:cubicBezTo>
                <a:cubicBezTo>
                  <a:pt x="412" y="2001"/>
                  <a:pt x="507" y="1906"/>
                  <a:pt x="507" y="1779"/>
                </a:cubicBezTo>
                <a:cubicBezTo>
                  <a:pt x="507" y="1272"/>
                  <a:pt x="507" y="734"/>
                  <a:pt x="475" y="227"/>
                </a:cubicBezTo>
                <a:cubicBezTo>
                  <a:pt x="447" y="114"/>
                  <a:pt x="393" y="1"/>
                  <a:pt x="2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1"/>
          <p:cNvSpPr/>
          <p:nvPr/>
        </p:nvSpPr>
        <p:spPr>
          <a:xfrm>
            <a:off x="7526750" y="3140899"/>
            <a:ext cx="15227" cy="66891"/>
          </a:xfrm>
          <a:custGeom>
            <a:avLst/>
            <a:gdLst/>
            <a:ahLst/>
            <a:cxnLst/>
            <a:rect l="l" t="t" r="r" b="b"/>
            <a:pathLst>
              <a:path w="476" h="2091" extrusionOk="0">
                <a:moveTo>
                  <a:pt x="254" y="1"/>
                </a:moveTo>
                <a:cubicBezTo>
                  <a:pt x="127" y="1"/>
                  <a:pt x="0" y="96"/>
                  <a:pt x="0" y="222"/>
                </a:cubicBezTo>
                <a:lnTo>
                  <a:pt x="0" y="1869"/>
                </a:lnTo>
                <a:cubicBezTo>
                  <a:pt x="0" y="1996"/>
                  <a:pt x="127" y="2091"/>
                  <a:pt x="254" y="2091"/>
                </a:cubicBezTo>
                <a:cubicBezTo>
                  <a:pt x="381" y="2091"/>
                  <a:pt x="476" y="1996"/>
                  <a:pt x="476" y="1869"/>
                </a:cubicBezTo>
                <a:lnTo>
                  <a:pt x="476" y="222"/>
                </a:lnTo>
                <a:cubicBezTo>
                  <a:pt x="476" y="96"/>
                  <a:pt x="381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41"/>
          <p:cNvSpPr/>
          <p:nvPr/>
        </p:nvSpPr>
        <p:spPr>
          <a:xfrm>
            <a:off x="7582478" y="3139620"/>
            <a:ext cx="18266" cy="64108"/>
          </a:xfrm>
          <a:custGeom>
            <a:avLst/>
            <a:gdLst/>
            <a:ahLst/>
            <a:cxnLst/>
            <a:rect l="l" t="t" r="r" b="b"/>
            <a:pathLst>
              <a:path w="571" h="2004" extrusionOk="0">
                <a:moveTo>
                  <a:pt x="226" y="1"/>
                </a:moveTo>
                <a:cubicBezTo>
                  <a:pt x="203" y="1"/>
                  <a:pt x="180" y="3"/>
                  <a:pt x="159" y="9"/>
                </a:cubicBezTo>
                <a:cubicBezTo>
                  <a:pt x="32" y="41"/>
                  <a:pt x="0" y="167"/>
                  <a:pt x="0" y="294"/>
                </a:cubicBezTo>
                <a:cubicBezTo>
                  <a:pt x="95" y="769"/>
                  <a:pt x="64" y="1276"/>
                  <a:pt x="64" y="1782"/>
                </a:cubicBezTo>
                <a:cubicBezTo>
                  <a:pt x="64" y="1877"/>
                  <a:pt x="159" y="2004"/>
                  <a:pt x="285" y="2004"/>
                </a:cubicBezTo>
                <a:cubicBezTo>
                  <a:pt x="412" y="2004"/>
                  <a:pt x="507" y="1909"/>
                  <a:pt x="507" y="1782"/>
                </a:cubicBezTo>
                <a:cubicBezTo>
                  <a:pt x="507" y="1212"/>
                  <a:pt x="570" y="706"/>
                  <a:pt x="475" y="167"/>
                </a:cubicBezTo>
                <a:cubicBezTo>
                  <a:pt x="449" y="62"/>
                  <a:pt x="336" y="1"/>
                  <a:pt x="2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41"/>
          <p:cNvSpPr/>
          <p:nvPr/>
        </p:nvSpPr>
        <p:spPr>
          <a:xfrm>
            <a:off x="7621986" y="3137604"/>
            <a:ext cx="17243" cy="64268"/>
          </a:xfrm>
          <a:custGeom>
            <a:avLst/>
            <a:gdLst/>
            <a:ahLst/>
            <a:cxnLst/>
            <a:rect l="l" t="t" r="r" b="b"/>
            <a:pathLst>
              <a:path w="539" h="2009" extrusionOk="0">
                <a:moveTo>
                  <a:pt x="226" y="0"/>
                </a:moveTo>
                <a:cubicBezTo>
                  <a:pt x="203" y="0"/>
                  <a:pt x="180" y="3"/>
                  <a:pt x="159" y="9"/>
                </a:cubicBezTo>
                <a:cubicBezTo>
                  <a:pt x="32" y="40"/>
                  <a:pt x="0" y="167"/>
                  <a:pt x="0" y="294"/>
                </a:cubicBezTo>
                <a:cubicBezTo>
                  <a:pt x="95" y="769"/>
                  <a:pt x="64" y="1275"/>
                  <a:pt x="32" y="1782"/>
                </a:cubicBezTo>
                <a:cubicBezTo>
                  <a:pt x="32" y="1895"/>
                  <a:pt x="133" y="2009"/>
                  <a:pt x="245" y="2009"/>
                </a:cubicBezTo>
                <a:cubicBezTo>
                  <a:pt x="259" y="2009"/>
                  <a:pt x="272" y="2007"/>
                  <a:pt x="285" y="2004"/>
                </a:cubicBezTo>
                <a:cubicBezTo>
                  <a:pt x="412" y="2004"/>
                  <a:pt x="507" y="1909"/>
                  <a:pt x="507" y="1782"/>
                </a:cubicBezTo>
                <a:cubicBezTo>
                  <a:pt x="507" y="1244"/>
                  <a:pt x="539" y="705"/>
                  <a:pt x="444" y="167"/>
                </a:cubicBezTo>
                <a:cubicBezTo>
                  <a:pt x="444" y="62"/>
                  <a:pt x="335" y="0"/>
                  <a:pt x="2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41"/>
          <p:cNvSpPr/>
          <p:nvPr/>
        </p:nvSpPr>
        <p:spPr>
          <a:xfrm>
            <a:off x="7670612" y="3140739"/>
            <a:ext cx="17243" cy="64172"/>
          </a:xfrm>
          <a:custGeom>
            <a:avLst/>
            <a:gdLst/>
            <a:ahLst/>
            <a:cxnLst/>
            <a:rect l="l" t="t" r="r" b="b"/>
            <a:pathLst>
              <a:path w="539" h="2006" extrusionOk="0">
                <a:moveTo>
                  <a:pt x="293" y="1"/>
                </a:moveTo>
                <a:cubicBezTo>
                  <a:pt x="280" y="1"/>
                  <a:pt x="267" y="2"/>
                  <a:pt x="254" y="6"/>
                </a:cubicBezTo>
                <a:cubicBezTo>
                  <a:pt x="127" y="6"/>
                  <a:pt x="0" y="101"/>
                  <a:pt x="0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40" y="2006"/>
                  <a:pt x="247" y="2006"/>
                </a:cubicBezTo>
                <a:cubicBezTo>
                  <a:pt x="259" y="2006"/>
                  <a:pt x="272" y="2004"/>
                  <a:pt x="286" y="2001"/>
                </a:cubicBezTo>
                <a:cubicBezTo>
                  <a:pt x="412" y="2001"/>
                  <a:pt x="539" y="1906"/>
                  <a:pt x="539" y="1779"/>
                </a:cubicBezTo>
                <a:cubicBezTo>
                  <a:pt x="539" y="1272"/>
                  <a:pt x="539" y="734"/>
                  <a:pt x="476" y="227"/>
                </a:cubicBezTo>
                <a:cubicBezTo>
                  <a:pt x="476" y="114"/>
                  <a:pt x="400" y="1"/>
                  <a:pt x="2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41"/>
          <p:cNvSpPr/>
          <p:nvPr/>
        </p:nvSpPr>
        <p:spPr>
          <a:xfrm>
            <a:off x="7712136" y="3141923"/>
            <a:ext cx="15227" cy="62988"/>
          </a:xfrm>
          <a:custGeom>
            <a:avLst/>
            <a:gdLst/>
            <a:ahLst/>
            <a:cxnLst/>
            <a:rect l="l" t="t" r="r" b="b"/>
            <a:pathLst>
              <a:path w="476" h="1969" extrusionOk="0">
                <a:moveTo>
                  <a:pt x="223" y="0"/>
                </a:moveTo>
                <a:cubicBezTo>
                  <a:pt x="96" y="0"/>
                  <a:pt x="1" y="95"/>
                  <a:pt x="1" y="254"/>
                </a:cubicBezTo>
                <a:lnTo>
                  <a:pt x="1" y="1742"/>
                </a:lnTo>
                <a:cubicBezTo>
                  <a:pt x="1" y="1855"/>
                  <a:pt x="77" y="1969"/>
                  <a:pt x="184" y="1969"/>
                </a:cubicBezTo>
                <a:cubicBezTo>
                  <a:pt x="196" y="1969"/>
                  <a:pt x="209" y="1967"/>
                  <a:pt x="223" y="1964"/>
                </a:cubicBezTo>
                <a:cubicBezTo>
                  <a:pt x="349" y="1964"/>
                  <a:pt x="476" y="1869"/>
                  <a:pt x="476" y="1742"/>
                </a:cubicBezTo>
                <a:lnTo>
                  <a:pt x="476" y="254"/>
                </a:lnTo>
                <a:cubicBezTo>
                  <a:pt x="476" y="127"/>
                  <a:pt x="349" y="0"/>
                  <a:pt x="2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1"/>
          <p:cNvSpPr/>
          <p:nvPr/>
        </p:nvSpPr>
        <p:spPr>
          <a:xfrm>
            <a:off x="7758747" y="3138884"/>
            <a:ext cx="17275" cy="61805"/>
          </a:xfrm>
          <a:custGeom>
            <a:avLst/>
            <a:gdLst/>
            <a:ahLst/>
            <a:cxnLst/>
            <a:rect l="l" t="t" r="r" b="b"/>
            <a:pathLst>
              <a:path w="540" h="1932" extrusionOk="0">
                <a:moveTo>
                  <a:pt x="254" y="0"/>
                </a:moveTo>
                <a:cubicBezTo>
                  <a:pt x="127" y="0"/>
                  <a:pt x="1" y="95"/>
                  <a:pt x="32" y="254"/>
                </a:cubicBezTo>
                <a:cubicBezTo>
                  <a:pt x="64" y="729"/>
                  <a:pt x="64" y="1204"/>
                  <a:pt x="64" y="1679"/>
                </a:cubicBezTo>
                <a:cubicBezTo>
                  <a:pt x="64" y="1805"/>
                  <a:pt x="159" y="1932"/>
                  <a:pt x="286" y="1932"/>
                </a:cubicBezTo>
                <a:cubicBezTo>
                  <a:pt x="412" y="1932"/>
                  <a:pt x="539" y="1837"/>
                  <a:pt x="539" y="1679"/>
                </a:cubicBezTo>
                <a:cubicBezTo>
                  <a:pt x="539" y="1204"/>
                  <a:pt x="539" y="729"/>
                  <a:pt x="476" y="254"/>
                </a:cubicBezTo>
                <a:cubicBezTo>
                  <a:pt x="476" y="127"/>
                  <a:pt x="381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1"/>
          <p:cNvSpPr/>
          <p:nvPr/>
        </p:nvSpPr>
        <p:spPr>
          <a:xfrm>
            <a:off x="7811436" y="3140739"/>
            <a:ext cx="15227" cy="62988"/>
          </a:xfrm>
          <a:custGeom>
            <a:avLst/>
            <a:gdLst/>
            <a:ahLst/>
            <a:cxnLst/>
            <a:rect l="l" t="t" r="r" b="b"/>
            <a:pathLst>
              <a:path w="476" h="1969" extrusionOk="0">
                <a:moveTo>
                  <a:pt x="262" y="1"/>
                </a:moveTo>
                <a:cubicBezTo>
                  <a:pt x="249" y="1"/>
                  <a:pt x="236" y="2"/>
                  <a:pt x="222" y="6"/>
                </a:cubicBezTo>
                <a:cubicBezTo>
                  <a:pt x="95" y="6"/>
                  <a:pt x="0" y="101"/>
                  <a:pt x="0" y="227"/>
                </a:cubicBezTo>
                <a:lnTo>
                  <a:pt x="0" y="1747"/>
                </a:lnTo>
                <a:cubicBezTo>
                  <a:pt x="0" y="1842"/>
                  <a:pt x="95" y="1969"/>
                  <a:pt x="222" y="1969"/>
                </a:cubicBezTo>
                <a:cubicBezTo>
                  <a:pt x="349" y="1969"/>
                  <a:pt x="476" y="1874"/>
                  <a:pt x="476" y="1747"/>
                </a:cubicBezTo>
                <a:lnTo>
                  <a:pt x="476" y="227"/>
                </a:lnTo>
                <a:cubicBezTo>
                  <a:pt x="476" y="114"/>
                  <a:pt x="374" y="1"/>
                  <a:pt x="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1"/>
          <p:cNvSpPr/>
          <p:nvPr/>
        </p:nvSpPr>
        <p:spPr>
          <a:xfrm>
            <a:off x="7857023" y="3137604"/>
            <a:ext cx="18266" cy="64268"/>
          </a:xfrm>
          <a:custGeom>
            <a:avLst/>
            <a:gdLst/>
            <a:ahLst/>
            <a:cxnLst/>
            <a:rect l="l" t="t" r="r" b="b"/>
            <a:pathLst>
              <a:path w="571" h="2009" extrusionOk="0">
                <a:moveTo>
                  <a:pt x="244" y="0"/>
                </a:moveTo>
                <a:cubicBezTo>
                  <a:pt x="225" y="0"/>
                  <a:pt x="207" y="3"/>
                  <a:pt x="191" y="9"/>
                </a:cubicBezTo>
                <a:cubicBezTo>
                  <a:pt x="64" y="40"/>
                  <a:pt x="1" y="167"/>
                  <a:pt x="1" y="294"/>
                </a:cubicBezTo>
                <a:cubicBezTo>
                  <a:pt x="96" y="769"/>
                  <a:pt x="96" y="1275"/>
                  <a:pt x="96" y="1782"/>
                </a:cubicBezTo>
                <a:cubicBezTo>
                  <a:pt x="96" y="1895"/>
                  <a:pt x="197" y="2009"/>
                  <a:pt x="309" y="2009"/>
                </a:cubicBezTo>
                <a:cubicBezTo>
                  <a:pt x="322" y="2009"/>
                  <a:pt x="336" y="2007"/>
                  <a:pt x="349" y="2004"/>
                </a:cubicBezTo>
                <a:cubicBezTo>
                  <a:pt x="476" y="2004"/>
                  <a:pt x="571" y="1909"/>
                  <a:pt x="571" y="1782"/>
                </a:cubicBezTo>
                <a:cubicBezTo>
                  <a:pt x="571" y="1244"/>
                  <a:pt x="571" y="705"/>
                  <a:pt x="476" y="167"/>
                </a:cubicBezTo>
                <a:cubicBezTo>
                  <a:pt x="449" y="62"/>
                  <a:pt x="336" y="0"/>
                  <a:pt x="2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1"/>
          <p:cNvSpPr/>
          <p:nvPr/>
        </p:nvSpPr>
        <p:spPr>
          <a:xfrm>
            <a:off x="7910735" y="3138884"/>
            <a:ext cx="15227" cy="64844"/>
          </a:xfrm>
          <a:custGeom>
            <a:avLst/>
            <a:gdLst/>
            <a:ahLst/>
            <a:cxnLst/>
            <a:rect l="l" t="t" r="r" b="b"/>
            <a:pathLst>
              <a:path w="476" h="2027" extrusionOk="0">
                <a:moveTo>
                  <a:pt x="253" y="0"/>
                </a:moveTo>
                <a:cubicBezTo>
                  <a:pt x="127" y="0"/>
                  <a:pt x="0" y="95"/>
                  <a:pt x="0" y="254"/>
                </a:cubicBezTo>
                <a:lnTo>
                  <a:pt x="0" y="1805"/>
                </a:lnTo>
                <a:cubicBezTo>
                  <a:pt x="0" y="1900"/>
                  <a:pt x="127" y="2027"/>
                  <a:pt x="253" y="2027"/>
                </a:cubicBezTo>
                <a:cubicBezTo>
                  <a:pt x="380" y="2027"/>
                  <a:pt x="475" y="1932"/>
                  <a:pt x="475" y="1805"/>
                </a:cubicBezTo>
                <a:lnTo>
                  <a:pt x="475" y="254"/>
                </a:lnTo>
                <a:cubicBezTo>
                  <a:pt x="475" y="127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1"/>
          <p:cNvSpPr/>
          <p:nvPr/>
        </p:nvSpPr>
        <p:spPr>
          <a:xfrm>
            <a:off x="7953283" y="3138884"/>
            <a:ext cx="17243" cy="62988"/>
          </a:xfrm>
          <a:custGeom>
            <a:avLst/>
            <a:gdLst/>
            <a:ahLst/>
            <a:cxnLst/>
            <a:rect l="l" t="t" r="r" b="b"/>
            <a:pathLst>
              <a:path w="539" h="1969" extrusionOk="0">
                <a:moveTo>
                  <a:pt x="254" y="0"/>
                </a:moveTo>
                <a:cubicBezTo>
                  <a:pt x="127" y="0"/>
                  <a:pt x="0" y="95"/>
                  <a:pt x="0" y="254"/>
                </a:cubicBezTo>
                <a:cubicBezTo>
                  <a:pt x="0" y="729"/>
                  <a:pt x="63" y="1235"/>
                  <a:pt x="63" y="1742"/>
                </a:cubicBezTo>
                <a:cubicBezTo>
                  <a:pt x="63" y="1855"/>
                  <a:pt x="139" y="1969"/>
                  <a:pt x="246" y="1969"/>
                </a:cubicBezTo>
                <a:cubicBezTo>
                  <a:pt x="259" y="1969"/>
                  <a:pt x="272" y="1967"/>
                  <a:pt x="285" y="1964"/>
                </a:cubicBezTo>
                <a:cubicBezTo>
                  <a:pt x="412" y="1964"/>
                  <a:pt x="539" y="1869"/>
                  <a:pt x="539" y="1742"/>
                </a:cubicBezTo>
                <a:cubicBezTo>
                  <a:pt x="539" y="1235"/>
                  <a:pt x="475" y="729"/>
                  <a:pt x="475" y="254"/>
                </a:cubicBezTo>
                <a:cubicBezTo>
                  <a:pt x="475" y="127"/>
                  <a:pt x="380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8001909" y="3140739"/>
            <a:ext cx="17243" cy="64172"/>
          </a:xfrm>
          <a:custGeom>
            <a:avLst/>
            <a:gdLst/>
            <a:ahLst/>
            <a:cxnLst/>
            <a:rect l="l" t="t" r="r" b="b"/>
            <a:pathLst>
              <a:path w="539" h="2006" extrusionOk="0">
                <a:moveTo>
                  <a:pt x="293" y="1"/>
                </a:moveTo>
                <a:cubicBezTo>
                  <a:pt x="280" y="1"/>
                  <a:pt x="267" y="2"/>
                  <a:pt x="254" y="6"/>
                </a:cubicBezTo>
                <a:cubicBezTo>
                  <a:pt x="127" y="6"/>
                  <a:pt x="0" y="101"/>
                  <a:pt x="0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40" y="2006"/>
                  <a:pt x="246" y="2006"/>
                </a:cubicBezTo>
                <a:cubicBezTo>
                  <a:pt x="259" y="2006"/>
                  <a:pt x="272" y="2004"/>
                  <a:pt x="285" y="2001"/>
                </a:cubicBezTo>
                <a:cubicBezTo>
                  <a:pt x="412" y="2001"/>
                  <a:pt x="539" y="1906"/>
                  <a:pt x="539" y="1779"/>
                </a:cubicBezTo>
                <a:cubicBezTo>
                  <a:pt x="539" y="1272"/>
                  <a:pt x="539" y="734"/>
                  <a:pt x="475" y="227"/>
                </a:cubicBezTo>
                <a:cubicBezTo>
                  <a:pt x="475" y="114"/>
                  <a:pt x="399" y="1"/>
                  <a:pt x="2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8045481" y="3138884"/>
            <a:ext cx="14204" cy="61805"/>
          </a:xfrm>
          <a:custGeom>
            <a:avLst/>
            <a:gdLst/>
            <a:ahLst/>
            <a:cxnLst/>
            <a:rect l="l" t="t" r="r" b="b"/>
            <a:pathLst>
              <a:path w="444" h="1932" extrusionOk="0">
                <a:moveTo>
                  <a:pt x="222" y="0"/>
                </a:moveTo>
                <a:cubicBezTo>
                  <a:pt x="95" y="0"/>
                  <a:pt x="0" y="95"/>
                  <a:pt x="0" y="254"/>
                </a:cubicBezTo>
                <a:lnTo>
                  <a:pt x="0" y="1679"/>
                </a:lnTo>
                <a:cubicBezTo>
                  <a:pt x="0" y="1805"/>
                  <a:pt x="95" y="1932"/>
                  <a:pt x="222" y="1932"/>
                </a:cubicBezTo>
                <a:cubicBezTo>
                  <a:pt x="348" y="1932"/>
                  <a:pt x="443" y="1837"/>
                  <a:pt x="443" y="1679"/>
                </a:cubicBezTo>
                <a:lnTo>
                  <a:pt x="443" y="254"/>
                </a:lnTo>
                <a:cubicBezTo>
                  <a:pt x="443" y="127"/>
                  <a:pt x="348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8092059" y="3141923"/>
            <a:ext cx="17275" cy="53711"/>
          </a:xfrm>
          <a:custGeom>
            <a:avLst/>
            <a:gdLst/>
            <a:ahLst/>
            <a:cxnLst/>
            <a:rect l="l" t="t" r="r" b="b"/>
            <a:pathLst>
              <a:path w="540" h="1679" extrusionOk="0">
                <a:moveTo>
                  <a:pt x="254" y="0"/>
                </a:moveTo>
                <a:cubicBezTo>
                  <a:pt x="127" y="0"/>
                  <a:pt x="1" y="95"/>
                  <a:pt x="1" y="254"/>
                </a:cubicBezTo>
                <a:cubicBezTo>
                  <a:pt x="64" y="634"/>
                  <a:pt x="64" y="1045"/>
                  <a:pt x="64" y="1457"/>
                </a:cubicBezTo>
                <a:cubicBezTo>
                  <a:pt x="64" y="1584"/>
                  <a:pt x="159" y="1679"/>
                  <a:pt x="286" y="1679"/>
                </a:cubicBezTo>
                <a:cubicBezTo>
                  <a:pt x="413" y="1679"/>
                  <a:pt x="539" y="1584"/>
                  <a:pt x="539" y="1457"/>
                </a:cubicBezTo>
                <a:cubicBezTo>
                  <a:pt x="539" y="1045"/>
                  <a:pt x="539" y="634"/>
                  <a:pt x="476" y="254"/>
                </a:cubicBezTo>
                <a:cubicBezTo>
                  <a:pt x="476" y="127"/>
                  <a:pt x="381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>
            <a:off x="8126513" y="3138692"/>
            <a:ext cx="19290" cy="58958"/>
          </a:xfrm>
          <a:custGeom>
            <a:avLst/>
            <a:gdLst/>
            <a:ahLst/>
            <a:cxnLst/>
            <a:rect l="l" t="t" r="r" b="b"/>
            <a:pathLst>
              <a:path w="603" h="1843" extrusionOk="0">
                <a:moveTo>
                  <a:pt x="240" y="0"/>
                </a:moveTo>
                <a:cubicBezTo>
                  <a:pt x="224" y="0"/>
                  <a:pt x="207" y="2"/>
                  <a:pt x="191" y="6"/>
                </a:cubicBezTo>
                <a:cubicBezTo>
                  <a:pt x="64" y="70"/>
                  <a:pt x="1" y="165"/>
                  <a:pt x="32" y="323"/>
                </a:cubicBezTo>
                <a:cubicBezTo>
                  <a:pt x="64" y="545"/>
                  <a:pt x="96" y="703"/>
                  <a:pt x="96" y="956"/>
                </a:cubicBezTo>
                <a:cubicBezTo>
                  <a:pt x="127" y="1178"/>
                  <a:pt x="127" y="1400"/>
                  <a:pt x="127" y="1590"/>
                </a:cubicBezTo>
                <a:cubicBezTo>
                  <a:pt x="127" y="1716"/>
                  <a:pt x="222" y="1843"/>
                  <a:pt x="349" y="1843"/>
                </a:cubicBezTo>
                <a:cubicBezTo>
                  <a:pt x="476" y="1843"/>
                  <a:pt x="602" y="1748"/>
                  <a:pt x="602" y="1590"/>
                </a:cubicBezTo>
                <a:cubicBezTo>
                  <a:pt x="602" y="1115"/>
                  <a:pt x="571" y="640"/>
                  <a:pt x="476" y="196"/>
                </a:cubicBezTo>
                <a:cubicBezTo>
                  <a:pt x="448" y="86"/>
                  <a:pt x="349" y="0"/>
                  <a:pt x="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8175139" y="3141923"/>
            <a:ext cx="14236" cy="55727"/>
          </a:xfrm>
          <a:custGeom>
            <a:avLst/>
            <a:gdLst/>
            <a:ahLst/>
            <a:cxnLst/>
            <a:rect l="l" t="t" r="r" b="b"/>
            <a:pathLst>
              <a:path w="445" h="1742" extrusionOk="0">
                <a:moveTo>
                  <a:pt x="222" y="0"/>
                </a:moveTo>
                <a:cubicBezTo>
                  <a:pt x="96" y="0"/>
                  <a:pt x="1" y="95"/>
                  <a:pt x="1" y="254"/>
                </a:cubicBezTo>
                <a:lnTo>
                  <a:pt x="1" y="1489"/>
                </a:lnTo>
                <a:cubicBezTo>
                  <a:pt x="1" y="1615"/>
                  <a:pt x="96" y="1742"/>
                  <a:pt x="222" y="1742"/>
                </a:cubicBezTo>
                <a:cubicBezTo>
                  <a:pt x="349" y="1742"/>
                  <a:pt x="444" y="1615"/>
                  <a:pt x="444" y="1489"/>
                </a:cubicBezTo>
                <a:lnTo>
                  <a:pt x="444" y="254"/>
                </a:lnTo>
                <a:cubicBezTo>
                  <a:pt x="444" y="127"/>
                  <a:pt x="349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>
            <a:off x="8226804" y="3257154"/>
            <a:ext cx="18266" cy="69930"/>
          </a:xfrm>
          <a:custGeom>
            <a:avLst/>
            <a:gdLst/>
            <a:ahLst/>
            <a:cxnLst/>
            <a:rect l="l" t="t" r="r" b="b"/>
            <a:pathLst>
              <a:path w="571" h="2186" extrusionOk="0">
                <a:moveTo>
                  <a:pt x="226" y="0"/>
                </a:moveTo>
                <a:cubicBezTo>
                  <a:pt x="204" y="0"/>
                  <a:pt x="181" y="3"/>
                  <a:pt x="159" y="8"/>
                </a:cubicBezTo>
                <a:cubicBezTo>
                  <a:pt x="32" y="40"/>
                  <a:pt x="1" y="167"/>
                  <a:pt x="1" y="293"/>
                </a:cubicBezTo>
                <a:cubicBezTo>
                  <a:pt x="96" y="832"/>
                  <a:pt x="32" y="1402"/>
                  <a:pt x="32" y="1972"/>
                </a:cubicBezTo>
                <a:cubicBezTo>
                  <a:pt x="32" y="2114"/>
                  <a:pt x="151" y="2186"/>
                  <a:pt x="270" y="2186"/>
                </a:cubicBezTo>
                <a:cubicBezTo>
                  <a:pt x="389" y="2186"/>
                  <a:pt x="508" y="2114"/>
                  <a:pt x="508" y="1972"/>
                </a:cubicBezTo>
                <a:cubicBezTo>
                  <a:pt x="508" y="1370"/>
                  <a:pt x="571" y="769"/>
                  <a:pt x="476" y="167"/>
                </a:cubicBezTo>
                <a:cubicBezTo>
                  <a:pt x="450" y="62"/>
                  <a:pt x="336" y="0"/>
                  <a:pt x="2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>
            <a:off x="8269352" y="3234920"/>
            <a:ext cx="18266" cy="69130"/>
          </a:xfrm>
          <a:custGeom>
            <a:avLst/>
            <a:gdLst/>
            <a:ahLst/>
            <a:cxnLst/>
            <a:rect l="l" t="t" r="r" b="b"/>
            <a:pathLst>
              <a:path w="571" h="2161" extrusionOk="0">
                <a:moveTo>
                  <a:pt x="210" y="1"/>
                </a:moveTo>
                <a:cubicBezTo>
                  <a:pt x="193" y="1"/>
                  <a:pt x="176" y="3"/>
                  <a:pt x="159" y="7"/>
                </a:cubicBezTo>
                <a:cubicBezTo>
                  <a:pt x="33" y="38"/>
                  <a:pt x="1" y="165"/>
                  <a:pt x="1" y="292"/>
                </a:cubicBezTo>
                <a:cubicBezTo>
                  <a:pt x="96" y="830"/>
                  <a:pt x="64" y="1400"/>
                  <a:pt x="64" y="1939"/>
                </a:cubicBezTo>
                <a:cubicBezTo>
                  <a:pt x="64" y="2065"/>
                  <a:pt x="159" y="2160"/>
                  <a:pt x="286" y="2160"/>
                </a:cubicBezTo>
                <a:cubicBezTo>
                  <a:pt x="413" y="2160"/>
                  <a:pt x="508" y="2065"/>
                  <a:pt x="508" y="1939"/>
                </a:cubicBezTo>
                <a:cubicBezTo>
                  <a:pt x="508" y="1337"/>
                  <a:pt x="571" y="767"/>
                  <a:pt x="444" y="197"/>
                </a:cubicBezTo>
                <a:cubicBezTo>
                  <a:pt x="444" y="87"/>
                  <a:pt x="325" y="1"/>
                  <a:pt x="2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41"/>
          <p:cNvSpPr/>
          <p:nvPr/>
        </p:nvSpPr>
        <p:spPr>
          <a:xfrm>
            <a:off x="8300767" y="3213838"/>
            <a:ext cx="18266" cy="72969"/>
          </a:xfrm>
          <a:custGeom>
            <a:avLst/>
            <a:gdLst/>
            <a:ahLst/>
            <a:cxnLst/>
            <a:rect l="l" t="t" r="r" b="b"/>
            <a:pathLst>
              <a:path w="571" h="2281" extrusionOk="0">
                <a:moveTo>
                  <a:pt x="254" y="1"/>
                </a:moveTo>
                <a:cubicBezTo>
                  <a:pt x="127" y="1"/>
                  <a:pt x="1" y="96"/>
                  <a:pt x="1" y="222"/>
                </a:cubicBezTo>
                <a:cubicBezTo>
                  <a:pt x="64" y="824"/>
                  <a:pt x="64" y="1457"/>
                  <a:pt x="96" y="2059"/>
                </a:cubicBezTo>
                <a:cubicBezTo>
                  <a:pt x="127" y="2186"/>
                  <a:pt x="191" y="2281"/>
                  <a:pt x="349" y="2281"/>
                </a:cubicBezTo>
                <a:cubicBezTo>
                  <a:pt x="444" y="2281"/>
                  <a:pt x="571" y="2186"/>
                  <a:pt x="571" y="2059"/>
                </a:cubicBezTo>
                <a:cubicBezTo>
                  <a:pt x="507" y="1457"/>
                  <a:pt x="507" y="824"/>
                  <a:pt x="476" y="222"/>
                </a:cubicBezTo>
                <a:cubicBezTo>
                  <a:pt x="476" y="96"/>
                  <a:pt x="381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1"/>
          <p:cNvSpPr/>
          <p:nvPr/>
        </p:nvSpPr>
        <p:spPr>
          <a:xfrm>
            <a:off x="8343315" y="3188246"/>
            <a:ext cx="21529" cy="77384"/>
          </a:xfrm>
          <a:custGeom>
            <a:avLst/>
            <a:gdLst/>
            <a:ahLst/>
            <a:cxnLst/>
            <a:rect l="l" t="t" r="r" b="b"/>
            <a:pathLst>
              <a:path w="673" h="2419" extrusionOk="0">
                <a:moveTo>
                  <a:pt x="289" y="1"/>
                </a:moveTo>
                <a:cubicBezTo>
                  <a:pt x="267" y="1"/>
                  <a:pt x="244" y="4"/>
                  <a:pt x="222" y="9"/>
                </a:cubicBezTo>
                <a:cubicBezTo>
                  <a:pt x="96" y="72"/>
                  <a:pt x="64" y="199"/>
                  <a:pt x="64" y="294"/>
                </a:cubicBezTo>
                <a:cubicBezTo>
                  <a:pt x="159" y="959"/>
                  <a:pt x="1" y="1592"/>
                  <a:pt x="159" y="2257"/>
                </a:cubicBezTo>
                <a:cubicBezTo>
                  <a:pt x="184" y="2370"/>
                  <a:pt x="273" y="2418"/>
                  <a:pt x="368" y="2418"/>
                </a:cubicBezTo>
                <a:cubicBezTo>
                  <a:pt x="513" y="2418"/>
                  <a:pt x="673" y="2304"/>
                  <a:pt x="634" y="2131"/>
                </a:cubicBezTo>
                <a:cubicBezTo>
                  <a:pt x="539" y="1814"/>
                  <a:pt x="571" y="1497"/>
                  <a:pt x="571" y="1181"/>
                </a:cubicBezTo>
                <a:cubicBezTo>
                  <a:pt x="571" y="864"/>
                  <a:pt x="571" y="516"/>
                  <a:pt x="507" y="167"/>
                </a:cubicBezTo>
                <a:cubicBezTo>
                  <a:pt x="507" y="62"/>
                  <a:pt x="399" y="1"/>
                  <a:pt x="2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1"/>
          <p:cNvSpPr/>
          <p:nvPr/>
        </p:nvSpPr>
        <p:spPr>
          <a:xfrm>
            <a:off x="8389925" y="3163709"/>
            <a:ext cx="18266" cy="78791"/>
          </a:xfrm>
          <a:custGeom>
            <a:avLst/>
            <a:gdLst/>
            <a:ahLst/>
            <a:cxnLst/>
            <a:rect l="l" t="t" r="r" b="b"/>
            <a:pathLst>
              <a:path w="571" h="2463" extrusionOk="0">
                <a:moveTo>
                  <a:pt x="270" y="0"/>
                </a:moveTo>
                <a:cubicBezTo>
                  <a:pt x="151" y="0"/>
                  <a:pt x="32" y="79"/>
                  <a:pt x="32" y="238"/>
                </a:cubicBezTo>
                <a:cubicBezTo>
                  <a:pt x="32" y="934"/>
                  <a:pt x="1" y="1599"/>
                  <a:pt x="96" y="2296"/>
                </a:cubicBezTo>
                <a:cubicBezTo>
                  <a:pt x="122" y="2401"/>
                  <a:pt x="235" y="2462"/>
                  <a:pt x="327" y="2462"/>
                </a:cubicBezTo>
                <a:cubicBezTo>
                  <a:pt x="346" y="2462"/>
                  <a:pt x="364" y="2460"/>
                  <a:pt x="381" y="2454"/>
                </a:cubicBezTo>
                <a:cubicBezTo>
                  <a:pt x="507" y="2423"/>
                  <a:pt x="571" y="2296"/>
                  <a:pt x="539" y="2169"/>
                </a:cubicBezTo>
                <a:cubicBezTo>
                  <a:pt x="444" y="1536"/>
                  <a:pt x="507" y="871"/>
                  <a:pt x="507" y="238"/>
                </a:cubicBezTo>
                <a:cubicBezTo>
                  <a:pt x="507" y="79"/>
                  <a:pt x="388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1"/>
          <p:cNvSpPr/>
          <p:nvPr/>
        </p:nvSpPr>
        <p:spPr>
          <a:xfrm>
            <a:off x="8428410" y="3143938"/>
            <a:ext cx="18266" cy="76520"/>
          </a:xfrm>
          <a:custGeom>
            <a:avLst/>
            <a:gdLst/>
            <a:ahLst/>
            <a:cxnLst/>
            <a:rect l="l" t="t" r="r" b="b"/>
            <a:pathLst>
              <a:path w="571" h="2392" extrusionOk="0">
                <a:moveTo>
                  <a:pt x="254" y="1"/>
                </a:moveTo>
                <a:cubicBezTo>
                  <a:pt x="128" y="1"/>
                  <a:pt x="1" y="96"/>
                  <a:pt x="1" y="222"/>
                </a:cubicBezTo>
                <a:cubicBezTo>
                  <a:pt x="64" y="887"/>
                  <a:pt x="128" y="1521"/>
                  <a:pt x="128" y="2154"/>
                </a:cubicBezTo>
                <a:cubicBezTo>
                  <a:pt x="128" y="2312"/>
                  <a:pt x="238" y="2392"/>
                  <a:pt x="349" y="2392"/>
                </a:cubicBezTo>
                <a:cubicBezTo>
                  <a:pt x="460" y="2392"/>
                  <a:pt x="571" y="2312"/>
                  <a:pt x="571" y="2154"/>
                </a:cubicBezTo>
                <a:cubicBezTo>
                  <a:pt x="571" y="1521"/>
                  <a:pt x="539" y="887"/>
                  <a:pt x="476" y="222"/>
                </a:cubicBezTo>
                <a:cubicBezTo>
                  <a:pt x="476" y="96"/>
                  <a:pt x="381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41"/>
          <p:cNvSpPr/>
          <p:nvPr/>
        </p:nvSpPr>
        <p:spPr>
          <a:xfrm>
            <a:off x="8473006" y="3123528"/>
            <a:ext cx="15227" cy="65004"/>
          </a:xfrm>
          <a:custGeom>
            <a:avLst/>
            <a:gdLst/>
            <a:ahLst/>
            <a:cxnLst/>
            <a:rect l="l" t="t" r="r" b="b"/>
            <a:pathLst>
              <a:path w="476" h="2032" extrusionOk="0">
                <a:moveTo>
                  <a:pt x="262" y="0"/>
                </a:moveTo>
                <a:cubicBezTo>
                  <a:pt x="249" y="0"/>
                  <a:pt x="235" y="2"/>
                  <a:pt x="222" y="5"/>
                </a:cubicBezTo>
                <a:cubicBezTo>
                  <a:pt x="95" y="5"/>
                  <a:pt x="0" y="100"/>
                  <a:pt x="0" y="227"/>
                </a:cubicBezTo>
                <a:lnTo>
                  <a:pt x="0" y="1779"/>
                </a:lnTo>
                <a:cubicBezTo>
                  <a:pt x="0" y="1905"/>
                  <a:pt x="95" y="2032"/>
                  <a:pt x="222" y="2032"/>
                </a:cubicBezTo>
                <a:cubicBezTo>
                  <a:pt x="349" y="2000"/>
                  <a:pt x="475" y="1905"/>
                  <a:pt x="475" y="1779"/>
                </a:cubicBezTo>
                <a:lnTo>
                  <a:pt x="475" y="227"/>
                </a:lnTo>
                <a:cubicBezTo>
                  <a:pt x="475" y="114"/>
                  <a:pt x="374" y="0"/>
                  <a:pt x="2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41"/>
          <p:cNvSpPr/>
          <p:nvPr/>
        </p:nvSpPr>
        <p:spPr>
          <a:xfrm>
            <a:off x="8505412" y="3098703"/>
            <a:ext cx="23353" cy="78887"/>
          </a:xfrm>
          <a:custGeom>
            <a:avLst/>
            <a:gdLst/>
            <a:ahLst/>
            <a:cxnLst/>
            <a:rect l="l" t="t" r="r" b="b"/>
            <a:pathLst>
              <a:path w="730" h="2466" extrusionOk="0">
                <a:moveTo>
                  <a:pt x="273" y="1"/>
                </a:moveTo>
                <a:cubicBezTo>
                  <a:pt x="246" y="1"/>
                  <a:pt x="219" y="7"/>
                  <a:pt x="191" y="21"/>
                </a:cubicBezTo>
                <a:cubicBezTo>
                  <a:pt x="64" y="53"/>
                  <a:pt x="1" y="179"/>
                  <a:pt x="32" y="306"/>
                </a:cubicBezTo>
                <a:cubicBezTo>
                  <a:pt x="159" y="939"/>
                  <a:pt x="96" y="1636"/>
                  <a:pt x="222" y="2270"/>
                </a:cubicBezTo>
                <a:cubicBezTo>
                  <a:pt x="250" y="2380"/>
                  <a:pt x="373" y="2466"/>
                  <a:pt x="467" y="2466"/>
                </a:cubicBezTo>
                <a:cubicBezTo>
                  <a:pt x="481" y="2466"/>
                  <a:pt x="495" y="2464"/>
                  <a:pt x="508" y="2460"/>
                </a:cubicBezTo>
                <a:cubicBezTo>
                  <a:pt x="634" y="2396"/>
                  <a:pt x="729" y="2270"/>
                  <a:pt x="698" y="2143"/>
                </a:cubicBezTo>
                <a:cubicBezTo>
                  <a:pt x="539" y="1510"/>
                  <a:pt x="634" y="813"/>
                  <a:pt x="476" y="179"/>
                </a:cubicBezTo>
                <a:cubicBezTo>
                  <a:pt x="451" y="81"/>
                  <a:pt x="368" y="1"/>
                  <a:pt x="2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41"/>
          <p:cNvSpPr/>
          <p:nvPr/>
        </p:nvSpPr>
        <p:spPr>
          <a:xfrm>
            <a:off x="8550007" y="3075062"/>
            <a:ext cx="20282" cy="69930"/>
          </a:xfrm>
          <a:custGeom>
            <a:avLst/>
            <a:gdLst/>
            <a:ahLst/>
            <a:cxnLst/>
            <a:rect l="l" t="t" r="r" b="b"/>
            <a:pathLst>
              <a:path w="634" h="2186" extrusionOk="0">
                <a:moveTo>
                  <a:pt x="254" y="0"/>
                </a:moveTo>
                <a:cubicBezTo>
                  <a:pt x="127" y="0"/>
                  <a:pt x="0" y="127"/>
                  <a:pt x="0" y="253"/>
                </a:cubicBezTo>
                <a:cubicBezTo>
                  <a:pt x="32" y="823"/>
                  <a:pt x="159" y="1362"/>
                  <a:pt x="127" y="1932"/>
                </a:cubicBezTo>
                <a:cubicBezTo>
                  <a:pt x="95" y="2059"/>
                  <a:pt x="222" y="2185"/>
                  <a:pt x="349" y="2185"/>
                </a:cubicBezTo>
                <a:cubicBezTo>
                  <a:pt x="475" y="2185"/>
                  <a:pt x="570" y="2059"/>
                  <a:pt x="570" y="1932"/>
                </a:cubicBezTo>
                <a:cubicBezTo>
                  <a:pt x="634" y="1393"/>
                  <a:pt x="475" y="823"/>
                  <a:pt x="475" y="253"/>
                </a:cubicBezTo>
                <a:cubicBezTo>
                  <a:pt x="475" y="127"/>
                  <a:pt x="380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41"/>
          <p:cNvSpPr/>
          <p:nvPr/>
        </p:nvSpPr>
        <p:spPr>
          <a:xfrm>
            <a:off x="8591531" y="3053788"/>
            <a:ext cx="16251" cy="64844"/>
          </a:xfrm>
          <a:custGeom>
            <a:avLst/>
            <a:gdLst/>
            <a:ahLst/>
            <a:cxnLst/>
            <a:rect l="l" t="t" r="r" b="b"/>
            <a:pathLst>
              <a:path w="508" h="2027" extrusionOk="0">
                <a:moveTo>
                  <a:pt x="222" y="0"/>
                </a:moveTo>
                <a:cubicBezTo>
                  <a:pt x="127" y="0"/>
                  <a:pt x="1" y="95"/>
                  <a:pt x="1" y="222"/>
                </a:cubicBezTo>
                <a:cubicBezTo>
                  <a:pt x="64" y="760"/>
                  <a:pt x="64" y="1267"/>
                  <a:pt x="64" y="1773"/>
                </a:cubicBezTo>
                <a:cubicBezTo>
                  <a:pt x="64" y="1900"/>
                  <a:pt x="159" y="2027"/>
                  <a:pt x="286" y="2027"/>
                </a:cubicBezTo>
                <a:cubicBezTo>
                  <a:pt x="412" y="2027"/>
                  <a:pt x="507" y="1900"/>
                  <a:pt x="507" y="1773"/>
                </a:cubicBezTo>
                <a:cubicBezTo>
                  <a:pt x="507" y="1267"/>
                  <a:pt x="507" y="760"/>
                  <a:pt x="476" y="222"/>
                </a:cubicBezTo>
                <a:cubicBezTo>
                  <a:pt x="444" y="95"/>
                  <a:pt x="381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41"/>
          <p:cNvSpPr/>
          <p:nvPr/>
        </p:nvSpPr>
        <p:spPr>
          <a:xfrm>
            <a:off x="8623746" y="3032418"/>
            <a:ext cx="20506" cy="66987"/>
          </a:xfrm>
          <a:custGeom>
            <a:avLst/>
            <a:gdLst/>
            <a:ahLst/>
            <a:cxnLst/>
            <a:rect l="l" t="t" r="r" b="b"/>
            <a:pathLst>
              <a:path w="641" h="2094" extrusionOk="0">
                <a:moveTo>
                  <a:pt x="285" y="1"/>
                </a:moveTo>
                <a:cubicBezTo>
                  <a:pt x="148" y="1"/>
                  <a:pt x="0" y="115"/>
                  <a:pt x="39" y="288"/>
                </a:cubicBezTo>
                <a:cubicBezTo>
                  <a:pt x="165" y="795"/>
                  <a:pt x="134" y="1333"/>
                  <a:pt x="134" y="1871"/>
                </a:cubicBezTo>
                <a:cubicBezTo>
                  <a:pt x="134" y="1998"/>
                  <a:pt x="229" y="2093"/>
                  <a:pt x="355" y="2093"/>
                </a:cubicBezTo>
                <a:cubicBezTo>
                  <a:pt x="482" y="2093"/>
                  <a:pt x="609" y="1998"/>
                  <a:pt x="609" y="1871"/>
                </a:cubicBezTo>
                <a:cubicBezTo>
                  <a:pt x="609" y="1301"/>
                  <a:pt x="640" y="731"/>
                  <a:pt x="482" y="161"/>
                </a:cubicBezTo>
                <a:cubicBezTo>
                  <a:pt x="457" y="49"/>
                  <a:pt x="373" y="1"/>
                  <a:pt x="2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41"/>
          <p:cNvSpPr/>
          <p:nvPr/>
        </p:nvSpPr>
        <p:spPr>
          <a:xfrm>
            <a:off x="7089084" y="2914468"/>
            <a:ext cx="15227" cy="72201"/>
          </a:xfrm>
          <a:custGeom>
            <a:avLst/>
            <a:gdLst/>
            <a:ahLst/>
            <a:cxnLst/>
            <a:rect l="l" t="t" r="r" b="b"/>
            <a:pathLst>
              <a:path w="476" h="2257" extrusionOk="0">
                <a:moveTo>
                  <a:pt x="238" y="1"/>
                </a:moveTo>
                <a:cubicBezTo>
                  <a:pt x="119" y="1"/>
                  <a:pt x="0" y="80"/>
                  <a:pt x="0" y="238"/>
                </a:cubicBezTo>
                <a:lnTo>
                  <a:pt x="0" y="2043"/>
                </a:lnTo>
                <a:cubicBezTo>
                  <a:pt x="0" y="2186"/>
                  <a:pt x="119" y="2257"/>
                  <a:pt x="238" y="2257"/>
                </a:cubicBezTo>
                <a:cubicBezTo>
                  <a:pt x="357" y="2257"/>
                  <a:pt x="475" y="2186"/>
                  <a:pt x="475" y="2043"/>
                </a:cubicBezTo>
                <a:lnTo>
                  <a:pt x="475" y="238"/>
                </a:lnTo>
                <a:cubicBezTo>
                  <a:pt x="475" y="80"/>
                  <a:pt x="357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41"/>
          <p:cNvSpPr/>
          <p:nvPr/>
        </p:nvSpPr>
        <p:spPr>
          <a:xfrm>
            <a:off x="7131631" y="2941053"/>
            <a:ext cx="19290" cy="72745"/>
          </a:xfrm>
          <a:custGeom>
            <a:avLst/>
            <a:gdLst/>
            <a:ahLst/>
            <a:cxnLst/>
            <a:rect l="l" t="t" r="r" b="b"/>
            <a:pathLst>
              <a:path w="603" h="2274" extrusionOk="0">
                <a:moveTo>
                  <a:pt x="348" y="1"/>
                </a:moveTo>
                <a:cubicBezTo>
                  <a:pt x="245" y="1"/>
                  <a:pt x="153" y="62"/>
                  <a:pt x="127" y="167"/>
                </a:cubicBezTo>
                <a:cubicBezTo>
                  <a:pt x="1" y="800"/>
                  <a:pt x="64" y="1402"/>
                  <a:pt x="64" y="2036"/>
                </a:cubicBezTo>
                <a:cubicBezTo>
                  <a:pt x="64" y="2194"/>
                  <a:pt x="183" y="2273"/>
                  <a:pt x="301" y="2273"/>
                </a:cubicBezTo>
                <a:cubicBezTo>
                  <a:pt x="420" y="2273"/>
                  <a:pt x="539" y="2194"/>
                  <a:pt x="539" y="2036"/>
                </a:cubicBezTo>
                <a:cubicBezTo>
                  <a:pt x="539" y="1466"/>
                  <a:pt x="476" y="864"/>
                  <a:pt x="571" y="294"/>
                </a:cubicBezTo>
                <a:cubicBezTo>
                  <a:pt x="602" y="167"/>
                  <a:pt x="539" y="40"/>
                  <a:pt x="412" y="9"/>
                </a:cubicBezTo>
                <a:cubicBezTo>
                  <a:pt x="391" y="3"/>
                  <a:pt x="369" y="1"/>
                  <a:pt x="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1"/>
          <p:cNvSpPr/>
          <p:nvPr/>
        </p:nvSpPr>
        <p:spPr>
          <a:xfrm>
            <a:off x="7173156" y="2977778"/>
            <a:ext cx="17275" cy="68938"/>
          </a:xfrm>
          <a:custGeom>
            <a:avLst/>
            <a:gdLst/>
            <a:ahLst/>
            <a:cxnLst/>
            <a:rect l="l" t="t" r="r" b="b"/>
            <a:pathLst>
              <a:path w="540" h="2155" extrusionOk="0">
                <a:moveTo>
                  <a:pt x="254" y="1"/>
                </a:moveTo>
                <a:cubicBezTo>
                  <a:pt x="128" y="1"/>
                  <a:pt x="1" y="128"/>
                  <a:pt x="1" y="254"/>
                </a:cubicBezTo>
                <a:cubicBezTo>
                  <a:pt x="96" y="793"/>
                  <a:pt x="64" y="1363"/>
                  <a:pt x="64" y="1933"/>
                </a:cubicBezTo>
                <a:cubicBezTo>
                  <a:pt x="64" y="2059"/>
                  <a:pt x="191" y="2154"/>
                  <a:pt x="318" y="2154"/>
                </a:cubicBezTo>
                <a:cubicBezTo>
                  <a:pt x="444" y="2154"/>
                  <a:pt x="539" y="2059"/>
                  <a:pt x="539" y="1933"/>
                </a:cubicBezTo>
                <a:cubicBezTo>
                  <a:pt x="539" y="1363"/>
                  <a:pt x="539" y="793"/>
                  <a:pt x="476" y="254"/>
                </a:cubicBezTo>
                <a:cubicBezTo>
                  <a:pt x="476" y="128"/>
                  <a:pt x="381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1"/>
          <p:cNvSpPr/>
          <p:nvPr/>
        </p:nvSpPr>
        <p:spPr>
          <a:xfrm>
            <a:off x="5397666" y="2878767"/>
            <a:ext cx="163757" cy="181703"/>
          </a:xfrm>
          <a:custGeom>
            <a:avLst/>
            <a:gdLst/>
            <a:ahLst/>
            <a:cxnLst/>
            <a:rect l="l" t="t" r="r" b="b"/>
            <a:pathLst>
              <a:path w="5119" h="5680" extrusionOk="0">
                <a:moveTo>
                  <a:pt x="326" y="0"/>
                </a:moveTo>
                <a:cubicBezTo>
                  <a:pt x="159" y="0"/>
                  <a:pt x="1" y="103"/>
                  <a:pt x="17" y="309"/>
                </a:cubicBezTo>
                <a:cubicBezTo>
                  <a:pt x="80" y="721"/>
                  <a:pt x="112" y="1101"/>
                  <a:pt x="143" y="1512"/>
                </a:cubicBezTo>
                <a:cubicBezTo>
                  <a:pt x="175" y="1766"/>
                  <a:pt x="175" y="2019"/>
                  <a:pt x="207" y="2304"/>
                </a:cubicBezTo>
                <a:cubicBezTo>
                  <a:pt x="207" y="2431"/>
                  <a:pt x="207" y="2652"/>
                  <a:pt x="302" y="2779"/>
                </a:cubicBezTo>
                <a:cubicBezTo>
                  <a:pt x="365" y="2842"/>
                  <a:pt x="492" y="2937"/>
                  <a:pt x="555" y="2969"/>
                </a:cubicBezTo>
                <a:cubicBezTo>
                  <a:pt x="745" y="3128"/>
                  <a:pt x="935" y="3254"/>
                  <a:pt x="1125" y="3381"/>
                </a:cubicBezTo>
                <a:cubicBezTo>
                  <a:pt x="1664" y="3761"/>
                  <a:pt x="2202" y="4141"/>
                  <a:pt x="2740" y="4489"/>
                </a:cubicBezTo>
                <a:cubicBezTo>
                  <a:pt x="3310" y="4901"/>
                  <a:pt x="3880" y="5281"/>
                  <a:pt x="4482" y="5629"/>
                </a:cubicBezTo>
                <a:cubicBezTo>
                  <a:pt x="4537" y="5664"/>
                  <a:pt x="4592" y="5680"/>
                  <a:pt x="4644" y="5680"/>
                </a:cubicBezTo>
                <a:cubicBezTo>
                  <a:pt x="4922" y="5680"/>
                  <a:pt x="5119" y="5246"/>
                  <a:pt x="4799" y="5059"/>
                </a:cubicBezTo>
                <a:cubicBezTo>
                  <a:pt x="3425" y="4265"/>
                  <a:pt x="2139" y="3324"/>
                  <a:pt x="856" y="2378"/>
                </a:cubicBezTo>
                <a:lnTo>
                  <a:pt x="856" y="2378"/>
                </a:lnTo>
                <a:cubicBezTo>
                  <a:pt x="798" y="1705"/>
                  <a:pt x="740" y="1007"/>
                  <a:pt x="682" y="309"/>
                </a:cubicBezTo>
                <a:cubicBezTo>
                  <a:pt x="666" y="103"/>
                  <a:pt x="492" y="0"/>
                  <a:pt x="3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1"/>
          <p:cNvSpPr/>
          <p:nvPr/>
        </p:nvSpPr>
        <p:spPr>
          <a:xfrm>
            <a:off x="5399202" y="3004490"/>
            <a:ext cx="1642239" cy="355665"/>
          </a:xfrm>
          <a:custGeom>
            <a:avLst/>
            <a:gdLst/>
            <a:ahLst/>
            <a:cxnLst/>
            <a:rect l="l" t="t" r="r" b="b"/>
            <a:pathLst>
              <a:path w="51336" h="11118" extrusionOk="0">
                <a:moveTo>
                  <a:pt x="50899" y="1"/>
                </a:moveTo>
                <a:cubicBezTo>
                  <a:pt x="50736" y="1"/>
                  <a:pt x="50576" y="104"/>
                  <a:pt x="50576" y="306"/>
                </a:cubicBezTo>
                <a:lnTo>
                  <a:pt x="50576" y="2076"/>
                </a:lnTo>
                <a:lnTo>
                  <a:pt x="50576" y="2076"/>
                </a:lnTo>
                <a:cubicBezTo>
                  <a:pt x="48445" y="3314"/>
                  <a:pt x="46344" y="4581"/>
                  <a:pt x="44242" y="5848"/>
                </a:cubicBezTo>
                <a:cubicBezTo>
                  <a:pt x="42437" y="6925"/>
                  <a:pt x="40537" y="7875"/>
                  <a:pt x="38700" y="8857"/>
                </a:cubicBezTo>
                <a:cubicBezTo>
                  <a:pt x="37818" y="9338"/>
                  <a:pt x="36959" y="9796"/>
                  <a:pt x="36103" y="10251"/>
                </a:cubicBezTo>
                <a:lnTo>
                  <a:pt x="36103" y="10251"/>
                </a:lnTo>
                <a:lnTo>
                  <a:pt x="36103" y="9553"/>
                </a:lnTo>
                <a:cubicBezTo>
                  <a:pt x="36103" y="9332"/>
                  <a:pt x="36103" y="9110"/>
                  <a:pt x="36103" y="8920"/>
                </a:cubicBezTo>
                <a:cubicBezTo>
                  <a:pt x="36135" y="8857"/>
                  <a:pt x="36167" y="8793"/>
                  <a:pt x="36198" y="8730"/>
                </a:cubicBezTo>
                <a:cubicBezTo>
                  <a:pt x="36515" y="7906"/>
                  <a:pt x="36863" y="7083"/>
                  <a:pt x="37180" y="6260"/>
                </a:cubicBezTo>
                <a:cubicBezTo>
                  <a:pt x="37275" y="6070"/>
                  <a:pt x="37085" y="5848"/>
                  <a:pt x="36895" y="5848"/>
                </a:cubicBezTo>
                <a:lnTo>
                  <a:pt x="1331" y="5848"/>
                </a:lnTo>
                <a:cubicBezTo>
                  <a:pt x="1141" y="5848"/>
                  <a:pt x="936" y="5834"/>
                  <a:pt x="737" y="5834"/>
                </a:cubicBezTo>
                <a:cubicBezTo>
                  <a:pt x="702" y="5834"/>
                  <a:pt x="668" y="5834"/>
                  <a:pt x="634" y="5835"/>
                </a:cubicBezTo>
                <a:lnTo>
                  <a:pt x="634" y="5835"/>
                </a:lnTo>
                <a:lnTo>
                  <a:pt x="634" y="4233"/>
                </a:lnTo>
                <a:cubicBezTo>
                  <a:pt x="634" y="4027"/>
                  <a:pt x="475" y="3924"/>
                  <a:pt x="317" y="3924"/>
                </a:cubicBezTo>
                <a:cubicBezTo>
                  <a:pt x="159" y="3924"/>
                  <a:pt x="0" y="4027"/>
                  <a:pt x="0" y="4233"/>
                </a:cubicBezTo>
                <a:lnTo>
                  <a:pt x="0" y="6196"/>
                </a:lnTo>
                <a:cubicBezTo>
                  <a:pt x="0" y="6355"/>
                  <a:pt x="127" y="6513"/>
                  <a:pt x="317" y="6513"/>
                </a:cubicBezTo>
                <a:lnTo>
                  <a:pt x="35786" y="6513"/>
                </a:lnTo>
                <a:cubicBezTo>
                  <a:pt x="35985" y="6513"/>
                  <a:pt x="36196" y="6525"/>
                  <a:pt x="36396" y="6527"/>
                </a:cubicBezTo>
                <a:lnTo>
                  <a:pt x="36396" y="6527"/>
                </a:lnTo>
                <a:cubicBezTo>
                  <a:pt x="36101" y="7209"/>
                  <a:pt x="35795" y="7895"/>
                  <a:pt x="35533" y="8603"/>
                </a:cubicBezTo>
                <a:cubicBezTo>
                  <a:pt x="35438" y="8888"/>
                  <a:pt x="35470" y="9142"/>
                  <a:pt x="35470" y="9458"/>
                </a:cubicBezTo>
                <a:lnTo>
                  <a:pt x="35470" y="10788"/>
                </a:lnTo>
                <a:cubicBezTo>
                  <a:pt x="35470" y="10980"/>
                  <a:pt x="35615" y="11118"/>
                  <a:pt x="35783" y="11118"/>
                </a:cubicBezTo>
                <a:cubicBezTo>
                  <a:pt x="35836" y="11118"/>
                  <a:pt x="35891" y="11104"/>
                  <a:pt x="35945" y="11073"/>
                </a:cubicBezTo>
                <a:cubicBezTo>
                  <a:pt x="38447" y="9743"/>
                  <a:pt x="40917" y="8413"/>
                  <a:pt x="43419" y="7083"/>
                </a:cubicBezTo>
                <a:cubicBezTo>
                  <a:pt x="45636" y="5880"/>
                  <a:pt x="47789" y="4518"/>
                  <a:pt x="49974" y="3219"/>
                </a:cubicBezTo>
                <a:cubicBezTo>
                  <a:pt x="50228" y="3029"/>
                  <a:pt x="50513" y="2871"/>
                  <a:pt x="50766" y="2713"/>
                </a:cubicBezTo>
                <a:cubicBezTo>
                  <a:pt x="50893" y="2649"/>
                  <a:pt x="51051" y="2586"/>
                  <a:pt x="51146" y="2491"/>
                </a:cubicBezTo>
                <a:cubicBezTo>
                  <a:pt x="51336" y="2269"/>
                  <a:pt x="51241" y="1763"/>
                  <a:pt x="51241" y="1478"/>
                </a:cubicBezTo>
                <a:lnTo>
                  <a:pt x="51241" y="338"/>
                </a:lnTo>
                <a:cubicBezTo>
                  <a:pt x="51241" y="112"/>
                  <a:pt x="51069" y="1"/>
                  <a:pt x="508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1"/>
          <p:cNvSpPr/>
          <p:nvPr/>
        </p:nvSpPr>
        <p:spPr>
          <a:xfrm>
            <a:off x="5393124" y="2730041"/>
            <a:ext cx="1648317" cy="569454"/>
          </a:xfrm>
          <a:custGeom>
            <a:avLst/>
            <a:gdLst/>
            <a:ahLst/>
            <a:cxnLst/>
            <a:rect l="l" t="t" r="r" b="b"/>
            <a:pathLst>
              <a:path w="51526" h="17801" extrusionOk="0">
                <a:moveTo>
                  <a:pt x="36714" y="1220"/>
                </a:moveTo>
                <a:lnTo>
                  <a:pt x="36714" y="1220"/>
                </a:lnTo>
                <a:cubicBezTo>
                  <a:pt x="38093" y="2013"/>
                  <a:pt x="39489" y="2789"/>
                  <a:pt x="40885" y="3565"/>
                </a:cubicBezTo>
                <a:cubicBezTo>
                  <a:pt x="43609" y="5116"/>
                  <a:pt x="46301" y="6636"/>
                  <a:pt x="49024" y="8157"/>
                </a:cubicBezTo>
                <a:cubicBezTo>
                  <a:pt x="49459" y="8417"/>
                  <a:pt x="49879" y="8663"/>
                  <a:pt x="50304" y="8905"/>
                </a:cubicBezTo>
                <a:lnTo>
                  <a:pt x="50304" y="8905"/>
                </a:lnTo>
                <a:cubicBezTo>
                  <a:pt x="48791" y="9768"/>
                  <a:pt x="47280" y="10609"/>
                  <a:pt x="45794" y="11450"/>
                </a:cubicBezTo>
                <a:cubicBezTo>
                  <a:pt x="43070" y="13002"/>
                  <a:pt x="40347" y="14522"/>
                  <a:pt x="37655" y="16042"/>
                </a:cubicBezTo>
                <a:cubicBezTo>
                  <a:pt x="37341" y="16215"/>
                  <a:pt x="37026" y="16396"/>
                  <a:pt x="36716" y="16576"/>
                </a:cubicBezTo>
                <a:lnTo>
                  <a:pt x="36716" y="16576"/>
                </a:lnTo>
                <a:cubicBezTo>
                  <a:pt x="37219" y="15352"/>
                  <a:pt x="37722" y="14139"/>
                  <a:pt x="38225" y="12907"/>
                </a:cubicBezTo>
                <a:cubicBezTo>
                  <a:pt x="38320" y="12685"/>
                  <a:pt x="38067" y="12432"/>
                  <a:pt x="37845" y="12432"/>
                </a:cubicBezTo>
                <a:lnTo>
                  <a:pt x="2027" y="12432"/>
                </a:lnTo>
                <a:cubicBezTo>
                  <a:pt x="1938" y="12432"/>
                  <a:pt x="1844" y="12428"/>
                  <a:pt x="1748" y="12423"/>
                </a:cubicBezTo>
                <a:lnTo>
                  <a:pt x="1748" y="12423"/>
                </a:lnTo>
                <a:cubicBezTo>
                  <a:pt x="3330" y="11360"/>
                  <a:pt x="4917" y="10296"/>
                  <a:pt x="6524" y="9233"/>
                </a:cubicBezTo>
                <a:cubicBezTo>
                  <a:pt x="6746" y="9075"/>
                  <a:pt x="6746" y="8727"/>
                  <a:pt x="6524" y="8568"/>
                </a:cubicBezTo>
                <a:cubicBezTo>
                  <a:pt x="4921" y="7508"/>
                  <a:pt x="3338" y="6447"/>
                  <a:pt x="1760" y="5370"/>
                </a:cubicBezTo>
                <a:lnTo>
                  <a:pt x="36325" y="5370"/>
                </a:lnTo>
                <a:cubicBezTo>
                  <a:pt x="36642" y="5370"/>
                  <a:pt x="36972" y="5384"/>
                  <a:pt x="37298" y="5384"/>
                </a:cubicBezTo>
                <a:cubicBezTo>
                  <a:pt x="37461" y="5384"/>
                  <a:pt x="37623" y="5380"/>
                  <a:pt x="37782" y="5370"/>
                </a:cubicBezTo>
                <a:lnTo>
                  <a:pt x="37845" y="5370"/>
                </a:lnTo>
                <a:cubicBezTo>
                  <a:pt x="38067" y="5370"/>
                  <a:pt x="38320" y="5116"/>
                  <a:pt x="38225" y="4895"/>
                </a:cubicBezTo>
                <a:cubicBezTo>
                  <a:pt x="37721" y="3660"/>
                  <a:pt x="37217" y="2446"/>
                  <a:pt x="36714" y="1220"/>
                </a:cubicBezTo>
                <a:close/>
                <a:moveTo>
                  <a:pt x="35988" y="1"/>
                </a:moveTo>
                <a:cubicBezTo>
                  <a:pt x="35751" y="1"/>
                  <a:pt x="35497" y="211"/>
                  <a:pt x="35596" y="461"/>
                </a:cubicBezTo>
                <a:cubicBezTo>
                  <a:pt x="36165" y="1854"/>
                  <a:pt x="36734" y="3222"/>
                  <a:pt x="37302" y="4610"/>
                </a:cubicBezTo>
                <a:lnTo>
                  <a:pt x="2027" y="4610"/>
                </a:lnTo>
                <a:cubicBezTo>
                  <a:pt x="1711" y="4610"/>
                  <a:pt x="1380" y="4596"/>
                  <a:pt x="1054" y="4596"/>
                </a:cubicBezTo>
                <a:cubicBezTo>
                  <a:pt x="910" y="4596"/>
                  <a:pt x="767" y="4598"/>
                  <a:pt x="627" y="4606"/>
                </a:cubicBezTo>
                <a:lnTo>
                  <a:pt x="627" y="4606"/>
                </a:lnTo>
                <a:cubicBezTo>
                  <a:pt x="585" y="4590"/>
                  <a:pt x="544" y="4583"/>
                  <a:pt x="504" y="4583"/>
                </a:cubicBezTo>
                <a:cubicBezTo>
                  <a:pt x="307" y="4583"/>
                  <a:pt x="151" y="4766"/>
                  <a:pt x="140" y="4962"/>
                </a:cubicBezTo>
                <a:lnTo>
                  <a:pt x="140" y="4962"/>
                </a:lnTo>
                <a:cubicBezTo>
                  <a:pt x="127" y="5128"/>
                  <a:pt x="206" y="5301"/>
                  <a:pt x="387" y="5353"/>
                </a:cubicBezTo>
                <a:lnTo>
                  <a:pt x="387" y="5353"/>
                </a:lnTo>
                <a:cubicBezTo>
                  <a:pt x="2133" y="6527"/>
                  <a:pt x="3879" y="7700"/>
                  <a:pt x="5648" y="8897"/>
                </a:cubicBezTo>
                <a:lnTo>
                  <a:pt x="5648" y="8897"/>
                </a:lnTo>
                <a:cubicBezTo>
                  <a:pt x="3855" y="10091"/>
                  <a:pt x="2086" y="11306"/>
                  <a:pt x="317" y="12495"/>
                </a:cubicBezTo>
                <a:cubicBezTo>
                  <a:pt x="0" y="12685"/>
                  <a:pt x="95" y="13192"/>
                  <a:pt x="507" y="13192"/>
                </a:cubicBezTo>
                <a:lnTo>
                  <a:pt x="36325" y="13192"/>
                </a:lnTo>
                <a:cubicBezTo>
                  <a:pt x="36610" y="13192"/>
                  <a:pt x="36961" y="13231"/>
                  <a:pt x="37285" y="13234"/>
                </a:cubicBezTo>
                <a:lnTo>
                  <a:pt x="37285" y="13234"/>
                </a:lnTo>
                <a:cubicBezTo>
                  <a:pt x="36722" y="14607"/>
                  <a:pt x="36159" y="15961"/>
                  <a:pt x="35596" y="17341"/>
                </a:cubicBezTo>
                <a:cubicBezTo>
                  <a:pt x="35497" y="17590"/>
                  <a:pt x="35732" y="17801"/>
                  <a:pt x="35975" y="17801"/>
                </a:cubicBezTo>
                <a:cubicBezTo>
                  <a:pt x="36040" y="17801"/>
                  <a:pt x="36106" y="17786"/>
                  <a:pt x="36166" y="17752"/>
                </a:cubicBezTo>
                <a:cubicBezTo>
                  <a:pt x="37845" y="16802"/>
                  <a:pt x="39555" y="15820"/>
                  <a:pt x="41265" y="14870"/>
                </a:cubicBezTo>
                <a:cubicBezTo>
                  <a:pt x="43989" y="13350"/>
                  <a:pt x="46681" y="11798"/>
                  <a:pt x="49404" y="10278"/>
                </a:cubicBezTo>
                <a:cubicBezTo>
                  <a:pt x="50038" y="9930"/>
                  <a:pt x="50639" y="9582"/>
                  <a:pt x="51273" y="9233"/>
                </a:cubicBezTo>
                <a:cubicBezTo>
                  <a:pt x="51526" y="9075"/>
                  <a:pt x="51526" y="8727"/>
                  <a:pt x="51273" y="8568"/>
                </a:cubicBezTo>
                <a:cubicBezTo>
                  <a:pt x="49563" y="7618"/>
                  <a:pt x="47852" y="6668"/>
                  <a:pt x="46174" y="5686"/>
                </a:cubicBezTo>
                <a:cubicBezTo>
                  <a:pt x="43450" y="4166"/>
                  <a:pt x="40727" y="2614"/>
                  <a:pt x="38035" y="1094"/>
                </a:cubicBezTo>
                <a:cubicBezTo>
                  <a:pt x="37402" y="746"/>
                  <a:pt x="36768" y="398"/>
                  <a:pt x="36166" y="49"/>
                </a:cubicBezTo>
                <a:cubicBezTo>
                  <a:pt x="36113" y="16"/>
                  <a:pt x="36051" y="1"/>
                  <a:pt x="359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1"/>
          <p:cNvSpPr/>
          <p:nvPr/>
        </p:nvSpPr>
        <p:spPr>
          <a:xfrm>
            <a:off x="5443765" y="3140643"/>
            <a:ext cx="18266" cy="69162"/>
          </a:xfrm>
          <a:custGeom>
            <a:avLst/>
            <a:gdLst/>
            <a:ahLst/>
            <a:cxnLst/>
            <a:rect l="l" t="t" r="r" b="b"/>
            <a:pathLst>
              <a:path w="571" h="2162" extrusionOk="0">
                <a:moveTo>
                  <a:pt x="244" y="0"/>
                </a:moveTo>
                <a:cubicBezTo>
                  <a:pt x="225" y="0"/>
                  <a:pt x="207" y="3"/>
                  <a:pt x="191" y="9"/>
                </a:cubicBezTo>
                <a:cubicBezTo>
                  <a:pt x="64" y="40"/>
                  <a:pt x="1" y="167"/>
                  <a:pt x="33" y="294"/>
                </a:cubicBezTo>
                <a:cubicBezTo>
                  <a:pt x="96" y="832"/>
                  <a:pt x="64" y="1402"/>
                  <a:pt x="1" y="1940"/>
                </a:cubicBezTo>
                <a:cubicBezTo>
                  <a:pt x="1" y="2067"/>
                  <a:pt x="128" y="2162"/>
                  <a:pt x="254" y="2162"/>
                </a:cubicBezTo>
                <a:cubicBezTo>
                  <a:pt x="381" y="2162"/>
                  <a:pt x="476" y="2067"/>
                  <a:pt x="476" y="1940"/>
                </a:cubicBezTo>
                <a:cubicBezTo>
                  <a:pt x="539" y="1339"/>
                  <a:pt x="571" y="769"/>
                  <a:pt x="476" y="167"/>
                </a:cubicBezTo>
                <a:cubicBezTo>
                  <a:pt x="450" y="62"/>
                  <a:pt x="337" y="0"/>
                  <a:pt x="2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1"/>
          <p:cNvSpPr/>
          <p:nvPr/>
        </p:nvSpPr>
        <p:spPr>
          <a:xfrm>
            <a:off x="5488360" y="3140899"/>
            <a:ext cx="16251" cy="65867"/>
          </a:xfrm>
          <a:custGeom>
            <a:avLst/>
            <a:gdLst/>
            <a:ahLst/>
            <a:cxnLst/>
            <a:rect l="l" t="t" r="r" b="b"/>
            <a:pathLst>
              <a:path w="508" h="2059" extrusionOk="0">
                <a:moveTo>
                  <a:pt x="285" y="1"/>
                </a:moveTo>
                <a:cubicBezTo>
                  <a:pt x="159" y="1"/>
                  <a:pt x="64" y="96"/>
                  <a:pt x="64" y="222"/>
                </a:cubicBezTo>
                <a:cubicBezTo>
                  <a:pt x="64" y="761"/>
                  <a:pt x="64" y="1299"/>
                  <a:pt x="0" y="1837"/>
                </a:cubicBezTo>
                <a:cubicBezTo>
                  <a:pt x="0" y="1964"/>
                  <a:pt x="127" y="2059"/>
                  <a:pt x="254" y="2059"/>
                </a:cubicBezTo>
                <a:cubicBezTo>
                  <a:pt x="380" y="2059"/>
                  <a:pt x="475" y="1964"/>
                  <a:pt x="475" y="1837"/>
                </a:cubicBezTo>
                <a:cubicBezTo>
                  <a:pt x="507" y="1299"/>
                  <a:pt x="507" y="761"/>
                  <a:pt x="507" y="222"/>
                </a:cubicBezTo>
                <a:cubicBezTo>
                  <a:pt x="507" y="96"/>
                  <a:pt x="412" y="1"/>
                  <a:pt x="2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1"/>
          <p:cNvSpPr/>
          <p:nvPr/>
        </p:nvSpPr>
        <p:spPr>
          <a:xfrm>
            <a:off x="5536986" y="3140899"/>
            <a:ext cx="15227" cy="65867"/>
          </a:xfrm>
          <a:custGeom>
            <a:avLst/>
            <a:gdLst/>
            <a:ahLst/>
            <a:cxnLst/>
            <a:rect l="l" t="t" r="r" b="b"/>
            <a:pathLst>
              <a:path w="476" h="2059" extrusionOk="0">
                <a:moveTo>
                  <a:pt x="254" y="1"/>
                </a:moveTo>
                <a:cubicBezTo>
                  <a:pt x="127" y="1"/>
                  <a:pt x="0" y="96"/>
                  <a:pt x="0" y="222"/>
                </a:cubicBezTo>
                <a:lnTo>
                  <a:pt x="0" y="1837"/>
                </a:lnTo>
                <a:cubicBezTo>
                  <a:pt x="0" y="1964"/>
                  <a:pt x="127" y="2059"/>
                  <a:pt x="254" y="2059"/>
                </a:cubicBezTo>
                <a:cubicBezTo>
                  <a:pt x="380" y="2059"/>
                  <a:pt x="475" y="1964"/>
                  <a:pt x="475" y="1837"/>
                </a:cubicBezTo>
                <a:lnTo>
                  <a:pt x="475" y="222"/>
                </a:lnTo>
                <a:cubicBezTo>
                  <a:pt x="475" y="96"/>
                  <a:pt x="380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1"/>
          <p:cNvSpPr/>
          <p:nvPr/>
        </p:nvSpPr>
        <p:spPr>
          <a:xfrm>
            <a:off x="5594730" y="3140739"/>
            <a:ext cx="14204" cy="62988"/>
          </a:xfrm>
          <a:custGeom>
            <a:avLst/>
            <a:gdLst/>
            <a:ahLst/>
            <a:cxnLst/>
            <a:rect l="l" t="t" r="r" b="b"/>
            <a:pathLst>
              <a:path w="444" h="1969" extrusionOk="0">
                <a:moveTo>
                  <a:pt x="261" y="1"/>
                </a:moveTo>
                <a:cubicBezTo>
                  <a:pt x="249" y="1"/>
                  <a:pt x="236" y="2"/>
                  <a:pt x="222" y="6"/>
                </a:cubicBezTo>
                <a:cubicBezTo>
                  <a:pt x="96" y="6"/>
                  <a:pt x="1" y="101"/>
                  <a:pt x="1" y="227"/>
                </a:cubicBezTo>
                <a:lnTo>
                  <a:pt x="1" y="1747"/>
                </a:lnTo>
                <a:cubicBezTo>
                  <a:pt x="1" y="1842"/>
                  <a:pt x="96" y="1969"/>
                  <a:pt x="222" y="1969"/>
                </a:cubicBezTo>
                <a:cubicBezTo>
                  <a:pt x="349" y="1969"/>
                  <a:pt x="444" y="1874"/>
                  <a:pt x="444" y="1747"/>
                </a:cubicBezTo>
                <a:lnTo>
                  <a:pt x="444" y="227"/>
                </a:lnTo>
                <a:cubicBezTo>
                  <a:pt x="444" y="114"/>
                  <a:pt x="368" y="1"/>
                  <a:pt x="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1"/>
          <p:cNvSpPr/>
          <p:nvPr/>
        </p:nvSpPr>
        <p:spPr>
          <a:xfrm>
            <a:off x="5634238" y="3140739"/>
            <a:ext cx="17275" cy="62988"/>
          </a:xfrm>
          <a:custGeom>
            <a:avLst/>
            <a:gdLst/>
            <a:ahLst/>
            <a:cxnLst/>
            <a:rect l="l" t="t" r="r" b="b"/>
            <a:pathLst>
              <a:path w="540" h="1969" extrusionOk="0">
                <a:moveTo>
                  <a:pt x="301" y="1"/>
                </a:moveTo>
                <a:cubicBezTo>
                  <a:pt x="286" y="1"/>
                  <a:pt x="271" y="2"/>
                  <a:pt x="254" y="6"/>
                </a:cubicBezTo>
                <a:cubicBezTo>
                  <a:pt x="159" y="6"/>
                  <a:pt x="32" y="101"/>
                  <a:pt x="32" y="227"/>
                </a:cubicBezTo>
                <a:cubicBezTo>
                  <a:pt x="96" y="734"/>
                  <a:pt x="1" y="1241"/>
                  <a:pt x="1" y="1747"/>
                </a:cubicBezTo>
                <a:cubicBezTo>
                  <a:pt x="1" y="1842"/>
                  <a:pt x="96" y="1969"/>
                  <a:pt x="222" y="1969"/>
                </a:cubicBezTo>
                <a:cubicBezTo>
                  <a:pt x="349" y="1969"/>
                  <a:pt x="444" y="1874"/>
                  <a:pt x="444" y="1747"/>
                </a:cubicBezTo>
                <a:cubicBezTo>
                  <a:pt x="444" y="1241"/>
                  <a:pt x="539" y="734"/>
                  <a:pt x="507" y="227"/>
                </a:cubicBezTo>
                <a:cubicBezTo>
                  <a:pt x="479" y="114"/>
                  <a:pt x="425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1"/>
          <p:cNvSpPr/>
          <p:nvPr/>
        </p:nvSpPr>
        <p:spPr>
          <a:xfrm>
            <a:off x="5680849" y="3140739"/>
            <a:ext cx="16251" cy="64172"/>
          </a:xfrm>
          <a:custGeom>
            <a:avLst/>
            <a:gdLst/>
            <a:ahLst/>
            <a:cxnLst/>
            <a:rect l="l" t="t" r="r" b="b"/>
            <a:pathLst>
              <a:path w="508" h="2006" extrusionOk="0">
                <a:moveTo>
                  <a:pt x="293" y="1"/>
                </a:moveTo>
                <a:cubicBezTo>
                  <a:pt x="280" y="1"/>
                  <a:pt x="267" y="2"/>
                  <a:pt x="254" y="6"/>
                </a:cubicBezTo>
                <a:cubicBezTo>
                  <a:pt x="127" y="6"/>
                  <a:pt x="0" y="101"/>
                  <a:pt x="0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40" y="2006"/>
                  <a:pt x="246" y="2006"/>
                </a:cubicBezTo>
                <a:cubicBezTo>
                  <a:pt x="259" y="2006"/>
                  <a:pt x="272" y="2004"/>
                  <a:pt x="285" y="2001"/>
                </a:cubicBezTo>
                <a:cubicBezTo>
                  <a:pt x="412" y="2001"/>
                  <a:pt x="507" y="1906"/>
                  <a:pt x="507" y="1779"/>
                </a:cubicBezTo>
                <a:cubicBezTo>
                  <a:pt x="507" y="1272"/>
                  <a:pt x="507" y="734"/>
                  <a:pt x="475" y="227"/>
                </a:cubicBezTo>
                <a:cubicBezTo>
                  <a:pt x="475" y="114"/>
                  <a:pt x="399" y="1"/>
                  <a:pt x="2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1"/>
          <p:cNvSpPr/>
          <p:nvPr/>
        </p:nvSpPr>
        <p:spPr>
          <a:xfrm>
            <a:off x="5731490" y="3139620"/>
            <a:ext cx="18266" cy="67147"/>
          </a:xfrm>
          <a:custGeom>
            <a:avLst/>
            <a:gdLst/>
            <a:ahLst/>
            <a:cxnLst/>
            <a:rect l="l" t="t" r="r" b="b"/>
            <a:pathLst>
              <a:path w="571" h="2099" extrusionOk="0">
                <a:moveTo>
                  <a:pt x="226" y="1"/>
                </a:moveTo>
                <a:cubicBezTo>
                  <a:pt x="204" y="1"/>
                  <a:pt x="181" y="3"/>
                  <a:pt x="159" y="9"/>
                </a:cubicBezTo>
                <a:cubicBezTo>
                  <a:pt x="33" y="41"/>
                  <a:pt x="1" y="167"/>
                  <a:pt x="1" y="294"/>
                </a:cubicBezTo>
                <a:cubicBezTo>
                  <a:pt x="96" y="801"/>
                  <a:pt x="1" y="1339"/>
                  <a:pt x="1" y="1877"/>
                </a:cubicBezTo>
                <a:cubicBezTo>
                  <a:pt x="1" y="2004"/>
                  <a:pt x="128" y="2099"/>
                  <a:pt x="254" y="2099"/>
                </a:cubicBezTo>
                <a:cubicBezTo>
                  <a:pt x="381" y="2099"/>
                  <a:pt x="476" y="2004"/>
                  <a:pt x="476" y="1877"/>
                </a:cubicBezTo>
                <a:cubicBezTo>
                  <a:pt x="476" y="1307"/>
                  <a:pt x="571" y="737"/>
                  <a:pt x="476" y="167"/>
                </a:cubicBezTo>
                <a:cubicBezTo>
                  <a:pt x="450" y="62"/>
                  <a:pt x="337" y="1"/>
                  <a:pt x="2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1"/>
          <p:cNvSpPr/>
          <p:nvPr/>
        </p:nvSpPr>
        <p:spPr>
          <a:xfrm>
            <a:off x="5778101" y="3140899"/>
            <a:ext cx="19290" cy="61069"/>
          </a:xfrm>
          <a:custGeom>
            <a:avLst/>
            <a:gdLst/>
            <a:ahLst/>
            <a:cxnLst/>
            <a:rect l="l" t="t" r="r" b="b"/>
            <a:pathLst>
              <a:path w="603" h="1909" extrusionOk="0">
                <a:moveTo>
                  <a:pt x="317" y="1"/>
                </a:moveTo>
                <a:cubicBezTo>
                  <a:pt x="191" y="1"/>
                  <a:pt x="64" y="96"/>
                  <a:pt x="64" y="222"/>
                </a:cubicBezTo>
                <a:cubicBezTo>
                  <a:pt x="127" y="697"/>
                  <a:pt x="127" y="1172"/>
                  <a:pt x="32" y="1616"/>
                </a:cubicBezTo>
                <a:cubicBezTo>
                  <a:pt x="1" y="1742"/>
                  <a:pt x="64" y="1869"/>
                  <a:pt x="191" y="1901"/>
                </a:cubicBezTo>
                <a:cubicBezTo>
                  <a:pt x="212" y="1906"/>
                  <a:pt x="235" y="1909"/>
                  <a:pt x="258" y="1909"/>
                </a:cubicBezTo>
                <a:cubicBezTo>
                  <a:pt x="367" y="1909"/>
                  <a:pt x="476" y="1847"/>
                  <a:pt x="476" y="1742"/>
                </a:cubicBezTo>
                <a:cubicBezTo>
                  <a:pt x="602" y="1236"/>
                  <a:pt x="602" y="729"/>
                  <a:pt x="539" y="222"/>
                </a:cubicBezTo>
                <a:cubicBezTo>
                  <a:pt x="539" y="96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1"/>
          <p:cNvSpPr/>
          <p:nvPr/>
        </p:nvSpPr>
        <p:spPr>
          <a:xfrm>
            <a:off x="5832805" y="3140739"/>
            <a:ext cx="16251" cy="64172"/>
          </a:xfrm>
          <a:custGeom>
            <a:avLst/>
            <a:gdLst/>
            <a:ahLst/>
            <a:cxnLst/>
            <a:rect l="l" t="t" r="r" b="b"/>
            <a:pathLst>
              <a:path w="508" h="2006" extrusionOk="0">
                <a:moveTo>
                  <a:pt x="270" y="1"/>
                </a:moveTo>
                <a:cubicBezTo>
                  <a:pt x="255" y="1"/>
                  <a:pt x="239" y="2"/>
                  <a:pt x="222" y="6"/>
                </a:cubicBezTo>
                <a:cubicBezTo>
                  <a:pt x="127" y="6"/>
                  <a:pt x="1" y="101"/>
                  <a:pt x="1" y="227"/>
                </a:cubicBezTo>
                <a:cubicBezTo>
                  <a:pt x="32" y="734"/>
                  <a:pt x="32" y="1272"/>
                  <a:pt x="32" y="1779"/>
                </a:cubicBezTo>
                <a:cubicBezTo>
                  <a:pt x="32" y="1892"/>
                  <a:pt x="134" y="2006"/>
                  <a:pt x="246" y="2006"/>
                </a:cubicBezTo>
                <a:cubicBezTo>
                  <a:pt x="259" y="2006"/>
                  <a:pt x="272" y="2004"/>
                  <a:pt x="286" y="2001"/>
                </a:cubicBezTo>
                <a:cubicBezTo>
                  <a:pt x="412" y="2001"/>
                  <a:pt x="508" y="1906"/>
                  <a:pt x="508" y="1779"/>
                </a:cubicBezTo>
                <a:cubicBezTo>
                  <a:pt x="508" y="1272"/>
                  <a:pt x="508" y="734"/>
                  <a:pt x="476" y="227"/>
                </a:cubicBezTo>
                <a:cubicBezTo>
                  <a:pt x="448" y="114"/>
                  <a:pt x="394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1"/>
          <p:cNvSpPr/>
          <p:nvPr/>
        </p:nvSpPr>
        <p:spPr>
          <a:xfrm>
            <a:off x="5881431" y="3140899"/>
            <a:ext cx="15227" cy="66891"/>
          </a:xfrm>
          <a:custGeom>
            <a:avLst/>
            <a:gdLst/>
            <a:ahLst/>
            <a:cxnLst/>
            <a:rect l="l" t="t" r="r" b="b"/>
            <a:pathLst>
              <a:path w="476" h="2091" extrusionOk="0">
                <a:moveTo>
                  <a:pt x="223" y="1"/>
                </a:moveTo>
                <a:cubicBezTo>
                  <a:pt x="128" y="1"/>
                  <a:pt x="1" y="96"/>
                  <a:pt x="1" y="222"/>
                </a:cubicBezTo>
                <a:lnTo>
                  <a:pt x="1" y="1869"/>
                </a:lnTo>
                <a:cubicBezTo>
                  <a:pt x="1" y="1996"/>
                  <a:pt x="96" y="2091"/>
                  <a:pt x="223" y="2091"/>
                </a:cubicBezTo>
                <a:cubicBezTo>
                  <a:pt x="349" y="2091"/>
                  <a:pt x="476" y="1996"/>
                  <a:pt x="476" y="1869"/>
                </a:cubicBezTo>
                <a:lnTo>
                  <a:pt x="476" y="222"/>
                </a:lnTo>
                <a:cubicBezTo>
                  <a:pt x="476" y="96"/>
                  <a:pt x="349" y="1"/>
                  <a:pt x="2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1"/>
          <p:cNvSpPr/>
          <p:nvPr/>
        </p:nvSpPr>
        <p:spPr>
          <a:xfrm>
            <a:off x="5936167" y="3139620"/>
            <a:ext cx="18266" cy="64108"/>
          </a:xfrm>
          <a:custGeom>
            <a:avLst/>
            <a:gdLst/>
            <a:ahLst/>
            <a:cxnLst/>
            <a:rect l="l" t="t" r="r" b="b"/>
            <a:pathLst>
              <a:path w="571" h="2004" extrusionOk="0">
                <a:moveTo>
                  <a:pt x="257" y="1"/>
                </a:moveTo>
                <a:cubicBezTo>
                  <a:pt x="234" y="1"/>
                  <a:pt x="212" y="3"/>
                  <a:pt x="190" y="9"/>
                </a:cubicBezTo>
                <a:cubicBezTo>
                  <a:pt x="63" y="41"/>
                  <a:pt x="0" y="167"/>
                  <a:pt x="32" y="294"/>
                </a:cubicBezTo>
                <a:cubicBezTo>
                  <a:pt x="127" y="769"/>
                  <a:pt x="63" y="1276"/>
                  <a:pt x="63" y="1782"/>
                </a:cubicBezTo>
                <a:cubicBezTo>
                  <a:pt x="63" y="1877"/>
                  <a:pt x="190" y="2004"/>
                  <a:pt x="317" y="2004"/>
                </a:cubicBezTo>
                <a:cubicBezTo>
                  <a:pt x="443" y="2004"/>
                  <a:pt x="538" y="1909"/>
                  <a:pt x="538" y="1782"/>
                </a:cubicBezTo>
                <a:cubicBezTo>
                  <a:pt x="538" y="1212"/>
                  <a:pt x="570" y="706"/>
                  <a:pt x="475" y="167"/>
                </a:cubicBezTo>
                <a:cubicBezTo>
                  <a:pt x="475" y="62"/>
                  <a:pt x="366" y="1"/>
                  <a:pt x="2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1"/>
          <p:cNvSpPr/>
          <p:nvPr/>
        </p:nvSpPr>
        <p:spPr>
          <a:xfrm>
            <a:off x="5975676" y="3137604"/>
            <a:ext cx="18266" cy="64268"/>
          </a:xfrm>
          <a:custGeom>
            <a:avLst/>
            <a:gdLst/>
            <a:ahLst/>
            <a:cxnLst/>
            <a:rect l="l" t="t" r="r" b="b"/>
            <a:pathLst>
              <a:path w="571" h="2009" extrusionOk="0">
                <a:moveTo>
                  <a:pt x="255" y="0"/>
                </a:moveTo>
                <a:cubicBezTo>
                  <a:pt x="234" y="0"/>
                  <a:pt x="212" y="3"/>
                  <a:pt x="190" y="9"/>
                </a:cubicBezTo>
                <a:cubicBezTo>
                  <a:pt x="63" y="40"/>
                  <a:pt x="0" y="167"/>
                  <a:pt x="32" y="294"/>
                </a:cubicBezTo>
                <a:cubicBezTo>
                  <a:pt x="127" y="769"/>
                  <a:pt x="63" y="1275"/>
                  <a:pt x="63" y="1782"/>
                </a:cubicBezTo>
                <a:cubicBezTo>
                  <a:pt x="63" y="1895"/>
                  <a:pt x="165" y="2009"/>
                  <a:pt x="277" y="2009"/>
                </a:cubicBezTo>
                <a:cubicBezTo>
                  <a:pt x="290" y="2009"/>
                  <a:pt x="303" y="2007"/>
                  <a:pt x="317" y="2004"/>
                </a:cubicBezTo>
                <a:cubicBezTo>
                  <a:pt x="444" y="2004"/>
                  <a:pt x="539" y="1909"/>
                  <a:pt x="539" y="1782"/>
                </a:cubicBezTo>
                <a:cubicBezTo>
                  <a:pt x="539" y="1244"/>
                  <a:pt x="570" y="705"/>
                  <a:pt x="475" y="167"/>
                </a:cubicBezTo>
                <a:cubicBezTo>
                  <a:pt x="449" y="62"/>
                  <a:pt x="357" y="0"/>
                  <a:pt x="2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1"/>
          <p:cNvSpPr/>
          <p:nvPr/>
        </p:nvSpPr>
        <p:spPr>
          <a:xfrm>
            <a:off x="6025294" y="3140739"/>
            <a:ext cx="16251" cy="64172"/>
          </a:xfrm>
          <a:custGeom>
            <a:avLst/>
            <a:gdLst/>
            <a:ahLst/>
            <a:cxnLst/>
            <a:rect l="l" t="t" r="r" b="b"/>
            <a:pathLst>
              <a:path w="508" h="2006" extrusionOk="0">
                <a:moveTo>
                  <a:pt x="270" y="1"/>
                </a:moveTo>
                <a:cubicBezTo>
                  <a:pt x="255" y="1"/>
                  <a:pt x="239" y="2"/>
                  <a:pt x="223" y="6"/>
                </a:cubicBezTo>
                <a:cubicBezTo>
                  <a:pt x="128" y="6"/>
                  <a:pt x="1" y="101"/>
                  <a:pt x="1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40" y="2006"/>
                  <a:pt x="247" y="2006"/>
                </a:cubicBezTo>
                <a:cubicBezTo>
                  <a:pt x="260" y="2006"/>
                  <a:pt x="273" y="2004"/>
                  <a:pt x="286" y="2001"/>
                </a:cubicBezTo>
                <a:cubicBezTo>
                  <a:pt x="413" y="2001"/>
                  <a:pt x="508" y="1906"/>
                  <a:pt x="508" y="1779"/>
                </a:cubicBezTo>
                <a:cubicBezTo>
                  <a:pt x="508" y="1272"/>
                  <a:pt x="508" y="734"/>
                  <a:pt x="476" y="227"/>
                </a:cubicBezTo>
                <a:cubicBezTo>
                  <a:pt x="448" y="114"/>
                  <a:pt x="394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41"/>
          <p:cNvSpPr/>
          <p:nvPr/>
        </p:nvSpPr>
        <p:spPr>
          <a:xfrm>
            <a:off x="6066850" y="3141923"/>
            <a:ext cx="14204" cy="62988"/>
          </a:xfrm>
          <a:custGeom>
            <a:avLst/>
            <a:gdLst/>
            <a:ahLst/>
            <a:cxnLst/>
            <a:rect l="l" t="t" r="r" b="b"/>
            <a:pathLst>
              <a:path w="444" h="1969" extrusionOk="0">
                <a:moveTo>
                  <a:pt x="222" y="0"/>
                </a:moveTo>
                <a:cubicBezTo>
                  <a:pt x="95" y="0"/>
                  <a:pt x="0" y="95"/>
                  <a:pt x="0" y="254"/>
                </a:cubicBezTo>
                <a:lnTo>
                  <a:pt x="0" y="1742"/>
                </a:lnTo>
                <a:cubicBezTo>
                  <a:pt x="0" y="1855"/>
                  <a:pt x="76" y="1969"/>
                  <a:pt x="183" y="1969"/>
                </a:cubicBezTo>
                <a:cubicBezTo>
                  <a:pt x="196" y="1969"/>
                  <a:pt x="209" y="1967"/>
                  <a:pt x="222" y="1964"/>
                </a:cubicBezTo>
                <a:cubicBezTo>
                  <a:pt x="349" y="1964"/>
                  <a:pt x="444" y="1869"/>
                  <a:pt x="444" y="1742"/>
                </a:cubicBezTo>
                <a:lnTo>
                  <a:pt x="444" y="254"/>
                </a:lnTo>
                <a:cubicBezTo>
                  <a:pt x="444" y="127"/>
                  <a:pt x="349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1"/>
          <p:cNvSpPr/>
          <p:nvPr/>
        </p:nvSpPr>
        <p:spPr>
          <a:xfrm>
            <a:off x="6113460" y="3138884"/>
            <a:ext cx="17243" cy="61805"/>
          </a:xfrm>
          <a:custGeom>
            <a:avLst/>
            <a:gdLst/>
            <a:ahLst/>
            <a:cxnLst/>
            <a:rect l="l" t="t" r="r" b="b"/>
            <a:pathLst>
              <a:path w="539" h="1932" extrusionOk="0">
                <a:moveTo>
                  <a:pt x="253" y="0"/>
                </a:moveTo>
                <a:cubicBezTo>
                  <a:pt x="127" y="0"/>
                  <a:pt x="0" y="95"/>
                  <a:pt x="0" y="254"/>
                </a:cubicBezTo>
                <a:cubicBezTo>
                  <a:pt x="63" y="729"/>
                  <a:pt x="63" y="1204"/>
                  <a:pt x="63" y="1679"/>
                </a:cubicBezTo>
                <a:cubicBezTo>
                  <a:pt x="63" y="1805"/>
                  <a:pt x="158" y="1932"/>
                  <a:pt x="285" y="1932"/>
                </a:cubicBezTo>
                <a:cubicBezTo>
                  <a:pt x="412" y="1932"/>
                  <a:pt x="539" y="1837"/>
                  <a:pt x="539" y="1679"/>
                </a:cubicBezTo>
                <a:cubicBezTo>
                  <a:pt x="539" y="1204"/>
                  <a:pt x="539" y="729"/>
                  <a:pt x="475" y="254"/>
                </a:cubicBezTo>
                <a:cubicBezTo>
                  <a:pt x="475" y="127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41"/>
          <p:cNvSpPr/>
          <p:nvPr/>
        </p:nvSpPr>
        <p:spPr>
          <a:xfrm>
            <a:off x="6166117" y="3140739"/>
            <a:ext cx="15227" cy="62988"/>
          </a:xfrm>
          <a:custGeom>
            <a:avLst/>
            <a:gdLst/>
            <a:ahLst/>
            <a:cxnLst/>
            <a:rect l="l" t="t" r="r" b="b"/>
            <a:pathLst>
              <a:path w="476" h="1969" extrusionOk="0">
                <a:moveTo>
                  <a:pt x="263" y="1"/>
                </a:moveTo>
                <a:cubicBezTo>
                  <a:pt x="249" y="1"/>
                  <a:pt x="236" y="2"/>
                  <a:pt x="223" y="6"/>
                </a:cubicBezTo>
                <a:cubicBezTo>
                  <a:pt x="96" y="6"/>
                  <a:pt x="1" y="101"/>
                  <a:pt x="1" y="227"/>
                </a:cubicBezTo>
                <a:lnTo>
                  <a:pt x="1" y="1747"/>
                </a:lnTo>
                <a:cubicBezTo>
                  <a:pt x="1" y="1842"/>
                  <a:pt x="96" y="1969"/>
                  <a:pt x="223" y="1969"/>
                </a:cubicBezTo>
                <a:cubicBezTo>
                  <a:pt x="349" y="1969"/>
                  <a:pt x="476" y="1874"/>
                  <a:pt x="476" y="1747"/>
                </a:cubicBezTo>
                <a:lnTo>
                  <a:pt x="476" y="227"/>
                </a:lnTo>
                <a:cubicBezTo>
                  <a:pt x="476" y="114"/>
                  <a:pt x="375" y="1"/>
                  <a:pt x="2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1"/>
          <p:cNvSpPr/>
          <p:nvPr/>
        </p:nvSpPr>
        <p:spPr>
          <a:xfrm>
            <a:off x="6210712" y="3137604"/>
            <a:ext cx="19290" cy="64268"/>
          </a:xfrm>
          <a:custGeom>
            <a:avLst/>
            <a:gdLst/>
            <a:ahLst/>
            <a:cxnLst/>
            <a:rect l="l" t="t" r="r" b="b"/>
            <a:pathLst>
              <a:path w="603" h="2009" extrusionOk="0">
                <a:moveTo>
                  <a:pt x="258" y="0"/>
                </a:moveTo>
                <a:cubicBezTo>
                  <a:pt x="235" y="0"/>
                  <a:pt x="212" y="3"/>
                  <a:pt x="190" y="9"/>
                </a:cubicBezTo>
                <a:cubicBezTo>
                  <a:pt x="64" y="40"/>
                  <a:pt x="0" y="167"/>
                  <a:pt x="32" y="294"/>
                </a:cubicBezTo>
                <a:cubicBezTo>
                  <a:pt x="127" y="769"/>
                  <a:pt x="127" y="1275"/>
                  <a:pt x="127" y="1782"/>
                </a:cubicBezTo>
                <a:cubicBezTo>
                  <a:pt x="127" y="1895"/>
                  <a:pt x="228" y="2009"/>
                  <a:pt x="340" y="2009"/>
                </a:cubicBezTo>
                <a:cubicBezTo>
                  <a:pt x="354" y="2009"/>
                  <a:pt x="367" y="2007"/>
                  <a:pt x="380" y="2004"/>
                </a:cubicBezTo>
                <a:cubicBezTo>
                  <a:pt x="507" y="2004"/>
                  <a:pt x="602" y="1909"/>
                  <a:pt x="602" y="1782"/>
                </a:cubicBezTo>
                <a:cubicBezTo>
                  <a:pt x="602" y="1244"/>
                  <a:pt x="602" y="705"/>
                  <a:pt x="507" y="167"/>
                </a:cubicBezTo>
                <a:cubicBezTo>
                  <a:pt x="481" y="62"/>
                  <a:pt x="368" y="0"/>
                  <a:pt x="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1"/>
          <p:cNvSpPr/>
          <p:nvPr/>
        </p:nvSpPr>
        <p:spPr>
          <a:xfrm>
            <a:off x="6265417" y="3138884"/>
            <a:ext cx="15227" cy="64844"/>
          </a:xfrm>
          <a:custGeom>
            <a:avLst/>
            <a:gdLst/>
            <a:ahLst/>
            <a:cxnLst/>
            <a:rect l="l" t="t" r="r" b="b"/>
            <a:pathLst>
              <a:path w="476" h="2027" extrusionOk="0">
                <a:moveTo>
                  <a:pt x="222" y="0"/>
                </a:moveTo>
                <a:cubicBezTo>
                  <a:pt x="95" y="0"/>
                  <a:pt x="0" y="95"/>
                  <a:pt x="0" y="254"/>
                </a:cubicBezTo>
                <a:lnTo>
                  <a:pt x="0" y="1805"/>
                </a:lnTo>
                <a:cubicBezTo>
                  <a:pt x="0" y="1900"/>
                  <a:pt x="95" y="2027"/>
                  <a:pt x="222" y="2027"/>
                </a:cubicBezTo>
                <a:cubicBezTo>
                  <a:pt x="349" y="2027"/>
                  <a:pt x="476" y="1932"/>
                  <a:pt x="476" y="1805"/>
                </a:cubicBezTo>
                <a:lnTo>
                  <a:pt x="476" y="254"/>
                </a:lnTo>
                <a:cubicBezTo>
                  <a:pt x="476" y="127"/>
                  <a:pt x="349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1"/>
          <p:cNvSpPr/>
          <p:nvPr/>
        </p:nvSpPr>
        <p:spPr>
          <a:xfrm>
            <a:off x="6307964" y="3138884"/>
            <a:ext cx="16251" cy="62988"/>
          </a:xfrm>
          <a:custGeom>
            <a:avLst/>
            <a:gdLst/>
            <a:ahLst/>
            <a:cxnLst/>
            <a:rect l="l" t="t" r="r" b="b"/>
            <a:pathLst>
              <a:path w="508" h="1969" extrusionOk="0">
                <a:moveTo>
                  <a:pt x="222" y="0"/>
                </a:moveTo>
                <a:cubicBezTo>
                  <a:pt x="96" y="0"/>
                  <a:pt x="1" y="95"/>
                  <a:pt x="1" y="254"/>
                </a:cubicBezTo>
                <a:cubicBezTo>
                  <a:pt x="1" y="729"/>
                  <a:pt x="64" y="1235"/>
                  <a:pt x="64" y="1742"/>
                </a:cubicBezTo>
                <a:cubicBezTo>
                  <a:pt x="64" y="1855"/>
                  <a:pt x="140" y="1969"/>
                  <a:pt x="247" y="1969"/>
                </a:cubicBezTo>
                <a:cubicBezTo>
                  <a:pt x="259" y="1969"/>
                  <a:pt x="272" y="1967"/>
                  <a:pt x="286" y="1964"/>
                </a:cubicBezTo>
                <a:cubicBezTo>
                  <a:pt x="412" y="1964"/>
                  <a:pt x="507" y="1869"/>
                  <a:pt x="507" y="1742"/>
                </a:cubicBezTo>
                <a:cubicBezTo>
                  <a:pt x="507" y="1235"/>
                  <a:pt x="476" y="729"/>
                  <a:pt x="476" y="254"/>
                </a:cubicBezTo>
                <a:cubicBezTo>
                  <a:pt x="476" y="127"/>
                  <a:pt x="349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1"/>
          <p:cNvSpPr/>
          <p:nvPr/>
        </p:nvSpPr>
        <p:spPr>
          <a:xfrm>
            <a:off x="6356590" y="3140739"/>
            <a:ext cx="17275" cy="64172"/>
          </a:xfrm>
          <a:custGeom>
            <a:avLst/>
            <a:gdLst/>
            <a:ahLst/>
            <a:cxnLst/>
            <a:rect l="l" t="t" r="r" b="b"/>
            <a:pathLst>
              <a:path w="540" h="2006" extrusionOk="0">
                <a:moveTo>
                  <a:pt x="293" y="1"/>
                </a:moveTo>
                <a:cubicBezTo>
                  <a:pt x="280" y="1"/>
                  <a:pt x="267" y="2"/>
                  <a:pt x="254" y="6"/>
                </a:cubicBezTo>
                <a:cubicBezTo>
                  <a:pt x="127" y="6"/>
                  <a:pt x="1" y="101"/>
                  <a:pt x="1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40" y="2006"/>
                  <a:pt x="247" y="2006"/>
                </a:cubicBezTo>
                <a:cubicBezTo>
                  <a:pt x="259" y="2006"/>
                  <a:pt x="272" y="2004"/>
                  <a:pt x="286" y="2001"/>
                </a:cubicBezTo>
                <a:cubicBezTo>
                  <a:pt x="412" y="2001"/>
                  <a:pt x="539" y="1906"/>
                  <a:pt x="539" y="1779"/>
                </a:cubicBezTo>
                <a:cubicBezTo>
                  <a:pt x="539" y="1272"/>
                  <a:pt x="539" y="734"/>
                  <a:pt x="476" y="227"/>
                </a:cubicBezTo>
                <a:cubicBezTo>
                  <a:pt x="476" y="114"/>
                  <a:pt x="400" y="1"/>
                  <a:pt x="2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1"/>
          <p:cNvSpPr/>
          <p:nvPr/>
        </p:nvSpPr>
        <p:spPr>
          <a:xfrm>
            <a:off x="6399138" y="3138884"/>
            <a:ext cx="15227" cy="61805"/>
          </a:xfrm>
          <a:custGeom>
            <a:avLst/>
            <a:gdLst/>
            <a:ahLst/>
            <a:cxnLst/>
            <a:rect l="l" t="t" r="r" b="b"/>
            <a:pathLst>
              <a:path w="476" h="1932" extrusionOk="0">
                <a:moveTo>
                  <a:pt x="254" y="0"/>
                </a:moveTo>
                <a:cubicBezTo>
                  <a:pt x="127" y="0"/>
                  <a:pt x="1" y="95"/>
                  <a:pt x="1" y="254"/>
                </a:cubicBezTo>
                <a:lnTo>
                  <a:pt x="1" y="1679"/>
                </a:lnTo>
                <a:cubicBezTo>
                  <a:pt x="1" y="1805"/>
                  <a:pt x="127" y="1932"/>
                  <a:pt x="254" y="1932"/>
                </a:cubicBezTo>
                <a:cubicBezTo>
                  <a:pt x="381" y="1932"/>
                  <a:pt x="476" y="1837"/>
                  <a:pt x="476" y="1679"/>
                </a:cubicBezTo>
                <a:lnTo>
                  <a:pt x="476" y="254"/>
                </a:lnTo>
                <a:cubicBezTo>
                  <a:pt x="476" y="127"/>
                  <a:pt x="381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1"/>
          <p:cNvSpPr/>
          <p:nvPr/>
        </p:nvSpPr>
        <p:spPr>
          <a:xfrm>
            <a:off x="6446773" y="3141923"/>
            <a:ext cx="16219" cy="53711"/>
          </a:xfrm>
          <a:custGeom>
            <a:avLst/>
            <a:gdLst/>
            <a:ahLst/>
            <a:cxnLst/>
            <a:rect l="l" t="t" r="r" b="b"/>
            <a:pathLst>
              <a:path w="507" h="1679" extrusionOk="0">
                <a:moveTo>
                  <a:pt x="254" y="0"/>
                </a:moveTo>
                <a:cubicBezTo>
                  <a:pt x="127" y="0"/>
                  <a:pt x="0" y="95"/>
                  <a:pt x="0" y="254"/>
                </a:cubicBezTo>
                <a:cubicBezTo>
                  <a:pt x="64" y="634"/>
                  <a:pt x="64" y="1045"/>
                  <a:pt x="64" y="1457"/>
                </a:cubicBezTo>
                <a:cubicBezTo>
                  <a:pt x="64" y="1584"/>
                  <a:pt x="159" y="1679"/>
                  <a:pt x="285" y="1679"/>
                </a:cubicBezTo>
                <a:cubicBezTo>
                  <a:pt x="412" y="1679"/>
                  <a:pt x="507" y="1584"/>
                  <a:pt x="507" y="1457"/>
                </a:cubicBezTo>
                <a:cubicBezTo>
                  <a:pt x="507" y="1045"/>
                  <a:pt x="507" y="634"/>
                  <a:pt x="475" y="254"/>
                </a:cubicBezTo>
                <a:cubicBezTo>
                  <a:pt x="475" y="127"/>
                  <a:pt x="380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6481195" y="3138692"/>
            <a:ext cx="18298" cy="58958"/>
          </a:xfrm>
          <a:custGeom>
            <a:avLst/>
            <a:gdLst/>
            <a:ahLst/>
            <a:cxnLst/>
            <a:rect l="l" t="t" r="r" b="b"/>
            <a:pathLst>
              <a:path w="572" h="1843" extrusionOk="0">
                <a:moveTo>
                  <a:pt x="241" y="0"/>
                </a:moveTo>
                <a:cubicBezTo>
                  <a:pt x="224" y="0"/>
                  <a:pt x="208" y="2"/>
                  <a:pt x="191" y="6"/>
                </a:cubicBezTo>
                <a:cubicBezTo>
                  <a:pt x="64" y="70"/>
                  <a:pt x="1" y="165"/>
                  <a:pt x="33" y="323"/>
                </a:cubicBezTo>
                <a:cubicBezTo>
                  <a:pt x="64" y="545"/>
                  <a:pt x="96" y="703"/>
                  <a:pt x="96" y="956"/>
                </a:cubicBezTo>
                <a:cubicBezTo>
                  <a:pt x="128" y="1178"/>
                  <a:pt x="128" y="1400"/>
                  <a:pt x="128" y="1590"/>
                </a:cubicBezTo>
                <a:cubicBezTo>
                  <a:pt x="128" y="1716"/>
                  <a:pt x="223" y="1843"/>
                  <a:pt x="349" y="1843"/>
                </a:cubicBezTo>
                <a:cubicBezTo>
                  <a:pt x="476" y="1843"/>
                  <a:pt x="571" y="1748"/>
                  <a:pt x="571" y="1590"/>
                </a:cubicBezTo>
                <a:cubicBezTo>
                  <a:pt x="571" y="1115"/>
                  <a:pt x="571" y="640"/>
                  <a:pt x="476" y="196"/>
                </a:cubicBezTo>
                <a:cubicBezTo>
                  <a:pt x="449" y="86"/>
                  <a:pt x="349" y="0"/>
                  <a:pt x="2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6528829" y="3141923"/>
            <a:ext cx="15227" cy="55727"/>
          </a:xfrm>
          <a:custGeom>
            <a:avLst/>
            <a:gdLst/>
            <a:ahLst/>
            <a:cxnLst/>
            <a:rect l="l" t="t" r="r" b="b"/>
            <a:pathLst>
              <a:path w="476" h="1742" extrusionOk="0">
                <a:moveTo>
                  <a:pt x="254" y="0"/>
                </a:moveTo>
                <a:cubicBezTo>
                  <a:pt x="127" y="0"/>
                  <a:pt x="0" y="95"/>
                  <a:pt x="0" y="254"/>
                </a:cubicBezTo>
                <a:lnTo>
                  <a:pt x="0" y="1489"/>
                </a:lnTo>
                <a:cubicBezTo>
                  <a:pt x="0" y="1615"/>
                  <a:pt x="127" y="1742"/>
                  <a:pt x="254" y="1742"/>
                </a:cubicBezTo>
                <a:cubicBezTo>
                  <a:pt x="380" y="1742"/>
                  <a:pt x="475" y="1615"/>
                  <a:pt x="475" y="1489"/>
                </a:cubicBezTo>
                <a:lnTo>
                  <a:pt x="475" y="254"/>
                </a:lnTo>
                <a:cubicBezTo>
                  <a:pt x="475" y="127"/>
                  <a:pt x="380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1"/>
          <p:cNvSpPr/>
          <p:nvPr/>
        </p:nvSpPr>
        <p:spPr>
          <a:xfrm>
            <a:off x="6580494" y="3257154"/>
            <a:ext cx="18266" cy="69930"/>
          </a:xfrm>
          <a:custGeom>
            <a:avLst/>
            <a:gdLst/>
            <a:ahLst/>
            <a:cxnLst/>
            <a:rect l="l" t="t" r="r" b="b"/>
            <a:pathLst>
              <a:path w="571" h="2186" extrusionOk="0">
                <a:moveTo>
                  <a:pt x="258" y="0"/>
                </a:moveTo>
                <a:cubicBezTo>
                  <a:pt x="235" y="0"/>
                  <a:pt x="212" y="3"/>
                  <a:pt x="191" y="8"/>
                </a:cubicBezTo>
                <a:cubicBezTo>
                  <a:pt x="64" y="40"/>
                  <a:pt x="1" y="167"/>
                  <a:pt x="32" y="293"/>
                </a:cubicBezTo>
                <a:cubicBezTo>
                  <a:pt x="127" y="832"/>
                  <a:pt x="64" y="1402"/>
                  <a:pt x="64" y="1972"/>
                </a:cubicBezTo>
                <a:cubicBezTo>
                  <a:pt x="64" y="2114"/>
                  <a:pt x="183" y="2186"/>
                  <a:pt x="301" y="2186"/>
                </a:cubicBezTo>
                <a:cubicBezTo>
                  <a:pt x="420" y="2186"/>
                  <a:pt x="539" y="2114"/>
                  <a:pt x="539" y="1972"/>
                </a:cubicBezTo>
                <a:cubicBezTo>
                  <a:pt x="539" y="1370"/>
                  <a:pt x="571" y="769"/>
                  <a:pt x="476" y="167"/>
                </a:cubicBezTo>
                <a:cubicBezTo>
                  <a:pt x="476" y="62"/>
                  <a:pt x="367" y="0"/>
                  <a:pt x="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41"/>
          <p:cNvSpPr/>
          <p:nvPr/>
        </p:nvSpPr>
        <p:spPr>
          <a:xfrm>
            <a:off x="6623042" y="3234920"/>
            <a:ext cx="18266" cy="69130"/>
          </a:xfrm>
          <a:custGeom>
            <a:avLst/>
            <a:gdLst/>
            <a:ahLst/>
            <a:cxnLst/>
            <a:rect l="l" t="t" r="r" b="b"/>
            <a:pathLst>
              <a:path w="571" h="2161" extrusionOk="0">
                <a:moveTo>
                  <a:pt x="242" y="1"/>
                </a:moveTo>
                <a:cubicBezTo>
                  <a:pt x="225" y="1"/>
                  <a:pt x="207" y="3"/>
                  <a:pt x="191" y="7"/>
                </a:cubicBezTo>
                <a:cubicBezTo>
                  <a:pt x="64" y="38"/>
                  <a:pt x="1" y="165"/>
                  <a:pt x="32" y="292"/>
                </a:cubicBezTo>
                <a:cubicBezTo>
                  <a:pt x="127" y="830"/>
                  <a:pt x="64" y="1400"/>
                  <a:pt x="64" y="1939"/>
                </a:cubicBezTo>
                <a:cubicBezTo>
                  <a:pt x="64" y="2065"/>
                  <a:pt x="191" y="2160"/>
                  <a:pt x="317" y="2160"/>
                </a:cubicBezTo>
                <a:cubicBezTo>
                  <a:pt x="444" y="2160"/>
                  <a:pt x="539" y="2065"/>
                  <a:pt x="539" y="1939"/>
                </a:cubicBezTo>
                <a:cubicBezTo>
                  <a:pt x="539" y="1337"/>
                  <a:pt x="571" y="767"/>
                  <a:pt x="476" y="197"/>
                </a:cubicBezTo>
                <a:cubicBezTo>
                  <a:pt x="476" y="87"/>
                  <a:pt x="356" y="1"/>
                  <a:pt x="2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41"/>
          <p:cNvSpPr/>
          <p:nvPr/>
        </p:nvSpPr>
        <p:spPr>
          <a:xfrm>
            <a:off x="6655480" y="3213838"/>
            <a:ext cx="18266" cy="72969"/>
          </a:xfrm>
          <a:custGeom>
            <a:avLst/>
            <a:gdLst/>
            <a:ahLst/>
            <a:cxnLst/>
            <a:rect l="l" t="t" r="r" b="b"/>
            <a:pathLst>
              <a:path w="571" h="2281" extrusionOk="0">
                <a:moveTo>
                  <a:pt x="222" y="1"/>
                </a:moveTo>
                <a:cubicBezTo>
                  <a:pt x="127" y="1"/>
                  <a:pt x="0" y="96"/>
                  <a:pt x="0" y="222"/>
                </a:cubicBezTo>
                <a:cubicBezTo>
                  <a:pt x="32" y="824"/>
                  <a:pt x="32" y="1457"/>
                  <a:pt x="95" y="2059"/>
                </a:cubicBezTo>
                <a:cubicBezTo>
                  <a:pt x="95" y="2186"/>
                  <a:pt x="190" y="2281"/>
                  <a:pt x="317" y="2281"/>
                </a:cubicBezTo>
                <a:cubicBezTo>
                  <a:pt x="443" y="2281"/>
                  <a:pt x="570" y="2186"/>
                  <a:pt x="570" y="2059"/>
                </a:cubicBezTo>
                <a:cubicBezTo>
                  <a:pt x="507" y="1457"/>
                  <a:pt x="507" y="824"/>
                  <a:pt x="475" y="222"/>
                </a:cubicBezTo>
                <a:cubicBezTo>
                  <a:pt x="443" y="96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41"/>
          <p:cNvSpPr/>
          <p:nvPr/>
        </p:nvSpPr>
        <p:spPr>
          <a:xfrm>
            <a:off x="6698028" y="3188246"/>
            <a:ext cx="21113" cy="77384"/>
          </a:xfrm>
          <a:custGeom>
            <a:avLst/>
            <a:gdLst/>
            <a:ahLst/>
            <a:cxnLst/>
            <a:rect l="l" t="t" r="r" b="b"/>
            <a:pathLst>
              <a:path w="660" h="2419" extrusionOk="0">
                <a:moveTo>
                  <a:pt x="289" y="1"/>
                </a:moveTo>
                <a:cubicBezTo>
                  <a:pt x="266" y="1"/>
                  <a:pt x="244" y="4"/>
                  <a:pt x="222" y="9"/>
                </a:cubicBezTo>
                <a:cubicBezTo>
                  <a:pt x="95" y="72"/>
                  <a:pt x="32" y="199"/>
                  <a:pt x="64" y="294"/>
                </a:cubicBezTo>
                <a:cubicBezTo>
                  <a:pt x="159" y="959"/>
                  <a:pt x="0" y="1592"/>
                  <a:pt x="159" y="2257"/>
                </a:cubicBezTo>
                <a:cubicBezTo>
                  <a:pt x="183" y="2370"/>
                  <a:pt x="272" y="2418"/>
                  <a:pt x="365" y="2418"/>
                </a:cubicBezTo>
                <a:cubicBezTo>
                  <a:pt x="508" y="2418"/>
                  <a:pt x="659" y="2304"/>
                  <a:pt x="602" y="2131"/>
                </a:cubicBezTo>
                <a:cubicBezTo>
                  <a:pt x="539" y="1814"/>
                  <a:pt x="539" y="1497"/>
                  <a:pt x="539" y="1181"/>
                </a:cubicBezTo>
                <a:cubicBezTo>
                  <a:pt x="570" y="864"/>
                  <a:pt x="570" y="516"/>
                  <a:pt x="507" y="167"/>
                </a:cubicBezTo>
                <a:cubicBezTo>
                  <a:pt x="507" y="62"/>
                  <a:pt x="398" y="1"/>
                  <a:pt x="2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1"/>
          <p:cNvSpPr/>
          <p:nvPr/>
        </p:nvSpPr>
        <p:spPr>
          <a:xfrm>
            <a:off x="6743615" y="3163709"/>
            <a:ext cx="19258" cy="78791"/>
          </a:xfrm>
          <a:custGeom>
            <a:avLst/>
            <a:gdLst/>
            <a:ahLst/>
            <a:cxnLst/>
            <a:rect l="l" t="t" r="r" b="b"/>
            <a:pathLst>
              <a:path w="602" h="2463" extrusionOk="0">
                <a:moveTo>
                  <a:pt x="301" y="0"/>
                </a:moveTo>
                <a:cubicBezTo>
                  <a:pt x="182" y="0"/>
                  <a:pt x="64" y="79"/>
                  <a:pt x="64" y="238"/>
                </a:cubicBezTo>
                <a:cubicBezTo>
                  <a:pt x="64" y="934"/>
                  <a:pt x="0" y="1599"/>
                  <a:pt x="127" y="2296"/>
                </a:cubicBezTo>
                <a:cubicBezTo>
                  <a:pt x="127" y="2401"/>
                  <a:pt x="236" y="2462"/>
                  <a:pt x="345" y="2462"/>
                </a:cubicBezTo>
                <a:cubicBezTo>
                  <a:pt x="368" y="2462"/>
                  <a:pt x="390" y="2460"/>
                  <a:pt x="412" y="2454"/>
                </a:cubicBezTo>
                <a:cubicBezTo>
                  <a:pt x="539" y="2423"/>
                  <a:pt x="602" y="2296"/>
                  <a:pt x="570" y="2169"/>
                </a:cubicBezTo>
                <a:cubicBezTo>
                  <a:pt x="475" y="1536"/>
                  <a:pt x="507" y="871"/>
                  <a:pt x="539" y="238"/>
                </a:cubicBezTo>
                <a:cubicBezTo>
                  <a:pt x="539" y="79"/>
                  <a:pt x="420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41"/>
          <p:cNvSpPr/>
          <p:nvPr/>
        </p:nvSpPr>
        <p:spPr>
          <a:xfrm>
            <a:off x="6783124" y="3143938"/>
            <a:ext cx="18266" cy="76520"/>
          </a:xfrm>
          <a:custGeom>
            <a:avLst/>
            <a:gdLst/>
            <a:ahLst/>
            <a:cxnLst/>
            <a:rect l="l" t="t" r="r" b="b"/>
            <a:pathLst>
              <a:path w="571" h="2392" extrusionOk="0">
                <a:moveTo>
                  <a:pt x="254" y="1"/>
                </a:moveTo>
                <a:cubicBezTo>
                  <a:pt x="127" y="1"/>
                  <a:pt x="0" y="96"/>
                  <a:pt x="0" y="222"/>
                </a:cubicBezTo>
                <a:cubicBezTo>
                  <a:pt x="64" y="887"/>
                  <a:pt x="95" y="1521"/>
                  <a:pt x="95" y="2154"/>
                </a:cubicBezTo>
                <a:cubicBezTo>
                  <a:pt x="95" y="2312"/>
                  <a:pt x="214" y="2392"/>
                  <a:pt x="333" y="2392"/>
                </a:cubicBezTo>
                <a:cubicBezTo>
                  <a:pt x="452" y="2392"/>
                  <a:pt x="570" y="2312"/>
                  <a:pt x="570" y="2154"/>
                </a:cubicBezTo>
                <a:cubicBezTo>
                  <a:pt x="570" y="1521"/>
                  <a:pt x="539" y="887"/>
                  <a:pt x="475" y="222"/>
                </a:cubicBezTo>
                <a:cubicBezTo>
                  <a:pt x="475" y="96"/>
                  <a:pt x="380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41"/>
          <p:cNvSpPr/>
          <p:nvPr/>
        </p:nvSpPr>
        <p:spPr>
          <a:xfrm>
            <a:off x="6827687" y="3123528"/>
            <a:ext cx="15227" cy="65004"/>
          </a:xfrm>
          <a:custGeom>
            <a:avLst/>
            <a:gdLst/>
            <a:ahLst/>
            <a:cxnLst/>
            <a:rect l="l" t="t" r="r" b="b"/>
            <a:pathLst>
              <a:path w="476" h="2032" extrusionOk="0">
                <a:moveTo>
                  <a:pt x="262" y="0"/>
                </a:moveTo>
                <a:cubicBezTo>
                  <a:pt x="249" y="0"/>
                  <a:pt x="236" y="2"/>
                  <a:pt x="223" y="5"/>
                </a:cubicBezTo>
                <a:cubicBezTo>
                  <a:pt x="96" y="5"/>
                  <a:pt x="1" y="100"/>
                  <a:pt x="1" y="227"/>
                </a:cubicBezTo>
                <a:lnTo>
                  <a:pt x="1" y="1779"/>
                </a:lnTo>
                <a:cubicBezTo>
                  <a:pt x="1" y="1905"/>
                  <a:pt x="96" y="2032"/>
                  <a:pt x="223" y="2032"/>
                </a:cubicBezTo>
                <a:cubicBezTo>
                  <a:pt x="349" y="2000"/>
                  <a:pt x="476" y="1905"/>
                  <a:pt x="476" y="1779"/>
                </a:cubicBezTo>
                <a:lnTo>
                  <a:pt x="476" y="227"/>
                </a:lnTo>
                <a:cubicBezTo>
                  <a:pt x="476" y="114"/>
                  <a:pt x="375" y="0"/>
                  <a:pt x="2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41"/>
          <p:cNvSpPr/>
          <p:nvPr/>
        </p:nvSpPr>
        <p:spPr>
          <a:xfrm>
            <a:off x="6860126" y="3098703"/>
            <a:ext cx="22297" cy="78887"/>
          </a:xfrm>
          <a:custGeom>
            <a:avLst/>
            <a:gdLst/>
            <a:ahLst/>
            <a:cxnLst/>
            <a:rect l="l" t="t" r="r" b="b"/>
            <a:pathLst>
              <a:path w="697" h="2466" extrusionOk="0">
                <a:moveTo>
                  <a:pt x="273" y="1"/>
                </a:moveTo>
                <a:cubicBezTo>
                  <a:pt x="246" y="1"/>
                  <a:pt x="218" y="7"/>
                  <a:pt x="190" y="21"/>
                </a:cubicBezTo>
                <a:cubicBezTo>
                  <a:pt x="64" y="53"/>
                  <a:pt x="0" y="179"/>
                  <a:pt x="32" y="306"/>
                </a:cubicBezTo>
                <a:cubicBezTo>
                  <a:pt x="159" y="939"/>
                  <a:pt x="64" y="1636"/>
                  <a:pt x="222" y="2270"/>
                </a:cubicBezTo>
                <a:cubicBezTo>
                  <a:pt x="249" y="2380"/>
                  <a:pt x="349" y="2466"/>
                  <a:pt x="457" y="2466"/>
                </a:cubicBezTo>
                <a:cubicBezTo>
                  <a:pt x="474" y="2466"/>
                  <a:pt x="490" y="2464"/>
                  <a:pt x="507" y="2460"/>
                </a:cubicBezTo>
                <a:cubicBezTo>
                  <a:pt x="634" y="2396"/>
                  <a:pt x="697" y="2270"/>
                  <a:pt x="665" y="2143"/>
                </a:cubicBezTo>
                <a:cubicBezTo>
                  <a:pt x="539" y="1510"/>
                  <a:pt x="634" y="813"/>
                  <a:pt x="475" y="179"/>
                </a:cubicBezTo>
                <a:cubicBezTo>
                  <a:pt x="451" y="81"/>
                  <a:pt x="368" y="1"/>
                  <a:pt x="2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1"/>
          <p:cNvSpPr/>
          <p:nvPr/>
        </p:nvSpPr>
        <p:spPr>
          <a:xfrm>
            <a:off x="6904689" y="3075062"/>
            <a:ext cx="20314" cy="69930"/>
          </a:xfrm>
          <a:custGeom>
            <a:avLst/>
            <a:gdLst/>
            <a:ahLst/>
            <a:cxnLst/>
            <a:rect l="l" t="t" r="r" b="b"/>
            <a:pathLst>
              <a:path w="635" h="2186" extrusionOk="0">
                <a:moveTo>
                  <a:pt x="254" y="0"/>
                </a:moveTo>
                <a:cubicBezTo>
                  <a:pt x="127" y="0"/>
                  <a:pt x="1" y="127"/>
                  <a:pt x="1" y="253"/>
                </a:cubicBezTo>
                <a:cubicBezTo>
                  <a:pt x="1" y="823"/>
                  <a:pt x="159" y="1362"/>
                  <a:pt x="96" y="1932"/>
                </a:cubicBezTo>
                <a:cubicBezTo>
                  <a:pt x="96" y="2059"/>
                  <a:pt x="222" y="2185"/>
                  <a:pt x="349" y="2185"/>
                </a:cubicBezTo>
                <a:cubicBezTo>
                  <a:pt x="476" y="2185"/>
                  <a:pt x="571" y="2059"/>
                  <a:pt x="571" y="1932"/>
                </a:cubicBezTo>
                <a:cubicBezTo>
                  <a:pt x="634" y="1393"/>
                  <a:pt x="476" y="823"/>
                  <a:pt x="476" y="253"/>
                </a:cubicBezTo>
                <a:cubicBezTo>
                  <a:pt x="476" y="127"/>
                  <a:pt x="381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1"/>
          <p:cNvSpPr/>
          <p:nvPr/>
        </p:nvSpPr>
        <p:spPr>
          <a:xfrm>
            <a:off x="6945221" y="3053788"/>
            <a:ext cx="17243" cy="64844"/>
          </a:xfrm>
          <a:custGeom>
            <a:avLst/>
            <a:gdLst/>
            <a:ahLst/>
            <a:cxnLst/>
            <a:rect l="l" t="t" r="r" b="b"/>
            <a:pathLst>
              <a:path w="539" h="2027" extrusionOk="0">
                <a:moveTo>
                  <a:pt x="254" y="0"/>
                </a:moveTo>
                <a:cubicBezTo>
                  <a:pt x="127" y="0"/>
                  <a:pt x="0" y="95"/>
                  <a:pt x="32" y="222"/>
                </a:cubicBezTo>
                <a:cubicBezTo>
                  <a:pt x="64" y="760"/>
                  <a:pt x="64" y="1267"/>
                  <a:pt x="64" y="1773"/>
                </a:cubicBezTo>
                <a:cubicBezTo>
                  <a:pt x="64" y="1900"/>
                  <a:pt x="190" y="2027"/>
                  <a:pt x="317" y="2027"/>
                </a:cubicBezTo>
                <a:cubicBezTo>
                  <a:pt x="444" y="2027"/>
                  <a:pt x="539" y="1900"/>
                  <a:pt x="539" y="1773"/>
                </a:cubicBezTo>
                <a:cubicBezTo>
                  <a:pt x="539" y="1267"/>
                  <a:pt x="539" y="760"/>
                  <a:pt x="507" y="222"/>
                </a:cubicBezTo>
                <a:cubicBezTo>
                  <a:pt x="475" y="95"/>
                  <a:pt x="380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1"/>
          <p:cNvSpPr/>
          <p:nvPr/>
        </p:nvSpPr>
        <p:spPr>
          <a:xfrm>
            <a:off x="6977820" y="3032418"/>
            <a:ext cx="21113" cy="66987"/>
          </a:xfrm>
          <a:custGeom>
            <a:avLst/>
            <a:gdLst/>
            <a:ahLst/>
            <a:cxnLst/>
            <a:rect l="l" t="t" r="r" b="b"/>
            <a:pathLst>
              <a:path w="660" h="2094" extrusionOk="0">
                <a:moveTo>
                  <a:pt x="295" y="1"/>
                </a:moveTo>
                <a:cubicBezTo>
                  <a:pt x="152" y="1"/>
                  <a:pt x="1" y="115"/>
                  <a:pt x="58" y="288"/>
                </a:cubicBezTo>
                <a:cubicBezTo>
                  <a:pt x="185" y="795"/>
                  <a:pt x="153" y="1333"/>
                  <a:pt x="153" y="1871"/>
                </a:cubicBezTo>
                <a:cubicBezTo>
                  <a:pt x="153" y="1998"/>
                  <a:pt x="248" y="2093"/>
                  <a:pt x="375" y="2093"/>
                </a:cubicBezTo>
                <a:cubicBezTo>
                  <a:pt x="502" y="2093"/>
                  <a:pt x="597" y="1998"/>
                  <a:pt x="597" y="1871"/>
                </a:cubicBezTo>
                <a:cubicBezTo>
                  <a:pt x="597" y="1301"/>
                  <a:pt x="660" y="731"/>
                  <a:pt x="502" y="161"/>
                </a:cubicBezTo>
                <a:cubicBezTo>
                  <a:pt x="477" y="49"/>
                  <a:pt x="388" y="1"/>
                  <a:pt x="2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1"/>
          <p:cNvSpPr/>
          <p:nvPr/>
        </p:nvSpPr>
        <p:spPr>
          <a:xfrm>
            <a:off x="5443765" y="2914468"/>
            <a:ext cx="15227" cy="72201"/>
          </a:xfrm>
          <a:custGeom>
            <a:avLst/>
            <a:gdLst/>
            <a:ahLst/>
            <a:cxnLst/>
            <a:rect l="l" t="t" r="r" b="b"/>
            <a:pathLst>
              <a:path w="476" h="2257" extrusionOk="0">
                <a:moveTo>
                  <a:pt x="238" y="1"/>
                </a:moveTo>
                <a:cubicBezTo>
                  <a:pt x="120" y="1"/>
                  <a:pt x="1" y="80"/>
                  <a:pt x="1" y="238"/>
                </a:cubicBezTo>
                <a:lnTo>
                  <a:pt x="1" y="2043"/>
                </a:lnTo>
                <a:cubicBezTo>
                  <a:pt x="1" y="2186"/>
                  <a:pt x="120" y="2257"/>
                  <a:pt x="238" y="2257"/>
                </a:cubicBezTo>
                <a:cubicBezTo>
                  <a:pt x="357" y="2257"/>
                  <a:pt x="476" y="2186"/>
                  <a:pt x="476" y="2043"/>
                </a:cubicBezTo>
                <a:lnTo>
                  <a:pt x="476" y="238"/>
                </a:lnTo>
                <a:cubicBezTo>
                  <a:pt x="476" y="80"/>
                  <a:pt x="357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41"/>
          <p:cNvSpPr/>
          <p:nvPr/>
        </p:nvSpPr>
        <p:spPr>
          <a:xfrm>
            <a:off x="5486313" y="2941053"/>
            <a:ext cx="19290" cy="72745"/>
          </a:xfrm>
          <a:custGeom>
            <a:avLst/>
            <a:gdLst/>
            <a:ahLst/>
            <a:cxnLst/>
            <a:rect l="l" t="t" r="r" b="b"/>
            <a:pathLst>
              <a:path w="603" h="2274" extrusionOk="0">
                <a:moveTo>
                  <a:pt x="348" y="1"/>
                </a:moveTo>
                <a:cubicBezTo>
                  <a:pt x="245" y="1"/>
                  <a:pt x="154" y="62"/>
                  <a:pt x="128" y="167"/>
                </a:cubicBezTo>
                <a:cubicBezTo>
                  <a:pt x="1" y="800"/>
                  <a:pt x="64" y="1402"/>
                  <a:pt x="64" y="2036"/>
                </a:cubicBezTo>
                <a:cubicBezTo>
                  <a:pt x="64" y="2194"/>
                  <a:pt x="175" y="2273"/>
                  <a:pt x="286" y="2273"/>
                </a:cubicBezTo>
                <a:cubicBezTo>
                  <a:pt x="397" y="2273"/>
                  <a:pt x="508" y="2194"/>
                  <a:pt x="508" y="2036"/>
                </a:cubicBezTo>
                <a:cubicBezTo>
                  <a:pt x="508" y="1466"/>
                  <a:pt x="476" y="864"/>
                  <a:pt x="571" y="294"/>
                </a:cubicBezTo>
                <a:cubicBezTo>
                  <a:pt x="603" y="167"/>
                  <a:pt x="539" y="40"/>
                  <a:pt x="413" y="9"/>
                </a:cubicBezTo>
                <a:cubicBezTo>
                  <a:pt x="391" y="3"/>
                  <a:pt x="369" y="1"/>
                  <a:pt x="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41"/>
          <p:cNvSpPr/>
          <p:nvPr/>
        </p:nvSpPr>
        <p:spPr>
          <a:xfrm>
            <a:off x="5527869" y="2977778"/>
            <a:ext cx="17243" cy="68938"/>
          </a:xfrm>
          <a:custGeom>
            <a:avLst/>
            <a:gdLst/>
            <a:ahLst/>
            <a:cxnLst/>
            <a:rect l="l" t="t" r="r" b="b"/>
            <a:pathLst>
              <a:path w="539" h="2155" extrusionOk="0">
                <a:moveTo>
                  <a:pt x="222" y="1"/>
                </a:moveTo>
                <a:cubicBezTo>
                  <a:pt x="127" y="1"/>
                  <a:pt x="0" y="128"/>
                  <a:pt x="0" y="254"/>
                </a:cubicBezTo>
                <a:cubicBezTo>
                  <a:pt x="64" y="793"/>
                  <a:pt x="64" y="1363"/>
                  <a:pt x="64" y="1933"/>
                </a:cubicBezTo>
                <a:cubicBezTo>
                  <a:pt x="64" y="2059"/>
                  <a:pt x="190" y="2154"/>
                  <a:pt x="317" y="2154"/>
                </a:cubicBezTo>
                <a:cubicBezTo>
                  <a:pt x="412" y="2154"/>
                  <a:pt x="539" y="2059"/>
                  <a:pt x="539" y="1933"/>
                </a:cubicBezTo>
                <a:cubicBezTo>
                  <a:pt x="539" y="1363"/>
                  <a:pt x="539" y="793"/>
                  <a:pt x="475" y="254"/>
                </a:cubicBezTo>
                <a:cubicBezTo>
                  <a:pt x="444" y="128"/>
                  <a:pt x="380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1"/>
          <p:cNvSpPr/>
          <p:nvPr/>
        </p:nvSpPr>
        <p:spPr>
          <a:xfrm>
            <a:off x="461775" y="2878767"/>
            <a:ext cx="162893" cy="181703"/>
          </a:xfrm>
          <a:custGeom>
            <a:avLst/>
            <a:gdLst/>
            <a:ahLst/>
            <a:cxnLst/>
            <a:rect l="l" t="t" r="r" b="b"/>
            <a:pathLst>
              <a:path w="5092" h="5680" extrusionOk="0">
                <a:moveTo>
                  <a:pt x="313" y="0"/>
                </a:moveTo>
                <a:cubicBezTo>
                  <a:pt x="151" y="0"/>
                  <a:pt x="0" y="103"/>
                  <a:pt x="16" y="309"/>
                </a:cubicBezTo>
                <a:cubicBezTo>
                  <a:pt x="48" y="721"/>
                  <a:pt x="79" y="1101"/>
                  <a:pt x="111" y="1512"/>
                </a:cubicBezTo>
                <a:cubicBezTo>
                  <a:pt x="143" y="1766"/>
                  <a:pt x="174" y="2019"/>
                  <a:pt x="174" y="2304"/>
                </a:cubicBezTo>
                <a:cubicBezTo>
                  <a:pt x="206" y="2431"/>
                  <a:pt x="174" y="2652"/>
                  <a:pt x="269" y="2779"/>
                </a:cubicBezTo>
                <a:cubicBezTo>
                  <a:pt x="333" y="2842"/>
                  <a:pt x="459" y="2937"/>
                  <a:pt x="554" y="2969"/>
                </a:cubicBezTo>
                <a:cubicBezTo>
                  <a:pt x="744" y="3128"/>
                  <a:pt x="903" y="3254"/>
                  <a:pt x="1093" y="3381"/>
                </a:cubicBezTo>
                <a:cubicBezTo>
                  <a:pt x="1631" y="3761"/>
                  <a:pt x="2170" y="4141"/>
                  <a:pt x="2708" y="4489"/>
                </a:cubicBezTo>
                <a:cubicBezTo>
                  <a:pt x="3278" y="4901"/>
                  <a:pt x="3848" y="5281"/>
                  <a:pt x="4450" y="5629"/>
                </a:cubicBezTo>
                <a:cubicBezTo>
                  <a:pt x="4510" y="5664"/>
                  <a:pt x="4568" y="5680"/>
                  <a:pt x="4623" y="5680"/>
                </a:cubicBezTo>
                <a:cubicBezTo>
                  <a:pt x="4913" y="5680"/>
                  <a:pt x="5091" y="5246"/>
                  <a:pt x="4798" y="5059"/>
                </a:cubicBezTo>
                <a:cubicBezTo>
                  <a:pt x="3424" y="4265"/>
                  <a:pt x="2138" y="3324"/>
                  <a:pt x="856" y="2378"/>
                </a:cubicBezTo>
                <a:lnTo>
                  <a:pt x="856" y="2378"/>
                </a:lnTo>
                <a:cubicBezTo>
                  <a:pt x="797" y="1705"/>
                  <a:pt x="739" y="1007"/>
                  <a:pt x="681" y="309"/>
                </a:cubicBezTo>
                <a:cubicBezTo>
                  <a:pt x="649" y="103"/>
                  <a:pt x="475" y="0"/>
                  <a:pt x="3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41"/>
          <p:cNvSpPr/>
          <p:nvPr/>
        </p:nvSpPr>
        <p:spPr>
          <a:xfrm>
            <a:off x="462287" y="3004490"/>
            <a:ext cx="1642239" cy="355665"/>
          </a:xfrm>
          <a:custGeom>
            <a:avLst/>
            <a:gdLst/>
            <a:ahLst/>
            <a:cxnLst/>
            <a:rect l="l" t="t" r="r" b="b"/>
            <a:pathLst>
              <a:path w="51336" h="11118" extrusionOk="0">
                <a:moveTo>
                  <a:pt x="50899" y="1"/>
                </a:moveTo>
                <a:cubicBezTo>
                  <a:pt x="50736" y="1"/>
                  <a:pt x="50576" y="104"/>
                  <a:pt x="50576" y="306"/>
                </a:cubicBezTo>
                <a:lnTo>
                  <a:pt x="50576" y="2078"/>
                </a:lnTo>
                <a:lnTo>
                  <a:pt x="50576" y="2078"/>
                </a:lnTo>
                <a:cubicBezTo>
                  <a:pt x="48475" y="3315"/>
                  <a:pt x="46373" y="4581"/>
                  <a:pt x="44242" y="5848"/>
                </a:cubicBezTo>
                <a:cubicBezTo>
                  <a:pt x="42437" y="6925"/>
                  <a:pt x="40568" y="7875"/>
                  <a:pt x="38700" y="8857"/>
                </a:cubicBezTo>
                <a:cubicBezTo>
                  <a:pt x="37854" y="9332"/>
                  <a:pt x="36987" y="9785"/>
                  <a:pt x="36134" y="10235"/>
                </a:cubicBezTo>
                <a:lnTo>
                  <a:pt x="36134" y="10235"/>
                </a:lnTo>
                <a:lnTo>
                  <a:pt x="36134" y="9553"/>
                </a:lnTo>
                <a:cubicBezTo>
                  <a:pt x="36134" y="9332"/>
                  <a:pt x="36103" y="9110"/>
                  <a:pt x="36134" y="8920"/>
                </a:cubicBezTo>
                <a:cubicBezTo>
                  <a:pt x="36134" y="8857"/>
                  <a:pt x="36166" y="8793"/>
                  <a:pt x="36198" y="8730"/>
                </a:cubicBezTo>
                <a:cubicBezTo>
                  <a:pt x="36546" y="7906"/>
                  <a:pt x="36863" y="7083"/>
                  <a:pt x="37211" y="6260"/>
                </a:cubicBezTo>
                <a:cubicBezTo>
                  <a:pt x="37306" y="6070"/>
                  <a:pt x="37085" y="5848"/>
                  <a:pt x="36895" y="5848"/>
                </a:cubicBezTo>
                <a:lnTo>
                  <a:pt x="1330" y="5848"/>
                </a:lnTo>
                <a:cubicBezTo>
                  <a:pt x="1140" y="5848"/>
                  <a:pt x="936" y="5834"/>
                  <a:pt x="737" y="5834"/>
                </a:cubicBezTo>
                <a:cubicBezTo>
                  <a:pt x="713" y="5834"/>
                  <a:pt x="689" y="5834"/>
                  <a:pt x="665" y="5835"/>
                </a:cubicBezTo>
                <a:lnTo>
                  <a:pt x="665" y="5835"/>
                </a:lnTo>
                <a:lnTo>
                  <a:pt x="665" y="4233"/>
                </a:lnTo>
                <a:cubicBezTo>
                  <a:pt x="665" y="4027"/>
                  <a:pt x="499" y="3924"/>
                  <a:pt x="333" y="3924"/>
                </a:cubicBezTo>
                <a:cubicBezTo>
                  <a:pt x="166" y="3924"/>
                  <a:pt x="0" y="4027"/>
                  <a:pt x="0" y="4233"/>
                </a:cubicBezTo>
                <a:lnTo>
                  <a:pt x="0" y="6196"/>
                </a:lnTo>
                <a:cubicBezTo>
                  <a:pt x="0" y="6355"/>
                  <a:pt x="158" y="6513"/>
                  <a:pt x="317" y="6513"/>
                </a:cubicBezTo>
                <a:lnTo>
                  <a:pt x="35786" y="6513"/>
                </a:lnTo>
                <a:cubicBezTo>
                  <a:pt x="35982" y="6513"/>
                  <a:pt x="36190" y="6525"/>
                  <a:pt x="36396" y="6527"/>
                </a:cubicBezTo>
                <a:lnTo>
                  <a:pt x="36396" y="6527"/>
                </a:lnTo>
                <a:cubicBezTo>
                  <a:pt x="36100" y="7209"/>
                  <a:pt x="35795" y="7895"/>
                  <a:pt x="35533" y="8603"/>
                </a:cubicBezTo>
                <a:cubicBezTo>
                  <a:pt x="35438" y="8888"/>
                  <a:pt x="35469" y="9142"/>
                  <a:pt x="35469" y="9458"/>
                </a:cubicBezTo>
                <a:lnTo>
                  <a:pt x="35469" y="10788"/>
                </a:lnTo>
                <a:cubicBezTo>
                  <a:pt x="35469" y="10980"/>
                  <a:pt x="35633" y="11118"/>
                  <a:pt x="35809" y="11118"/>
                </a:cubicBezTo>
                <a:cubicBezTo>
                  <a:pt x="35865" y="11118"/>
                  <a:pt x="35923" y="11104"/>
                  <a:pt x="35976" y="11073"/>
                </a:cubicBezTo>
                <a:cubicBezTo>
                  <a:pt x="38446" y="9743"/>
                  <a:pt x="40948" y="8413"/>
                  <a:pt x="43418" y="7083"/>
                </a:cubicBezTo>
                <a:cubicBezTo>
                  <a:pt x="45667" y="5880"/>
                  <a:pt x="47789" y="4518"/>
                  <a:pt x="49974" y="3219"/>
                </a:cubicBezTo>
                <a:cubicBezTo>
                  <a:pt x="50259" y="3029"/>
                  <a:pt x="50512" y="2871"/>
                  <a:pt x="50797" y="2713"/>
                </a:cubicBezTo>
                <a:cubicBezTo>
                  <a:pt x="50892" y="2649"/>
                  <a:pt x="51051" y="2586"/>
                  <a:pt x="51146" y="2491"/>
                </a:cubicBezTo>
                <a:cubicBezTo>
                  <a:pt x="51336" y="2269"/>
                  <a:pt x="51241" y="1763"/>
                  <a:pt x="51241" y="1478"/>
                </a:cubicBezTo>
                <a:lnTo>
                  <a:pt x="51241" y="338"/>
                </a:lnTo>
                <a:cubicBezTo>
                  <a:pt x="51241" y="112"/>
                  <a:pt x="51068" y="1"/>
                  <a:pt x="508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1"/>
          <p:cNvSpPr/>
          <p:nvPr/>
        </p:nvSpPr>
        <p:spPr>
          <a:xfrm>
            <a:off x="457200" y="2730041"/>
            <a:ext cx="1647325" cy="569454"/>
          </a:xfrm>
          <a:custGeom>
            <a:avLst/>
            <a:gdLst/>
            <a:ahLst/>
            <a:cxnLst/>
            <a:rect l="l" t="t" r="r" b="b"/>
            <a:pathLst>
              <a:path w="51495" h="17801" extrusionOk="0">
                <a:moveTo>
                  <a:pt x="36699" y="1221"/>
                </a:moveTo>
                <a:cubicBezTo>
                  <a:pt x="38093" y="2014"/>
                  <a:pt x="39484" y="2789"/>
                  <a:pt x="40854" y="3565"/>
                </a:cubicBezTo>
                <a:cubicBezTo>
                  <a:pt x="43577" y="5116"/>
                  <a:pt x="46301" y="6636"/>
                  <a:pt x="48993" y="8157"/>
                </a:cubicBezTo>
                <a:cubicBezTo>
                  <a:pt x="49427" y="8417"/>
                  <a:pt x="49861" y="8663"/>
                  <a:pt x="50285" y="8903"/>
                </a:cubicBezTo>
                <a:lnTo>
                  <a:pt x="50285" y="8903"/>
                </a:lnTo>
                <a:cubicBezTo>
                  <a:pt x="48792" y="9767"/>
                  <a:pt x="47277" y="10609"/>
                  <a:pt x="45763" y="11450"/>
                </a:cubicBezTo>
                <a:cubicBezTo>
                  <a:pt x="43039" y="13002"/>
                  <a:pt x="40347" y="14522"/>
                  <a:pt x="37624" y="16042"/>
                </a:cubicBezTo>
                <a:cubicBezTo>
                  <a:pt x="37311" y="16214"/>
                  <a:pt x="37006" y="16394"/>
                  <a:pt x="36701" y="16573"/>
                </a:cubicBezTo>
                <a:lnTo>
                  <a:pt x="36701" y="16573"/>
                </a:lnTo>
                <a:cubicBezTo>
                  <a:pt x="37188" y="15350"/>
                  <a:pt x="37691" y="14138"/>
                  <a:pt x="38194" y="12907"/>
                </a:cubicBezTo>
                <a:cubicBezTo>
                  <a:pt x="38289" y="12685"/>
                  <a:pt x="38067" y="12432"/>
                  <a:pt x="37845" y="12432"/>
                </a:cubicBezTo>
                <a:lnTo>
                  <a:pt x="1996" y="12432"/>
                </a:lnTo>
                <a:cubicBezTo>
                  <a:pt x="1908" y="12432"/>
                  <a:pt x="1815" y="12428"/>
                  <a:pt x="1719" y="12423"/>
                </a:cubicBezTo>
                <a:lnTo>
                  <a:pt x="1719" y="12423"/>
                </a:lnTo>
                <a:cubicBezTo>
                  <a:pt x="3308" y="11360"/>
                  <a:pt x="4911" y="10296"/>
                  <a:pt x="6493" y="9233"/>
                </a:cubicBezTo>
                <a:cubicBezTo>
                  <a:pt x="6746" y="9075"/>
                  <a:pt x="6746" y="8727"/>
                  <a:pt x="6493" y="8568"/>
                </a:cubicBezTo>
                <a:cubicBezTo>
                  <a:pt x="4915" y="7508"/>
                  <a:pt x="3316" y="6447"/>
                  <a:pt x="1731" y="5370"/>
                </a:cubicBezTo>
                <a:lnTo>
                  <a:pt x="36325" y="5370"/>
                </a:lnTo>
                <a:cubicBezTo>
                  <a:pt x="36642" y="5370"/>
                  <a:pt x="36973" y="5384"/>
                  <a:pt x="37299" y="5384"/>
                </a:cubicBezTo>
                <a:cubicBezTo>
                  <a:pt x="37462" y="5384"/>
                  <a:pt x="37624" y="5380"/>
                  <a:pt x="37782" y="5370"/>
                </a:cubicBezTo>
                <a:lnTo>
                  <a:pt x="37845" y="5370"/>
                </a:lnTo>
                <a:cubicBezTo>
                  <a:pt x="38067" y="5370"/>
                  <a:pt x="38289" y="5116"/>
                  <a:pt x="38194" y="4895"/>
                </a:cubicBezTo>
                <a:cubicBezTo>
                  <a:pt x="37690" y="3661"/>
                  <a:pt x="37186" y="2447"/>
                  <a:pt x="36699" y="1221"/>
                </a:cubicBezTo>
                <a:close/>
                <a:moveTo>
                  <a:pt x="35957" y="1"/>
                </a:moveTo>
                <a:cubicBezTo>
                  <a:pt x="35721" y="1"/>
                  <a:pt x="35472" y="211"/>
                  <a:pt x="35597" y="461"/>
                </a:cubicBezTo>
                <a:cubicBezTo>
                  <a:pt x="36137" y="1854"/>
                  <a:pt x="36703" y="3222"/>
                  <a:pt x="37271" y="4610"/>
                </a:cubicBezTo>
                <a:lnTo>
                  <a:pt x="1996" y="4610"/>
                </a:lnTo>
                <a:cubicBezTo>
                  <a:pt x="1679" y="4610"/>
                  <a:pt x="1348" y="4596"/>
                  <a:pt x="1022" y="4596"/>
                </a:cubicBezTo>
                <a:cubicBezTo>
                  <a:pt x="879" y="4596"/>
                  <a:pt x="736" y="4598"/>
                  <a:pt x="595" y="4606"/>
                </a:cubicBezTo>
                <a:lnTo>
                  <a:pt x="595" y="4606"/>
                </a:lnTo>
                <a:cubicBezTo>
                  <a:pt x="553" y="4590"/>
                  <a:pt x="512" y="4583"/>
                  <a:pt x="473" y="4583"/>
                </a:cubicBezTo>
                <a:cubicBezTo>
                  <a:pt x="205" y="4583"/>
                  <a:pt x="13" y="4922"/>
                  <a:pt x="159" y="5172"/>
                </a:cubicBezTo>
                <a:lnTo>
                  <a:pt x="159" y="5172"/>
                </a:lnTo>
                <a:cubicBezTo>
                  <a:pt x="196" y="5252"/>
                  <a:pt x="260" y="5317"/>
                  <a:pt x="349" y="5349"/>
                </a:cubicBezTo>
                <a:lnTo>
                  <a:pt x="349" y="5349"/>
                </a:lnTo>
                <a:cubicBezTo>
                  <a:pt x="2098" y="6524"/>
                  <a:pt x="3871" y="7699"/>
                  <a:pt x="5623" y="8897"/>
                </a:cubicBezTo>
                <a:lnTo>
                  <a:pt x="5623" y="8897"/>
                </a:lnTo>
                <a:cubicBezTo>
                  <a:pt x="3850" y="10091"/>
                  <a:pt x="2055" y="11306"/>
                  <a:pt x="286" y="12495"/>
                </a:cubicBezTo>
                <a:cubicBezTo>
                  <a:pt x="1" y="12685"/>
                  <a:pt x="96" y="13192"/>
                  <a:pt x="476" y="13192"/>
                </a:cubicBezTo>
                <a:lnTo>
                  <a:pt x="36325" y="13192"/>
                </a:lnTo>
                <a:cubicBezTo>
                  <a:pt x="36605" y="13192"/>
                  <a:pt x="36936" y="13230"/>
                  <a:pt x="37254" y="13234"/>
                </a:cubicBezTo>
                <a:lnTo>
                  <a:pt x="37254" y="13234"/>
                </a:lnTo>
                <a:cubicBezTo>
                  <a:pt x="36691" y="14607"/>
                  <a:pt x="36132" y="15961"/>
                  <a:pt x="35597" y="17341"/>
                </a:cubicBezTo>
                <a:cubicBezTo>
                  <a:pt x="35472" y="17590"/>
                  <a:pt x="35721" y="17801"/>
                  <a:pt x="35957" y="17801"/>
                </a:cubicBezTo>
                <a:cubicBezTo>
                  <a:pt x="36020" y="17801"/>
                  <a:pt x="36082" y="17786"/>
                  <a:pt x="36135" y="17752"/>
                </a:cubicBezTo>
                <a:cubicBezTo>
                  <a:pt x="37845" y="16802"/>
                  <a:pt x="39555" y="15820"/>
                  <a:pt x="41234" y="14870"/>
                </a:cubicBezTo>
                <a:cubicBezTo>
                  <a:pt x="43957" y="13350"/>
                  <a:pt x="46681" y="11798"/>
                  <a:pt x="49373" y="10278"/>
                </a:cubicBezTo>
                <a:cubicBezTo>
                  <a:pt x="50006" y="9930"/>
                  <a:pt x="50640" y="9582"/>
                  <a:pt x="51241" y="9233"/>
                </a:cubicBezTo>
                <a:cubicBezTo>
                  <a:pt x="51495" y="9075"/>
                  <a:pt x="51495" y="8727"/>
                  <a:pt x="51241" y="8568"/>
                </a:cubicBezTo>
                <a:cubicBezTo>
                  <a:pt x="49563" y="7618"/>
                  <a:pt x="47853" y="6668"/>
                  <a:pt x="46143" y="5686"/>
                </a:cubicBezTo>
                <a:cubicBezTo>
                  <a:pt x="43419" y="4166"/>
                  <a:pt x="40727" y="2614"/>
                  <a:pt x="38004" y="1094"/>
                </a:cubicBezTo>
                <a:cubicBezTo>
                  <a:pt x="37370" y="746"/>
                  <a:pt x="36769" y="398"/>
                  <a:pt x="36135" y="49"/>
                </a:cubicBezTo>
                <a:cubicBezTo>
                  <a:pt x="36082" y="16"/>
                  <a:pt x="36020" y="1"/>
                  <a:pt x="359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1"/>
          <p:cNvSpPr/>
          <p:nvPr/>
        </p:nvSpPr>
        <p:spPr>
          <a:xfrm>
            <a:off x="506850" y="3140643"/>
            <a:ext cx="18266" cy="69162"/>
          </a:xfrm>
          <a:custGeom>
            <a:avLst/>
            <a:gdLst/>
            <a:ahLst/>
            <a:cxnLst/>
            <a:rect l="l" t="t" r="r" b="b"/>
            <a:pathLst>
              <a:path w="571" h="2162" extrusionOk="0">
                <a:moveTo>
                  <a:pt x="258" y="0"/>
                </a:moveTo>
                <a:cubicBezTo>
                  <a:pt x="235" y="0"/>
                  <a:pt x="212" y="3"/>
                  <a:pt x="191" y="9"/>
                </a:cubicBezTo>
                <a:cubicBezTo>
                  <a:pt x="64" y="40"/>
                  <a:pt x="0" y="167"/>
                  <a:pt x="32" y="294"/>
                </a:cubicBezTo>
                <a:cubicBezTo>
                  <a:pt x="127" y="832"/>
                  <a:pt x="64" y="1402"/>
                  <a:pt x="32" y="1940"/>
                </a:cubicBezTo>
                <a:cubicBezTo>
                  <a:pt x="0" y="2067"/>
                  <a:pt x="127" y="2162"/>
                  <a:pt x="254" y="2162"/>
                </a:cubicBezTo>
                <a:cubicBezTo>
                  <a:pt x="412" y="2162"/>
                  <a:pt x="476" y="2067"/>
                  <a:pt x="507" y="1940"/>
                </a:cubicBezTo>
                <a:cubicBezTo>
                  <a:pt x="539" y="1339"/>
                  <a:pt x="571" y="769"/>
                  <a:pt x="476" y="167"/>
                </a:cubicBezTo>
                <a:cubicBezTo>
                  <a:pt x="476" y="62"/>
                  <a:pt x="367" y="0"/>
                  <a:pt x="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1"/>
          <p:cNvSpPr/>
          <p:nvPr/>
        </p:nvSpPr>
        <p:spPr>
          <a:xfrm>
            <a:off x="551413" y="3140899"/>
            <a:ext cx="17275" cy="65867"/>
          </a:xfrm>
          <a:custGeom>
            <a:avLst/>
            <a:gdLst/>
            <a:ahLst/>
            <a:cxnLst/>
            <a:rect l="l" t="t" r="r" b="b"/>
            <a:pathLst>
              <a:path w="540" h="2059" extrusionOk="0">
                <a:moveTo>
                  <a:pt x="286" y="1"/>
                </a:moveTo>
                <a:cubicBezTo>
                  <a:pt x="159" y="1"/>
                  <a:pt x="64" y="96"/>
                  <a:pt x="64" y="222"/>
                </a:cubicBezTo>
                <a:cubicBezTo>
                  <a:pt x="64" y="761"/>
                  <a:pt x="64" y="1299"/>
                  <a:pt x="33" y="1837"/>
                </a:cubicBezTo>
                <a:cubicBezTo>
                  <a:pt x="1" y="1964"/>
                  <a:pt x="128" y="2059"/>
                  <a:pt x="254" y="2059"/>
                </a:cubicBezTo>
                <a:cubicBezTo>
                  <a:pt x="381" y="2059"/>
                  <a:pt x="476" y="1964"/>
                  <a:pt x="476" y="1837"/>
                </a:cubicBezTo>
                <a:cubicBezTo>
                  <a:pt x="539" y="1299"/>
                  <a:pt x="539" y="761"/>
                  <a:pt x="539" y="222"/>
                </a:cubicBezTo>
                <a:cubicBezTo>
                  <a:pt x="539" y="96"/>
                  <a:pt x="413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1"/>
          <p:cNvSpPr/>
          <p:nvPr/>
        </p:nvSpPr>
        <p:spPr>
          <a:xfrm>
            <a:off x="601063" y="3140899"/>
            <a:ext cx="15227" cy="65867"/>
          </a:xfrm>
          <a:custGeom>
            <a:avLst/>
            <a:gdLst/>
            <a:ahLst/>
            <a:cxnLst/>
            <a:rect l="l" t="t" r="r" b="b"/>
            <a:pathLst>
              <a:path w="476" h="2059" extrusionOk="0">
                <a:moveTo>
                  <a:pt x="222" y="1"/>
                </a:moveTo>
                <a:cubicBezTo>
                  <a:pt x="96" y="1"/>
                  <a:pt x="1" y="96"/>
                  <a:pt x="1" y="222"/>
                </a:cubicBezTo>
                <a:lnTo>
                  <a:pt x="1" y="1837"/>
                </a:lnTo>
                <a:cubicBezTo>
                  <a:pt x="1" y="1964"/>
                  <a:pt x="96" y="2059"/>
                  <a:pt x="222" y="2059"/>
                </a:cubicBezTo>
                <a:cubicBezTo>
                  <a:pt x="349" y="2059"/>
                  <a:pt x="476" y="1964"/>
                  <a:pt x="476" y="1837"/>
                </a:cubicBezTo>
                <a:lnTo>
                  <a:pt x="476" y="222"/>
                </a:lnTo>
                <a:cubicBezTo>
                  <a:pt x="476" y="96"/>
                  <a:pt x="349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1"/>
          <p:cNvSpPr/>
          <p:nvPr/>
        </p:nvSpPr>
        <p:spPr>
          <a:xfrm>
            <a:off x="657814" y="3140739"/>
            <a:ext cx="15227" cy="62988"/>
          </a:xfrm>
          <a:custGeom>
            <a:avLst/>
            <a:gdLst/>
            <a:ahLst/>
            <a:cxnLst/>
            <a:rect l="l" t="t" r="r" b="b"/>
            <a:pathLst>
              <a:path w="476" h="1969" extrusionOk="0">
                <a:moveTo>
                  <a:pt x="262" y="1"/>
                </a:moveTo>
                <a:cubicBezTo>
                  <a:pt x="249" y="1"/>
                  <a:pt x="235" y="2"/>
                  <a:pt x="222" y="6"/>
                </a:cubicBezTo>
                <a:cubicBezTo>
                  <a:pt x="95" y="6"/>
                  <a:pt x="0" y="101"/>
                  <a:pt x="0" y="227"/>
                </a:cubicBezTo>
                <a:lnTo>
                  <a:pt x="0" y="1747"/>
                </a:lnTo>
                <a:cubicBezTo>
                  <a:pt x="0" y="1842"/>
                  <a:pt x="95" y="1969"/>
                  <a:pt x="222" y="1969"/>
                </a:cubicBezTo>
                <a:cubicBezTo>
                  <a:pt x="349" y="1969"/>
                  <a:pt x="475" y="1874"/>
                  <a:pt x="475" y="1747"/>
                </a:cubicBezTo>
                <a:lnTo>
                  <a:pt x="475" y="227"/>
                </a:lnTo>
                <a:cubicBezTo>
                  <a:pt x="475" y="114"/>
                  <a:pt x="374" y="1"/>
                  <a:pt x="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1"/>
          <p:cNvSpPr/>
          <p:nvPr/>
        </p:nvSpPr>
        <p:spPr>
          <a:xfrm>
            <a:off x="697323" y="3140739"/>
            <a:ext cx="18266" cy="62988"/>
          </a:xfrm>
          <a:custGeom>
            <a:avLst/>
            <a:gdLst/>
            <a:ahLst/>
            <a:cxnLst/>
            <a:rect l="l" t="t" r="r" b="b"/>
            <a:pathLst>
              <a:path w="571" h="1969" extrusionOk="0">
                <a:moveTo>
                  <a:pt x="324" y="1"/>
                </a:moveTo>
                <a:cubicBezTo>
                  <a:pt x="312" y="1"/>
                  <a:pt x="299" y="2"/>
                  <a:pt x="285" y="6"/>
                </a:cubicBezTo>
                <a:cubicBezTo>
                  <a:pt x="159" y="6"/>
                  <a:pt x="32" y="101"/>
                  <a:pt x="32" y="227"/>
                </a:cubicBezTo>
                <a:cubicBezTo>
                  <a:pt x="95" y="734"/>
                  <a:pt x="0" y="1241"/>
                  <a:pt x="0" y="1747"/>
                </a:cubicBezTo>
                <a:cubicBezTo>
                  <a:pt x="0" y="1842"/>
                  <a:pt x="95" y="1969"/>
                  <a:pt x="222" y="1969"/>
                </a:cubicBezTo>
                <a:cubicBezTo>
                  <a:pt x="349" y="1969"/>
                  <a:pt x="475" y="1874"/>
                  <a:pt x="475" y="1747"/>
                </a:cubicBezTo>
                <a:cubicBezTo>
                  <a:pt x="475" y="1241"/>
                  <a:pt x="570" y="734"/>
                  <a:pt x="507" y="227"/>
                </a:cubicBezTo>
                <a:cubicBezTo>
                  <a:pt x="507" y="114"/>
                  <a:pt x="431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1"/>
          <p:cNvSpPr/>
          <p:nvPr/>
        </p:nvSpPr>
        <p:spPr>
          <a:xfrm>
            <a:off x="743933" y="3140739"/>
            <a:ext cx="17243" cy="64172"/>
          </a:xfrm>
          <a:custGeom>
            <a:avLst/>
            <a:gdLst/>
            <a:ahLst/>
            <a:cxnLst/>
            <a:rect l="l" t="t" r="r" b="b"/>
            <a:pathLst>
              <a:path w="539" h="2006" extrusionOk="0">
                <a:moveTo>
                  <a:pt x="292" y="1"/>
                </a:moveTo>
                <a:cubicBezTo>
                  <a:pt x="280" y="1"/>
                  <a:pt x="267" y="2"/>
                  <a:pt x="253" y="6"/>
                </a:cubicBezTo>
                <a:cubicBezTo>
                  <a:pt x="127" y="6"/>
                  <a:pt x="0" y="101"/>
                  <a:pt x="32" y="227"/>
                </a:cubicBezTo>
                <a:cubicBezTo>
                  <a:pt x="63" y="734"/>
                  <a:pt x="63" y="1272"/>
                  <a:pt x="63" y="1779"/>
                </a:cubicBezTo>
                <a:cubicBezTo>
                  <a:pt x="63" y="1892"/>
                  <a:pt x="165" y="2006"/>
                  <a:pt x="277" y="2006"/>
                </a:cubicBezTo>
                <a:cubicBezTo>
                  <a:pt x="290" y="2006"/>
                  <a:pt x="303" y="2004"/>
                  <a:pt x="317" y="2001"/>
                </a:cubicBezTo>
                <a:cubicBezTo>
                  <a:pt x="443" y="2001"/>
                  <a:pt x="538" y="1906"/>
                  <a:pt x="538" y="1779"/>
                </a:cubicBezTo>
                <a:cubicBezTo>
                  <a:pt x="538" y="1272"/>
                  <a:pt x="538" y="734"/>
                  <a:pt x="475" y="227"/>
                </a:cubicBezTo>
                <a:cubicBezTo>
                  <a:pt x="475" y="114"/>
                  <a:pt x="399" y="1"/>
                  <a:pt x="2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41"/>
          <p:cNvSpPr/>
          <p:nvPr/>
        </p:nvSpPr>
        <p:spPr>
          <a:xfrm>
            <a:off x="794575" y="3139620"/>
            <a:ext cx="18266" cy="67147"/>
          </a:xfrm>
          <a:custGeom>
            <a:avLst/>
            <a:gdLst/>
            <a:ahLst/>
            <a:cxnLst/>
            <a:rect l="l" t="t" r="r" b="b"/>
            <a:pathLst>
              <a:path w="571" h="2099" extrusionOk="0">
                <a:moveTo>
                  <a:pt x="255" y="1"/>
                </a:moveTo>
                <a:cubicBezTo>
                  <a:pt x="234" y="1"/>
                  <a:pt x="212" y="3"/>
                  <a:pt x="191" y="9"/>
                </a:cubicBezTo>
                <a:cubicBezTo>
                  <a:pt x="64" y="41"/>
                  <a:pt x="1" y="167"/>
                  <a:pt x="32" y="294"/>
                </a:cubicBezTo>
                <a:cubicBezTo>
                  <a:pt x="127" y="801"/>
                  <a:pt x="1" y="1339"/>
                  <a:pt x="1" y="1877"/>
                </a:cubicBezTo>
                <a:cubicBezTo>
                  <a:pt x="1" y="2004"/>
                  <a:pt x="127" y="2099"/>
                  <a:pt x="254" y="2099"/>
                </a:cubicBezTo>
                <a:cubicBezTo>
                  <a:pt x="381" y="2099"/>
                  <a:pt x="476" y="2004"/>
                  <a:pt x="476" y="1877"/>
                </a:cubicBezTo>
                <a:cubicBezTo>
                  <a:pt x="476" y="1307"/>
                  <a:pt x="571" y="737"/>
                  <a:pt x="476" y="167"/>
                </a:cubicBezTo>
                <a:cubicBezTo>
                  <a:pt x="449" y="62"/>
                  <a:pt x="358" y="1"/>
                  <a:pt x="2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1"/>
          <p:cNvSpPr/>
          <p:nvPr/>
        </p:nvSpPr>
        <p:spPr>
          <a:xfrm>
            <a:off x="842177" y="3140899"/>
            <a:ext cx="18298" cy="61069"/>
          </a:xfrm>
          <a:custGeom>
            <a:avLst/>
            <a:gdLst/>
            <a:ahLst/>
            <a:cxnLst/>
            <a:rect l="l" t="t" r="r" b="b"/>
            <a:pathLst>
              <a:path w="572" h="1909" extrusionOk="0">
                <a:moveTo>
                  <a:pt x="286" y="1"/>
                </a:moveTo>
                <a:cubicBezTo>
                  <a:pt x="191" y="1"/>
                  <a:pt x="33" y="96"/>
                  <a:pt x="64" y="222"/>
                </a:cubicBezTo>
                <a:cubicBezTo>
                  <a:pt x="96" y="697"/>
                  <a:pt x="96" y="1172"/>
                  <a:pt x="33" y="1616"/>
                </a:cubicBezTo>
                <a:cubicBezTo>
                  <a:pt x="1" y="1742"/>
                  <a:pt x="64" y="1869"/>
                  <a:pt x="191" y="1901"/>
                </a:cubicBezTo>
                <a:cubicBezTo>
                  <a:pt x="207" y="1906"/>
                  <a:pt x="225" y="1909"/>
                  <a:pt x="245" y="1909"/>
                </a:cubicBezTo>
                <a:cubicBezTo>
                  <a:pt x="337" y="1909"/>
                  <a:pt x="450" y="1847"/>
                  <a:pt x="476" y="1742"/>
                </a:cubicBezTo>
                <a:cubicBezTo>
                  <a:pt x="571" y="1236"/>
                  <a:pt x="571" y="729"/>
                  <a:pt x="539" y="222"/>
                </a:cubicBezTo>
                <a:cubicBezTo>
                  <a:pt x="508" y="96"/>
                  <a:pt x="444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1"/>
          <p:cNvSpPr/>
          <p:nvPr/>
        </p:nvSpPr>
        <p:spPr>
          <a:xfrm>
            <a:off x="895890" y="3140739"/>
            <a:ext cx="17243" cy="64172"/>
          </a:xfrm>
          <a:custGeom>
            <a:avLst/>
            <a:gdLst/>
            <a:ahLst/>
            <a:cxnLst/>
            <a:rect l="l" t="t" r="r" b="b"/>
            <a:pathLst>
              <a:path w="539" h="2006" extrusionOk="0">
                <a:moveTo>
                  <a:pt x="293" y="1"/>
                </a:moveTo>
                <a:cubicBezTo>
                  <a:pt x="280" y="1"/>
                  <a:pt x="267" y="2"/>
                  <a:pt x="254" y="6"/>
                </a:cubicBezTo>
                <a:cubicBezTo>
                  <a:pt x="127" y="6"/>
                  <a:pt x="0" y="101"/>
                  <a:pt x="0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40" y="2006"/>
                  <a:pt x="246" y="2006"/>
                </a:cubicBezTo>
                <a:cubicBezTo>
                  <a:pt x="259" y="2006"/>
                  <a:pt x="272" y="2004"/>
                  <a:pt x="285" y="2001"/>
                </a:cubicBezTo>
                <a:cubicBezTo>
                  <a:pt x="412" y="2001"/>
                  <a:pt x="539" y="1906"/>
                  <a:pt x="539" y="1779"/>
                </a:cubicBezTo>
                <a:cubicBezTo>
                  <a:pt x="539" y="1272"/>
                  <a:pt x="507" y="734"/>
                  <a:pt x="475" y="227"/>
                </a:cubicBezTo>
                <a:cubicBezTo>
                  <a:pt x="475" y="114"/>
                  <a:pt x="399" y="1"/>
                  <a:pt x="2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1"/>
          <p:cNvSpPr/>
          <p:nvPr/>
        </p:nvSpPr>
        <p:spPr>
          <a:xfrm>
            <a:off x="945539" y="3140899"/>
            <a:ext cx="14204" cy="66891"/>
          </a:xfrm>
          <a:custGeom>
            <a:avLst/>
            <a:gdLst/>
            <a:ahLst/>
            <a:cxnLst/>
            <a:rect l="l" t="t" r="r" b="b"/>
            <a:pathLst>
              <a:path w="444" h="2091" extrusionOk="0">
                <a:moveTo>
                  <a:pt x="222" y="1"/>
                </a:moveTo>
                <a:cubicBezTo>
                  <a:pt x="95" y="1"/>
                  <a:pt x="0" y="96"/>
                  <a:pt x="0" y="222"/>
                </a:cubicBezTo>
                <a:lnTo>
                  <a:pt x="0" y="1869"/>
                </a:lnTo>
                <a:cubicBezTo>
                  <a:pt x="0" y="1996"/>
                  <a:pt x="95" y="2091"/>
                  <a:pt x="222" y="2091"/>
                </a:cubicBezTo>
                <a:cubicBezTo>
                  <a:pt x="349" y="2091"/>
                  <a:pt x="444" y="1996"/>
                  <a:pt x="444" y="1869"/>
                </a:cubicBezTo>
                <a:lnTo>
                  <a:pt x="444" y="222"/>
                </a:lnTo>
                <a:cubicBezTo>
                  <a:pt x="444" y="96"/>
                  <a:pt x="349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1"/>
          <p:cNvSpPr/>
          <p:nvPr/>
        </p:nvSpPr>
        <p:spPr>
          <a:xfrm>
            <a:off x="1000244" y="3139620"/>
            <a:ext cx="18266" cy="64108"/>
          </a:xfrm>
          <a:custGeom>
            <a:avLst/>
            <a:gdLst/>
            <a:ahLst/>
            <a:cxnLst/>
            <a:rect l="l" t="t" r="r" b="b"/>
            <a:pathLst>
              <a:path w="571" h="2004" extrusionOk="0">
                <a:moveTo>
                  <a:pt x="244" y="1"/>
                </a:moveTo>
                <a:cubicBezTo>
                  <a:pt x="225" y="1"/>
                  <a:pt x="207" y="3"/>
                  <a:pt x="190" y="9"/>
                </a:cubicBezTo>
                <a:cubicBezTo>
                  <a:pt x="32" y="41"/>
                  <a:pt x="0" y="167"/>
                  <a:pt x="0" y="294"/>
                </a:cubicBezTo>
                <a:cubicBezTo>
                  <a:pt x="95" y="769"/>
                  <a:pt x="64" y="1276"/>
                  <a:pt x="64" y="1782"/>
                </a:cubicBezTo>
                <a:cubicBezTo>
                  <a:pt x="64" y="1877"/>
                  <a:pt x="159" y="2004"/>
                  <a:pt x="285" y="2004"/>
                </a:cubicBezTo>
                <a:cubicBezTo>
                  <a:pt x="412" y="2004"/>
                  <a:pt x="507" y="1909"/>
                  <a:pt x="507" y="1782"/>
                </a:cubicBezTo>
                <a:cubicBezTo>
                  <a:pt x="507" y="1212"/>
                  <a:pt x="570" y="706"/>
                  <a:pt x="475" y="167"/>
                </a:cubicBezTo>
                <a:cubicBezTo>
                  <a:pt x="449" y="62"/>
                  <a:pt x="336" y="1"/>
                  <a:pt x="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1"/>
          <p:cNvSpPr/>
          <p:nvPr/>
        </p:nvSpPr>
        <p:spPr>
          <a:xfrm>
            <a:off x="1039752" y="3137604"/>
            <a:ext cx="18266" cy="64268"/>
          </a:xfrm>
          <a:custGeom>
            <a:avLst/>
            <a:gdLst/>
            <a:ahLst/>
            <a:cxnLst/>
            <a:rect l="l" t="t" r="r" b="b"/>
            <a:pathLst>
              <a:path w="571" h="2009" extrusionOk="0">
                <a:moveTo>
                  <a:pt x="226" y="0"/>
                </a:moveTo>
                <a:cubicBezTo>
                  <a:pt x="203" y="0"/>
                  <a:pt x="181" y="3"/>
                  <a:pt x="159" y="9"/>
                </a:cubicBezTo>
                <a:cubicBezTo>
                  <a:pt x="32" y="40"/>
                  <a:pt x="0" y="167"/>
                  <a:pt x="0" y="294"/>
                </a:cubicBezTo>
                <a:cubicBezTo>
                  <a:pt x="95" y="769"/>
                  <a:pt x="64" y="1275"/>
                  <a:pt x="64" y="1782"/>
                </a:cubicBezTo>
                <a:cubicBezTo>
                  <a:pt x="64" y="1895"/>
                  <a:pt x="140" y="2009"/>
                  <a:pt x="246" y="2009"/>
                </a:cubicBezTo>
                <a:cubicBezTo>
                  <a:pt x="259" y="2009"/>
                  <a:pt x="272" y="2007"/>
                  <a:pt x="285" y="2004"/>
                </a:cubicBezTo>
                <a:cubicBezTo>
                  <a:pt x="412" y="2004"/>
                  <a:pt x="507" y="1909"/>
                  <a:pt x="507" y="1782"/>
                </a:cubicBezTo>
                <a:cubicBezTo>
                  <a:pt x="507" y="1244"/>
                  <a:pt x="570" y="705"/>
                  <a:pt x="475" y="167"/>
                </a:cubicBezTo>
                <a:cubicBezTo>
                  <a:pt x="449" y="62"/>
                  <a:pt x="336" y="0"/>
                  <a:pt x="2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1"/>
          <p:cNvSpPr/>
          <p:nvPr/>
        </p:nvSpPr>
        <p:spPr>
          <a:xfrm>
            <a:off x="1088378" y="3140739"/>
            <a:ext cx="17243" cy="64172"/>
          </a:xfrm>
          <a:custGeom>
            <a:avLst/>
            <a:gdLst/>
            <a:ahLst/>
            <a:cxnLst/>
            <a:rect l="l" t="t" r="r" b="b"/>
            <a:pathLst>
              <a:path w="539" h="2006" extrusionOk="0">
                <a:moveTo>
                  <a:pt x="293" y="1"/>
                </a:moveTo>
                <a:cubicBezTo>
                  <a:pt x="280" y="1"/>
                  <a:pt x="267" y="2"/>
                  <a:pt x="254" y="6"/>
                </a:cubicBezTo>
                <a:cubicBezTo>
                  <a:pt x="127" y="6"/>
                  <a:pt x="1" y="101"/>
                  <a:pt x="1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40" y="2006"/>
                  <a:pt x="247" y="2006"/>
                </a:cubicBezTo>
                <a:cubicBezTo>
                  <a:pt x="259" y="2006"/>
                  <a:pt x="272" y="2004"/>
                  <a:pt x="286" y="2001"/>
                </a:cubicBezTo>
                <a:cubicBezTo>
                  <a:pt x="412" y="2001"/>
                  <a:pt x="539" y="1906"/>
                  <a:pt x="539" y="1779"/>
                </a:cubicBezTo>
                <a:cubicBezTo>
                  <a:pt x="539" y="1272"/>
                  <a:pt x="539" y="734"/>
                  <a:pt x="476" y="227"/>
                </a:cubicBezTo>
                <a:cubicBezTo>
                  <a:pt x="476" y="114"/>
                  <a:pt x="400" y="1"/>
                  <a:pt x="2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1"/>
          <p:cNvSpPr/>
          <p:nvPr/>
        </p:nvSpPr>
        <p:spPr>
          <a:xfrm>
            <a:off x="1129902" y="3141923"/>
            <a:ext cx="15259" cy="62988"/>
          </a:xfrm>
          <a:custGeom>
            <a:avLst/>
            <a:gdLst/>
            <a:ahLst/>
            <a:cxnLst/>
            <a:rect l="l" t="t" r="r" b="b"/>
            <a:pathLst>
              <a:path w="477" h="1969" extrusionOk="0">
                <a:moveTo>
                  <a:pt x="223" y="0"/>
                </a:moveTo>
                <a:cubicBezTo>
                  <a:pt x="96" y="0"/>
                  <a:pt x="1" y="95"/>
                  <a:pt x="1" y="254"/>
                </a:cubicBezTo>
                <a:lnTo>
                  <a:pt x="1" y="1742"/>
                </a:lnTo>
                <a:cubicBezTo>
                  <a:pt x="1" y="1855"/>
                  <a:pt x="77" y="1969"/>
                  <a:pt x="184" y="1969"/>
                </a:cubicBezTo>
                <a:cubicBezTo>
                  <a:pt x="196" y="1969"/>
                  <a:pt x="209" y="1967"/>
                  <a:pt x="223" y="1964"/>
                </a:cubicBezTo>
                <a:cubicBezTo>
                  <a:pt x="349" y="1964"/>
                  <a:pt x="476" y="1869"/>
                  <a:pt x="476" y="1742"/>
                </a:cubicBezTo>
                <a:lnTo>
                  <a:pt x="476" y="254"/>
                </a:lnTo>
                <a:cubicBezTo>
                  <a:pt x="476" y="127"/>
                  <a:pt x="349" y="0"/>
                  <a:pt x="2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1"/>
          <p:cNvSpPr/>
          <p:nvPr/>
        </p:nvSpPr>
        <p:spPr>
          <a:xfrm>
            <a:off x="1176513" y="3138884"/>
            <a:ext cx="17275" cy="61805"/>
          </a:xfrm>
          <a:custGeom>
            <a:avLst/>
            <a:gdLst/>
            <a:ahLst/>
            <a:cxnLst/>
            <a:rect l="l" t="t" r="r" b="b"/>
            <a:pathLst>
              <a:path w="540" h="1932" extrusionOk="0">
                <a:moveTo>
                  <a:pt x="254" y="0"/>
                </a:moveTo>
                <a:cubicBezTo>
                  <a:pt x="127" y="0"/>
                  <a:pt x="1" y="95"/>
                  <a:pt x="32" y="254"/>
                </a:cubicBezTo>
                <a:cubicBezTo>
                  <a:pt x="64" y="729"/>
                  <a:pt x="64" y="1204"/>
                  <a:pt x="64" y="1679"/>
                </a:cubicBezTo>
                <a:cubicBezTo>
                  <a:pt x="64" y="1805"/>
                  <a:pt x="191" y="1932"/>
                  <a:pt x="317" y="1932"/>
                </a:cubicBezTo>
                <a:cubicBezTo>
                  <a:pt x="444" y="1932"/>
                  <a:pt x="539" y="1837"/>
                  <a:pt x="539" y="1679"/>
                </a:cubicBezTo>
                <a:cubicBezTo>
                  <a:pt x="539" y="1204"/>
                  <a:pt x="539" y="729"/>
                  <a:pt x="476" y="254"/>
                </a:cubicBezTo>
                <a:cubicBezTo>
                  <a:pt x="476" y="127"/>
                  <a:pt x="381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1"/>
          <p:cNvSpPr/>
          <p:nvPr/>
        </p:nvSpPr>
        <p:spPr>
          <a:xfrm>
            <a:off x="1229202" y="3140739"/>
            <a:ext cx="15227" cy="62988"/>
          </a:xfrm>
          <a:custGeom>
            <a:avLst/>
            <a:gdLst/>
            <a:ahLst/>
            <a:cxnLst/>
            <a:rect l="l" t="t" r="r" b="b"/>
            <a:pathLst>
              <a:path w="476" h="1969" extrusionOk="0">
                <a:moveTo>
                  <a:pt x="293" y="1"/>
                </a:moveTo>
                <a:cubicBezTo>
                  <a:pt x="280" y="1"/>
                  <a:pt x="267" y="2"/>
                  <a:pt x="254" y="6"/>
                </a:cubicBezTo>
                <a:cubicBezTo>
                  <a:pt x="127" y="6"/>
                  <a:pt x="1" y="101"/>
                  <a:pt x="1" y="227"/>
                </a:cubicBezTo>
                <a:lnTo>
                  <a:pt x="1" y="1747"/>
                </a:lnTo>
                <a:cubicBezTo>
                  <a:pt x="1" y="1842"/>
                  <a:pt x="96" y="1969"/>
                  <a:pt x="254" y="1969"/>
                </a:cubicBezTo>
                <a:cubicBezTo>
                  <a:pt x="381" y="1969"/>
                  <a:pt x="476" y="1874"/>
                  <a:pt x="476" y="1747"/>
                </a:cubicBezTo>
                <a:lnTo>
                  <a:pt x="476" y="227"/>
                </a:lnTo>
                <a:cubicBezTo>
                  <a:pt x="476" y="114"/>
                  <a:pt x="400" y="1"/>
                  <a:pt x="2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1"/>
          <p:cNvSpPr/>
          <p:nvPr/>
        </p:nvSpPr>
        <p:spPr>
          <a:xfrm>
            <a:off x="1274789" y="3137604"/>
            <a:ext cx="18266" cy="64268"/>
          </a:xfrm>
          <a:custGeom>
            <a:avLst/>
            <a:gdLst/>
            <a:ahLst/>
            <a:cxnLst/>
            <a:rect l="l" t="t" r="r" b="b"/>
            <a:pathLst>
              <a:path w="571" h="2009" extrusionOk="0">
                <a:moveTo>
                  <a:pt x="244" y="0"/>
                </a:moveTo>
                <a:cubicBezTo>
                  <a:pt x="225" y="0"/>
                  <a:pt x="207" y="3"/>
                  <a:pt x="191" y="9"/>
                </a:cubicBezTo>
                <a:cubicBezTo>
                  <a:pt x="64" y="40"/>
                  <a:pt x="1" y="167"/>
                  <a:pt x="32" y="294"/>
                </a:cubicBezTo>
                <a:cubicBezTo>
                  <a:pt x="127" y="769"/>
                  <a:pt x="127" y="1275"/>
                  <a:pt x="127" y="1782"/>
                </a:cubicBezTo>
                <a:cubicBezTo>
                  <a:pt x="127" y="1895"/>
                  <a:pt x="203" y="2009"/>
                  <a:pt x="310" y="2009"/>
                </a:cubicBezTo>
                <a:cubicBezTo>
                  <a:pt x="323" y="2009"/>
                  <a:pt x="336" y="2007"/>
                  <a:pt x="349" y="2004"/>
                </a:cubicBezTo>
                <a:cubicBezTo>
                  <a:pt x="476" y="2004"/>
                  <a:pt x="571" y="1909"/>
                  <a:pt x="571" y="1782"/>
                </a:cubicBezTo>
                <a:cubicBezTo>
                  <a:pt x="571" y="1244"/>
                  <a:pt x="571" y="705"/>
                  <a:pt x="476" y="167"/>
                </a:cubicBezTo>
                <a:cubicBezTo>
                  <a:pt x="449" y="62"/>
                  <a:pt x="336" y="0"/>
                  <a:pt x="2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1"/>
          <p:cNvSpPr/>
          <p:nvPr/>
        </p:nvSpPr>
        <p:spPr>
          <a:xfrm>
            <a:off x="1328501" y="3138884"/>
            <a:ext cx="15227" cy="64844"/>
          </a:xfrm>
          <a:custGeom>
            <a:avLst/>
            <a:gdLst/>
            <a:ahLst/>
            <a:cxnLst/>
            <a:rect l="l" t="t" r="r" b="b"/>
            <a:pathLst>
              <a:path w="476" h="2027" extrusionOk="0">
                <a:moveTo>
                  <a:pt x="253" y="0"/>
                </a:moveTo>
                <a:cubicBezTo>
                  <a:pt x="127" y="0"/>
                  <a:pt x="0" y="95"/>
                  <a:pt x="0" y="254"/>
                </a:cubicBezTo>
                <a:lnTo>
                  <a:pt x="0" y="1805"/>
                </a:lnTo>
                <a:cubicBezTo>
                  <a:pt x="0" y="1900"/>
                  <a:pt x="127" y="2027"/>
                  <a:pt x="253" y="2027"/>
                </a:cubicBezTo>
                <a:cubicBezTo>
                  <a:pt x="380" y="2027"/>
                  <a:pt x="475" y="1932"/>
                  <a:pt x="475" y="1805"/>
                </a:cubicBezTo>
                <a:lnTo>
                  <a:pt x="475" y="254"/>
                </a:lnTo>
                <a:cubicBezTo>
                  <a:pt x="475" y="127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1"/>
          <p:cNvSpPr/>
          <p:nvPr/>
        </p:nvSpPr>
        <p:spPr>
          <a:xfrm>
            <a:off x="1371049" y="3138884"/>
            <a:ext cx="17243" cy="62988"/>
          </a:xfrm>
          <a:custGeom>
            <a:avLst/>
            <a:gdLst/>
            <a:ahLst/>
            <a:cxnLst/>
            <a:rect l="l" t="t" r="r" b="b"/>
            <a:pathLst>
              <a:path w="539" h="1969" extrusionOk="0">
                <a:moveTo>
                  <a:pt x="254" y="0"/>
                </a:moveTo>
                <a:cubicBezTo>
                  <a:pt x="127" y="0"/>
                  <a:pt x="0" y="95"/>
                  <a:pt x="0" y="254"/>
                </a:cubicBezTo>
                <a:cubicBezTo>
                  <a:pt x="0" y="729"/>
                  <a:pt x="64" y="1235"/>
                  <a:pt x="64" y="1742"/>
                </a:cubicBezTo>
                <a:cubicBezTo>
                  <a:pt x="64" y="1855"/>
                  <a:pt x="140" y="1969"/>
                  <a:pt x="246" y="1969"/>
                </a:cubicBezTo>
                <a:cubicBezTo>
                  <a:pt x="259" y="1969"/>
                  <a:pt x="272" y="1967"/>
                  <a:pt x="285" y="1964"/>
                </a:cubicBezTo>
                <a:cubicBezTo>
                  <a:pt x="412" y="1964"/>
                  <a:pt x="539" y="1869"/>
                  <a:pt x="539" y="1742"/>
                </a:cubicBezTo>
                <a:cubicBezTo>
                  <a:pt x="539" y="1235"/>
                  <a:pt x="475" y="729"/>
                  <a:pt x="475" y="254"/>
                </a:cubicBezTo>
                <a:cubicBezTo>
                  <a:pt x="475" y="127"/>
                  <a:pt x="380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1"/>
          <p:cNvSpPr/>
          <p:nvPr/>
        </p:nvSpPr>
        <p:spPr>
          <a:xfrm>
            <a:off x="1419675" y="3140739"/>
            <a:ext cx="17243" cy="64172"/>
          </a:xfrm>
          <a:custGeom>
            <a:avLst/>
            <a:gdLst/>
            <a:ahLst/>
            <a:cxnLst/>
            <a:rect l="l" t="t" r="r" b="b"/>
            <a:pathLst>
              <a:path w="539" h="2006" extrusionOk="0">
                <a:moveTo>
                  <a:pt x="293" y="1"/>
                </a:moveTo>
                <a:cubicBezTo>
                  <a:pt x="280" y="1"/>
                  <a:pt x="267" y="2"/>
                  <a:pt x="254" y="6"/>
                </a:cubicBezTo>
                <a:cubicBezTo>
                  <a:pt x="127" y="6"/>
                  <a:pt x="0" y="101"/>
                  <a:pt x="32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65" y="2006"/>
                  <a:pt x="277" y="2006"/>
                </a:cubicBezTo>
                <a:cubicBezTo>
                  <a:pt x="290" y="2006"/>
                  <a:pt x="304" y="2004"/>
                  <a:pt x="317" y="2001"/>
                </a:cubicBezTo>
                <a:cubicBezTo>
                  <a:pt x="444" y="2001"/>
                  <a:pt x="539" y="1906"/>
                  <a:pt x="539" y="1779"/>
                </a:cubicBezTo>
                <a:cubicBezTo>
                  <a:pt x="539" y="1272"/>
                  <a:pt x="539" y="734"/>
                  <a:pt x="507" y="227"/>
                </a:cubicBezTo>
                <a:cubicBezTo>
                  <a:pt x="479" y="114"/>
                  <a:pt x="400" y="1"/>
                  <a:pt x="2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41"/>
          <p:cNvSpPr/>
          <p:nvPr/>
        </p:nvSpPr>
        <p:spPr>
          <a:xfrm>
            <a:off x="1463247" y="3138884"/>
            <a:ext cx="15227" cy="61805"/>
          </a:xfrm>
          <a:custGeom>
            <a:avLst/>
            <a:gdLst/>
            <a:ahLst/>
            <a:cxnLst/>
            <a:rect l="l" t="t" r="r" b="b"/>
            <a:pathLst>
              <a:path w="476" h="1932" extrusionOk="0">
                <a:moveTo>
                  <a:pt x="222" y="0"/>
                </a:moveTo>
                <a:cubicBezTo>
                  <a:pt x="95" y="0"/>
                  <a:pt x="0" y="95"/>
                  <a:pt x="0" y="254"/>
                </a:cubicBezTo>
                <a:lnTo>
                  <a:pt x="0" y="1679"/>
                </a:lnTo>
                <a:cubicBezTo>
                  <a:pt x="0" y="1805"/>
                  <a:pt x="95" y="1932"/>
                  <a:pt x="222" y="1932"/>
                </a:cubicBezTo>
                <a:cubicBezTo>
                  <a:pt x="348" y="1932"/>
                  <a:pt x="475" y="1837"/>
                  <a:pt x="475" y="1679"/>
                </a:cubicBezTo>
                <a:lnTo>
                  <a:pt x="475" y="254"/>
                </a:lnTo>
                <a:cubicBezTo>
                  <a:pt x="475" y="127"/>
                  <a:pt x="348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1"/>
          <p:cNvSpPr/>
          <p:nvPr/>
        </p:nvSpPr>
        <p:spPr>
          <a:xfrm>
            <a:off x="1509825" y="3141923"/>
            <a:ext cx="17275" cy="53711"/>
          </a:xfrm>
          <a:custGeom>
            <a:avLst/>
            <a:gdLst/>
            <a:ahLst/>
            <a:cxnLst/>
            <a:rect l="l" t="t" r="r" b="b"/>
            <a:pathLst>
              <a:path w="540" h="1679" extrusionOk="0">
                <a:moveTo>
                  <a:pt x="254" y="0"/>
                </a:moveTo>
                <a:cubicBezTo>
                  <a:pt x="128" y="0"/>
                  <a:pt x="1" y="95"/>
                  <a:pt x="33" y="254"/>
                </a:cubicBezTo>
                <a:cubicBezTo>
                  <a:pt x="64" y="634"/>
                  <a:pt x="64" y="1045"/>
                  <a:pt x="64" y="1457"/>
                </a:cubicBezTo>
                <a:cubicBezTo>
                  <a:pt x="64" y="1584"/>
                  <a:pt x="159" y="1679"/>
                  <a:pt x="286" y="1679"/>
                </a:cubicBezTo>
                <a:cubicBezTo>
                  <a:pt x="413" y="1679"/>
                  <a:pt x="539" y="1584"/>
                  <a:pt x="539" y="1457"/>
                </a:cubicBezTo>
                <a:cubicBezTo>
                  <a:pt x="539" y="1045"/>
                  <a:pt x="539" y="634"/>
                  <a:pt x="476" y="254"/>
                </a:cubicBezTo>
                <a:cubicBezTo>
                  <a:pt x="476" y="127"/>
                  <a:pt x="381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1"/>
          <p:cNvSpPr/>
          <p:nvPr/>
        </p:nvSpPr>
        <p:spPr>
          <a:xfrm>
            <a:off x="1544279" y="3138692"/>
            <a:ext cx="19290" cy="58958"/>
          </a:xfrm>
          <a:custGeom>
            <a:avLst/>
            <a:gdLst/>
            <a:ahLst/>
            <a:cxnLst/>
            <a:rect l="l" t="t" r="r" b="b"/>
            <a:pathLst>
              <a:path w="603" h="1843" extrusionOk="0">
                <a:moveTo>
                  <a:pt x="242" y="0"/>
                </a:moveTo>
                <a:cubicBezTo>
                  <a:pt x="224" y="0"/>
                  <a:pt x="207" y="2"/>
                  <a:pt x="191" y="6"/>
                </a:cubicBezTo>
                <a:cubicBezTo>
                  <a:pt x="64" y="70"/>
                  <a:pt x="1" y="165"/>
                  <a:pt x="32" y="323"/>
                </a:cubicBezTo>
                <a:cubicBezTo>
                  <a:pt x="96" y="545"/>
                  <a:pt x="96" y="703"/>
                  <a:pt x="127" y="956"/>
                </a:cubicBezTo>
                <a:cubicBezTo>
                  <a:pt x="127" y="1178"/>
                  <a:pt x="127" y="1400"/>
                  <a:pt x="127" y="1590"/>
                </a:cubicBezTo>
                <a:cubicBezTo>
                  <a:pt x="127" y="1716"/>
                  <a:pt x="222" y="1843"/>
                  <a:pt x="349" y="1843"/>
                </a:cubicBezTo>
                <a:cubicBezTo>
                  <a:pt x="476" y="1843"/>
                  <a:pt x="602" y="1748"/>
                  <a:pt x="602" y="1590"/>
                </a:cubicBezTo>
                <a:cubicBezTo>
                  <a:pt x="602" y="1115"/>
                  <a:pt x="571" y="640"/>
                  <a:pt x="476" y="196"/>
                </a:cubicBezTo>
                <a:cubicBezTo>
                  <a:pt x="476" y="86"/>
                  <a:pt x="356" y="0"/>
                  <a:pt x="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1"/>
          <p:cNvSpPr/>
          <p:nvPr/>
        </p:nvSpPr>
        <p:spPr>
          <a:xfrm>
            <a:off x="1592905" y="3141923"/>
            <a:ext cx="14236" cy="55727"/>
          </a:xfrm>
          <a:custGeom>
            <a:avLst/>
            <a:gdLst/>
            <a:ahLst/>
            <a:cxnLst/>
            <a:rect l="l" t="t" r="r" b="b"/>
            <a:pathLst>
              <a:path w="445" h="1742" extrusionOk="0">
                <a:moveTo>
                  <a:pt x="222" y="0"/>
                </a:moveTo>
                <a:cubicBezTo>
                  <a:pt x="96" y="0"/>
                  <a:pt x="1" y="95"/>
                  <a:pt x="1" y="254"/>
                </a:cubicBezTo>
                <a:lnTo>
                  <a:pt x="1" y="1489"/>
                </a:lnTo>
                <a:cubicBezTo>
                  <a:pt x="1" y="1615"/>
                  <a:pt x="96" y="1742"/>
                  <a:pt x="222" y="1742"/>
                </a:cubicBezTo>
                <a:cubicBezTo>
                  <a:pt x="349" y="1742"/>
                  <a:pt x="444" y="1615"/>
                  <a:pt x="444" y="1489"/>
                </a:cubicBezTo>
                <a:lnTo>
                  <a:pt x="444" y="254"/>
                </a:lnTo>
                <a:cubicBezTo>
                  <a:pt x="444" y="127"/>
                  <a:pt x="349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41"/>
          <p:cNvSpPr/>
          <p:nvPr/>
        </p:nvSpPr>
        <p:spPr>
          <a:xfrm>
            <a:off x="1644570" y="3257154"/>
            <a:ext cx="18266" cy="69930"/>
          </a:xfrm>
          <a:custGeom>
            <a:avLst/>
            <a:gdLst/>
            <a:ahLst/>
            <a:cxnLst/>
            <a:rect l="l" t="t" r="r" b="b"/>
            <a:pathLst>
              <a:path w="571" h="2186" extrusionOk="0">
                <a:moveTo>
                  <a:pt x="244" y="0"/>
                </a:moveTo>
                <a:cubicBezTo>
                  <a:pt x="225" y="0"/>
                  <a:pt x="207" y="3"/>
                  <a:pt x="191" y="8"/>
                </a:cubicBezTo>
                <a:cubicBezTo>
                  <a:pt x="33" y="40"/>
                  <a:pt x="1" y="167"/>
                  <a:pt x="1" y="293"/>
                </a:cubicBezTo>
                <a:cubicBezTo>
                  <a:pt x="96" y="832"/>
                  <a:pt x="64" y="1402"/>
                  <a:pt x="64" y="1972"/>
                </a:cubicBezTo>
                <a:cubicBezTo>
                  <a:pt x="64" y="2114"/>
                  <a:pt x="175" y="2186"/>
                  <a:pt x="286" y="2186"/>
                </a:cubicBezTo>
                <a:cubicBezTo>
                  <a:pt x="397" y="2186"/>
                  <a:pt x="508" y="2114"/>
                  <a:pt x="508" y="1972"/>
                </a:cubicBezTo>
                <a:cubicBezTo>
                  <a:pt x="508" y="1370"/>
                  <a:pt x="571" y="769"/>
                  <a:pt x="476" y="167"/>
                </a:cubicBezTo>
                <a:cubicBezTo>
                  <a:pt x="450" y="62"/>
                  <a:pt x="336" y="0"/>
                  <a:pt x="2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41"/>
          <p:cNvSpPr/>
          <p:nvPr/>
        </p:nvSpPr>
        <p:spPr>
          <a:xfrm>
            <a:off x="1687118" y="3234920"/>
            <a:ext cx="18298" cy="69130"/>
          </a:xfrm>
          <a:custGeom>
            <a:avLst/>
            <a:gdLst/>
            <a:ahLst/>
            <a:cxnLst/>
            <a:rect l="l" t="t" r="r" b="b"/>
            <a:pathLst>
              <a:path w="572" h="2161" extrusionOk="0">
                <a:moveTo>
                  <a:pt x="211" y="1"/>
                </a:moveTo>
                <a:cubicBezTo>
                  <a:pt x="193" y="1"/>
                  <a:pt x="176" y="3"/>
                  <a:pt x="159" y="7"/>
                </a:cubicBezTo>
                <a:cubicBezTo>
                  <a:pt x="33" y="38"/>
                  <a:pt x="1" y="165"/>
                  <a:pt x="1" y="292"/>
                </a:cubicBezTo>
                <a:cubicBezTo>
                  <a:pt x="96" y="830"/>
                  <a:pt x="64" y="1400"/>
                  <a:pt x="64" y="1939"/>
                </a:cubicBezTo>
                <a:cubicBezTo>
                  <a:pt x="64" y="2065"/>
                  <a:pt x="159" y="2160"/>
                  <a:pt x="286" y="2160"/>
                </a:cubicBezTo>
                <a:cubicBezTo>
                  <a:pt x="413" y="2160"/>
                  <a:pt x="508" y="2065"/>
                  <a:pt x="508" y="1939"/>
                </a:cubicBezTo>
                <a:cubicBezTo>
                  <a:pt x="508" y="1337"/>
                  <a:pt x="571" y="767"/>
                  <a:pt x="476" y="197"/>
                </a:cubicBezTo>
                <a:cubicBezTo>
                  <a:pt x="448" y="87"/>
                  <a:pt x="325" y="1"/>
                  <a:pt x="2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41"/>
          <p:cNvSpPr/>
          <p:nvPr/>
        </p:nvSpPr>
        <p:spPr>
          <a:xfrm>
            <a:off x="1718533" y="3213838"/>
            <a:ext cx="19290" cy="72969"/>
          </a:xfrm>
          <a:custGeom>
            <a:avLst/>
            <a:gdLst/>
            <a:ahLst/>
            <a:cxnLst/>
            <a:rect l="l" t="t" r="r" b="b"/>
            <a:pathLst>
              <a:path w="603" h="2281" extrusionOk="0">
                <a:moveTo>
                  <a:pt x="254" y="1"/>
                </a:moveTo>
                <a:cubicBezTo>
                  <a:pt x="127" y="1"/>
                  <a:pt x="1" y="96"/>
                  <a:pt x="1" y="222"/>
                </a:cubicBezTo>
                <a:cubicBezTo>
                  <a:pt x="64" y="824"/>
                  <a:pt x="64" y="1457"/>
                  <a:pt x="96" y="2059"/>
                </a:cubicBezTo>
                <a:cubicBezTo>
                  <a:pt x="127" y="2186"/>
                  <a:pt x="222" y="2281"/>
                  <a:pt x="349" y="2281"/>
                </a:cubicBezTo>
                <a:cubicBezTo>
                  <a:pt x="476" y="2281"/>
                  <a:pt x="602" y="2186"/>
                  <a:pt x="571" y="2059"/>
                </a:cubicBezTo>
                <a:cubicBezTo>
                  <a:pt x="539" y="1457"/>
                  <a:pt x="539" y="824"/>
                  <a:pt x="476" y="222"/>
                </a:cubicBezTo>
                <a:cubicBezTo>
                  <a:pt x="476" y="96"/>
                  <a:pt x="381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41"/>
          <p:cNvSpPr/>
          <p:nvPr/>
        </p:nvSpPr>
        <p:spPr>
          <a:xfrm>
            <a:off x="1761081" y="3188246"/>
            <a:ext cx="21529" cy="77384"/>
          </a:xfrm>
          <a:custGeom>
            <a:avLst/>
            <a:gdLst/>
            <a:ahLst/>
            <a:cxnLst/>
            <a:rect l="l" t="t" r="r" b="b"/>
            <a:pathLst>
              <a:path w="673" h="2419" extrusionOk="0">
                <a:moveTo>
                  <a:pt x="290" y="1"/>
                </a:moveTo>
                <a:cubicBezTo>
                  <a:pt x="267" y="1"/>
                  <a:pt x="244" y="4"/>
                  <a:pt x="222" y="9"/>
                </a:cubicBezTo>
                <a:cubicBezTo>
                  <a:pt x="96" y="72"/>
                  <a:pt x="64" y="199"/>
                  <a:pt x="64" y="294"/>
                </a:cubicBezTo>
                <a:cubicBezTo>
                  <a:pt x="159" y="959"/>
                  <a:pt x="1" y="1592"/>
                  <a:pt x="159" y="2257"/>
                </a:cubicBezTo>
                <a:cubicBezTo>
                  <a:pt x="197" y="2370"/>
                  <a:pt x="288" y="2418"/>
                  <a:pt x="381" y="2418"/>
                </a:cubicBezTo>
                <a:cubicBezTo>
                  <a:pt x="525" y="2418"/>
                  <a:pt x="673" y="2304"/>
                  <a:pt x="634" y="2131"/>
                </a:cubicBezTo>
                <a:cubicBezTo>
                  <a:pt x="539" y="1814"/>
                  <a:pt x="571" y="1497"/>
                  <a:pt x="571" y="1181"/>
                </a:cubicBezTo>
                <a:cubicBezTo>
                  <a:pt x="571" y="864"/>
                  <a:pt x="571" y="516"/>
                  <a:pt x="539" y="167"/>
                </a:cubicBezTo>
                <a:cubicBezTo>
                  <a:pt x="513" y="62"/>
                  <a:pt x="400" y="1"/>
                  <a:pt x="2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41"/>
          <p:cNvSpPr/>
          <p:nvPr/>
        </p:nvSpPr>
        <p:spPr>
          <a:xfrm>
            <a:off x="1807691" y="3163709"/>
            <a:ext cx="18266" cy="78791"/>
          </a:xfrm>
          <a:custGeom>
            <a:avLst/>
            <a:gdLst/>
            <a:ahLst/>
            <a:cxnLst/>
            <a:rect l="l" t="t" r="r" b="b"/>
            <a:pathLst>
              <a:path w="571" h="2463" extrusionOk="0">
                <a:moveTo>
                  <a:pt x="270" y="0"/>
                </a:moveTo>
                <a:cubicBezTo>
                  <a:pt x="151" y="0"/>
                  <a:pt x="32" y="79"/>
                  <a:pt x="32" y="238"/>
                </a:cubicBezTo>
                <a:cubicBezTo>
                  <a:pt x="32" y="934"/>
                  <a:pt x="1" y="1599"/>
                  <a:pt x="96" y="2296"/>
                </a:cubicBezTo>
                <a:cubicBezTo>
                  <a:pt x="122" y="2401"/>
                  <a:pt x="235" y="2462"/>
                  <a:pt x="327" y="2462"/>
                </a:cubicBezTo>
                <a:cubicBezTo>
                  <a:pt x="346" y="2462"/>
                  <a:pt x="364" y="2460"/>
                  <a:pt x="381" y="2454"/>
                </a:cubicBezTo>
                <a:cubicBezTo>
                  <a:pt x="507" y="2423"/>
                  <a:pt x="571" y="2296"/>
                  <a:pt x="539" y="2169"/>
                </a:cubicBezTo>
                <a:cubicBezTo>
                  <a:pt x="444" y="1536"/>
                  <a:pt x="507" y="871"/>
                  <a:pt x="507" y="238"/>
                </a:cubicBezTo>
                <a:cubicBezTo>
                  <a:pt x="507" y="79"/>
                  <a:pt x="389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1"/>
          <p:cNvSpPr/>
          <p:nvPr/>
        </p:nvSpPr>
        <p:spPr>
          <a:xfrm>
            <a:off x="1846208" y="3143938"/>
            <a:ext cx="19258" cy="76520"/>
          </a:xfrm>
          <a:custGeom>
            <a:avLst/>
            <a:gdLst/>
            <a:ahLst/>
            <a:cxnLst/>
            <a:rect l="l" t="t" r="r" b="b"/>
            <a:pathLst>
              <a:path w="602" h="2392" extrusionOk="0">
                <a:moveTo>
                  <a:pt x="253" y="1"/>
                </a:moveTo>
                <a:cubicBezTo>
                  <a:pt x="127" y="1"/>
                  <a:pt x="0" y="96"/>
                  <a:pt x="32" y="222"/>
                </a:cubicBezTo>
                <a:cubicBezTo>
                  <a:pt x="63" y="887"/>
                  <a:pt x="127" y="1521"/>
                  <a:pt x="127" y="2154"/>
                </a:cubicBezTo>
                <a:cubicBezTo>
                  <a:pt x="127" y="2312"/>
                  <a:pt x="245" y="2392"/>
                  <a:pt x="364" y="2392"/>
                </a:cubicBezTo>
                <a:cubicBezTo>
                  <a:pt x="483" y="2392"/>
                  <a:pt x="602" y="2312"/>
                  <a:pt x="602" y="2154"/>
                </a:cubicBezTo>
                <a:cubicBezTo>
                  <a:pt x="602" y="1521"/>
                  <a:pt x="538" y="887"/>
                  <a:pt x="507" y="222"/>
                </a:cubicBezTo>
                <a:cubicBezTo>
                  <a:pt x="475" y="96"/>
                  <a:pt x="380" y="1"/>
                  <a:pt x="2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1"/>
          <p:cNvSpPr/>
          <p:nvPr/>
        </p:nvSpPr>
        <p:spPr>
          <a:xfrm>
            <a:off x="1890772" y="3123528"/>
            <a:ext cx="15227" cy="65004"/>
          </a:xfrm>
          <a:custGeom>
            <a:avLst/>
            <a:gdLst/>
            <a:ahLst/>
            <a:cxnLst/>
            <a:rect l="l" t="t" r="r" b="b"/>
            <a:pathLst>
              <a:path w="476" h="2032" extrusionOk="0">
                <a:moveTo>
                  <a:pt x="293" y="0"/>
                </a:moveTo>
                <a:cubicBezTo>
                  <a:pt x="280" y="0"/>
                  <a:pt x="267" y="2"/>
                  <a:pt x="254" y="5"/>
                </a:cubicBezTo>
                <a:cubicBezTo>
                  <a:pt x="127" y="5"/>
                  <a:pt x="0" y="100"/>
                  <a:pt x="0" y="227"/>
                </a:cubicBezTo>
                <a:lnTo>
                  <a:pt x="0" y="1779"/>
                </a:lnTo>
                <a:cubicBezTo>
                  <a:pt x="0" y="1905"/>
                  <a:pt x="127" y="2032"/>
                  <a:pt x="254" y="2032"/>
                </a:cubicBezTo>
                <a:cubicBezTo>
                  <a:pt x="380" y="2000"/>
                  <a:pt x="475" y="1905"/>
                  <a:pt x="475" y="1779"/>
                </a:cubicBezTo>
                <a:lnTo>
                  <a:pt x="475" y="227"/>
                </a:lnTo>
                <a:cubicBezTo>
                  <a:pt x="475" y="114"/>
                  <a:pt x="399" y="0"/>
                  <a:pt x="2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41"/>
          <p:cNvSpPr/>
          <p:nvPr/>
        </p:nvSpPr>
        <p:spPr>
          <a:xfrm>
            <a:off x="1923178" y="3098703"/>
            <a:ext cx="23353" cy="78887"/>
          </a:xfrm>
          <a:custGeom>
            <a:avLst/>
            <a:gdLst/>
            <a:ahLst/>
            <a:cxnLst/>
            <a:rect l="l" t="t" r="r" b="b"/>
            <a:pathLst>
              <a:path w="730" h="2466" extrusionOk="0">
                <a:moveTo>
                  <a:pt x="277" y="1"/>
                </a:moveTo>
                <a:cubicBezTo>
                  <a:pt x="248" y="1"/>
                  <a:pt x="219" y="7"/>
                  <a:pt x="191" y="21"/>
                </a:cubicBezTo>
                <a:cubicBezTo>
                  <a:pt x="64" y="53"/>
                  <a:pt x="1" y="179"/>
                  <a:pt x="33" y="306"/>
                </a:cubicBezTo>
                <a:cubicBezTo>
                  <a:pt x="191" y="939"/>
                  <a:pt x="96" y="1636"/>
                  <a:pt x="254" y="2270"/>
                </a:cubicBezTo>
                <a:cubicBezTo>
                  <a:pt x="254" y="2380"/>
                  <a:pt x="374" y="2466"/>
                  <a:pt x="488" y="2466"/>
                </a:cubicBezTo>
                <a:cubicBezTo>
                  <a:pt x="505" y="2466"/>
                  <a:pt x="523" y="2464"/>
                  <a:pt x="539" y="2460"/>
                </a:cubicBezTo>
                <a:cubicBezTo>
                  <a:pt x="666" y="2396"/>
                  <a:pt x="729" y="2270"/>
                  <a:pt x="698" y="2143"/>
                </a:cubicBezTo>
                <a:cubicBezTo>
                  <a:pt x="539" y="1510"/>
                  <a:pt x="634" y="813"/>
                  <a:pt x="508" y="179"/>
                </a:cubicBezTo>
                <a:cubicBezTo>
                  <a:pt x="483" y="81"/>
                  <a:pt x="381" y="1"/>
                  <a:pt x="2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1"/>
          <p:cNvSpPr/>
          <p:nvPr/>
        </p:nvSpPr>
        <p:spPr>
          <a:xfrm>
            <a:off x="1968765" y="3075062"/>
            <a:ext cx="19290" cy="69930"/>
          </a:xfrm>
          <a:custGeom>
            <a:avLst/>
            <a:gdLst/>
            <a:ahLst/>
            <a:cxnLst/>
            <a:rect l="l" t="t" r="r" b="b"/>
            <a:pathLst>
              <a:path w="603" h="2186" extrusionOk="0">
                <a:moveTo>
                  <a:pt x="223" y="0"/>
                </a:moveTo>
                <a:cubicBezTo>
                  <a:pt x="96" y="0"/>
                  <a:pt x="1" y="127"/>
                  <a:pt x="1" y="253"/>
                </a:cubicBezTo>
                <a:cubicBezTo>
                  <a:pt x="1" y="823"/>
                  <a:pt x="128" y="1362"/>
                  <a:pt x="96" y="1932"/>
                </a:cubicBezTo>
                <a:cubicBezTo>
                  <a:pt x="64" y="2059"/>
                  <a:pt x="191" y="2185"/>
                  <a:pt x="318" y="2185"/>
                </a:cubicBezTo>
                <a:cubicBezTo>
                  <a:pt x="444" y="2185"/>
                  <a:pt x="539" y="2059"/>
                  <a:pt x="571" y="1932"/>
                </a:cubicBezTo>
                <a:cubicBezTo>
                  <a:pt x="603" y="1393"/>
                  <a:pt x="476" y="823"/>
                  <a:pt x="444" y="253"/>
                </a:cubicBezTo>
                <a:cubicBezTo>
                  <a:pt x="444" y="127"/>
                  <a:pt x="349" y="0"/>
                  <a:pt x="2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41"/>
          <p:cNvSpPr/>
          <p:nvPr/>
        </p:nvSpPr>
        <p:spPr>
          <a:xfrm>
            <a:off x="2009297" y="3053788"/>
            <a:ext cx="16251" cy="64844"/>
          </a:xfrm>
          <a:custGeom>
            <a:avLst/>
            <a:gdLst/>
            <a:ahLst/>
            <a:cxnLst/>
            <a:rect l="l" t="t" r="r" b="b"/>
            <a:pathLst>
              <a:path w="508" h="2027" extrusionOk="0">
                <a:moveTo>
                  <a:pt x="254" y="0"/>
                </a:moveTo>
                <a:cubicBezTo>
                  <a:pt x="127" y="0"/>
                  <a:pt x="1" y="95"/>
                  <a:pt x="1" y="222"/>
                </a:cubicBezTo>
                <a:cubicBezTo>
                  <a:pt x="64" y="760"/>
                  <a:pt x="64" y="1267"/>
                  <a:pt x="64" y="1773"/>
                </a:cubicBezTo>
                <a:cubicBezTo>
                  <a:pt x="64" y="1900"/>
                  <a:pt x="159" y="2027"/>
                  <a:pt x="286" y="2027"/>
                </a:cubicBezTo>
                <a:cubicBezTo>
                  <a:pt x="412" y="2027"/>
                  <a:pt x="507" y="1900"/>
                  <a:pt x="507" y="1773"/>
                </a:cubicBezTo>
                <a:cubicBezTo>
                  <a:pt x="507" y="1267"/>
                  <a:pt x="507" y="760"/>
                  <a:pt x="476" y="222"/>
                </a:cubicBezTo>
                <a:cubicBezTo>
                  <a:pt x="476" y="95"/>
                  <a:pt x="381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1"/>
          <p:cNvSpPr/>
          <p:nvPr/>
        </p:nvSpPr>
        <p:spPr>
          <a:xfrm>
            <a:off x="2041512" y="3032418"/>
            <a:ext cx="20506" cy="66987"/>
          </a:xfrm>
          <a:custGeom>
            <a:avLst/>
            <a:gdLst/>
            <a:ahLst/>
            <a:cxnLst/>
            <a:rect l="l" t="t" r="r" b="b"/>
            <a:pathLst>
              <a:path w="641" h="2094" extrusionOk="0">
                <a:moveTo>
                  <a:pt x="285" y="1"/>
                </a:moveTo>
                <a:cubicBezTo>
                  <a:pt x="148" y="1"/>
                  <a:pt x="0" y="115"/>
                  <a:pt x="39" y="288"/>
                </a:cubicBezTo>
                <a:cubicBezTo>
                  <a:pt x="197" y="795"/>
                  <a:pt x="134" y="1333"/>
                  <a:pt x="134" y="1871"/>
                </a:cubicBezTo>
                <a:cubicBezTo>
                  <a:pt x="134" y="1998"/>
                  <a:pt x="229" y="2093"/>
                  <a:pt x="355" y="2093"/>
                </a:cubicBezTo>
                <a:cubicBezTo>
                  <a:pt x="482" y="2093"/>
                  <a:pt x="609" y="1998"/>
                  <a:pt x="609" y="1871"/>
                </a:cubicBezTo>
                <a:cubicBezTo>
                  <a:pt x="609" y="1301"/>
                  <a:pt x="641" y="731"/>
                  <a:pt x="482" y="161"/>
                </a:cubicBezTo>
                <a:cubicBezTo>
                  <a:pt x="457" y="49"/>
                  <a:pt x="373" y="1"/>
                  <a:pt x="2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41"/>
          <p:cNvSpPr/>
          <p:nvPr/>
        </p:nvSpPr>
        <p:spPr>
          <a:xfrm>
            <a:off x="506850" y="2914468"/>
            <a:ext cx="15227" cy="72201"/>
          </a:xfrm>
          <a:custGeom>
            <a:avLst/>
            <a:gdLst/>
            <a:ahLst/>
            <a:cxnLst/>
            <a:rect l="l" t="t" r="r" b="b"/>
            <a:pathLst>
              <a:path w="476" h="2257" extrusionOk="0">
                <a:moveTo>
                  <a:pt x="238" y="1"/>
                </a:moveTo>
                <a:cubicBezTo>
                  <a:pt x="119" y="1"/>
                  <a:pt x="0" y="80"/>
                  <a:pt x="0" y="238"/>
                </a:cubicBezTo>
                <a:lnTo>
                  <a:pt x="0" y="2043"/>
                </a:lnTo>
                <a:cubicBezTo>
                  <a:pt x="0" y="2186"/>
                  <a:pt x="119" y="2257"/>
                  <a:pt x="238" y="2257"/>
                </a:cubicBezTo>
                <a:cubicBezTo>
                  <a:pt x="357" y="2257"/>
                  <a:pt x="476" y="2186"/>
                  <a:pt x="476" y="2043"/>
                </a:cubicBezTo>
                <a:lnTo>
                  <a:pt x="476" y="238"/>
                </a:lnTo>
                <a:cubicBezTo>
                  <a:pt x="476" y="80"/>
                  <a:pt x="357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1"/>
          <p:cNvSpPr/>
          <p:nvPr/>
        </p:nvSpPr>
        <p:spPr>
          <a:xfrm>
            <a:off x="549397" y="2941053"/>
            <a:ext cx="19290" cy="72745"/>
          </a:xfrm>
          <a:custGeom>
            <a:avLst/>
            <a:gdLst/>
            <a:ahLst/>
            <a:cxnLst/>
            <a:rect l="l" t="t" r="r" b="b"/>
            <a:pathLst>
              <a:path w="603" h="2274" extrusionOk="0">
                <a:moveTo>
                  <a:pt x="359" y="1"/>
                </a:moveTo>
                <a:cubicBezTo>
                  <a:pt x="267" y="1"/>
                  <a:pt x="154" y="62"/>
                  <a:pt x="127" y="167"/>
                </a:cubicBezTo>
                <a:cubicBezTo>
                  <a:pt x="1" y="800"/>
                  <a:pt x="64" y="1402"/>
                  <a:pt x="64" y="2036"/>
                </a:cubicBezTo>
                <a:cubicBezTo>
                  <a:pt x="64" y="2194"/>
                  <a:pt x="183" y="2273"/>
                  <a:pt x="301" y="2273"/>
                </a:cubicBezTo>
                <a:cubicBezTo>
                  <a:pt x="420" y="2273"/>
                  <a:pt x="539" y="2194"/>
                  <a:pt x="539" y="2036"/>
                </a:cubicBezTo>
                <a:cubicBezTo>
                  <a:pt x="539" y="1466"/>
                  <a:pt x="476" y="864"/>
                  <a:pt x="602" y="294"/>
                </a:cubicBezTo>
                <a:cubicBezTo>
                  <a:pt x="602" y="167"/>
                  <a:pt x="539" y="40"/>
                  <a:pt x="412" y="9"/>
                </a:cubicBezTo>
                <a:cubicBezTo>
                  <a:pt x="396" y="3"/>
                  <a:pt x="378" y="1"/>
                  <a:pt x="3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1"/>
          <p:cNvSpPr/>
          <p:nvPr/>
        </p:nvSpPr>
        <p:spPr>
          <a:xfrm>
            <a:off x="590954" y="2977778"/>
            <a:ext cx="17243" cy="68938"/>
          </a:xfrm>
          <a:custGeom>
            <a:avLst/>
            <a:gdLst/>
            <a:ahLst/>
            <a:cxnLst/>
            <a:rect l="l" t="t" r="r" b="b"/>
            <a:pathLst>
              <a:path w="539" h="2155" extrusionOk="0">
                <a:moveTo>
                  <a:pt x="253" y="1"/>
                </a:moveTo>
                <a:cubicBezTo>
                  <a:pt x="127" y="1"/>
                  <a:pt x="0" y="128"/>
                  <a:pt x="0" y="254"/>
                </a:cubicBezTo>
                <a:cubicBezTo>
                  <a:pt x="95" y="793"/>
                  <a:pt x="95" y="1363"/>
                  <a:pt x="95" y="1933"/>
                </a:cubicBezTo>
                <a:cubicBezTo>
                  <a:pt x="95" y="2059"/>
                  <a:pt x="190" y="2154"/>
                  <a:pt x="317" y="2154"/>
                </a:cubicBezTo>
                <a:cubicBezTo>
                  <a:pt x="443" y="2154"/>
                  <a:pt x="538" y="2059"/>
                  <a:pt x="538" y="1933"/>
                </a:cubicBezTo>
                <a:cubicBezTo>
                  <a:pt x="538" y="1363"/>
                  <a:pt x="538" y="793"/>
                  <a:pt x="475" y="254"/>
                </a:cubicBezTo>
                <a:cubicBezTo>
                  <a:pt x="475" y="128"/>
                  <a:pt x="380" y="1"/>
                  <a:pt x="2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1"/>
          <p:cNvSpPr/>
          <p:nvPr/>
        </p:nvSpPr>
        <p:spPr>
          <a:xfrm>
            <a:off x="2107061" y="2878767"/>
            <a:ext cx="162893" cy="181703"/>
          </a:xfrm>
          <a:custGeom>
            <a:avLst/>
            <a:gdLst/>
            <a:ahLst/>
            <a:cxnLst/>
            <a:rect l="l" t="t" r="r" b="b"/>
            <a:pathLst>
              <a:path w="5092" h="5680" extrusionOk="0">
                <a:moveTo>
                  <a:pt x="325" y="0"/>
                </a:moveTo>
                <a:cubicBezTo>
                  <a:pt x="159" y="0"/>
                  <a:pt x="1" y="103"/>
                  <a:pt x="17" y="309"/>
                </a:cubicBezTo>
                <a:cubicBezTo>
                  <a:pt x="48" y="721"/>
                  <a:pt x="80" y="1101"/>
                  <a:pt x="112" y="1512"/>
                </a:cubicBezTo>
                <a:cubicBezTo>
                  <a:pt x="143" y="1766"/>
                  <a:pt x="175" y="2019"/>
                  <a:pt x="207" y="2304"/>
                </a:cubicBezTo>
                <a:cubicBezTo>
                  <a:pt x="207" y="2431"/>
                  <a:pt x="207" y="2652"/>
                  <a:pt x="302" y="2779"/>
                </a:cubicBezTo>
                <a:cubicBezTo>
                  <a:pt x="365" y="2842"/>
                  <a:pt x="460" y="2937"/>
                  <a:pt x="555" y="2969"/>
                </a:cubicBezTo>
                <a:cubicBezTo>
                  <a:pt x="745" y="3128"/>
                  <a:pt x="903" y="3254"/>
                  <a:pt x="1093" y="3381"/>
                </a:cubicBezTo>
                <a:cubicBezTo>
                  <a:pt x="1632" y="3761"/>
                  <a:pt x="2170" y="4141"/>
                  <a:pt x="2708" y="4489"/>
                </a:cubicBezTo>
                <a:cubicBezTo>
                  <a:pt x="3279" y="4901"/>
                  <a:pt x="3849" y="5281"/>
                  <a:pt x="4450" y="5629"/>
                </a:cubicBezTo>
                <a:cubicBezTo>
                  <a:pt x="4510" y="5664"/>
                  <a:pt x="4569" y="5680"/>
                  <a:pt x="4623" y="5680"/>
                </a:cubicBezTo>
                <a:cubicBezTo>
                  <a:pt x="4914" y="5680"/>
                  <a:pt x="5092" y="5246"/>
                  <a:pt x="4799" y="5059"/>
                </a:cubicBezTo>
                <a:cubicBezTo>
                  <a:pt x="3425" y="4265"/>
                  <a:pt x="2139" y="3324"/>
                  <a:pt x="856" y="2378"/>
                </a:cubicBezTo>
                <a:lnTo>
                  <a:pt x="856" y="2378"/>
                </a:lnTo>
                <a:cubicBezTo>
                  <a:pt x="798" y="1705"/>
                  <a:pt x="740" y="1007"/>
                  <a:pt x="682" y="309"/>
                </a:cubicBezTo>
                <a:cubicBezTo>
                  <a:pt x="666" y="103"/>
                  <a:pt x="492" y="0"/>
                  <a:pt x="3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1"/>
          <p:cNvSpPr/>
          <p:nvPr/>
        </p:nvSpPr>
        <p:spPr>
          <a:xfrm>
            <a:off x="2107573" y="3004490"/>
            <a:ext cx="1642271" cy="355665"/>
          </a:xfrm>
          <a:custGeom>
            <a:avLst/>
            <a:gdLst/>
            <a:ahLst/>
            <a:cxnLst/>
            <a:rect l="l" t="t" r="r" b="b"/>
            <a:pathLst>
              <a:path w="51337" h="11118" extrusionOk="0">
                <a:moveTo>
                  <a:pt x="50899" y="1"/>
                </a:moveTo>
                <a:cubicBezTo>
                  <a:pt x="50736" y="1"/>
                  <a:pt x="50576" y="104"/>
                  <a:pt x="50576" y="306"/>
                </a:cubicBezTo>
                <a:lnTo>
                  <a:pt x="50576" y="2078"/>
                </a:lnTo>
                <a:lnTo>
                  <a:pt x="50576" y="2078"/>
                </a:lnTo>
                <a:cubicBezTo>
                  <a:pt x="48475" y="3315"/>
                  <a:pt x="46374" y="4581"/>
                  <a:pt x="44242" y="5848"/>
                </a:cubicBezTo>
                <a:cubicBezTo>
                  <a:pt x="42437" y="6925"/>
                  <a:pt x="40569" y="7875"/>
                  <a:pt x="38700" y="8857"/>
                </a:cubicBezTo>
                <a:cubicBezTo>
                  <a:pt x="37855" y="9332"/>
                  <a:pt x="36988" y="9785"/>
                  <a:pt x="36135" y="10235"/>
                </a:cubicBezTo>
                <a:lnTo>
                  <a:pt x="36135" y="10235"/>
                </a:lnTo>
                <a:lnTo>
                  <a:pt x="36135" y="9553"/>
                </a:lnTo>
                <a:cubicBezTo>
                  <a:pt x="36135" y="9332"/>
                  <a:pt x="36103" y="9110"/>
                  <a:pt x="36135" y="8920"/>
                </a:cubicBezTo>
                <a:cubicBezTo>
                  <a:pt x="36167" y="8857"/>
                  <a:pt x="36167" y="8793"/>
                  <a:pt x="36198" y="8730"/>
                </a:cubicBezTo>
                <a:cubicBezTo>
                  <a:pt x="36547" y="7906"/>
                  <a:pt x="36863" y="7083"/>
                  <a:pt x="37212" y="6260"/>
                </a:cubicBezTo>
                <a:cubicBezTo>
                  <a:pt x="37307" y="6070"/>
                  <a:pt x="37085" y="5848"/>
                  <a:pt x="36895" y="5848"/>
                </a:cubicBezTo>
                <a:lnTo>
                  <a:pt x="1331" y="5848"/>
                </a:lnTo>
                <a:cubicBezTo>
                  <a:pt x="1162" y="5848"/>
                  <a:pt x="951" y="5834"/>
                  <a:pt x="744" y="5834"/>
                </a:cubicBezTo>
                <a:cubicBezTo>
                  <a:pt x="718" y="5834"/>
                  <a:pt x="692" y="5834"/>
                  <a:pt x="666" y="5835"/>
                </a:cubicBezTo>
                <a:lnTo>
                  <a:pt x="666" y="5835"/>
                </a:lnTo>
                <a:lnTo>
                  <a:pt x="666" y="4233"/>
                </a:lnTo>
                <a:cubicBezTo>
                  <a:pt x="666" y="4027"/>
                  <a:pt x="499" y="3924"/>
                  <a:pt x="333" y="3924"/>
                </a:cubicBezTo>
                <a:cubicBezTo>
                  <a:pt x="167" y="3924"/>
                  <a:pt x="1" y="4027"/>
                  <a:pt x="1" y="4233"/>
                </a:cubicBezTo>
                <a:lnTo>
                  <a:pt x="1" y="6196"/>
                </a:lnTo>
                <a:cubicBezTo>
                  <a:pt x="1" y="6355"/>
                  <a:pt x="159" y="6513"/>
                  <a:pt x="349" y="6513"/>
                </a:cubicBezTo>
                <a:lnTo>
                  <a:pt x="35818" y="6513"/>
                </a:lnTo>
                <a:cubicBezTo>
                  <a:pt x="35994" y="6513"/>
                  <a:pt x="36194" y="6525"/>
                  <a:pt x="36396" y="6527"/>
                </a:cubicBezTo>
                <a:lnTo>
                  <a:pt x="36396" y="6527"/>
                </a:lnTo>
                <a:cubicBezTo>
                  <a:pt x="36102" y="7209"/>
                  <a:pt x="35801" y="7895"/>
                  <a:pt x="35565" y="8603"/>
                </a:cubicBezTo>
                <a:cubicBezTo>
                  <a:pt x="35438" y="8888"/>
                  <a:pt x="35470" y="9142"/>
                  <a:pt x="35470" y="9458"/>
                </a:cubicBezTo>
                <a:lnTo>
                  <a:pt x="35470" y="10788"/>
                </a:lnTo>
                <a:cubicBezTo>
                  <a:pt x="35470" y="10980"/>
                  <a:pt x="35634" y="11118"/>
                  <a:pt x="35810" y="11118"/>
                </a:cubicBezTo>
                <a:cubicBezTo>
                  <a:pt x="35866" y="11118"/>
                  <a:pt x="35923" y="11104"/>
                  <a:pt x="35977" y="11073"/>
                </a:cubicBezTo>
                <a:cubicBezTo>
                  <a:pt x="38447" y="9743"/>
                  <a:pt x="40949" y="8413"/>
                  <a:pt x="43419" y="7083"/>
                </a:cubicBezTo>
                <a:cubicBezTo>
                  <a:pt x="45667" y="5880"/>
                  <a:pt x="47789" y="4518"/>
                  <a:pt x="49974" y="3219"/>
                </a:cubicBezTo>
                <a:cubicBezTo>
                  <a:pt x="50259" y="3029"/>
                  <a:pt x="50513" y="2871"/>
                  <a:pt x="50798" y="2713"/>
                </a:cubicBezTo>
                <a:cubicBezTo>
                  <a:pt x="50893" y="2649"/>
                  <a:pt x="51051" y="2586"/>
                  <a:pt x="51146" y="2491"/>
                </a:cubicBezTo>
                <a:cubicBezTo>
                  <a:pt x="51336" y="2269"/>
                  <a:pt x="51241" y="1763"/>
                  <a:pt x="51241" y="1478"/>
                </a:cubicBezTo>
                <a:lnTo>
                  <a:pt x="51241" y="338"/>
                </a:lnTo>
                <a:cubicBezTo>
                  <a:pt x="51241" y="112"/>
                  <a:pt x="51069" y="1"/>
                  <a:pt x="508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1"/>
          <p:cNvSpPr/>
          <p:nvPr/>
        </p:nvSpPr>
        <p:spPr>
          <a:xfrm>
            <a:off x="2102519" y="2730041"/>
            <a:ext cx="1647325" cy="569454"/>
          </a:xfrm>
          <a:custGeom>
            <a:avLst/>
            <a:gdLst/>
            <a:ahLst/>
            <a:cxnLst/>
            <a:rect l="l" t="t" r="r" b="b"/>
            <a:pathLst>
              <a:path w="51495" h="17801" extrusionOk="0">
                <a:moveTo>
                  <a:pt x="36719" y="1233"/>
                </a:moveTo>
                <a:cubicBezTo>
                  <a:pt x="38108" y="2021"/>
                  <a:pt x="39496" y="2793"/>
                  <a:pt x="40885" y="3565"/>
                </a:cubicBezTo>
                <a:cubicBezTo>
                  <a:pt x="43577" y="5116"/>
                  <a:pt x="46300" y="6636"/>
                  <a:pt x="49024" y="8157"/>
                </a:cubicBezTo>
                <a:cubicBezTo>
                  <a:pt x="49438" y="8418"/>
                  <a:pt x="49867" y="8665"/>
                  <a:pt x="50301" y="8907"/>
                </a:cubicBezTo>
                <a:lnTo>
                  <a:pt x="50301" y="8907"/>
                </a:lnTo>
                <a:cubicBezTo>
                  <a:pt x="48788" y="9769"/>
                  <a:pt x="47275" y="10610"/>
                  <a:pt x="45762" y="11450"/>
                </a:cubicBezTo>
                <a:cubicBezTo>
                  <a:pt x="43070" y="13002"/>
                  <a:pt x="40347" y="14522"/>
                  <a:pt x="37623" y="16042"/>
                </a:cubicBezTo>
                <a:cubicBezTo>
                  <a:pt x="37328" y="16213"/>
                  <a:pt x="37025" y="16392"/>
                  <a:pt x="36718" y="16570"/>
                </a:cubicBezTo>
                <a:lnTo>
                  <a:pt x="36718" y="16570"/>
                </a:lnTo>
                <a:cubicBezTo>
                  <a:pt x="37220" y="15348"/>
                  <a:pt x="37723" y="14137"/>
                  <a:pt x="38225" y="12907"/>
                </a:cubicBezTo>
                <a:cubicBezTo>
                  <a:pt x="38320" y="12685"/>
                  <a:pt x="38067" y="12432"/>
                  <a:pt x="37845" y="12432"/>
                </a:cubicBezTo>
                <a:lnTo>
                  <a:pt x="2027" y="12432"/>
                </a:lnTo>
                <a:cubicBezTo>
                  <a:pt x="1931" y="12432"/>
                  <a:pt x="1832" y="12428"/>
                  <a:pt x="1730" y="12423"/>
                </a:cubicBezTo>
                <a:lnTo>
                  <a:pt x="1730" y="12423"/>
                </a:lnTo>
                <a:cubicBezTo>
                  <a:pt x="3329" y="11359"/>
                  <a:pt x="4911" y="10296"/>
                  <a:pt x="6492" y="9233"/>
                </a:cubicBezTo>
                <a:cubicBezTo>
                  <a:pt x="6746" y="9075"/>
                  <a:pt x="6746" y="8727"/>
                  <a:pt x="6492" y="8568"/>
                </a:cubicBezTo>
                <a:cubicBezTo>
                  <a:pt x="4915" y="7508"/>
                  <a:pt x="3337" y="6447"/>
                  <a:pt x="1742" y="5370"/>
                </a:cubicBezTo>
                <a:lnTo>
                  <a:pt x="36325" y="5370"/>
                </a:lnTo>
                <a:cubicBezTo>
                  <a:pt x="36641" y="5370"/>
                  <a:pt x="36972" y="5384"/>
                  <a:pt x="37298" y="5384"/>
                </a:cubicBezTo>
                <a:cubicBezTo>
                  <a:pt x="37461" y="5384"/>
                  <a:pt x="37623" y="5380"/>
                  <a:pt x="37781" y="5370"/>
                </a:cubicBezTo>
                <a:lnTo>
                  <a:pt x="37845" y="5370"/>
                </a:lnTo>
                <a:cubicBezTo>
                  <a:pt x="38067" y="5370"/>
                  <a:pt x="38320" y="5116"/>
                  <a:pt x="38225" y="4895"/>
                </a:cubicBezTo>
                <a:cubicBezTo>
                  <a:pt x="37723" y="3665"/>
                  <a:pt x="37221" y="2455"/>
                  <a:pt x="36719" y="1233"/>
                </a:cubicBezTo>
                <a:close/>
                <a:moveTo>
                  <a:pt x="35960" y="1"/>
                </a:moveTo>
                <a:cubicBezTo>
                  <a:pt x="35731" y="1"/>
                  <a:pt x="35496" y="211"/>
                  <a:pt x="35596" y="461"/>
                </a:cubicBezTo>
                <a:cubicBezTo>
                  <a:pt x="36165" y="1854"/>
                  <a:pt x="36734" y="3222"/>
                  <a:pt x="37279" y="4610"/>
                </a:cubicBezTo>
                <a:lnTo>
                  <a:pt x="1995" y="4610"/>
                </a:lnTo>
                <a:cubicBezTo>
                  <a:pt x="1679" y="4610"/>
                  <a:pt x="1362" y="4596"/>
                  <a:pt x="1036" y="4596"/>
                </a:cubicBezTo>
                <a:cubicBezTo>
                  <a:pt x="893" y="4596"/>
                  <a:pt x="748" y="4598"/>
                  <a:pt x="600" y="4606"/>
                </a:cubicBezTo>
                <a:lnTo>
                  <a:pt x="600" y="4606"/>
                </a:lnTo>
                <a:cubicBezTo>
                  <a:pt x="561" y="4590"/>
                  <a:pt x="522" y="4583"/>
                  <a:pt x="485" y="4583"/>
                </a:cubicBezTo>
                <a:cubicBezTo>
                  <a:pt x="407" y="4583"/>
                  <a:pt x="335" y="4615"/>
                  <a:pt x="276" y="4667"/>
                </a:cubicBezTo>
                <a:lnTo>
                  <a:pt x="276" y="4667"/>
                </a:lnTo>
                <a:cubicBezTo>
                  <a:pt x="44" y="4823"/>
                  <a:pt x="69" y="5252"/>
                  <a:pt x="351" y="5350"/>
                </a:cubicBezTo>
                <a:lnTo>
                  <a:pt x="351" y="5350"/>
                </a:lnTo>
                <a:cubicBezTo>
                  <a:pt x="2126" y="6524"/>
                  <a:pt x="3876" y="7699"/>
                  <a:pt x="5624" y="8897"/>
                </a:cubicBezTo>
                <a:lnTo>
                  <a:pt x="5624" y="8897"/>
                </a:lnTo>
                <a:cubicBezTo>
                  <a:pt x="3855" y="10091"/>
                  <a:pt x="2083" y="11306"/>
                  <a:pt x="285" y="12495"/>
                </a:cubicBezTo>
                <a:cubicBezTo>
                  <a:pt x="0" y="12685"/>
                  <a:pt x="95" y="13192"/>
                  <a:pt x="475" y="13192"/>
                </a:cubicBezTo>
                <a:lnTo>
                  <a:pt x="36325" y="13192"/>
                </a:lnTo>
                <a:cubicBezTo>
                  <a:pt x="36608" y="13192"/>
                  <a:pt x="36942" y="13231"/>
                  <a:pt x="37263" y="13234"/>
                </a:cubicBezTo>
                <a:lnTo>
                  <a:pt x="37263" y="13234"/>
                </a:lnTo>
                <a:cubicBezTo>
                  <a:pt x="36722" y="14607"/>
                  <a:pt x="36159" y="15961"/>
                  <a:pt x="35596" y="17341"/>
                </a:cubicBezTo>
                <a:cubicBezTo>
                  <a:pt x="35496" y="17590"/>
                  <a:pt x="35731" y="17801"/>
                  <a:pt x="35960" y="17801"/>
                </a:cubicBezTo>
                <a:cubicBezTo>
                  <a:pt x="36021" y="17801"/>
                  <a:pt x="36081" y="17786"/>
                  <a:pt x="36135" y="17752"/>
                </a:cubicBezTo>
                <a:cubicBezTo>
                  <a:pt x="37845" y="16802"/>
                  <a:pt x="39555" y="15820"/>
                  <a:pt x="41265" y="14870"/>
                </a:cubicBezTo>
                <a:cubicBezTo>
                  <a:pt x="43957" y="13350"/>
                  <a:pt x="46680" y="11798"/>
                  <a:pt x="49404" y="10278"/>
                </a:cubicBezTo>
                <a:cubicBezTo>
                  <a:pt x="50006" y="9930"/>
                  <a:pt x="50639" y="9582"/>
                  <a:pt x="51273" y="9233"/>
                </a:cubicBezTo>
                <a:cubicBezTo>
                  <a:pt x="51494" y="9075"/>
                  <a:pt x="51494" y="8727"/>
                  <a:pt x="51273" y="8568"/>
                </a:cubicBezTo>
                <a:cubicBezTo>
                  <a:pt x="49562" y="7618"/>
                  <a:pt x="47852" y="6668"/>
                  <a:pt x="46142" y="5686"/>
                </a:cubicBezTo>
                <a:cubicBezTo>
                  <a:pt x="43450" y="4166"/>
                  <a:pt x="40727" y="2614"/>
                  <a:pt x="38003" y="1094"/>
                </a:cubicBezTo>
                <a:cubicBezTo>
                  <a:pt x="37401" y="746"/>
                  <a:pt x="36768" y="398"/>
                  <a:pt x="36135" y="49"/>
                </a:cubicBezTo>
                <a:cubicBezTo>
                  <a:pt x="36081" y="16"/>
                  <a:pt x="36021" y="1"/>
                  <a:pt x="359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1"/>
          <p:cNvSpPr/>
          <p:nvPr/>
        </p:nvSpPr>
        <p:spPr>
          <a:xfrm>
            <a:off x="2153160" y="3140643"/>
            <a:ext cx="18266" cy="69162"/>
          </a:xfrm>
          <a:custGeom>
            <a:avLst/>
            <a:gdLst/>
            <a:ahLst/>
            <a:cxnLst/>
            <a:rect l="l" t="t" r="r" b="b"/>
            <a:pathLst>
              <a:path w="571" h="2162" extrusionOk="0">
                <a:moveTo>
                  <a:pt x="226" y="0"/>
                </a:moveTo>
                <a:cubicBezTo>
                  <a:pt x="203" y="0"/>
                  <a:pt x="181" y="3"/>
                  <a:pt x="159" y="9"/>
                </a:cubicBezTo>
                <a:cubicBezTo>
                  <a:pt x="32" y="40"/>
                  <a:pt x="1" y="167"/>
                  <a:pt x="1" y="294"/>
                </a:cubicBezTo>
                <a:cubicBezTo>
                  <a:pt x="96" y="832"/>
                  <a:pt x="64" y="1402"/>
                  <a:pt x="1" y="1940"/>
                </a:cubicBezTo>
                <a:cubicBezTo>
                  <a:pt x="1" y="2067"/>
                  <a:pt x="127" y="2162"/>
                  <a:pt x="222" y="2162"/>
                </a:cubicBezTo>
                <a:cubicBezTo>
                  <a:pt x="381" y="2162"/>
                  <a:pt x="444" y="2067"/>
                  <a:pt x="476" y="1940"/>
                </a:cubicBezTo>
                <a:cubicBezTo>
                  <a:pt x="507" y="1339"/>
                  <a:pt x="571" y="769"/>
                  <a:pt x="444" y="167"/>
                </a:cubicBezTo>
                <a:cubicBezTo>
                  <a:pt x="444" y="62"/>
                  <a:pt x="335" y="0"/>
                  <a:pt x="2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1"/>
          <p:cNvSpPr/>
          <p:nvPr/>
        </p:nvSpPr>
        <p:spPr>
          <a:xfrm>
            <a:off x="2196731" y="3140899"/>
            <a:ext cx="17243" cy="65867"/>
          </a:xfrm>
          <a:custGeom>
            <a:avLst/>
            <a:gdLst/>
            <a:ahLst/>
            <a:cxnLst/>
            <a:rect l="l" t="t" r="r" b="b"/>
            <a:pathLst>
              <a:path w="539" h="2059" extrusionOk="0">
                <a:moveTo>
                  <a:pt x="317" y="1"/>
                </a:moveTo>
                <a:cubicBezTo>
                  <a:pt x="191" y="1"/>
                  <a:pt x="64" y="96"/>
                  <a:pt x="64" y="222"/>
                </a:cubicBezTo>
                <a:cubicBezTo>
                  <a:pt x="64" y="761"/>
                  <a:pt x="64" y="1299"/>
                  <a:pt x="32" y="1837"/>
                </a:cubicBezTo>
                <a:cubicBezTo>
                  <a:pt x="1" y="1964"/>
                  <a:pt x="127" y="2059"/>
                  <a:pt x="254" y="2059"/>
                </a:cubicBezTo>
                <a:cubicBezTo>
                  <a:pt x="381" y="2059"/>
                  <a:pt x="476" y="1964"/>
                  <a:pt x="507" y="1837"/>
                </a:cubicBezTo>
                <a:cubicBezTo>
                  <a:pt x="539" y="1299"/>
                  <a:pt x="539" y="761"/>
                  <a:pt x="539" y="222"/>
                </a:cubicBezTo>
                <a:cubicBezTo>
                  <a:pt x="539" y="96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1"/>
          <p:cNvSpPr/>
          <p:nvPr/>
        </p:nvSpPr>
        <p:spPr>
          <a:xfrm>
            <a:off x="2246381" y="3140899"/>
            <a:ext cx="15227" cy="65867"/>
          </a:xfrm>
          <a:custGeom>
            <a:avLst/>
            <a:gdLst/>
            <a:ahLst/>
            <a:cxnLst/>
            <a:rect l="l" t="t" r="r" b="b"/>
            <a:pathLst>
              <a:path w="476" h="2059" extrusionOk="0">
                <a:moveTo>
                  <a:pt x="222" y="1"/>
                </a:moveTo>
                <a:cubicBezTo>
                  <a:pt x="95" y="1"/>
                  <a:pt x="0" y="96"/>
                  <a:pt x="0" y="222"/>
                </a:cubicBezTo>
                <a:lnTo>
                  <a:pt x="0" y="1837"/>
                </a:lnTo>
                <a:cubicBezTo>
                  <a:pt x="0" y="1964"/>
                  <a:pt x="95" y="2059"/>
                  <a:pt x="222" y="2059"/>
                </a:cubicBezTo>
                <a:cubicBezTo>
                  <a:pt x="349" y="2059"/>
                  <a:pt x="475" y="1964"/>
                  <a:pt x="475" y="1837"/>
                </a:cubicBezTo>
                <a:lnTo>
                  <a:pt x="475" y="222"/>
                </a:lnTo>
                <a:cubicBezTo>
                  <a:pt x="475" y="96"/>
                  <a:pt x="349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1"/>
          <p:cNvSpPr/>
          <p:nvPr/>
        </p:nvSpPr>
        <p:spPr>
          <a:xfrm>
            <a:off x="2303101" y="3140739"/>
            <a:ext cx="15227" cy="62988"/>
          </a:xfrm>
          <a:custGeom>
            <a:avLst/>
            <a:gdLst/>
            <a:ahLst/>
            <a:cxnLst/>
            <a:rect l="l" t="t" r="r" b="b"/>
            <a:pathLst>
              <a:path w="476" h="1969" extrusionOk="0">
                <a:moveTo>
                  <a:pt x="262" y="1"/>
                </a:moveTo>
                <a:cubicBezTo>
                  <a:pt x="249" y="1"/>
                  <a:pt x="236" y="2"/>
                  <a:pt x="222" y="6"/>
                </a:cubicBezTo>
                <a:cubicBezTo>
                  <a:pt x="127" y="6"/>
                  <a:pt x="1" y="101"/>
                  <a:pt x="1" y="227"/>
                </a:cubicBezTo>
                <a:lnTo>
                  <a:pt x="1" y="1747"/>
                </a:lnTo>
                <a:cubicBezTo>
                  <a:pt x="1" y="1842"/>
                  <a:pt x="96" y="1969"/>
                  <a:pt x="222" y="1969"/>
                </a:cubicBezTo>
                <a:cubicBezTo>
                  <a:pt x="349" y="1969"/>
                  <a:pt x="476" y="1874"/>
                  <a:pt x="476" y="1747"/>
                </a:cubicBezTo>
                <a:lnTo>
                  <a:pt x="476" y="227"/>
                </a:lnTo>
                <a:cubicBezTo>
                  <a:pt x="476" y="114"/>
                  <a:pt x="374" y="1"/>
                  <a:pt x="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1"/>
          <p:cNvSpPr/>
          <p:nvPr/>
        </p:nvSpPr>
        <p:spPr>
          <a:xfrm>
            <a:off x="2342609" y="3140739"/>
            <a:ext cx="18266" cy="62988"/>
          </a:xfrm>
          <a:custGeom>
            <a:avLst/>
            <a:gdLst/>
            <a:ahLst/>
            <a:cxnLst/>
            <a:rect l="l" t="t" r="r" b="b"/>
            <a:pathLst>
              <a:path w="571" h="1969" extrusionOk="0">
                <a:moveTo>
                  <a:pt x="325" y="1"/>
                </a:moveTo>
                <a:cubicBezTo>
                  <a:pt x="312" y="1"/>
                  <a:pt x="299" y="2"/>
                  <a:pt x="286" y="6"/>
                </a:cubicBezTo>
                <a:cubicBezTo>
                  <a:pt x="159" y="6"/>
                  <a:pt x="33" y="101"/>
                  <a:pt x="64" y="227"/>
                </a:cubicBezTo>
                <a:cubicBezTo>
                  <a:pt x="96" y="734"/>
                  <a:pt x="1" y="1241"/>
                  <a:pt x="1" y="1747"/>
                </a:cubicBezTo>
                <a:cubicBezTo>
                  <a:pt x="1" y="1842"/>
                  <a:pt x="128" y="1969"/>
                  <a:pt x="254" y="1969"/>
                </a:cubicBezTo>
                <a:cubicBezTo>
                  <a:pt x="349" y="1969"/>
                  <a:pt x="476" y="1874"/>
                  <a:pt x="476" y="1747"/>
                </a:cubicBezTo>
                <a:cubicBezTo>
                  <a:pt x="476" y="1241"/>
                  <a:pt x="571" y="734"/>
                  <a:pt x="508" y="227"/>
                </a:cubicBezTo>
                <a:cubicBezTo>
                  <a:pt x="508" y="114"/>
                  <a:pt x="432" y="1"/>
                  <a:pt x="3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1"/>
          <p:cNvSpPr/>
          <p:nvPr/>
        </p:nvSpPr>
        <p:spPr>
          <a:xfrm>
            <a:off x="2389220" y="3140739"/>
            <a:ext cx="17243" cy="64172"/>
          </a:xfrm>
          <a:custGeom>
            <a:avLst/>
            <a:gdLst/>
            <a:ahLst/>
            <a:cxnLst/>
            <a:rect l="l" t="t" r="r" b="b"/>
            <a:pathLst>
              <a:path w="539" h="2006" extrusionOk="0">
                <a:moveTo>
                  <a:pt x="293" y="1"/>
                </a:moveTo>
                <a:cubicBezTo>
                  <a:pt x="280" y="1"/>
                  <a:pt x="267" y="2"/>
                  <a:pt x="254" y="6"/>
                </a:cubicBezTo>
                <a:cubicBezTo>
                  <a:pt x="159" y="6"/>
                  <a:pt x="1" y="101"/>
                  <a:pt x="32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65" y="2006"/>
                  <a:pt x="277" y="2006"/>
                </a:cubicBezTo>
                <a:cubicBezTo>
                  <a:pt x="291" y="2006"/>
                  <a:pt x="304" y="2004"/>
                  <a:pt x="317" y="2001"/>
                </a:cubicBezTo>
                <a:cubicBezTo>
                  <a:pt x="444" y="2001"/>
                  <a:pt x="539" y="1906"/>
                  <a:pt x="539" y="1779"/>
                </a:cubicBezTo>
                <a:cubicBezTo>
                  <a:pt x="539" y="1272"/>
                  <a:pt x="539" y="734"/>
                  <a:pt x="507" y="227"/>
                </a:cubicBezTo>
                <a:cubicBezTo>
                  <a:pt x="479" y="114"/>
                  <a:pt x="400" y="1"/>
                  <a:pt x="2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1"/>
          <p:cNvSpPr/>
          <p:nvPr/>
        </p:nvSpPr>
        <p:spPr>
          <a:xfrm>
            <a:off x="2439893" y="3139620"/>
            <a:ext cx="18266" cy="67147"/>
          </a:xfrm>
          <a:custGeom>
            <a:avLst/>
            <a:gdLst/>
            <a:ahLst/>
            <a:cxnLst/>
            <a:rect l="l" t="t" r="r" b="b"/>
            <a:pathLst>
              <a:path w="571" h="2099" extrusionOk="0">
                <a:moveTo>
                  <a:pt x="255" y="1"/>
                </a:moveTo>
                <a:cubicBezTo>
                  <a:pt x="234" y="1"/>
                  <a:pt x="212" y="3"/>
                  <a:pt x="190" y="9"/>
                </a:cubicBezTo>
                <a:cubicBezTo>
                  <a:pt x="63" y="41"/>
                  <a:pt x="0" y="167"/>
                  <a:pt x="32" y="294"/>
                </a:cubicBezTo>
                <a:cubicBezTo>
                  <a:pt x="127" y="801"/>
                  <a:pt x="32" y="1339"/>
                  <a:pt x="32" y="1877"/>
                </a:cubicBezTo>
                <a:cubicBezTo>
                  <a:pt x="32" y="2004"/>
                  <a:pt x="127" y="2099"/>
                  <a:pt x="253" y="2099"/>
                </a:cubicBezTo>
                <a:cubicBezTo>
                  <a:pt x="380" y="2099"/>
                  <a:pt x="475" y="2004"/>
                  <a:pt x="475" y="1877"/>
                </a:cubicBezTo>
                <a:cubicBezTo>
                  <a:pt x="475" y="1307"/>
                  <a:pt x="570" y="737"/>
                  <a:pt x="475" y="167"/>
                </a:cubicBezTo>
                <a:cubicBezTo>
                  <a:pt x="449" y="62"/>
                  <a:pt x="357" y="1"/>
                  <a:pt x="2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1"/>
          <p:cNvSpPr/>
          <p:nvPr/>
        </p:nvSpPr>
        <p:spPr>
          <a:xfrm>
            <a:off x="2487496" y="3140899"/>
            <a:ext cx="18266" cy="61069"/>
          </a:xfrm>
          <a:custGeom>
            <a:avLst/>
            <a:gdLst/>
            <a:ahLst/>
            <a:cxnLst/>
            <a:rect l="l" t="t" r="r" b="b"/>
            <a:pathLst>
              <a:path w="571" h="1909" extrusionOk="0">
                <a:moveTo>
                  <a:pt x="317" y="1"/>
                </a:moveTo>
                <a:cubicBezTo>
                  <a:pt x="191" y="1"/>
                  <a:pt x="64" y="96"/>
                  <a:pt x="64" y="222"/>
                </a:cubicBezTo>
                <a:cubicBezTo>
                  <a:pt x="127" y="697"/>
                  <a:pt x="127" y="1172"/>
                  <a:pt x="32" y="1616"/>
                </a:cubicBezTo>
                <a:cubicBezTo>
                  <a:pt x="1" y="1742"/>
                  <a:pt x="64" y="1869"/>
                  <a:pt x="191" y="1901"/>
                </a:cubicBezTo>
                <a:cubicBezTo>
                  <a:pt x="212" y="1906"/>
                  <a:pt x="234" y="1909"/>
                  <a:pt x="255" y="1909"/>
                </a:cubicBezTo>
                <a:cubicBezTo>
                  <a:pt x="358" y="1909"/>
                  <a:pt x="449" y="1847"/>
                  <a:pt x="476" y="1742"/>
                </a:cubicBezTo>
                <a:cubicBezTo>
                  <a:pt x="571" y="1236"/>
                  <a:pt x="571" y="729"/>
                  <a:pt x="539" y="222"/>
                </a:cubicBezTo>
                <a:cubicBezTo>
                  <a:pt x="539" y="96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1"/>
          <p:cNvSpPr/>
          <p:nvPr/>
        </p:nvSpPr>
        <p:spPr>
          <a:xfrm>
            <a:off x="2541176" y="3140739"/>
            <a:ext cx="17275" cy="64172"/>
          </a:xfrm>
          <a:custGeom>
            <a:avLst/>
            <a:gdLst/>
            <a:ahLst/>
            <a:cxnLst/>
            <a:rect l="l" t="t" r="r" b="b"/>
            <a:pathLst>
              <a:path w="540" h="2006" extrusionOk="0">
                <a:moveTo>
                  <a:pt x="293" y="1"/>
                </a:moveTo>
                <a:cubicBezTo>
                  <a:pt x="281" y="1"/>
                  <a:pt x="268" y="2"/>
                  <a:pt x="254" y="6"/>
                </a:cubicBezTo>
                <a:cubicBezTo>
                  <a:pt x="128" y="6"/>
                  <a:pt x="1" y="101"/>
                  <a:pt x="1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40" y="2006"/>
                  <a:pt x="247" y="2006"/>
                </a:cubicBezTo>
                <a:cubicBezTo>
                  <a:pt x="260" y="2006"/>
                  <a:pt x="273" y="2004"/>
                  <a:pt x="286" y="2001"/>
                </a:cubicBezTo>
                <a:cubicBezTo>
                  <a:pt x="413" y="2001"/>
                  <a:pt x="539" y="1906"/>
                  <a:pt x="539" y="1779"/>
                </a:cubicBezTo>
                <a:cubicBezTo>
                  <a:pt x="539" y="1272"/>
                  <a:pt x="539" y="734"/>
                  <a:pt x="476" y="227"/>
                </a:cubicBezTo>
                <a:cubicBezTo>
                  <a:pt x="476" y="114"/>
                  <a:pt x="400" y="1"/>
                  <a:pt x="2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1"/>
          <p:cNvSpPr/>
          <p:nvPr/>
        </p:nvSpPr>
        <p:spPr>
          <a:xfrm>
            <a:off x="2590826" y="3140899"/>
            <a:ext cx="15227" cy="66891"/>
          </a:xfrm>
          <a:custGeom>
            <a:avLst/>
            <a:gdLst/>
            <a:ahLst/>
            <a:cxnLst/>
            <a:rect l="l" t="t" r="r" b="b"/>
            <a:pathLst>
              <a:path w="476" h="2091" extrusionOk="0">
                <a:moveTo>
                  <a:pt x="222" y="1"/>
                </a:moveTo>
                <a:cubicBezTo>
                  <a:pt x="96" y="1"/>
                  <a:pt x="1" y="96"/>
                  <a:pt x="1" y="222"/>
                </a:cubicBezTo>
                <a:lnTo>
                  <a:pt x="1" y="1869"/>
                </a:lnTo>
                <a:cubicBezTo>
                  <a:pt x="1" y="1996"/>
                  <a:pt x="96" y="2091"/>
                  <a:pt x="222" y="2091"/>
                </a:cubicBezTo>
                <a:cubicBezTo>
                  <a:pt x="349" y="2091"/>
                  <a:pt x="476" y="1996"/>
                  <a:pt x="476" y="1869"/>
                </a:cubicBezTo>
                <a:lnTo>
                  <a:pt x="476" y="222"/>
                </a:lnTo>
                <a:cubicBezTo>
                  <a:pt x="476" y="96"/>
                  <a:pt x="349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1"/>
          <p:cNvSpPr/>
          <p:nvPr/>
        </p:nvSpPr>
        <p:spPr>
          <a:xfrm>
            <a:off x="2645530" y="3139620"/>
            <a:ext cx="18266" cy="64108"/>
          </a:xfrm>
          <a:custGeom>
            <a:avLst/>
            <a:gdLst/>
            <a:ahLst/>
            <a:cxnLst/>
            <a:rect l="l" t="t" r="r" b="b"/>
            <a:pathLst>
              <a:path w="571" h="2004" extrusionOk="0">
                <a:moveTo>
                  <a:pt x="244" y="1"/>
                </a:moveTo>
                <a:cubicBezTo>
                  <a:pt x="225" y="1"/>
                  <a:pt x="207" y="3"/>
                  <a:pt x="191" y="9"/>
                </a:cubicBezTo>
                <a:cubicBezTo>
                  <a:pt x="64" y="41"/>
                  <a:pt x="1" y="167"/>
                  <a:pt x="33" y="294"/>
                </a:cubicBezTo>
                <a:cubicBezTo>
                  <a:pt x="96" y="769"/>
                  <a:pt x="64" y="1276"/>
                  <a:pt x="64" y="1782"/>
                </a:cubicBezTo>
                <a:cubicBezTo>
                  <a:pt x="64" y="1877"/>
                  <a:pt x="159" y="2004"/>
                  <a:pt x="286" y="2004"/>
                </a:cubicBezTo>
                <a:cubicBezTo>
                  <a:pt x="413" y="2004"/>
                  <a:pt x="539" y="1909"/>
                  <a:pt x="539" y="1782"/>
                </a:cubicBezTo>
                <a:cubicBezTo>
                  <a:pt x="539" y="1212"/>
                  <a:pt x="571" y="706"/>
                  <a:pt x="476" y="167"/>
                </a:cubicBezTo>
                <a:cubicBezTo>
                  <a:pt x="450" y="62"/>
                  <a:pt x="337" y="1"/>
                  <a:pt x="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1"/>
          <p:cNvSpPr/>
          <p:nvPr/>
        </p:nvSpPr>
        <p:spPr>
          <a:xfrm>
            <a:off x="2685039" y="3137604"/>
            <a:ext cx="18298" cy="64268"/>
          </a:xfrm>
          <a:custGeom>
            <a:avLst/>
            <a:gdLst/>
            <a:ahLst/>
            <a:cxnLst/>
            <a:rect l="l" t="t" r="r" b="b"/>
            <a:pathLst>
              <a:path w="572" h="2009" extrusionOk="0">
                <a:moveTo>
                  <a:pt x="245" y="0"/>
                </a:moveTo>
                <a:cubicBezTo>
                  <a:pt x="225" y="0"/>
                  <a:pt x="207" y="3"/>
                  <a:pt x="191" y="9"/>
                </a:cubicBezTo>
                <a:cubicBezTo>
                  <a:pt x="64" y="40"/>
                  <a:pt x="1" y="167"/>
                  <a:pt x="33" y="294"/>
                </a:cubicBezTo>
                <a:cubicBezTo>
                  <a:pt x="96" y="769"/>
                  <a:pt x="64" y="1275"/>
                  <a:pt x="64" y="1782"/>
                </a:cubicBezTo>
                <a:cubicBezTo>
                  <a:pt x="64" y="1895"/>
                  <a:pt x="140" y="2009"/>
                  <a:pt x="247" y="2009"/>
                </a:cubicBezTo>
                <a:cubicBezTo>
                  <a:pt x="260" y="2009"/>
                  <a:pt x="273" y="2007"/>
                  <a:pt x="286" y="2004"/>
                </a:cubicBezTo>
                <a:cubicBezTo>
                  <a:pt x="413" y="2004"/>
                  <a:pt x="539" y="1909"/>
                  <a:pt x="539" y="1782"/>
                </a:cubicBezTo>
                <a:cubicBezTo>
                  <a:pt x="539" y="1244"/>
                  <a:pt x="571" y="705"/>
                  <a:pt x="476" y="167"/>
                </a:cubicBezTo>
                <a:cubicBezTo>
                  <a:pt x="450" y="62"/>
                  <a:pt x="337" y="0"/>
                  <a:pt x="2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41"/>
          <p:cNvSpPr/>
          <p:nvPr/>
        </p:nvSpPr>
        <p:spPr>
          <a:xfrm>
            <a:off x="2733697" y="3140739"/>
            <a:ext cx="17243" cy="64172"/>
          </a:xfrm>
          <a:custGeom>
            <a:avLst/>
            <a:gdLst/>
            <a:ahLst/>
            <a:cxnLst/>
            <a:rect l="l" t="t" r="r" b="b"/>
            <a:pathLst>
              <a:path w="539" h="2006" extrusionOk="0">
                <a:moveTo>
                  <a:pt x="292" y="1"/>
                </a:moveTo>
                <a:cubicBezTo>
                  <a:pt x="280" y="1"/>
                  <a:pt x="267" y="2"/>
                  <a:pt x="253" y="6"/>
                </a:cubicBezTo>
                <a:cubicBezTo>
                  <a:pt x="127" y="6"/>
                  <a:pt x="0" y="101"/>
                  <a:pt x="32" y="227"/>
                </a:cubicBezTo>
                <a:cubicBezTo>
                  <a:pt x="63" y="734"/>
                  <a:pt x="63" y="1272"/>
                  <a:pt x="63" y="1779"/>
                </a:cubicBezTo>
                <a:cubicBezTo>
                  <a:pt x="63" y="1892"/>
                  <a:pt x="165" y="2006"/>
                  <a:pt x="277" y="2006"/>
                </a:cubicBezTo>
                <a:cubicBezTo>
                  <a:pt x="290" y="2006"/>
                  <a:pt x="303" y="2004"/>
                  <a:pt x="317" y="2001"/>
                </a:cubicBezTo>
                <a:cubicBezTo>
                  <a:pt x="443" y="2001"/>
                  <a:pt x="538" y="1906"/>
                  <a:pt x="538" y="1779"/>
                </a:cubicBezTo>
                <a:cubicBezTo>
                  <a:pt x="538" y="1272"/>
                  <a:pt x="538" y="734"/>
                  <a:pt x="475" y="227"/>
                </a:cubicBezTo>
                <a:cubicBezTo>
                  <a:pt x="475" y="114"/>
                  <a:pt x="399" y="1"/>
                  <a:pt x="2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41"/>
          <p:cNvSpPr/>
          <p:nvPr/>
        </p:nvSpPr>
        <p:spPr>
          <a:xfrm>
            <a:off x="2775221" y="3141923"/>
            <a:ext cx="15227" cy="62988"/>
          </a:xfrm>
          <a:custGeom>
            <a:avLst/>
            <a:gdLst/>
            <a:ahLst/>
            <a:cxnLst/>
            <a:rect l="l" t="t" r="r" b="b"/>
            <a:pathLst>
              <a:path w="476" h="1969" extrusionOk="0">
                <a:moveTo>
                  <a:pt x="254" y="0"/>
                </a:moveTo>
                <a:cubicBezTo>
                  <a:pt x="127" y="0"/>
                  <a:pt x="1" y="95"/>
                  <a:pt x="1" y="254"/>
                </a:cubicBezTo>
                <a:lnTo>
                  <a:pt x="1" y="1742"/>
                </a:lnTo>
                <a:cubicBezTo>
                  <a:pt x="1" y="1855"/>
                  <a:pt x="102" y="1969"/>
                  <a:pt x="214" y="1969"/>
                </a:cubicBezTo>
                <a:cubicBezTo>
                  <a:pt x="227" y="1969"/>
                  <a:pt x="241" y="1967"/>
                  <a:pt x="254" y="1964"/>
                </a:cubicBezTo>
                <a:cubicBezTo>
                  <a:pt x="381" y="1964"/>
                  <a:pt x="476" y="1869"/>
                  <a:pt x="476" y="1742"/>
                </a:cubicBezTo>
                <a:lnTo>
                  <a:pt x="476" y="254"/>
                </a:lnTo>
                <a:cubicBezTo>
                  <a:pt x="476" y="127"/>
                  <a:pt x="381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41"/>
          <p:cNvSpPr/>
          <p:nvPr/>
        </p:nvSpPr>
        <p:spPr>
          <a:xfrm>
            <a:off x="2822823" y="3138884"/>
            <a:ext cx="16251" cy="61805"/>
          </a:xfrm>
          <a:custGeom>
            <a:avLst/>
            <a:gdLst/>
            <a:ahLst/>
            <a:cxnLst/>
            <a:rect l="l" t="t" r="r" b="b"/>
            <a:pathLst>
              <a:path w="508" h="1932" extrusionOk="0">
                <a:moveTo>
                  <a:pt x="223" y="0"/>
                </a:moveTo>
                <a:cubicBezTo>
                  <a:pt x="128" y="0"/>
                  <a:pt x="1" y="95"/>
                  <a:pt x="1" y="254"/>
                </a:cubicBezTo>
                <a:cubicBezTo>
                  <a:pt x="33" y="729"/>
                  <a:pt x="33" y="1204"/>
                  <a:pt x="33" y="1679"/>
                </a:cubicBezTo>
                <a:cubicBezTo>
                  <a:pt x="33" y="1805"/>
                  <a:pt x="159" y="1932"/>
                  <a:pt x="286" y="1932"/>
                </a:cubicBezTo>
                <a:cubicBezTo>
                  <a:pt x="413" y="1932"/>
                  <a:pt x="508" y="1837"/>
                  <a:pt x="508" y="1679"/>
                </a:cubicBezTo>
                <a:cubicBezTo>
                  <a:pt x="508" y="1204"/>
                  <a:pt x="508" y="729"/>
                  <a:pt x="476" y="254"/>
                </a:cubicBezTo>
                <a:cubicBezTo>
                  <a:pt x="444" y="127"/>
                  <a:pt x="381" y="0"/>
                  <a:pt x="2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41"/>
          <p:cNvSpPr/>
          <p:nvPr/>
        </p:nvSpPr>
        <p:spPr>
          <a:xfrm>
            <a:off x="2874520" y="3140739"/>
            <a:ext cx="15227" cy="62988"/>
          </a:xfrm>
          <a:custGeom>
            <a:avLst/>
            <a:gdLst/>
            <a:ahLst/>
            <a:cxnLst/>
            <a:rect l="l" t="t" r="r" b="b"/>
            <a:pathLst>
              <a:path w="476" h="1969" extrusionOk="0">
                <a:moveTo>
                  <a:pt x="292" y="1"/>
                </a:moveTo>
                <a:cubicBezTo>
                  <a:pt x="280" y="1"/>
                  <a:pt x="267" y="2"/>
                  <a:pt x="253" y="6"/>
                </a:cubicBezTo>
                <a:cubicBezTo>
                  <a:pt x="127" y="6"/>
                  <a:pt x="0" y="101"/>
                  <a:pt x="0" y="227"/>
                </a:cubicBezTo>
                <a:lnTo>
                  <a:pt x="0" y="1747"/>
                </a:lnTo>
                <a:cubicBezTo>
                  <a:pt x="0" y="1842"/>
                  <a:pt x="127" y="1969"/>
                  <a:pt x="253" y="1969"/>
                </a:cubicBezTo>
                <a:cubicBezTo>
                  <a:pt x="380" y="1969"/>
                  <a:pt x="475" y="1874"/>
                  <a:pt x="475" y="1747"/>
                </a:cubicBezTo>
                <a:lnTo>
                  <a:pt x="475" y="227"/>
                </a:lnTo>
                <a:cubicBezTo>
                  <a:pt x="475" y="114"/>
                  <a:pt x="399" y="1"/>
                  <a:pt x="2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41"/>
          <p:cNvSpPr/>
          <p:nvPr/>
        </p:nvSpPr>
        <p:spPr>
          <a:xfrm>
            <a:off x="2920107" y="3137604"/>
            <a:ext cx="18266" cy="64268"/>
          </a:xfrm>
          <a:custGeom>
            <a:avLst/>
            <a:gdLst/>
            <a:ahLst/>
            <a:cxnLst/>
            <a:rect l="l" t="t" r="r" b="b"/>
            <a:pathLst>
              <a:path w="571" h="2009" extrusionOk="0">
                <a:moveTo>
                  <a:pt x="244" y="0"/>
                </a:moveTo>
                <a:cubicBezTo>
                  <a:pt x="225" y="0"/>
                  <a:pt x="207" y="3"/>
                  <a:pt x="190" y="9"/>
                </a:cubicBezTo>
                <a:cubicBezTo>
                  <a:pt x="64" y="40"/>
                  <a:pt x="0" y="167"/>
                  <a:pt x="32" y="294"/>
                </a:cubicBezTo>
                <a:cubicBezTo>
                  <a:pt x="127" y="769"/>
                  <a:pt x="127" y="1275"/>
                  <a:pt x="127" y="1782"/>
                </a:cubicBezTo>
                <a:cubicBezTo>
                  <a:pt x="127" y="1895"/>
                  <a:pt x="203" y="2009"/>
                  <a:pt x="310" y="2009"/>
                </a:cubicBezTo>
                <a:cubicBezTo>
                  <a:pt x="322" y="2009"/>
                  <a:pt x="335" y="2007"/>
                  <a:pt x="349" y="2004"/>
                </a:cubicBezTo>
                <a:cubicBezTo>
                  <a:pt x="475" y="2004"/>
                  <a:pt x="570" y="1909"/>
                  <a:pt x="570" y="1782"/>
                </a:cubicBezTo>
                <a:cubicBezTo>
                  <a:pt x="570" y="1244"/>
                  <a:pt x="570" y="705"/>
                  <a:pt x="475" y="167"/>
                </a:cubicBezTo>
                <a:cubicBezTo>
                  <a:pt x="449" y="62"/>
                  <a:pt x="336" y="0"/>
                  <a:pt x="2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41"/>
          <p:cNvSpPr/>
          <p:nvPr/>
        </p:nvSpPr>
        <p:spPr>
          <a:xfrm>
            <a:off x="2974812" y="3138884"/>
            <a:ext cx="14204" cy="64844"/>
          </a:xfrm>
          <a:custGeom>
            <a:avLst/>
            <a:gdLst/>
            <a:ahLst/>
            <a:cxnLst/>
            <a:rect l="l" t="t" r="r" b="b"/>
            <a:pathLst>
              <a:path w="444" h="2027" extrusionOk="0">
                <a:moveTo>
                  <a:pt x="222" y="0"/>
                </a:moveTo>
                <a:cubicBezTo>
                  <a:pt x="95" y="0"/>
                  <a:pt x="0" y="95"/>
                  <a:pt x="0" y="254"/>
                </a:cubicBezTo>
                <a:lnTo>
                  <a:pt x="0" y="1805"/>
                </a:lnTo>
                <a:cubicBezTo>
                  <a:pt x="0" y="1900"/>
                  <a:pt x="95" y="2027"/>
                  <a:pt x="222" y="2027"/>
                </a:cubicBezTo>
                <a:cubicBezTo>
                  <a:pt x="349" y="2027"/>
                  <a:pt x="444" y="1932"/>
                  <a:pt x="444" y="1805"/>
                </a:cubicBezTo>
                <a:lnTo>
                  <a:pt x="444" y="254"/>
                </a:lnTo>
                <a:cubicBezTo>
                  <a:pt x="444" y="127"/>
                  <a:pt x="349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41"/>
          <p:cNvSpPr/>
          <p:nvPr/>
        </p:nvSpPr>
        <p:spPr>
          <a:xfrm>
            <a:off x="3017359" y="3138884"/>
            <a:ext cx="16251" cy="62988"/>
          </a:xfrm>
          <a:custGeom>
            <a:avLst/>
            <a:gdLst/>
            <a:ahLst/>
            <a:cxnLst/>
            <a:rect l="l" t="t" r="r" b="b"/>
            <a:pathLst>
              <a:path w="508" h="1969" extrusionOk="0">
                <a:moveTo>
                  <a:pt x="222" y="0"/>
                </a:moveTo>
                <a:cubicBezTo>
                  <a:pt x="95" y="0"/>
                  <a:pt x="0" y="95"/>
                  <a:pt x="0" y="254"/>
                </a:cubicBezTo>
                <a:cubicBezTo>
                  <a:pt x="0" y="729"/>
                  <a:pt x="32" y="1235"/>
                  <a:pt x="32" y="1742"/>
                </a:cubicBezTo>
                <a:cubicBezTo>
                  <a:pt x="32" y="1855"/>
                  <a:pt x="133" y="1969"/>
                  <a:pt x="246" y="1969"/>
                </a:cubicBezTo>
                <a:cubicBezTo>
                  <a:pt x="259" y="1969"/>
                  <a:pt x="272" y="1967"/>
                  <a:pt x="285" y="1964"/>
                </a:cubicBezTo>
                <a:cubicBezTo>
                  <a:pt x="412" y="1964"/>
                  <a:pt x="507" y="1869"/>
                  <a:pt x="507" y="1742"/>
                </a:cubicBezTo>
                <a:cubicBezTo>
                  <a:pt x="507" y="1235"/>
                  <a:pt x="444" y="729"/>
                  <a:pt x="444" y="254"/>
                </a:cubicBezTo>
                <a:cubicBezTo>
                  <a:pt x="444" y="127"/>
                  <a:pt x="349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1"/>
          <p:cNvSpPr/>
          <p:nvPr/>
        </p:nvSpPr>
        <p:spPr>
          <a:xfrm>
            <a:off x="3065985" y="3140739"/>
            <a:ext cx="16251" cy="64172"/>
          </a:xfrm>
          <a:custGeom>
            <a:avLst/>
            <a:gdLst/>
            <a:ahLst/>
            <a:cxnLst/>
            <a:rect l="l" t="t" r="r" b="b"/>
            <a:pathLst>
              <a:path w="508" h="2006" extrusionOk="0">
                <a:moveTo>
                  <a:pt x="269" y="1"/>
                </a:moveTo>
                <a:cubicBezTo>
                  <a:pt x="255" y="1"/>
                  <a:pt x="239" y="2"/>
                  <a:pt x="222" y="6"/>
                </a:cubicBezTo>
                <a:cubicBezTo>
                  <a:pt x="127" y="6"/>
                  <a:pt x="1" y="101"/>
                  <a:pt x="1" y="227"/>
                </a:cubicBezTo>
                <a:cubicBezTo>
                  <a:pt x="32" y="734"/>
                  <a:pt x="32" y="1272"/>
                  <a:pt x="32" y="1779"/>
                </a:cubicBezTo>
                <a:cubicBezTo>
                  <a:pt x="32" y="1892"/>
                  <a:pt x="134" y="2006"/>
                  <a:pt x="246" y="2006"/>
                </a:cubicBezTo>
                <a:cubicBezTo>
                  <a:pt x="259" y="2006"/>
                  <a:pt x="272" y="2004"/>
                  <a:pt x="286" y="2001"/>
                </a:cubicBezTo>
                <a:cubicBezTo>
                  <a:pt x="412" y="2001"/>
                  <a:pt x="507" y="1906"/>
                  <a:pt x="507" y="1779"/>
                </a:cubicBezTo>
                <a:cubicBezTo>
                  <a:pt x="507" y="1272"/>
                  <a:pt x="507" y="734"/>
                  <a:pt x="476" y="227"/>
                </a:cubicBezTo>
                <a:cubicBezTo>
                  <a:pt x="447" y="114"/>
                  <a:pt x="394" y="1"/>
                  <a:pt x="2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1"/>
          <p:cNvSpPr/>
          <p:nvPr/>
        </p:nvSpPr>
        <p:spPr>
          <a:xfrm>
            <a:off x="3108533" y="3138884"/>
            <a:ext cx="15227" cy="61805"/>
          </a:xfrm>
          <a:custGeom>
            <a:avLst/>
            <a:gdLst/>
            <a:ahLst/>
            <a:cxnLst/>
            <a:rect l="l" t="t" r="r" b="b"/>
            <a:pathLst>
              <a:path w="476" h="1932" extrusionOk="0">
                <a:moveTo>
                  <a:pt x="222" y="0"/>
                </a:moveTo>
                <a:cubicBezTo>
                  <a:pt x="96" y="0"/>
                  <a:pt x="1" y="95"/>
                  <a:pt x="1" y="254"/>
                </a:cubicBezTo>
                <a:lnTo>
                  <a:pt x="1" y="1679"/>
                </a:lnTo>
                <a:cubicBezTo>
                  <a:pt x="1" y="1805"/>
                  <a:pt x="96" y="1932"/>
                  <a:pt x="222" y="1932"/>
                </a:cubicBezTo>
                <a:cubicBezTo>
                  <a:pt x="349" y="1932"/>
                  <a:pt x="476" y="1837"/>
                  <a:pt x="476" y="1679"/>
                </a:cubicBezTo>
                <a:lnTo>
                  <a:pt x="476" y="254"/>
                </a:lnTo>
                <a:cubicBezTo>
                  <a:pt x="476" y="127"/>
                  <a:pt x="349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1"/>
          <p:cNvSpPr/>
          <p:nvPr/>
        </p:nvSpPr>
        <p:spPr>
          <a:xfrm>
            <a:off x="3155144" y="3141923"/>
            <a:ext cx="17243" cy="53711"/>
          </a:xfrm>
          <a:custGeom>
            <a:avLst/>
            <a:gdLst/>
            <a:ahLst/>
            <a:cxnLst/>
            <a:rect l="l" t="t" r="r" b="b"/>
            <a:pathLst>
              <a:path w="539" h="1679" extrusionOk="0">
                <a:moveTo>
                  <a:pt x="254" y="0"/>
                </a:moveTo>
                <a:cubicBezTo>
                  <a:pt x="159" y="0"/>
                  <a:pt x="0" y="95"/>
                  <a:pt x="32" y="254"/>
                </a:cubicBezTo>
                <a:cubicBezTo>
                  <a:pt x="64" y="634"/>
                  <a:pt x="64" y="1045"/>
                  <a:pt x="64" y="1457"/>
                </a:cubicBezTo>
                <a:cubicBezTo>
                  <a:pt x="64" y="1584"/>
                  <a:pt x="190" y="1679"/>
                  <a:pt x="317" y="1679"/>
                </a:cubicBezTo>
                <a:cubicBezTo>
                  <a:pt x="444" y="1679"/>
                  <a:pt x="539" y="1584"/>
                  <a:pt x="539" y="1457"/>
                </a:cubicBezTo>
                <a:cubicBezTo>
                  <a:pt x="539" y="1045"/>
                  <a:pt x="539" y="634"/>
                  <a:pt x="507" y="254"/>
                </a:cubicBezTo>
                <a:cubicBezTo>
                  <a:pt x="475" y="127"/>
                  <a:pt x="380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1"/>
          <p:cNvSpPr/>
          <p:nvPr/>
        </p:nvSpPr>
        <p:spPr>
          <a:xfrm>
            <a:off x="3190589" y="3138692"/>
            <a:ext cx="18266" cy="58958"/>
          </a:xfrm>
          <a:custGeom>
            <a:avLst/>
            <a:gdLst/>
            <a:ahLst/>
            <a:cxnLst/>
            <a:rect l="l" t="t" r="r" b="b"/>
            <a:pathLst>
              <a:path w="571" h="1843" extrusionOk="0">
                <a:moveTo>
                  <a:pt x="231" y="0"/>
                </a:moveTo>
                <a:cubicBezTo>
                  <a:pt x="217" y="0"/>
                  <a:pt x="203" y="2"/>
                  <a:pt x="191" y="6"/>
                </a:cubicBezTo>
                <a:cubicBezTo>
                  <a:pt x="64" y="70"/>
                  <a:pt x="1" y="165"/>
                  <a:pt x="1" y="323"/>
                </a:cubicBezTo>
                <a:cubicBezTo>
                  <a:pt x="64" y="545"/>
                  <a:pt x="96" y="703"/>
                  <a:pt x="96" y="956"/>
                </a:cubicBezTo>
                <a:cubicBezTo>
                  <a:pt x="96" y="1178"/>
                  <a:pt x="96" y="1400"/>
                  <a:pt x="96" y="1590"/>
                </a:cubicBezTo>
                <a:cubicBezTo>
                  <a:pt x="96" y="1716"/>
                  <a:pt x="223" y="1843"/>
                  <a:pt x="349" y="1843"/>
                </a:cubicBezTo>
                <a:cubicBezTo>
                  <a:pt x="476" y="1843"/>
                  <a:pt x="571" y="1748"/>
                  <a:pt x="571" y="1590"/>
                </a:cubicBezTo>
                <a:cubicBezTo>
                  <a:pt x="571" y="1115"/>
                  <a:pt x="571" y="640"/>
                  <a:pt x="476" y="196"/>
                </a:cubicBezTo>
                <a:cubicBezTo>
                  <a:pt x="448" y="86"/>
                  <a:pt x="325" y="0"/>
                  <a:pt x="2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1"/>
          <p:cNvSpPr/>
          <p:nvPr/>
        </p:nvSpPr>
        <p:spPr>
          <a:xfrm>
            <a:off x="3238224" y="3141923"/>
            <a:ext cx="15227" cy="55727"/>
          </a:xfrm>
          <a:custGeom>
            <a:avLst/>
            <a:gdLst/>
            <a:ahLst/>
            <a:cxnLst/>
            <a:rect l="l" t="t" r="r" b="b"/>
            <a:pathLst>
              <a:path w="476" h="1742" extrusionOk="0">
                <a:moveTo>
                  <a:pt x="222" y="0"/>
                </a:moveTo>
                <a:cubicBezTo>
                  <a:pt x="95" y="0"/>
                  <a:pt x="0" y="95"/>
                  <a:pt x="0" y="254"/>
                </a:cubicBezTo>
                <a:lnTo>
                  <a:pt x="0" y="1489"/>
                </a:lnTo>
                <a:cubicBezTo>
                  <a:pt x="0" y="1615"/>
                  <a:pt x="95" y="1742"/>
                  <a:pt x="222" y="1742"/>
                </a:cubicBezTo>
                <a:cubicBezTo>
                  <a:pt x="349" y="1742"/>
                  <a:pt x="475" y="1615"/>
                  <a:pt x="475" y="1489"/>
                </a:cubicBezTo>
                <a:lnTo>
                  <a:pt x="475" y="254"/>
                </a:lnTo>
                <a:cubicBezTo>
                  <a:pt x="475" y="127"/>
                  <a:pt x="349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1"/>
          <p:cNvSpPr/>
          <p:nvPr/>
        </p:nvSpPr>
        <p:spPr>
          <a:xfrm>
            <a:off x="3289889" y="3257154"/>
            <a:ext cx="18266" cy="69930"/>
          </a:xfrm>
          <a:custGeom>
            <a:avLst/>
            <a:gdLst/>
            <a:ahLst/>
            <a:cxnLst/>
            <a:rect l="l" t="t" r="r" b="b"/>
            <a:pathLst>
              <a:path w="571" h="2186" extrusionOk="0">
                <a:moveTo>
                  <a:pt x="244" y="0"/>
                </a:moveTo>
                <a:cubicBezTo>
                  <a:pt x="225" y="0"/>
                  <a:pt x="207" y="3"/>
                  <a:pt x="190" y="8"/>
                </a:cubicBezTo>
                <a:cubicBezTo>
                  <a:pt x="64" y="40"/>
                  <a:pt x="0" y="167"/>
                  <a:pt x="32" y="293"/>
                </a:cubicBezTo>
                <a:cubicBezTo>
                  <a:pt x="95" y="832"/>
                  <a:pt x="64" y="1402"/>
                  <a:pt x="64" y="1972"/>
                </a:cubicBezTo>
                <a:cubicBezTo>
                  <a:pt x="64" y="2114"/>
                  <a:pt x="183" y="2186"/>
                  <a:pt x="301" y="2186"/>
                </a:cubicBezTo>
                <a:cubicBezTo>
                  <a:pt x="420" y="2186"/>
                  <a:pt x="539" y="2114"/>
                  <a:pt x="539" y="1972"/>
                </a:cubicBezTo>
                <a:cubicBezTo>
                  <a:pt x="539" y="1370"/>
                  <a:pt x="570" y="769"/>
                  <a:pt x="475" y="167"/>
                </a:cubicBezTo>
                <a:cubicBezTo>
                  <a:pt x="449" y="62"/>
                  <a:pt x="336" y="0"/>
                  <a:pt x="2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1"/>
          <p:cNvSpPr/>
          <p:nvPr/>
        </p:nvSpPr>
        <p:spPr>
          <a:xfrm>
            <a:off x="3332437" y="3234920"/>
            <a:ext cx="18266" cy="69130"/>
          </a:xfrm>
          <a:custGeom>
            <a:avLst/>
            <a:gdLst/>
            <a:ahLst/>
            <a:cxnLst/>
            <a:rect l="l" t="t" r="r" b="b"/>
            <a:pathLst>
              <a:path w="571" h="2161" extrusionOk="0">
                <a:moveTo>
                  <a:pt x="231" y="1"/>
                </a:moveTo>
                <a:cubicBezTo>
                  <a:pt x="217" y="1"/>
                  <a:pt x="203" y="3"/>
                  <a:pt x="191" y="7"/>
                </a:cubicBezTo>
                <a:cubicBezTo>
                  <a:pt x="64" y="38"/>
                  <a:pt x="1" y="165"/>
                  <a:pt x="32" y="292"/>
                </a:cubicBezTo>
                <a:cubicBezTo>
                  <a:pt x="127" y="830"/>
                  <a:pt x="64" y="1400"/>
                  <a:pt x="64" y="1939"/>
                </a:cubicBezTo>
                <a:cubicBezTo>
                  <a:pt x="64" y="2065"/>
                  <a:pt x="159" y="2160"/>
                  <a:pt x="286" y="2160"/>
                </a:cubicBezTo>
                <a:cubicBezTo>
                  <a:pt x="412" y="2160"/>
                  <a:pt x="539" y="2065"/>
                  <a:pt x="539" y="1939"/>
                </a:cubicBezTo>
                <a:cubicBezTo>
                  <a:pt x="539" y="1337"/>
                  <a:pt x="571" y="767"/>
                  <a:pt x="476" y="197"/>
                </a:cubicBezTo>
                <a:cubicBezTo>
                  <a:pt x="448" y="87"/>
                  <a:pt x="325" y="1"/>
                  <a:pt x="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1"/>
          <p:cNvSpPr/>
          <p:nvPr/>
        </p:nvSpPr>
        <p:spPr>
          <a:xfrm>
            <a:off x="3363852" y="3213838"/>
            <a:ext cx="19258" cy="72969"/>
          </a:xfrm>
          <a:custGeom>
            <a:avLst/>
            <a:gdLst/>
            <a:ahLst/>
            <a:cxnLst/>
            <a:rect l="l" t="t" r="r" b="b"/>
            <a:pathLst>
              <a:path w="602" h="2281" extrusionOk="0">
                <a:moveTo>
                  <a:pt x="254" y="1"/>
                </a:moveTo>
                <a:cubicBezTo>
                  <a:pt x="127" y="1"/>
                  <a:pt x="0" y="96"/>
                  <a:pt x="32" y="222"/>
                </a:cubicBezTo>
                <a:cubicBezTo>
                  <a:pt x="64" y="824"/>
                  <a:pt x="64" y="1457"/>
                  <a:pt x="127" y="2059"/>
                </a:cubicBezTo>
                <a:cubicBezTo>
                  <a:pt x="127" y="2186"/>
                  <a:pt x="222" y="2281"/>
                  <a:pt x="349" y="2281"/>
                </a:cubicBezTo>
                <a:cubicBezTo>
                  <a:pt x="475" y="2281"/>
                  <a:pt x="602" y="2186"/>
                  <a:pt x="570" y="2059"/>
                </a:cubicBezTo>
                <a:cubicBezTo>
                  <a:pt x="539" y="1457"/>
                  <a:pt x="539" y="824"/>
                  <a:pt x="475" y="222"/>
                </a:cubicBezTo>
                <a:cubicBezTo>
                  <a:pt x="475" y="96"/>
                  <a:pt x="380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1"/>
          <p:cNvSpPr/>
          <p:nvPr/>
        </p:nvSpPr>
        <p:spPr>
          <a:xfrm>
            <a:off x="3407423" y="3188246"/>
            <a:ext cx="20506" cy="77384"/>
          </a:xfrm>
          <a:custGeom>
            <a:avLst/>
            <a:gdLst/>
            <a:ahLst/>
            <a:cxnLst/>
            <a:rect l="l" t="t" r="r" b="b"/>
            <a:pathLst>
              <a:path w="641" h="2419" extrusionOk="0">
                <a:moveTo>
                  <a:pt x="257" y="1"/>
                </a:moveTo>
                <a:cubicBezTo>
                  <a:pt x="234" y="1"/>
                  <a:pt x="212" y="4"/>
                  <a:pt x="190" y="9"/>
                </a:cubicBezTo>
                <a:cubicBezTo>
                  <a:pt x="63" y="72"/>
                  <a:pt x="32" y="199"/>
                  <a:pt x="32" y="294"/>
                </a:cubicBezTo>
                <a:cubicBezTo>
                  <a:pt x="127" y="959"/>
                  <a:pt x="0" y="1592"/>
                  <a:pt x="158" y="2257"/>
                </a:cubicBezTo>
                <a:cubicBezTo>
                  <a:pt x="183" y="2370"/>
                  <a:pt x="267" y="2418"/>
                  <a:pt x="356" y="2418"/>
                </a:cubicBezTo>
                <a:cubicBezTo>
                  <a:pt x="492" y="2418"/>
                  <a:pt x="640" y="2304"/>
                  <a:pt x="602" y="2131"/>
                </a:cubicBezTo>
                <a:cubicBezTo>
                  <a:pt x="507" y="1814"/>
                  <a:pt x="538" y="1497"/>
                  <a:pt x="538" y="1181"/>
                </a:cubicBezTo>
                <a:cubicBezTo>
                  <a:pt x="538" y="864"/>
                  <a:pt x="538" y="516"/>
                  <a:pt x="507" y="167"/>
                </a:cubicBezTo>
                <a:cubicBezTo>
                  <a:pt x="481" y="62"/>
                  <a:pt x="367" y="1"/>
                  <a:pt x="2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1"/>
          <p:cNvSpPr/>
          <p:nvPr/>
        </p:nvSpPr>
        <p:spPr>
          <a:xfrm>
            <a:off x="3453010" y="3163709"/>
            <a:ext cx="18266" cy="78791"/>
          </a:xfrm>
          <a:custGeom>
            <a:avLst/>
            <a:gdLst/>
            <a:ahLst/>
            <a:cxnLst/>
            <a:rect l="l" t="t" r="r" b="b"/>
            <a:pathLst>
              <a:path w="571" h="2463" extrusionOk="0">
                <a:moveTo>
                  <a:pt x="269" y="0"/>
                </a:moveTo>
                <a:cubicBezTo>
                  <a:pt x="151" y="0"/>
                  <a:pt x="32" y="79"/>
                  <a:pt x="32" y="238"/>
                </a:cubicBezTo>
                <a:cubicBezTo>
                  <a:pt x="32" y="934"/>
                  <a:pt x="0" y="1599"/>
                  <a:pt x="95" y="2296"/>
                </a:cubicBezTo>
                <a:cubicBezTo>
                  <a:pt x="121" y="2401"/>
                  <a:pt x="235" y="2462"/>
                  <a:pt x="327" y="2462"/>
                </a:cubicBezTo>
                <a:cubicBezTo>
                  <a:pt x="346" y="2462"/>
                  <a:pt x="364" y="2460"/>
                  <a:pt x="380" y="2454"/>
                </a:cubicBezTo>
                <a:cubicBezTo>
                  <a:pt x="539" y="2423"/>
                  <a:pt x="570" y="2296"/>
                  <a:pt x="570" y="2169"/>
                </a:cubicBezTo>
                <a:cubicBezTo>
                  <a:pt x="475" y="1536"/>
                  <a:pt x="507" y="871"/>
                  <a:pt x="507" y="238"/>
                </a:cubicBezTo>
                <a:cubicBezTo>
                  <a:pt x="507" y="79"/>
                  <a:pt x="388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1"/>
          <p:cNvSpPr/>
          <p:nvPr/>
        </p:nvSpPr>
        <p:spPr>
          <a:xfrm>
            <a:off x="3492519" y="3143938"/>
            <a:ext cx="18266" cy="76520"/>
          </a:xfrm>
          <a:custGeom>
            <a:avLst/>
            <a:gdLst/>
            <a:ahLst/>
            <a:cxnLst/>
            <a:rect l="l" t="t" r="r" b="b"/>
            <a:pathLst>
              <a:path w="571" h="2392" extrusionOk="0">
                <a:moveTo>
                  <a:pt x="222" y="1"/>
                </a:moveTo>
                <a:cubicBezTo>
                  <a:pt x="95" y="1"/>
                  <a:pt x="0" y="96"/>
                  <a:pt x="0" y="222"/>
                </a:cubicBezTo>
                <a:cubicBezTo>
                  <a:pt x="32" y="887"/>
                  <a:pt x="95" y="1521"/>
                  <a:pt x="95" y="2154"/>
                </a:cubicBezTo>
                <a:cubicBezTo>
                  <a:pt x="95" y="2312"/>
                  <a:pt x="214" y="2392"/>
                  <a:pt x="333" y="2392"/>
                </a:cubicBezTo>
                <a:cubicBezTo>
                  <a:pt x="452" y="2392"/>
                  <a:pt x="570" y="2312"/>
                  <a:pt x="570" y="2154"/>
                </a:cubicBezTo>
                <a:cubicBezTo>
                  <a:pt x="570" y="1521"/>
                  <a:pt x="507" y="887"/>
                  <a:pt x="475" y="222"/>
                </a:cubicBezTo>
                <a:cubicBezTo>
                  <a:pt x="444" y="96"/>
                  <a:pt x="349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1"/>
          <p:cNvSpPr/>
          <p:nvPr/>
        </p:nvSpPr>
        <p:spPr>
          <a:xfrm>
            <a:off x="3536090" y="3123528"/>
            <a:ext cx="15227" cy="65004"/>
          </a:xfrm>
          <a:custGeom>
            <a:avLst/>
            <a:gdLst/>
            <a:ahLst/>
            <a:cxnLst/>
            <a:rect l="l" t="t" r="r" b="b"/>
            <a:pathLst>
              <a:path w="476" h="2032" extrusionOk="0">
                <a:moveTo>
                  <a:pt x="292" y="0"/>
                </a:moveTo>
                <a:cubicBezTo>
                  <a:pt x="280" y="0"/>
                  <a:pt x="267" y="2"/>
                  <a:pt x="253" y="5"/>
                </a:cubicBezTo>
                <a:cubicBezTo>
                  <a:pt x="127" y="5"/>
                  <a:pt x="0" y="100"/>
                  <a:pt x="0" y="227"/>
                </a:cubicBezTo>
                <a:lnTo>
                  <a:pt x="0" y="1779"/>
                </a:lnTo>
                <a:cubicBezTo>
                  <a:pt x="0" y="1905"/>
                  <a:pt x="127" y="2032"/>
                  <a:pt x="253" y="2032"/>
                </a:cubicBezTo>
                <a:cubicBezTo>
                  <a:pt x="380" y="2000"/>
                  <a:pt x="475" y="1905"/>
                  <a:pt x="475" y="1779"/>
                </a:cubicBezTo>
                <a:lnTo>
                  <a:pt x="475" y="227"/>
                </a:lnTo>
                <a:cubicBezTo>
                  <a:pt x="475" y="114"/>
                  <a:pt x="399" y="0"/>
                  <a:pt x="2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1"/>
          <p:cNvSpPr/>
          <p:nvPr/>
        </p:nvSpPr>
        <p:spPr>
          <a:xfrm>
            <a:off x="3569520" y="3098703"/>
            <a:ext cx="22297" cy="78887"/>
          </a:xfrm>
          <a:custGeom>
            <a:avLst/>
            <a:gdLst/>
            <a:ahLst/>
            <a:cxnLst/>
            <a:rect l="l" t="t" r="r" b="b"/>
            <a:pathLst>
              <a:path w="697" h="2466" extrusionOk="0">
                <a:moveTo>
                  <a:pt x="260" y="1"/>
                </a:moveTo>
                <a:cubicBezTo>
                  <a:pt x="235" y="1"/>
                  <a:pt x="211" y="7"/>
                  <a:pt x="190" y="21"/>
                </a:cubicBezTo>
                <a:cubicBezTo>
                  <a:pt x="63" y="53"/>
                  <a:pt x="0" y="179"/>
                  <a:pt x="0" y="306"/>
                </a:cubicBezTo>
                <a:cubicBezTo>
                  <a:pt x="158" y="939"/>
                  <a:pt x="63" y="1636"/>
                  <a:pt x="222" y="2270"/>
                </a:cubicBezTo>
                <a:cubicBezTo>
                  <a:pt x="249" y="2380"/>
                  <a:pt x="348" y="2466"/>
                  <a:pt x="457" y="2466"/>
                </a:cubicBezTo>
                <a:cubicBezTo>
                  <a:pt x="473" y="2466"/>
                  <a:pt x="490" y="2464"/>
                  <a:pt x="507" y="2460"/>
                </a:cubicBezTo>
                <a:cubicBezTo>
                  <a:pt x="633" y="2396"/>
                  <a:pt x="697" y="2270"/>
                  <a:pt x="665" y="2143"/>
                </a:cubicBezTo>
                <a:cubicBezTo>
                  <a:pt x="507" y="1510"/>
                  <a:pt x="602" y="813"/>
                  <a:pt x="475" y="179"/>
                </a:cubicBezTo>
                <a:cubicBezTo>
                  <a:pt x="450" y="81"/>
                  <a:pt x="348" y="1"/>
                  <a:pt x="2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1"/>
          <p:cNvSpPr/>
          <p:nvPr/>
        </p:nvSpPr>
        <p:spPr>
          <a:xfrm>
            <a:off x="3614084" y="3075062"/>
            <a:ext cx="19290" cy="69930"/>
          </a:xfrm>
          <a:custGeom>
            <a:avLst/>
            <a:gdLst/>
            <a:ahLst/>
            <a:cxnLst/>
            <a:rect l="l" t="t" r="r" b="b"/>
            <a:pathLst>
              <a:path w="603" h="2186" extrusionOk="0">
                <a:moveTo>
                  <a:pt x="222" y="0"/>
                </a:moveTo>
                <a:cubicBezTo>
                  <a:pt x="96" y="0"/>
                  <a:pt x="1" y="127"/>
                  <a:pt x="1" y="253"/>
                </a:cubicBezTo>
                <a:cubicBezTo>
                  <a:pt x="1" y="823"/>
                  <a:pt x="127" y="1362"/>
                  <a:pt x="96" y="1932"/>
                </a:cubicBezTo>
                <a:cubicBezTo>
                  <a:pt x="96" y="2059"/>
                  <a:pt x="222" y="2185"/>
                  <a:pt x="317" y="2185"/>
                </a:cubicBezTo>
                <a:cubicBezTo>
                  <a:pt x="444" y="2185"/>
                  <a:pt x="539" y="2059"/>
                  <a:pt x="571" y="1932"/>
                </a:cubicBezTo>
                <a:cubicBezTo>
                  <a:pt x="602" y="1393"/>
                  <a:pt x="476" y="823"/>
                  <a:pt x="444" y="253"/>
                </a:cubicBezTo>
                <a:cubicBezTo>
                  <a:pt x="444" y="127"/>
                  <a:pt x="349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1"/>
          <p:cNvSpPr/>
          <p:nvPr/>
        </p:nvSpPr>
        <p:spPr>
          <a:xfrm>
            <a:off x="3654616" y="3053788"/>
            <a:ext cx="17243" cy="64844"/>
          </a:xfrm>
          <a:custGeom>
            <a:avLst/>
            <a:gdLst/>
            <a:ahLst/>
            <a:cxnLst/>
            <a:rect l="l" t="t" r="r" b="b"/>
            <a:pathLst>
              <a:path w="539" h="2027" extrusionOk="0">
                <a:moveTo>
                  <a:pt x="254" y="0"/>
                </a:moveTo>
                <a:cubicBezTo>
                  <a:pt x="127" y="0"/>
                  <a:pt x="0" y="95"/>
                  <a:pt x="0" y="222"/>
                </a:cubicBezTo>
                <a:cubicBezTo>
                  <a:pt x="64" y="760"/>
                  <a:pt x="64" y="1267"/>
                  <a:pt x="64" y="1773"/>
                </a:cubicBezTo>
                <a:cubicBezTo>
                  <a:pt x="64" y="1900"/>
                  <a:pt x="159" y="2027"/>
                  <a:pt x="285" y="2027"/>
                </a:cubicBezTo>
                <a:cubicBezTo>
                  <a:pt x="412" y="2027"/>
                  <a:pt x="539" y="1900"/>
                  <a:pt x="539" y="1773"/>
                </a:cubicBezTo>
                <a:cubicBezTo>
                  <a:pt x="539" y="1267"/>
                  <a:pt x="507" y="760"/>
                  <a:pt x="475" y="222"/>
                </a:cubicBezTo>
                <a:cubicBezTo>
                  <a:pt x="475" y="95"/>
                  <a:pt x="380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1"/>
          <p:cNvSpPr/>
          <p:nvPr/>
        </p:nvSpPr>
        <p:spPr>
          <a:xfrm>
            <a:off x="3686799" y="3032418"/>
            <a:ext cx="20538" cy="66987"/>
          </a:xfrm>
          <a:custGeom>
            <a:avLst/>
            <a:gdLst/>
            <a:ahLst/>
            <a:cxnLst/>
            <a:rect l="l" t="t" r="r" b="b"/>
            <a:pathLst>
              <a:path w="642" h="2094" extrusionOk="0">
                <a:moveTo>
                  <a:pt x="292" y="1"/>
                </a:moveTo>
                <a:cubicBezTo>
                  <a:pt x="149" y="1"/>
                  <a:pt x="1" y="115"/>
                  <a:pt x="39" y="288"/>
                </a:cubicBezTo>
                <a:cubicBezTo>
                  <a:pt x="198" y="795"/>
                  <a:pt x="134" y="1333"/>
                  <a:pt x="134" y="1871"/>
                </a:cubicBezTo>
                <a:cubicBezTo>
                  <a:pt x="134" y="1998"/>
                  <a:pt x="261" y="2093"/>
                  <a:pt x="388" y="2093"/>
                </a:cubicBezTo>
                <a:cubicBezTo>
                  <a:pt x="514" y="2093"/>
                  <a:pt x="609" y="1998"/>
                  <a:pt x="609" y="1871"/>
                </a:cubicBezTo>
                <a:cubicBezTo>
                  <a:pt x="609" y="1301"/>
                  <a:pt x="641" y="731"/>
                  <a:pt x="514" y="161"/>
                </a:cubicBezTo>
                <a:cubicBezTo>
                  <a:pt x="477" y="49"/>
                  <a:pt x="386" y="1"/>
                  <a:pt x="2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41"/>
          <p:cNvSpPr/>
          <p:nvPr/>
        </p:nvSpPr>
        <p:spPr>
          <a:xfrm>
            <a:off x="2153160" y="2914468"/>
            <a:ext cx="14236" cy="72201"/>
          </a:xfrm>
          <a:custGeom>
            <a:avLst/>
            <a:gdLst/>
            <a:ahLst/>
            <a:cxnLst/>
            <a:rect l="l" t="t" r="r" b="b"/>
            <a:pathLst>
              <a:path w="445" h="2257" extrusionOk="0">
                <a:moveTo>
                  <a:pt x="222" y="1"/>
                </a:moveTo>
                <a:cubicBezTo>
                  <a:pt x="112" y="1"/>
                  <a:pt x="1" y="80"/>
                  <a:pt x="1" y="238"/>
                </a:cubicBezTo>
                <a:lnTo>
                  <a:pt x="1" y="2043"/>
                </a:lnTo>
                <a:cubicBezTo>
                  <a:pt x="1" y="2186"/>
                  <a:pt x="112" y="2257"/>
                  <a:pt x="222" y="2257"/>
                </a:cubicBezTo>
                <a:cubicBezTo>
                  <a:pt x="333" y="2257"/>
                  <a:pt x="444" y="2186"/>
                  <a:pt x="444" y="2043"/>
                </a:cubicBezTo>
                <a:lnTo>
                  <a:pt x="444" y="238"/>
                </a:lnTo>
                <a:cubicBezTo>
                  <a:pt x="444" y="80"/>
                  <a:pt x="333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41"/>
          <p:cNvSpPr/>
          <p:nvPr/>
        </p:nvSpPr>
        <p:spPr>
          <a:xfrm>
            <a:off x="2195708" y="2941053"/>
            <a:ext cx="19290" cy="72745"/>
          </a:xfrm>
          <a:custGeom>
            <a:avLst/>
            <a:gdLst/>
            <a:ahLst/>
            <a:cxnLst/>
            <a:rect l="l" t="t" r="r" b="b"/>
            <a:pathLst>
              <a:path w="603" h="2274" extrusionOk="0">
                <a:moveTo>
                  <a:pt x="345" y="1"/>
                </a:moveTo>
                <a:cubicBezTo>
                  <a:pt x="236" y="1"/>
                  <a:pt x="128" y="62"/>
                  <a:pt x="128" y="167"/>
                </a:cubicBezTo>
                <a:cubicBezTo>
                  <a:pt x="1" y="800"/>
                  <a:pt x="33" y="1402"/>
                  <a:pt x="33" y="2036"/>
                </a:cubicBezTo>
                <a:cubicBezTo>
                  <a:pt x="33" y="2194"/>
                  <a:pt x="151" y="2273"/>
                  <a:pt x="270" y="2273"/>
                </a:cubicBezTo>
                <a:cubicBezTo>
                  <a:pt x="389" y="2273"/>
                  <a:pt x="508" y="2194"/>
                  <a:pt x="508" y="2036"/>
                </a:cubicBezTo>
                <a:cubicBezTo>
                  <a:pt x="508" y="1466"/>
                  <a:pt x="444" y="864"/>
                  <a:pt x="571" y="294"/>
                </a:cubicBezTo>
                <a:cubicBezTo>
                  <a:pt x="603" y="167"/>
                  <a:pt x="539" y="40"/>
                  <a:pt x="413" y="9"/>
                </a:cubicBezTo>
                <a:cubicBezTo>
                  <a:pt x="391" y="3"/>
                  <a:pt x="368" y="1"/>
                  <a:pt x="3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41"/>
          <p:cNvSpPr/>
          <p:nvPr/>
        </p:nvSpPr>
        <p:spPr>
          <a:xfrm>
            <a:off x="2236240" y="2977778"/>
            <a:ext cx="18266" cy="68938"/>
          </a:xfrm>
          <a:custGeom>
            <a:avLst/>
            <a:gdLst/>
            <a:ahLst/>
            <a:cxnLst/>
            <a:rect l="l" t="t" r="r" b="b"/>
            <a:pathLst>
              <a:path w="571" h="2155" extrusionOk="0">
                <a:moveTo>
                  <a:pt x="254" y="1"/>
                </a:moveTo>
                <a:cubicBezTo>
                  <a:pt x="127" y="1"/>
                  <a:pt x="1" y="128"/>
                  <a:pt x="32" y="254"/>
                </a:cubicBezTo>
                <a:cubicBezTo>
                  <a:pt x="96" y="793"/>
                  <a:pt x="96" y="1363"/>
                  <a:pt x="96" y="1933"/>
                </a:cubicBezTo>
                <a:cubicBezTo>
                  <a:pt x="96" y="2059"/>
                  <a:pt x="191" y="2154"/>
                  <a:pt x="317" y="2154"/>
                </a:cubicBezTo>
                <a:cubicBezTo>
                  <a:pt x="444" y="2154"/>
                  <a:pt x="571" y="2059"/>
                  <a:pt x="571" y="1933"/>
                </a:cubicBezTo>
                <a:cubicBezTo>
                  <a:pt x="571" y="1363"/>
                  <a:pt x="571" y="793"/>
                  <a:pt x="476" y="254"/>
                </a:cubicBezTo>
                <a:cubicBezTo>
                  <a:pt x="476" y="128"/>
                  <a:pt x="381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41"/>
          <p:cNvSpPr/>
          <p:nvPr/>
        </p:nvSpPr>
        <p:spPr>
          <a:xfrm>
            <a:off x="3752380" y="2878767"/>
            <a:ext cx="162893" cy="181703"/>
          </a:xfrm>
          <a:custGeom>
            <a:avLst/>
            <a:gdLst/>
            <a:ahLst/>
            <a:cxnLst/>
            <a:rect l="l" t="t" r="r" b="b"/>
            <a:pathLst>
              <a:path w="5092" h="5680" extrusionOk="0">
                <a:moveTo>
                  <a:pt x="325" y="0"/>
                </a:moveTo>
                <a:cubicBezTo>
                  <a:pt x="159" y="0"/>
                  <a:pt x="0" y="103"/>
                  <a:pt x="16" y="309"/>
                </a:cubicBezTo>
                <a:cubicBezTo>
                  <a:pt x="48" y="721"/>
                  <a:pt x="80" y="1101"/>
                  <a:pt x="111" y="1512"/>
                </a:cubicBezTo>
                <a:cubicBezTo>
                  <a:pt x="143" y="1766"/>
                  <a:pt x="175" y="2019"/>
                  <a:pt x="206" y="2304"/>
                </a:cubicBezTo>
                <a:cubicBezTo>
                  <a:pt x="206" y="2431"/>
                  <a:pt x="206" y="2652"/>
                  <a:pt x="301" y="2779"/>
                </a:cubicBezTo>
                <a:cubicBezTo>
                  <a:pt x="365" y="2842"/>
                  <a:pt x="460" y="2937"/>
                  <a:pt x="555" y="2969"/>
                </a:cubicBezTo>
                <a:cubicBezTo>
                  <a:pt x="745" y="3128"/>
                  <a:pt x="935" y="3254"/>
                  <a:pt x="1093" y="3381"/>
                </a:cubicBezTo>
                <a:cubicBezTo>
                  <a:pt x="1631" y="3761"/>
                  <a:pt x="2170" y="4141"/>
                  <a:pt x="2740" y="4489"/>
                </a:cubicBezTo>
                <a:cubicBezTo>
                  <a:pt x="3310" y="4901"/>
                  <a:pt x="3880" y="5281"/>
                  <a:pt x="4450" y="5629"/>
                </a:cubicBezTo>
                <a:cubicBezTo>
                  <a:pt x="4510" y="5664"/>
                  <a:pt x="4568" y="5680"/>
                  <a:pt x="4623" y="5680"/>
                </a:cubicBezTo>
                <a:cubicBezTo>
                  <a:pt x="4913" y="5680"/>
                  <a:pt x="5092" y="5246"/>
                  <a:pt x="4798" y="5059"/>
                </a:cubicBezTo>
                <a:cubicBezTo>
                  <a:pt x="3424" y="4265"/>
                  <a:pt x="2138" y="3324"/>
                  <a:pt x="856" y="2378"/>
                </a:cubicBezTo>
                <a:lnTo>
                  <a:pt x="856" y="2378"/>
                </a:lnTo>
                <a:cubicBezTo>
                  <a:pt x="798" y="1705"/>
                  <a:pt x="739" y="1007"/>
                  <a:pt x="681" y="309"/>
                </a:cubicBezTo>
                <a:cubicBezTo>
                  <a:pt x="665" y="103"/>
                  <a:pt x="491" y="0"/>
                  <a:pt x="3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1"/>
          <p:cNvSpPr/>
          <p:nvPr/>
        </p:nvSpPr>
        <p:spPr>
          <a:xfrm>
            <a:off x="3752892" y="3004490"/>
            <a:ext cx="1643262" cy="355665"/>
          </a:xfrm>
          <a:custGeom>
            <a:avLst/>
            <a:gdLst/>
            <a:ahLst/>
            <a:cxnLst/>
            <a:rect l="l" t="t" r="r" b="b"/>
            <a:pathLst>
              <a:path w="51368" h="11118" extrusionOk="0">
                <a:moveTo>
                  <a:pt x="50915" y="1"/>
                </a:moveTo>
                <a:cubicBezTo>
                  <a:pt x="50760" y="1"/>
                  <a:pt x="50607" y="104"/>
                  <a:pt x="50607" y="306"/>
                </a:cubicBezTo>
                <a:lnTo>
                  <a:pt x="50607" y="2076"/>
                </a:lnTo>
                <a:lnTo>
                  <a:pt x="50607" y="2076"/>
                </a:lnTo>
                <a:cubicBezTo>
                  <a:pt x="48476" y="3314"/>
                  <a:pt x="46375" y="4581"/>
                  <a:pt x="44274" y="5848"/>
                </a:cubicBezTo>
                <a:cubicBezTo>
                  <a:pt x="42468" y="6925"/>
                  <a:pt x="40568" y="7875"/>
                  <a:pt x="38700" y="8857"/>
                </a:cubicBezTo>
                <a:cubicBezTo>
                  <a:pt x="37851" y="9334"/>
                  <a:pt x="37002" y="9789"/>
                  <a:pt x="36135" y="10241"/>
                </a:cubicBezTo>
                <a:lnTo>
                  <a:pt x="36135" y="10241"/>
                </a:lnTo>
                <a:lnTo>
                  <a:pt x="36135" y="9553"/>
                </a:lnTo>
                <a:cubicBezTo>
                  <a:pt x="36135" y="9332"/>
                  <a:pt x="36135" y="9110"/>
                  <a:pt x="36135" y="8920"/>
                </a:cubicBezTo>
                <a:cubicBezTo>
                  <a:pt x="36166" y="8857"/>
                  <a:pt x="36198" y="8793"/>
                  <a:pt x="36198" y="8730"/>
                </a:cubicBezTo>
                <a:cubicBezTo>
                  <a:pt x="36546" y="7906"/>
                  <a:pt x="36895" y="7083"/>
                  <a:pt x="37211" y="6260"/>
                </a:cubicBezTo>
                <a:cubicBezTo>
                  <a:pt x="37306" y="6070"/>
                  <a:pt x="37085" y="5848"/>
                  <a:pt x="36895" y="5848"/>
                </a:cubicBezTo>
                <a:lnTo>
                  <a:pt x="1362" y="5848"/>
                </a:lnTo>
                <a:cubicBezTo>
                  <a:pt x="1172" y="5848"/>
                  <a:pt x="954" y="5834"/>
                  <a:pt x="754" y="5834"/>
                </a:cubicBezTo>
                <a:cubicBezTo>
                  <a:pt x="724" y="5834"/>
                  <a:pt x="694" y="5834"/>
                  <a:pt x="665" y="5835"/>
                </a:cubicBezTo>
                <a:lnTo>
                  <a:pt x="665" y="5835"/>
                </a:lnTo>
                <a:lnTo>
                  <a:pt x="665" y="4233"/>
                </a:lnTo>
                <a:cubicBezTo>
                  <a:pt x="665" y="4027"/>
                  <a:pt x="499" y="3924"/>
                  <a:pt x="333" y="3924"/>
                </a:cubicBezTo>
                <a:cubicBezTo>
                  <a:pt x="166" y="3924"/>
                  <a:pt x="0" y="4027"/>
                  <a:pt x="0" y="4233"/>
                </a:cubicBezTo>
                <a:lnTo>
                  <a:pt x="0" y="6196"/>
                </a:lnTo>
                <a:cubicBezTo>
                  <a:pt x="0" y="6355"/>
                  <a:pt x="159" y="6513"/>
                  <a:pt x="349" y="6513"/>
                </a:cubicBezTo>
                <a:lnTo>
                  <a:pt x="35818" y="6513"/>
                </a:lnTo>
                <a:cubicBezTo>
                  <a:pt x="36007" y="6513"/>
                  <a:pt x="36207" y="6524"/>
                  <a:pt x="36398" y="6527"/>
                </a:cubicBezTo>
                <a:lnTo>
                  <a:pt x="36398" y="6527"/>
                </a:lnTo>
                <a:cubicBezTo>
                  <a:pt x="36111" y="7209"/>
                  <a:pt x="35827" y="7895"/>
                  <a:pt x="35565" y="8603"/>
                </a:cubicBezTo>
                <a:cubicBezTo>
                  <a:pt x="35470" y="8888"/>
                  <a:pt x="35470" y="9142"/>
                  <a:pt x="35470" y="9458"/>
                </a:cubicBezTo>
                <a:lnTo>
                  <a:pt x="35470" y="10788"/>
                </a:lnTo>
                <a:cubicBezTo>
                  <a:pt x="35470" y="10980"/>
                  <a:pt x="35633" y="11118"/>
                  <a:pt x="35809" y="11118"/>
                </a:cubicBezTo>
                <a:cubicBezTo>
                  <a:pt x="35865" y="11118"/>
                  <a:pt x="35923" y="11104"/>
                  <a:pt x="35976" y="11073"/>
                </a:cubicBezTo>
                <a:cubicBezTo>
                  <a:pt x="38446" y="9743"/>
                  <a:pt x="40948" y="8413"/>
                  <a:pt x="43418" y="7083"/>
                </a:cubicBezTo>
                <a:cubicBezTo>
                  <a:pt x="45667" y="5880"/>
                  <a:pt x="47820" y="4518"/>
                  <a:pt x="50006" y="3219"/>
                </a:cubicBezTo>
                <a:cubicBezTo>
                  <a:pt x="50259" y="3029"/>
                  <a:pt x="50544" y="2871"/>
                  <a:pt x="50797" y="2713"/>
                </a:cubicBezTo>
                <a:cubicBezTo>
                  <a:pt x="50892" y="2649"/>
                  <a:pt x="51082" y="2586"/>
                  <a:pt x="51146" y="2491"/>
                </a:cubicBezTo>
                <a:cubicBezTo>
                  <a:pt x="51367" y="2269"/>
                  <a:pt x="51241" y="1763"/>
                  <a:pt x="51241" y="1478"/>
                </a:cubicBezTo>
                <a:lnTo>
                  <a:pt x="51241" y="338"/>
                </a:lnTo>
                <a:cubicBezTo>
                  <a:pt x="51241" y="112"/>
                  <a:pt x="51076" y="1"/>
                  <a:pt x="509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41"/>
          <p:cNvSpPr/>
          <p:nvPr/>
        </p:nvSpPr>
        <p:spPr>
          <a:xfrm>
            <a:off x="3747805" y="2730041"/>
            <a:ext cx="1648349" cy="569454"/>
          </a:xfrm>
          <a:custGeom>
            <a:avLst/>
            <a:gdLst/>
            <a:ahLst/>
            <a:cxnLst/>
            <a:rect l="l" t="t" r="r" b="b"/>
            <a:pathLst>
              <a:path w="51527" h="17801" extrusionOk="0">
                <a:moveTo>
                  <a:pt x="36714" y="1220"/>
                </a:moveTo>
                <a:cubicBezTo>
                  <a:pt x="38093" y="2013"/>
                  <a:pt x="39489" y="2789"/>
                  <a:pt x="40886" y="3565"/>
                </a:cubicBezTo>
                <a:cubicBezTo>
                  <a:pt x="43577" y="5116"/>
                  <a:pt x="46301" y="6636"/>
                  <a:pt x="49025" y="8157"/>
                </a:cubicBezTo>
                <a:cubicBezTo>
                  <a:pt x="49439" y="8418"/>
                  <a:pt x="49868" y="8665"/>
                  <a:pt x="50302" y="8907"/>
                </a:cubicBezTo>
                <a:lnTo>
                  <a:pt x="50302" y="8907"/>
                </a:lnTo>
                <a:cubicBezTo>
                  <a:pt x="48789" y="9769"/>
                  <a:pt x="47279" y="10610"/>
                  <a:pt x="45794" y="11450"/>
                </a:cubicBezTo>
                <a:cubicBezTo>
                  <a:pt x="43071" y="13002"/>
                  <a:pt x="40347" y="14522"/>
                  <a:pt x="37655" y="16042"/>
                </a:cubicBezTo>
                <a:cubicBezTo>
                  <a:pt x="37341" y="16215"/>
                  <a:pt x="37027" y="16396"/>
                  <a:pt x="36716" y="16576"/>
                </a:cubicBezTo>
                <a:lnTo>
                  <a:pt x="36716" y="16576"/>
                </a:lnTo>
                <a:cubicBezTo>
                  <a:pt x="37219" y="15352"/>
                  <a:pt x="37722" y="14139"/>
                  <a:pt x="38225" y="12907"/>
                </a:cubicBezTo>
                <a:cubicBezTo>
                  <a:pt x="38320" y="12685"/>
                  <a:pt x="38067" y="12432"/>
                  <a:pt x="37845" y="12432"/>
                </a:cubicBezTo>
                <a:lnTo>
                  <a:pt x="2028" y="12432"/>
                </a:lnTo>
                <a:cubicBezTo>
                  <a:pt x="1932" y="12432"/>
                  <a:pt x="1832" y="12428"/>
                  <a:pt x="1731" y="12423"/>
                </a:cubicBezTo>
                <a:lnTo>
                  <a:pt x="1731" y="12423"/>
                </a:lnTo>
                <a:cubicBezTo>
                  <a:pt x="3330" y="11359"/>
                  <a:pt x="4911" y="10296"/>
                  <a:pt x="6493" y="9233"/>
                </a:cubicBezTo>
                <a:cubicBezTo>
                  <a:pt x="6746" y="9075"/>
                  <a:pt x="6746" y="8727"/>
                  <a:pt x="6493" y="8568"/>
                </a:cubicBezTo>
                <a:cubicBezTo>
                  <a:pt x="4915" y="7508"/>
                  <a:pt x="3338" y="6447"/>
                  <a:pt x="1743" y="5370"/>
                </a:cubicBezTo>
                <a:lnTo>
                  <a:pt x="36325" y="5370"/>
                </a:lnTo>
                <a:cubicBezTo>
                  <a:pt x="36642" y="5370"/>
                  <a:pt x="36973" y="5384"/>
                  <a:pt x="37299" y="5384"/>
                </a:cubicBezTo>
                <a:cubicBezTo>
                  <a:pt x="37462" y="5384"/>
                  <a:pt x="37624" y="5380"/>
                  <a:pt x="37782" y="5370"/>
                </a:cubicBezTo>
                <a:lnTo>
                  <a:pt x="37845" y="5370"/>
                </a:lnTo>
                <a:cubicBezTo>
                  <a:pt x="38067" y="5370"/>
                  <a:pt x="38320" y="5116"/>
                  <a:pt x="38225" y="4895"/>
                </a:cubicBezTo>
                <a:cubicBezTo>
                  <a:pt x="37722" y="3660"/>
                  <a:pt x="37218" y="2446"/>
                  <a:pt x="36714" y="1220"/>
                </a:cubicBezTo>
                <a:close/>
                <a:moveTo>
                  <a:pt x="35976" y="1"/>
                </a:moveTo>
                <a:cubicBezTo>
                  <a:pt x="35732" y="1"/>
                  <a:pt x="35497" y="211"/>
                  <a:pt x="35597" y="461"/>
                </a:cubicBezTo>
                <a:cubicBezTo>
                  <a:pt x="36166" y="1854"/>
                  <a:pt x="36734" y="3222"/>
                  <a:pt x="37303" y="4610"/>
                </a:cubicBezTo>
                <a:lnTo>
                  <a:pt x="2028" y="4610"/>
                </a:lnTo>
                <a:cubicBezTo>
                  <a:pt x="1690" y="4610"/>
                  <a:pt x="1366" y="4596"/>
                  <a:pt x="1047" y="4596"/>
                </a:cubicBezTo>
                <a:cubicBezTo>
                  <a:pt x="899" y="4596"/>
                  <a:pt x="751" y="4599"/>
                  <a:pt x="604" y="4608"/>
                </a:cubicBezTo>
                <a:lnTo>
                  <a:pt x="604" y="4608"/>
                </a:lnTo>
                <a:cubicBezTo>
                  <a:pt x="564" y="4590"/>
                  <a:pt x="524" y="4583"/>
                  <a:pt x="486" y="4583"/>
                </a:cubicBezTo>
                <a:cubicBezTo>
                  <a:pt x="408" y="4583"/>
                  <a:pt x="335" y="4615"/>
                  <a:pt x="277" y="4667"/>
                </a:cubicBezTo>
                <a:lnTo>
                  <a:pt x="277" y="4667"/>
                </a:lnTo>
                <a:cubicBezTo>
                  <a:pt x="45" y="4823"/>
                  <a:pt x="70" y="5252"/>
                  <a:pt x="352" y="5350"/>
                </a:cubicBezTo>
                <a:lnTo>
                  <a:pt x="352" y="5350"/>
                </a:lnTo>
                <a:cubicBezTo>
                  <a:pt x="2127" y="6524"/>
                  <a:pt x="3877" y="7699"/>
                  <a:pt x="5648" y="8897"/>
                </a:cubicBezTo>
                <a:lnTo>
                  <a:pt x="5648" y="8897"/>
                </a:lnTo>
                <a:cubicBezTo>
                  <a:pt x="3855" y="10091"/>
                  <a:pt x="2084" y="11306"/>
                  <a:pt x="286" y="12495"/>
                </a:cubicBezTo>
                <a:cubicBezTo>
                  <a:pt x="1" y="12685"/>
                  <a:pt x="96" y="13192"/>
                  <a:pt x="476" y="13192"/>
                </a:cubicBezTo>
                <a:lnTo>
                  <a:pt x="36325" y="13192"/>
                </a:lnTo>
                <a:cubicBezTo>
                  <a:pt x="36615" y="13192"/>
                  <a:pt x="36958" y="13232"/>
                  <a:pt x="37285" y="13234"/>
                </a:cubicBezTo>
                <a:lnTo>
                  <a:pt x="37285" y="13234"/>
                </a:lnTo>
                <a:cubicBezTo>
                  <a:pt x="36723" y="14608"/>
                  <a:pt x="36160" y="15962"/>
                  <a:pt x="35597" y="17341"/>
                </a:cubicBezTo>
                <a:cubicBezTo>
                  <a:pt x="35497" y="17590"/>
                  <a:pt x="35732" y="17801"/>
                  <a:pt x="35976" y="17801"/>
                </a:cubicBezTo>
                <a:cubicBezTo>
                  <a:pt x="36041" y="17801"/>
                  <a:pt x="36107" y="17786"/>
                  <a:pt x="36167" y="17752"/>
                </a:cubicBezTo>
                <a:cubicBezTo>
                  <a:pt x="37845" y="16802"/>
                  <a:pt x="39556" y="15820"/>
                  <a:pt x="41266" y="14870"/>
                </a:cubicBezTo>
                <a:cubicBezTo>
                  <a:pt x="43958" y="13350"/>
                  <a:pt x="46681" y="11798"/>
                  <a:pt x="49405" y="10278"/>
                </a:cubicBezTo>
                <a:cubicBezTo>
                  <a:pt x="50006" y="9930"/>
                  <a:pt x="50640" y="9582"/>
                  <a:pt x="51273" y="9233"/>
                </a:cubicBezTo>
                <a:cubicBezTo>
                  <a:pt x="51526" y="9075"/>
                  <a:pt x="51526" y="8727"/>
                  <a:pt x="51273" y="8568"/>
                </a:cubicBezTo>
                <a:cubicBezTo>
                  <a:pt x="49563" y="7618"/>
                  <a:pt x="47853" y="6668"/>
                  <a:pt x="46174" y="5686"/>
                </a:cubicBezTo>
                <a:cubicBezTo>
                  <a:pt x="43451" y="4166"/>
                  <a:pt x="40727" y="2614"/>
                  <a:pt x="38035" y="1094"/>
                </a:cubicBezTo>
                <a:cubicBezTo>
                  <a:pt x="37402" y="746"/>
                  <a:pt x="36769" y="398"/>
                  <a:pt x="36167" y="49"/>
                </a:cubicBezTo>
                <a:cubicBezTo>
                  <a:pt x="36107" y="16"/>
                  <a:pt x="36041" y="1"/>
                  <a:pt x="359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1"/>
          <p:cNvSpPr/>
          <p:nvPr/>
        </p:nvSpPr>
        <p:spPr>
          <a:xfrm>
            <a:off x="3798479" y="3140643"/>
            <a:ext cx="18266" cy="69162"/>
          </a:xfrm>
          <a:custGeom>
            <a:avLst/>
            <a:gdLst/>
            <a:ahLst/>
            <a:cxnLst/>
            <a:rect l="l" t="t" r="r" b="b"/>
            <a:pathLst>
              <a:path w="571" h="2162" extrusionOk="0">
                <a:moveTo>
                  <a:pt x="244" y="0"/>
                </a:moveTo>
                <a:cubicBezTo>
                  <a:pt x="225" y="0"/>
                  <a:pt x="207" y="3"/>
                  <a:pt x="190" y="9"/>
                </a:cubicBezTo>
                <a:cubicBezTo>
                  <a:pt x="32" y="40"/>
                  <a:pt x="0" y="167"/>
                  <a:pt x="32" y="294"/>
                </a:cubicBezTo>
                <a:cubicBezTo>
                  <a:pt x="95" y="832"/>
                  <a:pt x="64" y="1402"/>
                  <a:pt x="0" y="1940"/>
                </a:cubicBezTo>
                <a:cubicBezTo>
                  <a:pt x="0" y="2067"/>
                  <a:pt x="127" y="2162"/>
                  <a:pt x="254" y="2162"/>
                </a:cubicBezTo>
                <a:cubicBezTo>
                  <a:pt x="380" y="2162"/>
                  <a:pt x="475" y="2067"/>
                  <a:pt x="475" y="1940"/>
                </a:cubicBezTo>
                <a:cubicBezTo>
                  <a:pt x="539" y="1339"/>
                  <a:pt x="570" y="769"/>
                  <a:pt x="475" y="167"/>
                </a:cubicBezTo>
                <a:cubicBezTo>
                  <a:pt x="449" y="62"/>
                  <a:pt x="336" y="0"/>
                  <a:pt x="2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1"/>
          <p:cNvSpPr/>
          <p:nvPr/>
        </p:nvSpPr>
        <p:spPr>
          <a:xfrm>
            <a:off x="3843042" y="3140899"/>
            <a:ext cx="16251" cy="65867"/>
          </a:xfrm>
          <a:custGeom>
            <a:avLst/>
            <a:gdLst/>
            <a:ahLst/>
            <a:cxnLst/>
            <a:rect l="l" t="t" r="r" b="b"/>
            <a:pathLst>
              <a:path w="508" h="2059" extrusionOk="0">
                <a:moveTo>
                  <a:pt x="286" y="1"/>
                </a:moveTo>
                <a:cubicBezTo>
                  <a:pt x="159" y="1"/>
                  <a:pt x="32" y="96"/>
                  <a:pt x="32" y="222"/>
                </a:cubicBezTo>
                <a:cubicBezTo>
                  <a:pt x="32" y="761"/>
                  <a:pt x="32" y="1299"/>
                  <a:pt x="1" y="1837"/>
                </a:cubicBezTo>
                <a:cubicBezTo>
                  <a:pt x="1" y="1964"/>
                  <a:pt x="127" y="2059"/>
                  <a:pt x="222" y="2059"/>
                </a:cubicBezTo>
                <a:cubicBezTo>
                  <a:pt x="381" y="2059"/>
                  <a:pt x="444" y="1964"/>
                  <a:pt x="476" y="1837"/>
                </a:cubicBezTo>
                <a:cubicBezTo>
                  <a:pt x="507" y="1299"/>
                  <a:pt x="507" y="761"/>
                  <a:pt x="507" y="222"/>
                </a:cubicBezTo>
                <a:cubicBezTo>
                  <a:pt x="507" y="96"/>
                  <a:pt x="412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1"/>
          <p:cNvSpPr/>
          <p:nvPr/>
        </p:nvSpPr>
        <p:spPr>
          <a:xfrm>
            <a:off x="3891668" y="3140899"/>
            <a:ext cx="15227" cy="65867"/>
          </a:xfrm>
          <a:custGeom>
            <a:avLst/>
            <a:gdLst/>
            <a:ahLst/>
            <a:cxnLst/>
            <a:rect l="l" t="t" r="r" b="b"/>
            <a:pathLst>
              <a:path w="476" h="2059" extrusionOk="0">
                <a:moveTo>
                  <a:pt x="223" y="1"/>
                </a:moveTo>
                <a:cubicBezTo>
                  <a:pt x="128" y="1"/>
                  <a:pt x="1" y="96"/>
                  <a:pt x="1" y="222"/>
                </a:cubicBezTo>
                <a:lnTo>
                  <a:pt x="1" y="1837"/>
                </a:lnTo>
                <a:cubicBezTo>
                  <a:pt x="1" y="1964"/>
                  <a:pt x="96" y="2059"/>
                  <a:pt x="223" y="2059"/>
                </a:cubicBezTo>
                <a:cubicBezTo>
                  <a:pt x="349" y="2059"/>
                  <a:pt x="476" y="1964"/>
                  <a:pt x="476" y="1837"/>
                </a:cubicBezTo>
                <a:lnTo>
                  <a:pt x="476" y="222"/>
                </a:lnTo>
                <a:cubicBezTo>
                  <a:pt x="476" y="96"/>
                  <a:pt x="349" y="1"/>
                  <a:pt x="2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41"/>
          <p:cNvSpPr/>
          <p:nvPr/>
        </p:nvSpPr>
        <p:spPr>
          <a:xfrm>
            <a:off x="3948419" y="3140739"/>
            <a:ext cx="15227" cy="62988"/>
          </a:xfrm>
          <a:custGeom>
            <a:avLst/>
            <a:gdLst/>
            <a:ahLst/>
            <a:cxnLst/>
            <a:rect l="l" t="t" r="r" b="b"/>
            <a:pathLst>
              <a:path w="476" h="1969" extrusionOk="0">
                <a:moveTo>
                  <a:pt x="293" y="1"/>
                </a:moveTo>
                <a:cubicBezTo>
                  <a:pt x="280" y="1"/>
                  <a:pt x="267" y="2"/>
                  <a:pt x="254" y="6"/>
                </a:cubicBezTo>
                <a:cubicBezTo>
                  <a:pt x="127" y="6"/>
                  <a:pt x="0" y="101"/>
                  <a:pt x="0" y="227"/>
                </a:cubicBezTo>
                <a:lnTo>
                  <a:pt x="0" y="1747"/>
                </a:lnTo>
                <a:cubicBezTo>
                  <a:pt x="0" y="1842"/>
                  <a:pt x="127" y="1969"/>
                  <a:pt x="254" y="1969"/>
                </a:cubicBezTo>
                <a:cubicBezTo>
                  <a:pt x="380" y="1969"/>
                  <a:pt x="475" y="1874"/>
                  <a:pt x="475" y="1747"/>
                </a:cubicBezTo>
                <a:lnTo>
                  <a:pt x="475" y="227"/>
                </a:lnTo>
                <a:cubicBezTo>
                  <a:pt x="475" y="114"/>
                  <a:pt x="399" y="1"/>
                  <a:pt x="2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41"/>
          <p:cNvSpPr/>
          <p:nvPr/>
        </p:nvSpPr>
        <p:spPr>
          <a:xfrm>
            <a:off x="3987928" y="3140739"/>
            <a:ext cx="18266" cy="62988"/>
          </a:xfrm>
          <a:custGeom>
            <a:avLst/>
            <a:gdLst/>
            <a:ahLst/>
            <a:cxnLst/>
            <a:rect l="l" t="t" r="r" b="b"/>
            <a:pathLst>
              <a:path w="571" h="1969" extrusionOk="0">
                <a:moveTo>
                  <a:pt x="324" y="1"/>
                </a:moveTo>
                <a:cubicBezTo>
                  <a:pt x="312" y="1"/>
                  <a:pt x="299" y="2"/>
                  <a:pt x="285" y="6"/>
                </a:cubicBezTo>
                <a:cubicBezTo>
                  <a:pt x="190" y="6"/>
                  <a:pt x="32" y="101"/>
                  <a:pt x="64" y="227"/>
                </a:cubicBezTo>
                <a:cubicBezTo>
                  <a:pt x="95" y="734"/>
                  <a:pt x="0" y="1241"/>
                  <a:pt x="0" y="1747"/>
                </a:cubicBezTo>
                <a:cubicBezTo>
                  <a:pt x="0" y="1842"/>
                  <a:pt x="127" y="1969"/>
                  <a:pt x="254" y="1969"/>
                </a:cubicBezTo>
                <a:cubicBezTo>
                  <a:pt x="380" y="1969"/>
                  <a:pt x="475" y="1874"/>
                  <a:pt x="475" y="1747"/>
                </a:cubicBezTo>
                <a:cubicBezTo>
                  <a:pt x="475" y="1241"/>
                  <a:pt x="570" y="734"/>
                  <a:pt x="507" y="227"/>
                </a:cubicBezTo>
                <a:cubicBezTo>
                  <a:pt x="507" y="114"/>
                  <a:pt x="431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41"/>
          <p:cNvSpPr/>
          <p:nvPr/>
        </p:nvSpPr>
        <p:spPr>
          <a:xfrm>
            <a:off x="4035530" y="3140739"/>
            <a:ext cx="16251" cy="64172"/>
          </a:xfrm>
          <a:custGeom>
            <a:avLst/>
            <a:gdLst/>
            <a:ahLst/>
            <a:cxnLst/>
            <a:rect l="l" t="t" r="r" b="b"/>
            <a:pathLst>
              <a:path w="508" h="2006" extrusionOk="0">
                <a:moveTo>
                  <a:pt x="270" y="1"/>
                </a:moveTo>
                <a:cubicBezTo>
                  <a:pt x="255" y="1"/>
                  <a:pt x="239" y="2"/>
                  <a:pt x="223" y="6"/>
                </a:cubicBezTo>
                <a:cubicBezTo>
                  <a:pt x="128" y="6"/>
                  <a:pt x="1" y="101"/>
                  <a:pt x="1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40" y="2006"/>
                  <a:pt x="247" y="2006"/>
                </a:cubicBezTo>
                <a:cubicBezTo>
                  <a:pt x="259" y="2006"/>
                  <a:pt x="273" y="2004"/>
                  <a:pt x="286" y="2001"/>
                </a:cubicBezTo>
                <a:cubicBezTo>
                  <a:pt x="413" y="2001"/>
                  <a:pt x="508" y="1906"/>
                  <a:pt x="508" y="1779"/>
                </a:cubicBezTo>
                <a:cubicBezTo>
                  <a:pt x="508" y="1272"/>
                  <a:pt x="508" y="734"/>
                  <a:pt x="476" y="227"/>
                </a:cubicBezTo>
                <a:cubicBezTo>
                  <a:pt x="448" y="114"/>
                  <a:pt x="394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1"/>
          <p:cNvSpPr/>
          <p:nvPr/>
        </p:nvSpPr>
        <p:spPr>
          <a:xfrm>
            <a:off x="4085180" y="3139620"/>
            <a:ext cx="19290" cy="67147"/>
          </a:xfrm>
          <a:custGeom>
            <a:avLst/>
            <a:gdLst/>
            <a:ahLst/>
            <a:cxnLst/>
            <a:rect l="l" t="t" r="r" b="b"/>
            <a:pathLst>
              <a:path w="603" h="2099" extrusionOk="0">
                <a:moveTo>
                  <a:pt x="258" y="1"/>
                </a:moveTo>
                <a:cubicBezTo>
                  <a:pt x="235" y="1"/>
                  <a:pt x="212" y="3"/>
                  <a:pt x="191" y="9"/>
                </a:cubicBezTo>
                <a:cubicBezTo>
                  <a:pt x="64" y="41"/>
                  <a:pt x="1" y="167"/>
                  <a:pt x="32" y="294"/>
                </a:cubicBezTo>
                <a:cubicBezTo>
                  <a:pt x="127" y="801"/>
                  <a:pt x="32" y="1339"/>
                  <a:pt x="32" y="1877"/>
                </a:cubicBezTo>
                <a:cubicBezTo>
                  <a:pt x="32" y="2004"/>
                  <a:pt x="127" y="2099"/>
                  <a:pt x="254" y="2099"/>
                </a:cubicBezTo>
                <a:cubicBezTo>
                  <a:pt x="381" y="2099"/>
                  <a:pt x="507" y="2004"/>
                  <a:pt x="507" y="1877"/>
                </a:cubicBezTo>
                <a:cubicBezTo>
                  <a:pt x="507" y="1307"/>
                  <a:pt x="602" y="737"/>
                  <a:pt x="476" y="167"/>
                </a:cubicBezTo>
                <a:cubicBezTo>
                  <a:pt x="476" y="62"/>
                  <a:pt x="367" y="1"/>
                  <a:pt x="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1"/>
          <p:cNvSpPr/>
          <p:nvPr/>
        </p:nvSpPr>
        <p:spPr>
          <a:xfrm>
            <a:off x="4132814" y="3140899"/>
            <a:ext cx="19258" cy="61069"/>
          </a:xfrm>
          <a:custGeom>
            <a:avLst/>
            <a:gdLst/>
            <a:ahLst/>
            <a:cxnLst/>
            <a:rect l="l" t="t" r="r" b="b"/>
            <a:pathLst>
              <a:path w="602" h="1909" extrusionOk="0">
                <a:moveTo>
                  <a:pt x="317" y="1"/>
                </a:moveTo>
                <a:cubicBezTo>
                  <a:pt x="190" y="1"/>
                  <a:pt x="63" y="96"/>
                  <a:pt x="63" y="222"/>
                </a:cubicBezTo>
                <a:cubicBezTo>
                  <a:pt x="127" y="697"/>
                  <a:pt x="127" y="1172"/>
                  <a:pt x="32" y="1616"/>
                </a:cubicBezTo>
                <a:cubicBezTo>
                  <a:pt x="0" y="1742"/>
                  <a:pt x="63" y="1869"/>
                  <a:pt x="190" y="1901"/>
                </a:cubicBezTo>
                <a:cubicBezTo>
                  <a:pt x="212" y="1906"/>
                  <a:pt x="235" y="1909"/>
                  <a:pt x="257" y="1909"/>
                </a:cubicBezTo>
                <a:cubicBezTo>
                  <a:pt x="366" y="1909"/>
                  <a:pt x="475" y="1847"/>
                  <a:pt x="475" y="1742"/>
                </a:cubicBezTo>
                <a:cubicBezTo>
                  <a:pt x="570" y="1236"/>
                  <a:pt x="602" y="729"/>
                  <a:pt x="538" y="222"/>
                </a:cubicBezTo>
                <a:cubicBezTo>
                  <a:pt x="538" y="96"/>
                  <a:pt x="443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1"/>
          <p:cNvSpPr/>
          <p:nvPr/>
        </p:nvSpPr>
        <p:spPr>
          <a:xfrm>
            <a:off x="4186495" y="3140739"/>
            <a:ext cx="17243" cy="64172"/>
          </a:xfrm>
          <a:custGeom>
            <a:avLst/>
            <a:gdLst/>
            <a:ahLst/>
            <a:cxnLst/>
            <a:rect l="l" t="t" r="r" b="b"/>
            <a:pathLst>
              <a:path w="539" h="2006" extrusionOk="0">
                <a:moveTo>
                  <a:pt x="293" y="1"/>
                </a:moveTo>
                <a:cubicBezTo>
                  <a:pt x="280" y="1"/>
                  <a:pt x="267" y="2"/>
                  <a:pt x="254" y="6"/>
                </a:cubicBezTo>
                <a:cubicBezTo>
                  <a:pt x="127" y="6"/>
                  <a:pt x="1" y="101"/>
                  <a:pt x="32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65" y="2006"/>
                  <a:pt x="277" y="2006"/>
                </a:cubicBezTo>
                <a:cubicBezTo>
                  <a:pt x="291" y="2006"/>
                  <a:pt x="304" y="2004"/>
                  <a:pt x="317" y="2001"/>
                </a:cubicBezTo>
                <a:cubicBezTo>
                  <a:pt x="444" y="2001"/>
                  <a:pt x="539" y="1906"/>
                  <a:pt x="539" y="1779"/>
                </a:cubicBezTo>
                <a:cubicBezTo>
                  <a:pt x="539" y="1272"/>
                  <a:pt x="539" y="734"/>
                  <a:pt x="476" y="227"/>
                </a:cubicBezTo>
                <a:cubicBezTo>
                  <a:pt x="476" y="114"/>
                  <a:pt x="400" y="1"/>
                  <a:pt x="2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1"/>
          <p:cNvSpPr/>
          <p:nvPr/>
        </p:nvSpPr>
        <p:spPr>
          <a:xfrm>
            <a:off x="4236145" y="3140899"/>
            <a:ext cx="15227" cy="66891"/>
          </a:xfrm>
          <a:custGeom>
            <a:avLst/>
            <a:gdLst/>
            <a:ahLst/>
            <a:cxnLst/>
            <a:rect l="l" t="t" r="r" b="b"/>
            <a:pathLst>
              <a:path w="476" h="2091" extrusionOk="0">
                <a:moveTo>
                  <a:pt x="222" y="1"/>
                </a:moveTo>
                <a:cubicBezTo>
                  <a:pt x="95" y="1"/>
                  <a:pt x="0" y="96"/>
                  <a:pt x="0" y="222"/>
                </a:cubicBezTo>
                <a:lnTo>
                  <a:pt x="0" y="1869"/>
                </a:lnTo>
                <a:cubicBezTo>
                  <a:pt x="0" y="1996"/>
                  <a:pt x="95" y="2091"/>
                  <a:pt x="222" y="2091"/>
                </a:cubicBezTo>
                <a:cubicBezTo>
                  <a:pt x="349" y="2091"/>
                  <a:pt x="475" y="1996"/>
                  <a:pt x="475" y="1869"/>
                </a:cubicBezTo>
                <a:lnTo>
                  <a:pt x="475" y="222"/>
                </a:lnTo>
                <a:cubicBezTo>
                  <a:pt x="475" y="96"/>
                  <a:pt x="349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1"/>
          <p:cNvSpPr/>
          <p:nvPr/>
        </p:nvSpPr>
        <p:spPr>
          <a:xfrm>
            <a:off x="4290849" y="3139620"/>
            <a:ext cx="18266" cy="64108"/>
          </a:xfrm>
          <a:custGeom>
            <a:avLst/>
            <a:gdLst/>
            <a:ahLst/>
            <a:cxnLst/>
            <a:rect l="l" t="t" r="r" b="b"/>
            <a:pathLst>
              <a:path w="571" h="2004" extrusionOk="0">
                <a:moveTo>
                  <a:pt x="255" y="1"/>
                </a:moveTo>
                <a:cubicBezTo>
                  <a:pt x="234" y="1"/>
                  <a:pt x="212" y="3"/>
                  <a:pt x="190" y="9"/>
                </a:cubicBezTo>
                <a:cubicBezTo>
                  <a:pt x="64" y="41"/>
                  <a:pt x="0" y="167"/>
                  <a:pt x="32" y="294"/>
                </a:cubicBezTo>
                <a:cubicBezTo>
                  <a:pt x="127" y="769"/>
                  <a:pt x="64" y="1276"/>
                  <a:pt x="64" y="1782"/>
                </a:cubicBezTo>
                <a:cubicBezTo>
                  <a:pt x="64" y="1877"/>
                  <a:pt x="159" y="2004"/>
                  <a:pt x="285" y="2004"/>
                </a:cubicBezTo>
                <a:cubicBezTo>
                  <a:pt x="412" y="2004"/>
                  <a:pt x="539" y="1909"/>
                  <a:pt x="539" y="1782"/>
                </a:cubicBezTo>
                <a:cubicBezTo>
                  <a:pt x="539" y="1212"/>
                  <a:pt x="571" y="706"/>
                  <a:pt x="476" y="167"/>
                </a:cubicBezTo>
                <a:cubicBezTo>
                  <a:pt x="449" y="62"/>
                  <a:pt x="358" y="1"/>
                  <a:pt x="2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1"/>
          <p:cNvSpPr/>
          <p:nvPr/>
        </p:nvSpPr>
        <p:spPr>
          <a:xfrm>
            <a:off x="4330358" y="3137604"/>
            <a:ext cx="18266" cy="64268"/>
          </a:xfrm>
          <a:custGeom>
            <a:avLst/>
            <a:gdLst/>
            <a:ahLst/>
            <a:cxnLst/>
            <a:rect l="l" t="t" r="r" b="b"/>
            <a:pathLst>
              <a:path w="571" h="2009" extrusionOk="0">
                <a:moveTo>
                  <a:pt x="244" y="0"/>
                </a:moveTo>
                <a:cubicBezTo>
                  <a:pt x="225" y="0"/>
                  <a:pt x="207" y="3"/>
                  <a:pt x="191" y="9"/>
                </a:cubicBezTo>
                <a:cubicBezTo>
                  <a:pt x="64" y="40"/>
                  <a:pt x="1" y="167"/>
                  <a:pt x="32" y="294"/>
                </a:cubicBezTo>
                <a:cubicBezTo>
                  <a:pt x="127" y="769"/>
                  <a:pt x="64" y="1275"/>
                  <a:pt x="64" y="1782"/>
                </a:cubicBezTo>
                <a:cubicBezTo>
                  <a:pt x="64" y="1895"/>
                  <a:pt x="140" y="2009"/>
                  <a:pt x="247" y="2009"/>
                </a:cubicBezTo>
                <a:cubicBezTo>
                  <a:pt x="259" y="2009"/>
                  <a:pt x="272" y="2007"/>
                  <a:pt x="286" y="2004"/>
                </a:cubicBezTo>
                <a:cubicBezTo>
                  <a:pt x="412" y="2004"/>
                  <a:pt x="539" y="1909"/>
                  <a:pt x="539" y="1782"/>
                </a:cubicBezTo>
                <a:cubicBezTo>
                  <a:pt x="539" y="1244"/>
                  <a:pt x="571" y="705"/>
                  <a:pt x="476" y="167"/>
                </a:cubicBezTo>
                <a:cubicBezTo>
                  <a:pt x="449" y="62"/>
                  <a:pt x="336" y="0"/>
                  <a:pt x="2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41"/>
          <p:cNvSpPr/>
          <p:nvPr/>
        </p:nvSpPr>
        <p:spPr>
          <a:xfrm>
            <a:off x="4378984" y="3140739"/>
            <a:ext cx="17275" cy="64172"/>
          </a:xfrm>
          <a:custGeom>
            <a:avLst/>
            <a:gdLst/>
            <a:ahLst/>
            <a:cxnLst/>
            <a:rect l="l" t="t" r="r" b="b"/>
            <a:pathLst>
              <a:path w="540" h="2006" extrusionOk="0">
                <a:moveTo>
                  <a:pt x="293" y="1"/>
                </a:moveTo>
                <a:cubicBezTo>
                  <a:pt x="280" y="1"/>
                  <a:pt x="267" y="2"/>
                  <a:pt x="254" y="6"/>
                </a:cubicBezTo>
                <a:cubicBezTo>
                  <a:pt x="159" y="6"/>
                  <a:pt x="1" y="101"/>
                  <a:pt x="32" y="227"/>
                </a:cubicBezTo>
                <a:cubicBezTo>
                  <a:pt x="64" y="734"/>
                  <a:pt x="64" y="1272"/>
                  <a:pt x="64" y="1779"/>
                </a:cubicBezTo>
                <a:cubicBezTo>
                  <a:pt x="64" y="1892"/>
                  <a:pt x="165" y="2006"/>
                  <a:pt x="277" y="2006"/>
                </a:cubicBezTo>
                <a:cubicBezTo>
                  <a:pt x="291" y="2006"/>
                  <a:pt x="304" y="2004"/>
                  <a:pt x="317" y="2001"/>
                </a:cubicBezTo>
                <a:cubicBezTo>
                  <a:pt x="444" y="2001"/>
                  <a:pt x="539" y="1906"/>
                  <a:pt x="539" y="1779"/>
                </a:cubicBezTo>
                <a:cubicBezTo>
                  <a:pt x="539" y="1272"/>
                  <a:pt x="539" y="734"/>
                  <a:pt x="476" y="227"/>
                </a:cubicBezTo>
                <a:cubicBezTo>
                  <a:pt x="476" y="114"/>
                  <a:pt x="400" y="1"/>
                  <a:pt x="2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1"/>
          <p:cNvSpPr/>
          <p:nvPr/>
        </p:nvSpPr>
        <p:spPr>
          <a:xfrm>
            <a:off x="4420540" y="3141923"/>
            <a:ext cx="15227" cy="62988"/>
          </a:xfrm>
          <a:custGeom>
            <a:avLst/>
            <a:gdLst/>
            <a:ahLst/>
            <a:cxnLst/>
            <a:rect l="l" t="t" r="r" b="b"/>
            <a:pathLst>
              <a:path w="476" h="1969" extrusionOk="0">
                <a:moveTo>
                  <a:pt x="253" y="0"/>
                </a:moveTo>
                <a:cubicBezTo>
                  <a:pt x="127" y="0"/>
                  <a:pt x="0" y="95"/>
                  <a:pt x="0" y="254"/>
                </a:cubicBezTo>
                <a:lnTo>
                  <a:pt x="0" y="1742"/>
                </a:lnTo>
                <a:cubicBezTo>
                  <a:pt x="0" y="1855"/>
                  <a:pt x="101" y="1969"/>
                  <a:pt x="213" y="1969"/>
                </a:cubicBezTo>
                <a:cubicBezTo>
                  <a:pt x="227" y="1969"/>
                  <a:pt x="240" y="1967"/>
                  <a:pt x="253" y="1964"/>
                </a:cubicBezTo>
                <a:cubicBezTo>
                  <a:pt x="380" y="1964"/>
                  <a:pt x="475" y="1869"/>
                  <a:pt x="475" y="1742"/>
                </a:cubicBezTo>
                <a:lnTo>
                  <a:pt x="475" y="254"/>
                </a:lnTo>
                <a:cubicBezTo>
                  <a:pt x="475" y="127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1"/>
          <p:cNvSpPr/>
          <p:nvPr/>
        </p:nvSpPr>
        <p:spPr>
          <a:xfrm>
            <a:off x="4468142" y="3138884"/>
            <a:ext cx="16251" cy="61805"/>
          </a:xfrm>
          <a:custGeom>
            <a:avLst/>
            <a:gdLst/>
            <a:ahLst/>
            <a:cxnLst/>
            <a:rect l="l" t="t" r="r" b="b"/>
            <a:pathLst>
              <a:path w="508" h="1932" extrusionOk="0">
                <a:moveTo>
                  <a:pt x="254" y="0"/>
                </a:moveTo>
                <a:cubicBezTo>
                  <a:pt x="127" y="0"/>
                  <a:pt x="1" y="95"/>
                  <a:pt x="1" y="254"/>
                </a:cubicBezTo>
                <a:cubicBezTo>
                  <a:pt x="64" y="729"/>
                  <a:pt x="64" y="1204"/>
                  <a:pt x="64" y="1679"/>
                </a:cubicBezTo>
                <a:cubicBezTo>
                  <a:pt x="64" y="1805"/>
                  <a:pt x="159" y="1932"/>
                  <a:pt x="286" y="1932"/>
                </a:cubicBezTo>
                <a:cubicBezTo>
                  <a:pt x="412" y="1932"/>
                  <a:pt x="507" y="1837"/>
                  <a:pt x="507" y="1679"/>
                </a:cubicBezTo>
                <a:cubicBezTo>
                  <a:pt x="507" y="1204"/>
                  <a:pt x="507" y="729"/>
                  <a:pt x="476" y="254"/>
                </a:cubicBezTo>
                <a:cubicBezTo>
                  <a:pt x="476" y="127"/>
                  <a:pt x="381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1"/>
          <p:cNvSpPr/>
          <p:nvPr/>
        </p:nvSpPr>
        <p:spPr>
          <a:xfrm>
            <a:off x="4520831" y="3140739"/>
            <a:ext cx="14204" cy="62988"/>
          </a:xfrm>
          <a:custGeom>
            <a:avLst/>
            <a:gdLst/>
            <a:ahLst/>
            <a:cxnLst/>
            <a:rect l="l" t="t" r="r" b="b"/>
            <a:pathLst>
              <a:path w="444" h="1969" extrusionOk="0">
                <a:moveTo>
                  <a:pt x="261" y="1"/>
                </a:moveTo>
                <a:cubicBezTo>
                  <a:pt x="248" y="1"/>
                  <a:pt x="235" y="2"/>
                  <a:pt x="222" y="6"/>
                </a:cubicBezTo>
                <a:cubicBezTo>
                  <a:pt x="95" y="6"/>
                  <a:pt x="0" y="101"/>
                  <a:pt x="0" y="227"/>
                </a:cubicBezTo>
                <a:lnTo>
                  <a:pt x="0" y="1747"/>
                </a:lnTo>
                <a:cubicBezTo>
                  <a:pt x="0" y="1842"/>
                  <a:pt x="95" y="1969"/>
                  <a:pt x="222" y="1969"/>
                </a:cubicBezTo>
                <a:cubicBezTo>
                  <a:pt x="349" y="1969"/>
                  <a:pt x="444" y="1874"/>
                  <a:pt x="444" y="1747"/>
                </a:cubicBezTo>
                <a:lnTo>
                  <a:pt x="444" y="227"/>
                </a:lnTo>
                <a:cubicBezTo>
                  <a:pt x="444" y="114"/>
                  <a:pt x="368" y="1"/>
                  <a:pt x="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41"/>
          <p:cNvSpPr/>
          <p:nvPr/>
        </p:nvSpPr>
        <p:spPr>
          <a:xfrm>
            <a:off x="4565394" y="3137604"/>
            <a:ext cx="19290" cy="64268"/>
          </a:xfrm>
          <a:custGeom>
            <a:avLst/>
            <a:gdLst/>
            <a:ahLst/>
            <a:cxnLst/>
            <a:rect l="l" t="t" r="r" b="b"/>
            <a:pathLst>
              <a:path w="603" h="2009" extrusionOk="0">
                <a:moveTo>
                  <a:pt x="258" y="0"/>
                </a:moveTo>
                <a:cubicBezTo>
                  <a:pt x="235" y="0"/>
                  <a:pt x="213" y="3"/>
                  <a:pt x="191" y="9"/>
                </a:cubicBezTo>
                <a:cubicBezTo>
                  <a:pt x="64" y="40"/>
                  <a:pt x="1" y="167"/>
                  <a:pt x="32" y="294"/>
                </a:cubicBezTo>
                <a:cubicBezTo>
                  <a:pt x="127" y="769"/>
                  <a:pt x="127" y="1275"/>
                  <a:pt x="127" y="1782"/>
                </a:cubicBezTo>
                <a:cubicBezTo>
                  <a:pt x="127" y="1895"/>
                  <a:pt x="203" y="2009"/>
                  <a:pt x="310" y="2009"/>
                </a:cubicBezTo>
                <a:cubicBezTo>
                  <a:pt x="323" y="2009"/>
                  <a:pt x="336" y="2007"/>
                  <a:pt x="349" y="2004"/>
                </a:cubicBezTo>
                <a:cubicBezTo>
                  <a:pt x="476" y="2004"/>
                  <a:pt x="603" y="1909"/>
                  <a:pt x="603" y="1782"/>
                </a:cubicBezTo>
                <a:cubicBezTo>
                  <a:pt x="603" y="1244"/>
                  <a:pt x="603" y="705"/>
                  <a:pt x="476" y="167"/>
                </a:cubicBezTo>
                <a:cubicBezTo>
                  <a:pt x="476" y="62"/>
                  <a:pt x="367" y="0"/>
                  <a:pt x="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1"/>
          <p:cNvSpPr/>
          <p:nvPr/>
        </p:nvSpPr>
        <p:spPr>
          <a:xfrm>
            <a:off x="4620098" y="3138884"/>
            <a:ext cx="14236" cy="64844"/>
          </a:xfrm>
          <a:custGeom>
            <a:avLst/>
            <a:gdLst/>
            <a:ahLst/>
            <a:cxnLst/>
            <a:rect l="l" t="t" r="r" b="b"/>
            <a:pathLst>
              <a:path w="445" h="2027" extrusionOk="0">
                <a:moveTo>
                  <a:pt x="223" y="0"/>
                </a:moveTo>
                <a:cubicBezTo>
                  <a:pt x="96" y="0"/>
                  <a:pt x="1" y="95"/>
                  <a:pt x="1" y="254"/>
                </a:cubicBezTo>
                <a:lnTo>
                  <a:pt x="1" y="1805"/>
                </a:lnTo>
                <a:cubicBezTo>
                  <a:pt x="1" y="1900"/>
                  <a:pt x="96" y="2027"/>
                  <a:pt x="223" y="2027"/>
                </a:cubicBezTo>
                <a:cubicBezTo>
                  <a:pt x="349" y="2027"/>
                  <a:pt x="444" y="1932"/>
                  <a:pt x="444" y="1805"/>
                </a:cubicBezTo>
                <a:lnTo>
                  <a:pt x="444" y="254"/>
                </a:lnTo>
                <a:cubicBezTo>
                  <a:pt x="444" y="127"/>
                  <a:pt x="349" y="0"/>
                  <a:pt x="2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41"/>
          <p:cNvSpPr/>
          <p:nvPr/>
        </p:nvSpPr>
        <p:spPr>
          <a:xfrm>
            <a:off x="4662678" y="3138884"/>
            <a:ext cx="16219" cy="62988"/>
          </a:xfrm>
          <a:custGeom>
            <a:avLst/>
            <a:gdLst/>
            <a:ahLst/>
            <a:cxnLst/>
            <a:rect l="l" t="t" r="r" b="b"/>
            <a:pathLst>
              <a:path w="507" h="1969" extrusionOk="0">
                <a:moveTo>
                  <a:pt x="222" y="0"/>
                </a:moveTo>
                <a:cubicBezTo>
                  <a:pt x="95" y="0"/>
                  <a:pt x="0" y="95"/>
                  <a:pt x="0" y="254"/>
                </a:cubicBezTo>
                <a:cubicBezTo>
                  <a:pt x="0" y="729"/>
                  <a:pt x="32" y="1235"/>
                  <a:pt x="32" y="1742"/>
                </a:cubicBezTo>
                <a:cubicBezTo>
                  <a:pt x="32" y="1855"/>
                  <a:pt x="133" y="1969"/>
                  <a:pt x="245" y="1969"/>
                </a:cubicBezTo>
                <a:cubicBezTo>
                  <a:pt x="258" y="1969"/>
                  <a:pt x="272" y="1967"/>
                  <a:pt x="285" y="1964"/>
                </a:cubicBezTo>
                <a:cubicBezTo>
                  <a:pt x="412" y="1964"/>
                  <a:pt x="507" y="1869"/>
                  <a:pt x="507" y="1742"/>
                </a:cubicBezTo>
                <a:cubicBezTo>
                  <a:pt x="507" y="1235"/>
                  <a:pt x="443" y="729"/>
                  <a:pt x="443" y="254"/>
                </a:cubicBezTo>
                <a:cubicBezTo>
                  <a:pt x="443" y="127"/>
                  <a:pt x="348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41"/>
          <p:cNvSpPr/>
          <p:nvPr/>
        </p:nvSpPr>
        <p:spPr>
          <a:xfrm>
            <a:off x="4711304" y="3140739"/>
            <a:ext cx="16219" cy="64172"/>
          </a:xfrm>
          <a:custGeom>
            <a:avLst/>
            <a:gdLst/>
            <a:ahLst/>
            <a:cxnLst/>
            <a:rect l="l" t="t" r="r" b="b"/>
            <a:pathLst>
              <a:path w="507" h="2006" extrusionOk="0">
                <a:moveTo>
                  <a:pt x="292" y="1"/>
                </a:moveTo>
                <a:cubicBezTo>
                  <a:pt x="280" y="1"/>
                  <a:pt x="267" y="2"/>
                  <a:pt x="253" y="6"/>
                </a:cubicBezTo>
                <a:cubicBezTo>
                  <a:pt x="127" y="6"/>
                  <a:pt x="0" y="101"/>
                  <a:pt x="0" y="227"/>
                </a:cubicBezTo>
                <a:cubicBezTo>
                  <a:pt x="63" y="734"/>
                  <a:pt x="63" y="1272"/>
                  <a:pt x="63" y="1779"/>
                </a:cubicBezTo>
                <a:cubicBezTo>
                  <a:pt x="63" y="1892"/>
                  <a:pt x="139" y="2006"/>
                  <a:pt x="246" y="2006"/>
                </a:cubicBezTo>
                <a:cubicBezTo>
                  <a:pt x="259" y="2006"/>
                  <a:pt x="272" y="2004"/>
                  <a:pt x="285" y="2001"/>
                </a:cubicBezTo>
                <a:cubicBezTo>
                  <a:pt x="412" y="2001"/>
                  <a:pt x="507" y="1906"/>
                  <a:pt x="507" y="1779"/>
                </a:cubicBezTo>
                <a:cubicBezTo>
                  <a:pt x="507" y="1272"/>
                  <a:pt x="507" y="734"/>
                  <a:pt x="475" y="227"/>
                </a:cubicBezTo>
                <a:cubicBezTo>
                  <a:pt x="475" y="114"/>
                  <a:pt x="399" y="1"/>
                  <a:pt x="2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1"/>
          <p:cNvSpPr/>
          <p:nvPr/>
        </p:nvSpPr>
        <p:spPr>
          <a:xfrm>
            <a:off x="4753852" y="3138884"/>
            <a:ext cx="15227" cy="61805"/>
          </a:xfrm>
          <a:custGeom>
            <a:avLst/>
            <a:gdLst/>
            <a:ahLst/>
            <a:cxnLst/>
            <a:rect l="l" t="t" r="r" b="b"/>
            <a:pathLst>
              <a:path w="476" h="1932" extrusionOk="0">
                <a:moveTo>
                  <a:pt x="254" y="0"/>
                </a:moveTo>
                <a:cubicBezTo>
                  <a:pt x="127" y="0"/>
                  <a:pt x="0" y="95"/>
                  <a:pt x="0" y="254"/>
                </a:cubicBezTo>
                <a:lnTo>
                  <a:pt x="0" y="1679"/>
                </a:lnTo>
                <a:cubicBezTo>
                  <a:pt x="0" y="1805"/>
                  <a:pt x="127" y="1932"/>
                  <a:pt x="254" y="1932"/>
                </a:cubicBezTo>
                <a:cubicBezTo>
                  <a:pt x="380" y="1932"/>
                  <a:pt x="475" y="1837"/>
                  <a:pt x="475" y="1679"/>
                </a:cubicBezTo>
                <a:lnTo>
                  <a:pt x="475" y="254"/>
                </a:lnTo>
                <a:cubicBezTo>
                  <a:pt x="475" y="127"/>
                  <a:pt x="380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41"/>
          <p:cNvSpPr/>
          <p:nvPr/>
        </p:nvSpPr>
        <p:spPr>
          <a:xfrm>
            <a:off x="4801454" y="3141923"/>
            <a:ext cx="16251" cy="53711"/>
          </a:xfrm>
          <a:custGeom>
            <a:avLst/>
            <a:gdLst/>
            <a:ahLst/>
            <a:cxnLst/>
            <a:rect l="l" t="t" r="r" b="b"/>
            <a:pathLst>
              <a:path w="508" h="1679" extrusionOk="0">
                <a:moveTo>
                  <a:pt x="222" y="0"/>
                </a:moveTo>
                <a:cubicBezTo>
                  <a:pt x="127" y="0"/>
                  <a:pt x="1" y="95"/>
                  <a:pt x="1" y="254"/>
                </a:cubicBezTo>
                <a:cubicBezTo>
                  <a:pt x="32" y="634"/>
                  <a:pt x="64" y="1045"/>
                  <a:pt x="64" y="1457"/>
                </a:cubicBezTo>
                <a:cubicBezTo>
                  <a:pt x="64" y="1584"/>
                  <a:pt x="159" y="1679"/>
                  <a:pt x="286" y="1679"/>
                </a:cubicBezTo>
                <a:cubicBezTo>
                  <a:pt x="412" y="1679"/>
                  <a:pt x="507" y="1584"/>
                  <a:pt x="507" y="1457"/>
                </a:cubicBezTo>
                <a:cubicBezTo>
                  <a:pt x="507" y="1045"/>
                  <a:pt x="507" y="634"/>
                  <a:pt x="476" y="254"/>
                </a:cubicBezTo>
                <a:cubicBezTo>
                  <a:pt x="444" y="127"/>
                  <a:pt x="381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1"/>
          <p:cNvSpPr/>
          <p:nvPr/>
        </p:nvSpPr>
        <p:spPr>
          <a:xfrm>
            <a:off x="4835908" y="3138692"/>
            <a:ext cx="18266" cy="58958"/>
          </a:xfrm>
          <a:custGeom>
            <a:avLst/>
            <a:gdLst/>
            <a:ahLst/>
            <a:cxnLst/>
            <a:rect l="l" t="t" r="r" b="b"/>
            <a:pathLst>
              <a:path w="571" h="1843" extrusionOk="0">
                <a:moveTo>
                  <a:pt x="231" y="0"/>
                </a:moveTo>
                <a:cubicBezTo>
                  <a:pt x="217" y="0"/>
                  <a:pt x="203" y="2"/>
                  <a:pt x="190" y="6"/>
                </a:cubicBezTo>
                <a:cubicBezTo>
                  <a:pt x="64" y="70"/>
                  <a:pt x="0" y="165"/>
                  <a:pt x="32" y="323"/>
                </a:cubicBezTo>
                <a:cubicBezTo>
                  <a:pt x="64" y="545"/>
                  <a:pt x="95" y="703"/>
                  <a:pt x="95" y="956"/>
                </a:cubicBezTo>
                <a:cubicBezTo>
                  <a:pt x="95" y="1178"/>
                  <a:pt x="95" y="1400"/>
                  <a:pt x="95" y="1590"/>
                </a:cubicBezTo>
                <a:cubicBezTo>
                  <a:pt x="95" y="1716"/>
                  <a:pt x="222" y="1843"/>
                  <a:pt x="349" y="1843"/>
                </a:cubicBezTo>
                <a:cubicBezTo>
                  <a:pt x="475" y="1843"/>
                  <a:pt x="570" y="1748"/>
                  <a:pt x="570" y="1590"/>
                </a:cubicBezTo>
                <a:cubicBezTo>
                  <a:pt x="570" y="1115"/>
                  <a:pt x="570" y="640"/>
                  <a:pt x="475" y="196"/>
                </a:cubicBezTo>
                <a:cubicBezTo>
                  <a:pt x="448" y="86"/>
                  <a:pt x="325" y="0"/>
                  <a:pt x="2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1"/>
          <p:cNvSpPr/>
          <p:nvPr/>
        </p:nvSpPr>
        <p:spPr>
          <a:xfrm>
            <a:off x="4883510" y="3141923"/>
            <a:ext cx="15227" cy="55727"/>
          </a:xfrm>
          <a:custGeom>
            <a:avLst/>
            <a:gdLst/>
            <a:ahLst/>
            <a:cxnLst/>
            <a:rect l="l" t="t" r="r" b="b"/>
            <a:pathLst>
              <a:path w="476" h="1742" extrusionOk="0">
                <a:moveTo>
                  <a:pt x="223" y="0"/>
                </a:moveTo>
                <a:cubicBezTo>
                  <a:pt x="96" y="0"/>
                  <a:pt x="1" y="95"/>
                  <a:pt x="1" y="254"/>
                </a:cubicBezTo>
                <a:lnTo>
                  <a:pt x="1" y="1489"/>
                </a:lnTo>
                <a:cubicBezTo>
                  <a:pt x="1" y="1615"/>
                  <a:pt x="96" y="1742"/>
                  <a:pt x="223" y="1742"/>
                </a:cubicBezTo>
                <a:cubicBezTo>
                  <a:pt x="349" y="1742"/>
                  <a:pt x="476" y="1615"/>
                  <a:pt x="476" y="1489"/>
                </a:cubicBezTo>
                <a:lnTo>
                  <a:pt x="476" y="254"/>
                </a:lnTo>
                <a:cubicBezTo>
                  <a:pt x="476" y="127"/>
                  <a:pt x="349" y="0"/>
                  <a:pt x="2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1"/>
          <p:cNvSpPr/>
          <p:nvPr/>
        </p:nvSpPr>
        <p:spPr>
          <a:xfrm>
            <a:off x="4935207" y="3257154"/>
            <a:ext cx="18266" cy="69930"/>
          </a:xfrm>
          <a:custGeom>
            <a:avLst/>
            <a:gdLst/>
            <a:ahLst/>
            <a:cxnLst/>
            <a:rect l="l" t="t" r="r" b="b"/>
            <a:pathLst>
              <a:path w="571" h="2186" extrusionOk="0">
                <a:moveTo>
                  <a:pt x="257" y="0"/>
                </a:moveTo>
                <a:cubicBezTo>
                  <a:pt x="234" y="0"/>
                  <a:pt x="212" y="3"/>
                  <a:pt x="190" y="8"/>
                </a:cubicBezTo>
                <a:cubicBezTo>
                  <a:pt x="63" y="40"/>
                  <a:pt x="0" y="167"/>
                  <a:pt x="32" y="293"/>
                </a:cubicBezTo>
                <a:cubicBezTo>
                  <a:pt x="127" y="832"/>
                  <a:pt x="63" y="1402"/>
                  <a:pt x="63" y="1972"/>
                </a:cubicBezTo>
                <a:cubicBezTo>
                  <a:pt x="63" y="2114"/>
                  <a:pt x="182" y="2186"/>
                  <a:pt x="301" y="2186"/>
                </a:cubicBezTo>
                <a:cubicBezTo>
                  <a:pt x="420" y="2186"/>
                  <a:pt x="538" y="2114"/>
                  <a:pt x="538" y="1972"/>
                </a:cubicBezTo>
                <a:cubicBezTo>
                  <a:pt x="538" y="1370"/>
                  <a:pt x="570" y="769"/>
                  <a:pt x="475" y="167"/>
                </a:cubicBezTo>
                <a:cubicBezTo>
                  <a:pt x="475" y="62"/>
                  <a:pt x="366" y="0"/>
                  <a:pt x="2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1"/>
          <p:cNvSpPr/>
          <p:nvPr/>
        </p:nvSpPr>
        <p:spPr>
          <a:xfrm>
            <a:off x="4977755" y="3234920"/>
            <a:ext cx="18266" cy="69130"/>
          </a:xfrm>
          <a:custGeom>
            <a:avLst/>
            <a:gdLst/>
            <a:ahLst/>
            <a:cxnLst/>
            <a:rect l="l" t="t" r="r" b="b"/>
            <a:pathLst>
              <a:path w="571" h="2161" extrusionOk="0">
                <a:moveTo>
                  <a:pt x="230" y="1"/>
                </a:moveTo>
                <a:cubicBezTo>
                  <a:pt x="216" y="1"/>
                  <a:pt x="203" y="3"/>
                  <a:pt x="190" y="7"/>
                </a:cubicBezTo>
                <a:cubicBezTo>
                  <a:pt x="63" y="38"/>
                  <a:pt x="0" y="165"/>
                  <a:pt x="32" y="292"/>
                </a:cubicBezTo>
                <a:cubicBezTo>
                  <a:pt x="127" y="830"/>
                  <a:pt x="63" y="1400"/>
                  <a:pt x="63" y="1939"/>
                </a:cubicBezTo>
                <a:cubicBezTo>
                  <a:pt x="63" y="2065"/>
                  <a:pt x="158" y="2160"/>
                  <a:pt x="285" y="2160"/>
                </a:cubicBezTo>
                <a:cubicBezTo>
                  <a:pt x="412" y="2160"/>
                  <a:pt x="538" y="2065"/>
                  <a:pt x="538" y="1939"/>
                </a:cubicBezTo>
                <a:cubicBezTo>
                  <a:pt x="538" y="1337"/>
                  <a:pt x="570" y="767"/>
                  <a:pt x="475" y="197"/>
                </a:cubicBezTo>
                <a:cubicBezTo>
                  <a:pt x="448" y="87"/>
                  <a:pt x="325" y="1"/>
                  <a:pt x="2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1"/>
          <p:cNvSpPr/>
          <p:nvPr/>
        </p:nvSpPr>
        <p:spPr>
          <a:xfrm>
            <a:off x="5009138" y="3213838"/>
            <a:ext cx="19290" cy="72969"/>
          </a:xfrm>
          <a:custGeom>
            <a:avLst/>
            <a:gdLst/>
            <a:ahLst/>
            <a:cxnLst/>
            <a:rect l="l" t="t" r="r" b="b"/>
            <a:pathLst>
              <a:path w="603" h="2281" extrusionOk="0">
                <a:moveTo>
                  <a:pt x="254" y="1"/>
                </a:moveTo>
                <a:cubicBezTo>
                  <a:pt x="128" y="1"/>
                  <a:pt x="1" y="96"/>
                  <a:pt x="33" y="222"/>
                </a:cubicBezTo>
                <a:cubicBezTo>
                  <a:pt x="64" y="824"/>
                  <a:pt x="64" y="1457"/>
                  <a:pt x="128" y="2059"/>
                </a:cubicBezTo>
                <a:cubicBezTo>
                  <a:pt x="128" y="2186"/>
                  <a:pt x="223" y="2281"/>
                  <a:pt x="349" y="2281"/>
                </a:cubicBezTo>
                <a:cubicBezTo>
                  <a:pt x="476" y="2281"/>
                  <a:pt x="603" y="2186"/>
                  <a:pt x="603" y="2059"/>
                </a:cubicBezTo>
                <a:cubicBezTo>
                  <a:pt x="539" y="1457"/>
                  <a:pt x="539" y="824"/>
                  <a:pt x="476" y="222"/>
                </a:cubicBezTo>
                <a:cubicBezTo>
                  <a:pt x="476" y="96"/>
                  <a:pt x="381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41"/>
          <p:cNvSpPr/>
          <p:nvPr/>
        </p:nvSpPr>
        <p:spPr>
          <a:xfrm>
            <a:off x="5052710" y="3188246"/>
            <a:ext cx="20506" cy="77384"/>
          </a:xfrm>
          <a:custGeom>
            <a:avLst/>
            <a:gdLst/>
            <a:ahLst/>
            <a:cxnLst/>
            <a:rect l="l" t="t" r="r" b="b"/>
            <a:pathLst>
              <a:path w="641" h="2419" extrusionOk="0">
                <a:moveTo>
                  <a:pt x="276" y="1"/>
                </a:moveTo>
                <a:cubicBezTo>
                  <a:pt x="257" y="1"/>
                  <a:pt x="239" y="4"/>
                  <a:pt x="222" y="9"/>
                </a:cubicBezTo>
                <a:cubicBezTo>
                  <a:pt x="96" y="72"/>
                  <a:pt x="32" y="199"/>
                  <a:pt x="64" y="294"/>
                </a:cubicBezTo>
                <a:cubicBezTo>
                  <a:pt x="159" y="959"/>
                  <a:pt x="1" y="1592"/>
                  <a:pt x="159" y="2257"/>
                </a:cubicBezTo>
                <a:cubicBezTo>
                  <a:pt x="184" y="2370"/>
                  <a:pt x="268" y="2418"/>
                  <a:pt x="356" y="2418"/>
                </a:cubicBezTo>
                <a:cubicBezTo>
                  <a:pt x="493" y="2418"/>
                  <a:pt x="641" y="2304"/>
                  <a:pt x="602" y="2131"/>
                </a:cubicBezTo>
                <a:cubicBezTo>
                  <a:pt x="539" y="1814"/>
                  <a:pt x="539" y="1497"/>
                  <a:pt x="539" y="1181"/>
                </a:cubicBezTo>
                <a:cubicBezTo>
                  <a:pt x="539" y="864"/>
                  <a:pt x="571" y="516"/>
                  <a:pt x="507" y="167"/>
                </a:cubicBezTo>
                <a:cubicBezTo>
                  <a:pt x="481" y="62"/>
                  <a:pt x="368" y="1"/>
                  <a:pt x="2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41"/>
          <p:cNvSpPr/>
          <p:nvPr/>
        </p:nvSpPr>
        <p:spPr>
          <a:xfrm>
            <a:off x="5098297" y="3163709"/>
            <a:ext cx="18266" cy="78791"/>
          </a:xfrm>
          <a:custGeom>
            <a:avLst/>
            <a:gdLst/>
            <a:ahLst/>
            <a:cxnLst/>
            <a:rect l="l" t="t" r="r" b="b"/>
            <a:pathLst>
              <a:path w="571" h="2463" extrusionOk="0">
                <a:moveTo>
                  <a:pt x="290" y="0"/>
                </a:moveTo>
                <a:cubicBezTo>
                  <a:pt x="175" y="0"/>
                  <a:pt x="64" y="79"/>
                  <a:pt x="64" y="238"/>
                </a:cubicBezTo>
                <a:cubicBezTo>
                  <a:pt x="64" y="934"/>
                  <a:pt x="1" y="1599"/>
                  <a:pt x="127" y="2296"/>
                </a:cubicBezTo>
                <a:cubicBezTo>
                  <a:pt x="127" y="2401"/>
                  <a:pt x="236" y="2462"/>
                  <a:pt x="345" y="2462"/>
                </a:cubicBezTo>
                <a:cubicBezTo>
                  <a:pt x="368" y="2462"/>
                  <a:pt x="391" y="2460"/>
                  <a:pt x="412" y="2454"/>
                </a:cubicBezTo>
                <a:cubicBezTo>
                  <a:pt x="539" y="2423"/>
                  <a:pt x="571" y="2296"/>
                  <a:pt x="571" y="2169"/>
                </a:cubicBezTo>
                <a:cubicBezTo>
                  <a:pt x="476" y="1536"/>
                  <a:pt x="507" y="871"/>
                  <a:pt x="539" y="238"/>
                </a:cubicBezTo>
                <a:cubicBezTo>
                  <a:pt x="523" y="79"/>
                  <a:pt x="405" y="0"/>
                  <a:pt x="2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41"/>
          <p:cNvSpPr/>
          <p:nvPr/>
        </p:nvSpPr>
        <p:spPr>
          <a:xfrm>
            <a:off x="5137805" y="3143938"/>
            <a:ext cx="18266" cy="76520"/>
          </a:xfrm>
          <a:custGeom>
            <a:avLst/>
            <a:gdLst/>
            <a:ahLst/>
            <a:cxnLst/>
            <a:rect l="l" t="t" r="r" b="b"/>
            <a:pathLst>
              <a:path w="571" h="2392" extrusionOk="0">
                <a:moveTo>
                  <a:pt x="254" y="1"/>
                </a:moveTo>
                <a:cubicBezTo>
                  <a:pt x="127" y="1"/>
                  <a:pt x="1" y="96"/>
                  <a:pt x="1" y="222"/>
                </a:cubicBezTo>
                <a:cubicBezTo>
                  <a:pt x="64" y="887"/>
                  <a:pt x="96" y="1521"/>
                  <a:pt x="96" y="2154"/>
                </a:cubicBezTo>
                <a:cubicBezTo>
                  <a:pt x="96" y="2312"/>
                  <a:pt x="215" y="2392"/>
                  <a:pt x="333" y="2392"/>
                </a:cubicBezTo>
                <a:cubicBezTo>
                  <a:pt x="452" y="2392"/>
                  <a:pt x="571" y="2312"/>
                  <a:pt x="571" y="2154"/>
                </a:cubicBezTo>
                <a:cubicBezTo>
                  <a:pt x="571" y="1521"/>
                  <a:pt x="539" y="887"/>
                  <a:pt x="476" y="222"/>
                </a:cubicBezTo>
                <a:cubicBezTo>
                  <a:pt x="476" y="96"/>
                  <a:pt x="381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41"/>
          <p:cNvSpPr/>
          <p:nvPr/>
        </p:nvSpPr>
        <p:spPr>
          <a:xfrm>
            <a:off x="5182400" y="3123528"/>
            <a:ext cx="14204" cy="65004"/>
          </a:xfrm>
          <a:custGeom>
            <a:avLst/>
            <a:gdLst/>
            <a:ahLst/>
            <a:cxnLst/>
            <a:rect l="l" t="t" r="r" b="b"/>
            <a:pathLst>
              <a:path w="444" h="2032" extrusionOk="0">
                <a:moveTo>
                  <a:pt x="261" y="0"/>
                </a:moveTo>
                <a:cubicBezTo>
                  <a:pt x="248" y="0"/>
                  <a:pt x="235" y="2"/>
                  <a:pt x="222" y="5"/>
                </a:cubicBezTo>
                <a:cubicBezTo>
                  <a:pt x="95" y="5"/>
                  <a:pt x="0" y="100"/>
                  <a:pt x="0" y="227"/>
                </a:cubicBezTo>
                <a:lnTo>
                  <a:pt x="0" y="1779"/>
                </a:lnTo>
                <a:cubicBezTo>
                  <a:pt x="0" y="1905"/>
                  <a:pt x="95" y="2032"/>
                  <a:pt x="222" y="2032"/>
                </a:cubicBezTo>
                <a:cubicBezTo>
                  <a:pt x="349" y="2000"/>
                  <a:pt x="444" y="1905"/>
                  <a:pt x="444" y="1779"/>
                </a:cubicBezTo>
                <a:lnTo>
                  <a:pt x="444" y="227"/>
                </a:lnTo>
                <a:cubicBezTo>
                  <a:pt x="444" y="114"/>
                  <a:pt x="368" y="0"/>
                  <a:pt x="2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1"/>
          <p:cNvSpPr/>
          <p:nvPr/>
        </p:nvSpPr>
        <p:spPr>
          <a:xfrm>
            <a:off x="5214807" y="3098703"/>
            <a:ext cx="22329" cy="78887"/>
          </a:xfrm>
          <a:custGeom>
            <a:avLst/>
            <a:gdLst/>
            <a:ahLst/>
            <a:cxnLst/>
            <a:rect l="l" t="t" r="r" b="b"/>
            <a:pathLst>
              <a:path w="698" h="2466" extrusionOk="0">
                <a:moveTo>
                  <a:pt x="273" y="1"/>
                </a:moveTo>
                <a:cubicBezTo>
                  <a:pt x="246" y="1"/>
                  <a:pt x="218" y="7"/>
                  <a:pt x="191" y="21"/>
                </a:cubicBezTo>
                <a:cubicBezTo>
                  <a:pt x="64" y="53"/>
                  <a:pt x="1" y="179"/>
                  <a:pt x="32" y="306"/>
                </a:cubicBezTo>
                <a:cubicBezTo>
                  <a:pt x="159" y="939"/>
                  <a:pt x="64" y="1636"/>
                  <a:pt x="222" y="2270"/>
                </a:cubicBezTo>
                <a:cubicBezTo>
                  <a:pt x="250" y="2380"/>
                  <a:pt x="349" y="2466"/>
                  <a:pt x="458" y="2466"/>
                </a:cubicBezTo>
                <a:cubicBezTo>
                  <a:pt x="474" y="2466"/>
                  <a:pt x="491" y="2464"/>
                  <a:pt x="507" y="2460"/>
                </a:cubicBezTo>
                <a:cubicBezTo>
                  <a:pt x="634" y="2396"/>
                  <a:pt x="697" y="2270"/>
                  <a:pt x="666" y="2143"/>
                </a:cubicBezTo>
                <a:cubicBezTo>
                  <a:pt x="539" y="1510"/>
                  <a:pt x="602" y="813"/>
                  <a:pt x="476" y="179"/>
                </a:cubicBezTo>
                <a:cubicBezTo>
                  <a:pt x="451" y="81"/>
                  <a:pt x="368" y="1"/>
                  <a:pt x="2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41"/>
          <p:cNvSpPr/>
          <p:nvPr/>
        </p:nvSpPr>
        <p:spPr>
          <a:xfrm>
            <a:off x="5259402" y="3075062"/>
            <a:ext cx="19258" cy="69930"/>
          </a:xfrm>
          <a:custGeom>
            <a:avLst/>
            <a:gdLst/>
            <a:ahLst/>
            <a:cxnLst/>
            <a:rect l="l" t="t" r="r" b="b"/>
            <a:pathLst>
              <a:path w="602" h="2186" extrusionOk="0">
                <a:moveTo>
                  <a:pt x="222" y="0"/>
                </a:moveTo>
                <a:cubicBezTo>
                  <a:pt x="95" y="0"/>
                  <a:pt x="0" y="127"/>
                  <a:pt x="0" y="253"/>
                </a:cubicBezTo>
                <a:cubicBezTo>
                  <a:pt x="0" y="823"/>
                  <a:pt x="158" y="1362"/>
                  <a:pt x="95" y="1932"/>
                </a:cubicBezTo>
                <a:cubicBezTo>
                  <a:pt x="95" y="2059"/>
                  <a:pt x="222" y="2185"/>
                  <a:pt x="317" y="2185"/>
                </a:cubicBezTo>
                <a:cubicBezTo>
                  <a:pt x="475" y="2185"/>
                  <a:pt x="570" y="2059"/>
                  <a:pt x="570" y="1932"/>
                </a:cubicBezTo>
                <a:cubicBezTo>
                  <a:pt x="602" y="1393"/>
                  <a:pt x="475" y="823"/>
                  <a:pt x="475" y="253"/>
                </a:cubicBezTo>
                <a:cubicBezTo>
                  <a:pt x="475" y="127"/>
                  <a:pt x="348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1"/>
          <p:cNvSpPr/>
          <p:nvPr/>
        </p:nvSpPr>
        <p:spPr>
          <a:xfrm>
            <a:off x="5299903" y="3053788"/>
            <a:ext cx="17275" cy="64844"/>
          </a:xfrm>
          <a:custGeom>
            <a:avLst/>
            <a:gdLst/>
            <a:ahLst/>
            <a:cxnLst/>
            <a:rect l="l" t="t" r="r" b="b"/>
            <a:pathLst>
              <a:path w="540" h="2027" extrusionOk="0">
                <a:moveTo>
                  <a:pt x="254" y="0"/>
                </a:moveTo>
                <a:cubicBezTo>
                  <a:pt x="128" y="0"/>
                  <a:pt x="1" y="95"/>
                  <a:pt x="33" y="222"/>
                </a:cubicBezTo>
                <a:cubicBezTo>
                  <a:pt x="64" y="760"/>
                  <a:pt x="64" y="1267"/>
                  <a:pt x="64" y="1773"/>
                </a:cubicBezTo>
                <a:cubicBezTo>
                  <a:pt x="64" y="1900"/>
                  <a:pt x="159" y="2027"/>
                  <a:pt x="286" y="2027"/>
                </a:cubicBezTo>
                <a:cubicBezTo>
                  <a:pt x="413" y="2027"/>
                  <a:pt x="539" y="1900"/>
                  <a:pt x="539" y="1773"/>
                </a:cubicBezTo>
                <a:cubicBezTo>
                  <a:pt x="539" y="1267"/>
                  <a:pt x="539" y="760"/>
                  <a:pt x="476" y="222"/>
                </a:cubicBezTo>
                <a:cubicBezTo>
                  <a:pt x="476" y="95"/>
                  <a:pt x="381" y="0"/>
                  <a:pt x="2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1"/>
          <p:cNvSpPr/>
          <p:nvPr/>
        </p:nvSpPr>
        <p:spPr>
          <a:xfrm>
            <a:off x="5332533" y="3032418"/>
            <a:ext cx="20090" cy="66987"/>
          </a:xfrm>
          <a:custGeom>
            <a:avLst/>
            <a:gdLst/>
            <a:ahLst/>
            <a:cxnLst/>
            <a:rect l="l" t="t" r="r" b="b"/>
            <a:pathLst>
              <a:path w="628" h="2094" extrusionOk="0">
                <a:moveTo>
                  <a:pt x="281" y="1"/>
                </a:moveTo>
                <a:cubicBezTo>
                  <a:pt x="140" y="1"/>
                  <a:pt x="0" y="115"/>
                  <a:pt x="58" y="288"/>
                </a:cubicBezTo>
                <a:cubicBezTo>
                  <a:pt x="184" y="795"/>
                  <a:pt x="121" y="1333"/>
                  <a:pt x="121" y="1871"/>
                </a:cubicBezTo>
                <a:cubicBezTo>
                  <a:pt x="121" y="1998"/>
                  <a:pt x="248" y="2093"/>
                  <a:pt x="374" y="2093"/>
                </a:cubicBezTo>
                <a:cubicBezTo>
                  <a:pt x="501" y="2093"/>
                  <a:pt x="596" y="1998"/>
                  <a:pt x="596" y="1871"/>
                </a:cubicBezTo>
                <a:cubicBezTo>
                  <a:pt x="596" y="1301"/>
                  <a:pt x="628" y="731"/>
                  <a:pt x="501" y="161"/>
                </a:cubicBezTo>
                <a:cubicBezTo>
                  <a:pt x="464" y="49"/>
                  <a:pt x="372" y="1"/>
                  <a:pt x="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1"/>
          <p:cNvSpPr/>
          <p:nvPr/>
        </p:nvSpPr>
        <p:spPr>
          <a:xfrm>
            <a:off x="3798479" y="2914468"/>
            <a:ext cx="15227" cy="72201"/>
          </a:xfrm>
          <a:custGeom>
            <a:avLst/>
            <a:gdLst/>
            <a:ahLst/>
            <a:cxnLst/>
            <a:rect l="l" t="t" r="r" b="b"/>
            <a:pathLst>
              <a:path w="476" h="2257" extrusionOk="0">
                <a:moveTo>
                  <a:pt x="238" y="1"/>
                </a:moveTo>
                <a:cubicBezTo>
                  <a:pt x="119" y="1"/>
                  <a:pt x="0" y="80"/>
                  <a:pt x="0" y="238"/>
                </a:cubicBezTo>
                <a:lnTo>
                  <a:pt x="0" y="2043"/>
                </a:lnTo>
                <a:cubicBezTo>
                  <a:pt x="0" y="2186"/>
                  <a:pt x="119" y="2257"/>
                  <a:pt x="238" y="2257"/>
                </a:cubicBezTo>
                <a:cubicBezTo>
                  <a:pt x="357" y="2257"/>
                  <a:pt x="475" y="2186"/>
                  <a:pt x="475" y="2043"/>
                </a:cubicBezTo>
                <a:lnTo>
                  <a:pt x="475" y="238"/>
                </a:lnTo>
                <a:cubicBezTo>
                  <a:pt x="475" y="80"/>
                  <a:pt x="357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1"/>
          <p:cNvSpPr/>
          <p:nvPr/>
        </p:nvSpPr>
        <p:spPr>
          <a:xfrm>
            <a:off x="3841026" y="2941053"/>
            <a:ext cx="19290" cy="72745"/>
          </a:xfrm>
          <a:custGeom>
            <a:avLst/>
            <a:gdLst/>
            <a:ahLst/>
            <a:cxnLst/>
            <a:rect l="l" t="t" r="r" b="b"/>
            <a:pathLst>
              <a:path w="603" h="2274" extrusionOk="0">
                <a:moveTo>
                  <a:pt x="347" y="1"/>
                </a:moveTo>
                <a:cubicBezTo>
                  <a:pt x="245" y="1"/>
                  <a:pt x="153" y="62"/>
                  <a:pt x="127" y="167"/>
                </a:cubicBezTo>
                <a:cubicBezTo>
                  <a:pt x="0" y="800"/>
                  <a:pt x="32" y="1402"/>
                  <a:pt x="32" y="2036"/>
                </a:cubicBezTo>
                <a:cubicBezTo>
                  <a:pt x="32" y="2194"/>
                  <a:pt x="151" y="2273"/>
                  <a:pt x="270" y="2273"/>
                </a:cubicBezTo>
                <a:cubicBezTo>
                  <a:pt x="388" y="2273"/>
                  <a:pt x="507" y="2194"/>
                  <a:pt x="507" y="2036"/>
                </a:cubicBezTo>
                <a:cubicBezTo>
                  <a:pt x="507" y="1466"/>
                  <a:pt x="444" y="864"/>
                  <a:pt x="570" y="294"/>
                </a:cubicBezTo>
                <a:cubicBezTo>
                  <a:pt x="602" y="167"/>
                  <a:pt x="539" y="40"/>
                  <a:pt x="412" y="9"/>
                </a:cubicBezTo>
                <a:cubicBezTo>
                  <a:pt x="390" y="3"/>
                  <a:pt x="369" y="1"/>
                  <a:pt x="3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1"/>
          <p:cNvSpPr/>
          <p:nvPr/>
        </p:nvSpPr>
        <p:spPr>
          <a:xfrm>
            <a:off x="3881559" y="2977778"/>
            <a:ext cx="18266" cy="68938"/>
          </a:xfrm>
          <a:custGeom>
            <a:avLst/>
            <a:gdLst/>
            <a:ahLst/>
            <a:cxnLst/>
            <a:rect l="l" t="t" r="r" b="b"/>
            <a:pathLst>
              <a:path w="571" h="2155" extrusionOk="0">
                <a:moveTo>
                  <a:pt x="254" y="1"/>
                </a:moveTo>
                <a:cubicBezTo>
                  <a:pt x="159" y="1"/>
                  <a:pt x="0" y="128"/>
                  <a:pt x="32" y="254"/>
                </a:cubicBezTo>
                <a:cubicBezTo>
                  <a:pt x="95" y="793"/>
                  <a:pt x="95" y="1363"/>
                  <a:pt x="95" y="1933"/>
                </a:cubicBezTo>
                <a:cubicBezTo>
                  <a:pt x="95" y="2059"/>
                  <a:pt x="190" y="2154"/>
                  <a:pt x="317" y="2154"/>
                </a:cubicBezTo>
                <a:cubicBezTo>
                  <a:pt x="444" y="2154"/>
                  <a:pt x="570" y="2059"/>
                  <a:pt x="570" y="1933"/>
                </a:cubicBezTo>
                <a:cubicBezTo>
                  <a:pt x="570" y="1363"/>
                  <a:pt x="570" y="793"/>
                  <a:pt x="475" y="254"/>
                </a:cubicBezTo>
                <a:cubicBezTo>
                  <a:pt x="475" y="128"/>
                  <a:pt x="380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1"/>
          <p:cNvSpPr/>
          <p:nvPr/>
        </p:nvSpPr>
        <p:spPr>
          <a:xfrm>
            <a:off x="1267687" y="3349991"/>
            <a:ext cx="29431" cy="447412"/>
          </a:xfrm>
          <a:custGeom>
            <a:avLst/>
            <a:gdLst/>
            <a:ahLst/>
            <a:cxnLst/>
            <a:rect l="l" t="t" r="r" b="b"/>
            <a:pathLst>
              <a:path w="920" h="13986" extrusionOk="0">
                <a:moveTo>
                  <a:pt x="387" y="0"/>
                </a:moveTo>
                <a:cubicBezTo>
                  <a:pt x="193" y="0"/>
                  <a:pt x="1" y="119"/>
                  <a:pt x="1" y="368"/>
                </a:cubicBezTo>
                <a:cubicBezTo>
                  <a:pt x="33" y="4232"/>
                  <a:pt x="64" y="8096"/>
                  <a:pt x="128" y="11959"/>
                </a:cubicBezTo>
                <a:cubicBezTo>
                  <a:pt x="128" y="12529"/>
                  <a:pt x="128" y="13068"/>
                  <a:pt x="128" y="13606"/>
                </a:cubicBezTo>
                <a:cubicBezTo>
                  <a:pt x="128" y="13859"/>
                  <a:pt x="326" y="13986"/>
                  <a:pt x="524" y="13986"/>
                </a:cubicBezTo>
                <a:cubicBezTo>
                  <a:pt x="721" y="13986"/>
                  <a:pt x="919" y="13859"/>
                  <a:pt x="919" y="13606"/>
                </a:cubicBezTo>
                <a:cubicBezTo>
                  <a:pt x="888" y="9742"/>
                  <a:pt x="856" y="5879"/>
                  <a:pt x="824" y="2015"/>
                </a:cubicBezTo>
                <a:cubicBezTo>
                  <a:pt x="793" y="1477"/>
                  <a:pt x="793" y="938"/>
                  <a:pt x="793" y="368"/>
                </a:cubicBezTo>
                <a:cubicBezTo>
                  <a:pt x="793" y="127"/>
                  <a:pt x="588" y="0"/>
                  <a:pt x="3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1"/>
          <p:cNvSpPr/>
          <p:nvPr/>
        </p:nvSpPr>
        <p:spPr>
          <a:xfrm>
            <a:off x="2085276" y="3350087"/>
            <a:ext cx="43602" cy="1386479"/>
          </a:xfrm>
          <a:custGeom>
            <a:avLst/>
            <a:gdLst/>
            <a:ahLst/>
            <a:cxnLst/>
            <a:rect l="l" t="t" r="r" b="b"/>
            <a:pathLst>
              <a:path w="1363" h="43341" extrusionOk="0">
                <a:moveTo>
                  <a:pt x="735" y="1"/>
                </a:moveTo>
                <a:cubicBezTo>
                  <a:pt x="543" y="1"/>
                  <a:pt x="366" y="120"/>
                  <a:pt x="381" y="365"/>
                </a:cubicBezTo>
                <a:lnTo>
                  <a:pt x="508" y="9708"/>
                </a:lnTo>
                <a:cubicBezTo>
                  <a:pt x="539" y="12241"/>
                  <a:pt x="539" y="14775"/>
                  <a:pt x="571" y="17340"/>
                </a:cubicBezTo>
                <a:cubicBezTo>
                  <a:pt x="571" y="19747"/>
                  <a:pt x="571" y="22154"/>
                  <a:pt x="539" y="24560"/>
                </a:cubicBezTo>
                <a:cubicBezTo>
                  <a:pt x="508" y="27284"/>
                  <a:pt x="539" y="30039"/>
                  <a:pt x="444" y="32763"/>
                </a:cubicBezTo>
                <a:lnTo>
                  <a:pt x="33" y="42707"/>
                </a:lnTo>
                <a:lnTo>
                  <a:pt x="1" y="42960"/>
                </a:lnTo>
                <a:cubicBezTo>
                  <a:pt x="1" y="43213"/>
                  <a:pt x="199" y="43340"/>
                  <a:pt x="397" y="43340"/>
                </a:cubicBezTo>
                <a:cubicBezTo>
                  <a:pt x="595" y="43340"/>
                  <a:pt x="793" y="43213"/>
                  <a:pt x="793" y="42960"/>
                </a:cubicBezTo>
                <a:cubicBezTo>
                  <a:pt x="919" y="39856"/>
                  <a:pt x="1046" y="36753"/>
                  <a:pt x="1204" y="33618"/>
                </a:cubicBezTo>
                <a:cubicBezTo>
                  <a:pt x="1299" y="31084"/>
                  <a:pt x="1299" y="28551"/>
                  <a:pt x="1331" y="26017"/>
                </a:cubicBezTo>
                <a:cubicBezTo>
                  <a:pt x="1363" y="23610"/>
                  <a:pt x="1363" y="21203"/>
                  <a:pt x="1363" y="18765"/>
                </a:cubicBezTo>
                <a:cubicBezTo>
                  <a:pt x="1331" y="16041"/>
                  <a:pt x="1331" y="13318"/>
                  <a:pt x="1299" y="10594"/>
                </a:cubicBezTo>
                <a:cubicBezTo>
                  <a:pt x="1268" y="7269"/>
                  <a:pt x="1204" y="3976"/>
                  <a:pt x="1173" y="650"/>
                </a:cubicBezTo>
                <a:cubicBezTo>
                  <a:pt x="1173" y="555"/>
                  <a:pt x="1173" y="460"/>
                  <a:pt x="1173" y="397"/>
                </a:cubicBezTo>
                <a:cubicBezTo>
                  <a:pt x="1156" y="136"/>
                  <a:pt x="938" y="1"/>
                  <a:pt x="7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1"/>
          <p:cNvSpPr/>
          <p:nvPr/>
        </p:nvSpPr>
        <p:spPr>
          <a:xfrm>
            <a:off x="5376904" y="3350087"/>
            <a:ext cx="46641" cy="1386479"/>
          </a:xfrm>
          <a:custGeom>
            <a:avLst/>
            <a:gdLst/>
            <a:ahLst/>
            <a:cxnLst/>
            <a:rect l="l" t="t" r="r" b="b"/>
            <a:pathLst>
              <a:path w="1458" h="43341" extrusionOk="0">
                <a:moveTo>
                  <a:pt x="513" y="1"/>
                </a:moveTo>
                <a:cubicBezTo>
                  <a:pt x="322" y="1"/>
                  <a:pt x="144" y="120"/>
                  <a:pt x="159" y="365"/>
                </a:cubicBezTo>
                <a:lnTo>
                  <a:pt x="602" y="9708"/>
                </a:lnTo>
                <a:cubicBezTo>
                  <a:pt x="697" y="12241"/>
                  <a:pt x="571" y="14806"/>
                  <a:pt x="507" y="17340"/>
                </a:cubicBezTo>
                <a:cubicBezTo>
                  <a:pt x="444" y="19747"/>
                  <a:pt x="381" y="22154"/>
                  <a:pt x="286" y="24560"/>
                </a:cubicBezTo>
                <a:cubicBezTo>
                  <a:pt x="191" y="27284"/>
                  <a:pt x="1" y="30039"/>
                  <a:pt x="1" y="32763"/>
                </a:cubicBezTo>
                <a:lnTo>
                  <a:pt x="1" y="42707"/>
                </a:lnTo>
                <a:lnTo>
                  <a:pt x="1" y="42960"/>
                </a:lnTo>
                <a:cubicBezTo>
                  <a:pt x="1" y="43213"/>
                  <a:pt x="199" y="43340"/>
                  <a:pt x="397" y="43340"/>
                </a:cubicBezTo>
                <a:cubicBezTo>
                  <a:pt x="595" y="43340"/>
                  <a:pt x="792" y="43213"/>
                  <a:pt x="792" y="42960"/>
                </a:cubicBezTo>
                <a:lnTo>
                  <a:pt x="792" y="33618"/>
                </a:lnTo>
                <a:cubicBezTo>
                  <a:pt x="792" y="31084"/>
                  <a:pt x="951" y="28551"/>
                  <a:pt x="1046" y="26017"/>
                </a:cubicBezTo>
                <a:cubicBezTo>
                  <a:pt x="1141" y="23610"/>
                  <a:pt x="1204" y="21203"/>
                  <a:pt x="1267" y="18765"/>
                </a:cubicBezTo>
                <a:cubicBezTo>
                  <a:pt x="1299" y="16833"/>
                  <a:pt x="1362" y="14870"/>
                  <a:pt x="1394" y="12906"/>
                </a:cubicBezTo>
                <a:cubicBezTo>
                  <a:pt x="1426" y="12146"/>
                  <a:pt x="1457" y="11354"/>
                  <a:pt x="1426" y="10594"/>
                </a:cubicBezTo>
                <a:cubicBezTo>
                  <a:pt x="1267" y="7269"/>
                  <a:pt x="1109" y="3976"/>
                  <a:pt x="982" y="650"/>
                </a:cubicBezTo>
                <a:lnTo>
                  <a:pt x="951" y="397"/>
                </a:lnTo>
                <a:cubicBezTo>
                  <a:pt x="934" y="136"/>
                  <a:pt x="716" y="1"/>
                  <a:pt x="5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1"/>
          <p:cNvSpPr/>
          <p:nvPr/>
        </p:nvSpPr>
        <p:spPr>
          <a:xfrm>
            <a:off x="457200" y="1343624"/>
            <a:ext cx="41587" cy="1386958"/>
          </a:xfrm>
          <a:custGeom>
            <a:avLst/>
            <a:gdLst/>
            <a:ahLst/>
            <a:cxnLst/>
            <a:rect l="l" t="t" r="r" b="b"/>
            <a:pathLst>
              <a:path w="1300" h="43356" extrusionOk="0">
                <a:moveTo>
                  <a:pt x="832" y="1"/>
                </a:moveTo>
                <a:cubicBezTo>
                  <a:pt x="634" y="1"/>
                  <a:pt x="428" y="128"/>
                  <a:pt x="412" y="381"/>
                </a:cubicBezTo>
                <a:cubicBezTo>
                  <a:pt x="317" y="3516"/>
                  <a:pt x="222" y="6620"/>
                  <a:pt x="127" y="9723"/>
                </a:cubicBezTo>
                <a:cubicBezTo>
                  <a:pt x="32" y="12257"/>
                  <a:pt x="222" y="14790"/>
                  <a:pt x="317" y="17324"/>
                </a:cubicBezTo>
                <a:cubicBezTo>
                  <a:pt x="381" y="18749"/>
                  <a:pt x="476" y="20174"/>
                  <a:pt x="476" y="21599"/>
                </a:cubicBezTo>
                <a:cubicBezTo>
                  <a:pt x="507" y="22581"/>
                  <a:pt x="412" y="23594"/>
                  <a:pt x="349" y="24576"/>
                </a:cubicBezTo>
                <a:cubicBezTo>
                  <a:pt x="254" y="27299"/>
                  <a:pt x="1" y="30055"/>
                  <a:pt x="1" y="32778"/>
                </a:cubicBezTo>
                <a:cubicBezTo>
                  <a:pt x="32" y="36072"/>
                  <a:pt x="32" y="39397"/>
                  <a:pt x="32" y="42691"/>
                </a:cubicBezTo>
                <a:lnTo>
                  <a:pt x="32" y="42976"/>
                </a:lnTo>
                <a:cubicBezTo>
                  <a:pt x="32" y="43229"/>
                  <a:pt x="230" y="43356"/>
                  <a:pt x="428" y="43356"/>
                </a:cubicBezTo>
                <a:cubicBezTo>
                  <a:pt x="626" y="43356"/>
                  <a:pt x="824" y="43229"/>
                  <a:pt x="824" y="42976"/>
                </a:cubicBezTo>
                <a:cubicBezTo>
                  <a:pt x="824" y="39872"/>
                  <a:pt x="824" y="36737"/>
                  <a:pt x="792" y="33633"/>
                </a:cubicBezTo>
                <a:cubicBezTo>
                  <a:pt x="792" y="31100"/>
                  <a:pt x="982" y="28566"/>
                  <a:pt x="1077" y="26033"/>
                </a:cubicBezTo>
                <a:cubicBezTo>
                  <a:pt x="1141" y="24608"/>
                  <a:pt x="1267" y="23183"/>
                  <a:pt x="1267" y="21757"/>
                </a:cubicBezTo>
                <a:cubicBezTo>
                  <a:pt x="1299" y="20776"/>
                  <a:pt x="1204" y="19762"/>
                  <a:pt x="1172" y="18781"/>
                </a:cubicBezTo>
                <a:cubicBezTo>
                  <a:pt x="1077" y="16817"/>
                  <a:pt x="1014" y="14885"/>
                  <a:pt x="951" y="12922"/>
                </a:cubicBezTo>
                <a:cubicBezTo>
                  <a:pt x="919" y="12130"/>
                  <a:pt x="856" y="11370"/>
                  <a:pt x="887" y="10578"/>
                </a:cubicBezTo>
                <a:cubicBezTo>
                  <a:pt x="982" y="7285"/>
                  <a:pt x="1109" y="3960"/>
                  <a:pt x="1204" y="666"/>
                </a:cubicBezTo>
                <a:cubicBezTo>
                  <a:pt x="1204" y="571"/>
                  <a:pt x="1204" y="476"/>
                  <a:pt x="1204" y="381"/>
                </a:cubicBezTo>
                <a:cubicBezTo>
                  <a:pt x="1220" y="128"/>
                  <a:pt x="1030" y="1"/>
                  <a:pt x="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41"/>
          <p:cNvSpPr/>
          <p:nvPr/>
        </p:nvSpPr>
        <p:spPr>
          <a:xfrm>
            <a:off x="3739711" y="1343624"/>
            <a:ext cx="47153" cy="1386958"/>
          </a:xfrm>
          <a:custGeom>
            <a:avLst/>
            <a:gdLst/>
            <a:ahLst/>
            <a:cxnLst/>
            <a:rect l="l" t="t" r="r" b="b"/>
            <a:pathLst>
              <a:path w="1474" h="43356" extrusionOk="0">
                <a:moveTo>
                  <a:pt x="1085" y="1"/>
                </a:moveTo>
                <a:cubicBezTo>
                  <a:pt x="887" y="1"/>
                  <a:pt x="681" y="128"/>
                  <a:pt x="666" y="381"/>
                </a:cubicBezTo>
                <a:lnTo>
                  <a:pt x="191" y="9723"/>
                </a:lnTo>
                <a:cubicBezTo>
                  <a:pt x="32" y="12257"/>
                  <a:pt x="96" y="14790"/>
                  <a:pt x="127" y="17324"/>
                </a:cubicBezTo>
                <a:cubicBezTo>
                  <a:pt x="127" y="19762"/>
                  <a:pt x="127" y="22169"/>
                  <a:pt x="127" y="24576"/>
                </a:cubicBezTo>
                <a:cubicBezTo>
                  <a:pt x="96" y="27299"/>
                  <a:pt x="0" y="30055"/>
                  <a:pt x="96" y="32778"/>
                </a:cubicBezTo>
                <a:lnTo>
                  <a:pt x="444" y="42691"/>
                </a:lnTo>
                <a:cubicBezTo>
                  <a:pt x="444" y="42786"/>
                  <a:pt x="444" y="42881"/>
                  <a:pt x="444" y="42976"/>
                </a:cubicBezTo>
                <a:cubicBezTo>
                  <a:pt x="460" y="43229"/>
                  <a:pt x="666" y="43356"/>
                  <a:pt x="863" y="43356"/>
                </a:cubicBezTo>
                <a:cubicBezTo>
                  <a:pt x="1061" y="43356"/>
                  <a:pt x="1251" y="43229"/>
                  <a:pt x="1236" y="42976"/>
                </a:cubicBezTo>
                <a:cubicBezTo>
                  <a:pt x="1141" y="39872"/>
                  <a:pt x="1014" y="36737"/>
                  <a:pt x="919" y="33633"/>
                </a:cubicBezTo>
                <a:cubicBezTo>
                  <a:pt x="824" y="31100"/>
                  <a:pt x="887" y="28566"/>
                  <a:pt x="887" y="26033"/>
                </a:cubicBezTo>
                <a:cubicBezTo>
                  <a:pt x="919" y="23626"/>
                  <a:pt x="919" y="21187"/>
                  <a:pt x="919" y="18781"/>
                </a:cubicBezTo>
                <a:cubicBezTo>
                  <a:pt x="919" y="16817"/>
                  <a:pt x="887" y="14885"/>
                  <a:pt x="887" y="12922"/>
                </a:cubicBezTo>
                <a:cubicBezTo>
                  <a:pt x="887" y="12130"/>
                  <a:pt x="887" y="11370"/>
                  <a:pt x="919" y="10578"/>
                </a:cubicBezTo>
                <a:cubicBezTo>
                  <a:pt x="1109" y="7285"/>
                  <a:pt x="1267" y="3960"/>
                  <a:pt x="1457" y="666"/>
                </a:cubicBezTo>
                <a:cubicBezTo>
                  <a:pt x="1457" y="571"/>
                  <a:pt x="1457" y="476"/>
                  <a:pt x="1457" y="381"/>
                </a:cubicBezTo>
                <a:cubicBezTo>
                  <a:pt x="1473" y="128"/>
                  <a:pt x="1283" y="1"/>
                  <a:pt x="10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41"/>
          <p:cNvSpPr/>
          <p:nvPr/>
        </p:nvSpPr>
        <p:spPr>
          <a:xfrm>
            <a:off x="7031340" y="1343624"/>
            <a:ext cx="48657" cy="1386958"/>
          </a:xfrm>
          <a:custGeom>
            <a:avLst/>
            <a:gdLst/>
            <a:ahLst/>
            <a:cxnLst/>
            <a:rect l="l" t="t" r="r" b="b"/>
            <a:pathLst>
              <a:path w="1521" h="43356" extrusionOk="0">
                <a:moveTo>
                  <a:pt x="832" y="1"/>
                </a:moveTo>
                <a:cubicBezTo>
                  <a:pt x="634" y="1"/>
                  <a:pt x="428" y="128"/>
                  <a:pt x="412" y="381"/>
                </a:cubicBezTo>
                <a:cubicBezTo>
                  <a:pt x="349" y="3516"/>
                  <a:pt x="285" y="6620"/>
                  <a:pt x="222" y="9723"/>
                </a:cubicBezTo>
                <a:cubicBezTo>
                  <a:pt x="159" y="12257"/>
                  <a:pt x="127" y="14790"/>
                  <a:pt x="64" y="17324"/>
                </a:cubicBezTo>
                <a:cubicBezTo>
                  <a:pt x="32" y="19762"/>
                  <a:pt x="0" y="22137"/>
                  <a:pt x="95" y="24576"/>
                </a:cubicBezTo>
                <a:cubicBezTo>
                  <a:pt x="190" y="27299"/>
                  <a:pt x="254" y="30055"/>
                  <a:pt x="349" y="32778"/>
                </a:cubicBezTo>
                <a:cubicBezTo>
                  <a:pt x="475" y="36072"/>
                  <a:pt x="602" y="39397"/>
                  <a:pt x="697" y="42691"/>
                </a:cubicBezTo>
                <a:cubicBezTo>
                  <a:pt x="729" y="42786"/>
                  <a:pt x="729" y="42881"/>
                  <a:pt x="729" y="42976"/>
                </a:cubicBezTo>
                <a:cubicBezTo>
                  <a:pt x="729" y="43229"/>
                  <a:pt x="927" y="43356"/>
                  <a:pt x="1125" y="43356"/>
                </a:cubicBezTo>
                <a:cubicBezTo>
                  <a:pt x="1322" y="43356"/>
                  <a:pt x="1520" y="43229"/>
                  <a:pt x="1520" y="42976"/>
                </a:cubicBezTo>
                <a:cubicBezTo>
                  <a:pt x="1394" y="39872"/>
                  <a:pt x="1299" y="36737"/>
                  <a:pt x="1172" y="33633"/>
                </a:cubicBezTo>
                <a:cubicBezTo>
                  <a:pt x="1077" y="31100"/>
                  <a:pt x="1014" y="28566"/>
                  <a:pt x="919" y="26033"/>
                </a:cubicBezTo>
                <a:cubicBezTo>
                  <a:pt x="855" y="23594"/>
                  <a:pt x="792" y="21219"/>
                  <a:pt x="824" y="18781"/>
                </a:cubicBezTo>
                <a:cubicBezTo>
                  <a:pt x="887" y="16057"/>
                  <a:pt x="919" y="13302"/>
                  <a:pt x="982" y="10578"/>
                </a:cubicBezTo>
                <a:cubicBezTo>
                  <a:pt x="1045" y="7285"/>
                  <a:pt x="1109" y="3960"/>
                  <a:pt x="1204" y="666"/>
                </a:cubicBezTo>
                <a:cubicBezTo>
                  <a:pt x="1204" y="571"/>
                  <a:pt x="1204" y="476"/>
                  <a:pt x="1204" y="381"/>
                </a:cubicBezTo>
                <a:cubicBezTo>
                  <a:pt x="1220" y="128"/>
                  <a:pt x="1030" y="1"/>
                  <a:pt x="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41"/>
          <p:cNvSpPr/>
          <p:nvPr/>
        </p:nvSpPr>
        <p:spPr>
          <a:xfrm>
            <a:off x="4558324" y="3349991"/>
            <a:ext cx="26360" cy="447412"/>
          </a:xfrm>
          <a:custGeom>
            <a:avLst/>
            <a:gdLst/>
            <a:ahLst/>
            <a:cxnLst/>
            <a:rect l="l" t="t" r="r" b="b"/>
            <a:pathLst>
              <a:path w="824" h="13986" extrusionOk="0">
                <a:moveTo>
                  <a:pt x="418" y="0"/>
                </a:moveTo>
                <a:cubicBezTo>
                  <a:pt x="223" y="0"/>
                  <a:pt x="32" y="119"/>
                  <a:pt x="32" y="368"/>
                </a:cubicBezTo>
                <a:cubicBezTo>
                  <a:pt x="32" y="4232"/>
                  <a:pt x="0" y="8096"/>
                  <a:pt x="0" y="11959"/>
                </a:cubicBezTo>
                <a:cubicBezTo>
                  <a:pt x="0" y="12529"/>
                  <a:pt x="0" y="13068"/>
                  <a:pt x="0" y="13606"/>
                </a:cubicBezTo>
                <a:cubicBezTo>
                  <a:pt x="0" y="13859"/>
                  <a:pt x="198" y="13986"/>
                  <a:pt x="396" y="13986"/>
                </a:cubicBezTo>
                <a:cubicBezTo>
                  <a:pt x="594" y="13986"/>
                  <a:pt x="792" y="13859"/>
                  <a:pt x="792" y="13606"/>
                </a:cubicBezTo>
                <a:cubicBezTo>
                  <a:pt x="792" y="9742"/>
                  <a:pt x="792" y="5879"/>
                  <a:pt x="824" y="2015"/>
                </a:cubicBezTo>
                <a:cubicBezTo>
                  <a:pt x="824" y="1477"/>
                  <a:pt x="824" y="938"/>
                  <a:pt x="824" y="368"/>
                </a:cubicBezTo>
                <a:cubicBezTo>
                  <a:pt x="824" y="127"/>
                  <a:pt x="619" y="0"/>
                  <a:pt x="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41"/>
          <p:cNvSpPr/>
          <p:nvPr/>
        </p:nvSpPr>
        <p:spPr>
          <a:xfrm>
            <a:off x="2917068" y="2283802"/>
            <a:ext cx="26360" cy="446804"/>
          </a:xfrm>
          <a:custGeom>
            <a:avLst/>
            <a:gdLst/>
            <a:ahLst/>
            <a:cxnLst/>
            <a:rect l="l" t="t" r="r" b="b"/>
            <a:pathLst>
              <a:path w="824" h="13967" extrusionOk="0">
                <a:moveTo>
                  <a:pt x="396" y="1"/>
                </a:moveTo>
                <a:cubicBezTo>
                  <a:pt x="198" y="1"/>
                  <a:pt x="0" y="127"/>
                  <a:pt x="0" y="381"/>
                </a:cubicBezTo>
                <a:lnTo>
                  <a:pt x="32" y="11971"/>
                </a:lnTo>
                <a:cubicBezTo>
                  <a:pt x="32" y="12510"/>
                  <a:pt x="32" y="13048"/>
                  <a:pt x="32" y="13587"/>
                </a:cubicBezTo>
                <a:cubicBezTo>
                  <a:pt x="32" y="13840"/>
                  <a:pt x="230" y="13967"/>
                  <a:pt x="428" y="13967"/>
                </a:cubicBezTo>
                <a:cubicBezTo>
                  <a:pt x="626" y="13967"/>
                  <a:pt x="824" y="13840"/>
                  <a:pt x="824" y="13587"/>
                </a:cubicBezTo>
                <a:lnTo>
                  <a:pt x="792" y="1996"/>
                </a:lnTo>
                <a:cubicBezTo>
                  <a:pt x="792" y="1457"/>
                  <a:pt x="792" y="919"/>
                  <a:pt x="792" y="381"/>
                </a:cubicBezTo>
                <a:cubicBezTo>
                  <a:pt x="792" y="127"/>
                  <a:pt x="594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41"/>
          <p:cNvSpPr/>
          <p:nvPr/>
        </p:nvSpPr>
        <p:spPr>
          <a:xfrm>
            <a:off x="6207673" y="2283802"/>
            <a:ext cx="25848" cy="446804"/>
          </a:xfrm>
          <a:custGeom>
            <a:avLst/>
            <a:gdLst/>
            <a:ahLst/>
            <a:cxnLst/>
            <a:rect l="l" t="t" r="r" b="b"/>
            <a:pathLst>
              <a:path w="808" h="13967" extrusionOk="0">
                <a:moveTo>
                  <a:pt x="396" y="1"/>
                </a:moveTo>
                <a:cubicBezTo>
                  <a:pt x="198" y="1"/>
                  <a:pt x="0" y="127"/>
                  <a:pt x="0" y="381"/>
                </a:cubicBezTo>
                <a:lnTo>
                  <a:pt x="0" y="11971"/>
                </a:lnTo>
                <a:cubicBezTo>
                  <a:pt x="0" y="12510"/>
                  <a:pt x="0" y="13048"/>
                  <a:pt x="0" y="13587"/>
                </a:cubicBezTo>
                <a:cubicBezTo>
                  <a:pt x="16" y="13840"/>
                  <a:pt x="222" y="13967"/>
                  <a:pt x="420" y="13967"/>
                </a:cubicBezTo>
                <a:cubicBezTo>
                  <a:pt x="618" y="13967"/>
                  <a:pt x="808" y="13840"/>
                  <a:pt x="792" y="13587"/>
                </a:cubicBezTo>
                <a:lnTo>
                  <a:pt x="792" y="1996"/>
                </a:lnTo>
                <a:cubicBezTo>
                  <a:pt x="792" y="1457"/>
                  <a:pt x="792" y="919"/>
                  <a:pt x="792" y="381"/>
                </a:cubicBezTo>
                <a:cubicBezTo>
                  <a:pt x="792" y="127"/>
                  <a:pt x="594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41"/>
          <p:cNvSpPr/>
          <p:nvPr/>
        </p:nvSpPr>
        <p:spPr>
          <a:xfrm>
            <a:off x="7852960" y="3349991"/>
            <a:ext cx="25368" cy="447412"/>
          </a:xfrm>
          <a:custGeom>
            <a:avLst/>
            <a:gdLst/>
            <a:ahLst/>
            <a:cxnLst/>
            <a:rect l="l" t="t" r="r" b="b"/>
            <a:pathLst>
              <a:path w="793" h="13986" extrusionOk="0">
                <a:moveTo>
                  <a:pt x="387" y="0"/>
                </a:moveTo>
                <a:cubicBezTo>
                  <a:pt x="193" y="0"/>
                  <a:pt x="1" y="119"/>
                  <a:pt x="1" y="368"/>
                </a:cubicBezTo>
                <a:cubicBezTo>
                  <a:pt x="1" y="4232"/>
                  <a:pt x="1" y="8096"/>
                  <a:pt x="1" y="11959"/>
                </a:cubicBezTo>
                <a:lnTo>
                  <a:pt x="1" y="13606"/>
                </a:lnTo>
                <a:cubicBezTo>
                  <a:pt x="1" y="13859"/>
                  <a:pt x="199" y="13986"/>
                  <a:pt x="397" y="13986"/>
                </a:cubicBezTo>
                <a:cubicBezTo>
                  <a:pt x="595" y="13986"/>
                  <a:pt x="793" y="13859"/>
                  <a:pt x="793" y="13606"/>
                </a:cubicBezTo>
                <a:cubicBezTo>
                  <a:pt x="793" y="9742"/>
                  <a:pt x="793" y="5879"/>
                  <a:pt x="793" y="2015"/>
                </a:cubicBezTo>
                <a:lnTo>
                  <a:pt x="793" y="368"/>
                </a:lnTo>
                <a:cubicBezTo>
                  <a:pt x="793" y="127"/>
                  <a:pt x="588" y="0"/>
                  <a:pt x="3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41"/>
          <p:cNvSpPr txBox="1"/>
          <p:nvPr/>
        </p:nvSpPr>
        <p:spPr>
          <a:xfrm>
            <a:off x="556000" y="161372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43" name="Google Shape;1343;p41"/>
          <p:cNvSpPr txBox="1"/>
          <p:nvPr/>
        </p:nvSpPr>
        <p:spPr>
          <a:xfrm>
            <a:off x="556000" y="1911250"/>
            <a:ext cx="15063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the largest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44" name="Google Shape;1344;p41"/>
          <p:cNvSpPr txBox="1"/>
          <p:nvPr/>
        </p:nvSpPr>
        <p:spPr>
          <a:xfrm>
            <a:off x="3831775" y="161372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45" name="Google Shape;1345;p41"/>
          <p:cNvSpPr txBox="1"/>
          <p:nvPr/>
        </p:nvSpPr>
        <p:spPr>
          <a:xfrm>
            <a:off x="3831775" y="1911250"/>
            <a:ext cx="15063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fourth planet from the Sun. It’s cold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46" name="Google Shape;1346;p41"/>
          <p:cNvSpPr txBox="1"/>
          <p:nvPr/>
        </p:nvSpPr>
        <p:spPr>
          <a:xfrm>
            <a:off x="7142100" y="161372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47" name="Google Shape;1347;p41"/>
          <p:cNvSpPr txBox="1"/>
          <p:nvPr/>
        </p:nvSpPr>
        <p:spPr>
          <a:xfrm>
            <a:off x="7142100" y="1911250"/>
            <a:ext cx="15063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with a radius of nine times that on Earth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48" name="Google Shape;1348;p41"/>
          <p:cNvSpPr txBox="1"/>
          <p:nvPr/>
        </p:nvSpPr>
        <p:spPr>
          <a:xfrm>
            <a:off x="2219288" y="3552263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49" name="Google Shape;1349;p41"/>
          <p:cNvSpPr txBox="1"/>
          <p:nvPr/>
        </p:nvSpPr>
        <p:spPr>
          <a:xfrm>
            <a:off x="2219288" y="3849787"/>
            <a:ext cx="15063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eighth and farthest-known solar planet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50" name="Google Shape;1350;p41"/>
          <p:cNvSpPr txBox="1"/>
          <p:nvPr/>
        </p:nvSpPr>
        <p:spPr>
          <a:xfrm>
            <a:off x="5494250" y="3552263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51" name="Google Shape;1351;p41"/>
          <p:cNvSpPr txBox="1"/>
          <p:nvPr/>
        </p:nvSpPr>
        <p:spPr>
          <a:xfrm>
            <a:off x="5494250" y="3849787"/>
            <a:ext cx="15063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Venus is the second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grpSp>
        <p:nvGrpSpPr>
          <p:cNvPr id="1352" name="Google Shape;1352;p41"/>
          <p:cNvGrpSpPr/>
          <p:nvPr/>
        </p:nvGrpSpPr>
        <p:grpSpPr>
          <a:xfrm>
            <a:off x="1010375" y="4041575"/>
            <a:ext cx="540980" cy="530344"/>
            <a:chOff x="1010375" y="4041575"/>
            <a:chExt cx="540980" cy="530344"/>
          </a:xfrm>
        </p:grpSpPr>
        <p:sp>
          <p:nvSpPr>
            <p:cNvPr id="1353" name="Google Shape;1353;p41"/>
            <p:cNvSpPr/>
            <p:nvPr/>
          </p:nvSpPr>
          <p:spPr>
            <a:xfrm>
              <a:off x="1010375" y="4041575"/>
              <a:ext cx="540980" cy="530344"/>
            </a:xfrm>
            <a:custGeom>
              <a:avLst/>
              <a:gdLst/>
              <a:ahLst/>
              <a:cxnLst/>
              <a:rect l="l" t="t" r="r" b="b"/>
              <a:pathLst>
                <a:path w="17292" h="16847" extrusionOk="0">
                  <a:moveTo>
                    <a:pt x="6493" y="410"/>
                  </a:moveTo>
                  <a:cubicBezTo>
                    <a:pt x="9596" y="885"/>
                    <a:pt x="12890" y="949"/>
                    <a:pt x="15804" y="949"/>
                  </a:cubicBezTo>
                  <a:cubicBezTo>
                    <a:pt x="15170" y="1329"/>
                    <a:pt x="14600" y="1772"/>
                    <a:pt x="14093" y="2215"/>
                  </a:cubicBezTo>
                  <a:lnTo>
                    <a:pt x="14030" y="2279"/>
                  </a:lnTo>
                  <a:cubicBezTo>
                    <a:pt x="13428" y="2785"/>
                    <a:pt x="12763" y="3355"/>
                    <a:pt x="12383" y="4021"/>
                  </a:cubicBezTo>
                  <a:cubicBezTo>
                    <a:pt x="11015" y="3974"/>
                    <a:pt x="9665" y="3945"/>
                    <a:pt x="8318" y="3945"/>
                  </a:cubicBezTo>
                  <a:cubicBezTo>
                    <a:pt x="7826" y="3945"/>
                    <a:pt x="7333" y="3949"/>
                    <a:pt x="6841" y="3957"/>
                  </a:cubicBezTo>
                  <a:lnTo>
                    <a:pt x="6841" y="3926"/>
                  </a:lnTo>
                  <a:cubicBezTo>
                    <a:pt x="6841" y="3862"/>
                    <a:pt x="6778" y="3799"/>
                    <a:pt x="6683" y="3799"/>
                  </a:cubicBezTo>
                  <a:cubicBezTo>
                    <a:pt x="6620" y="3831"/>
                    <a:pt x="6556" y="3894"/>
                    <a:pt x="6556" y="3957"/>
                  </a:cubicBezTo>
                  <a:cubicBezTo>
                    <a:pt x="4624" y="3989"/>
                    <a:pt x="2756" y="4084"/>
                    <a:pt x="951" y="4242"/>
                  </a:cubicBezTo>
                  <a:lnTo>
                    <a:pt x="1299" y="4021"/>
                  </a:lnTo>
                  <a:cubicBezTo>
                    <a:pt x="1489" y="3926"/>
                    <a:pt x="1679" y="3799"/>
                    <a:pt x="1837" y="3672"/>
                  </a:cubicBezTo>
                  <a:cubicBezTo>
                    <a:pt x="1869" y="3704"/>
                    <a:pt x="1901" y="3736"/>
                    <a:pt x="1932" y="3736"/>
                  </a:cubicBezTo>
                  <a:lnTo>
                    <a:pt x="1964" y="3736"/>
                  </a:lnTo>
                  <a:cubicBezTo>
                    <a:pt x="2335" y="3698"/>
                    <a:pt x="2695" y="3683"/>
                    <a:pt x="3051" y="3683"/>
                  </a:cubicBezTo>
                  <a:cubicBezTo>
                    <a:pt x="3302" y="3683"/>
                    <a:pt x="3552" y="3691"/>
                    <a:pt x="3801" y="3704"/>
                  </a:cubicBezTo>
                  <a:cubicBezTo>
                    <a:pt x="3896" y="3672"/>
                    <a:pt x="3959" y="3640"/>
                    <a:pt x="3959" y="3545"/>
                  </a:cubicBezTo>
                  <a:cubicBezTo>
                    <a:pt x="3959" y="3450"/>
                    <a:pt x="3896" y="3387"/>
                    <a:pt x="3801" y="3387"/>
                  </a:cubicBezTo>
                  <a:cubicBezTo>
                    <a:pt x="3591" y="3374"/>
                    <a:pt x="3381" y="3366"/>
                    <a:pt x="3171" y="3366"/>
                  </a:cubicBezTo>
                  <a:cubicBezTo>
                    <a:pt x="2874" y="3366"/>
                    <a:pt x="2578" y="3382"/>
                    <a:pt x="2281" y="3419"/>
                  </a:cubicBezTo>
                  <a:cubicBezTo>
                    <a:pt x="2503" y="3260"/>
                    <a:pt x="2693" y="3134"/>
                    <a:pt x="2914" y="3007"/>
                  </a:cubicBezTo>
                  <a:cubicBezTo>
                    <a:pt x="3340" y="2985"/>
                    <a:pt x="3765" y="2962"/>
                    <a:pt x="4202" y="2962"/>
                  </a:cubicBezTo>
                  <a:cubicBezTo>
                    <a:pt x="4383" y="2962"/>
                    <a:pt x="4566" y="2966"/>
                    <a:pt x="4751" y="2975"/>
                  </a:cubicBezTo>
                  <a:cubicBezTo>
                    <a:pt x="4814" y="2975"/>
                    <a:pt x="4878" y="2912"/>
                    <a:pt x="4878" y="2817"/>
                  </a:cubicBezTo>
                  <a:cubicBezTo>
                    <a:pt x="4878" y="2754"/>
                    <a:pt x="4814" y="2690"/>
                    <a:pt x="4751" y="2690"/>
                  </a:cubicBezTo>
                  <a:cubicBezTo>
                    <a:pt x="4529" y="2675"/>
                    <a:pt x="4308" y="2667"/>
                    <a:pt x="4082" y="2667"/>
                  </a:cubicBezTo>
                  <a:cubicBezTo>
                    <a:pt x="3856" y="2667"/>
                    <a:pt x="3627" y="2675"/>
                    <a:pt x="3389" y="2690"/>
                  </a:cubicBezTo>
                  <a:cubicBezTo>
                    <a:pt x="3579" y="2564"/>
                    <a:pt x="3769" y="2437"/>
                    <a:pt x="3991" y="2310"/>
                  </a:cubicBezTo>
                  <a:cubicBezTo>
                    <a:pt x="4144" y="2302"/>
                    <a:pt x="4292" y="2298"/>
                    <a:pt x="4437" y="2298"/>
                  </a:cubicBezTo>
                  <a:cubicBezTo>
                    <a:pt x="4835" y="2298"/>
                    <a:pt x="5212" y="2327"/>
                    <a:pt x="5606" y="2374"/>
                  </a:cubicBezTo>
                  <a:cubicBezTo>
                    <a:pt x="5669" y="2374"/>
                    <a:pt x="5764" y="2310"/>
                    <a:pt x="5764" y="2247"/>
                  </a:cubicBezTo>
                  <a:cubicBezTo>
                    <a:pt x="5764" y="2152"/>
                    <a:pt x="5701" y="2089"/>
                    <a:pt x="5638" y="2089"/>
                  </a:cubicBezTo>
                  <a:cubicBezTo>
                    <a:pt x="5226" y="2025"/>
                    <a:pt x="4814" y="1994"/>
                    <a:pt x="4403" y="1994"/>
                  </a:cubicBezTo>
                  <a:cubicBezTo>
                    <a:pt x="4624" y="1867"/>
                    <a:pt x="4814" y="1709"/>
                    <a:pt x="5036" y="1550"/>
                  </a:cubicBezTo>
                  <a:cubicBezTo>
                    <a:pt x="5258" y="1582"/>
                    <a:pt x="5479" y="1645"/>
                    <a:pt x="5701" y="1677"/>
                  </a:cubicBezTo>
                  <a:cubicBezTo>
                    <a:pt x="5717" y="1685"/>
                    <a:pt x="5733" y="1689"/>
                    <a:pt x="5748" y="1689"/>
                  </a:cubicBezTo>
                  <a:cubicBezTo>
                    <a:pt x="5794" y="1689"/>
                    <a:pt x="5836" y="1653"/>
                    <a:pt x="5859" y="1582"/>
                  </a:cubicBezTo>
                  <a:cubicBezTo>
                    <a:pt x="5891" y="1519"/>
                    <a:pt x="5828" y="1455"/>
                    <a:pt x="5764" y="1424"/>
                  </a:cubicBezTo>
                  <a:cubicBezTo>
                    <a:pt x="5638" y="1392"/>
                    <a:pt x="5511" y="1360"/>
                    <a:pt x="5353" y="1329"/>
                  </a:cubicBezTo>
                  <a:cubicBezTo>
                    <a:pt x="5479" y="1234"/>
                    <a:pt x="5606" y="1107"/>
                    <a:pt x="5764" y="1012"/>
                  </a:cubicBezTo>
                  <a:lnTo>
                    <a:pt x="6303" y="1012"/>
                  </a:lnTo>
                  <a:lnTo>
                    <a:pt x="6334" y="1202"/>
                  </a:lnTo>
                  <a:cubicBezTo>
                    <a:pt x="6398" y="1582"/>
                    <a:pt x="6461" y="1994"/>
                    <a:pt x="6620" y="2342"/>
                  </a:cubicBezTo>
                  <a:cubicBezTo>
                    <a:pt x="6651" y="2437"/>
                    <a:pt x="6746" y="2469"/>
                    <a:pt x="6810" y="2469"/>
                  </a:cubicBezTo>
                  <a:cubicBezTo>
                    <a:pt x="6905" y="2437"/>
                    <a:pt x="6936" y="2374"/>
                    <a:pt x="6936" y="2279"/>
                  </a:cubicBezTo>
                  <a:cubicBezTo>
                    <a:pt x="6905" y="1899"/>
                    <a:pt x="6778" y="1487"/>
                    <a:pt x="6683" y="1107"/>
                  </a:cubicBezTo>
                  <a:lnTo>
                    <a:pt x="6651" y="1044"/>
                  </a:lnTo>
                  <a:cubicBezTo>
                    <a:pt x="7126" y="1044"/>
                    <a:pt x="7538" y="1075"/>
                    <a:pt x="7918" y="1107"/>
                  </a:cubicBezTo>
                  <a:cubicBezTo>
                    <a:pt x="7935" y="1113"/>
                    <a:pt x="7951" y="1115"/>
                    <a:pt x="7965" y="1115"/>
                  </a:cubicBezTo>
                  <a:cubicBezTo>
                    <a:pt x="8033" y="1115"/>
                    <a:pt x="8076" y="1058"/>
                    <a:pt x="8076" y="980"/>
                  </a:cubicBezTo>
                  <a:cubicBezTo>
                    <a:pt x="8108" y="885"/>
                    <a:pt x="8045" y="822"/>
                    <a:pt x="7950" y="790"/>
                  </a:cubicBezTo>
                  <a:cubicBezTo>
                    <a:pt x="7475" y="759"/>
                    <a:pt x="7000" y="695"/>
                    <a:pt x="6525" y="695"/>
                  </a:cubicBezTo>
                  <a:cubicBezTo>
                    <a:pt x="6493" y="664"/>
                    <a:pt x="6461" y="664"/>
                    <a:pt x="6430" y="664"/>
                  </a:cubicBezTo>
                  <a:cubicBezTo>
                    <a:pt x="6398" y="664"/>
                    <a:pt x="6366" y="664"/>
                    <a:pt x="6334" y="695"/>
                  </a:cubicBezTo>
                  <a:lnTo>
                    <a:pt x="6176" y="695"/>
                  </a:lnTo>
                  <a:cubicBezTo>
                    <a:pt x="6271" y="600"/>
                    <a:pt x="6398" y="537"/>
                    <a:pt x="6493" y="442"/>
                  </a:cubicBezTo>
                  <a:cubicBezTo>
                    <a:pt x="6493" y="442"/>
                    <a:pt x="6493" y="410"/>
                    <a:pt x="6493" y="410"/>
                  </a:cubicBezTo>
                  <a:close/>
                  <a:moveTo>
                    <a:pt x="16184" y="1360"/>
                  </a:moveTo>
                  <a:cubicBezTo>
                    <a:pt x="16279" y="3070"/>
                    <a:pt x="16310" y="4844"/>
                    <a:pt x="16374" y="6554"/>
                  </a:cubicBezTo>
                  <a:cubicBezTo>
                    <a:pt x="16405" y="8106"/>
                    <a:pt x="16437" y="9689"/>
                    <a:pt x="16532" y="11273"/>
                  </a:cubicBezTo>
                  <a:cubicBezTo>
                    <a:pt x="16374" y="11241"/>
                    <a:pt x="16184" y="11209"/>
                    <a:pt x="16025" y="11209"/>
                  </a:cubicBezTo>
                  <a:cubicBezTo>
                    <a:pt x="15899" y="11178"/>
                    <a:pt x="15740" y="11178"/>
                    <a:pt x="15614" y="11146"/>
                  </a:cubicBezTo>
                  <a:cubicBezTo>
                    <a:pt x="15519" y="11146"/>
                    <a:pt x="15424" y="11209"/>
                    <a:pt x="15424" y="11336"/>
                  </a:cubicBezTo>
                  <a:cubicBezTo>
                    <a:pt x="15392" y="11431"/>
                    <a:pt x="15455" y="11526"/>
                    <a:pt x="15582" y="11558"/>
                  </a:cubicBezTo>
                  <a:cubicBezTo>
                    <a:pt x="15709" y="11558"/>
                    <a:pt x="15835" y="11589"/>
                    <a:pt x="15994" y="11621"/>
                  </a:cubicBezTo>
                  <a:cubicBezTo>
                    <a:pt x="16184" y="11653"/>
                    <a:pt x="16374" y="11684"/>
                    <a:pt x="16532" y="11684"/>
                  </a:cubicBezTo>
                  <a:lnTo>
                    <a:pt x="16532" y="11716"/>
                  </a:lnTo>
                  <a:cubicBezTo>
                    <a:pt x="16532" y="11748"/>
                    <a:pt x="16532" y="11748"/>
                    <a:pt x="16500" y="11748"/>
                  </a:cubicBezTo>
                  <a:lnTo>
                    <a:pt x="16184" y="12159"/>
                  </a:lnTo>
                  <a:cubicBezTo>
                    <a:pt x="15265" y="13268"/>
                    <a:pt x="14378" y="14345"/>
                    <a:pt x="13270" y="15295"/>
                  </a:cubicBezTo>
                  <a:cubicBezTo>
                    <a:pt x="13175" y="13648"/>
                    <a:pt x="13048" y="12001"/>
                    <a:pt x="12953" y="10386"/>
                  </a:cubicBezTo>
                  <a:cubicBezTo>
                    <a:pt x="12827" y="8486"/>
                    <a:pt x="12700" y="6554"/>
                    <a:pt x="12605" y="4622"/>
                  </a:cubicBezTo>
                  <a:cubicBezTo>
                    <a:pt x="12605" y="4622"/>
                    <a:pt x="12605" y="4591"/>
                    <a:pt x="12605" y="4591"/>
                  </a:cubicBezTo>
                  <a:lnTo>
                    <a:pt x="12637" y="4591"/>
                  </a:lnTo>
                  <a:cubicBezTo>
                    <a:pt x="12763" y="4591"/>
                    <a:pt x="12890" y="4496"/>
                    <a:pt x="12922" y="4369"/>
                  </a:cubicBezTo>
                  <a:cubicBezTo>
                    <a:pt x="12922" y="4306"/>
                    <a:pt x="12890" y="4211"/>
                    <a:pt x="12858" y="4147"/>
                  </a:cubicBezTo>
                  <a:cubicBezTo>
                    <a:pt x="13112" y="3926"/>
                    <a:pt x="13333" y="3704"/>
                    <a:pt x="13555" y="3450"/>
                  </a:cubicBezTo>
                  <a:cubicBezTo>
                    <a:pt x="13777" y="3229"/>
                    <a:pt x="13998" y="2975"/>
                    <a:pt x="14252" y="2785"/>
                  </a:cubicBezTo>
                  <a:cubicBezTo>
                    <a:pt x="14822" y="2279"/>
                    <a:pt x="15455" y="1804"/>
                    <a:pt x="16184" y="1360"/>
                  </a:cubicBezTo>
                  <a:close/>
                  <a:moveTo>
                    <a:pt x="9604" y="4567"/>
                  </a:moveTo>
                  <a:cubicBezTo>
                    <a:pt x="10451" y="4567"/>
                    <a:pt x="11259" y="4575"/>
                    <a:pt x="12035" y="4591"/>
                  </a:cubicBezTo>
                  <a:cubicBezTo>
                    <a:pt x="12035" y="4622"/>
                    <a:pt x="12035" y="4622"/>
                    <a:pt x="12035" y="4654"/>
                  </a:cubicBezTo>
                  <a:cubicBezTo>
                    <a:pt x="12130" y="6871"/>
                    <a:pt x="12225" y="9214"/>
                    <a:pt x="12415" y="11558"/>
                  </a:cubicBezTo>
                  <a:cubicBezTo>
                    <a:pt x="12383" y="11558"/>
                    <a:pt x="12352" y="11526"/>
                    <a:pt x="12320" y="11526"/>
                  </a:cubicBezTo>
                  <a:cubicBezTo>
                    <a:pt x="12130" y="11510"/>
                    <a:pt x="11940" y="11502"/>
                    <a:pt x="11750" y="11502"/>
                  </a:cubicBezTo>
                  <a:cubicBezTo>
                    <a:pt x="11560" y="11502"/>
                    <a:pt x="11370" y="11510"/>
                    <a:pt x="11180" y="11526"/>
                  </a:cubicBezTo>
                  <a:lnTo>
                    <a:pt x="10832" y="11526"/>
                  </a:lnTo>
                  <a:cubicBezTo>
                    <a:pt x="10736" y="11526"/>
                    <a:pt x="10641" y="11589"/>
                    <a:pt x="10641" y="11716"/>
                  </a:cubicBezTo>
                  <a:cubicBezTo>
                    <a:pt x="10641" y="11811"/>
                    <a:pt x="10736" y="11874"/>
                    <a:pt x="10832" y="11874"/>
                  </a:cubicBezTo>
                  <a:lnTo>
                    <a:pt x="11180" y="11874"/>
                  </a:lnTo>
                  <a:cubicBezTo>
                    <a:pt x="11370" y="11874"/>
                    <a:pt x="11560" y="11906"/>
                    <a:pt x="11750" y="11906"/>
                  </a:cubicBezTo>
                  <a:cubicBezTo>
                    <a:pt x="11940" y="11906"/>
                    <a:pt x="12130" y="11906"/>
                    <a:pt x="12320" y="11874"/>
                  </a:cubicBezTo>
                  <a:cubicBezTo>
                    <a:pt x="12383" y="11874"/>
                    <a:pt x="12415" y="11843"/>
                    <a:pt x="12447" y="11811"/>
                  </a:cubicBezTo>
                  <a:cubicBezTo>
                    <a:pt x="12573" y="13141"/>
                    <a:pt x="12700" y="14471"/>
                    <a:pt x="12858" y="15801"/>
                  </a:cubicBezTo>
                  <a:cubicBezTo>
                    <a:pt x="12447" y="15833"/>
                    <a:pt x="12035" y="15865"/>
                    <a:pt x="11623" y="15928"/>
                  </a:cubicBezTo>
                  <a:cubicBezTo>
                    <a:pt x="10103" y="16055"/>
                    <a:pt x="8520" y="16213"/>
                    <a:pt x="6968" y="16245"/>
                  </a:cubicBezTo>
                  <a:cubicBezTo>
                    <a:pt x="6713" y="16253"/>
                    <a:pt x="6456" y="16257"/>
                    <a:pt x="6199" y="16257"/>
                  </a:cubicBezTo>
                  <a:cubicBezTo>
                    <a:pt x="5494" y="16257"/>
                    <a:pt x="4781" y="16228"/>
                    <a:pt x="4086" y="16181"/>
                  </a:cubicBezTo>
                  <a:cubicBezTo>
                    <a:pt x="3326" y="16150"/>
                    <a:pt x="2534" y="16118"/>
                    <a:pt x="1774" y="16118"/>
                  </a:cubicBezTo>
                  <a:cubicBezTo>
                    <a:pt x="2091" y="15960"/>
                    <a:pt x="2408" y="15833"/>
                    <a:pt x="2693" y="15643"/>
                  </a:cubicBezTo>
                  <a:cubicBezTo>
                    <a:pt x="2788" y="15611"/>
                    <a:pt x="2788" y="15516"/>
                    <a:pt x="2756" y="15421"/>
                  </a:cubicBezTo>
                  <a:cubicBezTo>
                    <a:pt x="2733" y="15375"/>
                    <a:pt x="2693" y="15346"/>
                    <a:pt x="2635" y="15346"/>
                  </a:cubicBezTo>
                  <a:cubicBezTo>
                    <a:pt x="2615" y="15346"/>
                    <a:pt x="2591" y="15349"/>
                    <a:pt x="2566" y="15358"/>
                  </a:cubicBezTo>
                  <a:cubicBezTo>
                    <a:pt x="2186" y="15485"/>
                    <a:pt x="1806" y="15706"/>
                    <a:pt x="1457" y="15896"/>
                  </a:cubicBezTo>
                  <a:lnTo>
                    <a:pt x="1236" y="16023"/>
                  </a:lnTo>
                  <a:cubicBezTo>
                    <a:pt x="1172" y="16055"/>
                    <a:pt x="1172" y="16086"/>
                    <a:pt x="1141" y="16118"/>
                  </a:cubicBezTo>
                  <a:lnTo>
                    <a:pt x="1109" y="16118"/>
                  </a:lnTo>
                  <a:lnTo>
                    <a:pt x="1077" y="15643"/>
                  </a:lnTo>
                  <a:lnTo>
                    <a:pt x="1077" y="15358"/>
                  </a:lnTo>
                  <a:lnTo>
                    <a:pt x="1932" y="15263"/>
                  </a:lnTo>
                  <a:cubicBezTo>
                    <a:pt x="1996" y="15263"/>
                    <a:pt x="2059" y="15231"/>
                    <a:pt x="2059" y="15168"/>
                  </a:cubicBezTo>
                  <a:cubicBezTo>
                    <a:pt x="2091" y="15136"/>
                    <a:pt x="2091" y="15073"/>
                    <a:pt x="2059" y="15010"/>
                  </a:cubicBezTo>
                  <a:cubicBezTo>
                    <a:pt x="2028" y="14978"/>
                    <a:pt x="1964" y="14946"/>
                    <a:pt x="1932" y="14946"/>
                  </a:cubicBezTo>
                  <a:lnTo>
                    <a:pt x="1046" y="15041"/>
                  </a:lnTo>
                  <a:lnTo>
                    <a:pt x="1014" y="14598"/>
                  </a:lnTo>
                  <a:lnTo>
                    <a:pt x="1172" y="14535"/>
                  </a:lnTo>
                  <a:cubicBezTo>
                    <a:pt x="1584" y="14503"/>
                    <a:pt x="1996" y="14440"/>
                    <a:pt x="2408" y="14376"/>
                  </a:cubicBezTo>
                  <a:cubicBezTo>
                    <a:pt x="2471" y="14345"/>
                    <a:pt x="2534" y="14281"/>
                    <a:pt x="2503" y="14218"/>
                  </a:cubicBezTo>
                  <a:cubicBezTo>
                    <a:pt x="2503" y="14123"/>
                    <a:pt x="2439" y="14091"/>
                    <a:pt x="2344" y="14091"/>
                  </a:cubicBezTo>
                  <a:cubicBezTo>
                    <a:pt x="1964" y="14155"/>
                    <a:pt x="1552" y="14218"/>
                    <a:pt x="1141" y="14281"/>
                  </a:cubicBezTo>
                  <a:lnTo>
                    <a:pt x="982" y="14313"/>
                  </a:lnTo>
                  <a:lnTo>
                    <a:pt x="951" y="13743"/>
                  </a:lnTo>
                  <a:cubicBezTo>
                    <a:pt x="1362" y="13743"/>
                    <a:pt x="1742" y="13680"/>
                    <a:pt x="2091" y="13616"/>
                  </a:cubicBezTo>
                  <a:cubicBezTo>
                    <a:pt x="2154" y="13585"/>
                    <a:pt x="2218" y="13521"/>
                    <a:pt x="2186" y="13426"/>
                  </a:cubicBezTo>
                  <a:cubicBezTo>
                    <a:pt x="2186" y="13374"/>
                    <a:pt x="2123" y="13323"/>
                    <a:pt x="2048" y="13323"/>
                  </a:cubicBezTo>
                  <a:cubicBezTo>
                    <a:pt x="2031" y="13323"/>
                    <a:pt x="2013" y="13325"/>
                    <a:pt x="1996" y="13331"/>
                  </a:cubicBezTo>
                  <a:cubicBezTo>
                    <a:pt x="1647" y="13395"/>
                    <a:pt x="1299" y="13426"/>
                    <a:pt x="919" y="13458"/>
                  </a:cubicBezTo>
                  <a:cubicBezTo>
                    <a:pt x="919" y="13331"/>
                    <a:pt x="919" y="13204"/>
                    <a:pt x="919" y="13078"/>
                  </a:cubicBezTo>
                  <a:lnTo>
                    <a:pt x="887" y="12824"/>
                  </a:lnTo>
                  <a:cubicBezTo>
                    <a:pt x="1584" y="12761"/>
                    <a:pt x="2281" y="12698"/>
                    <a:pt x="2978" y="12698"/>
                  </a:cubicBezTo>
                  <a:cubicBezTo>
                    <a:pt x="3073" y="12698"/>
                    <a:pt x="3136" y="12603"/>
                    <a:pt x="3136" y="12539"/>
                  </a:cubicBezTo>
                  <a:cubicBezTo>
                    <a:pt x="3136" y="12444"/>
                    <a:pt x="3073" y="12381"/>
                    <a:pt x="2978" y="12381"/>
                  </a:cubicBezTo>
                  <a:cubicBezTo>
                    <a:pt x="2313" y="12381"/>
                    <a:pt x="1616" y="12413"/>
                    <a:pt x="856" y="12508"/>
                  </a:cubicBezTo>
                  <a:cubicBezTo>
                    <a:pt x="856" y="12254"/>
                    <a:pt x="824" y="12001"/>
                    <a:pt x="824" y="11748"/>
                  </a:cubicBezTo>
                  <a:lnTo>
                    <a:pt x="856" y="11748"/>
                  </a:lnTo>
                  <a:cubicBezTo>
                    <a:pt x="1331" y="11716"/>
                    <a:pt x="1806" y="11653"/>
                    <a:pt x="2281" y="11589"/>
                  </a:cubicBezTo>
                  <a:lnTo>
                    <a:pt x="2598" y="11558"/>
                  </a:lnTo>
                  <a:cubicBezTo>
                    <a:pt x="2693" y="11526"/>
                    <a:pt x="2756" y="11463"/>
                    <a:pt x="2756" y="11368"/>
                  </a:cubicBezTo>
                  <a:cubicBezTo>
                    <a:pt x="2730" y="11290"/>
                    <a:pt x="2682" y="11233"/>
                    <a:pt x="2631" y="11233"/>
                  </a:cubicBezTo>
                  <a:cubicBezTo>
                    <a:pt x="2620" y="11233"/>
                    <a:pt x="2609" y="11235"/>
                    <a:pt x="2598" y="11241"/>
                  </a:cubicBezTo>
                  <a:lnTo>
                    <a:pt x="2249" y="11273"/>
                  </a:lnTo>
                  <a:cubicBezTo>
                    <a:pt x="1774" y="11336"/>
                    <a:pt x="1299" y="11399"/>
                    <a:pt x="824" y="11463"/>
                  </a:cubicBezTo>
                  <a:cubicBezTo>
                    <a:pt x="792" y="11178"/>
                    <a:pt x="761" y="10924"/>
                    <a:pt x="761" y="10639"/>
                  </a:cubicBezTo>
                  <a:lnTo>
                    <a:pt x="951" y="10639"/>
                  </a:lnTo>
                  <a:cubicBezTo>
                    <a:pt x="1521" y="10608"/>
                    <a:pt x="2123" y="10576"/>
                    <a:pt x="2724" y="10544"/>
                  </a:cubicBezTo>
                  <a:cubicBezTo>
                    <a:pt x="2788" y="10544"/>
                    <a:pt x="2851" y="10481"/>
                    <a:pt x="2851" y="10386"/>
                  </a:cubicBezTo>
                  <a:cubicBezTo>
                    <a:pt x="2851" y="10323"/>
                    <a:pt x="2788" y="10259"/>
                    <a:pt x="2693" y="10259"/>
                  </a:cubicBezTo>
                  <a:cubicBezTo>
                    <a:pt x="2091" y="10259"/>
                    <a:pt x="1489" y="10323"/>
                    <a:pt x="919" y="10354"/>
                  </a:cubicBezTo>
                  <a:lnTo>
                    <a:pt x="729" y="10354"/>
                  </a:lnTo>
                  <a:cubicBezTo>
                    <a:pt x="729" y="10101"/>
                    <a:pt x="697" y="9816"/>
                    <a:pt x="697" y="9563"/>
                  </a:cubicBezTo>
                  <a:cubicBezTo>
                    <a:pt x="1331" y="9531"/>
                    <a:pt x="1901" y="9499"/>
                    <a:pt x="2471" y="9404"/>
                  </a:cubicBezTo>
                  <a:cubicBezTo>
                    <a:pt x="2534" y="9373"/>
                    <a:pt x="2598" y="9309"/>
                    <a:pt x="2566" y="9214"/>
                  </a:cubicBezTo>
                  <a:cubicBezTo>
                    <a:pt x="2566" y="9151"/>
                    <a:pt x="2471" y="9088"/>
                    <a:pt x="2408" y="9088"/>
                  </a:cubicBezTo>
                  <a:cubicBezTo>
                    <a:pt x="1806" y="9183"/>
                    <a:pt x="1236" y="9246"/>
                    <a:pt x="666" y="9246"/>
                  </a:cubicBezTo>
                  <a:lnTo>
                    <a:pt x="666" y="8708"/>
                  </a:lnTo>
                  <a:lnTo>
                    <a:pt x="634" y="8391"/>
                  </a:lnTo>
                  <a:lnTo>
                    <a:pt x="856" y="8391"/>
                  </a:lnTo>
                  <a:cubicBezTo>
                    <a:pt x="1457" y="8327"/>
                    <a:pt x="2091" y="8296"/>
                    <a:pt x="2693" y="8232"/>
                  </a:cubicBezTo>
                  <a:cubicBezTo>
                    <a:pt x="2788" y="8232"/>
                    <a:pt x="2851" y="8169"/>
                    <a:pt x="2851" y="8074"/>
                  </a:cubicBezTo>
                  <a:cubicBezTo>
                    <a:pt x="2851" y="7979"/>
                    <a:pt x="2788" y="7916"/>
                    <a:pt x="2693" y="7916"/>
                  </a:cubicBezTo>
                  <a:cubicBezTo>
                    <a:pt x="2091" y="7979"/>
                    <a:pt x="1457" y="8042"/>
                    <a:pt x="856" y="8106"/>
                  </a:cubicBezTo>
                  <a:lnTo>
                    <a:pt x="634" y="8106"/>
                  </a:lnTo>
                  <a:cubicBezTo>
                    <a:pt x="602" y="7757"/>
                    <a:pt x="602" y="7409"/>
                    <a:pt x="602" y="7061"/>
                  </a:cubicBezTo>
                  <a:cubicBezTo>
                    <a:pt x="1236" y="7061"/>
                    <a:pt x="1869" y="6997"/>
                    <a:pt x="2471" y="6871"/>
                  </a:cubicBezTo>
                  <a:cubicBezTo>
                    <a:pt x="2534" y="6839"/>
                    <a:pt x="2598" y="6776"/>
                    <a:pt x="2566" y="6712"/>
                  </a:cubicBezTo>
                  <a:cubicBezTo>
                    <a:pt x="2566" y="6634"/>
                    <a:pt x="2502" y="6577"/>
                    <a:pt x="2443" y="6577"/>
                  </a:cubicBezTo>
                  <a:cubicBezTo>
                    <a:pt x="2431" y="6577"/>
                    <a:pt x="2419" y="6580"/>
                    <a:pt x="2408" y="6586"/>
                  </a:cubicBezTo>
                  <a:cubicBezTo>
                    <a:pt x="1774" y="6681"/>
                    <a:pt x="1172" y="6712"/>
                    <a:pt x="571" y="6744"/>
                  </a:cubicBezTo>
                  <a:cubicBezTo>
                    <a:pt x="571" y="6491"/>
                    <a:pt x="571" y="6269"/>
                    <a:pt x="571" y="6016"/>
                  </a:cubicBezTo>
                  <a:lnTo>
                    <a:pt x="571" y="5731"/>
                  </a:lnTo>
                  <a:cubicBezTo>
                    <a:pt x="982" y="5746"/>
                    <a:pt x="1402" y="5754"/>
                    <a:pt x="1826" y="5754"/>
                  </a:cubicBezTo>
                  <a:cubicBezTo>
                    <a:pt x="2249" y="5754"/>
                    <a:pt x="2677" y="5746"/>
                    <a:pt x="3104" y="5731"/>
                  </a:cubicBezTo>
                  <a:lnTo>
                    <a:pt x="3136" y="5731"/>
                  </a:lnTo>
                  <a:cubicBezTo>
                    <a:pt x="3231" y="5731"/>
                    <a:pt x="3326" y="5667"/>
                    <a:pt x="3326" y="5572"/>
                  </a:cubicBezTo>
                  <a:cubicBezTo>
                    <a:pt x="3326" y="5477"/>
                    <a:pt x="3231" y="5382"/>
                    <a:pt x="3136" y="5382"/>
                  </a:cubicBezTo>
                  <a:lnTo>
                    <a:pt x="3041" y="5382"/>
                  </a:lnTo>
                  <a:cubicBezTo>
                    <a:pt x="2218" y="5382"/>
                    <a:pt x="1394" y="5382"/>
                    <a:pt x="539" y="5414"/>
                  </a:cubicBezTo>
                  <a:lnTo>
                    <a:pt x="539" y="5161"/>
                  </a:lnTo>
                  <a:lnTo>
                    <a:pt x="539" y="4717"/>
                  </a:lnTo>
                  <a:cubicBezTo>
                    <a:pt x="2693" y="4654"/>
                    <a:pt x="4656" y="4622"/>
                    <a:pt x="6556" y="4591"/>
                  </a:cubicBezTo>
                  <a:cubicBezTo>
                    <a:pt x="6588" y="5002"/>
                    <a:pt x="6651" y="5351"/>
                    <a:pt x="6715" y="5667"/>
                  </a:cubicBezTo>
                  <a:cubicBezTo>
                    <a:pt x="6746" y="5731"/>
                    <a:pt x="6810" y="5794"/>
                    <a:pt x="6905" y="5794"/>
                  </a:cubicBezTo>
                  <a:cubicBezTo>
                    <a:pt x="7000" y="5762"/>
                    <a:pt x="7063" y="5699"/>
                    <a:pt x="7063" y="5604"/>
                  </a:cubicBezTo>
                  <a:cubicBezTo>
                    <a:pt x="7031" y="5319"/>
                    <a:pt x="7000" y="4971"/>
                    <a:pt x="6936" y="4591"/>
                  </a:cubicBezTo>
                  <a:cubicBezTo>
                    <a:pt x="7870" y="4575"/>
                    <a:pt x="8757" y="4567"/>
                    <a:pt x="9604" y="4567"/>
                  </a:cubicBezTo>
                  <a:close/>
                  <a:moveTo>
                    <a:pt x="8683" y="1"/>
                  </a:moveTo>
                  <a:cubicBezTo>
                    <a:pt x="7932" y="1"/>
                    <a:pt x="7189" y="19"/>
                    <a:pt x="6461" y="62"/>
                  </a:cubicBezTo>
                  <a:cubicBezTo>
                    <a:pt x="6430" y="46"/>
                    <a:pt x="6390" y="38"/>
                    <a:pt x="6350" y="38"/>
                  </a:cubicBezTo>
                  <a:cubicBezTo>
                    <a:pt x="6311" y="38"/>
                    <a:pt x="6271" y="46"/>
                    <a:pt x="6239" y="62"/>
                  </a:cubicBezTo>
                  <a:cubicBezTo>
                    <a:pt x="4434" y="1075"/>
                    <a:pt x="2724" y="2342"/>
                    <a:pt x="1077" y="3577"/>
                  </a:cubicBezTo>
                  <a:cubicBezTo>
                    <a:pt x="792" y="3799"/>
                    <a:pt x="539" y="3989"/>
                    <a:pt x="254" y="4211"/>
                  </a:cubicBezTo>
                  <a:cubicBezTo>
                    <a:pt x="191" y="4242"/>
                    <a:pt x="159" y="4306"/>
                    <a:pt x="159" y="4369"/>
                  </a:cubicBezTo>
                  <a:cubicBezTo>
                    <a:pt x="64" y="4401"/>
                    <a:pt x="1" y="4496"/>
                    <a:pt x="1" y="4622"/>
                  </a:cubicBezTo>
                  <a:cubicBezTo>
                    <a:pt x="64" y="8929"/>
                    <a:pt x="286" y="12698"/>
                    <a:pt x="729" y="16150"/>
                  </a:cubicBezTo>
                  <a:cubicBezTo>
                    <a:pt x="666" y="16181"/>
                    <a:pt x="634" y="16213"/>
                    <a:pt x="634" y="16276"/>
                  </a:cubicBezTo>
                  <a:cubicBezTo>
                    <a:pt x="634" y="16371"/>
                    <a:pt x="697" y="16435"/>
                    <a:pt x="761" y="16466"/>
                  </a:cubicBezTo>
                  <a:lnTo>
                    <a:pt x="856" y="16466"/>
                  </a:lnTo>
                  <a:cubicBezTo>
                    <a:pt x="887" y="16498"/>
                    <a:pt x="919" y="16498"/>
                    <a:pt x="951" y="16498"/>
                  </a:cubicBezTo>
                  <a:cubicBezTo>
                    <a:pt x="2249" y="16783"/>
                    <a:pt x="3611" y="16846"/>
                    <a:pt x="4941" y="16846"/>
                  </a:cubicBezTo>
                  <a:cubicBezTo>
                    <a:pt x="5543" y="16846"/>
                    <a:pt x="6144" y="16815"/>
                    <a:pt x="6746" y="16815"/>
                  </a:cubicBezTo>
                  <a:lnTo>
                    <a:pt x="7000" y="16815"/>
                  </a:lnTo>
                  <a:cubicBezTo>
                    <a:pt x="8710" y="16783"/>
                    <a:pt x="10990" y="16688"/>
                    <a:pt x="13207" y="16245"/>
                  </a:cubicBezTo>
                  <a:cubicBezTo>
                    <a:pt x="13333" y="16213"/>
                    <a:pt x="13397" y="16118"/>
                    <a:pt x="13397" y="15991"/>
                  </a:cubicBezTo>
                  <a:cubicBezTo>
                    <a:pt x="13397" y="15928"/>
                    <a:pt x="13365" y="15865"/>
                    <a:pt x="13333" y="15833"/>
                  </a:cubicBezTo>
                  <a:cubicBezTo>
                    <a:pt x="15012" y="14535"/>
                    <a:pt x="16184" y="13300"/>
                    <a:pt x="16912" y="12033"/>
                  </a:cubicBezTo>
                  <a:cubicBezTo>
                    <a:pt x="16944" y="11969"/>
                    <a:pt x="16944" y="11906"/>
                    <a:pt x="16912" y="11843"/>
                  </a:cubicBezTo>
                  <a:cubicBezTo>
                    <a:pt x="16912" y="11811"/>
                    <a:pt x="16912" y="11779"/>
                    <a:pt x="16912" y="11748"/>
                  </a:cubicBezTo>
                  <a:lnTo>
                    <a:pt x="16912" y="11716"/>
                  </a:lnTo>
                  <a:lnTo>
                    <a:pt x="17070" y="11748"/>
                  </a:lnTo>
                  <a:cubicBezTo>
                    <a:pt x="17165" y="11748"/>
                    <a:pt x="17260" y="11684"/>
                    <a:pt x="17292" y="11558"/>
                  </a:cubicBezTo>
                  <a:cubicBezTo>
                    <a:pt x="17292" y="11463"/>
                    <a:pt x="17229" y="11368"/>
                    <a:pt x="17134" y="11336"/>
                  </a:cubicBezTo>
                  <a:cubicBezTo>
                    <a:pt x="17070" y="11336"/>
                    <a:pt x="17039" y="11336"/>
                    <a:pt x="16975" y="11304"/>
                  </a:cubicBezTo>
                  <a:cubicBezTo>
                    <a:pt x="17292" y="8454"/>
                    <a:pt x="17197" y="5129"/>
                    <a:pt x="16627" y="1107"/>
                  </a:cubicBezTo>
                  <a:cubicBezTo>
                    <a:pt x="16627" y="1075"/>
                    <a:pt x="16627" y="1075"/>
                    <a:pt x="16595" y="1044"/>
                  </a:cubicBezTo>
                  <a:cubicBezTo>
                    <a:pt x="16627" y="1012"/>
                    <a:pt x="16627" y="980"/>
                    <a:pt x="16627" y="949"/>
                  </a:cubicBezTo>
                  <a:cubicBezTo>
                    <a:pt x="16754" y="917"/>
                    <a:pt x="16817" y="822"/>
                    <a:pt x="16817" y="727"/>
                  </a:cubicBezTo>
                  <a:cubicBezTo>
                    <a:pt x="16849" y="600"/>
                    <a:pt x="16754" y="474"/>
                    <a:pt x="16595" y="474"/>
                  </a:cubicBezTo>
                  <a:cubicBezTo>
                    <a:pt x="14012" y="228"/>
                    <a:pt x="11296" y="1"/>
                    <a:pt x="86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1219411" y="4259868"/>
              <a:ext cx="12921" cy="56853"/>
            </a:xfrm>
            <a:custGeom>
              <a:avLst/>
              <a:gdLst/>
              <a:ahLst/>
              <a:cxnLst/>
              <a:rect l="l" t="t" r="r" b="b"/>
              <a:pathLst>
                <a:path w="413" h="1806" extrusionOk="0">
                  <a:moveTo>
                    <a:pt x="223" y="0"/>
                  </a:moveTo>
                  <a:cubicBezTo>
                    <a:pt x="128" y="0"/>
                    <a:pt x="64" y="63"/>
                    <a:pt x="64" y="158"/>
                  </a:cubicBezTo>
                  <a:cubicBezTo>
                    <a:pt x="33" y="253"/>
                    <a:pt x="33" y="380"/>
                    <a:pt x="33" y="507"/>
                  </a:cubicBezTo>
                  <a:cubicBezTo>
                    <a:pt x="33" y="887"/>
                    <a:pt x="1" y="1267"/>
                    <a:pt x="33" y="1647"/>
                  </a:cubicBezTo>
                  <a:cubicBezTo>
                    <a:pt x="33" y="1742"/>
                    <a:pt x="128" y="1805"/>
                    <a:pt x="223" y="1805"/>
                  </a:cubicBezTo>
                  <a:cubicBezTo>
                    <a:pt x="318" y="1805"/>
                    <a:pt x="381" y="1742"/>
                    <a:pt x="381" y="1647"/>
                  </a:cubicBezTo>
                  <a:cubicBezTo>
                    <a:pt x="413" y="1267"/>
                    <a:pt x="413" y="887"/>
                    <a:pt x="381" y="507"/>
                  </a:cubicBezTo>
                  <a:lnTo>
                    <a:pt x="381" y="158"/>
                  </a:lnTo>
                  <a:cubicBezTo>
                    <a:pt x="381" y="63"/>
                    <a:pt x="318" y="0"/>
                    <a:pt x="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1122339" y="4455620"/>
              <a:ext cx="47584" cy="42529"/>
            </a:xfrm>
            <a:custGeom>
              <a:avLst/>
              <a:gdLst/>
              <a:ahLst/>
              <a:cxnLst/>
              <a:rect l="l" t="t" r="r" b="b"/>
              <a:pathLst>
                <a:path w="1521" h="1351" extrusionOk="0">
                  <a:moveTo>
                    <a:pt x="1339" y="0"/>
                  </a:moveTo>
                  <a:cubicBezTo>
                    <a:pt x="1309" y="0"/>
                    <a:pt x="1275" y="8"/>
                    <a:pt x="1235" y="21"/>
                  </a:cubicBezTo>
                  <a:cubicBezTo>
                    <a:pt x="919" y="211"/>
                    <a:pt x="634" y="496"/>
                    <a:pt x="349" y="781"/>
                  </a:cubicBezTo>
                  <a:cubicBezTo>
                    <a:pt x="254" y="876"/>
                    <a:pt x="190" y="971"/>
                    <a:pt x="95" y="1066"/>
                  </a:cubicBezTo>
                  <a:cubicBezTo>
                    <a:pt x="0" y="1129"/>
                    <a:pt x="0" y="1224"/>
                    <a:pt x="64" y="1288"/>
                  </a:cubicBezTo>
                  <a:cubicBezTo>
                    <a:pt x="95" y="1351"/>
                    <a:pt x="159" y="1351"/>
                    <a:pt x="222" y="1351"/>
                  </a:cubicBezTo>
                  <a:cubicBezTo>
                    <a:pt x="254" y="1351"/>
                    <a:pt x="285" y="1351"/>
                    <a:pt x="317" y="1319"/>
                  </a:cubicBezTo>
                  <a:cubicBezTo>
                    <a:pt x="412" y="1224"/>
                    <a:pt x="539" y="1161"/>
                    <a:pt x="634" y="1066"/>
                  </a:cubicBezTo>
                  <a:cubicBezTo>
                    <a:pt x="919" y="844"/>
                    <a:pt x="1235" y="591"/>
                    <a:pt x="1457" y="274"/>
                  </a:cubicBezTo>
                  <a:cubicBezTo>
                    <a:pt x="1520" y="211"/>
                    <a:pt x="1520" y="116"/>
                    <a:pt x="1457" y="52"/>
                  </a:cubicBezTo>
                  <a:cubicBezTo>
                    <a:pt x="1420" y="15"/>
                    <a:pt x="1383" y="0"/>
                    <a:pt x="1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1193665" y="4358153"/>
              <a:ext cx="46583" cy="78196"/>
            </a:xfrm>
            <a:custGeom>
              <a:avLst/>
              <a:gdLst/>
              <a:ahLst/>
              <a:cxnLst/>
              <a:rect l="l" t="t" r="r" b="b"/>
              <a:pathLst>
                <a:path w="1489" h="2484" extrusionOk="0">
                  <a:moveTo>
                    <a:pt x="1026" y="1"/>
                  </a:moveTo>
                  <a:cubicBezTo>
                    <a:pt x="1001" y="1"/>
                    <a:pt x="976" y="5"/>
                    <a:pt x="951" y="13"/>
                  </a:cubicBezTo>
                  <a:cubicBezTo>
                    <a:pt x="887" y="45"/>
                    <a:pt x="856" y="140"/>
                    <a:pt x="887" y="203"/>
                  </a:cubicBezTo>
                  <a:cubicBezTo>
                    <a:pt x="951" y="393"/>
                    <a:pt x="1014" y="583"/>
                    <a:pt x="1014" y="773"/>
                  </a:cubicBezTo>
                  <a:cubicBezTo>
                    <a:pt x="1046" y="868"/>
                    <a:pt x="1014" y="963"/>
                    <a:pt x="1014" y="1090"/>
                  </a:cubicBezTo>
                  <a:cubicBezTo>
                    <a:pt x="1014" y="1153"/>
                    <a:pt x="1014" y="1217"/>
                    <a:pt x="1014" y="1312"/>
                  </a:cubicBezTo>
                  <a:cubicBezTo>
                    <a:pt x="1014" y="1343"/>
                    <a:pt x="1046" y="1407"/>
                    <a:pt x="1077" y="1438"/>
                  </a:cubicBezTo>
                  <a:cubicBezTo>
                    <a:pt x="571" y="1565"/>
                    <a:pt x="222" y="2008"/>
                    <a:pt x="64" y="2198"/>
                  </a:cubicBezTo>
                  <a:cubicBezTo>
                    <a:pt x="0" y="2262"/>
                    <a:pt x="32" y="2388"/>
                    <a:pt x="95" y="2452"/>
                  </a:cubicBezTo>
                  <a:cubicBezTo>
                    <a:pt x="159" y="2483"/>
                    <a:pt x="190" y="2483"/>
                    <a:pt x="222" y="2483"/>
                  </a:cubicBezTo>
                  <a:cubicBezTo>
                    <a:pt x="285" y="2483"/>
                    <a:pt x="317" y="2452"/>
                    <a:pt x="349" y="2420"/>
                  </a:cubicBezTo>
                  <a:cubicBezTo>
                    <a:pt x="475" y="2262"/>
                    <a:pt x="634" y="2135"/>
                    <a:pt x="792" y="2008"/>
                  </a:cubicBezTo>
                  <a:cubicBezTo>
                    <a:pt x="887" y="1945"/>
                    <a:pt x="982" y="1913"/>
                    <a:pt x="1109" y="1850"/>
                  </a:cubicBezTo>
                  <a:lnTo>
                    <a:pt x="1267" y="1787"/>
                  </a:lnTo>
                  <a:cubicBezTo>
                    <a:pt x="1362" y="1723"/>
                    <a:pt x="1394" y="1628"/>
                    <a:pt x="1362" y="1565"/>
                  </a:cubicBezTo>
                  <a:cubicBezTo>
                    <a:pt x="1362" y="1502"/>
                    <a:pt x="1331" y="1470"/>
                    <a:pt x="1299" y="1438"/>
                  </a:cubicBezTo>
                  <a:cubicBezTo>
                    <a:pt x="1331" y="1438"/>
                    <a:pt x="1362" y="1407"/>
                    <a:pt x="1362" y="1343"/>
                  </a:cubicBezTo>
                  <a:cubicBezTo>
                    <a:pt x="1489" y="900"/>
                    <a:pt x="1299" y="362"/>
                    <a:pt x="1172" y="77"/>
                  </a:cubicBezTo>
                  <a:cubicBezTo>
                    <a:pt x="1149" y="30"/>
                    <a:pt x="1092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1257077" y="4397977"/>
              <a:ext cx="46583" cy="12466"/>
            </a:xfrm>
            <a:custGeom>
              <a:avLst/>
              <a:gdLst/>
              <a:ahLst/>
              <a:cxnLst/>
              <a:rect l="l" t="t" r="r" b="b"/>
              <a:pathLst>
                <a:path w="1489" h="396" extrusionOk="0">
                  <a:moveTo>
                    <a:pt x="1015" y="1"/>
                  </a:moveTo>
                  <a:cubicBezTo>
                    <a:pt x="806" y="1"/>
                    <a:pt x="602" y="15"/>
                    <a:pt x="412" y="15"/>
                  </a:cubicBezTo>
                  <a:lnTo>
                    <a:pt x="159" y="47"/>
                  </a:lnTo>
                  <a:cubicBezTo>
                    <a:pt x="64" y="47"/>
                    <a:pt x="0" y="110"/>
                    <a:pt x="0" y="205"/>
                  </a:cubicBezTo>
                  <a:cubicBezTo>
                    <a:pt x="0" y="300"/>
                    <a:pt x="64" y="363"/>
                    <a:pt x="159" y="363"/>
                  </a:cubicBezTo>
                  <a:lnTo>
                    <a:pt x="412" y="395"/>
                  </a:lnTo>
                  <a:lnTo>
                    <a:pt x="1330" y="395"/>
                  </a:lnTo>
                  <a:cubicBezTo>
                    <a:pt x="1425" y="363"/>
                    <a:pt x="1489" y="300"/>
                    <a:pt x="1489" y="205"/>
                  </a:cubicBezTo>
                  <a:cubicBezTo>
                    <a:pt x="1489" y="110"/>
                    <a:pt x="1425" y="47"/>
                    <a:pt x="1330" y="15"/>
                  </a:cubicBezTo>
                  <a:cubicBezTo>
                    <a:pt x="1225" y="4"/>
                    <a:pt x="1119" y="1"/>
                    <a:pt x="1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1425507" y="4391523"/>
              <a:ext cx="53529" cy="17912"/>
            </a:xfrm>
            <a:custGeom>
              <a:avLst/>
              <a:gdLst/>
              <a:ahLst/>
              <a:cxnLst/>
              <a:rect l="l" t="t" r="r" b="b"/>
              <a:pathLst>
                <a:path w="1711" h="569" extrusionOk="0">
                  <a:moveTo>
                    <a:pt x="1105" y="1"/>
                  </a:moveTo>
                  <a:cubicBezTo>
                    <a:pt x="718" y="1"/>
                    <a:pt x="356" y="120"/>
                    <a:pt x="127" y="188"/>
                  </a:cubicBezTo>
                  <a:cubicBezTo>
                    <a:pt x="32" y="252"/>
                    <a:pt x="0" y="378"/>
                    <a:pt x="32" y="442"/>
                  </a:cubicBezTo>
                  <a:cubicBezTo>
                    <a:pt x="32" y="537"/>
                    <a:pt x="95" y="568"/>
                    <a:pt x="190" y="568"/>
                  </a:cubicBezTo>
                  <a:lnTo>
                    <a:pt x="253" y="568"/>
                  </a:lnTo>
                  <a:cubicBezTo>
                    <a:pt x="538" y="459"/>
                    <a:pt x="807" y="425"/>
                    <a:pt x="1103" y="425"/>
                  </a:cubicBezTo>
                  <a:cubicBezTo>
                    <a:pt x="1236" y="425"/>
                    <a:pt x="1373" y="432"/>
                    <a:pt x="1520" y="442"/>
                  </a:cubicBezTo>
                  <a:cubicBezTo>
                    <a:pt x="1615" y="442"/>
                    <a:pt x="1678" y="378"/>
                    <a:pt x="1710" y="283"/>
                  </a:cubicBezTo>
                  <a:cubicBezTo>
                    <a:pt x="1710" y="188"/>
                    <a:pt x="1647" y="93"/>
                    <a:pt x="1552" y="62"/>
                  </a:cubicBezTo>
                  <a:cubicBezTo>
                    <a:pt x="1403" y="18"/>
                    <a:pt x="1253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41"/>
          <p:cNvGrpSpPr/>
          <p:nvPr/>
        </p:nvGrpSpPr>
        <p:grpSpPr>
          <a:xfrm>
            <a:off x="2665075" y="1524850"/>
            <a:ext cx="530348" cy="530343"/>
            <a:chOff x="2665075" y="1524850"/>
            <a:chExt cx="530348" cy="530343"/>
          </a:xfrm>
        </p:grpSpPr>
        <p:sp>
          <p:nvSpPr>
            <p:cNvPr id="1360" name="Google Shape;1360;p41"/>
            <p:cNvSpPr/>
            <p:nvPr/>
          </p:nvSpPr>
          <p:spPr>
            <a:xfrm>
              <a:off x="2665075" y="1524850"/>
              <a:ext cx="530348" cy="530343"/>
            </a:xfrm>
            <a:custGeom>
              <a:avLst/>
              <a:gdLst/>
              <a:ahLst/>
              <a:cxnLst/>
              <a:rect l="l" t="t" r="r" b="b"/>
              <a:pathLst>
                <a:path w="16754" h="16855" extrusionOk="0">
                  <a:moveTo>
                    <a:pt x="4920" y="385"/>
                  </a:moveTo>
                  <a:cubicBezTo>
                    <a:pt x="4958" y="385"/>
                    <a:pt x="4997" y="386"/>
                    <a:pt x="5036" y="387"/>
                  </a:cubicBezTo>
                  <a:cubicBezTo>
                    <a:pt x="6334" y="450"/>
                    <a:pt x="7538" y="989"/>
                    <a:pt x="8424" y="2002"/>
                  </a:cubicBezTo>
                  <a:cubicBezTo>
                    <a:pt x="9311" y="2952"/>
                    <a:pt x="9786" y="4250"/>
                    <a:pt x="9754" y="5549"/>
                  </a:cubicBezTo>
                  <a:cubicBezTo>
                    <a:pt x="9659" y="8051"/>
                    <a:pt x="7823" y="9919"/>
                    <a:pt x="5447" y="9919"/>
                  </a:cubicBezTo>
                  <a:lnTo>
                    <a:pt x="5416" y="9919"/>
                  </a:lnTo>
                  <a:cubicBezTo>
                    <a:pt x="5384" y="9919"/>
                    <a:pt x="5352" y="9888"/>
                    <a:pt x="5321" y="9888"/>
                  </a:cubicBezTo>
                  <a:cubicBezTo>
                    <a:pt x="5282" y="9889"/>
                    <a:pt x="5243" y="9889"/>
                    <a:pt x="5205" y="9889"/>
                  </a:cubicBezTo>
                  <a:cubicBezTo>
                    <a:pt x="4010" y="9889"/>
                    <a:pt x="2852" y="9415"/>
                    <a:pt x="1932" y="8526"/>
                  </a:cubicBezTo>
                  <a:cubicBezTo>
                    <a:pt x="950" y="7576"/>
                    <a:pt x="412" y="6309"/>
                    <a:pt x="380" y="5042"/>
                  </a:cubicBezTo>
                  <a:cubicBezTo>
                    <a:pt x="349" y="3775"/>
                    <a:pt x="824" y="2604"/>
                    <a:pt x="1742" y="1717"/>
                  </a:cubicBezTo>
                  <a:cubicBezTo>
                    <a:pt x="2601" y="858"/>
                    <a:pt x="3727" y="385"/>
                    <a:pt x="4920" y="385"/>
                  </a:cubicBezTo>
                  <a:close/>
                  <a:moveTo>
                    <a:pt x="9184" y="8431"/>
                  </a:moveTo>
                  <a:cubicBezTo>
                    <a:pt x="9628" y="8842"/>
                    <a:pt x="10103" y="9317"/>
                    <a:pt x="10673" y="9856"/>
                  </a:cubicBezTo>
                  <a:cubicBezTo>
                    <a:pt x="10641" y="9888"/>
                    <a:pt x="10609" y="9951"/>
                    <a:pt x="10578" y="10014"/>
                  </a:cubicBezTo>
                  <a:cubicBezTo>
                    <a:pt x="10451" y="10173"/>
                    <a:pt x="10388" y="10331"/>
                    <a:pt x="10229" y="10489"/>
                  </a:cubicBezTo>
                  <a:cubicBezTo>
                    <a:pt x="10039" y="10679"/>
                    <a:pt x="9818" y="10806"/>
                    <a:pt x="9564" y="10933"/>
                  </a:cubicBezTo>
                  <a:cubicBezTo>
                    <a:pt x="9469" y="10806"/>
                    <a:pt x="9374" y="10711"/>
                    <a:pt x="9279" y="10616"/>
                  </a:cubicBezTo>
                  <a:lnTo>
                    <a:pt x="9279" y="10616"/>
                  </a:lnTo>
                  <a:cubicBezTo>
                    <a:pt x="9406" y="10648"/>
                    <a:pt x="9564" y="10648"/>
                    <a:pt x="9691" y="10648"/>
                  </a:cubicBezTo>
                  <a:cubicBezTo>
                    <a:pt x="9754" y="10648"/>
                    <a:pt x="9818" y="10584"/>
                    <a:pt x="9818" y="10521"/>
                  </a:cubicBezTo>
                  <a:cubicBezTo>
                    <a:pt x="9818" y="10458"/>
                    <a:pt x="9754" y="10394"/>
                    <a:pt x="9691" y="10394"/>
                  </a:cubicBezTo>
                  <a:cubicBezTo>
                    <a:pt x="9406" y="10394"/>
                    <a:pt x="9153" y="10331"/>
                    <a:pt x="8899" y="10268"/>
                  </a:cubicBezTo>
                  <a:lnTo>
                    <a:pt x="8773" y="10109"/>
                  </a:lnTo>
                  <a:lnTo>
                    <a:pt x="8773" y="10109"/>
                  </a:lnTo>
                  <a:cubicBezTo>
                    <a:pt x="8963" y="10141"/>
                    <a:pt x="9153" y="10173"/>
                    <a:pt x="9343" y="10204"/>
                  </a:cubicBezTo>
                  <a:cubicBezTo>
                    <a:pt x="9438" y="10204"/>
                    <a:pt x="9501" y="10141"/>
                    <a:pt x="9501" y="10078"/>
                  </a:cubicBezTo>
                  <a:cubicBezTo>
                    <a:pt x="9501" y="10014"/>
                    <a:pt x="9469" y="9951"/>
                    <a:pt x="9406" y="9919"/>
                  </a:cubicBezTo>
                  <a:cubicBezTo>
                    <a:pt x="9058" y="9888"/>
                    <a:pt x="8709" y="9824"/>
                    <a:pt x="8424" y="9761"/>
                  </a:cubicBezTo>
                  <a:lnTo>
                    <a:pt x="8393" y="9729"/>
                  </a:lnTo>
                  <a:lnTo>
                    <a:pt x="8393" y="9729"/>
                  </a:lnTo>
                  <a:cubicBezTo>
                    <a:pt x="8551" y="9761"/>
                    <a:pt x="8678" y="9793"/>
                    <a:pt x="8836" y="9793"/>
                  </a:cubicBezTo>
                  <a:cubicBezTo>
                    <a:pt x="8853" y="9798"/>
                    <a:pt x="8870" y="9801"/>
                    <a:pt x="8885" y="9801"/>
                  </a:cubicBezTo>
                  <a:cubicBezTo>
                    <a:pt x="8952" y="9801"/>
                    <a:pt x="8994" y="9749"/>
                    <a:pt x="8994" y="9698"/>
                  </a:cubicBezTo>
                  <a:cubicBezTo>
                    <a:pt x="9026" y="9603"/>
                    <a:pt x="8963" y="9539"/>
                    <a:pt x="8899" y="9539"/>
                  </a:cubicBezTo>
                  <a:cubicBezTo>
                    <a:pt x="8678" y="9508"/>
                    <a:pt x="8424" y="9444"/>
                    <a:pt x="8203" y="9412"/>
                  </a:cubicBezTo>
                  <a:cubicBezTo>
                    <a:pt x="8583" y="9159"/>
                    <a:pt x="8899" y="8811"/>
                    <a:pt x="9184" y="8431"/>
                  </a:cubicBezTo>
                  <a:close/>
                  <a:moveTo>
                    <a:pt x="10958" y="10141"/>
                  </a:moveTo>
                  <a:cubicBezTo>
                    <a:pt x="11369" y="10521"/>
                    <a:pt x="11749" y="10869"/>
                    <a:pt x="12161" y="11249"/>
                  </a:cubicBezTo>
                  <a:lnTo>
                    <a:pt x="12573" y="11629"/>
                  </a:lnTo>
                  <a:cubicBezTo>
                    <a:pt x="12826" y="11851"/>
                    <a:pt x="13143" y="12104"/>
                    <a:pt x="13491" y="12389"/>
                  </a:cubicBezTo>
                  <a:cubicBezTo>
                    <a:pt x="14663" y="13371"/>
                    <a:pt x="16120" y="14543"/>
                    <a:pt x="16247" y="15746"/>
                  </a:cubicBezTo>
                  <a:cubicBezTo>
                    <a:pt x="16247" y="15810"/>
                    <a:pt x="16247" y="15841"/>
                    <a:pt x="16278" y="15873"/>
                  </a:cubicBezTo>
                  <a:cubicBezTo>
                    <a:pt x="16247" y="15936"/>
                    <a:pt x="16183" y="16000"/>
                    <a:pt x="16151" y="16031"/>
                  </a:cubicBezTo>
                  <a:lnTo>
                    <a:pt x="16088" y="16095"/>
                  </a:lnTo>
                  <a:cubicBezTo>
                    <a:pt x="16056" y="16126"/>
                    <a:pt x="15993" y="16221"/>
                    <a:pt x="15930" y="16285"/>
                  </a:cubicBezTo>
                  <a:cubicBezTo>
                    <a:pt x="15898" y="16285"/>
                    <a:pt x="15866" y="16285"/>
                    <a:pt x="15835" y="16316"/>
                  </a:cubicBezTo>
                  <a:cubicBezTo>
                    <a:pt x="15761" y="16348"/>
                    <a:pt x="15676" y="16362"/>
                    <a:pt x="15585" y="16362"/>
                  </a:cubicBezTo>
                  <a:cubicBezTo>
                    <a:pt x="15402" y="16362"/>
                    <a:pt x="15191" y="16306"/>
                    <a:pt x="14980" y="16221"/>
                  </a:cubicBezTo>
                  <a:lnTo>
                    <a:pt x="14980" y="16221"/>
                  </a:lnTo>
                  <a:cubicBezTo>
                    <a:pt x="15170" y="16253"/>
                    <a:pt x="15328" y="16253"/>
                    <a:pt x="15518" y="16285"/>
                  </a:cubicBezTo>
                  <a:cubicBezTo>
                    <a:pt x="15581" y="16285"/>
                    <a:pt x="15645" y="16221"/>
                    <a:pt x="15676" y="16158"/>
                  </a:cubicBezTo>
                  <a:cubicBezTo>
                    <a:pt x="15676" y="16063"/>
                    <a:pt x="15613" y="16000"/>
                    <a:pt x="15550" y="16000"/>
                  </a:cubicBezTo>
                  <a:cubicBezTo>
                    <a:pt x="15233" y="15968"/>
                    <a:pt x="14790" y="15905"/>
                    <a:pt x="14378" y="15873"/>
                  </a:cubicBezTo>
                  <a:cubicBezTo>
                    <a:pt x="14251" y="15810"/>
                    <a:pt x="14156" y="15715"/>
                    <a:pt x="14061" y="15620"/>
                  </a:cubicBezTo>
                  <a:lnTo>
                    <a:pt x="13998" y="15556"/>
                  </a:lnTo>
                  <a:lnTo>
                    <a:pt x="13998" y="15556"/>
                  </a:lnTo>
                  <a:cubicBezTo>
                    <a:pt x="14156" y="15588"/>
                    <a:pt x="14346" y="15620"/>
                    <a:pt x="14505" y="15651"/>
                  </a:cubicBezTo>
                  <a:cubicBezTo>
                    <a:pt x="14600" y="15651"/>
                    <a:pt x="14663" y="15620"/>
                    <a:pt x="14663" y="15556"/>
                  </a:cubicBezTo>
                  <a:cubicBezTo>
                    <a:pt x="14663" y="15461"/>
                    <a:pt x="14631" y="15398"/>
                    <a:pt x="14568" y="15398"/>
                  </a:cubicBezTo>
                  <a:cubicBezTo>
                    <a:pt x="14346" y="15335"/>
                    <a:pt x="14093" y="15303"/>
                    <a:pt x="13871" y="15271"/>
                  </a:cubicBezTo>
                  <a:lnTo>
                    <a:pt x="13681" y="15240"/>
                  </a:lnTo>
                  <a:lnTo>
                    <a:pt x="13206" y="14733"/>
                  </a:lnTo>
                  <a:lnTo>
                    <a:pt x="13206" y="14733"/>
                  </a:lnTo>
                  <a:cubicBezTo>
                    <a:pt x="13650" y="14860"/>
                    <a:pt x="14061" y="14986"/>
                    <a:pt x="14441" y="15113"/>
                  </a:cubicBezTo>
                  <a:cubicBezTo>
                    <a:pt x="14459" y="15119"/>
                    <a:pt x="14475" y="15121"/>
                    <a:pt x="14490" y="15121"/>
                  </a:cubicBezTo>
                  <a:cubicBezTo>
                    <a:pt x="14559" y="15121"/>
                    <a:pt x="14606" y="15070"/>
                    <a:pt x="14631" y="15018"/>
                  </a:cubicBezTo>
                  <a:cubicBezTo>
                    <a:pt x="14663" y="14955"/>
                    <a:pt x="14631" y="14860"/>
                    <a:pt x="14536" y="14828"/>
                  </a:cubicBezTo>
                  <a:cubicBezTo>
                    <a:pt x="14030" y="14670"/>
                    <a:pt x="13460" y="14480"/>
                    <a:pt x="12858" y="14353"/>
                  </a:cubicBezTo>
                  <a:lnTo>
                    <a:pt x="12320" y="13814"/>
                  </a:lnTo>
                  <a:cubicBezTo>
                    <a:pt x="12446" y="13814"/>
                    <a:pt x="12573" y="13846"/>
                    <a:pt x="12700" y="13846"/>
                  </a:cubicBezTo>
                  <a:cubicBezTo>
                    <a:pt x="12763" y="13846"/>
                    <a:pt x="12826" y="13814"/>
                    <a:pt x="12826" y="13751"/>
                  </a:cubicBezTo>
                  <a:cubicBezTo>
                    <a:pt x="12826" y="13688"/>
                    <a:pt x="12795" y="13593"/>
                    <a:pt x="12731" y="13593"/>
                  </a:cubicBezTo>
                  <a:cubicBezTo>
                    <a:pt x="12478" y="13561"/>
                    <a:pt x="12256" y="13529"/>
                    <a:pt x="12035" y="13498"/>
                  </a:cubicBezTo>
                  <a:lnTo>
                    <a:pt x="11654" y="13086"/>
                  </a:lnTo>
                  <a:lnTo>
                    <a:pt x="11654" y="13086"/>
                  </a:lnTo>
                  <a:cubicBezTo>
                    <a:pt x="12003" y="13181"/>
                    <a:pt x="12288" y="13244"/>
                    <a:pt x="12573" y="13308"/>
                  </a:cubicBezTo>
                  <a:cubicBezTo>
                    <a:pt x="12668" y="13308"/>
                    <a:pt x="12731" y="13276"/>
                    <a:pt x="12731" y="13181"/>
                  </a:cubicBezTo>
                  <a:cubicBezTo>
                    <a:pt x="12763" y="13118"/>
                    <a:pt x="12700" y="13054"/>
                    <a:pt x="12636" y="13054"/>
                  </a:cubicBezTo>
                  <a:cubicBezTo>
                    <a:pt x="12130" y="12959"/>
                    <a:pt x="11718" y="12864"/>
                    <a:pt x="11338" y="12769"/>
                  </a:cubicBezTo>
                  <a:lnTo>
                    <a:pt x="10863" y="12263"/>
                  </a:lnTo>
                  <a:lnTo>
                    <a:pt x="10863" y="12263"/>
                  </a:lnTo>
                  <a:cubicBezTo>
                    <a:pt x="11179" y="12326"/>
                    <a:pt x="11464" y="12389"/>
                    <a:pt x="11781" y="12453"/>
                  </a:cubicBezTo>
                  <a:cubicBezTo>
                    <a:pt x="11845" y="12453"/>
                    <a:pt x="11908" y="12421"/>
                    <a:pt x="11940" y="12358"/>
                  </a:cubicBezTo>
                  <a:cubicBezTo>
                    <a:pt x="11940" y="12263"/>
                    <a:pt x="11908" y="12199"/>
                    <a:pt x="11845" y="12199"/>
                  </a:cubicBezTo>
                  <a:cubicBezTo>
                    <a:pt x="11401" y="12104"/>
                    <a:pt x="10989" y="12009"/>
                    <a:pt x="10546" y="11914"/>
                  </a:cubicBezTo>
                  <a:lnTo>
                    <a:pt x="10451" y="11819"/>
                  </a:lnTo>
                  <a:cubicBezTo>
                    <a:pt x="10356" y="11724"/>
                    <a:pt x="10261" y="11629"/>
                    <a:pt x="10198" y="11566"/>
                  </a:cubicBezTo>
                  <a:lnTo>
                    <a:pt x="10198" y="11566"/>
                  </a:lnTo>
                  <a:cubicBezTo>
                    <a:pt x="10514" y="11629"/>
                    <a:pt x="10831" y="11693"/>
                    <a:pt x="11148" y="11788"/>
                  </a:cubicBezTo>
                  <a:cubicBezTo>
                    <a:pt x="11211" y="11788"/>
                    <a:pt x="11274" y="11756"/>
                    <a:pt x="11306" y="11693"/>
                  </a:cubicBezTo>
                  <a:cubicBezTo>
                    <a:pt x="11306" y="11629"/>
                    <a:pt x="11274" y="11566"/>
                    <a:pt x="11211" y="11534"/>
                  </a:cubicBezTo>
                  <a:cubicBezTo>
                    <a:pt x="10768" y="11408"/>
                    <a:pt x="10293" y="11313"/>
                    <a:pt x="9849" y="11218"/>
                  </a:cubicBezTo>
                  <a:lnTo>
                    <a:pt x="9818" y="11186"/>
                  </a:lnTo>
                  <a:cubicBezTo>
                    <a:pt x="10293" y="10996"/>
                    <a:pt x="10768" y="10616"/>
                    <a:pt x="10958" y="10141"/>
                  </a:cubicBezTo>
                  <a:close/>
                  <a:moveTo>
                    <a:pt x="5007" y="1"/>
                  </a:moveTo>
                  <a:cubicBezTo>
                    <a:pt x="3766" y="1"/>
                    <a:pt x="2567" y="442"/>
                    <a:pt x="1647" y="1274"/>
                  </a:cubicBezTo>
                  <a:cubicBezTo>
                    <a:pt x="634" y="2192"/>
                    <a:pt x="64" y="3490"/>
                    <a:pt x="32" y="4852"/>
                  </a:cubicBezTo>
                  <a:cubicBezTo>
                    <a:pt x="0" y="6182"/>
                    <a:pt x="570" y="7607"/>
                    <a:pt x="1584" y="8652"/>
                  </a:cubicBezTo>
                  <a:cubicBezTo>
                    <a:pt x="2502" y="9603"/>
                    <a:pt x="3642" y="10141"/>
                    <a:pt x="4846" y="10204"/>
                  </a:cubicBezTo>
                  <a:lnTo>
                    <a:pt x="4909" y="10204"/>
                  </a:lnTo>
                  <a:cubicBezTo>
                    <a:pt x="5146" y="10240"/>
                    <a:pt x="5384" y="10258"/>
                    <a:pt x="5620" y="10258"/>
                  </a:cubicBezTo>
                  <a:cubicBezTo>
                    <a:pt x="6421" y="10258"/>
                    <a:pt x="7201" y="10050"/>
                    <a:pt x="7886" y="9634"/>
                  </a:cubicBezTo>
                  <a:cubicBezTo>
                    <a:pt x="7918" y="9666"/>
                    <a:pt x="7949" y="9729"/>
                    <a:pt x="7981" y="9761"/>
                  </a:cubicBezTo>
                  <a:cubicBezTo>
                    <a:pt x="8013" y="9793"/>
                    <a:pt x="8044" y="9824"/>
                    <a:pt x="8076" y="9856"/>
                  </a:cubicBezTo>
                  <a:cubicBezTo>
                    <a:pt x="8076" y="9856"/>
                    <a:pt x="8076" y="9888"/>
                    <a:pt x="8076" y="9888"/>
                  </a:cubicBezTo>
                  <a:cubicBezTo>
                    <a:pt x="8108" y="9919"/>
                    <a:pt x="8139" y="9951"/>
                    <a:pt x="8171" y="9951"/>
                  </a:cubicBezTo>
                  <a:cubicBezTo>
                    <a:pt x="9279" y="11218"/>
                    <a:pt x="10451" y="12421"/>
                    <a:pt x="11591" y="13593"/>
                  </a:cubicBezTo>
                  <a:cubicBezTo>
                    <a:pt x="11845" y="13878"/>
                    <a:pt x="12130" y="14163"/>
                    <a:pt x="12383" y="14448"/>
                  </a:cubicBezTo>
                  <a:cubicBezTo>
                    <a:pt x="12415" y="14480"/>
                    <a:pt x="12415" y="14480"/>
                    <a:pt x="12446" y="14511"/>
                  </a:cubicBezTo>
                  <a:lnTo>
                    <a:pt x="12573" y="14638"/>
                  </a:lnTo>
                  <a:lnTo>
                    <a:pt x="12858" y="14923"/>
                  </a:lnTo>
                  <a:cubicBezTo>
                    <a:pt x="12985" y="15050"/>
                    <a:pt x="13111" y="15208"/>
                    <a:pt x="13238" y="15366"/>
                  </a:cubicBezTo>
                  <a:cubicBezTo>
                    <a:pt x="13808" y="16031"/>
                    <a:pt x="14505" y="16855"/>
                    <a:pt x="15296" y="16855"/>
                  </a:cubicBezTo>
                  <a:cubicBezTo>
                    <a:pt x="15486" y="16855"/>
                    <a:pt x="15676" y="16823"/>
                    <a:pt x="15866" y="16696"/>
                  </a:cubicBezTo>
                  <a:cubicBezTo>
                    <a:pt x="16088" y="16665"/>
                    <a:pt x="16310" y="16380"/>
                    <a:pt x="16437" y="16253"/>
                  </a:cubicBezTo>
                  <a:lnTo>
                    <a:pt x="16437" y="16221"/>
                  </a:lnTo>
                  <a:cubicBezTo>
                    <a:pt x="16595" y="16031"/>
                    <a:pt x="16753" y="15810"/>
                    <a:pt x="16690" y="15651"/>
                  </a:cubicBezTo>
                  <a:cubicBezTo>
                    <a:pt x="16690" y="15588"/>
                    <a:pt x="16658" y="15525"/>
                    <a:pt x="16563" y="15493"/>
                  </a:cubicBezTo>
                  <a:cubicBezTo>
                    <a:pt x="16437" y="14448"/>
                    <a:pt x="15486" y="13656"/>
                    <a:pt x="14631" y="12959"/>
                  </a:cubicBezTo>
                  <a:cubicBezTo>
                    <a:pt x="14410" y="12769"/>
                    <a:pt x="14188" y="12579"/>
                    <a:pt x="13998" y="12389"/>
                  </a:cubicBezTo>
                  <a:cubicBezTo>
                    <a:pt x="13681" y="12104"/>
                    <a:pt x="13365" y="11819"/>
                    <a:pt x="13048" y="11503"/>
                  </a:cubicBezTo>
                  <a:cubicBezTo>
                    <a:pt x="11876" y="10394"/>
                    <a:pt x="10641" y="9254"/>
                    <a:pt x="9374" y="8146"/>
                  </a:cubicBezTo>
                  <a:cubicBezTo>
                    <a:pt x="9786" y="7512"/>
                    <a:pt x="10008" y="6784"/>
                    <a:pt x="10103" y="5992"/>
                  </a:cubicBezTo>
                  <a:cubicBezTo>
                    <a:pt x="10229" y="4504"/>
                    <a:pt x="9754" y="2984"/>
                    <a:pt x="8773" y="1844"/>
                  </a:cubicBezTo>
                  <a:cubicBezTo>
                    <a:pt x="7854" y="767"/>
                    <a:pt x="6619" y="102"/>
                    <a:pt x="5257" y="7"/>
                  </a:cubicBezTo>
                  <a:cubicBezTo>
                    <a:pt x="5174" y="3"/>
                    <a:pt x="5091" y="1"/>
                    <a:pt x="5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2692139" y="1557606"/>
              <a:ext cx="261660" cy="257447"/>
            </a:xfrm>
            <a:custGeom>
              <a:avLst/>
              <a:gdLst/>
              <a:ahLst/>
              <a:cxnLst/>
              <a:rect l="l" t="t" r="r" b="b"/>
              <a:pathLst>
                <a:path w="8266" h="8182" extrusionOk="0">
                  <a:moveTo>
                    <a:pt x="4215" y="405"/>
                  </a:moveTo>
                  <a:cubicBezTo>
                    <a:pt x="4905" y="405"/>
                    <a:pt x="5606" y="643"/>
                    <a:pt x="6207" y="1119"/>
                  </a:cubicBezTo>
                  <a:cubicBezTo>
                    <a:pt x="7126" y="1816"/>
                    <a:pt x="7728" y="2956"/>
                    <a:pt x="7791" y="4033"/>
                  </a:cubicBezTo>
                  <a:cubicBezTo>
                    <a:pt x="7917" y="5961"/>
                    <a:pt x="6529" y="7574"/>
                    <a:pt x="4540" y="7800"/>
                  </a:cubicBezTo>
                  <a:lnTo>
                    <a:pt x="4540" y="7800"/>
                  </a:lnTo>
                  <a:cubicBezTo>
                    <a:pt x="4567" y="7794"/>
                    <a:pt x="4592" y="7763"/>
                    <a:pt x="4592" y="7706"/>
                  </a:cubicBezTo>
                  <a:cubicBezTo>
                    <a:pt x="4592" y="7643"/>
                    <a:pt x="4529" y="7611"/>
                    <a:pt x="4466" y="7611"/>
                  </a:cubicBezTo>
                  <a:cubicBezTo>
                    <a:pt x="4276" y="7580"/>
                    <a:pt x="4086" y="7580"/>
                    <a:pt x="3896" y="7580"/>
                  </a:cubicBezTo>
                  <a:cubicBezTo>
                    <a:pt x="3642" y="7580"/>
                    <a:pt x="3421" y="7611"/>
                    <a:pt x="3167" y="7611"/>
                  </a:cubicBezTo>
                  <a:cubicBezTo>
                    <a:pt x="2977" y="7548"/>
                    <a:pt x="2787" y="7453"/>
                    <a:pt x="2629" y="7358"/>
                  </a:cubicBezTo>
                  <a:lnTo>
                    <a:pt x="2629" y="7358"/>
                  </a:lnTo>
                  <a:cubicBezTo>
                    <a:pt x="3136" y="7390"/>
                    <a:pt x="3642" y="7421"/>
                    <a:pt x="4117" y="7421"/>
                  </a:cubicBezTo>
                  <a:lnTo>
                    <a:pt x="4687" y="7421"/>
                  </a:lnTo>
                  <a:cubicBezTo>
                    <a:pt x="4751" y="7390"/>
                    <a:pt x="4814" y="7358"/>
                    <a:pt x="4814" y="7263"/>
                  </a:cubicBezTo>
                  <a:cubicBezTo>
                    <a:pt x="4814" y="7200"/>
                    <a:pt x="4751" y="7136"/>
                    <a:pt x="4687" y="7136"/>
                  </a:cubicBezTo>
                  <a:cubicBezTo>
                    <a:pt x="3769" y="7136"/>
                    <a:pt x="3009" y="7136"/>
                    <a:pt x="2281" y="7105"/>
                  </a:cubicBezTo>
                  <a:lnTo>
                    <a:pt x="2249" y="7105"/>
                  </a:lnTo>
                  <a:cubicBezTo>
                    <a:pt x="2249" y="7105"/>
                    <a:pt x="2217" y="7105"/>
                    <a:pt x="2217" y="7136"/>
                  </a:cubicBezTo>
                  <a:cubicBezTo>
                    <a:pt x="2059" y="7041"/>
                    <a:pt x="1932" y="6946"/>
                    <a:pt x="1805" y="6820"/>
                  </a:cubicBezTo>
                  <a:lnTo>
                    <a:pt x="1805" y="6820"/>
                  </a:lnTo>
                  <a:cubicBezTo>
                    <a:pt x="2106" y="6828"/>
                    <a:pt x="2403" y="6832"/>
                    <a:pt x="2696" y="6832"/>
                  </a:cubicBezTo>
                  <a:cubicBezTo>
                    <a:pt x="3575" y="6832"/>
                    <a:pt x="4418" y="6796"/>
                    <a:pt x="5226" y="6725"/>
                  </a:cubicBezTo>
                  <a:cubicBezTo>
                    <a:pt x="5321" y="6725"/>
                    <a:pt x="5384" y="6661"/>
                    <a:pt x="5384" y="6598"/>
                  </a:cubicBezTo>
                  <a:cubicBezTo>
                    <a:pt x="5352" y="6503"/>
                    <a:pt x="5289" y="6440"/>
                    <a:pt x="5226" y="6440"/>
                  </a:cubicBezTo>
                  <a:cubicBezTo>
                    <a:pt x="3737" y="6503"/>
                    <a:pt x="2597" y="6535"/>
                    <a:pt x="1520" y="6566"/>
                  </a:cubicBezTo>
                  <a:cubicBezTo>
                    <a:pt x="1425" y="6471"/>
                    <a:pt x="1362" y="6345"/>
                    <a:pt x="1267" y="6250"/>
                  </a:cubicBezTo>
                  <a:lnTo>
                    <a:pt x="1394" y="6250"/>
                  </a:lnTo>
                  <a:cubicBezTo>
                    <a:pt x="1932" y="6281"/>
                    <a:pt x="2471" y="6345"/>
                    <a:pt x="3009" y="6376"/>
                  </a:cubicBezTo>
                  <a:cubicBezTo>
                    <a:pt x="3104" y="6376"/>
                    <a:pt x="3136" y="6313"/>
                    <a:pt x="3167" y="6250"/>
                  </a:cubicBezTo>
                  <a:cubicBezTo>
                    <a:pt x="3167" y="6186"/>
                    <a:pt x="3104" y="6123"/>
                    <a:pt x="3041" y="6091"/>
                  </a:cubicBezTo>
                  <a:cubicBezTo>
                    <a:pt x="2502" y="6060"/>
                    <a:pt x="1964" y="6028"/>
                    <a:pt x="1425" y="5996"/>
                  </a:cubicBezTo>
                  <a:lnTo>
                    <a:pt x="1077" y="5965"/>
                  </a:lnTo>
                  <a:cubicBezTo>
                    <a:pt x="982" y="5838"/>
                    <a:pt x="919" y="5680"/>
                    <a:pt x="824" y="5521"/>
                  </a:cubicBezTo>
                  <a:lnTo>
                    <a:pt x="4434" y="5521"/>
                  </a:lnTo>
                  <a:cubicBezTo>
                    <a:pt x="4497" y="5521"/>
                    <a:pt x="4561" y="5458"/>
                    <a:pt x="4561" y="5363"/>
                  </a:cubicBezTo>
                  <a:cubicBezTo>
                    <a:pt x="4561" y="5300"/>
                    <a:pt x="4497" y="5236"/>
                    <a:pt x="4434" y="5236"/>
                  </a:cubicBezTo>
                  <a:lnTo>
                    <a:pt x="729" y="5236"/>
                  </a:lnTo>
                  <a:cubicBezTo>
                    <a:pt x="665" y="5110"/>
                    <a:pt x="634" y="4951"/>
                    <a:pt x="602" y="4793"/>
                  </a:cubicBezTo>
                  <a:lnTo>
                    <a:pt x="1964" y="4793"/>
                  </a:lnTo>
                  <a:cubicBezTo>
                    <a:pt x="2027" y="4793"/>
                    <a:pt x="2090" y="4730"/>
                    <a:pt x="2090" y="4666"/>
                  </a:cubicBezTo>
                  <a:cubicBezTo>
                    <a:pt x="2090" y="4603"/>
                    <a:pt x="2027" y="4540"/>
                    <a:pt x="1964" y="4540"/>
                  </a:cubicBezTo>
                  <a:cubicBezTo>
                    <a:pt x="1795" y="4529"/>
                    <a:pt x="1630" y="4525"/>
                    <a:pt x="1468" y="4525"/>
                  </a:cubicBezTo>
                  <a:cubicBezTo>
                    <a:pt x="1144" y="4525"/>
                    <a:pt x="834" y="4540"/>
                    <a:pt x="539" y="4540"/>
                  </a:cubicBezTo>
                  <a:lnTo>
                    <a:pt x="507" y="4318"/>
                  </a:lnTo>
                  <a:cubicBezTo>
                    <a:pt x="475" y="4286"/>
                    <a:pt x="475" y="4223"/>
                    <a:pt x="475" y="4160"/>
                  </a:cubicBezTo>
                  <a:lnTo>
                    <a:pt x="475" y="4160"/>
                  </a:lnTo>
                  <a:cubicBezTo>
                    <a:pt x="1172" y="4191"/>
                    <a:pt x="1837" y="4191"/>
                    <a:pt x="2471" y="4191"/>
                  </a:cubicBezTo>
                  <a:cubicBezTo>
                    <a:pt x="3326" y="4191"/>
                    <a:pt x="4117" y="4160"/>
                    <a:pt x="4877" y="4160"/>
                  </a:cubicBezTo>
                  <a:cubicBezTo>
                    <a:pt x="4941" y="4128"/>
                    <a:pt x="5004" y="4065"/>
                    <a:pt x="5004" y="4001"/>
                  </a:cubicBezTo>
                  <a:cubicBezTo>
                    <a:pt x="5004" y="3938"/>
                    <a:pt x="4941" y="3875"/>
                    <a:pt x="4877" y="3875"/>
                  </a:cubicBezTo>
                  <a:lnTo>
                    <a:pt x="4719" y="3875"/>
                  </a:lnTo>
                  <a:cubicBezTo>
                    <a:pt x="3790" y="3875"/>
                    <a:pt x="2847" y="3889"/>
                    <a:pt x="1899" y="3889"/>
                  </a:cubicBezTo>
                  <a:cubicBezTo>
                    <a:pt x="1425" y="3889"/>
                    <a:pt x="950" y="3885"/>
                    <a:pt x="475" y="3875"/>
                  </a:cubicBezTo>
                  <a:cubicBezTo>
                    <a:pt x="475" y="3684"/>
                    <a:pt x="475" y="3526"/>
                    <a:pt x="507" y="3336"/>
                  </a:cubicBezTo>
                  <a:cubicBezTo>
                    <a:pt x="539" y="3336"/>
                    <a:pt x="570" y="3368"/>
                    <a:pt x="602" y="3368"/>
                  </a:cubicBezTo>
                  <a:lnTo>
                    <a:pt x="982" y="3368"/>
                  </a:lnTo>
                  <a:cubicBezTo>
                    <a:pt x="1615" y="3368"/>
                    <a:pt x="2186" y="3336"/>
                    <a:pt x="2756" y="3273"/>
                  </a:cubicBezTo>
                  <a:cubicBezTo>
                    <a:pt x="2851" y="3273"/>
                    <a:pt x="2914" y="3178"/>
                    <a:pt x="2882" y="3114"/>
                  </a:cubicBezTo>
                  <a:cubicBezTo>
                    <a:pt x="2882" y="3019"/>
                    <a:pt x="2819" y="2988"/>
                    <a:pt x="2756" y="2988"/>
                  </a:cubicBezTo>
                  <a:cubicBezTo>
                    <a:pt x="2059" y="3051"/>
                    <a:pt x="1394" y="3083"/>
                    <a:pt x="760" y="3083"/>
                  </a:cubicBezTo>
                  <a:lnTo>
                    <a:pt x="570" y="3083"/>
                  </a:lnTo>
                  <a:cubicBezTo>
                    <a:pt x="634" y="2893"/>
                    <a:pt x="697" y="2703"/>
                    <a:pt x="792" y="2513"/>
                  </a:cubicBezTo>
                  <a:cubicBezTo>
                    <a:pt x="2122" y="2513"/>
                    <a:pt x="3326" y="2449"/>
                    <a:pt x="4466" y="2354"/>
                  </a:cubicBezTo>
                  <a:cubicBezTo>
                    <a:pt x="4561" y="2354"/>
                    <a:pt x="4624" y="2291"/>
                    <a:pt x="4592" y="2228"/>
                  </a:cubicBezTo>
                  <a:cubicBezTo>
                    <a:pt x="4592" y="2133"/>
                    <a:pt x="4529" y="2101"/>
                    <a:pt x="4466" y="2101"/>
                  </a:cubicBezTo>
                  <a:cubicBezTo>
                    <a:pt x="3072" y="2164"/>
                    <a:pt x="1964" y="2228"/>
                    <a:pt x="950" y="2228"/>
                  </a:cubicBezTo>
                  <a:cubicBezTo>
                    <a:pt x="1077" y="2006"/>
                    <a:pt x="1235" y="1816"/>
                    <a:pt x="1457" y="1594"/>
                  </a:cubicBezTo>
                  <a:cubicBezTo>
                    <a:pt x="1885" y="1610"/>
                    <a:pt x="2288" y="1618"/>
                    <a:pt x="2680" y="1618"/>
                  </a:cubicBezTo>
                  <a:cubicBezTo>
                    <a:pt x="3072" y="1618"/>
                    <a:pt x="3452" y="1610"/>
                    <a:pt x="3832" y="1594"/>
                  </a:cubicBezTo>
                  <a:cubicBezTo>
                    <a:pt x="3896" y="1594"/>
                    <a:pt x="3959" y="1531"/>
                    <a:pt x="3959" y="1468"/>
                  </a:cubicBezTo>
                  <a:cubicBezTo>
                    <a:pt x="3959" y="1373"/>
                    <a:pt x="3927" y="1341"/>
                    <a:pt x="3832" y="1309"/>
                  </a:cubicBezTo>
                  <a:lnTo>
                    <a:pt x="1774" y="1309"/>
                  </a:lnTo>
                  <a:cubicBezTo>
                    <a:pt x="1932" y="1214"/>
                    <a:pt x="2090" y="1088"/>
                    <a:pt x="2249" y="993"/>
                  </a:cubicBezTo>
                  <a:cubicBezTo>
                    <a:pt x="2851" y="993"/>
                    <a:pt x="3484" y="1024"/>
                    <a:pt x="4276" y="1056"/>
                  </a:cubicBezTo>
                  <a:cubicBezTo>
                    <a:pt x="4371" y="1056"/>
                    <a:pt x="4402" y="1024"/>
                    <a:pt x="4402" y="929"/>
                  </a:cubicBezTo>
                  <a:cubicBezTo>
                    <a:pt x="4434" y="866"/>
                    <a:pt x="4371" y="803"/>
                    <a:pt x="4307" y="803"/>
                  </a:cubicBezTo>
                  <a:cubicBezTo>
                    <a:pt x="3832" y="771"/>
                    <a:pt x="3326" y="739"/>
                    <a:pt x="2787" y="739"/>
                  </a:cubicBezTo>
                  <a:cubicBezTo>
                    <a:pt x="3072" y="613"/>
                    <a:pt x="3357" y="518"/>
                    <a:pt x="3674" y="454"/>
                  </a:cubicBezTo>
                  <a:cubicBezTo>
                    <a:pt x="3852" y="421"/>
                    <a:pt x="4033" y="405"/>
                    <a:pt x="4215" y="405"/>
                  </a:cubicBezTo>
                  <a:close/>
                  <a:moveTo>
                    <a:pt x="4281" y="1"/>
                  </a:moveTo>
                  <a:cubicBezTo>
                    <a:pt x="4185" y="1"/>
                    <a:pt x="4089" y="4"/>
                    <a:pt x="3991" y="11"/>
                  </a:cubicBezTo>
                  <a:cubicBezTo>
                    <a:pt x="2946" y="106"/>
                    <a:pt x="1900" y="581"/>
                    <a:pt x="1172" y="1341"/>
                  </a:cubicBezTo>
                  <a:cubicBezTo>
                    <a:pt x="1140" y="1341"/>
                    <a:pt x="1109" y="1373"/>
                    <a:pt x="1109" y="1436"/>
                  </a:cubicBezTo>
                  <a:cubicBezTo>
                    <a:pt x="317" y="2259"/>
                    <a:pt x="0" y="3304"/>
                    <a:pt x="159" y="4381"/>
                  </a:cubicBezTo>
                  <a:cubicBezTo>
                    <a:pt x="159" y="4476"/>
                    <a:pt x="190" y="4571"/>
                    <a:pt x="190" y="4666"/>
                  </a:cubicBezTo>
                  <a:cubicBezTo>
                    <a:pt x="190" y="4666"/>
                    <a:pt x="190" y="4698"/>
                    <a:pt x="222" y="4730"/>
                  </a:cubicBezTo>
                  <a:cubicBezTo>
                    <a:pt x="661" y="6734"/>
                    <a:pt x="2338" y="8150"/>
                    <a:pt x="4214" y="8150"/>
                  </a:cubicBezTo>
                  <a:cubicBezTo>
                    <a:pt x="4234" y="8150"/>
                    <a:pt x="4255" y="8150"/>
                    <a:pt x="4276" y="8150"/>
                  </a:cubicBezTo>
                  <a:cubicBezTo>
                    <a:pt x="4307" y="8150"/>
                    <a:pt x="4339" y="8181"/>
                    <a:pt x="4371" y="8181"/>
                  </a:cubicBezTo>
                  <a:cubicBezTo>
                    <a:pt x="5764" y="8150"/>
                    <a:pt x="6904" y="7516"/>
                    <a:pt x="7506" y="6345"/>
                  </a:cubicBezTo>
                  <a:cubicBezTo>
                    <a:pt x="8266" y="4951"/>
                    <a:pt x="8139" y="2988"/>
                    <a:pt x="7253" y="1594"/>
                  </a:cubicBezTo>
                  <a:cubicBezTo>
                    <a:pt x="6547" y="566"/>
                    <a:pt x="5514" y="1"/>
                    <a:pt x="4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41"/>
          <p:cNvSpPr/>
          <p:nvPr/>
        </p:nvSpPr>
        <p:spPr>
          <a:xfrm>
            <a:off x="4316925" y="4030300"/>
            <a:ext cx="509143" cy="530364"/>
          </a:xfrm>
          <a:custGeom>
            <a:avLst/>
            <a:gdLst/>
            <a:ahLst/>
            <a:cxnLst/>
            <a:rect l="l" t="t" r="r" b="b"/>
            <a:pathLst>
              <a:path w="16153" h="16849" extrusionOk="0">
                <a:moveTo>
                  <a:pt x="1933" y="1774"/>
                </a:moveTo>
                <a:cubicBezTo>
                  <a:pt x="2186" y="1774"/>
                  <a:pt x="2408" y="1901"/>
                  <a:pt x="2598" y="2091"/>
                </a:cubicBezTo>
                <a:cubicBezTo>
                  <a:pt x="2506" y="2078"/>
                  <a:pt x="2409" y="2070"/>
                  <a:pt x="2308" y="2070"/>
                </a:cubicBezTo>
                <a:cubicBezTo>
                  <a:pt x="2166" y="2070"/>
                  <a:pt x="2018" y="2085"/>
                  <a:pt x="1869" y="2122"/>
                </a:cubicBezTo>
                <a:cubicBezTo>
                  <a:pt x="1869" y="1996"/>
                  <a:pt x="1869" y="1901"/>
                  <a:pt x="1869" y="1806"/>
                </a:cubicBezTo>
                <a:cubicBezTo>
                  <a:pt x="1869" y="1774"/>
                  <a:pt x="1901" y="1774"/>
                  <a:pt x="1933" y="1774"/>
                </a:cubicBezTo>
                <a:close/>
                <a:moveTo>
                  <a:pt x="1990" y="1321"/>
                </a:moveTo>
                <a:cubicBezTo>
                  <a:pt x="2439" y="1321"/>
                  <a:pt x="2851" y="1572"/>
                  <a:pt x="3136" y="2027"/>
                </a:cubicBezTo>
                <a:cubicBezTo>
                  <a:pt x="3136" y="2027"/>
                  <a:pt x="3136" y="2059"/>
                  <a:pt x="3168" y="2091"/>
                </a:cubicBezTo>
                <a:cubicBezTo>
                  <a:pt x="3168" y="2122"/>
                  <a:pt x="3168" y="2122"/>
                  <a:pt x="3168" y="2122"/>
                </a:cubicBezTo>
                <a:cubicBezTo>
                  <a:pt x="2946" y="1774"/>
                  <a:pt x="2598" y="1521"/>
                  <a:pt x="2218" y="1426"/>
                </a:cubicBezTo>
                <a:cubicBezTo>
                  <a:pt x="2128" y="1403"/>
                  <a:pt x="2039" y="1381"/>
                  <a:pt x="1938" y="1381"/>
                </a:cubicBezTo>
                <a:cubicBezTo>
                  <a:pt x="1896" y="1381"/>
                  <a:pt x="1852" y="1385"/>
                  <a:pt x="1806" y="1394"/>
                </a:cubicBezTo>
                <a:cubicBezTo>
                  <a:pt x="1838" y="1362"/>
                  <a:pt x="1838" y="1362"/>
                  <a:pt x="1838" y="1362"/>
                </a:cubicBezTo>
                <a:lnTo>
                  <a:pt x="1838" y="1331"/>
                </a:lnTo>
                <a:cubicBezTo>
                  <a:pt x="1889" y="1324"/>
                  <a:pt x="1940" y="1321"/>
                  <a:pt x="1990" y="1321"/>
                </a:cubicBezTo>
                <a:close/>
                <a:moveTo>
                  <a:pt x="1521" y="1426"/>
                </a:moveTo>
                <a:cubicBezTo>
                  <a:pt x="1521" y="1426"/>
                  <a:pt x="1521" y="1426"/>
                  <a:pt x="1553" y="1457"/>
                </a:cubicBezTo>
                <a:cubicBezTo>
                  <a:pt x="1489" y="1457"/>
                  <a:pt x="1426" y="1489"/>
                  <a:pt x="1363" y="1521"/>
                </a:cubicBezTo>
                <a:cubicBezTo>
                  <a:pt x="1141" y="1679"/>
                  <a:pt x="983" y="1964"/>
                  <a:pt x="951" y="2249"/>
                </a:cubicBezTo>
                <a:cubicBezTo>
                  <a:pt x="951" y="2154"/>
                  <a:pt x="951" y="2059"/>
                  <a:pt x="983" y="1964"/>
                </a:cubicBezTo>
                <a:cubicBezTo>
                  <a:pt x="1078" y="1711"/>
                  <a:pt x="1268" y="1521"/>
                  <a:pt x="1521" y="1426"/>
                </a:cubicBezTo>
                <a:close/>
                <a:moveTo>
                  <a:pt x="1489" y="1964"/>
                </a:moveTo>
                <a:cubicBezTo>
                  <a:pt x="1489" y="2186"/>
                  <a:pt x="1489" y="2407"/>
                  <a:pt x="1489" y="2629"/>
                </a:cubicBezTo>
                <a:cubicBezTo>
                  <a:pt x="1394" y="2534"/>
                  <a:pt x="1331" y="2376"/>
                  <a:pt x="1363" y="2249"/>
                </a:cubicBezTo>
                <a:cubicBezTo>
                  <a:pt x="1363" y="2154"/>
                  <a:pt x="1426" y="2059"/>
                  <a:pt x="1489" y="1964"/>
                </a:cubicBezTo>
                <a:close/>
                <a:moveTo>
                  <a:pt x="1046" y="2661"/>
                </a:moveTo>
                <a:lnTo>
                  <a:pt x="1046" y="2661"/>
                </a:lnTo>
                <a:cubicBezTo>
                  <a:pt x="1078" y="2692"/>
                  <a:pt x="1109" y="2724"/>
                  <a:pt x="1141" y="2787"/>
                </a:cubicBezTo>
                <a:cubicBezTo>
                  <a:pt x="1109" y="2756"/>
                  <a:pt x="1078" y="2692"/>
                  <a:pt x="1046" y="2661"/>
                </a:cubicBezTo>
                <a:close/>
                <a:moveTo>
                  <a:pt x="1933" y="3294"/>
                </a:moveTo>
                <a:cubicBezTo>
                  <a:pt x="2123" y="3294"/>
                  <a:pt x="2281" y="3389"/>
                  <a:pt x="2439" y="3547"/>
                </a:cubicBezTo>
                <a:cubicBezTo>
                  <a:pt x="2376" y="3537"/>
                  <a:pt x="2316" y="3533"/>
                  <a:pt x="2259" y="3533"/>
                </a:cubicBezTo>
                <a:cubicBezTo>
                  <a:pt x="2144" y="3533"/>
                  <a:pt x="2038" y="3547"/>
                  <a:pt x="1933" y="3547"/>
                </a:cubicBezTo>
                <a:lnTo>
                  <a:pt x="1901" y="3547"/>
                </a:lnTo>
                <a:cubicBezTo>
                  <a:pt x="1933" y="3452"/>
                  <a:pt x="1933" y="3357"/>
                  <a:pt x="1933" y="3294"/>
                </a:cubicBezTo>
                <a:close/>
                <a:moveTo>
                  <a:pt x="2851" y="3421"/>
                </a:moveTo>
                <a:cubicBezTo>
                  <a:pt x="2978" y="3579"/>
                  <a:pt x="3104" y="3738"/>
                  <a:pt x="3168" y="3864"/>
                </a:cubicBezTo>
                <a:lnTo>
                  <a:pt x="3199" y="3896"/>
                </a:lnTo>
                <a:cubicBezTo>
                  <a:pt x="3199" y="3928"/>
                  <a:pt x="3199" y="3959"/>
                  <a:pt x="3199" y="3959"/>
                </a:cubicBezTo>
                <a:cubicBezTo>
                  <a:pt x="3104" y="3769"/>
                  <a:pt x="2978" y="3579"/>
                  <a:pt x="2851" y="3421"/>
                </a:cubicBezTo>
                <a:close/>
                <a:moveTo>
                  <a:pt x="2629" y="3801"/>
                </a:moveTo>
                <a:cubicBezTo>
                  <a:pt x="2693" y="3864"/>
                  <a:pt x="2724" y="3928"/>
                  <a:pt x="2756" y="3991"/>
                </a:cubicBezTo>
                <a:cubicBezTo>
                  <a:pt x="2788" y="4023"/>
                  <a:pt x="2851" y="4086"/>
                  <a:pt x="2883" y="4149"/>
                </a:cubicBezTo>
                <a:cubicBezTo>
                  <a:pt x="2534" y="4086"/>
                  <a:pt x="2218" y="4054"/>
                  <a:pt x="1869" y="4023"/>
                </a:cubicBezTo>
                <a:cubicBezTo>
                  <a:pt x="1869" y="3959"/>
                  <a:pt x="1901" y="3896"/>
                  <a:pt x="1901" y="3801"/>
                </a:cubicBezTo>
                <a:lnTo>
                  <a:pt x="1933" y="3801"/>
                </a:lnTo>
                <a:cubicBezTo>
                  <a:pt x="2044" y="3817"/>
                  <a:pt x="2154" y="3825"/>
                  <a:pt x="2265" y="3825"/>
                </a:cubicBezTo>
                <a:cubicBezTo>
                  <a:pt x="2376" y="3825"/>
                  <a:pt x="2487" y="3817"/>
                  <a:pt x="2598" y="3801"/>
                </a:cubicBezTo>
                <a:close/>
                <a:moveTo>
                  <a:pt x="1553" y="3389"/>
                </a:moveTo>
                <a:lnTo>
                  <a:pt x="1553" y="3389"/>
                </a:lnTo>
                <a:cubicBezTo>
                  <a:pt x="1521" y="3674"/>
                  <a:pt x="1521" y="3928"/>
                  <a:pt x="1521" y="4213"/>
                </a:cubicBezTo>
                <a:cubicBezTo>
                  <a:pt x="1394" y="4023"/>
                  <a:pt x="1331" y="3801"/>
                  <a:pt x="1394" y="3611"/>
                </a:cubicBezTo>
                <a:cubicBezTo>
                  <a:pt x="1426" y="3516"/>
                  <a:pt x="1458" y="3452"/>
                  <a:pt x="1553" y="3389"/>
                </a:cubicBezTo>
                <a:close/>
                <a:moveTo>
                  <a:pt x="1014" y="3484"/>
                </a:moveTo>
                <a:lnTo>
                  <a:pt x="1014" y="3484"/>
                </a:lnTo>
                <a:cubicBezTo>
                  <a:pt x="919" y="3833"/>
                  <a:pt x="1078" y="4149"/>
                  <a:pt x="1268" y="4434"/>
                </a:cubicBezTo>
                <a:cubicBezTo>
                  <a:pt x="1236" y="4466"/>
                  <a:pt x="1204" y="4466"/>
                  <a:pt x="1173" y="4498"/>
                </a:cubicBezTo>
                <a:cubicBezTo>
                  <a:pt x="951" y="4244"/>
                  <a:pt x="888" y="3959"/>
                  <a:pt x="951" y="3642"/>
                </a:cubicBezTo>
                <a:cubicBezTo>
                  <a:pt x="951" y="3579"/>
                  <a:pt x="983" y="3547"/>
                  <a:pt x="1014" y="3484"/>
                </a:cubicBezTo>
                <a:close/>
                <a:moveTo>
                  <a:pt x="1933" y="5131"/>
                </a:moveTo>
                <a:cubicBezTo>
                  <a:pt x="2059" y="5131"/>
                  <a:pt x="2154" y="5194"/>
                  <a:pt x="2218" y="5226"/>
                </a:cubicBezTo>
                <a:lnTo>
                  <a:pt x="1901" y="5226"/>
                </a:lnTo>
                <a:lnTo>
                  <a:pt x="1901" y="5194"/>
                </a:lnTo>
                <a:cubicBezTo>
                  <a:pt x="1901" y="5163"/>
                  <a:pt x="1901" y="5131"/>
                  <a:pt x="1901" y="5131"/>
                </a:cubicBezTo>
                <a:close/>
                <a:moveTo>
                  <a:pt x="2534" y="5543"/>
                </a:moveTo>
                <a:cubicBezTo>
                  <a:pt x="2629" y="5638"/>
                  <a:pt x="2693" y="5764"/>
                  <a:pt x="2756" y="5859"/>
                </a:cubicBezTo>
                <a:cubicBezTo>
                  <a:pt x="2471" y="5828"/>
                  <a:pt x="2186" y="5796"/>
                  <a:pt x="1933" y="5764"/>
                </a:cubicBezTo>
                <a:cubicBezTo>
                  <a:pt x="1933" y="5701"/>
                  <a:pt x="1933" y="5606"/>
                  <a:pt x="1933" y="5543"/>
                </a:cubicBezTo>
                <a:close/>
                <a:moveTo>
                  <a:pt x="1584" y="5194"/>
                </a:moveTo>
                <a:lnTo>
                  <a:pt x="1584" y="5194"/>
                </a:lnTo>
                <a:cubicBezTo>
                  <a:pt x="1553" y="5258"/>
                  <a:pt x="1553" y="5353"/>
                  <a:pt x="1553" y="5448"/>
                </a:cubicBezTo>
                <a:lnTo>
                  <a:pt x="1553" y="5574"/>
                </a:lnTo>
                <a:cubicBezTo>
                  <a:pt x="1553" y="5638"/>
                  <a:pt x="1553" y="5733"/>
                  <a:pt x="1553" y="5796"/>
                </a:cubicBezTo>
                <a:lnTo>
                  <a:pt x="1553" y="5828"/>
                </a:lnTo>
                <a:cubicBezTo>
                  <a:pt x="1521" y="5891"/>
                  <a:pt x="1521" y="5923"/>
                  <a:pt x="1553" y="5954"/>
                </a:cubicBezTo>
                <a:lnTo>
                  <a:pt x="1553" y="5986"/>
                </a:lnTo>
                <a:cubicBezTo>
                  <a:pt x="1394" y="5796"/>
                  <a:pt x="1268" y="5574"/>
                  <a:pt x="1394" y="5353"/>
                </a:cubicBezTo>
                <a:cubicBezTo>
                  <a:pt x="1426" y="5289"/>
                  <a:pt x="1489" y="5226"/>
                  <a:pt x="1584" y="5194"/>
                </a:cubicBezTo>
                <a:close/>
                <a:moveTo>
                  <a:pt x="1838" y="4719"/>
                </a:moveTo>
                <a:cubicBezTo>
                  <a:pt x="2376" y="4719"/>
                  <a:pt x="2788" y="5004"/>
                  <a:pt x="3168" y="5638"/>
                </a:cubicBezTo>
                <a:cubicBezTo>
                  <a:pt x="3168" y="5638"/>
                  <a:pt x="3168" y="5669"/>
                  <a:pt x="3168" y="5701"/>
                </a:cubicBezTo>
                <a:cubicBezTo>
                  <a:pt x="3199" y="5733"/>
                  <a:pt x="3168" y="5796"/>
                  <a:pt x="3168" y="5796"/>
                </a:cubicBezTo>
                <a:cubicBezTo>
                  <a:pt x="3157" y="5807"/>
                  <a:pt x="3147" y="5810"/>
                  <a:pt x="3136" y="5810"/>
                </a:cubicBezTo>
                <a:cubicBezTo>
                  <a:pt x="3115" y="5810"/>
                  <a:pt x="3094" y="5796"/>
                  <a:pt x="3073" y="5796"/>
                </a:cubicBezTo>
                <a:cubicBezTo>
                  <a:pt x="2854" y="5223"/>
                  <a:pt x="2401" y="4744"/>
                  <a:pt x="1834" y="4744"/>
                </a:cubicBezTo>
                <a:cubicBezTo>
                  <a:pt x="1743" y="4744"/>
                  <a:pt x="1649" y="4756"/>
                  <a:pt x="1553" y="4783"/>
                </a:cubicBezTo>
                <a:cubicBezTo>
                  <a:pt x="1268" y="4878"/>
                  <a:pt x="1078" y="5036"/>
                  <a:pt x="1014" y="5289"/>
                </a:cubicBezTo>
                <a:cubicBezTo>
                  <a:pt x="951" y="5543"/>
                  <a:pt x="1014" y="5859"/>
                  <a:pt x="1204" y="6113"/>
                </a:cubicBezTo>
                <a:cubicBezTo>
                  <a:pt x="1141" y="6113"/>
                  <a:pt x="1109" y="6144"/>
                  <a:pt x="1046" y="6144"/>
                </a:cubicBezTo>
                <a:cubicBezTo>
                  <a:pt x="856" y="5923"/>
                  <a:pt x="793" y="5606"/>
                  <a:pt x="919" y="5321"/>
                </a:cubicBezTo>
                <a:cubicBezTo>
                  <a:pt x="1046" y="4973"/>
                  <a:pt x="1426" y="4719"/>
                  <a:pt x="1838" y="4719"/>
                </a:cubicBezTo>
                <a:close/>
                <a:moveTo>
                  <a:pt x="2028" y="6904"/>
                </a:moveTo>
                <a:cubicBezTo>
                  <a:pt x="2091" y="6936"/>
                  <a:pt x="2154" y="6936"/>
                  <a:pt x="2218" y="6968"/>
                </a:cubicBezTo>
                <a:lnTo>
                  <a:pt x="1996" y="6968"/>
                </a:lnTo>
                <a:cubicBezTo>
                  <a:pt x="1996" y="6936"/>
                  <a:pt x="1996" y="6936"/>
                  <a:pt x="2028" y="6904"/>
                </a:cubicBezTo>
                <a:close/>
                <a:moveTo>
                  <a:pt x="13524" y="1014"/>
                </a:moveTo>
                <a:cubicBezTo>
                  <a:pt x="13650" y="1172"/>
                  <a:pt x="13809" y="1299"/>
                  <a:pt x="13999" y="1394"/>
                </a:cubicBezTo>
                <a:cubicBezTo>
                  <a:pt x="13999" y="2312"/>
                  <a:pt x="13967" y="3262"/>
                  <a:pt x="13935" y="4181"/>
                </a:cubicBezTo>
                <a:cubicBezTo>
                  <a:pt x="13935" y="4941"/>
                  <a:pt x="13904" y="5733"/>
                  <a:pt x="13904" y="6493"/>
                </a:cubicBezTo>
                <a:cubicBezTo>
                  <a:pt x="13745" y="6651"/>
                  <a:pt x="13619" y="6778"/>
                  <a:pt x="13460" y="6936"/>
                </a:cubicBezTo>
                <a:lnTo>
                  <a:pt x="13397" y="6999"/>
                </a:lnTo>
                <a:cubicBezTo>
                  <a:pt x="13492" y="5099"/>
                  <a:pt x="13492" y="3136"/>
                  <a:pt x="13524" y="1267"/>
                </a:cubicBezTo>
                <a:lnTo>
                  <a:pt x="13524" y="1014"/>
                </a:lnTo>
                <a:close/>
                <a:moveTo>
                  <a:pt x="14569" y="7221"/>
                </a:moveTo>
                <a:cubicBezTo>
                  <a:pt x="14569" y="7253"/>
                  <a:pt x="14600" y="7253"/>
                  <a:pt x="14600" y="7253"/>
                </a:cubicBezTo>
                <a:lnTo>
                  <a:pt x="14569" y="7253"/>
                </a:lnTo>
                <a:cubicBezTo>
                  <a:pt x="14569" y="7253"/>
                  <a:pt x="14569" y="7253"/>
                  <a:pt x="14569" y="7221"/>
                </a:cubicBezTo>
                <a:close/>
                <a:moveTo>
                  <a:pt x="14500" y="6580"/>
                </a:moveTo>
                <a:cubicBezTo>
                  <a:pt x="14765" y="6580"/>
                  <a:pt x="14956" y="6659"/>
                  <a:pt x="15170" y="6873"/>
                </a:cubicBezTo>
                <a:cubicBezTo>
                  <a:pt x="15392" y="7063"/>
                  <a:pt x="15582" y="7348"/>
                  <a:pt x="15550" y="7569"/>
                </a:cubicBezTo>
                <a:lnTo>
                  <a:pt x="15424" y="7474"/>
                </a:lnTo>
                <a:cubicBezTo>
                  <a:pt x="15075" y="7158"/>
                  <a:pt x="14727" y="6841"/>
                  <a:pt x="14347" y="6588"/>
                </a:cubicBezTo>
                <a:cubicBezTo>
                  <a:pt x="14401" y="6583"/>
                  <a:pt x="14452" y="6580"/>
                  <a:pt x="14500" y="6580"/>
                </a:cubicBezTo>
                <a:close/>
                <a:moveTo>
                  <a:pt x="1964" y="7316"/>
                </a:moveTo>
                <a:cubicBezTo>
                  <a:pt x="2154" y="7379"/>
                  <a:pt x="2408" y="7379"/>
                  <a:pt x="2598" y="7379"/>
                </a:cubicBezTo>
                <a:cubicBezTo>
                  <a:pt x="2629" y="7379"/>
                  <a:pt x="2629" y="7348"/>
                  <a:pt x="2661" y="7348"/>
                </a:cubicBezTo>
                <a:cubicBezTo>
                  <a:pt x="2756" y="7474"/>
                  <a:pt x="2788" y="7633"/>
                  <a:pt x="2819" y="7791"/>
                </a:cubicBezTo>
                <a:lnTo>
                  <a:pt x="1901" y="7791"/>
                </a:lnTo>
                <a:cubicBezTo>
                  <a:pt x="1933" y="7633"/>
                  <a:pt x="1933" y="7474"/>
                  <a:pt x="1964" y="7316"/>
                </a:cubicBezTo>
                <a:close/>
                <a:moveTo>
                  <a:pt x="1648" y="6873"/>
                </a:moveTo>
                <a:cubicBezTo>
                  <a:pt x="1616" y="7158"/>
                  <a:pt x="1584" y="7443"/>
                  <a:pt x="1553" y="7728"/>
                </a:cubicBezTo>
                <a:lnTo>
                  <a:pt x="1521" y="7886"/>
                </a:lnTo>
                <a:cubicBezTo>
                  <a:pt x="1458" y="7886"/>
                  <a:pt x="1394" y="7886"/>
                  <a:pt x="1299" y="7918"/>
                </a:cubicBezTo>
                <a:cubicBezTo>
                  <a:pt x="1109" y="7696"/>
                  <a:pt x="1046" y="7506"/>
                  <a:pt x="1078" y="7284"/>
                </a:cubicBezTo>
                <a:cubicBezTo>
                  <a:pt x="1109" y="7031"/>
                  <a:pt x="1299" y="6873"/>
                  <a:pt x="1648" y="6873"/>
                </a:cubicBezTo>
                <a:close/>
                <a:moveTo>
                  <a:pt x="14379" y="7854"/>
                </a:moveTo>
                <a:lnTo>
                  <a:pt x="14252" y="8013"/>
                </a:lnTo>
                <a:cubicBezTo>
                  <a:pt x="14252" y="7981"/>
                  <a:pt x="14220" y="7981"/>
                  <a:pt x="14189" y="7981"/>
                </a:cubicBezTo>
                <a:cubicBezTo>
                  <a:pt x="14125" y="7981"/>
                  <a:pt x="14062" y="7949"/>
                  <a:pt x="13999" y="7949"/>
                </a:cubicBezTo>
                <a:cubicBezTo>
                  <a:pt x="14030" y="7918"/>
                  <a:pt x="14062" y="7886"/>
                  <a:pt x="14062" y="7854"/>
                </a:cubicBezTo>
                <a:close/>
                <a:moveTo>
                  <a:pt x="1746" y="6402"/>
                </a:moveTo>
                <a:cubicBezTo>
                  <a:pt x="2156" y="6402"/>
                  <a:pt x="2596" y="6554"/>
                  <a:pt x="2851" y="6809"/>
                </a:cubicBezTo>
                <a:cubicBezTo>
                  <a:pt x="2978" y="6936"/>
                  <a:pt x="3041" y="7063"/>
                  <a:pt x="3073" y="7221"/>
                </a:cubicBezTo>
                <a:cubicBezTo>
                  <a:pt x="3009" y="7126"/>
                  <a:pt x="2946" y="6999"/>
                  <a:pt x="2851" y="6904"/>
                </a:cubicBezTo>
                <a:cubicBezTo>
                  <a:pt x="2575" y="6629"/>
                  <a:pt x="2107" y="6449"/>
                  <a:pt x="1656" y="6449"/>
                </a:cubicBezTo>
                <a:cubicBezTo>
                  <a:pt x="1590" y="6449"/>
                  <a:pt x="1523" y="6453"/>
                  <a:pt x="1458" y="6461"/>
                </a:cubicBezTo>
                <a:cubicBezTo>
                  <a:pt x="1109" y="6524"/>
                  <a:pt x="856" y="6714"/>
                  <a:pt x="729" y="7031"/>
                </a:cubicBezTo>
                <a:cubicBezTo>
                  <a:pt x="634" y="7348"/>
                  <a:pt x="729" y="7759"/>
                  <a:pt x="983" y="8044"/>
                </a:cubicBezTo>
                <a:cubicBezTo>
                  <a:pt x="951" y="8076"/>
                  <a:pt x="919" y="8076"/>
                  <a:pt x="888" y="8108"/>
                </a:cubicBezTo>
                <a:cubicBezTo>
                  <a:pt x="761" y="8044"/>
                  <a:pt x="698" y="7949"/>
                  <a:pt x="634" y="7854"/>
                </a:cubicBezTo>
                <a:cubicBezTo>
                  <a:pt x="539" y="7633"/>
                  <a:pt x="508" y="7348"/>
                  <a:pt x="571" y="7126"/>
                </a:cubicBezTo>
                <a:cubicBezTo>
                  <a:pt x="698" y="6714"/>
                  <a:pt x="1109" y="6493"/>
                  <a:pt x="1458" y="6429"/>
                </a:cubicBezTo>
                <a:cubicBezTo>
                  <a:pt x="1550" y="6411"/>
                  <a:pt x="1647" y="6402"/>
                  <a:pt x="1746" y="6402"/>
                </a:cubicBezTo>
                <a:close/>
                <a:moveTo>
                  <a:pt x="13777" y="8234"/>
                </a:moveTo>
                <a:cubicBezTo>
                  <a:pt x="13840" y="8234"/>
                  <a:pt x="13904" y="8249"/>
                  <a:pt x="13958" y="8249"/>
                </a:cubicBezTo>
                <a:cubicBezTo>
                  <a:pt x="13985" y="8249"/>
                  <a:pt x="14009" y="8245"/>
                  <a:pt x="14030" y="8234"/>
                </a:cubicBezTo>
                <a:lnTo>
                  <a:pt x="14030" y="8234"/>
                </a:lnTo>
                <a:lnTo>
                  <a:pt x="13872" y="8456"/>
                </a:lnTo>
                <a:cubicBezTo>
                  <a:pt x="13840" y="8456"/>
                  <a:pt x="13840" y="8424"/>
                  <a:pt x="13809" y="8424"/>
                </a:cubicBezTo>
                <a:lnTo>
                  <a:pt x="13619" y="8424"/>
                </a:lnTo>
                <a:lnTo>
                  <a:pt x="13745" y="8234"/>
                </a:lnTo>
                <a:close/>
                <a:moveTo>
                  <a:pt x="1901" y="8741"/>
                </a:moveTo>
                <a:cubicBezTo>
                  <a:pt x="2059" y="8773"/>
                  <a:pt x="2186" y="8868"/>
                  <a:pt x="2281" y="8963"/>
                </a:cubicBezTo>
                <a:cubicBezTo>
                  <a:pt x="2186" y="8931"/>
                  <a:pt x="2059" y="8931"/>
                  <a:pt x="1964" y="8931"/>
                </a:cubicBezTo>
                <a:lnTo>
                  <a:pt x="1901" y="8931"/>
                </a:lnTo>
                <a:cubicBezTo>
                  <a:pt x="1901" y="8868"/>
                  <a:pt x="1901" y="8805"/>
                  <a:pt x="1901" y="8741"/>
                </a:cubicBezTo>
                <a:close/>
                <a:moveTo>
                  <a:pt x="13650" y="8710"/>
                </a:moveTo>
                <a:lnTo>
                  <a:pt x="13365" y="9026"/>
                </a:lnTo>
                <a:cubicBezTo>
                  <a:pt x="13334" y="8995"/>
                  <a:pt x="13302" y="8963"/>
                  <a:pt x="13270" y="8963"/>
                </a:cubicBezTo>
                <a:lnTo>
                  <a:pt x="13175" y="8963"/>
                </a:lnTo>
                <a:cubicBezTo>
                  <a:pt x="13207" y="8931"/>
                  <a:pt x="13239" y="8900"/>
                  <a:pt x="13270" y="8868"/>
                </a:cubicBezTo>
                <a:lnTo>
                  <a:pt x="13397" y="8710"/>
                </a:lnTo>
                <a:close/>
                <a:moveTo>
                  <a:pt x="13112" y="9311"/>
                </a:moveTo>
                <a:lnTo>
                  <a:pt x="13017" y="9438"/>
                </a:lnTo>
                <a:lnTo>
                  <a:pt x="12954" y="9438"/>
                </a:lnTo>
                <a:cubicBezTo>
                  <a:pt x="12890" y="9438"/>
                  <a:pt x="12827" y="9470"/>
                  <a:pt x="12764" y="9470"/>
                </a:cubicBezTo>
                <a:cubicBezTo>
                  <a:pt x="12795" y="9438"/>
                  <a:pt x="12827" y="9375"/>
                  <a:pt x="12859" y="9343"/>
                </a:cubicBezTo>
                <a:lnTo>
                  <a:pt x="12922" y="9343"/>
                </a:lnTo>
                <a:cubicBezTo>
                  <a:pt x="12985" y="9343"/>
                  <a:pt x="13049" y="9343"/>
                  <a:pt x="13112" y="9311"/>
                </a:cubicBezTo>
                <a:close/>
                <a:moveTo>
                  <a:pt x="1869" y="9216"/>
                </a:moveTo>
                <a:cubicBezTo>
                  <a:pt x="2059" y="9216"/>
                  <a:pt x="2249" y="9248"/>
                  <a:pt x="2439" y="9280"/>
                </a:cubicBezTo>
                <a:lnTo>
                  <a:pt x="2503" y="9280"/>
                </a:lnTo>
                <a:cubicBezTo>
                  <a:pt x="2534" y="9343"/>
                  <a:pt x="2566" y="9406"/>
                  <a:pt x="2566" y="9438"/>
                </a:cubicBezTo>
                <a:cubicBezTo>
                  <a:pt x="2566" y="9470"/>
                  <a:pt x="2566" y="9470"/>
                  <a:pt x="2566" y="9501"/>
                </a:cubicBezTo>
                <a:cubicBezTo>
                  <a:pt x="2566" y="9533"/>
                  <a:pt x="2566" y="9533"/>
                  <a:pt x="2566" y="9565"/>
                </a:cubicBezTo>
                <a:cubicBezTo>
                  <a:pt x="2313" y="9533"/>
                  <a:pt x="2091" y="9533"/>
                  <a:pt x="1838" y="9501"/>
                </a:cubicBezTo>
                <a:cubicBezTo>
                  <a:pt x="1838" y="9406"/>
                  <a:pt x="1869" y="9311"/>
                  <a:pt x="1869" y="9216"/>
                </a:cubicBezTo>
                <a:close/>
                <a:moveTo>
                  <a:pt x="1521" y="8741"/>
                </a:moveTo>
                <a:cubicBezTo>
                  <a:pt x="1489" y="9090"/>
                  <a:pt x="1489" y="9438"/>
                  <a:pt x="1489" y="9755"/>
                </a:cubicBezTo>
                <a:cubicBezTo>
                  <a:pt x="1426" y="9755"/>
                  <a:pt x="1363" y="9755"/>
                  <a:pt x="1299" y="9786"/>
                </a:cubicBezTo>
                <a:cubicBezTo>
                  <a:pt x="1109" y="9596"/>
                  <a:pt x="1078" y="9343"/>
                  <a:pt x="1141" y="9121"/>
                </a:cubicBezTo>
                <a:cubicBezTo>
                  <a:pt x="1204" y="8963"/>
                  <a:pt x="1331" y="8805"/>
                  <a:pt x="1521" y="8741"/>
                </a:cubicBezTo>
                <a:close/>
                <a:moveTo>
                  <a:pt x="1690" y="8224"/>
                </a:moveTo>
                <a:cubicBezTo>
                  <a:pt x="2132" y="8224"/>
                  <a:pt x="2542" y="8446"/>
                  <a:pt x="2851" y="8868"/>
                </a:cubicBezTo>
                <a:cubicBezTo>
                  <a:pt x="2851" y="8900"/>
                  <a:pt x="2851" y="8900"/>
                  <a:pt x="2851" y="8931"/>
                </a:cubicBezTo>
                <a:cubicBezTo>
                  <a:pt x="2851" y="8995"/>
                  <a:pt x="2914" y="9026"/>
                  <a:pt x="2946" y="9026"/>
                </a:cubicBezTo>
                <a:cubicBezTo>
                  <a:pt x="3009" y="9121"/>
                  <a:pt x="3041" y="9185"/>
                  <a:pt x="3073" y="9280"/>
                </a:cubicBezTo>
                <a:cubicBezTo>
                  <a:pt x="3073" y="9343"/>
                  <a:pt x="3073" y="9406"/>
                  <a:pt x="3009" y="9406"/>
                </a:cubicBezTo>
                <a:cubicBezTo>
                  <a:pt x="3009" y="9438"/>
                  <a:pt x="2946" y="9438"/>
                  <a:pt x="2914" y="9438"/>
                </a:cubicBezTo>
                <a:cubicBezTo>
                  <a:pt x="2851" y="9026"/>
                  <a:pt x="2566" y="8678"/>
                  <a:pt x="2249" y="8488"/>
                </a:cubicBezTo>
                <a:cubicBezTo>
                  <a:pt x="2083" y="8396"/>
                  <a:pt x="1907" y="8346"/>
                  <a:pt x="1725" y="8346"/>
                </a:cubicBezTo>
                <a:cubicBezTo>
                  <a:pt x="1595" y="8346"/>
                  <a:pt x="1463" y="8372"/>
                  <a:pt x="1331" y="8424"/>
                </a:cubicBezTo>
                <a:cubicBezTo>
                  <a:pt x="983" y="8551"/>
                  <a:pt x="729" y="8868"/>
                  <a:pt x="698" y="9248"/>
                </a:cubicBezTo>
                <a:cubicBezTo>
                  <a:pt x="666" y="9501"/>
                  <a:pt x="761" y="9723"/>
                  <a:pt x="919" y="9881"/>
                </a:cubicBezTo>
                <a:lnTo>
                  <a:pt x="888" y="9881"/>
                </a:lnTo>
                <a:cubicBezTo>
                  <a:pt x="824" y="9850"/>
                  <a:pt x="761" y="9818"/>
                  <a:pt x="729" y="9755"/>
                </a:cubicBezTo>
                <a:cubicBezTo>
                  <a:pt x="603" y="9533"/>
                  <a:pt x="571" y="9216"/>
                  <a:pt x="634" y="8995"/>
                </a:cubicBezTo>
                <a:cubicBezTo>
                  <a:pt x="729" y="8615"/>
                  <a:pt x="1078" y="8329"/>
                  <a:pt x="1521" y="8234"/>
                </a:cubicBezTo>
                <a:cubicBezTo>
                  <a:pt x="1578" y="8227"/>
                  <a:pt x="1634" y="8224"/>
                  <a:pt x="1690" y="8224"/>
                </a:cubicBezTo>
                <a:close/>
                <a:moveTo>
                  <a:pt x="12668" y="9818"/>
                </a:moveTo>
                <a:lnTo>
                  <a:pt x="12605" y="9913"/>
                </a:lnTo>
                <a:cubicBezTo>
                  <a:pt x="12573" y="9881"/>
                  <a:pt x="12542" y="9881"/>
                  <a:pt x="12542" y="9881"/>
                </a:cubicBezTo>
                <a:lnTo>
                  <a:pt x="12383" y="9881"/>
                </a:lnTo>
                <a:lnTo>
                  <a:pt x="12478" y="9818"/>
                </a:lnTo>
                <a:close/>
                <a:moveTo>
                  <a:pt x="12288" y="10230"/>
                </a:moveTo>
                <a:lnTo>
                  <a:pt x="12193" y="10388"/>
                </a:lnTo>
                <a:lnTo>
                  <a:pt x="11972" y="10388"/>
                </a:lnTo>
                <a:cubicBezTo>
                  <a:pt x="12003" y="10356"/>
                  <a:pt x="12035" y="10293"/>
                  <a:pt x="12067" y="10261"/>
                </a:cubicBezTo>
                <a:lnTo>
                  <a:pt x="12193" y="10261"/>
                </a:lnTo>
                <a:cubicBezTo>
                  <a:pt x="12225" y="10230"/>
                  <a:pt x="12257" y="10230"/>
                  <a:pt x="12288" y="10230"/>
                </a:cubicBezTo>
                <a:close/>
                <a:moveTo>
                  <a:pt x="1901" y="10546"/>
                </a:moveTo>
                <a:lnTo>
                  <a:pt x="1901" y="10546"/>
                </a:lnTo>
                <a:cubicBezTo>
                  <a:pt x="2123" y="10578"/>
                  <a:pt x="2344" y="10673"/>
                  <a:pt x="2503" y="10863"/>
                </a:cubicBezTo>
                <a:lnTo>
                  <a:pt x="1933" y="10863"/>
                </a:lnTo>
                <a:cubicBezTo>
                  <a:pt x="1933" y="10768"/>
                  <a:pt x="1901" y="10641"/>
                  <a:pt x="1901" y="10546"/>
                </a:cubicBezTo>
                <a:close/>
                <a:moveTo>
                  <a:pt x="11750" y="10610"/>
                </a:moveTo>
                <a:cubicBezTo>
                  <a:pt x="11813" y="10641"/>
                  <a:pt x="11877" y="10641"/>
                  <a:pt x="11940" y="10673"/>
                </a:cubicBezTo>
                <a:lnTo>
                  <a:pt x="11655" y="10990"/>
                </a:lnTo>
                <a:cubicBezTo>
                  <a:pt x="11623" y="10926"/>
                  <a:pt x="11560" y="10895"/>
                  <a:pt x="11497" y="10895"/>
                </a:cubicBezTo>
                <a:cubicBezTo>
                  <a:pt x="11592" y="10800"/>
                  <a:pt x="11687" y="10705"/>
                  <a:pt x="11750" y="10610"/>
                </a:cubicBezTo>
                <a:close/>
                <a:moveTo>
                  <a:pt x="11402" y="11243"/>
                </a:moveTo>
                <a:lnTo>
                  <a:pt x="11275" y="11370"/>
                </a:lnTo>
                <a:cubicBezTo>
                  <a:pt x="11180" y="11401"/>
                  <a:pt x="11117" y="11401"/>
                  <a:pt x="11022" y="11433"/>
                </a:cubicBezTo>
                <a:lnTo>
                  <a:pt x="11117" y="11306"/>
                </a:lnTo>
                <a:lnTo>
                  <a:pt x="11180" y="11306"/>
                </a:lnTo>
                <a:cubicBezTo>
                  <a:pt x="11243" y="11275"/>
                  <a:pt x="11338" y="11275"/>
                  <a:pt x="11402" y="11243"/>
                </a:cubicBezTo>
                <a:close/>
                <a:moveTo>
                  <a:pt x="2724" y="11148"/>
                </a:moveTo>
                <a:cubicBezTo>
                  <a:pt x="2819" y="11275"/>
                  <a:pt x="2883" y="11433"/>
                  <a:pt x="2946" y="11591"/>
                </a:cubicBezTo>
                <a:cubicBezTo>
                  <a:pt x="2598" y="11591"/>
                  <a:pt x="2249" y="11560"/>
                  <a:pt x="1933" y="11560"/>
                </a:cubicBezTo>
                <a:cubicBezTo>
                  <a:pt x="1933" y="11401"/>
                  <a:pt x="1964" y="11275"/>
                  <a:pt x="1964" y="11148"/>
                </a:cubicBezTo>
                <a:close/>
                <a:moveTo>
                  <a:pt x="1521" y="10610"/>
                </a:moveTo>
                <a:cubicBezTo>
                  <a:pt x="1553" y="10673"/>
                  <a:pt x="1553" y="10768"/>
                  <a:pt x="1584" y="10863"/>
                </a:cubicBezTo>
                <a:cubicBezTo>
                  <a:pt x="1521" y="10895"/>
                  <a:pt x="1489" y="10958"/>
                  <a:pt x="1489" y="10990"/>
                </a:cubicBezTo>
                <a:cubicBezTo>
                  <a:pt x="1489" y="11085"/>
                  <a:pt x="1521" y="11116"/>
                  <a:pt x="1584" y="11148"/>
                </a:cubicBezTo>
                <a:cubicBezTo>
                  <a:pt x="1584" y="11275"/>
                  <a:pt x="1584" y="11401"/>
                  <a:pt x="1584" y="11528"/>
                </a:cubicBezTo>
                <a:cubicBezTo>
                  <a:pt x="1521" y="11560"/>
                  <a:pt x="1489" y="11591"/>
                  <a:pt x="1489" y="11655"/>
                </a:cubicBezTo>
                <a:lnTo>
                  <a:pt x="1426" y="11655"/>
                </a:lnTo>
                <a:cubicBezTo>
                  <a:pt x="1410" y="11639"/>
                  <a:pt x="1386" y="11631"/>
                  <a:pt x="1359" y="11631"/>
                </a:cubicBezTo>
                <a:cubicBezTo>
                  <a:pt x="1331" y="11631"/>
                  <a:pt x="1299" y="11639"/>
                  <a:pt x="1268" y="11655"/>
                </a:cubicBezTo>
                <a:cubicBezTo>
                  <a:pt x="1257" y="11665"/>
                  <a:pt x="1247" y="11669"/>
                  <a:pt x="1237" y="11669"/>
                </a:cubicBezTo>
                <a:cubicBezTo>
                  <a:pt x="1218" y="11669"/>
                  <a:pt x="1204" y="11655"/>
                  <a:pt x="1204" y="11655"/>
                </a:cubicBezTo>
                <a:cubicBezTo>
                  <a:pt x="1078" y="11528"/>
                  <a:pt x="1078" y="11021"/>
                  <a:pt x="1141" y="10926"/>
                </a:cubicBezTo>
                <a:cubicBezTo>
                  <a:pt x="1204" y="10768"/>
                  <a:pt x="1363" y="10641"/>
                  <a:pt x="1521" y="10610"/>
                </a:cubicBezTo>
                <a:close/>
                <a:moveTo>
                  <a:pt x="1823" y="10117"/>
                </a:moveTo>
                <a:cubicBezTo>
                  <a:pt x="2498" y="10117"/>
                  <a:pt x="3155" y="10448"/>
                  <a:pt x="3294" y="11370"/>
                </a:cubicBezTo>
                <a:cubicBezTo>
                  <a:pt x="3294" y="11370"/>
                  <a:pt x="3294" y="11401"/>
                  <a:pt x="3294" y="11401"/>
                </a:cubicBezTo>
                <a:cubicBezTo>
                  <a:pt x="3294" y="11401"/>
                  <a:pt x="3294" y="11433"/>
                  <a:pt x="3263" y="11433"/>
                </a:cubicBezTo>
                <a:cubicBezTo>
                  <a:pt x="3104" y="10863"/>
                  <a:pt x="2661" y="10388"/>
                  <a:pt x="2186" y="10198"/>
                </a:cubicBezTo>
                <a:cubicBezTo>
                  <a:pt x="2059" y="10156"/>
                  <a:pt x="1933" y="10135"/>
                  <a:pt x="1808" y="10135"/>
                </a:cubicBezTo>
                <a:cubicBezTo>
                  <a:pt x="1560" y="10135"/>
                  <a:pt x="1320" y="10219"/>
                  <a:pt x="1109" y="10388"/>
                </a:cubicBezTo>
                <a:cubicBezTo>
                  <a:pt x="793" y="10610"/>
                  <a:pt x="634" y="11021"/>
                  <a:pt x="698" y="11401"/>
                </a:cubicBezTo>
                <a:cubicBezTo>
                  <a:pt x="729" y="11528"/>
                  <a:pt x="793" y="11686"/>
                  <a:pt x="888" y="11813"/>
                </a:cubicBezTo>
                <a:cubicBezTo>
                  <a:pt x="856" y="11813"/>
                  <a:pt x="793" y="11845"/>
                  <a:pt x="761" y="11876"/>
                </a:cubicBezTo>
                <a:cubicBezTo>
                  <a:pt x="476" y="11560"/>
                  <a:pt x="349" y="11243"/>
                  <a:pt x="444" y="10895"/>
                </a:cubicBezTo>
                <a:cubicBezTo>
                  <a:pt x="571" y="10515"/>
                  <a:pt x="1014" y="10198"/>
                  <a:pt x="1553" y="10135"/>
                </a:cubicBezTo>
                <a:cubicBezTo>
                  <a:pt x="1642" y="10123"/>
                  <a:pt x="1733" y="10117"/>
                  <a:pt x="1823" y="10117"/>
                </a:cubicBezTo>
                <a:close/>
                <a:moveTo>
                  <a:pt x="10958" y="11750"/>
                </a:moveTo>
                <a:lnTo>
                  <a:pt x="10832" y="11908"/>
                </a:lnTo>
                <a:lnTo>
                  <a:pt x="10737" y="12035"/>
                </a:lnTo>
                <a:cubicBezTo>
                  <a:pt x="10705" y="11971"/>
                  <a:pt x="10642" y="11940"/>
                  <a:pt x="10610" y="11940"/>
                </a:cubicBezTo>
                <a:lnTo>
                  <a:pt x="10563" y="11940"/>
                </a:lnTo>
                <a:cubicBezTo>
                  <a:pt x="10570" y="11932"/>
                  <a:pt x="10578" y="11924"/>
                  <a:pt x="10578" y="11908"/>
                </a:cubicBezTo>
                <a:lnTo>
                  <a:pt x="10673" y="11813"/>
                </a:lnTo>
                <a:lnTo>
                  <a:pt x="10737" y="11813"/>
                </a:lnTo>
                <a:lnTo>
                  <a:pt x="10832" y="11781"/>
                </a:lnTo>
                <a:cubicBezTo>
                  <a:pt x="10895" y="11781"/>
                  <a:pt x="10927" y="11781"/>
                  <a:pt x="10958" y="11750"/>
                </a:cubicBezTo>
                <a:close/>
                <a:moveTo>
                  <a:pt x="10483" y="12288"/>
                </a:moveTo>
                <a:cubicBezTo>
                  <a:pt x="10452" y="12351"/>
                  <a:pt x="10388" y="12383"/>
                  <a:pt x="10357" y="12446"/>
                </a:cubicBezTo>
                <a:cubicBezTo>
                  <a:pt x="10325" y="12415"/>
                  <a:pt x="10293" y="12415"/>
                  <a:pt x="10262" y="12415"/>
                </a:cubicBezTo>
                <a:lnTo>
                  <a:pt x="10230" y="12415"/>
                </a:lnTo>
                <a:cubicBezTo>
                  <a:pt x="10167" y="12415"/>
                  <a:pt x="10135" y="12415"/>
                  <a:pt x="10103" y="12446"/>
                </a:cubicBezTo>
                <a:cubicBezTo>
                  <a:pt x="10103" y="12415"/>
                  <a:pt x="10103" y="12415"/>
                  <a:pt x="10103" y="12415"/>
                </a:cubicBezTo>
                <a:cubicBezTo>
                  <a:pt x="10135" y="12383"/>
                  <a:pt x="10198" y="12320"/>
                  <a:pt x="10230" y="12288"/>
                </a:cubicBezTo>
                <a:close/>
                <a:moveTo>
                  <a:pt x="1933" y="12731"/>
                </a:moveTo>
                <a:lnTo>
                  <a:pt x="1933" y="12731"/>
                </a:lnTo>
                <a:cubicBezTo>
                  <a:pt x="2091" y="12763"/>
                  <a:pt x="2218" y="12826"/>
                  <a:pt x="2313" y="12921"/>
                </a:cubicBezTo>
                <a:cubicBezTo>
                  <a:pt x="2249" y="12921"/>
                  <a:pt x="2154" y="12890"/>
                  <a:pt x="2091" y="12890"/>
                </a:cubicBezTo>
                <a:cubicBezTo>
                  <a:pt x="2028" y="12890"/>
                  <a:pt x="1996" y="12890"/>
                  <a:pt x="1964" y="12921"/>
                </a:cubicBezTo>
                <a:cubicBezTo>
                  <a:pt x="1933" y="12858"/>
                  <a:pt x="1933" y="12795"/>
                  <a:pt x="1933" y="12731"/>
                </a:cubicBezTo>
                <a:close/>
                <a:moveTo>
                  <a:pt x="10103" y="12763"/>
                </a:moveTo>
                <a:cubicBezTo>
                  <a:pt x="10040" y="12795"/>
                  <a:pt x="9977" y="12858"/>
                  <a:pt x="9945" y="12921"/>
                </a:cubicBezTo>
                <a:cubicBezTo>
                  <a:pt x="9913" y="12921"/>
                  <a:pt x="9882" y="12890"/>
                  <a:pt x="9850" y="12890"/>
                </a:cubicBezTo>
                <a:lnTo>
                  <a:pt x="9660" y="12890"/>
                </a:lnTo>
                <a:lnTo>
                  <a:pt x="9787" y="12763"/>
                </a:lnTo>
                <a:close/>
                <a:moveTo>
                  <a:pt x="1964" y="13175"/>
                </a:moveTo>
                <a:cubicBezTo>
                  <a:pt x="2123" y="13175"/>
                  <a:pt x="2313" y="13206"/>
                  <a:pt x="2471" y="13206"/>
                </a:cubicBezTo>
                <a:cubicBezTo>
                  <a:pt x="2503" y="13270"/>
                  <a:pt x="2503" y="13302"/>
                  <a:pt x="2471" y="13333"/>
                </a:cubicBezTo>
                <a:cubicBezTo>
                  <a:pt x="2471" y="13365"/>
                  <a:pt x="2471" y="13397"/>
                  <a:pt x="2471" y="13397"/>
                </a:cubicBezTo>
                <a:cubicBezTo>
                  <a:pt x="2313" y="13428"/>
                  <a:pt x="2154" y="13428"/>
                  <a:pt x="1996" y="13428"/>
                </a:cubicBezTo>
                <a:cubicBezTo>
                  <a:pt x="1996" y="13333"/>
                  <a:pt x="1964" y="13270"/>
                  <a:pt x="1964" y="13175"/>
                </a:cubicBezTo>
                <a:close/>
                <a:moveTo>
                  <a:pt x="9375" y="13175"/>
                </a:moveTo>
                <a:cubicBezTo>
                  <a:pt x="9407" y="13206"/>
                  <a:pt x="9407" y="13206"/>
                  <a:pt x="9470" y="13206"/>
                </a:cubicBezTo>
                <a:lnTo>
                  <a:pt x="9692" y="13206"/>
                </a:lnTo>
                <a:cubicBezTo>
                  <a:pt x="9628" y="13270"/>
                  <a:pt x="9565" y="13365"/>
                  <a:pt x="9502" y="13428"/>
                </a:cubicBezTo>
                <a:lnTo>
                  <a:pt x="9470" y="13428"/>
                </a:lnTo>
                <a:cubicBezTo>
                  <a:pt x="9375" y="13397"/>
                  <a:pt x="9280" y="13397"/>
                  <a:pt x="9185" y="13397"/>
                </a:cubicBezTo>
                <a:lnTo>
                  <a:pt x="9153" y="13397"/>
                </a:lnTo>
                <a:cubicBezTo>
                  <a:pt x="9217" y="13333"/>
                  <a:pt x="9280" y="13238"/>
                  <a:pt x="9375" y="13175"/>
                </a:cubicBezTo>
                <a:close/>
                <a:moveTo>
                  <a:pt x="1553" y="12668"/>
                </a:moveTo>
                <a:cubicBezTo>
                  <a:pt x="1553" y="12953"/>
                  <a:pt x="1553" y="13238"/>
                  <a:pt x="1553" y="13555"/>
                </a:cubicBezTo>
                <a:cubicBezTo>
                  <a:pt x="1394" y="13555"/>
                  <a:pt x="1299" y="13428"/>
                  <a:pt x="1236" y="13365"/>
                </a:cubicBezTo>
                <a:cubicBezTo>
                  <a:pt x="1109" y="13206"/>
                  <a:pt x="1078" y="12985"/>
                  <a:pt x="1141" y="12826"/>
                </a:cubicBezTo>
                <a:cubicBezTo>
                  <a:pt x="1173" y="12731"/>
                  <a:pt x="1299" y="12668"/>
                  <a:pt x="1458" y="12668"/>
                </a:cubicBezTo>
                <a:close/>
                <a:moveTo>
                  <a:pt x="9248" y="13713"/>
                </a:moveTo>
                <a:lnTo>
                  <a:pt x="9185" y="13808"/>
                </a:lnTo>
                <a:lnTo>
                  <a:pt x="9153" y="13808"/>
                </a:lnTo>
                <a:cubicBezTo>
                  <a:pt x="9153" y="13777"/>
                  <a:pt x="9122" y="13777"/>
                  <a:pt x="9058" y="13777"/>
                </a:cubicBezTo>
                <a:cubicBezTo>
                  <a:pt x="8995" y="13745"/>
                  <a:pt x="8900" y="13745"/>
                  <a:pt x="8837" y="13745"/>
                </a:cubicBezTo>
                <a:lnTo>
                  <a:pt x="8805" y="13745"/>
                </a:lnTo>
                <a:lnTo>
                  <a:pt x="8837" y="13713"/>
                </a:lnTo>
                <a:close/>
                <a:moveTo>
                  <a:pt x="14094" y="6841"/>
                </a:moveTo>
                <a:cubicBezTo>
                  <a:pt x="14157" y="6873"/>
                  <a:pt x="14252" y="6936"/>
                  <a:pt x="14315" y="6999"/>
                </a:cubicBezTo>
                <a:lnTo>
                  <a:pt x="14315" y="7031"/>
                </a:lnTo>
                <a:cubicBezTo>
                  <a:pt x="12320" y="9248"/>
                  <a:pt x="10293" y="11528"/>
                  <a:pt x="8266" y="13872"/>
                </a:cubicBezTo>
                <a:cubicBezTo>
                  <a:pt x="8203" y="13745"/>
                  <a:pt x="8140" y="13618"/>
                  <a:pt x="8013" y="13523"/>
                </a:cubicBezTo>
                <a:lnTo>
                  <a:pt x="8171" y="13333"/>
                </a:lnTo>
                <a:cubicBezTo>
                  <a:pt x="9850" y="11528"/>
                  <a:pt x="11592" y="9628"/>
                  <a:pt x="13270" y="7759"/>
                </a:cubicBezTo>
                <a:cubicBezTo>
                  <a:pt x="13334" y="7728"/>
                  <a:pt x="13365" y="7696"/>
                  <a:pt x="13365" y="7664"/>
                </a:cubicBezTo>
                <a:lnTo>
                  <a:pt x="13587" y="7411"/>
                </a:lnTo>
                <a:cubicBezTo>
                  <a:pt x="13745" y="7221"/>
                  <a:pt x="13935" y="7031"/>
                  <a:pt x="14094" y="6841"/>
                </a:cubicBezTo>
                <a:close/>
                <a:moveTo>
                  <a:pt x="1711" y="12003"/>
                </a:moveTo>
                <a:cubicBezTo>
                  <a:pt x="1996" y="12003"/>
                  <a:pt x="2281" y="12066"/>
                  <a:pt x="2534" y="12193"/>
                </a:cubicBezTo>
                <a:cubicBezTo>
                  <a:pt x="2851" y="12320"/>
                  <a:pt x="3073" y="12541"/>
                  <a:pt x="3136" y="12795"/>
                </a:cubicBezTo>
                <a:cubicBezTo>
                  <a:pt x="3104" y="12826"/>
                  <a:pt x="3104" y="12890"/>
                  <a:pt x="3073" y="12921"/>
                </a:cubicBezTo>
                <a:cubicBezTo>
                  <a:pt x="3073" y="12953"/>
                  <a:pt x="3073" y="13016"/>
                  <a:pt x="3073" y="13048"/>
                </a:cubicBezTo>
                <a:cubicBezTo>
                  <a:pt x="3073" y="13111"/>
                  <a:pt x="3073" y="13143"/>
                  <a:pt x="3041" y="13206"/>
                </a:cubicBezTo>
                <a:cubicBezTo>
                  <a:pt x="2978" y="13238"/>
                  <a:pt x="2914" y="13238"/>
                  <a:pt x="2883" y="13238"/>
                </a:cubicBezTo>
                <a:cubicBezTo>
                  <a:pt x="2851" y="12890"/>
                  <a:pt x="2629" y="12605"/>
                  <a:pt x="2281" y="12415"/>
                </a:cubicBezTo>
                <a:cubicBezTo>
                  <a:pt x="2059" y="12304"/>
                  <a:pt x="1806" y="12249"/>
                  <a:pt x="1568" y="12249"/>
                </a:cubicBezTo>
                <a:cubicBezTo>
                  <a:pt x="1331" y="12249"/>
                  <a:pt x="1109" y="12304"/>
                  <a:pt x="951" y="12415"/>
                </a:cubicBezTo>
                <a:cubicBezTo>
                  <a:pt x="698" y="12636"/>
                  <a:pt x="603" y="12985"/>
                  <a:pt x="761" y="13333"/>
                </a:cubicBezTo>
                <a:cubicBezTo>
                  <a:pt x="911" y="13604"/>
                  <a:pt x="1204" y="13874"/>
                  <a:pt x="1531" y="13874"/>
                </a:cubicBezTo>
                <a:cubicBezTo>
                  <a:pt x="1549" y="13874"/>
                  <a:pt x="1566" y="13873"/>
                  <a:pt x="1584" y="13872"/>
                </a:cubicBezTo>
                <a:cubicBezTo>
                  <a:pt x="1584" y="13903"/>
                  <a:pt x="1584" y="13903"/>
                  <a:pt x="1584" y="13903"/>
                </a:cubicBezTo>
                <a:cubicBezTo>
                  <a:pt x="1268" y="13903"/>
                  <a:pt x="824" y="13840"/>
                  <a:pt x="634" y="13428"/>
                </a:cubicBezTo>
                <a:cubicBezTo>
                  <a:pt x="508" y="13206"/>
                  <a:pt x="476" y="12953"/>
                  <a:pt x="571" y="12700"/>
                </a:cubicBezTo>
                <a:cubicBezTo>
                  <a:pt x="666" y="12478"/>
                  <a:pt x="824" y="12256"/>
                  <a:pt x="1078" y="12130"/>
                </a:cubicBezTo>
                <a:cubicBezTo>
                  <a:pt x="1268" y="12035"/>
                  <a:pt x="1489" y="12003"/>
                  <a:pt x="1711" y="12003"/>
                </a:cubicBezTo>
                <a:close/>
                <a:moveTo>
                  <a:pt x="8963" y="14062"/>
                </a:moveTo>
                <a:cubicBezTo>
                  <a:pt x="8932" y="14093"/>
                  <a:pt x="8900" y="14125"/>
                  <a:pt x="8868" y="14157"/>
                </a:cubicBezTo>
                <a:cubicBezTo>
                  <a:pt x="8837" y="14157"/>
                  <a:pt x="8805" y="14125"/>
                  <a:pt x="8805" y="14093"/>
                </a:cubicBezTo>
                <a:cubicBezTo>
                  <a:pt x="8773" y="14093"/>
                  <a:pt x="8773" y="14062"/>
                  <a:pt x="8742" y="14062"/>
                </a:cubicBezTo>
                <a:close/>
                <a:moveTo>
                  <a:pt x="15107" y="7664"/>
                </a:moveTo>
                <a:lnTo>
                  <a:pt x="15170" y="7728"/>
                </a:lnTo>
                <a:cubicBezTo>
                  <a:pt x="15234" y="7791"/>
                  <a:pt x="15297" y="7823"/>
                  <a:pt x="15329" y="7886"/>
                </a:cubicBezTo>
                <a:cubicBezTo>
                  <a:pt x="13555" y="9818"/>
                  <a:pt x="11497" y="12130"/>
                  <a:pt x="9597" y="14568"/>
                </a:cubicBezTo>
                <a:cubicBezTo>
                  <a:pt x="9533" y="14473"/>
                  <a:pt x="9438" y="14410"/>
                  <a:pt x="9343" y="14378"/>
                </a:cubicBezTo>
                <a:cubicBezTo>
                  <a:pt x="9280" y="14347"/>
                  <a:pt x="9217" y="14347"/>
                  <a:pt x="9153" y="14347"/>
                </a:cubicBezTo>
                <a:cubicBezTo>
                  <a:pt x="10737" y="12605"/>
                  <a:pt x="12320" y="10831"/>
                  <a:pt x="13840" y="9090"/>
                </a:cubicBezTo>
                <a:cubicBezTo>
                  <a:pt x="14252" y="8615"/>
                  <a:pt x="14695" y="8139"/>
                  <a:pt x="15107" y="7664"/>
                </a:cubicBezTo>
                <a:close/>
                <a:moveTo>
                  <a:pt x="1964" y="381"/>
                </a:moveTo>
                <a:cubicBezTo>
                  <a:pt x="2851" y="465"/>
                  <a:pt x="3738" y="479"/>
                  <a:pt x="4615" y="479"/>
                </a:cubicBezTo>
                <a:cubicBezTo>
                  <a:pt x="5054" y="479"/>
                  <a:pt x="5490" y="476"/>
                  <a:pt x="5923" y="476"/>
                </a:cubicBezTo>
                <a:cubicBezTo>
                  <a:pt x="6493" y="476"/>
                  <a:pt x="7031" y="444"/>
                  <a:pt x="7538" y="444"/>
                </a:cubicBezTo>
                <a:lnTo>
                  <a:pt x="10167" y="476"/>
                </a:lnTo>
                <a:cubicBezTo>
                  <a:pt x="10420" y="476"/>
                  <a:pt x="10673" y="476"/>
                  <a:pt x="10958" y="444"/>
                </a:cubicBezTo>
                <a:cubicBezTo>
                  <a:pt x="11216" y="433"/>
                  <a:pt x="11485" y="422"/>
                  <a:pt x="11753" y="422"/>
                </a:cubicBezTo>
                <a:cubicBezTo>
                  <a:pt x="12241" y="422"/>
                  <a:pt x="12723" y="459"/>
                  <a:pt x="13112" y="602"/>
                </a:cubicBezTo>
                <a:cubicBezTo>
                  <a:pt x="13112" y="1552"/>
                  <a:pt x="13080" y="2502"/>
                  <a:pt x="13080" y="3452"/>
                </a:cubicBezTo>
                <a:cubicBezTo>
                  <a:pt x="13049" y="4751"/>
                  <a:pt x="13017" y="6081"/>
                  <a:pt x="13017" y="7379"/>
                </a:cubicBezTo>
                <a:cubicBezTo>
                  <a:pt x="11338" y="9121"/>
                  <a:pt x="9628" y="11053"/>
                  <a:pt x="7601" y="13397"/>
                </a:cubicBezTo>
                <a:cubicBezTo>
                  <a:pt x="7570" y="13428"/>
                  <a:pt x="7538" y="13460"/>
                  <a:pt x="7538" y="13523"/>
                </a:cubicBezTo>
                <a:cubicBezTo>
                  <a:pt x="7506" y="13555"/>
                  <a:pt x="7538" y="13618"/>
                  <a:pt x="7570" y="13650"/>
                </a:cubicBezTo>
                <a:cubicBezTo>
                  <a:pt x="7475" y="14030"/>
                  <a:pt x="7348" y="14442"/>
                  <a:pt x="7190" y="14822"/>
                </a:cubicBezTo>
                <a:lnTo>
                  <a:pt x="7126" y="14822"/>
                </a:lnTo>
                <a:cubicBezTo>
                  <a:pt x="7010" y="14826"/>
                  <a:pt x="6893" y="14828"/>
                  <a:pt x="6776" y="14828"/>
                </a:cubicBezTo>
                <a:cubicBezTo>
                  <a:pt x="6038" y="14828"/>
                  <a:pt x="5304" y="14750"/>
                  <a:pt x="4593" y="14695"/>
                </a:cubicBezTo>
                <a:cubicBezTo>
                  <a:pt x="3855" y="14640"/>
                  <a:pt x="3116" y="14562"/>
                  <a:pt x="2358" y="14562"/>
                </a:cubicBezTo>
                <a:cubicBezTo>
                  <a:pt x="2238" y="14562"/>
                  <a:pt x="2117" y="14564"/>
                  <a:pt x="1996" y="14568"/>
                </a:cubicBezTo>
                <a:cubicBezTo>
                  <a:pt x="1996" y="14473"/>
                  <a:pt x="1996" y="14378"/>
                  <a:pt x="1996" y="14252"/>
                </a:cubicBezTo>
                <a:cubicBezTo>
                  <a:pt x="2598" y="14283"/>
                  <a:pt x="3199" y="14283"/>
                  <a:pt x="3991" y="14283"/>
                </a:cubicBezTo>
                <a:cubicBezTo>
                  <a:pt x="4086" y="14283"/>
                  <a:pt x="4150" y="14220"/>
                  <a:pt x="4150" y="14125"/>
                </a:cubicBezTo>
                <a:cubicBezTo>
                  <a:pt x="4150" y="14030"/>
                  <a:pt x="4086" y="13967"/>
                  <a:pt x="3991" y="13967"/>
                </a:cubicBezTo>
                <a:cubicBezTo>
                  <a:pt x="3231" y="13967"/>
                  <a:pt x="2598" y="13967"/>
                  <a:pt x="1996" y="13998"/>
                </a:cubicBezTo>
                <a:cubicBezTo>
                  <a:pt x="1996" y="13903"/>
                  <a:pt x="1996" y="13808"/>
                  <a:pt x="1996" y="13713"/>
                </a:cubicBezTo>
                <a:lnTo>
                  <a:pt x="3548" y="13713"/>
                </a:lnTo>
                <a:cubicBezTo>
                  <a:pt x="3643" y="13713"/>
                  <a:pt x="3706" y="13650"/>
                  <a:pt x="3706" y="13555"/>
                </a:cubicBezTo>
                <a:cubicBezTo>
                  <a:pt x="3706" y="13460"/>
                  <a:pt x="3643" y="13397"/>
                  <a:pt x="3548" y="13397"/>
                </a:cubicBezTo>
                <a:lnTo>
                  <a:pt x="3389" y="13397"/>
                </a:lnTo>
                <a:cubicBezTo>
                  <a:pt x="3421" y="13397"/>
                  <a:pt x="3453" y="13365"/>
                  <a:pt x="3453" y="13333"/>
                </a:cubicBezTo>
                <a:cubicBezTo>
                  <a:pt x="3484" y="13238"/>
                  <a:pt x="3516" y="13175"/>
                  <a:pt x="3516" y="13080"/>
                </a:cubicBezTo>
                <a:cubicBezTo>
                  <a:pt x="3706" y="13096"/>
                  <a:pt x="3888" y="13104"/>
                  <a:pt x="4070" y="13104"/>
                </a:cubicBezTo>
                <a:cubicBezTo>
                  <a:pt x="4252" y="13104"/>
                  <a:pt x="4435" y="13096"/>
                  <a:pt x="4625" y="13080"/>
                </a:cubicBezTo>
                <a:lnTo>
                  <a:pt x="4751" y="13080"/>
                </a:lnTo>
                <a:cubicBezTo>
                  <a:pt x="4815" y="13080"/>
                  <a:pt x="4878" y="13016"/>
                  <a:pt x="4878" y="12921"/>
                </a:cubicBezTo>
                <a:cubicBezTo>
                  <a:pt x="4878" y="12858"/>
                  <a:pt x="4815" y="12795"/>
                  <a:pt x="4751" y="12763"/>
                </a:cubicBezTo>
                <a:lnTo>
                  <a:pt x="4625" y="12763"/>
                </a:lnTo>
                <a:cubicBezTo>
                  <a:pt x="4276" y="12763"/>
                  <a:pt x="3896" y="12763"/>
                  <a:pt x="3516" y="12795"/>
                </a:cubicBezTo>
                <a:cubicBezTo>
                  <a:pt x="3453" y="12383"/>
                  <a:pt x="3199" y="12098"/>
                  <a:pt x="2819" y="11908"/>
                </a:cubicBezTo>
                <a:lnTo>
                  <a:pt x="2819" y="11908"/>
                </a:lnTo>
                <a:cubicBezTo>
                  <a:pt x="3491" y="11930"/>
                  <a:pt x="4131" y="11953"/>
                  <a:pt x="4762" y="11953"/>
                </a:cubicBezTo>
                <a:cubicBezTo>
                  <a:pt x="5024" y="11953"/>
                  <a:pt x="5283" y="11949"/>
                  <a:pt x="5543" y="11940"/>
                </a:cubicBezTo>
                <a:cubicBezTo>
                  <a:pt x="5606" y="11940"/>
                  <a:pt x="5670" y="11876"/>
                  <a:pt x="5670" y="11781"/>
                </a:cubicBezTo>
                <a:cubicBezTo>
                  <a:pt x="5670" y="11718"/>
                  <a:pt x="5606" y="11655"/>
                  <a:pt x="5543" y="11655"/>
                </a:cubicBezTo>
                <a:cubicBezTo>
                  <a:pt x="4846" y="11655"/>
                  <a:pt x="4213" y="11623"/>
                  <a:pt x="3611" y="11623"/>
                </a:cubicBezTo>
                <a:cubicBezTo>
                  <a:pt x="3674" y="11560"/>
                  <a:pt x="3706" y="11496"/>
                  <a:pt x="3738" y="11433"/>
                </a:cubicBezTo>
                <a:cubicBezTo>
                  <a:pt x="3801" y="11370"/>
                  <a:pt x="3801" y="11306"/>
                  <a:pt x="3769" y="11243"/>
                </a:cubicBezTo>
                <a:cubicBezTo>
                  <a:pt x="3738" y="11180"/>
                  <a:pt x="3706" y="11116"/>
                  <a:pt x="3611" y="11021"/>
                </a:cubicBezTo>
                <a:cubicBezTo>
                  <a:pt x="3611" y="11021"/>
                  <a:pt x="3579" y="11021"/>
                  <a:pt x="3579" y="10990"/>
                </a:cubicBezTo>
                <a:lnTo>
                  <a:pt x="3579" y="10958"/>
                </a:lnTo>
                <a:cubicBezTo>
                  <a:pt x="3876" y="10995"/>
                  <a:pt x="4173" y="11010"/>
                  <a:pt x="4470" y="11010"/>
                </a:cubicBezTo>
                <a:cubicBezTo>
                  <a:pt x="4680" y="11010"/>
                  <a:pt x="4890" y="11003"/>
                  <a:pt x="5100" y="10990"/>
                </a:cubicBezTo>
                <a:cubicBezTo>
                  <a:pt x="5163" y="10958"/>
                  <a:pt x="5226" y="10895"/>
                  <a:pt x="5226" y="10800"/>
                </a:cubicBezTo>
                <a:cubicBezTo>
                  <a:pt x="5226" y="10736"/>
                  <a:pt x="5163" y="10673"/>
                  <a:pt x="5068" y="10673"/>
                </a:cubicBezTo>
                <a:cubicBezTo>
                  <a:pt x="4498" y="10673"/>
                  <a:pt x="3991" y="10673"/>
                  <a:pt x="3453" y="10641"/>
                </a:cubicBezTo>
                <a:cubicBezTo>
                  <a:pt x="3294" y="10293"/>
                  <a:pt x="3009" y="10071"/>
                  <a:pt x="2661" y="9913"/>
                </a:cubicBezTo>
                <a:lnTo>
                  <a:pt x="2661" y="9913"/>
                </a:lnTo>
                <a:cubicBezTo>
                  <a:pt x="3579" y="10008"/>
                  <a:pt x="4498" y="10040"/>
                  <a:pt x="5416" y="10040"/>
                </a:cubicBezTo>
                <a:cubicBezTo>
                  <a:pt x="5511" y="10040"/>
                  <a:pt x="5575" y="9976"/>
                  <a:pt x="5575" y="9913"/>
                </a:cubicBezTo>
                <a:cubicBezTo>
                  <a:pt x="5575" y="9818"/>
                  <a:pt x="5511" y="9755"/>
                  <a:pt x="5416" y="9755"/>
                </a:cubicBezTo>
                <a:cubicBezTo>
                  <a:pt x="4720" y="9723"/>
                  <a:pt x="4023" y="9660"/>
                  <a:pt x="3358" y="9596"/>
                </a:cubicBezTo>
                <a:cubicBezTo>
                  <a:pt x="3484" y="9470"/>
                  <a:pt x="3516" y="9248"/>
                  <a:pt x="3421" y="9090"/>
                </a:cubicBezTo>
                <a:lnTo>
                  <a:pt x="3421" y="9090"/>
                </a:lnTo>
                <a:cubicBezTo>
                  <a:pt x="3833" y="9121"/>
                  <a:pt x="4181" y="9153"/>
                  <a:pt x="4530" y="9153"/>
                </a:cubicBezTo>
                <a:cubicBezTo>
                  <a:pt x="4593" y="9153"/>
                  <a:pt x="4656" y="9090"/>
                  <a:pt x="4656" y="9026"/>
                </a:cubicBezTo>
                <a:cubicBezTo>
                  <a:pt x="4656" y="8931"/>
                  <a:pt x="4593" y="8868"/>
                  <a:pt x="4530" y="8868"/>
                </a:cubicBezTo>
                <a:cubicBezTo>
                  <a:pt x="4023" y="8836"/>
                  <a:pt x="3611" y="8805"/>
                  <a:pt x="3168" y="8773"/>
                </a:cubicBezTo>
                <a:cubicBezTo>
                  <a:pt x="3009" y="8488"/>
                  <a:pt x="2756" y="8234"/>
                  <a:pt x="2471" y="8076"/>
                </a:cubicBezTo>
                <a:cubicBezTo>
                  <a:pt x="2946" y="8076"/>
                  <a:pt x="3453" y="8108"/>
                  <a:pt x="3928" y="8139"/>
                </a:cubicBezTo>
                <a:cubicBezTo>
                  <a:pt x="4023" y="8139"/>
                  <a:pt x="4086" y="8076"/>
                  <a:pt x="4086" y="8013"/>
                </a:cubicBezTo>
                <a:cubicBezTo>
                  <a:pt x="4086" y="7918"/>
                  <a:pt x="4023" y="7854"/>
                  <a:pt x="3960" y="7823"/>
                </a:cubicBezTo>
                <a:cubicBezTo>
                  <a:pt x="3769" y="7823"/>
                  <a:pt x="3579" y="7823"/>
                  <a:pt x="3389" y="7791"/>
                </a:cubicBezTo>
                <a:cubicBezTo>
                  <a:pt x="3453" y="7759"/>
                  <a:pt x="3484" y="7696"/>
                  <a:pt x="3484" y="7633"/>
                </a:cubicBezTo>
                <a:cubicBezTo>
                  <a:pt x="3516" y="7538"/>
                  <a:pt x="3484" y="7443"/>
                  <a:pt x="3453" y="7379"/>
                </a:cubicBezTo>
                <a:lnTo>
                  <a:pt x="3453" y="7348"/>
                </a:lnTo>
                <a:lnTo>
                  <a:pt x="3579" y="7348"/>
                </a:lnTo>
                <a:cubicBezTo>
                  <a:pt x="3690" y="7364"/>
                  <a:pt x="3809" y="7372"/>
                  <a:pt x="3932" y="7372"/>
                </a:cubicBezTo>
                <a:cubicBezTo>
                  <a:pt x="4055" y="7372"/>
                  <a:pt x="4181" y="7364"/>
                  <a:pt x="4308" y="7348"/>
                </a:cubicBezTo>
                <a:cubicBezTo>
                  <a:pt x="4371" y="7348"/>
                  <a:pt x="4435" y="7284"/>
                  <a:pt x="4435" y="7189"/>
                </a:cubicBezTo>
                <a:cubicBezTo>
                  <a:pt x="4435" y="7094"/>
                  <a:pt x="4371" y="7031"/>
                  <a:pt x="4308" y="7031"/>
                </a:cubicBezTo>
                <a:cubicBezTo>
                  <a:pt x="4223" y="7021"/>
                  <a:pt x="4139" y="7017"/>
                  <a:pt x="4056" y="7017"/>
                </a:cubicBezTo>
                <a:cubicBezTo>
                  <a:pt x="3889" y="7017"/>
                  <a:pt x="3727" y="7031"/>
                  <a:pt x="3579" y="7031"/>
                </a:cubicBezTo>
                <a:lnTo>
                  <a:pt x="3421" y="7031"/>
                </a:lnTo>
                <a:cubicBezTo>
                  <a:pt x="3326" y="6588"/>
                  <a:pt x="2883" y="6271"/>
                  <a:pt x="2344" y="6144"/>
                </a:cubicBezTo>
                <a:lnTo>
                  <a:pt x="2344" y="6144"/>
                </a:lnTo>
                <a:cubicBezTo>
                  <a:pt x="2756" y="6176"/>
                  <a:pt x="3136" y="6239"/>
                  <a:pt x="3548" y="6271"/>
                </a:cubicBezTo>
                <a:cubicBezTo>
                  <a:pt x="3611" y="6271"/>
                  <a:pt x="3674" y="6208"/>
                  <a:pt x="3706" y="6113"/>
                </a:cubicBezTo>
                <a:cubicBezTo>
                  <a:pt x="3706" y="6049"/>
                  <a:pt x="3643" y="5986"/>
                  <a:pt x="3579" y="5954"/>
                </a:cubicBezTo>
                <a:lnTo>
                  <a:pt x="3516" y="5954"/>
                </a:lnTo>
                <a:cubicBezTo>
                  <a:pt x="3548" y="5923"/>
                  <a:pt x="3548" y="5891"/>
                  <a:pt x="3548" y="5859"/>
                </a:cubicBezTo>
                <a:cubicBezTo>
                  <a:pt x="3611" y="5828"/>
                  <a:pt x="3611" y="5764"/>
                  <a:pt x="3579" y="5701"/>
                </a:cubicBezTo>
                <a:lnTo>
                  <a:pt x="3548" y="5638"/>
                </a:lnTo>
                <a:cubicBezTo>
                  <a:pt x="3548" y="5574"/>
                  <a:pt x="3516" y="5479"/>
                  <a:pt x="3453" y="5416"/>
                </a:cubicBezTo>
                <a:lnTo>
                  <a:pt x="3960" y="5416"/>
                </a:lnTo>
                <a:cubicBezTo>
                  <a:pt x="4023" y="5384"/>
                  <a:pt x="4086" y="5321"/>
                  <a:pt x="4086" y="5258"/>
                </a:cubicBezTo>
                <a:cubicBezTo>
                  <a:pt x="4086" y="5194"/>
                  <a:pt x="4023" y="5131"/>
                  <a:pt x="3960" y="5131"/>
                </a:cubicBezTo>
                <a:cubicBezTo>
                  <a:pt x="3706" y="5099"/>
                  <a:pt x="3484" y="5099"/>
                  <a:pt x="3263" y="5099"/>
                </a:cubicBezTo>
                <a:cubicBezTo>
                  <a:pt x="2883" y="4624"/>
                  <a:pt x="2376" y="4339"/>
                  <a:pt x="1869" y="4339"/>
                </a:cubicBezTo>
                <a:lnTo>
                  <a:pt x="1869" y="4308"/>
                </a:lnTo>
                <a:cubicBezTo>
                  <a:pt x="2724" y="4466"/>
                  <a:pt x="3421" y="4529"/>
                  <a:pt x="4055" y="4561"/>
                </a:cubicBezTo>
                <a:cubicBezTo>
                  <a:pt x="4150" y="4561"/>
                  <a:pt x="4213" y="4498"/>
                  <a:pt x="4213" y="4434"/>
                </a:cubicBezTo>
                <a:cubicBezTo>
                  <a:pt x="4213" y="4339"/>
                  <a:pt x="4150" y="4276"/>
                  <a:pt x="4055" y="4244"/>
                </a:cubicBezTo>
                <a:cubicBezTo>
                  <a:pt x="3864" y="4244"/>
                  <a:pt x="3674" y="4213"/>
                  <a:pt x="3453" y="4181"/>
                </a:cubicBezTo>
                <a:cubicBezTo>
                  <a:pt x="3484" y="4181"/>
                  <a:pt x="3516" y="4149"/>
                  <a:pt x="3516" y="4118"/>
                </a:cubicBezTo>
                <a:cubicBezTo>
                  <a:pt x="3611" y="3991"/>
                  <a:pt x="3611" y="3833"/>
                  <a:pt x="3516" y="3706"/>
                </a:cubicBezTo>
                <a:lnTo>
                  <a:pt x="3516" y="3674"/>
                </a:lnTo>
                <a:cubicBezTo>
                  <a:pt x="3484" y="3674"/>
                  <a:pt x="3484" y="3642"/>
                  <a:pt x="3484" y="3611"/>
                </a:cubicBezTo>
                <a:cubicBezTo>
                  <a:pt x="3674" y="3611"/>
                  <a:pt x="3864" y="3642"/>
                  <a:pt x="4055" y="3642"/>
                </a:cubicBezTo>
                <a:lnTo>
                  <a:pt x="4181" y="3674"/>
                </a:lnTo>
                <a:cubicBezTo>
                  <a:pt x="4245" y="3674"/>
                  <a:pt x="4308" y="3611"/>
                  <a:pt x="4340" y="3516"/>
                </a:cubicBezTo>
                <a:cubicBezTo>
                  <a:pt x="4340" y="3452"/>
                  <a:pt x="4276" y="3357"/>
                  <a:pt x="4213" y="3357"/>
                </a:cubicBezTo>
                <a:cubicBezTo>
                  <a:pt x="4004" y="3311"/>
                  <a:pt x="3779" y="3282"/>
                  <a:pt x="3536" y="3282"/>
                </a:cubicBezTo>
                <a:cubicBezTo>
                  <a:pt x="3447" y="3282"/>
                  <a:pt x="3356" y="3286"/>
                  <a:pt x="3263" y="3294"/>
                </a:cubicBezTo>
                <a:cubicBezTo>
                  <a:pt x="2902" y="2843"/>
                  <a:pt x="2427" y="2563"/>
                  <a:pt x="1919" y="2563"/>
                </a:cubicBezTo>
                <a:cubicBezTo>
                  <a:pt x="1892" y="2563"/>
                  <a:pt x="1865" y="2564"/>
                  <a:pt x="1838" y="2566"/>
                </a:cubicBezTo>
                <a:cubicBezTo>
                  <a:pt x="1838" y="2502"/>
                  <a:pt x="1838" y="2439"/>
                  <a:pt x="1838" y="2376"/>
                </a:cubicBezTo>
                <a:lnTo>
                  <a:pt x="1869" y="2376"/>
                </a:lnTo>
                <a:cubicBezTo>
                  <a:pt x="2131" y="2447"/>
                  <a:pt x="2445" y="2483"/>
                  <a:pt x="2733" y="2483"/>
                </a:cubicBezTo>
                <a:cubicBezTo>
                  <a:pt x="2829" y="2483"/>
                  <a:pt x="2922" y="2479"/>
                  <a:pt x="3009" y="2471"/>
                </a:cubicBezTo>
                <a:cubicBezTo>
                  <a:pt x="3041" y="2502"/>
                  <a:pt x="3073" y="2534"/>
                  <a:pt x="3136" y="2534"/>
                </a:cubicBezTo>
                <a:cubicBezTo>
                  <a:pt x="3136" y="2534"/>
                  <a:pt x="3168" y="2502"/>
                  <a:pt x="3199" y="2502"/>
                </a:cubicBezTo>
                <a:cubicBezTo>
                  <a:pt x="3263" y="2502"/>
                  <a:pt x="3326" y="2502"/>
                  <a:pt x="3389" y="2471"/>
                </a:cubicBezTo>
                <a:lnTo>
                  <a:pt x="3548" y="2471"/>
                </a:lnTo>
                <a:cubicBezTo>
                  <a:pt x="3643" y="2471"/>
                  <a:pt x="3706" y="2407"/>
                  <a:pt x="3706" y="2312"/>
                </a:cubicBezTo>
                <a:cubicBezTo>
                  <a:pt x="3706" y="2249"/>
                  <a:pt x="3674" y="2186"/>
                  <a:pt x="3579" y="2154"/>
                </a:cubicBezTo>
                <a:cubicBezTo>
                  <a:pt x="3579" y="2059"/>
                  <a:pt x="3548" y="1964"/>
                  <a:pt x="3484" y="1901"/>
                </a:cubicBezTo>
                <a:cubicBezTo>
                  <a:pt x="3249" y="1313"/>
                  <a:pt x="2660" y="944"/>
                  <a:pt x="2046" y="944"/>
                </a:cubicBezTo>
                <a:cubicBezTo>
                  <a:pt x="1998" y="944"/>
                  <a:pt x="1949" y="946"/>
                  <a:pt x="1901" y="951"/>
                </a:cubicBezTo>
                <a:lnTo>
                  <a:pt x="1901" y="824"/>
                </a:lnTo>
                <a:lnTo>
                  <a:pt x="1933" y="761"/>
                </a:lnTo>
                <a:cubicBezTo>
                  <a:pt x="2534" y="824"/>
                  <a:pt x="3073" y="856"/>
                  <a:pt x="3611" y="887"/>
                </a:cubicBezTo>
                <a:cubicBezTo>
                  <a:pt x="3706" y="856"/>
                  <a:pt x="3738" y="824"/>
                  <a:pt x="3738" y="729"/>
                </a:cubicBezTo>
                <a:cubicBezTo>
                  <a:pt x="3769" y="634"/>
                  <a:pt x="3706" y="571"/>
                  <a:pt x="3611" y="571"/>
                </a:cubicBezTo>
                <a:cubicBezTo>
                  <a:pt x="3041" y="507"/>
                  <a:pt x="2471" y="507"/>
                  <a:pt x="1964" y="476"/>
                </a:cubicBezTo>
                <a:cubicBezTo>
                  <a:pt x="1964" y="444"/>
                  <a:pt x="1964" y="412"/>
                  <a:pt x="1964" y="381"/>
                </a:cubicBezTo>
                <a:close/>
                <a:moveTo>
                  <a:pt x="13144" y="11053"/>
                </a:moveTo>
                <a:lnTo>
                  <a:pt x="13144" y="11053"/>
                </a:lnTo>
                <a:cubicBezTo>
                  <a:pt x="13175" y="11465"/>
                  <a:pt x="13144" y="11876"/>
                  <a:pt x="13112" y="12256"/>
                </a:cubicBezTo>
                <a:cubicBezTo>
                  <a:pt x="13080" y="13080"/>
                  <a:pt x="13049" y="13935"/>
                  <a:pt x="13112" y="14758"/>
                </a:cubicBezTo>
                <a:cubicBezTo>
                  <a:pt x="13112" y="14758"/>
                  <a:pt x="13080" y="14790"/>
                  <a:pt x="13080" y="14790"/>
                </a:cubicBezTo>
                <a:cubicBezTo>
                  <a:pt x="12510" y="14822"/>
                  <a:pt x="11972" y="14853"/>
                  <a:pt x="11402" y="14853"/>
                </a:cubicBezTo>
                <a:cubicBezTo>
                  <a:pt x="10895" y="14885"/>
                  <a:pt x="10325" y="14917"/>
                  <a:pt x="9787" y="14948"/>
                </a:cubicBezTo>
                <a:cubicBezTo>
                  <a:pt x="9787" y="14917"/>
                  <a:pt x="9818" y="14917"/>
                  <a:pt x="9787" y="14885"/>
                </a:cubicBezTo>
                <a:cubicBezTo>
                  <a:pt x="10990" y="13587"/>
                  <a:pt x="12162" y="12225"/>
                  <a:pt x="13144" y="11053"/>
                </a:cubicBezTo>
                <a:close/>
                <a:moveTo>
                  <a:pt x="13935" y="10166"/>
                </a:moveTo>
                <a:lnTo>
                  <a:pt x="13935" y="10166"/>
                </a:lnTo>
                <a:cubicBezTo>
                  <a:pt x="13904" y="11655"/>
                  <a:pt x="13872" y="13523"/>
                  <a:pt x="13935" y="15392"/>
                </a:cubicBezTo>
                <a:cubicBezTo>
                  <a:pt x="13745" y="15202"/>
                  <a:pt x="13587" y="15043"/>
                  <a:pt x="13429" y="14885"/>
                </a:cubicBezTo>
                <a:cubicBezTo>
                  <a:pt x="13682" y="13745"/>
                  <a:pt x="13650" y="12510"/>
                  <a:pt x="13587" y="11275"/>
                </a:cubicBezTo>
                <a:cubicBezTo>
                  <a:pt x="13587" y="11053"/>
                  <a:pt x="13587" y="10831"/>
                  <a:pt x="13587" y="10610"/>
                </a:cubicBezTo>
                <a:lnTo>
                  <a:pt x="13587" y="10578"/>
                </a:lnTo>
                <a:lnTo>
                  <a:pt x="13935" y="10166"/>
                </a:lnTo>
                <a:close/>
                <a:moveTo>
                  <a:pt x="2281" y="14948"/>
                </a:moveTo>
                <a:lnTo>
                  <a:pt x="2281" y="14948"/>
                </a:lnTo>
                <a:cubicBezTo>
                  <a:pt x="2819" y="14980"/>
                  <a:pt x="3389" y="15012"/>
                  <a:pt x="3928" y="15075"/>
                </a:cubicBezTo>
                <a:cubicBezTo>
                  <a:pt x="4752" y="15152"/>
                  <a:pt x="5617" y="15250"/>
                  <a:pt x="6457" y="15250"/>
                </a:cubicBezTo>
                <a:cubicBezTo>
                  <a:pt x="6650" y="15250"/>
                  <a:pt x="6842" y="15245"/>
                  <a:pt x="7031" y="15233"/>
                </a:cubicBezTo>
                <a:lnTo>
                  <a:pt x="7031" y="15233"/>
                </a:lnTo>
                <a:cubicBezTo>
                  <a:pt x="7000" y="15328"/>
                  <a:pt x="6936" y="15455"/>
                  <a:pt x="6905" y="15550"/>
                </a:cubicBezTo>
                <a:lnTo>
                  <a:pt x="6810" y="15708"/>
                </a:lnTo>
                <a:cubicBezTo>
                  <a:pt x="5606" y="15645"/>
                  <a:pt x="4403" y="15550"/>
                  <a:pt x="3199" y="15550"/>
                </a:cubicBezTo>
                <a:lnTo>
                  <a:pt x="2819" y="15550"/>
                </a:lnTo>
                <a:cubicBezTo>
                  <a:pt x="2756" y="15455"/>
                  <a:pt x="2629" y="15328"/>
                  <a:pt x="2566" y="15233"/>
                </a:cubicBezTo>
                <a:cubicBezTo>
                  <a:pt x="2534" y="15202"/>
                  <a:pt x="2503" y="15170"/>
                  <a:pt x="2471" y="15138"/>
                </a:cubicBezTo>
                <a:cubicBezTo>
                  <a:pt x="2408" y="15075"/>
                  <a:pt x="2344" y="15012"/>
                  <a:pt x="2281" y="14948"/>
                </a:cubicBezTo>
                <a:close/>
                <a:moveTo>
                  <a:pt x="7855" y="13903"/>
                </a:moveTo>
                <a:cubicBezTo>
                  <a:pt x="7886" y="13967"/>
                  <a:pt x="7918" y="14062"/>
                  <a:pt x="7886" y="14157"/>
                </a:cubicBezTo>
                <a:cubicBezTo>
                  <a:pt x="7855" y="14220"/>
                  <a:pt x="7886" y="14283"/>
                  <a:pt x="7950" y="14347"/>
                </a:cubicBezTo>
                <a:cubicBezTo>
                  <a:pt x="7981" y="14362"/>
                  <a:pt x="8013" y="14370"/>
                  <a:pt x="8041" y="14370"/>
                </a:cubicBezTo>
                <a:cubicBezTo>
                  <a:pt x="8069" y="14370"/>
                  <a:pt x="8092" y="14362"/>
                  <a:pt x="8108" y="14347"/>
                </a:cubicBezTo>
                <a:cubicBezTo>
                  <a:pt x="8140" y="14347"/>
                  <a:pt x="8171" y="14347"/>
                  <a:pt x="8171" y="14315"/>
                </a:cubicBezTo>
                <a:cubicBezTo>
                  <a:pt x="8224" y="14289"/>
                  <a:pt x="8282" y="14273"/>
                  <a:pt x="8338" y="14273"/>
                </a:cubicBezTo>
                <a:cubicBezTo>
                  <a:pt x="8418" y="14273"/>
                  <a:pt x="8496" y="14304"/>
                  <a:pt x="8552" y="14378"/>
                </a:cubicBezTo>
                <a:cubicBezTo>
                  <a:pt x="8615" y="14442"/>
                  <a:pt x="8615" y="14505"/>
                  <a:pt x="8583" y="14632"/>
                </a:cubicBezTo>
                <a:lnTo>
                  <a:pt x="8583" y="14695"/>
                </a:lnTo>
                <a:cubicBezTo>
                  <a:pt x="8552" y="14790"/>
                  <a:pt x="8583" y="14885"/>
                  <a:pt x="8678" y="14917"/>
                </a:cubicBezTo>
                <a:cubicBezTo>
                  <a:pt x="8704" y="14925"/>
                  <a:pt x="8729" y="14929"/>
                  <a:pt x="8754" y="14929"/>
                </a:cubicBezTo>
                <a:cubicBezTo>
                  <a:pt x="8822" y="14929"/>
                  <a:pt x="8885" y="14900"/>
                  <a:pt x="8932" y="14853"/>
                </a:cubicBezTo>
                <a:cubicBezTo>
                  <a:pt x="8932" y="14822"/>
                  <a:pt x="8963" y="14758"/>
                  <a:pt x="8963" y="14727"/>
                </a:cubicBezTo>
                <a:cubicBezTo>
                  <a:pt x="8995" y="14711"/>
                  <a:pt x="9027" y="14703"/>
                  <a:pt x="9058" y="14703"/>
                </a:cubicBezTo>
                <a:cubicBezTo>
                  <a:pt x="9090" y="14703"/>
                  <a:pt x="9122" y="14711"/>
                  <a:pt x="9153" y="14727"/>
                </a:cubicBezTo>
                <a:cubicBezTo>
                  <a:pt x="9217" y="14758"/>
                  <a:pt x="9280" y="14822"/>
                  <a:pt x="9343" y="14885"/>
                </a:cubicBezTo>
                <a:lnTo>
                  <a:pt x="9090" y="15075"/>
                </a:lnTo>
                <a:cubicBezTo>
                  <a:pt x="8742" y="15297"/>
                  <a:pt x="8393" y="15518"/>
                  <a:pt x="8076" y="15708"/>
                </a:cubicBezTo>
                <a:cubicBezTo>
                  <a:pt x="7950" y="15455"/>
                  <a:pt x="7728" y="15265"/>
                  <a:pt x="7475" y="15170"/>
                </a:cubicBezTo>
                <a:cubicBezTo>
                  <a:pt x="7633" y="14758"/>
                  <a:pt x="7760" y="14347"/>
                  <a:pt x="7855" y="13903"/>
                </a:cubicBezTo>
                <a:close/>
                <a:moveTo>
                  <a:pt x="13239" y="15170"/>
                </a:moveTo>
                <a:cubicBezTo>
                  <a:pt x="13365" y="15328"/>
                  <a:pt x="13492" y="15487"/>
                  <a:pt x="13650" y="15645"/>
                </a:cubicBezTo>
                <a:cubicBezTo>
                  <a:pt x="13334" y="15621"/>
                  <a:pt x="13017" y="15611"/>
                  <a:pt x="12701" y="15611"/>
                </a:cubicBezTo>
                <a:cubicBezTo>
                  <a:pt x="11752" y="15611"/>
                  <a:pt x="10808" y="15700"/>
                  <a:pt x="9882" y="15772"/>
                </a:cubicBezTo>
                <a:cubicBezTo>
                  <a:pt x="9502" y="15803"/>
                  <a:pt x="9090" y="15835"/>
                  <a:pt x="8710" y="15867"/>
                </a:cubicBezTo>
                <a:cubicBezTo>
                  <a:pt x="8995" y="15677"/>
                  <a:pt x="9248" y="15487"/>
                  <a:pt x="9470" y="15297"/>
                </a:cubicBezTo>
                <a:cubicBezTo>
                  <a:pt x="9748" y="15311"/>
                  <a:pt x="10027" y="15317"/>
                  <a:pt x="10305" y="15317"/>
                </a:cubicBezTo>
                <a:cubicBezTo>
                  <a:pt x="11260" y="15317"/>
                  <a:pt x="12211" y="15244"/>
                  <a:pt x="13144" y="15170"/>
                </a:cubicBezTo>
                <a:close/>
                <a:moveTo>
                  <a:pt x="7253" y="15708"/>
                </a:moveTo>
                <a:cubicBezTo>
                  <a:pt x="7380" y="15740"/>
                  <a:pt x="7506" y="15740"/>
                  <a:pt x="7633" y="15772"/>
                </a:cubicBezTo>
                <a:cubicBezTo>
                  <a:pt x="7665" y="15803"/>
                  <a:pt x="7696" y="15867"/>
                  <a:pt x="7728" y="15930"/>
                </a:cubicBezTo>
                <a:cubicBezTo>
                  <a:pt x="7633" y="15962"/>
                  <a:pt x="7570" y="15993"/>
                  <a:pt x="7506" y="16057"/>
                </a:cubicBezTo>
                <a:cubicBezTo>
                  <a:pt x="7506" y="16025"/>
                  <a:pt x="7538" y="15993"/>
                  <a:pt x="7538" y="15962"/>
                </a:cubicBezTo>
                <a:cubicBezTo>
                  <a:pt x="7570" y="15898"/>
                  <a:pt x="7506" y="15835"/>
                  <a:pt x="7443" y="15835"/>
                </a:cubicBezTo>
                <a:cubicBezTo>
                  <a:pt x="7380" y="15803"/>
                  <a:pt x="7285" y="15772"/>
                  <a:pt x="7221" y="15772"/>
                </a:cubicBezTo>
                <a:cubicBezTo>
                  <a:pt x="7221" y="15740"/>
                  <a:pt x="7221" y="15740"/>
                  <a:pt x="7221" y="15708"/>
                </a:cubicBezTo>
                <a:close/>
                <a:moveTo>
                  <a:pt x="7095" y="16025"/>
                </a:moveTo>
                <a:cubicBezTo>
                  <a:pt x="7221" y="16025"/>
                  <a:pt x="7316" y="16057"/>
                  <a:pt x="7411" y="16088"/>
                </a:cubicBezTo>
                <a:lnTo>
                  <a:pt x="7443" y="16088"/>
                </a:lnTo>
                <a:cubicBezTo>
                  <a:pt x="7411" y="16088"/>
                  <a:pt x="7380" y="16120"/>
                  <a:pt x="7316" y="16152"/>
                </a:cubicBezTo>
                <a:cubicBezTo>
                  <a:pt x="7316" y="16120"/>
                  <a:pt x="7285" y="16120"/>
                  <a:pt x="7253" y="16120"/>
                </a:cubicBezTo>
                <a:cubicBezTo>
                  <a:pt x="7190" y="16088"/>
                  <a:pt x="7158" y="16088"/>
                  <a:pt x="7095" y="16088"/>
                </a:cubicBezTo>
                <a:lnTo>
                  <a:pt x="7063" y="16088"/>
                </a:lnTo>
                <a:cubicBezTo>
                  <a:pt x="7095" y="16088"/>
                  <a:pt x="7095" y="16057"/>
                  <a:pt x="7095" y="16025"/>
                </a:cubicBezTo>
                <a:close/>
                <a:moveTo>
                  <a:pt x="4177" y="1"/>
                </a:moveTo>
                <a:cubicBezTo>
                  <a:pt x="3437" y="1"/>
                  <a:pt x="2693" y="16"/>
                  <a:pt x="1964" y="64"/>
                </a:cubicBezTo>
                <a:lnTo>
                  <a:pt x="1933" y="64"/>
                </a:lnTo>
                <a:cubicBezTo>
                  <a:pt x="1933" y="64"/>
                  <a:pt x="1901" y="32"/>
                  <a:pt x="1869" y="32"/>
                </a:cubicBezTo>
                <a:cubicBezTo>
                  <a:pt x="1852" y="26"/>
                  <a:pt x="1836" y="24"/>
                  <a:pt x="1820" y="24"/>
                </a:cubicBezTo>
                <a:cubicBezTo>
                  <a:pt x="1752" y="24"/>
                  <a:pt x="1705" y="76"/>
                  <a:pt x="1679" y="127"/>
                </a:cubicBezTo>
                <a:cubicBezTo>
                  <a:pt x="1616" y="254"/>
                  <a:pt x="1584" y="381"/>
                  <a:pt x="1553" y="539"/>
                </a:cubicBezTo>
                <a:cubicBezTo>
                  <a:pt x="1521" y="539"/>
                  <a:pt x="1521" y="571"/>
                  <a:pt x="1521" y="602"/>
                </a:cubicBezTo>
                <a:cubicBezTo>
                  <a:pt x="1521" y="729"/>
                  <a:pt x="1489" y="887"/>
                  <a:pt x="1489" y="1014"/>
                </a:cubicBezTo>
                <a:cubicBezTo>
                  <a:pt x="1426" y="1046"/>
                  <a:pt x="1331" y="1077"/>
                  <a:pt x="1268" y="1109"/>
                </a:cubicBezTo>
                <a:cubicBezTo>
                  <a:pt x="888" y="1299"/>
                  <a:pt x="571" y="1742"/>
                  <a:pt x="539" y="2154"/>
                </a:cubicBezTo>
                <a:cubicBezTo>
                  <a:pt x="508" y="2502"/>
                  <a:pt x="634" y="2787"/>
                  <a:pt x="856" y="3009"/>
                </a:cubicBezTo>
                <a:cubicBezTo>
                  <a:pt x="634" y="3262"/>
                  <a:pt x="508" y="3642"/>
                  <a:pt x="539" y="3991"/>
                </a:cubicBezTo>
                <a:cubicBezTo>
                  <a:pt x="539" y="4276"/>
                  <a:pt x="666" y="4498"/>
                  <a:pt x="888" y="4688"/>
                </a:cubicBezTo>
                <a:cubicBezTo>
                  <a:pt x="634" y="4909"/>
                  <a:pt x="508" y="5226"/>
                  <a:pt x="476" y="5511"/>
                </a:cubicBezTo>
                <a:cubicBezTo>
                  <a:pt x="476" y="5828"/>
                  <a:pt x="571" y="6081"/>
                  <a:pt x="761" y="6303"/>
                </a:cubicBezTo>
                <a:cubicBezTo>
                  <a:pt x="381" y="6556"/>
                  <a:pt x="159" y="6968"/>
                  <a:pt x="128" y="7379"/>
                </a:cubicBezTo>
                <a:cubicBezTo>
                  <a:pt x="128" y="7728"/>
                  <a:pt x="286" y="8139"/>
                  <a:pt x="603" y="8329"/>
                </a:cubicBezTo>
                <a:cubicBezTo>
                  <a:pt x="349" y="8583"/>
                  <a:pt x="223" y="8995"/>
                  <a:pt x="254" y="9375"/>
                </a:cubicBezTo>
                <a:cubicBezTo>
                  <a:pt x="254" y="9596"/>
                  <a:pt x="349" y="9913"/>
                  <a:pt x="539" y="10071"/>
                </a:cubicBezTo>
                <a:cubicBezTo>
                  <a:pt x="223" y="10325"/>
                  <a:pt x="1" y="10736"/>
                  <a:pt x="1" y="11148"/>
                </a:cubicBezTo>
                <a:cubicBezTo>
                  <a:pt x="33" y="11528"/>
                  <a:pt x="191" y="11845"/>
                  <a:pt x="508" y="12066"/>
                </a:cubicBezTo>
                <a:cubicBezTo>
                  <a:pt x="64" y="12510"/>
                  <a:pt x="64" y="13143"/>
                  <a:pt x="318" y="13587"/>
                </a:cubicBezTo>
                <a:cubicBezTo>
                  <a:pt x="533" y="14044"/>
                  <a:pt x="931" y="14273"/>
                  <a:pt x="1357" y="14273"/>
                </a:cubicBezTo>
                <a:cubicBezTo>
                  <a:pt x="1432" y="14273"/>
                  <a:pt x="1508" y="14266"/>
                  <a:pt x="1584" y="14252"/>
                </a:cubicBezTo>
                <a:cubicBezTo>
                  <a:pt x="1616" y="14442"/>
                  <a:pt x="1616" y="14600"/>
                  <a:pt x="1648" y="14758"/>
                </a:cubicBezTo>
                <a:cubicBezTo>
                  <a:pt x="1648" y="14822"/>
                  <a:pt x="1679" y="14885"/>
                  <a:pt x="1743" y="14917"/>
                </a:cubicBezTo>
                <a:lnTo>
                  <a:pt x="1806" y="14917"/>
                </a:lnTo>
                <a:cubicBezTo>
                  <a:pt x="1901" y="15043"/>
                  <a:pt x="1996" y="15170"/>
                  <a:pt x="2091" y="15297"/>
                </a:cubicBezTo>
                <a:lnTo>
                  <a:pt x="2154" y="15360"/>
                </a:lnTo>
                <a:cubicBezTo>
                  <a:pt x="2186" y="15392"/>
                  <a:pt x="2218" y="15455"/>
                  <a:pt x="2218" y="15487"/>
                </a:cubicBezTo>
                <a:cubicBezTo>
                  <a:pt x="2344" y="15613"/>
                  <a:pt x="2439" y="15772"/>
                  <a:pt x="2598" y="15867"/>
                </a:cubicBezTo>
                <a:cubicBezTo>
                  <a:pt x="2620" y="15889"/>
                  <a:pt x="2643" y="15911"/>
                  <a:pt x="2676" y="15911"/>
                </a:cubicBezTo>
                <a:cubicBezTo>
                  <a:pt x="2690" y="15911"/>
                  <a:pt x="2706" y="15908"/>
                  <a:pt x="2724" y="15898"/>
                </a:cubicBezTo>
                <a:cubicBezTo>
                  <a:pt x="2756" y="15898"/>
                  <a:pt x="2756" y="15898"/>
                  <a:pt x="2788" y="15867"/>
                </a:cubicBezTo>
                <a:cubicBezTo>
                  <a:pt x="3896" y="16025"/>
                  <a:pt x="5131" y="16088"/>
                  <a:pt x="6651" y="16088"/>
                </a:cubicBezTo>
                <a:cubicBezTo>
                  <a:pt x="6588" y="16247"/>
                  <a:pt x="6556" y="16437"/>
                  <a:pt x="6525" y="16595"/>
                </a:cubicBezTo>
                <a:cubicBezTo>
                  <a:pt x="6493" y="16690"/>
                  <a:pt x="6525" y="16753"/>
                  <a:pt x="6588" y="16817"/>
                </a:cubicBezTo>
                <a:cubicBezTo>
                  <a:pt x="6620" y="16817"/>
                  <a:pt x="6651" y="16848"/>
                  <a:pt x="6715" y="16848"/>
                </a:cubicBezTo>
                <a:cubicBezTo>
                  <a:pt x="6715" y="16848"/>
                  <a:pt x="6746" y="16848"/>
                  <a:pt x="6778" y="16817"/>
                </a:cubicBezTo>
                <a:cubicBezTo>
                  <a:pt x="7285" y="16627"/>
                  <a:pt x="7696" y="16437"/>
                  <a:pt x="8108" y="16215"/>
                </a:cubicBezTo>
                <a:cubicBezTo>
                  <a:pt x="8396" y="16243"/>
                  <a:pt x="8686" y="16254"/>
                  <a:pt x="8977" y="16254"/>
                </a:cubicBezTo>
                <a:cubicBezTo>
                  <a:pt x="9678" y="16254"/>
                  <a:pt x="10382" y="16187"/>
                  <a:pt x="11053" y="16120"/>
                </a:cubicBezTo>
                <a:cubicBezTo>
                  <a:pt x="11738" y="16052"/>
                  <a:pt x="12423" y="16000"/>
                  <a:pt x="13108" y="16000"/>
                </a:cubicBezTo>
                <a:cubicBezTo>
                  <a:pt x="13373" y="16000"/>
                  <a:pt x="13638" y="16007"/>
                  <a:pt x="13904" y="16025"/>
                </a:cubicBezTo>
                <a:cubicBezTo>
                  <a:pt x="13967" y="16025"/>
                  <a:pt x="14062" y="15962"/>
                  <a:pt x="14062" y="15867"/>
                </a:cubicBezTo>
                <a:lnTo>
                  <a:pt x="14094" y="15867"/>
                </a:lnTo>
                <a:cubicBezTo>
                  <a:pt x="14189" y="15867"/>
                  <a:pt x="14252" y="15803"/>
                  <a:pt x="14252" y="15740"/>
                </a:cubicBezTo>
                <a:cubicBezTo>
                  <a:pt x="14284" y="14727"/>
                  <a:pt x="14284" y="13713"/>
                  <a:pt x="14284" y="12731"/>
                </a:cubicBezTo>
                <a:cubicBezTo>
                  <a:pt x="14284" y="11750"/>
                  <a:pt x="14284" y="10736"/>
                  <a:pt x="14315" y="9755"/>
                </a:cubicBezTo>
                <a:cubicBezTo>
                  <a:pt x="14315" y="9755"/>
                  <a:pt x="14315" y="9723"/>
                  <a:pt x="14315" y="9723"/>
                </a:cubicBezTo>
                <a:lnTo>
                  <a:pt x="14537" y="9470"/>
                </a:lnTo>
                <a:cubicBezTo>
                  <a:pt x="14949" y="8995"/>
                  <a:pt x="15329" y="8520"/>
                  <a:pt x="15740" y="8044"/>
                </a:cubicBezTo>
                <a:cubicBezTo>
                  <a:pt x="15740" y="8044"/>
                  <a:pt x="15772" y="8044"/>
                  <a:pt x="15804" y="8013"/>
                </a:cubicBezTo>
                <a:cubicBezTo>
                  <a:pt x="16152" y="7569"/>
                  <a:pt x="15867" y="6936"/>
                  <a:pt x="15455" y="6556"/>
                </a:cubicBezTo>
                <a:cubicBezTo>
                  <a:pt x="15216" y="6292"/>
                  <a:pt x="14886" y="6120"/>
                  <a:pt x="14561" y="6120"/>
                </a:cubicBezTo>
                <a:cubicBezTo>
                  <a:pt x="14456" y="6120"/>
                  <a:pt x="14352" y="6137"/>
                  <a:pt x="14252" y="6176"/>
                </a:cubicBezTo>
                <a:cubicBezTo>
                  <a:pt x="14379" y="4529"/>
                  <a:pt x="14379" y="2882"/>
                  <a:pt x="14347" y="1331"/>
                </a:cubicBezTo>
                <a:cubicBezTo>
                  <a:pt x="14379" y="1299"/>
                  <a:pt x="14379" y="1267"/>
                  <a:pt x="14347" y="1236"/>
                </a:cubicBezTo>
                <a:cubicBezTo>
                  <a:pt x="14347" y="1172"/>
                  <a:pt x="14347" y="1141"/>
                  <a:pt x="14315" y="1109"/>
                </a:cubicBezTo>
                <a:cubicBezTo>
                  <a:pt x="14284" y="1077"/>
                  <a:pt x="14252" y="1077"/>
                  <a:pt x="14189" y="1046"/>
                </a:cubicBezTo>
                <a:cubicBezTo>
                  <a:pt x="13840" y="792"/>
                  <a:pt x="13587" y="571"/>
                  <a:pt x="13365" y="286"/>
                </a:cubicBezTo>
                <a:cubicBezTo>
                  <a:pt x="13343" y="263"/>
                  <a:pt x="13320" y="241"/>
                  <a:pt x="13287" y="241"/>
                </a:cubicBezTo>
                <a:cubicBezTo>
                  <a:pt x="13273" y="241"/>
                  <a:pt x="13257" y="245"/>
                  <a:pt x="13239" y="254"/>
                </a:cubicBezTo>
                <a:lnTo>
                  <a:pt x="13175" y="254"/>
                </a:lnTo>
                <a:cubicBezTo>
                  <a:pt x="12417" y="59"/>
                  <a:pt x="11585" y="12"/>
                  <a:pt x="10740" y="12"/>
                </a:cubicBezTo>
                <a:cubicBezTo>
                  <a:pt x="10349" y="12"/>
                  <a:pt x="9955" y="22"/>
                  <a:pt x="9565" y="32"/>
                </a:cubicBezTo>
                <a:cubicBezTo>
                  <a:pt x="9090" y="64"/>
                  <a:pt x="8647" y="64"/>
                  <a:pt x="8203" y="64"/>
                </a:cubicBezTo>
                <a:cubicBezTo>
                  <a:pt x="7601" y="64"/>
                  <a:pt x="7000" y="64"/>
                  <a:pt x="6366" y="32"/>
                </a:cubicBezTo>
                <a:cubicBezTo>
                  <a:pt x="5654" y="16"/>
                  <a:pt x="4917" y="1"/>
                  <a:pt x="41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3" name="Google Shape;1363;p41"/>
          <p:cNvGrpSpPr/>
          <p:nvPr/>
        </p:nvGrpSpPr>
        <p:grpSpPr>
          <a:xfrm>
            <a:off x="7645650" y="4030300"/>
            <a:ext cx="434879" cy="530364"/>
            <a:chOff x="7645650" y="4030300"/>
            <a:chExt cx="434879" cy="530364"/>
          </a:xfrm>
        </p:grpSpPr>
        <p:sp>
          <p:nvSpPr>
            <p:cNvPr id="1364" name="Google Shape;1364;p41"/>
            <p:cNvSpPr/>
            <p:nvPr/>
          </p:nvSpPr>
          <p:spPr>
            <a:xfrm>
              <a:off x="7674199" y="4057302"/>
              <a:ext cx="148584" cy="39935"/>
            </a:xfrm>
            <a:custGeom>
              <a:avLst/>
              <a:gdLst/>
              <a:ahLst/>
              <a:cxnLst/>
              <a:rect l="l" t="t" r="r" b="b"/>
              <a:pathLst>
                <a:path w="4783" h="1269" extrusionOk="0">
                  <a:moveTo>
                    <a:pt x="258" y="0"/>
                  </a:moveTo>
                  <a:cubicBezTo>
                    <a:pt x="209" y="0"/>
                    <a:pt x="168" y="35"/>
                    <a:pt x="127" y="97"/>
                  </a:cubicBezTo>
                  <a:cubicBezTo>
                    <a:pt x="32" y="255"/>
                    <a:pt x="0" y="413"/>
                    <a:pt x="63" y="572"/>
                  </a:cubicBezTo>
                  <a:cubicBezTo>
                    <a:pt x="253" y="952"/>
                    <a:pt x="1045" y="1110"/>
                    <a:pt x="1647" y="1205"/>
                  </a:cubicBezTo>
                  <a:lnTo>
                    <a:pt x="1679" y="1205"/>
                  </a:lnTo>
                  <a:cubicBezTo>
                    <a:pt x="1900" y="1237"/>
                    <a:pt x="2217" y="1268"/>
                    <a:pt x="2565" y="1268"/>
                  </a:cubicBezTo>
                  <a:cubicBezTo>
                    <a:pt x="3262" y="1268"/>
                    <a:pt x="4085" y="1142"/>
                    <a:pt x="4687" y="635"/>
                  </a:cubicBezTo>
                  <a:cubicBezTo>
                    <a:pt x="4782" y="572"/>
                    <a:pt x="4782" y="477"/>
                    <a:pt x="4719" y="382"/>
                  </a:cubicBezTo>
                  <a:cubicBezTo>
                    <a:pt x="4678" y="320"/>
                    <a:pt x="4611" y="285"/>
                    <a:pt x="4542" y="285"/>
                  </a:cubicBezTo>
                  <a:cubicBezTo>
                    <a:pt x="4505" y="285"/>
                    <a:pt x="4467" y="296"/>
                    <a:pt x="4434" y="318"/>
                  </a:cubicBezTo>
                  <a:cubicBezTo>
                    <a:pt x="3927" y="667"/>
                    <a:pt x="3325" y="793"/>
                    <a:pt x="2470" y="793"/>
                  </a:cubicBezTo>
                  <a:lnTo>
                    <a:pt x="2439" y="793"/>
                  </a:lnTo>
                  <a:cubicBezTo>
                    <a:pt x="2154" y="793"/>
                    <a:pt x="634" y="698"/>
                    <a:pt x="444" y="350"/>
                  </a:cubicBezTo>
                  <a:cubicBezTo>
                    <a:pt x="412" y="318"/>
                    <a:pt x="412" y="287"/>
                    <a:pt x="412" y="255"/>
                  </a:cubicBezTo>
                  <a:cubicBezTo>
                    <a:pt x="475" y="160"/>
                    <a:pt x="444" y="65"/>
                    <a:pt x="349" y="33"/>
                  </a:cubicBezTo>
                  <a:cubicBezTo>
                    <a:pt x="315" y="11"/>
                    <a:pt x="285" y="0"/>
                    <a:pt x="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7910294" y="4062809"/>
              <a:ext cx="148584" cy="33421"/>
            </a:xfrm>
            <a:custGeom>
              <a:avLst/>
              <a:gdLst/>
              <a:ahLst/>
              <a:cxnLst/>
              <a:rect l="l" t="t" r="r" b="b"/>
              <a:pathLst>
                <a:path w="4783" h="1062" extrusionOk="0">
                  <a:moveTo>
                    <a:pt x="203" y="1"/>
                  </a:moveTo>
                  <a:cubicBezTo>
                    <a:pt x="159" y="1"/>
                    <a:pt x="112" y="17"/>
                    <a:pt x="64" y="48"/>
                  </a:cubicBezTo>
                  <a:cubicBezTo>
                    <a:pt x="1" y="112"/>
                    <a:pt x="1" y="207"/>
                    <a:pt x="64" y="270"/>
                  </a:cubicBezTo>
                  <a:cubicBezTo>
                    <a:pt x="539" y="840"/>
                    <a:pt x="1236" y="1062"/>
                    <a:pt x="1996" y="1062"/>
                  </a:cubicBezTo>
                  <a:cubicBezTo>
                    <a:pt x="2851" y="1062"/>
                    <a:pt x="3769" y="808"/>
                    <a:pt x="4593" y="555"/>
                  </a:cubicBezTo>
                  <a:cubicBezTo>
                    <a:pt x="4719" y="523"/>
                    <a:pt x="4783" y="397"/>
                    <a:pt x="4751" y="302"/>
                  </a:cubicBezTo>
                  <a:cubicBezTo>
                    <a:pt x="4725" y="197"/>
                    <a:pt x="4633" y="135"/>
                    <a:pt x="4549" y="135"/>
                  </a:cubicBezTo>
                  <a:cubicBezTo>
                    <a:pt x="4531" y="135"/>
                    <a:pt x="4514" y="138"/>
                    <a:pt x="4498" y="143"/>
                  </a:cubicBezTo>
                  <a:lnTo>
                    <a:pt x="4403" y="175"/>
                  </a:lnTo>
                  <a:cubicBezTo>
                    <a:pt x="3736" y="355"/>
                    <a:pt x="2813" y="597"/>
                    <a:pt x="1967" y="597"/>
                  </a:cubicBezTo>
                  <a:cubicBezTo>
                    <a:pt x="1325" y="597"/>
                    <a:pt x="727" y="458"/>
                    <a:pt x="317" y="48"/>
                  </a:cubicBezTo>
                  <a:cubicBezTo>
                    <a:pt x="286" y="17"/>
                    <a:pt x="246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7645650" y="4030300"/>
              <a:ext cx="434879" cy="530364"/>
            </a:xfrm>
            <a:custGeom>
              <a:avLst/>
              <a:gdLst/>
              <a:ahLst/>
              <a:cxnLst/>
              <a:rect l="l" t="t" r="r" b="b"/>
              <a:pathLst>
                <a:path w="13999" h="16853" extrusionOk="0">
                  <a:moveTo>
                    <a:pt x="11861" y="614"/>
                  </a:moveTo>
                  <a:cubicBezTo>
                    <a:pt x="12067" y="614"/>
                    <a:pt x="12273" y="622"/>
                    <a:pt x="12478" y="638"/>
                  </a:cubicBezTo>
                  <a:cubicBezTo>
                    <a:pt x="12827" y="670"/>
                    <a:pt x="13302" y="796"/>
                    <a:pt x="13397" y="1303"/>
                  </a:cubicBezTo>
                  <a:cubicBezTo>
                    <a:pt x="13492" y="1905"/>
                    <a:pt x="12890" y="2190"/>
                    <a:pt x="12510" y="2348"/>
                  </a:cubicBezTo>
                  <a:cubicBezTo>
                    <a:pt x="12447" y="2380"/>
                    <a:pt x="12383" y="2411"/>
                    <a:pt x="12383" y="2506"/>
                  </a:cubicBezTo>
                  <a:cubicBezTo>
                    <a:pt x="12352" y="2538"/>
                    <a:pt x="12352" y="2601"/>
                    <a:pt x="12383" y="2665"/>
                  </a:cubicBezTo>
                  <a:cubicBezTo>
                    <a:pt x="12415" y="2886"/>
                    <a:pt x="12447" y="3203"/>
                    <a:pt x="12478" y="3551"/>
                  </a:cubicBezTo>
                  <a:cubicBezTo>
                    <a:pt x="12510" y="3837"/>
                    <a:pt x="12542" y="4153"/>
                    <a:pt x="12573" y="4533"/>
                  </a:cubicBezTo>
                  <a:cubicBezTo>
                    <a:pt x="12058" y="4855"/>
                    <a:pt x="11526" y="4973"/>
                    <a:pt x="10974" y="4973"/>
                  </a:cubicBezTo>
                  <a:cubicBezTo>
                    <a:pt x="10440" y="4973"/>
                    <a:pt x="9887" y="4863"/>
                    <a:pt x="9311" y="4723"/>
                  </a:cubicBezTo>
                  <a:cubicBezTo>
                    <a:pt x="9311" y="4122"/>
                    <a:pt x="9311" y="3615"/>
                    <a:pt x="9343" y="3203"/>
                  </a:cubicBezTo>
                  <a:cubicBezTo>
                    <a:pt x="9343" y="2791"/>
                    <a:pt x="9343" y="2506"/>
                    <a:pt x="9343" y="2348"/>
                  </a:cubicBezTo>
                  <a:cubicBezTo>
                    <a:pt x="9343" y="2285"/>
                    <a:pt x="9311" y="2221"/>
                    <a:pt x="9216" y="2190"/>
                  </a:cubicBezTo>
                  <a:cubicBezTo>
                    <a:pt x="9201" y="2174"/>
                    <a:pt x="9177" y="2166"/>
                    <a:pt x="9153" y="2166"/>
                  </a:cubicBezTo>
                  <a:cubicBezTo>
                    <a:pt x="9129" y="2166"/>
                    <a:pt x="9106" y="2174"/>
                    <a:pt x="9090" y="2190"/>
                  </a:cubicBezTo>
                  <a:cubicBezTo>
                    <a:pt x="8646" y="2063"/>
                    <a:pt x="8425" y="1873"/>
                    <a:pt x="8330" y="1588"/>
                  </a:cubicBezTo>
                  <a:cubicBezTo>
                    <a:pt x="8266" y="1398"/>
                    <a:pt x="8298" y="1271"/>
                    <a:pt x="8361" y="1145"/>
                  </a:cubicBezTo>
                  <a:cubicBezTo>
                    <a:pt x="8488" y="955"/>
                    <a:pt x="8773" y="860"/>
                    <a:pt x="9153" y="828"/>
                  </a:cubicBezTo>
                  <a:cubicBezTo>
                    <a:pt x="9375" y="796"/>
                    <a:pt x="9565" y="796"/>
                    <a:pt x="9786" y="796"/>
                  </a:cubicBezTo>
                  <a:cubicBezTo>
                    <a:pt x="10167" y="765"/>
                    <a:pt x="10578" y="765"/>
                    <a:pt x="10958" y="701"/>
                  </a:cubicBezTo>
                  <a:cubicBezTo>
                    <a:pt x="10990" y="670"/>
                    <a:pt x="11022" y="670"/>
                    <a:pt x="11053" y="638"/>
                  </a:cubicBezTo>
                  <a:lnTo>
                    <a:pt x="11243" y="638"/>
                  </a:lnTo>
                  <a:cubicBezTo>
                    <a:pt x="11449" y="622"/>
                    <a:pt x="11655" y="614"/>
                    <a:pt x="11861" y="614"/>
                  </a:cubicBezTo>
                  <a:close/>
                  <a:moveTo>
                    <a:pt x="1787" y="466"/>
                  </a:moveTo>
                  <a:cubicBezTo>
                    <a:pt x="1896" y="466"/>
                    <a:pt x="2008" y="472"/>
                    <a:pt x="2123" y="480"/>
                  </a:cubicBezTo>
                  <a:cubicBezTo>
                    <a:pt x="2629" y="511"/>
                    <a:pt x="3136" y="511"/>
                    <a:pt x="3611" y="511"/>
                  </a:cubicBezTo>
                  <a:lnTo>
                    <a:pt x="4308" y="511"/>
                  </a:lnTo>
                  <a:cubicBezTo>
                    <a:pt x="4447" y="511"/>
                    <a:pt x="4591" y="506"/>
                    <a:pt x="4733" y="506"/>
                  </a:cubicBezTo>
                  <a:cubicBezTo>
                    <a:pt x="4945" y="506"/>
                    <a:pt x="5150" y="518"/>
                    <a:pt x="5321" y="575"/>
                  </a:cubicBezTo>
                  <a:cubicBezTo>
                    <a:pt x="5733" y="701"/>
                    <a:pt x="5955" y="891"/>
                    <a:pt x="5955" y="1113"/>
                  </a:cubicBezTo>
                  <a:cubicBezTo>
                    <a:pt x="6018" y="1525"/>
                    <a:pt x="5543" y="2000"/>
                    <a:pt x="5068" y="2253"/>
                  </a:cubicBezTo>
                  <a:cubicBezTo>
                    <a:pt x="5004" y="2285"/>
                    <a:pt x="4973" y="2348"/>
                    <a:pt x="4973" y="2411"/>
                  </a:cubicBezTo>
                  <a:cubicBezTo>
                    <a:pt x="4973" y="2443"/>
                    <a:pt x="4973" y="2506"/>
                    <a:pt x="5004" y="2538"/>
                  </a:cubicBezTo>
                  <a:cubicBezTo>
                    <a:pt x="5004" y="2791"/>
                    <a:pt x="5004" y="3171"/>
                    <a:pt x="5004" y="3646"/>
                  </a:cubicBezTo>
                  <a:cubicBezTo>
                    <a:pt x="5036" y="3995"/>
                    <a:pt x="5036" y="4375"/>
                    <a:pt x="5036" y="4787"/>
                  </a:cubicBezTo>
                  <a:cubicBezTo>
                    <a:pt x="4624" y="4918"/>
                    <a:pt x="3856" y="5138"/>
                    <a:pt x="3055" y="5138"/>
                  </a:cubicBezTo>
                  <a:cubicBezTo>
                    <a:pt x="2503" y="5138"/>
                    <a:pt x="1936" y="5033"/>
                    <a:pt x="1458" y="4723"/>
                  </a:cubicBezTo>
                  <a:cubicBezTo>
                    <a:pt x="1426" y="3773"/>
                    <a:pt x="1394" y="3013"/>
                    <a:pt x="1331" y="2348"/>
                  </a:cubicBezTo>
                  <a:cubicBezTo>
                    <a:pt x="1394" y="2316"/>
                    <a:pt x="1426" y="2221"/>
                    <a:pt x="1426" y="2126"/>
                  </a:cubicBezTo>
                  <a:cubicBezTo>
                    <a:pt x="1394" y="2031"/>
                    <a:pt x="1331" y="1968"/>
                    <a:pt x="1236" y="1968"/>
                  </a:cubicBezTo>
                  <a:cubicBezTo>
                    <a:pt x="1200" y="1972"/>
                    <a:pt x="1166" y="1974"/>
                    <a:pt x="1132" y="1974"/>
                  </a:cubicBezTo>
                  <a:cubicBezTo>
                    <a:pt x="897" y="1974"/>
                    <a:pt x="717" y="1877"/>
                    <a:pt x="634" y="1683"/>
                  </a:cubicBezTo>
                  <a:cubicBezTo>
                    <a:pt x="507" y="1366"/>
                    <a:pt x="602" y="986"/>
                    <a:pt x="856" y="765"/>
                  </a:cubicBezTo>
                  <a:cubicBezTo>
                    <a:pt x="1120" y="524"/>
                    <a:pt x="1440" y="466"/>
                    <a:pt x="1787" y="466"/>
                  </a:cubicBezTo>
                  <a:close/>
                  <a:moveTo>
                    <a:pt x="5448" y="5103"/>
                  </a:moveTo>
                  <a:cubicBezTo>
                    <a:pt x="6033" y="5187"/>
                    <a:pt x="6627" y="5226"/>
                    <a:pt x="7216" y="5226"/>
                  </a:cubicBezTo>
                  <a:cubicBezTo>
                    <a:pt x="7742" y="5226"/>
                    <a:pt x="8265" y="5195"/>
                    <a:pt x="8773" y="5135"/>
                  </a:cubicBezTo>
                  <a:lnTo>
                    <a:pt x="8773" y="5135"/>
                  </a:lnTo>
                  <a:lnTo>
                    <a:pt x="8741" y="5800"/>
                  </a:lnTo>
                  <a:cubicBezTo>
                    <a:pt x="8266" y="5768"/>
                    <a:pt x="7760" y="5768"/>
                    <a:pt x="7253" y="5768"/>
                  </a:cubicBezTo>
                  <a:lnTo>
                    <a:pt x="5448" y="5768"/>
                  </a:lnTo>
                  <a:lnTo>
                    <a:pt x="5448" y="5705"/>
                  </a:lnTo>
                  <a:cubicBezTo>
                    <a:pt x="5448" y="5483"/>
                    <a:pt x="5448" y="5293"/>
                    <a:pt x="5448" y="5103"/>
                  </a:cubicBezTo>
                  <a:close/>
                  <a:moveTo>
                    <a:pt x="12605" y="5008"/>
                  </a:moveTo>
                  <a:cubicBezTo>
                    <a:pt x="12637" y="5230"/>
                    <a:pt x="12668" y="5483"/>
                    <a:pt x="12668" y="5737"/>
                  </a:cubicBezTo>
                  <a:cubicBezTo>
                    <a:pt x="12064" y="5955"/>
                    <a:pt x="11469" y="6066"/>
                    <a:pt x="10878" y="6066"/>
                  </a:cubicBezTo>
                  <a:cubicBezTo>
                    <a:pt x="10353" y="6066"/>
                    <a:pt x="9832" y="5979"/>
                    <a:pt x="9311" y="5800"/>
                  </a:cubicBezTo>
                  <a:lnTo>
                    <a:pt x="9311" y="5072"/>
                  </a:lnTo>
                  <a:cubicBezTo>
                    <a:pt x="9772" y="5249"/>
                    <a:pt x="10400" y="5426"/>
                    <a:pt x="11059" y="5426"/>
                  </a:cubicBezTo>
                  <a:cubicBezTo>
                    <a:pt x="11578" y="5426"/>
                    <a:pt x="12116" y="5315"/>
                    <a:pt x="12605" y="5008"/>
                  </a:cubicBezTo>
                  <a:close/>
                  <a:moveTo>
                    <a:pt x="1458" y="5167"/>
                  </a:moveTo>
                  <a:cubicBezTo>
                    <a:pt x="1949" y="5474"/>
                    <a:pt x="2553" y="5602"/>
                    <a:pt x="3171" y="5602"/>
                  </a:cubicBezTo>
                  <a:cubicBezTo>
                    <a:pt x="3826" y="5602"/>
                    <a:pt x="4497" y="5458"/>
                    <a:pt x="5068" y="5230"/>
                  </a:cubicBezTo>
                  <a:cubicBezTo>
                    <a:pt x="5068" y="5483"/>
                    <a:pt x="5068" y="5705"/>
                    <a:pt x="5068" y="5958"/>
                  </a:cubicBezTo>
                  <a:lnTo>
                    <a:pt x="5004" y="5958"/>
                  </a:lnTo>
                  <a:cubicBezTo>
                    <a:pt x="4423" y="6307"/>
                    <a:pt x="3869" y="6469"/>
                    <a:pt x="3317" y="6469"/>
                  </a:cubicBezTo>
                  <a:cubicBezTo>
                    <a:pt x="3267" y="6469"/>
                    <a:pt x="3217" y="6468"/>
                    <a:pt x="3168" y="6465"/>
                  </a:cubicBezTo>
                  <a:cubicBezTo>
                    <a:pt x="2629" y="6433"/>
                    <a:pt x="2186" y="6243"/>
                    <a:pt x="1743" y="6022"/>
                  </a:cubicBezTo>
                  <a:lnTo>
                    <a:pt x="1458" y="5895"/>
                  </a:lnTo>
                  <a:cubicBezTo>
                    <a:pt x="1458" y="5642"/>
                    <a:pt x="1458" y="5420"/>
                    <a:pt x="1458" y="5167"/>
                  </a:cubicBezTo>
                  <a:close/>
                  <a:moveTo>
                    <a:pt x="12700" y="6180"/>
                  </a:moveTo>
                  <a:cubicBezTo>
                    <a:pt x="12953" y="10487"/>
                    <a:pt x="12383" y="12767"/>
                    <a:pt x="10990" y="12957"/>
                  </a:cubicBezTo>
                  <a:cubicBezTo>
                    <a:pt x="10262" y="12799"/>
                    <a:pt x="9375" y="11500"/>
                    <a:pt x="9311" y="6212"/>
                  </a:cubicBezTo>
                  <a:lnTo>
                    <a:pt x="9311" y="6212"/>
                  </a:lnTo>
                  <a:cubicBezTo>
                    <a:pt x="9841" y="6430"/>
                    <a:pt x="10408" y="6540"/>
                    <a:pt x="10976" y="6540"/>
                  </a:cubicBezTo>
                  <a:cubicBezTo>
                    <a:pt x="11564" y="6540"/>
                    <a:pt x="12152" y="6422"/>
                    <a:pt x="12700" y="6180"/>
                  </a:cubicBezTo>
                  <a:close/>
                  <a:moveTo>
                    <a:pt x="1458" y="6338"/>
                  </a:moveTo>
                  <a:cubicBezTo>
                    <a:pt x="1927" y="6743"/>
                    <a:pt x="2587" y="6924"/>
                    <a:pt x="3256" y="6924"/>
                  </a:cubicBezTo>
                  <a:cubicBezTo>
                    <a:pt x="3895" y="6924"/>
                    <a:pt x="4541" y="6759"/>
                    <a:pt x="5036" y="6465"/>
                  </a:cubicBezTo>
                  <a:lnTo>
                    <a:pt x="5036" y="6465"/>
                  </a:lnTo>
                  <a:cubicBezTo>
                    <a:pt x="5004" y="10582"/>
                    <a:pt x="4339" y="12830"/>
                    <a:pt x="3136" y="13179"/>
                  </a:cubicBezTo>
                  <a:cubicBezTo>
                    <a:pt x="1268" y="12989"/>
                    <a:pt x="1363" y="10012"/>
                    <a:pt x="1458" y="8238"/>
                  </a:cubicBezTo>
                  <a:cubicBezTo>
                    <a:pt x="1458" y="7890"/>
                    <a:pt x="1458" y="7605"/>
                    <a:pt x="1458" y="7352"/>
                  </a:cubicBezTo>
                  <a:cubicBezTo>
                    <a:pt x="1458" y="7035"/>
                    <a:pt x="1458" y="6687"/>
                    <a:pt x="1458" y="6338"/>
                  </a:cubicBezTo>
                  <a:close/>
                  <a:moveTo>
                    <a:pt x="6556" y="6243"/>
                  </a:moveTo>
                  <a:cubicBezTo>
                    <a:pt x="6810" y="6243"/>
                    <a:pt x="7077" y="6257"/>
                    <a:pt x="7340" y="6257"/>
                  </a:cubicBezTo>
                  <a:cubicBezTo>
                    <a:pt x="7471" y="6257"/>
                    <a:pt x="7601" y="6254"/>
                    <a:pt x="7728" y="6243"/>
                  </a:cubicBezTo>
                  <a:lnTo>
                    <a:pt x="7728" y="6243"/>
                  </a:lnTo>
                  <a:cubicBezTo>
                    <a:pt x="7601" y="8302"/>
                    <a:pt x="7570" y="10392"/>
                    <a:pt x="7506" y="12387"/>
                  </a:cubicBezTo>
                  <a:cubicBezTo>
                    <a:pt x="7506" y="12957"/>
                    <a:pt x="7475" y="13496"/>
                    <a:pt x="7475" y="14034"/>
                  </a:cubicBezTo>
                  <a:lnTo>
                    <a:pt x="6651" y="14034"/>
                  </a:lnTo>
                  <a:cubicBezTo>
                    <a:pt x="6778" y="11880"/>
                    <a:pt x="6873" y="9062"/>
                    <a:pt x="6556" y="6243"/>
                  </a:cubicBezTo>
                  <a:close/>
                  <a:moveTo>
                    <a:pt x="1109" y="14446"/>
                  </a:moveTo>
                  <a:cubicBezTo>
                    <a:pt x="1521" y="14477"/>
                    <a:pt x="1964" y="14477"/>
                    <a:pt x="2408" y="14509"/>
                  </a:cubicBezTo>
                  <a:lnTo>
                    <a:pt x="1077" y="14509"/>
                  </a:lnTo>
                  <a:cubicBezTo>
                    <a:pt x="1077" y="14509"/>
                    <a:pt x="1077" y="14477"/>
                    <a:pt x="1109" y="14446"/>
                  </a:cubicBezTo>
                  <a:close/>
                  <a:moveTo>
                    <a:pt x="13238" y="14509"/>
                  </a:moveTo>
                  <a:cubicBezTo>
                    <a:pt x="13397" y="14731"/>
                    <a:pt x="13492" y="14889"/>
                    <a:pt x="13492" y="15142"/>
                  </a:cubicBezTo>
                  <a:cubicBezTo>
                    <a:pt x="13555" y="15522"/>
                    <a:pt x="13428" y="15934"/>
                    <a:pt x="13175" y="16187"/>
                  </a:cubicBezTo>
                  <a:cubicBezTo>
                    <a:pt x="12478" y="16187"/>
                    <a:pt x="11782" y="16156"/>
                    <a:pt x="11085" y="16156"/>
                  </a:cubicBezTo>
                  <a:cubicBezTo>
                    <a:pt x="9715" y="16116"/>
                    <a:pt x="8328" y="16076"/>
                    <a:pt x="6945" y="16076"/>
                  </a:cubicBezTo>
                  <a:cubicBezTo>
                    <a:pt x="5036" y="16076"/>
                    <a:pt x="3136" y="16152"/>
                    <a:pt x="1299" y="16409"/>
                  </a:cubicBezTo>
                  <a:cubicBezTo>
                    <a:pt x="1299" y="16377"/>
                    <a:pt x="1299" y="16377"/>
                    <a:pt x="1299" y="16377"/>
                  </a:cubicBezTo>
                  <a:cubicBezTo>
                    <a:pt x="1204" y="16282"/>
                    <a:pt x="1141" y="16156"/>
                    <a:pt x="1077" y="16029"/>
                  </a:cubicBezTo>
                  <a:lnTo>
                    <a:pt x="1077" y="16029"/>
                  </a:lnTo>
                  <a:cubicBezTo>
                    <a:pt x="1774" y="16061"/>
                    <a:pt x="2503" y="16061"/>
                    <a:pt x="3104" y="16061"/>
                  </a:cubicBezTo>
                  <a:cubicBezTo>
                    <a:pt x="3199" y="16061"/>
                    <a:pt x="3263" y="15997"/>
                    <a:pt x="3263" y="15902"/>
                  </a:cubicBezTo>
                  <a:cubicBezTo>
                    <a:pt x="3263" y="15807"/>
                    <a:pt x="3199" y="15744"/>
                    <a:pt x="3104" y="15744"/>
                  </a:cubicBezTo>
                  <a:lnTo>
                    <a:pt x="951" y="15744"/>
                  </a:lnTo>
                  <a:cubicBezTo>
                    <a:pt x="919" y="15649"/>
                    <a:pt x="887" y="15522"/>
                    <a:pt x="856" y="15396"/>
                  </a:cubicBezTo>
                  <a:lnTo>
                    <a:pt x="856" y="15396"/>
                  </a:lnTo>
                  <a:cubicBezTo>
                    <a:pt x="2693" y="15427"/>
                    <a:pt x="4308" y="15459"/>
                    <a:pt x="5828" y="15459"/>
                  </a:cubicBezTo>
                  <a:cubicBezTo>
                    <a:pt x="5923" y="15459"/>
                    <a:pt x="5986" y="15396"/>
                    <a:pt x="6018" y="15301"/>
                  </a:cubicBezTo>
                  <a:cubicBezTo>
                    <a:pt x="6018" y="15206"/>
                    <a:pt x="5923" y="15111"/>
                    <a:pt x="5828" y="15111"/>
                  </a:cubicBezTo>
                  <a:cubicBezTo>
                    <a:pt x="4308" y="15079"/>
                    <a:pt x="2693" y="15079"/>
                    <a:pt x="887" y="15079"/>
                  </a:cubicBezTo>
                  <a:cubicBezTo>
                    <a:pt x="887" y="15016"/>
                    <a:pt x="919" y="14921"/>
                    <a:pt x="951" y="14826"/>
                  </a:cubicBezTo>
                  <a:cubicBezTo>
                    <a:pt x="1489" y="14857"/>
                    <a:pt x="2218" y="14857"/>
                    <a:pt x="2914" y="14857"/>
                  </a:cubicBezTo>
                  <a:cubicBezTo>
                    <a:pt x="3009" y="14857"/>
                    <a:pt x="3073" y="14762"/>
                    <a:pt x="3073" y="14667"/>
                  </a:cubicBezTo>
                  <a:cubicBezTo>
                    <a:pt x="3073" y="14604"/>
                    <a:pt x="3041" y="14541"/>
                    <a:pt x="2946" y="14509"/>
                  </a:cubicBezTo>
                  <a:lnTo>
                    <a:pt x="2946" y="14509"/>
                  </a:lnTo>
                  <a:cubicBezTo>
                    <a:pt x="4529" y="14541"/>
                    <a:pt x="6113" y="14541"/>
                    <a:pt x="7570" y="14541"/>
                  </a:cubicBezTo>
                  <a:cubicBezTo>
                    <a:pt x="7617" y="14556"/>
                    <a:pt x="7657" y="14564"/>
                    <a:pt x="7692" y="14564"/>
                  </a:cubicBezTo>
                  <a:cubicBezTo>
                    <a:pt x="7728" y="14564"/>
                    <a:pt x="7760" y="14556"/>
                    <a:pt x="7791" y="14541"/>
                  </a:cubicBezTo>
                  <a:lnTo>
                    <a:pt x="9026" y="14541"/>
                  </a:lnTo>
                  <a:cubicBezTo>
                    <a:pt x="9934" y="14541"/>
                    <a:pt x="10856" y="14527"/>
                    <a:pt x="11783" y="14527"/>
                  </a:cubicBezTo>
                  <a:cubicBezTo>
                    <a:pt x="12246" y="14527"/>
                    <a:pt x="12711" y="14530"/>
                    <a:pt x="13175" y="14541"/>
                  </a:cubicBezTo>
                  <a:cubicBezTo>
                    <a:pt x="13207" y="14541"/>
                    <a:pt x="13238" y="14509"/>
                    <a:pt x="13238" y="14509"/>
                  </a:cubicBezTo>
                  <a:close/>
                  <a:moveTo>
                    <a:pt x="1687" y="1"/>
                  </a:moveTo>
                  <a:cubicBezTo>
                    <a:pt x="1052" y="1"/>
                    <a:pt x="427" y="265"/>
                    <a:pt x="159" y="923"/>
                  </a:cubicBezTo>
                  <a:cubicBezTo>
                    <a:pt x="1" y="1240"/>
                    <a:pt x="64" y="1651"/>
                    <a:pt x="254" y="1968"/>
                  </a:cubicBezTo>
                  <a:cubicBezTo>
                    <a:pt x="444" y="2221"/>
                    <a:pt x="697" y="2348"/>
                    <a:pt x="951" y="2380"/>
                  </a:cubicBezTo>
                  <a:cubicBezTo>
                    <a:pt x="919" y="3045"/>
                    <a:pt x="919" y="3773"/>
                    <a:pt x="919" y="4660"/>
                  </a:cubicBezTo>
                  <a:lnTo>
                    <a:pt x="919" y="4692"/>
                  </a:lnTo>
                  <a:cubicBezTo>
                    <a:pt x="919" y="5103"/>
                    <a:pt x="919" y="5483"/>
                    <a:pt x="951" y="5895"/>
                  </a:cubicBezTo>
                  <a:lnTo>
                    <a:pt x="951" y="7003"/>
                  </a:lnTo>
                  <a:cubicBezTo>
                    <a:pt x="982" y="7447"/>
                    <a:pt x="951" y="7890"/>
                    <a:pt x="951" y="8365"/>
                  </a:cubicBezTo>
                  <a:cubicBezTo>
                    <a:pt x="919" y="9410"/>
                    <a:pt x="887" y="10487"/>
                    <a:pt x="1077" y="11500"/>
                  </a:cubicBezTo>
                  <a:cubicBezTo>
                    <a:pt x="1305" y="12896"/>
                    <a:pt x="2045" y="13651"/>
                    <a:pt x="3136" y="13651"/>
                  </a:cubicBezTo>
                  <a:cubicBezTo>
                    <a:pt x="3258" y="13651"/>
                    <a:pt x="3385" y="13641"/>
                    <a:pt x="3516" y="13622"/>
                  </a:cubicBezTo>
                  <a:cubicBezTo>
                    <a:pt x="3548" y="13591"/>
                    <a:pt x="3611" y="13559"/>
                    <a:pt x="3643" y="13527"/>
                  </a:cubicBezTo>
                  <a:cubicBezTo>
                    <a:pt x="3643" y="13496"/>
                    <a:pt x="3674" y="13464"/>
                    <a:pt x="3674" y="13432"/>
                  </a:cubicBezTo>
                  <a:cubicBezTo>
                    <a:pt x="4656" y="13084"/>
                    <a:pt x="4941" y="11912"/>
                    <a:pt x="5099" y="10930"/>
                  </a:cubicBezTo>
                  <a:cubicBezTo>
                    <a:pt x="5289" y="9600"/>
                    <a:pt x="5384" y="8143"/>
                    <a:pt x="5416" y="6212"/>
                  </a:cubicBezTo>
                  <a:cubicBezTo>
                    <a:pt x="5670" y="6212"/>
                    <a:pt x="5923" y="6243"/>
                    <a:pt x="6176" y="6243"/>
                  </a:cubicBezTo>
                  <a:lnTo>
                    <a:pt x="6208" y="7035"/>
                  </a:lnTo>
                  <a:cubicBezTo>
                    <a:pt x="6240" y="9315"/>
                    <a:pt x="6303" y="11690"/>
                    <a:pt x="6208" y="14034"/>
                  </a:cubicBezTo>
                  <a:cubicBezTo>
                    <a:pt x="4118" y="14034"/>
                    <a:pt x="2534" y="14034"/>
                    <a:pt x="1046" y="14097"/>
                  </a:cubicBezTo>
                  <a:cubicBezTo>
                    <a:pt x="1006" y="14084"/>
                    <a:pt x="967" y="14076"/>
                    <a:pt x="930" y="14076"/>
                  </a:cubicBezTo>
                  <a:cubicBezTo>
                    <a:pt x="878" y="14076"/>
                    <a:pt x="830" y="14092"/>
                    <a:pt x="792" y="14129"/>
                  </a:cubicBezTo>
                  <a:cubicBezTo>
                    <a:pt x="539" y="14351"/>
                    <a:pt x="381" y="14699"/>
                    <a:pt x="381" y="15111"/>
                  </a:cubicBezTo>
                  <a:cubicBezTo>
                    <a:pt x="317" y="15142"/>
                    <a:pt x="286" y="15174"/>
                    <a:pt x="286" y="15237"/>
                  </a:cubicBezTo>
                  <a:cubicBezTo>
                    <a:pt x="286" y="15301"/>
                    <a:pt x="317" y="15364"/>
                    <a:pt x="381" y="15364"/>
                  </a:cubicBezTo>
                  <a:cubicBezTo>
                    <a:pt x="444" y="15807"/>
                    <a:pt x="602" y="16187"/>
                    <a:pt x="856" y="16472"/>
                  </a:cubicBezTo>
                  <a:lnTo>
                    <a:pt x="856" y="16662"/>
                  </a:lnTo>
                  <a:lnTo>
                    <a:pt x="1077" y="16662"/>
                  </a:lnTo>
                  <a:cubicBezTo>
                    <a:pt x="1109" y="16694"/>
                    <a:pt x="1141" y="16694"/>
                    <a:pt x="1172" y="16694"/>
                  </a:cubicBezTo>
                  <a:cubicBezTo>
                    <a:pt x="2503" y="16821"/>
                    <a:pt x="3896" y="16852"/>
                    <a:pt x="5258" y="16852"/>
                  </a:cubicBezTo>
                  <a:cubicBezTo>
                    <a:pt x="6778" y="16852"/>
                    <a:pt x="8298" y="16789"/>
                    <a:pt x="9786" y="16757"/>
                  </a:cubicBezTo>
                  <a:cubicBezTo>
                    <a:pt x="10927" y="16726"/>
                    <a:pt x="12162" y="16662"/>
                    <a:pt x="13302" y="16662"/>
                  </a:cubicBezTo>
                  <a:cubicBezTo>
                    <a:pt x="13397" y="16662"/>
                    <a:pt x="13492" y="16599"/>
                    <a:pt x="13492" y="16504"/>
                  </a:cubicBezTo>
                  <a:cubicBezTo>
                    <a:pt x="13523" y="16472"/>
                    <a:pt x="13523" y="16409"/>
                    <a:pt x="13492" y="16346"/>
                  </a:cubicBezTo>
                  <a:cubicBezTo>
                    <a:pt x="13808" y="16029"/>
                    <a:pt x="13998" y="15586"/>
                    <a:pt x="13967" y="15142"/>
                  </a:cubicBezTo>
                  <a:cubicBezTo>
                    <a:pt x="13935" y="14699"/>
                    <a:pt x="13713" y="14129"/>
                    <a:pt x="13302" y="13939"/>
                  </a:cubicBezTo>
                  <a:cubicBezTo>
                    <a:pt x="13265" y="13915"/>
                    <a:pt x="13229" y="13904"/>
                    <a:pt x="13195" y="13904"/>
                  </a:cubicBezTo>
                  <a:cubicBezTo>
                    <a:pt x="13139" y="13904"/>
                    <a:pt x="13088" y="13931"/>
                    <a:pt x="13048" y="13971"/>
                  </a:cubicBezTo>
                  <a:cubicBezTo>
                    <a:pt x="13017" y="14002"/>
                    <a:pt x="13017" y="14034"/>
                    <a:pt x="13017" y="14097"/>
                  </a:cubicBezTo>
                  <a:cubicBezTo>
                    <a:pt x="11687" y="14097"/>
                    <a:pt x="10357" y="14066"/>
                    <a:pt x="9058" y="14066"/>
                  </a:cubicBezTo>
                  <a:lnTo>
                    <a:pt x="7950" y="14034"/>
                  </a:lnTo>
                  <a:cubicBezTo>
                    <a:pt x="7950" y="13496"/>
                    <a:pt x="7981" y="12957"/>
                    <a:pt x="7981" y="12419"/>
                  </a:cubicBezTo>
                  <a:cubicBezTo>
                    <a:pt x="8045" y="10392"/>
                    <a:pt x="8108" y="8302"/>
                    <a:pt x="8076" y="6243"/>
                  </a:cubicBezTo>
                  <a:cubicBezTo>
                    <a:pt x="8298" y="6243"/>
                    <a:pt x="8520" y="6243"/>
                    <a:pt x="8741" y="6212"/>
                  </a:cubicBezTo>
                  <a:lnTo>
                    <a:pt x="8741" y="6212"/>
                  </a:lnTo>
                  <a:cubicBezTo>
                    <a:pt x="8710" y="8333"/>
                    <a:pt x="8836" y="10044"/>
                    <a:pt x="9121" y="11500"/>
                  </a:cubicBezTo>
                  <a:cubicBezTo>
                    <a:pt x="9248" y="12007"/>
                    <a:pt x="9533" y="12925"/>
                    <a:pt x="10230" y="13337"/>
                  </a:cubicBezTo>
                  <a:cubicBezTo>
                    <a:pt x="10436" y="13440"/>
                    <a:pt x="10651" y="13497"/>
                    <a:pt x="10885" y="13497"/>
                  </a:cubicBezTo>
                  <a:cubicBezTo>
                    <a:pt x="11083" y="13497"/>
                    <a:pt x="11296" y="13456"/>
                    <a:pt x="11528" y="13369"/>
                  </a:cubicBezTo>
                  <a:cubicBezTo>
                    <a:pt x="11592" y="13337"/>
                    <a:pt x="11623" y="13306"/>
                    <a:pt x="11655" y="13242"/>
                  </a:cubicBezTo>
                  <a:cubicBezTo>
                    <a:pt x="12352" y="12989"/>
                    <a:pt x="12795" y="12355"/>
                    <a:pt x="12985" y="11342"/>
                  </a:cubicBezTo>
                  <a:cubicBezTo>
                    <a:pt x="13460" y="8999"/>
                    <a:pt x="13207" y="6180"/>
                    <a:pt x="12953" y="3742"/>
                  </a:cubicBezTo>
                  <a:cubicBezTo>
                    <a:pt x="12922" y="3393"/>
                    <a:pt x="12890" y="3045"/>
                    <a:pt x="12858" y="2696"/>
                  </a:cubicBezTo>
                  <a:cubicBezTo>
                    <a:pt x="13333" y="2506"/>
                    <a:pt x="13682" y="2126"/>
                    <a:pt x="13808" y="1683"/>
                  </a:cubicBezTo>
                  <a:cubicBezTo>
                    <a:pt x="13935" y="1335"/>
                    <a:pt x="13872" y="986"/>
                    <a:pt x="13650" y="701"/>
                  </a:cubicBezTo>
                  <a:cubicBezTo>
                    <a:pt x="13319" y="253"/>
                    <a:pt x="12724" y="129"/>
                    <a:pt x="12102" y="129"/>
                  </a:cubicBezTo>
                  <a:cubicBezTo>
                    <a:pt x="11712" y="129"/>
                    <a:pt x="11312" y="177"/>
                    <a:pt x="10958" y="226"/>
                  </a:cubicBezTo>
                  <a:cubicBezTo>
                    <a:pt x="10800" y="258"/>
                    <a:pt x="10642" y="258"/>
                    <a:pt x="10483" y="290"/>
                  </a:cubicBezTo>
                  <a:lnTo>
                    <a:pt x="10420" y="290"/>
                  </a:lnTo>
                  <a:cubicBezTo>
                    <a:pt x="9945" y="290"/>
                    <a:pt x="9406" y="290"/>
                    <a:pt x="8900" y="353"/>
                  </a:cubicBezTo>
                  <a:cubicBezTo>
                    <a:pt x="8393" y="416"/>
                    <a:pt x="8076" y="606"/>
                    <a:pt x="7918" y="923"/>
                  </a:cubicBezTo>
                  <a:cubicBezTo>
                    <a:pt x="7760" y="1240"/>
                    <a:pt x="7760" y="1556"/>
                    <a:pt x="7918" y="1873"/>
                  </a:cubicBezTo>
                  <a:cubicBezTo>
                    <a:pt x="8108" y="2190"/>
                    <a:pt x="8488" y="2475"/>
                    <a:pt x="8931" y="2538"/>
                  </a:cubicBezTo>
                  <a:cubicBezTo>
                    <a:pt x="8868" y="3298"/>
                    <a:pt x="8836" y="4027"/>
                    <a:pt x="8773" y="4723"/>
                  </a:cubicBezTo>
                  <a:cubicBezTo>
                    <a:pt x="8251" y="4739"/>
                    <a:pt x="7712" y="4747"/>
                    <a:pt x="7158" y="4747"/>
                  </a:cubicBezTo>
                  <a:cubicBezTo>
                    <a:pt x="6604" y="4747"/>
                    <a:pt x="6034" y="4739"/>
                    <a:pt x="5448" y="4723"/>
                  </a:cubicBezTo>
                  <a:cubicBezTo>
                    <a:pt x="5448" y="4248"/>
                    <a:pt x="5448" y="3773"/>
                    <a:pt x="5448" y="3298"/>
                  </a:cubicBezTo>
                  <a:lnTo>
                    <a:pt x="5448" y="2538"/>
                  </a:lnTo>
                  <a:lnTo>
                    <a:pt x="5448" y="2506"/>
                  </a:lnTo>
                  <a:cubicBezTo>
                    <a:pt x="5891" y="2316"/>
                    <a:pt x="6366" y="1905"/>
                    <a:pt x="6461" y="1430"/>
                  </a:cubicBezTo>
                  <a:cubicBezTo>
                    <a:pt x="6493" y="1176"/>
                    <a:pt x="6461" y="860"/>
                    <a:pt x="6050" y="511"/>
                  </a:cubicBezTo>
                  <a:cubicBezTo>
                    <a:pt x="5606" y="163"/>
                    <a:pt x="5036" y="131"/>
                    <a:pt x="4529" y="100"/>
                  </a:cubicBezTo>
                  <a:lnTo>
                    <a:pt x="4054" y="100"/>
                  </a:lnTo>
                  <a:cubicBezTo>
                    <a:pt x="3629" y="77"/>
                    <a:pt x="3203" y="55"/>
                    <a:pt x="2778" y="55"/>
                  </a:cubicBezTo>
                  <a:cubicBezTo>
                    <a:pt x="2602" y="55"/>
                    <a:pt x="2425" y="59"/>
                    <a:pt x="2249" y="68"/>
                  </a:cubicBezTo>
                  <a:cubicBezTo>
                    <a:pt x="2067" y="24"/>
                    <a:pt x="1876" y="1"/>
                    <a:pt x="1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7693863" y="4265008"/>
              <a:ext cx="97420" cy="172078"/>
            </a:xfrm>
            <a:custGeom>
              <a:avLst/>
              <a:gdLst/>
              <a:ahLst/>
              <a:cxnLst/>
              <a:rect l="l" t="t" r="r" b="b"/>
              <a:pathLst>
                <a:path w="3136" h="5468" extrusionOk="0">
                  <a:moveTo>
                    <a:pt x="1367" y="455"/>
                  </a:moveTo>
                  <a:cubicBezTo>
                    <a:pt x="1728" y="455"/>
                    <a:pt x="2093" y="526"/>
                    <a:pt x="2471" y="685"/>
                  </a:cubicBezTo>
                  <a:cubicBezTo>
                    <a:pt x="2337" y="769"/>
                    <a:pt x="2115" y="809"/>
                    <a:pt x="1865" y="809"/>
                  </a:cubicBezTo>
                  <a:cubicBezTo>
                    <a:pt x="1642" y="809"/>
                    <a:pt x="1397" y="777"/>
                    <a:pt x="1172" y="717"/>
                  </a:cubicBezTo>
                  <a:cubicBezTo>
                    <a:pt x="919" y="654"/>
                    <a:pt x="792" y="590"/>
                    <a:pt x="729" y="527"/>
                  </a:cubicBezTo>
                  <a:cubicBezTo>
                    <a:pt x="941" y="480"/>
                    <a:pt x="1153" y="455"/>
                    <a:pt x="1367" y="455"/>
                  </a:cubicBezTo>
                  <a:close/>
                  <a:moveTo>
                    <a:pt x="602" y="939"/>
                  </a:moveTo>
                  <a:cubicBezTo>
                    <a:pt x="824" y="1066"/>
                    <a:pt x="1109" y="1129"/>
                    <a:pt x="1299" y="1192"/>
                  </a:cubicBezTo>
                  <a:cubicBezTo>
                    <a:pt x="1215" y="1182"/>
                    <a:pt x="1134" y="1178"/>
                    <a:pt x="1055" y="1178"/>
                  </a:cubicBezTo>
                  <a:cubicBezTo>
                    <a:pt x="898" y="1178"/>
                    <a:pt x="750" y="1192"/>
                    <a:pt x="602" y="1192"/>
                  </a:cubicBezTo>
                  <a:cubicBezTo>
                    <a:pt x="602" y="1097"/>
                    <a:pt x="602" y="1034"/>
                    <a:pt x="602" y="939"/>
                  </a:cubicBezTo>
                  <a:close/>
                  <a:moveTo>
                    <a:pt x="2692" y="1066"/>
                  </a:moveTo>
                  <a:lnTo>
                    <a:pt x="2692" y="1066"/>
                  </a:lnTo>
                  <a:cubicBezTo>
                    <a:pt x="2661" y="1161"/>
                    <a:pt x="2661" y="1256"/>
                    <a:pt x="2661" y="1351"/>
                  </a:cubicBezTo>
                  <a:cubicBezTo>
                    <a:pt x="2597" y="2554"/>
                    <a:pt x="2471" y="4486"/>
                    <a:pt x="1711" y="4866"/>
                  </a:cubicBezTo>
                  <a:cubicBezTo>
                    <a:pt x="1742" y="4834"/>
                    <a:pt x="1774" y="4802"/>
                    <a:pt x="1774" y="4739"/>
                  </a:cubicBezTo>
                  <a:cubicBezTo>
                    <a:pt x="1774" y="4676"/>
                    <a:pt x="1711" y="4612"/>
                    <a:pt x="1616" y="4612"/>
                  </a:cubicBezTo>
                  <a:cubicBezTo>
                    <a:pt x="1584" y="4612"/>
                    <a:pt x="1521" y="4581"/>
                    <a:pt x="1457" y="4581"/>
                  </a:cubicBezTo>
                  <a:cubicBezTo>
                    <a:pt x="1331" y="4581"/>
                    <a:pt x="1204" y="4612"/>
                    <a:pt x="1077" y="4612"/>
                  </a:cubicBezTo>
                  <a:lnTo>
                    <a:pt x="887" y="4612"/>
                  </a:lnTo>
                  <a:cubicBezTo>
                    <a:pt x="856" y="4549"/>
                    <a:pt x="856" y="4517"/>
                    <a:pt x="824" y="4454"/>
                  </a:cubicBezTo>
                  <a:cubicBezTo>
                    <a:pt x="913" y="4454"/>
                    <a:pt x="1011" y="4459"/>
                    <a:pt x="1114" y="4459"/>
                  </a:cubicBezTo>
                  <a:cubicBezTo>
                    <a:pt x="1269" y="4459"/>
                    <a:pt x="1432" y="4448"/>
                    <a:pt x="1584" y="4391"/>
                  </a:cubicBezTo>
                  <a:cubicBezTo>
                    <a:pt x="1679" y="4359"/>
                    <a:pt x="1711" y="4296"/>
                    <a:pt x="1711" y="4232"/>
                  </a:cubicBezTo>
                  <a:cubicBezTo>
                    <a:pt x="1679" y="4137"/>
                    <a:pt x="1616" y="4106"/>
                    <a:pt x="1552" y="4106"/>
                  </a:cubicBezTo>
                  <a:lnTo>
                    <a:pt x="1236" y="4106"/>
                  </a:lnTo>
                  <a:cubicBezTo>
                    <a:pt x="1046" y="4137"/>
                    <a:pt x="887" y="4137"/>
                    <a:pt x="729" y="4137"/>
                  </a:cubicBezTo>
                  <a:cubicBezTo>
                    <a:pt x="700" y="4050"/>
                    <a:pt x="671" y="3964"/>
                    <a:pt x="666" y="3852"/>
                  </a:cubicBezTo>
                  <a:lnTo>
                    <a:pt x="1014" y="3852"/>
                  </a:lnTo>
                  <a:cubicBezTo>
                    <a:pt x="1236" y="3852"/>
                    <a:pt x="1426" y="3852"/>
                    <a:pt x="1584" y="3789"/>
                  </a:cubicBezTo>
                  <a:cubicBezTo>
                    <a:pt x="1679" y="3757"/>
                    <a:pt x="1742" y="3694"/>
                    <a:pt x="1711" y="3599"/>
                  </a:cubicBezTo>
                  <a:cubicBezTo>
                    <a:pt x="1679" y="3536"/>
                    <a:pt x="1616" y="3472"/>
                    <a:pt x="1521" y="3472"/>
                  </a:cubicBezTo>
                  <a:cubicBezTo>
                    <a:pt x="1335" y="3509"/>
                    <a:pt x="1171" y="3525"/>
                    <a:pt x="1017" y="3525"/>
                  </a:cubicBezTo>
                  <a:cubicBezTo>
                    <a:pt x="907" y="3525"/>
                    <a:pt x="802" y="3517"/>
                    <a:pt x="697" y="3504"/>
                  </a:cubicBezTo>
                  <a:cubicBezTo>
                    <a:pt x="666" y="3504"/>
                    <a:pt x="634" y="3536"/>
                    <a:pt x="602" y="3536"/>
                  </a:cubicBezTo>
                  <a:cubicBezTo>
                    <a:pt x="602" y="3409"/>
                    <a:pt x="571" y="3282"/>
                    <a:pt x="571" y="3124"/>
                  </a:cubicBezTo>
                  <a:lnTo>
                    <a:pt x="634" y="3124"/>
                  </a:lnTo>
                  <a:cubicBezTo>
                    <a:pt x="803" y="3124"/>
                    <a:pt x="986" y="3138"/>
                    <a:pt x="1164" y="3138"/>
                  </a:cubicBezTo>
                  <a:cubicBezTo>
                    <a:pt x="1253" y="3138"/>
                    <a:pt x="1341" y="3135"/>
                    <a:pt x="1426" y="3124"/>
                  </a:cubicBezTo>
                  <a:cubicBezTo>
                    <a:pt x="1521" y="3124"/>
                    <a:pt x="1584" y="3029"/>
                    <a:pt x="1584" y="2934"/>
                  </a:cubicBezTo>
                  <a:cubicBezTo>
                    <a:pt x="1584" y="2871"/>
                    <a:pt x="1521" y="2807"/>
                    <a:pt x="1426" y="2776"/>
                  </a:cubicBezTo>
                  <a:lnTo>
                    <a:pt x="571" y="2776"/>
                  </a:lnTo>
                  <a:cubicBezTo>
                    <a:pt x="539" y="2681"/>
                    <a:pt x="539" y="2554"/>
                    <a:pt x="539" y="2427"/>
                  </a:cubicBezTo>
                  <a:lnTo>
                    <a:pt x="539" y="2427"/>
                  </a:lnTo>
                  <a:cubicBezTo>
                    <a:pt x="887" y="2459"/>
                    <a:pt x="1204" y="2459"/>
                    <a:pt x="1552" y="2459"/>
                  </a:cubicBezTo>
                  <a:cubicBezTo>
                    <a:pt x="1647" y="2427"/>
                    <a:pt x="1711" y="2364"/>
                    <a:pt x="1711" y="2269"/>
                  </a:cubicBezTo>
                  <a:cubicBezTo>
                    <a:pt x="1711" y="2174"/>
                    <a:pt x="1647" y="2111"/>
                    <a:pt x="1552" y="2111"/>
                  </a:cubicBezTo>
                  <a:lnTo>
                    <a:pt x="539" y="2111"/>
                  </a:lnTo>
                  <a:cubicBezTo>
                    <a:pt x="539" y="2047"/>
                    <a:pt x="571" y="1984"/>
                    <a:pt x="571" y="1921"/>
                  </a:cubicBezTo>
                  <a:cubicBezTo>
                    <a:pt x="767" y="1942"/>
                    <a:pt x="994" y="1979"/>
                    <a:pt x="1220" y="1979"/>
                  </a:cubicBezTo>
                  <a:cubicBezTo>
                    <a:pt x="1321" y="1979"/>
                    <a:pt x="1422" y="1972"/>
                    <a:pt x="1521" y="1952"/>
                  </a:cubicBezTo>
                  <a:cubicBezTo>
                    <a:pt x="1584" y="1921"/>
                    <a:pt x="1647" y="1857"/>
                    <a:pt x="1647" y="1762"/>
                  </a:cubicBezTo>
                  <a:cubicBezTo>
                    <a:pt x="1647" y="1699"/>
                    <a:pt x="1584" y="1636"/>
                    <a:pt x="1521" y="1636"/>
                  </a:cubicBezTo>
                  <a:cubicBezTo>
                    <a:pt x="1331" y="1604"/>
                    <a:pt x="1172" y="1604"/>
                    <a:pt x="1014" y="1604"/>
                  </a:cubicBezTo>
                  <a:cubicBezTo>
                    <a:pt x="856" y="1604"/>
                    <a:pt x="697" y="1604"/>
                    <a:pt x="571" y="1572"/>
                  </a:cubicBezTo>
                  <a:cubicBezTo>
                    <a:pt x="571" y="1541"/>
                    <a:pt x="571" y="1541"/>
                    <a:pt x="571" y="1509"/>
                  </a:cubicBezTo>
                  <a:lnTo>
                    <a:pt x="1489" y="1509"/>
                  </a:lnTo>
                  <a:cubicBezTo>
                    <a:pt x="1584" y="1509"/>
                    <a:pt x="1647" y="1446"/>
                    <a:pt x="1647" y="1351"/>
                  </a:cubicBezTo>
                  <a:cubicBezTo>
                    <a:pt x="1647" y="1287"/>
                    <a:pt x="1616" y="1256"/>
                    <a:pt x="1584" y="1224"/>
                  </a:cubicBezTo>
                  <a:cubicBezTo>
                    <a:pt x="1639" y="1224"/>
                    <a:pt x="1715" y="1226"/>
                    <a:pt x="1802" y="1226"/>
                  </a:cubicBezTo>
                  <a:cubicBezTo>
                    <a:pt x="2063" y="1226"/>
                    <a:pt x="2431" y="1208"/>
                    <a:pt x="2692" y="1066"/>
                  </a:cubicBezTo>
                  <a:close/>
                  <a:moveTo>
                    <a:pt x="1647" y="4897"/>
                  </a:moveTo>
                  <a:cubicBezTo>
                    <a:pt x="1584" y="4929"/>
                    <a:pt x="1521" y="4929"/>
                    <a:pt x="1426" y="4929"/>
                  </a:cubicBezTo>
                  <a:cubicBezTo>
                    <a:pt x="1394" y="4929"/>
                    <a:pt x="1362" y="4961"/>
                    <a:pt x="1331" y="4992"/>
                  </a:cubicBezTo>
                  <a:cubicBezTo>
                    <a:pt x="1267" y="4961"/>
                    <a:pt x="1204" y="4961"/>
                    <a:pt x="1141" y="4897"/>
                  </a:cubicBezTo>
                  <a:close/>
                  <a:moveTo>
                    <a:pt x="1492" y="1"/>
                  </a:moveTo>
                  <a:cubicBezTo>
                    <a:pt x="1081" y="1"/>
                    <a:pt x="667" y="90"/>
                    <a:pt x="286" y="274"/>
                  </a:cubicBezTo>
                  <a:cubicBezTo>
                    <a:pt x="191" y="305"/>
                    <a:pt x="159" y="400"/>
                    <a:pt x="191" y="495"/>
                  </a:cubicBezTo>
                  <a:cubicBezTo>
                    <a:pt x="191" y="527"/>
                    <a:pt x="222" y="559"/>
                    <a:pt x="286" y="590"/>
                  </a:cubicBezTo>
                  <a:cubicBezTo>
                    <a:pt x="254" y="875"/>
                    <a:pt x="191" y="1446"/>
                    <a:pt x="159" y="2142"/>
                  </a:cubicBezTo>
                  <a:cubicBezTo>
                    <a:pt x="64" y="2142"/>
                    <a:pt x="1" y="2206"/>
                    <a:pt x="1" y="2269"/>
                  </a:cubicBezTo>
                  <a:cubicBezTo>
                    <a:pt x="1" y="2364"/>
                    <a:pt x="64" y="2427"/>
                    <a:pt x="159" y="2427"/>
                  </a:cubicBezTo>
                  <a:cubicBezTo>
                    <a:pt x="159" y="4074"/>
                    <a:pt x="412" y="5056"/>
                    <a:pt x="887" y="5372"/>
                  </a:cubicBezTo>
                  <a:cubicBezTo>
                    <a:pt x="1014" y="5436"/>
                    <a:pt x="1141" y="5467"/>
                    <a:pt x="1267" y="5467"/>
                  </a:cubicBezTo>
                  <a:cubicBezTo>
                    <a:pt x="1426" y="5467"/>
                    <a:pt x="1616" y="5404"/>
                    <a:pt x="1806" y="5277"/>
                  </a:cubicBezTo>
                  <a:cubicBezTo>
                    <a:pt x="1837" y="5277"/>
                    <a:pt x="1837" y="5246"/>
                    <a:pt x="1869" y="5246"/>
                  </a:cubicBezTo>
                  <a:cubicBezTo>
                    <a:pt x="2312" y="5119"/>
                    <a:pt x="2597" y="4739"/>
                    <a:pt x="2724" y="4106"/>
                  </a:cubicBezTo>
                  <a:cubicBezTo>
                    <a:pt x="2914" y="3219"/>
                    <a:pt x="3009" y="2269"/>
                    <a:pt x="3072" y="1319"/>
                  </a:cubicBezTo>
                  <a:cubicBezTo>
                    <a:pt x="3104" y="1097"/>
                    <a:pt x="3104" y="844"/>
                    <a:pt x="3136" y="622"/>
                  </a:cubicBezTo>
                  <a:cubicBezTo>
                    <a:pt x="3136" y="559"/>
                    <a:pt x="3136" y="527"/>
                    <a:pt x="3072" y="464"/>
                  </a:cubicBezTo>
                  <a:cubicBezTo>
                    <a:pt x="3041" y="432"/>
                    <a:pt x="3009" y="432"/>
                    <a:pt x="2946" y="432"/>
                  </a:cubicBezTo>
                  <a:cubicBezTo>
                    <a:pt x="2946" y="400"/>
                    <a:pt x="2946" y="400"/>
                    <a:pt x="2946" y="400"/>
                  </a:cubicBezTo>
                  <a:cubicBezTo>
                    <a:pt x="2508" y="138"/>
                    <a:pt x="2002" y="1"/>
                    <a:pt x="1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7939806" y="4251696"/>
              <a:ext cx="96457" cy="170442"/>
            </a:xfrm>
            <a:custGeom>
              <a:avLst/>
              <a:gdLst/>
              <a:ahLst/>
              <a:cxnLst/>
              <a:rect l="l" t="t" r="r" b="b"/>
              <a:pathLst>
                <a:path w="3105" h="5416" extrusionOk="0">
                  <a:moveTo>
                    <a:pt x="1301" y="467"/>
                  </a:moveTo>
                  <a:cubicBezTo>
                    <a:pt x="1362" y="467"/>
                    <a:pt x="1425" y="469"/>
                    <a:pt x="1489" y="475"/>
                  </a:cubicBezTo>
                  <a:cubicBezTo>
                    <a:pt x="1806" y="475"/>
                    <a:pt x="2091" y="538"/>
                    <a:pt x="2408" y="602"/>
                  </a:cubicBezTo>
                  <a:cubicBezTo>
                    <a:pt x="2214" y="796"/>
                    <a:pt x="1947" y="893"/>
                    <a:pt x="1608" y="893"/>
                  </a:cubicBezTo>
                  <a:cubicBezTo>
                    <a:pt x="1559" y="893"/>
                    <a:pt x="1509" y="891"/>
                    <a:pt x="1458" y="887"/>
                  </a:cubicBezTo>
                  <a:cubicBezTo>
                    <a:pt x="1141" y="887"/>
                    <a:pt x="729" y="823"/>
                    <a:pt x="539" y="570"/>
                  </a:cubicBezTo>
                  <a:cubicBezTo>
                    <a:pt x="772" y="518"/>
                    <a:pt x="1026" y="467"/>
                    <a:pt x="1301" y="467"/>
                  </a:cubicBezTo>
                  <a:close/>
                  <a:moveTo>
                    <a:pt x="2629" y="1013"/>
                  </a:moveTo>
                  <a:cubicBezTo>
                    <a:pt x="2598" y="1235"/>
                    <a:pt x="2598" y="1489"/>
                    <a:pt x="2598" y="1710"/>
                  </a:cubicBezTo>
                  <a:cubicBezTo>
                    <a:pt x="2566" y="3040"/>
                    <a:pt x="2534" y="4529"/>
                    <a:pt x="1521" y="4909"/>
                  </a:cubicBezTo>
                  <a:cubicBezTo>
                    <a:pt x="1046" y="4782"/>
                    <a:pt x="476" y="3990"/>
                    <a:pt x="476" y="1077"/>
                  </a:cubicBezTo>
                  <a:lnTo>
                    <a:pt x="476" y="1077"/>
                  </a:lnTo>
                  <a:cubicBezTo>
                    <a:pt x="729" y="1235"/>
                    <a:pt x="1078" y="1298"/>
                    <a:pt x="1299" y="1330"/>
                  </a:cubicBezTo>
                  <a:cubicBezTo>
                    <a:pt x="1405" y="1343"/>
                    <a:pt x="1508" y="1349"/>
                    <a:pt x="1608" y="1349"/>
                  </a:cubicBezTo>
                  <a:cubicBezTo>
                    <a:pt x="2018" y="1349"/>
                    <a:pt x="2375" y="1243"/>
                    <a:pt x="2629" y="1013"/>
                  </a:cubicBezTo>
                  <a:close/>
                  <a:moveTo>
                    <a:pt x="1616" y="0"/>
                  </a:moveTo>
                  <a:cubicBezTo>
                    <a:pt x="1157" y="0"/>
                    <a:pt x="682" y="95"/>
                    <a:pt x="254" y="285"/>
                  </a:cubicBezTo>
                  <a:lnTo>
                    <a:pt x="191" y="317"/>
                  </a:lnTo>
                  <a:lnTo>
                    <a:pt x="96" y="348"/>
                  </a:lnTo>
                  <a:cubicBezTo>
                    <a:pt x="32" y="380"/>
                    <a:pt x="1" y="475"/>
                    <a:pt x="32" y="538"/>
                  </a:cubicBezTo>
                  <a:cubicBezTo>
                    <a:pt x="32" y="602"/>
                    <a:pt x="96" y="633"/>
                    <a:pt x="159" y="633"/>
                  </a:cubicBezTo>
                  <a:cubicBezTo>
                    <a:pt x="159" y="665"/>
                    <a:pt x="159" y="665"/>
                    <a:pt x="159" y="665"/>
                  </a:cubicBezTo>
                  <a:cubicBezTo>
                    <a:pt x="96" y="1520"/>
                    <a:pt x="64" y="4655"/>
                    <a:pt x="1078" y="5289"/>
                  </a:cubicBezTo>
                  <a:cubicBezTo>
                    <a:pt x="1204" y="5384"/>
                    <a:pt x="1331" y="5415"/>
                    <a:pt x="1489" y="5415"/>
                  </a:cubicBezTo>
                  <a:cubicBezTo>
                    <a:pt x="1648" y="5415"/>
                    <a:pt x="1806" y="5384"/>
                    <a:pt x="1996" y="5257"/>
                  </a:cubicBezTo>
                  <a:cubicBezTo>
                    <a:pt x="2059" y="5225"/>
                    <a:pt x="2123" y="5162"/>
                    <a:pt x="2091" y="5099"/>
                  </a:cubicBezTo>
                  <a:cubicBezTo>
                    <a:pt x="2091" y="5067"/>
                    <a:pt x="2091" y="5067"/>
                    <a:pt x="2091" y="5035"/>
                  </a:cubicBezTo>
                  <a:cubicBezTo>
                    <a:pt x="2471" y="4782"/>
                    <a:pt x="2724" y="4402"/>
                    <a:pt x="2851" y="3832"/>
                  </a:cubicBezTo>
                  <a:cubicBezTo>
                    <a:pt x="3041" y="2945"/>
                    <a:pt x="3104" y="1805"/>
                    <a:pt x="3041" y="507"/>
                  </a:cubicBezTo>
                  <a:cubicBezTo>
                    <a:pt x="3041" y="443"/>
                    <a:pt x="3009" y="412"/>
                    <a:pt x="2978" y="380"/>
                  </a:cubicBezTo>
                  <a:cubicBezTo>
                    <a:pt x="2978" y="348"/>
                    <a:pt x="2946" y="317"/>
                    <a:pt x="2883" y="285"/>
                  </a:cubicBezTo>
                  <a:cubicBezTo>
                    <a:pt x="2518" y="95"/>
                    <a:pt x="2075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1"/>
          <p:cNvSpPr/>
          <p:nvPr/>
        </p:nvSpPr>
        <p:spPr>
          <a:xfrm>
            <a:off x="6029388" y="1516900"/>
            <a:ext cx="381862" cy="530354"/>
          </a:xfrm>
          <a:custGeom>
            <a:avLst/>
            <a:gdLst/>
            <a:ahLst/>
            <a:cxnLst/>
            <a:rect l="l" t="t" r="r" b="b"/>
            <a:pathLst>
              <a:path w="11909" h="16850" extrusionOk="0">
                <a:moveTo>
                  <a:pt x="9027" y="509"/>
                </a:moveTo>
                <a:cubicBezTo>
                  <a:pt x="9217" y="572"/>
                  <a:pt x="9375" y="635"/>
                  <a:pt x="9533" y="730"/>
                </a:cubicBezTo>
                <a:lnTo>
                  <a:pt x="8868" y="730"/>
                </a:lnTo>
                <a:cubicBezTo>
                  <a:pt x="8932" y="667"/>
                  <a:pt x="8963" y="572"/>
                  <a:pt x="9027" y="509"/>
                </a:cubicBezTo>
                <a:close/>
                <a:moveTo>
                  <a:pt x="9755" y="857"/>
                </a:moveTo>
                <a:lnTo>
                  <a:pt x="9723" y="889"/>
                </a:lnTo>
                <a:lnTo>
                  <a:pt x="9723" y="857"/>
                </a:lnTo>
                <a:close/>
                <a:moveTo>
                  <a:pt x="9628" y="1015"/>
                </a:moveTo>
                <a:lnTo>
                  <a:pt x="9407" y="1300"/>
                </a:lnTo>
                <a:cubicBezTo>
                  <a:pt x="9122" y="1269"/>
                  <a:pt x="8837" y="1269"/>
                  <a:pt x="8520" y="1269"/>
                </a:cubicBezTo>
                <a:lnTo>
                  <a:pt x="8710" y="1015"/>
                </a:lnTo>
                <a:close/>
                <a:moveTo>
                  <a:pt x="8393" y="1585"/>
                </a:moveTo>
                <a:cubicBezTo>
                  <a:pt x="8647" y="1585"/>
                  <a:pt x="8932" y="1617"/>
                  <a:pt x="9185" y="1617"/>
                </a:cubicBezTo>
                <a:lnTo>
                  <a:pt x="9122" y="1712"/>
                </a:lnTo>
                <a:cubicBezTo>
                  <a:pt x="9027" y="1807"/>
                  <a:pt x="8963" y="1902"/>
                  <a:pt x="8900" y="2029"/>
                </a:cubicBezTo>
                <a:cubicBezTo>
                  <a:pt x="8868" y="1965"/>
                  <a:pt x="8837" y="1902"/>
                  <a:pt x="8773" y="1902"/>
                </a:cubicBezTo>
                <a:lnTo>
                  <a:pt x="8140" y="1902"/>
                </a:lnTo>
                <a:cubicBezTo>
                  <a:pt x="8172" y="1839"/>
                  <a:pt x="8203" y="1807"/>
                  <a:pt x="8203" y="1744"/>
                </a:cubicBezTo>
                <a:lnTo>
                  <a:pt x="8330" y="1585"/>
                </a:lnTo>
                <a:close/>
                <a:moveTo>
                  <a:pt x="8773" y="2187"/>
                </a:moveTo>
                <a:cubicBezTo>
                  <a:pt x="8678" y="2282"/>
                  <a:pt x="8583" y="2409"/>
                  <a:pt x="8488" y="2535"/>
                </a:cubicBezTo>
                <a:cubicBezTo>
                  <a:pt x="8488" y="2472"/>
                  <a:pt x="8457" y="2440"/>
                  <a:pt x="8393" y="2440"/>
                </a:cubicBezTo>
                <a:cubicBezTo>
                  <a:pt x="8330" y="2430"/>
                  <a:pt x="8267" y="2426"/>
                  <a:pt x="8204" y="2426"/>
                </a:cubicBezTo>
                <a:cubicBezTo>
                  <a:pt x="8080" y="2426"/>
                  <a:pt x="7960" y="2440"/>
                  <a:pt x="7855" y="2440"/>
                </a:cubicBezTo>
                <a:lnTo>
                  <a:pt x="7760" y="2440"/>
                </a:lnTo>
                <a:cubicBezTo>
                  <a:pt x="7823" y="2345"/>
                  <a:pt x="7887" y="2282"/>
                  <a:pt x="7918" y="2187"/>
                </a:cubicBezTo>
                <a:close/>
                <a:moveTo>
                  <a:pt x="7665" y="2725"/>
                </a:moveTo>
                <a:lnTo>
                  <a:pt x="7855" y="2757"/>
                </a:lnTo>
                <a:lnTo>
                  <a:pt x="8077" y="2757"/>
                </a:lnTo>
                <a:cubicBezTo>
                  <a:pt x="8172" y="2757"/>
                  <a:pt x="8267" y="2757"/>
                  <a:pt x="8362" y="2725"/>
                </a:cubicBezTo>
                <a:lnTo>
                  <a:pt x="8362" y="2725"/>
                </a:lnTo>
                <a:cubicBezTo>
                  <a:pt x="8298" y="2820"/>
                  <a:pt x="8235" y="2884"/>
                  <a:pt x="8172" y="2979"/>
                </a:cubicBezTo>
                <a:cubicBezTo>
                  <a:pt x="7918" y="2979"/>
                  <a:pt x="7665" y="2979"/>
                  <a:pt x="7411" y="3010"/>
                </a:cubicBezTo>
                <a:cubicBezTo>
                  <a:pt x="7475" y="2915"/>
                  <a:pt x="7538" y="2820"/>
                  <a:pt x="7602" y="2725"/>
                </a:cubicBezTo>
                <a:close/>
                <a:moveTo>
                  <a:pt x="7950" y="3264"/>
                </a:moveTo>
                <a:cubicBezTo>
                  <a:pt x="7728" y="3580"/>
                  <a:pt x="7475" y="3929"/>
                  <a:pt x="7253" y="4245"/>
                </a:cubicBezTo>
                <a:lnTo>
                  <a:pt x="7158" y="4245"/>
                </a:lnTo>
                <a:cubicBezTo>
                  <a:pt x="7063" y="4214"/>
                  <a:pt x="6936" y="4214"/>
                  <a:pt x="6810" y="4214"/>
                </a:cubicBezTo>
                <a:cubicBezTo>
                  <a:pt x="6746" y="4214"/>
                  <a:pt x="6651" y="4214"/>
                  <a:pt x="6588" y="4245"/>
                </a:cubicBezTo>
                <a:cubicBezTo>
                  <a:pt x="6620" y="4182"/>
                  <a:pt x="6651" y="4150"/>
                  <a:pt x="6651" y="4119"/>
                </a:cubicBezTo>
                <a:lnTo>
                  <a:pt x="6778" y="3929"/>
                </a:lnTo>
                <a:cubicBezTo>
                  <a:pt x="6870" y="3942"/>
                  <a:pt x="6962" y="3950"/>
                  <a:pt x="7051" y="3950"/>
                </a:cubicBezTo>
                <a:cubicBezTo>
                  <a:pt x="7178" y="3950"/>
                  <a:pt x="7300" y="3934"/>
                  <a:pt x="7411" y="3897"/>
                </a:cubicBezTo>
                <a:cubicBezTo>
                  <a:pt x="7506" y="3865"/>
                  <a:pt x="7538" y="3802"/>
                  <a:pt x="7506" y="3707"/>
                </a:cubicBezTo>
                <a:cubicBezTo>
                  <a:pt x="7506" y="3644"/>
                  <a:pt x="7411" y="3612"/>
                  <a:pt x="7348" y="3612"/>
                </a:cubicBezTo>
                <a:cubicBezTo>
                  <a:pt x="7221" y="3644"/>
                  <a:pt x="7095" y="3644"/>
                  <a:pt x="6968" y="3644"/>
                </a:cubicBezTo>
                <a:cubicBezTo>
                  <a:pt x="7000" y="3580"/>
                  <a:pt x="7031" y="3549"/>
                  <a:pt x="7095" y="3485"/>
                </a:cubicBezTo>
                <a:lnTo>
                  <a:pt x="7190" y="3295"/>
                </a:lnTo>
                <a:cubicBezTo>
                  <a:pt x="7475" y="3295"/>
                  <a:pt x="7697" y="3264"/>
                  <a:pt x="7950" y="3264"/>
                </a:cubicBezTo>
                <a:close/>
                <a:moveTo>
                  <a:pt x="7031" y="4530"/>
                </a:moveTo>
                <a:cubicBezTo>
                  <a:pt x="6968" y="4625"/>
                  <a:pt x="6905" y="4720"/>
                  <a:pt x="6841" y="4784"/>
                </a:cubicBezTo>
                <a:lnTo>
                  <a:pt x="6208" y="4784"/>
                </a:lnTo>
                <a:cubicBezTo>
                  <a:pt x="6240" y="4752"/>
                  <a:pt x="6271" y="4720"/>
                  <a:pt x="6271" y="4657"/>
                </a:cubicBezTo>
                <a:lnTo>
                  <a:pt x="6366" y="4530"/>
                </a:lnTo>
                <a:close/>
                <a:moveTo>
                  <a:pt x="6683" y="5069"/>
                </a:moveTo>
                <a:cubicBezTo>
                  <a:pt x="6588" y="5196"/>
                  <a:pt x="6493" y="5291"/>
                  <a:pt x="6430" y="5417"/>
                </a:cubicBezTo>
                <a:cubicBezTo>
                  <a:pt x="6398" y="5354"/>
                  <a:pt x="6366" y="5322"/>
                  <a:pt x="6303" y="5322"/>
                </a:cubicBezTo>
                <a:lnTo>
                  <a:pt x="5828" y="5322"/>
                </a:lnTo>
                <a:cubicBezTo>
                  <a:pt x="5860" y="5291"/>
                  <a:pt x="5891" y="5259"/>
                  <a:pt x="5923" y="5196"/>
                </a:cubicBezTo>
                <a:lnTo>
                  <a:pt x="6018" y="5069"/>
                </a:lnTo>
                <a:close/>
                <a:moveTo>
                  <a:pt x="6303" y="5607"/>
                </a:moveTo>
                <a:cubicBezTo>
                  <a:pt x="6176" y="5766"/>
                  <a:pt x="6050" y="5956"/>
                  <a:pt x="5923" y="6146"/>
                </a:cubicBezTo>
                <a:cubicBezTo>
                  <a:pt x="5891" y="6114"/>
                  <a:pt x="5860" y="6114"/>
                  <a:pt x="5828" y="6114"/>
                </a:cubicBezTo>
                <a:lnTo>
                  <a:pt x="5290" y="6114"/>
                </a:lnTo>
                <a:lnTo>
                  <a:pt x="5480" y="5829"/>
                </a:lnTo>
                <a:lnTo>
                  <a:pt x="5638" y="5607"/>
                </a:lnTo>
                <a:close/>
                <a:moveTo>
                  <a:pt x="5733" y="6399"/>
                </a:moveTo>
                <a:cubicBezTo>
                  <a:pt x="5670" y="6494"/>
                  <a:pt x="5638" y="6589"/>
                  <a:pt x="5575" y="6684"/>
                </a:cubicBezTo>
                <a:cubicBezTo>
                  <a:pt x="5575" y="6684"/>
                  <a:pt x="5543" y="6652"/>
                  <a:pt x="5543" y="6652"/>
                </a:cubicBezTo>
                <a:lnTo>
                  <a:pt x="4878" y="6652"/>
                </a:lnTo>
                <a:lnTo>
                  <a:pt x="4910" y="6621"/>
                </a:lnTo>
                <a:lnTo>
                  <a:pt x="5068" y="6431"/>
                </a:lnTo>
                <a:lnTo>
                  <a:pt x="5131" y="6431"/>
                </a:lnTo>
                <a:cubicBezTo>
                  <a:pt x="5353" y="6431"/>
                  <a:pt x="5543" y="6431"/>
                  <a:pt x="5733" y="6399"/>
                </a:cubicBezTo>
                <a:close/>
                <a:moveTo>
                  <a:pt x="4720" y="6906"/>
                </a:moveTo>
                <a:cubicBezTo>
                  <a:pt x="4720" y="6937"/>
                  <a:pt x="4751" y="6937"/>
                  <a:pt x="4783" y="6937"/>
                </a:cubicBezTo>
                <a:lnTo>
                  <a:pt x="5416" y="6937"/>
                </a:lnTo>
                <a:cubicBezTo>
                  <a:pt x="5258" y="7159"/>
                  <a:pt x="5131" y="7349"/>
                  <a:pt x="5005" y="7571"/>
                </a:cubicBezTo>
                <a:lnTo>
                  <a:pt x="4910" y="7571"/>
                </a:lnTo>
                <a:cubicBezTo>
                  <a:pt x="4688" y="7571"/>
                  <a:pt x="4435" y="7571"/>
                  <a:pt x="4213" y="7602"/>
                </a:cubicBezTo>
                <a:cubicBezTo>
                  <a:pt x="4245" y="7571"/>
                  <a:pt x="4245" y="7507"/>
                  <a:pt x="4276" y="7476"/>
                </a:cubicBezTo>
                <a:cubicBezTo>
                  <a:pt x="4340" y="7444"/>
                  <a:pt x="4371" y="7381"/>
                  <a:pt x="4403" y="7317"/>
                </a:cubicBezTo>
                <a:cubicBezTo>
                  <a:pt x="4533" y="7354"/>
                  <a:pt x="4663" y="7370"/>
                  <a:pt x="4793" y="7370"/>
                </a:cubicBezTo>
                <a:cubicBezTo>
                  <a:pt x="4884" y="7370"/>
                  <a:pt x="4976" y="7362"/>
                  <a:pt x="5068" y="7349"/>
                </a:cubicBezTo>
                <a:cubicBezTo>
                  <a:pt x="5131" y="7349"/>
                  <a:pt x="5195" y="7286"/>
                  <a:pt x="5195" y="7191"/>
                </a:cubicBezTo>
                <a:cubicBezTo>
                  <a:pt x="5163" y="7127"/>
                  <a:pt x="5100" y="7064"/>
                  <a:pt x="5036" y="7064"/>
                </a:cubicBezTo>
                <a:lnTo>
                  <a:pt x="4593" y="7064"/>
                </a:lnTo>
                <a:cubicBezTo>
                  <a:pt x="4625" y="7001"/>
                  <a:pt x="4656" y="6969"/>
                  <a:pt x="4720" y="6906"/>
                </a:cubicBezTo>
                <a:close/>
                <a:moveTo>
                  <a:pt x="8415" y="398"/>
                </a:moveTo>
                <a:cubicBezTo>
                  <a:pt x="8491" y="398"/>
                  <a:pt x="8568" y="403"/>
                  <a:pt x="8647" y="414"/>
                </a:cubicBezTo>
                <a:cubicBezTo>
                  <a:pt x="7031" y="2915"/>
                  <a:pt x="5290" y="5386"/>
                  <a:pt x="3643" y="7761"/>
                </a:cubicBezTo>
                <a:lnTo>
                  <a:pt x="2978" y="8679"/>
                </a:lnTo>
                <a:cubicBezTo>
                  <a:pt x="2946" y="8552"/>
                  <a:pt x="2883" y="8426"/>
                  <a:pt x="2819" y="8362"/>
                </a:cubicBezTo>
                <a:cubicBezTo>
                  <a:pt x="2661" y="8236"/>
                  <a:pt x="2471" y="8141"/>
                  <a:pt x="2249" y="8109"/>
                </a:cubicBezTo>
                <a:cubicBezTo>
                  <a:pt x="2629" y="7539"/>
                  <a:pt x="3041" y="6969"/>
                  <a:pt x="3421" y="6399"/>
                </a:cubicBezTo>
                <a:cubicBezTo>
                  <a:pt x="4656" y="4594"/>
                  <a:pt x="5955" y="2694"/>
                  <a:pt x="7285" y="857"/>
                </a:cubicBezTo>
                <a:cubicBezTo>
                  <a:pt x="7285" y="857"/>
                  <a:pt x="7285" y="825"/>
                  <a:pt x="7285" y="825"/>
                </a:cubicBezTo>
                <a:cubicBezTo>
                  <a:pt x="7655" y="534"/>
                  <a:pt x="8026" y="398"/>
                  <a:pt x="8415" y="398"/>
                </a:cubicBezTo>
                <a:close/>
                <a:moveTo>
                  <a:pt x="4815" y="7856"/>
                </a:moveTo>
                <a:cubicBezTo>
                  <a:pt x="4656" y="8141"/>
                  <a:pt x="4466" y="8426"/>
                  <a:pt x="4276" y="8711"/>
                </a:cubicBezTo>
                <a:cubicBezTo>
                  <a:pt x="4276" y="8647"/>
                  <a:pt x="4213" y="8584"/>
                  <a:pt x="4150" y="8584"/>
                </a:cubicBezTo>
                <a:cubicBezTo>
                  <a:pt x="3896" y="8616"/>
                  <a:pt x="3675" y="8647"/>
                  <a:pt x="3421" y="8647"/>
                </a:cubicBezTo>
                <a:cubicBezTo>
                  <a:pt x="3453" y="8584"/>
                  <a:pt x="3485" y="8521"/>
                  <a:pt x="3548" y="8489"/>
                </a:cubicBezTo>
                <a:lnTo>
                  <a:pt x="3643" y="8362"/>
                </a:lnTo>
                <a:lnTo>
                  <a:pt x="4245" y="8362"/>
                </a:lnTo>
                <a:cubicBezTo>
                  <a:pt x="4308" y="8362"/>
                  <a:pt x="4371" y="8299"/>
                  <a:pt x="4371" y="8236"/>
                </a:cubicBezTo>
                <a:cubicBezTo>
                  <a:pt x="4371" y="8141"/>
                  <a:pt x="4308" y="8077"/>
                  <a:pt x="4245" y="8077"/>
                </a:cubicBezTo>
                <a:lnTo>
                  <a:pt x="3833" y="8077"/>
                </a:lnTo>
                <a:cubicBezTo>
                  <a:pt x="3865" y="8046"/>
                  <a:pt x="3896" y="8014"/>
                  <a:pt x="3896" y="8014"/>
                </a:cubicBezTo>
                <a:lnTo>
                  <a:pt x="3991" y="7919"/>
                </a:lnTo>
                <a:cubicBezTo>
                  <a:pt x="4245" y="7887"/>
                  <a:pt x="4530" y="7856"/>
                  <a:pt x="4815" y="7856"/>
                </a:cubicBezTo>
                <a:close/>
                <a:moveTo>
                  <a:pt x="4213" y="8869"/>
                </a:moveTo>
                <a:cubicBezTo>
                  <a:pt x="4150" y="8932"/>
                  <a:pt x="4118" y="9027"/>
                  <a:pt x="4055" y="9122"/>
                </a:cubicBezTo>
                <a:cubicBezTo>
                  <a:pt x="3991" y="9027"/>
                  <a:pt x="3928" y="8964"/>
                  <a:pt x="3865" y="8932"/>
                </a:cubicBezTo>
                <a:cubicBezTo>
                  <a:pt x="3865" y="8932"/>
                  <a:pt x="3865" y="8901"/>
                  <a:pt x="3833" y="8901"/>
                </a:cubicBezTo>
                <a:cubicBezTo>
                  <a:pt x="3960" y="8901"/>
                  <a:pt x="4055" y="8869"/>
                  <a:pt x="4181" y="8869"/>
                </a:cubicBezTo>
                <a:close/>
                <a:moveTo>
                  <a:pt x="10008" y="1142"/>
                </a:moveTo>
                <a:cubicBezTo>
                  <a:pt x="10198" y="1364"/>
                  <a:pt x="10293" y="1617"/>
                  <a:pt x="10262" y="1870"/>
                </a:cubicBezTo>
                <a:cubicBezTo>
                  <a:pt x="10262" y="1870"/>
                  <a:pt x="10262" y="1870"/>
                  <a:pt x="10262" y="1902"/>
                </a:cubicBezTo>
                <a:cubicBezTo>
                  <a:pt x="9787" y="2599"/>
                  <a:pt x="9280" y="3295"/>
                  <a:pt x="8805" y="3992"/>
                </a:cubicBezTo>
                <a:cubicBezTo>
                  <a:pt x="7538" y="5861"/>
                  <a:pt x="6240" y="7761"/>
                  <a:pt x="5068" y="9724"/>
                </a:cubicBezTo>
                <a:cubicBezTo>
                  <a:pt x="4973" y="9566"/>
                  <a:pt x="4783" y="9439"/>
                  <a:pt x="4593" y="9376"/>
                </a:cubicBezTo>
                <a:cubicBezTo>
                  <a:pt x="4530" y="9376"/>
                  <a:pt x="4435" y="9344"/>
                  <a:pt x="4371" y="9344"/>
                </a:cubicBezTo>
                <a:cubicBezTo>
                  <a:pt x="4355" y="9344"/>
                  <a:pt x="4339" y="9344"/>
                  <a:pt x="4327" y="9348"/>
                </a:cubicBezTo>
                <a:lnTo>
                  <a:pt x="4327" y="9348"/>
                </a:lnTo>
                <a:cubicBezTo>
                  <a:pt x="5398" y="7837"/>
                  <a:pt x="6468" y="6295"/>
                  <a:pt x="7475" y="4816"/>
                </a:cubicBezTo>
                <a:cubicBezTo>
                  <a:pt x="8298" y="3580"/>
                  <a:pt x="9153" y="2345"/>
                  <a:pt x="10008" y="1142"/>
                </a:cubicBezTo>
                <a:close/>
                <a:moveTo>
                  <a:pt x="1996" y="10643"/>
                </a:moveTo>
                <a:cubicBezTo>
                  <a:pt x="2123" y="10674"/>
                  <a:pt x="2281" y="10738"/>
                  <a:pt x="2376" y="10801"/>
                </a:cubicBezTo>
                <a:lnTo>
                  <a:pt x="1996" y="10801"/>
                </a:lnTo>
                <a:lnTo>
                  <a:pt x="1996" y="10643"/>
                </a:lnTo>
                <a:close/>
                <a:moveTo>
                  <a:pt x="2091" y="8489"/>
                </a:moveTo>
                <a:cubicBezTo>
                  <a:pt x="2249" y="8489"/>
                  <a:pt x="2408" y="8521"/>
                  <a:pt x="2534" y="8647"/>
                </a:cubicBezTo>
                <a:cubicBezTo>
                  <a:pt x="2598" y="8711"/>
                  <a:pt x="2629" y="8806"/>
                  <a:pt x="2629" y="8932"/>
                </a:cubicBezTo>
                <a:cubicBezTo>
                  <a:pt x="2629" y="8932"/>
                  <a:pt x="2629" y="8964"/>
                  <a:pt x="2629" y="8996"/>
                </a:cubicBezTo>
                <a:cubicBezTo>
                  <a:pt x="2629" y="9059"/>
                  <a:pt x="2629" y="9122"/>
                  <a:pt x="2693" y="9186"/>
                </a:cubicBezTo>
                <a:cubicBezTo>
                  <a:pt x="2733" y="9246"/>
                  <a:pt x="2786" y="9268"/>
                  <a:pt x="2835" y="9268"/>
                </a:cubicBezTo>
                <a:cubicBezTo>
                  <a:pt x="2864" y="9268"/>
                  <a:pt x="2891" y="9261"/>
                  <a:pt x="2914" y="9249"/>
                </a:cubicBezTo>
                <a:cubicBezTo>
                  <a:pt x="2946" y="9217"/>
                  <a:pt x="2978" y="9217"/>
                  <a:pt x="2978" y="9186"/>
                </a:cubicBezTo>
                <a:cubicBezTo>
                  <a:pt x="3062" y="9175"/>
                  <a:pt x="3154" y="9168"/>
                  <a:pt x="3244" y="9168"/>
                </a:cubicBezTo>
                <a:cubicBezTo>
                  <a:pt x="3425" y="9168"/>
                  <a:pt x="3601" y="9196"/>
                  <a:pt x="3706" y="9281"/>
                </a:cubicBezTo>
                <a:cubicBezTo>
                  <a:pt x="3770" y="9376"/>
                  <a:pt x="3801" y="9471"/>
                  <a:pt x="3770" y="9598"/>
                </a:cubicBezTo>
                <a:cubicBezTo>
                  <a:pt x="3770" y="9598"/>
                  <a:pt x="3770" y="9629"/>
                  <a:pt x="3770" y="9661"/>
                </a:cubicBezTo>
                <a:cubicBezTo>
                  <a:pt x="3770" y="9724"/>
                  <a:pt x="3801" y="9788"/>
                  <a:pt x="3833" y="9819"/>
                </a:cubicBezTo>
                <a:cubicBezTo>
                  <a:pt x="3865" y="9835"/>
                  <a:pt x="3896" y="9843"/>
                  <a:pt x="3928" y="9843"/>
                </a:cubicBezTo>
                <a:cubicBezTo>
                  <a:pt x="3960" y="9843"/>
                  <a:pt x="3991" y="9835"/>
                  <a:pt x="4023" y="9819"/>
                </a:cubicBezTo>
                <a:cubicBezTo>
                  <a:pt x="4121" y="9780"/>
                  <a:pt x="4207" y="9753"/>
                  <a:pt x="4295" y="9753"/>
                </a:cubicBezTo>
                <a:cubicBezTo>
                  <a:pt x="4350" y="9753"/>
                  <a:pt x="4406" y="9763"/>
                  <a:pt x="4466" y="9788"/>
                </a:cubicBezTo>
                <a:cubicBezTo>
                  <a:pt x="4593" y="9819"/>
                  <a:pt x="4656" y="9883"/>
                  <a:pt x="4751" y="9978"/>
                </a:cubicBezTo>
                <a:cubicBezTo>
                  <a:pt x="4498" y="10136"/>
                  <a:pt x="4245" y="10326"/>
                  <a:pt x="4023" y="10516"/>
                </a:cubicBezTo>
                <a:cubicBezTo>
                  <a:pt x="3770" y="10706"/>
                  <a:pt x="3485" y="10896"/>
                  <a:pt x="3231" y="11086"/>
                </a:cubicBezTo>
                <a:cubicBezTo>
                  <a:pt x="3104" y="10864"/>
                  <a:pt x="2883" y="10674"/>
                  <a:pt x="2788" y="10579"/>
                </a:cubicBezTo>
                <a:cubicBezTo>
                  <a:pt x="2566" y="10421"/>
                  <a:pt x="2281" y="10326"/>
                  <a:pt x="1996" y="10294"/>
                </a:cubicBezTo>
                <a:cubicBezTo>
                  <a:pt x="2028" y="9756"/>
                  <a:pt x="2059" y="9122"/>
                  <a:pt x="2091" y="8489"/>
                </a:cubicBezTo>
                <a:close/>
                <a:moveTo>
                  <a:pt x="2028" y="11403"/>
                </a:moveTo>
                <a:cubicBezTo>
                  <a:pt x="2028" y="11434"/>
                  <a:pt x="1996" y="11434"/>
                  <a:pt x="1964" y="11434"/>
                </a:cubicBezTo>
                <a:lnTo>
                  <a:pt x="1964" y="11403"/>
                </a:lnTo>
                <a:close/>
                <a:moveTo>
                  <a:pt x="2661" y="11023"/>
                </a:moveTo>
                <a:cubicBezTo>
                  <a:pt x="2724" y="11086"/>
                  <a:pt x="2756" y="11118"/>
                  <a:pt x="2788" y="11181"/>
                </a:cubicBezTo>
                <a:cubicBezTo>
                  <a:pt x="2819" y="11244"/>
                  <a:pt x="2851" y="11276"/>
                  <a:pt x="2883" y="11308"/>
                </a:cubicBezTo>
                <a:cubicBezTo>
                  <a:pt x="2724" y="11403"/>
                  <a:pt x="2598" y="11498"/>
                  <a:pt x="2439" y="11561"/>
                </a:cubicBezTo>
                <a:cubicBezTo>
                  <a:pt x="2471" y="11529"/>
                  <a:pt x="2471" y="11498"/>
                  <a:pt x="2471" y="11466"/>
                </a:cubicBezTo>
                <a:cubicBezTo>
                  <a:pt x="2439" y="11466"/>
                  <a:pt x="2439" y="11434"/>
                  <a:pt x="2408" y="11403"/>
                </a:cubicBezTo>
                <a:lnTo>
                  <a:pt x="2566" y="11403"/>
                </a:lnTo>
                <a:cubicBezTo>
                  <a:pt x="2661" y="11403"/>
                  <a:pt x="2724" y="11339"/>
                  <a:pt x="2724" y="11276"/>
                </a:cubicBezTo>
                <a:cubicBezTo>
                  <a:pt x="2724" y="11181"/>
                  <a:pt x="2661" y="11149"/>
                  <a:pt x="2566" y="11118"/>
                </a:cubicBezTo>
                <a:lnTo>
                  <a:pt x="1964" y="11118"/>
                </a:lnTo>
                <a:lnTo>
                  <a:pt x="1964" y="11086"/>
                </a:lnTo>
                <a:cubicBezTo>
                  <a:pt x="2186" y="11086"/>
                  <a:pt x="2376" y="11086"/>
                  <a:pt x="2566" y="11054"/>
                </a:cubicBezTo>
                <a:cubicBezTo>
                  <a:pt x="2598" y="11054"/>
                  <a:pt x="2629" y="11054"/>
                  <a:pt x="2661" y="11023"/>
                </a:cubicBezTo>
                <a:close/>
                <a:moveTo>
                  <a:pt x="2186" y="11688"/>
                </a:moveTo>
                <a:cubicBezTo>
                  <a:pt x="2091" y="11719"/>
                  <a:pt x="2028" y="11751"/>
                  <a:pt x="1933" y="11783"/>
                </a:cubicBezTo>
                <a:lnTo>
                  <a:pt x="1933" y="11719"/>
                </a:lnTo>
                <a:cubicBezTo>
                  <a:pt x="2028" y="11719"/>
                  <a:pt x="2091" y="11688"/>
                  <a:pt x="2186" y="11688"/>
                </a:cubicBezTo>
                <a:close/>
                <a:moveTo>
                  <a:pt x="1584" y="11846"/>
                </a:moveTo>
                <a:lnTo>
                  <a:pt x="1584" y="11941"/>
                </a:lnTo>
                <a:cubicBezTo>
                  <a:pt x="1584" y="11973"/>
                  <a:pt x="1584" y="12004"/>
                  <a:pt x="1616" y="12036"/>
                </a:cubicBezTo>
                <a:cubicBezTo>
                  <a:pt x="1584" y="12036"/>
                  <a:pt x="1553" y="12068"/>
                  <a:pt x="1521" y="12099"/>
                </a:cubicBezTo>
                <a:cubicBezTo>
                  <a:pt x="1521" y="12099"/>
                  <a:pt x="1521" y="12068"/>
                  <a:pt x="1521" y="12036"/>
                </a:cubicBezTo>
                <a:cubicBezTo>
                  <a:pt x="1521" y="12004"/>
                  <a:pt x="1489" y="11941"/>
                  <a:pt x="1426" y="11941"/>
                </a:cubicBezTo>
                <a:cubicBezTo>
                  <a:pt x="1489" y="11909"/>
                  <a:pt x="1553" y="11878"/>
                  <a:pt x="1584" y="11846"/>
                </a:cubicBezTo>
                <a:close/>
                <a:moveTo>
                  <a:pt x="1458" y="12163"/>
                </a:moveTo>
                <a:lnTo>
                  <a:pt x="1458" y="12163"/>
                </a:lnTo>
                <a:cubicBezTo>
                  <a:pt x="1394" y="12258"/>
                  <a:pt x="1331" y="12321"/>
                  <a:pt x="1268" y="12384"/>
                </a:cubicBezTo>
                <a:cubicBezTo>
                  <a:pt x="1268" y="12353"/>
                  <a:pt x="1204" y="12321"/>
                  <a:pt x="1141" y="12321"/>
                </a:cubicBezTo>
                <a:lnTo>
                  <a:pt x="1014" y="12321"/>
                </a:lnTo>
                <a:cubicBezTo>
                  <a:pt x="1046" y="12289"/>
                  <a:pt x="1078" y="12258"/>
                  <a:pt x="1109" y="12226"/>
                </a:cubicBezTo>
                <a:cubicBezTo>
                  <a:pt x="1204" y="12194"/>
                  <a:pt x="1299" y="12194"/>
                  <a:pt x="1426" y="12194"/>
                </a:cubicBezTo>
                <a:cubicBezTo>
                  <a:pt x="1426" y="12194"/>
                  <a:pt x="1426" y="12194"/>
                  <a:pt x="1458" y="12163"/>
                </a:cubicBezTo>
                <a:close/>
                <a:moveTo>
                  <a:pt x="1173" y="12574"/>
                </a:moveTo>
                <a:cubicBezTo>
                  <a:pt x="1141" y="12606"/>
                  <a:pt x="1109" y="12669"/>
                  <a:pt x="1078" y="12733"/>
                </a:cubicBezTo>
                <a:lnTo>
                  <a:pt x="698" y="12733"/>
                </a:lnTo>
                <a:cubicBezTo>
                  <a:pt x="729" y="12669"/>
                  <a:pt x="761" y="12638"/>
                  <a:pt x="793" y="12606"/>
                </a:cubicBezTo>
                <a:cubicBezTo>
                  <a:pt x="919" y="12574"/>
                  <a:pt x="1046" y="12574"/>
                  <a:pt x="1173" y="12574"/>
                </a:cubicBezTo>
                <a:close/>
                <a:moveTo>
                  <a:pt x="983" y="12986"/>
                </a:moveTo>
                <a:cubicBezTo>
                  <a:pt x="983" y="13049"/>
                  <a:pt x="951" y="13144"/>
                  <a:pt x="951" y="13208"/>
                </a:cubicBezTo>
                <a:cubicBezTo>
                  <a:pt x="919" y="13176"/>
                  <a:pt x="919" y="13176"/>
                  <a:pt x="919" y="13176"/>
                </a:cubicBezTo>
                <a:cubicBezTo>
                  <a:pt x="761" y="13176"/>
                  <a:pt x="634" y="13144"/>
                  <a:pt x="476" y="13144"/>
                </a:cubicBezTo>
                <a:cubicBezTo>
                  <a:pt x="508" y="13113"/>
                  <a:pt x="508" y="13049"/>
                  <a:pt x="539" y="12986"/>
                </a:cubicBezTo>
                <a:close/>
                <a:moveTo>
                  <a:pt x="3905" y="13455"/>
                </a:moveTo>
                <a:cubicBezTo>
                  <a:pt x="4735" y="13455"/>
                  <a:pt x="5480" y="13976"/>
                  <a:pt x="5891" y="14855"/>
                </a:cubicBezTo>
                <a:cubicBezTo>
                  <a:pt x="5923" y="14918"/>
                  <a:pt x="5986" y="14950"/>
                  <a:pt x="6050" y="14981"/>
                </a:cubicBezTo>
                <a:cubicBezTo>
                  <a:pt x="6253" y="15210"/>
                  <a:pt x="6559" y="15317"/>
                  <a:pt x="6935" y="15317"/>
                </a:cubicBezTo>
                <a:cubicBezTo>
                  <a:pt x="7026" y="15317"/>
                  <a:pt x="7122" y="15310"/>
                  <a:pt x="7221" y="15298"/>
                </a:cubicBezTo>
                <a:cubicBezTo>
                  <a:pt x="7506" y="15266"/>
                  <a:pt x="7760" y="15171"/>
                  <a:pt x="7982" y="15108"/>
                </a:cubicBezTo>
                <a:cubicBezTo>
                  <a:pt x="8337" y="15019"/>
                  <a:pt x="8661" y="14915"/>
                  <a:pt x="9019" y="14915"/>
                </a:cubicBezTo>
                <a:cubicBezTo>
                  <a:pt x="9172" y="14915"/>
                  <a:pt x="9331" y="14934"/>
                  <a:pt x="9502" y="14981"/>
                </a:cubicBezTo>
                <a:cubicBezTo>
                  <a:pt x="9945" y="15140"/>
                  <a:pt x="10388" y="15425"/>
                  <a:pt x="10800" y="15678"/>
                </a:cubicBezTo>
                <a:cubicBezTo>
                  <a:pt x="10958" y="15773"/>
                  <a:pt x="11085" y="15868"/>
                  <a:pt x="11212" y="15931"/>
                </a:cubicBezTo>
                <a:cubicBezTo>
                  <a:pt x="11243" y="15995"/>
                  <a:pt x="11275" y="16026"/>
                  <a:pt x="11307" y="16058"/>
                </a:cubicBezTo>
                <a:cubicBezTo>
                  <a:pt x="11370" y="16121"/>
                  <a:pt x="11433" y="16153"/>
                  <a:pt x="11465" y="16216"/>
                </a:cubicBezTo>
                <a:cubicBezTo>
                  <a:pt x="11465" y="16311"/>
                  <a:pt x="11497" y="16375"/>
                  <a:pt x="11465" y="16470"/>
                </a:cubicBezTo>
                <a:cubicBezTo>
                  <a:pt x="11117" y="16343"/>
                  <a:pt x="10800" y="16153"/>
                  <a:pt x="10483" y="15963"/>
                </a:cubicBezTo>
                <a:cubicBezTo>
                  <a:pt x="10072" y="15710"/>
                  <a:pt x="9660" y="15456"/>
                  <a:pt x="9153" y="15361"/>
                </a:cubicBezTo>
                <a:cubicBezTo>
                  <a:pt x="9058" y="15330"/>
                  <a:pt x="8963" y="15330"/>
                  <a:pt x="8837" y="15330"/>
                </a:cubicBezTo>
                <a:cubicBezTo>
                  <a:pt x="8393" y="15330"/>
                  <a:pt x="7982" y="15488"/>
                  <a:pt x="7538" y="15646"/>
                </a:cubicBezTo>
                <a:cubicBezTo>
                  <a:pt x="7149" y="15798"/>
                  <a:pt x="6759" y="15949"/>
                  <a:pt x="6400" y="15949"/>
                </a:cubicBezTo>
                <a:cubicBezTo>
                  <a:pt x="6234" y="15949"/>
                  <a:pt x="6074" y="15917"/>
                  <a:pt x="5923" y="15836"/>
                </a:cubicBezTo>
                <a:cubicBezTo>
                  <a:pt x="5923" y="15805"/>
                  <a:pt x="5923" y="15773"/>
                  <a:pt x="5891" y="15773"/>
                </a:cubicBezTo>
                <a:cubicBezTo>
                  <a:pt x="5638" y="15583"/>
                  <a:pt x="5448" y="15330"/>
                  <a:pt x="5226" y="15076"/>
                </a:cubicBezTo>
                <a:cubicBezTo>
                  <a:pt x="4878" y="14633"/>
                  <a:pt x="4498" y="14189"/>
                  <a:pt x="3928" y="14094"/>
                </a:cubicBezTo>
                <a:cubicBezTo>
                  <a:pt x="3815" y="14075"/>
                  <a:pt x="3707" y="14066"/>
                  <a:pt x="3601" y="14066"/>
                </a:cubicBezTo>
                <a:cubicBezTo>
                  <a:pt x="3204" y="14066"/>
                  <a:pt x="2853" y="14191"/>
                  <a:pt x="2503" y="14316"/>
                </a:cubicBezTo>
                <a:cubicBezTo>
                  <a:pt x="2281" y="14411"/>
                  <a:pt x="2028" y="14506"/>
                  <a:pt x="1774" y="14538"/>
                </a:cubicBezTo>
                <a:cubicBezTo>
                  <a:pt x="1774" y="14506"/>
                  <a:pt x="1743" y="14475"/>
                  <a:pt x="1679" y="14443"/>
                </a:cubicBezTo>
                <a:cubicBezTo>
                  <a:pt x="1331" y="14380"/>
                  <a:pt x="1014" y="14316"/>
                  <a:pt x="729" y="14285"/>
                </a:cubicBezTo>
                <a:cubicBezTo>
                  <a:pt x="888" y="14285"/>
                  <a:pt x="1046" y="14316"/>
                  <a:pt x="1236" y="14316"/>
                </a:cubicBezTo>
                <a:cubicBezTo>
                  <a:pt x="1248" y="14322"/>
                  <a:pt x="1259" y="14325"/>
                  <a:pt x="1270" y="14325"/>
                </a:cubicBezTo>
                <a:cubicBezTo>
                  <a:pt x="1320" y="14325"/>
                  <a:pt x="1363" y="14273"/>
                  <a:pt x="1363" y="14221"/>
                </a:cubicBezTo>
                <a:cubicBezTo>
                  <a:pt x="1363" y="14126"/>
                  <a:pt x="1331" y="14063"/>
                  <a:pt x="1268" y="14063"/>
                </a:cubicBezTo>
                <a:cubicBezTo>
                  <a:pt x="1014" y="14031"/>
                  <a:pt x="761" y="13999"/>
                  <a:pt x="539" y="13968"/>
                </a:cubicBezTo>
                <a:lnTo>
                  <a:pt x="476" y="13968"/>
                </a:lnTo>
                <a:cubicBezTo>
                  <a:pt x="476" y="13936"/>
                  <a:pt x="476" y="13936"/>
                  <a:pt x="444" y="13904"/>
                </a:cubicBezTo>
                <a:cubicBezTo>
                  <a:pt x="550" y="13904"/>
                  <a:pt x="641" y="13919"/>
                  <a:pt x="728" y="13919"/>
                </a:cubicBezTo>
                <a:cubicBezTo>
                  <a:pt x="772" y="13919"/>
                  <a:pt x="814" y="13915"/>
                  <a:pt x="856" y="13904"/>
                </a:cubicBezTo>
                <a:cubicBezTo>
                  <a:pt x="919" y="13904"/>
                  <a:pt x="983" y="13873"/>
                  <a:pt x="983" y="13778"/>
                </a:cubicBezTo>
                <a:cubicBezTo>
                  <a:pt x="983" y="13714"/>
                  <a:pt x="919" y="13651"/>
                  <a:pt x="856" y="13651"/>
                </a:cubicBezTo>
                <a:lnTo>
                  <a:pt x="413" y="13651"/>
                </a:lnTo>
                <a:cubicBezTo>
                  <a:pt x="381" y="13588"/>
                  <a:pt x="413" y="13524"/>
                  <a:pt x="413" y="13461"/>
                </a:cubicBezTo>
                <a:lnTo>
                  <a:pt x="919" y="13461"/>
                </a:lnTo>
                <a:cubicBezTo>
                  <a:pt x="951" y="13683"/>
                  <a:pt x="1046" y="13873"/>
                  <a:pt x="1204" y="13968"/>
                </a:cubicBezTo>
                <a:cubicBezTo>
                  <a:pt x="1299" y="14031"/>
                  <a:pt x="1402" y="14063"/>
                  <a:pt x="1505" y="14063"/>
                </a:cubicBezTo>
                <a:cubicBezTo>
                  <a:pt x="1608" y="14063"/>
                  <a:pt x="1711" y="14031"/>
                  <a:pt x="1806" y="13968"/>
                </a:cubicBezTo>
                <a:lnTo>
                  <a:pt x="1838" y="13968"/>
                </a:lnTo>
                <a:cubicBezTo>
                  <a:pt x="2123" y="13904"/>
                  <a:pt x="2408" y="13809"/>
                  <a:pt x="2661" y="13714"/>
                </a:cubicBezTo>
                <a:cubicBezTo>
                  <a:pt x="2946" y="13619"/>
                  <a:pt x="3200" y="13524"/>
                  <a:pt x="3516" y="13493"/>
                </a:cubicBezTo>
                <a:cubicBezTo>
                  <a:pt x="3647" y="13467"/>
                  <a:pt x="3777" y="13455"/>
                  <a:pt x="3905" y="13455"/>
                </a:cubicBezTo>
                <a:close/>
                <a:moveTo>
                  <a:pt x="8448" y="1"/>
                </a:moveTo>
                <a:cubicBezTo>
                  <a:pt x="7923" y="1"/>
                  <a:pt x="7409" y="171"/>
                  <a:pt x="7063" y="572"/>
                </a:cubicBezTo>
                <a:cubicBezTo>
                  <a:pt x="7031" y="572"/>
                  <a:pt x="7000" y="604"/>
                  <a:pt x="6968" y="635"/>
                </a:cubicBezTo>
                <a:cubicBezTo>
                  <a:pt x="4815" y="3485"/>
                  <a:pt x="3200" y="5861"/>
                  <a:pt x="1838" y="8077"/>
                </a:cubicBezTo>
                <a:cubicBezTo>
                  <a:pt x="1838" y="8109"/>
                  <a:pt x="1806" y="8109"/>
                  <a:pt x="1806" y="8141"/>
                </a:cubicBezTo>
                <a:cubicBezTo>
                  <a:pt x="1774" y="8172"/>
                  <a:pt x="1743" y="8204"/>
                  <a:pt x="1743" y="8267"/>
                </a:cubicBezTo>
                <a:cubicBezTo>
                  <a:pt x="1679" y="9312"/>
                  <a:pt x="1584" y="10421"/>
                  <a:pt x="1616" y="11529"/>
                </a:cubicBezTo>
                <a:cubicBezTo>
                  <a:pt x="1109" y="11624"/>
                  <a:pt x="539" y="12099"/>
                  <a:pt x="254" y="12764"/>
                </a:cubicBezTo>
                <a:cubicBezTo>
                  <a:pt x="223" y="12764"/>
                  <a:pt x="223" y="12764"/>
                  <a:pt x="191" y="12796"/>
                </a:cubicBezTo>
                <a:cubicBezTo>
                  <a:pt x="191" y="12828"/>
                  <a:pt x="191" y="12859"/>
                  <a:pt x="191" y="12859"/>
                </a:cubicBezTo>
                <a:cubicBezTo>
                  <a:pt x="128" y="12986"/>
                  <a:pt x="96" y="13081"/>
                  <a:pt x="96" y="13176"/>
                </a:cubicBezTo>
                <a:cubicBezTo>
                  <a:pt x="64" y="13208"/>
                  <a:pt x="64" y="13271"/>
                  <a:pt x="64" y="13303"/>
                </a:cubicBezTo>
                <a:cubicBezTo>
                  <a:pt x="33" y="13461"/>
                  <a:pt x="1" y="13619"/>
                  <a:pt x="33" y="13778"/>
                </a:cubicBezTo>
                <a:cubicBezTo>
                  <a:pt x="33" y="13778"/>
                  <a:pt x="33" y="13809"/>
                  <a:pt x="33" y="13809"/>
                </a:cubicBezTo>
                <a:cubicBezTo>
                  <a:pt x="96" y="14253"/>
                  <a:pt x="318" y="14538"/>
                  <a:pt x="729" y="14696"/>
                </a:cubicBezTo>
                <a:lnTo>
                  <a:pt x="793" y="14696"/>
                </a:lnTo>
                <a:cubicBezTo>
                  <a:pt x="1065" y="14882"/>
                  <a:pt x="1343" y="14952"/>
                  <a:pt x="1622" y="14952"/>
                </a:cubicBezTo>
                <a:cubicBezTo>
                  <a:pt x="1960" y="14952"/>
                  <a:pt x="2300" y="14849"/>
                  <a:pt x="2629" y="14728"/>
                </a:cubicBezTo>
                <a:cubicBezTo>
                  <a:pt x="2974" y="14613"/>
                  <a:pt x="3268" y="14553"/>
                  <a:pt x="3529" y="14553"/>
                </a:cubicBezTo>
                <a:cubicBezTo>
                  <a:pt x="4058" y="14553"/>
                  <a:pt x="4454" y="14799"/>
                  <a:pt x="4878" y="15330"/>
                </a:cubicBezTo>
                <a:cubicBezTo>
                  <a:pt x="5068" y="15583"/>
                  <a:pt x="5290" y="15805"/>
                  <a:pt x="5575" y="15995"/>
                </a:cubicBezTo>
                <a:cubicBezTo>
                  <a:pt x="5872" y="16292"/>
                  <a:pt x="6219" y="16441"/>
                  <a:pt x="6603" y="16441"/>
                </a:cubicBezTo>
                <a:cubicBezTo>
                  <a:pt x="6751" y="16441"/>
                  <a:pt x="6905" y="16419"/>
                  <a:pt x="7063" y="16375"/>
                </a:cubicBezTo>
                <a:cubicBezTo>
                  <a:pt x="7221" y="16311"/>
                  <a:pt x="7348" y="16216"/>
                  <a:pt x="7443" y="16153"/>
                </a:cubicBezTo>
                <a:cubicBezTo>
                  <a:pt x="7570" y="16090"/>
                  <a:pt x="7633" y="16026"/>
                  <a:pt x="7760" y="15963"/>
                </a:cubicBezTo>
                <a:cubicBezTo>
                  <a:pt x="8102" y="15829"/>
                  <a:pt x="8401" y="15770"/>
                  <a:pt x="8682" y="15770"/>
                </a:cubicBezTo>
                <a:cubicBezTo>
                  <a:pt x="9129" y="15770"/>
                  <a:pt x="9529" y="15919"/>
                  <a:pt x="9977" y="16153"/>
                </a:cubicBezTo>
                <a:cubicBezTo>
                  <a:pt x="10135" y="16216"/>
                  <a:pt x="10262" y="16311"/>
                  <a:pt x="10388" y="16375"/>
                </a:cubicBezTo>
                <a:cubicBezTo>
                  <a:pt x="10737" y="16596"/>
                  <a:pt x="11022" y="16786"/>
                  <a:pt x="11497" y="16850"/>
                </a:cubicBezTo>
                <a:lnTo>
                  <a:pt x="11560" y="16850"/>
                </a:lnTo>
                <a:cubicBezTo>
                  <a:pt x="11623" y="16850"/>
                  <a:pt x="11687" y="16818"/>
                  <a:pt x="11718" y="16755"/>
                </a:cubicBezTo>
                <a:cubicBezTo>
                  <a:pt x="11845" y="16596"/>
                  <a:pt x="11908" y="16343"/>
                  <a:pt x="11813" y="16090"/>
                </a:cubicBezTo>
                <a:cubicBezTo>
                  <a:pt x="11750" y="15868"/>
                  <a:pt x="11592" y="15646"/>
                  <a:pt x="11370" y="15615"/>
                </a:cubicBezTo>
                <a:cubicBezTo>
                  <a:pt x="10610" y="15013"/>
                  <a:pt x="9913" y="14633"/>
                  <a:pt x="9312" y="14506"/>
                </a:cubicBezTo>
                <a:cubicBezTo>
                  <a:pt x="9206" y="14484"/>
                  <a:pt x="9096" y="14473"/>
                  <a:pt x="8985" y="14473"/>
                </a:cubicBezTo>
                <a:cubicBezTo>
                  <a:pt x="8628" y="14473"/>
                  <a:pt x="8248" y="14576"/>
                  <a:pt x="7887" y="14696"/>
                </a:cubicBezTo>
                <a:cubicBezTo>
                  <a:pt x="7540" y="14800"/>
                  <a:pt x="7193" y="14904"/>
                  <a:pt x="6882" y="14904"/>
                </a:cubicBezTo>
                <a:cubicBezTo>
                  <a:pt x="6626" y="14904"/>
                  <a:pt x="6394" y="14833"/>
                  <a:pt x="6208" y="14633"/>
                </a:cubicBezTo>
                <a:cubicBezTo>
                  <a:pt x="5923" y="13873"/>
                  <a:pt x="5321" y="13334"/>
                  <a:pt x="4561" y="13113"/>
                </a:cubicBezTo>
                <a:cubicBezTo>
                  <a:pt x="4356" y="13053"/>
                  <a:pt x="4156" y="13028"/>
                  <a:pt x="3959" y="13028"/>
                </a:cubicBezTo>
                <a:cubicBezTo>
                  <a:pt x="3425" y="13028"/>
                  <a:pt x="2917" y="13213"/>
                  <a:pt x="2408" y="13398"/>
                </a:cubicBezTo>
                <a:cubicBezTo>
                  <a:pt x="2123" y="13493"/>
                  <a:pt x="1806" y="13588"/>
                  <a:pt x="1553" y="13651"/>
                </a:cubicBezTo>
                <a:cubicBezTo>
                  <a:pt x="1426" y="13651"/>
                  <a:pt x="1394" y="13619"/>
                  <a:pt x="1363" y="13588"/>
                </a:cubicBezTo>
                <a:cubicBezTo>
                  <a:pt x="1268" y="13429"/>
                  <a:pt x="1394" y="12986"/>
                  <a:pt x="1521" y="12733"/>
                </a:cubicBezTo>
                <a:cubicBezTo>
                  <a:pt x="1648" y="12511"/>
                  <a:pt x="1806" y="12321"/>
                  <a:pt x="2028" y="12131"/>
                </a:cubicBezTo>
                <a:cubicBezTo>
                  <a:pt x="2534" y="12004"/>
                  <a:pt x="2978" y="11719"/>
                  <a:pt x="3421" y="11434"/>
                </a:cubicBezTo>
                <a:lnTo>
                  <a:pt x="3738" y="11244"/>
                </a:lnTo>
                <a:cubicBezTo>
                  <a:pt x="4086" y="10991"/>
                  <a:pt x="4466" y="10769"/>
                  <a:pt x="4783" y="10484"/>
                </a:cubicBezTo>
                <a:lnTo>
                  <a:pt x="4783" y="10484"/>
                </a:lnTo>
                <a:lnTo>
                  <a:pt x="4720" y="10738"/>
                </a:lnTo>
                <a:lnTo>
                  <a:pt x="4941" y="10326"/>
                </a:lnTo>
                <a:cubicBezTo>
                  <a:pt x="5005" y="10294"/>
                  <a:pt x="5036" y="10231"/>
                  <a:pt x="5100" y="10199"/>
                </a:cubicBezTo>
                <a:cubicBezTo>
                  <a:pt x="5131" y="10199"/>
                  <a:pt x="5163" y="10168"/>
                  <a:pt x="5195" y="10136"/>
                </a:cubicBezTo>
                <a:cubicBezTo>
                  <a:pt x="6620" y="8236"/>
                  <a:pt x="7950" y="6209"/>
                  <a:pt x="9217" y="4245"/>
                </a:cubicBezTo>
                <a:cubicBezTo>
                  <a:pt x="9660" y="3549"/>
                  <a:pt x="10135" y="2820"/>
                  <a:pt x="10610" y="2124"/>
                </a:cubicBezTo>
                <a:lnTo>
                  <a:pt x="10610" y="2092"/>
                </a:lnTo>
                <a:cubicBezTo>
                  <a:pt x="10642" y="2060"/>
                  <a:pt x="10642" y="2029"/>
                  <a:pt x="10673" y="1997"/>
                </a:cubicBezTo>
                <a:cubicBezTo>
                  <a:pt x="10768" y="1269"/>
                  <a:pt x="10357" y="604"/>
                  <a:pt x="9565" y="255"/>
                </a:cubicBezTo>
                <a:cubicBezTo>
                  <a:pt x="9229" y="94"/>
                  <a:pt x="8835" y="1"/>
                  <a:pt x="84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2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75" name="Google Shape;1375;p42"/>
          <p:cNvSpPr/>
          <p:nvPr/>
        </p:nvSpPr>
        <p:spPr>
          <a:xfrm>
            <a:off x="1724353" y="1447410"/>
            <a:ext cx="1272" cy="1568"/>
          </a:xfrm>
          <a:custGeom>
            <a:avLst/>
            <a:gdLst/>
            <a:ahLst/>
            <a:cxnLst/>
            <a:rect l="l" t="t" r="r" b="b"/>
            <a:pathLst>
              <a:path w="43" h="53" extrusionOk="0">
                <a:moveTo>
                  <a:pt x="10" y="0"/>
                </a:moveTo>
                <a:cubicBezTo>
                  <a:pt x="1" y="0"/>
                  <a:pt x="5" y="16"/>
                  <a:pt x="42" y="53"/>
                </a:cubicBezTo>
                <a:cubicBezTo>
                  <a:pt x="42" y="53"/>
                  <a:pt x="42" y="21"/>
                  <a:pt x="42" y="21"/>
                </a:cubicBezTo>
                <a:cubicBezTo>
                  <a:pt x="29" y="8"/>
                  <a:pt x="16" y="0"/>
                  <a:pt x="1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2"/>
          <p:cNvSpPr/>
          <p:nvPr/>
        </p:nvSpPr>
        <p:spPr>
          <a:xfrm>
            <a:off x="457200" y="1421173"/>
            <a:ext cx="4023472" cy="1494352"/>
          </a:xfrm>
          <a:custGeom>
            <a:avLst/>
            <a:gdLst/>
            <a:ahLst/>
            <a:cxnLst/>
            <a:rect l="l" t="t" r="r" b="b"/>
            <a:pathLst>
              <a:path w="136020" h="50519" extrusionOk="0">
                <a:moveTo>
                  <a:pt x="31543" y="908"/>
                </a:moveTo>
                <a:cubicBezTo>
                  <a:pt x="31574" y="908"/>
                  <a:pt x="31574" y="940"/>
                  <a:pt x="31574" y="940"/>
                </a:cubicBezTo>
                <a:cubicBezTo>
                  <a:pt x="31561" y="927"/>
                  <a:pt x="31551" y="916"/>
                  <a:pt x="31543" y="908"/>
                </a:cubicBezTo>
                <a:close/>
                <a:moveTo>
                  <a:pt x="85790" y="2502"/>
                </a:moveTo>
                <a:cubicBezTo>
                  <a:pt x="85548" y="2502"/>
                  <a:pt x="85532" y="2506"/>
                  <a:pt x="86471" y="2512"/>
                </a:cubicBezTo>
                <a:lnTo>
                  <a:pt x="86471" y="2512"/>
                </a:lnTo>
                <a:cubicBezTo>
                  <a:pt x="86445" y="2505"/>
                  <a:pt x="86017" y="2502"/>
                  <a:pt x="85790" y="2502"/>
                </a:cubicBezTo>
                <a:close/>
                <a:moveTo>
                  <a:pt x="109575" y="3695"/>
                </a:moveTo>
                <a:cubicBezTo>
                  <a:pt x="115347" y="3766"/>
                  <a:pt x="121119" y="3802"/>
                  <a:pt x="126890" y="3802"/>
                </a:cubicBezTo>
                <a:cubicBezTo>
                  <a:pt x="128814" y="3802"/>
                  <a:pt x="130738" y="3798"/>
                  <a:pt x="132662" y="3790"/>
                </a:cubicBezTo>
                <a:cubicBezTo>
                  <a:pt x="133517" y="3758"/>
                  <a:pt x="134372" y="3758"/>
                  <a:pt x="135259" y="3727"/>
                </a:cubicBezTo>
                <a:lnTo>
                  <a:pt x="135259" y="3727"/>
                </a:lnTo>
                <a:cubicBezTo>
                  <a:pt x="135101" y="6482"/>
                  <a:pt x="135101" y="9237"/>
                  <a:pt x="135069" y="11961"/>
                </a:cubicBezTo>
                <a:cubicBezTo>
                  <a:pt x="135037" y="14811"/>
                  <a:pt x="134911" y="17661"/>
                  <a:pt x="134847" y="20511"/>
                </a:cubicBezTo>
                <a:cubicBezTo>
                  <a:pt x="134816" y="22000"/>
                  <a:pt x="134784" y="38436"/>
                  <a:pt x="134784" y="39956"/>
                </a:cubicBezTo>
                <a:cubicBezTo>
                  <a:pt x="126677" y="39924"/>
                  <a:pt x="118569" y="39956"/>
                  <a:pt x="110494" y="39893"/>
                </a:cubicBezTo>
                <a:cubicBezTo>
                  <a:pt x="107517" y="39861"/>
                  <a:pt x="104540" y="39829"/>
                  <a:pt x="101563" y="39798"/>
                </a:cubicBezTo>
                <a:cubicBezTo>
                  <a:pt x="101721" y="36472"/>
                  <a:pt x="101183" y="21556"/>
                  <a:pt x="105775" y="16933"/>
                </a:cubicBezTo>
                <a:cubicBezTo>
                  <a:pt x="106852" y="15539"/>
                  <a:pt x="108340" y="13829"/>
                  <a:pt x="108942" y="12214"/>
                </a:cubicBezTo>
                <a:cubicBezTo>
                  <a:pt x="109480" y="10757"/>
                  <a:pt x="109639" y="9047"/>
                  <a:pt x="109164" y="7559"/>
                </a:cubicBezTo>
                <a:cubicBezTo>
                  <a:pt x="108879" y="6704"/>
                  <a:pt x="108372" y="6038"/>
                  <a:pt x="107802" y="5373"/>
                </a:cubicBezTo>
                <a:cubicBezTo>
                  <a:pt x="107359" y="4835"/>
                  <a:pt x="106915" y="4297"/>
                  <a:pt x="106598" y="3695"/>
                </a:cubicBezTo>
                <a:close/>
                <a:moveTo>
                  <a:pt x="83366" y="3483"/>
                </a:moveTo>
                <a:cubicBezTo>
                  <a:pt x="83845" y="3488"/>
                  <a:pt x="84595" y="3496"/>
                  <a:pt x="85729" y="3505"/>
                </a:cubicBezTo>
                <a:cubicBezTo>
                  <a:pt x="92537" y="3537"/>
                  <a:pt x="99346" y="3600"/>
                  <a:pt x="106155" y="3663"/>
                </a:cubicBezTo>
                <a:cubicBezTo>
                  <a:pt x="106567" y="4993"/>
                  <a:pt x="107834" y="5880"/>
                  <a:pt x="108404" y="7115"/>
                </a:cubicBezTo>
                <a:cubicBezTo>
                  <a:pt x="109069" y="8572"/>
                  <a:pt x="108879" y="10219"/>
                  <a:pt x="108372" y="11707"/>
                </a:cubicBezTo>
                <a:cubicBezTo>
                  <a:pt x="107232" y="14937"/>
                  <a:pt x="103780" y="15539"/>
                  <a:pt x="101975" y="21683"/>
                </a:cubicBezTo>
                <a:cubicBezTo>
                  <a:pt x="100170" y="27795"/>
                  <a:pt x="100866" y="38024"/>
                  <a:pt x="100898" y="39798"/>
                </a:cubicBezTo>
                <a:cubicBezTo>
                  <a:pt x="95483" y="39734"/>
                  <a:pt x="90099" y="39703"/>
                  <a:pt x="84683" y="39671"/>
                </a:cubicBezTo>
                <a:cubicBezTo>
                  <a:pt x="83167" y="39665"/>
                  <a:pt x="82241" y="39662"/>
                  <a:pt x="81689" y="39662"/>
                </a:cubicBezTo>
                <a:cubicBezTo>
                  <a:pt x="79233" y="39662"/>
                  <a:pt x="84180" y="39714"/>
                  <a:pt x="77431" y="39766"/>
                </a:cubicBezTo>
                <a:cubicBezTo>
                  <a:pt x="70401" y="39861"/>
                  <a:pt x="63402" y="39924"/>
                  <a:pt x="56371" y="39956"/>
                </a:cubicBezTo>
                <a:cubicBezTo>
                  <a:pt x="48897" y="39988"/>
                  <a:pt x="41424" y="40019"/>
                  <a:pt x="33950" y="40051"/>
                </a:cubicBezTo>
                <a:cubicBezTo>
                  <a:pt x="32968" y="40051"/>
                  <a:pt x="31986" y="40051"/>
                  <a:pt x="30973" y="40083"/>
                </a:cubicBezTo>
                <a:cubicBezTo>
                  <a:pt x="30909" y="37834"/>
                  <a:pt x="30846" y="20638"/>
                  <a:pt x="30814" y="18389"/>
                </a:cubicBezTo>
                <a:cubicBezTo>
                  <a:pt x="30783" y="15159"/>
                  <a:pt x="30783" y="11929"/>
                  <a:pt x="30909" y="8667"/>
                </a:cubicBezTo>
                <a:cubicBezTo>
                  <a:pt x="30909" y="7780"/>
                  <a:pt x="30973" y="6894"/>
                  <a:pt x="31004" y="5975"/>
                </a:cubicBezTo>
                <a:cubicBezTo>
                  <a:pt x="31036" y="5183"/>
                  <a:pt x="31036" y="4423"/>
                  <a:pt x="31068" y="3632"/>
                </a:cubicBezTo>
                <a:cubicBezTo>
                  <a:pt x="36430" y="3632"/>
                  <a:pt x="41779" y="3646"/>
                  <a:pt x="47123" y="3646"/>
                </a:cubicBezTo>
                <a:cubicBezTo>
                  <a:pt x="49795" y="3646"/>
                  <a:pt x="52465" y="3642"/>
                  <a:pt x="55136" y="3632"/>
                </a:cubicBezTo>
                <a:cubicBezTo>
                  <a:pt x="63529" y="3632"/>
                  <a:pt x="71889" y="3632"/>
                  <a:pt x="80281" y="3537"/>
                </a:cubicBezTo>
                <a:cubicBezTo>
                  <a:pt x="83089" y="3513"/>
                  <a:pt x="83542" y="3494"/>
                  <a:pt x="83366" y="3483"/>
                </a:cubicBezTo>
                <a:close/>
                <a:moveTo>
                  <a:pt x="475" y="3505"/>
                </a:moveTo>
                <a:lnTo>
                  <a:pt x="475" y="3505"/>
                </a:lnTo>
                <a:cubicBezTo>
                  <a:pt x="2407" y="3600"/>
                  <a:pt x="4307" y="3600"/>
                  <a:pt x="6208" y="3600"/>
                </a:cubicBezTo>
                <a:lnTo>
                  <a:pt x="14980" y="3600"/>
                </a:lnTo>
                <a:cubicBezTo>
                  <a:pt x="14790" y="6197"/>
                  <a:pt x="14631" y="8825"/>
                  <a:pt x="14473" y="11422"/>
                </a:cubicBezTo>
                <a:cubicBezTo>
                  <a:pt x="14251" y="14969"/>
                  <a:pt x="14093" y="18548"/>
                  <a:pt x="13998" y="22095"/>
                </a:cubicBezTo>
                <a:cubicBezTo>
                  <a:pt x="13966" y="23076"/>
                  <a:pt x="13935" y="39006"/>
                  <a:pt x="13935" y="39956"/>
                </a:cubicBezTo>
                <a:cubicBezTo>
                  <a:pt x="10451" y="39988"/>
                  <a:pt x="6968" y="40019"/>
                  <a:pt x="3484" y="40051"/>
                </a:cubicBezTo>
                <a:cubicBezTo>
                  <a:pt x="2597" y="40083"/>
                  <a:pt x="1679" y="40114"/>
                  <a:pt x="760" y="40178"/>
                </a:cubicBezTo>
                <a:cubicBezTo>
                  <a:pt x="824" y="38784"/>
                  <a:pt x="760" y="22411"/>
                  <a:pt x="760" y="21018"/>
                </a:cubicBezTo>
                <a:cubicBezTo>
                  <a:pt x="760" y="19561"/>
                  <a:pt x="729" y="18136"/>
                  <a:pt x="697" y="16711"/>
                </a:cubicBezTo>
                <a:cubicBezTo>
                  <a:pt x="665" y="13829"/>
                  <a:pt x="665" y="10979"/>
                  <a:pt x="634" y="8097"/>
                </a:cubicBezTo>
                <a:cubicBezTo>
                  <a:pt x="602" y="7305"/>
                  <a:pt x="602" y="6482"/>
                  <a:pt x="570" y="5690"/>
                </a:cubicBezTo>
                <a:cubicBezTo>
                  <a:pt x="570" y="4962"/>
                  <a:pt x="570" y="4233"/>
                  <a:pt x="475" y="3505"/>
                </a:cubicBezTo>
                <a:close/>
                <a:moveTo>
                  <a:pt x="28249" y="876"/>
                </a:moveTo>
                <a:cubicBezTo>
                  <a:pt x="29231" y="876"/>
                  <a:pt x="30244" y="876"/>
                  <a:pt x="31226" y="940"/>
                </a:cubicBezTo>
                <a:cubicBezTo>
                  <a:pt x="31289" y="940"/>
                  <a:pt x="31384" y="971"/>
                  <a:pt x="31448" y="971"/>
                </a:cubicBezTo>
                <a:lnTo>
                  <a:pt x="31479" y="971"/>
                </a:lnTo>
                <a:cubicBezTo>
                  <a:pt x="31511" y="971"/>
                  <a:pt x="31543" y="971"/>
                  <a:pt x="31574" y="1003"/>
                </a:cubicBezTo>
                <a:lnTo>
                  <a:pt x="31606" y="1003"/>
                </a:lnTo>
                <a:cubicBezTo>
                  <a:pt x="31986" y="1542"/>
                  <a:pt x="32271" y="2143"/>
                  <a:pt x="32461" y="2777"/>
                </a:cubicBezTo>
                <a:lnTo>
                  <a:pt x="29421" y="2777"/>
                </a:lnTo>
                <a:cubicBezTo>
                  <a:pt x="28851" y="2777"/>
                  <a:pt x="28851" y="3632"/>
                  <a:pt x="29421" y="3632"/>
                </a:cubicBezTo>
                <a:lnTo>
                  <a:pt x="30213" y="3632"/>
                </a:lnTo>
                <a:cubicBezTo>
                  <a:pt x="30181" y="4297"/>
                  <a:pt x="30149" y="4962"/>
                  <a:pt x="30118" y="5658"/>
                </a:cubicBezTo>
                <a:cubicBezTo>
                  <a:pt x="30086" y="6450"/>
                  <a:pt x="30054" y="7242"/>
                  <a:pt x="30054" y="8065"/>
                </a:cubicBezTo>
                <a:cubicBezTo>
                  <a:pt x="30023" y="9680"/>
                  <a:pt x="29959" y="11296"/>
                  <a:pt x="29959" y="12911"/>
                </a:cubicBezTo>
                <a:cubicBezTo>
                  <a:pt x="29896" y="16173"/>
                  <a:pt x="29896" y="19403"/>
                  <a:pt x="29959" y="22633"/>
                </a:cubicBezTo>
                <a:cubicBezTo>
                  <a:pt x="29991" y="24470"/>
                  <a:pt x="30023" y="41254"/>
                  <a:pt x="30118" y="43059"/>
                </a:cubicBezTo>
                <a:cubicBezTo>
                  <a:pt x="30118" y="43281"/>
                  <a:pt x="30276" y="43503"/>
                  <a:pt x="30466" y="43534"/>
                </a:cubicBezTo>
                <a:cubicBezTo>
                  <a:pt x="30973" y="43629"/>
                  <a:pt x="31448" y="43724"/>
                  <a:pt x="31923" y="43788"/>
                </a:cubicBezTo>
                <a:cubicBezTo>
                  <a:pt x="29389" y="45213"/>
                  <a:pt x="26824" y="46638"/>
                  <a:pt x="24291" y="48095"/>
                </a:cubicBezTo>
                <a:cubicBezTo>
                  <a:pt x="23562" y="48475"/>
                  <a:pt x="22834" y="48887"/>
                  <a:pt x="22105" y="49298"/>
                </a:cubicBezTo>
                <a:cubicBezTo>
                  <a:pt x="21820" y="49457"/>
                  <a:pt x="21472" y="49710"/>
                  <a:pt x="21155" y="49710"/>
                </a:cubicBezTo>
                <a:cubicBezTo>
                  <a:pt x="20807" y="49678"/>
                  <a:pt x="20490" y="49425"/>
                  <a:pt x="20205" y="49267"/>
                </a:cubicBezTo>
                <a:cubicBezTo>
                  <a:pt x="18812" y="48380"/>
                  <a:pt x="17418" y="47493"/>
                  <a:pt x="16057" y="46575"/>
                </a:cubicBezTo>
                <a:cubicBezTo>
                  <a:pt x="14758" y="45751"/>
                  <a:pt x="13491" y="44896"/>
                  <a:pt x="12256" y="44009"/>
                </a:cubicBezTo>
                <a:cubicBezTo>
                  <a:pt x="12953" y="43851"/>
                  <a:pt x="13681" y="43661"/>
                  <a:pt x="14378" y="43471"/>
                </a:cubicBezTo>
                <a:cubicBezTo>
                  <a:pt x="14536" y="43439"/>
                  <a:pt x="14663" y="43249"/>
                  <a:pt x="14663" y="43091"/>
                </a:cubicBezTo>
                <a:cubicBezTo>
                  <a:pt x="14695" y="39513"/>
                  <a:pt x="14790" y="20986"/>
                  <a:pt x="14916" y="17439"/>
                </a:cubicBezTo>
                <a:cubicBezTo>
                  <a:pt x="15075" y="13861"/>
                  <a:pt x="15297" y="10314"/>
                  <a:pt x="15550" y="6735"/>
                </a:cubicBezTo>
                <a:cubicBezTo>
                  <a:pt x="15708" y="4867"/>
                  <a:pt x="15867" y="3030"/>
                  <a:pt x="16057" y="1161"/>
                </a:cubicBezTo>
                <a:cubicBezTo>
                  <a:pt x="18685" y="1066"/>
                  <a:pt x="21345" y="1003"/>
                  <a:pt x="23974" y="940"/>
                </a:cubicBezTo>
                <a:cubicBezTo>
                  <a:pt x="25399" y="908"/>
                  <a:pt x="26824" y="876"/>
                  <a:pt x="28249" y="876"/>
                </a:cubicBezTo>
                <a:close/>
                <a:moveTo>
                  <a:pt x="26992" y="1"/>
                </a:moveTo>
                <a:cubicBezTo>
                  <a:pt x="24678" y="1"/>
                  <a:pt x="22353" y="74"/>
                  <a:pt x="20047" y="148"/>
                </a:cubicBezTo>
                <a:cubicBezTo>
                  <a:pt x="18590" y="180"/>
                  <a:pt x="17133" y="243"/>
                  <a:pt x="15645" y="306"/>
                </a:cubicBezTo>
                <a:cubicBezTo>
                  <a:pt x="15392" y="306"/>
                  <a:pt x="15233" y="496"/>
                  <a:pt x="15233" y="718"/>
                </a:cubicBezTo>
                <a:cubicBezTo>
                  <a:pt x="15170" y="1415"/>
                  <a:pt x="15107" y="2112"/>
                  <a:pt x="15043" y="2808"/>
                </a:cubicBezTo>
                <a:cubicBezTo>
                  <a:pt x="11275" y="2840"/>
                  <a:pt x="7506" y="2840"/>
                  <a:pt x="3737" y="2903"/>
                </a:cubicBezTo>
                <a:cubicBezTo>
                  <a:pt x="2597" y="2903"/>
                  <a:pt x="1489" y="2967"/>
                  <a:pt x="380" y="3030"/>
                </a:cubicBezTo>
                <a:cubicBezTo>
                  <a:pt x="349" y="3030"/>
                  <a:pt x="317" y="3030"/>
                  <a:pt x="317" y="3062"/>
                </a:cubicBezTo>
                <a:cubicBezTo>
                  <a:pt x="301" y="3056"/>
                  <a:pt x="284" y="3054"/>
                  <a:pt x="266" y="3054"/>
                </a:cubicBezTo>
                <a:cubicBezTo>
                  <a:pt x="181" y="3054"/>
                  <a:pt x="90" y="3115"/>
                  <a:pt x="64" y="3220"/>
                </a:cubicBezTo>
                <a:cubicBezTo>
                  <a:pt x="0" y="3948"/>
                  <a:pt x="0" y="4677"/>
                  <a:pt x="0" y="5405"/>
                </a:cubicBezTo>
                <a:cubicBezTo>
                  <a:pt x="0" y="6134"/>
                  <a:pt x="0" y="6862"/>
                  <a:pt x="0" y="7559"/>
                </a:cubicBezTo>
                <a:cubicBezTo>
                  <a:pt x="0" y="9015"/>
                  <a:pt x="0" y="10440"/>
                  <a:pt x="0" y="11866"/>
                </a:cubicBezTo>
                <a:cubicBezTo>
                  <a:pt x="32" y="14747"/>
                  <a:pt x="0" y="17598"/>
                  <a:pt x="32" y="20480"/>
                </a:cubicBezTo>
                <a:cubicBezTo>
                  <a:pt x="64" y="22095"/>
                  <a:pt x="0" y="38689"/>
                  <a:pt x="95" y="40304"/>
                </a:cubicBezTo>
                <a:cubicBezTo>
                  <a:pt x="95" y="40368"/>
                  <a:pt x="127" y="40431"/>
                  <a:pt x="159" y="40463"/>
                </a:cubicBezTo>
                <a:cubicBezTo>
                  <a:pt x="190" y="40558"/>
                  <a:pt x="254" y="40621"/>
                  <a:pt x="380" y="40621"/>
                </a:cubicBezTo>
                <a:cubicBezTo>
                  <a:pt x="2186" y="40748"/>
                  <a:pt x="3991" y="40748"/>
                  <a:pt x="5796" y="40748"/>
                </a:cubicBezTo>
                <a:lnTo>
                  <a:pt x="13903" y="40748"/>
                </a:lnTo>
                <a:cubicBezTo>
                  <a:pt x="13871" y="41413"/>
                  <a:pt x="13871" y="42078"/>
                  <a:pt x="13871" y="42743"/>
                </a:cubicBezTo>
                <a:cubicBezTo>
                  <a:pt x="12953" y="42964"/>
                  <a:pt x="12035" y="43154"/>
                  <a:pt x="11116" y="43408"/>
                </a:cubicBezTo>
                <a:cubicBezTo>
                  <a:pt x="10736" y="43503"/>
                  <a:pt x="10705" y="44009"/>
                  <a:pt x="11021" y="44200"/>
                </a:cubicBezTo>
                <a:cubicBezTo>
                  <a:pt x="12446" y="45118"/>
                  <a:pt x="13840" y="46068"/>
                  <a:pt x="15233" y="47018"/>
                </a:cubicBezTo>
                <a:cubicBezTo>
                  <a:pt x="16658" y="47936"/>
                  <a:pt x="18052" y="48855"/>
                  <a:pt x="19477" y="49773"/>
                </a:cubicBezTo>
                <a:cubicBezTo>
                  <a:pt x="20012" y="50105"/>
                  <a:pt x="20568" y="50518"/>
                  <a:pt x="21194" y="50518"/>
                </a:cubicBezTo>
                <a:cubicBezTo>
                  <a:pt x="21346" y="50518"/>
                  <a:pt x="21501" y="50494"/>
                  <a:pt x="21662" y="50438"/>
                </a:cubicBezTo>
                <a:cubicBezTo>
                  <a:pt x="22042" y="50312"/>
                  <a:pt x="22390" y="50090"/>
                  <a:pt x="22739" y="49932"/>
                </a:cubicBezTo>
                <a:lnTo>
                  <a:pt x="23879" y="49267"/>
                </a:lnTo>
                <a:cubicBezTo>
                  <a:pt x="25399" y="48443"/>
                  <a:pt x="26919" y="47620"/>
                  <a:pt x="28439" y="46765"/>
                </a:cubicBezTo>
                <a:cubicBezTo>
                  <a:pt x="30149" y="45846"/>
                  <a:pt x="31859" y="44896"/>
                  <a:pt x="33570" y="43946"/>
                </a:cubicBezTo>
                <a:cubicBezTo>
                  <a:pt x="33918" y="43756"/>
                  <a:pt x="33886" y="43154"/>
                  <a:pt x="33475" y="43091"/>
                </a:cubicBezTo>
                <a:lnTo>
                  <a:pt x="31068" y="42648"/>
                </a:lnTo>
                <a:cubicBezTo>
                  <a:pt x="31068" y="42046"/>
                  <a:pt x="31036" y="41444"/>
                  <a:pt x="31004" y="40843"/>
                </a:cubicBezTo>
                <a:lnTo>
                  <a:pt x="53964" y="40843"/>
                </a:lnTo>
                <a:cubicBezTo>
                  <a:pt x="60837" y="40811"/>
                  <a:pt x="67677" y="40779"/>
                  <a:pt x="74518" y="40748"/>
                </a:cubicBezTo>
                <a:cubicBezTo>
                  <a:pt x="81621" y="40665"/>
                  <a:pt x="88701" y="40583"/>
                  <a:pt x="95798" y="40583"/>
                </a:cubicBezTo>
                <a:cubicBezTo>
                  <a:pt x="96896" y="40583"/>
                  <a:pt x="97994" y="40585"/>
                  <a:pt x="99093" y="40589"/>
                </a:cubicBezTo>
                <a:cubicBezTo>
                  <a:pt x="107707" y="40653"/>
                  <a:pt x="98776" y="40748"/>
                  <a:pt x="107390" y="40811"/>
                </a:cubicBezTo>
                <a:cubicBezTo>
                  <a:pt x="113416" y="40879"/>
                  <a:pt x="119442" y="40931"/>
                  <a:pt x="125480" y="40931"/>
                </a:cubicBezTo>
                <a:cubicBezTo>
                  <a:pt x="127819" y="40931"/>
                  <a:pt x="130160" y="40924"/>
                  <a:pt x="132504" y="40906"/>
                </a:cubicBezTo>
                <a:cubicBezTo>
                  <a:pt x="133485" y="40906"/>
                  <a:pt x="134467" y="40906"/>
                  <a:pt x="135449" y="40874"/>
                </a:cubicBezTo>
                <a:cubicBezTo>
                  <a:pt x="135987" y="40874"/>
                  <a:pt x="136019" y="40114"/>
                  <a:pt x="135607" y="39988"/>
                </a:cubicBezTo>
                <a:cubicBezTo>
                  <a:pt x="135639" y="37201"/>
                  <a:pt x="135702" y="19498"/>
                  <a:pt x="135702" y="16711"/>
                </a:cubicBezTo>
                <a:cubicBezTo>
                  <a:pt x="135702" y="13861"/>
                  <a:pt x="135766" y="11011"/>
                  <a:pt x="135829" y="8160"/>
                </a:cubicBezTo>
                <a:cubicBezTo>
                  <a:pt x="135861" y="6609"/>
                  <a:pt x="135861" y="5088"/>
                  <a:pt x="135797" y="3537"/>
                </a:cubicBezTo>
                <a:cubicBezTo>
                  <a:pt x="135987" y="3252"/>
                  <a:pt x="135861" y="2808"/>
                  <a:pt x="135417" y="2808"/>
                </a:cubicBezTo>
                <a:cubicBezTo>
                  <a:pt x="127817" y="2777"/>
                  <a:pt x="120184" y="2808"/>
                  <a:pt x="112584" y="2745"/>
                </a:cubicBezTo>
                <a:cubicBezTo>
                  <a:pt x="104635" y="2682"/>
                  <a:pt x="96686" y="2587"/>
                  <a:pt x="88737" y="2523"/>
                </a:cubicBezTo>
                <a:cubicBezTo>
                  <a:pt x="87672" y="2519"/>
                  <a:pt x="86948" y="2515"/>
                  <a:pt x="86471" y="2512"/>
                </a:cubicBezTo>
                <a:lnTo>
                  <a:pt x="86471" y="2512"/>
                </a:lnTo>
                <a:cubicBezTo>
                  <a:pt x="86504" y="2520"/>
                  <a:pt x="85888" y="2534"/>
                  <a:pt x="83385" y="2555"/>
                </a:cubicBezTo>
                <a:cubicBezTo>
                  <a:pt x="75056" y="2650"/>
                  <a:pt x="66695" y="2682"/>
                  <a:pt x="58366" y="2713"/>
                </a:cubicBezTo>
                <a:cubicBezTo>
                  <a:pt x="49974" y="2745"/>
                  <a:pt x="41582" y="2745"/>
                  <a:pt x="33190" y="2777"/>
                </a:cubicBezTo>
                <a:cubicBezTo>
                  <a:pt x="33000" y="2017"/>
                  <a:pt x="32746" y="1256"/>
                  <a:pt x="32334" y="623"/>
                </a:cubicBezTo>
                <a:cubicBezTo>
                  <a:pt x="32208" y="465"/>
                  <a:pt x="32113" y="306"/>
                  <a:pt x="31954" y="243"/>
                </a:cubicBezTo>
                <a:cubicBezTo>
                  <a:pt x="31859" y="211"/>
                  <a:pt x="31764" y="211"/>
                  <a:pt x="31669" y="180"/>
                </a:cubicBezTo>
                <a:cubicBezTo>
                  <a:pt x="30814" y="21"/>
                  <a:pt x="29896" y="53"/>
                  <a:pt x="29009" y="21"/>
                </a:cubicBezTo>
                <a:cubicBezTo>
                  <a:pt x="28338" y="7"/>
                  <a:pt x="27666" y="1"/>
                  <a:pt x="269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42"/>
          <p:cNvSpPr/>
          <p:nvPr/>
        </p:nvSpPr>
        <p:spPr>
          <a:xfrm>
            <a:off x="847835" y="1449511"/>
            <a:ext cx="545219" cy="1459891"/>
          </a:xfrm>
          <a:custGeom>
            <a:avLst/>
            <a:gdLst/>
            <a:ahLst/>
            <a:cxnLst/>
            <a:rect l="l" t="t" r="r" b="b"/>
            <a:pathLst>
              <a:path w="18432" h="49354" extrusionOk="0">
                <a:moveTo>
                  <a:pt x="11159" y="42373"/>
                </a:moveTo>
                <a:cubicBezTo>
                  <a:pt x="11086" y="42373"/>
                  <a:pt x="11380" y="42894"/>
                  <a:pt x="12225" y="43938"/>
                </a:cubicBezTo>
                <a:cubicBezTo>
                  <a:pt x="11879" y="43419"/>
                  <a:pt x="11542" y="42908"/>
                  <a:pt x="11208" y="42400"/>
                </a:cubicBezTo>
                <a:lnTo>
                  <a:pt x="11208" y="42400"/>
                </a:lnTo>
                <a:cubicBezTo>
                  <a:pt x="11185" y="42382"/>
                  <a:pt x="11169" y="42373"/>
                  <a:pt x="11159" y="42373"/>
                </a:cubicBezTo>
                <a:close/>
                <a:moveTo>
                  <a:pt x="11893" y="44053"/>
                </a:moveTo>
                <a:cubicBezTo>
                  <a:pt x="11886" y="44053"/>
                  <a:pt x="12042" y="44255"/>
                  <a:pt x="12478" y="44825"/>
                </a:cubicBezTo>
                <a:cubicBezTo>
                  <a:pt x="12285" y="44570"/>
                  <a:pt x="12090" y="44313"/>
                  <a:pt x="11896" y="44056"/>
                </a:cubicBezTo>
                <a:lnTo>
                  <a:pt x="11896" y="44056"/>
                </a:lnTo>
                <a:cubicBezTo>
                  <a:pt x="11894" y="44054"/>
                  <a:pt x="11893" y="44053"/>
                  <a:pt x="11893" y="44053"/>
                </a:cubicBezTo>
                <a:close/>
                <a:moveTo>
                  <a:pt x="6484" y="0"/>
                </a:moveTo>
                <a:cubicBezTo>
                  <a:pt x="6466" y="0"/>
                  <a:pt x="6448" y="4"/>
                  <a:pt x="6429" y="13"/>
                </a:cubicBezTo>
                <a:cubicBezTo>
                  <a:pt x="6366" y="13"/>
                  <a:pt x="6334" y="77"/>
                  <a:pt x="6334" y="140"/>
                </a:cubicBezTo>
                <a:cubicBezTo>
                  <a:pt x="6303" y="140"/>
                  <a:pt x="6303" y="172"/>
                  <a:pt x="6366" y="267"/>
                </a:cubicBezTo>
                <a:lnTo>
                  <a:pt x="6398" y="298"/>
                </a:lnTo>
                <a:cubicBezTo>
                  <a:pt x="6619" y="679"/>
                  <a:pt x="11686" y="7741"/>
                  <a:pt x="15740" y="13346"/>
                </a:cubicBezTo>
                <a:lnTo>
                  <a:pt x="7538" y="3434"/>
                </a:lnTo>
                <a:cubicBezTo>
                  <a:pt x="7501" y="3397"/>
                  <a:pt x="7463" y="3381"/>
                  <a:pt x="7426" y="3381"/>
                </a:cubicBezTo>
                <a:cubicBezTo>
                  <a:pt x="7400" y="3381"/>
                  <a:pt x="7374" y="3389"/>
                  <a:pt x="7348" y="3402"/>
                </a:cubicBezTo>
                <a:cubicBezTo>
                  <a:pt x="7284" y="3434"/>
                  <a:pt x="7284" y="3465"/>
                  <a:pt x="7253" y="3497"/>
                </a:cubicBezTo>
                <a:cubicBezTo>
                  <a:pt x="7221" y="3782"/>
                  <a:pt x="13618" y="12808"/>
                  <a:pt x="16500" y="16703"/>
                </a:cubicBezTo>
                <a:lnTo>
                  <a:pt x="3547" y="584"/>
                </a:lnTo>
                <a:cubicBezTo>
                  <a:pt x="3529" y="546"/>
                  <a:pt x="3488" y="531"/>
                  <a:pt x="3446" y="531"/>
                </a:cubicBezTo>
                <a:cubicBezTo>
                  <a:pt x="3415" y="531"/>
                  <a:pt x="3384" y="539"/>
                  <a:pt x="3357" y="552"/>
                </a:cubicBezTo>
                <a:cubicBezTo>
                  <a:pt x="3294" y="615"/>
                  <a:pt x="3262" y="710"/>
                  <a:pt x="3326" y="774"/>
                </a:cubicBezTo>
                <a:lnTo>
                  <a:pt x="15867" y="17241"/>
                </a:lnTo>
                <a:cubicBezTo>
                  <a:pt x="15236" y="16484"/>
                  <a:pt x="2417" y="1121"/>
                  <a:pt x="2156" y="1121"/>
                </a:cubicBezTo>
                <a:cubicBezTo>
                  <a:pt x="2155" y="1121"/>
                  <a:pt x="2155" y="1121"/>
                  <a:pt x="2154" y="1122"/>
                </a:cubicBezTo>
                <a:cubicBezTo>
                  <a:pt x="2122" y="1122"/>
                  <a:pt x="2091" y="1185"/>
                  <a:pt x="2091" y="1217"/>
                </a:cubicBezTo>
                <a:cubicBezTo>
                  <a:pt x="2091" y="1280"/>
                  <a:pt x="7316" y="7139"/>
                  <a:pt x="14251" y="16703"/>
                </a:cubicBezTo>
                <a:cubicBezTo>
                  <a:pt x="13653" y="15915"/>
                  <a:pt x="2361" y="3243"/>
                  <a:pt x="2094" y="3243"/>
                </a:cubicBezTo>
                <a:cubicBezTo>
                  <a:pt x="2092" y="3243"/>
                  <a:pt x="2091" y="3243"/>
                  <a:pt x="2091" y="3244"/>
                </a:cubicBezTo>
                <a:cubicBezTo>
                  <a:pt x="2027" y="3275"/>
                  <a:pt x="2027" y="3307"/>
                  <a:pt x="1996" y="3339"/>
                </a:cubicBezTo>
                <a:cubicBezTo>
                  <a:pt x="1964" y="3592"/>
                  <a:pt x="16120" y="20915"/>
                  <a:pt x="17165" y="22340"/>
                </a:cubicBezTo>
                <a:cubicBezTo>
                  <a:pt x="16093" y="20984"/>
                  <a:pt x="3783" y="6758"/>
                  <a:pt x="3518" y="6758"/>
                </a:cubicBezTo>
                <a:cubicBezTo>
                  <a:pt x="3517" y="6758"/>
                  <a:pt x="3516" y="6758"/>
                  <a:pt x="3516" y="6759"/>
                </a:cubicBezTo>
                <a:cubicBezTo>
                  <a:pt x="3484" y="6759"/>
                  <a:pt x="3452" y="6822"/>
                  <a:pt x="3452" y="6854"/>
                </a:cubicBezTo>
                <a:cubicBezTo>
                  <a:pt x="3389" y="7139"/>
                  <a:pt x="8773" y="13219"/>
                  <a:pt x="15518" y="22372"/>
                </a:cubicBezTo>
                <a:cubicBezTo>
                  <a:pt x="15529" y="22387"/>
                  <a:pt x="15532" y="22394"/>
                  <a:pt x="15530" y="22394"/>
                </a:cubicBezTo>
                <a:cubicBezTo>
                  <a:pt x="15414" y="22394"/>
                  <a:pt x="2524" y="7383"/>
                  <a:pt x="2059" y="6949"/>
                </a:cubicBezTo>
                <a:cubicBezTo>
                  <a:pt x="2027" y="6949"/>
                  <a:pt x="2027" y="6917"/>
                  <a:pt x="2027" y="6917"/>
                </a:cubicBezTo>
                <a:lnTo>
                  <a:pt x="1996" y="6917"/>
                </a:lnTo>
                <a:cubicBezTo>
                  <a:pt x="1932" y="6870"/>
                  <a:pt x="1893" y="6854"/>
                  <a:pt x="1865" y="6854"/>
                </a:cubicBezTo>
                <a:cubicBezTo>
                  <a:pt x="1837" y="6854"/>
                  <a:pt x="1821" y="6870"/>
                  <a:pt x="1806" y="6886"/>
                </a:cubicBezTo>
                <a:cubicBezTo>
                  <a:pt x="1774" y="6886"/>
                  <a:pt x="1742" y="6917"/>
                  <a:pt x="1742" y="6981"/>
                </a:cubicBezTo>
                <a:cubicBezTo>
                  <a:pt x="1742" y="7012"/>
                  <a:pt x="1742" y="7044"/>
                  <a:pt x="1774" y="7076"/>
                </a:cubicBezTo>
                <a:cubicBezTo>
                  <a:pt x="4782" y="11256"/>
                  <a:pt x="11148" y="18476"/>
                  <a:pt x="14220" y="22752"/>
                </a:cubicBezTo>
                <a:cubicBezTo>
                  <a:pt x="14093" y="22597"/>
                  <a:pt x="14043" y="22541"/>
                  <a:pt x="14037" y="22541"/>
                </a:cubicBezTo>
                <a:cubicBezTo>
                  <a:pt x="14022" y="22541"/>
                  <a:pt x="14336" y="22960"/>
                  <a:pt x="14324" y="22960"/>
                </a:cubicBezTo>
                <a:cubicBezTo>
                  <a:pt x="14314" y="22960"/>
                  <a:pt x="14126" y="22730"/>
                  <a:pt x="13491" y="21928"/>
                </a:cubicBezTo>
                <a:cubicBezTo>
                  <a:pt x="11433" y="19331"/>
                  <a:pt x="3991" y="10654"/>
                  <a:pt x="3674" y="10369"/>
                </a:cubicBezTo>
                <a:lnTo>
                  <a:pt x="3642" y="10306"/>
                </a:lnTo>
                <a:lnTo>
                  <a:pt x="3611" y="10306"/>
                </a:lnTo>
                <a:cubicBezTo>
                  <a:pt x="3563" y="10258"/>
                  <a:pt x="3531" y="10243"/>
                  <a:pt x="3504" y="10243"/>
                </a:cubicBezTo>
                <a:cubicBezTo>
                  <a:pt x="3476" y="10243"/>
                  <a:pt x="3452" y="10258"/>
                  <a:pt x="3421" y="10274"/>
                </a:cubicBezTo>
                <a:cubicBezTo>
                  <a:pt x="3389" y="10306"/>
                  <a:pt x="3357" y="10338"/>
                  <a:pt x="3357" y="10369"/>
                </a:cubicBezTo>
                <a:cubicBezTo>
                  <a:pt x="3357" y="10401"/>
                  <a:pt x="3357" y="10464"/>
                  <a:pt x="3389" y="10496"/>
                </a:cubicBezTo>
                <a:lnTo>
                  <a:pt x="15835" y="26837"/>
                </a:lnTo>
                <a:lnTo>
                  <a:pt x="15835" y="26837"/>
                </a:lnTo>
                <a:lnTo>
                  <a:pt x="2217" y="10211"/>
                </a:lnTo>
                <a:cubicBezTo>
                  <a:pt x="2180" y="10174"/>
                  <a:pt x="2132" y="10158"/>
                  <a:pt x="2086" y="10158"/>
                </a:cubicBezTo>
                <a:cubicBezTo>
                  <a:pt x="2053" y="10158"/>
                  <a:pt x="2022" y="10166"/>
                  <a:pt x="1996" y="10179"/>
                </a:cubicBezTo>
                <a:cubicBezTo>
                  <a:pt x="1964" y="10211"/>
                  <a:pt x="1932" y="10243"/>
                  <a:pt x="1932" y="10306"/>
                </a:cubicBezTo>
                <a:cubicBezTo>
                  <a:pt x="1869" y="10623"/>
                  <a:pt x="12288" y="23860"/>
                  <a:pt x="16658" y="29814"/>
                </a:cubicBezTo>
                <a:cubicBezTo>
                  <a:pt x="15930" y="28895"/>
                  <a:pt x="15550" y="28420"/>
                  <a:pt x="14758" y="27439"/>
                </a:cubicBezTo>
                <a:cubicBezTo>
                  <a:pt x="12921" y="25127"/>
                  <a:pt x="11940" y="23892"/>
                  <a:pt x="10546" y="22150"/>
                </a:cubicBezTo>
                <a:cubicBezTo>
                  <a:pt x="9279" y="20567"/>
                  <a:pt x="3421" y="13378"/>
                  <a:pt x="3136" y="13029"/>
                </a:cubicBezTo>
                <a:cubicBezTo>
                  <a:pt x="3104" y="12998"/>
                  <a:pt x="3041" y="12934"/>
                  <a:pt x="3009" y="12871"/>
                </a:cubicBezTo>
                <a:lnTo>
                  <a:pt x="2977" y="12903"/>
                </a:lnTo>
                <a:cubicBezTo>
                  <a:pt x="2925" y="12833"/>
                  <a:pt x="2892" y="12811"/>
                  <a:pt x="2862" y="12811"/>
                </a:cubicBezTo>
                <a:cubicBezTo>
                  <a:pt x="2838" y="12811"/>
                  <a:pt x="2816" y="12825"/>
                  <a:pt x="2787" y="12839"/>
                </a:cubicBezTo>
                <a:cubicBezTo>
                  <a:pt x="2756" y="12871"/>
                  <a:pt x="2756" y="12903"/>
                  <a:pt x="2724" y="12934"/>
                </a:cubicBezTo>
                <a:cubicBezTo>
                  <a:pt x="2724" y="12966"/>
                  <a:pt x="2756" y="13029"/>
                  <a:pt x="2756" y="13061"/>
                </a:cubicBezTo>
                <a:cubicBezTo>
                  <a:pt x="5574" y="16956"/>
                  <a:pt x="13080" y="26774"/>
                  <a:pt x="16183" y="31081"/>
                </a:cubicBezTo>
                <a:cubicBezTo>
                  <a:pt x="15012" y="29592"/>
                  <a:pt x="15708" y="30479"/>
                  <a:pt x="14378" y="28800"/>
                </a:cubicBezTo>
                <a:cubicBezTo>
                  <a:pt x="8678" y="21548"/>
                  <a:pt x="2376" y="13758"/>
                  <a:pt x="1837" y="13219"/>
                </a:cubicBezTo>
                <a:cubicBezTo>
                  <a:pt x="1806" y="13188"/>
                  <a:pt x="1774" y="13124"/>
                  <a:pt x="1742" y="13093"/>
                </a:cubicBezTo>
                <a:lnTo>
                  <a:pt x="1710" y="13124"/>
                </a:lnTo>
                <a:cubicBezTo>
                  <a:pt x="1658" y="13054"/>
                  <a:pt x="1625" y="13033"/>
                  <a:pt x="1595" y="13033"/>
                </a:cubicBezTo>
                <a:cubicBezTo>
                  <a:pt x="1571" y="13033"/>
                  <a:pt x="1549" y="13047"/>
                  <a:pt x="1520" y="13061"/>
                </a:cubicBezTo>
                <a:cubicBezTo>
                  <a:pt x="1489" y="13093"/>
                  <a:pt x="1489" y="13124"/>
                  <a:pt x="1457" y="13156"/>
                </a:cubicBezTo>
                <a:cubicBezTo>
                  <a:pt x="1457" y="13188"/>
                  <a:pt x="1457" y="13251"/>
                  <a:pt x="1489" y="13283"/>
                </a:cubicBezTo>
                <a:cubicBezTo>
                  <a:pt x="5574" y="18793"/>
                  <a:pt x="13713" y="29466"/>
                  <a:pt x="16627" y="33614"/>
                </a:cubicBezTo>
                <a:cubicBezTo>
                  <a:pt x="15613" y="32284"/>
                  <a:pt x="16342" y="33234"/>
                  <a:pt x="15012" y="31524"/>
                </a:cubicBezTo>
                <a:cubicBezTo>
                  <a:pt x="6746" y="20883"/>
                  <a:pt x="2091" y="15025"/>
                  <a:pt x="1489" y="14454"/>
                </a:cubicBezTo>
                <a:lnTo>
                  <a:pt x="1425" y="14359"/>
                </a:lnTo>
                <a:cubicBezTo>
                  <a:pt x="1362" y="14312"/>
                  <a:pt x="1323" y="14296"/>
                  <a:pt x="1291" y="14296"/>
                </a:cubicBezTo>
                <a:cubicBezTo>
                  <a:pt x="1259" y="14296"/>
                  <a:pt x="1235" y="14312"/>
                  <a:pt x="1204" y="14328"/>
                </a:cubicBezTo>
                <a:cubicBezTo>
                  <a:pt x="1140" y="14359"/>
                  <a:pt x="1140" y="14454"/>
                  <a:pt x="1172" y="14518"/>
                </a:cubicBezTo>
                <a:lnTo>
                  <a:pt x="15297" y="33836"/>
                </a:lnTo>
                <a:lnTo>
                  <a:pt x="15297" y="33836"/>
                </a:lnTo>
                <a:lnTo>
                  <a:pt x="1615" y="16355"/>
                </a:lnTo>
                <a:cubicBezTo>
                  <a:pt x="1596" y="16315"/>
                  <a:pt x="1552" y="16288"/>
                  <a:pt x="1507" y="16288"/>
                </a:cubicBezTo>
                <a:cubicBezTo>
                  <a:pt x="1478" y="16288"/>
                  <a:pt x="1450" y="16299"/>
                  <a:pt x="1425" y="16323"/>
                </a:cubicBezTo>
                <a:cubicBezTo>
                  <a:pt x="1394" y="16355"/>
                  <a:pt x="1362" y="16386"/>
                  <a:pt x="1362" y="16418"/>
                </a:cubicBezTo>
                <a:cubicBezTo>
                  <a:pt x="1267" y="16861"/>
                  <a:pt x="6778" y="24494"/>
                  <a:pt x="11876" y="31461"/>
                </a:cubicBezTo>
                <a:lnTo>
                  <a:pt x="1267" y="17843"/>
                </a:lnTo>
                <a:cubicBezTo>
                  <a:pt x="1248" y="17804"/>
                  <a:pt x="1204" y="17777"/>
                  <a:pt x="1158" y="17777"/>
                </a:cubicBezTo>
                <a:cubicBezTo>
                  <a:pt x="1130" y="17777"/>
                  <a:pt x="1101" y="17787"/>
                  <a:pt x="1077" y="17811"/>
                </a:cubicBezTo>
                <a:cubicBezTo>
                  <a:pt x="1014" y="17843"/>
                  <a:pt x="982" y="17938"/>
                  <a:pt x="1045" y="18001"/>
                </a:cubicBezTo>
                <a:cubicBezTo>
                  <a:pt x="5732" y="24525"/>
                  <a:pt x="12225" y="33614"/>
                  <a:pt x="15993" y="38871"/>
                </a:cubicBezTo>
                <a:cubicBezTo>
                  <a:pt x="11718" y="33424"/>
                  <a:pt x="6588" y="26710"/>
                  <a:pt x="1204" y="19617"/>
                </a:cubicBezTo>
                <a:cubicBezTo>
                  <a:pt x="1185" y="19579"/>
                  <a:pt x="1145" y="19564"/>
                  <a:pt x="1102" y="19564"/>
                </a:cubicBezTo>
                <a:cubicBezTo>
                  <a:pt x="1072" y="19564"/>
                  <a:pt x="1040" y="19572"/>
                  <a:pt x="1014" y="19585"/>
                </a:cubicBezTo>
                <a:cubicBezTo>
                  <a:pt x="982" y="19617"/>
                  <a:pt x="950" y="19648"/>
                  <a:pt x="950" y="19712"/>
                </a:cubicBezTo>
                <a:cubicBezTo>
                  <a:pt x="950" y="19712"/>
                  <a:pt x="950" y="19743"/>
                  <a:pt x="982" y="19807"/>
                </a:cubicBezTo>
                <a:cubicBezTo>
                  <a:pt x="982" y="19807"/>
                  <a:pt x="982" y="19838"/>
                  <a:pt x="1014" y="19838"/>
                </a:cubicBezTo>
                <a:cubicBezTo>
                  <a:pt x="1267" y="20313"/>
                  <a:pt x="1520" y="20567"/>
                  <a:pt x="5764" y="26805"/>
                </a:cubicBezTo>
                <a:cubicBezTo>
                  <a:pt x="9628" y="32157"/>
                  <a:pt x="13903" y="38048"/>
                  <a:pt x="15835" y="40771"/>
                </a:cubicBezTo>
                <a:cubicBezTo>
                  <a:pt x="12731" y="37034"/>
                  <a:pt x="10451" y="33931"/>
                  <a:pt x="5732" y="27629"/>
                </a:cubicBezTo>
                <a:cubicBezTo>
                  <a:pt x="4434" y="25919"/>
                  <a:pt x="3326" y="24430"/>
                  <a:pt x="2566" y="23385"/>
                </a:cubicBezTo>
                <a:cubicBezTo>
                  <a:pt x="1869" y="22498"/>
                  <a:pt x="1552" y="22055"/>
                  <a:pt x="1362" y="21865"/>
                </a:cubicBezTo>
                <a:cubicBezTo>
                  <a:pt x="1330" y="21833"/>
                  <a:pt x="1330" y="21802"/>
                  <a:pt x="1299" y="21770"/>
                </a:cubicBezTo>
                <a:cubicBezTo>
                  <a:pt x="1229" y="21718"/>
                  <a:pt x="1188" y="21694"/>
                  <a:pt x="1155" y="21694"/>
                </a:cubicBezTo>
                <a:cubicBezTo>
                  <a:pt x="1128" y="21694"/>
                  <a:pt x="1106" y="21710"/>
                  <a:pt x="1077" y="21738"/>
                </a:cubicBezTo>
                <a:cubicBezTo>
                  <a:pt x="1045" y="21738"/>
                  <a:pt x="1045" y="21802"/>
                  <a:pt x="1014" y="21833"/>
                </a:cubicBezTo>
                <a:cubicBezTo>
                  <a:pt x="1014" y="21865"/>
                  <a:pt x="1014" y="21897"/>
                  <a:pt x="1045" y="21928"/>
                </a:cubicBezTo>
                <a:cubicBezTo>
                  <a:pt x="7728" y="30954"/>
                  <a:pt x="11275" y="36021"/>
                  <a:pt x="14726" y="41088"/>
                </a:cubicBezTo>
                <a:cubicBezTo>
                  <a:pt x="10641" y="35799"/>
                  <a:pt x="7633" y="31936"/>
                  <a:pt x="1362" y="23702"/>
                </a:cubicBezTo>
                <a:cubicBezTo>
                  <a:pt x="1344" y="23665"/>
                  <a:pt x="1303" y="23649"/>
                  <a:pt x="1260" y="23649"/>
                </a:cubicBezTo>
                <a:cubicBezTo>
                  <a:pt x="1230" y="23649"/>
                  <a:pt x="1198" y="23657"/>
                  <a:pt x="1172" y="23670"/>
                </a:cubicBezTo>
                <a:cubicBezTo>
                  <a:pt x="1077" y="23733"/>
                  <a:pt x="1077" y="23828"/>
                  <a:pt x="1140" y="23892"/>
                </a:cubicBezTo>
                <a:lnTo>
                  <a:pt x="12826" y="40835"/>
                </a:lnTo>
                <a:cubicBezTo>
                  <a:pt x="7506" y="34026"/>
                  <a:pt x="6524" y="32759"/>
                  <a:pt x="1457" y="25919"/>
                </a:cubicBezTo>
                <a:cubicBezTo>
                  <a:pt x="1425" y="25887"/>
                  <a:pt x="1362" y="25855"/>
                  <a:pt x="1330" y="25855"/>
                </a:cubicBezTo>
                <a:cubicBezTo>
                  <a:pt x="1299" y="25855"/>
                  <a:pt x="1267" y="25855"/>
                  <a:pt x="1235" y="25887"/>
                </a:cubicBezTo>
                <a:cubicBezTo>
                  <a:pt x="1172" y="25950"/>
                  <a:pt x="1172" y="26045"/>
                  <a:pt x="1204" y="26109"/>
                </a:cubicBezTo>
                <a:cubicBezTo>
                  <a:pt x="9026" y="36559"/>
                  <a:pt x="9533" y="37509"/>
                  <a:pt x="12921" y="42640"/>
                </a:cubicBezTo>
                <a:lnTo>
                  <a:pt x="1299" y="27470"/>
                </a:lnTo>
                <a:cubicBezTo>
                  <a:pt x="1260" y="27431"/>
                  <a:pt x="1208" y="27404"/>
                  <a:pt x="1160" y="27404"/>
                </a:cubicBezTo>
                <a:cubicBezTo>
                  <a:pt x="1130" y="27404"/>
                  <a:pt x="1101" y="27415"/>
                  <a:pt x="1077" y="27439"/>
                </a:cubicBezTo>
                <a:cubicBezTo>
                  <a:pt x="1014" y="27470"/>
                  <a:pt x="982" y="27565"/>
                  <a:pt x="1045" y="27660"/>
                </a:cubicBezTo>
                <a:cubicBezTo>
                  <a:pt x="5905" y="34243"/>
                  <a:pt x="8445" y="38204"/>
                  <a:pt x="11208" y="42400"/>
                </a:cubicBezTo>
                <a:lnTo>
                  <a:pt x="11208" y="42400"/>
                </a:lnTo>
                <a:cubicBezTo>
                  <a:pt x="11390" y="42549"/>
                  <a:pt x="11974" y="43306"/>
                  <a:pt x="12731" y="44667"/>
                </a:cubicBezTo>
                <a:cubicBezTo>
                  <a:pt x="3864" y="32791"/>
                  <a:pt x="1932" y="30321"/>
                  <a:pt x="1394" y="29909"/>
                </a:cubicBezTo>
                <a:cubicBezTo>
                  <a:pt x="1320" y="29872"/>
                  <a:pt x="1267" y="29856"/>
                  <a:pt x="1230" y="29856"/>
                </a:cubicBezTo>
                <a:cubicBezTo>
                  <a:pt x="1204" y="29856"/>
                  <a:pt x="1185" y="29864"/>
                  <a:pt x="1172" y="29877"/>
                </a:cubicBezTo>
                <a:cubicBezTo>
                  <a:pt x="1140" y="29909"/>
                  <a:pt x="1109" y="29941"/>
                  <a:pt x="1109" y="29972"/>
                </a:cubicBezTo>
                <a:cubicBezTo>
                  <a:pt x="1109" y="30004"/>
                  <a:pt x="1109" y="30067"/>
                  <a:pt x="1140" y="30099"/>
                </a:cubicBezTo>
                <a:cubicBezTo>
                  <a:pt x="5764" y="36401"/>
                  <a:pt x="5669" y="36718"/>
                  <a:pt x="10229" y="43210"/>
                </a:cubicBezTo>
                <a:lnTo>
                  <a:pt x="2597" y="33329"/>
                </a:lnTo>
                <a:cubicBezTo>
                  <a:pt x="2558" y="33290"/>
                  <a:pt x="2507" y="33263"/>
                  <a:pt x="2458" y="33263"/>
                </a:cubicBezTo>
                <a:cubicBezTo>
                  <a:pt x="2429" y="33263"/>
                  <a:pt x="2400" y="33273"/>
                  <a:pt x="2376" y="33297"/>
                </a:cubicBezTo>
                <a:cubicBezTo>
                  <a:pt x="2344" y="33329"/>
                  <a:pt x="2344" y="33361"/>
                  <a:pt x="2312" y="33392"/>
                </a:cubicBezTo>
                <a:cubicBezTo>
                  <a:pt x="2312" y="33424"/>
                  <a:pt x="2344" y="33456"/>
                  <a:pt x="2376" y="33519"/>
                </a:cubicBezTo>
                <a:lnTo>
                  <a:pt x="2344" y="33519"/>
                </a:lnTo>
                <a:lnTo>
                  <a:pt x="2407" y="33582"/>
                </a:lnTo>
                <a:cubicBezTo>
                  <a:pt x="2497" y="33738"/>
                  <a:pt x="2513" y="33801"/>
                  <a:pt x="2480" y="33801"/>
                </a:cubicBezTo>
                <a:cubicBezTo>
                  <a:pt x="2347" y="33801"/>
                  <a:pt x="1424" y="32808"/>
                  <a:pt x="1254" y="32808"/>
                </a:cubicBezTo>
                <a:cubicBezTo>
                  <a:pt x="1077" y="32808"/>
                  <a:pt x="1716" y="33883"/>
                  <a:pt x="4909" y="38269"/>
                </a:cubicBezTo>
                <a:lnTo>
                  <a:pt x="2122" y="35229"/>
                </a:lnTo>
                <a:cubicBezTo>
                  <a:pt x="2106" y="35198"/>
                  <a:pt x="2075" y="35182"/>
                  <a:pt x="2039" y="35182"/>
                </a:cubicBezTo>
                <a:cubicBezTo>
                  <a:pt x="2003" y="35182"/>
                  <a:pt x="1964" y="35198"/>
                  <a:pt x="1932" y="35229"/>
                </a:cubicBezTo>
                <a:cubicBezTo>
                  <a:pt x="1869" y="35261"/>
                  <a:pt x="1837" y="35356"/>
                  <a:pt x="1901" y="35419"/>
                </a:cubicBezTo>
                <a:lnTo>
                  <a:pt x="5479" y="41025"/>
                </a:lnTo>
                <a:lnTo>
                  <a:pt x="1710" y="36844"/>
                </a:lnTo>
                <a:cubicBezTo>
                  <a:pt x="1671" y="36805"/>
                  <a:pt x="1620" y="36778"/>
                  <a:pt x="1572" y="36778"/>
                </a:cubicBezTo>
                <a:cubicBezTo>
                  <a:pt x="1542" y="36778"/>
                  <a:pt x="1513" y="36789"/>
                  <a:pt x="1489" y="36813"/>
                </a:cubicBezTo>
                <a:cubicBezTo>
                  <a:pt x="1425" y="36844"/>
                  <a:pt x="1425" y="36939"/>
                  <a:pt x="1457" y="37034"/>
                </a:cubicBezTo>
                <a:lnTo>
                  <a:pt x="7728" y="46250"/>
                </a:lnTo>
                <a:cubicBezTo>
                  <a:pt x="6709" y="44990"/>
                  <a:pt x="6423" y="44676"/>
                  <a:pt x="6386" y="44676"/>
                </a:cubicBezTo>
                <a:cubicBezTo>
                  <a:pt x="6349" y="44676"/>
                  <a:pt x="6557" y="44983"/>
                  <a:pt x="6542" y="44983"/>
                </a:cubicBezTo>
                <a:cubicBezTo>
                  <a:pt x="6524" y="44983"/>
                  <a:pt x="6205" y="44567"/>
                  <a:pt x="4846" y="42766"/>
                </a:cubicBezTo>
                <a:cubicBezTo>
                  <a:pt x="3896" y="41500"/>
                  <a:pt x="3104" y="40455"/>
                  <a:pt x="2534" y="39726"/>
                </a:cubicBezTo>
                <a:cubicBezTo>
                  <a:pt x="2091" y="39156"/>
                  <a:pt x="1869" y="38840"/>
                  <a:pt x="1710" y="38681"/>
                </a:cubicBezTo>
                <a:cubicBezTo>
                  <a:pt x="1710" y="38618"/>
                  <a:pt x="1679" y="38586"/>
                  <a:pt x="1647" y="38555"/>
                </a:cubicBezTo>
                <a:lnTo>
                  <a:pt x="1615" y="38586"/>
                </a:lnTo>
                <a:cubicBezTo>
                  <a:pt x="1563" y="38516"/>
                  <a:pt x="1530" y="38495"/>
                  <a:pt x="1500" y="38495"/>
                </a:cubicBezTo>
                <a:cubicBezTo>
                  <a:pt x="1476" y="38495"/>
                  <a:pt x="1454" y="38509"/>
                  <a:pt x="1425" y="38523"/>
                </a:cubicBezTo>
                <a:cubicBezTo>
                  <a:pt x="1394" y="38555"/>
                  <a:pt x="1394" y="38586"/>
                  <a:pt x="1362" y="38618"/>
                </a:cubicBezTo>
                <a:cubicBezTo>
                  <a:pt x="1362" y="38681"/>
                  <a:pt x="1362" y="38713"/>
                  <a:pt x="1394" y="38745"/>
                </a:cubicBezTo>
                <a:cubicBezTo>
                  <a:pt x="6873" y="46092"/>
                  <a:pt x="3611" y="42070"/>
                  <a:pt x="6556" y="46377"/>
                </a:cubicBezTo>
                <a:lnTo>
                  <a:pt x="6556" y="46377"/>
                </a:lnTo>
                <a:lnTo>
                  <a:pt x="1837" y="40961"/>
                </a:lnTo>
                <a:cubicBezTo>
                  <a:pt x="1798" y="40922"/>
                  <a:pt x="1747" y="40895"/>
                  <a:pt x="1698" y="40895"/>
                </a:cubicBezTo>
                <a:cubicBezTo>
                  <a:pt x="1668" y="40895"/>
                  <a:pt x="1640" y="40905"/>
                  <a:pt x="1615" y="40930"/>
                </a:cubicBezTo>
                <a:cubicBezTo>
                  <a:pt x="1584" y="40961"/>
                  <a:pt x="1552" y="40993"/>
                  <a:pt x="1552" y="41025"/>
                </a:cubicBezTo>
                <a:cubicBezTo>
                  <a:pt x="1520" y="41278"/>
                  <a:pt x="3041" y="43495"/>
                  <a:pt x="4149" y="45047"/>
                </a:cubicBezTo>
                <a:cubicBezTo>
                  <a:pt x="2281" y="42671"/>
                  <a:pt x="1837" y="42323"/>
                  <a:pt x="1425" y="41880"/>
                </a:cubicBezTo>
                <a:cubicBezTo>
                  <a:pt x="1362" y="41816"/>
                  <a:pt x="1330" y="41785"/>
                  <a:pt x="1299" y="41721"/>
                </a:cubicBezTo>
                <a:lnTo>
                  <a:pt x="1267" y="41753"/>
                </a:lnTo>
                <a:cubicBezTo>
                  <a:pt x="1215" y="41683"/>
                  <a:pt x="1181" y="41661"/>
                  <a:pt x="1152" y="41661"/>
                </a:cubicBezTo>
                <a:cubicBezTo>
                  <a:pt x="1127" y="41661"/>
                  <a:pt x="1105" y="41676"/>
                  <a:pt x="1077" y="41690"/>
                </a:cubicBezTo>
                <a:cubicBezTo>
                  <a:pt x="1045" y="41721"/>
                  <a:pt x="1045" y="41753"/>
                  <a:pt x="1045" y="41785"/>
                </a:cubicBezTo>
                <a:cubicBezTo>
                  <a:pt x="1014" y="41816"/>
                  <a:pt x="1045" y="41911"/>
                  <a:pt x="1045" y="41911"/>
                </a:cubicBezTo>
                <a:lnTo>
                  <a:pt x="3737" y="45078"/>
                </a:lnTo>
                <a:lnTo>
                  <a:pt x="3737" y="45078"/>
                </a:lnTo>
                <a:lnTo>
                  <a:pt x="349" y="42861"/>
                </a:lnTo>
                <a:cubicBezTo>
                  <a:pt x="349" y="42861"/>
                  <a:pt x="285" y="42798"/>
                  <a:pt x="285" y="42798"/>
                </a:cubicBezTo>
                <a:lnTo>
                  <a:pt x="254" y="42798"/>
                </a:lnTo>
                <a:cubicBezTo>
                  <a:pt x="197" y="42741"/>
                  <a:pt x="163" y="42730"/>
                  <a:pt x="131" y="42730"/>
                </a:cubicBezTo>
                <a:cubicBezTo>
                  <a:pt x="109" y="42730"/>
                  <a:pt x="89" y="42735"/>
                  <a:pt x="64" y="42735"/>
                </a:cubicBezTo>
                <a:cubicBezTo>
                  <a:pt x="32" y="42766"/>
                  <a:pt x="32" y="42798"/>
                  <a:pt x="0" y="42861"/>
                </a:cubicBezTo>
                <a:cubicBezTo>
                  <a:pt x="0" y="42893"/>
                  <a:pt x="32" y="42925"/>
                  <a:pt x="32" y="42956"/>
                </a:cubicBezTo>
                <a:cubicBezTo>
                  <a:pt x="127" y="43051"/>
                  <a:pt x="254" y="43146"/>
                  <a:pt x="254" y="43146"/>
                </a:cubicBezTo>
                <a:cubicBezTo>
                  <a:pt x="254" y="43146"/>
                  <a:pt x="4656" y="46187"/>
                  <a:pt x="4877" y="46440"/>
                </a:cubicBezTo>
                <a:lnTo>
                  <a:pt x="4909" y="46440"/>
                </a:lnTo>
                <a:cubicBezTo>
                  <a:pt x="5018" y="46549"/>
                  <a:pt x="5067" y="46583"/>
                  <a:pt x="5098" y="46583"/>
                </a:cubicBezTo>
                <a:cubicBezTo>
                  <a:pt x="5111" y="46583"/>
                  <a:pt x="5121" y="46577"/>
                  <a:pt x="5131" y="46567"/>
                </a:cubicBezTo>
                <a:cubicBezTo>
                  <a:pt x="5162" y="46535"/>
                  <a:pt x="5194" y="46503"/>
                  <a:pt x="5194" y="46440"/>
                </a:cubicBezTo>
                <a:cubicBezTo>
                  <a:pt x="5226" y="46250"/>
                  <a:pt x="4054" y="44413"/>
                  <a:pt x="2566" y="42355"/>
                </a:cubicBezTo>
                <a:lnTo>
                  <a:pt x="2566" y="42355"/>
                </a:lnTo>
                <a:lnTo>
                  <a:pt x="7791" y="48467"/>
                </a:lnTo>
                <a:cubicBezTo>
                  <a:pt x="7828" y="48504"/>
                  <a:pt x="7876" y="48519"/>
                  <a:pt x="7922" y="48519"/>
                </a:cubicBezTo>
                <a:cubicBezTo>
                  <a:pt x="7955" y="48519"/>
                  <a:pt x="7986" y="48512"/>
                  <a:pt x="8013" y="48499"/>
                </a:cubicBezTo>
                <a:cubicBezTo>
                  <a:pt x="8044" y="48467"/>
                  <a:pt x="8076" y="48404"/>
                  <a:pt x="8076" y="48372"/>
                </a:cubicBezTo>
                <a:cubicBezTo>
                  <a:pt x="8139" y="48024"/>
                  <a:pt x="7664" y="47073"/>
                  <a:pt x="4276" y="42355"/>
                </a:cubicBezTo>
                <a:lnTo>
                  <a:pt x="4276" y="42355"/>
                </a:lnTo>
                <a:cubicBezTo>
                  <a:pt x="9628" y="49354"/>
                  <a:pt x="8804" y="48087"/>
                  <a:pt x="9279" y="48404"/>
                </a:cubicBezTo>
                <a:lnTo>
                  <a:pt x="9279" y="48435"/>
                </a:lnTo>
                <a:cubicBezTo>
                  <a:pt x="9354" y="48472"/>
                  <a:pt x="9395" y="48488"/>
                  <a:pt x="9430" y="48488"/>
                </a:cubicBezTo>
                <a:cubicBezTo>
                  <a:pt x="9454" y="48488"/>
                  <a:pt x="9475" y="48480"/>
                  <a:pt x="9501" y="48467"/>
                </a:cubicBezTo>
                <a:cubicBezTo>
                  <a:pt x="9533" y="48435"/>
                  <a:pt x="9533" y="48404"/>
                  <a:pt x="9564" y="48372"/>
                </a:cubicBezTo>
                <a:cubicBezTo>
                  <a:pt x="9564" y="48309"/>
                  <a:pt x="9564" y="48277"/>
                  <a:pt x="9533" y="48245"/>
                </a:cubicBezTo>
                <a:lnTo>
                  <a:pt x="1996" y="37446"/>
                </a:lnTo>
                <a:lnTo>
                  <a:pt x="10039" y="47422"/>
                </a:lnTo>
                <a:cubicBezTo>
                  <a:pt x="10077" y="47459"/>
                  <a:pt x="10125" y="47474"/>
                  <a:pt x="10171" y="47474"/>
                </a:cubicBezTo>
                <a:cubicBezTo>
                  <a:pt x="10203" y="47474"/>
                  <a:pt x="10235" y="47467"/>
                  <a:pt x="10261" y="47453"/>
                </a:cubicBezTo>
                <a:cubicBezTo>
                  <a:pt x="10324" y="47390"/>
                  <a:pt x="10324" y="47295"/>
                  <a:pt x="10293" y="47232"/>
                </a:cubicBezTo>
                <a:lnTo>
                  <a:pt x="3136" y="36844"/>
                </a:lnTo>
                <a:lnTo>
                  <a:pt x="10895" y="46535"/>
                </a:lnTo>
                <a:cubicBezTo>
                  <a:pt x="10926" y="46567"/>
                  <a:pt x="10966" y="46583"/>
                  <a:pt x="11005" y="46583"/>
                </a:cubicBezTo>
                <a:cubicBezTo>
                  <a:pt x="11045" y="46583"/>
                  <a:pt x="11085" y="46567"/>
                  <a:pt x="11116" y="46535"/>
                </a:cubicBezTo>
                <a:cubicBezTo>
                  <a:pt x="11180" y="46503"/>
                  <a:pt x="11180" y="46408"/>
                  <a:pt x="11148" y="46345"/>
                </a:cubicBezTo>
                <a:cubicBezTo>
                  <a:pt x="6271" y="39663"/>
                  <a:pt x="6999" y="40391"/>
                  <a:pt x="2597" y="34216"/>
                </a:cubicBezTo>
                <a:lnTo>
                  <a:pt x="2597" y="34216"/>
                </a:lnTo>
                <a:lnTo>
                  <a:pt x="12446" y="46598"/>
                </a:lnTo>
                <a:cubicBezTo>
                  <a:pt x="12485" y="46638"/>
                  <a:pt x="12537" y="46665"/>
                  <a:pt x="12585" y="46665"/>
                </a:cubicBezTo>
                <a:cubicBezTo>
                  <a:pt x="12615" y="46665"/>
                  <a:pt x="12644" y="46654"/>
                  <a:pt x="12668" y="46630"/>
                </a:cubicBezTo>
                <a:cubicBezTo>
                  <a:pt x="12700" y="46630"/>
                  <a:pt x="12731" y="46567"/>
                  <a:pt x="12731" y="46535"/>
                </a:cubicBezTo>
                <a:cubicBezTo>
                  <a:pt x="12731" y="46503"/>
                  <a:pt x="12731" y="46472"/>
                  <a:pt x="12700" y="46408"/>
                </a:cubicBezTo>
                <a:cubicBezTo>
                  <a:pt x="12035" y="45015"/>
                  <a:pt x="12890" y="45617"/>
                  <a:pt x="5796" y="35958"/>
                </a:cubicBezTo>
                <a:lnTo>
                  <a:pt x="5796" y="35958"/>
                </a:lnTo>
                <a:cubicBezTo>
                  <a:pt x="7651" y="38392"/>
                  <a:pt x="9797" y="41278"/>
                  <a:pt x="11896" y="44056"/>
                </a:cubicBezTo>
                <a:lnTo>
                  <a:pt x="11896" y="44056"/>
                </a:lnTo>
                <a:cubicBezTo>
                  <a:pt x="11960" y="44115"/>
                  <a:pt x="12895" y="45247"/>
                  <a:pt x="13142" y="45247"/>
                </a:cubicBezTo>
                <a:cubicBezTo>
                  <a:pt x="13155" y="45247"/>
                  <a:pt x="13166" y="45243"/>
                  <a:pt x="13175" y="45237"/>
                </a:cubicBezTo>
                <a:cubicBezTo>
                  <a:pt x="13206" y="45237"/>
                  <a:pt x="13238" y="45173"/>
                  <a:pt x="13238" y="45142"/>
                </a:cubicBezTo>
                <a:cubicBezTo>
                  <a:pt x="13301" y="44698"/>
                  <a:pt x="8678" y="37794"/>
                  <a:pt x="2059" y="28705"/>
                </a:cubicBezTo>
                <a:lnTo>
                  <a:pt x="2059" y="28705"/>
                </a:lnTo>
                <a:lnTo>
                  <a:pt x="13935" y="44508"/>
                </a:lnTo>
                <a:cubicBezTo>
                  <a:pt x="13974" y="44547"/>
                  <a:pt x="14025" y="44574"/>
                  <a:pt x="14074" y="44574"/>
                </a:cubicBezTo>
                <a:cubicBezTo>
                  <a:pt x="14103" y="44574"/>
                  <a:pt x="14132" y="44564"/>
                  <a:pt x="14156" y="44540"/>
                </a:cubicBezTo>
                <a:cubicBezTo>
                  <a:pt x="14188" y="44508"/>
                  <a:pt x="14220" y="44477"/>
                  <a:pt x="14220" y="44413"/>
                </a:cubicBezTo>
                <a:cubicBezTo>
                  <a:pt x="14283" y="44033"/>
                  <a:pt x="11306" y="39726"/>
                  <a:pt x="7443" y="34311"/>
                </a:cubicBezTo>
                <a:lnTo>
                  <a:pt x="7443" y="34311"/>
                </a:lnTo>
                <a:cubicBezTo>
                  <a:pt x="13301" y="42038"/>
                  <a:pt x="14885" y="43938"/>
                  <a:pt x="15360" y="44382"/>
                </a:cubicBezTo>
                <a:lnTo>
                  <a:pt x="15392" y="44413"/>
                </a:lnTo>
                <a:cubicBezTo>
                  <a:pt x="15468" y="44470"/>
                  <a:pt x="15521" y="44482"/>
                  <a:pt x="15558" y="44482"/>
                </a:cubicBezTo>
                <a:cubicBezTo>
                  <a:pt x="15583" y="44482"/>
                  <a:pt x="15601" y="44477"/>
                  <a:pt x="15613" y="44477"/>
                </a:cubicBezTo>
                <a:cubicBezTo>
                  <a:pt x="15677" y="44413"/>
                  <a:pt x="15677" y="44318"/>
                  <a:pt x="15645" y="44255"/>
                </a:cubicBezTo>
                <a:lnTo>
                  <a:pt x="7221" y="31872"/>
                </a:lnTo>
                <a:lnTo>
                  <a:pt x="7221" y="31872"/>
                </a:lnTo>
                <a:cubicBezTo>
                  <a:pt x="7421" y="32134"/>
                  <a:pt x="7507" y="32247"/>
                  <a:pt x="7508" y="32247"/>
                </a:cubicBezTo>
                <a:cubicBezTo>
                  <a:pt x="7513" y="32247"/>
                  <a:pt x="4288" y="28004"/>
                  <a:pt x="4305" y="28004"/>
                </a:cubicBezTo>
                <a:cubicBezTo>
                  <a:pt x="4308" y="28004"/>
                  <a:pt x="4413" y="28138"/>
                  <a:pt x="4656" y="28452"/>
                </a:cubicBezTo>
                <a:cubicBezTo>
                  <a:pt x="7506" y="32189"/>
                  <a:pt x="10356" y="35894"/>
                  <a:pt x="12510" y="38681"/>
                </a:cubicBezTo>
                <a:cubicBezTo>
                  <a:pt x="15702" y="42872"/>
                  <a:pt x="16096" y="43390"/>
                  <a:pt x="16251" y="43390"/>
                </a:cubicBezTo>
                <a:cubicBezTo>
                  <a:pt x="16273" y="43390"/>
                  <a:pt x="16290" y="43380"/>
                  <a:pt x="16310" y="43368"/>
                </a:cubicBezTo>
                <a:cubicBezTo>
                  <a:pt x="16342" y="43337"/>
                  <a:pt x="16373" y="43273"/>
                  <a:pt x="16373" y="43242"/>
                </a:cubicBezTo>
                <a:cubicBezTo>
                  <a:pt x="16437" y="42893"/>
                  <a:pt x="12921" y="37921"/>
                  <a:pt x="8678" y="32031"/>
                </a:cubicBezTo>
                <a:lnTo>
                  <a:pt x="8678" y="32031"/>
                </a:lnTo>
                <a:cubicBezTo>
                  <a:pt x="15565" y="41118"/>
                  <a:pt x="16688" y="42350"/>
                  <a:pt x="16999" y="42350"/>
                </a:cubicBezTo>
                <a:cubicBezTo>
                  <a:pt x="17029" y="42350"/>
                  <a:pt x="17051" y="42339"/>
                  <a:pt x="17070" y="42323"/>
                </a:cubicBezTo>
                <a:cubicBezTo>
                  <a:pt x="17102" y="42323"/>
                  <a:pt x="17133" y="42260"/>
                  <a:pt x="17133" y="42228"/>
                </a:cubicBezTo>
                <a:cubicBezTo>
                  <a:pt x="17165" y="42101"/>
                  <a:pt x="16658" y="41341"/>
                  <a:pt x="6017" y="26615"/>
                </a:cubicBezTo>
                <a:cubicBezTo>
                  <a:pt x="5099" y="25349"/>
                  <a:pt x="4181" y="24082"/>
                  <a:pt x="3294" y="22847"/>
                </a:cubicBezTo>
                <a:lnTo>
                  <a:pt x="3294" y="22847"/>
                </a:lnTo>
                <a:cubicBezTo>
                  <a:pt x="4592" y="24589"/>
                  <a:pt x="6017" y="26457"/>
                  <a:pt x="7443" y="28294"/>
                </a:cubicBezTo>
                <a:cubicBezTo>
                  <a:pt x="15613" y="38966"/>
                  <a:pt x="17545" y="41405"/>
                  <a:pt x="18083" y="41880"/>
                </a:cubicBezTo>
                <a:cubicBezTo>
                  <a:pt x="18083" y="41880"/>
                  <a:pt x="18083" y="41911"/>
                  <a:pt x="18083" y="41911"/>
                </a:cubicBezTo>
                <a:cubicBezTo>
                  <a:pt x="18171" y="41981"/>
                  <a:pt x="18220" y="42003"/>
                  <a:pt x="18251" y="42003"/>
                </a:cubicBezTo>
                <a:cubicBezTo>
                  <a:pt x="18277" y="42003"/>
                  <a:pt x="18291" y="41989"/>
                  <a:pt x="18305" y="41975"/>
                </a:cubicBezTo>
                <a:cubicBezTo>
                  <a:pt x="18368" y="41943"/>
                  <a:pt x="18368" y="41911"/>
                  <a:pt x="18368" y="41880"/>
                </a:cubicBezTo>
                <a:cubicBezTo>
                  <a:pt x="18400" y="41816"/>
                  <a:pt x="18432" y="41658"/>
                  <a:pt x="5099" y="23227"/>
                </a:cubicBezTo>
                <a:lnTo>
                  <a:pt x="5099" y="23227"/>
                </a:lnTo>
                <a:lnTo>
                  <a:pt x="17355" y="39030"/>
                </a:lnTo>
                <a:cubicBezTo>
                  <a:pt x="17392" y="39067"/>
                  <a:pt x="17440" y="39082"/>
                  <a:pt x="17486" y="39082"/>
                </a:cubicBezTo>
                <a:cubicBezTo>
                  <a:pt x="17519" y="39082"/>
                  <a:pt x="17550" y="39074"/>
                  <a:pt x="17577" y="39061"/>
                </a:cubicBezTo>
                <a:cubicBezTo>
                  <a:pt x="17640" y="38998"/>
                  <a:pt x="17672" y="38903"/>
                  <a:pt x="17608" y="38840"/>
                </a:cubicBezTo>
                <a:cubicBezTo>
                  <a:pt x="12098" y="31397"/>
                  <a:pt x="6303" y="23353"/>
                  <a:pt x="3104" y="18730"/>
                </a:cubicBezTo>
                <a:lnTo>
                  <a:pt x="3104" y="18730"/>
                </a:lnTo>
                <a:lnTo>
                  <a:pt x="17197" y="36908"/>
                </a:lnTo>
                <a:cubicBezTo>
                  <a:pt x="17228" y="36939"/>
                  <a:pt x="17268" y="36955"/>
                  <a:pt x="17308" y="36955"/>
                </a:cubicBezTo>
                <a:cubicBezTo>
                  <a:pt x="17347" y="36955"/>
                  <a:pt x="17387" y="36939"/>
                  <a:pt x="17418" y="36908"/>
                </a:cubicBezTo>
                <a:cubicBezTo>
                  <a:pt x="17482" y="36876"/>
                  <a:pt x="17482" y="36781"/>
                  <a:pt x="17450" y="36718"/>
                </a:cubicBezTo>
                <a:lnTo>
                  <a:pt x="6968" y="21738"/>
                </a:lnTo>
                <a:lnTo>
                  <a:pt x="6968" y="21738"/>
                </a:lnTo>
                <a:cubicBezTo>
                  <a:pt x="9216" y="24589"/>
                  <a:pt x="14758" y="31556"/>
                  <a:pt x="15835" y="32917"/>
                </a:cubicBezTo>
                <a:cubicBezTo>
                  <a:pt x="17341" y="34839"/>
                  <a:pt x="17612" y="35206"/>
                  <a:pt x="17748" y="35206"/>
                </a:cubicBezTo>
                <a:cubicBezTo>
                  <a:pt x="17778" y="35206"/>
                  <a:pt x="17802" y="35189"/>
                  <a:pt x="17830" y="35166"/>
                </a:cubicBezTo>
                <a:cubicBezTo>
                  <a:pt x="17862" y="35166"/>
                  <a:pt x="17893" y="35103"/>
                  <a:pt x="17893" y="35071"/>
                </a:cubicBezTo>
                <a:cubicBezTo>
                  <a:pt x="17925" y="34754"/>
                  <a:pt x="15328" y="30986"/>
                  <a:pt x="10229" y="24018"/>
                </a:cubicBezTo>
                <a:lnTo>
                  <a:pt x="10229" y="24018"/>
                </a:lnTo>
                <a:cubicBezTo>
                  <a:pt x="13745" y="28484"/>
                  <a:pt x="14093" y="28642"/>
                  <a:pt x="17323" y="32791"/>
                </a:cubicBezTo>
                <a:cubicBezTo>
                  <a:pt x="17387" y="32854"/>
                  <a:pt x="17418" y="32854"/>
                  <a:pt x="17482" y="32854"/>
                </a:cubicBezTo>
                <a:cubicBezTo>
                  <a:pt x="17545" y="32822"/>
                  <a:pt x="17608" y="32791"/>
                  <a:pt x="17608" y="32727"/>
                </a:cubicBezTo>
                <a:cubicBezTo>
                  <a:pt x="17608" y="32727"/>
                  <a:pt x="17608" y="32696"/>
                  <a:pt x="17577" y="32632"/>
                </a:cubicBezTo>
                <a:lnTo>
                  <a:pt x="17577" y="32601"/>
                </a:lnTo>
                <a:cubicBezTo>
                  <a:pt x="17577" y="32601"/>
                  <a:pt x="17545" y="32537"/>
                  <a:pt x="17450" y="32442"/>
                </a:cubicBezTo>
                <a:cubicBezTo>
                  <a:pt x="16975" y="31746"/>
                  <a:pt x="15835" y="30131"/>
                  <a:pt x="11591" y="23923"/>
                </a:cubicBezTo>
                <a:cubicBezTo>
                  <a:pt x="11026" y="23227"/>
                  <a:pt x="10613" y="22692"/>
                  <a:pt x="10636" y="22692"/>
                </a:cubicBezTo>
                <a:cubicBezTo>
                  <a:pt x="10681" y="22692"/>
                  <a:pt x="12316" y="24648"/>
                  <a:pt x="17513" y="31176"/>
                </a:cubicBezTo>
                <a:cubicBezTo>
                  <a:pt x="17545" y="31207"/>
                  <a:pt x="17585" y="31223"/>
                  <a:pt x="17624" y="31223"/>
                </a:cubicBezTo>
                <a:cubicBezTo>
                  <a:pt x="17664" y="31223"/>
                  <a:pt x="17703" y="31207"/>
                  <a:pt x="17735" y="31176"/>
                </a:cubicBezTo>
                <a:cubicBezTo>
                  <a:pt x="17798" y="31144"/>
                  <a:pt x="17798" y="31049"/>
                  <a:pt x="17767" y="30986"/>
                </a:cubicBezTo>
                <a:cubicBezTo>
                  <a:pt x="13935" y="25824"/>
                  <a:pt x="13903" y="25380"/>
                  <a:pt x="11211" y="21580"/>
                </a:cubicBezTo>
                <a:lnTo>
                  <a:pt x="11211" y="21580"/>
                </a:lnTo>
                <a:lnTo>
                  <a:pt x="16912" y="28547"/>
                </a:lnTo>
                <a:cubicBezTo>
                  <a:pt x="16947" y="28599"/>
                  <a:pt x="16991" y="28623"/>
                  <a:pt x="17034" y="28623"/>
                </a:cubicBezTo>
                <a:cubicBezTo>
                  <a:pt x="17070" y="28623"/>
                  <a:pt x="17105" y="28607"/>
                  <a:pt x="17133" y="28579"/>
                </a:cubicBezTo>
                <a:cubicBezTo>
                  <a:pt x="17197" y="28547"/>
                  <a:pt x="17197" y="28452"/>
                  <a:pt x="17165" y="28389"/>
                </a:cubicBezTo>
                <a:lnTo>
                  <a:pt x="13111" y="22213"/>
                </a:lnTo>
                <a:lnTo>
                  <a:pt x="13111" y="22213"/>
                </a:lnTo>
                <a:cubicBezTo>
                  <a:pt x="13112" y="22214"/>
                  <a:pt x="16563" y="25950"/>
                  <a:pt x="16785" y="26172"/>
                </a:cubicBezTo>
                <a:cubicBezTo>
                  <a:pt x="16785" y="26172"/>
                  <a:pt x="16785" y="26204"/>
                  <a:pt x="16785" y="26204"/>
                </a:cubicBezTo>
                <a:lnTo>
                  <a:pt x="16817" y="26204"/>
                </a:lnTo>
                <a:cubicBezTo>
                  <a:pt x="16887" y="26274"/>
                  <a:pt x="16928" y="26295"/>
                  <a:pt x="16961" y="26295"/>
                </a:cubicBezTo>
                <a:cubicBezTo>
                  <a:pt x="16988" y="26295"/>
                  <a:pt x="17010" y="26281"/>
                  <a:pt x="17038" y="26267"/>
                </a:cubicBezTo>
                <a:cubicBezTo>
                  <a:pt x="17070" y="26235"/>
                  <a:pt x="17070" y="26204"/>
                  <a:pt x="17102" y="26172"/>
                </a:cubicBezTo>
                <a:cubicBezTo>
                  <a:pt x="17102" y="26140"/>
                  <a:pt x="17102" y="26140"/>
                  <a:pt x="17038" y="26045"/>
                </a:cubicBezTo>
                <a:cubicBezTo>
                  <a:pt x="17038" y="26014"/>
                  <a:pt x="17038" y="26014"/>
                  <a:pt x="17007" y="25982"/>
                </a:cubicBezTo>
                <a:cubicBezTo>
                  <a:pt x="16658" y="25444"/>
                  <a:pt x="15645" y="23638"/>
                  <a:pt x="14030" y="21073"/>
                </a:cubicBezTo>
                <a:lnTo>
                  <a:pt x="14030" y="21073"/>
                </a:lnTo>
                <a:cubicBezTo>
                  <a:pt x="15772" y="23227"/>
                  <a:pt x="16753" y="23923"/>
                  <a:pt x="17133" y="24304"/>
                </a:cubicBezTo>
                <a:cubicBezTo>
                  <a:pt x="17133" y="24304"/>
                  <a:pt x="17133" y="24335"/>
                  <a:pt x="17133" y="24335"/>
                </a:cubicBezTo>
                <a:lnTo>
                  <a:pt x="17165" y="24335"/>
                </a:lnTo>
                <a:cubicBezTo>
                  <a:pt x="17235" y="24405"/>
                  <a:pt x="17276" y="24427"/>
                  <a:pt x="17309" y="24427"/>
                </a:cubicBezTo>
                <a:cubicBezTo>
                  <a:pt x="17336" y="24427"/>
                  <a:pt x="17358" y="24413"/>
                  <a:pt x="17387" y="24399"/>
                </a:cubicBezTo>
                <a:cubicBezTo>
                  <a:pt x="17418" y="24367"/>
                  <a:pt x="17450" y="24335"/>
                  <a:pt x="17450" y="24304"/>
                </a:cubicBezTo>
                <a:cubicBezTo>
                  <a:pt x="17450" y="24177"/>
                  <a:pt x="11370" y="16292"/>
                  <a:pt x="11370" y="16291"/>
                </a:cubicBezTo>
                <a:lnTo>
                  <a:pt x="11370" y="16291"/>
                </a:lnTo>
                <a:lnTo>
                  <a:pt x="17260" y="22752"/>
                </a:lnTo>
                <a:cubicBezTo>
                  <a:pt x="17297" y="22789"/>
                  <a:pt x="17345" y="22804"/>
                  <a:pt x="17391" y="22804"/>
                </a:cubicBezTo>
                <a:cubicBezTo>
                  <a:pt x="17424" y="22804"/>
                  <a:pt x="17455" y="22797"/>
                  <a:pt x="17482" y="22783"/>
                </a:cubicBezTo>
                <a:cubicBezTo>
                  <a:pt x="17513" y="22752"/>
                  <a:pt x="17545" y="22720"/>
                  <a:pt x="17545" y="22657"/>
                </a:cubicBezTo>
                <a:cubicBezTo>
                  <a:pt x="17577" y="22435"/>
                  <a:pt x="15708" y="19427"/>
                  <a:pt x="14568" y="17811"/>
                </a:cubicBezTo>
                <a:lnTo>
                  <a:pt x="14568" y="17811"/>
                </a:lnTo>
                <a:cubicBezTo>
                  <a:pt x="15293" y="18681"/>
                  <a:pt x="15456" y="18860"/>
                  <a:pt x="15468" y="18860"/>
                </a:cubicBezTo>
                <a:cubicBezTo>
                  <a:pt x="15477" y="18860"/>
                  <a:pt x="15412" y="18772"/>
                  <a:pt x="15415" y="18772"/>
                </a:cubicBezTo>
                <a:cubicBezTo>
                  <a:pt x="15421" y="18772"/>
                  <a:pt x="15683" y="19102"/>
                  <a:pt x="17228" y="21042"/>
                </a:cubicBezTo>
                <a:cubicBezTo>
                  <a:pt x="17265" y="21079"/>
                  <a:pt x="17303" y="21094"/>
                  <a:pt x="17346" y="21094"/>
                </a:cubicBezTo>
                <a:cubicBezTo>
                  <a:pt x="17377" y="21094"/>
                  <a:pt x="17411" y="21086"/>
                  <a:pt x="17450" y="21073"/>
                </a:cubicBezTo>
                <a:cubicBezTo>
                  <a:pt x="17513" y="21010"/>
                  <a:pt x="17513" y="20915"/>
                  <a:pt x="17482" y="20852"/>
                </a:cubicBezTo>
                <a:cubicBezTo>
                  <a:pt x="16123" y="18996"/>
                  <a:pt x="15123" y="17614"/>
                  <a:pt x="15194" y="17614"/>
                </a:cubicBezTo>
                <a:cubicBezTo>
                  <a:pt x="15240" y="17614"/>
                  <a:pt x="15746" y="18207"/>
                  <a:pt x="16912" y="19648"/>
                </a:cubicBezTo>
                <a:cubicBezTo>
                  <a:pt x="16943" y="19680"/>
                  <a:pt x="16975" y="19696"/>
                  <a:pt x="17011" y="19696"/>
                </a:cubicBezTo>
                <a:cubicBezTo>
                  <a:pt x="17046" y="19696"/>
                  <a:pt x="17086" y="19680"/>
                  <a:pt x="17133" y="19648"/>
                </a:cubicBezTo>
                <a:cubicBezTo>
                  <a:pt x="17197" y="19617"/>
                  <a:pt x="17197" y="19522"/>
                  <a:pt x="17165" y="19458"/>
                </a:cubicBezTo>
                <a:lnTo>
                  <a:pt x="16057" y="17495"/>
                </a:lnTo>
                <a:lnTo>
                  <a:pt x="16057" y="17495"/>
                </a:lnTo>
                <a:cubicBezTo>
                  <a:pt x="16057" y="17495"/>
                  <a:pt x="16215" y="17526"/>
                  <a:pt x="16595" y="17621"/>
                </a:cubicBezTo>
                <a:cubicBezTo>
                  <a:pt x="16630" y="17627"/>
                  <a:pt x="16666" y="17630"/>
                  <a:pt x="16700" y="17630"/>
                </a:cubicBezTo>
                <a:cubicBezTo>
                  <a:pt x="17036" y="17630"/>
                  <a:pt x="17317" y="17358"/>
                  <a:pt x="17260" y="16956"/>
                </a:cubicBezTo>
                <a:cubicBezTo>
                  <a:pt x="17197" y="16513"/>
                  <a:pt x="15740" y="13695"/>
                  <a:pt x="15740" y="13694"/>
                </a:cubicBezTo>
                <a:lnTo>
                  <a:pt x="15740" y="13694"/>
                </a:lnTo>
                <a:lnTo>
                  <a:pt x="17038" y="14676"/>
                </a:lnTo>
                <a:cubicBezTo>
                  <a:pt x="17075" y="14713"/>
                  <a:pt x="17123" y="14729"/>
                  <a:pt x="17170" y="14729"/>
                </a:cubicBezTo>
                <a:cubicBezTo>
                  <a:pt x="17202" y="14729"/>
                  <a:pt x="17234" y="14721"/>
                  <a:pt x="17260" y="14708"/>
                </a:cubicBezTo>
                <a:cubicBezTo>
                  <a:pt x="17323" y="14644"/>
                  <a:pt x="17323" y="14549"/>
                  <a:pt x="17292" y="14486"/>
                </a:cubicBezTo>
                <a:cubicBezTo>
                  <a:pt x="15962" y="12681"/>
                  <a:pt x="16690" y="13283"/>
                  <a:pt x="15012" y="10939"/>
                </a:cubicBezTo>
                <a:lnTo>
                  <a:pt x="15012" y="10939"/>
                </a:lnTo>
                <a:lnTo>
                  <a:pt x="16880" y="12206"/>
                </a:lnTo>
                <a:cubicBezTo>
                  <a:pt x="16896" y="12238"/>
                  <a:pt x="16927" y="12253"/>
                  <a:pt x="16963" y="12253"/>
                </a:cubicBezTo>
                <a:cubicBezTo>
                  <a:pt x="16999" y="12253"/>
                  <a:pt x="17038" y="12238"/>
                  <a:pt x="17070" y="12206"/>
                </a:cubicBezTo>
                <a:cubicBezTo>
                  <a:pt x="17102" y="12206"/>
                  <a:pt x="17133" y="12143"/>
                  <a:pt x="17133" y="12111"/>
                </a:cubicBezTo>
                <a:cubicBezTo>
                  <a:pt x="17165" y="11984"/>
                  <a:pt x="15265" y="8944"/>
                  <a:pt x="15265" y="8944"/>
                </a:cubicBezTo>
                <a:lnTo>
                  <a:pt x="15265" y="8944"/>
                </a:lnTo>
                <a:cubicBezTo>
                  <a:pt x="15265" y="8944"/>
                  <a:pt x="16601" y="9779"/>
                  <a:pt x="16898" y="9779"/>
                </a:cubicBezTo>
                <a:cubicBezTo>
                  <a:pt x="16918" y="9779"/>
                  <a:pt x="16933" y="9775"/>
                  <a:pt x="16943" y="9767"/>
                </a:cubicBezTo>
                <a:cubicBezTo>
                  <a:pt x="16975" y="9767"/>
                  <a:pt x="17007" y="9736"/>
                  <a:pt x="17007" y="9672"/>
                </a:cubicBezTo>
                <a:cubicBezTo>
                  <a:pt x="17007" y="9609"/>
                  <a:pt x="14473" y="5904"/>
                  <a:pt x="14473" y="5904"/>
                </a:cubicBezTo>
                <a:lnTo>
                  <a:pt x="14473" y="5904"/>
                </a:lnTo>
                <a:lnTo>
                  <a:pt x="16753" y="7709"/>
                </a:lnTo>
                <a:cubicBezTo>
                  <a:pt x="16753" y="7709"/>
                  <a:pt x="16834" y="7750"/>
                  <a:pt x="16899" y="7750"/>
                </a:cubicBezTo>
                <a:cubicBezTo>
                  <a:pt x="16915" y="7750"/>
                  <a:pt x="16931" y="7747"/>
                  <a:pt x="16943" y="7741"/>
                </a:cubicBezTo>
                <a:cubicBezTo>
                  <a:pt x="17007" y="7677"/>
                  <a:pt x="17038" y="7582"/>
                  <a:pt x="16975" y="7519"/>
                </a:cubicBezTo>
                <a:lnTo>
                  <a:pt x="15265" y="4669"/>
                </a:lnTo>
                <a:lnTo>
                  <a:pt x="17355" y="6031"/>
                </a:lnTo>
                <a:cubicBezTo>
                  <a:pt x="17355" y="6031"/>
                  <a:pt x="17387" y="6038"/>
                  <a:pt x="17426" y="6038"/>
                </a:cubicBezTo>
                <a:cubicBezTo>
                  <a:pt x="17466" y="6038"/>
                  <a:pt x="17513" y="6031"/>
                  <a:pt x="17545" y="5999"/>
                </a:cubicBezTo>
                <a:cubicBezTo>
                  <a:pt x="17608" y="5967"/>
                  <a:pt x="17608" y="5872"/>
                  <a:pt x="17577" y="5809"/>
                </a:cubicBezTo>
                <a:cubicBezTo>
                  <a:pt x="16975" y="4985"/>
                  <a:pt x="16595" y="4257"/>
                  <a:pt x="16057" y="3529"/>
                </a:cubicBezTo>
                <a:lnTo>
                  <a:pt x="16057" y="3529"/>
                </a:lnTo>
                <a:lnTo>
                  <a:pt x="17418" y="4289"/>
                </a:lnTo>
                <a:cubicBezTo>
                  <a:pt x="17435" y="4297"/>
                  <a:pt x="17452" y="4301"/>
                  <a:pt x="17469" y="4301"/>
                </a:cubicBezTo>
                <a:cubicBezTo>
                  <a:pt x="17516" y="4301"/>
                  <a:pt x="17562" y="4272"/>
                  <a:pt x="17608" y="4225"/>
                </a:cubicBezTo>
                <a:cubicBezTo>
                  <a:pt x="17640" y="4194"/>
                  <a:pt x="17640" y="4099"/>
                  <a:pt x="17608" y="4035"/>
                </a:cubicBezTo>
                <a:cubicBezTo>
                  <a:pt x="17292" y="3624"/>
                  <a:pt x="16120" y="1122"/>
                  <a:pt x="15898" y="805"/>
                </a:cubicBezTo>
                <a:lnTo>
                  <a:pt x="16468" y="805"/>
                </a:lnTo>
                <a:cubicBezTo>
                  <a:pt x="17133" y="774"/>
                  <a:pt x="17133" y="774"/>
                  <a:pt x="17165" y="742"/>
                </a:cubicBezTo>
                <a:cubicBezTo>
                  <a:pt x="17197" y="742"/>
                  <a:pt x="17228" y="710"/>
                  <a:pt x="17228" y="679"/>
                </a:cubicBezTo>
                <a:cubicBezTo>
                  <a:pt x="17228" y="584"/>
                  <a:pt x="17228" y="552"/>
                  <a:pt x="17133" y="457"/>
                </a:cubicBezTo>
                <a:lnTo>
                  <a:pt x="17070" y="520"/>
                </a:lnTo>
                <a:lnTo>
                  <a:pt x="17070" y="489"/>
                </a:lnTo>
                <a:lnTo>
                  <a:pt x="16880" y="489"/>
                </a:lnTo>
                <a:cubicBezTo>
                  <a:pt x="16753" y="489"/>
                  <a:pt x="16595" y="489"/>
                  <a:pt x="16437" y="520"/>
                </a:cubicBezTo>
                <a:cubicBezTo>
                  <a:pt x="15582" y="520"/>
                  <a:pt x="15582" y="520"/>
                  <a:pt x="15550" y="552"/>
                </a:cubicBezTo>
                <a:cubicBezTo>
                  <a:pt x="15518" y="584"/>
                  <a:pt x="15487" y="615"/>
                  <a:pt x="15487" y="647"/>
                </a:cubicBezTo>
                <a:cubicBezTo>
                  <a:pt x="15455" y="710"/>
                  <a:pt x="16215" y="2610"/>
                  <a:pt x="17007" y="3719"/>
                </a:cubicBezTo>
                <a:lnTo>
                  <a:pt x="13808" y="45"/>
                </a:lnTo>
                <a:lnTo>
                  <a:pt x="13681" y="45"/>
                </a:lnTo>
                <a:cubicBezTo>
                  <a:pt x="13618" y="77"/>
                  <a:pt x="13586" y="108"/>
                  <a:pt x="13586" y="172"/>
                </a:cubicBezTo>
                <a:cubicBezTo>
                  <a:pt x="13586" y="235"/>
                  <a:pt x="13935" y="1565"/>
                  <a:pt x="15803" y="4162"/>
                </a:cubicBezTo>
                <a:cubicBezTo>
                  <a:pt x="14220" y="2895"/>
                  <a:pt x="11971" y="425"/>
                  <a:pt x="11686" y="235"/>
                </a:cubicBezTo>
                <a:lnTo>
                  <a:pt x="11623" y="172"/>
                </a:lnTo>
                <a:cubicBezTo>
                  <a:pt x="11530" y="135"/>
                  <a:pt x="11492" y="119"/>
                  <a:pt x="11469" y="119"/>
                </a:cubicBezTo>
                <a:cubicBezTo>
                  <a:pt x="11454" y="119"/>
                  <a:pt x="11446" y="127"/>
                  <a:pt x="11433" y="140"/>
                </a:cubicBezTo>
                <a:cubicBezTo>
                  <a:pt x="11401" y="172"/>
                  <a:pt x="11370" y="203"/>
                  <a:pt x="11370" y="235"/>
                </a:cubicBezTo>
                <a:cubicBezTo>
                  <a:pt x="11370" y="267"/>
                  <a:pt x="11370" y="330"/>
                  <a:pt x="11401" y="362"/>
                </a:cubicBezTo>
                <a:lnTo>
                  <a:pt x="15645" y="6411"/>
                </a:lnTo>
                <a:cubicBezTo>
                  <a:pt x="12985" y="3687"/>
                  <a:pt x="10166" y="393"/>
                  <a:pt x="9849" y="140"/>
                </a:cubicBezTo>
                <a:cubicBezTo>
                  <a:pt x="9818" y="140"/>
                  <a:pt x="9818" y="108"/>
                  <a:pt x="9818" y="108"/>
                </a:cubicBezTo>
                <a:cubicBezTo>
                  <a:pt x="9739" y="61"/>
                  <a:pt x="9691" y="45"/>
                  <a:pt x="9659" y="45"/>
                </a:cubicBezTo>
                <a:cubicBezTo>
                  <a:pt x="9628" y="45"/>
                  <a:pt x="9612" y="61"/>
                  <a:pt x="9596" y="77"/>
                </a:cubicBezTo>
                <a:cubicBezTo>
                  <a:pt x="9564" y="108"/>
                  <a:pt x="9533" y="140"/>
                  <a:pt x="9533" y="172"/>
                </a:cubicBezTo>
                <a:cubicBezTo>
                  <a:pt x="9533" y="203"/>
                  <a:pt x="9533" y="267"/>
                  <a:pt x="9564" y="298"/>
                </a:cubicBezTo>
                <a:cubicBezTo>
                  <a:pt x="10800" y="1977"/>
                  <a:pt x="14885" y="7266"/>
                  <a:pt x="15930" y="8691"/>
                </a:cubicBezTo>
                <a:cubicBezTo>
                  <a:pt x="15428" y="8157"/>
                  <a:pt x="8980" y="962"/>
                  <a:pt x="8715" y="962"/>
                </a:cubicBezTo>
                <a:cubicBezTo>
                  <a:pt x="8713" y="962"/>
                  <a:pt x="8711" y="962"/>
                  <a:pt x="8709" y="964"/>
                </a:cubicBezTo>
                <a:cubicBezTo>
                  <a:pt x="8678" y="995"/>
                  <a:pt x="8646" y="1027"/>
                  <a:pt x="8646" y="1059"/>
                </a:cubicBezTo>
                <a:cubicBezTo>
                  <a:pt x="8614" y="1154"/>
                  <a:pt x="14980" y="9419"/>
                  <a:pt x="16057" y="10908"/>
                </a:cubicBezTo>
                <a:lnTo>
                  <a:pt x="6588" y="45"/>
                </a:lnTo>
                <a:cubicBezTo>
                  <a:pt x="6565" y="23"/>
                  <a:pt x="6527" y="0"/>
                  <a:pt x="6484" y="0"/>
                </a:cubicBez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42"/>
          <p:cNvSpPr/>
          <p:nvPr/>
        </p:nvSpPr>
        <p:spPr>
          <a:xfrm>
            <a:off x="1724412" y="3267681"/>
            <a:ext cx="1213" cy="1449"/>
          </a:xfrm>
          <a:custGeom>
            <a:avLst/>
            <a:gdLst/>
            <a:ahLst/>
            <a:cxnLst/>
            <a:rect l="l" t="t" r="r" b="b"/>
            <a:pathLst>
              <a:path w="41" h="49" extrusionOk="0">
                <a:moveTo>
                  <a:pt x="5" y="1"/>
                </a:moveTo>
                <a:cubicBezTo>
                  <a:pt x="1" y="1"/>
                  <a:pt x="9" y="17"/>
                  <a:pt x="40" y="48"/>
                </a:cubicBezTo>
                <a:cubicBezTo>
                  <a:pt x="24" y="17"/>
                  <a:pt x="9" y="1"/>
                  <a:pt x="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42"/>
          <p:cNvSpPr/>
          <p:nvPr/>
        </p:nvSpPr>
        <p:spPr>
          <a:xfrm>
            <a:off x="457200" y="3242243"/>
            <a:ext cx="4023472" cy="1494352"/>
          </a:xfrm>
          <a:custGeom>
            <a:avLst/>
            <a:gdLst/>
            <a:ahLst/>
            <a:cxnLst/>
            <a:rect l="l" t="t" r="r" b="b"/>
            <a:pathLst>
              <a:path w="136020" h="50519" extrusionOk="0">
                <a:moveTo>
                  <a:pt x="85893" y="2479"/>
                </a:moveTo>
                <a:cubicBezTo>
                  <a:pt x="85575" y="2479"/>
                  <a:pt x="85419" y="2487"/>
                  <a:pt x="86397" y="2500"/>
                </a:cubicBezTo>
                <a:lnTo>
                  <a:pt x="86397" y="2500"/>
                </a:lnTo>
                <a:cubicBezTo>
                  <a:pt x="86653" y="2486"/>
                  <a:pt x="86198" y="2479"/>
                  <a:pt x="85893" y="2479"/>
                </a:cubicBezTo>
                <a:close/>
                <a:moveTo>
                  <a:pt x="106598" y="3664"/>
                </a:moveTo>
                <a:cubicBezTo>
                  <a:pt x="107580" y="3664"/>
                  <a:pt x="108562" y="3695"/>
                  <a:pt x="109575" y="3695"/>
                </a:cubicBezTo>
                <a:cubicBezTo>
                  <a:pt x="115017" y="3740"/>
                  <a:pt x="120459" y="3785"/>
                  <a:pt x="125900" y="3785"/>
                </a:cubicBezTo>
                <a:cubicBezTo>
                  <a:pt x="128154" y="3785"/>
                  <a:pt x="130408" y="3777"/>
                  <a:pt x="132662" y="3759"/>
                </a:cubicBezTo>
                <a:cubicBezTo>
                  <a:pt x="133517" y="3759"/>
                  <a:pt x="134372" y="3727"/>
                  <a:pt x="135259" y="3727"/>
                </a:cubicBezTo>
                <a:cubicBezTo>
                  <a:pt x="135101" y="6451"/>
                  <a:pt x="135101" y="9206"/>
                  <a:pt x="135069" y="11961"/>
                </a:cubicBezTo>
                <a:cubicBezTo>
                  <a:pt x="135037" y="14811"/>
                  <a:pt x="134911" y="17661"/>
                  <a:pt x="134847" y="20480"/>
                </a:cubicBezTo>
                <a:cubicBezTo>
                  <a:pt x="134816" y="21968"/>
                  <a:pt x="134784" y="38436"/>
                  <a:pt x="134784" y="39925"/>
                </a:cubicBezTo>
                <a:cubicBezTo>
                  <a:pt x="132757" y="39917"/>
                  <a:pt x="130730" y="39915"/>
                  <a:pt x="128704" y="39915"/>
                </a:cubicBezTo>
                <a:cubicBezTo>
                  <a:pt x="126678" y="39915"/>
                  <a:pt x="124652" y="39917"/>
                  <a:pt x="122627" y="39917"/>
                </a:cubicBezTo>
                <a:cubicBezTo>
                  <a:pt x="118577" y="39917"/>
                  <a:pt x="114532" y="39909"/>
                  <a:pt x="110494" y="39861"/>
                </a:cubicBezTo>
                <a:cubicBezTo>
                  <a:pt x="107517" y="39861"/>
                  <a:pt x="104540" y="39830"/>
                  <a:pt x="101563" y="39798"/>
                </a:cubicBezTo>
                <a:cubicBezTo>
                  <a:pt x="101721" y="36441"/>
                  <a:pt x="101183" y="21525"/>
                  <a:pt x="105775" y="16901"/>
                </a:cubicBezTo>
                <a:cubicBezTo>
                  <a:pt x="106852" y="15539"/>
                  <a:pt x="108340" y="13798"/>
                  <a:pt x="108942" y="12183"/>
                </a:cubicBezTo>
                <a:cubicBezTo>
                  <a:pt x="109480" y="10726"/>
                  <a:pt x="109639" y="9047"/>
                  <a:pt x="109164" y="7527"/>
                </a:cubicBezTo>
                <a:cubicBezTo>
                  <a:pt x="108879" y="6704"/>
                  <a:pt x="108372" y="6007"/>
                  <a:pt x="107802" y="5342"/>
                </a:cubicBezTo>
                <a:cubicBezTo>
                  <a:pt x="107359" y="4804"/>
                  <a:pt x="106915" y="4297"/>
                  <a:pt x="106598" y="3664"/>
                </a:cubicBezTo>
                <a:close/>
                <a:moveTo>
                  <a:pt x="82672" y="3461"/>
                </a:moveTo>
                <a:cubicBezTo>
                  <a:pt x="82881" y="3461"/>
                  <a:pt x="83675" y="3465"/>
                  <a:pt x="85729" y="3474"/>
                </a:cubicBezTo>
                <a:cubicBezTo>
                  <a:pt x="92537" y="3505"/>
                  <a:pt x="99346" y="3600"/>
                  <a:pt x="106155" y="3664"/>
                </a:cubicBezTo>
                <a:cubicBezTo>
                  <a:pt x="106567" y="4962"/>
                  <a:pt x="107834" y="5880"/>
                  <a:pt x="108404" y="7084"/>
                </a:cubicBezTo>
                <a:cubicBezTo>
                  <a:pt x="109069" y="8541"/>
                  <a:pt x="108879" y="10219"/>
                  <a:pt x="108372" y="11676"/>
                </a:cubicBezTo>
                <a:cubicBezTo>
                  <a:pt x="107232" y="14906"/>
                  <a:pt x="103780" y="15539"/>
                  <a:pt x="101975" y="21652"/>
                </a:cubicBezTo>
                <a:cubicBezTo>
                  <a:pt x="100170" y="27795"/>
                  <a:pt x="100866" y="38024"/>
                  <a:pt x="100898" y="39798"/>
                </a:cubicBezTo>
                <a:cubicBezTo>
                  <a:pt x="95483" y="39735"/>
                  <a:pt x="90099" y="39671"/>
                  <a:pt x="84683" y="39640"/>
                </a:cubicBezTo>
                <a:cubicBezTo>
                  <a:pt x="83219" y="39634"/>
                  <a:pt x="82306" y="39631"/>
                  <a:pt x="81748" y="39631"/>
                </a:cubicBezTo>
                <a:cubicBezTo>
                  <a:pt x="79154" y="39631"/>
                  <a:pt x="84233" y="39688"/>
                  <a:pt x="77431" y="39766"/>
                </a:cubicBezTo>
                <a:cubicBezTo>
                  <a:pt x="70401" y="39830"/>
                  <a:pt x="63402" y="39893"/>
                  <a:pt x="56371" y="39925"/>
                </a:cubicBezTo>
                <a:cubicBezTo>
                  <a:pt x="48897" y="39988"/>
                  <a:pt x="41424" y="40020"/>
                  <a:pt x="33950" y="40051"/>
                </a:cubicBezTo>
                <a:lnTo>
                  <a:pt x="30973" y="40051"/>
                </a:lnTo>
                <a:cubicBezTo>
                  <a:pt x="30909" y="37803"/>
                  <a:pt x="30846" y="20607"/>
                  <a:pt x="30814" y="18390"/>
                </a:cubicBezTo>
                <a:cubicBezTo>
                  <a:pt x="30783" y="15128"/>
                  <a:pt x="30783" y="11898"/>
                  <a:pt x="30909" y="8667"/>
                </a:cubicBezTo>
                <a:cubicBezTo>
                  <a:pt x="30909" y="7749"/>
                  <a:pt x="30973" y="6862"/>
                  <a:pt x="31004" y="5975"/>
                </a:cubicBezTo>
                <a:cubicBezTo>
                  <a:pt x="31036" y="5184"/>
                  <a:pt x="31036" y="4392"/>
                  <a:pt x="31068" y="3600"/>
                </a:cubicBezTo>
                <a:cubicBezTo>
                  <a:pt x="39112" y="3632"/>
                  <a:pt x="47124" y="3632"/>
                  <a:pt x="55136" y="3632"/>
                </a:cubicBezTo>
                <a:cubicBezTo>
                  <a:pt x="63529" y="3632"/>
                  <a:pt x="71889" y="3600"/>
                  <a:pt x="80281" y="3537"/>
                </a:cubicBezTo>
                <a:cubicBezTo>
                  <a:pt x="85892" y="3491"/>
                  <a:pt x="82100" y="3461"/>
                  <a:pt x="82672" y="3461"/>
                </a:cubicBezTo>
                <a:close/>
                <a:moveTo>
                  <a:pt x="475" y="3474"/>
                </a:moveTo>
                <a:lnTo>
                  <a:pt x="475" y="3474"/>
                </a:lnTo>
                <a:cubicBezTo>
                  <a:pt x="2407" y="3569"/>
                  <a:pt x="4307" y="3569"/>
                  <a:pt x="6208" y="3569"/>
                </a:cubicBezTo>
                <a:cubicBezTo>
                  <a:pt x="8139" y="3600"/>
                  <a:pt x="10039" y="3600"/>
                  <a:pt x="11971" y="3600"/>
                </a:cubicBezTo>
                <a:lnTo>
                  <a:pt x="14980" y="3600"/>
                </a:lnTo>
                <a:cubicBezTo>
                  <a:pt x="14790" y="6197"/>
                  <a:pt x="14631" y="8794"/>
                  <a:pt x="14473" y="11391"/>
                </a:cubicBezTo>
                <a:cubicBezTo>
                  <a:pt x="14251" y="14969"/>
                  <a:pt x="14093" y="18516"/>
                  <a:pt x="13998" y="22095"/>
                </a:cubicBezTo>
                <a:cubicBezTo>
                  <a:pt x="13966" y="23045"/>
                  <a:pt x="13935" y="38974"/>
                  <a:pt x="13935" y="39956"/>
                </a:cubicBezTo>
                <a:cubicBezTo>
                  <a:pt x="10451" y="39956"/>
                  <a:pt x="6968" y="39988"/>
                  <a:pt x="3484" y="40051"/>
                </a:cubicBezTo>
                <a:cubicBezTo>
                  <a:pt x="2597" y="40051"/>
                  <a:pt x="1679" y="40083"/>
                  <a:pt x="760" y="40146"/>
                </a:cubicBezTo>
                <a:cubicBezTo>
                  <a:pt x="824" y="38753"/>
                  <a:pt x="760" y="22380"/>
                  <a:pt x="760" y="20987"/>
                </a:cubicBezTo>
                <a:cubicBezTo>
                  <a:pt x="760" y="19561"/>
                  <a:pt x="729" y="18105"/>
                  <a:pt x="697" y="16680"/>
                </a:cubicBezTo>
                <a:cubicBezTo>
                  <a:pt x="665" y="13829"/>
                  <a:pt x="665" y="10947"/>
                  <a:pt x="634" y="8097"/>
                </a:cubicBezTo>
                <a:cubicBezTo>
                  <a:pt x="602" y="7274"/>
                  <a:pt x="602" y="6482"/>
                  <a:pt x="570" y="5659"/>
                </a:cubicBezTo>
                <a:cubicBezTo>
                  <a:pt x="570" y="4962"/>
                  <a:pt x="570" y="4202"/>
                  <a:pt x="475" y="3474"/>
                </a:cubicBezTo>
                <a:close/>
                <a:moveTo>
                  <a:pt x="29438" y="872"/>
                </a:moveTo>
                <a:cubicBezTo>
                  <a:pt x="30037" y="872"/>
                  <a:pt x="30637" y="883"/>
                  <a:pt x="31226" y="940"/>
                </a:cubicBezTo>
                <a:lnTo>
                  <a:pt x="31479" y="940"/>
                </a:lnTo>
                <a:cubicBezTo>
                  <a:pt x="31479" y="940"/>
                  <a:pt x="31479" y="940"/>
                  <a:pt x="31479" y="972"/>
                </a:cubicBezTo>
                <a:lnTo>
                  <a:pt x="31606" y="972"/>
                </a:lnTo>
                <a:cubicBezTo>
                  <a:pt x="31986" y="1542"/>
                  <a:pt x="32271" y="2144"/>
                  <a:pt x="32461" y="2745"/>
                </a:cubicBezTo>
                <a:cubicBezTo>
                  <a:pt x="31448" y="2745"/>
                  <a:pt x="30434" y="2745"/>
                  <a:pt x="29421" y="2777"/>
                </a:cubicBezTo>
                <a:cubicBezTo>
                  <a:pt x="28851" y="2777"/>
                  <a:pt x="28851" y="3600"/>
                  <a:pt x="29421" y="3600"/>
                </a:cubicBezTo>
                <a:lnTo>
                  <a:pt x="30213" y="3600"/>
                </a:lnTo>
                <a:cubicBezTo>
                  <a:pt x="30181" y="4265"/>
                  <a:pt x="30149" y="4962"/>
                  <a:pt x="30118" y="5627"/>
                </a:cubicBezTo>
                <a:cubicBezTo>
                  <a:pt x="30086" y="6451"/>
                  <a:pt x="30054" y="7242"/>
                  <a:pt x="30054" y="8034"/>
                </a:cubicBezTo>
                <a:cubicBezTo>
                  <a:pt x="30023" y="9649"/>
                  <a:pt x="29959" y="11296"/>
                  <a:pt x="29959" y="12911"/>
                </a:cubicBezTo>
                <a:cubicBezTo>
                  <a:pt x="29896" y="16141"/>
                  <a:pt x="29896" y="19371"/>
                  <a:pt x="29959" y="22633"/>
                </a:cubicBezTo>
                <a:cubicBezTo>
                  <a:pt x="29991" y="24438"/>
                  <a:pt x="30023" y="41223"/>
                  <a:pt x="30118" y="43060"/>
                </a:cubicBezTo>
                <a:cubicBezTo>
                  <a:pt x="30118" y="43250"/>
                  <a:pt x="30276" y="43471"/>
                  <a:pt x="30466" y="43535"/>
                </a:cubicBezTo>
                <a:cubicBezTo>
                  <a:pt x="30973" y="43598"/>
                  <a:pt x="31448" y="43693"/>
                  <a:pt x="31923" y="43788"/>
                </a:cubicBezTo>
                <a:cubicBezTo>
                  <a:pt x="29389" y="45213"/>
                  <a:pt x="26824" y="46638"/>
                  <a:pt x="24291" y="48063"/>
                </a:cubicBezTo>
                <a:cubicBezTo>
                  <a:pt x="23562" y="48475"/>
                  <a:pt x="22834" y="48887"/>
                  <a:pt x="22105" y="49299"/>
                </a:cubicBezTo>
                <a:cubicBezTo>
                  <a:pt x="21837" y="49448"/>
                  <a:pt x="21512" y="49681"/>
                  <a:pt x="21211" y="49681"/>
                </a:cubicBezTo>
                <a:cubicBezTo>
                  <a:pt x="21192" y="49681"/>
                  <a:pt x="21174" y="49680"/>
                  <a:pt x="21155" y="49679"/>
                </a:cubicBezTo>
                <a:cubicBezTo>
                  <a:pt x="20807" y="49679"/>
                  <a:pt x="20490" y="49425"/>
                  <a:pt x="20205" y="49235"/>
                </a:cubicBezTo>
                <a:cubicBezTo>
                  <a:pt x="18812" y="48348"/>
                  <a:pt x="17418" y="47462"/>
                  <a:pt x="16057" y="46543"/>
                </a:cubicBezTo>
                <a:cubicBezTo>
                  <a:pt x="14758" y="45720"/>
                  <a:pt x="13491" y="44897"/>
                  <a:pt x="12256" y="44010"/>
                </a:cubicBezTo>
                <a:cubicBezTo>
                  <a:pt x="12953" y="43820"/>
                  <a:pt x="13681" y="43661"/>
                  <a:pt x="14378" y="43471"/>
                </a:cubicBezTo>
                <a:cubicBezTo>
                  <a:pt x="14536" y="43408"/>
                  <a:pt x="14663" y="43250"/>
                  <a:pt x="14663" y="43060"/>
                </a:cubicBezTo>
                <a:cubicBezTo>
                  <a:pt x="14695" y="39513"/>
                  <a:pt x="14790" y="20987"/>
                  <a:pt x="14916" y="17408"/>
                </a:cubicBezTo>
                <a:cubicBezTo>
                  <a:pt x="15075" y="13861"/>
                  <a:pt x="15297" y="10282"/>
                  <a:pt x="15550" y="6736"/>
                </a:cubicBezTo>
                <a:cubicBezTo>
                  <a:pt x="15708" y="4867"/>
                  <a:pt x="15867" y="2999"/>
                  <a:pt x="16057" y="1130"/>
                </a:cubicBezTo>
                <a:cubicBezTo>
                  <a:pt x="18685" y="1067"/>
                  <a:pt x="21345" y="972"/>
                  <a:pt x="23974" y="940"/>
                </a:cubicBezTo>
                <a:cubicBezTo>
                  <a:pt x="25399" y="908"/>
                  <a:pt x="26824" y="877"/>
                  <a:pt x="28249" y="877"/>
                </a:cubicBezTo>
                <a:cubicBezTo>
                  <a:pt x="28642" y="877"/>
                  <a:pt x="29040" y="872"/>
                  <a:pt x="29438" y="872"/>
                </a:cubicBezTo>
                <a:close/>
                <a:moveTo>
                  <a:pt x="26929" y="1"/>
                </a:moveTo>
                <a:cubicBezTo>
                  <a:pt x="24636" y="1"/>
                  <a:pt x="22332" y="68"/>
                  <a:pt x="20047" y="117"/>
                </a:cubicBezTo>
                <a:cubicBezTo>
                  <a:pt x="18590" y="180"/>
                  <a:pt x="17133" y="212"/>
                  <a:pt x="15645" y="275"/>
                </a:cubicBezTo>
                <a:cubicBezTo>
                  <a:pt x="15392" y="275"/>
                  <a:pt x="15233" y="465"/>
                  <a:pt x="15233" y="718"/>
                </a:cubicBezTo>
                <a:cubicBezTo>
                  <a:pt x="15170" y="1415"/>
                  <a:pt x="15107" y="2080"/>
                  <a:pt x="15043" y="2777"/>
                </a:cubicBezTo>
                <a:cubicBezTo>
                  <a:pt x="11275" y="2809"/>
                  <a:pt x="7506" y="2840"/>
                  <a:pt x="3737" y="2872"/>
                </a:cubicBezTo>
                <a:cubicBezTo>
                  <a:pt x="2597" y="2904"/>
                  <a:pt x="1489" y="2935"/>
                  <a:pt x="380" y="3030"/>
                </a:cubicBezTo>
                <a:lnTo>
                  <a:pt x="317" y="3030"/>
                </a:lnTo>
                <a:cubicBezTo>
                  <a:pt x="301" y="3025"/>
                  <a:pt x="285" y="3022"/>
                  <a:pt x="268" y="3022"/>
                </a:cubicBezTo>
                <a:cubicBezTo>
                  <a:pt x="182" y="3022"/>
                  <a:pt x="90" y="3088"/>
                  <a:pt x="64" y="3220"/>
                </a:cubicBezTo>
                <a:cubicBezTo>
                  <a:pt x="0" y="3917"/>
                  <a:pt x="0" y="4645"/>
                  <a:pt x="0" y="5374"/>
                </a:cubicBezTo>
                <a:cubicBezTo>
                  <a:pt x="0" y="6102"/>
                  <a:pt x="0" y="6831"/>
                  <a:pt x="0" y="7559"/>
                </a:cubicBezTo>
                <a:cubicBezTo>
                  <a:pt x="0" y="8984"/>
                  <a:pt x="0" y="10409"/>
                  <a:pt x="0" y="11866"/>
                </a:cubicBezTo>
                <a:cubicBezTo>
                  <a:pt x="32" y="14716"/>
                  <a:pt x="0" y="17598"/>
                  <a:pt x="32" y="20448"/>
                </a:cubicBezTo>
                <a:cubicBezTo>
                  <a:pt x="64" y="22063"/>
                  <a:pt x="0" y="38658"/>
                  <a:pt x="95" y="40273"/>
                </a:cubicBezTo>
                <a:cubicBezTo>
                  <a:pt x="95" y="40368"/>
                  <a:pt x="127" y="40400"/>
                  <a:pt x="159" y="40463"/>
                </a:cubicBezTo>
                <a:cubicBezTo>
                  <a:pt x="190" y="40526"/>
                  <a:pt x="254" y="40621"/>
                  <a:pt x="380" y="40621"/>
                </a:cubicBezTo>
                <a:cubicBezTo>
                  <a:pt x="2186" y="40716"/>
                  <a:pt x="3991" y="40716"/>
                  <a:pt x="5796" y="40716"/>
                </a:cubicBezTo>
                <a:cubicBezTo>
                  <a:pt x="7538" y="40716"/>
                  <a:pt x="9311" y="40748"/>
                  <a:pt x="11085" y="40748"/>
                </a:cubicBezTo>
                <a:lnTo>
                  <a:pt x="13903" y="40748"/>
                </a:lnTo>
                <a:cubicBezTo>
                  <a:pt x="13871" y="41413"/>
                  <a:pt x="13871" y="42078"/>
                  <a:pt x="13871" y="42743"/>
                </a:cubicBezTo>
                <a:cubicBezTo>
                  <a:pt x="12953" y="42933"/>
                  <a:pt x="12035" y="43155"/>
                  <a:pt x="11116" y="43376"/>
                </a:cubicBezTo>
                <a:cubicBezTo>
                  <a:pt x="10736" y="43503"/>
                  <a:pt x="10705" y="43978"/>
                  <a:pt x="11021" y="44168"/>
                </a:cubicBezTo>
                <a:cubicBezTo>
                  <a:pt x="12446" y="45087"/>
                  <a:pt x="13840" y="46068"/>
                  <a:pt x="15233" y="46987"/>
                </a:cubicBezTo>
                <a:cubicBezTo>
                  <a:pt x="16658" y="47937"/>
                  <a:pt x="18052" y="48855"/>
                  <a:pt x="19477" y="49742"/>
                </a:cubicBezTo>
                <a:cubicBezTo>
                  <a:pt x="20013" y="50099"/>
                  <a:pt x="20569" y="50518"/>
                  <a:pt x="21196" y="50518"/>
                </a:cubicBezTo>
                <a:cubicBezTo>
                  <a:pt x="21347" y="50518"/>
                  <a:pt x="21502" y="50494"/>
                  <a:pt x="21662" y="50439"/>
                </a:cubicBezTo>
                <a:cubicBezTo>
                  <a:pt x="22042" y="50312"/>
                  <a:pt x="22390" y="50090"/>
                  <a:pt x="22739" y="49900"/>
                </a:cubicBezTo>
                <a:lnTo>
                  <a:pt x="23879" y="49267"/>
                </a:lnTo>
                <a:cubicBezTo>
                  <a:pt x="25399" y="48443"/>
                  <a:pt x="26919" y="47588"/>
                  <a:pt x="28439" y="46765"/>
                </a:cubicBezTo>
                <a:cubicBezTo>
                  <a:pt x="30149" y="45815"/>
                  <a:pt x="31859" y="44897"/>
                  <a:pt x="33570" y="43946"/>
                </a:cubicBezTo>
                <a:cubicBezTo>
                  <a:pt x="33918" y="43756"/>
                  <a:pt x="33886" y="43155"/>
                  <a:pt x="33475" y="43060"/>
                </a:cubicBezTo>
                <a:lnTo>
                  <a:pt x="31068" y="42648"/>
                </a:lnTo>
                <a:cubicBezTo>
                  <a:pt x="31068" y="42046"/>
                  <a:pt x="31036" y="41413"/>
                  <a:pt x="31004" y="40811"/>
                </a:cubicBezTo>
                <a:cubicBezTo>
                  <a:pt x="36114" y="40811"/>
                  <a:pt x="41223" y="40825"/>
                  <a:pt x="46323" y="40825"/>
                </a:cubicBezTo>
                <a:cubicBezTo>
                  <a:pt x="48873" y="40825"/>
                  <a:pt x="51420" y="40822"/>
                  <a:pt x="53964" y="40811"/>
                </a:cubicBezTo>
                <a:cubicBezTo>
                  <a:pt x="60837" y="40811"/>
                  <a:pt x="67677" y="40780"/>
                  <a:pt x="74518" y="40716"/>
                </a:cubicBezTo>
                <a:cubicBezTo>
                  <a:pt x="81599" y="40662"/>
                  <a:pt x="88657" y="40583"/>
                  <a:pt x="95731" y="40583"/>
                </a:cubicBezTo>
                <a:cubicBezTo>
                  <a:pt x="96851" y="40583"/>
                  <a:pt x="97972" y="40585"/>
                  <a:pt x="99093" y="40590"/>
                </a:cubicBezTo>
                <a:cubicBezTo>
                  <a:pt x="107707" y="40621"/>
                  <a:pt x="98776" y="40716"/>
                  <a:pt x="107390" y="40811"/>
                </a:cubicBezTo>
                <a:cubicBezTo>
                  <a:pt x="113808" y="40860"/>
                  <a:pt x="120225" y="40927"/>
                  <a:pt x="126657" y="40927"/>
                </a:cubicBezTo>
                <a:cubicBezTo>
                  <a:pt x="128605" y="40927"/>
                  <a:pt x="130553" y="40921"/>
                  <a:pt x="132504" y="40906"/>
                </a:cubicBezTo>
                <a:cubicBezTo>
                  <a:pt x="133485" y="40906"/>
                  <a:pt x="134467" y="40875"/>
                  <a:pt x="135449" y="40843"/>
                </a:cubicBezTo>
                <a:cubicBezTo>
                  <a:pt x="135987" y="40843"/>
                  <a:pt x="136019" y="40115"/>
                  <a:pt x="135607" y="39956"/>
                </a:cubicBezTo>
                <a:cubicBezTo>
                  <a:pt x="135639" y="37201"/>
                  <a:pt x="135702" y="19466"/>
                  <a:pt x="135702" y="16711"/>
                </a:cubicBezTo>
                <a:cubicBezTo>
                  <a:pt x="135702" y="13861"/>
                  <a:pt x="135766" y="11011"/>
                  <a:pt x="135829" y="8161"/>
                </a:cubicBezTo>
                <a:cubicBezTo>
                  <a:pt x="135861" y="6609"/>
                  <a:pt x="135861" y="5057"/>
                  <a:pt x="135797" y="3505"/>
                </a:cubicBezTo>
                <a:cubicBezTo>
                  <a:pt x="135987" y="3220"/>
                  <a:pt x="135861" y="2777"/>
                  <a:pt x="135417" y="2777"/>
                </a:cubicBezTo>
                <a:cubicBezTo>
                  <a:pt x="133695" y="2770"/>
                  <a:pt x="131972" y="2767"/>
                  <a:pt x="130248" y="2767"/>
                </a:cubicBezTo>
                <a:cubicBezTo>
                  <a:pt x="127172" y="2767"/>
                  <a:pt x="124094" y="2775"/>
                  <a:pt x="121017" y="2775"/>
                </a:cubicBezTo>
                <a:cubicBezTo>
                  <a:pt x="118204" y="2775"/>
                  <a:pt x="115392" y="2769"/>
                  <a:pt x="112584" y="2745"/>
                </a:cubicBezTo>
                <a:cubicBezTo>
                  <a:pt x="104635" y="2682"/>
                  <a:pt x="96686" y="2587"/>
                  <a:pt x="88737" y="2524"/>
                </a:cubicBezTo>
                <a:cubicBezTo>
                  <a:pt x="87615" y="2514"/>
                  <a:pt x="86872" y="2506"/>
                  <a:pt x="86397" y="2500"/>
                </a:cubicBezTo>
                <a:lnTo>
                  <a:pt x="86397" y="2500"/>
                </a:lnTo>
                <a:cubicBezTo>
                  <a:pt x="86168" y="2512"/>
                  <a:pt x="85370" y="2531"/>
                  <a:pt x="83385" y="2555"/>
                </a:cubicBezTo>
                <a:cubicBezTo>
                  <a:pt x="75056" y="2619"/>
                  <a:pt x="66695" y="2650"/>
                  <a:pt x="58366" y="2682"/>
                </a:cubicBezTo>
                <a:cubicBezTo>
                  <a:pt x="49974" y="2714"/>
                  <a:pt x="41582" y="2714"/>
                  <a:pt x="33190" y="2745"/>
                </a:cubicBezTo>
                <a:cubicBezTo>
                  <a:pt x="33000" y="1985"/>
                  <a:pt x="32746" y="1225"/>
                  <a:pt x="32334" y="592"/>
                </a:cubicBezTo>
                <a:cubicBezTo>
                  <a:pt x="32208" y="433"/>
                  <a:pt x="32113" y="307"/>
                  <a:pt x="31954" y="243"/>
                </a:cubicBezTo>
                <a:cubicBezTo>
                  <a:pt x="31859" y="212"/>
                  <a:pt x="31764" y="180"/>
                  <a:pt x="31669" y="180"/>
                </a:cubicBezTo>
                <a:cubicBezTo>
                  <a:pt x="30814" y="22"/>
                  <a:pt x="29896" y="22"/>
                  <a:pt x="29009" y="22"/>
                </a:cubicBezTo>
                <a:cubicBezTo>
                  <a:pt x="28317" y="7"/>
                  <a:pt x="27624" y="1"/>
                  <a:pt x="26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42"/>
          <p:cNvSpPr/>
          <p:nvPr/>
        </p:nvSpPr>
        <p:spPr>
          <a:xfrm>
            <a:off x="848781" y="3270048"/>
            <a:ext cx="544272" cy="1459507"/>
          </a:xfrm>
          <a:custGeom>
            <a:avLst/>
            <a:gdLst/>
            <a:ahLst/>
            <a:cxnLst/>
            <a:rect l="l" t="t" r="r" b="b"/>
            <a:pathLst>
              <a:path w="18400" h="49341" extrusionOk="0">
                <a:moveTo>
                  <a:pt x="11125" y="42388"/>
                </a:moveTo>
                <a:cubicBezTo>
                  <a:pt x="11052" y="42388"/>
                  <a:pt x="11346" y="42909"/>
                  <a:pt x="12193" y="43957"/>
                </a:cubicBezTo>
                <a:cubicBezTo>
                  <a:pt x="11844" y="43434"/>
                  <a:pt x="11505" y="42921"/>
                  <a:pt x="11169" y="42412"/>
                </a:cubicBezTo>
                <a:lnTo>
                  <a:pt x="11169" y="42412"/>
                </a:lnTo>
                <a:cubicBezTo>
                  <a:pt x="11149" y="42396"/>
                  <a:pt x="11134" y="42388"/>
                  <a:pt x="11125" y="42388"/>
                </a:cubicBezTo>
                <a:close/>
                <a:moveTo>
                  <a:pt x="11932" y="44157"/>
                </a:moveTo>
                <a:cubicBezTo>
                  <a:pt x="12016" y="44272"/>
                  <a:pt x="12178" y="44488"/>
                  <a:pt x="12446" y="44843"/>
                </a:cubicBezTo>
                <a:cubicBezTo>
                  <a:pt x="12275" y="44615"/>
                  <a:pt x="12104" y="44387"/>
                  <a:pt x="11932" y="44157"/>
                </a:cubicBezTo>
                <a:close/>
                <a:moveTo>
                  <a:pt x="6397" y="0"/>
                </a:moveTo>
                <a:cubicBezTo>
                  <a:pt x="6334" y="32"/>
                  <a:pt x="6302" y="63"/>
                  <a:pt x="6271" y="127"/>
                </a:cubicBezTo>
                <a:cubicBezTo>
                  <a:pt x="6271" y="158"/>
                  <a:pt x="6271" y="158"/>
                  <a:pt x="6334" y="253"/>
                </a:cubicBezTo>
                <a:lnTo>
                  <a:pt x="6366" y="317"/>
                </a:lnTo>
                <a:cubicBezTo>
                  <a:pt x="6587" y="697"/>
                  <a:pt x="11654" y="7759"/>
                  <a:pt x="15708" y="13364"/>
                </a:cubicBezTo>
                <a:lnTo>
                  <a:pt x="7506" y="3420"/>
                </a:lnTo>
                <a:cubicBezTo>
                  <a:pt x="7469" y="3383"/>
                  <a:pt x="7431" y="3368"/>
                  <a:pt x="7394" y="3368"/>
                </a:cubicBezTo>
                <a:cubicBezTo>
                  <a:pt x="7368" y="3368"/>
                  <a:pt x="7342" y="3376"/>
                  <a:pt x="7316" y="3389"/>
                </a:cubicBezTo>
                <a:cubicBezTo>
                  <a:pt x="7252" y="3420"/>
                  <a:pt x="7252" y="3484"/>
                  <a:pt x="7221" y="3515"/>
                </a:cubicBezTo>
                <a:cubicBezTo>
                  <a:pt x="7189" y="3769"/>
                  <a:pt x="13586" y="12794"/>
                  <a:pt x="16468" y="16690"/>
                </a:cubicBezTo>
                <a:lnTo>
                  <a:pt x="3515" y="570"/>
                </a:lnTo>
                <a:cubicBezTo>
                  <a:pt x="3479" y="552"/>
                  <a:pt x="3432" y="534"/>
                  <a:pt x="3386" y="534"/>
                </a:cubicBezTo>
                <a:cubicBezTo>
                  <a:pt x="3353" y="534"/>
                  <a:pt x="3320" y="543"/>
                  <a:pt x="3294" y="570"/>
                </a:cubicBezTo>
                <a:cubicBezTo>
                  <a:pt x="3230" y="602"/>
                  <a:pt x="3230" y="697"/>
                  <a:pt x="3294" y="760"/>
                </a:cubicBezTo>
                <a:lnTo>
                  <a:pt x="15835" y="17228"/>
                </a:lnTo>
                <a:cubicBezTo>
                  <a:pt x="15204" y="16471"/>
                  <a:pt x="2385" y="1108"/>
                  <a:pt x="2124" y="1108"/>
                </a:cubicBezTo>
                <a:cubicBezTo>
                  <a:pt x="2123" y="1108"/>
                  <a:pt x="2123" y="1108"/>
                  <a:pt x="2122" y="1109"/>
                </a:cubicBezTo>
                <a:cubicBezTo>
                  <a:pt x="2090" y="1140"/>
                  <a:pt x="2059" y="1172"/>
                  <a:pt x="2059" y="1204"/>
                </a:cubicBezTo>
                <a:cubicBezTo>
                  <a:pt x="2059" y="1299"/>
                  <a:pt x="7284" y="7126"/>
                  <a:pt x="14219" y="16690"/>
                </a:cubicBezTo>
                <a:cubicBezTo>
                  <a:pt x="13620" y="15932"/>
                  <a:pt x="2301" y="3230"/>
                  <a:pt x="2061" y="3230"/>
                </a:cubicBezTo>
                <a:cubicBezTo>
                  <a:pt x="2060" y="3230"/>
                  <a:pt x="2059" y="3230"/>
                  <a:pt x="2059" y="3230"/>
                </a:cubicBezTo>
                <a:cubicBezTo>
                  <a:pt x="1995" y="3262"/>
                  <a:pt x="1995" y="3294"/>
                  <a:pt x="1964" y="3357"/>
                </a:cubicBezTo>
                <a:cubicBezTo>
                  <a:pt x="1932" y="3579"/>
                  <a:pt x="16088" y="20933"/>
                  <a:pt x="17133" y="22327"/>
                </a:cubicBezTo>
                <a:cubicBezTo>
                  <a:pt x="16061" y="20971"/>
                  <a:pt x="3751" y="6745"/>
                  <a:pt x="3486" y="6745"/>
                </a:cubicBezTo>
                <a:cubicBezTo>
                  <a:pt x="3485" y="6745"/>
                  <a:pt x="3484" y="6745"/>
                  <a:pt x="3484" y="6746"/>
                </a:cubicBezTo>
                <a:cubicBezTo>
                  <a:pt x="3420" y="6777"/>
                  <a:pt x="3420" y="6809"/>
                  <a:pt x="3389" y="6841"/>
                </a:cubicBezTo>
                <a:cubicBezTo>
                  <a:pt x="3357" y="7126"/>
                  <a:pt x="8741" y="13238"/>
                  <a:pt x="15486" y="22390"/>
                </a:cubicBezTo>
                <a:cubicBezTo>
                  <a:pt x="15496" y="22404"/>
                  <a:pt x="15500" y="22411"/>
                  <a:pt x="15498" y="22411"/>
                </a:cubicBezTo>
                <a:cubicBezTo>
                  <a:pt x="15408" y="22411"/>
                  <a:pt x="2491" y="7370"/>
                  <a:pt x="1995" y="6936"/>
                </a:cubicBezTo>
                <a:cubicBezTo>
                  <a:pt x="1995" y="6936"/>
                  <a:pt x="1995" y="6936"/>
                  <a:pt x="1964" y="6904"/>
                </a:cubicBezTo>
                <a:cubicBezTo>
                  <a:pt x="1900" y="6856"/>
                  <a:pt x="1861" y="6841"/>
                  <a:pt x="1833" y="6841"/>
                </a:cubicBezTo>
                <a:cubicBezTo>
                  <a:pt x="1805" y="6841"/>
                  <a:pt x="1789" y="6856"/>
                  <a:pt x="1774" y="6872"/>
                </a:cubicBezTo>
                <a:cubicBezTo>
                  <a:pt x="1742" y="6904"/>
                  <a:pt x="1710" y="6936"/>
                  <a:pt x="1710" y="6967"/>
                </a:cubicBezTo>
                <a:cubicBezTo>
                  <a:pt x="1710" y="6999"/>
                  <a:pt x="1710" y="7062"/>
                  <a:pt x="1742" y="7094"/>
                </a:cubicBezTo>
                <a:cubicBezTo>
                  <a:pt x="4750" y="11274"/>
                  <a:pt x="11116" y="18463"/>
                  <a:pt x="14156" y="22738"/>
                </a:cubicBezTo>
                <a:cubicBezTo>
                  <a:pt x="14035" y="22584"/>
                  <a:pt x="13989" y="22528"/>
                  <a:pt x="13987" y="22528"/>
                </a:cubicBezTo>
                <a:cubicBezTo>
                  <a:pt x="13982" y="22528"/>
                  <a:pt x="14301" y="22947"/>
                  <a:pt x="14290" y="22947"/>
                </a:cubicBezTo>
                <a:cubicBezTo>
                  <a:pt x="14282" y="22947"/>
                  <a:pt x="14094" y="22717"/>
                  <a:pt x="13459" y="21915"/>
                </a:cubicBezTo>
                <a:cubicBezTo>
                  <a:pt x="11401" y="19318"/>
                  <a:pt x="3927" y="10673"/>
                  <a:pt x="3642" y="10356"/>
                </a:cubicBezTo>
                <a:lnTo>
                  <a:pt x="3610" y="10293"/>
                </a:lnTo>
                <a:lnTo>
                  <a:pt x="3579" y="10324"/>
                </a:lnTo>
                <a:cubicBezTo>
                  <a:pt x="3526" y="10254"/>
                  <a:pt x="3483" y="10233"/>
                  <a:pt x="3450" y="10233"/>
                </a:cubicBezTo>
                <a:cubicBezTo>
                  <a:pt x="3423" y="10233"/>
                  <a:pt x="3403" y="10247"/>
                  <a:pt x="3389" y="10261"/>
                </a:cubicBezTo>
                <a:cubicBezTo>
                  <a:pt x="3357" y="10293"/>
                  <a:pt x="3325" y="10324"/>
                  <a:pt x="3325" y="10356"/>
                </a:cubicBezTo>
                <a:cubicBezTo>
                  <a:pt x="3325" y="10419"/>
                  <a:pt x="3325" y="10451"/>
                  <a:pt x="3357" y="10483"/>
                </a:cubicBezTo>
                <a:lnTo>
                  <a:pt x="15803" y="26824"/>
                </a:lnTo>
                <a:lnTo>
                  <a:pt x="15803" y="26824"/>
                </a:lnTo>
                <a:lnTo>
                  <a:pt x="2185" y="10229"/>
                </a:lnTo>
                <a:cubicBezTo>
                  <a:pt x="2146" y="10190"/>
                  <a:pt x="2095" y="10163"/>
                  <a:pt x="2046" y="10163"/>
                </a:cubicBezTo>
                <a:cubicBezTo>
                  <a:pt x="2017" y="10163"/>
                  <a:pt x="1988" y="10173"/>
                  <a:pt x="1964" y="10198"/>
                </a:cubicBezTo>
                <a:cubicBezTo>
                  <a:pt x="1932" y="10198"/>
                  <a:pt x="1900" y="10261"/>
                  <a:pt x="1900" y="10293"/>
                </a:cubicBezTo>
                <a:cubicBezTo>
                  <a:pt x="1837" y="10609"/>
                  <a:pt x="12256" y="23847"/>
                  <a:pt x="16626" y="29832"/>
                </a:cubicBezTo>
                <a:cubicBezTo>
                  <a:pt x="15898" y="28882"/>
                  <a:pt x="15518" y="28407"/>
                  <a:pt x="14726" y="27425"/>
                </a:cubicBezTo>
                <a:cubicBezTo>
                  <a:pt x="12889" y="25145"/>
                  <a:pt x="11908" y="23878"/>
                  <a:pt x="10514" y="22168"/>
                </a:cubicBezTo>
                <a:cubicBezTo>
                  <a:pt x="9247" y="20553"/>
                  <a:pt x="3389" y="13364"/>
                  <a:pt x="3104" y="13048"/>
                </a:cubicBezTo>
                <a:cubicBezTo>
                  <a:pt x="3072" y="12984"/>
                  <a:pt x="3009" y="12921"/>
                  <a:pt x="2977" y="12858"/>
                </a:cubicBezTo>
                <a:lnTo>
                  <a:pt x="2945" y="12889"/>
                </a:lnTo>
                <a:cubicBezTo>
                  <a:pt x="2898" y="12842"/>
                  <a:pt x="2866" y="12826"/>
                  <a:pt x="2838" y="12826"/>
                </a:cubicBezTo>
                <a:cubicBezTo>
                  <a:pt x="2811" y="12826"/>
                  <a:pt x="2787" y="12842"/>
                  <a:pt x="2755" y="12858"/>
                </a:cubicBezTo>
                <a:cubicBezTo>
                  <a:pt x="2724" y="12858"/>
                  <a:pt x="2724" y="12889"/>
                  <a:pt x="2692" y="12953"/>
                </a:cubicBezTo>
                <a:cubicBezTo>
                  <a:pt x="2692" y="12984"/>
                  <a:pt x="2724" y="13016"/>
                  <a:pt x="2724" y="13048"/>
                </a:cubicBezTo>
                <a:cubicBezTo>
                  <a:pt x="5542" y="16943"/>
                  <a:pt x="13048" y="26792"/>
                  <a:pt x="16151" y="31099"/>
                </a:cubicBezTo>
                <a:cubicBezTo>
                  <a:pt x="14980" y="29611"/>
                  <a:pt x="15676" y="30497"/>
                  <a:pt x="14346" y="28787"/>
                </a:cubicBezTo>
                <a:cubicBezTo>
                  <a:pt x="8646" y="21567"/>
                  <a:pt x="2344" y="13776"/>
                  <a:pt x="1805" y="13206"/>
                </a:cubicBezTo>
                <a:cubicBezTo>
                  <a:pt x="1774" y="13174"/>
                  <a:pt x="1742" y="13143"/>
                  <a:pt x="1710" y="13079"/>
                </a:cubicBezTo>
                <a:lnTo>
                  <a:pt x="1678" y="13111"/>
                </a:lnTo>
                <a:cubicBezTo>
                  <a:pt x="1621" y="13054"/>
                  <a:pt x="1587" y="13043"/>
                  <a:pt x="1555" y="13043"/>
                </a:cubicBezTo>
                <a:cubicBezTo>
                  <a:pt x="1534" y="13043"/>
                  <a:pt x="1514" y="13048"/>
                  <a:pt x="1488" y="13048"/>
                </a:cubicBezTo>
                <a:cubicBezTo>
                  <a:pt x="1457" y="13079"/>
                  <a:pt x="1457" y="13111"/>
                  <a:pt x="1425" y="13174"/>
                </a:cubicBezTo>
                <a:cubicBezTo>
                  <a:pt x="1425" y="13206"/>
                  <a:pt x="1425" y="13238"/>
                  <a:pt x="1457" y="13269"/>
                </a:cubicBezTo>
                <a:cubicBezTo>
                  <a:pt x="5542" y="18811"/>
                  <a:pt x="13681" y="29484"/>
                  <a:pt x="16595" y="33632"/>
                </a:cubicBezTo>
                <a:cubicBezTo>
                  <a:pt x="15581" y="32302"/>
                  <a:pt x="16310" y="33221"/>
                  <a:pt x="14980" y="31542"/>
                </a:cubicBezTo>
                <a:cubicBezTo>
                  <a:pt x="6714" y="20870"/>
                  <a:pt x="2059" y="15043"/>
                  <a:pt x="1457" y="14441"/>
                </a:cubicBezTo>
                <a:lnTo>
                  <a:pt x="1393" y="14346"/>
                </a:lnTo>
                <a:lnTo>
                  <a:pt x="1393" y="14378"/>
                </a:lnTo>
                <a:cubicBezTo>
                  <a:pt x="1313" y="14318"/>
                  <a:pt x="1271" y="14296"/>
                  <a:pt x="1235" y="14296"/>
                </a:cubicBezTo>
                <a:cubicBezTo>
                  <a:pt x="1214" y="14296"/>
                  <a:pt x="1195" y="14303"/>
                  <a:pt x="1172" y="14314"/>
                </a:cubicBezTo>
                <a:cubicBezTo>
                  <a:pt x="1108" y="14378"/>
                  <a:pt x="1108" y="14473"/>
                  <a:pt x="1140" y="14536"/>
                </a:cubicBezTo>
                <a:lnTo>
                  <a:pt x="15265" y="33854"/>
                </a:lnTo>
                <a:lnTo>
                  <a:pt x="15265" y="33854"/>
                </a:lnTo>
                <a:lnTo>
                  <a:pt x="1583" y="16341"/>
                </a:lnTo>
                <a:cubicBezTo>
                  <a:pt x="1565" y="16304"/>
                  <a:pt x="1525" y="16289"/>
                  <a:pt x="1482" y="16289"/>
                </a:cubicBezTo>
                <a:cubicBezTo>
                  <a:pt x="1451" y="16289"/>
                  <a:pt x="1420" y="16296"/>
                  <a:pt x="1393" y="16310"/>
                </a:cubicBezTo>
                <a:cubicBezTo>
                  <a:pt x="1362" y="16341"/>
                  <a:pt x="1330" y="16405"/>
                  <a:pt x="1330" y="16436"/>
                </a:cubicBezTo>
                <a:cubicBezTo>
                  <a:pt x="1235" y="16880"/>
                  <a:pt x="6746" y="24480"/>
                  <a:pt x="11844" y="31447"/>
                </a:cubicBezTo>
                <a:lnTo>
                  <a:pt x="1235" y="17830"/>
                </a:lnTo>
                <a:cubicBezTo>
                  <a:pt x="1217" y="17793"/>
                  <a:pt x="1176" y="17777"/>
                  <a:pt x="1133" y="17777"/>
                </a:cubicBezTo>
                <a:cubicBezTo>
                  <a:pt x="1103" y="17777"/>
                  <a:pt x="1071" y="17785"/>
                  <a:pt x="1045" y="17798"/>
                </a:cubicBezTo>
                <a:cubicBezTo>
                  <a:pt x="982" y="17861"/>
                  <a:pt x="950" y="17956"/>
                  <a:pt x="1013" y="18020"/>
                </a:cubicBezTo>
                <a:cubicBezTo>
                  <a:pt x="5700" y="24512"/>
                  <a:pt x="12193" y="33601"/>
                  <a:pt x="15961" y="38890"/>
                </a:cubicBezTo>
                <a:cubicBezTo>
                  <a:pt x="11686" y="33442"/>
                  <a:pt x="6556" y="26729"/>
                  <a:pt x="1172" y="19635"/>
                </a:cubicBezTo>
                <a:cubicBezTo>
                  <a:pt x="1152" y="19596"/>
                  <a:pt x="1108" y="19569"/>
                  <a:pt x="1063" y="19569"/>
                </a:cubicBezTo>
                <a:cubicBezTo>
                  <a:pt x="1035" y="19569"/>
                  <a:pt x="1006" y="19579"/>
                  <a:pt x="982" y="19603"/>
                </a:cubicBezTo>
                <a:cubicBezTo>
                  <a:pt x="950" y="19635"/>
                  <a:pt x="918" y="19667"/>
                  <a:pt x="918" y="19698"/>
                </a:cubicBezTo>
                <a:cubicBezTo>
                  <a:pt x="918" y="19730"/>
                  <a:pt x="918" y="19730"/>
                  <a:pt x="950" y="19825"/>
                </a:cubicBezTo>
                <a:cubicBezTo>
                  <a:pt x="950" y="19825"/>
                  <a:pt x="950" y="19825"/>
                  <a:pt x="982" y="19857"/>
                </a:cubicBezTo>
                <a:cubicBezTo>
                  <a:pt x="1235" y="20300"/>
                  <a:pt x="1488" y="20585"/>
                  <a:pt x="5732" y="26824"/>
                </a:cubicBezTo>
                <a:cubicBezTo>
                  <a:pt x="9596" y="32176"/>
                  <a:pt x="13871" y="38066"/>
                  <a:pt x="15803" y="40758"/>
                </a:cubicBezTo>
                <a:cubicBezTo>
                  <a:pt x="12699" y="37021"/>
                  <a:pt x="10419" y="33918"/>
                  <a:pt x="5700" y="27647"/>
                </a:cubicBezTo>
                <a:cubicBezTo>
                  <a:pt x="4402" y="25905"/>
                  <a:pt x="3294" y="24449"/>
                  <a:pt x="2534" y="23403"/>
                </a:cubicBezTo>
                <a:cubicBezTo>
                  <a:pt x="1837" y="22517"/>
                  <a:pt x="1520" y="22073"/>
                  <a:pt x="1330" y="21852"/>
                </a:cubicBezTo>
                <a:cubicBezTo>
                  <a:pt x="1298" y="21820"/>
                  <a:pt x="1298" y="21788"/>
                  <a:pt x="1267" y="21757"/>
                </a:cubicBezTo>
                <a:lnTo>
                  <a:pt x="1267" y="21788"/>
                </a:lnTo>
                <a:cubicBezTo>
                  <a:pt x="1197" y="21718"/>
                  <a:pt x="1156" y="21697"/>
                  <a:pt x="1122" y="21697"/>
                </a:cubicBezTo>
                <a:cubicBezTo>
                  <a:pt x="1095" y="21697"/>
                  <a:pt x="1073" y="21711"/>
                  <a:pt x="1045" y="21725"/>
                </a:cubicBezTo>
                <a:cubicBezTo>
                  <a:pt x="1013" y="21757"/>
                  <a:pt x="1013" y="21788"/>
                  <a:pt x="982" y="21820"/>
                </a:cubicBezTo>
                <a:cubicBezTo>
                  <a:pt x="982" y="21883"/>
                  <a:pt x="982" y="21915"/>
                  <a:pt x="1013" y="21947"/>
                </a:cubicBezTo>
                <a:cubicBezTo>
                  <a:pt x="7696" y="30941"/>
                  <a:pt x="11243" y="36039"/>
                  <a:pt x="14694" y="41075"/>
                </a:cubicBezTo>
                <a:cubicBezTo>
                  <a:pt x="10609" y="35786"/>
                  <a:pt x="7601" y="31922"/>
                  <a:pt x="1330" y="23720"/>
                </a:cubicBezTo>
                <a:cubicBezTo>
                  <a:pt x="1311" y="23681"/>
                  <a:pt x="1267" y="23654"/>
                  <a:pt x="1221" y="23654"/>
                </a:cubicBezTo>
                <a:cubicBezTo>
                  <a:pt x="1193" y="23654"/>
                  <a:pt x="1164" y="23664"/>
                  <a:pt x="1140" y="23688"/>
                </a:cubicBezTo>
                <a:cubicBezTo>
                  <a:pt x="1045" y="23720"/>
                  <a:pt x="1045" y="23815"/>
                  <a:pt x="1108" y="23878"/>
                </a:cubicBezTo>
                <a:lnTo>
                  <a:pt x="12794" y="40821"/>
                </a:lnTo>
                <a:cubicBezTo>
                  <a:pt x="7474" y="34013"/>
                  <a:pt x="6492" y="32746"/>
                  <a:pt x="1425" y="25937"/>
                </a:cubicBezTo>
                <a:cubicBezTo>
                  <a:pt x="1393" y="25874"/>
                  <a:pt x="1330" y="25874"/>
                  <a:pt x="1298" y="25874"/>
                </a:cubicBezTo>
                <a:lnTo>
                  <a:pt x="1203" y="25874"/>
                </a:lnTo>
                <a:cubicBezTo>
                  <a:pt x="1140" y="25937"/>
                  <a:pt x="1108" y="26032"/>
                  <a:pt x="1172" y="26095"/>
                </a:cubicBezTo>
                <a:cubicBezTo>
                  <a:pt x="8962" y="36578"/>
                  <a:pt x="9501" y="37528"/>
                  <a:pt x="12889" y="42626"/>
                </a:cubicBezTo>
                <a:lnTo>
                  <a:pt x="1235" y="27457"/>
                </a:lnTo>
                <a:cubicBezTo>
                  <a:pt x="1217" y="27420"/>
                  <a:pt x="1176" y="27405"/>
                  <a:pt x="1133" y="27405"/>
                </a:cubicBezTo>
                <a:cubicBezTo>
                  <a:pt x="1103" y="27405"/>
                  <a:pt x="1071" y="27412"/>
                  <a:pt x="1045" y="27425"/>
                </a:cubicBezTo>
                <a:cubicBezTo>
                  <a:pt x="982" y="27489"/>
                  <a:pt x="950" y="27584"/>
                  <a:pt x="1013" y="27647"/>
                </a:cubicBezTo>
                <a:cubicBezTo>
                  <a:pt x="5873" y="34259"/>
                  <a:pt x="8389" y="38198"/>
                  <a:pt x="11169" y="42412"/>
                </a:cubicBezTo>
                <a:lnTo>
                  <a:pt x="11169" y="42412"/>
                </a:lnTo>
                <a:cubicBezTo>
                  <a:pt x="11343" y="42551"/>
                  <a:pt x="11921" y="43301"/>
                  <a:pt x="12668" y="44653"/>
                </a:cubicBezTo>
                <a:cubicBezTo>
                  <a:pt x="3800" y="32777"/>
                  <a:pt x="1900" y="30307"/>
                  <a:pt x="1362" y="29927"/>
                </a:cubicBezTo>
                <a:lnTo>
                  <a:pt x="1362" y="29896"/>
                </a:lnTo>
                <a:lnTo>
                  <a:pt x="1330" y="29927"/>
                </a:lnTo>
                <a:cubicBezTo>
                  <a:pt x="1270" y="29867"/>
                  <a:pt x="1222" y="29845"/>
                  <a:pt x="1188" y="29845"/>
                </a:cubicBezTo>
                <a:cubicBezTo>
                  <a:pt x="1168" y="29845"/>
                  <a:pt x="1152" y="29852"/>
                  <a:pt x="1140" y="29864"/>
                </a:cubicBezTo>
                <a:cubicBezTo>
                  <a:pt x="1108" y="29896"/>
                  <a:pt x="1077" y="29927"/>
                  <a:pt x="1077" y="29991"/>
                </a:cubicBezTo>
                <a:cubicBezTo>
                  <a:pt x="1077" y="30022"/>
                  <a:pt x="1077" y="30054"/>
                  <a:pt x="1108" y="30086"/>
                </a:cubicBezTo>
                <a:cubicBezTo>
                  <a:pt x="5732" y="36419"/>
                  <a:pt x="5637" y="36704"/>
                  <a:pt x="10197" y="43196"/>
                </a:cubicBezTo>
                <a:lnTo>
                  <a:pt x="2565" y="33316"/>
                </a:lnTo>
                <a:cubicBezTo>
                  <a:pt x="2547" y="33279"/>
                  <a:pt x="2506" y="33263"/>
                  <a:pt x="2463" y="33263"/>
                </a:cubicBezTo>
                <a:cubicBezTo>
                  <a:pt x="2433" y="33263"/>
                  <a:pt x="2401" y="33271"/>
                  <a:pt x="2375" y="33284"/>
                </a:cubicBezTo>
                <a:cubicBezTo>
                  <a:pt x="2344" y="33316"/>
                  <a:pt x="2312" y="33347"/>
                  <a:pt x="2312" y="33379"/>
                </a:cubicBezTo>
                <a:cubicBezTo>
                  <a:pt x="2312" y="33411"/>
                  <a:pt x="2312" y="33442"/>
                  <a:pt x="2344" y="33506"/>
                </a:cubicBezTo>
                <a:lnTo>
                  <a:pt x="2375" y="33569"/>
                </a:lnTo>
                <a:cubicBezTo>
                  <a:pt x="2465" y="33725"/>
                  <a:pt x="2481" y="33787"/>
                  <a:pt x="2448" y="33787"/>
                </a:cubicBezTo>
                <a:cubicBezTo>
                  <a:pt x="2315" y="33787"/>
                  <a:pt x="1395" y="32800"/>
                  <a:pt x="1223" y="32800"/>
                </a:cubicBezTo>
                <a:cubicBezTo>
                  <a:pt x="1043" y="32800"/>
                  <a:pt x="1678" y="33878"/>
                  <a:pt x="4877" y="38288"/>
                </a:cubicBezTo>
                <a:lnTo>
                  <a:pt x="2122" y="35248"/>
                </a:lnTo>
                <a:cubicBezTo>
                  <a:pt x="2083" y="35208"/>
                  <a:pt x="2031" y="35181"/>
                  <a:pt x="1983" y="35181"/>
                </a:cubicBezTo>
                <a:cubicBezTo>
                  <a:pt x="1953" y="35181"/>
                  <a:pt x="1924" y="35192"/>
                  <a:pt x="1900" y="35216"/>
                </a:cubicBezTo>
                <a:cubicBezTo>
                  <a:pt x="1837" y="35248"/>
                  <a:pt x="1837" y="35343"/>
                  <a:pt x="1869" y="35406"/>
                </a:cubicBezTo>
                <a:lnTo>
                  <a:pt x="5447" y="41043"/>
                </a:lnTo>
                <a:lnTo>
                  <a:pt x="5447" y="41043"/>
                </a:lnTo>
                <a:lnTo>
                  <a:pt x="1678" y="36831"/>
                </a:lnTo>
                <a:cubicBezTo>
                  <a:pt x="1641" y="36794"/>
                  <a:pt x="1593" y="36779"/>
                  <a:pt x="1547" y="36779"/>
                </a:cubicBezTo>
                <a:cubicBezTo>
                  <a:pt x="1515" y="36779"/>
                  <a:pt x="1483" y="36786"/>
                  <a:pt x="1457" y="36799"/>
                </a:cubicBezTo>
                <a:cubicBezTo>
                  <a:pt x="1393" y="36863"/>
                  <a:pt x="1393" y="36958"/>
                  <a:pt x="1425" y="37021"/>
                </a:cubicBezTo>
                <a:lnTo>
                  <a:pt x="7696" y="46268"/>
                </a:lnTo>
                <a:cubicBezTo>
                  <a:pt x="6670" y="44999"/>
                  <a:pt x="6390" y="44687"/>
                  <a:pt x="6360" y="44687"/>
                </a:cubicBezTo>
                <a:cubicBezTo>
                  <a:pt x="6330" y="44687"/>
                  <a:pt x="6535" y="44979"/>
                  <a:pt x="6524" y="44979"/>
                </a:cubicBezTo>
                <a:cubicBezTo>
                  <a:pt x="6511" y="44979"/>
                  <a:pt x="6193" y="44565"/>
                  <a:pt x="4814" y="42753"/>
                </a:cubicBezTo>
                <a:cubicBezTo>
                  <a:pt x="3864" y="41518"/>
                  <a:pt x="3072" y="40441"/>
                  <a:pt x="2502" y="39713"/>
                </a:cubicBezTo>
                <a:cubicBezTo>
                  <a:pt x="2090" y="39143"/>
                  <a:pt x="1837" y="38826"/>
                  <a:pt x="1710" y="38668"/>
                </a:cubicBezTo>
                <a:cubicBezTo>
                  <a:pt x="1678" y="38636"/>
                  <a:pt x="1647" y="38605"/>
                  <a:pt x="1615" y="38573"/>
                </a:cubicBezTo>
                <a:cubicBezTo>
                  <a:pt x="1545" y="38521"/>
                  <a:pt x="1504" y="38497"/>
                  <a:pt x="1476" y="38497"/>
                </a:cubicBezTo>
                <a:cubicBezTo>
                  <a:pt x="1454" y="38497"/>
                  <a:pt x="1439" y="38513"/>
                  <a:pt x="1425" y="38541"/>
                </a:cubicBezTo>
                <a:cubicBezTo>
                  <a:pt x="1362" y="38541"/>
                  <a:pt x="1362" y="38573"/>
                  <a:pt x="1362" y="38636"/>
                </a:cubicBezTo>
                <a:cubicBezTo>
                  <a:pt x="1330" y="38668"/>
                  <a:pt x="1362" y="38700"/>
                  <a:pt x="1362" y="38731"/>
                </a:cubicBezTo>
                <a:cubicBezTo>
                  <a:pt x="6841" y="46078"/>
                  <a:pt x="3579" y="42056"/>
                  <a:pt x="6524" y="46363"/>
                </a:cubicBezTo>
                <a:lnTo>
                  <a:pt x="6524" y="46363"/>
                </a:lnTo>
                <a:lnTo>
                  <a:pt x="1805" y="40948"/>
                </a:lnTo>
                <a:cubicBezTo>
                  <a:pt x="1768" y="40911"/>
                  <a:pt x="1720" y="40896"/>
                  <a:pt x="1674" y="40896"/>
                </a:cubicBezTo>
                <a:cubicBezTo>
                  <a:pt x="1641" y="40896"/>
                  <a:pt x="1610" y="40903"/>
                  <a:pt x="1583" y="40916"/>
                </a:cubicBezTo>
                <a:cubicBezTo>
                  <a:pt x="1552" y="40948"/>
                  <a:pt x="1520" y="40980"/>
                  <a:pt x="1520" y="41043"/>
                </a:cubicBezTo>
                <a:cubicBezTo>
                  <a:pt x="1488" y="41296"/>
                  <a:pt x="3009" y="43482"/>
                  <a:pt x="4149" y="45033"/>
                </a:cubicBezTo>
                <a:cubicBezTo>
                  <a:pt x="2249" y="42690"/>
                  <a:pt x="1805" y="42310"/>
                  <a:pt x="1393" y="41866"/>
                </a:cubicBezTo>
                <a:cubicBezTo>
                  <a:pt x="1362" y="41803"/>
                  <a:pt x="1330" y="41771"/>
                  <a:pt x="1267" y="41708"/>
                </a:cubicBezTo>
                <a:lnTo>
                  <a:pt x="1267" y="41740"/>
                </a:lnTo>
                <a:cubicBezTo>
                  <a:pt x="1186" y="41679"/>
                  <a:pt x="1144" y="41657"/>
                  <a:pt x="1116" y="41657"/>
                </a:cubicBezTo>
                <a:cubicBezTo>
                  <a:pt x="1100" y="41657"/>
                  <a:pt x="1088" y="41665"/>
                  <a:pt x="1077" y="41676"/>
                </a:cubicBezTo>
                <a:cubicBezTo>
                  <a:pt x="1045" y="41708"/>
                  <a:pt x="1013" y="41740"/>
                  <a:pt x="1013" y="41771"/>
                </a:cubicBezTo>
                <a:cubicBezTo>
                  <a:pt x="1013" y="41835"/>
                  <a:pt x="1045" y="41898"/>
                  <a:pt x="1045" y="41898"/>
                </a:cubicBezTo>
                <a:lnTo>
                  <a:pt x="3705" y="45097"/>
                </a:lnTo>
                <a:lnTo>
                  <a:pt x="317" y="42848"/>
                </a:lnTo>
                <a:cubicBezTo>
                  <a:pt x="317" y="42848"/>
                  <a:pt x="285" y="42816"/>
                  <a:pt x="253" y="42785"/>
                </a:cubicBezTo>
                <a:cubicBezTo>
                  <a:pt x="190" y="42737"/>
                  <a:pt x="150" y="42721"/>
                  <a:pt x="123" y="42721"/>
                </a:cubicBezTo>
                <a:cubicBezTo>
                  <a:pt x="95" y="42721"/>
                  <a:pt x="79" y="42737"/>
                  <a:pt x="63" y="42753"/>
                </a:cubicBezTo>
                <a:cubicBezTo>
                  <a:pt x="32" y="42753"/>
                  <a:pt x="0" y="42816"/>
                  <a:pt x="0" y="42848"/>
                </a:cubicBezTo>
                <a:cubicBezTo>
                  <a:pt x="0" y="42880"/>
                  <a:pt x="0" y="42911"/>
                  <a:pt x="32" y="42943"/>
                </a:cubicBezTo>
                <a:cubicBezTo>
                  <a:pt x="127" y="43038"/>
                  <a:pt x="222" y="43133"/>
                  <a:pt x="222" y="43133"/>
                </a:cubicBezTo>
                <a:cubicBezTo>
                  <a:pt x="222" y="43133"/>
                  <a:pt x="4624" y="46173"/>
                  <a:pt x="4877" y="46427"/>
                </a:cubicBezTo>
                <a:cubicBezTo>
                  <a:pt x="4877" y="46427"/>
                  <a:pt x="4877" y="46458"/>
                  <a:pt x="4877" y="46458"/>
                </a:cubicBezTo>
                <a:cubicBezTo>
                  <a:pt x="4971" y="46552"/>
                  <a:pt x="5020" y="46579"/>
                  <a:pt x="5051" y="46579"/>
                </a:cubicBezTo>
                <a:cubicBezTo>
                  <a:pt x="5073" y="46579"/>
                  <a:pt x="5086" y="46566"/>
                  <a:pt x="5099" y="46553"/>
                </a:cubicBezTo>
                <a:cubicBezTo>
                  <a:pt x="5130" y="46522"/>
                  <a:pt x="5162" y="46490"/>
                  <a:pt x="5162" y="46458"/>
                </a:cubicBezTo>
                <a:cubicBezTo>
                  <a:pt x="5194" y="46268"/>
                  <a:pt x="4022" y="44400"/>
                  <a:pt x="2534" y="42373"/>
                </a:cubicBezTo>
                <a:lnTo>
                  <a:pt x="2534" y="42373"/>
                </a:lnTo>
                <a:lnTo>
                  <a:pt x="7791" y="48454"/>
                </a:lnTo>
                <a:cubicBezTo>
                  <a:pt x="7810" y="48493"/>
                  <a:pt x="7854" y="48520"/>
                  <a:pt x="7899" y="48520"/>
                </a:cubicBezTo>
                <a:cubicBezTo>
                  <a:pt x="7928" y="48520"/>
                  <a:pt x="7956" y="48509"/>
                  <a:pt x="7981" y="48485"/>
                </a:cubicBezTo>
                <a:cubicBezTo>
                  <a:pt x="8044" y="48454"/>
                  <a:pt x="8044" y="48422"/>
                  <a:pt x="8076" y="48359"/>
                </a:cubicBezTo>
                <a:cubicBezTo>
                  <a:pt x="8107" y="48042"/>
                  <a:pt x="7664" y="47060"/>
                  <a:pt x="4244" y="42373"/>
                </a:cubicBezTo>
                <a:lnTo>
                  <a:pt x="4244" y="42373"/>
                </a:lnTo>
                <a:cubicBezTo>
                  <a:pt x="9627" y="49340"/>
                  <a:pt x="8772" y="48073"/>
                  <a:pt x="9247" y="48422"/>
                </a:cubicBezTo>
                <a:cubicBezTo>
                  <a:pt x="9322" y="48459"/>
                  <a:pt x="9374" y="48474"/>
                  <a:pt x="9411" y="48474"/>
                </a:cubicBezTo>
                <a:cubicBezTo>
                  <a:pt x="9437" y="48474"/>
                  <a:pt x="9456" y="48467"/>
                  <a:pt x="9469" y="48454"/>
                </a:cubicBezTo>
                <a:cubicBezTo>
                  <a:pt x="9501" y="48422"/>
                  <a:pt x="9532" y="48390"/>
                  <a:pt x="9532" y="48359"/>
                </a:cubicBezTo>
                <a:cubicBezTo>
                  <a:pt x="9532" y="48327"/>
                  <a:pt x="9532" y="48264"/>
                  <a:pt x="9501" y="48232"/>
                </a:cubicBezTo>
                <a:lnTo>
                  <a:pt x="1964" y="37464"/>
                </a:lnTo>
                <a:lnTo>
                  <a:pt x="10039" y="47408"/>
                </a:lnTo>
                <a:cubicBezTo>
                  <a:pt x="10058" y="47446"/>
                  <a:pt x="10098" y="47461"/>
                  <a:pt x="10141" y="47461"/>
                </a:cubicBezTo>
                <a:cubicBezTo>
                  <a:pt x="10171" y="47461"/>
                  <a:pt x="10203" y="47453"/>
                  <a:pt x="10229" y="47440"/>
                </a:cubicBezTo>
                <a:cubicBezTo>
                  <a:pt x="10292" y="47377"/>
                  <a:pt x="10324" y="47282"/>
                  <a:pt x="10261" y="47218"/>
                </a:cubicBezTo>
                <a:lnTo>
                  <a:pt x="3135" y="36863"/>
                </a:lnTo>
                <a:lnTo>
                  <a:pt x="10863" y="46522"/>
                </a:lnTo>
                <a:cubicBezTo>
                  <a:pt x="10900" y="46559"/>
                  <a:pt x="10948" y="46574"/>
                  <a:pt x="10994" y="46574"/>
                </a:cubicBezTo>
                <a:cubicBezTo>
                  <a:pt x="11026" y="46574"/>
                  <a:pt x="11058" y="46567"/>
                  <a:pt x="11084" y="46553"/>
                </a:cubicBezTo>
                <a:cubicBezTo>
                  <a:pt x="11148" y="46490"/>
                  <a:pt x="11179" y="46395"/>
                  <a:pt x="11116" y="46332"/>
                </a:cubicBezTo>
                <a:cubicBezTo>
                  <a:pt x="6239" y="39650"/>
                  <a:pt x="6999" y="40378"/>
                  <a:pt x="2597" y="34203"/>
                </a:cubicBezTo>
                <a:lnTo>
                  <a:pt x="2597" y="34203"/>
                </a:lnTo>
                <a:lnTo>
                  <a:pt x="12446" y="46617"/>
                </a:lnTo>
                <a:cubicBezTo>
                  <a:pt x="12465" y="46654"/>
                  <a:pt x="12505" y="46669"/>
                  <a:pt x="12548" y="46669"/>
                </a:cubicBezTo>
                <a:cubicBezTo>
                  <a:pt x="12578" y="46669"/>
                  <a:pt x="12610" y="46662"/>
                  <a:pt x="12636" y="46648"/>
                </a:cubicBezTo>
                <a:cubicBezTo>
                  <a:pt x="12668" y="46617"/>
                  <a:pt x="12699" y="46585"/>
                  <a:pt x="12699" y="46522"/>
                </a:cubicBezTo>
                <a:cubicBezTo>
                  <a:pt x="12699" y="46522"/>
                  <a:pt x="12699" y="46490"/>
                  <a:pt x="12668" y="46427"/>
                </a:cubicBezTo>
                <a:cubicBezTo>
                  <a:pt x="12034" y="45002"/>
                  <a:pt x="12858" y="45635"/>
                  <a:pt x="5764" y="35944"/>
                </a:cubicBezTo>
                <a:lnTo>
                  <a:pt x="5764" y="35944"/>
                </a:lnTo>
                <a:cubicBezTo>
                  <a:pt x="7639" y="38405"/>
                  <a:pt x="9812" y="41327"/>
                  <a:pt x="11932" y="44157"/>
                </a:cubicBezTo>
                <a:lnTo>
                  <a:pt x="11932" y="44157"/>
                </a:lnTo>
                <a:cubicBezTo>
                  <a:pt x="11878" y="44084"/>
                  <a:pt x="11857" y="44052"/>
                  <a:pt x="11861" y="44052"/>
                </a:cubicBezTo>
                <a:cubicBezTo>
                  <a:pt x="11885" y="44052"/>
                  <a:pt x="12874" y="45262"/>
                  <a:pt x="13116" y="45262"/>
                </a:cubicBezTo>
                <a:cubicBezTo>
                  <a:pt x="13126" y="45262"/>
                  <a:pt x="13135" y="45260"/>
                  <a:pt x="13143" y="45255"/>
                </a:cubicBezTo>
                <a:cubicBezTo>
                  <a:pt x="13174" y="45223"/>
                  <a:pt x="13206" y="45192"/>
                  <a:pt x="13206" y="45128"/>
                </a:cubicBezTo>
                <a:cubicBezTo>
                  <a:pt x="13269" y="44685"/>
                  <a:pt x="8646" y="37781"/>
                  <a:pt x="2027" y="28692"/>
                </a:cubicBezTo>
                <a:lnTo>
                  <a:pt x="2027" y="28692"/>
                </a:lnTo>
                <a:lnTo>
                  <a:pt x="13903" y="44527"/>
                </a:lnTo>
                <a:cubicBezTo>
                  <a:pt x="13940" y="44564"/>
                  <a:pt x="13988" y="44579"/>
                  <a:pt x="14034" y="44579"/>
                </a:cubicBezTo>
                <a:cubicBezTo>
                  <a:pt x="14067" y="44579"/>
                  <a:pt x="14098" y="44571"/>
                  <a:pt x="14124" y="44558"/>
                </a:cubicBezTo>
                <a:cubicBezTo>
                  <a:pt x="14156" y="44527"/>
                  <a:pt x="14188" y="44463"/>
                  <a:pt x="14188" y="44432"/>
                </a:cubicBezTo>
                <a:cubicBezTo>
                  <a:pt x="14251" y="44020"/>
                  <a:pt x="11274" y="39713"/>
                  <a:pt x="7411" y="34329"/>
                </a:cubicBezTo>
                <a:lnTo>
                  <a:pt x="7411" y="34329"/>
                </a:lnTo>
                <a:cubicBezTo>
                  <a:pt x="13269" y="42025"/>
                  <a:pt x="14853" y="43957"/>
                  <a:pt x="15328" y="44368"/>
                </a:cubicBezTo>
                <a:lnTo>
                  <a:pt x="15360" y="44432"/>
                </a:lnTo>
                <a:cubicBezTo>
                  <a:pt x="15423" y="44479"/>
                  <a:pt x="15470" y="44495"/>
                  <a:pt x="15506" y="44495"/>
                </a:cubicBezTo>
                <a:cubicBezTo>
                  <a:pt x="15542" y="44495"/>
                  <a:pt x="15565" y="44479"/>
                  <a:pt x="15581" y="44463"/>
                </a:cubicBezTo>
                <a:cubicBezTo>
                  <a:pt x="15645" y="44400"/>
                  <a:pt x="15645" y="44305"/>
                  <a:pt x="15613" y="44242"/>
                </a:cubicBezTo>
                <a:lnTo>
                  <a:pt x="7189" y="31891"/>
                </a:lnTo>
                <a:lnTo>
                  <a:pt x="7189" y="31891"/>
                </a:lnTo>
                <a:cubicBezTo>
                  <a:pt x="7386" y="32145"/>
                  <a:pt x="7473" y="32255"/>
                  <a:pt x="7476" y="32255"/>
                </a:cubicBezTo>
                <a:cubicBezTo>
                  <a:pt x="7495" y="32255"/>
                  <a:pt x="4269" y="28012"/>
                  <a:pt x="4273" y="28012"/>
                </a:cubicBezTo>
                <a:lnTo>
                  <a:pt x="4273" y="28012"/>
                </a:lnTo>
                <a:cubicBezTo>
                  <a:pt x="4273" y="28012"/>
                  <a:pt x="4378" y="28148"/>
                  <a:pt x="4624" y="28470"/>
                </a:cubicBezTo>
                <a:cubicBezTo>
                  <a:pt x="7474" y="32176"/>
                  <a:pt x="10324" y="35913"/>
                  <a:pt x="12478" y="38700"/>
                </a:cubicBezTo>
                <a:cubicBezTo>
                  <a:pt x="15668" y="42861"/>
                  <a:pt x="16064" y="43377"/>
                  <a:pt x="16219" y="43377"/>
                </a:cubicBezTo>
                <a:cubicBezTo>
                  <a:pt x="16241" y="43377"/>
                  <a:pt x="16258" y="43367"/>
                  <a:pt x="16278" y="43355"/>
                </a:cubicBezTo>
                <a:cubicBezTo>
                  <a:pt x="16310" y="43323"/>
                  <a:pt x="16341" y="43291"/>
                  <a:pt x="16341" y="43228"/>
                </a:cubicBezTo>
                <a:cubicBezTo>
                  <a:pt x="16405" y="42911"/>
                  <a:pt x="12889" y="37908"/>
                  <a:pt x="8646" y="32017"/>
                </a:cubicBezTo>
                <a:lnTo>
                  <a:pt x="8646" y="32017"/>
                </a:lnTo>
                <a:cubicBezTo>
                  <a:pt x="15604" y="41198"/>
                  <a:pt x="16678" y="42362"/>
                  <a:pt x="16977" y="42362"/>
                </a:cubicBezTo>
                <a:cubicBezTo>
                  <a:pt x="17002" y="42362"/>
                  <a:pt x="17021" y="42354"/>
                  <a:pt x="17038" y="42341"/>
                </a:cubicBezTo>
                <a:cubicBezTo>
                  <a:pt x="17070" y="42310"/>
                  <a:pt x="17101" y="42278"/>
                  <a:pt x="17101" y="42246"/>
                </a:cubicBezTo>
                <a:cubicBezTo>
                  <a:pt x="17133" y="42088"/>
                  <a:pt x="16626" y="41328"/>
                  <a:pt x="5985" y="26634"/>
                </a:cubicBezTo>
                <a:cubicBezTo>
                  <a:pt x="5067" y="25367"/>
                  <a:pt x="4149" y="24068"/>
                  <a:pt x="3262" y="22865"/>
                </a:cubicBezTo>
                <a:lnTo>
                  <a:pt x="3262" y="22865"/>
                </a:lnTo>
                <a:cubicBezTo>
                  <a:pt x="4560" y="24575"/>
                  <a:pt x="5985" y="26444"/>
                  <a:pt x="7411" y="28312"/>
                </a:cubicBezTo>
                <a:cubicBezTo>
                  <a:pt x="15581" y="38985"/>
                  <a:pt x="17513" y="41391"/>
                  <a:pt x="18051" y="41866"/>
                </a:cubicBezTo>
                <a:cubicBezTo>
                  <a:pt x="18051" y="41898"/>
                  <a:pt x="18051" y="41898"/>
                  <a:pt x="18051" y="41898"/>
                </a:cubicBezTo>
                <a:cubicBezTo>
                  <a:pt x="18139" y="41968"/>
                  <a:pt x="18188" y="41990"/>
                  <a:pt x="18219" y="41990"/>
                </a:cubicBezTo>
                <a:cubicBezTo>
                  <a:pt x="18245" y="41990"/>
                  <a:pt x="18259" y="41976"/>
                  <a:pt x="18273" y="41961"/>
                </a:cubicBezTo>
                <a:cubicBezTo>
                  <a:pt x="18336" y="41961"/>
                  <a:pt x="18336" y="41898"/>
                  <a:pt x="18336" y="41866"/>
                </a:cubicBezTo>
                <a:cubicBezTo>
                  <a:pt x="18368" y="41803"/>
                  <a:pt x="18400" y="41645"/>
                  <a:pt x="5067" y="23245"/>
                </a:cubicBezTo>
                <a:lnTo>
                  <a:pt x="5067" y="23245"/>
                </a:lnTo>
                <a:lnTo>
                  <a:pt x="17323" y="39016"/>
                </a:lnTo>
                <a:cubicBezTo>
                  <a:pt x="17362" y="39055"/>
                  <a:pt x="17413" y="39082"/>
                  <a:pt x="17462" y="39082"/>
                </a:cubicBezTo>
                <a:cubicBezTo>
                  <a:pt x="17492" y="39082"/>
                  <a:pt x="17521" y="39072"/>
                  <a:pt x="17545" y="39048"/>
                </a:cubicBezTo>
                <a:cubicBezTo>
                  <a:pt x="17608" y="39016"/>
                  <a:pt x="17640" y="38921"/>
                  <a:pt x="17576" y="38858"/>
                </a:cubicBezTo>
                <a:cubicBezTo>
                  <a:pt x="12066" y="31416"/>
                  <a:pt x="6271" y="23340"/>
                  <a:pt x="3072" y="18748"/>
                </a:cubicBezTo>
                <a:lnTo>
                  <a:pt x="3072" y="18748"/>
                </a:lnTo>
                <a:lnTo>
                  <a:pt x="17165" y="36894"/>
                </a:lnTo>
                <a:cubicBezTo>
                  <a:pt x="17202" y="36931"/>
                  <a:pt x="17250" y="36947"/>
                  <a:pt x="17296" y="36947"/>
                </a:cubicBezTo>
                <a:cubicBezTo>
                  <a:pt x="17328" y="36947"/>
                  <a:pt x="17360" y="36939"/>
                  <a:pt x="17386" y="36926"/>
                </a:cubicBezTo>
                <a:cubicBezTo>
                  <a:pt x="17450" y="36863"/>
                  <a:pt x="17450" y="36768"/>
                  <a:pt x="17418" y="36704"/>
                </a:cubicBezTo>
                <a:lnTo>
                  <a:pt x="6936" y="21725"/>
                </a:lnTo>
                <a:lnTo>
                  <a:pt x="6936" y="21725"/>
                </a:lnTo>
                <a:cubicBezTo>
                  <a:pt x="9184" y="24575"/>
                  <a:pt x="14726" y="31542"/>
                  <a:pt x="15803" y="32936"/>
                </a:cubicBezTo>
                <a:cubicBezTo>
                  <a:pt x="17332" y="34886"/>
                  <a:pt x="17588" y="35213"/>
                  <a:pt x="17722" y="35213"/>
                </a:cubicBezTo>
                <a:cubicBezTo>
                  <a:pt x="17749" y="35213"/>
                  <a:pt x="17772" y="35200"/>
                  <a:pt x="17798" y="35184"/>
                </a:cubicBezTo>
                <a:cubicBezTo>
                  <a:pt x="17830" y="35153"/>
                  <a:pt x="17861" y="35121"/>
                  <a:pt x="17861" y="35058"/>
                </a:cubicBezTo>
                <a:cubicBezTo>
                  <a:pt x="17893" y="34741"/>
                  <a:pt x="15296" y="31004"/>
                  <a:pt x="10197" y="24005"/>
                </a:cubicBezTo>
                <a:lnTo>
                  <a:pt x="10197" y="24005"/>
                </a:lnTo>
                <a:cubicBezTo>
                  <a:pt x="13713" y="28470"/>
                  <a:pt x="14061" y="28660"/>
                  <a:pt x="17291" y="32777"/>
                </a:cubicBezTo>
                <a:cubicBezTo>
                  <a:pt x="17338" y="32824"/>
                  <a:pt x="17367" y="32853"/>
                  <a:pt x="17404" y="32853"/>
                </a:cubicBezTo>
                <a:cubicBezTo>
                  <a:pt x="17418" y="32853"/>
                  <a:pt x="17433" y="32849"/>
                  <a:pt x="17450" y="32841"/>
                </a:cubicBezTo>
                <a:cubicBezTo>
                  <a:pt x="17513" y="32841"/>
                  <a:pt x="17576" y="32777"/>
                  <a:pt x="17576" y="32714"/>
                </a:cubicBezTo>
                <a:cubicBezTo>
                  <a:pt x="17576" y="32714"/>
                  <a:pt x="17576" y="32714"/>
                  <a:pt x="17545" y="32619"/>
                </a:cubicBezTo>
                <a:cubicBezTo>
                  <a:pt x="17545" y="32619"/>
                  <a:pt x="17513" y="32556"/>
                  <a:pt x="17418" y="32461"/>
                </a:cubicBezTo>
                <a:cubicBezTo>
                  <a:pt x="16943" y="31732"/>
                  <a:pt x="15803" y="30149"/>
                  <a:pt x="11559" y="23942"/>
                </a:cubicBezTo>
                <a:cubicBezTo>
                  <a:pt x="10991" y="23232"/>
                  <a:pt x="10577" y="22687"/>
                  <a:pt x="10605" y="22687"/>
                </a:cubicBezTo>
                <a:cubicBezTo>
                  <a:pt x="10656" y="22687"/>
                  <a:pt x="12296" y="24649"/>
                  <a:pt x="17481" y="31162"/>
                </a:cubicBezTo>
                <a:cubicBezTo>
                  <a:pt x="17518" y="31199"/>
                  <a:pt x="17566" y="31215"/>
                  <a:pt x="17613" y="31215"/>
                </a:cubicBezTo>
                <a:cubicBezTo>
                  <a:pt x="17645" y="31215"/>
                  <a:pt x="17677" y="31207"/>
                  <a:pt x="17703" y="31194"/>
                </a:cubicBezTo>
                <a:cubicBezTo>
                  <a:pt x="17766" y="31131"/>
                  <a:pt x="17766" y="31036"/>
                  <a:pt x="17735" y="30972"/>
                </a:cubicBezTo>
                <a:cubicBezTo>
                  <a:pt x="13903" y="25842"/>
                  <a:pt x="13871" y="25399"/>
                  <a:pt x="11179" y="21567"/>
                </a:cubicBezTo>
                <a:lnTo>
                  <a:pt x="11179" y="21567"/>
                </a:lnTo>
                <a:lnTo>
                  <a:pt x="16880" y="28565"/>
                </a:lnTo>
                <a:cubicBezTo>
                  <a:pt x="16917" y="28603"/>
                  <a:pt x="16965" y="28618"/>
                  <a:pt x="17011" y="28618"/>
                </a:cubicBezTo>
                <a:cubicBezTo>
                  <a:pt x="17043" y="28618"/>
                  <a:pt x="17075" y="28610"/>
                  <a:pt x="17101" y="28597"/>
                </a:cubicBezTo>
                <a:cubicBezTo>
                  <a:pt x="17165" y="28534"/>
                  <a:pt x="17165" y="28439"/>
                  <a:pt x="17133" y="28375"/>
                </a:cubicBezTo>
                <a:lnTo>
                  <a:pt x="13079" y="22200"/>
                </a:lnTo>
                <a:lnTo>
                  <a:pt x="13079" y="22200"/>
                </a:lnTo>
                <a:cubicBezTo>
                  <a:pt x="13080" y="22200"/>
                  <a:pt x="16531" y="25969"/>
                  <a:pt x="16753" y="26159"/>
                </a:cubicBezTo>
                <a:cubicBezTo>
                  <a:pt x="16753" y="26190"/>
                  <a:pt x="16753" y="26190"/>
                  <a:pt x="16753" y="26190"/>
                </a:cubicBezTo>
                <a:lnTo>
                  <a:pt x="16785" y="26190"/>
                </a:lnTo>
                <a:cubicBezTo>
                  <a:pt x="16859" y="26265"/>
                  <a:pt x="16900" y="26295"/>
                  <a:pt x="16935" y="26295"/>
                </a:cubicBezTo>
                <a:cubicBezTo>
                  <a:pt x="16959" y="26295"/>
                  <a:pt x="16980" y="26280"/>
                  <a:pt x="17006" y="26254"/>
                </a:cubicBezTo>
                <a:cubicBezTo>
                  <a:pt x="17038" y="26254"/>
                  <a:pt x="17038" y="26222"/>
                  <a:pt x="17070" y="26159"/>
                </a:cubicBezTo>
                <a:cubicBezTo>
                  <a:pt x="17070" y="26159"/>
                  <a:pt x="17070" y="26127"/>
                  <a:pt x="17006" y="26032"/>
                </a:cubicBezTo>
                <a:cubicBezTo>
                  <a:pt x="17006" y="26032"/>
                  <a:pt x="17006" y="26032"/>
                  <a:pt x="16975" y="26000"/>
                </a:cubicBezTo>
                <a:cubicBezTo>
                  <a:pt x="16626" y="25430"/>
                  <a:pt x="15613" y="23657"/>
                  <a:pt x="13998" y="21092"/>
                </a:cubicBezTo>
                <a:lnTo>
                  <a:pt x="13998" y="21092"/>
                </a:lnTo>
                <a:cubicBezTo>
                  <a:pt x="15740" y="23245"/>
                  <a:pt x="16721" y="23942"/>
                  <a:pt x="17101" y="24322"/>
                </a:cubicBezTo>
                <a:lnTo>
                  <a:pt x="17133" y="24322"/>
                </a:lnTo>
                <a:cubicBezTo>
                  <a:pt x="17217" y="24406"/>
                  <a:pt x="17260" y="24434"/>
                  <a:pt x="17297" y="24434"/>
                </a:cubicBezTo>
                <a:cubicBezTo>
                  <a:pt x="17316" y="24434"/>
                  <a:pt x="17334" y="24427"/>
                  <a:pt x="17355" y="24417"/>
                </a:cubicBezTo>
                <a:cubicBezTo>
                  <a:pt x="17386" y="24385"/>
                  <a:pt x="17418" y="24354"/>
                  <a:pt x="17418" y="24290"/>
                </a:cubicBezTo>
                <a:cubicBezTo>
                  <a:pt x="17418" y="24163"/>
                  <a:pt x="11338" y="16310"/>
                  <a:pt x="11338" y="16310"/>
                </a:cubicBezTo>
                <a:lnTo>
                  <a:pt x="11338" y="16310"/>
                </a:lnTo>
                <a:lnTo>
                  <a:pt x="17228" y="22738"/>
                </a:lnTo>
                <a:cubicBezTo>
                  <a:pt x="17267" y="22778"/>
                  <a:pt x="17318" y="22805"/>
                  <a:pt x="17367" y="22805"/>
                </a:cubicBezTo>
                <a:cubicBezTo>
                  <a:pt x="17397" y="22805"/>
                  <a:pt x="17426" y="22794"/>
                  <a:pt x="17450" y="22770"/>
                </a:cubicBezTo>
                <a:cubicBezTo>
                  <a:pt x="17481" y="22770"/>
                  <a:pt x="17513" y="22707"/>
                  <a:pt x="17513" y="22675"/>
                </a:cubicBezTo>
                <a:cubicBezTo>
                  <a:pt x="17545" y="22422"/>
                  <a:pt x="15676" y="19445"/>
                  <a:pt x="14536" y="17830"/>
                </a:cubicBezTo>
                <a:lnTo>
                  <a:pt x="14536" y="17830"/>
                </a:lnTo>
                <a:cubicBezTo>
                  <a:pt x="15261" y="18699"/>
                  <a:pt x="15424" y="18879"/>
                  <a:pt x="15436" y="18879"/>
                </a:cubicBezTo>
                <a:cubicBezTo>
                  <a:pt x="15445" y="18879"/>
                  <a:pt x="15380" y="18790"/>
                  <a:pt x="15383" y="18790"/>
                </a:cubicBezTo>
                <a:cubicBezTo>
                  <a:pt x="15389" y="18790"/>
                  <a:pt x="15651" y="19121"/>
                  <a:pt x="17196" y="21060"/>
                </a:cubicBezTo>
                <a:cubicBezTo>
                  <a:pt x="17212" y="21092"/>
                  <a:pt x="17244" y="21107"/>
                  <a:pt x="17279" y="21107"/>
                </a:cubicBezTo>
                <a:cubicBezTo>
                  <a:pt x="17315" y="21107"/>
                  <a:pt x="17355" y="21092"/>
                  <a:pt x="17386" y="21060"/>
                </a:cubicBezTo>
                <a:cubicBezTo>
                  <a:pt x="17481" y="21028"/>
                  <a:pt x="17481" y="20933"/>
                  <a:pt x="17418" y="20870"/>
                </a:cubicBezTo>
                <a:cubicBezTo>
                  <a:pt x="16055" y="19008"/>
                  <a:pt x="15064" y="17611"/>
                  <a:pt x="15152" y="17611"/>
                </a:cubicBezTo>
                <a:cubicBezTo>
                  <a:pt x="15208" y="17611"/>
                  <a:pt x="15720" y="18201"/>
                  <a:pt x="16880" y="19635"/>
                </a:cubicBezTo>
                <a:cubicBezTo>
                  <a:pt x="16898" y="19672"/>
                  <a:pt x="16938" y="19687"/>
                  <a:pt x="16981" y="19687"/>
                </a:cubicBezTo>
                <a:cubicBezTo>
                  <a:pt x="17012" y="19687"/>
                  <a:pt x="17043" y="19680"/>
                  <a:pt x="17070" y="19667"/>
                </a:cubicBezTo>
                <a:cubicBezTo>
                  <a:pt x="17165" y="19603"/>
                  <a:pt x="17165" y="19508"/>
                  <a:pt x="17101" y="19445"/>
                </a:cubicBezTo>
                <a:lnTo>
                  <a:pt x="15993" y="17481"/>
                </a:lnTo>
                <a:lnTo>
                  <a:pt x="15993" y="17481"/>
                </a:lnTo>
                <a:cubicBezTo>
                  <a:pt x="15993" y="17481"/>
                  <a:pt x="16183" y="17545"/>
                  <a:pt x="16563" y="17608"/>
                </a:cubicBezTo>
                <a:cubicBezTo>
                  <a:pt x="16612" y="17620"/>
                  <a:pt x="16661" y="17626"/>
                  <a:pt x="16709" y="17626"/>
                </a:cubicBezTo>
                <a:cubicBezTo>
                  <a:pt x="17027" y="17626"/>
                  <a:pt x="17283" y="17360"/>
                  <a:pt x="17228" y="16975"/>
                </a:cubicBezTo>
                <a:cubicBezTo>
                  <a:pt x="17165" y="16500"/>
                  <a:pt x="15708" y="13713"/>
                  <a:pt x="15708" y="13713"/>
                </a:cubicBezTo>
                <a:lnTo>
                  <a:pt x="15708" y="13713"/>
                </a:lnTo>
                <a:lnTo>
                  <a:pt x="17006" y="14694"/>
                </a:lnTo>
                <a:cubicBezTo>
                  <a:pt x="17038" y="14726"/>
                  <a:pt x="17078" y="14742"/>
                  <a:pt x="17117" y="14742"/>
                </a:cubicBezTo>
                <a:cubicBezTo>
                  <a:pt x="17157" y="14742"/>
                  <a:pt x="17196" y="14726"/>
                  <a:pt x="17228" y="14694"/>
                </a:cubicBezTo>
                <a:cubicBezTo>
                  <a:pt x="17291" y="14663"/>
                  <a:pt x="17291" y="14568"/>
                  <a:pt x="17260" y="14504"/>
                </a:cubicBezTo>
                <a:cubicBezTo>
                  <a:pt x="15930" y="12699"/>
                  <a:pt x="16658" y="13301"/>
                  <a:pt x="14948" y="10926"/>
                </a:cubicBezTo>
                <a:lnTo>
                  <a:pt x="14948" y="10926"/>
                </a:lnTo>
                <a:lnTo>
                  <a:pt x="16848" y="12193"/>
                </a:lnTo>
                <a:cubicBezTo>
                  <a:pt x="16867" y="12230"/>
                  <a:pt x="16907" y="12245"/>
                  <a:pt x="16950" y="12245"/>
                </a:cubicBezTo>
                <a:cubicBezTo>
                  <a:pt x="16980" y="12245"/>
                  <a:pt x="17012" y="12237"/>
                  <a:pt x="17038" y="12224"/>
                </a:cubicBezTo>
                <a:cubicBezTo>
                  <a:pt x="17070" y="12193"/>
                  <a:pt x="17101" y="12161"/>
                  <a:pt x="17101" y="12129"/>
                </a:cubicBezTo>
                <a:cubicBezTo>
                  <a:pt x="17133" y="12003"/>
                  <a:pt x="15233" y="8931"/>
                  <a:pt x="15233" y="8931"/>
                </a:cubicBezTo>
                <a:lnTo>
                  <a:pt x="15233" y="8931"/>
                </a:lnTo>
                <a:cubicBezTo>
                  <a:pt x="15233" y="8931"/>
                  <a:pt x="16574" y="9797"/>
                  <a:pt x="16868" y="9797"/>
                </a:cubicBezTo>
                <a:cubicBezTo>
                  <a:pt x="16887" y="9797"/>
                  <a:pt x="16902" y="9793"/>
                  <a:pt x="16911" y="9786"/>
                </a:cubicBezTo>
                <a:cubicBezTo>
                  <a:pt x="16943" y="9754"/>
                  <a:pt x="16943" y="9722"/>
                  <a:pt x="16975" y="9691"/>
                </a:cubicBezTo>
                <a:cubicBezTo>
                  <a:pt x="16975" y="9596"/>
                  <a:pt x="14441" y="5891"/>
                  <a:pt x="14441" y="5891"/>
                </a:cubicBezTo>
                <a:lnTo>
                  <a:pt x="14441" y="5891"/>
                </a:lnTo>
                <a:lnTo>
                  <a:pt x="16721" y="7727"/>
                </a:lnTo>
                <a:cubicBezTo>
                  <a:pt x="16721" y="7727"/>
                  <a:pt x="16778" y="7755"/>
                  <a:pt x="16834" y="7755"/>
                </a:cubicBezTo>
                <a:cubicBezTo>
                  <a:pt x="16862" y="7755"/>
                  <a:pt x="16890" y="7748"/>
                  <a:pt x="16911" y="7727"/>
                </a:cubicBezTo>
                <a:cubicBezTo>
                  <a:pt x="16975" y="7696"/>
                  <a:pt x="17006" y="7601"/>
                  <a:pt x="16943" y="7537"/>
                </a:cubicBezTo>
                <a:lnTo>
                  <a:pt x="15201" y="4687"/>
                </a:lnTo>
                <a:lnTo>
                  <a:pt x="17323" y="6017"/>
                </a:lnTo>
                <a:cubicBezTo>
                  <a:pt x="17323" y="6017"/>
                  <a:pt x="17379" y="6045"/>
                  <a:pt x="17436" y="6045"/>
                </a:cubicBezTo>
                <a:cubicBezTo>
                  <a:pt x="17464" y="6045"/>
                  <a:pt x="17492" y="6038"/>
                  <a:pt x="17513" y="6017"/>
                </a:cubicBezTo>
                <a:cubicBezTo>
                  <a:pt x="17576" y="5954"/>
                  <a:pt x="17576" y="5891"/>
                  <a:pt x="17513" y="5827"/>
                </a:cubicBezTo>
                <a:cubicBezTo>
                  <a:pt x="16943" y="5004"/>
                  <a:pt x="16563" y="4275"/>
                  <a:pt x="16025" y="3515"/>
                </a:cubicBezTo>
                <a:lnTo>
                  <a:pt x="16025" y="3515"/>
                </a:lnTo>
                <a:lnTo>
                  <a:pt x="17386" y="4275"/>
                </a:lnTo>
                <a:cubicBezTo>
                  <a:pt x="17413" y="4289"/>
                  <a:pt x="17439" y="4296"/>
                  <a:pt x="17465" y="4296"/>
                </a:cubicBezTo>
                <a:cubicBezTo>
                  <a:pt x="17502" y="4296"/>
                  <a:pt x="17539" y="4281"/>
                  <a:pt x="17576" y="4244"/>
                </a:cubicBezTo>
                <a:cubicBezTo>
                  <a:pt x="17608" y="4180"/>
                  <a:pt x="17608" y="4117"/>
                  <a:pt x="17576" y="4054"/>
                </a:cubicBezTo>
                <a:cubicBezTo>
                  <a:pt x="17260" y="3610"/>
                  <a:pt x="16088" y="1140"/>
                  <a:pt x="15866" y="824"/>
                </a:cubicBezTo>
                <a:lnTo>
                  <a:pt x="16405" y="824"/>
                </a:lnTo>
                <a:cubicBezTo>
                  <a:pt x="17101" y="792"/>
                  <a:pt x="17101" y="792"/>
                  <a:pt x="17133" y="760"/>
                </a:cubicBezTo>
                <a:cubicBezTo>
                  <a:pt x="17165" y="729"/>
                  <a:pt x="17196" y="697"/>
                  <a:pt x="17196" y="665"/>
                </a:cubicBezTo>
                <a:cubicBezTo>
                  <a:pt x="17196" y="602"/>
                  <a:pt x="17196" y="570"/>
                  <a:pt x="17101" y="475"/>
                </a:cubicBezTo>
                <a:lnTo>
                  <a:pt x="17038" y="507"/>
                </a:lnTo>
                <a:lnTo>
                  <a:pt x="17006" y="475"/>
                </a:lnTo>
                <a:cubicBezTo>
                  <a:pt x="17006" y="507"/>
                  <a:pt x="16943" y="507"/>
                  <a:pt x="16880" y="507"/>
                </a:cubicBezTo>
                <a:lnTo>
                  <a:pt x="16848" y="475"/>
                </a:lnTo>
                <a:cubicBezTo>
                  <a:pt x="16848" y="507"/>
                  <a:pt x="16848" y="507"/>
                  <a:pt x="16848" y="507"/>
                </a:cubicBezTo>
                <a:lnTo>
                  <a:pt x="16405" y="507"/>
                </a:lnTo>
                <a:cubicBezTo>
                  <a:pt x="15550" y="538"/>
                  <a:pt x="15550" y="538"/>
                  <a:pt x="15486" y="570"/>
                </a:cubicBezTo>
                <a:cubicBezTo>
                  <a:pt x="15455" y="602"/>
                  <a:pt x="15455" y="634"/>
                  <a:pt x="15455" y="665"/>
                </a:cubicBezTo>
                <a:cubicBezTo>
                  <a:pt x="15423" y="729"/>
                  <a:pt x="16183" y="2629"/>
                  <a:pt x="16943" y="3705"/>
                </a:cubicBezTo>
                <a:lnTo>
                  <a:pt x="13776" y="63"/>
                </a:lnTo>
                <a:cubicBezTo>
                  <a:pt x="13760" y="48"/>
                  <a:pt x="13736" y="40"/>
                  <a:pt x="13713" y="40"/>
                </a:cubicBezTo>
                <a:cubicBezTo>
                  <a:pt x="13689" y="40"/>
                  <a:pt x="13665" y="48"/>
                  <a:pt x="13649" y="63"/>
                </a:cubicBezTo>
                <a:cubicBezTo>
                  <a:pt x="13586" y="95"/>
                  <a:pt x="13554" y="127"/>
                  <a:pt x="13554" y="190"/>
                </a:cubicBezTo>
                <a:cubicBezTo>
                  <a:pt x="13554" y="222"/>
                  <a:pt x="13903" y="1584"/>
                  <a:pt x="15771" y="4180"/>
                </a:cubicBezTo>
                <a:cubicBezTo>
                  <a:pt x="14188" y="2914"/>
                  <a:pt x="11939" y="443"/>
                  <a:pt x="11654" y="222"/>
                </a:cubicBezTo>
                <a:lnTo>
                  <a:pt x="11591" y="190"/>
                </a:lnTo>
                <a:cubicBezTo>
                  <a:pt x="11496" y="133"/>
                  <a:pt x="11458" y="122"/>
                  <a:pt x="11436" y="122"/>
                </a:cubicBezTo>
                <a:cubicBezTo>
                  <a:pt x="11421" y="122"/>
                  <a:pt x="11414" y="127"/>
                  <a:pt x="11401" y="127"/>
                </a:cubicBezTo>
                <a:cubicBezTo>
                  <a:pt x="11338" y="158"/>
                  <a:pt x="11338" y="190"/>
                  <a:pt x="11338" y="253"/>
                </a:cubicBezTo>
                <a:cubicBezTo>
                  <a:pt x="11306" y="285"/>
                  <a:pt x="11338" y="317"/>
                  <a:pt x="11338" y="348"/>
                </a:cubicBezTo>
                <a:lnTo>
                  <a:pt x="15613" y="6429"/>
                </a:lnTo>
                <a:cubicBezTo>
                  <a:pt x="12953" y="3705"/>
                  <a:pt x="10134" y="380"/>
                  <a:pt x="9786" y="158"/>
                </a:cubicBezTo>
                <a:cubicBezTo>
                  <a:pt x="9786" y="127"/>
                  <a:pt x="9786" y="127"/>
                  <a:pt x="9786" y="127"/>
                </a:cubicBezTo>
                <a:lnTo>
                  <a:pt x="9754" y="127"/>
                </a:lnTo>
                <a:cubicBezTo>
                  <a:pt x="9678" y="70"/>
                  <a:pt x="9636" y="58"/>
                  <a:pt x="9608" y="58"/>
                </a:cubicBezTo>
                <a:cubicBezTo>
                  <a:pt x="9589" y="58"/>
                  <a:pt x="9577" y="63"/>
                  <a:pt x="9564" y="63"/>
                </a:cubicBezTo>
                <a:cubicBezTo>
                  <a:pt x="9532" y="95"/>
                  <a:pt x="9501" y="127"/>
                  <a:pt x="9501" y="190"/>
                </a:cubicBezTo>
                <a:cubicBezTo>
                  <a:pt x="9501" y="222"/>
                  <a:pt x="9501" y="253"/>
                  <a:pt x="9532" y="285"/>
                </a:cubicBezTo>
                <a:cubicBezTo>
                  <a:pt x="10736" y="1964"/>
                  <a:pt x="14853" y="7284"/>
                  <a:pt x="15898" y="8709"/>
                </a:cubicBezTo>
                <a:cubicBezTo>
                  <a:pt x="15396" y="8175"/>
                  <a:pt x="8948" y="980"/>
                  <a:pt x="8683" y="980"/>
                </a:cubicBezTo>
                <a:cubicBezTo>
                  <a:pt x="8681" y="980"/>
                  <a:pt x="8679" y="981"/>
                  <a:pt x="8677" y="982"/>
                </a:cubicBezTo>
                <a:cubicBezTo>
                  <a:pt x="8614" y="982"/>
                  <a:pt x="8614" y="1045"/>
                  <a:pt x="8614" y="1077"/>
                </a:cubicBezTo>
                <a:cubicBezTo>
                  <a:pt x="8582" y="1140"/>
                  <a:pt x="14948" y="9406"/>
                  <a:pt x="16025" y="10894"/>
                </a:cubicBezTo>
                <a:lnTo>
                  <a:pt x="6556" y="63"/>
                </a:lnTo>
                <a:cubicBezTo>
                  <a:pt x="6524" y="0"/>
                  <a:pt x="6461" y="0"/>
                  <a:pt x="6397" y="0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42"/>
          <p:cNvSpPr/>
          <p:nvPr/>
        </p:nvSpPr>
        <p:spPr>
          <a:xfrm>
            <a:off x="5930466" y="1447410"/>
            <a:ext cx="1272" cy="1568"/>
          </a:xfrm>
          <a:custGeom>
            <a:avLst/>
            <a:gdLst/>
            <a:ahLst/>
            <a:cxnLst/>
            <a:rect l="l" t="t" r="r" b="b"/>
            <a:pathLst>
              <a:path w="43" h="53" extrusionOk="0">
                <a:moveTo>
                  <a:pt x="10" y="0"/>
                </a:moveTo>
                <a:cubicBezTo>
                  <a:pt x="1" y="0"/>
                  <a:pt x="5" y="16"/>
                  <a:pt x="42" y="53"/>
                </a:cubicBezTo>
                <a:cubicBezTo>
                  <a:pt x="42" y="53"/>
                  <a:pt x="42" y="21"/>
                  <a:pt x="42" y="21"/>
                </a:cubicBezTo>
                <a:cubicBezTo>
                  <a:pt x="29" y="8"/>
                  <a:pt x="16" y="0"/>
                  <a:pt x="1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42"/>
          <p:cNvSpPr/>
          <p:nvPr/>
        </p:nvSpPr>
        <p:spPr>
          <a:xfrm>
            <a:off x="4663314" y="1421173"/>
            <a:ext cx="4023472" cy="1494352"/>
          </a:xfrm>
          <a:custGeom>
            <a:avLst/>
            <a:gdLst/>
            <a:ahLst/>
            <a:cxnLst/>
            <a:rect l="l" t="t" r="r" b="b"/>
            <a:pathLst>
              <a:path w="136020" h="50519" extrusionOk="0">
                <a:moveTo>
                  <a:pt x="31520" y="887"/>
                </a:moveTo>
                <a:cubicBezTo>
                  <a:pt x="31522" y="887"/>
                  <a:pt x="31530" y="895"/>
                  <a:pt x="31543" y="908"/>
                </a:cubicBezTo>
                <a:cubicBezTo>
                  <a:pt x="31543" y="908"/>
                  <a:pt x="31543" y="940"/>
                  <a:pt x="31543" y="940"/>
                </a:cubicBezTo>
                <a:cubicBezTo>
                  <a:pt x="31524" y="903"/>
                  <a:pt x="31517" y="887"/>
                  <a:pt x="31520" y="887"/>
                </a:cubicBezTo>
                <a:close/>
                <a:moveTo>
                  <a:pt x="85770" y="2502"/>
                </a:moveTo>
                <a:cubicBezTo>
                  <a:pt x="85522" y="2502"/>
                  <a:pt x="85504" y="2506"/>
                  <a:pt x="86464" y="2512"/>
                </a:cubicBezTo>
                <a:lnTo>
                  <a:pt x="86464" y="2512"/>
                </a:lnTo>
                <a:cubicBezTo>
                  <a:pt x="86440" y="2505"/>
                  <a:pt x="86003" y="2502"/>
                  <a:pt x="85770" y="2502"/>
                </a:cubicBezTo>
                <a:close/>
                <a:moveTo>
                  <a:pt x="109544" y="3695"/>
                </a:moveTo>
                <a:cubicBezTo>
                  <a:pt x="115315" y="3766"/>
                  <a:pt x="121105" y="3802"/>
                  <a:pt x="126886" y="3802"/>
                </a:cubicBezTo>
                <a:cubicBezTo>
                  <a:pt x="128812" y="3802"/>
                  <a:pt x="130738" y="3798"/>
                  <a:pt x="132662" y="3790"/>
                </a:cubicBezTo>
                <a:cubicBezTo>
                  <a:pt x="133517" y="3758"/>
                  <a:pt x="134372" y="3758"/>
                  <a:pt x="135227" y="3727"/>
                </a:cubicBezTo>
                <a:lnTo>
                  <a:pt x="135227" y="3727"/>
                </a:lnTo>
                <a:cubicBezTo>
                  <a:pt x="135101" y="6482"/>
                  <a:pt x="135069" y="9237"/>
                  <a:pt x="135069" y="11961"/>
                </a:cubicBezTo>
                <a:cubicBezTo>
                  <a:pt x="135037" y="14811"/>
                  <a:pt x="134911" y="17661"/>
                  <a:pt x="134847" y="20511"/>
                </a:cubicBezTo>
                <a:cubicBezTo>
                  <a:pt x="134816" y="22000"/>
                  <a:pt x="134784" y="38436"/>
                  <a:pt x="134752" y="39956"/>
                </a:cubicBezTo>
                <a:cubicBezTo>
                  <a:pt x="126677" y="39924"/>
                  <a:pt x="118569" y="39956"/>
                  <a:pt x="110462" y="39893"/>
                </a:cubicBezTo>
                <a:cubicBezTo>
                  <a:pt x="107517" y="39861"/>
                  <a:pt x="104540" y="39829"/>
                  <a:pt x="101563" y="39798"/>
                </a:cubicBezTo>
                <a:cubicBezTo>
                  <a:pt x="101690" y="36472"/>
                  <a:pt x="101183" y="21556"/>
                  <a:pt x="105775" y="16933"/>
                </a:cubicBezTo>
                <a:cubicBezTo>
                  <a:pt x="106852" y="15539"/>
                  <a:pt x="108340" y="13829"/>
                  <a:pt x="108942" y="12214"/>
                </a:cubicBezTo>
                <a:cubicBezTo>
                  <a:pt x="109480" y="10757"/>
                  <a:pt x="109639" y="9047"/>
                  <a:pt x="109132" y="7559"/>
                </a:cubicBezTo>
                <a:cubicBezTo>
                  <a:pt x="108879" y="6704"/>
                  <a:pt x="108372" y="6038"/>
                  <a:pt x="107802" y="5373"/>
                </a:cubicBezTo>
                <a:cubicBezTo>
                  <a:pt x="107359" y="4835"/>
                  <a:pt x="106915" y="4297"/>
                  <a:pt x="106599" y="3695"/>
                </a:cubicBezTo>
                <a:close/>
                <a:moveTo>
                  <a:pt x="83366" y="3483"/>
                </a:moveTo>
                <a:cubicBezTo>
                  <a:pt x="83845" y="3488"/>
                  <a:pt x="84595" y="3496"/>
                  <a:pt x="85729" y="3505"/>
                </a:cubicBezTo>
                <a:cubicBezTo>
                  <a:pt x="92538" y="3537"/>
                  <a:pt x="99346" y="3600"/>
                  <a:pt x="106155" y="3663"/>
                </a:cubicBezTo>
                <a:cubicBezTo>
                  <a:pt x="106567" y="4993"/>
                  <a:pt x="107834" y="5880"/>
                  <a:pt x="108404" y="7115"/>
                </a:cubicBezTo>
                <a:cubicBezTo>
                  <a:pt x="109069" y="8572"/>
                  <a:pt x="108879" y="10219"/>
                  <a:pt x="108372" y="11707"/>
                </a:cubicBezTo>
                <a:cubicBezTo>
                  <a:pt x="107232" y="14937"/>
                  <a:pt x="103748" y="15539"/>
                  <a:pt x="101943" y="21683"/>
                </a:cubicBezTo>
                <a:cubicBezTo>
                  <a:pt x="100138" y="27795"/>
                  <a:pt x="100866" y="38024"/>
                  <a:pt x="100898" y="39798"/>
                </a:cubicBezTo>
                <a:cubicBezTo>
                  <a:pt x="95483" y="39734"/>
                  <a:pt x="90099" y="39703"/>
                  <a:pt x="84684" y="39671"/>
                </a:cubicBezTo>
                <a:cubicBezTo>
                  <a:pt x="83167" y="39665"/>
                  <a:pt x="82240" y="39662"/>
                  <a:pt x="81686" y="39662"/>
                </a:cubicBezTo>
                <a:cubicBezTo>
                  <a:pt x="79222" y="39662"/>
                  <a:pt x="84149" y="39714"/>
                  <a:pt x="77400" y="39766"/>
                </a:cubicBezTo>
                <a:cubicBezTo>
                  <a:pt x="70401" y="39861"/>
                  <a:pt x="63370" y="39924"/>
                  <a:pt x="56371" y="39956"/>
                </a:cubicBezTo>
                <a:cubicBezTo>
                  <a:pt x="48898" y="39988"/>
                  <a:pt x="41424" y="40019"/>
                  <a:pt x="33950" y="40051"/>
                </a:cubicBezTo>
                <a:cubicBezTo>
                  <a:pt x="32936" y="40051"/>
                  <a:pt x="31955" y="40051"/>
                  <a:pt x="30973" y="40083"/>
                </a:cubicBezTo>
                <a:cubicBezTo>
                  <a:pt x="30910" y="37834"/>
                  <a:pt x="30846" y="20638"/>
                  <a:pt x="30814" y="18389"/>
                </a:cubicBezTo>
                <a:cubicBezTo>
                  <a:pt x="30783" y="15159"/>
                  <a:pt x="30783" y="11929"/>
                  <a:pt x="30878" y="8667"/>
                </a:cubicBezTo>
                <a:cubicBezTo>
                  <a:pt x="30910" y="7780"/>
                  <a:pt x="30941" y="6894"/>
                  <a:pt x="31005" y="5975"/>
                </a:cubicBezTo>
                <a:cubicBezTo>
                  <a:pt x="31036" y="5183"/>
                  <a:pt x="31036" y="4423"/>
                  <a:pt x="31068" y="3632"/>
                </a:cubicBezTo>
                <a:cubicBezTo>
                  <a:pt x="36409" y="3632"/>
                  <a:pt x="41751" y="3646"/>
                  <a:pt x="47102" y="3646"/>
                </a:cubicBezTo>
                <a:cubicBezTo>
                  <a:pt x="49777" y="3646"/>
                  <a:pt x="52455" y="3642"/>
                  <a:pt x="55136" y="3632"/>
                </a:cubicBezTo>
                <a:cubicBezTo>
                  <a:pt x="63497" y="3632"/>
                  <a:pt x="71889" y="3632"/>
                  <a:pt x="80282" y="3537"/>
                </a:cubicBezTo>
                <a:cubicBezTo>
                  <a:pt x="83089" y="3513"/>
                  <a:pt x="83542" y="3494"/>
                  <a:pt x="83366" y="3483"/>
                </a:cubicBezTo>
                <a:close/>
                <a:moveTo>
                  <a:pt x="476" y="3505"/>
                </a:moveTo>
                <a:lnTo>
                  <a:pt x="476" y="3505"/>
                </a:lnTo>
                <a:cubicBezTo>
                  <a:pt x="2376" y="3600"/>
                  <a:pt x="4276" y="3600"/>
                  <a:pt x="6208" y="3600"/>
                </a:cubicBezTo>
                <a:lnTo>
                  <a:pt x="14980" y="3600"/>
                </a:lnTo>
                <a:cubicBezTo>
                  <a:pt x="14790" y="6197"/>
                  <a:pt x="14600" y="8825"/>
                  <a:pt x="14473" y="11422"/>
                </a:cubicBezTo>
                <a:cubicBezTo>
                  <a:pt x="14252" y="14969"/>
                  <a:pt x="14093" y="18548"/>
                  <a:pt x="13998" y="22095"/>
                </a:cubicBezTo>
                <a:cubicBezTo>
                  <a:pt x="13967" y="23076"/>
                  <a:pt x="13935" y="39006"/>
                  <a:pt x="13903" y="39956"/>
                </a:cubicBezTo>
                <a:cubicBezTo>
                  <a:pt x="10451" y="39988"/>
                  <a:pt x="6968" y="40019"/>
                  <a:pt x="3484" y="40051"/>
                </a:cubicBezTo>
                <a:cubicBezTo>
                  <a:pt x="2566" y="40083"/>
                  <a:pt x="1679" y="40114"/>
                  <a:pt x="761" y="40178"/>
                </a:cubicBezTo>
                <a:cubicBezTo>
                  <a:pt x="792" y="38784"/>
                  <a:pt x="761" y="22411"/>
                  <a:pt x="761" y="21018"/>
                </a:cubicBezTo>
                <a:cubicBezTo>
                  <a:pt x="729" y="19561"/>
                  <a:pt x="729" y="18136"/>
                  <a:pt x="697" y="16711"/>
                </a:cubicBezTo>
                <a:cubicBezTo>
                  <a:pt x="666" y="13829"/>
                  <a:pt x="634" y="10979"/>
                  <a:pt x="602" y="8097"/>
                </a:cubicBezTo>
                <a:cubicBezTo>
                  <a:pt x="602" y="7305"/>
                  <a:pt x="571" y="6482"/>
                  <a:pt x="571" y="5690"/>
                </a:cubicBezTo>
                <a:cubicBezTo>
                  <a:pt x="539" y="4962"/>
                  <a:pt x="539" y="4233"/>
                  <a:pt x="476" y="3505"/>
                </a:cubicBezTo>
                <a:close/>
                <a:moveTo>
                  <a:pt x="28249" y="876"/>
                </a:moveTo>
                <a:cubicBezTo>
                  <a:pt x="29231" y="876"/>
                  <a:pt x="30244" y="876"/>
                  <a:pt x="31226" y="940"/>
                </a:cubicBezTo>
                <a:cubicBezTo>
                  <a:pt x="31290" y="940"/>
                  <a:pt x="31385" y="971"/>
                  <a:pt x="31448" y="971"/>
                </a:cubicBezTo>
                <a:lnTo>
                  <a:pt x="31480" y="971"/>
                </a:lnTo>
                <a:cubicBezTo>
                  <a:pt x="31511" y="971"/>
                  <a:pt x="31543" y="971"/>
                  <a:pt x="31575" y="1003"/>
                </a:cubicBezTo>
                <a:lnTo>
                  <a:pt x="31606" y="1003"/>
                </a:lnTo>
                <a:cubicBezTo>
                  <a:pt x="31986" y="1542"/>
                  <a:pt x="32240" y="2143"/>
                  <a:pt x="32461" y="2777"/>
                </a:cubicBezTo>
                <a:lnTo>
                  <a:pt x="29389" y="2777"/>
                </a:lnTo>
                <a:cubicBezTo>
                  <a:pt x="28851" y="2777"/>
                  <a:pt x="28851" y="3632"/>
                  <a:pt x="29389" y="3632"/>
                </a:cubicBezTo>
                <a:lnTo>
                  <a:pt x="30213" y="3632"/>
                </a:lnTo>
                <a:cubicBezTo>
                  <a:pt x="30181" y="4297"/>
                  <a:pt x="30149" y="4962"/>
                  <a:pt x="30118" y="5658"/>
                </a:cubicBezTo>
                <a:cubicBezTo>
                  <a:pt x="30086" y="6450"/>
                  <a:pt x="30054" y="7242"/>
                  <a:pt x="30054" y="8065"/>
                </a:cubicBezTo>
                <a:cubicBezTo>
                  <a:pt x="29991" y="9680"/>
                  <a:pt x="29959" y="11296"/>
                  <a:pt x="29928" y="12911"/>
                </a:cubicBezTo>
                <a:cubicBezTo>
                  <a:pt x="29896" y="16173"/>
                  <a:pt x="29896" y="19403"/>
                  <a:pt x="29959" y="22633"/>
                </a:cubicBezTo>
                <a:cubicBezTo>
                  <a:pt x="29991" y="24470"/>
                  <a:pt x="30023" y="41254"/>
                  <a:pt x="30118" y="43059"/>
                </a:cubicBezTo>
                <a:cubicBezTo>
                  <a:pt x="30118" y="43281"/>
                  <a:pt x="30244" y="43503"/>
                  <a:pt x="30466" y="43534"/>
                </a:cubicBezTo>
                <a:cubicBezTo>
                  <a:pt x="30941" y="43629"/>
                  <a:pt x="31448" y="43724"/>
                  <a:pt x="31923" y="43788"/>
                </a:cubicBezTo>
                <a:cubicBezTo>
                  <a:pt x="29358" y="45213"/>
                  <a:pt x="26824" y="46638"/>
                  <a:pt x="24291" y="48095"/>
                </a:cubicBezTo>
                <a:cubicBezTo>
                  <a:pt x="23531" y="48475"/>
                  <a:pt x="22802" y="48887"/>
                  <a:pt x="22074" y="49298"/>
                </a:cubicBezTo>
                <a:cubicBezTo>
                  <a:pt x="21820" y="49457"/>
                  <a:pt x="21472" y="49710"/>
                  <a:pt x="21124" y="49710"/>
                </a:cubicBezTo>
                <a:cubicBezTo>
                  <a:pt x="20807" y="49678"/>
                  <a:pt x="20490" y="49425"/>
                  <a:pt x="20205" y="49267"/>
                </a:cubicBezTo>
                <a:cubicBezTo>
                  <a:pt x="18812" y="48380"/>
                  <a:pt x="17418" y="47493"/>
                  <a:pt x="16025" y="46575"/>
                </a:cubicBezTo>
                <a:cubicBezTo>
                  <a:pt x="14758" y="45751"/>
                  <a:pt x="13492" y="44896"/>
                  <a:pt x="12256" y="44009"/>
                </a:cubicBezTo>
                <a:cubicBezTo>
                  <a:pt x="12953" y="43851"/>
                  <a:pt x="13650" y="43661"/>
                  <a:pt x="14378" y="43471"/>
                </a:cubicBezTo>
                <a:cubicBezTo>
                  <a:pt x="14537" y="43439"/>
                  <a:pt x="14663" y="43249"/>
                  <a:pt x="14663" y="43091"/>
                </a:cubicBezTo>
                <a:cubicBezTo>
                  <a:pt x="14695" y="39513"/>
                  <a:pt x="14790" y="20986"/>
                  <a:pt x="14917" y="17439"/>
                </a:cubicBezTo>
                <a:cubicBezTo>
                  <a:pt x="15075" y="13861"/>
                  <a:pt x="15297" y="10314"/>
                  <a:pt x="15550" y="6735"/>
                </a:cubicBezTo>
                <a:cubicBezTo>
                  <a:pt x="15708" y="4867"/>
                  <a:pt x="15867" y="3030"/>
                  <a:pt x="16057" y="1161"/>
                </a:cubicBezTo>
                <a:cubicBezTo>
                  <a:pt x="18685" y="1066"/>
                  <a:pt x="21314" y="1003"/>
                  <a:pt x="23974" y="940"/>
                </a:cubicBezTo>
                <a:cubicBezTo>
                  <a:pt x="25399" y="908"/>
                  <a:pt x="26824" y="876"/>
                  <a:pt x="28249" y="876"/>
                </a:cubicBezTo>
                <a:close/>
                <a:moveTo>
                  <a:pt x="26992" y="1"/>
                </a:moveTo>
                <a:cubicBezTo>
                  <a:pt x="24678" y="1"/>
                  <a:pt x="22353" y="74"/>
                  <a:pt x="20047" y="148"/>
                </a:cubicBezTo>
                <a:cubicBezTo>
                  <a:pt x="18590" y="180"/>
                  <a:pt x="17133" y="243"/>
                  <a:pt x="15645" y="306"/>
                </a:cubicBezTo>
                <a:cubicBezTo>
                  <a:pt x="15392" y="306"/>
                  <a:pt x="15233" y="496"/>
                  <a:pt x="15233" y="718"/>
                </a:cubicBezTo>
                <a:cubicBezTo>
                  <a:pt x="15170" y="1415"/>
                  <a:pt x="15107" y="2112"/>
                  <a:pt x="15043" y="2808"/>
                </a:cubicBezTo>
                <a:cubicBezTo>
                  <a:pt x="11275" y="2840"/>
                  <a:pt x="7506" y="2840"/>
                  <a:pt x="3737" y="2903"/>
                </a:cubicBezTo>
                <a:cubicBezTo>
                  <a:pt x="2597" y="2903"/>
                  <a:pt x="1489" y="2967"/>
                  <a:pt x="381" y="3030"/>
                </a:cubicBezTo>
                <a:cubicBezTo>
                  <a:pt x="349" y="3030"/>
                  <a:pt x="317" y="3030"/>
                  <a:pt x="317" y="3062"/>
                </a:cubicBezTo>
                <a:cubicBezTo>
                  <a:pt x="301" y="3056"/>
                  <a:pt x="284" y="3054"/>
                  <a:pt x="266" y="3054"/>
                </a:cubicBezTo>
                <a:cubicBezTo>
                  <a:pt x="182" y="3054"/>
                  <a:pt x="95" y="3115"/>
                  <a:pt x="95" y="3220"/>
                </a:cubicBezTo>
                <a:cubicBezTo>
                  <a:pt x="0" y="3948"/>
                  <a:pt x="0" y="4677"/>
                  <a:pt x="0" y="5405"/>
                </a:cubicBezTo>
                <a:cubicBezTo>
                  <a:pt x="0" y="6134"/>
                  <a:pt x="0" y="6862"/>
                  <a:pt x="0" y="7559"/>
                </a:cubicBezTo>
                <a:cubicBezTo>
                  <a:pt x="0" y="9015"/>
                  <a:pt x="0" y="10440"/>
                  <a:pt x="0" y="11866"/>
                </a:cubicBezTo>
                <a:cubicBezTo>
                  <a:pt x="32" y="14747"/>
                  <a:pt x="0" y="17598"/>
                  <a:pt x="32" y="20480"/>
                </a:cubicBezTo>
                <a:cubicBezTo>
                  <a:pt x="64" y="22095"/>
                  <a:pt x="0" y="38689"/>
                  <a:pt x="95" y="40304"/>
                </a:cubicBezTo>
                <a:cubicBezTo>
                  <a:pt x="95" y="40368"/>
                  <a:pt x="127" y="40431"/>
                  <a:pt x="159" y="40463"/>
                </a:cubicBezTo>
                <a:cubicBezTo>
                  <a:pt x="191" y="40558"/>
                  <a:pt x="254" y="40621"/>
                  <a:pt x="381" y="40621"/>
                </a:cubicBezTo>
                <a:cubicBezTo>
                  <a:pt x="2186" y="40748"/>
                  <a:pt x="3959" y="40748"/>
                  <a:pt x="5764" y="40748"/>
                </a:cubicBezTo>
                <a:lnTo>
                  <a:pt x="13903" y="40748"/>
                </a:lnTo>
                <a:cubicBezTo>
                  <a:pt x="13872" y="41413"/>
                  <a:pt x="13872" y="42078"/>
                  <a:pt x="13840" y="42743"/>
                </a:cubicBezTo>
                <a:cubicBezTo>
                  <a:pt x="12921" y="42964"/>
                  <a:pt x="12003" y="43154"/>
                  <a:pt x="11116" y="43408"/>
                </a:cubicBezTo>
                <a:cubicBezTo>
                  <a:pt x="10736" y="43503"/>
                  <a:pt x="10705" y="44009"/>
                  <a:pt x="10990" y="44200"/>
                </a:cubicBezTo>
                <a:cubicBezTo>
                  <a:pt x="12446" y="45118"/>
                  <a:pt x="13840" y="46068"/>
                  <a:pt x="15233" y="47018"/>
                </a:cubicBezTo>
                <a:cubicBezTo>
                  <a:pt x="16627" y="47936"/>
                  <a:pt x="18052" y="48855"/>
                  <a:pt x="19477" y="49773"/>
                </a:cubicBezTo>
                <a:cubicBezTo>
                  <a:pt x="20012" y="50105"/>
                  <a:pt x="20568" y="50518"/>
                  <a:pt x="21194" y="50518"/>
                </a:cubicBezTo>
                <a:cubicBezTo>
                  <a:pt x="21346" y="50518"/>
                  <a:pt x="21502" y="50494"/>
                  <a:pt x="21662" y="50438"/>
                </a:cubicBezTo>
                <a:cubicBezTo>
                  <a:pt x="22042" y="50312"/>
                  <a:pt x="22391" y="50090"/>
                  <a:pt x="22707" y="49932"/>
                </a:cubicBezTo>
                <a:lnTo>
                  <a:pt x="23879" y="49267"/>
                </a:lnTo>
                <a:cubicBezTo>
                  <a:pt x="25399" y="48443"/>
                  <a:pt x="26919" y="47620"/>
                  <a:pt x="28408" y="46765"/>
                </a:cubicBezTo>
                <a:cubicBezTo>
                  <a:pt x="30118" y="45846"/>
                  <a:pt x="31860" y="44896"/>
                  <a:pt x="33570" y="43946"/>
                </a:cubicBezTo>
                <a:cubicBezTo>
                  <a:pt x="33918" y="43756"/>
                  <a:pt x="33855" y="43154"/>
                  <a:pt x="33443" y="43091"/>
                </a:cubicBezTo>
                <a:lnTo>
                  <a:pt x="31068" y="42648"/>
                </a:lnTo>
                <a:cubicBezTo>
                  <a:pt x="31036" y="42046"/>
                  <a:pt x="31036" y="41444"/>
                  <a:pt x="31005" y="40843"/>
                </a:cubicBezTo>
                <a:lnTo>
                  <a:pt x="53965" y="40843"/>
                </a:lnTo>
                <a:cubicBezTo>
                  <a:pt x="60805" y="40811"/>
                  <a:pt x="67646" y="40779"/>
                  <a:pt x="74518" y="40748"/>
                </a:cubicBezTo>
                <a:cubicBezTo>
                  <a:pt x="81594" y="40665"/>
                  <a:pt x="88693" y="40583"/>
                  <a:pt x="95796" y="40583"/>
                </a:cubicBezTo>
                <a:cubicBezTo>
                  <a:pt x="96895" y="40583"/>
                  <a:pt x="97994" y="40585"/>
                  <a:pt x="99093" y="40589"/>
                </a:cubicBezTo>
                <a:cubicBezTo>
                  <a:pt x="107707" y="40653"/>
                  <a:pt x="98776" y="40748"/>
                  <a:pt x="107390" y="40811"/>
                </a:cubicBezTo>
                <a:cubicBezTo>
                  <a:pt x="113416" y="40879"/>
                  <a:pt x="119442" y="40931"/>
                  <a:pt x="125468" y="40931"/>
                </a:cubicBezTo>
                <a:cubicBezTo>
                  <a:pt x="127803" y="40931"/>
                  <a:pt x="130138" y="40924"/>
                  <a:pt x="132472" y="40906"/>
                </a:cubicBezTo>
                <a:cubicBezTo>
                  <a:pt x="133454" y="40906"/>
                  <a:pt x="134436" y="40906"/>
                  <a:pt x="135417" y="40874"/>
                </a:cubicBezTo>
                <a:cubicBezTo>
                  <a:pt x="135956" y="40874"/>
                  <a:pt x="136019" y="40114"/>
                  <a:pt x="135576" y="39988"/>
                </a:cubicBezTo>
                <a:cubicBezTo>
                  <a:pt x="135639" y="37201"/>
                  <a:pt x="135671" y="19498"/>
                  <a:pt x="135702" y="16711"/>
                </a:cubicBezTo>
                <a:cubicBezTo>
                  <a:pt x="135702" y="13861"/>
                  <a:pt x="135766" y="11011"/>
                  <a:pt x="135829" y="8160"/>
                </a:cubicBezTo>
                <a:cubicBezTo>
                  <a:pt x="135861" y="6609"/>
                  <a:pt x="135861" y="5088"/>
                  <a:pt x="135797" y="3537"/>
                </a:cubicBezTo>
                <a:cubicBezTo>
                  <a:pt x="135987" y="3252"/>
                  <a:pt x="135861" y="2808"/>
                  <a:pt x="135417" y="2808"/>
                </a:cubicBezTo>
                <a:cubicBezTo>
                  <a:pt x="127817" y="2777"/>
                  <a:pt x="120185" y="2808"/>
                  <a:pt x="112584" y="2745"/>
                </a:cubicBezTo>
                <a:cubicBezTo>
                  <a:pt x="104635" y="2682"/>
                  <a:pt x="96686" y="2587"/>
                  <a:pt x="88706" y="2523"/>
                </a:cubicBezTo>
                <a:cubicBezTo>
                  <a:pt x="87657" y="2519"/>
                  <a:pt x="86940" y="2515"/>
                  <a:pt x="86464" y="2512"/>
                </a:cubicBezTo>
                <a:lnTo>
                  <a:pt x="86464" y="2512"/>
                </a:lnTo>
                <a:cubicBezTo>
                  <a:pt x="86493" y="2520"/>
                  <a:pt x="85873" y="2534"/>
                  <a:pt x="83385" y="2555"/>
                </a:cubicBezTo>
                <a:cubicBezTo>
                  <a:pt x="75025" y="2650"/>
                  <a:pt x="66696" y="2682"/>
                  <a:pt x="58367" y="2713"/>
                </a:cubicBezTo>
                <a:cubicBezTo>
                  <a:pt x="49974" y="2745"/>
                  <a:pt x="41582" y="2745"/>
                  <a:pt x="33190" y="2777"/>
                </a:cubicBezTo>
                <a:cubicBezTo>
                  <a:pt x="33000" y="2017"/>
                  <a:pt x="32746" y="1256"/>
                  <a:pt x="32335" y="623"/>
                </a:cubicBezTo>
                <a:cubicBezTo>
                  <a:pt x="32208" y="465"/>
                  <a:pt x="32113" y="306"/>
                  <a:pt x="31955" y="243"/>
                </a:cubicBezTo>
                <a:cubicBezTo>
                  <a:pt x="31860" y="211"/>
                  <a:pt x="31765" y="211"/>
                  <a:pt x="31670" y="180"/>
                </a:cubicBezTo>
                <a:cubicBezTo>
                  <a:pt x="30783" y="21"/>
                  <a:pt x="29896" y="53"/>
                  <a:pt x="29009" y="21"/>
                </a:cubicBezTo>
                <a:cubicBezTo>
                  <a:pt x="28338" y="7"/>
                  <a:pt x="27666" y="1"/>
                  <a:pt x="269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2"/>
          <p:cNvSpPr/>
          <p:nvPr/>
        </p:nvSpPr>
        <p:spPr>
          <a:xfrm>
            <a:off x="5053949" y="1449895"/>
            <a:ext cx="544302" cy="1459507"/>
          </a:xfrm>
          <a:custGeom>
            <a:avLst/>
            <a:gdLst/>
            <a:ahLst/>
            <a:cxnLst/>
            <a:rect l="l" t="t" r="r" b="b"/>
            <a:pathLst>
              <a:path w="18401" h="49341" extrusionOk="0">
                <a:moveTo>
                  <a:pt x="7221" y="31859"/>
                </a:moveTo>
                <a:lnTo>
                  <a:pt x="7291" y="31963"/>
                </a:lnTo>
                <a:lnTo>
                  <a:pt x="7291" y="31963"/>
                </a:lnTo>
                <a:cubicBezTo>
                  <a:pt x="7421" y="32133"/>
                  <a:pt x="7498" y="32234"/>
                  <a:pt x="7499" y="32234"/>
                </a:cubicBezTo>
                <a:cubicBezTo>
                  <a:pt x="7501" y="32234"/>
                  <a:pt x="7417" y="32121"/>
                  <a:pt x="7221" y="31859"/>
                </a:cubicBezTo>
                <a:close/>
                <a:moveTo>
                  <a:pt x="11146" y="42360"/>
                </a:moveTo>
                <a:cubicBezTo>
                  <a:pt x="11079" y="42360"/>
                  <a:pt x="11380" y="42881"/>
                  <a:pt x="12225" y="43925"/>
                </a:cubicBezTo>
                <a:cubicBezTo>
                  <a:pt x="11880" y="43412"/>
                  <a:pt x="11544" y="42907"/>
                  <a:pt x="11212" y="42406"/>
                </a:cubicBezTo>
                <a:lnTo>
                  <a:pt x="11212" y="42406"/>
                </a:lnTo>
                <a:cubicBezTo>
                  <a:pt x="11180" y="42375"/>
                  <a:pt x="11158" y="42360"/>
                  <a:pt x="11146" y="42360"/>
                </a:cubicBezTo>
                <a:close/>
                <a:moveTo>
                  <a:pt x="12050" y="44282"/>
                </a:moveTo>
                <a:lnTo>
                  <a:pt x="12050" y="44282"/>
                </a:lnTo>
                <a:cubicBezTo>
                  <a:pt x="12141" y="44404"/>
                  <a:pt x="12270" y="44576"/>
                  <a:pt x="12446" y="44812"/>
                </a:cubicBezTo>
                <a:cubicBezTo>
                  <a:pt x="12315" y="44636"/>
                  <a:pt x="12183" y="44459"/>
                  <a:pt x="12050" y="44282"/>
                </a:cubicBezTo>
                <a:close/>
                <a:moveTo>
                  <a:pt x="6429" y="0"/>
                </a:moveTo>
                <a:cubicBezTo>
                  <a:pt x="6366" y="32"/>
                  <a:pt x="6334" y="64"/>
                  <a:pt x="6303" y="127"/>
                </a:cubicBezTo>
                <a:cubicBezTo>
                  <a:pt x="6303" y="127"/>
                  <a:pt x="6303" y="159"/>
                  <a:pt x="6366" y="254"/>
                </a:cubicBezTo>
                <a:lnTo>
                  <a:pt x="6334" y="254"/>
                </a:lnTo>
                <a:lnTo>
                  <a:pt x="6398" y="285"/>
                </a:lnTo>
                <a:cubicBezTo>
                  <a:pt x="6619" y="697"/>
                  <a:pt x="11686" y="7728"/>
                  <a:pt x="15740" y="13333"/>
                </a:cubicBezTo>
                <a:lnTo>
                  <a:pt x="7538" y="3421"/>
                </a:lnTo>
                <a:cubicBezTo>
                  <a:pt x="7501" y="3384"/>
                  <a:pt x="7453" y="3368"/>
                  <a:pt x="7407" y="3368"/>
                </a:cubicBezTo>
                <a:cubicBezTo>
                  <a:pt x="7374" y="3368"/>
                  <a:pt x="7342" y="3376"/>
                  <a:pt x="7316" y="3389"/>
                </a:cubicBezTo>
                <a:cubicBezTo>
                  <a:pt x="7284" y="3421"/>
                  <a:pt x="7284" y="3452"/>
                  <a:pt x="7253" y="3484"/>
                </a:cubicBezTo>
                <a:cubicBezTo>
                  <a:pt x="7221" y="3769"/>
                  <a:pt x="13618" y="12795"/>
                  <a:pt x="16500" y="16690"/>
                </a:cubicBezTo>
                <a:lnTo>
                  <a:pt x="3547" y="571"/>
                </a:lnTo>
                <a:cubicBezTo>
                  <a:pt x="3510" y="533"/>
                  <a:pt x="3462" y="518"/>
                  <a:pt x="3416" y="518"/>
                </a:cubicBezTo>
                <a:cubicBezTo>
                  <a:pt x="3384" y="518"/>
                  <a:pt x="3352" y="526"/>
                  <a:pt x="3326" y="539"/>
                </a:cubicBezTo>
                <a:cubicBezTo>
                  <a:pt x="3262" y="602"/>
                  <a:pt x="3262" y="697"/>
                  <a:pt x="3294" y="761"/>
                </a:cubicBezTo>
                <a:lnTo>
                  <a:pt x="15867" y="17228"/>
                </a:lnTo>
                <a:cubicBezTo>
                  <a:pt x="15236" y="16471"/>
                  <a:pt x="2417" y="1108"/>
                  <a:pt x="2157" y="1108"/>
                </a:cubicBezTo>
                <a:cubicBezTo>
                  <a:pt x="2155" y="1108"/>
                  <a:pt x="2155" y="1108"/>
                  <a:pt x="2154" y="1109"/>
                </a:cubicBezTo>
                <a:cubicBezTo>
                  <a:pt x="2122" y="1109"/>
                  <a:pt x="2091" y="1172"/>
                  <a:pt x="2091" y="1204"/>
                </a:cubicBezTo>
                <a:cubicBezTo>
                  <a:pt x="2059" y="1267"/>
                  <a:pt x="7316" y="7126"/>
                  <a:pt x="14252" y="16690"/>
                </a:cubicBezTo>
                <a:cubicBezTo>
                  <a:pt x="13621" y="15902"/>
                  <a:pt x="2361" y="3230"/>
                  <a:pt x="2063" y="3230"/>
                </a:cubicBezTo>
                <a:cubicBezTo>
                  <a:pt x="2061" y="3230"/>
                  <a:pt x="2060" y="3230"/>
                  <a:pt x="2059" y="3231"/>
                </a:cubicBezTo>
                <a:cubicBezTo>
                  <a:pt x="2027" y="3262"/>
                  <a:pt x="2027" y="3294"/>
                  <a:pt x="1996" y="3326"/>
                </a:cubicBezTo>
                <a:cubicBezTo>
                  <a:pt x="1964" y="3579"/>
                  <a:pt x="16120" y="20902"/>
                  <a:pt x="17165" y="22327"/>
                </a:cubicBezTo>
                <a:cubicBezTo>
                  <a:pt x="16093" y="20971"/>
                  <a:pt x="3783" y="6745"/>
                  <a:pt x="3519" y="6745"/>
                </a:cubicBezTo>
                <a:cubicBezTo>
                  <a:pt x="3517" y="6745"/>
                  <a:pt x="3516" y="6745"/>
                  <a:pt x="3516" y="6746"/>
                </a:cubicBezTo>
                <a:cubicBezTo>
                  <a:pt x="3452" y="6746"/>
                  <a:pt x="3452" y="6809"/>
                  <a:pt x="3421" y="6841"/>
                </a:cubicBezTo>
                <a:cubicBezTo>
                  <a:pt x="3389" y="7126"/>
                  <a:pt x="8773" y="13206"/>
                  <a:pt x="15487" y="22359"/>
                </a:cubicBezTo>
                <a:cubicBezTo>
                  <a:pt x="15498" y="22374"/>
                  <a:pt x="15502" y="22381"/>
                  <a:pt x="15500" y="22381"/>
                </a:cubicBezTo>
                <a:cubicBezTo>
                  <a:pt x="15414" y="22381"/>
                  <a:pt x="2523" y="7370"/>
                  <a:pt x="2027" y="6936"/>
                </a:cubicBezTo>
                <a:cubicBezTo>
                  <a:pt x="2027" y="6936"/>
                  <a:pt x="2027" y="6904"/>
                  <a:pt x="1996" y="6904"/>
                </a:cubicBezTo>
                <a:cubicBezTo>
                  <a:pt x="1932" y="6857"/>
                  <a:pt x="1893" y="6841"/>
                  <a:pt x="1865" y="6841"/>
                </a:cubicBezTo>
                <a:cubicBezTo>
                  <a:pt x="1837" y="6841"/>
                  <a:pt x="1821" y="6857"/>
                  <a:pt x="1806" y="6873"/>
                </a:cubicBezTo>
                <a:cubicBezTo>
                  <a:pt x="1774" y="6873"/>
                  <a:pt x="1742" y="6904"/>
                  <a:pt x="1742" y="6968"/>
                </a:cubicBezTo>
                <a:cubicBezTo>
                  <a:pt x="1742" y="6999"/>
                  <a:pt x="1742" y="7031"/>
                  <a:pt x="1774" y="7063"/>
                </a:cubicBezTo>
                <a:cubicBezTo>
                  <a:pt x="4783" y="11243"/>
                  <a:pt x="11148" y="18463"/>
                  <a:pt x="14188" y="22739"/>
                </a:cubicBezTo>
                <a:cubicBezTo>
                  <a:pt x="14067" y="22584"/>
                  <a:pt x="14021" y="22528"/>
                  <a:pt x="14020" y="22528"/>
                </a:cubicBezTo>
                <a:lnTo>
                  <a:pt x="14020" y="22528"/>
                </a:lnTo>
                <a:cubicBezTo>
                  <a:pt x="14014" y="22528"/>
                  <a:pt x="14333" y="22947"/>
                  <a:pt x="14322" y="22947"/>
                </a:cubicBezTo>
                <a:cubicBezTo>
                  <a:pt x="14314" y="22947"/>
                  <a:pt x="14126" y="22717"/>
                  <a:pt x="13492" y="21915"/>
                </a:cubicBezTo>
                <a:cubicBezTo>
                  <a:pt x="11433" y="19318"/>
                  <a:pt x="3959" y="10641"/>
                  <a:pt x="3674" y="10356"/>
                </a:cubicBezTo>
                <a:lnTo>
                  <a:pt x="3642" y="10293"/>
                </a:lnTo>
                <a:lnTo>
                  <a:pt x="3611" y="10293"/>
                </a:lnTo>
                <a:cubicBezTo>
                  <a:pt x="3563" y="10245"/>
                  <a:pt x="3524" y="10230"/>
                  <a:pt x="3492" y="10230"/>
                </a:cubicBezTo>
                <a:cubicBezTo>
                  <a:pt x="3460" y="10230"/>
                  <a:pt x="3437" y="10245"/>
                  <a:pt x="3421" y="10261"/>
                </a:cubicBezTo>
                <a:cubicBezTo>
                  <a:pt x="3389" y="10293"/>
                  <a:pt x="3357" y="10325"/>
                  <a:pt x="3357" y="10356"/>
                </a:cubicBezTo>
                <a:cubicBezTo>
                  <a:pt x="3357" y="10388"/>
                  <a:pt x="3357" y="10451"/>
                  <a:pt x="3389" y="10483"/>
                </a:cubicBezTo>
                <a:lnTo>
                  <a:pt x="15835" y="26824"/>
                </a:lnTo>
                <a:lnTo>
                  <a:pt x="2217" y="10198"/>
                </a:lnTo>
                <a:cubicBezTo>
                  <a:pt x="2180" y="10161"/>
                  <a:pt x="2132" y="10145"/>
                  <a:pt x="2086" y="10145"/>
                </a:cubicBezTo>
                <a:cubicBezTo>
                  <a:pt x="2054" y="10145"/>
                  <a:pt x="2022" y="10153"/>
                  <a:pt x="1996" y="10166"/>
                </a:cubicBezTo>
                <a:cubicBezTo>
                  <a:pt x="1964" y="10198"/>
                  <a:pt x="1932" y="10230"/>
                  <a:pt x="1932" y="10293"/>
                </a:cubicBezTo>
                <a:cubicBezTo>
                  <a:pt x="1869" y="10610"/>
                  <a:pt x="12288" y="23847"/>
                  <a:pt x="16658" y="29801"/>
                </a:cubicBezTo>
                <a:cubicBezTo>
                  <a:pt x="15930" y="28882"/>
                  <a:pt x="15550" y="28407"/>
                  <a:pt x="14758" y="27426"/>
                </a:cubicBezTo>
                <a:cubicBezTo>
                  <a:pt x="12921" y="25114"/>
                  <a:pt x="11940" y="23879"/>
                  <a:pt x="10546" y="22137"/>
                </a:cubicBezTo>
                <a:cubicBezTo>
                  <a:pt x="9248" y="20554"/>
                  <a:pt x="3421" y="13365"/>
                  <a:pt x="3136" y="13016"/>
                </a:cubicBezTo>
                <a:cubicBezTo>
                  <a:pt x="3104" y="12985"/>
                  <a:pt x="3041" y="12921"/>
                  <a:pt x="3009" y="12858"/>
                </a:cubicBezTo>
                <a:lnTo>
                  <a:pt x="2977" y="12890"/>
                </a:lnTo>
                <a:cubicBezTo>
                  <a:pt x="2925" y="12820"/>
                  <a:pt x="2892" y="12798"/>
                  <a:pt x="2862" y="12798"/>
                </a:cubicBezTo>
                <a:cubicBezTo>
                  <a:pt x="2838" y="12798"/>
                  <a:pt x="2816" y="12812"/>
                  <a:pt x="2787" y="12826"/>
                </a:cubicBezTo>
                <a:cubicBezTo>
                  <a:pt x="2756" y="12858"/>
                  <a:pt x="2756" y="12890"/>
                  <a:pt x="2724" y="12921"/>
                </a:cubicBezTo>
                <a:cubicBezTo>
                  <a:pt x="2724" y="12953"/>
                  <a:pt x="2724" y="13016"/>
                  <a:pt x="2756" y="13048"/>
                </a:cubicBezTo>
                <a:cubicBezTo>
                  <a:pt x="5574" y="16943"/>
                  <a:pt x="13080" y="26761"/>
                  <a:pt x="16183" y="31068"/>
                </a:cubicBezTo>
                <a:cubicBezTo>
                  <a:pt x="15012" y="29579"/>
                  <a:pt x="15708" y="30466"/>
                  <a:pt x="14378" y="28787"/>
                </a:cubicBezTo>
                <a:cubicBezTo>
                  <a:pt x="8678" y="21535"/>
                  <a:pt x="2376" y="13745"/>
                  <a:pt x="1837" y="13206"/>
                </a:cubicBezTo>
                <a:cubicBezTo>
                  <a:pt x="1806" y="13175"/>
                  <a:pt x="1774" y="13111"/>
                  <a:pt x="1742" y="13080"/>
                </a:cubicBezTo>
                <a:lnTo>
                  <a:pt x="1711" y="13111"/>
                </a:lnTo>
                <a:cubicBezTo>
                  <a:pt x="1641" y="13041"/>
                  <a:pt x="1600" y="13020"/>
                  <a:pt x="1572" y="13020"/>
                </a:cubicBezTo>
                <a:cubicBezTo>
                  <a:pt x="1549" y="13020"/>
                  <a:pt x="1535" y="13034"/>
                  <a:pt x="1521" y="13048"/>
                </a:cubicBezTo>
                <a:cubicBezTo>
                  <a:pt x="1489" y="13080"/>
                  <a:pt x="1457" y="13111"/>
                  <a:pt x="1457" y="13143"/>
                </a:cubicBezTo>
                <a:cubicBezTo>
                  <a:pt x="1457" y="13175"/>
                  <a:pt x="1457" y="13238"/>
                  <a:pt x="1489" y="13270"/>
                </a:cubicBezTo>
                <a:cubicBezTo>
                  <a:pt x="5543" y="18780"/>
                  <a:pt x="13682" y="29453"/>
                  <a:pt x="16627" y="33601"/>
                </a:cubicBezTo>
                <a:cubicBezTo>
                  <a:pt x="15582" y="32271"/>
                  <a:pt x="16310" y="33221"/>
                  <a:pt x="15012" y="31511"/>
                </a:cubicBezTo>
                <a:cubicBezTo>
                  <a:pt x="6714" y="20870"/>
                  <a:pt x="2091" y="15012"/>
                  <a:pt x="1489" y="14441"/>
                </a:cubicBezTo>
                <a:lnTo>
                  <a:pt x="1426" y="14346"/>
                </a:lnTo>
                <a:lnTo>
                  <a:pt x="1394" y="14346"/>
                </a:lnTo>
                <a:cubicBezTo>
                  <a:pt x="1331" y="14299"/>
                  <a:pt x="1291" y="14283"/>
                  <a:pt x="1263" y="14283"/>
                </a:cubicBezTo>
                <a:cubicBezTo>
                  <a:pt x="1236" y="14283"/>
                  <a:pt x="1220" y="14299"/>
                  <a:pt x="1204" y="14315"/>
                </a:cubicBezTo>
                <a:cubicBezTo>
                  <a:pt x="1141" y="14346"/>
                  <a:pt x="1141" y="14441"/>
                  <a:pt x="1172" y="14505"/>
                </a:cubicBezTo>
                <a:lnTo>
                  <a:pt x="15297" y="33823"/>
                </a:lnTo>
                <a:lnTo>
                  <a:pt x="1616" y="16342"/>
                </a:lnTo>
                <a:cubicBezTo>
                  <a:pt x="1576" y="16302"/>
                  <a:pt x="1537" y="16275"/>
                  <a:pt x="1491" y="16275"/>
                </a:cubicBezTo>
                <a:cubicBezTo>
                  <a:pt x="1462" y="16275"/>
                  <a:pt x="1430" y="16286"/>
                  <a:pt x="1394" y="16310"/>
                </a:cubicBezTo>
                <a:cubicBezTo>
                  <a:pt x="1362" y="16342"/>
                  <a:pt x="1362" y="16373"/>
                  <a:pt x="1331" y="16405"/>
                </a:cubicBezTo>
                <a:cubicBezTo>
                  <a:pt x="1267" y="16848"/>
                  <a:pt x="6746" y="24481"/>
                  <a:pt x="11876" y="31448"/>
                </a:cubicBezTo>
                <a:lnTo>
                  <a:pt x="1267" y="17830"/>
                </a:lnTo>
                <a:cubicBezTo>
                  <a:pt x="1248" y="17791"/>
                  <a:pt x="1204" y="17764"/>
                  <a:pt x="1158" y="17764"/>
                </a:cubicBezTo>
                <a:cubicBezTo>
                  <a:pt x="1130" y="17764"/>
                  <a:pt x="1101" y="17774"/>
                  <a:pt x="1077" y="17798"/>
                </a:cubicBezTo>
                <a:cubicBezTo>
                  <a:pt x="1014" y="17830"/>
                  <a:pt x="982" y="17925"/>
                  <a:pt x="1046" y="17988"/>
                </a:cubicBezTo>
                <a:cubicBezTo>
                  <a:pt x="5733" y="24512"/>
                  <a:pt x="12225" y="33601"/>
                  <a:pt x="15962" y="38858"/>
                </a:cubicBezTo>
                <a:cubicBezTo>
                  <a:pt x="11686" y="33411"/>
                  <a:pt x="6588" y="26697"/>
                  <a:pt x="1204" y="19604"/>
                </a:cubicBezTo>
                <a:cubicBezTo>
                  <a:pt x="1185" y="19566"/>
                  <a:pt x="1145" y="19551"/>
                  <a:pt x="1102" y="19551"/>
                </a:cubicBezTo>
                <a:cubicBezTo>
                  <a:pt x="1072" y="19551"/>
                  <a:pt x="1040" y="19559"/>
                  <a:pt x="1014" y="19572"/>
                </a:cubicBezTo>
                <a:cubicBezTo>
                  <a:pt x="982" y="19604"/>
                  <a:pt x="951" y="19635"/>
                  <a:pt x="951" y="19699"/>
                </a:cubicBezTo>
                <a:cubicBezTo>
                  <a:pt x="951" y="19699"/>
                  <a:pt x="951" y="19730"/>
                  <a:pt x="982" y="19794"/>
                </a:cubicBezTo>
                <a:cubicBezTo>
                  <a:pt x="982" y="19794"/>
                  <a:pt x="982" y="19825"/>
                  <a:pt x="1014" y="19825"/>
                </a:cubicBezTo>
                <a:cubicBezTo>
                  <a:pt x="1267" y="20300"/>
                  <a:pt x="1521" y="20554"/>
                  <a:pt x="5764" y="26792"/>
                </a:cubicBezTo>
                <a:cubicBezTo>
                  <a:pt x="9628" y="32144"/>
                  <a:pt x="13903" y="38035"/>
                  <a:pt x="15803" y="40758"/>
                </a:cubicBezTo>
                <a:cubicBezTo>
                  <a:pt x="12731" y="37021"/>
                  <a:pt x="10451" y="33918"/>
                  <a:pt x="5733" y="27616"/>
                </a:cubicBezTo>
                <a:cubicBezTo>
                  <a:pt x="4434" y="25906"/>
                  <a:pt x="3326" y="24417"/>
                  <a:pt x="2534" y="23372"/>
                </a:cubicBezTo>
                <a:cubicBezTo>
                  <a:pt x="1869" y="22485"/>
                  <a:pt x="1521" y="22042"/>
                  <a:pt x="1362" y="21852"/>
                </a:cubicBezTo>
                <a:cubicBezTo>
                  <a:pt x="1331" y="21820"/>
                  <a:pt x="1299" y="21789"/>
                  <a:pt x="1299" y="21757"/>
                </a:cubicBezTo>
                <a:lnTo>
                  <a:pt x="1267" y="21757"/>
                </a:lnTo>
                <a:cubicBezTo>
                  <a:pt x="1215" y="21705"/>
                  <a:pt x="1182" y="21681"/>
                  <a:pt x="1152" y="21681"/>
                </a:cubicBezTo>
                <a:cubicBezTo>
                  <a:pt x="1128" y="21681"/>
                  <a:pt x="1106" y="21697"/>
                  <a:pt x="1077" y="21725"/>
                </a:cubicBezTo>
                <a:cubicBezTo>
                  <a:pt x="1046" y="21725"/>
                  <a:pt x="1014" y="21789"/>
                  <a:pt x="1014" y="21820"/>
                </a:cubicBezTo>
                <a:cubicBezTo>
                  <a:pt x="1014" y="21852"/>
                  <a:pt x="1014" y="21884"/>
                  <a:pt x="1046" y="21915"/>
                </a:cubicBezTo>
                <a:cubicBezTo>
                  <a:pt x="7696" y="30941"/>
                  <a:pt x="11243" y="36008"/>
                  <a:pt x="14727" y="41075"/>
                </a:cubicBezTo>
                <a:cubicBezTo>
                  <a:pt x="10641" y="35786"/>
                  <a:pt x="7633" y="31923"/>
                  <a:pt x="1362" y="23689"/>
                </a:cubicBezTo>
                <a:cubicBezTo>
                  <a:pt x="1325" y="23652"/>
                  <a:pt x="1277" y="23636"/>
                  <a:pt x="1231" y="23636"/>
                </a:cubicBezTo>
                <a:cubicBezTo>
                  <a:pt x="1198" y="23636"/>
                  <a:pt x="1167" y="23644"/>
                  <a:pt x="1141" y="23657"/>
                </a:cubicBezTo>
                <a:cubicBezTo>
                  <a:pt x="1077" y="23720"/>
                  <a:pt x="1077" y="23815"/>
                  <a:pt x="1109" y="23879"/>
                </a:cubicBezTo>
                <a:lnTo>
                  <a:pt x="12826" y="40822"/>
                </a:lnTo>
                <a:cubicBezTo>
                  <a:pt x="7506" y="34013"/>
                  <a:pt x="6524" y="32746"/>
                  <a:pt x="1426" y="25906"/>
                </a:cubicBezTo>
                <a:cubicBezTo>
                  <a:pt x="1394" y="25874"/>
                  <a:pt x="1362" y="25842"/>
                  <a:pt x="1299" y="25842"/>
                </a:cubicBezTo>
                <a:cubicBezTo>
                  <a:pt x="1299" y="25842"/>
                  <a:pt x="1267" y="25842"/>
                  <a:pt x="1236" y="25874"/>
                </a:cubicBezTo>
                <a:cubicBezTo>
                  <a:pt x="1172" y="25937"/>
                  <a:pt x="1141" y="26032"/>
                  <a:pt x="1204" y="26096"/>
                </a:cubicBezTo>
                <a:cubicBezTo>
                  <a:pt x="8995" y="36546"/>
                  <a:pt x="9533" y="37496"/>
                  <a:pt x="12921" y="42627"/>
                </a:cubicBezTo>
                <a:lnTo>
                  <a:pt x="1267" y="27457"/>
                </a:lnTo>
                <a:cubicBezTo>
                  <a:pt x="1248" y="27418"/>
                  <a:pt x="1204" y="27391"/>
                  <a:pt x="1158" y="27391"/>
                </a:cubicBezTo>
                <a:cubicBezTo>
                  <a:pt x="1130" y="27391"/>
                  <a:pt x="1101" y="27402"/>
                  <a:pt x="1077" y="27426"/>
                </a:cubicBezTo>
                <a:cubicBezTo>
                  <a:pt x="1014" y="27457"/>
                  <a:pt x="982" y="27552"/>
                  <a:pt x="1046" y="27647"/>
                </a:cubicBezTo>
                <a:cubicBezTo>
                  <a:pt x="5912" y="34240"/>
                  <a:pt x="8428" y="38203"/>
                  <a:pt x="11212" y="42406"/>
                </a:cubicBezTo>
                <a:lnTo>
                  <a:pt x="11212" y="42406"/>
                </a:lnTo>
                <a:cubicBezTo>
                  <a:pt x="11408" y="42592"/>
                  <a:pt x="11970" y="43342"/>
                  <a:pt x="12700" y="44654"/>
                </a:cubicBezTo>
                <a:cubicBezTo>
                  <a:pt x="3832" y="32778"/>
                  <a:pt x="1932" y="30308"/>
                  <a:pt x="1394" y="29896"/>
                </a:cubicBezTo>
                <a:lnTo>
                  <a:pt x="1362" y="29896"/>
                </a:lnTo>
                <a:cubicBezTo>
                  <a:pt x="1307" y="29859"/>
                  <a:pt x="1262" y="29843"/>
                  <a:pt x="1228" y="29843"/>
                </a:cubicBezTo>
                <a:cubicBezTo>
                  <a:pt x="1204" y="29843"/>
                  <a:pt x="1185" y="29851"/>
                  <a:pt x="1172" y="29864"/>
                </a:cubicBezTo>
                <a:cubicBezTo>
                  <a:pt x="1141" y="29896"/>
                  <a:pt x="1109" y="29928"/>
                  <a:pt x="1109" y="29959"/>
                </a:cubicBezTo>
                <a:cubicBezTo>
                  <a:pt x="1109" y="29991"/>
                  <a:pt x="1109" y="30054"/>
                  <a:pt x="1141" y="30086"/>
                </a:cubicBezTo>
                <a:cubicBezTo>
                  <a:pt x="5764" y="36388"/>
                  <a:pt x="5669" y="36705"/>
                  <a:pt x="10230" y="43197"/>
                </a:cubicBezTo>
                <a:lnTo>
                  <a:pt x="2597" y="33316"/>
                </a:lnTo>
                <a:cubicBezTo>
                  <a:pt x="2562" y="33264"/>
                  <a:pt x="2518" y="33240"/>
                  <a:pt x="2475" y="33240"/>
                </a:cubicBezTo>
                <a:cubicBezTo>
                  <a:pt x="2439" y="33240"/>
                  <a:pt x="2404" y="33256"/>
                  <a:pt x="2376" y="33284"/>
                </a:cubicBezTo>
                <a:cubicBezTo>
                  <a:pt x="2344" y="33284"/>
                  <a:pt x="2312" y="33348"/>
                  <a:pt x="2312" y="33379"/>
                </a:cubicBezTo>
                <a:cubicBezTo>
                  <a:pt x="2312" y="33379"/>
                  <a:pt x="2312" y="33443"/>
                  <a:pt x="2344" y="33474"/>
                </a:cubicBezTo>
                <a:lnTo>
                  <a:pt x="2344" y="33506"/>
                </a:lnTo>
                <a:lnTo>
                  <a:pt x="2407" y="33569"/>
                </a:lnTo>
                <a:cubicBezTo>
                  <a:pt x="2497" y="33725"/>
                  <a:pt x="2513" y="33787"/>
                  <a:pt x="2480" y="33787"/>
                </a:cubicBezTo>
                <a:cubicBezTo>
                  <a:pt x="2345" y="33787"/>
                  <a:pt x="1410" y="32782"/>
                  <a:pt x="1235" y="32782"/>
                </a:cubicBezTo>
                <a:cubicBezTo>
                  <a:pt x="1054" y="32782"/>
                  <a:pt x="1689" y="33861"/>
                  <a:pt x="4878" y="38256"/>
                </a:cubicBezTo>
                <a:lnTo>
                  <a:pt x="2122" y="35216"/>
                </a:lnTo>
                <a:cubicBezTo>
                  <a:pt x="2085" y="35179"/>
                  <a:pt x="2037" y="35164"/>
                  <a:pt x="1991" y="35164"/>
                </a:cubicBezTo>
                <a:cubicBezTo>
                  <a:pt x="1959" y="35164"/>
                  <a:pt x="1927" y="35171"/>
                  <a:pt x="1901" y="35185"/>
                </a:cubicBezTo>
                <a:cubicBezTo>
                  <a:pt x="1837" y="35248"/>
                  <a:pt x="1837" y="35343"/>
                  <a:pt x="1869" y="35406"/>
                </a:cubicBezTo>
                <a:lnTo>
                  <a:pt x="5448" y="41012"/>
                </a:lnTo>
                <a:lnTo>
                  <a:pt x="1679" y="36831"/>
                </a:lnTo>
                <a:cubicBezTo>
                  <a:pt x="1659" y="36792"/>
                  <a:pt x="1616" y="36765"/>
                  <a:pt x="1570" y="36765"/>
                </a:cubicBezTo>
                <a:cubicBezTo>
                  <a:pt x="1542" y="36765"/>
                  <a:pt x="1513" y="36776"/>
                  <a:pt x="1489" y="36800"/>
                </a:cubicBezTo>
                <a:cubicBezTo>
                  <a:pt x="1426" y="36831"/>
                  <a:pt x="1394" y="36926"/>
                  <a:pt x="1457" y="36990"/>
                </a:cubicBezTo>
                <a:lnTo>
                  <a:pt x="7696" y="46237"/>
                </a:lnTo>
                <a:cubicBezTo>
                  <a:pt x="6678" y="44977"/>
                  <a:pt x="6394" y="44663"/>
                  <a:pt x="6362" y="44663"/>
                </a:cubicBezTo>
                <a:cubicBezTo>
                  <a:pt x="6330" y="44663"/>
                  <a:pt x="6543" y="44970"/>
                  <a:pt x="6532" y="44970"/>
                </a:cubicBezTo>
                <a:cubicBezTo>
                  <a:pt x="6520" y="44970"/>
                  <a:pt x="6205" y="44554"/>
                  <a:pt x="4846" y="42753"/>
                </a:cubicBezTo>
                <a:cubicBezTo>
                  <a:pt x="3896" y="41487"/>
                  <a:pt x="3072" y="40442"/>
                  <a:pt x="2534" y="39713"/>
                </a:cubicBezTo>
                <a:cubicBezTo>
                  <a:pt x="2091" y="39143"/>
                  <a:pt x="1837" y="38827"/>
                  <a:pt x="1711" y="38637"/>
                </a:cubicBezTo>
                <a:cubicBezTo>
                  <a:pt x="1679" y="38605"/>
                  <a:pt x="1647" y="38573"/>
                  <a:pt x="1616" y="38542"/>
                </a:cubicBezTo>
                <a:cubicBezTo>
                  <a:pt x="1568" y="38494"/>
                  <a:pt x="1536" y="38478"/>
                  <a:pt x="1509" y="38478"/>
                </a:cubicBezTo>
                <a:cubicBezTo>
                  <a:pt x="1481" y="38478"/>
                  <a:pt x="1457" y="38494"/>
                  <a:pt x="1426" y="38510"/>
                </a:cubicBezTo>
                <a:cubicBezTo>
                  <a:pt x="1394" y="38542"/>
                  <a:pt x="1362" y="38573"/>
                  <a:pt x="1362" y="38605"/>
                </a:cubicBezTo>
                <a:cubicBezTo>
                  <a:pt x="1362" y="38637"/>
                  <a:pt x="1362" y="38700"/>
                  <a:pt x="1394" y="38732"/>
                </a:cubicBezTo>
                <a:cubicBezTo>
                  <a:pt x="6841" y="46079"/>
                  <a:pt x="3611" y="42025"/>
                  <a:pt x="6556" y="46364"/>
                </a:cubicBezTo>
                <a:lnTo>
                  <a:pt x="1806" y="40948"/>
                </a:lnTo>
                <a:cubicBezTo>
                  <a:pt x="1786" y="40909"/>
                  <a:pt x="1742" y="40882"/>
                  <a:pt x="1697" y="40882"/>
                </a:cubicBezTo>
                <a:cubicBezTo>
                  <a:pt x="1669" y="40882"/>
                  <a:pt x="1640" y="40892"/>
                  <a:pt x="1616" y="40917"/>
                </a:cubicBezTo>
                <a:cubicBezTo>
                  <a:pt x="1552" y="40917"/>
                  <a:pt x="1552" y="40980"/>
                  <a:pt x="1521" y="41012"/>
                </a:cubicBezTo>
                <a:cubicBezTo>
                  <a:pt x="1489" y="41265"/>
                  <a:pt x="3009" y="43482"/>
                  <a:pt x="4149" y="45002"/>
                </a:cubicBezTo>
                <a:cubicBezTo>
                  <a:pt x="2281" y="42658"/>
                  <a:pt x="1806" y="42278"/>
                  <a:pt x="1394" y="41867"/>
                </a:cubicBezTo>
                <a:cubicBezTo>
                  <a:pt x="1362" y="41803"/>
                  <a:pt x="1331" y="41740"/>
                  <a:pt x="1299" y="41708"/>
                </a:cubicBezTo>
                <a:lnTo>
                  <a:pt x="1267" y="41708"/>
                </a:lnTo>
                <a:cubicBezTo>
                  <a:pt x="1204" y="41661"/>
                  <a:pt x="1164" y="41645"/>
                  <a:pt x="1137" y="41645"/>
                </a:cubicBezTo>
                <a:cubicBezTo>
                  <a:pt x="1109" y="41645"/>
                  <a:pt x="1093" y="41661"/>
                  <a:pt x="1077" y="41677"/>
                </a:cubicBezTo>
                <a:cubicBezTo>
                  <a:pt x="1046" y="41708"/>
                  <a:pt x="1014" y="41740"/>
                  <a:pt x="1014" y="41772"/>
                </a:cubicBezTo>
                <a:cubicBezTo>
                  <a:pt x="1014" y="41803"/>
                  <a:pt x="1046" y="41898"/>
                  <a:pt x="1046" y="41898"/>
                </a:cubicBezTo>
                <a:lnTo>
                  <a:pt x="3737" y="45065"/>
                </a:lnTo>
                <a:lnTo>
                  <a:pt x="3737" y="45065"/>
                </a:lnTo>
                <a:lnTo>
                  <a:pt x="317" y="42848"/>
                </a:lnTo>
                <a:cubicBezTo>
                  <a:pt x="317" y="42848"/>
                  <a:pt x="286" y="42785"/>
                  <a:pt x="286" y="42753"/>
                </a:cubicBezTo>
                <a:lnTo>
                  <a:pt x="254" y="42785"/>
                </a:lnTo>
                <a:cubicBezTo>
                  <a:pt x="174" y="42725"/>
                  <a:pt x="131" y="42703"/>
                  <a:pt x="103" y="42703"/>
                </a:cubicBezTo>
                <a:cubicBezTo>
                  <a:pt x="87" y="42703"/>
                  <a:pt x="75" y="42710"/>
                  <a:pt x="64" y="42722"/>
                </a:cubicBezTo>
                <a:cubicBezTo>
                  <a:pt x="32" y="42753"/>
                  <a:pt x="0" y="42785"/>
                  <a:pt x="0" y="42817"/>
                </a:cubicBezTo>
                <a:cubicBezTo>
                  <a:pt x="0" y="42880"/>
                  <a:pt x="0" y="42912"/>
                  <a:pt x="32" y="42943"/>
                </a:cubicBezTo>
                <a:cubicBezTo>
                  <a:pt x="127" y="43038"/>
                  <a:pt x="222" y="43133"/>
                  <a:pt x="222" y="43133"/>
                </a:cubicBezTo>
                <a:cubicBezTo>
                  <a:pt x="222" y="43133"/>
                  <a:pt x="4656" y="46174"/>
                  <a:pt x="4878" y="46427"/>
                </a:cubicBezTo>
                <a:cubicBezTo>
                  <a:pt x="4971" y="46521"/>
                  <a:pt x="5021" y="46548"/>
                  <a:pt x="5058" y="46548"/>
                </a:cubicBezTo>
                <a:cubicBezTo>
                  <a:pt x="5084" y="46548"/>
                  <a:pt x="5105" y="46535"/>
                  <a:pt x="5131" y="46522"/>
                </a:cubicBezTo>
                <a:cubicBezTo>
                  <a:pt x="5163" y="46522"/>
                  <a:pt x="5163" y="46459"/>
                  <a:pt x="5194" y="46427"/>
                </a:cubicBezTo>
                <a:cubicBezTo>
                  <a:pt x="5194" y="46237"/>
                  <a:pt x="4022" y="44400"/>
                  <a:pt x="2534" y="42342"/>
                </a:cubicBezTo>
                <a:lnTo>
                  <a:pt x="2534" y="42342"/>
                </a:lnTo>
                <a:lnTo>
                  <a:pt x="7791" y="48454"/>
                </a:lnTo>
                <a:cubicBezTo>
                  <a:pt x="7828" y="48491"/>
                  <a:pt x="7876" y="48506"/>
                  <a:pt x="7922" y="48506"/>
                </a:cubicBezTo>
                <a:cubicBezTo>
                  <a:pt x="7955" y="48506"/>
                  <a:pt x="7987" y="48499"/>
                  <a:pt x="8013" y="48486"/>
                </a:cubicBezTo>
                <a:cubicBezTo>
                  <a:pt x="8044" y="48454"/>
                  <a:pt x="8076" y="48391"/>
                  <a:pt x="8076" y="48359"/>
                </a:cubicBezTo>
                <a:cubicBezTo>
                  <a:pt x="8139" y="48011"/>
                  <a:pt x="7664" y="47060"/>
                  <a:pt x="4244" y="42342"/>
                </a:cubicBezTo>
                <a:lnTo>
                  <a:pt x="4244" y="42342"/>
                </a:lnTo>
                <a:cubicBezTo>
                  <a:pt x="9628" y="49341"/>
                  <a:pt x="8773" y="48074"/>
                  <a:pt x="9248" y="48391"/>
                </a:cubicBezTo>
                <a:lnTo>
                  <a:pt x="9280" y="48391"/>
                </a:lnTo>
                <a:cubicBezTo>
                  <a:pt x="9340" y="48451"/>
                  <a:pt x="9387" y="48473"/>
                  <a:pt x="9422" y="48473"/>
                </a:cubicBezTo>
                <a:cubicBezTo>
                  <a:pt x="9442" y="48473"/>
                  <a:pt x="9458" y="48465"/>
                  <a:pt x="9470" y="48454"/>
                </a:cubicBezTo>
                <a:cubicBezTo>
                  <a:pt x="9501" y="48422"/>
                  <a:pt x="9533" y="48391"/>
                  <a:pt x="9533" y="48327"/>
                </a:cubicBezTo>
                <a:cubicBezTo>
                  <a:pt x="9533" y="48296"/>
                  <a:pt x="9533" y="48264"/>
                  <a:pt x="9501" y="48232"/>
                </a:cubicBezTo>
                <a:lnTo>
                  <a:pt x="1964" y="37433"/>
                </a:lnTo>
                <a:lnTo>
                  <a:pt x="10040" y="47409"/>
                </a:lnTo>
                <a:cubicBezTo>
                  <a:pt x="10055" y="47440"/>
                  <a:pt x="10087" y="47456"/>
                  <a:pt x="10123" y="47456"/>
                </a:cubicBezTo>
                <a:cubicBezTo>
                  <a:pt x="10158" y="47456"/>
                  <a:pt x="10198" y="47440"/>
                  <a:pt x="10230" y="47409"/>
                </a:cubicBezTo>
                <a:cubicBezTo>
                  <a:pt x="10325" y="47377"/>
                  <a:pt x="10325" y="47282"/>
                  <a:pt x="10261" y="47219"/>
                </a:cubicBezTo>
                <a:lnTo>
                  <a:pt x="3136" y="36831"/>
                </a:lnTo>
                <a:lnTo>
                  <a:pt x="3136" y="36831"/>
                </a:lnTo>
                <a:lnTo>
                  <a:pt x="10895" y="46490"/>
                </a:lnTo>
                <a:cubicBezTo>
                  <a:pt x="10914" y="46530"/>
                  <a:pt x="10958" y="46557"/>
                  <a:pt x="11004" y="46557"/>
                </a:cubicBezTo>
                <a:cubicBezTo>
                  <a:pt x="11032" y="46557"/>
                  <a:pt x="11060" y="46546"/>
                  <a:pt x="11085" y="46522"/>
                </a:cubicBezTo>
                <a:cubicBezTo>
                  <a:pt x="11148" y="46490"/>
                  <a:pt x="11180" y="46395"/>
                  <a:pt x="11116" y="46332"/>
                </a:cubicBezTo>
                <a:cubicBezTo>
                  <a:pt x="6239" y="39618"/>
                  <a:pt x="6999" y="40378"/>
                  <a:pt x="2597" y="34171"/>
                </a:cubicBezTo>
                <a:lnTo>
                  <a:pt x="2597" y="34171"/>
                </a:lnTo>
                <a:lnTo>
                  <a:pt x="12446" y="46585"/>
                </a:lnTo>
                <a:cubicBezTo>
                  <a:pt x="12486" y="46625"/>
                  <a:pt x="12525" y="46652"/>
                  <a:pt x="12571" y="46652"/>
                </a:cubicBezTo>
                <a:cubicBezTo>
                  <a:pt x="12600" y="46652"/>
                  <a:pt x="12632" y="46641"/>
                  <a:pt x="12668" y="46617"/>
                </a:cubicBezTo>
                <a:cubicBezTo>
                  <a:pt x="12700" y="46585"/>
                  <a:pt x="12700" y="46554"/>
                  <a:pt x="12731" y="46522"/>
                </a:cubicBezTo>
                <a:cubicBezTo>
                  <a:pt x="12731" y="46490"/>
                  <a:pt x="12700" y="46459"/>
                  <a:pt x="12700" y="46395"/>
                </a:cubicBezTo>
                <a:cubicBezTo>
                  <a:pt x="12035" y="44970"/>
                  <a:pt x="12858" y="45604"/>
                  <a:pt x="5796" y="35945"/>
                </a:cubicBezTo>
                <a:lnTo>
                  <a:pt x="5796" y="35945"/>
                </a:lnTo>
                <a:cubicBezTo>
                  <a:pt x="7674" y="38419"/>
                  <a:pt x="9918" y="41428"/>
                  <a:pt x="12050" y="44282"/>
                </a:cubicBezTo>
                <a:lnTo>
                  <a:pt x="12050" y="44282"/>
                </a:lnTo>
                <a:cubicBezTo>
                  <a:pt x="11923" y="44110"/>
                  <a:pt x="11874" y="44040"/>
                  <a:pt x="11880" y="44040"/>
                </a:cubicBezTo>
                <a:lnTo>
                  <a:pt x="11880" y="44040"/>
                </a:lnTo>
                <a:cubicBezTo>
                  <a:pt x="11907" y="44040"/>
                  <a:pt x="12880" y="45234"/>
                  <a:pt x="13113" y="45234"/>
                </a:cubicBezTo>
                <a:cubicBezTo>
                  <a:pt x="13125" y="45234"/>
                  <a:pt x="13135" y="45230"/>
                  <a:pt x="13143" y="45224"/>
                </a:cubicBezTo>
                <a:cubicBezTo>
                  <a:pt x="13175" y="45192"/>
                  <a:pt x="13206" y="45160"/>
                  <a:pt x="13206" y="45129"/>
                </a:cubicBezTo>
                <a:cubicBezTo>
                  <a:pt x="13302" y="44685"/>
                  <a:pt x="8678" y="37750"/>
                  <a:pt x="2059" y="28692"/>
                </a:cubicBezTo>
                <a:lnTo>
                  <a:pt x="2059" y="28692"/>
                </a:lnTo>
                <a:lnTo>
                  <a:pt x="13935" y="44495"/>
                </a:lnTo>
                <a:cubicBezTo>
                  <a:pt x="13972" y="44532"/>
                  <a:pt x="14020" y="44548"/>
                  <a:pt x="14066" y="44548"/>
                </a:cubicBezTo>
                <a:cubicBezTo>
                  <a:pt x="14099" y="44548"/>
                  <a:pt x="14130" y="44540"/>
                  <a:pt x="14157" y="44527"/>
                </a:cubicBezTo>
                <a:cubicBezTo>
                  <a:pt x="14188" y="44495"/>
                  <a:pt x="14220" y="44432"/>
                  <a:pt x="14220" y="44400"/>
                </a:cubicBezTo>
                <a:cubicBezTo>
                  <a:pt x="14283" y="43989"/>
                  <a:pt x="11306" y="39682"/>
                  <a:pt x="7411" y="34298"/>
                </a:cubicBezTo>
                <a:lnTo>
                  <a:pt x="7411" y="34298"/>
                </a:lnTo>
                <a:cubicBezTo>
                  <a:pt x="13302" y="42025"/>
                  <a:pt x="14853" y="43925"/>
                  <a:pt x="15328" y="44369"/>
                </a:cubicBezTo>
                <a:lnTo>
                  <a:pt x="15392" y="44400"/>
                </a:lnTo>
                <a:cubicBezTo>
                  <a:pt x="15455" y="44448"/>
                  <a:pt x="15495" y="44464"/>
                  <a:pt x="15522" y="44464"/>
                </a:cubicBezTo>
                <a:cubicBezTo>
                  <a:pt x="15550" y="44464"/>
                  <a:pt x="15566" y="44448"/>
                  <a:pt x="15582" y="44432"/>
                </a:cubicBezTo>
                <a:cubicBezTo>
                  <a:pt x="15645" y="44400"/>
                  <a:pt x="15677" y="44305"/>
                  <a:pt x="15613" y="44242"/>
                </a:cubicBezTo>
                <a:lnTo>
                  <a:pt x="7291" y="31963"/>
                </a:lnTo>
                <a:lnTo>
                  <a:pt x="7291" y="31963"/>
                </a:lnTo>
                <a:cubicBezTo>
                  <a:pt x="6579" y="31029"/>
                  <a:pt x="4279" y="27991"/>
                  <a:pt x="4283" y="27991"/>
                </a:cubicBezTo>
                <a:lnTo>
                  <a:pt x="4283" y="27991"/>
                </a:lnTo>
                <a:cubicBezTo>
                  <a:pt x="4283" y="27991"/>
                  <a:pt x="4385" y="28125"/>
                  <a:pt x="4624" y="28439"/>
                </a:cubicBezTo>
                <a:cubicBezTo>
                  <a:pt x="7474" y="32176"/>
                  <a:pt x="10325" y="35881"/>
                  <a:pt x="12478" y="38668"/>
                </a:cubicBezTo>
                <a:cubicBezTo>
                  <a:pt x="15654" y="42775"/>
                  <a:pt x="16084" y="43355"/>
                  <a:pt x="16245" y="43355"/>
                </a:cubicBezTo>
                <a:cubicBezTo>
                  <a:pt x="16270" y="43355"/>
                  <a:pt x="16289" y="43341"/>
                  <a:pt x="16310" y="43324"/>
                </a:cubicBezTo>
                <a:cubicBezTo>
                  <a:pt x="16342" y="43324"/>
                  <a:pt x="16342" y="43260"/>
                  <a:pt x="16373" y="43229"/>
                </a:cubicBezTo>
                <a:cubicBezTo>
                  <a:pt x="16405" y="42880"/>
                  <a:pt x="12890" y="37908"/>
                  <a:pt x="8646" y="32018"/>
                </a:cubicBezTo>
                <a:lnTo>
                  <a:pt x="8646" y="32018"/>
                </a:lnTo>
                <a:cubicBezTo>
                  <a:pt x="15592" y="41182"/>
                  <a:pt x="16702" y="42331"/>
                  <a:pt x="17007" y="42331"/>
                </a:cubicBezTo>
                <a:cubicBezTo>
                  <a:pt x="17033" y="42331"/>
                  <a:pt x="17053" y="42323"/>
                  <a:pt x="17070" y="42310"/>
                </a:cubicBezTo>
                <a:cubicBezTo>
                  <a:pt x="17102" y="42278"/>
                  <a:pt x="17133" y="42247"/>
                  <a:pt x="17133" y="42215"/>
                </a:cubicBezTo>
                <a:cubicBezTo>
                  <a:pt x="17133" y="42057"/>
                  <a:pt x="16658" y="41328"/>
                  <a:pt x="5986" y="26602"/>
                </a:cubicBezTo>
                <a:cubicBezTo>
                  <a:pt x="5068" y="25336"/>
                  <a:pt x="4149" y="24069"/>
                  <a:pt x="3262" y="22834"/>
                </a:cubicBezTo>
                <a:lnTo>
                  <a:pt x="3262" y="22834"/>
                </a:lnTo>
                <a:cubicBezTo>
                  <a:pt x="4593" y="24576"/>
                  <a:pt x="6018" y="26444"/>
                  <a:pt x="7443" y="28281"/>
                </a:cubicBezTo>
                <a:cubicBezTo>
                  <a:pt x="15613" y="38953"/>
                  <a:pt x="17545" y="41360"/>
                  <a:pt x="18084" y="41867"/>
                </a:cubicBezTo>
                <a:cubicBezTo>
                  <a:pt x="18189" y="41951"/>
                  <a:pt x="18238" y="41979"/>
                  <a:pt x="18269" y="41979"/>
                </a:cubicBezTo>
                <a:cubicBezTo>
                  <a:pt x="18284" y="41979"/>
                  <a:pt x="18295" y="41972"/>
                  <a:pt x="18305" y="41962"/>
                </a:cubicBezTo>
                <a:cubicBezTo>
                  <a:pt x="18337" y="41930"/>
                  <a:pt x="18369" y="41898"/>
                  <a:pt x="18369" y="41867"/>
                </a:cubicBezTo>
                <a:cubicBezTo>
                  <a:pt x="18369" y="41772"/>
                  <a:pt x="18400" y="41645"/>
                  <a:pt x="5099" y="23214"/>
                </a:cubicBezTo>
                <a:lnTo>
                  <a:pt x="5099" y="23214"/>
                </a:lnTo>
                <a:lnTo>
                  <a:pt x="17355" y="39017"/>
                </a:lnTo>
                <a:cubicBezTo>
                  <a:pt x="17392" y="39054"/>
                  <a:pt x="17440" y="39069"/>
                  <a:pt x="17486" y="39069"/>
                </a:cubicBezTo>
                <a:cubicBezTo>
                  <a:pt x="17519" y="39069"/>
                  <a:pt x="17551" y="39061"/>
                  <a:pt x="17577" y="39048"/>
                </a:cubicBezTo>
                <a:cubicBezTo>
                  <a:pt x="17640" y="38985"/>
                  <a:pt x="17640" y="38890"/>
                  <a:pt x="17608" y="38827"/>
                </a:cubicBezTo>
                <a:cubicBezTo>
                  <a:pt x="12066" y="31384"/>
                  <a:pt x="6271" y="23340"/>
                  <a:pt x="3104" y="18717"/>
                </a:cubicBezTo>
                <a:lnTo>
                  <a:pt x="3104" y="18717"/>
                </a:lnTo>
                <a:lnTo>
                  <a:pt x="17197" y="36863"/>
                </a:lnTo>
                <a:cubicBezTo>
                  <a:pt x="17216" y="36902"/>
                  <a:pt x="17260" y="36929"/>
                  <a:pt x="17306" y="36929"/>
                </a:cubicBezTo>
                <a:cubicBezTo>
                  <a:pt x="17334" y="36929"/>
                  <a:pt x="17363" y="36919"/>
                  <a:pt x="17387" y="36895"/>
                </a:cubicBezTo>
                <a:cubicBezTo>
                  <a:pt x="17450" y="36863"/>
                  <a:pt x="17482" y="36768"/>
                  <a:pt x="17418" y="36705"/>
                </a:cubicBezTo>
                <a:lnTo>
                  <a:pt x="6968" y="21694"/>
                </a:lnTo>
                <a:lnTo>
                  <a:pt x="6968" y="21694"/>
                </a:lnTo>
                <a:cubicBezTo>
                  <a:pt x="9216" y="24544"/>
                  <a:pt x="14758" y="31511"/>
                  <a:pt x="15835" y="32904"/>
                </a:cubicBezTo>
                <a:cubicBezTo>
                  <a:pt x="17364" y="34855"/>
                  <a:pt x="17620" y="35182"/>
                  <a:pt x="17736" y="35182"/>
                </a:cubicBezTo>
                <a:cubicBezTo>
                  <a:pt x="17760" y="35182"/>
                  <a:pt x="17777" y="35169"/>
                  <a:pt x="17799" y="35153"/>
                </a:cubicBezTo>
                <a:cubicBezTo>
                  <a:pt x="17830" y="35121"/>
                  <a:pt x="17862" y="35090"/>
                  <a:pt x="17862" y="35058"/>
                </a:cubicBezTo>
                <a:cubicBezTo>
                  <a:pt x="17925" y="34710"/>
                  <a:pt x="15297" y="30973"/>
                  <a:pt x="10198" y="24005"/>
                </a:cubicBezTo>
                <a:lnTo>
                  <a:pt x="10198" y="24005"/>
                </a:lnTo>
                <a:cubicBezTo>
                  <a:pt x="13745" y="28471"/>
                  <a:pt x="14093" y="28629"/>
                  <a:pt x="17323" y="32778"/>
                </a:cubicBezTo>
                <a:cubicBezTo>
                  <a:pt x="17355" y="32809"/>
                  <a:pt x="17418" y="32841"/>
                  <a:pt x="17482" y="32841"/>
                </a:cubicBezTo>
                <a:cubicBezTo>
                  <a:pt x="17545" y="32809"/>
                  <a:pt x="17577" y="32778"/>
                  <a:pt x="17577" y="32714"/>
                </a:cubicBezTo>
                <a:cubicBezTo>
                  <a:pt x="17608" y="32683"/>
                  <a:pt x="17608" y="32683"/>
                  <a:pt x="17545" y="32588"/>
                </a:cubicBezTo>
                <a:lnTo>
                  <a:pt x="17577" y="32588"/>
                </a:lnTo>
                <a:cubicBezTo>
                  <a:pt x="17577" y="32588"/>
                  <a:pt x="17513" y="32524"/>
                  <a:pt x="17450" y="32429"/>
                </a:cubicBezTo>
                <a:cubicBezTo>
                  <a:pt x="16975" y="31701"/>
                  <a:pt x="15835" y="30118"/>
                  <a:pt x="11560" y="23910"/>
                </a:cubicBezTo>
                <a:cubicBezTo>
                  <a:pt x="11002" y="23200"/>
                  <a:pt x="10596" y="22656"/>
                  <a:pt x="10628" y="22656"/>
                </a:cubicBezTo>
                <a:cubicBezTo>
                  <a:pt x="10688" y="22656"/>
                  <a:pt x="12328" y="24618"/>
                  <a:pt x="17513" y="31131"/>
                </a:cubicBezTo>
                <a:cubicBezTo>
                  <a:pt x="17533" y="31170"/>
                  <a:pt x="17577" y="31197"/>
                  <a:pt x="17622" y="31197"/>
                </a:cubicBezTo>
                <a:cubicBezTo>
                  <a:pt x="17650" y="31197"/>
                  <a:pt x="17679" y="31187"/>
                  <a:pt x="17704" y="31163"/>
                </a:cubicBezTo>
                <a:cubicBezTo>
                  <a:pt x="17767" y="31131"/>
                  <a:pt x="17799" y="31036"/>
                  <a:pt x="17735" y="30973"/>
                </a:cubicBezTo>
                <a:cubicBezTo>
                  <a:pt x="13935" y="25811"/>
                  <a:pt x="13872" y="25367"/>
                  <a:pt x="11180" y="21535"/>
                </a:cubicBezTo>
                <a:lnTo>
                  <a:pt x="11180" y="21535"/>
                </a:lnTo>
                <a:lnTo>
                  <a:pt x="16912" y="28534"/>
                </a:lnTo>
                <a:cubicBezTo>
                  <a:pt x="16931" y="28573"/>
                  <a:pt x="16975" y="28600"/>
                  <a:pt x="17021" y="28600"/>
                </a:cubicBezTo>
                <a:cubicBezTo>
                  <a:pt x="17049" y="28600"/>
                  <a:pt x="17078" y="28590"/>
                  <a:pt x="17102" y="28566"/>
                </a:cubicBezTo>
                <a:cubicBezTo>
                  <a:pt x="17197" y="28534"/>
                  <a:pt x="17197" y="28439"/>
                  <a:pt x="17133" y="28376"/>
                </a:cubicBezTo>
                <a:lnTo>
                  <a:pt x="13080" y="22200"/>
                </a:lnTo>
                <a:lnTo>
                  <a:pt x="13080" y="22200"/>
                </a:lnTo>
                <a:cubicBezTo>
                  <a:pt x="13080" y="22201"/>
                  <a:pt x="16563" y="25937"/>
                  <a:pt x="16753" y="26159"/>
                </a:cubicBezTo>
                <a:cubicBezTo>
                  <a:pt x="16785" y="26159"/>
                  <a:pt x="16785" y="26191"/>
                  <a:pt x="16785" y="26191"/>
                </a:cubicBezTo>
                <a:cubicBezTo>
                  <a:pt x="16873" y="26261"/>
                  <a:pt x="16921" y="26282"/>
                  <a:pt x="16953" y="26282"/>
                </a:cubicBezTo>
                <a:cubicBezTo>
                  <a:pt x="16978" y="26282"/>
                  <a:pt x="16993" y="26268"/>
                  <a:pt x="17007" y="26254"/>
                </a:cubicBezTo>
                <a:cubicBezTo>
                  <a:pt x="17038" y="26222"/>
                  <a:pt x="17070" y="26191"/>
                  <a:pt x="17070" y="26159"/>
                </a:cubicBezTo>
                <a:cubicBezTo>
                  <a:pt x="17070" y="26127"/>
                  <a:pt x="17070" y="26127"/>
                  <a:pt x="17007" y="26032"/>
                </a:cubicBezTo>
                <a:lnTo>
                  <a:pt x="17038" y="26001"/>
                </a:lnTo>
                <a:cubicBezTo>
                  <a:pt x="17038" y="26001"/>
                  <a:pt x="17007" y="26001"/>
                  <a:pt x="17007" y="25969"/>
                </a:cubicBezTo>
                <a:cubicBezTo>
                  <a:pt x="16658" y="25431"/>
                  <a:pt x="15613" y="23625"/>
                  <a:pt x="14030" y="21060"/>
                </a:cubicBezTo>
                <a:lnTo>
                  <a:pt x="14030" y="21060"/>
                </a:lnTo>
                <a:cubicBezTo>
                  <a:pt x="15740" y="23214"/>
                  <a:pt x="16722" y="23910"/>
                  <a:pt x="17133" y="24291"/>
                </a:cubicBezTo>
                <a:cubicBezTo>
                  <a:pt x="17227" y="24384"/>
                  <a:pt x="17277" y="24411"/>
                  <a:pt x="17308" y="24411"/>
                </a:cubicBezTo>
                <a:cubicBezTo>
                  <a:pt x="17329" y="24411"/>
                  <a:pt x="17342" y="24398"/>
                  <a:pt x="17355" y="24386"/>
                </a:cubicBezTo>
                <a:cubicBezTo>
                  <a:pt x="17418" y="24354"/>
                  <a:pt x="17418" y="24322"/>
                  <a:pt x="17418" y="24291"/>
                </a:cubicBezTo>
                <a:cubicBezTo>
                  <a:pt x="17450" y="24164"/>
                  <a:pt x="11339" y="16279"/>
                  <a:pt x="11338" y="16278"/>
                </a:cubicBezTo>
                <a:lnTo>
                  <a:pt x="11338" y="16278"/>
                </a:lnTo>
                <a:lnTo>
                  <a:pt x="17260" y="22739"/>
                </a:lnTo>
                <a:cubicBezTo>
                  <a:pt x="17297" y="22776"/>
                  <a:pt x="17345" y="22791"/>
                  <a:pt x="17391" y="22791"/>
                </a:cubicBezTo>
                <a:cubicBezTo>
                  <a:pt x="17424" y="22791"/>
                  <a:pt x="17456" y="22784"/>
                  <a:pt x="17482" y="22770"/>
                </a:cubicBezTo>
                <a:cubicBezTo>
                  <a:pt x="17513" y="22739"/>
                  <a:pt x="17545" y="22707"/>
                  <a:pt x="17545" y="22675"/>
                </a:cubicBezTo>
                <a:cubicBezTo>
                  <a:pt x="17577" y="22422"/>
                  <a:pt x="15708" y="19445"/>
                  <a:pt x="14537" y="17798"/>
                </a:cubicBezTo>
                <a:lnTo>
                  <a:pt x="14537" y="17798"/>
                </a:lnTo>
                <a:cubicBezTo>
                  <a:pt x="15279" y="18676"/>
                  <a:pt x="15441" y="18854"/>
                  <a:pt x="15452" y="18854"/>
                </a:cubicBezTo>
                <a:cubicBezTo>
                  <a:pt x="15460" y="18854"/>
                  <a:pt x="15397" y="18772"/>
                  <a:pt x="15400" y="18772"/>
                </a:cubicBezTo>
                <a:lnTo>
                  <a:pt x="15400" y="18772"/>
                </a:lnTo>
                <a:cubicBezTo>
                  <a:pt x="15404" y="18772"/>
                  <a:pt x="15662" y="19096"/>
                  <a:pt x="17228" y="21029"/>
                </a:cubicBezTo>
                <a:cubicBezTo>
                  <a:pt x="17248" y="21068"/>
                  <a:pt x="17292" y="21095"/>
                  <a:pt x="17337" y="21095"/>
                </a:cubicBezTo>
                <a:cubicBezTo>
                  <a:pt x="17365" y="21095"/>
                  <a:pt x="17394" y="21084"/>
                  <a:pt x="17418" y="21060"/>
                </a:cubicBezTo>
                <a:cubicBezTo>
                  <a:pt x="17482" y="20997"/>
                  <a:pt x="17513" y="20902"/>
                  <a:pt x="17450" y="20839"/>
                </a:cubicBezTo>
                <a:cubicBezTo>
                  <a:pt x="16092" y="18983"/>
                  <a:pt x="15103" y="17601"/>
                  <a:pt x="15183" y="17601"/>
                </a:cubicBezTo>
                <a:cubicBezTo>
                  <a:pt x="15235" y="17601"/>
                  <a:pt x="15746" y="18194"/>
                  <a:pt x="16912" y="19635"/>
                </a:cubicBezTo>
                <a:cubicBezTo>
                  <a:pt x="16930" y="19672"/>
                  <a:pt x="16971" y="19688"/>
                  <a:pt x="17014" y="19688"/>
                </a:cubicBezTo>
                <a:cubicBezTo>
                  <a:pt x="17044" y="19688"/>
                  <a:pt x="17076" y="19680"/>
                  <a:pt x="17102" y="19667"/>
                </a:cubicBezTo>
                <a:cubicBezTo>
                  <a:pt x="17165" y="19604"/>
                  <a:pt x="17197" y="19509"/>
                  <a:pt x="17133" y="19445"/>
                </a:cubicBezTo>
                <a:lnTo>
                  <a:pt x="16025" y="17482"/>
                </a:lnTo>
                <a:lnTo>
                  <a:pt x="16025" y="17482"/>
                </a:lnTo>
                <a:cubicBezTo>
                  <a:pt x="16025" y="17482"/>
                  <a:pt x="16215" y="17513"/>
                  <a:pt x="16595" y="17608"/>
                </a:cubicBezTo>
                <a:cubicBezTo>
                  <a:pt x="16634" y="17615"/>
                  <a:pt x="16672" y="17618"/>
                  <a:pt x="16709" y="17618"/>
                </a:cubicBezTo>
                <a:cubicBezTo>
                  <a:pt x="17042" y="17618"/>
                  <a:pt x="17317" y="17370"/>
                  <a:pt x="17260" y="16943"/>
                </a:cubicBezTo>
                <a:cubicBezTo>
                  <a:pt x="17197" y="16500"/>
                  <a:pt x="15740" y="13713"/>
                  <a:pt x="15740" y="13713"/>
                </a:cubicBezTo>
                <a:lnTo>
                  <a:pt x="15740" y="13713"/>
                </a:lnTo>
                <a:lnTo>
                  <a:pt x="17038" y="14663"/>
                </a:lnTo>
                <a:cubicBezTo>
                  <a:pt x="17078" y="14702"/>
                  <a:pt x="17129" y="14729"/>
                  <a:pt x="17177" y="14729"/>
                </a:cubicBezTo>
                <a:cubicBezTo>
                  <a:pt x="17207" y="14729"/>
                  <a:pt x="17236" y="14719"/>
                  <a:pt x="17260" y="14695"/>
                </a:cubicBezTo>
                <a:cubicBezTo>
                  <a:pt x="17323" y="14631"/>
                  <a:pt x="17323" y="14568"/>
                  <a:pt x="17292" y="14473"/>
                </a:cubicBezTo>
                <a:cubicBezTo>
                  <a:pt x="15962" y="12668"/>
                  <a:pt x="16690" y="13270"/>
                  <a:pt x="14980" y="10926"/>
                </a:cubicBezTo>
                <a:lnTo>
                  <a:pt x="14980" y="10926"/>
                </a:lnTo>
                <a:lnTo>
                  <a:pt x="16880" y="12193"/>
                </a:lnTo>
                <a:cubicBezTo>
                  <a:pt x="16899" y="12230"/>
                  <a:pt x="16939" y="12245"/>
                  <a:pt x="16982" y="12245"/>
                </a:cubicBezTo>
                <a:cubicBezTo>
                  <a:pt x="17012" y="12245"/>
                  <a:pt x="17044" y="12238"/>
                  <a:pt x="17070" y="12225"/>
                </a:cubicBezTo>
                <a:cubicBezTo>
                  <a:pt x="17102" y="12193"/>
                  <a:pt x="17133" y="12161"/>
                  <a:pt x="17133" y="12098"/>
                </a:cubicBezTo>
                <a:cubicBezTo>
                  <a:pt x="17165" y="11971"/>
                  <a:pt x="15265" y="8931"/>
                  <a:pt x="15265" y="8931"/>
                </a:cubicBezTo>
                <a:lnTo>
                  <a:pt x="15265" y="8931"/>
                </a:lnTo>
                <a:cubicBezTo>
                  <a:pt x="15265" y="8931"/>
                  <a:pt x="16615" y="9793"/>
                  <a:pt x="16908" y="9793"/>
                </a:cubicBezTo>
                <a:cubicBezTo>
                  <a:pt x="16922" y="9793"/>
                  <a:pt x="16934" y="9791"/>
                  <a:pt x="16943" y="9786"/>
                </a:cubicBezTo>
                <a:cubicBezTo>
                  <a:pt x="16975" y="9754"/>
                  <a:pt x="16975" y="9723"/>
                  <a:pt x="17007" y="9691"/>
                </a:cubicBezTo>
                <a:cubicBezTo>
                  <a:pt x="17007" y="9596"/>
                  <a:pt x="14474" y="5891"/>
                  <a:pt x="14473" y="5891"/>
                </a:cubicBezTo>
                <a:lnTo>
                  <a:pt x="14473" y="5891"/>
                </a:lnTo>
                <a:lnTo>
                  <a:pt x="16753" y="7696"/>
                </a:lnTo>
                <a:cubicBezTo>
                  <a:pt x="16753" y="7696"/>
                  <a:pt x="16835" y="7737"/>
                  <a:pt x="16899" y="7737"/>
                </a:cubicBezTo>
                <a:cubicBezTo>
                  <a:pt x="16916" y="7737"/>
                  <a:pt x="16931" y="7734"/>
                  <a:pt x="16943" y="7728"/>
                </a:cubicBezTo>
                <a:cubicBezTo>
                  <a:pt x="17007" y="7664"/>
                  <a:pt x="17007" y="7569"/>
                  <a:pt x="16975" y="7506"/>
                </a:cubicBezTo>
                <a:lnTo>
                  <a:pt x="15233" y="4656"/>
                </a:lnTo>
                <a:lnTo>
                  <a:pt x="17323" y="6018"/>
                </a:lnTo>
                <a:cubicBezTo>
                  <a:pt x="17323" y="6018"/>
                  <a:pt x="17394" y="6032"/>
                  <a:pt x="17460" y="6032"/>
                </a:cubicBezTo>
                <a:cubicBezTo>
                  <a:pt x="17492" y="6032"/>
                  <a:pt x="17524" y="6028"/>
                  <a:pt x="17545" y="6018"/>
                </a:cubicBezTo>
                <a:cubicBezTo>
                  <a:pt x="17577" y="5954"/>
                  <a:pt x="17608" y="5859"/>
                  <a:pt x="17545" y="5796"/>
                </a:cubicBezTo>
                <a:cubicBezTo>
                  <a:pt x="16975" y="4972"/>
                  <a:pt x="16563" y="4244"/>
                  <a:pt x="16057" y="3516"/>
                </a:cubicBezTo>
                <a:lnTo>
                  <a:pt x="16057" y="3516"/>
                </a:lnTo>
                <a:lnTo>
                  <a:pt x="17418" y="4276"/>
                </a:lnTo>
                <a:cubicBezTo>
                  <a:pt x="17437" y="4285"/>
                  <a:pt x="17456" y="4289"/>
                  <a:pt x="17473" y="4289"/>
                </a:cubicBezTo>
                <a:cubicBezTo>
                  <a:pt x="17516" y="4289"/>
                  <a:pt x="17554" y="4266"/>
                  <a:pt x="17577" y="4244"/>
                </a:cubicBezTo>
                <a:cubicBezTo>
                  <a:pt x="17640" y="4181"/>
                  <a:pt x="17640" y="4086"/>
                  <a:pt x="17608" y="4054"/>
                </a:cubicBezTo>
                <a:cubicBezTo>
                  <a:pt x="17292" y="3611"/>
                  <a:pt x="16120" y="1141"/>
                  <a:pt x="15898" y="824"/>
                </a:cubicBezTo>
                <a:cubicBezTo>
                  <a:pt x="16057" y="824"/>
                  <a:pt x="16278" y="792"/>
                  <a:pt x="16437" y="792"/>
                </a:cubicBezTo>
                <a:cubicBezTo>
                  <a:pt x="17102" y="792"/>
                  <a:pt x="17102" y="792"/>
                  <a:pt x="17165" y="761"/>
                </a:cubicBezTo>
                <a:cubicBezTo>
                  <a:pt x="17197" y="729"/>
                  <a:pt x="17197" y="697"/>
                  <a:pt x="17228" y="666"/>
                </a:cubicBezTo>
                <a:cubicBezTo>
                  <a:pt x="17228" y="602"/>
                  <a:pt x="17197" y="571"/>
                  <a:pt x="17133" y="444"/>
                </a:cubicBezTo>
                <a:lnTo>
                  <a:pt x="17038" y="507"/>
                </a:lnTo>
                <a:lnTo>
                  <a:pt x="17038" y="476"/>
                </a:lnTo>
                <a:lnTo>
                  <a:pt x="16880" y="476"/>
                </a:lnTo>
                <a:cubicBezTo>
                  <a:pt x="16753" y="507"/>
                  <a:pt x="16595" y="507"/>
                  <a:pt x="16437" y="507"/>
                </a:cubicBezTo>
                <a:cubicBezTo>
                  <a:pt x="15582" y="539"/>
                  <a:pt x="15582" y="539"/>
                  <a:pt x="15518" y="571"/>
                </a:cubicBezTo>
                <a:cubicBezTo>
                  <a:pt x="15487" y="571"/>
                  <a:pt x="15487" y="602"/>
                  <a:pt x="15455" y="666"/>
                </a:cubicBezTo>
                <a:cubicBezTo>
                  <a:pt x="15455" y="729"/>
                  <a:pt x="16183" y="2597"/>
                  <a:pt x="16975" y="3706"/>
                </a:cubicBezTo>
                <a:lnTo>
                  <a:pt x="13808" y="64"/>
                </a:lnTo>
                <a:cubicBezTo>
                  <a:pt x="13792" y="48"/>
                  <a:pt x="13769" y="40"/>
                  <a:pt x="13745" y="40"/>
                </a:cubicBezTo>
                <a:cubicBezTo>
                  <a:pt x="13721" y="40"/>
                  <a:pt x="13697" y="48"/>
                  <a:pt x="13682" y="64"/>
                </a:cubicBezTo>
                <a:cubicBezTo>
                  <a:pt x="13618" y="64"/>
                  <a:pt x="13587" y="127"/>
                  <a:pt x="13587" y="159"/>
                </a:cubicBezTo>
                <a:cubicBezTo>
                  <a:pt x="13587" y="222"/>
                  <a:pt x="13935" y="1552"/>
                  <a:pt x="15803" y="4181"/>
                </a:cubicBezTo>
                <a:cubicBezTo>
                  <a:pt x="14188" y="2914"/>
                  <a:pt x="11971" y="412"/>
                  <a:pt x="11686" y="222"/>
                </a:cubicBezTo>
                <a:lnTo>
                  <a:pt x="11623" y="159"/>
                </a:lnTo>
                <a:lnTo>
                  <a:pt x="11591" y="190"/>
                </a:lnTo>
                <a:cubicBezTo>
                  <a:pt x="11511" y="130"/>
                  <a:pt x="11469" y="108"/>
                  <a:pt x="11441" y="108"/>
                </a:cubicBezTo>
                <a:cubicBezTo>
                  <a:pt x="11425" y="108"/>
                  <a:pt x="11413" y="116"/>
                  <a:pt x="11401" y="127"/>
                </a:cubicBezTo>
                <a:cubicBezTo>
                  <a:pt x="11370" y="159"/>
                  <a:pt x="11370" y="190"/>
                  <a:pt x="11338" y="222"/>
                </a:cubicBezTo>
                <a:cubicBezTo>
                  <a:pt x="11338" y="254"/>
                  <a:pt x="11370" y="317"/>
                  <a:pt x="11370" y="349"/>
                </a:cubicBezTo>
                <a:lnTo>
                  <a:pt x="15645" y="6398"/>
                </a:lnTo>
                <a:cubicBezTo>
                  <a:pt x="12985" y="3674"/>
                  <a:pt x="10166" y="380"/>
                  <a:pt x="9818" y="127"/>
                </a:cubicBezTo>
                <a:cubicBezTo>
                  <a:pt x="9818" y="127"/>
                  <a:pt x="9818" y="127"/>
                  <a:pt x="9818" y="95"/>
                </a:cubicBezTo>
                <a:lnTo>
                  <a:pt x="9786" y="95"/>
                </a:lnTo>
                <a:cubicBezTo>
                  <a:pt x="9723" y="48"/>
                  <a:pt x="9683" y="32"/>
                  <a:pt x="9656" y="32"/>
                </a:cubicBezTo>
                <a:cubicBezTo>
                  <a:pt x="9628" y="32"/>
                  <a:pt x="9612" y="48"/>
                  <a:pt x="9596" y="64"/>
                </a:cubicBezTo>
                <a:cubicBezTo>
                  <a:pt x="9565" y="95"/>
                  <a:pt x="9533" y="127"/>
                  <a:pt x="9533" y="159"/>
                </a:cubicBezTo>
                <a:cubicBezTo>
                  <a:pt x="9533" y="190"/>
                  <a:pt x="9533" y="254"/>
                  <a:pt x="9565" y="285"/>
                </a:cubicBezTo>
                <a:cubicBezTo>
                  <a:pt x="10768" y="1964"/>
                  <a:pt x="14885" y="7253"/>
                  <a:pt x="15930" y="8709"/>
                </a:cubicBezTo>
                <a:cubicBezTo>
                  <a:pt x="15427" y="8143"/>
                  <a:pt x="8953" y="950"/>
                  <a:pt x="8682" y="950"/>
                </a:cubicBezTo>
                <a:cubicBezTo>
                  <a:pt x="8681" y="950"/>
                  <a:pt x="8679" y="950"/>
                  <a:pt x="8678" y="951"/>
                </a:cubicBezTo>
                <a:cubicBezTo>
                  <a:pt x="8646" y="982"/>
                  <a:pt x="8646" y="1014"/>
                  <a:pt x="8614" y="1046"/>
                </a:cubicBezTo>
                <a:cubicBezTo>
                  <a:pt x="8614" y="1141"/>
                  <a:pt x="14980" y="9406"/>
                  <a:pt x="16057" y="10895"/>
                </a:cubicBezTo>
                <a:lnTo>
                  <a:pt x="6588" y="32"/>
                </a:lnTo>
                <a:cubicBezTo>
                  <a:pt x="6524" y="0"/>
                  <a:pt x="6461" y="0"/>
                  <a:pt x="6429" y="0"/>
                </a:cubicBezTo>
                <a:close/>
              </a:path>
            </a:pathLst>
          </a:cu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42"/>
          <p:cNvSpPr/>
          <p:nvPr/>
        </p:nvSpPr>
        <p:spPr>
          <a:xfrm>
            <a:off x="5930526" y="3267681"/>
            <a:ext cx="1213" cy="1449"/>
          </a:xfrm>
          <a:custGeom>
            <a:avLst/>
            <a:gdLst/>
            <a:ahLst/>
            <a:cxnLst/>
            <a:rect l="l" t="t" r="r" b="b"/>
            <a:pathLst>
              <a:path w="41" h="49" extrusionOk="0">
                <a:moveTo>
                  <a:pt x="5" y="1"/>
                </a:moveTo>
                <a:cubicBezTo>
                  <a:pt x="1" y="1"/>
                  <a:pt x="9" y="17"/>
                  <a:pt x="40" y="48"/>
                </a:cubicBezTo>
                <a:cubicBezTo>
                  <a:pt x="25" y="17"/>
                  <a:pt x="9" y="1"/>
                  <a:pt x="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42"/>
          <p:cNvSpPr/>
          <p:nvPr/>
        </p:nvSpPr>
        <p:spPr>
          <a:xfrm>
            <a:off x="4663314" y="3242243"/>
            <a:ext cx="4023472" cy="1494352"/>
          </a:xfrm>
          <a:custGeom>
            <a:avLst/>
            <a:gdLst/>
            <a:ahLst/>
            <a:cxnLst/>
            <a:rect l="l" t="t" r="r" b="b"/>
            <a:pathLst>
              <a:path w="136020" h="50519" extrusionOk="0">
                <a:moveTo>
                  <a:pt x="85875" y="2479"/>
                </a:moveTo>
                <a:cubicBezTo>
                  <a:pt x="85550" y="2479"/>
                  <a:pt x="85390" y="2487"/>
                  <a:pt x="86387" y="2500"/>
                </a:cubicBezTo>
                <a:lnTo>
                  <a:pt x="86387" y="2500"/>
                </a:lnTo>
                <a:cubicBezTo>
                  <a:pt x="86650" y="2486"/>
                  <a:pt x="86186" y="2479"/>
                  <a:pt x="85875" y="2479"/>
                </a:cubicBezTo>
                <a:close/>
                <a:moveTo>
                  <a:pt x="106599" y="3664"/>
                </a:moveTo>
                <a:cubicBezTo>
                  <a:pt x="107580" y="3664"/>
                  <a:pt x="108562" y="3695"/>
                  <a:pt x="109544" y="3695"/>
                </a:cubicBezTo>
                <a:cubicBezTo>
                  <a:pt x="114985" y="3740"/>
                  <a:pt x="120443" y="3785"/>
                  <a:pt x="125894" y="3785"/>
                </a:cubicBezTo>
                <a:cubicBezTo>
                  <a:pt x="128152" y="3785"/>
                  <a:pt x="130408" y="3777"/>
                  <a:pt x="132662" y="3759"/>
                </a:cubicBezTo>
                <a:cubicBezTo>
                  <a:pt x="133517" y="3759"/>
                  <a:pt x="134372" y="3727"/>
                  <a:pt x="135227" y="3727"/>
                </a:cubicBezTo>
                <a:cubicBezTo>
                  <a:pt x="135101" y="6451"/>
                  <a:pt x="135069" y="9206"/>
                  <a:pt x="135069" y="11961"/>
                </a:cubicBezTo>
                <a:cubicBezTo>
                  <a:pt x="135037" y="14811"/>
                  <a:pt x="134911" y="17661"/>
                  <a:pt x="134847" y="20480"/>
                </a:cubicBezTo>
                <a:cubicBezTo>
                  <a:pt x="134816" y="21968"/>
                  <a:pt x="134784" y="38436"/>
                  <a:pt x="134752" y="39925"/>
                </a:cubicBezTo>
                <a:cubicBezTo>
                  <a:pt x="132733" y="39917"/>
                  <a:pt x="130713" y="39915"/>
                  <a:pt x="128690" y="39915"/>
                </a:cubicBezTo>
                <a:cubicBezTo>
                  <a:pt x="126668" y="39915"/>
                  <a:pt x="124644" y="39917"/>
                  <a:pt x="122619" y="39917"/>
                </a:cubicBezTo>
                <a:cubicBezTo>
                  <a:pt x="118569" y="39917"/>
                  <a:pt x="114516" y="39909"/>
                  <a:pt x="110462" y="39861"/>
                </a:cubicBezTo>
                <a:cubicBezTo>
                  <a:pt x="107517" y="39861"/>
                  <a:pt x="104540" y="39830"/>
                  <a:pt x="101563" y="39798"/>
                </a:cubicBezTo>
                <a:cubicBezTo>
                  <a:pt x="101690" y="36441"/>
                  <a:pt x="101183" y="21525"/>
                  <a:pt x="105775" y="16901"/>
                </a:cubicBezTo>
                <a:cubicBezTo>
                  <a:pt x="106852" y="15539"/>
                  <a:pt x="108340" y="13798"/>
                  <a:pt x="108942" y="12183"/>
                </a:cubicBezTo>
                <a:cubicBezTo>
                  <a:pt x="109480" y="10726"/>
                  <a:pt x="109639" y="9047"/>
                  <a:pt x="109132" y="7527"/>
                </a:cubicBezTo>
                <a:cubicBezTo>
                  <a:pt x="108879" y="6704"/>
                  <a:pt x="108372" y="6007"/>
                  <a:pt x="107802" y="5342"/>
                </a:cubicBezTo>
                <a:cubicBezTo>
                  <a:pt x="107359" y="4804"/>
                  <a:pt x="106915" y="4297"/>
                  <a:pt x="106599" y="3664"/>
                </a:cubicBezTo>
                <a:close/>
                <a:moveTo>
                  <a:pt x="82672" y="3461"/>
                </a:moveTo>
                <a:cubicBezTo>
                  <a:pt x="82881" y="3461"/>
                  <a:pt x="83675" y="3465"/>
                  <a:pt x="85729" y="3474"/>
                </a:cubicBezTo>
                <a:cubicBezTo>
                  <a:pt x="92538" y="3505"/>
                  <a:pt x="99346" y="3600"/>
                  <a:pt x="106155" y="3664"/>
                </a:cubicBezTo>
                <a:cubicBezTo>
                  <a:pt x="106567" y="4962"/>
                  <a:pt x="107834" y="5880"/>
                  <a:pt x="108404" y="7084"/>
                </a:cubicBezTo>
                <a:cubicBezTo>
                  <a:pt x="109069" y="8541"/>
                  <a:pt x="108879" y="10219"/>
                  <a:pt x="108372" y="11676"/>
                </a:cubicBezTo>
                <a:cubicBezTo>
                  <a:pt x="107232" y="14906"/>
                  <a:pt x="103748" y="15539"/>
                  <a:pt x="101943" y="21652"/>
                </a:cubicBezTo>
                <a:cubicBezTo>
                  <a:pt x="100138" y="27795"/>
                  <a:pt x="100866" y="38024"/>
                  <a:pt x="100898" y="39798"/>
                </a:cubicBezTo>
                <a:cubicBezTo>
                  <a:pt x="95483" y="39735"/>
                  <a:pt x="90099" y="39671"/>
                  <a:pt x="84684" y="39640"/>
                </a:cubicBezTo>
                <a:cubicBezTo>
                  <a:pt x="83220" y="39634"/>
                  <a:pt x="82305" y="39631"/>
                  <a:pt x="81745" y="39631"/>
                </a:cubicBezTo>
                <a:cubicBezTo>
                  <a:pt x="79144" y="39631"/>
                  <a:pt x="84201" y="39688"/>
                  <a:pt x="77400" y="39766"/>
                </a:cubicBezTo>
                <a:cubicBezTo>
                  <a:pt x="70401" y="39830"/>
                  <a:pt x="63370" y="39893"/>
                  <a:pt x="56371" y="39925"/>
                </a:cubicBezTo>
                <a:cubicBezTo>
                  <a:pt x="48898" y="39988"/>
                  <a:pt x="41424" y="40020"/>
                  <a:pt x="33950" y="40051"/>
                </a:cubicBezTo>
                <a:lnTo>
                  <a:pt x="30973" y="40051"/>
                </a:lnTo>
                <a:cubicBezTo>
                  <a:pt x="30910" y="37803"/>
                  <a:pt x="30846" y="20607"/>
                  <a:pt x="30814" y="18390"/>
                </a:cubicBezTo>
                <a:cubicBezTo>
                  <a:pt x="30783" y="15128"/>
                  <a:pt x="30783" y="11898"/>
                  <a:pt x="30878" y="8667"/>
                </a:cubicBezTo>
                <a:cubicBezTo>
                  <a:pt x="30910" y="7749"/>
                  <a:pt x="30941" y="6862"/>
                  <a:pt x="31005" y="5975"/>
                </a:cubicBezTo>
                <a:cubicBezTo>
                  <a:pt x="31036" y="5184"/>
                  <a:pt x="31036" y="4392"/>
                  <a:pt x="31068" y="3600"/>
                </a:cubicBezTo>
                <a:cubicBezTo>
                  <a:pt x="39080" y="3632"/>
                  <a:pt x="47092" y="3632"/>
                  <a:pt x="55136" y="3632"/>
                </a:cubicBezTo>
                <a:cubicBezTo>
                  <a:pt x="63497" y="3632"/>
                  <a:pt x="71889" y="3600"/>
                  <a:pt x="80282" y="3537"/>
                </a:cubicBezTo>
                <a:cubicBezTo>
                  <a:pt x="85892" y="3491"/>
                  <a:pt x="82100" y="3461"/>
                  <a:pt x="82672" y="3461"/>
                </a:cubicBezTo>
                <a:close/>
                <a:moveTo>
                  <a:pt x="476" y="3474"/>
                </a:moveTo>
                <a:cubicBezTo>
                  <a:pt x="2376" y="3569"/>
                  <a:pt x="4276" y="3569"/>
                  <a:pt x="6208" y="3569"/>
                </a:cubicBezTo>
                <a:cubicBezTo>
                  <a:pt x="8108" y="3600"/>
                  <a:pt x="10040" y="3600"/>
                  <a:pt x="11971" y="3600"/>
                </a:cubicBezTo>
                <a:lnTo>
                  <a:pt x="14980" y="3600"/>
                </a:lnTo>
                <a:cubicBezTo>
                  <a:pt x="14790" y="6197"/>
                  <a:pt x="14600" y="8794"/>
                  <a:pt x="14473" y="11391"/>
                </a:cubicBezTo>
                <a:cubicBezTo>
                  <a:pt x="14252" y="14969"/>
                  <a:pt x="14093" y="18516"/>
                  <a:pt x="13998" y="22095"/>
                </a:cubicBezTo>
                <a:cubicBezTo>
                  <a:pt x="13967" y="23045"/>
                  <a:pt x="13935" y="38974"/>
                  <a:pt x="13903" y="39956"/>
                </a:cubicBezTo>
                <a:cubicBezTo>
                  <a:pt x="10451" y="39956"/>
                  <a:pt x="6968" y="39988"/>
                  <a:pt x="3484" y="40051"/>
                </a:cubicBezTo>
                <a:cubicBezTo>
                  <a:pt x="2566" y="40051"/>
                  <a:pt x="1679" y="40083"/>
                  <a:pt x="761" y="40146"/>
                </a:cubicBezTo>
                <a:cubicBezTo>
                  <a:pt x="792" y="38753"/>
                  <a:pt x="761" y="22380"/>
                  <a:pt x="761" y="20987"/>
                </a:cubicBezTo>
                <a:cubicBezTo>
                  <a:pt x="729" y="19561"/>
                  <a:pt x="729" y="18105"/>
                  <a:pt x="697" y="16680"/>
                </a:cubicBezTo>
                <a:cubicBezTo>
                  <a:pt x="666" y="13829"/>
                  <a:pt x="634" y="10947"/>
                  <a:pt x="602" y="8097"/>
                </a:cubicBezTo>
                <a:cubicBezTo>
                  <a:pt x="602" y="7274"/>
                  <a:pt x="571" y="6482"/>
                  <a:pt x="571" y="5659"/>
                </a:cubicBezTo>
                <a:cubicBezTo>
                  <a:pt x="539" y="4962"/>
                  <a:pt x="539" y="4202"/>
                  <a:pt x="476" y="3474"/>
                </a:cubicBezTo>
                <a:close/>
                <a:moveTo>
                  <a:pt x="29439" y="872"/>
                </a:moveTo>
                <a:cubicBezTo>
                  <a:pt x="30037" y="872"/>
                  <a:pt x="30637" y="883"/>
                  <a:pt x="31226" y="940"/>
                </a:cubicBezTo>
                <a:lnTo>
                  <a:pt x="31480" y="940"/>
                </a:lnTo>
                <a:cubicBezTo>
                  <a:pt x="31480" y="940"/>
                  <a:pt x="31480" y="940"/>
                  <a:pt x="31480" y="972"/>
                </a:cubicBezTo>
                <a:lnTo>
                  <a:pt x="31606" y="972"/>
                </a:lnTo>
                <a:cubicBezTo>
                  <a:pt x="31986" y="1542"/>
                  <a:pt x="32240" y="2144"/>
                  <a:pt x="32461" y="2745"/>
                </a:cubicBezTo>
                <a:cubicBezTo>
                  <a:pt x="31448" y="2745"/>
                  <a:pt x="30434" y="2745"/>
                  <a:pt x="29389" y="2777"/>
                </a:cubicBezTo>
                <a:cubicBezTo>
                  <a:pt x="28851" y="2777"/>
                  <a:pt x="28851" y="3600"/>
                  <a:pt x="29389" y="3600"/>
                </a:cubicBezTo>
                <a:lnTo>
                  <a:pt x="30213" y="3600"/>
                </a:lnTo>
                <a:cubicBezTo>
                  <a:pt x="30181" y="4265"/>
                  <a:pt x="30149" y="4962"/>
                  <a:pt x="30118" y="5627"/>
                </a:cubicBezTo>
                <a:cubicBezTo>
                  <a:pt x="30086" y="6451"/>
                  <a:pt x="30054" y="7242"/>
                  <a:pt x="30054" y="8034"/>
                </a:cubicBezTo>
                <a:cubicBezTo>
                  <a:pt x="29991" y="9649"/>
                  <a:pt x="29959" y="11296"/>
                  <a:pt x="29928" y="12911"/>
                </a:cubicBezTo>
                <a:cubicBezTo>
                  <a:pt x="29896" y="16141"/>
                  <a:pt x="29896" y="19371"/>
                  <a:pt x="29959" y="22633"/>
                </a:cubicBezTo>
                <a:cubicBezTo>
                  <a:pt x="29991" y="24438"/>
                  <a:pt x="30023" y="41223"/>
                  <a:pt x="30118" y="43060"/>
                </a:cubicBezTo>
                <a:cubicBezTo>
                  <a:pt x="30118" y="43250"/>
                  <a:pt x="30244" y="43471"/>
                  <a:pt x="30466" y="43535"/>
                </a:cubicBezTo>
                <a:cubicBezTo>
                  <a:pt x="30941" y="43598"/>
                  <a:pt x="31448" y="43693"/>
                  <a:pt x="31923" y="43788"/>
                </a:cubicBezTo>
                <a:cubicBezTo>
                  <a:pt x="29358" y="45213"/>
                  <a:pt x="26824" y="46638"/>
                  <a:pt x="24291" y="48063"/>
                </a:cubicBezTo>
                <a:cubicBezTo>
                  <a:pt x="23531" y="48475"/>
                  <a:pt x="22802" y="48887"/>
                  <a:pt x="22074" y="49299"/>
                </a:cubicBezTo>
                <a:cubicBezTo>
                  <a:pt x="21835" y="49448"/>
                  <a:pt x="21512" y="49681"/>
                  <a:pt x="21184" y="49681"/>
                </a:cubicBezTo>
                <a:cubicBezTo>
                  <a:pt x="21164" y="49681"/>
                  <a:pt x="21144" y="49680"/>
                  <a:pt x="21124" y="49679"/>
                </a:cubicBezTo>
                <a:cubicBezTo>
                  <a:pt x="20807" y="49679"/>
                  <a:pt x="20490" y="49425"/>
                  <a:pt x="20205" y="49235"/>
                </a:cubicBezTo>
                <a:cubicBezTo>
                  <a:pt x="18812" y="48348"/>
                  <a:pt x="17418" y="47462"/>
                  <a:pt x="16025" y="46543"/>
                </a:cubicBezTo>
                <a:cubicBezTo>
                  <a:pt x="14758" y="45720"/>
                  <a:pt x="13492" y="44897"/>
                  <a:pt x="12256" y="44010"/>
                </a:cubicBezTo>
                <a:cubicBezTo>
                  <a:pt x="12953" y="43820"/>
                  <a:pt x="13650" y="43661"/>
                  <a:pt x="14378" y="43471"/>
                </a:cubicBezTo>
                <a:cubicBezTo>
                  <a:pt x="14537" y="43408"/>
                  <a:pt x="14663" y="43250"/>
                  <a:pt x="14663" y="43060"/>
                </a:cubicBezTo>
                <a:cubicBezTo>
                  <a:pt x="14695" y="39513"/>
                  <a:pt x="14790" y="20987"/>
                  <a:pt x="14917" y="17408"/>
                </a:cubicBezTo>
                <a:cubicBezTo>
                  <a:pt x="15075" y="13861"/>
                  <a:pt x="15297" y="10282"/>
                  <a:pt x="15550" y="6736"/>
                </a:cubicBezTo>
                <a:cubicBezTo>
                  <a:pt x="15708" y="4867"/>
                  <a:pt x="15867" y="2999"/>
                  <a:pt x="16057" y="1130"/>
                </a:cubicBezTo>
                <a:cubicBezTo>
                  <a:pt x="18685" y="1067"/>
                  <a:pt x="21314" y="972"/>
                  <a:pt x="23974" y="940"/>
                </a:cubicBezTo>
                <a:cubicBezTo>
                  <a:pt x="25399" y="908"/>
                  <a:pt x="26824" y="877"/>
                  <a:pt x="28249" y="877"/>
                </a:cubicBezTo>
                <a:cubicBezTo>
                  <a:pt x="28642" y="877"/>
                  <a:pt x="29040" y="872"/>
                  <a:pt x="29439" y="872"/>
                </a:cubicBezTo>
                <a:close/>
                <a:moveTo>
                  <a:pt x="26929" y="1"/>
                </a:moveTo>
                <a:cubicBezTo>
                  <a:pt x="24636" y="1"/>
                  <a:pt x="22332" y="68"/>
                  <a:pt x="20047" y="117"/>
                </a:cubicBezTo>
                <a:cubicBezTo>
                  <a:pt x="18590" y="180"/>
                  <a:pt x="17133" y="212"/>
                  <a:pt x="15645" y="275"/>
                </a:cubicBezTo>
                <a:cubicBezTo>
                  <a:pt x="15392" y="275"/>
                  <a:pt x="15233" y="465"/>
                  <a:pt x="15233" y="718"/>
                </a:cubicBezTo>
                <a:cubicBezTo>
                  <a:pt x="15170" y="1415"/>
                  <a:pt x="15107" y="2080"/>
                  <a:pt x="15043" y="2777"/>
                </a:cubicBezTo>
                <a:cubicBezTo>
                  <a:pt x="11275" y="2809"/>
                  <a:pt x="7506" y="2840"/>
                  <a:pt x="3737" y="2872"/>
                </a:cubicBezTo>
                <a:cubicBezTo>
                  <a:pt x="2597" y="2904"/>
                  <a:pt x="1489" y="2935"/>
                  <a:pt x="381" y="3030"/>
                </a:cubicBezTo>
                <a:lnTo>
                  <a:pt x="317" y="3030"/>
                </a:lnTo>
                <a:cubicBezTo>
                  <a:pt x="301" y="3025"/>
                  <a:pt x="285" y="3022"/>
                  <a:pt x="268" y="3022"/>
                </a:cubicBezTo>
                <a:cubicBezTo>
                  <a:pt x="183" y="3022"/>
                  <a:pt x="95" y="3088"/>
                  <a:pt x="95" y="3220"/>
                </a:cubicBezTo>
                <a:cubicBezTo>
                  <a:pt x="0" y="3917"/>
                  <a:pt x="0" y="4645"/>
                  <a:pt x="0" y="5374"/>
                </a:cubicBezTo>
                <a:cubicBezTo>
                  <a:pt x="0" y="6102"/>
                  <a:pt x="0" y="6831"/>
                  <a:pt x="0" y="7559"/>
                </a:cubicBezTo>
                <a:cubicBezTo>
                  <a:pt x="0" y="8984"/>
                  <a:pt x="0" y="10409"/>
                  <a:pt x="0" y="11866"/>
                </a:cubicBezTo>
                <a:cubicBezTo>
                  <a:pt x="32" y="14716"/>
                  <a:pt x="0" y="17598"/>
                  <a:pt x="32" y="20448"/>
                </a:cubicBezTo>
                <a:cubicBezTo>
                  <a:pt x="64" y="22063"/>
                  <a:pt x="0" y="38658"/>
                  <a:pt x="95" y="40273"/>
                </a:cubicBezTo>
                <a:cubicBezTo>
                  <a:pt x="95" y="40368"/>
                  <a:pt x="127" y="40400"/>
                  <a:pt x="159" y="40463"/>
                </a:cubicBezTo>
                <a:cubicBezTo>
                  <a:pt x="191" y="40526"/>
                  <a:pt x="254" y="40621"/>
                  <a:pt x="381" y="40621"/>
                </a:cubicBezTo>
                <a:cubicBezTo>
                  <a:pt x="2186" y="40716"/>
                  <a:pt x="3959" y="40716"/>
                  <a:pt x="5764" y="40716"/>
                </a:cubicBezTo>
                <a:cubicBezTo>
                  <a:pt x="7538" y="40716"/>
                  <a:pt x="9311" y="40748"/>
                  <a:pt x="11053" y="40748"/>
                </a:cubicBezTo>
                <a:lnTo>
                  <a:pt x="13903" y="40748"/>
                </a:lnTo>
                <a:cubicBezTo>
                  <a:pt x="13872" y="41413"/>
                  <a:pt x="13872" y="42078"/>
                  <a:pt x="13840" y="42743"/>
                </a:cubicBezTo>
                <a:cubicBezTo>
                  <a:pt x="12921" y="42933"/>
                  <a:pt x="12003" y="43155"/>
                  <a:pt x="11116" y="43376"/>
                </a:cubicBezTo>
                <a:cubicBezTo>
                  <a:pt x="10736" y="43503"/>
                  <a:pt x="10705" y="43978"/>
                  <a:pt x="10990" y="44168"/>
                </a:cubicBezTo>
                <a:cubicBezTo>
                  <a:pt x="12446" y="45087"/>
                  <a:pt x="13840" y="46068"/>
                  <a:pt x="15233" y="46987"/>
                </a:cubicBezTo>
                <a:cubicBezTo>
                  <a:pt x="16627" y="47937"/>
                  <a:pt x="18052" y="48855"/>
                  <a:pt x="19477" y="49742"/>
                </a:cubicBezTo>
                <a:cubicBezTo>
                  <a:pt x="20013" y="50099"/>
                  <a:pt x="20569" y="50518"/>
                  <a:pt x="21196" y="50518"/>
                </a:cubicBezTo>
                <a:cubicBezTo>
                  <a:pt x="21347" y="50518"/>
                  <a:pt x="21502" y="50494"/>
                  <a:pt x="21662" y="50439"/>
                </a:cubicBezTo>
                <a:cubicBezTo>
                  <a:pt x="22042" y="50312"/>
                  <a:pt x="22391" y="50090"/>
                  <a:pt x="22707" y="49900"/>
                </a:cubicBezTo>
                <a:lnTo>
                  <a:pt x="23879" y="49267"/>
                </a:lnTo>
                <a:cubicBezTo>
                  <a:pt x="25399" y="48443"/>
                  <a:pt x="26919" y="47588"/>
                  <a:pt x="28408" y="46765"/>
                </a:cubicBezTo>
                <a:cubicBezTo>
                  <a:pt x="30118" y="45815"/>
                  <a:pt x="31860" y="44897"/>
                  <a:pt x="33570" y="43946"/>
                </a:cubicBezTo>
                <a:cubicBezTo>
                  <a:pt x="33918" y="43756"/>
                  <a:pt x="33855" y="43155"/>
                  <a:pt x="33443" y="43060"/>
                </a:cubicBezTo>
                <a:lnTo>
                  <a:pt x="31068" y="42648"/>
                </a:lnTo>
                <a:cubicBezTo>
                  <a:pt x="31036" y="42046"/>
                  <a:pt x="31036" y="41413"/>
                  <a:pt x="31005" y="40811"/>
                </a:cubicBezTo>
                <a:cubicBezTo>
                  <a:pt x="36114" y="40811"/>
                  <a:pt x="41209" y="40825"/>
                  <a:pt x="46309" y="40825"/>
                </a:cubicBezTo>
                <a:cubicBezTo>
                  <a:pt x="48859" y="40825"/>
                  <a:pt x="51410" y="40822"/>
                  <a:pt x="53965" y="40811"/>
                </a:cubicBezTo>
                <a:cubicBezTo>
                  <a:pt x="60805" y="40811"/>
                  <a:pt x="67646" y="40780"/>
                  <a:pt x="74518" y="40716"/>
                </a:cubicBezTo>
                <a:cubicBezTo>
                  <a:pt x="81572" y="40662"/>
                  <a:pt x="88649" y="40583"/>
                  <a:pt x="95730" y="40583"/>
                </a:cubicBezTo>
                <a:cubicBezTo>
                  <a:pt x="96851" y="40583"/>
                  <a:pt x="97972" y="40585"/>
                  <a:pt x="99093" y="40590"/>
                </a:cubicBezTo>
                <a:cubicBezTo>
                  <a:pt x="107707" y="40621"/>
                  <a:pt x="98776" y="40716"/>
                  <a:pt x="107390" y="40811"/>
                </a:cubicBezTo>
                <a:cubicBezTo>
                  <a:pt x="113808" y="40860"/>
                  <a:pt x="120225" y="40927"/>
                  <a:pt x="126643" y="40927"/>
                </a:cubicBezTo>
                <a:cubicBezTo>
                  <a:pt x="128586" y="40927"/>
                  <a:pt x="130529" y="40921"/>
                  <a:pt x="132472" y="40906"/>
                </a:cubicBezTo>
                <a:cubicBezTo>
                  <a:pt x="133454" y="40906"/>
                  <a:pt x="134436" y="40875"/>
                  <a:pt x="135417" y="40843"/>
                </a:cubicBezTo>
                <a:cubicBezTo>
                  <a:pt x="135956" y="40843"/>
                  <a:pt x="136019" y="40115"/>
                  <a:pt x="135576" y="39956"/>
                </a:cubicBezTo>
                <a:cubicBezTo>
                  <a:pt x="135639" y="37201"/>
                  <a:pt x="135671" y="19466"/>
                  <a:pt x="135702" y="16711"/>
                </a:cubicBezTo>
                <a:cubicBezTo>
                  <a:pt x="135702" y="13861"/>
                  <a:pt x="135766" y="11011"/>
                  <a:pt x="135829" y="8161"/>
                </a:cubicBezTo>
                <a:cubicBezTo>
                  <a:pt x="135861" y="6609"/>
                  <a:pt x="135861" y="5057"/>
                  <a:pt x="135797" y="3505"/>
                </a:cubicBezTo>
                <a:cubicBezTo>
                  <a:pt x="135987" y="3220"/>
                  <a:pt x="135861" y="2777"/>
                  <a:pt x="135417" y="2777"/>
                </a:cubicBezTo>
                <a:cubicBezTo>
                  <a:pt x="133696" y="2770"/>
                  <a:pt x="131972" y="2767"/>
                  <a:pt x="130248" y="2767"/>
                </a:cubicBezTo>
                <a:cubicBezTo>
                  <a:pt x="127172" y="2767"/>
                  <a:pt x="124094" y="2775"/>
                  <a:pt x="121017" y="2775"/>
                </a:cubicBezTo>
                <a:cubicBezTo>
                  <a:pt x="118204" y="2775"/>
                  <a:pt x="115392" y="2769"/>
                  <a:pt x="112584" y="2745"/>
                </a:cubicBezTo>
                <a:cubicBezTo>
                  <a:pt x="104635" y="2682"/>
                  <a:pt x="96686" y="2587"/>
                  <a:pt x="88706" y="2524"/>
                </a:cubicBezTo>
                <a:cubicBezTo>
                  <a:pt x="87599" y="2514"/>
                  <a:pt x="86862" y="2507"/>
                  <a:pt x="86387" y="2500"/>
                </a:cubicBezTo>
                <a:lnTo>
                  <a:pt x="86387" y="2500"/>
                </a:lnTo>
                <a:cubicBezTo>
                  <a:pt x="86154" y="2513"/>
                  <a:pt x="85356" y="2531"/>
                  <a:pt x="83385" y="2555"/>
                </a:cubicBezTo>
                <a:cubicBezTo>
                  <a:pt x="75025" y="2619"/>
                  <a:pt x="66696" y="2650"/>
                  <a:pt x="58367" y="2682"/>
                </a:cubicBezTo>
                <a:cubicBezTo>
                  <a:pt x="49974" y="2714"/>
                  <a:pt x="41582" y="2714"/>
                  <a:pt x="33190" y="2745"/>
                </a:cubicBezTo>
                <a:cubicBezTo>
                  <a:pt x="33000" y="1985"/>
                  <a:pt x="32746" y="1225"/>
                  <a:pt x="32335" y="592"/>
                </a:cubicBezTo>
                <a:cubicBezTo>
                  <a:pt x="32208" y="433"/>
                  <a:pt x="32113" y="307"/>
                  <a:pt x="31955" y="243"/>
                </a:cubicBezTo>
                <a:cubicBezTo>
                  <a:pt x="31860" y="212"/>
                  <a:pt x="31765" y="180"/>
                  <a:pt x="31670" y="180"/>
                </a:cubicBezTo>
                <a:cubicBezTo>
                  <a:pt x="30783" y="22"/>
                  <a:pt x="29896" y="22"/>
                  <a:pt x="29009" y="22"/>
                </a:cubicBezTo>
                <a:cubicBezTo>
                  <a:pt x="28318" y="7"/>
                  <a:pt x="27624" y="1"/>
                  <a:pt x="26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2"/>
          <p:cNvSpPr/>
          <p:nvPr/>
        </p:nvSpPr>
        <p:spPr>
          <a:xfrm>
            <a:off x="5053949" y="3270580"/>
            <a:ext cx="544302" cy="1458974"/>
          </a:xfrm>
          <a:custGeom>
            <a:avLst/>
            <a:gdLst/>
            <a:ahLst/>
            <a:cxnLst/>
            <a:rect l="l" t="t" r="r" b="b"/>
            <a:pathLst>
              <a:path w="18401" h="49323" extrusionOk="0">
                <a:moveTo>
                  <a:pt x="7221" y="31841"/>
                </a:moveTo>
                <a:lnTo>
                  <a:pt x="7291" y="31945"/>
                </a:lnTo>
                <a:lnTo>
                  <a:pt x="7291" y="31945"/>
                </a:lnTo>
                <a:cubicBezTo>
                  <a:pt x="7421" y="32115"/>
                  <a:pt x="7498" y="32215"/>
                  <a:pt x="7499" y="32215"/>
                </a:cubicBezTo>
                <a:cubicBezTo>
                  <a:pt x="7501" y="32215"/>
                  <a:pt x="7417" y="32103"/>
                  <a:pt x="7221" y="31841"/>
                </a:cubicBezTo>
                <a:close/>
                <a:moveTo>
                  <a:pt x="6464" y="1"/>
                </a:moveTo>
                <a:cubicBezTo>
                  <a:pt x="6451" y="1"/>
                  <a:pt x="6439" y="5"/>
                  <a:pt x="6429" y="14"/>
                </a:cubicBezTo>
                <a:cubicBezTo>
                  <a:pt x="6366" y="14"/>
                  <a:pt x="6334" y="77"/>
                  <a:pt x="6303" y="109"/>
                </a:cubicBezTo>
                <a:cubicBezTo>
                  <a:pt x="6303" y="140"/>
                  <a:pt x="6303" y="140"/>
                  <a:pt x="6366" y="235"/>
                </a:cubicBezTo>
                <a:lnTo>
                  <a:pt x="6334" y="235"/>
                </a:lnTo>
                <a:lnTo>
                  <a:pt x="6398" y="299"/>
                </a:lnTo>
                <a:cubicBezTo>
                  <a:pt x="6619" y="679"/>
                  <a:pt x="11686" y="7741"/>
                  <a:pt x="15740" y="13346"/>
                </a:cubicBezTo>
                <a:lnTo>
                  <a:pt x="7538" y="3402"/>
                </a:lnTo>
                <a:cubicBezTo>
                  <a:pt x="7506" y="3371"/>
                  <a:pt x="7466" y="3355"/>
                  <a:pt x="7427" y="3355"/>
                </a:cubicBezTo>
                <a:cubicBezTo>
                  <a:pt x="7387" y="3355"/>
                  <a:pt x="7348" y="3371"/>
                  <a:pt x="7316" y="3402"/>
                </a:cubicBezTo>
                <a:cubicBezTo>
                  <a:pt x="7284" y="3402"/>
                  <a:pt x="7284" y="3466"/>
                  <a:pt x="7253" y="3497"/>
                </a:cubicBezTo>
                <a:cubicBezTo>
                  <a:pt x="7221" y="3751"/>
                  <a:pt x="13618" y="12776"/>
                  <a:pt x="16500" y="16672"/>
                </a:cubicBezTo>
                <a:lnTo>
                  <a:pt x="3547" y="584"/>
                </a:lnTo>
                <a:cubicBezTo>
                  <a:pt x="3508" y="545"/>
                  <a:pt x="3457" y="518"/>
                  <a:pt x="3409" y="518"/>
                </a:cubicBezTo>
                <a:cubicBezTo>
                  <a:pt x="3379" y="518"/>
                  <a:pt x="3350" y="528"/>
                  <a:pt x="3326" y="552"/>
                </a:cubicBezTo>
                <a:cubicBezTo>
                  <a:pt x="3262" y="616"/>
                  <a:pt x="3262" y="679"/>
                  <a:pt x="3294" y="774"/>
                </a:cubicBezTo>
                <a:lnTo>
                  <a:pt x="15867" y="17242"/>
                </a:lnTo>
                <a:cubicBezTo>
                  <a:pt x="15236" y="16453"/>
                  <a:pt x="2417" y="1090"/>
                  <a:pt x="2157" y="1090"/>
                </a:cubicBezTo>
                <a:cubicBezTo>
                  <a:pt x="2155" y="1090"/>
                  <a:pt x="2155" y="1090"/>
                  <a:pt x="2154" y="1091"/>
                </a:cubicBezTo>
                <a:cubicBezTo>
                  <a:pt x="2122" y="1122"/>
                  <a:pt x="2091" y="1154"/>
                  <a:pt x="2091" y="1186"/>
                </a:cubicBezTo>
                <a:cubicBezTo>
                  <a:pt x="2059" y="1281"/>
                  <a:pt x="7316" y="7108"/>
                  <a:pt x="14252" y="16672"/>
                </a:cubicBezTo>
                <a:cubicBezTo>
                  <a:pt x="13621" y="15914"/>
                  <a:pt x="2333" y="3212"/>
                  <a:pt x="2062" y="3212"/>
                </a:cubicBezTo>
                <a:cubicBezTo>
                  <a:pt x="2061" y="3212"/>
                  <a:pt x="2060" y="3212"/>
                  <a:pt x="2059" y="3212"/>
                </a:cubicBezTo>
                <a:cubicBezTo>
                  <a:pt x="2027" y="3244"/>
                  <a:pt x="2027" y="3307"/>
                  <a:pt x="1996" y="3339"/>
                </a:cubicBezTo>
                <a:cubicBezTo>
                  <a:pt x="1964" y="3561"/>
                  <a:pt x="16120" y="20915"/>
                  <a:pt x="17165" y="22340"/>
                </a:cubicBezTo>
                <a:cubicBezTo>
                  <a:pt x="16093" y="20953"/>
                  <a:pt x="3783" y="6727"/>
                  <a:pt x="3519" y="6727"/>
                </a:cubicBezTo>
                <a:cubicBezTo>
                  <a:pt x="3517" y="6727"/>
                  <a:pt x="3516" y="6727"/>
                  <a:pt x="3516" y="6728"/>
                </a:cubicBezTo>
                <a:cubicBezTo>
                  <a:pt x="3452" y="6759"/>
                  <a:pt x="3452" y="6791"/>
                  <a:pt x="3421" y="6854"/>
                </a:cubicBezTo>
                <a:cubicBezTo>
                  <a:pt x="3389" y="7108"/>
                  <a:pt x="8773" y="13220"/>
                  <a:pt x="15487" y="22372"/>
                </a:cubicBezTo>
                <a:cubicBezTo>
                  <a:pt x="15497" y="22386"/>
                  <a:pt x="15502" y="22393"/>
                  <a:pt x="15500" y="22393"/>
                </a:cubicBezTo>
                <a:cubicBezTo>
                  <a:pt x="15440" y="22393"/>
                  <a:pt x="2523" y="7352"/>
                  <a:pt x="2027" y="6949"/>
                </a:cubicBezTo>
                <a:cubicBezTo>
                  <a:pt x="2027" y="6918"/>
                  <a:pt x="2027" y="6918"/>
                  <a:pt x="1996" y="6886"/>
                </a:cubicBezTo>
                <a:cubicBezTo>
                  <a:pt x="1932" y="6838"/>
                  <a:pt x="1893" y="6823"/>
                  <a:pt x="1865" y="6823"/>
                </a:cubicBezTo>
                <a:cubicBezTo>
                  <a:pt x="1837" y="6823"/>
                  <a:pt x="1821" y="6838"/>
                  <a:pt x="1806" y="6854"/>
                </a:cubicBezTo>
                <a:cubicBezTo>
                  <a:pt x="1774" y="6886"/>
                  <a:pt x="1742" y="6918"/>
                  <a:pt x="1742" y="6949"/>
                </a:cubicBezTo>
                <a:cubicBezTo>
                  <a:pt x="1742" y="6981"/>
                  <a:pt x="1742" y="7044"/>
                  <a:pt x="1774" y="7076"/>
                </a:cubicBezTo>
                <a:cubicBezTo>
                  <a:pt x="4783" y="11256"/>
                  <a:pt x="11148" y="18477"/>
                  <a:pt x="14188" y="22720"/>
                </a:cubicBezTo>
                <a:cubicBezTo>
                  <a:pt x="14067" y="22566"/>
                  <a:pt x="14021" y="22510"/>
                  <a:pt x="14020" y="22510"/>
                </a:cubicBezTo>
                <a:lnTo>
                  <a:pt x="14020" y="22510"/>
                </a:lnTo>
                <a:cubicBezTo>
                  <a:pt x="14014" y="22510"/>
                  <a:pt x="14333" y="22929"/>
                  <a:pt x="14322" y="22929"/>
                </a:cubicBezTo>
                <a:cubicBezTo>
                  <a:pt x="14314" y="22929"/>
                  <a:pt x="14126" y="22699"/>
                  <a:pt x="13492" y="21897"/>
                </a:cubicBezTo>
                <a:cubicBezTo>
                  <a:pt x="11433" y="19300"/>
                  <a:pt x="3959" y="10655"/>
                  <a:pt x="3674" y="10370"/>
                </a:cubicBezTo>
                <a:lnTo>
                  <a:pt x="3642" y="10306"/>
                </a:lnTo>
                <a:lnTo>
                  <a:pt x="3611" y="10306"/>
                </a:lnTo>
                <a:cubicBezTo>
                  <a:pt x="3551" y="10246"/>
                  <a:pt x="3503" y="10224"/>
                  <a:pt x="3468" y="10224"/>
                </a:cubicBezTo>
                <a:cubicBezTo>
                  <a:pt x="3448" y="10224"/>
                  <a:pt x="3432" y="10231"/>
                  <a:pt x="3421" y="10243"/>
                </a:cubicBezTo>
                <a:cubicBezTo>
                  <a:pt x="3389" y="10275"/>
                  <a:pt x="3357" y="10306"/>
                  <a:pt x="3357" y="10370"/>
                </a:cubicBezTo>
                <a:cubicBezTo>
                  <a:pt x="3357" y="10401"/>
                  <a:pt x="3357" y="10433"/>
                  <a:pt x="3389" y="10465"/>
                </a:cubicBezTo>
                <a:lnTo>
                  <a:pt x="15835" y="26806"/>
                </a:lnTo>
                <a:lnTo>
                  <a:pt x="15835" y="26806"/>
                </a:lnTo>
                <a:lnTo>
                  <a:pt x="2217" y="10211"/>
                </a:lnTo>
                <a:cubicBezTo>
                  <a:pt x="2178" y="10172"/>
                  <a:pt x="2127" y="10145"/>
                  <a:pt x="2079" y="10145"/>
                </a:cubicBezTo>
                <a:cubicBezTo>
                  <a:pt x="2049" y="10145"/>
                  <a:pt x="2020" y="10155"/>
                  <a:pt x="1996" y="10180"/>
                </a:cubicBezTo>
                <a:cubicBezTo>
                  <a:pt x="1964" y="10180"/>
                  <a:pt x="1932" y="10243"/>
                  <a:pt x="1932" y="10275"/>
                </a:cubicBezTo>
                <a:cubicBezTo>
                  <a:pt x="1869" y="10591"/>
                  <a:pt x="12288" y="23829"/>
                  <a:pt x="16658" y="29814"/>
                </a:cubicBezTo>
                <a:cubicBezTo>
                  <a:pt x="15930" y="28864"/>
                  <a:pt x="15550" y="28389"/>
                  <a:pt x="14758" y="27407"/>
                </a:cubicBezTo>
                <a:cubicBezTo>
                  <a:pt x="12921" y="25127"/>
                  <a:pt x="11940" y="23860"/>
                  <a:pt x="10546" y="22150"/>
                </a:cubicBezTo>
                <a:cubicBezTo>
                  <a:pt x="9248" y="20535"/>
                  <a:pt x="3421" y="13346"/>
                  <a:pt x="3136" y="13030"/>
                </a:cubicBezTo>
                <a:cubicBezTo>
                  <a:pt x="3104" y="12966"/>
                  <a:pt x="3041" y="12903"/>
                  <a:pt x="3009" y="12840"/>
                </a:cubicBezTo>
                <a:lnTo>
                  <a:pt x="2977" y="12871"/>
                </a:lnTo>
                <a:cubicBezTo>
                  <a:pt x="2930" y="12824"/>
                  <a:pt x="2898" y="12808"/>
                  <a:pt x="2871" y="12808"/>
                </a:cubicBezTo>
                <a:cubicBezTo>
                  <a:pt x="2843" y="12808"/>
                  <a:pt x="2819" y="12824"/>
                  <a:pt x="2787" y="12840"/>
                </a:cubicBezTo>
                <a:cubicBezTo>
                  <a:pt x="2756" y="12840"/>
                  <a:pt x="2756" y="12871"/>
                  <a:pt x="2724" y="12935"/>
                </a:cubicBezTo>
                <a:cubicBezTo>
                  <a:pt x="2724" y="12966"/>
                  <a:pt x="2724" y="12998"/>
                  <a:pt x="2756" y="13030"/>
                </a:cubicBezTo>
                <a:cubicBezTo>
                  <a:pt x="5574" y="16925"/>
                  <a:pt x="13080" y="26774"/>
                  <a:pt x="16183" y="31081"/>
                </a:cubicBezTo>
                <a:cubicBezTo>
                  <a:pt x="15012" y="29593"/>
                  <a:pt x="15708" y="30479"/>
                  <a:pt x="14378" y="28769"/>
                </a:cubicBezTo>
                <a:cubicBezTo>
                  <a:pt x="8678" y="21549"/>
                  <a:pt x="2376" y="13758"/>
                  <a:pt x="1837" y="13188"/>
                </a:cubicBezTo>
                <a:cubicBezTo>
                  <a:pt x="1806" y="13156"/>
                  <a:pt x="1774" y="13125"/>
                  <a:pt x="1742" y="13061"/>
                </a:cubicBezTo>
                <a:lnTo>
                  <a:pt x="1711" y="13093"/>
                </a:lnTo>
                <a:cubicBezTo>
                  <a:pt x="1635" y="13036"/>
                  <a:pt x="1593" y="13025"/>
                  <a:pt x="1565" y="13025"/>
                </a:cubicBezTo>
                <a:cubicBezTo>
                  <a:pt x="1546" y="13025"/>
                  <a:pt x="1533" y="13030"/>
                  <a:pt x="1521" y="13030"/>
                </a:cubicBezTo>
                <a:cubicBezTo>
                  <a:pt x="1489" y="13061"/>
                  <a:pt x="1457" y="13093"/>
                  <a:pt x="1457" y="13156"/>
                </a:cubicBezTo>
                <a:cubicBezTo>
                  <a:pt x="1457" y="13188"/>
                  <a:pt x="1457" y="13220"/>
                  <a:pt x="1489" y="13251"/>
                </a:cubicBezTo>
                <a:cubicBezTo>
                  <a:pt x="5543" y="18793"/>
                  <a:pt x="13682" y="29466"/>
                  <a:pt x="16627" y="33614"/>
                </a:cubicBezTo>
                <a:cubicBezTo>
                  <a:pt x="15582" y="32284"/>
                  <a:pt x="16310" y="33203"/>
                  <a:pt x="15012" y="31524"/>
                </a:cubicBezTo>
                <a:cubicBezTo>
                  <a:pt x="6714" y="20852"/>
                  <a:pt x="2091" y="15025"/>
                  <a:pt x="1489" y="14423"/>
                </a:cubicBezTo>
                <a:lnTo>
                  <a:pt x="1426" y="14328"/>
                </a:lnTo>
                <a:lnTo>
                  <a:pt x="1394" y="14360"/>
                </a:lnTo>
                <a:cubicBezTo>
                  <a:pt x="1314" y="14300"/>
                  <a:pt x="1271" y="14278"/>
                  <a:pt x="1243" y="14278"/>
                </a:cubicBezTo>
                <a:cubicBezTo>
                  <a:pt x="1227" y="14278"/>
                  <a:pt x="1216" y="14285"/>
                  <a:pt x="1204" y="14296"/>
                </a:cubicBezTo>
                <a:cubicBezTo>
                  <a:pt x="1141" y="14360"/>
                  <a:pt x="1141" y="14455"/>
                  <a:pt x="1172" y="14518"/>
                </a:cubicBezTo>
                <a:lnTo>
                  <a:pt x="15297" y="33836"/>
                </a:lnTo>
                <a:lnTo>
                  <a:pt x="1616" y="16323"/>
                </a:lnTo>
                <a:cubicBezTo>
                  <a:pt x="1579" y="16286"/>
                  <a:pt x="1541" y="16271"/>
                  <a:pt x="1498" y="16271"/>
                </a:cubicBezTo>
                <a:cubicBezTo>
                  <a:pt x="1467" y="16271"/>
                  <a:pt x="1433" y="16278"/>
                  <a:pt x="1394" y="16292"/>
                </a:cubicBezTo>
                <a:cubicBezTo>
                  <a:pt x="1362" y="16323"/>
                  <a:pt x="1362" y="16387"/>
                  <a:pt x="1331" y="16418"/>
                </a:cubicBezTo>
                <a:cubicBezTo>
                  <a:pt x="1267" y="16862"/>
                  <a:pt x="6746" y="24462"/>
                  <a:pt x="11876" y="31429"/>
                </a:cubicBezTo>
                <a:lnTo>
                  <a:pt x="1267" y="17812"/>
                </a:lnTo>
                <a:cubicBezTo>
                  <a:pt x="1249" y="17775"/>
                  <a:pt x="1208" y="17759"/>
                  <a:pt x="1165" y="17759"/>
                </a:cubicBezTo>
                <a:cubicBezTo>
                  <a:pt x="1135" y="17759"/>
                  <a:pt x="1103" y="17767"/>
                  <a:pt x="1077" y="17780"/>
                </a:cubicBezTo>
                <a:cubicBezTo>
                  <a:pt x="1014" y="17843"/>
                  <a:pt x="982" y="17938"/>
                  <a:pt x="1046" y="18002"/>
                </a:cubicBezTo>
                <a:cubicBezTo>
                  <a:pt x="5733" y="24494"/>
                  <a:pt x="12225" y="33583"/>
                  <a:pt x="15962" y="38872"/>
                </a:cubicBezTo>
                <a:cubicBezTo>
                  <a:pt x="11686" y="33424"/>
                  <a:pt x="6588" y="26711"/>
                  <a:pt x="1204" y="19617"/>
                </a:cubicBezTo>
                <a:cubicBezTo>
                  <a:pt x="1184" y="19578"/>
                  <a:pt x="1141" y="19551"/>
                  <a:pt x="1095" y="19551"/>
                </a:cubicBezTo>
                <a:cubicBezTo>
                  <a:pt x="1067" y="19551"/>
                  <a:pt x="1038" y="19561"/>
                  <a:pt x="1014" y="19585"/>
                </a:cubicBezTo>
                <a:cubicBezTo>
                  <a:pt x="982" y="19617"/>
                  <a:pt x="951" y="19649"/>
                  <a:pt x="951" y="19680"/>
                </a:cubicBezTo>
                <a:cubicBezTo>
                  <a:pt x="951" y="19712"/>
                  <a:pt x="951" y="19712"/>
                  <a:pt x="982" y="19807"/>
                </a:cubicBezTo>
                <a:cubicBezTo>
                  <a:pt x="982" y="19807"/>
                  <a:pt x="982" y="19807"/>
                  <a:pt x="1014" y="19839"/>
                </a:cubicBezTo>
                <a:cubicBezTo>
                  <a:pt x="1267" y="20282"/>
                  <a:pt x="1521" y="20567"/>
                  <a:pt x="5764" y="26806"/>
                </a:cubicBezTo>
                <a:cubicBezTo>
                  <a:pt x="9628" y="32158"/>
                  <a:pt x="13903" y="38048"/>
                  <a:pt x="15803" y="40740"/>
                </a:cubicBezTo>
                <a:cubicBezTo>
                  <a:pt x="12731" y="37003"/>
                  <a:pt x="10451" y="33900"/>
                  <a:pt x="5733" y="27629"/>
                </a:cubicBezTo>
                <a:cubicBezTo>
                  <a:pt x="4434" y="25887"/>
                  <a:pt x="3326" y="24431"/>
                  <a:pt x="2534" y="23385"/>
                </a:cubicBezTo>
                <a:cubicBezTo>
                  <a:pt x="1869" y="22499"/>
                  <a:pt x="1521" y="22055"/>
                  <a:pt x="1362" y="21834"/>
                </a:cubicBezTo>
                <a:cubicBezTo>
                  <a:pt x="1331" y="21802"/>
                  <a:pt x="1299" y="21770"/>
                  <a:pt x="1299" y="21739"/>
                </a:cubicBezTo>
                <a:lnTo>
                  <a:pt x="1267" y="21770"/>
                </a:lnTo>
                <a:cubicBezTo>
                  <a:pt x="1215" y="21700"/>
                  <a:pt x="1182" y="21679"/>
                  <a:pt x="1152" y="21679"/>
                </a:cubicBezTo>
                <a:cubicBezTo>
                  <a:pt x="1128" y="21679"/>
                  <a:pt x="1106" y="21693"/>
                  <a:pt x="1077" y="21707"/>
                </a:cubicBezTo>
                <a:cubicBezTo>
                  <a:pt x="1046" y="21739"/>
                  <a:pt x="1014" y="21770"/>
                  <a:pt x="1014" y="21802"/>
                </a:cubicBezTo>
                <a:cubicBezTo>
                  <a:pt x="1014" y="21865"/>
                  <a:pt x="1014" y="21897"/>
                  <a:pt x="1046" y="21929"/>
                </a:cubicBezTo>
                <a:cubicBezTo>
                  <a:pt x="7696" y="30923"/>
                  <a:pt x="11243" y="36021"/>
                  <a:pt x="14727" y="41057"/>
                </a:cubicBezTo>
                <a:cubicBezTo>
                  <a:pt x="10641" y="35768"/>
                  <a:pt x="7633" y="31904"/>
                  <a:pt x="1362" y="23702"/>
                </a:cubicBezTo>
                <a:cubicBezTo>
                  <a:pt x="1323" y="23663"/>
                  <a:pt x="1272" y="23636"/>
                  <a:pt x="1223" y="23636"/>
                </a:cubicBezTo>
                <a:cubicBezTo>
                  <a:pt x="1194" y="23636"/>
                  <a:pt x="1165" y="23646"/>
                  <a:pt x="1141" y="23670"/>
                </a:cubicBezTo>
                <a:cubicBezTo>
                  <a:pt x="1077" y="23702"/>
                  <a:pt x="1077" y="23797"/>
                  <a:pt x="1109" y="23860"/>
                </a:cubicBezTo>
                <a:lnTo>
                  <a:pt x="12826" y="40803"/>
                </a:lnTo>
                <a:cubicBezTo>
                  <a:pt x="7506" y="33995"/>
                  <a:pt x="6524" y="32728"/>
                  <a:pt x="1426" y="25919"/>
                </a:cubicBezTo>
                <a:cubicBezTo>
                  <a:pt x="1394" y="25856"/>
                  <a:pt x="1362" y="25856"/>
                  <a:pt x="1299" y="25856"/>
                </a:cubicBezTo>
                <a:lnTo>
                  <a:pt x="1204" y="25856"/>
                </a:lnTo>
                <a:cubicBezTo>
                  <a:pt x="1141" y="25919"/>
                  <a:pt x="1141" y="26014"/>
                  <a:pt x="1172" y="26077"/>
                </a:cubicBezTo>
                <a:cubicBezTo>
                  <a:pt x="8995" y="36560"/>
                  <a:pt x="9501" y="37510"/>
                  <a:pt x="12890" y="42608"/>
                </a:cubicBezTo>
                <a:lnTo>
                  <a:pt x="1267" y="27439"/>
                </a:lnTo>
                <a:cubicBezTo>
                  <a:pt x="1230" y="27402"/>
                  <a:pt x="1182" y="27387"/>
                  <a:pt x="1136" y="27387"/>
                </a:cubicBezTo>
                <a:cubicBezTo>
                  <a:pt x="1103" y="27387"/>
                  <a:pt x="1072" y="27394"/>
                  <a:pt x="1046" y="27407"/>
                </a:cubicBezTo>
                <a:cubicBezTo>
                  <a:pt x="982" y="27471"/>
                  <a:pt x="951" y="27566"/>
                  <a:pt x="1014" y="27629"/>
                </a:cubicBezTo>
                <a:cubicBezTo>
                  <a:pt x="5869" y="34235"/>
                  <a:pt x="8410" y="38173"/>
                  <a:pt x="11170" y="42383"/>
                </a:cubicBezTo>
                <a:lnTo>
                  <a:pt x="11170" y="42383"/>
                </a:lnTo>
                <a:cubicBezTo>
                  <a:pt x="11324" y="42487"/>
                  <a:pt x="11914" y="43241"/>
                  <a:pt x="12700" y="44635"/>
                </a:cubicBezTo>
                <a:cubicBezTo>
                  <a:pt x="12389" y="44219"/>
                  <a:pt x="12086" y="43814"/>
                  <a:pt x="11792" y="43420"/>
                </a:cubicBezTo>
                <a:lnTo>
                  <a:pt x="11792" y="43420"/>
                </a:lnTo>
                <a:cubicBezTo>
                  <a:pt x="11908" y="43575"/>
                  <a:pt x="12042" y="43748"/>
                  <a:pt x="12193" y="43939"/>
                </a:cubicBezTo>
                <a:cubicBezTo>
                  <a:pt x="11846" y="43412"/>
                  <a:pt x="11506" y="42896"/>
                  <a:pt x="11170" y="42383"/>
                </a:cubicBezTo>
                <a:lnTo>
                  <a:pt x="11170" y="42383"/>
                </a:lnTo>
                <a:cubicBezTo>
                  <a:pt x="11158" y="42374"/>
                  <a:pt x="11148" y="42370"/>
                  <a:pt x="11141" y="42370"/>
                </a:cubicBezTo>
                <a:cubicBezTo>
                  <a:pt x="11083" y="42370"/>
                  <a:pt x="11259" y="42704"/>
                  <a:pt x="11758" y="43375"/>
                </a:cubicBezTo>
                <a:lnTo>
                  <a:pt x="11758" y="43375"/>
                </a:lnTo>
                <a:cubicBezTo>
                  <a:pt x="11769" y="43390"/>
                  <a:pt x="11781" y="43405"/>
                  <a:pt x="11792" y="43420"/>
                </a:cubicBezTo>
                <a:lnTo>
                  <a:pt x="11792" y="43420"/>
                </a:lnTo>
                <a:cubicBezTo>
                  <a:pt x="11780" y="43405"/>
                  <a:pt x="11769" y="43389"/>
                  <a:pt x="11758" y="43375"/>
                </a:cubicBezTo>
                <a:lnTo>
                  <a:pt x="11758" y="43375"/>
                </a:lnTo>
                <a:cubicBezTo>
                  <a:pt x="3694" y="32582"/>
                  <a:pt x="1881" y="30275"/>
                  <a:pt x="1362" y="29909"/>
                </a:cubicBezTo>
                <a:lnTo>
                  <a:pt x="1362" y="29878"/>
                </a:lnTo>
                <a:cubicBezTo>
                  <a:pt x="1288" y="29840"/>
                  <a:pt x="1236" y="29825"/>
                  <a:pt x="1198" y="29825"/>
                </a:cubicBezTo>
                <a:cubicBezTo>
                  <a:pt x="1172" y="29825"/>
                  <a:pt x="1154" y="29833"/>
                  <a:pt x="1141" y="29846"/>
                </a:cubicBezTo>
                <a:cubicBezTo>
                  <a:pt x="1109" y="29878"/>
                  <a:pt x="1077" y="29909"/>
                  <a:pt x="1077" y="29941"/>
                </a:cubicBezTo>
                <a:cubicBezTo>
                  <a:pt x="1077" y="30004"/>
                  <a:pt x="1077" y="30036"/>
                  <a:pt x="1109" y="30068"/>
                </a:cubicBezTo>
                <a:cubicBezTo>
                  <a:pt x="5733" y="36401"/>
                  <a:pt x="5638" y="36686"/>
                  <a:pt x="10198" y="43178"/>
                </a:cubicBezTo>
                <a:lnTo>
                  <a:pt x="2597" y="33298"/>
                </a:lnTo>
                <a:cubicBezTo>
                  <a:pt x="2560" y="33261"/>
                  <a:pt x="2512" y="33245"/>
                  <a:pt x="2466" y="33245"/>
                </a:cubicBezTo>
                <a:cubicBezTo>
                  <a:pt x="2434" y="33245"/>
                  <a:pt x="2402" y="33253"/>
                  <a:pt x="2376" y="33266"/>
                </a:cubicBezTo>
                <a:cubicBezTo>
                  <a:pt x="2344" y="33298"/>
                  <a:pt x="2312" y="33329"/>
                  <a:pt x="2312" y="33361"/>
                </a:cubicBezTo>
                <a:cubicBezTo>
                  <a:pt x="2312" y="33393"/>
                  <a:pt x="2312" y="33424"/>
                  <a:pt x="2344" y="33488"/>
                </a:cubicBezTo>
                <a:lnTo>
                  <a:pt x="2407" y="33551"/>
                </a:lnTo>
                <a:cubicBezTo>
                  <a:pt x="2497" y="33707"/>
                  <a:pt x="2513" y="33769"/>
                  <a:pt x="2479" y="33769"/>
                </a:cubicBezTo>
                <a:cubicBezTo>
                  <a:pt x="2343" y="33769"/>
                  <a:pt x="1416" y="32782"/>
                  <a:pt x="1237" y="32782"/>
                </a:cubicBezTo>
                <a:cubicBezTo>
                  <a:pt x="1050" y="32782"/>
                  <a:pt x="1678" y="33860"/>
                  <a:pt x="4878" y="38270"/>
                </a:cubicBezTo>
                <a:lnTo>
                  <a:pt x="2122" y="35230"/>
                </a:lnTo>
                <a:cubicBezTo>
                  <a:pt x="2083" y="35190"/>
                  <a:pt x="2032" y="35163"/>
                  <a:pt x="1984" y="35163"/>
                </a:cubicBezTo>
                <a:cubicBezTo>
                  <a:pt x="1954" y="35163"/>
                  <a:pt x="1925" y="35174"/>
                  <a:pt x="1901" y="35198"/>
                </a:cubicBezTo>
                <a:cubicBezTo>
                  <a:pt x="1837" y="35230"/>
                  <a:pt x="1837" y="35325"/>
                  <a:pt x="1869" y="35388"/>
                </a:cubicBezTo>
                <a:lnTo>
                  <a:pt x="5448" y="41025"/>
                </a:lnTo>
                <a:lnTo>
                  <a:pt x="5448" y="41025"/>
                </a:lnTo>
                <a:lnTo>
                  <a:pt x="1679" y="36813"/>
                </a:lnTo>
                <a:cubicBezTo>
                  <a:pt x="1660" y="36776"/>
                  <a:pt x="1620" y="36761"/>
                  <a:pt x="1577" y="36761"/>
                </a:cubicBezTo>
                <a:cubicBezTo>
                  <a:pt x="1547" y="36761"/>
                  <a:pt x="1515" y="36768"/>
                  <a:pt x="1489" y="36781"/>
                </a:cubicBezTo>
                <a:cubicBezTo>
                  <a:pt x="1426" y="36845"/>
                  <a:pt x="1394" y="36940"/>
                  <a:pt x="1457" y="37003"/>
                </a:cubicBezTo>
                <a:lnTo>
                  <a:pt x="7696" y="46219"/>
                </a:lnTo>
                <a:cubicBezTo>
                  <a:pt x="6678" y="44958"/>
                  <a:pt x="6394" y="44645"/>
                  <a:pt x="6362" y="44645"/>
                </a:cubicBezTo>
                <a:cubicBezTo>
                  <a:pt x="6330" y="44645"/>
                  <a:pt x="6543" y="44951"/>
                  <a:pt x="6532" y="44951"/>
                </a:cubicBezTo>
                <a:cubicBezTo>
                  <a:pt x="6520" y="44951"/>
                  <a:pt x="6205" y="44536"/>
                  <a:pt x="4846" y="42735"/>
                </a:cubicBezTo>
                <a:cubicBezTo>
                  <a:pt x="3896" y="41468"/>
                  <a:pt x="3072" y="40423"/>
                  <a:pt x="2534" y="39695"/>
                </a:cubicBezTo>
                <a:cubicBezTo>
                  <a:pt x="2091" y="39125"/>
                  <a:pt x="1837" y="38808"/>
                  <a:pt x="1711" y="38650"/>
                </a:cubicBezTo>
                <a:cubicBezTo>
                  <a:pt x="1679" y="38618"/>
                  <a:pt x="1647" y="38555"/>
                  <a:pt x="1616" y="38523"/>
                </a:cubicBezTo>
                <a:lnTo>
                  <a:pt x="1616" y="38555"/>
                </a:lnTo>
                <a:cubicBezTo>
                  <a:pt x="1563" y="38485"/>
                  <a:pt x="1530" y="38463"/>
                  <a:pt x="1500" y="38463"/>
                </a:cubicBezTo>
                <a:cubicBezTo>
                  <a:pt x="1476" y="38463"/>
                  <a:pt x="1454" y="38477"/>
                  <a:pt x="1426" y="38491"/>
                </a:cubicBezTo>
                <a:cubicBezTo>
                  <a:pt x="1394" y="38523"/>
                  <a:pt x="1362" y="38555"/>
                  <a:pt x="1362" y="38618"/>
                </a:cubicBezTo>
                <a:cubicBezTo>
                  <a:pt x="1362" y="38650"/>
                  <a:pt x="1362" y="38682"/>
                  <a:pt x="1394" y="38713"/>
                </a:cubicBezTo>
                <a:cubicBezTo>
                  <a:pt x="6841" y="46060"/>
                  <a:pt x="3611" y="42038"/>
                  <a:pt x="6556" y="46345"/>
                </a:cubicBezTo>
                <a:lnTo>
                  <a:pt x="1806" y="40930"/>
                </a:lnTo>
                <a:cubicBezTo>
                  <a:pt x="1787" y="40893"/>
                  <a:pt x="1747" y="40878"/>
                  <a:pt x="1704" y="40878"/>
                </a:cubicBezTo>
                <a:cubicBezTo>
                  <a:pt x="1674" y="40878"/>
                  <a:pt x="1642" y="40885"/>
                  <a:pt x="1616" y="40898"/>
                </a:cubicBezTo>
                <a:cubicBezTo>
                  <a:pt x="1552" y="40930"/>
                  <a:pt x="1552" y="40962"/>
                  <a:pt x="1521" y="40993"/>
                </a:cubicBezTo>
                <a:cubicBezTo>
                  <a:pt x="1489" y="41247"/>
                  <a:pt x="3009" y="43464"/>
                  <a:pt x="4149" y="45015"/>
                </a:cubicBezTo>
                <a:cubicBezTo>
                  <a:pt x="2281" y="42672"/>
                  <a:pt x="1806" y="42292"/>
                  <a:pt x="1394" y="41848"/>
                </a:cubicBezTo>
                <a:cubicBezTo>
                  <a:pt x="1362" y="41785"/>
                  <a:pt x="1331" y="41753"/>
                  <a:pt x="1299" y="41690"/>
                </a:cubicBezTo>
                <a:lnTo>
                  <a:pt x="1267" y="41722"/>
                </a:lnTo>
                <a:cubicBezTo>
                  <a:pt x="1187" y="41661"/>
                  <a:pt x="1145" y="41639"/>
                  <a:pt x="1117" y="41639"/>
                </a:cubicBezTo>
                <a:cubicBezTo>
                  <a:pt x="1100" y="41639"/>
                  <a:pt x="1089" y="41647"/>
                  <a:pt x="1077" y="41658"/>
                </a:cubicBezTo>
                <a:cubicBezTo>
                  <a:pt x="1046" y="41690"/>
                  <a:pt x="1014" y="41722"/>
                  <a:pt x="1014" y="41753"/>
                </a:cubicBezTo>
                <a:cubicBezTo>
                  <a:pt x="1014" y="41817"/>
                  <a:pt x="1046" y="41880"/>
                  <a:pt x="1046" y="41880"/>
                </a:cubicBezTo>
                <a:lnTo>
                  <a:pt x="3737" y="45079"/>
                </a:lnTo>
                <a:lnTo>
                  <a:pt x="317" y="42830"/>
                </a:lnTo>
                <a:cubicBezTo>
                  <a:pt x="317" y="42830"/>
                  <a:pt x="286" y="42767"/>
                  <a:pt x="286" y="42767"/>
                </a:cubicBezTo>
                <a:lnTo>
                  <a:pt x="254" y="42767"/>
                </a:lnTo>
                <a:cubicBezTo>
                  <a:pt x="191" y="42719"/>
                  <a:pt x="151" y="42703"/>
                  <a:pt x="123" y="42703"/>
                </a:cubicBezTo>
                <a:cubicBezTo>
                  <a:pt x="95" y="42703"/>
                  <a:pt x="80" y="42719"/>
                  <a:pt x="64" y="42735"/>
                </a:cubicBezTo>
                <a:cubicBezTo>
                  <a:pt x="32" y="42735"/>
                  <a:pt x="0" y="42767"/>
                  <a:pt x="0" y="42830"/>
                </a:cubicBezTo>
                <a:cubicBezTo>
                  <a:pt x="0" y="42862"/>
                  <a:pt x="0" y="42893"/>
                  <a:pt x="32" y="42925"/>
                </a:cubicBezTo>
                <a:cubicBezTo>
                  <a:pt x="127" y="43020"/>
                  <a:pt x="222" y="43115"/>
                  <a:pt x="222" y="43115"/>
                </a:cubicBezTo>
                <a:cubicBezTo>
                  <a:pt x="222" y="43115"/>
                  <a:pt x="4656" y="46155"/>
                  <a:pt x="4878" y="46409"/>
                </a:cubicBezTo>
                <a:cubicBezTo>
                  <a:pt x="4878" y="46409"/>
                  <a:pt x="4878" y="46409"/>
                  <a:pt x="4878" y="46440"/>
                </a:cubicBezTo>
                <a:cubicBezTo>
                  <a:pt x="4983" y="46525"/>
                  <a:pt x="5032" y="46553"/>
                  <a:pt x="5072" y="46553"/>
                </a:cubicBezTo>
                <a:cubicBezTo>
                  <a:pt x="5092" y="46553"/>
                  <a:pt x="5110" y="46546"/>
                  <a:pt x="5131" y="46535"/>
                </a:cubicBezTo>
                <a:cubicBezTo>
                  <a:pt x="5163" y="46504"/>
                  <a:pt x="5163" y="46472"/>
                  <a:pt x="5194" y="46409"/>
                </a:cubicBezTo>
                <a:cubicBezTo>
                  <a:pt x="5194" y="46250"/>
                  <a:pt x="4022" y="44382"/>
                  <a:pt x="2534" y="42355"/>
                </a:cubicBezTo>
                <a:lnTo>
                  <a:pt x="2534" y="42355"/>
                </a:lnTo>
                <a:lnTo>
                  <a:pt x="7791" y="48436"/>
                </a:lnTo>
                <a:cubicBezTo>
                  <a:pt x="7828" y="48473"/>
                  <a:pt x="7876" y="48488"/>
                  <a:pt x="7922" y="48488"/>
                </a:cubicBezTo>
                <a:cubicBezTo>
                  <a:pt x="7955" y="48488"/>
                  <a:pt x="7987" y="48480"/>
                  <a:pt x="8013" y="48467"/>
                </a:cubicBezTo>
                <a:cubicBezTo>
                  <a:pt x="8044" y="48436"/>
                  <a:pt x="8076" y="48404"/>
                  <a:pt x="8076" y="48341"/>
                </a:cubicBezTo>
                <a:cubicBezTo>
                  <a:pt x="8139" y="48024"/>
                  <a:pt x="7664" y="47042"/>
                  <a:pt x="4244" y="42323"/>
                </a:cubicBezTo>
                <a:lnTo>
                  <a:pt x="4244" y="42323"/>
                </a:lnTo>
                <a:cubicBezTo>
                  <a:pt x="9628" y="49322"/>
                  <a:pt x="8773" y="48055"/>
                  <a:pt x="9248" y="48372"/>
                </a:cubicBezTo>
                <a:lnTo>
                  <a:pt x="9248" y="48404"/>
                </a:lnTo>
                <a:lnTo>
                  <a:pt x="9280" y="48404"/>
                </a:lnTo>
                <a:cubicBezTo>
                  <a:pt x="9335" y="48441"/>
                  <a:pt x="9380" y="48456"/>
                  <a:pt x="9414" y="48456"/>
                </a:cubicBezTo>
                <a:cubicBezTo>
                  <a:pt x="9438" y="48456"/>
                  <a:pt x="9456" y="48449"/>
                  <a:pt x="9470" y="48436"/>
                </a:cubicBezTo>
                <a:cubicBezTo>
                  <a:pt x="9501" y="48404"/>
                  <a:pt x="9533" y="48372"/>
                  <a:pt x="9533" y="48341"/>
                </a:cubicBezTo>
                <a:cubicBezTo>
                  <a:pt x="9533" y="48309"/>
                  <a:pt x="9533" y="48246"/>
                  <a:pt x="9501" y="48214"/>
                </a:cubicBezTo>
                <a:lnTo>
                  <a:pt x="1964" y="37415"/>
                </a:lnTo>
                <a:lnTo>
                  <a:pt x="10040" y="47390"/>
                </a:lnTo>
                <a:cubicBezTo>
                  <a:pt x="10058" y="47428"/>
                  <a:pt x="10098" y="47443"/>
                  <a:pt x="10141" y="47443"/>
                </a:cubicBezTo>
                <a:cubicBezTo>
                  <a:pt x="10172" y="47443"/>
                  <a:pt x="10203" y="47435"/>
                  <a:pt x="10230" y="47422"/>
                </a:cubicBezTo>
                <a:cubicBezTo>
                  <a:pt x="10325" y="47359"/>
                  <a:pt x="10325" y="47264"/>
                  <a:pt x="10261" y="47200"/>
                </a:cubicBezTo>
                <a:lnTo>
                  <a:pt x="3136" y="36813"/>
                </a:lnTo>
                <a:lnTo>
                  <a:pt x="10895" y="46504"/>
                </a:lnTo>
                <a:cubicBezTo>
                  <a:pt x="10913" y="46541"/>
                  <a:pt x="10953" y="46556"/>
                  <a:pt x="10996" y="46556"/>
                </a:cubicBezTo>
                <a:cubicBezTo>
                  <a:pt x="11027" y="46556"/>
                  <a:pt x="11058" y="46549"/>
                  <a:pt x="11085" y="46535"/>
                </a:cubicBezTo>
                <a:cubicBezTo>
                  <a:pt x="11148" y="46472"/>
                  <a:pt x="11180" y="46377"/>
                  <a:pt x="11116" y="46314"/>
                </a:cubicBezTo>
                <a:cubicBezTo>
                  <a:pt x="6239" y="39632"/>
                  <a:pt x="6999" y="40360"/>
                  <a:pt x="2597" y="34185"/>
                </a:cubicBezTo>
                <a:lnTo>
                  <a:pt x="2597" y="34185"/>
                </a:lnTo>
                <a:lnTo>
                  <a:pt x="12446" y="46567"/>
                </a:lnTo>
                <a:cubicBezTo>
                  <a:pt x="12481" y="46619"/>
                  <a:pt x="12516" y="46643"/>
                  <a:pt x="12556" y="46643"/>
                </a:cubicBezTo>
                <a:cubicBezTo>
                  <a:pt x="12589" y="46643"/>
                  <a:pt x="12625" y="46627"/>
                  <a:pt x="12668" y="46599"/>
                </a:cubicBezTo>
                <a:cubicBezTo>
                  <a:pt x="12700" y="46599"/>
                  <a:pt x="12700" y="46535"/>
                  <a:pt x="12731" y="46504"/>
                </a:cubicBezTo>
                <a:cubicBezTo>
                  <a:pt x="12731" y="46472"/>
                  <a:pt x="12700" y="46440"/>
                  <a:pt x="12700" y="46409"/>
                </a:cubicBezTo>
                <a:cubicBezTo>
                  <a:pt x="12035" y="44984"/>
                  <a:pt x="12858" y="45585"/>
                  <a:pt x="5796" y="35926"/>
                </a:cubicBezTo>
                <a:lnTo>
                  <a:pt x="5796" y="35926"/>
                </a:lnTo>
                <a:cubicBezTo>
                  <a:pt x="7791" y="38587"/>
                  <a:pt x="10198" y="41785"/>
                  <a:pt x="12446" y="44825"/>
                </a:cubicBezTo>
                <a:cubicBezTo>
                  <a:pt x="12014" y="44240"/>
                  <a:pt x="11866" y="44034"/>
                  <a:pt x="11881" y="44034"/>
                </a:cubicBezTo>
                <a:cubicBezTo>
                  <a:pt x="11916" y="44034"/>
                  <a:pt x="12882" y="45215"/>
                  <a:pt x="13113" y="45215"/>
                </a:cubicBezTo>
                <a:cubicBezTo>
                  <a:pt x="13125" y="45215"/>
                  <a:pt x="13135" y="45212"/>
                  <a:pt x="13143" y="45205"/>
                </a:cubicBezTo>
                <a:cubicBezTo>
                  <a:pt x="13175" y="45205"/>
                  <a:pt x="13206" y="45142"/>
                  <a:pt x="13206" y="45110"/>
                </a:cubicBezTo>
                <a:cubicBezTo>
                  <a:pt x="13302" y="44667"/>
                  <a:pt x="8678" y="37763"/>
                  <a:pt x="2059" y="28674"/>
                </a:cubicBezTo>
                <a:lnTo>
                  <a:pt x="2059" y="28674"/>
                </a:lnTo>
                <a:lnTo>
                  <a:pt x="13935" y="44477"/>
                </a:lnTo>
                <a:cubicBezTo>
                  <a:pt x="13974" y="44516"/>
                  <a:pt x="14025" y="44543"/>
                  <a:pt x="14074" y="44543"/>
                </a:cubicBezTo>
                <a:cubicBezTo>
                  <a:pt x="14104" y="44543"/>
                  <a:pt x="14132" y="44533"/>
                  <a:pt x="14157" y="44509"/>
                </a:cubicBezTo>
                <a:cubicBezTo>
                  <a:pt x="14188" y="44509"/>
                  <a:pt x="14220" y="44445"/>
                  <a:pt x="14220" y="44382"/>
                </a:cubicBezTo>
                <a:cubicBezTo>
                  <a:pt x="14283" y="44002"/>
                  <a:pt x="11306" y="39695"/>
                  <a:pt x="7411" y="34311"/>
                </a:cubicBezTo>
                <a:lnTo>
                  <a:pt x="7411" y="34311"/>
                </a:lnTo>
                <a:cubicBezTo>
                  <a:pt x="13302" y="42007"/>
                  <a:pt x="14853" y="43939"/>
                  <a:pt x="15328" y="44350"/>
                </a:cubicBezTo>
                <a:lnTo>
                  <a:pt x="15392" y="44414"/>
                </a:lnTo>
                <a:lnTo>
                  <a:pt x="15392" y="44382"/>
                </a:lnTo>
                <a:cubicBezTo>
                  <a:pt x="15472" y="44442"/>
                  <a:pt x="15514" y="44464"/>
                  <a:pt x="15542" y="44464"/>
                </a:cubicBezTo>
                <a:cubicBezTo>
                  <a:pt x="15558" y="44464"/>
                  <a:pt x="15570" y="44457"/>
                  <a:pt x="15582" y="44445"/>
                </a:cubicBezTo>
                <a:cubicBezTo>
                  <a:pt x="15645" y="44382"/>
                  <a:pt x="15677" y="44287"/>
                  <a:pt x="15613" y="44224"/>
                </a:cubicBezTo>
                <a:lnTo>
                  <a:pt x="7291" y="31945"/>
                </a:lnTo>
                <a:lnTo>
                  <a:pt x="7291" y="31945"/>
                </a:lnTo>
                <a:cubicBezTo>
                  <a:pt x="6579" y="31010"/>
                  <a:pt x="4279" y="27973"/>
                  <a:pt x="4283" y="27973"/>
                </a:cubicBezTo>
                <a:lnTo>
                  <a:pt x="4283" y="27973"/>
                </a:lnTo>
                <a:cubicBezTo>
                  <a:pt x="4283" y="27973"/>
                  <a:pt x="4385" y="28106"/>
                  <a:pt x="4624" y="28421"/>
                </a:cubicBezTo>
                <a:cubicBezTo>
                  <a:pt x="7474" y="32158"/>
                  <a:pt x="10325" y="35863"/>
                  <a:pt x="12478" y="38682"/>
                </a:cubicBezTo>
                <a:cubicBezTo>
                  <a:pt x="15697" y="42843"/>
                  <a:pt x="16095" y="43359"/>
                  <a:pt x="16251" y="43359"/>
                </a:cubicBezTo>
                <a:cubicBezTo>
                  <a:pt x="16273" y="43359"/>
                  <a:pt x="16290" y="43349"/>
                  <a:pt x="16310" y="43337"/>
                </a:cubicBezTo>
                <a:cubicBezTo>
                  <a:pt x="16342" y="43305"/>
                  <a:pt x="16342" y="43242"/>
                  <a:pt x="16373" y="43210"/>
                </a:cubicBezTo>
                <a:cubicBezTo>
                  <a:pt x="16405" y="42862"/>
                  <a:pt x="12890" y="37890"/>
                  <a:pt x="8646" y="31999"/>
                </a:cubicBezTo>
                <a:lnTo>
                  <a:pt x="8646" y="31999"/>
                </a:lnTo>
                <a:cubicBezTo>
                  <a:pt x="15534" y="41086"/>
                  <a:pt x="16683" y="42319"/>
                  <a:pt x="16999" y="42319"/>
                </a:cubicBezTo>
                <a:cubicBezTo>
                  <a:pt x="17029" y="42319"/>
                  <a:pt x="17051" y="42308"/>
                  <a:pt x="17070" y="42292"/>
                </a:cubicBezTo>
                <a:cubicBezTo>
                  <a:pt x="17102" y="42292"/>
                  <a:pt x="17133" y="42260"/>
                  <a:pt x="17133" y="42197"/>
                </a:cubicBezTo>
                <a:cubicBezTo>
                  <a:pt x="17133" y="42070"/>
                  <a:pt x="16658" y="41310"/>
                  <a:pt x="5986" y="26584"/>
                </a:cubicBezTo>
                <a:cubicBezTo>
                  <a:pt x="5068" y="25317"/>
                  <a:pt x="4149" y="24050"/>
                  <a:pt x="3262" y="22815"/>
                </a:cubicBezTo>
                <a:lnTo>
                  <a:pt x="3262" y="22815"/>
                </a:lnTo>
                <a:cubicBezTo>
                  <a:pt x="4593" y="24557"/>
                  <a:pt x="6018" y="26426"/>
                  <a:pt x="7443" y="28294"/>
                </a:cubicBezTo>
                <a:cubicBezTo>
                  <a:pt x="15613" y="38967"/>
                  <a:pt x="17545" y="41373"/>
                  <a:pt x="18084" y="41848"/>
                </a:cubicBezTo>
                <a:cubicBezTo>
                  <a:pt x="18084" y="41848"/>
                  <a:pt x="18084" y="41880"/>
                  <a:pt x="18084" y="41880"/>
                </a:cubicBezTo>
                <a:cubicBezTo>
                  <a:pt x="18171" y="41950"/>
                  <a:pt x="18220" y="41972"/>
                  <a:pt x="18251" y="41972"/>
                </a:cubicBezTo>
                <a:cubicBezTo>
                  <a:pt x="18277" y="41972"/>
                  <a:pt x="18291" y="41958"/>
                  <a:pt x="18305" y="41943"/>
                </a:cubicBezTo>
                <a:cubicBezTo>
                  <a:pt x="18337" y="41912"/>
                  <a:pt x="18369" y="41880"/>
                  <a:pt x="18369" y="41848"/>
                </a:cubicBezTo>
                <a:cubicBezTo>
                  <a:pt x="18369" y="41785"/>
                  <a:pt x="18400" y="41627"/>
                  <a:pt x="5099" y="23195"/>
                </a:cubicBezTo>
                <a:lnTo>
                  <a:pt x="5099" y="23195"/>
                </a:lnTo>
                <a:lnTo>
                  <a:pt x="17355" y="38998"/>
                </a:lnTo>
                <a:cubicBezTo>
                  <a:pt x="17394" y="39037"/>
                  <a:pt x="17446" y="39064"/>
                  <a:pt x="17494" y="39064"/>
                </a:cubicBezTo>
                <a:cubicBezTo>
                  <a:pt x="17524" y="39064"/>
                  <a:pt x="17553" y="39054"/>
                  <a:pt x="17577" y="39030"/>
                </a:cubicBezTo>
                <a:cubicBezTo>
                  <a:pt x="17640" y="38967"/>
                  <a:pt x="17640" y="38872"/>
                  <a:pt x="17608" y="38808"/>
                </a:cubicBezTo>
                <a:cubicBezTo>
                  <a:pt x="12066" y="31366"/>
                  <a:pt x="6271" y="23322"/>
                  <a:pt x="3104" y="18730"/>
                </a:cubicBezTo>
                <a:lnTo>
                  <a:pt x="3104" y="18730"/>
                </a:lnTo>
                <a:lnTo>
                  <a:pt x="17197" y="36876"/>
                </a:lnTo>
                <a:cubicBezTo>
                  <a:pt x="17215" y="36913"/>
                  <a:pt x="17256" y="36929"/>
                  <a:pt x="17299" y="36929"/>
                </a:cubicBezTo>
                <a:cubicBezTo>
                  <a:pt x="17329" y="36929"/>
                  <a:pt x="17361" y="36921"/>
                  <a:pt x="17387" y="36908"/>
                </a:cubicBezTo>
                <a:cubicBezTo>
                  <a:pt x="17450" y="36845"/>
                  <a:pt x="17482" y="36750"/>
                  <a:pt x="17418" y="36686"/>
                </a:cubicBezTo>
                <a:lnTo>
                  <a:pt x="6968" y="21707"/>
                </a:lnTo>
                <a:lnTo>
                  <a:pt x="6968" y="21707"/>
                </a:lnTo>
                <a:cubicBezTo>
                  <a:pt x="9216" y="24557"/>
                  <a:pt x="14758" y="31524"/>
                  <a:pt x="15835" y="32886"/>
                </a:cubicBezTo>
                <a:cubicBezTo>
                  <a:pt x="17327" y="34816"/>
                  <a:pt x="17607" y="35178"/>
                  <a:pt x="17728" y="35178"/>
                </a:cubicBezTo>
                <a:cubicBezTo>
                  <a:pt x="17755" y="35178"/>
                  <a:pt x="17775" y="35158"/>
                  <a:pt x="17799" y="35135"/>
                </a:cubicBezTo>
                <a:cubicBezTo>
                  <a:pt x="17830" y="35135"/>
                  <a:pt x="17862" y="35071"/>
                  <a:pt x="17862" y="35040"/>
                </a:cubicBezTo>
                <a:cubicBezTo>
                  <a:pt x="17925" y="34723"/>
                  <a:pt x="15297" y="30954"/>
                  <a:pt x="10198" y="23987"/>
                </a:cubicBezTo>
                <a:lnTo>
                  <a:pt x="10198" y="23987"/>
                </a:lnTo>
                <a:cubicBezTo>
                  <a:pt x="13745" y="28452"/>
                  <a:pt x="14093" y="28611"/>
                  <a:pt x="17323" y="32759"/>
                </a:cubicBezTo>
                <a:cubicBezTo>
                  <a:pt x="17355" y="32823"/>
                  <a:pt x="17418" y="32823"/>
                  <a:pt x="17482" y="32823"/>
                </a:cubicBezTo>
                <a:cubicBezTo>
                  <a:pt x="17545" y="32791"/>
                  <a:pt x="17577" y="32759"/>
                  <a:pt x="17577" y="32696"/>
                </a:cubicBezTo>
                <a:cubicBezTo>
                  <a:pt x="17608" y="32696"/>
                  <a:pt x="17608" y="32664"/>
                  <a:pt x="17545" y="32601"/>
                </a:cubicBezTo>
                <a:lnTo>
                  <a:pt x="17577" y="32569"/>
                </a:lnTo>
                <a:cubicBezTo>
                  <a:pt x="17577" y="32569"/>
                  <a:pt x="17513" y="32538"/>
                  <a:pt x="17450" y="32443"/>
                </a:cubicBezTo>
                <a:cubicBezTo>
                  <a:pt x="16975" y="31714"/>
                  <a:pt x="15835" y="30099"/>
                  <a:pt x="11560" y="23924"/>
                </a:cubicBezTo>
                <a:cubicBezTo>
                  <a:pt x="11002" y="23214"/>
                  <a:pt x="10596" y="22669"/>
                  <a:pt x="10628" y="22669"/>
                </a:cubicBezTo>
                <a:cubicBezTo>
                  <a:pt x="10688" y="22669"/>
                  <a:pt x="12328" y="24631"/>
                  <a:pt x="17513" y="31144"/>
                </a:cubicBezTo>
                <a:cubicBezTo>
                  <a:pt x="17532" y="31181"/>
                  <a:pt x="17572" y="31197"/>
                  <a:pt x="17615" y="31197"/>
                </a:cubicBezTo>
                <a:cubicBezTo>
                  <a:pt x="17646" y="31197"/>
                  <a:pt x="17677" y="31189"/>
                  <a:pt x="17704" y="31176"/>
                </a:cubicBezTo>
                <a:cubicBezTo>
                  <a:pt x="17767" y="31113"/>
                  <a:pt x="17799" y="31018"/>
                  <a:pt x="17735" y="30954"/>
                </a:cubicBezTo>
                <a:cubicBezTo>
                  <a:pt x="13935" y="25792"/>
                  <a:pt x="13872" y="25349"/>
                  <a:pt x="11180" y="21549"/>
                </a:cubicBezTo>
                <a:lnTo>
                  <a:pt x="11180" y="21549"/>
                </a:lnTo>
                <a:lnTo>
                  <a:pt x="16912" y="28547"/>
                </a:lnTo>
                <a:cubicBezTo>
                  <a:pt x="16930" y="28585"/>
                  <a:pt x="16971" y="28600"/>
                  <a:pt x="17014" y="28600"/>
                </a:cubicBezTo>
                <a:cubicBezTo>
                  <a:pt x="17044" y="28600"/>
                  <a:pt x="17076" y="28592"/>
                  <a:pt x="17102" y="28579"/>
                </a:cubicBezTo>
                <a:cubicBezTo>
                  <a:pt x="17197" y="28516"/>
                  <a:pt x="17197" y="28421"/>
                  <a:pt x="17133" y="28357"/>
                </a:cubicBezTo>
                <a:lnTo>
                  <a:pt x="13080" y="22182"/>
                </a:lnTo>
                <a:lnTo>
                  <a:pt x="13080" y="22182"/>
                </a:lnTo>
                <a:cubicBezTo>
                  <a:pt x="13080" y="22183"/>
                  <a:pt x="16563" y="25951"/>
                  <a:pt x="16753" y="26141"/>
                </a:cubicBezTo>
                <a:cubicBezTo>
                  <a:pt x="16785" y="26172"/>
                  <a:pt x="16785" y="26172"/>
                  <a:pt x="16785" y="26172"/>
                </a:cubicBezTo>
                <a:cubicBezTo>
                  <a:pt x="16878" y="26247"/>
                  <a:pt x="16927" y="26277"/>
                  <a:pt x="16958" y="26277"/>
                </a:cubicBezTo>
                <a:cubicBezTo>
                  <a:pt x="16981" y="26277"/>
                  <a:pt x="16994" y="26262"/>
                  <a:pt x="17007" y="26236"/>
                </a:cubicBezTo>
                <a:cubicBezTo>
                  <a:pt x="17038" y="26236"/>
                  <a:pt x="17070" y="26204"/>
                  <a:pt x="17070" y="26141"/>
                </a:cubicBezTo>
                <a:cubicBezTo>
                  <a:pt x="17070" y="26141"/>
                  <a:pt x="17070" y="26109"/>
                  <a:pt x="17007" y="26014"/>
                </a:cubicBezTo>
                <a:lnTo>
                  <a:pt x="17038" y="26014"/>
                </a:lnTo>
                <a:cubicBezTo>
                  <a:pt x="17038" y="26014"/>
                  <a:pt x="17007" y="25982"/>
                  <a:pt x="17007" y="25982"/>
                </a:cubicBezTo>
                <a:cubicBezTo>
                  <a:pt x="16658" y="25412"/>
                  <a:pt x="15613" y="23639"/>
                  <a:pt x="14030" y="21042"/>
                </a:cubicBezTo>
                <a:lnTo>
                  <a:pt x="14030" y="21042"/>
                </a:lnTo>
                <a:cubicBezTo>
                  <a:pt x="15740" y="23227"/>
                  <a:pt x="16722" y="23892"/>
                  <a:pt x="17133" y="24272"/>
                </a:cubicBezTo>
                <a:cubicBezTo>
                  <a:pt x="17133" y="24304"/>
                  <a:pt x="17133" y="24304"/>
                  <a:pt x="17133" y="24304"/>
                </a:cubicBezTo>
                <a:cubicBezTo>
                  <a:pt x="17239" y="24388"/>
                  <a:pt x="17288" y="24416"/>
                  <a:pt x="17319" y="24416"/>
                </a:cubicBezTo>
                <a:cubicBezTo>
                  <a:pt x="17334" y="24416"/>
                  <a:pt x="17345" y="24409"/>
                  <a:pt x="17355" y="24399"/>
                </a:cubicBezTo>
                <a:cubicBezTo>
                  <a:pt x="17418" y="24367"/>
                  <a:pt x="17418" y="24336"/>
                  <a:pt x="17418" y="24272"/>
                </a:cubicBezTo>
                <a:cubicBezTo>
                  <a:pt x="17450" y="24145"/>
                  <a:pt x="11339" y="16261"/>
                  <a:pt x="11338" y="16260"/>
                </a:cubicBezTo>
                <a:lnTo>
                  <a:pt x="11338" y="16260"/>
                </a:lnTo>
                <a:lnTo>
                  <a:pt x="17260" y="22752"/>
                </a:lnTo>
                <a:cubicBezTo>
                  <a:pt x="17292" y="22784"/>
                  <a:pt x="17331" y="22800"/>
                  <a:pt x="17371" y="22800"/>
                </a:cubicBezTo>
                <a:cubicBezTo>
                  <a:pt x="17411" y="22800"/>
                  <a:pt x="17450" y="22784"/>
                  <a:pt x="17482" y="22752"/>
                </a:cubicBezTo>
                <a:cubicBezTo>
                  <a:pt x="17513" y="22752"/>
                  <a:pt x="17545" y="22689"/>
                  <a:pt x="17545" y="22657"/>
                </a:cubicBezTo>
                <a:cubicBezTo>
                  <a:pt x="17577" y="22404"/>
                  <a:pt x="15708" y="19427"/>
                  <a:pt x="14537" y="17812"/>
                </a:cubicBezTo>
                <a:lnTo>
                  <a:pt x="14537" y="17812"/>
                </a:lnTo>
                <a:cubicBezTo>
                  <a:pt x="15272" y="18681"/>
                  <a:pt x="15438" y="18861"/>
                  <a:pt x="15452" y="18861"/>
                </a:cubicBezTo>
                <a:cubicBezTo>
                  <a:pt x="15462" y="18861"/>
                  <a:pt x="15396" y="18772"/>
                  <a:pt x="15400" y="18772"/>
                </a:cubicBezTo>
                <a:lnTo>
                  <a:pt x="15400" y="18772"/>
                </a:lnTo>
                <a:cubicBezTo>
                  <a:pt x="15406" y="18772"/>
                  <a:pt x="15669" y="19103"/>
                  <a:pt x="17228" y="21042"/>
                </a:cubicBezTo>
                <a:cubicBezTo>
                  <a:pt x="17244" y="21074"/>
                  <a:pt x="17276" y="21089"/>
                  <a:pt x="17312" y="21089"/>
                </a:cubicBezTo>
                <a:cubicBezTo>
                  <a:pt x="17347" y="21089"/>
                  <a:pt x="17387" y="21074"/>
                  <a:pt x="17418" y="21042"/>
                </a:cubicBezTo>
                <a:cubicBezTo>
                  <a:pt x="17482" y="21010"/>
                  <a:pt x="17513" y="20915"/>
                  <a:pt x="17450" y="20852"/>
                </a:cubicBezTo>
                <a:cubicBezTo>
                  <a:pt x="16087" y="18990"/>
                  <a:pt x="15097" y="17593"/>
                  <a:pt x="15184" y="17593"/>
                </a:cubicBezTo>
                <a:cubicBezTo>
                  <a:pt x="15240" y="17593"/>
                  <a:pt x="15752" y="18183"/>
                  <a:pt x="16912" y="19617"/>
                </a:cubicBezTo>
                <a:cubicBezTo>
                  <a:pt x="16931" y="19656"/>
                  <a:pt x="16975" y="19683"/>
                  <a:pt x="17021" y="19683"/>
                </a:cubicBezTo>
                <a:cubicBezTo>
                  <a:pt x="17049" y="19683"/>
                  <a:pt x="17078" y="19673"/>
                  <a:pt x="17102" y="19649"/>
                </a:cubicBezTo>
                <a:cubicBezTo>
                  <a:pt x="17165" y="19585"/>
                  <a:pt x="17197" y="19522"/>
                  <a:pt x="17133" y="19427"/>
                </a:cubicBezTo>
                <a:lnTo>
                  <a:pt x="16025" y="17463"/>
                </a:lnTo>
                <a:lnTo>
                  <a:pt x="16025" y="17463"/>
                </a:lnTo>
                <a:cubicBezTo>
                  <a:pt x="16025" y="17463"/>
                  <a:pt x="16215" y="17527"/>
                  <a:pt x="16595" y="17590"/>
                </a:cubicBezTo>
                <a:cubicBezTo>
                  <a:pt x="16644" y="17602"/>
                  <a:pt x="16693" y="17608"/>
                  <a:pt x="16741" y="17608"/>
                </a:cubicBezTo>
                <a:cubicBezTo>
                  <a:pt x="17059" y="17608"/>
                  <a:pt x="17315" y="17342"/>
                  <a:pt x="17260" y="16957"/>
                </a:cubicBezTo>
                <a:cubicBezTo>
                  <a:pt x="17197" y="16513"/>
                  <a:pt x="15740" y="13695"/>
                  <a:pt x="15740" y="13695"/>
                </a:cubicBezTo>
                <a:lnTo>
                  <a:pt x="15740" y="13695"/>
                </a:lnTo>
                <a:lnTo>
                  <a:pt x="17038" y="14676"/>
                </a:lnTo>
                <a:cubicBezTo>
                  <a:pt x="17076" y="14714"/>
                  <a:pt x="17124" y="14729"/>
                  <a:pt x="17170" y="14729"/>
                </a:cubicBezTo>
                <a:cubicBezTo>
                  <a:pt x="17202" y="14729"/>
                  <a:pt x="17234" y="14721"/>
                  <a:pt x="17260" y="14708"/>
                </a:cubicBezTo>
                <a:cubicBezTo>
                  <a:pt x="17323" y="14645"/>
                  <a:pt x="17323" y="14550"/>
                  <a:pt x="17292" y="14486"/>
                </a:cubicBezTo>
                <a:cubicBezTo>
                  <a:pt x="15962" y="12681"/>
                  <a:pt x="16690" y="13283"/>
                  <a:pt x="14980" y="10908"/>
                </a:cubicBezTo>
                <a:lnTo>
                  <a:pt x="14980" y="10908"/>
                </a:lnTo>
                <a:lnTo>
                  <a:pt x="16880" y="12175"/>
                </a:lnTo>
                <a:cubicBezTo>
                  <a:pt x="16900" y="12214"/>
                  <a:pt x="16943" y="12241"/>
                  <a:pt x="16989" y="12241"/>
                </a:cubicBezTo>
                <a:cubicBezTo>
                  <a:pt x="17017" y="12241"/>
                  <a:pt x="17046" y="12231"/>
                  <a:pt x="17070" y="12206"/>
                </a:cubicBezTo>
                <a:cubicBezTo>
                  <a:pt x="17102" y="12175"/>
                  <a:pt x="17133" y="12143"/>
                  <a:pt x="17133" y="12111"/>
                </a:cubicBezTo>
                <a:cubicBezTo>
                  <a:pt x="17165" y="11985"/>
                  <a:pt x="15265" y="8913"/>
                  <a:pt x="15265" y="8913"/>
                </a:cubicBezTo>
                <a:lnTo>
                  <a:pt x="15265" y="8913"/>
                </a:lnTo>
                <a:cubicBezTo>
                  <a:pt x="15265" y="8913"/>
                  <a:pt x="16579" y="9779"/>
                  <a:pt x="16895" y="9779"/>
                </a:cubicBezTo>
                <a:cubicBezTo>
                  <a:pt x="16916" y="9779"/>
                  <a:pt x="16932" y="9775"/>
                  <a:pt x="16943" y="9768"/>
                </a:cubicBezTo>
                <a:cubicBezTo>
                  <a:pt x="16975" y="9736"/>
                  <a:pt x="16975" y="9704"/>
                  <a:pt x="17007" y="9673"/>
                </a:cubicBezTo>
                <a:cubicBezTo>
                  <a:pt x="17007" y="9609"/>
                  <a:pt x="14474" y="5873"/>
                  <a:pt x="14473" y="5873"/>
                </a:cubicBezTo>
                <a:lnTo>
                  <a:pt x="14473" y="5873"/>
                </a:lnTo>
                <a:lnTo>
                  <a:pt x="16753" y="7709"/>
                </a:lnTo>
                <a:cubicBezTo>
                  <a:pt x="16753" y="7709"/>
                  <a:pt x="16810" y="7737"/>
                  <a:pt x="16866" y="7737"/>
                </a:cubicBezTo>
                <a:cubicBezTo>
                  <a:pt x="16894" y="7737"/>
                  <a:pt x="16922" y="7730"/>
                  <a:pt x="16943" y="7709"/>
                </a:cubicBezTo>
                <a:cubicBezTo>
                  <a:pt x="17007" y="7678"/>
                  <a:pt x="17007" y="7583"/>
                  <a:pt x="16975" y="7519"/>
                </a:cubicBezTo>
                <a:lnTo>
                  <a:pt x="15233" y="4669"/>
                </a:lnTo>
                <a:lnTo>
                  <a:pt x="17323" y="5999"/>
                </a:lnTo>
                <a:cubicBezTo>
                  <a:pt x="17323" y="5999"/>
                  <a:pt x="17394" y="6027"/>
                  <a:pt x="17460" y="6027"/>
                </a:cubicBezTo>
                <a:cubicBezTo>
                  <a:pt x="17492" y="6027"/>
                  <a:pt x="17524" y="6020"/>
                  <a:pt x="17545" y="5999"/>
                </a:cubicBezTo>
                <a:cubicBezTo>
                  <a:pt x="17577" y="5968"/>
                  <a:pt x="17608" y="5873"/>
                  <a:pt x="17545" y="5809"/>
                </a:cubicBezTo>
                <a:cubicBezTo>
                  <a:pt x="16975" y="4986"/>
                  <a:pt x="16563" y="4257"/>
                  <a:pt x="16057" y="3529"/>
                </a:cubicBezTo>
                <a:lnTo>
                  <a:pt x="16057" y="3529"/>
                </a:lnTo>
                <a:lnTo>
                  <a:pt x="17418" y="4257"/>
                </a:lnTo>
                <a:cubicBezTo>
                  <a:pt x="17445" y="4271"/>
                  <a:pt x="17471" y="4278"/>
                  <a:pt x="17495" y="4278"/>
                </a:cubicBezTo>
                <a:cubicBezTo>
                  <a:pt x="17529" y="4278"/>
                  <a:pt x="17558" y="4263"/>
                  <a:pt x="17577" y="4226"/>
                </a:cubicBezTo>
                <a:cubicBezTo>
                  <a:pt x="17640" y="4162"/>
                  <a:pt x="17640" y="4099"/>
                  <a:pt x="17608" y="4036"/>
                </a:cubicBezTo>
                <a:cubicBezTo>
                  <a:pt x="17292" y="3592"/>
                  <a:pt x="16120" y="1122"/>
                  <a:pt x="15898" y="806"/>
                </a:cubicBezTo>
                <a:lnTo>
                  <a:pt x="16437" y="806"/>
                </a:lnTo>
                <a:cubicBezTo>
                  <a:pt x="17102" y="774"/>
                  <a:pt x="17102" y="774"/>
                  <a:pt x="17165" y="742"/>
                </a:cubicBezTo>
                <a:cubicBezTo>
                  <a:pt x="17197" y="711"/>
                  <a:pt x="17197" y="679"/>
                  <a:pt x="17228" y="647"/>
                </a:cubicBezTo>
                <a:cubicBezTo>
                  <a:pt x="17228" y="584"/>
                  <a:pt x="17197" y="552"/>
                  <a:pt x="17133" y="457"/>
                </a:cubicBezTo>
                <a:lnTo>
                  <a:pt x="17038" y="520"/>
                </a:lnTo>
                <a:lnTo>
                  <a:pt x="17038" y="489"/>
                </a:lnTo>
                <a:lnTo>
                  <a:pt x="16437" y="489"/>
                </a:lnTo>
                <a:cubicBezTo>
                  <a:pt x="15582" y="520"/>
                  <a:pt x="15582" y="520"/>
                  <a:pt x="15518" y="552"/>
                </a:cubicBezTo>
                <a:cubicBezTo>
                  <a:pt x="15487" y="584"/>
                  <a:pt x="15487" y="616"/>
                  <a:pt x="15455" y="647"/>
                </a:cubicBezTo>
                <a:cubicBezTo>
                  <a:pt x="15455" y="711"/>
                  <a:pt x="16183" y="2611"/>
                  <a:pt x="16975" y="3687"/>
                </a:cubicBezTo>
                <a:lnTo>
                  <a:pt x="13808" y="45"/>
                </a:lnTo>
                <a:cubicBezTo>
                  <a:pt x="13787" y="45"/>
                  <a:pt x="13752" y="31"/>
                  <a:pt x="13721" y="31"/>
                </a:cubicBezTo>
                <a:cubicBezTo>
                  <a:pt x="13706" y="31"/>
                  <a:pt x="13692" y="35"/>
                  <a:pt x="13682" y="45"/>
                </a:cubicBezTo>
                <a:cubicBezTo>
                  <a:pt x="13618" y="77"/>
                  <a:pt x="13587" y="109"/>
                  <a:pt x="13587" y="172"/>
                </a:cubicBezTo>
                <a:cubicBezTo>
                  <a:pt x="13587" y="235"/>
                  <a:pt x="13935" y="1566"/>
                  <a:pt x="15803" y="4162"/>
                </a:cubicBezTo>
                <a:cubicBezTo>
                  <a:pt x="14188" y="2896"/>
                  <a:pt x="11971" y="425"/>
                  <a:pt x="11686" y="235"/>
                </a:cubicBezTo>
                <a:lnTo>
                  <a:pt x="11623" y="172"/>
                </a:lnTo>
                <a:lnTo>
                  <a:pt x="11591" y="172"/>
                </a:lnTo>
                <a:cubicBezTo>
                  <a:pt x="11528" y="125"/>
                  <a:pt x="11488" y="109"/>
                  <a:pt x="11461" y="109"/>
                </a:cubicBezTo>
                <a:cubicBezTo>
                  <a:pt x="11433" y="109"/>
                  <a:pt x="11417" y="125"/>
                  <a:pt x="11401" y="140"/>
                </a:cubicBezTo>
                <a:cubicBezTo>
                  <a:pt x="11370" y="140"/>
                  <a:pt x="11370" y="172"/>
                  <a:pt x="11338" y="235"/>
                </a:cubicBezTo>
                <a:cubicBezTo>
                  <a:pt x="11338" y="267"/>
                  <a:pt x="11370" y="299"/>
                  <a:pt x="11370" y="330"/>
                </a:cubicBezTo>
                <a:lnTo>
                  <a:pt x="15645" y="6411"/>
                </a:lnTo>
                <a:cubicBezTo>
                  <a:pt x="12985" y="3687"/>
                  <a:pt x="10166" y="362"/>
                  <a:pt x="9818" y="140"/>
                </a:cubicBezTo>
                <a:cubicBezTo>
                  <a:pt x="9818" y="109"/>
                  <a:pt x="9818" y="109"/>
                  <a:pt x="9818" y="109"/>
                </a:cubicBezTo>
                <a:lnTo>
                  <a:pt x="9786" y="109"/>
                </a:lnTo>
                <a:cubicBezTo>
                  <a:pt x="9723" y="61"/>
                  <a:pt x="9683" y="45"/>
                  <a:pt x="9656" y="45"/>
                </a:cubicBezTo>
                <a:cubicBezTo>
                  <a:pt x="9628" y="45"/>
                  <a:pt x="9612" y="61"/>
                  <a:pt x="9596" y="77"/>
                </a:cubicBezTo>
                <a:cubicBezTo>
                  <a:pt x="9565" y="77"/>
                  <a:pt x="9533" y="109"/>
                  <a:pt x="9533" y="172"/>
                </a:cubicBezTo>
                <a:cubicBezTo>
                  <a:pt x="9533" y="204"/>
                  <a:pt x="9533" y="235"/>
                  <a:pt x="9565" y="267"/>
                </a:cubicBezTo>
                <a:cubicBezTo>
                  <a:pt x="10768" y="1946"/>
                  <a:pt x="14885" y="7266"/>
                  <a:pt x="15930" y="8691"/>
                </a:cubicBezTo>
                <a:cubicBezTo>
                  <a:pt x="15428" y="8157"/>
                  <a:pt x="8980" y="962"/>
                  <a:pt x="8684" y="962"/>
                </a:cubicBezTo>
                <a:cubicBezTo>
                  <a:pt x="8682" y="962"/>
                  <a:pt x="8679" y="963"/>
                  <a:pt x="8678" y="964"/>
                </a:cubicBezTo>
                <a:cubicBezTo>
                  <a:pt x="8646" y="996"/>
                  <a:pt x="8646" y="1027"/>
                  <a:pt x="8614" y="1059"/>
                </a:cubicBezTo>
                <a:cubicBezTo>
                  <a:pt x="8614" y="1122"/>
                  <a:pt x="14980" y="9388"/>
                  <a:pt x="16057" y="10876"/>
                </a:cubicBezTo>
                <a:lnTo>
                  <a:pt x="6588" y="45"/>
                </a:lnTo>
                <a:cubicBezTo>
                  <a:pt x="6543" y="23"/>
                  <a:pt x="6498" y="1"/>
                  <a:pt x="6464" y="1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2"/>
          <p:cNvSpPr/>
          <p:nvPr/>
        </p:nvSpPr>
        <p:spPr>
          <a:xfrm>
            <a:off x="3601950" y="1682217"/>
            <a:ext cx="695100" cy="637035"/>
          </a:xfrm>
          <a:custGeom>
            <a:avLst/>
            <a:gdLst/>
            <a:ahLst/>
            <a:cxnLst/>
            <a:rect l="l" t="t" r="r" b="b"/>
            <a:pathLst>
              <a:path w="23499" h="21536" extrusionOk="0">
                <a:moveTo>
                  <a:pt x="19287" y="539"/>
                </a:moveTo>
                <a:cubicBezTo>
                  <a:pt x="20775" y="1077"/>
                  <a:pt x="22169" y="2344"/>
                  <a:pt x="22897" y="3737"/>
                </a:cubicBezTo>
                <a:cubicBezTo>
                  <a:pt x="21314" y="3199"/>
                  <a:pt x="20047" y="2059"/>
                  <a:pt x="19287" y="539"/>
                </a:cubicBezTo>
                <a:close/>
                <a:moveTo>
                  <a:pt x="18907" y="729"/>
                </a:moveTo>
                <a:cubicBezTo>
                  <a:pt x="19572" y="2407"/>
                  <a:pt x="21029" y="3737"/>
                  <a:pt x="22802" y="4276"/>
                </a:cubicBezTo>
                <a:cubicBezTo>
                  <a:pt x="22359" y="4782"/>
                  <a:pt x="21947" y="5226"/>
                  <a:pt x="21567" y="5701"/>
                </a:cubicBezTo>
                <a:cubicBezTo>
                  <a:pt x="21282" y="5257"/>
                  <a:pt x="20807" y="4814"/>
                  <a:pt x="20427" y="4466"/>
                </a:cubicBezTo>
                <a:cubicBezTo>
                  <a:pt x="20269" y="4339"/>
                  <a:pt x="20142" y="4212"/>
                  <a:pt x="20047" y="4086"/>
                </a:cubicBezTo>
                <a:cubicBezTo>
                  <a:pt x="19984" y="4054"/>
                  <a:pt x="19920" y="3991"/>
                  <a:pt x="19857" y="3896"/>
                </a:cubicBezTo>
                <a:cubicBezTo>
                  <a:pt x="19414" y="3421"/>
                  <a:pt x="18464" y="2407"/>
                  <a:pt x="17608" y="1932"/>
                </a:cubicBezTo>
                <a:cubicBezTo>
                  <a:pt x="17703" y="1837"/>
                  <a:pt x="17830" y="1742"/>
                  <a:pt x="17925" y="1615"/>
                </a:cubicBezTo>
                <a:cubicBezTo>
                  <a:pt x="18052" y="1520"/>
                  <a:pt x="18147" y="1394"/>
                  <a:pt x="18273" y="1299"/>
                </a:cubicBezTo>
                <a:cubicBezTo>
                  <a:pt x="18337" y="1235"/>
                  <a:pt x="18432" y="1140"/>
                  <a:pt x="18527" y="1077"/>
                </a:cubicBezTo>
                <a:cubicBezTo>
                  <a:pt x="18654" y="982"/>
                  <a:pt x="18780" y="855"/>
                  <a:pt x="18907" y="729"/>
                </a:cubicBezTo>
                <a:close/>
                <a:moveTo>
                  <a:pt x="16912" y="2376"/>
                </a:moveTo>
                <a:cubicBezTo>
                  <a:pt x="17608" y="2376"/>
                  <a:pt x="18400" y="3199"/>
                  <a:pt x="18939" y="3769"/>
                </a:cubicBezTo>
                <a:cubicBezTo>
                  <a:pt x="19034" y="3864"/>
                  <a:pt x="19129" y="3991"/>
                  <a:pt x="19224" y="4086"/>
                </a:cubicBezTo>
                <a:cubicBezTo>
                  <a:pt x="19540" y="4371"/>
                  <a:pt x="19889" y="4719"/>
                  <a:pt x="20205" y="5036"/>
                </a:cubicBezTo>
                <a:cubicBezTo>
                  <a:pt x="20395" y="5226"/>
                  <a:pt x="20554" y="5416"/>
                  <a:pt x="20744" y="5637"/>
                </a:cubicBezTo>
                <a:cubicBezTo>
                  <a:pt x="20997" y="5796"/>
                  <a:pt x="21124" y="5986"/>
                  <a:pt x="21124" y="6176"/>
                </a:cubicBezTo>
                <a:cubicBezTo>
                  <a:pt x="21155" y="6366"/>
                  <a:pt x="21060" y="6587"/>
                  <a:pt x="20902" y="6841"/>
                </a:cubicBezTo>
                <a:cubicBezTo>
                  <a:pt x="20554" y="6144"/>
                  <a:pt x="19794" y="5479"/>
                  <a:pt x="19160" y="4972"/>
                </a:cubicBezTo>
                <a:cubicBezTo>
                  <a:pt x="19002" y="4814"/>
                  <a:pt x="18844" y="4687"/>
                  <a:pt x="18717" y="4561"/>
                </a:cubicBezTo>
                <a:cubicBezTo>
                  <a:pt x="18559" y="4434"/>
                  <a:pt x="18400" y="4244"/>
                  <a:pt x="18210" y="4054"/>
                </a:cubicBezTo>
                <a:cubicBezTo>
                  <a:pt x="17672" y="3516"/>
                  <a:pt x="17038" y="2819"/>
                  <a:pt x="16373" y="2566"/>
                </a:cubicBezTo>
                <a:cubicBezTo>
                  <a:pt x="16532" y="2439"/>
                  <a:pt x="16722" y="2376"/>
                  <a:pt x="16912" y="2376"/>
                </a:cubicBezTo>
                <a:close/>
                <a:moveTo>
                  <a:pt x="15677" y="6524"/>
                </a:moveTo>
                <a:cubicBezTo>
                  <a:pt x="15803" y="6682"/>
                  <a:pt x="15930" y="6809"/>
                  <a:pt x="16025" y="6936"/>
                </a:cubicBezTo>
                <a:cubicBezTo>
                  <a:pt x="15772" y="6904"/>
                  <a:pt x="15582" y="6904"/>
                  <a:pt x="15360" y="6873"/>
                </a:cubicBezTo>
                <a:lnTo>
                  <a:pt x="15677" y="6524"/>
                </a:lnTo>
                <a:close/>
                <a:moveTo>
                  <a:pt x="16152" y="3136"/>
                </a:moveTo>
                <a:cubicBezTo>
                  <a:pt x="16342" y="3167"/>
                  <a:pt x="16500" y="3262"/>
                  <a:pt x="16690" y="3484"/>
                </a:cubicBezTo>
                <a:lnTo>
                  <a:pt x="17387" y="4117"/>
                </a:lnTo>
                <a:cubicBezTo>
                  <a:pt x="17703" y="4402"/>
                  <a:pt x="18020" y="4656"/>
                  <a:pt x="18337" y="4972"/>
                </a:cubicBezTo>
                <a:cubicBezTo>
                  <a:pt x="18717" y="5321"/>
                  <a:pt x="19065" y="5637"/>
                  <a:pt x="19350" y="5922"/>
                </a:cubicBezTo>
                <a:cubicBezTo>
                  <a:pt x="19540" y="6112"/>
                  <a:pt x="19730" y="6302"/>
                  <a:pt x="19920" y="6492"/>
                </a:cubicBezTo>
                <a:cubicBezTo>
                  <a:pt x="20395" y="6904"/>
                  <a:pt x="20364" y="7411"/>
                  <a:pt x="19825" y="8076"/>
                </a:cubicBezTo>
                <a:lnTo>
                  <a:pt x="19794" y="8076"/>
                </a:lnTo>
                <a:cubicBezTo>
                  <a:pt x="19730" y="7949"/>
                  <a:pt x="19667" y="7854"/>
                  <a:pt x="19604" y="7759"/>
                </a:cubicBezTo>
                <a:cubicBezTo>
                  <a:pt x="19192" y="7158"/>
                  <a:pt x="18654" y="6587"/>
                  <a:pt x="18147" y="6049"/>
                </a:cubicBezTo>
                <a:cubicBezTo>
                  <a:pt x="17925" y="5827"/>
                  <a:pt x="17703" y="5574"/>
                  <a:pt x="17482" y="5352"/>
                </a:cubicBezTo>
                <a:cubicBezTo>
                  <a:pt x="17387" y="5257"/>
                  <a:pt x="17292" y="5131"/>
                  <a:pt x="17197" y="5004"/>
                </a:cubicBezTo>
                <a:cubicBezTo>
                  <a:pt x="16753" y="4497"/>
                  <a:pt x="16152" y="3769"/>
                  <a:pt x="15550" y="3452"/>
                </a:cubicBezTo>
                <a:cubicBezTo>
                  <a:pt x="15772" y="3231"/>
                  <a:pt x="15962" y="3136"/>
                  <a:pt x="16152" y="3136"/>
                </a:cubicBezTo>
                <a:close/>
                <a:moveTo>
                  <a:pt x="14916" y="3970"/>
                </a:moveTo>
                <a:cubicBezTo>
                  <a:pt x="15689" y="3970"/>
                  <a:pt x="16695" y="5243"/>
                  <a:pt x="17292" y="5954"/>
                </a:cubicBezTo>
                <a:cubicBezTo>
                  <a:pt x="17418" y="6112"/>
                  <a:pt x="17545" y="6271"/>
                  <a:pt x="17608" y="6366"/>
                </a:cubicBezTo>
                <a:lnTo>
                  <a:pt x="18464" y="7284"/>
                </a:lnTo>
                <a:cubicBezTo>
                  <a:pt x="18749" y="7601"/>
                  <a:pt x="19224" y="8329"/>
                  <a:pt x="19097" y="8551"/>
                </a:cubicBezTo>
                <a:cubicBezTo>
                  <a:pt x="19078" y="8588"/>
                  <a:pt x="19005" y="8603"/>
                  <a:pt x="18923" y="8603"/>
                </a:cubicBezTo>
                <a:cubicBezTo>
                  <a:pt x="18864" y="8603"/>
                  <a:pt x="18801" y="8596"/>
                  <a:pt x="18749" y="8583"/>
                </a:cubicBezTo>
                <a:cubicBezTo>
                  <a:pt x="18052" y="8456"/>
                  <a:pt x="17418" y="7728"/>
                  <a:pt x="16880" y="7126"/>
                </a:cubicBezTo>
                <a:cubicBezTo>
                  <a:pt x="16817" y="7031"/>
                  <a:pt x="16753" y="6968"/>
                  <a:pt x="16658" y="6873"/>
                </a:cubicBezTo>
                <a:cubicBezTo>
                  <a:pt x="16532" y="6714"/>
                  <a:pt x="16373" y="6556"/>
                  <a:pt x="16183" y="6397"/>
                </a:cubicBezTo>
                <a:cubicBezTo>
                  <a:pt x="15708" y="5922"/>
                  <a:pt x="15138" y="5321"/>
                  <a:pt x="14853" y="4719"/>
                </a:cubicBezTo>
                <a:cubicBezTo>
                  <a:pt x="14853" y="4687"/>
                  <a:pt x="14853" y="4656"/>
                  <a:pt x="14822" y="4656"/>
                </a:cubicBezTo>
                <a:cubicBezTo>
                  <a:pt x="14822" y="4624"/>
                  <a:pt x="14790" y="4592"/>
                  <a:pt x="14790" y="4561"/>
                </a:cubicBezTo>
                <a:cubicBezTo>
                  <a:pt x="14695" y="4371"/>
                  <a:pt x="14663" y="4212"/>
                  <a:pt x="14663" y="4022"/>
                </a:cubicBezTo>
                <a:cubicBezTo>
                  <a:pt x="14744" y="3987"/>
                  <a:pt x="14829" y="3970"/>
                  <a:pt x="14916" y="3970"/>
                </a:cubicBezTo>
                <a:close/>
                <a:moveTo>
                  <a:pt x="16215" y="7158"/>
                </a:moveTo>
                <a:cubicBezTo>
                  <a:pt x="16405" y="7379"/>
                  <a:pt x="16595" y="7601"/>
                  <a:pt x="16785" y="7791"/>
                </a:cubicBezTo>
                <a:cubicBezTo>
                  <a:pt x="16120" y="8393"/>
                  <a:pt x="15392" y="8994"/>
                  <a:pt x="14663" y="9659"/>
                </a:cubicBezTo>
                <a:cubicBezTo>
                  <a:pt x="14252" y="9596"/>
                  <a:pt x="13840" y="9596"/>
                  <a:pt x="13460" y="9596"/>
                </a:cubicBezTo>
                <a:lnTo>
                  <a:pt x="12636" y="9596"/>
                </a:lnTo>
                <a:lnTo>
                  <a:pt x="12953" y="9279"/>
                </a:lnTo>
                <a:cubicBezTo>
                  <a:pt x="13080" y="9153"/>
                  <a:pt x="13238" y="8994"/>
                  <a:pt x="13365" y="8868"/>
                </a:cubicBezTo>
                <a:cubicBezTo>
                  <a:pt x="13745" y="8868"/>
                  <a:pt x="14097" y="8882"/>
                  <a:pt x="14439" y="8882"/>
                </a:cubicBezTo>
                <a:cubicBezTo>
                  <a:pt x="14610" y="8882"/>
                  <a:pt x="14779" y="8878"/>
                  <a:pt x="14948" y="8868"/>
                </a:cubicBezTo>
                <a:cubicBezTo>
                  <a:pt x="15043" y="8868"/>
                  <a:pt x="15138" y="8773"/>
                  <a:pt x="15138" y="8646"/>
                </a:cubicBezTo>
                <a:cubicBezTo>
                  <a:pt x="15138" y="8551"/>
                  <a:pt x="15043" y="8456"/>
                  <a:pt x="14917" y="8456"/>
                </a:cubicBezTo>
                <a:cubicBezTo>
                  <a:pt x="14790" y="8445"/>
                  <a:pt x="14663" y="8442"/>
                  <a:pt x="14537" y="8442"/>
                </a:cubicBezTo>
                <a:cubicBezTo>
                  <a:pt x="14283" y="8442"/>
                  <a:pt x="14030" y="8456"/>
                  <a:pt x="13776" y="8456"/>
                </a:cubicBezTo>
                <a:lnTo>
                  <a:pt x="14283" y="7918"/>
                </a:lnTo>
                <a:cubicBezTo>
                  <a:pt x="14980" y="7981"/>
                  <a:pt x="15518" y="8013"/>
                  <a:pt x="16025" y="8013"/>
                </a:cubicBezTo>
                <a:cubicBezTo>
                  <a:pt x="16120" y="8013"/>
                  <a:pt x="16215" y="7949"/>
                  <a:pt x="16215" y="7823"/>
                </a:cubicBezTo>
                <a:cubicBezTo>
                  <a:pt x="16215" y="7728"/>
                  <a:pt x="16152" y="7633"/>
                  <a:pt x="16025" y="7601"/>
                </a:cubicBezTo>
                <a:cubicBezTo>
                  <a:pt x="15645" y="7569"/>
                  <a:pt x="15202" y="7538"/>
                  <a:pt x="14663" y="7538"/>
                </a:cubicBezTo>
                <a:lnTo>
                  <a:pt x="15043" y="7189"/>
                </a:lnTo>
                <a:cubicBezTo>
                  <a:pt x="15423" y="7284"/>
                  <a:pt x="15740" y="7316"/>
                  <a:pt x="16025" y="7316"/>
                </a:cubicBezTo>
                <a:cubicBezTo>
                  <a:pt x="16120" y="7316"/>
                  <a:pt x="16183" y="7253"/>
                  <a:pt x="16215" y="7158"/>
                </a:cubicBezTo>
                <a:close/>
                <a:moveTo>
                  <a:pt x="14220" y="10039"/>
                </a:moveTo>
                <a:cubicBezTo>
                  <a:pt x="13555" y="10641"/>
                  <a:pt x="12921" y="11211"/>
                  <a:pt x="12320" y="11781"/>
                </a:cubicBezTo>
                <a:cubicBezTo>
                  <a:pt x="12288" y="11718"/>
                  <a:pt x="12225" y="11623"/>
                  <a:pt x="12130" y="11623"/>
                </a:cubicBezTo>
                <a:cubicBezTo>
                  <a:pt x="11908" y="11591"/>
                  <a:pt x="11686" y="11591"/>
                  <a:pt x="11433" y="11591"/>
                </a:cubicBezTo>
                <a:cubicBezTo>
                  <a:pt x="11180" y="11591"/>
                  <a:pt x="10895" y="11591"/>
                  <a:pt x="10641" y="11623"/>
                </a:cubicBezTo>
                <a:lnTo>
                  <a:pt x="11338" y="10926"/>
                </a:lnTo>
                <a:cubicBezTo>
                  <a:pt x="11370" y="10926"/>
                  <a:pt x="11401" y="10958"/>
                  <a:pt x="11433" y="10958"/>
                </a:cubicBezTo>
                <a:lnTo>
                  <a:pt x="12478" y="10958"/>
                </a:lnTo>
                <a:cubicBezTo>
                  <a:pt x="12573" y="10958"/>
                  <a:pt x="12636" y="10894"/>
                  <a:pt x="12636" y="10799"/>
                </a:cubicBezTo>
                <a:cubicBezTo>
                  <a:pt x="12636" y="10673"/>
                  <a:pt x="12573" y="10609"/>
                  <a:pt x="12478" y="10609"/>
                </a:cubicBezTo>
                <a:cubicBezTo>
                  <a:pt x="12383" y="10599"/>
                  <a:pt x="12288" y="10595"/>
                  <a:pt x="12194" y="10595"/>
                </a:cubicBezTo>
                <a:cubicBezTo>
                  <a:pt x="12007" y="10595"/>
                  <a:pt x="11824" y="10609"/>
                  <a:pt x="11655" y="10609"/>
                </a:cubicBezTo>
                <a:lnTo>
                  <a:pt x="12193" y="10039"/>
                </a:lnTo>
                <a:close/>
                <a:moveTo>
                  <a:pt x="14505" y="5004"/>
                </a:moveTo>
                <a:cubicBezTo>
                  <a:pt x="14568" y="5131"/>
                  <a:pt x="14663" y="5289"/>
                  <a:pt x="14758" y="5416"/>
                </a:cubicBezTo>
                <a:cubicBezTo>
                  <a:pt x="14948" y="5669"/>
                  <a:pt x="15170" y="5891"/>
                  <a:pt x="15360" y="6144"/>
                </a:cubicBezTo>
                <a:cubicBezTo>
                  <a:pt x="15360" y="6144"/>
                  <a:pt x="15328" y="6176"/>
                  <a:pt x="15328" y="6176"/>
                </a:cubicBezTo>
                <a:cubicBezTo>
                  <a:pt x="12478" y="8899"/>
                  <a:pt x="9469" y="11876"/>
                  <a:pt x="6619" y="15011"/>
                </a:cubicBezTo>
                <a:cubicBezTo>
                  <a:pt x="6556" y="15011"/>
                  <a:pt x="6493" y="15043"/>
                  <a:pt x="6461" y="15106"/>
                </a:cubicBezTo>
                <a:cubicBezTo>
                  <a:pt x="6429" y="15138"/>
                  <a:pt x="6429" y="15170"/>
                  <a:pt x="6429" y="15201"/>
                </a:cubicBezTo>
                <a:cubicBezTo>
                  <a:pt x="6334" y="15328"/>
                  <a:pt x="6239" y="15423"/>
                  <a:pt x="6144" y="15518"/>
                </a:cubicBezTo>
                <a:cubicBezTo>
                  <a:pt x="6049" y="15645"/>
                  <a:pt x="5923" y="15771"/>
                  <a:pt x="5828" y="15898"/>
                </a:cubicBezTo>
                <a:cubicBezTo>
                  <a:pt x="5796" y="15708"/>
                  <a:pt x="5764" y="15550"/>
                  <a:pt x="5669" y="15391"/>
                </a:cubicBezTo>
                <a:cubicBezTo>
                  <a:pt x="5479" y="15011"/>
                  <a:pt x="5131" y="14758"/>
                  <a:pt x="4687" y="14663"/>
                </a:cubicBezTo>
                <a:cubicBezTo>
                  <a:pt x="5131" y="14220"/>
                  <a:pt x="5574" y="13776"/>
                  <a:pt x="5986" y="13333"/>
                </a:cubicBezTo>
                <a:cubicBezTo>
                  <a:pt x="7126" y="12161"/>
                  <a:pt x="8329" y="10958"/>
                  <a:pt x="9501" y="9786"/>
                </a:cubicBezTo>
                <a:cubicBezTo>
                  <a:pt x="9945" y="9343"/>
                  <a:pt x="10388" y="8868"/>
                  <a:pt x="10863" y="8361"/>
                </a:cubicBezTo>
                <a:cubicBezTo>
                  <a:pt x="12003" y="7158"/>
                  <a:pt x="13175" y="5891"/>
                  <a:pt x="14505" y="5004"/>
                </a:cubicBezTo>
                <a:close/>
                <a:moveTo>
                  <a:pt x="11568" y="11990"/>
                </a:moveTo>
                <a:cubicBezTo>
                  <a:pt x="11746" y="11990"/>
                  <a:pt x="11922" y="11994"/>
                  <a:pt x="12098" y="12003"/>
                </a:cubicBezTo>
                <a:cubicBezTo>
                  <a:pt x="10166" y="13808"/>
                  <a:pt x="8456" y="15581"/>
                  <a:pt x="6904" y="17355"/>
                </a:cubicBezTo>
                <a:cubicBezTo>
                  <a:pt x="6873" y="17133"/>
                  <a:pt x="6809" y="16943"/>
                  <a:pt x="6683" y="16785"/>
                </a:cubicBezTo>
                <a:cubicBezTo>
                  <a:pt x="6493" y="16532"/>
                  <a:pt x="6239" y="16405"/>
                  <a:pt x="5954" y="16342"/>
                </a:cubicBezTo>
                <a:lnTo>
                  <a:pt x="5986" y="16342"/>
                </a:lnTo>
                <a:cubicBezTo>
                  <a:pt x="6461" y="16405"/>
                  <a:pt x="6904" y="16405"/>
                  <a:pt x="7284" y="16405"/>
                </a:cubicBezTo>
                <a:cubicBezTo>
                  <a:pt x="7379" y="16373"/>
                  <a:pt x="7474" y="16310"/>
                  <a:pt x="7474" y="16215"/>
                </a:cubicBezTo>
                <a:cubicBezTo>
                  <a:pt x="7443" y="16120"/>
                  <a:pt x="7379" y="16056"/>
                  <a:pt x="7284" y="16056"/>
                </a:cubicBezTo>
                <a:cubicBezTo>
                  <a:pt x="6968" y="16056"/>
                  <a:pt x="6619" y="16056"/>
                  <a:pt x="6303" y="16025"/>
                </a:cubicBezTo>
                <a:cubicBezTo>
                  <a:pt x="6398" y="15898"/>
                  <a:pt x="6524" y="15803"/>
                  <a:pt x="6619" y="15676"/>
                </a:cubicBezTo>
                <a:cubicBezTo>
                  <a:pt x="6714" y="15581"/>
                  <a:pt x="6809" y="15486"/>
                  <a:pt x="6936" y="15391"/>
                </a:cubicBezTo>
                <a:lnTo>
                  <a:pt x="8329" y="15391"/>
                </a:lnTo>
                <a:cubicBezTo>
                  <a:pt x="8424" y="15391"/>
                  <a:pt x="8488" y="15296"/>
                  <a:pt x="8488" y="15201"/>
                </a:cubicBezTo>
                <a:cubicBezTo>
                  <a:pt x="8488" y="15106"/>
                  <a:pt x="8424" y="15043"/>
                  <a:pt x="8329" y="15011"/>
                </a:cubicBezTo>
                <a:lnTo>
                  <a:pt x="7316" y="15011"/>
                </a:lnTo>
                <a:cubicBezTo>
                  <a:pt x="7379" y="14948"/>
                  <a:pt x="7474" y="14853"/>
                  <a:pt x="7538" y="14790"/>
                </a:cubicBezTo>
                <a:cubicBezTo>
                  <a:pt x="7633" y="14663"/>
                  <a:pt x="7759" y="14568"/>
                  <a:pt x="7854" y="14473"/>
                </a:cubicBezTo>
                <a:lnTo>
                  <a:pt x="7949" y="14473"/>
                </a:lnTo>
                <a:cubicBezTo>
                  <a:pt x="8393" y="14473"/>
                  <a:pt x="8868" y="14473"/>
                  <a:pt x="9343" y="14441"/>
                </a:cubicBezTo>
                <a:cubicBezTo>
                  <a:pt x="9438" y="14441"/>
                  <a:pt x="9501" y="14378"/>
                  <a:pt x="9501" y="14283"/>
                </a:cubicBezTo>
                <a:cubicBezTo>
                  <a:pt x="9501" y="14156"/>
                  <a:pt x="9438" y="14093"/>
                  <a:pt x="9343" y="14093"/>
                </a:cubicBezTo>
                <a:cubicBezTo>
                  <a:pt x="9153" y="14077"/>
                  <a:pt x="8963" y="14069"/>
                  <a:pt x="8777" y="14069"/>
                </a:cubicBezTo>
                <a:cubicBezTo>
                  <a:pt x="8591" y="14069"/>
                  <a:pt x="8409" y="14077"/>
                  <a:pt x="8234" y="14093"/>
                </a:cubicBezTo>
                <a:cubicBezTo>
                  <a:pt x="8266" y="14030"/>
                  <a:pt x="8329" y="13966"/>
                  <a:pt x="8361" y="13935"/>
                </a:cubicBezTo>
                <a:lnTo>
                  <a:pt x="8646" y="13650"/>
                </a:lnTo>
                <a:lnTo>
                  <a:pt x="8741" y="13681"/>
                </a:lnTo>
                <a:lnTo>
                  <a:pt x="10008" y="13681"/>
                </a:lnTo>
                <a:cubicBezTo>
                  <a:pt x="10103" y="13681"/>
                  <a:pt x="10166" y="13618"/>
                  <a:pt x="10166" y="13523"/>
                </a:cubicBezTo>
                <a:cubicBezTo>
                  <a:pt x="10166" y="13428"/>
                  <a:pt x="10103" y="13333"/>
                  <a:pt x="10008" y="13333"/>
                </a:cubicBezTo>
                <a:cubicBezTo>
                  <a:pt x="9659" y="13333"/>
                  <a:pt x="9311" y="13333"/>
                  <a:pt x="8963" y="13365"/>
                </a:cubicBezTo>
                <a:lnTo>
                  <a:pt x="9533" y="12731"/>
                </a:lnTo>
                <a:lnTo>
                  <a:pt x="9628" y="12731"/>
                </a:lnTo>
                <a:cubicBezTo>
                  <a:pt x="9770" y="12747"/>
                  <a:pt x="9921" y="12755"/>
                  <a:pt x="10071" y="12755"/>
                </a:cubicBezTo>
                <a:cubicBezTo>
                  <a:pt x="10222" y="12755"/>
                  <a:pt x="10372" y="12747"/>
                  <a:pt x="10515" y="12731"/>
                </a:cubicBezTo>
                <a:cubicBezTo>
                  <a:pt x="10610" y="12731"/>
                  <a:pt x="10673" y="12668"/>
                  <a:pt x="10673" y="12573"/>
                </a:cubicBezTo>
                <a:cubicBezTo>
                  <a:pt x="10673" y="12478"/>
                  <a:pt x="10610" y="12415"/>
                  <a:pt x="10515" y="12415"/>
                </a:cubicBezTo>
                <a:cubicBezTo>
                  <a:pt x="10293" y="12383"/>
                  <a:pt x="10071" y="12383"/>
                  <a:pt x="9881" y="12383"/>
                </a:cubicBezTo>
                <a:lnTo>
                  <a:pt x="10230" y="12035"/>
                </a:lnTo>
                <a:cubicBezTo>
                  <a:pt x="10700" y="12012"/>
                  <a:pt x="11138" y="11990"/>
                  <a:pt x="11568" y="11990"/>
                </a:cubicBezTo>
                <a:close/>
                <a:moveTo>
                  <a:pt x="17165" y="8171"/>
                </a:moveTo>
                <a:cubicBezTo>
                  <a:pt x="17387" y="8361"/>
                  <a:pt x="17767" y="8678"/>
                  <a:pt x="18147" y="8899"/>
                </a:cubicBezTo>
                <a:cubicBezTo>
                  <a:pt x="14632" y="12066"/>
                  <a:pt x="11370" y="15455"/>
                  <a:pt x="8646" y="18337"/>
                </a:cubicBezTo>
                <a:cubicBezTo>
                  <a:pt x="8488" y="18052"/>
                  <a:pt x="8234" y="17798"/>
                  <a:pt x="7918" y="17672"/>
                </a:cubicBezTo>
                <a:cubicBezTo>
                  <a:pt x="7728" y="17577"/>
                  <a:pt x="7538" y="17513"/>
                  <a:pt x="7316" y="17513"/>
                </a:cubicBezTo>
                <a:lnTo>
                  <a:pt x="7664" y="17165"/>
                </a:lnTo>
                <a:cubicBezTo>
                  <a:pt x="10736" y="14188"/>
                  <a:pt x="13903" y="11084"/>
                  <a:pt x="17165" y="8171"/>
                </a:cubicBezTo>
                <a:close/>
                <a:moveTo>
                  <a:pt x="4307" y="15106"/>
                </a:moveTo>
                <a:cubicBezTo>
                  <a:pt x="4719" y="15106"/>
                  <a:pt x="5067" y="15328"/>
                  <a:pt x="5226" y="15676"/>
                </a:cubicBezTo>
                <a:cubicBezTo>
                  <a:pt x="5321" y="15961"/>
                  <a:pt x="5257" y="16183"/>
                  <a:pt x="5194" y="16468"/>
                </a:cubicBezTo>
                <a:lnTo>
                  <a:pt x="5162" y="16532"/>
                </a:lnTo>
                <a:cubicBezTo>
                  <a:pt x="5131" y="16563"/>
                  <a:pt x="5099" y="16595"/>
                  <a:pt x="5099" y="16658"/>
                </a:cubicBezTo>
                <a:cubicBezTo>
                  <a:pt x="5099" y="16722"/>
                  <a:pt x="5099" y="16753"/>
                  <a:pt x="5131" y="16817"/>
                </a:cubicBezTo>
                <a:cubicBezTo>
                  <a:pt x="5162" y="16880"/>
                  <a:pt x="5226" y="16943"/>
                  <a:pt x="5321" y="16975"/>
                </a:cubicBezTo>
                <a:cubicBezTo>
                  <a:pt x="5338" y="16983"/>
                  <a:pt x="5357" y="16987"/>
                  <a:pt x="5377" y="16987"/>
                </a:cubicBezTo>
                <a:cubicBezTo>
                  <a:pt x="5433" y="16987"/>
                  <a:pt x="5496" y="16958"/>
                  <a:pt x="5543" y="16912"/>
                </a:cubicBezTo>
                <a:cubicBezTo>
                  <a:pt x="5574" y="16912"/>
                  <a:pt x="5606" y="16880"/>
                  <a:pt x="5606" y="16848"/>
                </a:cubicBezTo>
                <a:cubicBezTo>
                  <a:pt x="5640" y="16843"/>
                  <a:pt x="5676" y="16841"/>
                  <a:pt x="5713" y="16841"/>
                </a:cubicBezTo>
                <a:cubicBezTo>
                  <a:pt x="5913" y="16841"/>
                  <a:pt x="6137" y="16919"/>
                  <a:pt x="6271" y="17133"/>
                </a:cubicBezTo>
                <a:cubicBezTo>
                  <a:pt x="6334" y="17260"/>
                  <a:pt x="6366" y="17387"/>
                  <a:pt x="6334" y="17545"/>
                </a:cubicBezTo>
                <a:cubicBezTo>
                  <a:pt x="6334" y="17608"/>
                  <a:pt x="6303" y="17640"/>
                  <a:pt x="6271" y="17703"/>
                </a:cubicBezTo>
                <a:cubicBezTo>
                  <a:pt x="6239" y="17798"/>
                  <a:pt x="6176" y="17862"/>
                  <a:pt x="6208" y="17988"/>
                </a:cubicBezTo>
                <a:cubicBezTo>
                  <a:pt x="6208" y="18083"/>
                  <a:pt x="6239" y="18147"/>
                  <a:pt x="6303" y="18178"/>
                </a:cubicBezTo>
                <a:cubicBezTo>
                  <a:pt x="6321" y="18215"/>
                  <a:pt x="6361" y="18231"/>
                  <a:pt x="6404" y="18231"/>
                </a:cubicBezTo>
                <a:cubicBezTo>
                  <a:pt x="6435" y="18231"/>
                  <a:pt x="6466" y="18223"/>
                  <a:pt x="6493" y="18210"/>
                </a:cubicBezTo>
                <a:cubicBezTo>
                  <a:pt x="6556" y="18210"/>
                  <a:pt x="6619" y="18178"/>
                  <a:pt x="6651" y="18115"/>
                </a:cubicBezTo>
                <a:cubicBezTo>
                  <a:pt x="6822" y="18049"/>
                  <a:pt x="6994" y="18016"/>
                  <a:pt x="7159" y="18016"/>
                </a:cubicBezTo>
                <a:cubicBezTo>
                  <a:pt x="7389" y="18016"/>
                  <a:pt x="7606" y="18081"/>
                  <a:pt x="7791" y="18210"/>
                </a:cubicBezTo>
                <a:cubicBezTo>
                  <a:pt x="7981" y="18337"/>
                  <a:pt x="8076" y="18527"/>
                  <a:pt x="8203" y="18748"/>
                </a:cubicBezTo>
                <a:cubicBezTo>
                  <a:pt x="7063" y="19097"/>
                  <a:pt x="5923" y="19445"/>
                  <a:pt x="4751" y="19793"/>
                </a:cubicBezTo>
                <a:cubicBezTo>
                  <a:pt x="4592" y="19857"/>
                  <a:pt x="4307" y="19952"/>
                  <a:pt x="3991" y="20078"/>
                </a:cubicBezTo>
                <a:cubicBezTo>
                  <a:pt x="3801" y="20173"/>
                  <a:pt x="3611" y="20237"/>
                  <a:pt x="3421" y="20300"/>
                </a:cubicBezTo>
                <a:cubicBezTo>
                  <a:pt x="3294" y="19635"/>
                  <a:pt x="2882" y="19065"/>
                  <a:pt x="2281" y="18812"/>
                </a:cubicBezTo>
                <a:cubicBezTo>
                  <a:pt x="2312" y="18748"/>
                  <a:pt x="2344" y="18717"/>
                  <a:pt x="2376" y="18653"/>
                </a:cubicBezTo>
                <a:cubicBezTo>
                  <a:pt x="2471" y="18495"/>
                  <a:pt x="2597" y="18368"/>
                  <a:pt x="2692" y="18178"/>
                </a:cubicBezTo>
                <a:cubicBezTo>
                  <a:pt x="3262" y="17197"/>
                  <a:pt x="3832" y="16151"/>
                  <a:pt x="4307" y="15106"/>
                </a:cubicBezTo>
                <a:close/>
                <a:moveTo>
                  <a:pt x="1806" y="19540"/>
                </a:moveTo>
                <a:cubicBezTo>
                  <a:pt x="2059" y="19572"/>
                  <a:pt x="2312" y="19603"/>
                  <a:pt x="2566" y="19667"/>
                </a:cubicBezTo>
                <a:cubicBezTo>
                  <a:pt x="2756" y="19920"/>
                  <a:pt x="2851" y="20173"/>
                  <a:pt x="2882" y="20458"/>
                </a:cubicBezTo>
                <a:cubicBezTo>
                  <a:pt x="2882" y="20490"/>
                  <a:pt x="2882" y="20490"/>
                  <a:pt x="2882" y="20490"/>
                </a:cubicBezTo>
                <a:cubicBezTo>
                  <a:pt x="2534" y="20617"/>
                  <a:pt x="2217" y="20712"/>
                  <a:pt x="1964" y="20775"/>
                </a:cubicBezTo>
                <a:cubicBezTo>
                  <a:pt x="2027" y="20743"/>
                  <a:pt x="2059" y="20680"/>
                  <a:pt x="2059" y="20617"/>
                </a:cubicBezTo>
                <a:cubicBezTo>
                  <a:pt x="2059" y="20553"/>
                  <a:pt x="1996" y="20458"/>
                  <a:pt x="1901" y="20458"/>
                </a:cubicBezTo>
                <a:cubicBezTo>
                  <a:pt x="1679" y="20427"/>
                  <a:pt x="1457" y="20395"/>
                  <a:pt x="1267" y="20395"/>
                </a:cubicBezTo>
                <a:cubicBezTo>
                  <a:pt x="1267" y="20363"/>
                  <a:pt x="1299" y="20332"/>
                  <a:pt x="1299" y="20300"/>
                </a:cubicBezTo>
                <a:lnTo>
                  <a:pt x="1362" y="20237"/>
                </a:lnTo>
                <a:cubicBezTo>
                  <a:pt x="1536" y="20237"/>
                  <a:pt x="1718" y="20245"/>
                  <a:pt x="1905" y="20245"/>
                </a:cubicBezTo>
                <a:cubicBezTo>
                  <a:pt x="2091" y="20245"/>
                  <a:pt x="2281" y="20237"/>
                  <a:pt x="2471" y="20205"/>
                </a:cubicBezTo>
                <a:cubicBezTo>
                  <a:pt x="2566" y="20205"/>
                  <a:pt x="2629" y="20142"/>
                  <a:pt x="2629" y="20047"/>
                </a:cubicBezTo>
                <a:cubicBezTo>
                  <a:pt x="2629" y="19952"/>
                  <a:pt x="2566" y="19857"/>
                  <a:pt x="2471" y="19857"/>
                </a:cubicBezTo>
                <a:cubicBezTo>
                  <a:pt x="2186" y="19825"/>
                  <a:pt x="1869" y="19825"/>
                  <a:pt x="1616" y="19825"/>
                </a:cubicBezTo>
                <a:lnTo>
                  <a:pt x="1711" y="19698"/>
                </a:lnTo>
                <a:lnTo>
                  <a:pt x="1806" y="19572"/>
                </a:lnTo>
                <a:lnTo>
                  <a:pt x="1806" y="19540"/>
                </a:lnTo>
                <a:close/>
                <a:moveTo>
                  <a:pt x="887" y="20743"/>
                </a:moveTo>
                <a:cubicBezTo>
                  <a:pt x="1141" y="20775"/>
                  <a:pt x="1457" y="20807"/>
                  <a:pt x="1806" y="20838"/>
                </a:cubicBezTo>
                <a:cubicBezTo>
                  <a:pt x="1673" y="20863"/>
                  <a:pt x="1558" y="20873"/>
                  <a:pt x="1460" y="20873"/>
                </a:cubicBezTo>
                <a:cubicBezTo>
                  <a:pt x="1302" y="20873"/>
                  <a:pt x="1187" y="20846"/>
                  <a:pt x="1109" y="20807"/>
                </a:cubicBezTo>
                <a:lnTo>
                  <a:pt x="1014" y="20807"/>
                </a:lnTo>
                <a:cubicBezTo>
                  <a:pt x="919" y="20807"/>
                  <a:pt x="887" y="20775"/>
                  <a:pt x="855" y="20775"/>
                </a:cubicBezTo>
                <a:cubicBezTo>
                  <a:pt x="855" y="20775"/>
                  <a:pt x="887" y="20775"/>
                  <a:pt x="887" y="20743"/>
                </a:cubicBezTo>
                <a:close/>
                <a:moveTo>
                  <a:pt x="19034" y="0"/>
                </a:moveTo>
                <a:cubicBezTo>
                  <a:pt x="18939" y="0"/>
                  <a:pt x="18875" y="32"/>
                  <a:pt x="18844" y="95"/>
                </a:cubicBezTo>
                <a:cubicBezTo>
                  <a:pt x="18812" y="95"/>
                  <a:pt x="18812" y="95"/>
                  <a:pt x="18780" y="127"/>
                </a:cubicBezTo>
                <a:cubicBezTo>
                  <a:pt x="18495" y="285"/>
                  <a:pt x="18273" y="539"/>
                  <a:pt x="18020" y="760"/>
                </a:cubicBezTo>
                <a:cubicBezTo>
                  <a:pt x="17957" y="824"/>
                  <a:pt x="17893" y="887"/>
                  <a:pt x="17862" y="950"/>
                </a:cubicBezTo>
                <a:cubicBezTo>
                  <a:pt x="17608" y="1204"/>
                  <a:pt x="17355" y="1457"/>
                  <a:pt x="17133" y="1710"/>
                </a:cubicBezTo>
                <a:cubicBezTo>
                  <a:pt x="17005" y="1682"/>
                  <a:pt x="16884" y="1666"/>
                  <a:pt x="16771" y="1666"/>
                </a:cubicBezTo>
                <a:cubicBezTo>
                  <a:pt x="16633" y="1666"/>
                  <a:pt x="16510" y="1690"/>
                  <a:pt x="16405" y="1742"/>
                </a:cubicBezTo>
                <a:cubicBezTo>
                  <a:pt x="16183" y="1869"/>
                  <a:pt x="16057" y="2091"/>
                  <a:pt x="15962" y="2439"/>
                </a:cubicBezTo>
                <a:lnTo>
                  <a:pt x="15898" y="2439"/>
                </a:lnTo>
                <a:cubicBezTo>
                  <a:pt x="15863" y="2436"/>
                  <a:pt x="15828" y="2434"/>
                  <a:pt x="15793" y="2434"/>
                </a:cubicBezTo>
                <a:cubicBezTo>
                  <a:pt x="15487" y="2434"/>
                  <a:pt x="15214" y="2556"/>
                  <a:pt x="15043" y="2756"/>
                </a:cubicBezTo>
                <a:cubicBezTo>
                  <a:pt x="14917" y="2914"/>
                  <a:pt x="14853" y="3104"/>
                  <a:pt x="14885" y="3326"/>
                </a:cubicBezTo>
                <a:cubicBezTo>
                  <a:pt x="14632" y="3357"/>
                  <a:pt x="14410" y="3516"/>
                  <a:pt x="14220" y="3737"/>
                </a:cubicBezTo>
                <a:cubicBezTo>
                  <a:pt x="14157" y="3801"/>
                  <a:pt x="14157" y="3864"/>
                  <a:pt x="14188" y="3927"/>
                </a:cubicBezTo>
                <a:cubicBezTo>
                  <a:pt x="14188" y="3991"/>
                  <a:pt x="14220" y="4022"/>
                  <a:pt x="14283" y="4086"/>
                </a:cubicBezTo>
                <a:cubicBezTo>
                  <a:pt x="14252" y="4244"/>
                  <a:pt x="14283" y="4434"/>
                  <a:pt x="14315" y="4624"/>
                </a:cubicBezTo>
                <a:cubicBezTo>
                  <a:pt x="13871" y="4751"/>
                  <a:pt x="13586" y="5036"/>
                  <a:pt x="13238" y="5352"/>
                </a:cubicBezTo>
                <a:lnTo>
                  <a:pt x="13080" y="5511"/>
                </a:lnTo>
                <a:cubicBezTo>
                  <a:pt x="11971" y="6524"/>
                  <a:pt x="10895" y="7601"/>
                  <a:pt x="9945" y="8519"/>
                </a:cubicBezTo>
                <a:cubicBezTo>
                  <a:pt x="8171" y="10261"/>
                  <a:pt x="6113" y="12288"/>
                  <a:pt x="4086" y="14441"/>
                </a:cubicBezTo>
                <a:cubicBezTo>
                  <a:pt x="4054" y="14505"/>
                  <a:pt x="4022" y="14536"/>
                  <a:pt x="4022" y="14600"/>
                </a:cubicBezTo>
                <a:cubicBezTo>
                  <a:pt x="3041" y="16437"/>
                  <a:pt x="1711" y="18843"/>
                  <a:pt x="64" y="21092"/>
                </a:cubicBezTo>
                <a:cubicBezTo>
                  <a:pt x="0" y="21155"/>
                  <a:pt x="0" y="21282"/>
                  <a:pt x="32" y="21377"/>
                </a:cubicBezTo>
                <a:cubicBezTo>
                  <a:pt x="95" y="21472"/>
                  <a:pt x="190" y="21535"/>
                  <a:pt x="285" y="21535"/>
                </a:cubicBezTo>
                <a:cubicBezTo>
                  <a:pt x="2344" y="21409"/>
                  <a:pt x="4466" y="20648"/>
                  <a:pt x="6524" y="19920"/>
                </a:cubicBezTo>
                <a:cubicBezTo>
                  <a:pt x="7253" y="19667"/>
                  <a:pt x="7918" y="19413"/>
                  <a:pt x="8551" y="19192"/>
                </a:cubicBezTo>
                <a:lnTo>
                  <a:pt x="8583" y="19192"/>
                </a:lnTo>
                <a:cubicBezTo>
                  <a:pt x="8646" y="19192"/>
                  <a:pt x="8709" y="19160"/>
                  <a:pt x="8773" y="19097"/>
                </a:cubicBezTo>
                <a:cubicBezTo>
                  <a:pt x="11528" y="16120"/>
                  <a:pt x="14473" y="13206"/>
                  <a:pt x="17323" y="10356"/>
                </a:cubicBezTo>
                <a:lnTo>
                  <a:pt x="18559" y="9121"/>
                </a:lnTo>
                <a:cubicBezTo>
                  <a:pt x="18829" y="9249"/>
                  <a:pt x="19068" y="9313"/>
                  <a:pt x="19275" y="9313"/>
                </a:cubicBezTo>
                <a:cubicBezTo>
                  <a:pt x="19527" y="9313"/>
                  <a:pt x="19732" y="9218"/>
                  <a:pt x="19889" y="9026"/>
                </a:cubicBezTo>
                <a:cubicBezTo>
                  <a:pt x="19952" y="8931"/>
                  <a:pt x="20015" y="8804"/>
                  <a:pt x="19984" y="8646"/>
                </a:cubicBezTo>
                <a:lnTo>
                  <a:pt x="19984" y="8646"/>
                </a:lnTo>
                <a:cubicBezTo>
                  <a:pt x="20020" y="8650"/>
                  <a:pt x="20056" y="8652"/>
                  <a:pt x="20091" y="8652"/>
                </a:cubicBezTo>
                <a:cubicBezTo>
                  <a:pt x="20332" y="8652"/>
                  <a:pt x="20550" y="8558"/>
                  <a:pt x="20744" y="8393"/>
                </a:cubicBezTo>
                <a:cubicBezTo>
                  <a:pt x="20965" y="8203"/>
                  <a:pt x="21092" y="7886"/>
                  <a:pt x="21060" y="7538"/>
                </a:cubicBezTo>
                <a:cubicBezTo>
                  <a:pt x="21535" y="7443"/>
                  <a:pt x="21884" y="7031"/>
                  <a:pt x="21884" y="6524"/>
                </a:cubicBezTo>
                <a:cubicBezTo>
                  <a:pt x="21852" y="6397"/>
                  <a:pt x="21852" y="6302"/>
                  <a:pt x="21789" y="6144"/>
                </a:cubicBezTo>
                <a:cubicBezTo>
                  <a:pt x="22359" y="5606"/>
                  <a:pt x="22897" y="5004"/>
                  <a:pt x="23404" y="4434"/>
                </a:cubicBezTo>
                <a:cubicBezTo>
                  <a:pt x="23467" y="4371"/>
                  <a:pt x="23499" y="4244"/>
                  <a:pt x="23436" y="4149"/>
                </a:cubicBezTo>
                <a:cubicBezTo>
                  <a:pt x="23404" y="4117"/>
                  <a:pt x="23404" y="4117"/>
                  <a:pt x="23404" y="4086"/>
                </a:cubicBezTo>
                <a:cubicBezTo>
                  <a:pt x="23467" y="4022"/>
                  <a:pt x="23499" y="3927"/>
                  <a:pt x="23499" y="3864"/>
                </a:cubicBezTo>
                <a:cubicBezTo>
                  <a:pt x="23309" y="2787"/>
                  <a:pt x="22390" y="1964"/>
                  <a:pt x="21694" y="1425"/>
                </a:cubicBezTo>
                <a:cubicBezTo>
                  <a:pt x="20934" y="824"/>
                  <a:pt x="20047" y="127"/>
                  <a:pt x="190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8" name="Google Shape;1388;p42"/>
          <p:cNvGrpSpPr/>
          <p:nvPr/>
        </p:nvGrpSpPr>
        <p:grpSpPr>
          <a:xfrm>
            <a:off x="8013231" y="3566618"/>
            <a:ext cx="425301" cy="636473"/>
            <a:chOff x="8013231" y="3566618"/>
            <a:chExt cx="425301" cy="636473"/>
          </a:xfrm>
        </p:grpSpPr>
        <p:sp>
          <p:nvSpPr>
            <p:cNvPr id="1389" name="Google Shape;1389;p42"/>
            <p:cNvSpPr/>
            <p:nvPr/>
          </p:nvSpPr>
          <p:spPr>
            <a:xfrm>
              <a:off x="8013231" y="3566618"/>
              <a:ext cx="425301" cy="636473"/>
            </a:xfrm>
            <a:custGeom>
              <a:avLst/>
              <a:gdLst/>
              <a:ahLst/>
              <a:cxnLst/>
              <a:rect l="l" t="t" r="r" b="b"/>
              <a:pathLst>
                <a:path w="14378" h="21517" extrusionOk="0">
                  <a:moveTo>
                    <a:pt x="3357" y="4510"/>
                  </a:moveTo>
                  <a:cubicBezTo>
                    <a:pt x="3230" y="4890"/>
                    <a:pt x="3135" y="5302"/>
                    <a:pt x="3104" y="5714"/>
                  </a:cubicBezTo>
                  <a:lnTo>
                    <a:pt x="3009" y="5714"/>
                  </a:lnTo>
                  <a:cubicBezTo>
                    <a:pt x="2724" y="5682"/>
                    <a:pt x="2470" y="5682"/>
                    <a:pt x="2217" y="5650"/>
                  </a:cubicBezTo>
                  <a:cubicBezTo>
                    <a:pt x="2217" y="5492"/>
                    <a:pt x="2249" y="5334"/>
                    <a:pt x="2249" y="5175"/>
                  </a:cubicBezTo>
                  <a:cubicBezTo>
                    <a:pt x="2502" y="5175"/>
                    <a:pt x="2755" y="5175"/>
                    <a:pt x="3009" y="5207"/>
                  </a:cubicBezTo>
                  <a:cubicBezTo>
                    <a:pt x="3104" y="5207"/>
                    <a:pt x="3135" y="5144"/>
                    <a:pt x="3167" y="5080"/>
                  </a:cubicBezTo>
                  <a:cubicBezTo>
                    <a:pt x="3167" y="5017"/>
                    <a:pt x="3135" y="4922"/>
                    <a:pt x="3040" y="4922"/>
                  </a:cubicBezTo>
                  <a:cubicBezTo>
                    <a:pt x="2910" y="4885"/>
                    <a:pt x="2770" y="4869"/>
                    <a:pt x="2618" y="4869"/>
                  </a:cubicBezTo>
                  <a:cubicBezTo>
                    <a:pt x="2511" y="4869"/>
                    <a:pt x="2398" y="4877"/>
                    <a:pt x="2280" y="4890"/>
                  </a:cubicBezTo>
                  <a:cubicBezTo>
                    <a:pt x="2312" y="4827"/>
                    <a:pt x="2312" y="4795"/>
                    <a:pt x="2312" y="4763"/>
                  </a:cubicBezTo>
                  <a:cubicBezTo>
                    <a:pt x="2312" y="4668"/>
                    <a:pt x="2344" y="4605"/>
                    <a:pt x="2344" y="4542"/>
                  </a:cubicBezTo>
                  <a:cubicBezTo>
                    <a:pt x="2439" y="4542"/>
                    <a:pt x="2534" y="4542"/>
                    <a:pt x="2597" y="4573"/>
                  </a:cubicBezTo>
                  <a:cubicBezTo>
                    <a:pt x="2819" y="4573"/>
                    <a:pt x="3040" y="4573"/>
                    <a:pt x="3262" y="4542"/>
                  </a:cubicBezTo>
                  <a:cubicBezTo>
                    <a:pt x="3294" y="4542"/>
                    <a:pt x="3325" y="4542"/>
                    <a:pt x="3357" y="4510"/>
                  </a:cubicBezTo>
                  <a:close/>
                  <a:moveTo>
                    <a:pt x="2217" y="5935"/>
                  </a:moveTo>
                  <a:cubicBezTo>
                    <a:pt x="2534" y="5999"/>
                    <a:pt x="2819" y="5999"/>
                    <a:pt x="3072" y="5999"/>
                  </a:cubicBezTo>
                  <a:cubicBezTo>
                    <a:pt x="3072" y="5999"/>
                    <a:pt x="3072" y="5999"/>
                    <a:pt x="3072" y="6030"/>
                  </a:cubicBezTo>
                  <a:cubicBezTo>
                    <a:pt x="3040" y="6474"/>
                    <a:pt x="3104" y="6885"/>
                    <a:pt x="3199" y="7329"/>
                  </a:cubicBezTo>
                  <a:cubicBezTo>
                    <a:pt x="3167" y="7297"/>
                    <a:pt x="3167" y="7297"/>
                    <a:pt x="3135" y="7297"/>
                  </a:cubicBezTo>
                  <a:cubicBezTo>
                    <a:pt x="2914" y="7234"/>
                    <a:pt x="2692" y="7202"/>
                    <a:pt x="2439" y="7170"/>
                  </a:cubicBezTo>
                  <a:cubicBezTo>
                    <a:pt x="2407" y="7170"/>
                    <a:pt x="2375" y="7202"/>
                    <a:pt x="2344" y="7202"/>
                  </a:cubicBezTo>
                  <a:cubicBezTo>
                    <a:pt x="2344" y="7107"/>
                    <a:pt x="2312" y="6980"/>
                    <a:pt x="2280" y="6885"/>
                  </a:cubicBezTo>
                  <a:lnTo>
                    <a:pt x="2375" y="6885"/>
                  </a:lnTo>
                  <a:cubicBezTo>
                    <a:pt x="2502" y="6885"/>
                    <a:pt x="2629" y="6899"/>
                    <a:pt x="2755" y="6899"/>
                  </a:cubicBezTo>
                  <a:cubicBezTo>
                    <a:pt x="2819" y="6899"/>
                    <a:pt x="2882" y="6896"/>
                    <a:pt x="2945" y="6885"/>
                  </a:cubicBezTo>
                  <a:cubicBezTo>
                    <a:pt x="3009" y="6854"/>
                    <a:pt x="3072" y="6822"/>
                    <a:pt x="3072" y="6727"/>
                  </a:cubicBezTo>
                  <a:cubicBezTo>
                    <a:pt x="3072" y="6664"/>
                    <a:pt x="3009" y="6600"/>
                    <a:pt x="2945" y="6600"/>
                  </a:cubicBezTo>
                  <a:cubicBezTo>
                    <a:pt x="2755" y="6569"/>
                    <a:pt x="2565" y="6569"/>
                    <a:pt x="2375" y="6569"/>
                  </a:cubicBezTo>
                  <a:cubicBezTo>
                    <a:pt x="2344" y="6569"/>
                    <a:pt x="2280" y="6569"/>
                    <a:pt x="2249" y="6600"/>
                  </a:cubicBezTo>
                  <a:cubicBezTo>
                    <a:pt x="2249" y="6379"/>
                    <a:pt x="2217" y="6157"/>
                    <a:pt x="2217" y="5935"/>
                  </a:cubicBezTo>
                  <a:close/>
                  <a:moveTo>
                    <a:pt x="3230" y="7487"/>
                  </a:moveTo>
                  <a:cubicBezTo>
                    <a:pt x="3325" y="7867"/>
                    <a:pt x="3484" y="8215"/>
                    <a:pt x="3674" y="8532"/>
                  </a:cubicBezTo>
                  <a:lnTo>
                    <a:pt x="3642" y="8532"/>
                  </a:lnTo>
                  <a:cubicBezTo>
                    <a:pt x="3389" y="8500"/>
                    <a:pt x="3104" y="8469"/>
                    <a:pt x="2755" y="8469"/>
                  </a:cubicBezTo>
                  <a:cubicBezTo>
                    <a:pt x="2724" y="8374"/>
                    <a:pt x="2660" y="8247"/>
                    <a:pt x="2629" y="8152"/>
                  </a:cubicBezTo>
                  <a:cubicBezTo>
                    <a:pt x="2819" y="8152"/>
                    <a:pt x="3009" y="8152"/>
                    <a:pt x="3230" y="8120"/>
                  </a:cubicBezTo>
                  <a:cubicBezTo>
                    <a:pt x="3294" y="8120"/>
                    <a:pt x="3357" y="8057"/>
                    <a:pt x="3357" y="7994"/>
                  </a:cubicBezTo>
                  <a:cubicBezTo>
                    <a:pt x="3357" y="7899"/>
                    <a:pt x="3294" y="7835"/>
                    <a:pt x="3230" y="7835"/>
                  </a:cubicBezTo>
                  <a:cubicBezTo>
                    <a:pt x="3104" y="7820"/>
                    <a:pt x="2985" y="7812"/>
                    <a:pt x="2870" y="7812"/>
                  </a:cubicBezTo>
                  <a:cubicBezTo>
                    <a:pt x="2755" y="7812"/>
                    <a:pt x="2644" y="7820"/>
                    <a:pt x="2534" y="7835"/>
                  </a:cubicBezTo>
                  <a:lnTo>
                    <a:pt x="2502" y="7835"/>
                  </a:lnTo>
                  <a:cubicBezTo>
                    <a:pt x="2470" y="7709"/>
                    <a:pt x="2439" y="7582"/>
                    <a:pt x="2407" y="7487"/>
                  </a:cubicBezTo>
                  <a:lnTo>
                    <a:pt x="2407" y="7487"/>
                  </a:lnTo>
                  <a:cubicBezTo>
                    <a:pt x="2660" y="7519"/>
                    <a:pt x="2882" y="7550"/>
                    <a:pt x="3104" y="7582"/>
                  </a:cubicBezTo>
                  <a:lnTo>
                    <a:pt x="3135" y="7582"/>
                  </a:lnTo>
                  <a:cubicBezTo>
                    <a:pt x="3167" y="7582"/>
                    <a:pt x="3199" y="7550"/>
                    <a:pt x="3230" y="7487"/>
                  </a:cubicBezTo>
                  <a:close/>
                  <a:moveTo>
                    <a:pt x="7727" y="1597"/>
                  </a:moveTo>
                  <a:cubicBezTo>
                    <a:pt x="8076" y="1597"/>
                    <a:pt x="8392" y="1628"/>
                    <a:pt x="8741" y="1692"/>
                  </a:cubicBezTo>
                  <a:cubicBezTo>
                    <a:pt x="11179" y="2103"/>
                    <a:pt x="12573" y="3845"/>
                    <a:pt x="12541" y="6410"/>
                  </a:cubicBezTo>
                  <a:cubicBezTo>
                    <a:pt x="12509" y="8722"/>
                    <a:pt x="10926" y="10052"/>
                    <a:pt x="7759" y="10464"/>
                  </a:cubicBezTo>
                  <a:lnTo>
                    <a:pt x="7696" y="10464"/>
                  </a:lnTo>
                  <a:cubicBezTo>
                    <a:pt x="6492" y="10464"/>
                    <a:pt x="5415" y="10021"/>
                    <a:pt x="4624" y="9197"/>
                  </a:cubicBezTo>
                  <a:cubicBezTo>
                    <a:pt x="3800" y="8374"/>
                    <a:pt x="3389" y="7234"/>
                    <a:pt x="3452" y="6030"/>
                  </a:cubicBezTo>
                  <a:cubicBezTo>
                    <a:pt x="3515" y="4890"/>
                    <a:pt x="4022" y="3655"/>
                    <a:pt x="4814" y="2832"/>
                  </a:cubicBezTo>
                  <a:cubicBezTo>
                    <a:pt x="5574" y="2008"/>
                    <a:pt x="6556" y="1597"/>
                    <a:pt x="7727" y="1597"/>
                  </a:cubicBezTo>
                  <a:close/>
                  <a:moveTo>
                    <a:pt x="7949" y="425"/>
                  </a:moveTo>
                  <a:cubicBezTo>
                    <a:pt x="8202" y="425"/>
                    <a:pt x="8456" y="425"/>
                    <a:pt x="8709" y="457"/>
                  </a:cubicBezTo>
                  <a:cubicBezTo>
                    <a:pt x="11591" y="742"/>
                    <a:pt x="13839" y="3180"/>
                    <a:pt x="13839" y="6030"/>
                  </a:cubicBezTo>
                  <a:cubicBezTo>
                    <a:pt x="13839" y="7550"/>
                    <a:pt x="13238" y="8975"/>
                    <a:pt x="12129" y="10021"/>
                  </a:cubicBezTo>
                  <a:cubicBezTo>
                    <a:pt x="11070" y="10965"/>
                    <a:pt x="9701" y="11496"/>
                    <a:pt x="8279" y="11496"/>
                  </a:cubicBezTo>
                  <a:cubicBezTo>
                    <a:pt x="8127" y="11496"/>
                    <a:pt x="7975" y="11490"/>
                    <a:pt x="7822" y="11477"/>
                  </a:cubicBezTo>
                  <a:lnTo>
                    <a:pt x="7791" y="11446"/>
                  </a:lnTo>
                  <a:cubicBezTo>
                    <a:pt x="7768" y="11423"/>
                    <a:pt x="7746" y="11401"/>
                    <a:pt x="7712" y="11401"/>
                  </a:cubicBezTo>
                  <a:cubicBezTo>
                    <a:pt x="7698" y="11401"/>
                    <a:pt x="7683" y="11405"/>
                    <a:pt x="7664" y="11414"/>
                  </a:cubicBezTo>
                  <a:cubicBezTo>
                    <a:pt x="7453" y="11434"/>
                    <a:pt x="7249" y="11445"/>
                    <a:pt x="7049" y="11445"/>
                  </a:cubicBezTo>
                  <a:cubicBezTo>
                    <a:pt x="6618" y="11445"/>
                    <a:pt x="6207" y="11395"/>
                    <a:pt x="5796" y="11287"/>
                  </a:cubicBezTo>
                  <a:lnTo>
                    <a:pt x="5859" y="11287"/>
                  </a:lnTo>
                  <a:cubicBezTo>
                    <a:pt x="5870" y="11293"/>
                    <a:pt x="5881" y="11296"/>
                    <a:pt x="5892" y="11296"/>
                  </a:cubicBezTo>
                  <a:cubicBezTo>
                    <a:pt x="5943" y="11296"/>
                    <a:pt x="5986" y="11239"/>
                    <a:pt x="5986" y="11161"/>
                  </a:cubicBezTo>
                  <a:cubicBezTo>
                    <a:pt x="5986" y="11097"/>
                    <a:pt x="5954" y="11034"/>
                    <a:pt x="5859" y="11002"/>
                  </a:cubicBezTo>
                  <a:cubicBezTo>
                    <a:pt x="5542" y="10971"/>
                    <a:pt x="5194" y="10971"/>
                    <a:pt x="4909" y="10939"/>
                  </a:cubicBezTo>
                  <a:cubicBezTo>
                    <a:pt x="4845" y="10907"/>
                    <a:pt x="4750" y="10876"/>
                    <a:pt x="4687" y="10812"/>
                  </a:cubicBezTo>
                  <a:lnTo>
                    <a:pt x="4687" y="10812"/>
                  </a:lnTo>
                  <a:cubicBezTo>
                    <a:pt x="4909" y="10844"/>
                    <a:pt x="5130" y="10876"/>
                    <a:pt x="5352" y="10907"/>
                  </a:cubicBezTo>
                  <a:cubicBezTo>
                    <a:pt x="5364" y="10913"/>
                    <a:pt x="5375" y="10916"/>
                    <a:pt x="5387" y="10916"/>
                  </a:cubicBezTo>
                  <a:cubicBezTo>
                    <a:pt x="5437" y="10916"/>
                    <a:pt x="5479" y="10864"/>
                    <a:pt x="5479" y="10812"/>
                  </a:cubicBezTo>
                  <a:cubicBezTo>
                    <a:pt x="5511" y="10717"/>
                    <a:pt x="5447" y="10654"/>
                    <a:pt x="5384" y="10654"/>
                  </a:cubicBezTo>
                  <a:cubicBezTo>
                    <a:pt x="5004" y="10559"/>
                    <a:pt x="4592" y="10527"/>
                    <a:pt x="4212" y="10496"/>
                  </a:cubicBezTo>
                  <a:cubicBezTo>
                    <a:pt x="4085" y="10369"/>
                    <a:pt x="3959" y="10242"/>
                    <a:pt x="3832" y="10116"/>
                  </a:cubicBezTo>
                  <a:lnTo>
                    <a:pt x="3832" y="10116"/>
                  </a:lnTo>
                  <a:cubicBezTo>
                    <a:pt x="4117" y="10147"/>
                    <a:pt x="4402" y="10179"/>
                    <a:pt x="4687" y="10179"/>
                  </a:cubicBezTo>
                  <a:cubicBezTo>
                    <a:pt x="4782" y="10179"/>
                    <a:pt x="4845" y="10116"/>
                    <a:pt x="4845" y="10052"/>
                  </a:cubicBezTo>
                  <a:cubicBezTo>
                    <a:pt x="4845" y="9957"/>
                    <a:pt x="4782" y="9894"/>
                    <a:pt x="4719" y="9894"/>
                  </a:cubicBezTo>
                  <a:cubicBezTo>
                    <a:pt x="4370" y="9862"/>
                    <a:pt x="4054" y="9831"/>
                    <a:pt x="3705" y="9831"/>
                  </a:cubicBezTo>
                  <a:lnTo>
                    <a:pt x="3547" y="9831"/>
                  </a:lnTo>
                  <a:cubicBezTo>
                    <a:pt x="3452" y="9704"/>
                    <a:pt x="3357" y="9577"/>
                    <a:pt x="3294" y="9450"/>
                  </a:cubicBezTo>
                  <a:lnTo>
                    <a:pt x="3294" y="9450"/>
                  </a:lnTo>
                  <a:cubicBezTo>
                    <a:pt x="3420" y="9482"/>
                    <a:pt x="3579" y="9482"/>
                    <a:pt x="3737" y="9514"/>
                  </a:cubicBezTo>
                  <a:cubicBezTo>
                    <a:pt x="3749" y="9520"/>
                    <a:pt x="3760" y="9522"/>
                    <a:pt x="3772" y="9522"/>
                  </a:cubicBezTo>
                  <a:cubicBezTo>
                    <a:pt x="3823" y="9522"/>
                    <a:pt x="3870" y="9471"/>
                    <a:pt x="3895" y="9419"/>
                  </a:cubicBezTo>
                  <a:cubicBezTo>
                    <a:pt x="3895" y="9355"/>
                    <a:pt x="3864" y="9260"/>
                    <a:pt x="3800" y="9260"/>
                  </a:cubicBezTo>
                  <a:cubicBezTo>
                    <a:pt x="3579" y="9197"/>
                    <a:pt x="3357" y="9165"/>
                    <a:pt x="3104" y="9165"/>
                  </a:cubicBezTo>
                  <a:cubicBezTo>
                    <a:pt x="3040" y="9070"/>
                    <a:pt x="2945" y="8912"/>
                    <a:pt x="2882" y="8785"/>
                  </a:cubicBezTo>
                  <a:lnTo>
                    <a:pt x="2882" y="8785"/>
                  </a:lnTo>
                  <a:cubicBezTo>
                    <a:pt x="3104" y="8817"/>
                    <a:pt x="3294" y="8817"/>
                    <a:pt x="3452" y="8817"/>
                  </a:cubicBezTo>
                  <a:lnTo>
                    <a:pt x="3610" y="8817"/>
                  </a:lnTo>
                  <a:cubicBezTo>
                    <a:pt x="3674" y="8817"/>
                    <a:pt x="3737" y="8785"/>
                    <a:pt x="3737" y="8690"/>
                  </a:cubicBezTo>
                  <a:cubicBezTo>
                    <a:pt x="3927" y="9007"/>
                    <a:pt x="4149" y="9292"/>
                    <a:pt x="4402" y="9545"/>
                  </a:cubicBezTo>
                  <a:cubicBezTo>
                    <a:pt x="5194" y="10369"/>
                    <a:pt x="6207" y="10812"/>
                    <a:pt x="7284" y="10812"/>
                  </a:cubicBezTo>
                  <a:lnTo>
                    <a:pt x="7316" y="10812"/>
                  </a:lnTo>
                  <a:cubicBezTo>
                    <a:pt x="7316" y="10812"/>
                    <a:pt x="7347" y="10844"/>
                    <a:pt x="7347" y="10844"/>
                  </a:cubicBezTo>
                  <a:cubicBezTo>
                    <a:pt x="7379" y="10876"/>
                    <a:pt x="7442" y="10907"/>
                    <a:pt x="7474" y="10907"/>
                  </a:cubicBezTo>
                  <a:lnTo>
                    <a:pt x="7506" y="10907"/>
                  </a:lnTo>
                  <a:cubicBezTo>
                    <a:pt x="9944" y="10686"/>
                    <a:pt x="12858" y="9736"/>
                    <a:pt x="12921" y="6442"/>
                  </a:cubicBezTo>
                  <a:cubicBezTo>
                    <a:pt x="12953" y="3528"/>
                    <a:pt x="11369" y="1628"/>
                    <a:pt x="8551" y="1248"/>
                  </a:cubicBezTo>
                  <a:cubicBezTo>
                    <a:pt x="8338" y="1224"/>
                    <a:pt x="8126" y="1211"/>
                    <a:pt x="7916" y="1211"/>
                  </a:cubicBezTo>
                  <a:cubicBezTo>
                    <a:pt x="6781" y="1211"/>
                    <a:pt x="5701" y="1572"/>
                    <a:pt x="4845" y="2293"/>
                  </a:cubicBezTo>
                  <a:cubicBezTo>
                    <a:pt x="4212" y="2832"/>
                    <a:pt x="3705" y="3560"/>
                    <a:pt x="3389" y="4383"/>
                  </a:cubicBezTo>
                  <a:cubicBezTo>
                    <a:pt x="3389" y="4320"/>
                    <a:pt x="3357" y="4257"/>
                    <a:pt x="3262" y="4257"/>
                  </a:cubicBezTo>
                  <a:cubicBezTo>
                    <a:pt x="3188" y="4246"/>
                    <a:pt x="3114" y="4243"/>
                    <a:pt x="3040" y="4243"/>
                  </a:cubicBezTo>
                  <a:cubicBezTo>
                    <a:pt x="2893" y="4243"/>
                    <a:pt x="2745" y="4257"/>
                    <a:pt x="2597" y="4257"/>
                  </a:cubicBezTo>
                  <a:lnTo>
                    <a:pt x="2439" y="4257"/>
                  </a:lnTo>
                  <a:cubicBezTo>
                    <a:pt x="2470" y="4162"/>
                    <a:pt x="2502" y="4035"/>
                    <a:pt x="2565" y="3908"/>
                  </a:cubicBezTo>
                  <a:cubicBezTo>
                    <a:pt x="2692" y="3940"/>
                    <a:pt x="2787" y="3940"/>
                    <a:pt x="2914" y="3972"/>
                  </a:cubicBezTo>
                  <a:cubicBezTo>
                    <a:pt x="2945" y="3972"/>
                    <a:pt x="3009" y="3972"/>
                    <a:pt x="3040" y="4003"/>
                  </a:cubicBezTo>
                  <a:cubicBezTo>
                    <a:pt x="3167" y="4003"/>
                    <a:pt x="3294" y="4035"/>
                    <a:pt x="3420" y="4035"/>
                  </a:cubicBezTo>
                  <a:cubicBezTo>
                    <a:pt x="3484" y="4003"/>
                    <a:pt x="3547" y="3972"/>
                    <a:pt x="3547" y="3877"/>
                  </a:cubicBezTo>
                  <a:cubicBezTo>
                    <a:pt x="3579" y="3813"/>
                    <a:pt x="3515" y="3750"/>
                    <a:pt x="3452" y="3718"/>
                  </a:cubicBezTo>
                  <a:cubicBezTo>
                    <a:pt x="3325" y="3687"/>
                    <a:pt x="3199" y="3687"/>
                    <a:pt x="3072" y="3687"/>
                  </a:cubicBezTo>
                  <a:cubicBezTo>
                    <a:pt x="3040" y="3687"/>
                    <a:pt x="3009" y="3655"/>
                    <a:pt x="2977" y="3655"/>
                  </a:cubicBezTo>
                  <a:lnTo>
                    <a:pt x="2660" y="3655"/>
                  </a:lnTo>
                  <a:cubicBezTo>
                    <a:pt x="2755" y="3465"/>
                    <a:pt x="2850" y="3275"/>
                    <a:pt x="2977" y="3085"/>
                  </a:cubicBezTo>
                  <a:cubicBezTo>
                    <a:pt x="3325" y="3148"/>
                    <a:pt x="3610" y="3180"/>
                    <a:pt x="3895" y="3212"/>
                  </a:cubicBezTo>
                  <a:lnTo>
                    <a:pt x="3927" y="3212"/>
                  </a:lnTo>
                  <a:cubicBezTo>
                    <a:pt x="3990" y="3212"/>
                    <a:pt x="4054" y="3148"/>
                    <a:pt x="4054" y="3085"/>
                  </a:cubicBezTo>
                  <a:cubicBezTo>
                    <a:pt x="4054" y="2990"/>
                    <a:pt x="4022" y="2927"/>
                    <a:pt x="3927" y="2927"/>
                  </a:cubicBezTo>
                  <a:cubicBezTo>
                    <a:pt x="3705" y="2895"/>
                    <a:pt x="3420" y="2863"/>
                    <a:pt x="3135" y="2832"/>
                  </a:cubicBezTo>
                  <a:cubicBezTo>
                    <a:pt x="3262" y="2673"/>
                    <a:pt x="3389" y="2515"/>
                    <a:pt x="3515" y="2357"/>
                  </a:cubicBezTo>
                  <a:cubicBezTo>
                    <a:pt x="3547" y="2357"/>
                    <a:pt x="3579" y="2357"/>
                    <a:pt x="3610" y="2325"/>
                  </a:cubicBezTo>
                  <a:lnTo>
                    <a:pt x="3642" y="2293"/>
                  </a:lnTo>
                  <a:cubicBezTo>
                    <a:pt x="3674" y="2293"/>
                    <a:pt x="3674" y="2325"/>
                    <a:pt x="3705" y="2325"/>
                  </a:cubicBezTo>
                  <a:lnTo>
                    <a:pt x="3800" y="2325"/>
                  </a:lnTo>
                  <a:lnTo>
                    <a:pt x="4085" y="2388"/>
                  </a:lnTo>
                  <a:cubicBezTo>
                    <a:pt x="4244" y="2388"/>
                    <a:pt x="4402" y="2420"/>
                    <a:pt x="4592" y="2420"/>
                  </a:cubicBezTo>
                  <a:cubicBezTo>
                    <a:pt x="4687" y="2420"/>
                    <a:pt x="4750" y="2388"/>
                    <a:pt x="4750" y="2293"/>
                  </a:cubicBezTo>
                  <a:cubicBezTo>
                    <a:pt x="4750" y="2198"/>
                    <a:pt x="4719" y="2135"/>
                    <a:pt x="4624" y="2135"/>
                  </a:cubicBezTo>
                  <a:cubicBezTo>
                    <a:pt x="4434" y="2103"/>
                    <a:pt x="4212" y="2072"/>
                    <a:pt x="3927" y="2040"/>
                  </a:cubicBezTo>
                  <a:lnTo>
                    <a:pt x="3864" y="2040"/>
                  </a:lnTo>
                  <a:cubicBezTo>
                    <a:pt x="4054" y="1850"/>
                    <a:pt x="4244" y="1692"/>
                    <a:pt x="4465" y="1533"/>
                  </a:cubicBezTo>
                  <a:cubicBezTo>
                    <a:pt x="4687" y="1565"/>
                    <a:pt x="4909" y="1597"/>
                    <a:pt x="5130" y="1628"/>
                  </a:cubicBezTo>
                  <a:lnTo>
                    <a:pt x="5479" y="1660"/>
                  </a:lnTo>
                  <a:cubicBezTo>
                    <a:pt x="5574" y="1660"/>
                    <a:pt x="5637" y="1628"/>
                    <a:pt x="5637" y="1533"/>
                  </a:cubicBezTo>
                  <a:cubicBezTo>
                    <a:pt x="5669" y="1470"/>
                    <a:pt x="5606" y="1375"/>
                    <a:pt x="5542" y="1375"/>
                  </a:cubicBezTo>
                  <a:cubicBezTo>
                    <a:pt x="5352" y="1312"/>
                    <a:pt x="5162" y="1280"/>
                    <a:pt x="4940" y="1248"/>
                  </a:cubicBezTo>
                  <a:cubicBezTo>
                    <a:pt x="5067" y="1185"/>
                    <a:pt x="5225" y="1090"/>
                    <a:pt x="5415" y="1027"/>
                  </a:cubicBezTo>
                  <a:cubicBezTo>
                    <a:pt x="5669" y="1058"/>
                    <a:pt x="5922" y="1090"/>
                    <a:pt x="6207" y="1122"/>
                  </a:cubicBezTo>
                  <a:cubicBezTo>
                    <a:pt x="6366" y="1122"/>
                    <a:pt x="6524" y="1153"/>
                    <a:pt x="6682" y="1185"/>
                  </a:cubicBezTo>
                  <a:cubicBezTo>
                    <a:pt x="6777" y="1185"/>
                    <a:pt x="6841" y="1122"/>
                    <a:pt x="6841" y="1058"/>
                  </a:cubicBezTo>
                  <a:cubicBezTo>
                    <a:pt x="6872" y="963"/>
                    <a:pt x="6809" y="900"/>
                    <a:pt x="6746" y="868"/>
                  </a:cubicBezTo>
                  <a:cubicBezTo>
                    <a:pt x="6524" y="837"/>
                    <a:pt x="6302" y="773"/>
                    <a:pt x="6049" y="773"/>
                  </a:cubicBezTo>
                  <a:cubicBezTo>
                    <a:pt x="6271" y="678"/>
                    <a:pt x="6524" y="615"/>
                    <a:pt x="6746" y="552"/>
                  </a:cubicBezTo>
                  <a:cubicBezTo>
                    <a:pt x="7379" y="710"/>
                    <a:pt x="7949" y="773"/>
                    <a:pt x="8487" y="773"/>
                  </a:cubicBezTo>
                  <a:cubicBezTo>
                    <a:pt x="8582" y="773"/>
                    <a:pt x="8646" y="710"/>
                    <a:pt x="8646" y="615"/>
                  </a:cubicBezTo>
                  <a:cubicBezTo>
                    <a:pt x="8646" y="520"/>
                    <a:pt x="8582" y="457"/>
                    <a:pt x="8487" y="457"/>
                  </a:cubicBezTo>
                  <a:cubicBezTo>
                    <a:pt x="8297" y="457"/>
                    <a:pt x="8107" y="425"/>
                    <a:pt x="7949" y="425"/>
                  </a:cubicBezTo>
                  <a:close/>
                  <a:moveTo>
                    <a:pt x="1299" y="19680"/>
                  </a:moveTo>
                  <a:cubicBezTo>
                    <a:pt x="1267" y="19711"/>
                    <a:pt x="1204" y="19711"/>
                    <a:pt x="1172" y="19743"/>
                  </a:cubicBezTo>
                  <a:cubicBezTo>
                    <a:pt x="950" y="19838"/>
                    <a:pt x="760" y="19933"/>
                    <a:pt x="570" y="20060"/>
                  </a:cubicBezTo>
                  <a:cubicBezTo>
                    <a:pt x="602" y="19965"/>
                    <a:pt x="602" y="19901"/>
                    <a:pt x="633" y="19806"/>
                  </a:cubicBezTo>
                  <a:lnTo>
                    <a:pt x="697" y="19680"/>
                  </a:lnTo>
                  <a:close/>
                  <a:moveTo>
                    <a:pt x="11401" y="11066"/>
                  </a:moveTo>
                  <a:cubicBezTo>
                    <a:pt x="11844" y="13757"/>
                    <a:pt x="12383" y="16386"/>
                    <a:pt x="13111" y="19521"/>
                  </a:cubicBezTo>
                  <a:cubicBezTo>
                    <a:pt x="12953" y="19426"/>
                    <a:pt x="12794" y="19331"/>
                    <a:pt x="12636" y="19268"/>
                  </a:cubicBezTo>
                  <a:cubicBezTo>
                    <a:pt x="12478" y="19173"/>
                    <a:pt x="12351" y="19110"/>
                    <a:pt x="12256" y="19046"/>
                  </a:cubicBezTo>
                  <a:cubicBezTo>
                    <a:pt x="11623" y="18666"/>
                    <a:pt x="11084" y="18349"/>
                    <a:pt x="10609" y="18096"/>
                  </a:cubicBezTo>
                  <a:cubicBezTo>
                    <a:pt x="10546" y="18064"/>
                    <a:pt x="10483" y="18064"/>
                    <a:pt x="10451" y="18064"/>
                  </a:cubicBezTo>
                  <a:cubicBezTo>
                    <a:pt x="10356" y="18064"/>
                    <a:pt x="10261" y="18096"/>
                    <a:pt x="10229" y="18191"/>
                  </a:cubicBezTo>
                  <a:cubicBezTo>
                    <a:pt x="9913" y="18761"/>
                    <a:pt x="9596" y="19331"/>
                    <a:pt x="9279" y="19901"/>
                  </a:cubicBezTo>
                  <a:cubicBezTo>
                    <a:pt x="9121" y="20186"/>
                    <a:pt x="8962" y="20471"/>
                    <a:pt x="8804" y="20756"/>
                  </a:cubicBezTo>
                  <a:cubicBezTo>
                    <a:pt x="8456" y="17811"/>
                    <a:pt x="8107" y="14803"/>
                    <a:pt x="7664" y="11826"/>
                  </a:cubicBezTo>
                  <a:lnTo>
                    <a:pt x="7664" y="11826"/>
                  </a:lnTo>
                  <a:cubicBezTo>
                    <a:pt x="7914" y="11856"/>
                    <a:pt x="8165" y="11871"/>
                    <a:pt x="8415" y="11871"/>
                  </a:cubicBezTo>
                  <a:cubicBezTo>
                    <a:pt x="9466" y="11871"/>
                    <a:pt x="10506" y="11603"/>
                    <a:pt x="11401" y="11066"/>
                  </a:cubicBezTo>
                  <a:close/>
                  <a:moveTo>
                    <a:pt x="4022" y="10812"/>
                  </a:moveTo>
                  <a:cubicBezTo>
                    <a:pt x="4836" y="11464"/>
                    <a:pt x="5790" y="11789"/>
                    <a:pt x="6804" y="11789"/>
                  </a:cubicBezTo>
                  <a:cubicBezTo>
                    <a:pt x="6973" y="11789"/>
                    <a:pt x="7144" y="11780"/>
                    <a:pt x="7316" y="11762"/>
                  </a:cubicBezTo>
                  <a:cubicBezTo>
                    <a:pt x="7379" y="12522"/>
                    <a:pt x="7474" y="13346"/>
                    <a:pt x="7569" y="14296"/>
                  </a:cubicBezTo>
                  <a:lnTo>
                    <a:pt x="7569" y="14328"/>
                  </a:lnTo>
                  <a:cubicBezTo>
                    <a:pt x="7411" y="14739"/>
                    <a:pt x="7221" y="15151"/>
                    <a:pt x="7062" y="15563"/>
                  </a:cubicBezTo>
                  <a:cubicBezTo>
                    <a:pt x="6334" y="17304"/>
                    <a:pt x="5606" y="19078"/>
                    <a:pt x="4972" y="20883"/>
                  </a:cubicBezTo>
                  <a:cubicBezTo>
                    <a:pt x="4750" y="20281"/>
                    <a:pt x="4529" y="19711"/>
                    <a:pt x="4339" y="19205"/>
                  </a:cubicBezTo>
                  <a:cubicBezTo>
                    <a:pt x="4339" y="19141"/>
                    <a:pt x="4307" y="19078"/>
                    <a:pt x="4275" y="18983"/>
                  </a:cubicBezTo>
                  <a:cubicBezTo>
                    <a:pt x="4212" y="18761"/>
                    <a:pt x="4149" y="18476"/>
                    <a:pt x="3959" y="18318"/>
                  </a:cubicBezTo>
                  <a:cubicBezTo>
                    <a:pt x="3927" y="18286"/>
                    <a:pt x="3864" y="18254"/>
                    <a:pt x="3832" y="18223"/>
                  </a:cubicBezTo>
                  <a:cubicBezTo>
                    <a:pt x="3769" y="18223"/>
                    <a:pt x="3705" y="18223"/>
                    <a:pt x="3674" y="18254"/>
                  </a:cubicBezTo>
                  <a:cubicBezTo>
                    <a:pt x="3484" y="18349"/>
                    <a:pt x="3325" y="18476"/>
                    <a:pt x="3167" y="18603"/>
                  </a:cubicBezTo>
                  <a:cubicBezTo>
                    <a:pt x="2787" y="18856"/>
                    <a:pt x="2407" y="19110"/>
                    <a:pt x="1995" y="19331"/>
                  </a:cubicBezTo>
                  <a:cubicBezTo>
                    <a:pt x="1869" y="19395"/>
                    <a:pt x="1742" y="19458"/>
                    <a:pt x="1615" y="19521"/>
                  </a:cubicBezTo>
                  <a:cubicBezTo>
                    <a:pt x="1615" y="19458"/>
                    <a:pt x="1552" y="19395"/>
                    <a:pt x="1489" y="19395"/>
                  </a:cubicBezTo>
                  <a:lnTo>
                    <a:pt x="792" y="19395"/>
                  </a:lnTo>
                  <a:cubicBezTo>
                    <a:pt x="823" y="19300"/>
                    <a:pt x="855" y="19205"/>
                    <a:pt x="887" y="19110"/>
                  </a:cubicBezTo>
                  <a:lnTo>
                    <a:pt x="950" y="19014"/>
                  </a:lnTo>
                  <a:lnTo>
                    <a:pt x="982" y="19014"/>
                  </a:lnTo>
                  <a:cubicBezTo>
                    <a:pt x="1299" y="19046"/>
                    <a:pt x="1584" y="19078"/>
                    <a:pt x="1869" y="19078"/>
                  </a:cubicBezTo>
                  <a:cubicBezTo>
                    <a:pt x="1932" y="19078"/>
                    <a:pt x="1995" y="19046"/>
                    <a:pt x="1995" y="18951"/>
                  </a:cubicBezTo>
                  <a:cubicBezTo>
                    <a:pt x="1995" y="18888"/>
                    <a:pt x="1964" y="18824"/>
                    <a:pt x="1869" y="18793"/>
                  </a:cubicBezTo>
                  <a:cubicBezTo>
                    <a:pt x="1584" y="18793"/>
                    <a:pt x="1330" y="18761"/>
                    <a:pt x="1045" y="18729"/>
                  </a:cubicBezTo>
                  <a:cubicBezTo>
                    <a:pt x="1077" y="18603"/>
                    <a:pt x="1140" y="18476"/>
                    <a:pt x="1204" y="18349"/>
                  </a:cubicBezTo>
                  <a:cubicBezTo>
                    <a:pt x="1314" y="18358"/>
                    <a:pt x="1424" y="18362"/>
                    <a:pt x="1534" y="18362"/>
                  </a:cubicBezTo>
                  <a:cubicBezTo>
                    <a:pt x="1836" y="18362"/>
                    <a:pt x="2137" y="18332"/>
                    <a:pt x="2439" y="18286"/>
                  </a:cubicBezTo>
                  <a:cubicBezTo>
                    <a:pt x="2502" y="18286"/>
                    <a:pt x="2565" y="18223"/>
                    <a:pt x="2565" y="18128"/>
                  </a:cubicBezTo>
                  <a:cubicBezTo>
                    <a:pt x="2534" y="18064"/>
                    <a:pt x="2470" y="18001"/>
                    <a:pt x="2375" y="18001"/>
                  </a:cubicBezTo>
                  <a:cubicBezTo>
                    <a:pt x="2120" y="18047"/>
                    <a:pt x="1848" y="18077"/>
                    <a:pt x="1584" y="18077"/>
                  </a:cubicBezTo>
                  <a:cubicBezTo>
                    <a:pt x="1487" y="18077"/>
                    <a:pt x="1392" y="18073"/>
                    <a:pt x="1299" y="18064"/>
                  </a:cubicBezTo>
                  <a:cubicBezTo>
                    <a:pt x="1362" y="17938"/>
                    <a:pt x="1394" y="17779"/>
                    <a:pt x="1457" y="17653"/>
                  </a:cubicBezTo>
                  <a:lnTo>
                    <a:pt x="1520" y="17463"/>
                  </a:lnTo>
                  <a:lnTo>
                    <a:pt x="3357" y="17463"/>
                  </a:lnTo>
                  <a:cubicBezTo>
                    <a:pt x="3452" y="17463"/>
                    <a:pt x="3515" y="17399"/>
                    <a:pt x="3515" y="17304"/>
                  </a:cubicBezTo>
                  <a:cubicBezTo>
                    <a:pt x="3515" y="17209"/>
                    <a:pt x="3452" y="17146"/>
                    <a:pt x="3357" y="17146"/>
                  </a:cubicBezTo>
                  <a:lnTo>
                    <a:pt x="1647" y="17146"/>
                  </a:lnTo>
                  <a:lnTo>
                    <a:pt x="1900" y="16513"/>
                  </a:lnTo>
                  <a:cubicBezTo>
                    <a:pt x="2090" y="16544"/>
                    <a:pt x="2280" y="16560"/>
                    <a:pt x="2470" y="16560"/>
                  </a:cubicBezTo>
                  <a:cubicBezTo>
                    <a:pt x="2660" y="16560"/>
                    <a:pt x="2850" y="16544"/>
                    <a:pt x="3040" y="16513"/>
                  </a:cubicBezTo>
                  <a:cubicBezTo>
                    <a:pt x="3104" y="16481"/>
                    <a:pt x="3167" y="16418"/>
                    <a:pt x="3135" y="16354"/>
                  </a:cubicBezTo>
                  <a:cubicBezTo>
                    <a:pt x="3135" y="16259"/>
                    <a:pt x="3072" y="16228"/>
                    <a:pt x="3009" y="16228"/>
                  </a:cubicBezTo>
                  <a:cubicBezTo>
                    <a:pt x="2834" y="16243"/>
                    <a:pt x="2668" y="16251"/>
                    <a:pt x="2502" y="16251"/>
                  </a:cubicBezTo>
                  <a:cubicBezTo>
                    <a:pt x="2336" y="16251"/>
                    <a:pt x="2169" y="16243"/>
                    <a:pt x="1995" y="16228"/>
                  </a:cubicBezTo>
                  <a:lnTo>
                    <a:pt x="2154" y="15848"/>
                  </a:lnTo>
                  <a:cubicBezTo>
                    <a:pt x="2470" y="15848"/>
                    <a:pt x="2787" y="15879"/>
                    <a:pt x="3104" y="15879"/>
                  </a:cubicBezTo>
                  <a:lnTo>
                    <a:pt x="3420" y="15911"/>
                  </a:lnTo>
                  <a:cubicBezTo>
                    <a:pt x="3484" y="15911"/>
                    <a:pt x="3547" y="15848"/>
                    <a:pt x="3547" y="15784"/>
                  </a:cubicBezTo>
                  <a:cubicBezTo>
                    <a:pt x="3579" y="15689"/>
                    <a:pt x="3515" y="15626"/>
                    <a:pt x="3420" y="15626"/>
                  </a:cubicBezTo>
                  <a:cubicBezTo>
                    <a:pt x="3072" y="15563"/>
                    <a:pt x="2724" y="15563"/>
                    <a:pt x="2280" y="15563"/>
                  </a:cubicBezTo>
                  <a:lnTo>
                    <a:pt x="2407" y="15183"/>
                  </a:lnTo>
                  <a:cubicBezTo>
                    <a:pt x="2565" y="15183"/>
                    <a:pt x="2724" y="15183"/>
                    <a:pt x="2882" y="15214"/>
                  </a:cubicBezTo>
                  <a:lnTo>
                    <a:pt x="4180" y="15214"/>
                  </a:lnTo>
                  <a:cubicBezTo>
                    <a:pt x="4244" y="15214"/>
                    <a:pt x="4307" y="15151"/>
                    <a:pt x="4307" y="15056"/>
                  </a:cubicBezTo>
                  <a:cubicBezTo>
                    <a:pt x="4307" y="14993"/>
                    <a:pt x="4244" y="14898"/>
                    <a:pt x="4180" y="14898"/>
                  </a:cubicBezTo>
                  <a:cubicBezTo>
                    <a:pt x="3737" y="14898"/>
                    <a:pt x="3325" y="14898"/>
                    <a:pt x="2882" y="14866"/>
                  </a:cubicBezTo>
                  <a:lnTo>
                    <a:pt x="2534" y="14866"/>
                  </a:lnTo>
                  <a:lnTo>
                    <a:pt x="2724" y="14423"/>
                  </a:lnTo>
                  <a:cubicBezTo>
                    <a:pt x="2914" y="14423"/>
                    <a:pt x="3135" y="14423"/>
                    <a:pt x="3357" y="14454"/>
                  </a:cubicBezTo>
                  <a:cubicBezTo>
                    <a:pt x="3990" y="14486"/>
                    <a:pt x="4624" y="14518"/>
                    <a:pt x="5257" y="14518"/>
                  </a:cubicBezTo>
                  <a:cubicBezTo>
                    <a:pt x="5352" y="14518"/>
                    <a:pt x="5415" y="14454"/>
                    <a:pt x="5415" y="14359"/>
                  </a:cubicBezTo>
                  <a:cubicBezTo>
                    <a:pt x="5415" y="14296"/>
                    <a:pt x="5352" y="14201"/>
                    <a:pt x="5257" y="14201"/>
                  </a:cubicBezTo>
                  <a:cubicBezTo>
                    <a:pt x="4624" y="14169"/>
                    <a:pt x="3990" y="14137"/>
                    <a:pt x="3357" y="14137"/>
                  </a:cubicBezTo>
                  <a:lnTo>
                    <a:pt x="2819" y="14137"/>
                  </a:lnTo>
                  <a:lnTo>
                    <a:pt x="2914" y="13852"/>
                  </a:lnTo>
                  <a:lnTo>
                    <a:pt x="3009" y="13662"/>
                  </a:lnTo>
                  <a:cubicBezTo>
                    <a:pt x="3452" y="13726"/>
                    <a:pt x="3895" y="13789"/>
                    <a:pt x="4370" y="13852"/>
                  </a:cubicBezTo>
                  <a:cubicBezTo>
                    <a:pt x="4434" y="13852"/>
                    <a:pt x="4497" y="13789"/>
                    <a:pt x="4497" y="13726"/>
                  </a:cubicBezTo>
                  <a:cubicBezTo>
                    <a:pt x="4529" y="13662"/>
                    <a:pt x="4465" y="13599"/>
                    <a:pt x="4402" y="13567"/>
                  </a:cubicBezTo>
                  <a:cubicBezTo>
                    <a:pt x="3959" y="13504"/>
                    <a:pt x="3515" y="13441"/>
                    <a:pt x="3104" y="13377"/>
                  </a:cubicBezTo>
                  <a:cubicBezTo>
                    <a:pt x="3230" y="13092"/>
                    <a:pt x="3325" y="12776"/>
                    <a:pt x="3452" y="12459"/>
                  </a:cubicBezTo>
                  <a:cubicBezTo>
                    <a:pt x="4085" y="12491"/>
                    <a:pt x="4750" y="12554"/>
                    <a:pt x="5352" y="12617"/>
                  </a:cubicBezTo>
                  <a:cubicBezTo>
                    <a:pt x="5415" y="12617"/>
                    <a:pt x="5511" y="12586"/>
                    <a:pt x="5511" y="12491"/>
                  </a:cubicBezTo>
                  <a:cubicBezTo>
                    <a:pt x="5511" y="12396"/>
                    <a:pt x="5479" y="12332"/>
                    <a:pt x="5384" y="12332"/>
                  </a:cubicBezTo>
                  <a:cubicBezTo>
                    <a:pt x="4845" y="12237"/>
                    <a:pt x="4244" y="12174"/>
                    <a:pt x="3547" y="12174"/>
                  </a:cubicBezTo>
                  <a:cubicBezTo>
                    <a:pt x="3579" y="12111"/>
                    <a:pt x="3610" y="12016"/>
                    <a:pt x="3642" y="11921"/>
                  </a:cubicBezTo>
                  <a:lnTo>
                    <a:pt x="3705" y="11731"/>
                  </a:lnTo>
                  <a:lnTo>
                    <a:pt x="3864" y="11731"/>
                  </a:lnTo>
                  <a:cubicBezTo>
                    <a:pt x="4180" y="11762"/>
                    <a:pt x="4497" y="11762"/>
                    <a:pt x="4814" y="11794"/>
                  </a:cubicBezTo>
                  <a:cubicBezTo>
                    <a:pt x="4909" y="11794"/>
                    <a:pt x="4972" y="11731"/>
                    <a:pt x="4972" y="11636"/>
                  </a:cubicBezTo>
                  <a:cubicBezTo>
                    <a:pt x="4972" y="11541"/>
                    <a:pt x="4909" y="11477"/>
                    <a:pt x="4845" y="11477"/>
                  </a:cubicBezTo>
                  <a:cubicBezTo>
                    <a:pt x="4497" y="11446"/>
                    <a:pt x="4180" y="11446"/>
                    <a:pt x="3864" y="11446"/>
                  </a:cubicBezTo>
                  <a:lnTo>
                    <a:pt x="3800" y="11446"/>
                  </a:lnTo>
                  <a:lnTo>
                    <a:pt x="3864" y="11319"/>
                  </a:lnTo>
                  <a:lnTo>
                    <a:pt x="4022" y="10812"/>
                  </a:lnTo>
                  <a:close/>
                  <a:moveTo>
                    <a:pt x="8113" y="1"/>
                  </a:moveTo>
                  <a:cubicBezTo>
                    <a:pt x="6730" y="1"/>
                    <a:pt x="5369" y="438"/>
                    <a:pt x="4244" y="1217"/>
                  </a:cubicBezTo>
                  <a:lnTo>
                    <a:pt x="4117" y="1217"/>
                  </a:lnTo>
                  <a:cubicBezTo>
                    <a:pt x="4022" y="1217"/>
                    <a:pt x="3990" y="1280"/>
                    <a:pt x="3990" y="1343"/>
                  </a:cubicBezTo>
                  <a:cubicBezTo>
                    <a:pt x="3990" y="1375"/>
                    <a:pt x="3990" y="1407"/>
                    <a:pt x="3990" y="1407"/>
                  </a:cubicBezTo>
                  <a:cubicBezTo>
                    <a:pt x="3737" y="1628"/>
                    <a:pt x="3515" y="1818"/>
                    <a:pt x="3325" y="2040"/>
                  </a:cubicBezTo>
                  <a:lnTo>
                    <a:pt x="3135" y="2040"/>
                  </a:lnTo>
                  <a:lnTo>
                    <a:pt x="3262" y="2103"/>
                  </a:lnTo>
                  <a:cubicBezTo>
                    <a:pt x="2375" y="3085"/>
                    <a:pt x="1900" y="4320"/>
                    <a:pt x="1837" y="5650"/>
                  </a:cubicBezTo>
                  <a:cubicBezTo>
                    <a:pt x="1774" y="6410"/>
                    <a:pt x="1900" y="7234"/>
                    <a:pt x="2122" y="7962"/>
                  </a:cubicBezTo>
                  <a:cubicBezTo>
                    <a:pt x="2122" y="7994"/>
                    <a:pt x="2122" y="8057"/>
                    <a:pt x="2154" y="8089"/>
                  </a:cubicBezTo>
                  <a:cubicBezTo>
                    <a:pt x="2502" y="9070"/>
                    <a:pt x="3040" y="9926"/>
                    <a:pt x="3737" y="10591"/>
                  </a:cubicBezTo>
                  <a:cubicBezTo>
                    <a:pt x="2502" y="13092"/>
                    <a:pt x="1552" y="15753"/>
                    <a:pt x="538" y="18729"/>
                  </a:cubicBezTo>
                  <a:cubicBezTo>
                    <a:pt x="538" y="18729"/>
                    <a:pt x="507" y="18761"/>
                    <a:pt x="507" y="18793"/>
                  </a:cubicBezTo>
                  <a:cubicBezTo>
                    <a:pt x="475" y="18793"/>
                    <a:pt x="475" y="18824"/>
                    <a:pt x="507" y="18856"/>
                  </a:cubicBezTo>
                  <a:lnTo>
                    <a:pt x="32" y="20250"/>
                  </a:lnTo>
                  <a:cubicBezTo>
                    <a:pt x="0" y="20313"/>
                    <a:pt x="0" y="20408"/>
                    <a:pt x="63" y="20471"/>
                  </a:cubicBezTo>
                  <a:cubicBezTo>
                    <a:pt x="127" y="20503"/>
                    <a:pt x="190" y="20535"/>
                    <a:pt x="253" y="20535"/>
                  </a:cubicBezTo>
                  <a:lnTo>
                    <a:pt x="348" y="20535"/>
                  </a:lnTo>
                  <a:cubicBezTo>
                    <a:pt x="1425" y="20250"/>
                    <a:pt x="2629" y="19585"/>
                    <a:pt x="3769" y="18698"/>
                  </a:cubicBezTo>
                  <a:cubicBezTo>
                    <a:pt x="3800" y="18793"/>
                    <a:pt x="3832" y="18888"/>
                    <a:pt x="3832" y="19014"/>
                  </a:cubicBezTo>
                  <a:cubicBezTo>
                    <a:pt x="3864" y="19078"/>
                    <a:pt x="3895" y="19173"/>
                    <a:pt x="3895" y="19205"/>
                  </a:cubicBezTo>
                  <a:lnTo>
                    <a:pt x="4117" y="19870"/>
                  </a:lnTo>
                  <a:lnTo>
                    <a:pt x="4180" y="20060"/>
                  </a:lnTo>
                  <a:cubicBezTo>
                    <a:pt x="4339" y="20503"/>
                    <a:pt x="4497" y="20946"/>
                    <a:pt x="4687" y="21390"/>
                  </a:cubicBezTo>
                  <a:cubicBezTo>
                    <a:pt x="4719" y="21453"/>
                    <a:pt x="4782" y="21516"/>
                    <a:pt x="4877" y="21516"/>
                  </a:cubicBezTo>
                  <a:cubicBezTo>
                    <a:pt x="4940" y="21516"/>
                    <a:pt x="5004" y="21485"/>
                    <a:pt x="5067" y="21421"/>
                  </a:cubicBezTo>
                  <a:cubicBezTo>
                    <a:pt x="5067" y="21421"/>
                    <a:pt x="5099" y="21421"/>
                    <a:pt x="5099" y="21390"/>
                  </a:cubicBezTo>
                  <a:cubicBezTo>
                    <a:pt x="5954" y="19521"/>
                    <a:pt x="6682" y="17589"/>
                    <a:pt x="7411" y="15721"/>
                  </a:cubicBezTo>
                  <a:lnTo>
                    <a:pt x="7664" y="15119"/>
                  </a:lnTo>
                  <a:cubicBezTo>
                    <a:pt x="7886" y="17083"/>
                    <a:pt x="8139" y="19014"/>
                    <a:pt x="8392" y="21168"/>
                  </a:cubicBezTo>
                  <a:cubicBezTo>
                    <a:pt x="8424" y="21231"/>
                    <a:pt x="8456" y="21295"/>
                    <a:pt x="8487" y="21326"/>
                  </a:cubicBezTo>
                  <a:cubicBezTo>
                    <a:pt x="8519" y="21326"/>
                    <a:pt x="8551" y="21358"/>
                    <a:pt x="8614" y="21358"/>
                  </a:cubicBezTo>
                  <a:cubicBezTo>
                    <a:pt x="8614" y="21390"/>
                    <a:pt x="8646" y="21390"/>
                    <a:pt x="8646" y="21390"/>
                  </a:cubicBezTo>
                  <a:lnTo>
                    <a:pt x="8709" y="21390"/>
                  </a:lnTo>
                  <a:cubicBezTo>
                    <a:pt x="8726" y="21398"/>
                    <a:pt x="8741" y="21402"/>
                    <a:pt x="8754" y="21402"/>
                  </a:cubicBezTo>
                  <a:cubicBezTo>
                    <a:pt x="8792" y="21402"/>
                    <a:pt x="8821" y="21373"/>
                    <a:pt x="8867" y="21326"/>
                  </a:cubicBezTo>
                  <a:cubicBezTo>
                    <a:pt x="9437" y="20471"/>
                    <a:pt x="10008" y="19521"/>
                    <a:pt x="10546" y="18476"/>
                  </a:cubicBezTo>
                  <a:cubicBezTo>
                    <a:pt x="10958" y="18761"/>
                    <a:pt x="11401" y="19046"/>
                    <a:pt x="11813" y="19300"/>
                  </a:cubicBezTo>
                  <a:lnTo>
                    <a:pt x="11844" y="19331"/>
                  </a:lnTo>
                  <a:cubicBezTo>
                    <a:pt x="12066" y="19458"/>
                    <a:pt x="12288" y="19585"/>
                    <a:pt x="12478" y="19711"/>
                  </a:cubicBezTo>
                  <a:cubicBezTo>
                    <a:pt x="12636" y="19806"/>
                    <a:pt x="12763" y="19870"/>
                    <a:pt x="12858" y="19933"/>
                  </a:cubicBezTo>
                  <a:lnTo>
                    <a:pt x="13143" y="20218"/>
                  </a:lnTo>
                  <a:cubicBezTo>
                    <a:pt x="13174" y="20250"/>
                    <a:pt x="13174" y="20250"/>
                    <a:pt x="13206" y="20250"/>
                  </a:cubicBezTo>
                  <a:cubicBezTo>
                    <a:pt x="13206" y="20281"/>
                    <a:pt x="13238" y="20281"/>
                    <a:pt x="13269" y="20313"/>
                  </a:cubicBezTo>
                  <a:lnTo>
                    <a:pt x="13301" y="20313"/>
                  </a:lnTo>
                  <a:cubicBezTo>
                    <a:pt x="13344" y="20341"/>
                    <a:pt x="13393" y="20357"/>
                    <a:pt x="13440" y="20357"/>
                  </a:cubicBezTo>
                  <a:cubicBezTo>
                    <a:pt x="13497" y="20357"/>
                    <a:pt x="13551" y="20334"/>
                    <a:pt x="13586" y="20281"/>
                  </a:cubicBezTo>
                  <a:lnTo>
                    <a:pt x="13618" y="20250"/>
                  </a:lnTo>
                  <a:cubicBezTo>
                    <a:pt x="13649" y="20218"/>
                    <a:pt x="13649" y="20186"/>
                    <a:pt x="13649" y="20155"/>
                  </a:cubicBezTo>
                  <a:cubicBezTo>
                    <a:pt x="13713" y="20060"/>
                    <a:pt x="13681" y="19965"/>
                    <a:pt x="13618" y="19901"/>
                  </a:cubicBezTo>
                  <a:cubicBezTo>
                    <a:pt x="13111" y="17146"/>
                    <a:pt x="12509" y="13916"/>
                    <a:pt x="11718" y="10876"/>
                  </a:cubicBezTo>
                  <a:cubicBezTo>
                    <a:pt x="13206" y="9894"/>
                    <a:pt x="14124" y="8279"/>
                    <a:pt x="14283" y="6474"/>
                  </a:cubicBezTo>
                  <a:cubicBezTo>
                    <a:pt x="14378" y="4890"/>
                    <a:pt x="13839" y="3338"/>
                    <a:pt x="12794" y="2135"/>
                  </a:cubicBezTo>
                  <a:cubicBezTo>
                    <a:pt x="11686" y="868"/>
                    <a:pt x="10134" y="108"/>
                    <a:pt x="8519" y="13"/>
                  </a:cubicBezTo>
                  <a:cubicBezTo>
                    <a:pt x="8384" y="5"/>
                    <a:pt x="8248" y="1"/>
                    <a:pt x="8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8178081" y="3642047"/>
              <a:ext cx="99330" cy="208805"/>
            </a:xfrm>
            <a:custGeom>
              <a:avLst/>
              <a:gdLst/>
              <a:ahLst/>
              <a:cxnLst/>
              <a:rect l="l" t="t" r="r" b="b"/>
              <a:pathLst>
                <a:path w="3358" h="7059" extrusionOk="0">
                  <a:moveTo>
                    <a:pt x="1711" y="408"/>
                  </a:moveTo>
                  <a:cubicBezTo>
                    <a:pt x="1995" y="430"/>
                    <a:pt x="2264" y="467"/>
                    <a:pt x="2528" y="467"/>
                  </a:cubicBezTo>
                  <a:cubicBezTo>
                    <a:pt x="2647" y="467"/>
                    <a:pt x="2765" y="460"/>
                    <a:pt x="2883" y="440"/>
                  </a:cubicBezTo>
                  <a:lnTo>
                    <a:pt x="2883" y="440"/>
                  </a:lnTo>
                  <a:cubicBezTo>
                    <a:pt x="2756" y="1960"/>
                    <a:pt x="2788" y="3480"/>
                    <a:pt x="2819" y="5000"/>
                  </a:cubicBezTo>
                  <a:cubicBezTo>
                    <a:pt x="2851" y="5539"/>
                    <a:pt x="2851" y="6077"/>
                    <a:pt x="2851" y="6584"/>
                  </a:cubicBezTo>
                  <a:lnTo>
                    <a:pt x="2629" y="6584"/>
                  </a:lnTo>
                  <a:cubicBezTo>
                    <a:pt x="2408" y="6584"/>
                    <a:pt x="2186" y="6584"/>
                    <a:pt x="1964" y="6615"/>
                  </a:cubicBezTo>
                  <a:cubicBezTo>
                    <a:pt x="1964" y="4842"/>
                    <a:pt x="1996" y="3512"/>
                    <a:pt x="2091" y="2245"/>
                  </a:cubicBezTo>
                  <a:cubicBezTo>
                    <a:pt x="2123" y="2150"/>
                    <a:pt x="2059" y="2055"/>
                    <a:pt x="1964" y="2055"/>
                  </a:cubicBezTo>
                  <a:cubicBezTo>
                    <a:pt x="1933" y="2023"/>
                    <a:pt x="1901" y="1992"/>
                    <a:pt x="1869" y="1992"/>
                  </a:cubicBezTo>
                  <a:cubicBezTo>
                    <a:pt x="1860" y="1983"/>
                    <a:pt x="1848" y="1979"/>
                    <a:pt x="1834" y="1979"/>
                  </a:cubicBezTo>
                  <a:cubicBezTo>
                    <a:pt x="1801" y="1979"/>
                    <a:pt x="1756" y="2001"/>
                    <a:pt x="1711" y="2023"/>
                  </a:cubicBezTo>
                  <a:cubicBezTo>
                    <a:pt x="1584" y="2118"/>
                    <a:pt x="1489" y="2245"/>
                    <a:pt x="1363" y="2372"/>
                  </a:cubicBezTo>
                  <a:lnTo>
                    <a:pt x="1331" y="2435"/>
                  </a:lnTo>
                  <a:cubicBezTo>
                    <a:pt x="1236" y="2499"/>
                    <a:pt x="1173" y="2594"/>
                    <a:pt x="1109" y="2689"/>
                  </a:cubicBezTo>
                  <a:cubicBezTo>
                    <a:pt x="1014" y="2594"/>
                    <a:pt x="919" y="2530"/>
                    <a:pt x="824" y="2435"/>
                  </a:cubicBezTo>
                  <a:cubicBezTo>
                    <a:pt x="793" y="2435"/>
                    <a:pt x="729" y="2404"/>
                    <a:pt x="729" y="2372"/>
                  </a:cubicBezTo>
                  <a:cubicBezTo>
                    <a:pt x="603" y="2309"/>
                    <a:pt x="508" y="2245"/>
                    <a:pt x="413" y="2182"/>
                  </a:cubicBezTo>
                  <a:cubicBezTo>
                    <a:pt x="888" y="1517"/>
                    <a:pt x="1236" y="947"/>
                    <a:pt x="1521" y="408"/>
                  </a:cubicBezTo>
                  <a:close/>
                  <a:moveTo>
                    <a:pt x="2208" y="0"/>
                  </a:moveTo>
                  <a:cubicBezTo>
                    <a:pt x="1981" y="0"/>
                    <a:pt x="1748" y="14"/>
                    <a:pt x="1521" y="28"/>
                  </a:cubicBezTo>
                  <a:lnTo>
                    <a:pt x="1331" y="28"/>
                  </a:lnTo>
                  <a:cubicBezTo>
                    <a:pt x="1236" y="60"/>
                    <a:pt x="1173" y="92"/>
                    <a:pt x="1173" y="155"/>
                  </a:cubicBezTo>
                  <a:cubicBezTo>
                    <a:pt x="1141" y="187"/>
                    <a:pt x="1173" y="250"/>
                    <a:pt x="1173" y="282"/>
                  </a:cubicBezTo>
                  <a:cubicBezTo>
                    <a:pt x="888" y="820"/>
                    <a:pt x="539" y="1453"/>
                    <a:pt x="159" y="2023"/>
                  </a:cubicBezTo>
                  <a:cubicBezTo>
                    <a:pt x="128" y="2023"/>
                    <a:pt x="64" y="2023"/>
                    <a:pt x="33" y="2087"/>
                  </a:cubicBezTo>
                  <a:cubicBezTo>
                    <a:pt x="1" y="2118"/>
                    <a:pt x="1" y="2213"/>
                    <a:pt x="33" y="2277"/>
                  </a:cubicBezTo>
                  <a:cubicBezTo>
                    <a:pt x="191" y="2435"/>
                    <a:pt x="349" y="2562"/>
                    <a:pt x="476" y="2689"/>
                  </a:cubicBezTo>
                  <a:cubicBezTo>
                    <a:pt x="508" y="2720"/>
                    <a:pt x="539" y="2720"/>
                    <a:pt x="571" y="2752"/>
                  </a:cubicBezTo>
                  <a:cubicBezTo>
                    <a:pt x="666" y="2847"/>
                    <a:pt x="793" y="2974"/>
                    <a:pt x="919" y="3005"/>
                  </a:cubicBezTo>
                  <a:lnTo>
                    <a:pt x="951" y="3005"/>
                  </a:lnTo>
                  <a:cubicBezTo>
                    <a:pt x="951" y="3069"/>
                    <a:pt x="983" y="3100"/>
                    <a:pt x="1014" y="3100"/>
                  </a:cubicBezTo>
                  <a:cubicBezTo>
                    <a:pt x="1046" y="3132"/>
                    <a:pt x="1093" y="3148"/>
                    <a:pt x="1137" y="3148"/>
                  </a:cubicBezTo>
                  <a:cubicBezTo>
                    <a:pt x="1181" y="3148"/>
                    <a:pt x="1220" y="3132"/>
                    <a:pt x="1236" y="3100"/>
                  </a:cubicBezTo>
                  <a:cubicBezTo>
                    <a:pt x="1363" y="2974"/>
                    <a:pt x="1489" y="2815"/>
                    <a:pt x="1584" y="2689"/>
                  </a:cubicBezTo>
                  <a:cubicBezTo>
                    <a:pt x="1616" y="2689"/>
                    <a:pt x="1616" y="2657"/>
                    <a:pt x="1648" y="2657"/>
                  </a:cubicBezTo>
                  <a:cubicBezTo>
                    <a:pt x="1553" y="4114"/>
                    <a:pt x="1521" y="5444"/>
                    <a:pt x="1616" y="6679"/>
                  </a:cubicBezTo>
                  <a:cubicBezTo>
                    <a:pt x="1616" y="6710"/>
                    <a:pt x="1648" y="6742"/>
                    <a:pt x="1679" y="6774"/>
                  </a:cubicBezTo>
                  <a:lnTo>
                    <a:pt x="1584" y="6837"/>
                  </a:lnTo>
                  <a:lnTo>
                    <a:pt x="1679" y="6837"/>
                  </a:lnTo>
                  <a:cubicBezTo>
                    <a:pt x="1711" y="6932"/>
                    <a:pt x="1743" y="6964"/>
                    <a:pt x="1838" y="6995"/>
                  </a:cubicBezTo>
                  <a:cubicBezTo>
                    <a:pt x="1964" y="7027"/>
                    <a:pt x="2123" y="7059"/>
                    <a:pt x="2281" y="7059"/>
                  </a:cubicBezTo>
                  <a:cubicBezTo>
                    <a:pt x="2566" y="7059"/>
                    <a:pt x="2851" y="6995"/>
                    <a:pt x="3104" y="6964"/>
                  </a:cubicBezTo>
                  <a:lnTo>
                    <a:pt x="3168" y="6964"/>
                  </a:lnTo>
                  <a:cubicBezTo>
                    <a:pt x="3231" y="6964"/>
                    <a:pt x="3263" y="6900"/>
                    <a:pt x="3294" y="6837"/>
                  </a:cubicBezTo>
                  <a:cubicBezTo>
                    <a:pt x="3294" y="6805"/>
                    <a:pt x="3294" y="6742"/>
                    <a:pt x="3263" y="6710"/>
                  </a:cubicBezTo>
                  <a:cubicBezTo>
                    <a:pt x="3263" y="6140"/>
                    <a:pt x="3294" y="5570"/>
                    <a:pt x="3294" y="5000"/>
                  </a:cubicBezTo>
                  <a:cubicBezTo>
                    <a:pt x="3326" y="3417"/>
                    <a:pt x="3358" y="1802"/>
                    <a:pt x="3168" y="250"/>
                  </a:cubicBezTo>
                  <a:cubicBezTo>
                    <a:pt x="3168" y="187"/>
                    <a:pt x="3136" y="123"/>
                    <a:pt x="3104" y="123"/>
                  </a:cubicBezTo>
                  <a:cubicBezTo>
                    <a:pt x="3073" y="123"/>
                    <a:pt x="3073" y="92"/>
                    <a:pt x="3041" y="92"/>
                  </a:cubicBezTo>
                  <a:lnTo>
                    <a:pt x="3009" y="92"/>
                  </a:lnTo>
                  <a:cubicBezTo>
                    <a:pt x="2764" y="22"/>
                    <a:pt x="2490" y="0"/>
                    <a:pt x="2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8111585" y="3946397"/>
              <a:ext cx="34697" cy="10323"/>
            </a:xfrm>
            <a:custGeom>
              <a:avLst/>
              <a:gdLst/>
              <a:ahLst/>
              <a:cxnLst/>
              <a:rect l="l" t="t" r="r" b="b"/>
              <a:pathLst>
                <a:path w="1173" h="349" extrusionOk="0">
                  <a:moveTo>
                    <a:pt x="159" y="0"/>
                  </a:moveTo>
                  <a:cubicBezTo>
                    <a:pt x="95" y="0"/>
                    <a:pt x="32" y="32"/>
                    <a:pt x="32" y="95"/>
                  </a:cubicBezTo>
                  <a:lnTo>
                    <a:pt x="0" y="222"/>
                  </a:lnTo>
                  <a:lnTo>
                    <a:pt x="95" y="222"/>
                  </a:lnTo>
                  <a:cubicBezTo>
                    <a:pt x="349" y="317"/>
                    <a:pt x="634" y="348"/>
                    <a:pt x="887" y="348"/>
                  </a:cubicBezTo>
                  <a:lnTo>
                    <a:pt x="1045" y="348"/>
                  </a:lnTo>
                  <a:cubicBezTo>
                    <a:pt x="1077" y="348"/>
                    <a:pt x="1140" y="317"/>
                    <a:pt x="1140" y="285"/>
                  </a:cubicBezTo>
                  <a:cubicBezTo>
                    <a:pt x="1172" y="253"/>
                    <a:pt x="1172" y="190"/>
                    <a:pt x="1140" y="158"/>
                  </a:cubicBezTo>
                  <a:cubicBezTo>
                    <a:pt x="1109" y="95"/>
                    <a:pt x="1077" y="95"/>
                    <a:pt x="1014" y="95"/>
                  </a:cubicBezTo>
                  <a:cubicBezTo>
                    <a:pt x="942" y="103"/>
                    <a:pt x="871" y="107"/>
                    <a:pt x="800" y="107"/>
                  </a:cubicBezTo>
                  <a:cubicBezTo>
                    <a:pt x="586" y="107"/>
                    <a:pt x="372" y="71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42"/>
          <p:cNvGrpSpPr/>
          <p:nvPr/>
        </p:nvGrpSpPr>
        <p:grpSpPr>
          <a:xfrm>
            <a:off x="3727488" y="3545143"/>
            <a:ext cx="590180" cy="636384"/>
            <a:chOff x="3727488" y="3545143"/>
            <a:chExt cx="590180" cy="636384"/>
          </a:xfrm>
        </p:grpSpPr>
        <p:sp>
          <p:nvSpPr>
            <p:cNvPr id="1393" name="Google Shape;1393;p42"/>
            <p:cNvSpPr/>
            <p:nvPr/>
          </p:nvSpPr>
          <p:spPr>
            <a:xfrm>
              <a:off x="3727488" y="3545143"/>
              <a:ext cx="590180" cy="636384"/>
            </a:xfrm>
            <a:custGeom>
              <a:avLst/>
              <a:gdLst/>
              <a:ahLst/>
              <a:cxnLst/>
              <a:rect l="l" t="t" r="r" b="b"/>
              <a:pathLst>
                <a:path w="19952" h="21514" extrusionOk="0">
                  <a:moveTo>
                    <a:pt x="6353" y="446"/>
                  </a:moveTo>
                  <a:cubicBezTo>
                    <a:pt x="6399" y="446"/>
                    <a:pt x="6446" y="448"/>
                    <a:pt x="6492" y="454"/>
                  </a:cubicBezTo>
                  <a:cubicBezTo>
                    <a:pt x="7886" y="486"/>
                    <a:pt x="8361" y="1784"/>
                    <a:pt x="8487" y="2386"/>
                  </a:cubicBezTo>
                  <a:cubicBezTo>
                    <a:pt x="7821" y="2164"/>
                    <a:pt x="7106" y="2063"/>
                    <a:pt x="6363" y="2063"/>
                  </a:cubicBezTo>
                  <a:cubicBezTo>
                    <a:pt x="6259" y="2063"/>
                    <a:pt x="6154" y="2065"/>
                    <a:pt x="6049" y="2069"/>
                  </a:cubicBezTo>
                  <a:cubicBezTo>
                    <a:pt x="5415" y="2133"/>
                    <a:pt x="4814" y="2259"/>
                    <a:pt x="4244" y="2481"/>
                  </a:cubicBezTo>
                  <a:cubicBezTo>
                    <a:pt x="4275" y="2291"/>
                    <a:pt x="4307" y="2133"/>
                    <a:pt x="4370" y="1974"/>
                  </a:cubicBezTo>
                  <a:cubicBezTo>
                    <a:pt x="4592" y="2006"/>
                    <a:pt x="4782" y="2038"/>
                    <a:pt x="4972" y="2038"/>
                  </a:cubicBezTo>
                  <a:cubicBezTo>
                    <a:pt x="5099" y="2038"/>
                    <a:pt x="5194" y="2006"/>
                    <a:pt x="5289" y="2006"/>
                  </a:cubicBezTo>
                  <a:cubicBezTo>
                    <a:pt x="5384" y="2006"/>
                    <a:pt x="5447" y="1943"/>
                    <a:pt x="5415" y="1848"/>
                  </a:cubicBezTo>
                  <a:cubicBezTo>
                    <a:pt x="5415" y="1784"/>
                    <a:pt x="5352" y="1721"/>
                    <a:pt x="5289" y="1721"/>
                  </a:cubicBezTo>
                  <a:cubicBezTo>
                    <a:pt x="5205" y="1730"/>
                    <a:pt x="5125" y="1734"/>
                    <a:pt x="5046" y="1734"/>
                  </a:cubicBezTo>
                  <a:cubicBezTo>
                    <a:pt x="4855" y="1734"/>
                    <a:pt x="4676" y="1712"/>
                    <a:pt x="4497" y="1689"/>
                  </a:cubicBezTo>
                  <a:cubicBezTo>
                    <a:pt x="4560" y="1594"/>
                    <a:pt x="4624" y="1468"/>
                    <a:pt x="4719" y="1341"/>
                  </a:cubicBezTo>
                  <a:cubicBezTo>
                    <a:pt x="4830" y="1349"/>
                    <a:pt x="4938" y="1353"/>
                    <a:pt x="5046" y="1353"/>
                  </a:cubicBezTo>
                  <a:cubicBezTo>
                    <a:pt x="5368" y="1353"/>
                    <a:pt x="5677" y="1317"/>
                    <a:pt x="5986" y="1246"/>
                  </a:cubicBezTo>
                  <a:cubicBezTo>
                    <a:pt x="6049" y="1246"/>
                    <a:pt x="6112" y="1183"/>
                    <a:pt x="6081" y="1088"/>
                  </a:cubicBezTo>
                  <a:cubicBezTo>
                    <a:pt x="6081" y="1024"/>
                    <a:pt x="5986" y="961"/>
                    <a:pt x="5922" y="961"/>
                  </a:cubicBezTo>
                  <a:cubicBezTo>
                    <a:pt x="5574" y="1024"/>
                    <a:pt x="5257" y="1056"/>
                    <a:pt x="4940" y="1056"/>
                  </a:cubicBezTo>
                  <a:cubicBezTo>
                    <a:pt x="5067" y="961"/>
                    <a:pt x="5194" y="834"/>
                    <a:pt x="5352" y="771"/>
                  </a:cubicBezTo>
                  <a:cubicBezTo>
                    <a:pt x="5352" y="771"/>
                    <a:pt x="5384" y="803"/>
                    <a:pt x="5415" y="803"/>
                  </a:cubicBezTo>
                  <a:cubicBezTo>
                    <a:pt x="5796" y="866"/>
                    <a:pt x="6112" y="898"/>
                    <a:pt x="6397" y="898"/>
                  </a:cubicBezTo>
                  <a:lnTo>
                    <a:pt x="6587" y="898"/>
                  </a:lnTo>
                  <a:cubicBezTo>
                    <a:pt x="6682" y="898"/>
                    <a:pt x="6746" y="803"/>
                    <a:pt x="6746" y="739"/>
                  </a:cubicBezTo>
                  <a:cubicBezTo>
                    <a:pt x="6746" y="644"/>
                    <a:pt x="6682" y="581"/>
                    <a:pt x="6587" y="581"/>
                  </a:cubicBezTo>
                  <a:cubicBezTo>
                    <a:pt x="6271" y="581"/>
                    <a:pt x="6017" y="581"/>
                    <a:pt x="5764" y="549"/>
                  </a:cubicBezTo>
                  <a:cubicBezTo>
                    <a:pt x="5945" y="497"/>
                    <a:pt x="6147" y="446"/>
                    <a:pt x="6353" y="446"/>
                  </a:cubicBezTo>
                  <a:close/>
                  <a:moveTo>
                    <a:pt x="8804" y="1594"/>
                  </a:moveTo>
                  <a:lnTo>
                    <a:pt x="8804" y="1594"/>
                  </a:lnTo>
                  <a:cubicBezTo>
                    <a:pt x="12288" y="3336"/>
                    <a:pt x="15233" y="4634"/>
                    <a:pt x="17988" y="5711"/>
                  </a:cubicBezTo>
                  <a:cubicBezTo>
                    <a:pt x="17988" y="5711"/>
                    <a:pt x="17956" y="5743"/>
                    <a:pt x="17956" y="5743"/>
                  </a:cubicBezTo>
                  <a:cubicBezTo>
                    <a:pt x="17925" y="5806"/>
                    <a:pt x="17893" y="5870"/>
                    <a:pt x="17925" y="5933"/>
                  </a:cubicBezTo>
                  <a:cubicBezTo>
                    <a:pt x="17925" y="5933"/>
                    <a:pt x="17956" y="5965"/>
                    <a:pt x="17956" y="5965"/>
                  </a:cubicBezTo>
                  <a:cubicBezTo>
                    <a:pt x="17893" y="6060"/>
                    <a:pt x="17830" y="6155"/>
                    <a:pt x="17798" y="6250"/>
                  </a:cubicBezTo>
                  <a:cubicBezTo>
                    <a:pt x="17196" y="5996"/>
                    <a:pt x="16595" y="5743"/>
                    <a:pt x="15961" y="5489"/>
                  </a:cubicBezTo>
                  <a:cubicBezTo>
                    <a:pt x="15138" y="5141"/>
                    <a:pt x="14251" y="4793"/>
                    <a:pt x="13396" y="4413"/>
                  </a:cubicBezTo>
                  <a:cubicBezTo>
                    <a:pt x="13048" y="4254"/>
                    <a:pt x="12668" y="4128"/>
                    <a:pt x="12256" y="3969"/>
                  </a:cubicBezTo>
                  <a:cubicBezTo>
                    <a:pt x="11116" y="3526"/>
                    <a:pt x="9818" y="3051"/>
                    <a:pt x="8994" y="2259"/>
                  </a:cubicBezTo>
                  <a:cubicBezTo>
                    <a:pt x="8962" y="2038"/>
                    <a:pt x="8899" y="1816"/>
                    <a:pt x="8804" y="1594"/>
                  </a:cubicBezTo>
                  <a:close/>
                  <a:moveTo>
                    <a:pt x="18717" y="5901"/>
                  </a:moveTo>
                  <a:cubicBezTo>
                    <a:pt x="18907" y="5901"/>
                    <a:pt x="19097" y="5965"/>
                    <a:pt x="19223" y="6091"/>
                  </a:cubicBezTo>
                  <a:cubicBezTo>
                    <a:pt x="19382" y="6218"/>
                    <a:pt x="19477" y="6408"/>
                    <a:pt x="19477" y="6598"/>
                  </a:cubicBezTo>
                  <a:cubicBezTo>
                    <a:pt x="19477" y="6788"/>
                    <a:pt x="19350" y="7010"/>
                    <a:pt x="19160" y="7136"/>
                  </a:cubicBezTo>
                  <a:cubicBezTo>
                    <a:pt x="19021" y="7229"/>
                    <a:pt x="18848" y="7288"/>
                    <a:pt x="18690" y="7288"/>
                  </a:cubicBezTo>
                  <a:cubicBezTo>
                    <a:pt x="18633" y="7288"/>
                    <a:pt x="18577" y="7280"/>
                    <a:pt x="18526" y="7263"/>
                  </a:cubicBezTo>
                  <a:cubicBezTo>
                    <a:pt x="18431" y="7231"/>
                    <a:pt x="18273" y="7136"/>
                    <a:pt x="18178" y="6915"/>
                  </a:cubicBezTo>
                  <a:cubicBezTo>
                    <a:pt x="18178" y="6820"/>
                    <a:pt x="18146" y="6725"/>
                    <a:pt x="18146" y="6661"/>
                  </a:cubicBezTo>
                  <a:cubicBezTo>
                    <a:pt x="18210" y="6598"/>
                    <a:pt x="18210" y="6535"/>
                    <a:pt x="18178" y="6471"/>
                  </a:cubicBezTo>
                  <a:cubicBezTo>
                    <a:pt x="18241" y="6250"/>
                    <a:pt x="18368" y="6060"/>
                    <a:pt x="18558" y="5996"/>
                  </a:cubicBezTo>
                  <a:cubicBezTo>
                    <a:pt x="18590" y="5965"/>
                    <a:pt x="18622" y="5933"/>
                    <a:pt x="18653" y="5901"/>
                  </a:cubicBezTo>
                  <a:close/>
                  <a:moveTo>
                    <a:pt x="6302" y="2544"/>
                  </a:moveTo>
                  <a:cubicBezTo>
                    <a:pt x="7126" y="2544"/>
                    <a:pt x="7917" y="2671"/>
                    <a:pt x="8677" y="2956"/>
                  </a:cubicBezTo>
                  <a:cubicBezTo>
                    <a:pt x="8709" y="2988"/>
                    <a:pt x="8741" y="2988"/>
                    <a:pt x="8772" y="3019"/>
                  </a:cubicBezTo>
                  <a:cubicBezTo>
                    <a:pt x="11084" y="3969"/>
                    <a:pt x="12573" y="6376"/>
                    <a:pt x="12509" y="8973"/>
                  </a:cubicBezTo>
                  <a:cubicBezTo>
                    <a:pt x="12478" y="8973"/>
                    <a:pt x="12446" y="8973"/>
                    <a:pt x="12414" y="9005"/>
                  </a:cubicBezTo>
                  <a:cubicBezTo>
                    <a:pt x="9985" y="9639"/>
                    <a:pt x="7712" y="9962"/>
                    <a:pt x="5475" y="9962"/>
                  </a:cubicBezTo>
                  <a:cubicBezTo>
                    <a:pt x="3804" y="9962"/>
                    <a:pt x="2154" y="9782"/>
                    <a:pt x="475" y="9416"/>
                  </a:cubicBezTo>
                  <a:cubicBezTo>
                    <a:pt x="475" y="9353"/>
                    <a:pt x="475" y="9290"/>
                    <a:pt x="475" y="9226"/>
                  </a:cubicBezTo>
                  <a:cubicBezTo>
                    <a:pt x="1964" y="9226"/>
                    <a:pt x="3389" y="9290"/>
                    <a:pt x="4845" y="9416"/>
                  </a:cubicBezTo>
                  <a:cubicBezTo>
                    <a:pt x="4862" y="9422"/>
                    <a:pt x="4878" y="9425"/>
                    <a:pt x="4893" y="9425"/>
                  </a:cubicBezTo>
                  <a:cubicBezTo>
                    <a:pt x="4962" y="9425"/>
                    <a:pt x="5009" y="9368"/>
                    <a:pt x="5035" y="9290"/>
                  </a:cubicBezTo>
                  <a:cubicBezTo>
                    <a:pt x="5035" y="9195"/>
                    <a:pt x="4972" y="9131"/>
                    <a:pt x="4877" y="9100"/>
                  </a:cubicBezTo>
                  <a:cubicBezTo>
                    <a:pt x="3785" y="8957"/>
                    <a:pt x="2674" y="8886"/>
                    <a:pt x="1573" y="8886"/>
                  </a:cubicBezTo>
                  <a:cubicBezTo>
                    <a:pt x="1205" y="8886"/>
                    <a:pt x="839" y="8894"/>
                    <a:pt x="475" y="8910"/>
                  </a:cubicBezTo>
                  <a:cubicBezTo>
                    <a:pt x="475" y="8751"/>
                    <a:pt x="475" y="8593"/>
                    <a:pt x="475" y="8435"/>
                  </a:cubicBezTo>
                  <a:cubicBezTo>
                    <a:pt x="632" y="8441"/>
                    <a:pt x="789" y="8443"/>
                    <a:pt x="946" y="8443"/>
                  </a:cubicBezTo>
                  <a:cubicBezTo>
                    <a:pt x="1644" y="8443"/>
                    <a:pt x="2342" y="8391"/>
                    <a:pt x="3040" y="8340"/>
                  </a:cubicBezTo>
                  <a:cubicBezTo>
                    <a:pt x="3104" y="8308"/>
                    <a:pt x="3167" y="8245"/>
                    <a:pt x="3167" y="8150"/>
                  </a:cubicBezTo>
                  <a:cubicBezTo>
                    <a:pt x="3167" y="8086"/>
                    <a:pt x="3104" y="8023"/>
                    <a:pt x="3009" y="8023"/>
                  </a:cubicBezTo>
                  <a:cubicBezTo>
                    <a:pt x="2217" y="8086"/>
                    <a:pt x="1394" y="8118"/>
                    <a:pt x="507" y="8118"/>
                  </a:cubicBezTo>
                  <a:cubicBezTo>
                    <a:pt x="538" y="7991"/>
                    <a:pt x="538" y="7833"/>
                    <a:pt x="570" y="7675"/>
                  </a:cubicBezTo>
                  <a:cubicBezTo>
                    <a:pt x="1679" y="7611"/>
                    <a:pt x="2771" y="7588"/>
                    <a:pt x="3816" y="7588"/>
                  </a:cubicBezTo>
                  <a:cubicBezTo>
                    <a:pt x="4861" y="7588"/>
                    <a:pt x="5859" y="7611"/>
                    <a:pt x="6777" y="7643"/>
                  </a:cubicBezTo>
                  <a:cubicBezTo>
                    <a:pt x="6841" y="7643"/>
                    <a:pt x="6936" y="7580"/>
                    <a:pt x="6936" y="7485"/>
                  </a:cubicBezTo>
                  <a:cubicBezTo>
                    <a:pt x="6936" y="7390"/>
                    <a:pt x="6872" y="7326"/>
                    <a:pt x="6777" y="7295"/>
                  </a:cubicBezTo>
                  <a:cubicBezTo>
                    <a:pt x="5976" y="7253"/>
                    <a:pt x="5138" y="7230"/>
                    <a:pt x="4258" y="7230"/>
                  </a:cubicBezTo>
                  <a:cubicBezTo>
                    <a:pt x="3123" y="7230"/>
                    <a:pt x="1918" y="7269"/>
                    <a:pt x="633" y="7358"/>
                  </a:cubicBezTo>
                  <a:cubicBezTo>
                    <a:pt x="697" y="7200"/>
                    <a:pt x="728" y="7010"/>
                    <a:pt x="792" y="6820"/>
                  </a:cubicBezTo>
                  <a:cubicBezTo>
                    <a:pt x="943" y="6825"/>
                    <a:pt x="1095" y="6828"/>
                    <a:pt x="1246" y="6828"/>
                  </a:cubicBezTo>
                  <a:cubicBezTo>
                    <a:pt x="1948" y="6828"/>
                    <a:pt x="2642" y="6771"/>
                    <a:pt x="3294" y="6693"/>
                  </a:cubicBezTo>
                  <a:cubicBezTo>
                    <a:pt x="3389" y="6693"/>
                    <a:pt x="3452" y="6630"/>
                    <a:pt x="3452" y="6535"/>
                  </a:cubicBezTo>
                  <a:cubicBezTo>
                    <a:pt x="3426" y="6456"/>
                    <a:pt x="3378" y="6400"/>
                    <a:pt x="3327" y="6400"/>
                  </a:cubicBezTo>
                  <a:cubicBezTo>
                    <a:pt x="3316" y="6400"/>
                    <a:pt x="3305" y="6402"/>
                    <a:pt x="3294" y="6408"/>
                  </a:cubicBezTo>
                  <a:cubicBezTo>
                    <a:pt x="2621" y="6460"/>
                    <a:pt x="1970" y="6511"/>
                    <a:pt x="1340" y="6511"/>
                  </a:cubicBezTo>
                  <a:cubicBezTo>
                    <a:pt x="1199" y="6511"/>
                    <a:pt x="1058" y="6509"/>
                    <a:pt x="918" y="6503"/>
                  </a:cubicBezTo>
                  <a:cubicBezTo>
                    <a:pt x="982" y="6313"/>
                    <a:pt x="1045" y="6155"/>
                    <a:pt x="1140" y="5965"/>
                  </a:cubicBezTo>
                  <a:cubicBezTo>
                    <a:pt x="2819" y="5933"/>
                    <a:pt x="4782" y="5933"/>
                    <a:pt x="6714" y="5838"/>
                  </a:cubicBezTo>
                  <a:cubicBezTo>
                    <a:pt x="6809" y="5838"/>
                    <a:pt x="6872" y="5775"/>
                    <a:pt x="6872" y="5680"/>
                  </a:cubicBezTo>
                  <a:cubicBezTo>
                    <a:pt x="6872" y="5585"/>
                    <a:pt x="6809" y="5521"/>
                    <a:pt x="6714" y="5521"/>
                  </a:cubicBezTo>
                  <a:cubicBezTo>
                    <a:pt x="5004" y="5521"/>
                    <a:pt x="3294" y="5585"/>
                    <a:pt x="1299" y="5648"/>
                  </a:cubicBezTo>
                  <a:cubicBezTo>
                    <a:pt x="1425" y="5394"/>
                    <a:pt x="1584" y="5173"/>
                    <a:pt x="1742" y="4951"/>
                  </a:cubicBezTo>
                  <a:cubicBezTo>
                    <a:pt x="1774" y="4951"/>
                    <a:pt x="1805" y="4983"/>
                    <a:pt x="1837" y="4983"/>
                  </a:cubicBezTo>
                  <a:cubicBezTo>
                    <a:pt x="2597" y="4951"/>
                    <a:pt x="3294" y="4935"/>
                    <a:pt x="3951" y="4935"/>
                  </a:cubicBezTo>
                  <a:cubicBezTo>
                    <a:pt x="4608" y="4935"/>
                    <a:pt x="5225" y="4951"/>
                    <a:pt x="5827" y="4983"/>
                  </a:cubicBezTo>
                  <a:lnTo>
                    <a:pt x="5859" y="4983"/>
                  </a:lnTo>
                  <a:cubicBezTo>
                    <a:pt x="5922" y="4983"/>
                    <a:pt x="5986" y="4919"/>
                    <a:pt x="6017" y="4824"/>
                  </a:cubicBezTo>
                  <a:cubicBezTo>
                    <a:pt x="6017" y="4729"/>
                    <a:pt x="5954" y="4666"/>
                    <a:pt x="5859" y="4634"/>
                  </a:cubicBezTo>
                  <a:cubicBezTo>
                    <a:pt x="5233" y="4606"/>
                    <a:pt x="4632" y="4590"/>
                    <a:pt x="4051" y="4590"/>
                  </a:cubicBezTo>
                  <a:cubicBezTo>
                    <a:pt x="3339" y="4590"/>
                    <a:pt x="2658" y="4614"/>
                    <a:pt x="1995" y="4666"/>
                  </a:cubicBezTo>
                  <a:cubicBezTo>
                    <a:pt x="2217" y="4381"/>
                    <a:pt x="2439" y="4128"/>
                    <a:pt x="2724" y="3906"/>
                  </a:cubicBezTo>
                  <a:cubicBezTo>
                    <a:pt x="2724" y="3938"/>
                    <a:pt x="2755" y="3938"/>
                    <a:pt x="2755" y="3938"/>
                  </a:cubicBezTo>
                  <a:lnTo>
                    <a:pt x="2914" y="4001"/>
                  </a:lnTo>
                  <a:cubicBezTo>
                    <a:pt x="3009" y="4001"/>
                    <a:pt x="3072" y="4001"/>
                    <a:pt x="3104" y="3906"/>
                  </a:cubicBezTo>
                  <a:cubicBezTo>
                    <a:pt x="3420" y="3991"/>
                    <a:pt x="3779" y="4005"/>
                    <a:pt x="4133" y="4005"/>
                  </a:cubicBezTo>
                  <a:cubicBezTo>
                    <a:pt x="4311" y="4005"/>
                    <a:pt x="4487" y="4001"/>
                    <a:pt x="4655" y="4001"/>
                  </a:cubicBezTo>
                  <a:cubicBezTo>
                    <a:pt x="4877" y="3969"/>
                    <a:pt x="5067" y="3969"/>
                    <a:pt x="5257" y="3969"/>
                  </a:cubicBezTo>
                  <a:lnTo>
                    <a:pt x="7696" y="3969"/>
                  </a:lnTo>
                  <a:cubicBezTo>
                    <a:pt x="7791" y="3938"/>
                    <a:pt x="7886" y="3874"/>
                    <a:pt x="7886" y="3779"/>
                  </a:cubicBezTo>
                  <a:cubicBezTo>
                    <a:pt x="7886" y="3684"/>
                    <a:pt x="7791" y="3589"/>
                    <a:pt x="7696" y="3589"/>
                  </a:cubicBezTo>
                  <a:cubicBezTo>
                    <a:pt x="7242" y="3579"/>
                    <a:pt x="6788" y="3575"/>
                    <a:pt x="6335" y="3575"/>
                  </a:cubicBezTo>
                  <a:cubicBezTo>
                    <a:pt x="5430" y="3575"/>
                    <a:pt x="4529" y="3589"/>
                    <a:pt x="3642" y="3589"/>
                  </a:cubicBezTo>
                  <a:lnTo>
                    <a:pt x="3104" y="3589"/>
                  </a:lnTo>
                  <a:cubicBezTo>
                    <a:pt x="3357" y="3431"/>
                    <a:pt x="3579" y="3304"/>
                    <a:pt x="3832" y="3178"/>
                  </a:cubicBezTo>
                  <a:cubicBezTo>
                    <a:pt x="3864" y="3178"/>
                    <a:pt x="3927" y="3209"/>
                    <a:pt x="3959" y="3209"/>
                  </a:cubicBezTo>
                  <a:cubicBezTo>
                    <a:pt x="4446" y="3163"/>
                    <a:pt x="4983" y="3134"/>
                    <a:pt x="5572" y="3134"/>
                  </a:cubicBezTo>
                  <a:cubicBezTo>
                    <a:pt x="5787" y="3134"/>
                    <a:pt x="6010" y="3138"/>
                    <a:pt x="6239" y="3146"/>
                  </a:cubicBezTo>
                  <a:cubicBezTo>
                    <a:pt x="6334" y="3146"/>
                    <a:pt x="6397" y="3083"/>
                    <a:pt x="6397" y="2988"/>
                  </a:cubicBezTo>
                  <a:cubicBezTo>
                    <a:pt x="6397" y="2861"/>
                    <a:pt x="6334" y="2798"/>
                    <a:pt x="6239" y="2798"/>
                  </a:cubicBezTo>
                  <a:cubicBezTo>
                    <a:pt x="6001" y="2782"/>
                    <a:pt x="5772" y="2774"/>
                    <a:pt x="5538" y="2774"/>
                  </a:cubicBezTo>
                  <a:cubicBezTo>
                    <a:pt x="5305" y="2774"/>
                    <a:pt x="5067" y="2782"/>
                    <a:pt x="4814" y="2798"/>
                  </a:cubicBezTo>
                  <a:cubicBezTo>
                    <a:pt x="5320" y="2639"/>
                    <a:pt x="5796" y="2576"/>
                    <a:pt x="6302" y="2544"/>
                  </a:cubicBezTo>
                  <a:close/>
                  <a:moveTo>
                    <a:pt x="8709" y="10367"/>
                  </a:moveTo>
                  <a:lnTo>
                    <a:pt x="8709" y="10367"/>
                  </a:lnTo>
                  <a:cubicBezTo>
                    <a:pt x="8329" y="11507"/>
                    <a:pt x="7411" y="11950"/>
                    <a:pt x="6651" y="11982"/>
                  </a:cubicBezTo>
                  <a:cubicBezTo>
                    <a:pt x="6625" y="11982"/>
                    <a:pt x="6599" y="11983"/>
                    <a:pt x="6573" y="11983"/>
                  </a:cubicBezTo>
                  <a:cubicBezTo>
                    <a:pt x="5626" y="11983"/>
                    <a:pt x="4836" y="11419"/>
                    <a:pt x="4497" y="10525"/>
                  </a:cubicBezTo>
                  <a:lnTo>
                    <a:pt x="4497" y="10525"/>
                  </a:lnTo>
                  <a:cubicBezTo>
                    <a:pt x="4938" y="10554"/>
                    <a:pt x="5376" y="10568"/>
                    <a:pt x="5813" y="10568"/>
                  </a:cubicBezTo>
                  <a:cubicBezTo>
                    <a:pt x="6785" y="10568"/>
                    <a:pt x="7747" y="10498"/>
                    <a:pt x="8709" y="10367"/>
                  </a:cubicBezTo>
                  <a:close/>
                  <a:moveTo>
                    <a:pt x="18685" y="7738"/>
                  </a:moveTo>
                  <a:cubicBezTo>
                    <a:pt x="16595" y="10652"/>
                    <a:pt x="14821" y="13818"/>
                    <a:pt x="13523" y="16890"/>
                  </a:cubicBezTo>
                  <a:cubicBezTo>
                    <a:pt x="13491" y="16922"/>
                    <a:pt x="13459" y="16954"/>
                    <a:pt x="13428" y="16985"/>
                  </a:cubicBezTo>
                  <a:cubicBezTo>
                    <a:pt x="13428" y="17017"/>
                    <a:pt x="13428" y="17080"/>
                    <a:pt x="13428" y="17112"/>
                  </a:cubicBezTo>
                  <a:lnTo>
                    <a:pt x="13396" y="17207"/>
                  </a:lnTo>
                  <a:lnTo>
                    <a:pt x="13238" y="17587"/>
                  </a:lnTo>
                  <a:lnTo>
                    <a:pt x="13206" y="17397"/>
                  </a:lnTo>
                  <a:lnTo>
                    <a:pt x="13143" y="17777"/>
                  </a:lnTo>
                  <a:cubicBezTo>
                    <a:pt x="13079" y="17777"/>
                    <a:pt x="13048" y="17809"/>
                    <a:pt x="12984" y="17840"/>
                  </a:cubicBezTo>
                  <a:cubicBezTo>
                    <a:pt x="12826" y="17967"/>
                    <a:pt x="12668" y="18094"/>
                    <a:pt x="12446" y="18094"/>
                  </a:cubicBezTo>
                  <a:cubicBezTo>
                    <a:pt x="12319" y="18094"/>
                    <a:pt x="12319" y="18094"/>
                    <a:pt x="12319" y="18030"/>
                  </a:cubicBezTo>
                  <a:cubicBezTo>
                    <a:pt x="12288" y="17904"/>
                    <a:pt x="12319" y="17809"/>
                    <a:pt x="12383" y="17682"/>
                  </a:cubicBezTo>
                  <a:cubicBezTo>
                    <a:pt x="12446" y="17650"/>
                    <a:pt x="12446" y="17555"/>
                    <a:pt x="12383" y="17524"/>
                  </a:cubicBezTo>
                  <a:cubicBezTo>
                    <a:pt x="12383" y="17524"/>
                    <a:pt x="12383" y="17524"/>
                    <a:pt x="12383" y="17492"/>
                  </a:cubicBezTo>
                  <a:cubicBezTo>
                    <a:pt x="14283" y="14072"/>
                    <a:pt x="16278" y="10873"/>
                    <a:pt x="18526" y="7738"/>
                  </a:cubicBezTo>
                  <a:close/>
                  <a:moveTo>
                    <a:pt x="6714" y="18980"/>
                  </a:moveTo>
                  <a:cubicBezTo>
                    <a:pt x="6809" y="19107"/>
                    <a:pt x="6904" y="19202"/>
                    <a:pt x="7031" y="19265"/>
                  </a:cubicBezTo>
                  <a:cubicBezTo>
                    <a:pt x="6904" y="19265"/>
                    <a:pt x="6809" y="19265"/>
                    <a:pt x="6714" y="19234"/>
                  </a:cubicBezTo>
                  <a:cubicBezTo>
                    <a:pt x="6714" y="19139"/>
                    <a:pt x="6714" y="19075"/>
                    <a:pt x="6714" y="18980"/>
                  </a:cubicBezTo>
                  <a:close/>
                  <a:moveTo>
                    <a:pt x="12224" y="16827"/>
                  </a:moveTo>
                  <a:lnTo>
                    <a:pt x="12193" y="16890"/>
                  </a:lnTo>
                  <a:cubicBezTo>
                    <a:pt x="12098" y="17112"/>
                    <a:pt x="12003" y="17302"/>
                    <a:pt x="11908" y="17524"/>
                  </a:cubicBezTo>
                  <a:cubicBezTo>
                    <a:pt x="11876" y="17587"/>
                    <a:pt x="11876" y="17650"/>
                    <a:pt x="11939" y="17714"/>
                  </a:cubicBezTo>
                  <a:cubicBezTo>
                    <a:pt x="11939" y="17745"/>
                    <a:pt x="11939" y="17745"/>
                    <a:pt x="11971" y="17745"/>
                  </a:cubicBezTo>
                  <a:cubicBezTo>
                    <a:pt x="11939" y="17840"/>
                    <a:pt x="11908" y="17935"/>
                    <a:pt x="11908" y="18030"/>
                  </a:cubicBezTo>
                  <a:cubicBezTo>
                    <a:pt x="11908" y="18220"/>
                    <a:pt x="11971" y="18410"/>
                    <a:pt x="12224" y="18474"/>
                  </a:cubicBezTo>
                  <a:cubicBezTo>
                    <a:pt x="12305" y="18498"/>
                    <a:pt x="12392" y="18510"/>
                    <a:pt x="12481" y="18510"/>
                  </a:cubicBezTo>
                  <a:cubicBezTo>
                    <a:pt x="12739" y="18510"/>
                    <a:pt x="13009" y="18409"/>
                    <a:pt x="13174" y="18220"/>
                  </a:cubicBezTo>
                  <a:lnTo>
                    <a:pt x="13206" y="18284"/>
                  </a:lnTo>
                  <a:lnTo>
                    <a:pt x="13238" y="18157"/>
                  </a:lnTo>
                  <a:lnTo>
                    <a:pt x="13269" y="18157"/>
                  </a:lnTo>
                  <a:cubicBezTo>
                    <a:pt x="13364" y="18157"/>
                    <a:pt x="13459" y="18125"/>
                    <a:pt x="13491" y="18062"/>
                  </a:cubicBezTo>
                  <a:lnTo>
                    <a:pt x="13776" y="17397"/>
                  </a:lnTo>
                  <a:lnTo>
                    <a:pt x="13871" y="17239"/>
                  </a:lnTo>
                  <a:cubicBezTo>
                    <a:pt x="14441" y="17334"/>
                    <a:pt x="15011" y="17334"/>
                    <a:pt x="15581" y="17334"/>
                  </a:cubicBezTo>
                  <a:lnTo>
                    <a:pt x="15835" y="17334"/>
                  </a:lnTo>
                  <a:cubicBezTo>
                    <a:pt x="16025" y="17334"/>
                    <a:pt x="16229" y="17320"/>
                    <a:pt x="16428" y="17320"/>
                  </a:cubicBezTo>
                  <a:cubicBezTo>
                    <a:pt x="16528" y="17320"/>
                    <a:pt x="16626" y="17323"/>
                    <a:pt x="16721" y="17334"/>
                  </a:cubicBezTo>
                  <a:cubicBezTo>
                    <a:pt x="16785" y="17365"/>
                    <a:pt x="17545" y="17524"/>
                    <a:pt x="18020" y="17777"/>
                  </a:cubicBezTo>
                  <a:cubicBezTo>
                    <a:pt x="18146" y="17935"/>
                    <a:pt x="18210" y="18062"/>
                    <a:pt x="18241" y="18189"/>
                  </a:cubicBezTo>
                  <a:cubicBezTo>
                    <a:pt x="18305" y="18379"/>
                    <a:pt x="18241" y="18537"/>
                    <a:pt x="18115" y="18759"/>
                  </a:cubicBezTo>
                  <a:cubicBezTo>
                    <a:pt x="18083" y="18790"/>
                    <a:pt x="18083" y="18822"/>
                    <a:pt x="18083" y="18885"/>
                  </a:cubicBezTo>
                  <a:cubicBezTo>
                    <a:pt x="17435" y="19603"/>
                    <a:pt x="15925" y="19745"/>
                    <a:pt x="14627" y="19745"/>
                  </a:cubicBezTo>
                  <a:cubicBezTo>
                    <a:pt x="14149" y="19745"/>
                    <a:pt x="13700" y="19726"/>
                    <a:pt x="13333" y="19709"/>
                  </a:cubicBezTo>
                  <a:cubicBezTo>
                    <a:pt x="13111" y="19709"/>
                    <a:pt x="12921" y="19677"/>
                    <a:pt x="12763" y="19677"/>
                  </a:cubicBezTo>
                  <a:lnTo>
                    <a:pt x="12256" y="19677"/>
                  </a:lnTo>
                  <a:cubicBezTo>
                    <a:pt x="11401" y="19677"/>
                    <a:pt x="10166" y="19677"/>
                    <a:pt x="9057" y="19487"/>
                  </a:cubicBezTo>
                  <a:cubicBezTo>
                    <a:pt x="9089" y="19455"/>
                    <a:pt x="9121" y="19424"/>
                    <a:pt x="9121" y="19392"/>
                  </a:cubicBezTo>
                  <a:cubicBezTo>
                    <a:pt x="9152" y="19297"/>
                    <a:pt x="9089" y="19234"/>
                    <a:pt x="9026" y="19234"/>
                  </a:cubicBezTo>
                  <a:cubicBezTo>
                    <a:pt x="8582" y="19139"/>
                    <a:pt x="8139" y="19107"/>
                    <a:pt x="7696" y="19107"/>
                  </a:cubicBezTo>
                  <a:cubicBezTo>
                    <a:pt x="7537" y="19012"/>
                    <a:pt x="7379" y="18917"/>
                    <a:pt x="7221" y="18822"/>
                  </a:cubicBezTo>
                  <a:lnTo>
                    <a:pt x="7221" y="18822"/>
                  </a:lnTo>
                  <a:cubicBezTo>
                    <a:pt x="7632" y="18885"/>
                    <a:pt x="8076" y="18917"/>
                    <a:pt x="8487" y="18949"/>
                  </a:cubicBezTo>
                  <a:cubicBezTo>
                    <a:pt x="8504" y="18954"/>
                    <a:pt x="8520" y="18957"/>
                    <a:pt x="8535" y="18957"/>
                  </a:cubicBezTo>
                  <a:cubicBezTo>
                    <a:pt x="8603" y="18957"/>
                    <a:pt x="8646" y="18900"/>
                    <a:pt x="8646" y="18822"/>
                  </a:cubicBezTo>
                  <a:cubicBezTo>
                    <a:pt x="8646" y="18759"/>
                    <a:pt x="8614" y="18664"/>
                    <a:pt x="8519" y="18664"/>
                  </a:cubicBezTo>
                  <a:cubicBezTo>
                    <a:pt x="8076" y="18600"/>
                    <a:pt x="7632" y="18569"/>
                    <a:pt x="7189" y="18537"/>
                  </a:cubicBezTo>
                  <a:lnTo>
                    <a:pt x="6936" y="18505"/>
                  </a:lnTo>
                  <a:cubicBezTo>
                    <a:pt x="6872" y="18474"/>
                    <a:pt x="6841" y="18410"/>
                    <a:pt x="6841" y="18379"/>
                  </a:cubicBezTo>
                  <a:cubicBezTo>
                    <a:pt x="6841" y="18315"/>
                    <a:pt x="6872" y="18284"/>
                    <a:pt x="6872" y="18220"/>
                  </a:cubicBezTo>
                  <a:cubicBezTo>
                    <a:pt x="7601" y="18315"/>
                    <a:pt x="8297" y="18347"/>
                    <a:pt x="9026" y="18379"/>
                  </a:cubicBezTo>
                  <a:cubicBezTo>
                    <a:pt x="9121" y="18379"/>
                    <a:pt x="9184" y="18315"/>
                    <a:pt x="9184" y="18252"/>
                  </a:cubicBezTo>
                  <a:cubicBezTo>
                    <a:pt x="9184" y="18157"/>
                    <a:pt x="9121" y="18094"/>
                    <a:pt x="9057" y="18062"/>
                  </a:cubicBezTo>
                  <a:cubicBezTo>
                    <a:pt x="8361" y="17999"/>
                    <a:pt x="7696" y="17935"/>
                    <a:pt x="7031" y="17935"/>
                  </a:cubicBezTo>
                  <a:cubicBezTo>
                    <a:pt x="7094" y="17809"/>
                    <a:pt x="7189" y="17682"/>
                    <a:pt x="7316" y="17555"/>
                  </a:cubicBezTo>
                  <a:cubicBezTo>
                    <a:pt x="8139" y="17714"/>
                    <a:pt x="8899" y="17777"/>
                    <a:pt x="9627" y="17840"/>
                  </a:cubicBezTo>
                  <a:cubicBezTo>
                    <a:pt x="9722" y="17840"/>
                    <a:pt x="9786" y="17777"/>
                    <a:pt x="9786" y="17682"/>
                  </a:cubicBezTo>
                  <a:cubicBezTo>
                    <a:pt x="9786" y="17587"/>
                    <a:pt x="9722" y="17524"/>
                    <a:pt x="9659" y="17524"/>
                  </a:cubicBezTo>
                  <a:cubicBezTo>
                    <a:pt x="8931" y="17492"/>
                    <a:pt x="8266" y="17397"/>
                    <a:pt x="7601" y="17334"/>
                  </a:cubicBezTo>
                  <a:cubicBezTo>
                    <a:pt x="7696" y="17270"/>
                    <a:pt x="7822" y="17207"/>
                    <a:pt x="7949" y="17144"/>
                  </a:cubicBezTo>
                  <a:cubicBezTo>
                    <a:pt x="7981" y="17175"/>
                    <a:pt x="8012" y="17207"/>
                    <a:pt x="8044" y="17207"/>
                  </a:cubicBezTo>
                  <a:cubicBezTo>
                    <a:pt x="9184" y="17365"/>
                    <a:pt x="10198" y="17429"/>
                    <a:pt x="11148" y="17460"/>
                  </a:cubicBezTo>
                  <a:cubicBezTo>
                    <a:pt x="11243" y="17460"/>
                    <a:pt x="11306" y="17397"/>
                    <a:pt x="11306" y="17302"/>
                  </a:cubicBezTo>
                  <a:cubicBezTo>
                    <a:pt x="11306" y="17207"/>
                    <a:pt x="11243" y="17144"/>
                    <a:pt x="11148" y="17144"/>
                  </a:cubicBezTo>
                  <a:cubicBezTo>
                    <a:pt x="10451" y="17112"/>
                    <a:pt x="9564" y="17049"/>
                    <a:pt x="8614" y="16954"/>
                  </a:cubicBezTo>
                  <a:cubicBezTo>
                    <a:pt x="8867" y="16922"/>
                    <a:pt x="9089" y="16890"/>
                    <a:pt x="9374" y="16859"/>
                  </a:cubicBezTo>
                  <a:cubicBezTo>
                    <a:pt x="10134" y="16890"/>
                    <a:pt x="10926" y="16954"/>
                    <a:pt x="11749" y="17049"/>
                  </a:cubicBezTo>
                  <a:cubicBezTo>
                    <a:pt x="11761" y="17054"/>
                    <a:pt x="11772" y="17057"/>
                    <a:pt x="11783" y="17057"/>
                  </a:cubicBezTo>
                  <a:cubicBezTo>
                    <a:pt x="11834" y="17057"/>
                    <a:pt x="11882" y="17000"/>
                    <a:pt x="11908" y="16922"/>
                  </a:cubicBezTo>
                  <a:cubicBezTo>
                    <a:pt x="11908" y="16890"/>
                    <a:pt x="11908" y="16859"/>
                    <a:pt x="11876" y="16827"/>
                  </a:cubicBezTo>
                  <a:close/>
                  <a:moveTo>
                    <a:pt x="18273" y="19455"/>
                  </a:moveTo>
                  <a:cubicBezTo>
                    <a:pt x="18241" y="19677"/>
                    <a:pt x="18241" y="19899"/>
                    <a:pt x="18241" y="20152"/>
                  </a:cubicBezTo>
                  <a:cubicBezTo>
                    <a:pt x="16202" y="20703"/>
                    <a:pt x="14228" y="20980"/>
                    <a:pt x="12291" y="20980"/>
                  </a:cubicBezTo>
                  <a:cubicBezTo>
                    <a:pt x="10439" y="20980"/>
                    <a:pt x="8620" y="20726"/>
                    <a:pt x="6809" y="20216"/>
                  </a:cubicBezTo>
                  <a:cubicBezTo>
                    <a:pt x="6809" y="20216"/>
                    <a:pt x="6809" y="20216"/>
                    <a:pt x="6809" y="20184"/>
                  </a:cubicBezTo>
                  <a:lnTo>
                    <a:pt x="6809" y="20152"/>
                  </a:lnTo>
                  <a:cubicBezTo>
                    <a:pt x="7157" y="20184"/>
                    <a:pt x="7506" y="20247"/>
                    <a:pt x="7822" y="20279"/>
                  </a:cubicBezTo>
                  <a:cubicBezTo>
                    <a:pt x="7917" y="20279"/>
                    <a:pt x="7981" y="20247"/>
                    <a:pt x="8012" y="20152"/>
                  </a:cubicBezTo>
                  <a:cubicBezTo>
                    <a:pt x="8012" y="20057"/>
                    <a:pt x="7949" y="19994"/>
                    <a:pt x="7886" y="19962"/>
                  </a:cubicBezTo>
                  <a:cubicBezTo>
                    <a:pt x="7506" y="19899"/>
                    <a:pt x="7157" y="19867"/>
                    <a:pt x="6746" y="19836"/>
                  </a:cubicBezTo>
                  <a:lnTo>
                    <a:pt x="6746" y="19804"/>
                  </a:lnTo>
                  <a:cubicBezTo>
                    <a:pt x="6746" y="19740"/>
                    <a:pt x="6746" y="19645"/>
                    <a:pt x="6714" y="19550"/>
                  </a:cubicBezTo>
                  <a:lnTo>
                    <a:pt x="6714" y="19550"/>
                  </a:lnTo>
                  <a:cubicBezTo>
                    <a:pt x="6936" y="19582"/>
                    <a:pt x="7157" y="19614"/>
                    <a:pt x="7347" y="19614"/>
                  </a:cubicBezTo>
                  <a:cubicBezTo>
                    <a:pt x="7411" y="19614"/>
                    <a:pt x="7442" y="19614"/>
                    <a:pt x="7474" y="19550"/>
                  </a:cubicBezTo>
                  <a:cubicBezTo>
                    <a:pt x="8440" y="20046"/>
                    <a:pt x="9889" y="20134"/>
                    <a:pt x="11111" y="20134"/>
                  </a:cubicBezTo>
                  <a:cubicBezTo>
                    <a:pt x="11452" y="20134"/>
                    <a:pt x="11776" y="20127"/>
                    <a:pt x="12066" y="20121"/>
                  </a:cubicBezTo>
                  <a:lnTo>
                    <a:pt x="12763" y="20121"/>
                  </a:lnTo>
                  <a:cubicBezTo>
                    <a:pt x="12921" y="20152"/>
                    <a:pt x="13143" y="20152"/>
                    <a:pt x="13364" y="20152"/>
                  </a:cubicBezTo>
                  <a:cubicBezTo>
                    <a:pt x="13818" y="20182"/>
                    <a:pt x="14360" y="20211"/>
                    <a:pt x="14924" y="20211"/>
                  </a:cubicBezTo>
                  <a:cubicBezTo>
                    <a:pt x="16173" y="20211"/>
                    <a:pt x="17531" y="20066"/>
                    <a:pt x="18273" y="19455"/>
                  </a:cubicBezTo>
                  <a:close/>
                  <a:moveTo>
                    <a:pt x="6396" y="0"/>
                  </a:moveTo>
                  <a:cubicBezTo>
                    <a:pt x="5807" y="0"/>
                    <a:pt x="5229" y="222"/>
                    <a:pt x="4750" y="644"/>
                  </a:cubicBezTo>
                  <a:cubicBezTo>
                    <a:pt x="4180" y="1151"/>
                    <a:pt x="3832" y="1879"/>
                    <a:pt x="3832" y="2639"/>
                  </a:cubicBezTo>
                  <a:cubicBezTo>
                    <a:pt x="1679" y="3621"/>
                    <a:pt x="190" y="5775"/>
                    <a:pt x="32" y="8150"/>
                  </a:cubicBezTo>
                  <a:cubicBezTo>
                    <a:pt x="0" y="8181"/>
                    <a:pt x="0" y="8213"/>
                    <a:pt x="0" y="8276"/>
                  </a:cubicBezTo>
                  <a:cubicBezTo>
                    <a:pt x="0" y="8308"/>
                    <a:pt x="0" y="8340"/>
                    <a:pt x="32" y="8371"/>
                  </a:cubicBezTo>
                  <a:cubicBezTo>
                    <a:pt x="0" y="8783"/>
                    <a:pt x="32" y="9163"/>
                    <a:pt x="95" y="9543"/>
                  </a:cubicBezTo>
                  <a:cubicBezTo>
                    <a:pt x="95" y="9606"/>
                    <a:pt x="127" y="9638"/>
                    <a:pt x="158" y="9670"/>
                  </a:cubicBezTo>
                  <a:cubicBezTo>
                    <a:pt x="190" y="9733"/>
                    <a:pt x="222" y="9796"/>
                    <a:pt x="317" y="9828"/>
                  </a:cubicBezTo>
                  <a:cubicBezTo>
                    <a:pt x="1520" y="10145"/>
                    <a:pt x="2787" y="10367"/>
                    <a:pt x="4054" y="10493"/>
                  </a:cubicBezTo>
                  <a:cubicBezTo>
                    <a:pt x="4370" y="11697"/>
                    <a:pt x="5384" y="12457"/>
                    <a:pt x="6619" y="12457"/>
                  </a:cubicBezTo>
                  <a:cubicBezTo>
                    <a:pt x="7886" y="12457"/>
                    <a:pt x="8899" y="11633"/>
                    <a:pt x="9184" y="10367"/>
                  </a:cubicBezTo>
                  <a:cubicBezTo>
                    <a:pt x="9184" y="10335"/>
                    <a:pt x="9184" y="10335"/>
                    <a:pt x="9184" y="10303"/>
                  </a:cubicBezTo>
                  <a:cubicBezTo>
                    <a:pt x="10356" y="10113"/>
                    <a:pt x="11496" y="9828"/>
                    <a:pt x="12541" y="9416"/>
                  </a:cubicBezTo>
                  <a:cubicBezTo>
                    <a:pt x="12573" y="9416"/>
                    <a:pt x="12604" y="9416"/>
                    <a:pt x="12604" y="9385"/>
                  </a:cubicBezTo>
                  <a:lnTo>
                    <a:pt x="12668" y="9480"/>
                  </a:lnTo>
                  <a:lnTo>
                    <a:pt x="12668" y="9385"/>
                  </a:lnTo>
                  <a:lnTo>
                    <a:pt x="12794" y="9385"/>
                  </a:lnTo>
                  <a:cubicBezTo>
                    <a:pt x="12889" y="9353"/>
                    <a:pt x="12953" y="9258"/>
                    <a:pt x="12984" y="9163"/>
                  </a:cubicBezTo>
                  <a:cubicBezTo>
                    <a:pt x="13079" y="7168"/>
                    <a:pt x="12351" y="5268"/>
                    <a:pt x="10958" y="3906"/>
                  </a:cubicBezTo>
                  <a:lnTo>
                    <a:pt x="10958" y="3906"/>
                  </a:lnTo>
                  <a:cubicBezTo>
                    <a:pt x="11274" y="4033"/>
                    <a:pt x="11623" y="4159"/>
                    <a:pt x="11939" y="4286"/>
                  </a:cubicBezTo>
                  <a:cubicBezTo>
                    <a:pt x="12288" y="4413"/>
                    <a:pt x="12604" y="4571"/>
                    <a:pt x="12889" y="4698"/>
                  </a:cubicBezTo>
                  <a:cubicBezTo>
                    <a:pt x="14315" y="5299"/>
                    <a:pt x="15993" y="6028"/>
                    <a:pt x="17735" y="6661"/>
                  </a:cubicBezTo>
                  <a:cubicBezTo>
                    <a:pt x="17703" y="6820"/>
                    <a:pt x="17735" y="6946"/>
                    <a:pt x="17798" y="7105"/>
                  </a:cubicBezTo>
                  <a:cubicBezTo>
                    <a:pt x="17861" y="7326"/>
                    <a:pt x="18020" y="7485"/>
                    <a:pt x="18210" y="7611"/>
                  </a:cubicBezTo>
                  <a:cubicBezTo>
                    <a:pt x="15961" y="10271"/>
                    <a:pt x="13966" y="13343"/>
                    <a:pt x="12414" y="16510"/>
                  </a:cubicBezTo>
                  <a:cubicBezTo>
                    <a:pt x="11653" y="16429"/>
                    <a:pt x="10961" y="16389"/>
                    <a:pt x="10341" y="16389"/>
                  </a:cubicBezTo>
                  <a:cubicBezTo>
                    <a:pt x="8796" y="16389"/>
                    <a:pt x="7695" y="16637"/>
                    <a:pt x="7062" y="17112"/>
                  </a:cubicBezTo>
                  <a:cubicBezTo>
                    <a:pt x="6809" y="17207"/>
                    <a:pt x="6587" y="17397"/>
                    <a:pt x="6461" y="17682"/>
                  </a:cubicBezTo>
                  <a:cubicBezTo>
                    <a:pt x="6397" y="17714"/>
                    <a:pt x="6366" y="17745"/>
                    <a:pt x="6366" y="17809"/>
                  </a:cubicBezTo>
                  <a:lnTo>
                    <a:pt x="6366" y="17840"/>
                  </a:lnTo>
                  <a:cubicBezTo>
                    <a:pt x="6334" y="17967"/>
                    <a:pt x="6302" y="18094"/>
                    <a:pt x="6271" y="18220"/>
                  </a:cubicBezTo>
                  <a:lnTo>
                    <a:pt x="6271" y="18284"/>
                  </a:lnTo>
                  <a:cubicBezTo>
                    <a:pt x="6207" y="19012"/>
                    <a:pt x="6271" y="19645"/>
                    <a:pt x="6429" y="20247"/>
                  </a:cubicBezTo>
                  <a:cubicBezTo>
                    <a:pt x="6397" y="20279"/>
                    <a:pt x="6397" y="20342"/>
                    <a:pt x="6397" y="20374"/>
                  </a:cubicBezTo>
                  <a:cubicBezTo>
                    <a:pt x="6429" y="20406"/>
                    <a:pt x="6461" y="20469"/>
                    <a:pt x="6524" y="20501"/>
                  </a:cubicBezTo>
                  <a:cubicBezTo>
                    <a:pt x="8519" y="21166"/>
                    <a:pt x="10578" y="21514"/>
                    <a:pt x="12604" y="21514"/>
                  </a:cubicBezTo>
                  <a:cubicBezTo>
                    <a:pt x="14536" y="21514"/>
                    <a:pt x="16468" y="21197"/>
                    <a:pt x="18273" y="20564"/>
                  </a:cubicBezTo>
                  <a:lnTo>
                    <a:pt x="18273" y="20596"/>
                  </a:lnTo>
                  <a:cubicBezTo>
                    <a:pt x="18273" y="20659"/>
                    <a:pt x="18368" y="20722"/>
                    <a:pt x="18431" y="20722"/>
                  </a:cubicBezTo>
                  <a:cubicBezTo>
                    <a:pt x="18526" y="20722"/>
                    <a:pt x="18590" y="20659"/>
                    <a:pt x="18590" y="20564"/>
                  </a:cubicBezTo>
                  <a:cubicBezTo>
                    <a:pt x="18590" y="20089"/>
                    <a:pt x="18685" y="19677"/>
                    <a:pt x="18780" y="19202"/>
                  </a:cubicBezTo>
                  <a:cubicBezTo>
                    <a:pt x="18812" y="19044"/>
                    <a:pt x="18843" y="18854"/>
                    <a:pt x="18875" y="18664"/>
                  </a:cubicBezTo>
                  <a:cubicBezTo>
                    <a:pt x="18875" y="18600"/>
                    <a:pt x="18875" y="18537"/>
                    <a:pt x="18812" y="18505"/>
                  </a:cubicBezTo>
                  <a:cubicBezTo>
                    <a:pt x="18843" y="18315"/>
                    <a:pt x="18843" y="18157"/>
                    <a:pt x="18812" y="17967"/>
                  </a:cubicBezTo>
                  <a:cubicBezTo>
                    <a:pt x="18812" y="17904"/>
                    <a:pt x="18780" y="17872"/>
                    <a:pt x="18748" y="17840"/>
                  </a:cubicBezTo>
                  <a:cubicBezTo>
                    <a:pt x="18717" y="17809"/>
                    <a:pt x="18717" y="17809"/>
                    <a:pt x="18685" y="17809"/>
                  </a:cubicBezTo>
                  <a:cubicBezTo>
                    <a:pt x="18431" y="17397"/>
                    <a:pt x="17893" y="17175"/>
                    <a:pt x="17481" y="17049"/>
                  </a:cubicBezTo>
                  <a:cubicBezTo>
                    <a:pt x="17048" y="16930"/>
                    <a:pt x="16602" y="16898"/>
                    <a:pt x="16160" y="16898"/>
                  </a:cubicBezTo>
                  <a:cubicBezTo>
                    <a:pt x="15891" y="16898"/>
                    <a:pt x="15623" y="16910"/>
                    <a:pt x="15360" y="16922"/>
                  </a:cubicBezTo>
                  <a:cubicBezTo>
                    <a:pt x="15046" y="16944"/>
                    <a:pt x="14733" y="16967"/>
                    <a:pt x="14419" y="16967"/>
                  </a:cubicBezTo>
                  <a:cubicBezTo>
                    <a:pt x="14289" y="16967"/>
                    <a:pt x="14159" y="16963"/>
                    <a:pt x="14029" y="16954"/>
                  </a:cubicBezTo>
                  <a:cubicBezTo>
                    <a:pt x="15740" y="13407"/>
                    <a:pt x="17355" y="10462"/>
                    <a:pt x="19128" y="7675"/>
                  </a:cubicBezTo>
                  <a:cubicBezTo>
                    <a:pt x="19223" y="7643"/>
                    <a:pt x="19287" y="7611"/>
                    <a:pt x="19382" y="7548"/>
                  </a:cubicBezTo>
                  <a:cubicBezTo>
                    <a:pt x="19667" y="7358"/>
                    <a:pt x="19888" y="7041"/>
                    <a:pt x="19920" y="6693"/>
                  </a:cubicBezTo>
                  <a:cubicBezTo>
                    <a:pt x="19952" y="6408"/>
                    <a:pt x="19857" y="6091"/>
                    <a:pt x="19667" y="5870"/>
                  </a:cubicBezTo>
                  <a:cubicBezTo>
                    <a:pt x="19427" y="5630"/>
                    <a:pt x="19009" y="5436"/>
                    <a:pt x="18619" y="5436"/>
                  </a:cubicBezTo>
                  <a:cubicBezTo>
                    <a:pt x="18544" y="5436"/>
                    <a:pt x="18471" y="5443"/>
                    <a:pt x="18400" y="5458"/>
                  </a:cubicBezTo>
                  <a:cubicBezTo>
                    <a:pt x="15866" y="4286"/>
                    <a:pt x="13269" y="3114"/>
                    <a:pt x="10768" y="2006"/>
                  </a:cubicBezTo>
                  <a:cubicBezTo>
                    <a:pt x="9976" y="1689"/>
                    <a:pt x="9184" y="1341"/>
                    <a:pt x="8424" y="993"/>
                  </a:cubicBezTo>
                  <a:cubicBezTo>
                    <a:pt x="7949" y="422"/>
                    <a:pt x="7284" y="42"/>
                    <a:pt x="6619" y="11"/>
                  </a:cubicBezTo>
                  <a:cubicBezTo>
                    <a:pt x="6545" y="4"/>
                    <a:pt x="6470" y="0"/>
                    <a:pt x="6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3766829" y="3897442"/>
              <a:ext cx="51528" cy="44281"/>
            </a:xfrm>
            <a:custGeom>
              <a:avLst/>
              <a:gdLst/>
              <a:ahLst/>
              <a:cxnLst/>
              <a:rect l="l" t="t" r="r" b="b"/>
              <a:pathLst>
                <a:path w="1742" h="1497" extrusionOk="0">
                  <a:moveTo>
                    <a:pt x="1489" y="0"/>
                  </a:moveTo>
                  <a:cubicBezTo>
                    <a:pt x="1469" y="0"/>
                    <a:pt x="1448" y="3"/>
                    <a:pt x="1425" y="8"/>
                  </a:cubicBezTo>
                  <a:cubicBezTo>
                    <a:pt x="792" y="293"/>
                    <a:pt x="285" y="737"/>
                    <a:pt x="64" y="1243"/>
                  </a:cubicBezTo>
                  <a:cubicBezTo>
                    <a:pt x="0" y="1307"/>
                    <a:pt x="32" y="1433"/>
                    <a:pt x="127" y="1465"/>
                  </a:cubicBezTo>
                  <a:cubicBezTo>
                    <a:pt x="159" y="1497"/>
                    <a:pt x="190" y="1497"/>
                    <a:pt x="222" y="1497"/>
                  </a:cubicBezTo>
                  <a:cubicBezTo>
                    <a:pt x="254" y="1497"/>
                    <a:pt x="317" y="1465"/>
                    <a:pt x="349" y="1433"/>
                  </a:cubicBezTo>
                  <a:cubicBezTo>
                    <a:pt x="729" y="958"/>
                    <a:pt x="1077" y="578"/>
                    <a:pt x="1615" y="357"/>
                  </a:cubicBezTo>
                  <a:cubicBezTo>
                    <a:pt x="1710" y="293"/>
                    <a:pt x="1742" y="198"/>
                    <a:pt x="1679" y="135"/>
                  </a:cubicBezTo>
                  <a:cubicBezTo>
                    <a:pt x="1653" y="57"/>
                    <a:pt x="1584" y="0"/>
                    <a:pt x="1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2"/>
            <p:cNvSpPr/>
            <p:nvPr/>
          </p:nvSpPr>
          <p:spPr>
            <a:xfrm>
              <a:off x="3841756" y="3936991"/>
              <a:ext cx="39371" cy="43157"/>
            </a:xfrm>
            <a:custGeom>
              <a:avLst/>
              <a:gdLst/>
              <a:ahLst/>
              <a:cxnLst/>
              <a:rect l="l" t="t" r="r" b="b"/>
              <a:pathLst>
                <a:path w="1331" h="1459" extrusionOk="0">
                  <a:moveTo>
                    <a:pt x="1135" y="0"/>
                  </a:moveTo>
                  <a:cubicBezTo>
                    <a:pt x="1100" y="0"/>
                    <a:pt x="1059" y="11"/>
                    <a:pt x="1014" y="33"/>
                  </a:cubicBezTo>
                  <a:cubicBezTo>
                    <a:pt x="634" y="223"/>
                    <a:pt x="127" y="666"/>
                    <a:pt x="32" y="1236"/>
                  </a:cubicBezTo>
                  <a:cubicBezTo>
                    <a:pt x="1" y="1331"/>
                    <a:pt x="64" y="1426"/>
                    <a:pt x="159" y="1458"/>
                  </a:cubicBezTo>
                  <a:lnTo>
                    <a:pt x="222" y="1458"/>
                  </a:lnTo>
                  <a:cubicBezTo>
                    <a:pt x="286" y="1458"/>
                    <a:pt x="349" y="1426"/>
                    <a:pt x="381" y="1363"/>
                  </a:cubicBezTo>
                  <a:cubicBezTo>
                    <a:pt x="571" y="951"/>
                    <a:pt x="792" y="571"/>
                    <a:pt x="1204" y="350"/>
                  </a:cubicBezTo>
                  <a:cubicBezTo>
                    <a:pt x="1299" y="286"/>
                    <a:pt x="1331" y="191"/>
                    <a:pt x="1267" y="96"/>
                  </a:cubicBezTo>
                  <a:cubicBezTo>
                    <a:pt x="1247" y="35"/>
                    <a:pt x="1200" y="0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3947623" y="3939801"/>
              <a:ext cx="33751" cy="45967"/>
            </a:xfrm>
            <a:custGeom>
              <a:avLst/>
              <a:gdLst/>
              <a:ahLst/>
              <a:cxnLst/>
              <a:rect l="l" t="t" r="r" b="b"/>
              <a:pathLst>
                <a:path w="1141" h="1554" extrusionOk="0">
                  <a:moveTo>
                    <a:pt x="195" y="0"/>
                  </a:moveTo>
                  <a:cubicBezTo>
                    <a:pt x="163" y="0"/>
                    <a:pt x="129" y="11"/>
                    <a:pt x="95" y="33"/>
                  </a:cubicBezTo>
                  <a:cubicBezTo>
                    <a:pt x="32" y="65"/>
                    <a:pt x="0" y="191"/>
                    <a:pt x="32" y="255"/>
                  </a:cubicBezTo>
                  <a:lnTo>
                    <a:pt x="159" y="508"/>
                  </a:lnTo>
                  <a:cubicBezTo>
                    <a:pt x="349" y="825"/>
                    <a:pt x="539" y="1173"/>
                    <a:pt x="760" y="1490"/>
                  </a:cubicBezTo>
                  <a:cubicBezTo>
                    <a:pt x="792" y="1521"/>
                    <a:pt x="855" y="1553"/>
                    <a:pt x="919" y="1553"/>
                  </a:cubicBezTo>
                  <a:cubicBezTo>
                    <a:pt x="950" y="1553"/>
                    <a:pt x="982" y="1553"/>
                    <a:pt x="1014" y="1521"/>
                  </a:cubicBezTo>
                  <a:cubicBezTo>
                    <a:pt x="1109" y="1490"/>
                    <a:pt x="1140" y="1395"/>
                    <a:pt x="1077" y="1300"/>
                  </a:cubicBezTo>
                  <a:cubicBezTo>
                    <a:pt x="919" y="951"/>
                    <a:pt x="697" y="635"/>
                    <a:pt x="507" y="318"/>
                  </a:cubicBezTo>
                  <a:lnTo>
                    <a:pt x="349" y="96"/>
                  </a:lnTo>
                  <a:cubicBezTo>
                    <a:pt x="308" y="35"/>
                    <a:pt x="254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2"/>
            <p:cNvSpPr/>
            <p:nvPr/>
          </p:nvSpPr>
          <p:spPr>
            <a:xfrm>
              <a:off x="4022550" y="3902263"/>
              <a:ext cx="41264" cy="30112"/>
            </a:xfrm>
            <a:custGeom>
              <a:avLst/>
              <a:gdLst/>
              <a:ahLst/>
              <a:cxnLst/>
              <a:rect l="l" t="t" r="r" b="b"/>
              <a:pathLst>
                <a:path w="1395" h="1018" extrusionOk="0">
                  <a:moveTo>
                    <a:pt x="203" y="1"/>
                  </a:moveTo>
                  <a:cubicBezTo>
                    <a:pt x="155" y="1"/>
                    <a:pt x="103" y="28"/>
                    <a:pt x="64" y="67"/>
                  </a:cubicBezTo>
                  <a:cubicBezTo>
                    <a:pt x="1" y="162"/>
                    <a:pt x="33" y="289"/>
                    <a:pt x="128" y="320"/>
                  </a:cubicBezTo>
                  <a:lnTo>
                    <a:pt x="318" y="479"/>
                  </a:lnTo>
                  <a:cubicBezTo>
                    <a:pt x="539" y="637"/>
                    <a:pt x="824" y="827"/>
                    <a:pt x="1109" y="985"/>
                  </a:cubicBezTo>
                  <a:cubicBezTo>
                    <a:pt x="1109" y="1017"/>
                    <a:pt x="1141" y="1017"/>
                    <a:pt x="1173" y="1017"/>
                  </a:cubicBezTo>
                  <a:cubicBezTo>
                    <a:pt x="1236" y="1017"/>
                    <a:pt x="1299" y="985"/>
                    <a:pt x="1331" y="922"/>
                  </a:cubicBezTo>
                  <a:cubicBezTo>
                    <a:pt x="1394" y="859"/>
                    <a:pt x="1363" y="764"/>
                    <a:pt x="1299" y="700"/>
                  </a:cubicBezTo>
                  <a:cubicBezTo>
                    <a:pt x="1046" y="510"/>
                    <a:pt x="761" y="320"/>
                    <a:pt x="476" y="162"/>
                  </a:cubicBezTo>
                  <a:lnTo>
                    <a:pt x="286" y="35"/>
                  </a:lnTo>
                  <a:cubicBezTo>
                    <a:pt x="262" y="11"/>
                    <a:pt x="233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42"/>
          <p:cNvGrpSpPr/>
          <p:nvPr/>
        </p:nvGrpSpPr>
        <p:grpSpPr>
          <a:xfrm>
            <a:off x="7978563" y="1738390"/>
            <a:ext cx="561162" cy="636118"/>
            <a:chOff x="7978563" y="1738390"/>
            <a:chExt cx="561162" cy="636118"/>
          </a:xfrm>
        </p:grpSpPr>
        <p:sp>
          <p:nvSpPr>
            <p:cNvPr id="1399" name="Google Shape;1399;p42"/>
            <p:cNvSpPr/>
            <p:nvPr/>
          </p:nvSpPr>
          <p:spPr>
            <a:xfrm>
              <a:off x="7978563" y="1738390"/>
              <a:ext cx="561162" cy="636118"/>
            </a:xfrm>
            <a:custGeom>
              <a:avLst/>
              <a:gdLst/>
              <a:ahLst/>
              <a:cxnLst/>
              <a:rect l="l" t="t" r="r" b="b"/>
              <a:pathLst>
                <a:path w="18971" h="21505" extrusionOk="0">
                  <a:moveTo>
                    <a:pt x="5832" y="459"/>
                  </a:moveTo>
                  <a:cubicBezTo>
                    <a:pt x="6224" y="459"/>
                    <a:pt x="6622" y="539"/>
                    <a:pt x="6999" y="698"/>
                  </a:cubicBezTo>
                  <a:cubicBezTo>
                    <a:pt x="7791" y="1015"/>
                    <a:pt x="8393" y="1648"/>
                    <a:pt x="8646" y="2440"/>
                  </a:cubicBezTo>
                  <a:cubicBezTo>
                    <a:pt x="8994" y="3548"/>
                    <a:pt x="8836" y="4815"/>
                    <a:pt x="8234" y="5639"/>
                  </a:cubicBezTo>
                  <a:cubicBezTo>
                    <a:pt x="7759" y="6272"/>
                    <a:pt x="7063" y="6589"/>
                    <a:pt x="6239" y="6589"/>
                  </a:cubicBezTo>
                  <a:cubicBezTo>
                    <a:pt x="6176" y="6589"/>
                    <a:pt x="6081" y="6620"/>
                    <a:pt x="6049" y="6684"/>
                  </a:cubicBezTo>
                  <a:cubicBezTo>
                    <a:pt x="5701" y="6652"/>
                    <a:pt x="5352" y="6589"/>
                    <a:pt x="5067" y="6462"/>
                  </a:cubicBezTo>
                  <a:lnTo>
                    <a:pt x="5067" y="6462"/>
                  </a:lnTo>
                  <a:cubicBezTo>
                    <a:pt x="5131" y="6478"/>
                    <a:pt x="5202" y="6486"/>
                    <a:pt x="5273" y="6486"/>
                  </a:cubicBezTo>
                  <a:cubicBezTo>
                    <a:pt x="5344" y="6486"/>
                    <a:pt x="5416" y="6478"/>
                    <a:pt x="5479" y="6462"/>
                  </a:cubicBezTo>
                  <a:cubicBezTo>
                    <a:pt x="5574" y="6462"/>
                    <a:pt x="5637" y="6399"/>
                    <a:pt x="5637" y="6304"/>
                  </a:cubicBezTo>
                  <a:cubicBezTo>
                    <a:pt x="5637" y="6209"/>
                    <a:pt x="5574" y="6145"/>
                    <a:pt x="5479" y="6145"/>
                  </a:cubicBezTo>
                  <a:cubicBezTo>
                    <a:pt x="5036" y="6145"/>
                    <a:pt x="4592" y="6114"/>
                    <a:pt x="4149" y="6050"/>
                  </a:cubicBezTo>
                  <a:cubicBezTo>
                    <a:pt x="4022" y="5955"/>
                    <a:pt x="3864" y="5829"/>
                    <a:pt x="3769" y="5734"/>
                  </a:cubicBezTo>
                  <a:lnTo>
                    <a:pt x="3896" y="5734"/>
                  </a:lnTo>
                  <a:cubicBezTo>
                    <a:pt x="4307" y="5765"/>
                    <a:pt x="4782" y="5797"/>
                    <a:pt x="5226" y="5797"/>
                  </a:cubicBezTo>
                  <a:cubicBezTo>
                    <a:pt x="5289" y="5797"/>
                    <a:pt x="5384" y="5734"/>
                    <a:pt x="5384" y="5639"/>
                  </a:cubicBezTo>
                  <a:cubicBezTo>
                    <a:pt x="5384" y="5544"/>
                    <a:pt x="5321" y="5480"/>
                    <a:pt x="5226" y="5480"/>
                  </a:cubicBezTo>
                  <a:cubicBezTo>
                    <a:pt x="4782" y="5449"/>
                    <a:pt x="4339" y="5449"/>
                    <a:pt x="3927" y="5417"/>
                  </a:cubicBezTo>
                  <a:lnTo>
                    <a:pt x="3484" y="5417"/>
                  </a:lnTo>
                  <a:cubicBezTo>
                    <a:pt x="3326" y="5259"/>
                    <a:pt x="3199" y="5037"/>
                    <a:pt x="3104" y="4847"/>
                  </a:cubicBezTo>
                  <a:lnTo>
                    <a:pt x="3104" y="4847"/>
                  </a:lnTo>
                  <a:cubicBezTo>
                    <a:pt x="3801" y="4878"/>
                    <a:pt x="4529" y="4910"/>
                    <a:pt x="5226" y="4942"/>
                  </a:cubicBezTo>
                  <a:cubicBezTo>
                    <a:pt x="5289" y="4942"/>
                    <a:pt x="5352" y="4878"/>
                    <a:pt x="5352" y="4783"/>
                  </a:cubicBezTo>
                  <a:cubicBezTo>
                    <a:pt x="5352" y="4720"/>
                    <a:pt x="5321" y="4657"/>
                    <a:pt x="5226" y="4625"/>
                  </a:cubicBezTo>
                  <a:cubicBezTo>
                    <a:pt x="4497" y="4562"/>
                    <a:pt x="3737" y="4562"/>
                    <a:pt x="3041" y="4530"/>
                  </a:cubicBezTo>
                  <a:lnTo>
                    <a:pt x="3009" y="4530"/>
                  </a:lnTo>
                  <a:cubicBezTo>
                    <a:pt x="2946" y="4340"/>
                    <a:pt x="2882" y="4118"/>
                    <a:pt x="2851" y="3928"/>
                  </a:cubicBezTo>
                  <a:lnTo>
                    <a:pt x="5226" y="3928"/>
                  </a:lnTo>
                  <a:cubicBezTo>
                    <a:pt x="5321" y="3928"/>
                    <a:pt x="5384" y="3865"/>
                    <a:pt x="5384" y="3770"/>
                  </a:cubicBezTo>
                  <a:cubicBezTo>
                    <a:pt x="5384" y="3675"/>
                    <a:pt x="5321" y="3612"/>
                    <a:pt x="5226" y="3612"/>
                  </a:cubicBezTo>
                  <a:cubicBezTo>
                    <a:pt x="4925" y="3596"/>
                    <a:pt x="4616" y="3588"/>
                    <a:pt x="4311" y="3588"/>
                  </a:cubicBezTo>
                  <a:cubicBezTo>
                    <a:pt x="4006" y="3588"/>
                    <a:pt x="3706" y="3596"/>
                    <a:pt x="3421" y="3612"/>
                  </a:cubicBezTo>
                  <a:lnTo>
                    <a:pt x="2851" y="3612"/>
                  </a:lnTo>
                  <a:cubicBezTo>
                    <a:pt x="2851" y="3453"/>
                    <a:pt x="2851" y="3295"/>
                    <a:pt x="2882" y="3137"/>
                  </a:cubicBezTo>
                  <a:lnTo>
                    <a:pt x="3231" y="3137"/>
                  </a:lnTo>
                  <a:cubicBezTo>
                    <a:pt x="3611" y="3137"/>
                    <a:pt x="4022" y="3105"/>
                    <a:pt x="4434" y="3073"/>
                  </a:cubicBezTo>
                  <a:cubicBezTo>
                    <a:pt x="4497" y="3073"/>
                    <a:pt x="4561" y="3010"/>
                    <a:pt x="4561" y="2915"/>
                  </a:cubicBezTo>
                  <a:cubicBezTo>
                    <a:pt x="4561" y="2852"/>
                    <a:pt x="4497" y="2788"/>
                    <a:pt x="4402" y="2788"/>
                  </a:cubicBezTo>
                  <a:cubicBezTo>
                    <a:pt x="4022" y="2788"/>
                    <a:pt x="3611" y="2788"/>
                    <a:pt x="3231" y="2820"/>
                  </a:cubicBezTo>
                  <a:lnTo>
                    <a:pt x="2914" y="2820"/>
                  </a:lnTo>
                  <a:cubicBezTo>
                    <a:pt x="2977" y="2567"/>
                    <a:pt x="3072" y="2313"/>
                    <a:pt x="3199" y="2060"/>
                  </a:cubicBezTo>
                  <a:cubicBezTo>
                    <a:pt x="3504" y="2068"/>
                    <a:pt x="3796" y="2072"/>
                    <a:pt x="4077" y="2072"/>
                  </a:cubicBezTo>
                  <a:cubicBezTo>
                    <a:pt x="4844" y="2072"/>
                    <a:pt x="5527" y="2043"/>
                    <a:pt x="6176" y="1997"/>
                  </a:cubicBezTo>
                  <a:cubicBezTo>
                    <a:pt x="6271" y="1965"/>
                    <a:pt x="6334" y="1902"/>
                    <a:pt x="6302" y="1807"/>
                  </a:cubicBezTo>
                  <a:cubicBezTo>
                    <a:pt x="6302" y="1712"/>
                    <a:pt x="6239" y="1680"/>
                    <a:pt x="6144" y="1680"/>
                  </a:cubicBezTo>
                  <a:cubicBezTo>
                    <a:pt x="5352" y="1680"/>
                    <a:pt x="4402" y="1712"/>
                    <a:pt x="3421" y="1712"/>
                  </a:cubicBezTo>
                  <a:cubicBezTo>
                    <a:pt x="3579" y="1522"/>
                    <a:pt x="3737" y="1332"/>
                    <a:pt x="3927" y="1173"/>
                  </a:cubicBezTo>
                  <a:lnTo>
                    <a:pt x="4244" y="1205"/>
                  </a:lnTo>
                  <a:cubicBezTo>
                    <a:pt x="4687" y="1205"/>
                    <a:pt x="5162" y="1237"/>
                    <a:pt x="5637" y="1237"/>
                  </a:cubicBezTo>
                  <a:cubicBezTo>
                    <a:pt x="5732" y="1237"/>
                    <a:pt x="5796" y="1173"/>
                    <a:pt x="5796" y="1078"/>
                  </a:cubicBezTo>
                  <a:cubicBezTo>
                    <a:pt x="5796" y="983"/>
                    <a:pt x="5732" y="920"/>
                    <a:pt x="5637" y="920"/>
                  </a:cubicBezTo>
                  <a:cubicBezTo>
                    <a:pt x="5226" y="888"/>
                    <a:pt x="4782" y="857"/>
                    <a:pt x="4371" y="857"/>
                  </a:cubicBezTo>
                  <a:cubicBezTo>
                    <a:pt x="4402" y="825"/>
                    <a:pt x="4434" y="825"/>
                    <a:pt x="4497" y="793"/>
                  </a:cubicBezTo>
                  <a:cubicBezTo>
                    <a:pt x="4909" y="570"/>
                    <a:pt x="5367" y="459"/>
                    <a:pt x="5832" y="459"/>
                  </a:cubicBezTo>
                  <a:close/>
                  <a:moveTo>
                    <a:pt x="7664" y="6779"/>
                  </a:moveTo>
                  <a:cubicBezTo>
                    <a:pt x="7918" y="7285"/>
                    <a:pt x="8139" y="7792"/>
                    <a:pt x="8361" y="8299"/>
                  </a:cubicBezTo>
                  <a:cubicBezTo>
                    <a:pt x="8646" y="8900"/>
                    <a:pt x="8931" y="9534"/>
                    <a:pt x="9216" y="10167"/>
                  </a:cubicBezTo>
                  <a:cubicBezTo>
                    <a:pt x="9216" y="10199"/>
                    <a:pt x="9248" y="10231"/>
                    <a:pt x="9279" y="10231"/>
                  </a:cubicBezTo>
                  <a:cubicBezTo>
                    <a:pt x="9279" y="10421"/>
                    <a:pt x="9184" y="10516"/>
                    <a:pt x="9121" y="10547"/>
                  </a:cubicBezTo>
                  <a:cubicBezTo>
                    <a:pt x="9069" y="10573"/>
                    <a:pt x="9005" y="10589"/>
                    <a:pt x="8938" y="10589"/>
                  </a:cubicBezTo>
                  <a:cubicBezTo>
                    <a:pt x="8842" y="10589"/>
                    <a:pt x="8739" y="10558"/>
                    <a:pt x="8646" y="10484"/>
                  </a:cubicBezTo>
                  <a:cubicBezTo>
                    <a:pt x="8646" y="10484"/>
                    <a:pt x="8646" y="10452"/>
                    <a:pt x="8646" y="10452"/>
                  </a:cubicBezTo>
                  <a:cubicBezTo>
                    <a:pt x="8203" y="9439"/>
                    <a:pt x="7633" y="8330"/>
                    <a:pt x="6904" y="7000"/>
                  </a:cubicBezTo>
                  <a:cubicBezTo>
                    <a:pt x="7189" y="6969"/>
                    <a:pt x="7443" y="6874"/>
                    <a:pt x="7664" y="6779"/>
                  </a:cubicBezTo>
                  <a:close/>
                  <a:moveTo>
                    <a:pt x="8108" y="10294"/>
                  </a:moveTo>
                  <a:cubicBezTo>
                    <a:pt x="8171" y="10421"/>
                    <a:pt x="8234" y="10516"/>
                    <a:pt x="8298" y="10642"/>
                  </a:cubicBezTo>
                  <a:cubicBezTo>
                    <a:pt x="8298" y="10674"/>
                    <a:pt x="8329" y="10706"/>
                    <a:pt x="8393" y="10737"/>
                  </a:cubicBezTo>
                  <a:cubicBezTo>
                    <a:pt x="8424" y="10801"/>
                    <a:pt x="8488" y="10864"/>
                    <a:pt x="8583" y="10927"/>
                  </a:cubicBezTo>
                  <a:lnTo>
                    <a:pt x="7538" y="10927"/>
                  </a:lnTo>
                  <a:cubicBezTo>
                    <a:pt x="7664" y="10737"/>
                    <a:pt x="7886" y="10516"/>
                    <a:pt x="8108" y="10294"/>
                  </a:cubicBezTo>
                  <a:close/>
                  <a:moveTo>
                    <a:pt x="13966" y="9249"/>
                  </a:moveTo>
                  <a:cubicBezTo>
                    <a:pt x="14156" y="9312"/>
                    <a:pt x="14283" y="9470"/>
                    <a:pt x="14346" y="9692"/>
                  </a:cubicBezTo>
                  <a:cubicBezTo>
                    <a:pt x="13808" y="10167"/>
                    <a:pt x="13238" y="10516"/>
                    <a:pt x="12636" y="10896"/>
                  </a:cubicBezTo>
                  <a:cubicBezTo>
                    <a:pt x="12541" y="10991"/>
                    <a:pt x="12415" y="11054"/>
                    <a:pt x="12288" y="11117"/>
                  </a:cubicBezTo>
                  <a:lnTo>
                    <a:pt x="12256" y="11149"/>
                  </a:lnTo>
                  <a:cubicBezTo>
                    <a:pt x="12161" y="11212"/>
                    <a:pt x="11971" y="11307"/>
                    <a:pt x="11845" y="11434"/>
                  </a:cubicBezTo>
                  <a:cubicBezTo>
                    <a:pt x="11781" y="11149"/>
                    <a:pt x="11718" y="10864"/>
                    <a:pt x="11591" y="10642"/>
                  </a:cubicBezTo>
                  <a:cubicBezTo>
                    <a:pt x="12256" y="10294"/>
                    <a:pt x="13111" y="9819"/>
                    <a:pt x="13903" y="9280"/>
                  </a:cubicBezTo>
                  <a:cubicBezTo>
                    <a:pt x="13935" y="9280"/>
                    <a:pt x="13935" y="9249"/>
                    <a:pt x="13966" y="9249"/>
                  </a:cubicBezTo>
                  <a:close/>
                  <a:moveTo>
                    <a:pt x="15732" y="7076"/>
                  </a:moveTo>
                  <a:cubicBezTo>
                    <a:pt x="15903" y="7076"/>
                    <a:pt x="16075" y="7093"/>
                    <a:pt x="16247" y="7127"/>
                  </a:cubicBezTo>
                  <a:cubicBezTo>
                    <a:pt x="17102" y="7285"/>
                    <a:pt x="17767" y="7855"/>
                    <a:pt x="18052" y="8679"/>
                  </a:cubicBezTo>
                  <a:cubicBezTo>
                    <a:pt x="18337" y="9565"/>
                    <a:pt x="18147" y="10389"/>
                    <a:pt x="17545" y="10959"/>
                  </a:cubicBezTo>
                  <a:cubicBezTo>
                    <a:pt x="17228" y="11276"/>
                    <a:pt x="16848" y="11466"/>
                    <a:pt x="16437" y="11561"/>
                  </a:cubicBezTo>
                  <a:cubicBezTo>
                    <a:pt x="16500" y="11529"/>
                    <a:pt x="16532" y="11466"/>
                    <a:pt x="16532" y="11402"/>
                  </a:cubicBezTo>
                  <a:cubicBezTo>
                    <a:pt x="16500" y="11307"/>
                    <a:pt x="16437" y="11244"/>
                    <a:pt x="16373" y="11244"/>
                  </a:cubicBezTo>
                  <a:cubicBezTo>
                    <a:pt x="15933" y="11290"/>
                    <a:pt x="15509" y="11320"/>
                    <a:pt x="15103" y="11320"/>
                  </a:cubicBezTo>
                  <a:cubicBezTo>
                    <a:pt x="14954" y="11320"/>
                    <a:pt x="14807" y="11316"/>
                    <a:pt x="14663" y="11307"/>
                  </a:cubicBezTo>
                  <a:cubicBezTo>
                    <a:pt x="14505" y="11212"/>
                    <a:pt x="14346" y="11117"/>
                    <a:pt x="14188" y="10959"/>
                  </a:cubicBezTo>
                  <a:cubicBezTo>
                    <a:pt x="14505" y="10959"/>
                    <a:pt x="14821" y="10973"/>
                    <a:pt x="15138" y="10973"/>
                  </a:cubicBezTo>
                  <a:cubicBezTo>
                    <a:pt x="15296" y="10973"/>
                    <a:pt x="15455" y="10969"/>
                    <a:pt x="15613" y="10959"/>
                  </a:cubicBezTo>
                  <a:cubicBezTo>
                    <a:pt x="15708" y="10959"/>
                    <a:pt x="15772" y="10896"/>
                    <a:pt x="15772" y="10801"/>
                  </a:cubicBezTo>
                  <a:cubicBezTo>
                    <a:pt x="15772" y="10737"/>
                    <a:pt x="15708" y="10642"/>
                    <a:pt x="15613" y="10642"/>
                  </a:cubicBezTo>
                  <a:lnTo>
                    <a:pt x="13903" y="10642"/>
                  </a:lnTo>
                  <a:cubicBezTo>
                    <a:pt x="14030" y="10579"/>
                    <a:pt x="14125" y="10516"/>
                    <a:pt x="14220" y="10421"/>
                  </a:cubicBezTo>
                  <a:lnTo>
                    <a:pt x="15360" y="10421"/>
                  </a:lnTo>
                  <a:cubicBezTo>
                    <a:pt x="15455" y="10421"/>
                    <a:pt x="15518" y="10357"/>
                    <a:pt x="15518" y="10262"/>
                  </a:cubicBezTo>
                  <a:cubicBezTo>
                    <a:pt x="15518" y="10199"/>
                    <a:pt x="15455" y="10136"/>
                    <a:pt x="15360" y="10136"/>
                  </a:cubicBezTo>
                  <a:cubicBezTo>
                    <a:pt x="15265" y="10125"/>
                    <a:pt x="15173" y="10121"/>
                    <a:pt x="15083" y="10121"/>
                  </a:cubicBezTo>
                  <a:cubicBezTo>
                    <a:pt x="14902" y="10121"/>
                    <a:pt x="14726" y="10136"/>
                    <a:pt x="14536" y="10136"/>
                  </a:cubicBezTo>
                  <a:cubicBezTo>
                    <a:pt x="14631" y="10041"/>
                    <a:pt x="14695" y="9914"/>
                    <a:pt x="14758" y="9819"/>
                  </a:cubicBezTo>
                  <a:cubicBezTo>
                    <a:pt x="14790" y="9819"/>
                    <a:pt x="14790" y="9787"/>
                    <a:pt x="14790" y="9756"/>
                  </a:cubicBezTo>
                  <a:lnTo>
                    <a:pt x="15613" y="9756"/>
                  </a:lnTo>
                  <a:cubicBezTo>
                    <a:pt x="15708" y="9756"/>
                    <a:pt x="15772" y="9692"/>
                    <a:pt x="15772" y="9597"/>
                  </a:cubicBezTo>
                  <a:cubicBezTo>
                    <a:pt x="15772" y="9534"/>
                    <a:pt x="15708" y="9470"/>
                    <a:pt x="15613" y="9470"/>
                  </a:cubicBezTo>
                  <a:cubicBezTo>
                    <a:pt x="15360" y="9439"/>
                    <a:pt x="15075" y="9439"/>
                    <a:pt x="14790" y="9439"/>
                  </a:cubicBezTo>
                  <a:lnTo>
                    <a:pt x="14695" y="9439"/>
                  </a:lnTo>
                  <a:cubicBezTo>
                    <a:pt x="14568" y="9090"/>
                    <a:pt x="14220" y="8837"/>
                    <a:pt x="13808" y="8837"/>
                  </a:cubicBezTo>
                  <a:cubicBezTo>
                    <a:pt x="13745" y="8837"/>
                    <a:pt x="13713" y="8869"/>
                    <a:pt x="13681" y="8900"/>
                  </a:cubicBezTo>
                  <a:cubicBezTo>
                    <a:pt x="13650" y="8900"/>
                    <a:pt x="13650" y="8932"/>
                    <a:pt x="13650" y="8964"/>
                  </a:cubicBezTo>
                  <a:cubicBezTo>
                    <a:pt x="13555" y="8995"/>
                    <a:pt x="13491" y="9059"/>
                    <a:pt x="13396" y="9090"/>
                  </a:cubicBezTo>
                  <a:cubicBezTo>
                    <a:pt x="13428" y="8964"/>
                    <a:pt x="13428" y="8869"/>
                    <a:pt x="13460" y="8774"/>
                  </a:cubicBezTo>
                  <a:cubicBezTo>
                    <a:pt x="14251" y="8774"/>
                    <a:pt x="14980" y="8774"/>
                    <a:pt x="15708" y="8679"/>
                  </a:cubicBezTo>
                  <a:cubicBezTo>
                    <a:pt x="15803" y="8679"/>
                    <a:pt x="15867" y="8615"/>
                    <a:pt x="15835" y="8520"/>
                  </a:cubicBezTo>
                  <a:cubicBezTo>
                    <a:pt x="15835" y="8425"/>
                    <a:pt x="15772" y="8362"/>
                    <a:pt x="15677" y="8362"/>
                  </a:cubicBezTo>
                  <a:cubicBezTo>
                    <a:pt x="14948" y="8425"/>
                    <a:pt x="14251" y="8425"/>
                    <a:pt x="13555" y="8425"/>
                  </a:cubicBezTo>
                  <a:cubicBezTo>
                    <a:pt x="13618" y="8299"/>
                    <a:pt x="13681" y="8172"/>
                    <a:pt x="13776" y="8014"/>
                  </a:cubicBezTo>
                  <a:cubicBezTo>
                    <a:pt x="14378" y="7982"/>
                    <a:pt x="15011" y="7950"/>
                    <a:pt x="15613" y="7887"/>
                  </a:cubicBezTo>
                  <a:cubicBezTo>
                    <a:pt x="15708" y="7887"/>
                    <a:pt x="15772" y="7792"/>
                    <a:pt x="15772" y="7697"/>
                  </a:cubicBezTo>
                  <a:cubicBezTo>
                    <a:pt x="15772" y="7634"/>
                    <a:pt x="15708" y="7570"/>
                    <a:pt x="15613" y="7570"/>
                  </a:cubicBezTo>
                  <a:cubicBezTo>
                    <a:pt x="15106" y="7602"/>
                    <a:pt x="14568" y="7634"/>
                    <a:pt x="14061" y="7665"/>
                  </a:cubicBezTo>
                  <a:cubicBezTo>
                    <a:pt x="14508" y="7293"/>
                    <a:pt x="15111" y="7076"/>
                    <a:pt x="15732" y="7076"/>
                  </a:cubicBezTo>
                  <a:close/>
                  <a:moveTo>
                    <a:pt x="16342" y="11592"/>
                  </a:moveTo>
                  <a:cubicBezTo>
                    <a:pt x="16183" y="11624"/>
                    <a:pt x="16025" y="11624"/>
                    <a:pt x="15835" y="11624"/>
                  </a:cubicBezTo>
                  <a:lnTo>
                    <a:pt x="15803" y="11624"/>
                  </a:lnTo>
                  <a:cubicBezTo>
                    <a:pt x="15993" y="11624"/>
                    <a:pt x="16183" y="11592"/>
                    <a:pt x="16342" y="11592"/>
                  </a:cubicBezTo>
                  <a:close/>
                  <a:moveTo>
                    <a:pt x="9533" y="9819"/>
                  </a:moveTo>
                  <a:lnTo>
                    <a:pt x="9533" y="9819"/>
                  </a:lnTo>
                  <a:cubicBezTo>
                    <a:pt x="10198" y="9851"/>
                    <a:pt x="10768" y="10199"/>
                    <a:pt x="11116" y="10769"/>
                  </a:cubicBezTo>
                  <a:cubicBezTo>
                    <a:pt x="11560" y="11561"/>
                    <a:pt x="11560" y="12637"/>
                    <a:pt x="11085" y="13429"/>
                  </a:cubicBezTo>
                  <a:cubicBezTo>
                    <a:pt x="10704" y="14094"/>
                    <a:pt x="10071" y="14474"/>
                    <a:pt x="9279" y="14474"/>
                  </a:cubicBezTo>
                  <a:cubicBezTo>
                    <a:pt x="9026" y="14443"/>
                    <a:pt x="8804" y="14411"/>
                    <a:pt x="8583" y="14347"/>
                  </a:cubicBezTo>
                  <a:cubicBezTo>
                    <a:pt x="8899" y="14316"/>
                    <a:pt x="9216" y="14316"/>
                    <a:pt x="9596" y="14316"/>
                  </a:cubicBezTo>
                  <a:cubicBezTo>
                    <a:pt x="9659" y="14316"/>
                    <a:pt x="9723" y="14284"/>
                    <a:pt x="9723" y="14189"/>
                  </a:cubicBezTo>
                  <a:cubicBezTo>
                    <a:pt x="9723" y="14094"/>
                    <a:pt x="9691" y="14031"/>
                    <a:pt x="9596" y="14031"/>
                  </a:cubicBezTo>
                  <a:cubicBezTo>
                    <a:pt x="9422" y="14019"/>
                    <a:pt x="9244" y="14012"/>
                    <a:pt x="9062" y="14012"/>
                  </a:cubicBezTo>
                  <a:cubicBezTo>
                    <a:pt x="8746" y="14012"/>
                    <a:pt x="8417" y="14034"/>
                    <a:pt x="8076" y="14094"/>
                  </a:cubicBezTo>
                  <a:lnTo>
                    <a:pt x="8044" y="14062"/>
                  </a:lnTo>
                  <a:cubicBezTo>
                    <a:pt x="8013" y="14062"/>
                    <a:pt x="7981" y="14031"/>
                    <a:pt x="7949" y="14031"/>
                  </a:cubicBezTo>
                  <a:cubicBezTo>
                    <a:pt x="7949" y="13967"/>
                    <a:pt x="7918" y="13936"/>
                    <a:pt x="7886" y="13904"/>
                  </a:cubicBezTo>
                  <a:cubicBezTo>
                    <a:pt x="7854" y="13904"/>
                    <a:pt x="7823" y="13872"/>
                    <a:pt x="7791" y="13872"/>
                  </a:cubicBezTo>
                  <a:cubicBezTo>
                    <a:pt x="7728" y="13841"/>
                    <a:pt x="7664" y="13777"/>
                    <a:pt x="7633" y="13714"/>
                  </a:cubicBezTo>
                  <a:lnTo>
                    <a:pt x="7633" y="13714"/>
                  </a:lnTo>
                  <a:cubicBezTo>
                    <a:pt x="7886" y="13730"/>
                    <a:pt x="8131" y="13738"/>
                    <a:pt x="8377" y="13738"/>
                  </a:cubicBezTo>
                  <a:cubicBezTo>
                    <a:pt x="8622" y="13738"/>
                    <a:pt x="8868" y="13730"/>
                    <a:pt x="9121" y="13714"/>
                  </a:cubicBezTo>
                  <a:cubicBezTo>
                    <a:pt x="9184" y="13714"/>
                    <a:pt x="9248" y="13651"/>
                    <a:pt x="9248" y="13556"/>
                  </a:cubicBezTo>
                  <a:cubicBezTo>
                    <a:pt x="9248" y="13492"/>
                    <a:pt x="9216" y="13429"/>
                    <a:pt x="9121" y="13429"/>
                  </a:cubicBezTo>
                  <a:cubicBezTo>
                    <a:pt x="8820" y="13413"/>
                    <a:pt x="8527" y="13405"/>
                    <a:pt x="8238" y="13405"/>
                  </a:cubicBezTo>
                  <a:cubicBezTo>
                    <a:pt x="7949" y="13405"/>
                    <a:pt x="7664" y="13413"/>
                    <a:pt x="7379" y="13429"/>
                  </a:cubicBezTo>
                  <a:cubicBezTo>
                    <a:pt x="7284" y="13302"/>
                    <a:pt x="7221" y="13176"/>
                    <a:pt x="7189" y="13049"/>
                  </a:cubicBezTo>
                  <a:cubicBezTo>
                    <a:pt x="7474" y="13017"/>
                    <a:pt x="7791" y="13017"/>
                    <a:pt x="8108" y="12986"/>
                  </a:cubicBezTo>
                  <a:cubicBezTo>
                    <a:pt x="8203" y="12986"/>
                    <a:pt x="8266" y="12891"/>
                    <a:pt x="8266" y="12796"/>
                  </a:cubicBezTo>
                  <a:cubicBezTo>
                    <a:pt x="8234" y="12732"/>
                    <a:pt x="8171" y="12669"/>
                    <a:pt x="8108" y="12669"/>
                  </a:cubicBezTo>
                  <a:cubicBezTo>
                    <a:pt x="7759" y="12701"/>
                    <a:pt x="7443" y="12701"/>
                    <a:pt x="7126" y="12732"/>
                  </a:cubicBezTo>
                  <a:lnTo>
                    <a:pt x="7094" y="12732"/>
                  </a:lnTo>
                  <a:cubicBezTo>
                    <a:pt x="7063" y="12637"/>
                    <a:pt x="7031" y="12542"/>
                    <a:pt x="7031" y="12479"/>
                  </a:cubicBezTo>
                  <a:cubicBezTo>
                    <a:pt x="7031" y="12321"/>
                    <a:pt x="7031" y="12194"/>
                    <a:pt x="7063" y="12036"/>
                  </a:cubicBezTo>
                  <a:lnTo>
                    <a:pt x="7379" y="12036"/>
                  </a:lnTo>
                  <a:cubicBezTo>
                    <a:pt x="7743" y="12052"/>
                    <a:pt x="8116" y="12059"/>
                    <a:pt x="8488" y="12059"/>
                  </a:cubicBezTo>
                  <a:cubicBezTo>
                    <a:pt x="8860" y="12059"/>
                    <a:pt x="9232" y="12052"/>
                    <a:pt x="9596" y="12036"/>
                  </a:cubicBezTo>
                  <a:cubicBezTo>
                    <a:pt x="9659" y="12036"/>
                    <a:pt x="9723" y="11972"/>
                    <a:pt x="9723" y="11877"/>
                  </a:cubicBezTo>
                  <a:cubicBezTo>
                    <a:pt x="9723" y="11814"/>
                    <a:pt x="9659" y="11719"/>
                    <a:pt x="9596" y="11719"/>
                  </a:cubicBezTo>
                  <a:lnTo>
                    <a:pt x="7126" y="11719"/>
                  </a:lnTo>
                  <a:cubicBezTo>
                    <a:pt x="7158" y="11561"/>
                    <a:pt x="7221" y="11402"/>
                    <a:pt x="7316" y="11212"/>
                  </a:cubicBezTo>
                  <a:lnTo>
                    <a:pt x="7538" y="11212"/>
                  </a:lnTo>
                  <a:cubicBezTo>
                    <a:pt x="7981" y="11244"/>
                    <a:pt x="8424" y="11244"/>
                    <a:pt x="8836" y="11244"/>
                  </a:cubicBezTo>
                  <a:cubicBezTo>
                    <a:pt x="8931" y="11244"/>
                    <a:pt x="8994" y="11181"/>
                    <a:pt x="8994" y="11086"/>
                  </a:cubicBezTo>
                  <a:cubicBezTo>
                    <a:pt x="8994" y="11054"/>
                    <a:pt x="8994" y="11054"/>
                    <a:pt x="8994" y="11022"/>
                  </a:cubicBezTo>
                  <a:cubicBezTo>
                    <a:pt x="9089" y="11022"/>
                    <a:pt x="9153" y="11022"/>
                    <a:pt x="9248" y="10991"/>
                  </a:cubicBezTo>
                  <a:cubicBezTo>
                    <a:pt x="9564" y="10832"/>
                    <a:pt x="9754" y="10484"/>
                    <a:pt x="9691" y="10104"/>
                  </a:cubicBezTo>
                  <a:cubicBezTo>
                    <a:pt x="9691" y="10009"/>
                    <a:pt x="9628" y="9946"/>
                    <a:pt x="9564" y="9946"/>
                  </a:cubicBezTo>
                  <a:lnTo>
                    <a:pt x="9533" y="9819"/>
                  </a:lnTo>
                  <a:close/>
                  <a:moveTo>
                    <a:pt x="7063" y="13587"/>
                  </a:moveTo>
                  <a:cubicBezTo>
                    <a:pt x="7158" y="13746"/>
                    <a:pt x="7284" y="13904"/>
                    <a:pt x="7411" y="14062"/>
                  </a:cubicBezTo>
                  <a:cubicBezTo>
                    <a:pt x="6683" y="14506"/>
                    <a:pt x="6017" y="15013"/>
                    <a:pt x="5447" y="15456"/>
                  </a:cubicBezTo>
                  <a:cubicBezTo>
                    <a:pt x="5384" y="15171"/>
                    <a:pt x="5289" y="14918"/>
                    <a:pt x="5162" y="14664"/>
                  </a:cubicBezTo>
                  <a:cubicBezTo>
                    <a:pt x="5922" y="14316"/>
                    <a:pt x="6524" y="13967"/>
                    <a:pt x="7063" y="13587"/>
                  </a:cubicBezTo>
                  <a:close/>
                  <a:moveTo>
                    <a:pt x="10134" y="14791"/>
                  </a:moveTo>
                  <a:cubicBezTo>
                    <a:pt x="10198" y="15646"/>
                    <a:pt x="10261" y="16659"/>
                    <a:pt x="10451" y="17641"/>
                  </a:cubicBezTo>
                  <a:cubicBezTo>
                    <a:pt x="10451" y="17641"/>
                    <a:pt x="10451" y="17673"/>
                    <a:pt x="10451" y="17673"/>
                  </a:cubicBezTo>
                  <a:cubicBezTo>
                    <a:pt x="10451" y="17704"/>
                    <a:pt x="10451" y="17704"/>
                    <a:pt x="10451" y="17704"/>
                  </a:cubicBezTo>
                  <a:cubicBezTo>
                    <a:pt x="10388" y="17799"/>
                    <a:pt x="10356" y="17863"/>
                    <a:pt x="10261" y="17894"/>
                  </a:cubicBezTo>
                  <a:cubicBezTo>
                    <a:pt x="10226" y="17908"/>
                    <a:pt x="10192" y="17915"/>
                    <a:pt x="10158" y="17915"/>
                  </a:cubicBezTo>
                  <a:cubicBezTo>
                    <a:pt x="10038" y="17915"/>
                    <a:pt x="9931" y="17835"/>
                    <a:pt x="9881" y="17736"/>
                  </a:cubicBezTo>
                  <a:cubicBezTo>
                    <a:pt x="9818" y="17166"/>
                    <a:pt x="9754" y="16596"/>
                    <a:pt x="9691" y="16026"/>
                  </a:cubicBezTo>
                  <a:cubicBezTo>
                    <a:pt x="9628" y="15646"/>
                    <a:pt x="9596" y="15298"/>
                    <a:pt x="9533" y="14918"/>
                  </a:cubicBezTo>
                  <a:cubicBezTo>
                    <a:pt x="9596" y="14918"/>
                    <a:pt x="9659" y="14918"/>
                    <a:pt x="9691" y="14886"/>
                  </a:cubicBezTo>
                  <a:cubicBezTo>
                    <a:pt x="9849" y="14854"/>
                    <a:pt x="9976" y="14823"/>
                    <a:pt x="10134" y="14791"/>
                  </a:cubicBezTo>
                  <a:close/>
                  <a:moveTo>
                    <a:pt x="3061" y="14007"/>
                  </a:moveTo>
                  <a:cubicBezTo>
                    <a:pt x="3584" y="14007"/>
                    <a:pt x="4151" y="14195"/>
                    <a:pt x="4687" y="14696"/>
                  </a:cubicBezTo>
                  <a:cubicBezTo>
                    <a:pt x="5257" y="15646"/>
                    <a:pt x="5352" y="17261"/>
                    <a:pt x="4529" y="18053"/>
                  </a:cubicBezTo>
                  <a:cubicBezTo>
                    <a:pt x="4095" y="18487"/>
                    <a:pt x="3474" y="18704"/>
                    <a:pt x="2869" y="18704"/>
                  </a:cubicBezTo>
                  <a:cubicBezTo>
                    <a:pt x="2414" y="18704"/>
                    <a:pt x="1968" y="18582"/>
                    <a:pt x="1615" y="18338"/>
                  </a:cubicBezTo>
                  <a:lnTo>
                    <a:pt x="1615" y="18338"/>
                  </a:lnTo>
                  <a:cubicBezTo>
                    <a:pt x="1805" y="18369"/>
                    <a:pt x="2027" y="18401"/>
                    <a:pt x="2249" y="18433"/>
                  </a:cubicBezTo>
                  <a:cubicBezTo>
                    <a:pt x="2312" y="18433"/>
                    <a:pt x="2407" y="18369"/>
                    <a:pt x="2407" y="18306"/>
                  </a:cubicBezTo>
                  <a:cubicBezTo>
                    <a:pt x="2439" y="18211"/>
                    <a:pt x="2376" y="18148"/>
                    <a:pt x="2312" y="18116"/>
                  </a:cubicBezTo>
                  <a:cubicBezTo>
                    <a:pt x="1964" y="18053"/>
                    <a:pt x="1615" y="18021"/>
                    <a:pt x="1204" y="17989"/>
                  </a:cubicBezTo>
                  <a:cubicBezTo>
                    <a:pt x="919" y="17641"/>
                    <a:pt x="760" y="17261"/>
                    <a:pt x="665" y="16881"/>
                  </a:cubicBezTo>
                  <a:lnTo>
                    <a:pt x="2217" y="16881"/>
                  </a:lnTo>
                  <a:cubicBezTo>
                    <a:pt x="2281" y="16881"/>
                    <a:pt x="2344" y="16818"/>
                    <a:pt x="2344" y="16723"/>
                  </a:cubicBezTo>
                  <a:cubicBezTo>
                    <a:pt x="2344" y="16628"/>
                    <a:pt x="2281" y="16564"/>
                    <a:pt x="2217" y="16564"/>
                  </a:cubicBezTo>
                  <a:lnTo>
                    <a:pt x="634" y="16564"/>
                  </a:lnTo>
                  <a:cubicBezTo>
                    <a:pt x="634" y="16469"/>
                    <a:pt x="634" y="16343"/>
                    <a:pt x="634" y="16248"/>
                  </a:cubicBezTo>
                  <a:lnTo>
                    <a:pt x="665" y="16248"/>
                  </a:lnTo>
                  <a:cubicBezTo>
                    <a:pt x="887" y="16216"/>
                    <a:pt x="1101" y="16208"/>
                    <a:pt x="1315" y="16208"/>
                  </a:cubicBezTo>
                  <a:cubicBezTo>
                    <a:pt x="1528" y="16208"/>
                    <a:pt x="1742" y="16216"/>
                    <a:pt x="1964" y="16216"/>
                  </a:cubicBezTo>
                  <a:lnTo>
                    <a:pt x="2281" y="16216"/>
                  </a:lnTo>
                  <a:cubicBezTo>
                    <a:pt x="2344" y="16216"/>
                    <a:pt x="2407" y="16153"/>
                    <a:pt x="2407" y="16089"/>
                  </a:cubicBezTo>
                  <a:cubicBezTo>
                    <a:pt x="2439" y="15994"/>
                    <a:pt x="2376" y="15931"/>
                    <a:pt x="2281" y="15899"/>
                  </a:cubicBezTo>
                  <a:cubicBezTo>
                    <a:pt x="2136" y="15891"/>
                    <a:pt x="1992" y="15887"/>
                    <a:pt x="1848" y="15887"/>
                  </a:cubicBezTo>
                  <a:cubicBezTo>
                    <a:pt x="1456" y="15887"/>
                    <a:pt x="1068" y="15916"/>
                    <a:pt x="697" y="15963"/>
                  </a:cubicBezTo>
                  <a:cubicBezTo>
                    <a:pt x="729" y="15773"/>
                    <a:pt x="792" y="15583"/>
                    <a:pt x="887" y="15393"/>
                  </a:cubicBezTo>
                  <a:cubicBezTo>
                    <a:pt x="1290" y="15370"/>
                    <a:pt x="1709" y="15348"/>
                    <a:pt x="2166" y="15348"/>
                  </a:cubicBezTo>
                  <a:cubicBezTo>
                    <a:pt x="2356" y="15348"/>
                    <a:pt x="2551" y="15352"/>
                    <a:pt x="2756" y="15361"/>
                  </a:cubicBezTo>
                  <a:cubicBezTo>
                    <a:pt x="2851" y="15361"/>
                    <a:pt x="2914" y="15266"/>
                    <a:pt x="2914" y="15203"/>
                  </a:cubicBezTo>
                  <a:cubicBezTo>
                    <a:pt x="2914" y="15108"/>
                    <a:pt x="2851" y="15013"/>
                    <a:pt x="2756" y="15013"/>
                  </a:cubicBezTo>
                  <a:cubicBezTo>
                    <a:pt x="2249" y="15013"/>
                    <a:pt x="1742" y="15013"/>
                    <a:pt x="1109" y="15044"/>
                  </a:cubicBezTo>
                  <a:cubicBezTo>
                    <a:pt x="1235" y="14918"/>
                    <a:pt x="1330" y="14791"/>
                    <a:pt x="1457" y="14664"/>
                  </a:cubicBezTo>
                  <a:cubicBezTo>
                    <a:pt x="1932" y="14633"/>
                    <a:pt x="2407" y="14633"/>
                    <a:pt x="2851" y="14633"/>
                  </a:cubicBezTo>
                  <a:lnTo>
                    <a:pt x="3421" y="14633"/>
                  </a:lnTo>
                  <a:cubicBezTo>
                    <a:pt x="3516" y="14633"/>
                    <a:pt x="3579" y="14538"/>
                    <a:pt x="3579" y="14443"/>
                  </a:cubicBezTo>
                  <a:cubicBezTo>
                    <a:pt x="3579" y="14347"/>
                    <a:pt x="3516" y="14284"/>
                    <a:pt x="3421" y="14284"/>
                  </a:cubicBezTo>
                  <a:cubicBezTo>
                    <a:pt x="3167" y="14268"/>
                    <a:pt x="2922" y="14260"/>
                    <a:pt x="2680" y="14260"/>
                  </a:cubicBezTo>
                  <a:cubicBezTo>
                    <a:pt x="2439" y="14260"/>
                    <a:pt x="2201" y="14268"/>
                    <a:pt x="1964" y="14284"/>
                  </a:cubicBezTo>
                  <a:cubicBezTo>
                    <a:pt x="2281" y="14119"/>
                    <a:pt x="2658" y="14007"/>
                    <a:pt x="3061" y="14007"/>
                  </a:cubicBezTo>
                  <a:close/>
                  <a:moveTo>
                    <a:pt x="10831" y="17419"/>
                  </a:moveTo>
                  <a:cubicBezTo>
                    <a:pt x="11085" y="17419"/>
                    <a:pt x="11338" y="17514"/>
                    <a:pt x="11528" y="17704"/>
                  </a:cubicBezTo>
                  <a:cubicBezTo>
                    <a:pt x="11971" y="18148"/>
                    <a:pt x="12161" y="18908"/>
                    <a:pt x="12098" y="19383"/>
                  </a:cubicBezTo>
                  <a:cubicBezTo>
                    <a:pt x="12035" y="20206"/>
                    <a:pt x="11433" y="20840"/>
                    <a:pt x="10609" y="21030"/>
                  </a:cubicBezTo>
                  <a:cubicBezTo>
                    <a:pt x="10482" y="21059"/>
                    <a:pt x="10348" y="21073"/>
                    <a:pt x="10214" y="21073"/>
                  </a:cubicBezTo>
                  <a:cubicBezTo>
                    <a:pt x="9913" y="21073"/>
                    <a:pt x="9605" y="21002"/>
                    <a:pt x="9343" y="20871"/>
                  </a:cubicBezTo>
                  <a:cubicBezTo>
                    <a:pt x="9596" y="20871"/>
                    <a:pt x="9818" y="20871"/>
                    <a:pt x="10039" y="20903"/>
                  </a:cubicBezTo>
                  <a:cubicBezTo>
                    <a:pt x="10134" y="20903"/>
                    <a:pt x="10198" y="20871"/>
                    <a:pt x="10229" y="20776"/>
                  </a:cubicBezTo>
                  <a:cubicBezTo>
                    <a:pt x="10229" y="20681"/>
                    <a:pt x="10166" y="20618"/>
                    <a:pt x="10103" y="20586"/>
                  </a:cubicBezTo>
                  <a:cubicBezTo>
                    <a:pt x="9856" y="20541"/>
                    <a:pt x="9563" y="20497"/>
                    <a:pt x="9277" y="20497"/>
                  </a:cubicBezTo>
                  <a:cubicBezTo>
                    <a:pt x="9159" y="20497"/>
                    <a:pt x="9042" y="20504"/>
                    <a:pt x="8931" y="20523"/>
                  </a:cubicBezTo>
                  <a:cubicBezTo>
                    <a:pt x="8804" y="20396"/>
                    <a:pt x="8709" y="20270"/>
                    <a:pt x="8646" y="20143"/>
                  </a:cubicBezTo>
                  <a:lnTo>
                    <a:pt x="8646" y="20143"/>
                  </a:lnTo>
                  <a:lnTo>
                    <a:pt x="8709" y="20175"/>
                  </a:lnTo>
                  <a:cubicBezTo>
                    <a:pt x="9153" y="20175"/>
                    <a:pt x="9564" y="20206"/>
                    <a:pt x="9976" y="20206"/>
                  </a:cubicBezTo>
                  <a:cubicBezTo>
                    <a:pt x="10071" y="20206"/>
                    <a:pt x="10134" y="20175"/>
                    <a:pt x="10134" y="20080"/>
                  </a:cubicBezTo>
                  <a:cubicBezTo>
                    <a:pt x="10134" y="20016"/>
                    <a:pt x="10071" y="19953"/>
                    <a:pt x="10008" y="19953"/>
                  </a:cubicBezTo>
                  <a:cubicBezTo>
                    <a:pt x="9564" y="19921"/>
                    <a:pt x="9153" y="19890"/>
                    <a:pt x="8741" y="19890"/>
                  </a:cubicBezTo>
                  <a:lnTo>
                    <a:pt x="8519" y="19858"/>
                  </a:lnTo>
                  <a:cubicBezTo>
                    <a:pt x="8456" y="19731"/>
                    <a:pt x="8424" y="19605"/>
                    <a:pt x="8424" y="19478"/>
                  </a:cubicBezTo>
                  <a:cubicBezTo>
                    <a:pt x="8646" y="19446"/>
                    <a:pt x="8836" y="19446"/>
                    <a:pt x="9058" y="19446"/>
                  </a:cubicBezTo>
                  <a:cubicBezTo>
                    <a:pt x="9691" y="19446"/>
                    <a:pt x="10356" y="19415"/>
                    <a:pt x="10989" y="19383"/>
                  </a:cubicBezTo>
                  <a:cubicBezTo>
                    <a:pt x="11085" y="19351"/>
                    <a:pt x="11148" y="19288"/>
                    <a:pt x="11148" y="19225"/>
                  </a:cubicBezTo>
                  <a:cubicBezTo>
                    <a:pt x="11148" y="19129"/>
                    <a:pt x="11085" y="19066"/>
                    <a:pt x="10989" y="19066"/>
                  </a:cubicBezTo>
                  <a:cubicBezTo>
                    <a:pt x="10356" y="19066"/>
                    <a:pt x="9691" y="19098"/>
                    <a:pt x="9058" y="19129"/>
                  </a:cubicBezTo>
                  <a:cubicBezTo>
                    <a:pt x="8836" y="19129"/>
                    <a:pt x="8646" y="19161"/>
                    <a:pt x="8424" y="19161"/>
                  </a:cubicBezTo>
                  <a:cubicBezTo>
                    <a:pt x="8424" y="19003"/>
                    <a:pt x="8488" y="18813"/>
                    <a:pt x="8551" y="18654"/>
                  </a:cubicBezTo>
                  <a:cubicBezTo>
                    <a:pt x="8804" y="18686"/>
                    <a:pt x="9034" y="18702"/>
                    <a:pt x="9252" y="18702"/>
                  </a:cubicBezTo>
                  <a:cubicBezTo>
                    <a:pt x="9469" y="18702"/>
                    <a:pt x="9675" y="18686"/>
                    <a:pt x="9881" y="18654"/>
                  </a:cubicBezTo>
                  <a:cubicBezTo>
                    <a:pt x="9944" y="18654"/>
                    <a:pt x="10008" y="18591"/>
                    <a:pt x="10008" y="18528"/>
                  </a:cubicBezTo>
                  <a:cubicBezTo>
                    <a:pt x="10008" y="18433"/>
                    <a:pt x="9944" y="18401"/>
                    <a:pt x="9849" y="18369"/>
                  </a:cubicBezTo>
                  <a:cubicBezTo>
                    <a:pt x="9659" y="18385"/>
                    <a:pt x="9469" y="18393"/>
                    <a:pt x="9275" y="18393"/>
                  </a:cubicBezTo>
                  <a:cubicBezTo>
                    <a:pt x="9081" y="18393"/>
                    <a:pt x="8884" y="18385"/>
                    <a:pt x="8678" y="18369"/>
                  </a:cubicBezTo>
                  <a:cubicBezTo>
                    <a:pt x="8868" y="18053"/>
                    <a:pt x="9121" y="17799"/>
                    <a:pt x="9469" y="17609"/>
                  </a:cubicBezTo>
                  <a:cubicBezTo>
                    <a:pt x="9469" y="17673"/>
                    <a:pt x="9501" y="17736"/>
                    <a:pt x="9501" y="17768"/>
                  </a:cubicBezTo>
                  <a:cubicBezTo>
                    <a:pt x="9501" y="17799"/>
                    <a:pt x="9533" y="17831"/>
                    <a:pt x="9564" y="17863"/>
                  </a:cubicBezTo>
                  <a:cubicBezTo>
                    <a:pt x="9652" y="18127"/>
                    <a:pt x="9931" y="18310"/>
                    <a:pt x="10224" y="18310"/>
                  </a:cubicBezTo>
                  <a:cubicBezTo>
                    <a:pt x="10247" y="18310"/>
                    <a:pt x="10270" y="18308"/>
                    <a:pt x="10293" y="18306"/>
                  </a:cubicBezTo>
                  <a:cubicBezTo>
                    <a:pt x="10451" y="18274"/>
                    <a:pt x="10704" y="18148"/>
                    <a:pt x="10831" y="17958"/>
                  </a:cubicBezTo>
                  <a:cubicBezTo>
                    <a:pt x="10894" y="17831"/>
                    <a:pt x="10894" y="17736"/>
                    <a:pt x="10863" y="17609"/>
                  </a:cubicBezTo>
                  <a:cubicBezTo>
                    <a:pt x="10863" y="17578"/>
                    <a:pt x="10863" y="17578"/>
                    <a:pt x="10831" y="17546"/>
                  </a:cubicBezTo>
                  <a:cubicBezTo>
                    <a:pt x="10831" y="17514"/>
                    <a:pt x="10831" y="17483"/>
                    <a:pt x="10831" y="17419"/>
                  </a:cubicBezTo>
                  <a:close/>
                  <a:moveTo>
                    <a:pt x="5971" y="0"/>
                  </a:moveTo>
                  <a:cubicBezTo>
                    <a:pt x="5701" y="0"/>
                    <a:pt x="5421" y="32"/>
                    <a:pt x="5131" y="96"/>
                  </a:cubicBezTo>
                  <a:cubicBezTo>
                    <a:pt x="4117" y="318"/>
                    <a:pt x="3326" y="857"/>
                    <a:pt x="2882" y="1712"/>
                  </a:cubicBezTo>
                  <a:lnTo>
                    <a:pt x="2851" y="1712"/>
                  </a:lnTo>
                  <a:cubicBezTo>
                    <a:pt x="2787" y="1712"/>
                    <a:pt x="2692" y="1775"/>
                    <a:pt x="2692" y="1870"/>
                  </a:cubicBezTo>
                  <a:cubicBezTo>
                    <a:pt x="2692" y="1902"/>
                    <a:pt x="2692" y="1965"/>
                    <a:pt x="2724" y="1997"/>
                  </a:cubicBezTo>
                  <a:cubicBezTo>
                    <a:pt x="2249" y="3200"/>
                    <a:pt x="2439" y="4688"/>
                    <a:pt x="3231" y="5765"/>
                  </a:cubicBezTo>
                  <a:cubicBezTo>
                    <a:pt x="3880" y="6604"/>
                    <a:pt x="4784" y="7073"/>
                    <a:pt x="5824" y="7073"/>
                  </a:cubicBezTo>
                  <a:cubicBezTo>
                    <a:pt x="6001" y="7073"/>
                    <a:pt x="6182" y="7060"/>
                    <a:pt x="6366" y="7032"/>
                  </a:cubicBezTo>
                  <a:lnTo>
                    <a:pt x="6461" y="7032"/>
                  </a:lnTo>
                  <a:cubicBezTo>
                    <a:pt x="6968" y="8140"/>
                    <a:pt x="7443" y="9122"/>
                    <a:pt x="7918" y="9977"/>
                  </a:cubicBezTo>
                  <a:cubicBezTo>
                    <a:pt x="7379" y="10231"/>
                    <a:pt x="6968" y="10642"/>
                    <a:pt x="6778" y="11181"/>
                  </a:cubicBezTo>
                  <a:cubicBezTo>
                    <a:pt x="6524" y="11782"/>
                    <a:pt x="6556" y="12511"/>
                    <a:pt x="6873" y="13207"/>
                  </a:cubicBezTo>
                  <a:cubicBezTo>
                    <a:pt x="6841" y="13239"/>
                    <a:pt x="6809" y="13271"/>
                    <a:pt x="6778" y="13271"/>
                  </a:cubicBezTo>
                  <a:lnTo>
                    <a:pt x="6397" y="13524"/>
                  </a:lnTo>
                  <a:cubicBezTo>
                    <a:pt x="5954" y="13809"/>
                    <a:pt x="5479" y="14094"/>
                    <a:pt x="5004" y="14379"/>
                  </a:cubicBezTo>
                  <a:cubicBezTo>
                    <a:pt x="4315" y="13690"/>
                    <a:pt x="3605" y="13494"/>
                    <a:pt x="3057" y="13494"/>
                  </a:cubicBezTo>
                  <a:cubicBezTo>
                    <a:pt x="2925" y="13494"/>
                    <a:pt x="2803" y="13506"/>
                    <a:pt x="2692" y="13524"/>
                  </a:cubicBezTo>
                  <a:cubicBezTo>
                    <a:pt x="1805" y="13651"/>
                    <a:pt x="982" y="14284"/>
                    <a:pt x="507" y="15108"/>
                  </a:cubicBezTo>
                  <a:cubicBezTo>
                    <a:pt x="475" y="15139"/>
                    <a:pt x="475" y="15171"/>
                    <a:pt x="444" y="15171"/>
                  </a:cubicBezTo>
                  <a:cubicBezTo>
                    <a:pt x="444" y="15203"/>
                    <a:pt x="444" y="15266"/>
                    <a:pt x="444" y="15298"/>
                  </a:cubicBezTo>
                  <a:cubicBezTo>
                    <a:pt x="0" y="16248"/>
                    <a:pt x="95" y="17293"/>
                    <a:pt x="729" y="18148"/>
                  </a:cubicBezTo>
                  <a:cubicBezTo>
                    <a:pt x="729" y="18179"/>
                    <a:pt x="729" y="18211"/>
                    <a:pt x="729" y="18211"/>
                  </a:cubicBezTo>
                  <a:cubicBezTo>
                    <a:pt x="760" y="18243"/>
                    <a:pt x="792" y="18274"/>
                    <a:pt x="824" y="18274"/>
                  </a:cubicBezTo>
                  <a:cubicBezTo>
                    <a:pt x="855" y="18306"/>
                    <a:pt x="887" y="18369"/>
                    <a:pt x="919" y="18401"/>
                  </a:cubicBezTo>
                  <a:cubicBezTo>
                    <a:pt x="1394" y="18953"/>
                    <a:pt x="2071" y="19194"/>
                    <a:pt x="2757" y="19194"/>
                  </a:cubicBezTo>
                  <a:cubicBezTo>
                    <a:pt x="3487" y="19194"/>
                    <a:pt x="4228" y="18922"/>
                    <a:pt x="4751" y="18464"/>
                  </a:cubicBezTo>
                  <a:cubicBezTo>
                    <a:pt x="5384" y="17926"/>
                    <a:pt x="5701" y="16913"/>
                    <a:pt x="5542" y="15868"/>
                  </a:cubicBezTo>
                  <a:cubicBezTo>
                    <a:pt x="5827" y="15646"/>
                    <a:pt x="6112" y="15488"/>
                    <a:pt x="6397" y="15298"/>
                  </a:cubicBezTo>
                  <a:cubicBezTo>
                    <a:pt x="6841" y="14981"/>
                    <a:pt x="7284" y="14696"/>
                    <a:pt x="7728" y="14379"/>
                  </a:cubicBezTo>
                  <a:cubicBezTo>
                    <a:pt x="8171" y="14728"/>
                    <a:pt x="8678" y="14918"/>
                    <a:pt x="9216" y="14918"/>
                  </a:cubicBezTo>
                  <a:cubicBezTo>
                    <a:pt x="9184" y="15804"/>
                    <a:pt x="9248" y="16564"/>
                    <a:pt x="9374" y="17229"/>
                  </a:cubicBezTo>
                  <a:cubicBezTo>
                    <a:pt x="8171" y="17736"/>
                    <a:pt x="7886" y="18971"/>
                    <a:pt x="8139" y="19890"/>
                  </a:cubicBezTo>
                  <a:cubicBezTo>
                    <a:pt x="8361" y="20745"/>
                    <a:pt x="9089" y="21505"/>
                    <a:pt x="10166" y="21505"/>
                  </a:cubicBezTo>
                  <a:cubicBezTo>
                    <a:pt x="10324" y="21505"/>
                    <a:pt x="10451" y="21505"/>
                    <a:pt x="10609" y="21473"/>
                  </a:cubicBezTo>
                  <a:cubicBezTo>
                    <a:pt x="11781" y="21283"/>
                    <a:pt x="12573" y="20301"/>
                    <a:pt x="12541" y="19129"/>
                  </a:cubicBezTo>
                  <a:cubicBezTo>
                    <a:pt x="12541" y="18464"/>
                    <a:pt x="12225" y="17768"/>
                    <a:pt x="11781" y="17388"/>
                  </a:cubicBezTo>
                  <a:cubicBezTo>
                    <a:pt x="11525" y="17131"/>
                    <a:pt x="11217" y="17003"/>
                    <a:pt x="10904" y="17003"/>
                  </a:cubicBezTo>
                  <a:cubicBezTo>
                    <a:pt x="10869" y="17003"/>
                    <a:pt x="10834" y="17005"/>
                    <a:pt x="10799" y="17008"/>
                  </a:cubicBezTo>
                  <a:cubicBezTo>
                    <a:pt x="10736" y="16216"/>
                    <a:pt x="10609" y="15424"/>
                    <a:pt x="10483" y="14633"/>
                  </a:cubicBezTo>
                  <a:cubicBezTo>
                    <a:pt x="11370" y="14189"/>
                    <a:pt x="11908" y="13144"/>
                    <a:pt x="11908" y="12004"/>
                  </a:cubicBezTo>
                  <a:cubicBezTo>
                    <a:pt x="11908" y="11972"/>
                    <a:pt x="11908" y="11972"/>
                    <a:pt x="11908" y="11972"/>
                  </a:cubicBezTo>
                  <a:cubicBezTo>
                    <a:pt x="11940" y="11941"/>
                    <a:pt x="11940" y="11909"/>
                    <a:pt x="11940" y="11877"/>
                  </a:cubicBezTo>
                  <a:cubicBezTo>
                    <a:pt x="12130" y="11719"/>
                    <a:pt x="13048" y="11181"/>
                    <a:pt x="13365" y="11022"/>
                  </a:cubicBezTo>
                  <a:cubicBezTo>
                    <a:pt x="13460" y="10959"/>
                    <a:pt x="13555" y="10896"/>
                    <a:pt x="13555" y="10896"/>
                  </a:cubicBezTo>
                  <a:lnTo>
                    <a:pt x="13586" y="10896"/>
                  </a:lnTo>
                  <a:cubicBezTo>
                    <a:pt x="14171" y="11742"/>
                    <a:pt x="14999" y="12075"/>
                    <a:pt x="15793" y="12075"/>
                  </a:cubicBezTo>
                  <a:cubicBezTo>
                    <a:pt x="16247" y="12075"/>
                    <a:pt x="16690" y="11967"/>
                    <a:pt x="17070" y="11782"/>
                  </a:cubicBezTo>
                  <a:cubicBezTo>
                    <a:pt x="18147" y="11244"/>
                    <a:pt x="18970" y="10009"/>
                    <a:pt x="18400" y="8425"/>
                  </a:cubicBezTo>
                  <a:cubicBezTo>
                    <a:pt x="17947" y="7192"/>
                    <a:pt x="16793" y="6639"/>
                    <a:pt x="15703" y="6639"/>
                  </a:cubicBezTo>
                  <a:cubicBezTo>
                    <a:pt x="15422" y="6639"/>
                    <a:pt x="15145" y="6676"/>
                    <a:pt x="14885" y="6747"/>
                  </a:cubicBezTo>
                  <a:cubicBezTo>
                    <a:pt x="13903" y="7000"/>
                    <a:pt x="12826" y="7824"/>
                    <a:pt x="13048" y="9312"/>
                  </a:cubicBezTo>
                  <a:cubicBezTo>
                    <a:pt x="12573" y="9597"/>
                    <a:pt x="12066" y="9914"/>
                    <a:pt x="11433" y="10357"/>
                  </a:cubicBezTo>
                  <a:cubicBezTo>
                    <a:pt x="11013" y="9713"/>
                    <a:pt x="10394" y="9391"/>
                    <a:pt x="9643" y="9391"/>
                  </a:cubicBezTo>
                  <a:cubicBezTo>
                    <a:pt x="9545" y="9391"/>
                    <a:pt x="9445" y="9396"/>
                    <a:pt x="9343" y="9407"/>
                  </a:cubicBezTo>
                  <a:cubicBezTo>
                    <a:pt x="8963" y="8552"/>
                    <a:pt x="8519" y="7539"/>
                    <a:pt x="8013" y="6589"/>
                  </a:cubicBezTo>
                  <a:cubicBezTo>
                    <a:pt x="9343" y="5670"/>
                    <a:pt x="9533" y="3643"/>
                    <a:pt x="8931" y="2155"/>
                  </a:cubicBezTo>
                  <a:cubicBezTo>
                    <a:pt x="8352" y="761"/>
                    <a:pt x="7293" y="0"/>
                    <a:pt x="5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8009475" y="2248026"/>
              <a:ext cx="66525" cy="11270"/>
            </a:xfrm>
            <a:custGeom>
              <a:avLst/>
              <a:gdLst/>
              <a:ahLst/>
              <a:cxnLst/>
              <a:rect l="l" t="t" r="r" b="b"/>
              <a:pathLst>
                <a:path w="2249" h="381" extrusionOk="0">
                  <a:moveTo>
                    <a:pt x="159" y="0"/>
                  </a:moveTo>
                  <a:cubicBezTo>
                    <a:pt x="64" y="0"/>
                    <a:pt x="0" y="64"/>
                    <a:pt x="0" y="127"/>
                  </a:cubicBezTo>
                  <a:cubicBezTo>
                    <a:pt x="0" y="222"/>
                    <a:pt x="32" y="285"/>
                    <a:pt x="127" y="317"/>
                  </a:cubicBezTo>
                  <a:cubicBezTo>
                    <a:pt x="507" y="349"/>
                    <a:pt x="855" y="380"/>
                    <a:pt x="1204" y="380"/>
                  </a:cubicBezTo>
                  <a:cubicBezTo>
                    <a:pt x="1521" y="380"/>
                    <a:pt x="1806" y="349"/>
                    <a:pt x="2091" y="317"/>
                  </a:cubicBezTo>
                  <a:cubicBezTo>
                    <a:pt x="2186" y="317"/>
                    <a:pt x="2249" y="222"/>
                    <a:pt x="2249" y="159"/>
                  </a:cubicBezTo>
                  <a:cubicBezTo>
                    <a:pt x="2249" y="64"/>
                    <a:pt x="2186" y="0"/>
                    <a:pt x="2091" y="0"/>
                  </a:cubicBezTo>
                  <a:cubicBezTo>
                    <a:pt x="1711" y="32"/>
                    <a:pt x="1362" y="48"/>
                    <a:pt x="1042" y="48"/>
                  </a:cubicBezTo>
                  <a:cubicBezTo>
                    <a:pt x="721" y="48"/>
                    <a:pt x="428" y="32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1" name="Google Shape;1401;p42"/>
          <p:cNvSpPr txBox="1"/>
          <p:nvPr/>
        </p:nvSpPr>
        <p:spPr>
          <a:xfrm>
            <a:off x="1648663" y="1668550"/>
            <a:ext cx="158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402" name="Google Shape;1402;p42"/>
          <p:cNvSpPr txBox="1"/>
          <p:nvPr/>
        </p:nvSpPr>
        <p:spPr>
          <a:xfrm>
            <a:off x="1648663" y="1966075"/>
            <a:ext cx="1587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biggest planet of them all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403" name="Google Shape;1403;p42"/>
          <p:cNvSpPr txBox="1"/>
          <p:nvPr/>
        </p:nvSpPr>
        <p:spPr>
          <a:xfrm>
            <a:off x="1648663" y="3535013"/>
            <a:ext cx="158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404" name="Google Shape;1404;p42"/>
          <p:cNvSpPr txBox="1"/>
          <p:nvPr/>
        </p:nvSpPr>
        <p:spPr>
          <a:xfrm>
            <a:off x="1648663" y="3832538"/>
            <a:ext cx="1587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farthest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405" name="Google Shape;1405;p42"/>
          <p:cNvSpPr txBox="1"/>
          <p:nvPr/>
        </p:nvSpPr>
        <p:spPr>
          <a:xfrm>
            <a:off x="5881538" y="1668550"/>
            <a:ext cx="158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MERCURY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406" name="Google Shape;1406;p42"/>
          <p:cNvSpPr txBox="1"/>
          <p:nvPr/>
        </p:nvSpPr>
        <p:spPr>
          <a:xfrm>
            <a:off x="5881538" y="1966075"/>
            <a:ext cx="1587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closest planet to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407" name="Google Shape;1407;p42"/>
          <p:cNvSpPr txBox="1"/>
          <p:nvPr/>
        </p:nvSpPr>
        <p:spPr>
          <a:xfrm>
            <a:off x="5881538" y="3535013"/>
            <a:ext cx="1587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408" name="Google Shape;1408;p42"/>
          <p:cNvSpPr txBox="1"/>
          <p:nvPr/>
        </p:nvSpPr>
        <p:spPr>
          <a:xfrm>
            <a:off x="5881538" y="3832538"/>
            <a:ext cx="1587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fourth planet from the Sun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43"/>
          <p:cNvSpPr/>
          <p:nvPr/>
        </p:nvSpPr>
        <p:spPr>
          <a:xfrm flipH="1">
            <a:off x="2008385" y="2175996"/>
            <a:ext cx="854491" cy="70903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3"/>
          <p:cNvSpPr/>
          <p:nvPr/>
        </p:nvSpPr>
        <p:spPr>
          <a:xfrm flipH="1">
            <a:off x="907935" y="1288134"/>
            <a:ext cx="854491" cy="70903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43"/>
          <p:cNvSpPr/>
          <p:nvPr/>
        </p:nvSpPr>
        <p:spPr>
          <a:xfrm flipH="1">
            <a:off x="907935" y="2955621"/>
            <a:ext cx="854491" cy="70903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43"/>
          <p:cNvSpPr/>
          <p:nvPr/>
        </p:nvSpPr>
        <p:spPr>
          <a:xfrm flipH="1">
            <a:off x="2008385" y="3916871"/>
            <a:ext cx="854491" cy="70903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43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418" name="Google Shape;1418;p43"/>
          <p:cNvSpPr/>
          <p:nvPr/>
        </p:nvSpPr>
        <p:spPr>
          <a:xfrm>
            <a:off x="3600170" y="1303441"/>
            <a:ext cx="581039" cy="574966"/>
          </a:xfrm>
          <a:custGeom>
            <a:avLst/>
            <a:gdLst/>
            <a:ahLst/>
            <a:cxnLst/>
            <a:rect l="l" t="t" r="r" b="b"/>
            <a:pathLst>
              <a:path w="18084" h="17895" extrusionOk="0">
                <a:moveTo>
                  <a:pt x="6324" y="1044"/>
                </a:moveTo>
                <a:lnTo>
                  <a:pt x="6239" y="1116"/>
                </a:lnTo>
                <a:lnTo>
                  <a:pt x="6239" y="1116"/>
                </a:lnTo>
                <a:cubicBezTo>
                  <a:pt x="6239" y="1114"/>
                  <a:pt x="6239" y="1112"/>
                  <a:pt x="6239" y="1110"/>
                </a:cubicBezTo>
                <a:cubicBezTo>
                  <a:pt x="6269" y="1087"/>
                  <a:pt x="6298" y="1065"/>
                  <a:pt x="6324" y="1044"/>
                </a:cubicBezTo>
                <a:close/>
                <a:moveTo>
                  <a:pt x="14219" y="1807"/>
                </a:moveTo>
                <a:cubicBezTo>
                  <a:pt x="14251" y="1871"/>
                  <a:pt x="14251" y="1934"/>
                  <a:pt x="14251" y="2029"/>
                </a:cubicBezTo>
                <a:cubicBezTo>
                  <a:pt x="14251" y="2061"/>
                  <a:pt x="14219" y="2092"/>
                  <a:pt x="14219" y="2124"/>
                </a:cubicBezTo>
                <a:cubicBezTo>
                  <a:pt x="14219" y="2092"/>
                  <a:pt x="14188" y="2092"/>
                  <a:pt x="14188" y="2061"/>
                </a:cubicBezTo>
                <a:cubicBezTo>
                  <a:pt x="14156" y="2029"/>
                  <a:pt x="14093" y="1997"/>
                  <a:pt x="14061" y="1966"/>
                </a:cubicBezTo>
                <a:cubicBezTo>
                  <a:pt x="14124" y="1902"/>
                  <a:pt x="14188" y="1839"/>
                  <a:pt x="14219" y="1807"/>
                </a:cubicBezTo>
                <a:close/>
                <a:moveTo>
                  <a:pt x="13238" y="1871"/>
                </a:moveTo>
                <a:lnTo>
                  <a:pt x="13238" y="1871"/>
                </a:lnTo>
                <a:cubicBezTo>
                  <a:pt x="13206" y="1966"/>
                  <a:pt x="13174" y="2061"/>
                  <a:pt x="13079" y="2156"/>
                </a:cubicBezTo>
                <a:cubicBezTo>
                  <a:pt x="12953" y="2219"/>
                  <a:pt x="12763" y="2314"/>
                  <a:pt x="12604" y="2441"/>
                </a:cubicBezTo>
                <a:cubicBezTo>
                  <a:pt x="12889" y="2187"/>
                  <a:pt x="13111" y="1997"/>
                  <a:pt x="13238" y="1871"/>
                </a:cubicBezTo>
                <a:close/>
                <a:moveTo>
                  <a:pt x="13459" y="2187"/>
                </a:moveTo>
                <a:cubicBezTo>
                  <a:pt x="13396" y="2251"/>
                  <a:pt x="13333" y="2314"/>
                  <a:pt x="13269" y="2377"/>
                </a:cubicBezTo>
                <a:cubicBezTo>
                  <a:pt x="13079" y="2536"/>
                  <a:pt x="12889" y="2694"/>
                  <a:pt x="12699" y="2852"/>
                </a:cubicBezTo>
                <a:cubicBezTo>
                  <a:pt x="12921" y="2662"/>
                  <a:pt x="13111" y="2472"/>
                  <a:pt x="13238" y="2282"/>
                </a:cubicBezTo>
                <a:cubicBezTo>
                  <a:pt x="13301" y="2251"/>
                  <a:pt x="13396" y="2219"/>
                  <a:pt x="13459" y="2187"/>
                </a:cubicBezTo>
                <a:close/>
                <a:moveTo>
                  <a:pt x="10292" y="224"/>
                </a:moveTo>
                <a:cubicBezTo>
                  <a:pt x="10324" y="224"/>
                  <a:pt x="10324" y="224"/>
                  <a:pt x="10324" y="255"/>
                </a:cubicBezTo>
                <a:lnTo>
                  <a:pt x="10451" y="255"/>
                </a:lnTo>
                <a:cubicBezTo>
                  <a:pt x="10419" y="287"/>
                  <a:pt x="10387" y="319"/>
                  <a:pt x="10356" y="319"/>
                </a:cubicBezTo>
                <a:cubicBezTo>
                  <a:pt x="10229" y="382"/>
                  <a:pt x="10102" y="445"/>
                  <a:pt x="9944" y="509"/>
                </a:cubicBezTo>
                <a:cubicBezTo>
                  <a:pt x="9944" y="477"/>
                  <a:pt x="9944" y="445"/>
                  <a:pt x="9912" y="445"/>
                </a:cubicBezTo>
                <a:cubicBezTo>
                  <a:pt x="9894" y="408"/>
                  <a:pt x="9864" y="393"/>
                  <a:pt x="9837" y="393"/>
                </a:cubicBezTo>
                <a:cubicBezTo>
                  <a:pt x="9817" y="393"/>
                  <a:pt x="9799" y="401"/>
                  <a:pt x="9786" y="414"/>
                </a:cubicBezTo>
                <a:cubicBezTo>
                  <a:pt x="9311" y="762"/>
                  <a:pt x="7252" y="2377"/>
                  <a:pt x="5130" y="4119"/>
                </a:cubicBezTo>
                <a:cubicBezTo>
                  <a:pt x="7221" y="2124"/>
                  <a:pt x="9406" y="224"/>
                  <a:pt x="10292" y="224"/>
                </a:cubicBezTo>
                <a:close/>
                <a:moveTo>
                  <a:pt x="12699" y="2599"/>
                </a:moveTo>
                <a:cubicBezTo>
                  <a:pt x="12161" y="3106"/>
                  <a:pt x="11338" y="3739"/>
                  <a:pt x="10356" y="4404"/>
                </a:cubicBezTo>
                <a:cubicBezTo>
                  <a:pt x="10451" y="4309"/>
                  <a:pt x="10578" y="4182"/>
                  <a:pt x="10673" y="4087"/>
                </a:cubicBezTo>
                <a:cubicBezTo>
                  <a:pt x="11496" y="3422"/>
                  <a:pt x="12161" y="2916"/>
                  <a:pt x="12699" y="2599"/>
                </a:cubicBezTo>
                <a:close/>
                <a:moveTo>
                  <a:pt x="4402" y="2567"/>
                </a:moveTo>
                <a:cubicBezTo>
                  <a:pt x="3420" y="3422"/>
                  <a:pt x="2534" y="4182"/>
                  <a:pt x="1964" y="4657"/>
                </a:cubicBezTo>
                <a:cubicBezTo>
                  <a:pt x="2280" y="4341"/>
                  <a:pt x="2692" y="3961"/>
                  <a:pt x="3104" y="3581"/>
                </a:cubicBezTo>
                <a:cubicBezTo>
                  <a:pt x="3547" y="3232"/>
                  <a:pt x="3990" y="2884"/>
                  <a:pt x="4402" y="2567"/>
                </a:cubicBezTo>
                <a:close/>
                <a:moveTo>
                  <a:pt x="1267" y="5291"/>
                </a:moveTo>
                <a:lnTo>
                  <a:pt x="1172" y="5386"/>
                </a:lnTo>
                <a:cubicBezTo>
                  <a:pt x="1172" y="5354"/>
                  <a:pt x="1203" y="5322"/>
                  <a:pt x="1235" y="5291"/>
                </a:cubicBezTo>
                <a:close/>
                <a:moveTo>
                  <a:pt x="16975" y="5006"/>
                </a:moveTo>
                <a:cubicBezTo>
                  <a:pt x="16975" y="5037"/>
                  <a:pt x="17006" y="5069"/>
                  <a:pt x="16975" y="5132"/>
                </a:cubicBezTo>
                <a:cubicBezTo>
                  <a:pt x="16880" y="5164"/>
                  <a:pt x="16721" y="5259"/>
                  <a:pt x="16531" y="5386"/>
                </a:cubicBezTo>
                <a:lnTo>
                  <a:pt x="16975" y="5006"/>
                </a:lnTo>
                <a:close/>
                <a:moveTo>
                  <a:pt x="17196" y="5259"/>
                </a:moveTo>
                <a:cubicBezTo>
                  <a:pt x="17196" y="5291"/>
                  <a:pt x="17165" y="5354"/>
                  <a:pt x="17133" y="5417"/>
                </a:cubicBezTo>
                <a:cubicBezTo>
                  <a:pt x="17133" y="5354"/>
                  <a:pt x="17165" y="5291"/>
                  <a:pt x="17165" y="5259"/>
                </a:cubicBezTo>
                <a:close/>
                <a:moveTo>
                  <a:pt x="9184" y="5101"/>
                </a:moveTo>
                <a:lnTo>
                  <a:pt x="9184" y="5101"/>
                </a:lnTo>
                <a:cubicBezTo>
                  <a:pt x="9089" y="5196"/>
                  <a:pt x="8994" y="5291"/>
                  <a:pt x="8899" y="5354"/>
                </a:cubicBezTo>
                <a:cubicBezTo>
                  <a:pt x="8836" y="5417"/>
                  <a:pt x="8772" y="5449"/>
                  <a:pt x="8709" y="5512"/>
                </a:cubicBezTo>
                <a:cubicBezTo>
                  <a:pt x="8867" y="5354"/>
                  <a:pt x="9026" y="5227"/>
                  <a:pt x="9184" y="5101"/>
                </a:cubicBezTo>
                <a:close/>
                <a:moveTo>
                  <a:pt x="16943" y="5322"/>
                </a:moveTo>
                <a:cubicBezTo>
                  <a:pt x="16911" y="5449"/>
                  <a:pt x="16816" y="5607"/>
                  <a:pt x="16721" y="5766"/>
                </a:cubicBezTo>
                <a:cubicBezTo>
                  <a:pt x="16436" y="5829"/>
                  <a:pt x="16056" y="5987"/>
                  <a:pt x="15645" y="6209"/>
                </a:cubicBezTo>
                <a:lnTo>
                  <a:pt x="15645" y="6209"/>
                </a:lnTo>
                <a:cubicBezTo>
                  <a:pt x="16215" y="5797"/>
                  <a:pt x="16658" y="5481"/>
                  <a:pt x="16943" y="5322"/>
                </a:cubicBezTo>
                <a:close/>
                <a:moveTo>
                  <a:pt x="16975" y="5924"/>
                </a:moveTo>
                <a:cubicBezTo>
                  <a:pt x="17070" y="5924"/>
                  <a:pt x="17133" y="5956"/>
                  <a:pt x="17196" y="5987"/>
                </a:cubicBezTo>
                <a:cubicBezTo>
                  <a:pt x="17006" y="6114"/>
                  <a:pt x="16626" y="6399"/>
                  <a:pt x="16088" y="6811"/>
                </a:cubicBezTo>
                <a:cubicBezTo>
                  <a:pt x="16468" y="6463"/>
                  <a:pt x="16753" y="6178"/>
                  <a:pt x="16943" y="5924"/>
                </a:cubicBezTo>
                <a:close/>
                <a:moveTo>
                  <a:pt x="13871" y="2124"/>
                </a:moveTo>
                <a:cubicBezTo>
                  <a:pt x="13934" y="2124"/>
                  <a:pt x="13998" y="2156"/>
                  <a:pt x="14029" y="2187"/>
                </a:cubicBezTo>
                <a:cubicBezTo>
                  <a:pt x="14093" y="2251"/>
                  <a:pt x="14093" y="2314"/>
                  <a:pt x="14093" y="2409"/>
                </a:cubicBezTo>
                <a:cubicBezTo>
                  <a:pt x="14093" y="2409"/>
                  <a:pt x="14093" y="2441"/>
                  <a:pt x="14093" y="2441"/>
                </a:cubicBezTo>
                <a:cubicBezTo>
                  <a:pt x="13966" y="2694"/>
                  <a:pt x="13744" y="2947"/>
                  <a:pt x="13491" y="3264"/>
                </a:cubicBezTo>
                <a:cubicBezTo>
                  <a:pt x="13206" y="3454"/>
                  <a:pt x="12921" y="3676"/>
                  <a:pt x="12604" y="3897"/>
                </a:cubicBezTo>
                <a:cubicBezTo>
                  <a:pt x="11148" y="4911"/>
                  <a:pt x="9247" y="6273"/>
                  <a:pt x="7411" y="7666"/>
                </a:cubicBezTo>
                <a:cubicBezTo>
                  <a:pt x="8994" y="6304"/>
                  <a:pt x="10958" y="4626"/>
                  <a:pt x="13396" y="2536"/>
                </a:cubicBezTo>
                <a:cubicBezTo>
                  <a:pt x="13586" y="2377"/>
                  <a:pt x="13744" y="2251"/>
                  <a:pt x="13871" y="2124"/>
                </a:cubicBezTo>
                <a:close/>
                <a:moveTo>
                  <a:pt x="12731" y="1364"/>
                </a:moveTo>
                <a:cubicBezTo>
                  <a:pt x="12731" y="1522"/>
                  <a:pt x="12604" y="1744"/>
                  <a:pt x="12414" y="1997"/>
                </a:cubicBezTo>
                <a:cubicBezTo>
                  <a:pt x="11116" y="2947"/>
                  <a:pt x="8804" y="4942"/>
                  <a:pt x="6587" y="6874"/>
                </a:cubicBezTo>
                <a:cubicBezTo>
                  <a:pt x="5922" y="7286"/>
                  <a:pt x="5320" y="7698"/>
                  <a:pt x="4750" y="8078"/>
                </a:cubicBezTo>
                <a:lnTo>
                  <a:pt x="12731" y="1364"/>
                </a:lnTo>
                <a:close/>
                <a:moveTo>
                  <a:pt x="14251" y="3454"/>
                </a:moveTo>
                <a:cubicBezTo>
                  <a:pt x="13903" y="3834"/>
                  <a:pt x="13491" y="4214"/>
                  <a:pt x="13048" y="4626"/>
                </a:cubicBezTo>
                <a:lnTo>
                  <a:pt x="8677" y="8299"/>
                </a:lnTo>
                <a:cubicBezTo>
                  <a:pt x="10071" y="7033"/>
                  <a:pt x="11401" y="5766"/>
                  <a:pt x="12509" y="4721"/>
                </a:cubicBezTo>
                <a:cubicBezTo>
                  <a:pt x="13206" y="4246"/>
                  <a:pt x="13808" y="3802"/>
                  <a:pt x="14251" y="3454"/>
                </a:cubicBezTo>
                <a:close/>
                <a:moveTo>
                  <a:pt x="14789" y="8046"/>
                </a:moveTo>
                <a:cubicBezTo>
                  <a:pt x="14568" y="8236"/>
                  <a:pt x="14314" y="8458"/>
                  <a:pt x="14061" y="8648"/>
                </a:cubicBezTo>
                <a:cubicBezTo>
                  <a:pt x="14188" y="8553"/>
                  <a:pt x="14283" y="8458"/>
                  <a:pt x="14409" y="8363"/>
                </a:cubicBezTo>
                <a:cubicBezTo>
                  <a:pt x="14441" y="8331"/>
                  <a:pt x="14473" y="8299"/>
                  <a:pt x="14504" y="8268"/>
                </a:cubicBezTo>
                <a:lnTo>
                  <a:pt x="14789" y="8046"/>
                </a:lnTo>
                <a:close/>
                <a:moveTo>
                  <a:pt x="7854" y="6273"/>
                </a:moveTo>
                <a:lnTo>
                  <a:pt x="7854" y="6273"/>
                </a:lnTo>
                <a:cubicBezTo>
                  <a:pt x="6777" y="7191"/>
                  <a:pt x="5605" y="8109"/>
                  <a:pt x="4497" y="8964"/>
                </a:cubicBezTo>
                <a:lnTo>
                  <a:pt x="7252" y="6684"/>
                </a:lnTo>
                <a:cubicBezTo>
                  <a:pt x="7284" y="6653"/>
                  <a:pt x="7347" y="6621"/>
                  <a:pt x="7411" y="6589"/>
                </a:cubicBezTo>
                <a:cubicBezTo>
                  <a:pt x="7569" y="6463"/>
                  <a:pt x="7727" y="6368"/>
                  <a:pt x="7854" y="6273"/>
                </a:cubicBezTo>
                <a:close/>
                <a:moveTo>
                  <a:pt x="3769" y="5829"/>
                </a:moveTo>
                <a:lnTo>
                  <a:pt x="3769" y="5829"/>
                </a:lnTo>
                <a:cubicBezTo>
                  <a:pt x="2312" y="7318"/>
                  <a:pt x="1077" y="8616"/>
                  <a:pt x="728" y="9028"/>
                </a:cubicBezTo>
                <a:cubicBezTo>
                  <a:pt x="697" y="8996"/>
                  <a:pt x="697" y="8933"/>
                  <a:pt x="728" y="8901"/>
                </a:cubicBezTo>
                <a:cubicBezTo>
                  <a:pt x="728" y="8774"/>
                  <a:pt x="792" y="8584"/>
                  <a:pt x="918" y="8394"/>
                </a:cubicBezTo>
                <a:cubicBezTo>
                  <a:pt x="1172" y="8141"/>
                  <a:pt x="1488" y="7824"/>
                  <a:pt x="1837" y="7444"/>
                </a:cubicBezTo>
                <a:cubicBezTo>
                  <a:pt x="2407" y="6969"/>
                  <a:pt x="3072" y="6431"/>
                  <a:pt x="3769" y="5829"/>
                </a:cubicBezTo>
                <a:close/>
                <a:moveTo>
                  <a:pt x="12161" y="3327"/>
                </a:moveTo>
                <a:lnTo>
                  <a:pt x="12161" y="3327"/>
                </a:lnTo>
                <a:cubicBezTo>
                  <a:pt x="8741" y="6273"/>
                  <a:pt x="6081" y="8521"/>
                  <a:pt x="4244" y="10073"/>
                </a:cubicBezTo>
                <a:cubicBezTo>
                  <a:pt x="5827" y="8521"/>
                  <a:pt x="7221" y="7191"/>
                  <a:pt x="8424" y="6083"/>
                </a:cubicBezTo>
                <a:cubicBezTo>
                  <a:pt x="8677" y="5861"/>
                  <a:pt x="8962" y="5639"/>
                  <a:pt x="9216" y="5417"/>
                </a:cubicBezTo>
                <a:cubicBezTo>
                  <a:pt x="10356" y="4657"/>
                  <a:pt x="11401" y="3929"/>
                  <a:pt x="12161" y="3327"/>
                </a:cubicBezTo>
                <a:close/>
                <a:moveTo>
                  <a:pt x="6492" y="9376"/>
                </a:moveTo>
                <a:lnTo>
                  <a:pt x="6492" y="9376"/>
                </a:lnTo>
                <a:cubicBezTo>
                  <a:pt x="6017" y="9756"/>
                  <a:pt x="5542" y="10104"/>
                  <a:pt x="5099" y="10453"/>
                </a:cubicBezTo>
                <a:cubicBezTo>
                  <a:pt x="5225" y="10326"/>
                  <a:pt x="5384" y="10199"/>
                  <a:pt x="5542" y="10073"/>
                </a:cubicBezTo>
                <a:cubicBezTo>
                  <a:pt x="5859" y="9851"/>
                  <a:pt x="6176" y="9598"/>
                  <a:pt x="6492" y="9376"/>
                </a:cubicBezTo>
                <a:close/>
                <a:moveTo>
                  <a:pt x="16531" y="6019"/>
                </a:moveTo>
                <a:lnTo>
                  <a:pt x="16531" y="6019"/>
                </a:lnTo>
                <a:cubicBezTo>
                  <a:pt x="16341" y="6241"/>
                  <a:pt x="16120" y="6463"/>
                  <a:pt x="15866" y="6748"/>
                </a:cubicBezTo>
                <a:cubicBezTo>
                  <a:pt x="15423" y="7159"/>
                  <a:pt x="14916" y="7603"/>
                  <a:pt x="14378" y="8109"/>
                </a:cubicBezTo>
                <a:cubicBezTo>
                  <a:pt x="13111" y="9091"/>
                  <a:pt x="11591" y="10263"/>
                  <a:pt x="10134" y="11435"/>
                </a:cubicBezTo>
                <a:cubicBezTo>
                  <a:pt x="10117" y="11435"/>
                  <a:pt x="10100" y="11444"/>
                  <a:pt x="10083" y="11457"/>
                </a:cubicBezTo>
                <a:lnTo>
                  <a:pt x="10083" y="11457"/>
                </a:lnTo>
                <a:cubicBezTo>
                  <a:pt x="11366" y="10265"/>
                  <a:pt x="12617" y="8984"/>
                  <a:pt x="13681" y="7919"/>
                </a:cubicBezTo>
                <a:cubicBezTo>
                  <a:pt x="14821" y="6969"/>
                  <a:pt x="15835" y="6241"/>
                  <a:pt x="16531" y="6019"/>
                </a:cubicBezTo>
                <a:close/>
                <a:moveTo>
                  <a:pt x="12794" y="3992"/>
                </a:moveTo>
                <a:cubicBezTo>
                  <a:pt x="12383" y="4404"/>
                  <a:pt x="11876" y="4879"/>
                  <a:pt x="11338" y="5322"/>
                </a:cubicBezTo>
                <a:cubicBezTo>
                  <a:pt x="9501" y="6684"/>
                  <a:pt x="7316" y="8331"/>
                  <a:pt x="5510" y="9851"/>
                </a:cubicBezTo>
                <a:cubicBezTo>
                  <a:pt x="4624" y="10484"/>
                  <a:pt x="3800" y="11055"/>
                  <a:pt x="3104" y="11530"/>
                </a:cubicBezTo>
                <a:cubicBezTo>
                  <a:pt x="5479" y="9154"/>
                  <a:pt x="10134" y="5892"/>
                  <a:pt x="12699" y="4056"/>
                </a:cubicBezTo>
                <a:cubicBezTo>
                  <a:pt x="12731" y="4024"/>
                  <a:pt x="12763" y="4024"/>
                  <a:pt x="12794" y="3992"/>
                </a:cubicBezTo>
                <a:close/>
                <a:moveTo>
                  <a:pt x="5510" y="7824"/>
                </a:moveTo>
                <a:lnTo>
                  <a:pt x="5225" y="8078"/>
                </a:lnTo>
                <a:cubicBezTo>
                  <a:pt x="4497" y="8679"/>
                  <a:pt x="3800" y="9249"/>
                  <a:pt x="3230" y="9788"/>
                </a:cubicBezTo>
                <a:lnTo>
                  <a:pt x="1045" y="11625"/>
                </a:lnTo>
                <a:cubicBezTo>
                  <a:pt x="1013" y="11656"/>
                  <a:pt x="1013" y="11720"/>
                  <a:pt x="1045" y="11751"/>
                </a:cubicBezTo>
                <a:cubicBezTo>
                  <a:pt x="1045" y="11751"/>
                  <a:pt x="1045" y="11751"/>
                  <a:pt x="1077" y="11783"/>
                </a:cubicBezTo>
                <a:cubicBezTo>
                  <a:pt x="1045" y="11783"/>
                  <a:pt x="1013" y="11815"/>
                  <a:pt x="982" y="11846"/>
                </a:cubicBezTo>
                <a:cubicBezTo>
                  <a:pt x="982" y="11783"/>
                  <a:pt x="950" y="11720"/>
                  <a:pt x="982" y="11656"/>
                </a:cubicBezTo>
                <a:cubicBezTo>
                  <a:pt x="1013" y="11371"/>
                  <a:pt x="1267" y="11055"/>
                  <a:pt x="1679" y="10643"/>
                </a:cubicBezTo>
                <a:lnTo>
                  <a:pt x="2850" y="9661"/>
                </a:lnTo>
                <a:cubicBezTo>
                  <a:pt x="3610" y="9091"/>
                  <a:pt x="4529" y="8458"/>
                  <a:pt x="5510" y="7824"/>
                </a:cubicBezTo>
                <a:close/>
                <a:moveTo>
                  <a:pt x="17861" y="8394"/>
                </a:moveTo>
                <a:lnTo>
                  <a:pt x="17861" y="8394"/>
                </a:lnTo>
                <a:cubicBezTo>
                  <a:pt x="17608" y="8996"/>
                  <a:pt x="16151" y="10389"/>
                  <a:pt x="14378" y="11941"/>
                </a:cubicBezTo>
                <a:cubicBezTo>
                  <a:pt x="15993" y="10358"/>
                  <a:pt x="17355" y="8933"/>
                  <a:pt x="17861" y="8394"/>
                </a:cubicBezTo>
                <a:close/>
                <a:moveTo>
                  <a:pt x="13903" y="6241"/>
                </a:moveTo>
                <a:lnTo>
                  <a:pt x="13903" y="6241"/>
                </a:lnTo>
                <a:cubicBezTo>
                  <a:pt x="12161" y="7888"/>
                  <a:pt x="9437" y="10136"/>
                  <a:pt x="6872" y="12163"/>
                </a:cubicBezTo>
                <a:lnTo>
                  <a:pt x="13903" y="6241"/>
                </a:lnTo>
                <a:close/>
                <a:moveTo>
                  <a:pt x="2977" y="11403"/>
                </a:moveTo>
                <a:cubicBezTo>
                  <a:pt x="2724" y="11625"/>
                  <a:pt x="2534" y="11846"/>
                  <a:pt x="2312" y="12068"/>
                </a:cubicBezTo>
                <a:cubicBezTo>
                  <a:pt x="2217" y="12131"/>
                  <a:pt x="2154" y="12195"/>
                  <a:pt x="2059" y="12258"/>
                </a:cubicBezTo>
                <a:cubicBezTo>
                  <a:pt x="2280" y="12036"/>
                  <a:pt x="2470" y="11846"/>
                  <a:pt x="2692" y="11625"/>
                </a:cubicBezTo>
                <a:cubicBezTo>
                  <a:pt x="2787" y="11561"/>
                  <a:pt x="2882" y="11466"/>
                  <a:pt x="2977" y="11403"/>
                </a:cubicBezTo>
                <a:close/>
                <a:moveTo>
                  <a:pt x="6144" y="7951"/>
                </a:moveTo>
                <a:lnTo>
                  <a:pt x="6144" y="7951"/>
                </a:lnTo>
                <a:cubicBezTo>
                  <a:pt x="5035" y="8996"/>
                  <a:pt x="3832" y="10168"/>
                  <a:pt x="2534" y="11498"/>
                </a:cubicBezTo>
                <a:cubicBezTo>
                  <a:pt x="1774" y="12100"/>
                  <a:pt x="1298" y="12480"/>
                  <a:pt x="1140" y="12575"/>
                </a:cubicBezTo>
                <a:cubicBezTo>
                  <a:pt x="1140" y="12575"/>
                  <a:pt x="1140" y="12543"/>
                  <a:pt x="1140" y="12511"/>
                </a:cubicBezTo>
                <a:cubicBezTo>
                  <a:pt x="1172" y="12195"/>
                  <a:pt x="1647" y="11625"/>
                  <a:pt x="2375" y="10865"/>
                </a:cubicBezTo>
                <a:cubicBezTo>
                  <a:pt x="3294" y="10168"/>
                  <a:pt x="4687" y="9123"/>
                  <a:pt x="6144" y="7951"/>
                </a:cubicBezTo>
                <a:close/>
                <a:moveTo>
                  <a:pt x="3895" y="11245"/>
                </a:moveTo>
                <a:cubicBezTo>
                  <a:pt x="3610" y="11498"/>
                  <a:pt x="3389" y="11720"/>
                  <a:pt x="3167" y="11941"/>
                </a:cubicBezTo>
                <a:cubicBezTo>
                  <a:pt x="2597" y="12353"/>
                  <a:pt x="2217" y="12670"/>
                  <a:pt x="1932" y="12923"/>
                </a:cubicBezTo>
                <a:cubicBezTo>
                  <a:pt x="2059" y="12701"/>
                  <a:pt x="2249" y="12480"/>
                  <a:pt x="2439" y="12258"/>
                </a:cubicBezTo>
                <a:cubicBezTo>
                  <a:pt x="2850" y="11973"/>
                  <a:pt x="3325" y="11625"/>
                  <a:pt x="3895" y="11245"/>
                </a:cubicBezTo>
                <a:close/>
                <a:moveTo>
                  <a:pt x="17228" y="10960"/>
                </a:moveTo>
                <a:cubicBezTo>
                  <a:pt x="17133" y="11181"/>
                  <a:pt x="16658" y="11625"/>
                  <a:pt x="16025" y="12226"/>
                </a:cubicBezTo>
                <a:cubicBezTo>
                  <a:pt x="15645" y="12511"/>
                  <a:pt x="15201" y="12860"/>
                  <a:pt x="14694" y="13240"/>
                </a:cubicBezTo>
                <a:lnTo>
                  <a:pt x="14694" y="13240"/>
                </a:lnTo>
                <a:cubicBezTo>
                  <a:pt x="15771" y="12226"/>
                  <a:pt x="16880" y="11181"/>
                  <a:pt x="17228" y="10960"/>
                </a:cubicBezTo>
                <a:close/>
                <a:moveTo>
                  <a:pt x="9311" y="7444"/>
                </a:moveTo>
                <a:lnTo>
                  <a:pt x="9311" y="7444"/>
                </a:lnTo>
                <a:cubicBezTo>
                  <a:pt x="6461" y="10041"/>
                  <a:pt x="3484" y="12606"/>
                  <a:pt x="2185" y="13303"/>
                </a:cubicBezTo>
                <a:cubicBezTo>
                  <a:pt x="2407" y="12986"/>
                  <a:pt x="2755" y="12575"/>
                  <a:pt x="3230" y="12131"/>
                </a:cubicBezTo>
                <a:cubicBezTo>
                  <a:pt x="3800" y="11688"/>
                  <a:pt x="4465" y="11181"/>
                  <a:pt x="5162" y="10643"/>
                </a:cubicBezTo>
                <a:cubicBezTo>
                  <a:pt x="6461" y="9661"/>
                  <a:pt x="7949" y="8521"/>
                  <a:pt x="9311" y="7444"/>
                </a:cubicBezTo>
                <a:close/>
                <a:moveTo>
                  <a:pt x="2249" y="12923"/>
                </a:moveTo>
                <a:lnTo>
                  <a:pt x="2249" y="12923"/>
                </a:lnTo>
                <a:cubicBezTo>
                  <a:pt x="2090" y="13113"/>
                  <a:pt x="1964" y="13303"/>
                  <a:pt x="1869" y="13461"/>
                </a:cubicBezTo>
                <a:cubicBezTo>
                  <a:pt x="1774" y="13493"/>
                  <a:pt x="1710" y="13493"/>
                  <a:pt x="1647" y="13493"/>
                </a:cubicBezTo>
                <a:cubicBezTo>
                  <a:pt x="1647" y="13493"/>
                  <a:pt x="1647" y="13461"/>
                  <a:pt x="1679" y="13430"/>
                </a:cubicBezTo>
                <a:cubicBezTo>
                  <a:pt x="1774" y="13303"/>
                  <a:pt x="1964" y="13145"/>
                  <a:pt x="2249" y="12923"/>
                </a:cubicBezTo>
                <a:close/>
                <a:moveTo>
                  <a:pt x="9817" y="11181"/>
                </a:moveTo>
                <a:lnTo>
                  <a:pt x="9817" y="11181"/>
                </a:lnTo>
                <a:cubicBezTo>
                  <a:pt x="9216" y="11783"/>
                  <a:pt x="8646" y="12353"/>
                  <a:pt x="8107" y="12923"/>
                </a:cubicBezTo>
                <a:cubicBezTo>
                  <a:pt x="8044" y="12955"/>
                  <a:pt x="8012" y="13018"/>
                  <a:pt x="7949" y="13050"/>
                </a:cubicBezTo>
                <a:cubicBezTo>
                  <a:pt x="7632" y="13271"/>
                  <a:pt x="7347" y="13493"/>
                  <a:pt x="7062" y="13683"/>
                </a:cubicBezTo>
                <a:cubicBezTo>
                  <a:pt x="7981" y="12860"/>
                  <a:pt x="8899" y="12005"/>
                  <a:pt x="9817" y="11181"/>
                </a:cubicBezTo>
                <a:close/>
                <a:moveTo>
                  <a:pt x="9532" y="7824"/>
                </a:moveTo>
                <a:cubicBezTo>
                  <a:pt x="8487" y="8743"/>
                  <a:pt x="7442" y="9724"/>
                  <a:pt x="6492" y="10611"/>
                </a:cubicBezTo>
                <a:cubicBezTo>
                  <a:pt x="4845" y="12005"/>
                  <a:pt x="3420" y="13176"/>
                  <a:pt x="2534" y="13715"/>
                </a:cubicBezTo>
                <a:lnTo>
                  <a:pt x="9532" y="7824"/>
                </a:lnTo>
                <a:close/>
                <a:moveTo>
                  <a:pt x="3167" y="12923"/>
                </a:moveTo>
                <a:lnTo>
                  <a:pt x="1900" y="13968"/>
                </a:lnTo>
                <a:cubicBezTo>
                  <a:pt x="1900" y="13968"/>
                  <a:pt x="1900" y="13936"/>
                  <a:pt x="1900" y="13905"/>
                </a:cubicBezTo>
                <a:cubicBezTo>
                  <a:pt x="1932" y="13810"/>
                  <a:pt x="1964" y="13715"/>
                  <a:pt x="1995" y="13620"/>
                </a:cubicBezTo>
                <a:cubicBezTo>
                  <a:pt x="2312" y="13493"/>
                  <a:pt x="2692" y="13240"/>
                  <a:pt x="3167" y="12923"/>
                </a:cubicBezTo>
                <a:close/>
                <a:moveTo>
                  <a:pt x="1742" y="13683"/>
                </a:moveTo>
                <a:cubicBezTo>
                  <a:pt x="1742" y="13746"/>
                  <a:pt x="1710" y="13810"/>
                  <a:pt x="1710" y="13873"/>
                </a:cubicBezTo>
                <a:cubicBezTo>
                  <a:pt x="1710" y="13905"/>
                  <a:pt x="1710" y="13968"/>
                  <a:pt x="1710" y="14000"/>
                </a:cubicBezTo>
                <a:cubicBezTo>
                  <a:pt x="1647" y="13936"/>
                  <a:pt x="1615" y="13810"/>
                  <a:pt x="1615" y="13715"/>
                </a:cubicBezTo>
                <a:cubicBezTo>
                  <a:pt x="1679" y="13715"/>
                  <a:pt x="1710" y="13715"/>
                  <a:pt x="1742" y="13683"/>
                </a:cubicBezTo>
                <a:close/>
                <a:moveTo>
                  <a:pt x="10958" y="11055"/>
                </a:moveTo>
                <a:cubicBezTo>
                  <a:pt x="10166" y="11751"/>
                  <a:pt x="9374" y="12416"/>
                  <a:pt x="8677" y="13018"/>
                </a:cubicBezTo>
                <a:cubicBezTo>
                  <a:pt x="7886" y="13651"/>
                  <a:pt x="7252" y="14190"/>
                  <a:pt x="6777" y="14601"/>
                </a:cubicBezTo>
                <a:cubicBezTo>
                  <a:pt x="6936" y="14443"/>
                  <a:pt x="7094" y="14253"/>
                  <a:pt x="7284" y="14063"/>
                </a:cubicBezTo>
                <a:cubicBezTo>
                  <a:pt x="8139" y="13303"/>
                  <a:pt x="9184" y="12448"/>
                  <a:pt x="10261" y="11593"/>
                </a:cubicBezTo>
                <a:cubicBezTo>
                  <a:pt x="10514" y="11403"/>
                  <a:pt x="10736" y="11245"/>
                  <a:pt x="10958" y="11055"/>
                </a:cubicBezTo>
                <a:close/>
                <a:moveTo>
                  <a:pt x="8424" y="12163"/>
                </a:moveTo>
                <a:cubicBezTo>
                  <a:pt x="7284" y="13208"/>
                  <a:pt x="6239" y="14190"/>
                  <a:pt x="5479" y="14886"/>
                </a:cubicBezTo>
                <a:cubicBezTo>
                  <a:pt x="5130" y="15140"/>
                  <a:pt x="4877" y="15361"/>
                  <a:pt x="4687" y="15520"/>
                </a:cubicBezTo>
                <a:cubicBezTo>
                  <a:pt x="4529" y="15583"/>
                  <a:pt x="4370" y="15647"/>
                  <a:pt x="4244" y="15678"/>
                </a:cubicBezTo>
                <a:lnTo>
                  <a:pt x="8424" y="12163"/>
                </a:lnTo>
                <a:close/>
                <a:moveTo>
                  <a:pt x="6714" y="13303"/>
                </a:moveTo>
                <a:cubicBezTo>
                  <a:pt x="5732" y="14158"/>
                  <a:pt x="4782" y="14981"/>
                  <a:pt x="3895" y="15710"/>
                </a:cubicBezTo>
                <a:cubicBezTo>
                  <a:pt x="3832" y="15710"/>
                  <a:pt x="3800" y="15710"/>
                  <a:pt x="3769" y="15678"/>
                </a:cubicBezTo>
                <a:cubicBezTo>
                  <a:pt x="4117" y="15393"/>
                  <a:pt x="5257" y="14506"/>
                  <a:pt x="6714" y="13303"/>
                </a:cubicBezTo>
                <a:close/>
                <a:moveTo>
                  <a:pt x="12098" y="12796"/>
                </a:moveTo>
                <a:lnTo>
                  <a:pt x="12098" y="12796"/>
                </a:lnTo>
                <a:cubicBezTo>
                  <a:pt x="10578" y="14285"/>
                  <a:pt x="9026" y="15647"/>
                  <a:pt x="7886" y="16375"/>
                </a:cubicBezTo>
                <a:cubicBezTo>
                  <a:pt x="7949" y="16312"/>
                  <a:pt x="8012" y="16248"/>
                  <a:pt x="8076" y="16185"/>
                </a:cubicBezTo>
                <a:lnTo>
                  <a:pt x="12098" y="12796"/>
                </a:lnTo>
                <a:close/>
                <a:moveTo>
                  <a:pt x="15518" y="11878"/>
                </a:moveTo>
                <a:cubicBezTo>
                  <a:pt x="13998" y="13461"/>
                  <a:pt x="11908" y="15552"/>
                  <a:pt x="10356" y="16723"/>
                </a:cubicBezTo>
                <a:lnTo>
                  <a:pt x="15518" y="11878"/>
                </a:lnTo>
                <a:close/>
                <a:moveTo>
                  <a:pt x="6397" y="16755"/>
                </a:moveTo>
                <a:cubicBezTo>
                  <a:pt x="6397" y="16787"/>
                  <a:pt x="6366" y="16850"/>
                  <a:pt x="6334" y="16913"/>
                </a:cubicBezTo>
                <a:cubicBezTo>
                  <a:pt x="6302" y="16882"/>
                  <a:pt x="6302" y="16882"/>
                  <a:pt x="6271" y="16882"/>
                </a:cubicBezTo>
                <a:lnTo>
                  <a:pt x="6397" y="16755"/>
                </a:lnTo>
                <a:close/>
                <a:moveTo>
                  <a:pt x="16816" y="7951"/>
                </a:moveTo>
                <a:cubicBezTo>
                  <a:pt x="16246" y="8553"/>
                  <a:pt x="15391" y="9471"/>
                  <a:pt x="14378" y="10516"/>
                </a:cubicBezTo>
                <a:cubicBezTo>
                  <a:pt x="12224" y="12290"/>
                  <a:pt x="9532" y="14538"/>
                  <a:pt x="8044" y="15963"/>
                </a:cubicBezTo>
                <a:lnTo>
                  <a:pt x="6967" y="16850"/>
                </a:lnTo>
                <a:cubicBezTo>
                  <a:pt x="6809" y="16913"/>
                  <a:pt x="6682" y="16945"/>
                  <a:pt x="6556" y="16945"/>
                </a:cubicBezTo>
                <a:cubicBezTo>
                  <a:pt x="6619" y="16755"/>
                  <a:pt x="6746" y="16502"/>
                  <a:pt x="6967" y="16248"/>
                </a:cubicBezTo>
                <a:lnTo>
                  <a:pt x="13016" y="10833"/>
                </a:lnTo>
                <a:cubicBezTo>
                  <a:pt x="14536" y="9629"/>
                  <a:pt x="15961" y="8584"/>
                  <a:pt x="16816" y="7951"/>
                </a:cubicBezTo>
                <a:close/>
                <a:moveTo>
                  <a:pt x="6651" y="17135"/>
                </a:moveTo>
                <a:lnTo>
                  <a:pt x="6492" y="17262"/>
                </a:lnTo>
                <a:cubicBezTo>
                  <a:pt x="6492" y="17230"/>
                  <a:pt x="6492" y="17167"/>
                  <a:pt x="6492" y="17135"/>
                </a:cubicBezTo>
                <a:close/>
                <a:moveTo>
                  <a:pt x="16373" y="13113"/>
                </a:moveTo>
                <a:lnTo>
                  <a:pt x="16373" y="13113"/>
                </a:lnTo>
                <a:cubicBezTo>
                  <a:pt x="15898" y="13620"/>
                  <a:pt x="15518" y="14031"/>
                  <a:pt x="15201" y="14348"/>
                </a:cubicBezTo>
                <a:cubicBezTo>
                  <a:pt x="13839" y="15742"/>
                  <a:pt x="12193" y="17262"/>
                  <a:pt x="11623" y="17262"/>
                </a:cubicBezTo>
                <a:cubicBezTo>
                  <a:pt x="11559" y="17262"/>
                  <a:pt x="11559" y="17230"/>
                  <a:pt x="11528" y="17230"/>
                </a:cubicBezTo>
                <a:cubicBezTo>
                  <a:pt x="11496" y="16945"/>
                  <a:pt x="13333" y="15520"/>
                  <a:pt x="14536" y="14570"/>
                </a:cubicBezTo>
                <a:cubicBezTo>
                  <a:pt x="15296" y="14000"/>
                  <a:pt x="15898" y="13493"/>
                  <a:pt x="16373" y="13113"/>
                </a:cubicBezTo>
                <a:close/>
                <a:moveTo>
                  <a:pt x="9231" y="1"/>
                </a:moveTo>
                <a:cubicBezTo>
                  <a:pt x="9025" y="1"/>
                  <a:pt x="8427" y="564"/>
                  <a:pt x="6271" y="2536"/>
                </a:cubicBezTo>
                <a:cubicBezTo>
                  <a:pt x="4655" y="4024"/>
                  <a:pt x="2122" y="6368"/>
                  <a:pt x="1172" y="6969"/>
                </a:cubicBezTo>
                <a:lnTo>
                  <a:pt x="8487" y="192"/>
                </a:lnTo>
                <a:cubicBezTo>
                  <a:pt x="8519" y="160"/>
                  <a:pt x="8551" y="97"/>
                  <a:pt x="8487" y="65"/>
                </a:cubicBezTo>
                <a:cubicBezTo>
                  <a:pt x="8487" y="34"/>
                  <a:pt x="8456" y="34"/>
                  <a:pt x="8424" y="34"/>
                </a:cubicBezTo>
                <a:cubicBezTo>
                  <a:pt x="8361" y="34"/>
                  <a:pt x="8329" y="34"/>
                  <a:pt x="5257" y="2662"/>
                </a:cubicBezTo>
                <a:cubicBezTo>
                  <a:pt x="4370" y="3454"/>
                  <a:pt x="3325" y="4341"/>
                  <a:pt x="2439" y="5101"/>
                </a:cubicBezTo>
                <a:lnTo>
                  <a:pt x="7537" y="319"/>
                </a:lnTo>
                <a:cubicBezTo>
                  <a:pt x="7569" y="287"/>
                  <a:pt x="7569" y="224"/>
                  <a:pt x="7537" y="192"/>
                </a:cubicBezTo>
                <a:cubicBezTo>
                  <a:pt x="7519" y="155"/>
                  <a:pt x="7489" y="140"/>
                  <a:pt x="7455" y="140"/>
                </a:cubicBezTo>
                <a:cubicBezTo>
                  <a:pt x="7431" y="140"/>
                  <a:pt x="7405" y="147"/>
                  <a:pt x="7379" y="160"/>
                </a:cubicBezTo>
                <a:lnTo>
                  <a:pt x="6585" y="826"/>
                </a:lnTo>
                <a:lnTo>
                  <a:pt x="6585" y="826"/>
                </a:lnTo>
                <a:cubicBezTo>
                  <a:pt x="6696" y="723"/>
                  <a:pt x="6726" y="674"/>
                  <a:pt x="6746" y="635"/>
                </a:cubicBezTo>
                <a:cubicBezTo>
                  <a:pt x="6746" y="604"/>
                  <a:pt x="6714" y="572"/>
                  <a:pt x="6714" y="540"/>
                </a:cubicBezTo>
                <a:cubicBezTo>
                  <a:pt x="6682" y="540"/>
                  <a:pt x="6651" y="509"/>
                  <a:pt x="6651" y="509"/>
                </a:cubicBezTo>
                <a:cubicBezTo>
                  <a:pt x="6619" y="509"/>
                  <a:pt x="6587" y="540"/>
                  <a:pt x="6556" y="540"/>
                </a:cubicBezTo>
                <a:cubicBezTo>
                  <a:pt x="6429" y="699"/>
                  <a:pt x="6271" y="825"/>
                  <a:pt x="6112" y="952"/>
                </a:cubicBezTo>
                <a:cubicBezTo>
                  <a:pt x="5827" y="1205"/>
                  <a:pt x="5384" y="1554"/>
                  <a:pt x="4972" y="1871"/>
                </a:cubicBezTo>
                <a:cubicBezTo>
                  <a:pt x="4624" y="2124"/>
                  <a:pt x="4307" y="2409"/>
                  <a:pt x="3990" y="2631"/>
                </a:cubicBezTo>
                <a:cubicBezTo>
                  <a:pt x="4212" y="2346"/>
                  <a:pt x="4402" y="2061"/>
                  <a:pt x="4402" y="1871"/>
                </a:cubicBezTo>
                <a:cubicBezTo>
                  <a:pt x="4402" y="1776"/>
                  <a:pt x="4402" y="1712"/>
                  <a:pt x="4339" y="1649"/>
                </a:cubicBezTo>
                <a:cubicBezTo>
                  <a:pt x="4307" y="1617"/>
                  <a:pt x="4307" y="1617"/>
                  <a:pt x="4275" y="1617"/>
                </a:cubicBezTo>
                <a:cubicBezTo>
                  <a:pt x="4244" y="1617"/>
                  <a:pt x="4212" y="1617"/>
                  <a:pt x="4180" y="1649"/>
                </a:cubicBezTo>
                <a:cubicBezTo>
                  <a:pt x="3674" y="2156"/>
                  <a:pt x="3072" y="2726"/>
                  <a:pt x="2914" y="2789"/>
                </a:cubicBezTo>
                <a:cubicBezTo>
                  <a:pt x="2898" y="2773"/>
                  <a:pt x="2882" y="2765"/>
                  <a:pt x="2866" y="2765"/>
                </a:cubicBezTo>
                <a:cubicBezTo>
                  <a:pt x="2850" y="2765"/>
                  <a:pt x="2834" y="2773"/>
                  <a:pt x="2819" y="2789"/>
                </a:cubicBezTo>
                <a:cubicBezTo>
                  <a:pt x="2787" y="2821"/>
                  <a:pt x="2787" y="2884"/>
                  <a:pt x="2819" y="2947"/>
                </a:cubicBezTo>
                <a:cubicBezTo>
                  <a:pt x="2850" y="2979"/>
                  <a:pt x="2882" y="2979"/>
                  <a:pt x="2914" y="2979"/>
                </a:cubicBezTo>
                <a:cubicBezTo>
                  <a:pt x="3104" y="2979"/>
                  <a:pt x="3737" y="2377"/>
                  <a:pt x="4180" y="1934"/>
                </a:cubicBezTo>
                <a:lnTo>
                  <a:pt x="4180" y="1934"/>
                </a:lnTo>
                <a:cubicBezTo>
                  <a:pt x="4085" y="2282"/>
                  <a:pt x="3547" y="2884"/>
                  <a:pt x="2945" y="3486"/>
                </a:cubicBezTo>
                <a:cubicBezTo>
                  <a:pt x="2154" y="4119"/>
                  <a:pt x="1520" y="4657"/>
                  <a:pt x="1172" y="5069"/>
                </a:cubicBezTo>
                <a:cubicBezTo>
                  <a:pt x="1140" y="5101"/>
                  <a:pt x="1140" y="5101"/>
                  <a:pt x="1108" y="5132"/>
                </a:cubicBezTo>
                <a:cubicBezTo>
                  <a:pt x="1077" y="5164"/>
                  <a:pt x="1077" y="5164"/>
                  <a:pt x="1077" y="5196"/>
                </a:cubicBezTo>
                <a:lnTo>
                  <a:pt x="1077" y="5227"/>
                </a:lnTo>
                <a:cubicBezTo>
                  <a:pt x="982" y="5354"/>
                  <a:pt x="918" y="5449"/>
                  <a:pt x="918" y="5544"/>
                </a:cubicBezTo>
                <a:cubicBezTo>
                  <a:pt x="887" y="5607"/>
                  <a:pt x="918" y="5671"/>
                  <a:pt x="950" y="5702"/>
                </a:cubicBezTo>
                <a:cubicBezTo>
                  <a:pt x="982" y="5734"/>
                  <a:pt x="982" y="5734"/>
                  <a:pt x="1013" y="5734"/>
                </a:cubicBezTo>
                <a:lnTo>
                  <a:pt x="1108" y="5734"/>
                </a:lnTo>
                <a:lnTo>
                  <a:pt x="4719" y="2694"/>
                </a:lnTo>
                <a:lnTo>
                  <a:pt x="348" y="6779"/>
                </a:lnTo>
                <a:cubicBezTo>
                  <a:pt x="285" y="6811"/>
                  <a:pt x="285" y="6874"/>
                  <a:pt x="317" y="6938"/>
                </a:cubicBezTo>
                <a:cubicBezTo>
                  <a:pt x="348" y="6938"/>
                  <a:pt x="380" y="6969"/>
                  <a:pt x="412" y="6969"/>
                </a:cubicBezTo>
                <a:cubicBezTo>
                  <a:pt x="538" y="6969"/>
                  <a:pt x="1203" y="6431"/>
                  <a:pt x="5004" y="3169"/>
                </a:cubicBezTo>
                <a:lnTo>
                  <a:pt x="5004" y="3169"/>
                </a:lnTo>
                <a:lnTo>
                  <a:pt x="728" y="7128"/>
                </a:lnTo>
                <a:cubicBezTo>
                  <a:pt x="665" y="7159"/>
                  <a:pt x="665" y="7223"/>
                  <a:pt x="697" y="7254"/>
                </a:cubicBezTo>
                <a:cubicBezTo>
                  <a:pt x="728" y="7286"/>
                  <a:pt x="760" y="7318"/>
                  <a:pt x="823" y="7318"/>
                </a:cubicBezTo>
                <a:cubicBezTo>
                  <a:pt x="831" y="7319"/>
                  <a:pt x="839" y="7319"/>
                  <a:pt x="847" y="7319"/>
                </a:cubicBezTo>
                <a:cubicBezTo>
                  <a:pt x="1086" y="7319"/>
                  <a:pt x="1676" y="6881"/>
                  <a:pt x="2502" y="6178"/>
                </a:cubicBezTo>
                <a:lnTo>
                  <a:pt x="2502" y="6178"/>
                </a:lnTo>
                <a:cubicBezTo>
                  <a:pt x="0" y="8521"/>
                  <a:pt x="32" y="8584"/>
                  <a:pt x="127" y="8679"/>
                </a:cubicBezTo>
                <a:cubicBezTo>
                  <a:pt x="127" y="8679"/>
                  <a:pt x="158" y="8711"/>
                  <a:pt x="190" y="8711"/>
                </a:cubicBezTo>
                <a:cubicBezTo>
                  <a:pt x="190" y="8711"/>
                  <a:pt x="200" y="8711"/>
                  <a:pt x="209" y="8705"/>
                </a:cubicBezTo>
                <a:lnTo>
                  <a:pt x="209" y="8705"/>
                </a:lnTo>
                <a:cubicBezTo>
                  <a:pt x="182" y="8760"/>
                  <a:pt x="158" y="8815"/>
                  <a:pt x="158" y="8869"/>
                </a:cubicBezTo>
                <a:cubicBezTo>
                  <a:pt x="158" y="8933"/>
                  <a:pt x="190" y="8996"/>
                  <a:pt x="222" y="9028"/>
                </a:cubicBezTo>
                <a:cubicBezTo>
                  <a:pt x="222" y="9059"/>
                  <a:pt x="253" y="9059"/>
                  <a:pt x="285" y="9059"/>
                </a:cubicBezTo>
                <a:cubicBezTo>
                  <a:pt x="317" y="9059"/>
                  <a:pt x="348" y="9059"/>
                  <a:pt x="348" y="9028"/>
                </a:cubicBezTo>
                <a:cubicBezTo>
                  <a:pt x="380" y="9028"/>
                  <a:pt x="412" y="8964"/>
                  <a:pt x="507" y="8869"/>
                </a:cubicBezTo>
                <a:cubicBezTo>
                  <a:pt x="507" y="8869"/>
                  <a:pt x="507" y="8901"/>
                  <a:pt x="507" y="8901"/>
                </a:cubicBezTo>
                <a:cubicBezTo>
                  <a:pt x="475" y="9059"/>
                  <a:pt x="507" y="9186"/>
                  <a:pt x="602" y="9281"/>
                </a:cubicBezTo>
                <a:cubicBezTo>
                  <a:pt x="602" y="9313"/>
                  <a:pt x="633" y="9313"/>
                  <a:pt x="665" y="9313"/>
                </a:cubicBezTo>
                <a:cubicBezTo>
                  <a:pt x="697" y="9313"/>
                  <a:pt x="728" y="9313"/>
                  <a:pt x="760" y="9281"/>
                </a:cubicBezTo>
                <a:cubicBezTo>
                  <a:pt x="792" y="9249"/>
                  <a:pt x="3420" y="6336"/>
                  <a:pt x="6049" y="3897"/>
                </a:cubicBezTo>
                <a:cubicBezTo>
                  <a:pt x="6556" y="3486"/>
                  <a:pt x="7031" y="3042"/>
                  <a:pt x="7537" y="2631"/>
                </a:cubicBezTo>
                <a:cubicBezTo>
                  <a:pt x="8867" y="1617"/>
                  <a:pt x="10007" y="825"/>
                  <a:pt x="10451" y="509"/>
                </a:cubicBezTo>
                <a:cubicBezTo>
                  <a:pt x="10578" y="477"/>
                  <a:pt x="10673" y="477"/>
                  <a:pt x="10768" y="477"/>
                </a:cubicBezTo>
                <a:cubicBezTo>
                  <a:pt x="10831" y="477"/>
                  <a:pt x="10863" y="477"/>
                  <a:pt x="10894" y="509"/>
                </a:cubicBezTo>
                <a:cubicBezTo>
                  <a:pt x="9469" y="1649"/>
                  <a:pt x="697" y="8838"/>
                  <a:pt x="602" y="9819"/>
                </a:cubicBezTo>
                <a:cubicBezTo>
                  <a:pt x="602" y="9883"/>
                  <a:pt x="633" y="9946"/>
                  <a:pt x="665" y="9978"/>
                </a:cubicBezTo>
                <a:cubicBezTo>
                  <a:pt x="602" y="10041"/>
                  <a:pt x="538" y="10104"/>
                  <a:pt x="475" y="10136"/>
                </a:cubicBezTo>
                <a:cubicBezTo>
                  <a:pt x="443" y="10168"/>
                  <a:pt x="443" y="10231"/>
                  <a:pt x="475" y="10294"/>
                </a:cubicBezTo>
                <a:cubicBezTo>
                  <a:pt x="491" y="10310"/>
                  <a:pt x="515" y="10318"/>
                  <a:pt x="538" y="10318"/>
                </a:cubicBezTo>
                <a:cubicBezTo>
                  <a:pt x="562" y="10318"/>
                  <a:pt x="586" y="10310"/>
                  <a:pt x="602" y="10294"/>
                </a:cubicBezTo>
                <a:lnTo>
                  <a:pt x="918" y="10041"/>
                </a:lnTo>
                <a:cubicBezTo>
                  <a:pt x="950" y="10041"/>
                  <a:pt x="982" y="10009"/>
                  <a:pt x="1013" y="10009"/>
                </a:cubicBezTo>
                <a:cubicBezTo>
                  <a:pt x="633" y="10421"/>
                  <a:pt x="412" y="10770"/>
                  <a:pt x="380" y="10928"/>
                </a:cubicBezTo>
                <a:cubicBezTo>
                  <a:pt x="380" y="11023"/>
                  <a:pt x="412" y="11086"/>
                  <a:pt x="443" y="11118"/>
                </a:cubicBezTo>
                <a:cubicBezTo>
                  <a:pt x="443" y="11118"/>
                  <a:pt x="475" y="11150"/>
                  <a:pt x="507" y="11150"/>
                </a:cubicBezTo>
                <a:cubicBezTo>
                  <a:pt x="538" y="11150"/>
                  <a:pt x="570" y="11118"/>
                  <a:pt x="570" y="11118"/>
                </a:cubicBezTo>
                <a:cubicBezTo>
                  <a:pt x="4719" y="7223"/>
                  <a:pt x="11433" y="1205"/>
                  <a:pt x="12414" y="984"/>
                </a:cubicBezTo>
                <a:lnTo>
                  <a:pt x="12414" y="984"/>
                </a:lnTo>
                <a:cubicBezTo>
                  <a:pt x="11781" y="1712"/>
                  <a:pt x="6809" y="6019"/>
                  <a:pt x="2597" y="9598"/>
                </a:cubicBezTo>
                <a:cubicBezTo>
                  <a:pt x="2185" y="9914"/>
                  <a:pt x="1805" y="10199"/>
                  <a:pt x="1520" y="10484"/>
                </a:cubicBezTo>
                <a:cubicBezTo>
                  <a:pt x="1235" y="10738"/>
                  <a:pt x="950" y="10991"/>
                  <a:pt x="665" y="11213"/>
                </a:cubicBezTo>
                <a:cubicBezTo>
                  <a:pt x="633" y="11245"/>
                  <a:pt x="633" y="11308"/>
                  <a:pt x="665" y="11371"/>
                </a:cubicBezTo>
                <a:cubicBezTo>
                  <a:pt x="681" y="11387"/>
                  <a:pt x="705" y="11395"/>
                  <a:pt x="732" y="11395"/>
                </a:cubicBezTo>
                <a:cubicBezTo>
                  <a:pt x="760" y="11395"/>
                  <a:pt x="792" y="11387"/>
                  <a:pt x="823" y="11371"/>
                </a:cubicBezTo>
                <a:lnTo>
                  <a:pt x="855" y="11340"/>
                </a:lnTo>
                <a:lnTo>
                  <a:pt x="855" y="11340"/>
                </a:lnTo>
                <a:cubicBezTo>
                  <a:pt x="792" y="11435"/>
                  <a:pt x="760" y="11530"/>
                  <a:pt x="760" y="11625"/>
                </a:cubicBezTo>
                <a:cubicBezTo>
                  <a:pt x="728" y="11815"/>
                  <a:pt x="760" y="11973"/>
                  <a:pt x="855" y="12068"/>
                </a:cubicBezTo>
                <a:cubicBezTo>
                  <a:pt x="887" y="12100"/>
                  <a:pt x="918" y="12100"/>
                  <a:pt x="950" y="12131"/>
                </a:cubicBezTo>
                <a:cubicBezTo>
                  <a:pt x="982" y="12131"/>
                  <a:pt x="982" y="12100"/>
                  <a:pt x="1013" y="12100"/>
                </a:cubicBezTo>
                <a:lnTo>
                  <a:pt x="1172" y="11941"/>
                </a:lnTo>
                <a:lnTo>
                  <a:pt x="1172" y="11941"/>
                </a:lnTo>
                <a:cubicBezTo>
                  <a:pt x="1013" y="12163"/>
                  <a:pt x="918" y="12353"/>
                  <a:pt x="918" y="12511"/>
                </a:cubicBezTo>
                <a:cubicBezTo>
                  <a:pt x="918" y="12638"/>
                  <a:pt x="918" y="12733"/>
                  <a:pt x="982" y="12796"/>
                </a:cubicBezTo>
                <a:cubicBezTo>
                  <a:pt x="1013" y="12828"/>
                  <a:pt x="1045" y="12828"/>
                  <a:pt x="1077" y="12828"/>
                </a:cubicBezTo>
                <a:cubicBezTo>
                  <a:pt x="1108" y="12828"/>
                  <a:pt x="1203" y="12796"/>
                  <a:pt x="1393" y="12638"/>
                </a:cubicBezTo>
                <a:lnTo>
                  <a:pt x="1393" y="12638"/>
                </a:lnTo>
                <a:cubicBezTo>
                  <a:pt x="1267" y="12765"/>
                  <a:pt x="1172" y="12860"/>
                  <a:pt x="1140" y="12891"/>
                </a:cubicBezTo>
                <a:cubicBezTo>
                  <a:pt x="1108" y="12891"/>
                  <a:pt x="1108" y="12955"/>
                  <a:pt x="1108" y="12986"/>
                </a:cubicBezTo>
                <a:cubicBezTo>
                  <a:pt x="1108" y="13050"/>
                  <a:pt x="1172" y="13081"/>
                  <a:pt x="1203" y="13081"/>
                </a:cubicBezTo>
                <a:cubicBezTo>
                  <a:pt x="1235" y="13081"/>
                  <a:pt x="1235" y="13081"/>
                  <a:pt x="1267" y="13050"/>
                </a:cubicBezTo>
                <a:cubicBezTo>
                  <a:pt x="1330" y="13018"/>
                  <a:pt x="1552" y="12860"/>
                  <a:pt x="1869" y="12638"/>
                </a:cubicBezTo>
                <a:lnTo>
                  <a:pt x="1869" y="12638"/>
                </a:lnTo>
                <a:cubicBezTo>
                  <a:pt x="1710" y="12891"/>
                  <a:pt x="1552" y="13145"/>
                  <a:pt x="1488" y="13366"/>
                </a:cubicBezTo>
                <a:cubicBezTo>
                  <a:pt x="1425" y="13430"/>
                  <a:pt x="1393" y="13493"/>
                  <a:pt x="1393" y="13525"/>
                </a:cubicBezTo>
                <a:cubicBezTo>
                  <a:pt x="1393" y="13556"/>
                  <a:pt x="1393" y="13588"/>
                  <a:pt x="1425" y="13620"/>
                </a:cubicBezTo>
                <a:cubicBezTo>
                  <a:pt x="1393" y="13841"/>
                  <a:pt x="1425" y="14031"/>
                  <a:pt x="1552" y="14158"/>
                </a:cubicBezTo>
                <a:cubicBezTo>
                  <a:pt x="1583" y="14221"/>
                  <a:pt x="1647" y="14253"/>
                  <a:pt x="1742" y="14253"/>
                </a:cubicBezTo>
                <a:lnTo>
                  <a:pt x="1837" y="14253"/>
                </a:lnTo>
                <a:cubicBezTo>
                  <a:pt x="1869" y="14253"/>
                  <a:pt x="1900" y="14253"/>
                  <a:pt x="1932" y="14221"/>
                </a:cubicBezTo>
                <a:cubicBezTo>
                  <a:pt x="2344" y="14126"/>
                  <a:pt x="3072" y="13620"/>
                  <a:pt x="3990" y="12923"/>
                </a:cubicBezTo>
                <a:lnTo>
                  <a:pt x="3990" y="12923"/>
                </a:lnTo>
                <a:cubicBezTo>
                  <a:pt x="2977" y="13873"/>
                  <a:pt x="2312" y="14538"/>
                  <a:pt x="2185" y="14633"/>
                </a:cubicBezTo>
                <a:cubicBezTo>
                  <a:pt x="2154" y="14696"/>
                  <a:pt x="2154" y="14760"/>
                  <a:pt x="2185" y="14791"/>
                </a:cubicBezTo>
                <a:cubicBezTo>
                  <a:pt x="2201" y="14807"/>
                  <a:pt x="2225" y="14815"/>
                  <a:pt x="2249" y="14815"/>
                </a:cubicBezTo>
                <a:cubicBezTo>
                  <a:pt x="2272" y="14815"/>
                  <a:pt x="2296" y="14807"/>
                  <a:pt x="2312" y="14791"/>
                </a:cubicBezTo>
                <a:lnTo>
                  <a:pt x="12319" y="5702"/>
                </a:lnTo>
                <a:cubicBezTo>
                  <a:pt x="13966" y="4341"/>
                  <a:pt x="15296" y="3327"/>
                  <a:pt x="15803" y="3232"/>
                </a:cubicBezTo>
                <a:lnTo>
                  <a:pt x="15803" y="3232"/>
                </a:lnTo>
                <a:lnTo>
                  <a:pt x="2470" y="14981"/>
                </a:lnTo>
                <a:cubicBezTo>
                  <a:pt x="2407" y="15013"/>
                  <a:pt x="2407" y="15076"/>
                  <a:pt x="2439" y="15140"/>
                </a:cubicBezTo>
                <a:cubicBezTo>
                  <a:pt x="2470" y="15156"/>
                  <a:pt x="2502" y="15164"/>
                  <a:pt x="2530" y="15164"/>
                </a:cubicBezTo>
                <a:cubicBezTo>
                  <a:pt x="2557" y="15164"/>
                  <a:pt x="2581" y="15156"/>
                  <a:pt x="2597" y="15140"/>
                </a:cubicBezTo>
                <a:lnTo>
                  <a:pt x="15771" y="4087"/>
                </a:lnTo>
                <a:lnTo>
                  <a:pt x="15771" y="4087"/>
                </a:lnTo>
                <a:cubicBezTo>
                  <a:pt x="15740" y="4246"/>
                  <a:pt x="15581" y="4499"/>
                  <a:pt x="15328" y="4816"/>
                </a:cubicBezTo>
                <a:lnTo>
                  <a:pt x="2914" y="15235"/>
                </a:lnTo>
                <a:cubicBezTo>
                  <a:pt x="2882" y="15266"/>
                  <a:pt x="2850" y="15330"/>
                  <a:pt x="2914" y="15361"/>
                </a:cubicBezTo>
                <a:cubicBezTo>
                  <a:pt x="2929" y="15377"/>
                  <a:pt x="2953" y="15385"/>
                  <a:pt x="2977" y="15385"/>
                </a:cubicBezTo>
                <a:cubicBezTo>
                  <a:pt x="3001" y="15385"/>
                  <a:pt x="3024" y="15377"/>
                  <a:pt x="3040" y="15361"/>
                </a:cubicBezTo>
                <a:cubicBezTo>
                  <a:pt x="3484" y="15045"/>
                  <a:pt x="12921" y="7888"/>
                  <a:pt x="15391" y="5006"/>
                </a:cubicBezTo>
                <a:lnTo>
                  <a:pt x="16405" y="4151"/>
                </a:lnTo>
                <a:lnTo>
                  <a:pt x="16405" y="4151"/>
                </a:lnTo>
                <a:cubicBezTo>
                  <a:pt x="15930" y="5607"/>
                  <a:pt x="6999" y="12891"/>
                  <a:pt x="3515" y="15615"/>
                </a:cubicBezTo>
                <a:cubicBezTo>
                  <a:pt x="3515" y="15615"/>
                  <a:pt x="3484" y="15647"/>
                  <a:pt x="3484" y="15678"/>
                </a:cubicBezTo>
                <a:cubicBezTo>
                  <a:pt x="3484" y="15710"/>
                  <a:pt x="3484" y="15742"/>
                  <a:pt x="3515" y="15742"/>
                </a:cubicBezTo>
                <a:cubicBezTo>
                  <a:pt x="3579" y="15837"/>
                  <a:pt x="3705" y="15900"/>
                  <a:pt x="3832" y="15932"/>
                </a:cubicBezTo>
                <a:cubicBezTo>
                  <a:pt x="3848" y="15947"/>
                  <a:pt x="3864" y="15955"/>
                  <a:pt x="3883" y="15955"/>
                </a:cubicBezTo>
                <a:cubicBezTo>
                  <a:pt x="3903" y="15955"/>
                  <a:pt x="3927" y="15947"/>
                  <a:pt x="3959" y="15932"/>
                </a:cubicBezTo>
                <a:cubicBezTo>
                  <a:pt x="4054" y="15932"/>
                  <a:pt x="4212" y="15900"/>
                  <a:pt x="4339" y="15868"/>
                </a:cubicBezTo>
                <a:lnTo>
                  <a:pt x="4339" y="15868"/>
                </a:lnTo>
                <a:cubicBezTo>
                  <a:pt x="4339" y="15900"/>
                  <a:pt x="4307" y="15932"/>
                  <a:pt x="4307" y="15963"/>
                </a:cubicBezTo>
                <a:cubicBezTo>
                  <a:pt x="4307" y="15995"/>
                  <a:pt x="4307" y="16027"/>
                  <a:pt x="4339" y="16058"/>
                </a:cubicBezTo>
                <a:cubicBezTo>
                  <a:pt x="4370" y="16090"/>
                  <a:pt x="4402" y="16090"/>
                  <a:pt x="4402" y="16090"/>
                </a:cubicBezTo>
                <a:cubicBezTo>
                  <a:pt x="4434" y="16090"/>
                  <a:pt x="4465" y="16090"/>
                  <a:pt x="4497" y="16058"/>
                </a:cubicBezTo>
                <a:cubicBezTo>
                  <a:pt x="4687" y="15900"/>
                  <a:pt x="4877" y="15710"/>
                  <a:pt x="5067" y="15552"/>
                </a:cubicBezTo>
                <a:cubicBezTo>
                  <a:pt x="5415" y="15330"/>
                  <a:pt x="5795" y="15076"/>
                  <a:pt x="6239" y="14760"/>
                </a:cubicBezTo>
                <a:lnTo>
                  <a:pt x="6239" y="14760"/>
                </a:lnTo>
                <a:cubicBezTo>
                  <a:pt x="5574" y="15393"/>
                  <a:pt x="5099" y="15900"/>
                  <a:pt x="5004" y="16217"/>
                </a:cubicBezTo>
                <a:cubicBezTo>
                  <a:pt x="4909" y="16312"/>
                  <a:pt x="4909" y="16343"/>
                  <a:pt x="4972" y="16375"/>
                </a:cubicBezTo>
                <a:cubicBezTo>
                  <a:pt x="4972" y="16407"/>
                  <a:pt x="4972" y="16407"/>
                  <a:pt x="4972" y="16407"/>
                </a:cubicBezTo>
                <a:cubicBezTo>
                  <a:pt x="4972" y="16438"/>
                  <a:pt x="5004" y="16470"/>
                  <a:pt x="5004" y="16470"/>
                </a:cubicBezTo>
                <a:cubicBezTo>
                  <a:pt x="5035" y="16502"/>
                  <a:pt x="5067" y="16502"/>
                  <a:pt x="5067" y="16502"/>
                </a:cubicBezTo>
                <a:cubicBezTo>
                  <a:pt x="5078" y="16512"/>
                  <a:pt x="5088" y="16516"/>
                  <a:pt x="5099" y="16516"/>
                </a:cubicBezTo>
                <a:cubicBezTo>
                  <a:pt x="5120" y="16516"/>
                  <a:pt x="5141" y="16502"/>
                  <a:pt x="5162" y="16502"/>
                </a:cubicBezTo>
                <a:cubicBezTo>
                  <a:pt x="9406" y="12860"/>
                  <a:pt x="15645" y="7508"/>
                  <a:pt x="16880" y="6621"/>
                </a:cubicBezTo>
                <a:lnTo>
                  <a:pt x="16880" y="6621"/>
                </a:lnTo>
                <a:cubicBezTo>
                  <a:pt x="16468" y="7223"/>
                  <a:pt x="14568" y="8933"/>
                  <a:pt x="12256" y="10960"/>
                </a:cubicBezTo>
                <a:lnTo>
                  <a:pt x="5130" y="16945"/>
                </a:lnTo>
                <a:cubicBezTo>
                  <a:pt x="5067" y="16977"/>
                  <a:pt x="5067" y="17040"/>
                  <a:pt x="5099" y="17072"/>
                </a:cubicBezTo>
                <a:cubicBezTo>
                  <a:pt x="5117" y="17109"/>
                  <a:pt x="5147" y="17124"/>
                  <a:pt x="5181" y="17124"/>
                </a:cubicBezTo>
                <a:cubicBezTo>
                  <a:pt x="5205" y="17124"/>
                  <a:pt x="5231" y="17116"/>
                  <a:pt x="5257" y="17103"/>
                </a:cubicBezTo>
                <a:cubicBezTo>
                  <a:pt x="5574" y="16818"/>
                  <a:pt x="6651" y="15932"/>
                  <a:pt x="8044" y="14791"/>
                </a:cubicBezTo>
                <a:lnTo>
                  <a:pt x="8044" y="14791"/>
                </a:lnTo>
                <a:cubicBezTo>
                  <a:pt x="7569" y="15266"/>
                  <a:pt x="7157" y="15710"/>
                  <a:pt x="6841" y="16090"/>
                </a:cubicBezTo>
                <a:lnTo>
                  <a:pt x="6049" y="16787"/>
                </a:lnTo>
                <a:cubicBezTo>
                  <a:pt x="6017" y="16850"/>
                  <a:pt x="6017" y="16882"/>
                  <a:pt x="6049" y="16945"/>
                </a:cubicBezTo>
                <a:cubicBezTo>
                  <a:pt x="6112" y="17008"/>
                  <a:pt x="6176" y="17072"/>
                  <a:pt x="6271" y="17103"/>
                </a:cubicBezTo>
                <a:cubicBezTo>
                  <a:pt x="6271" y="17262"/>
                  <a:pt x="6302" y="17388"/>
                  <a:pt x="6366" y="17483"/>
                </a:cubicBezTo>
                <a:cubicBezTo>
                  <a:pt x="6397" y="17515"/>
                  <a:pt x="6397" y="17515"/>
                  <a:pt x="6429" y="17515"/>
                </a:cubicBezTo>
                <a:cubicBezTo>
                  <a:pt x="6461" y="17515"/>
                  <a:pt x="6492" y="17515"/>
                  <a:pt x="6524" y="17483"/>
                </a:cubicBezTo>
                <a:lnTo>
                  <a:pt x="6999" y="17072"/>
                </a:lnTo>
                <a:lnTo>
                  <a:pt x="6999" y="17072"/>
                </a:lnTo>
                <a:cubicBezTo>
                  <a:pt x="6967" y="17135"/>
                  <a:pt x="6936" y="17198"/>
                  <a:pt x="6936" y="17230"/>
                </a:cubicBezTo>
                <a:cubicBezTo>
                  <a:pt x="6936" y="17293"/>
                  <a:pt x="6967" y="17325"/>
                  <a:pt x="6967" y="17357"/>
                </a:cubicBezTo>
                <a:cubicBezTo>
                  <a:pt x="7062" y="17452"/>
                  <a:pt x="7157" y="17515"/>
                  <a:pt x="7316" y="17515"/>
                </a:cubicBezTo>
                <a:cubicBezTo>
                  <a:pt x="7411" y="17515"/>
                  <a:pt x="7506" y="17483"/>
                  <a:pt x="7632" y="17452"/>
                </a:cubicBezTo>
                <a:lnTo>
                  <a:pt x="7632" y="17452"/>
                </a:lnTo>
                <a:cubicBezTo>
                  <a:pt x="7569" y="17515"/>
                  <a:pt x="7474" y="17578"/>
                  <a:pt x="7411" y="17610"/>
                </a:cubicBezTo>
                <a:cubicBezTo>
                  <a:pt x="7379" y="17642"/>
                  <a:pt x="7379" y="17673"/>
                  <a:pt x="7379" y="17673"/>
                </a:cubicBezTo>
                <a:cubicBezTo>
                  <a:pt x="7379" y="17705"/>
                  <a:pt x="7379" y="17737"/>
                  <a:pt x="7411" y="17768"/>
                </a:cubicBezTo>
                <a:cubicBezTo>
                  <a:pt x="7411" y="17800"/>
                  <a:pt x="7442" y="17800"/>
                  <a:pt x="7506" y="17800"/>
                </a:cubicBezTo>
                <a:cubicBezTo>
                  <a:pt x="7664" y="17800"/>
                  <a:pt x="8424" y="17262"/>
                  <a:pt x="9469" y="16407"/>
                </a:cubicBezTo>
                <a:lnTo>
                  <a:pt x="9469" y="16407"/>
                </a:lnTo>
                <a:lnTo>
                  <a:pt x="8266" y="17483"/>
                </a:lnTo>
                <a:cubicBezTo>
                  <a:pt x="8234" y="17515"/>
                  <a:pt x="8234" y="17578"/>
                  <a:pt x="8266" y="17610"/>
                </a:cubicBezTo>
                <a:cubicBezTo>
                  <a:pt x="8361" y="17737"/>
                  <a:pt x="8487" y="17800"/>
                  <a:pt x="8646" y="17800"/>
                </a:cubicBezTo>
                <a:cubicBezTo>
                  <a:pt x="8836" y="17800"/>
                  <a:pt x="9057" y="17737"/>
                  <a:pt x="9279" y="17610"/>
                </a:cubicBezTo>
                <a:cubicBezTo>
                  <a:pt x="9311" y="17642"/>
                  <a:pt x="9374" y="17673"/>
                  <a:pt x="9437" y="17673"/>
                </a:cubicBezTo>
                <a:cubicBezTo>
                  <a:pt x="9532" y="17673"/>
                  <a:pt x="9722" y="17610"/>
                  <a:pt x="9912" y="17483"/>
                </a:cubicBezTo>
                <a:lnTo>
                  <a:pt x="9912" y="17483"/>
                </a:lnTo>
                <a:cubicBezTo>
                  <a:pt x="9817" y="17547"/>
                  <a:pt x="9754" y="17642"/>
                  <a:pt x="9659" y="17705"/>
                </a:cubicBezTo>
                <a:cubicBezTo>
                  <a:pt x="9627" y="17737"/>
                  <a:pt x="9627" y="17800"/>
                  <a:pt x="9659" y="17832"/>
                </a:cubicBezTo>
                <a:cubicBezTo>
                  <a:pt x="9659" y="17863"/>
                  <a:pt x="9691" y="17895"/>
                  <a:pt x="9722" y="17895"/>
                </a:cubicBezTo>
                <a:cubicBezTo>
                  <a:pt x="9744" y="17895"/>
                  <a:pt x="9765" y="17881"/>
                  <a:pt x="9767" y="17881"/>
                </a:cubicBezTo>
                <a:lnTo>
                  <a:pt x="9767" y="17881"/>
                </a:lnTo>
                <a:cubicBezTo>
                  <a:pt x="9768" y="17881"/>
                  <a:pt x="9765" y="17884"/>
                  <a:pt x="9754" y="17895"/>
                </a:cubicBezTo>
                <a:cubicBezTo>
                  <a:pt x="9912" y="17768"/>
                  <a:pt x="10292" y="17452"/>
                  <a:pt x="10799" y="17040"/>
                </a:cubicBezTo>
                <a:cubicBezTo>
                  <a:pt x="10799" y="17040"/>
                  <a:pt x="10799" y="17072"/>
                  <a:pt x="10799" y="17072"/>
                </a:cubicBezTo>
                <a:cubicBezTo>
                  <a:pt x="10768" y="17167"/>
                  <a:pt x="10799" y="17262"/>
                  <a:pt x="10863" y="17325"/>
                </a:cubicBezTo>
                <a:cubicBezTo>
                  <a:pt x="10894" y="17357"/>
                  <a:pt x="10894" y="17357"/>
                  <a:pt x="10926" y="17357"/>
                </a:cubicBezTo>
                <a:lnTo>
                  <a:pt x="11021" y="17357"/>
                </a:lnTo>
                <a:lnTo>
                  <a:pt x="11433" y="17008"/>
                </a:lnTo>
                <a:lnTo>
                  <a:pt x="11433" y="17008"/>
                </a:lnTo>
                <a:cubicBezTo>
                  <a:pt x="11369" y="17103"/>
                  <a:pt x="11306" y="17167"/>
                  <a:pt x="11306" y="17230"/>
                </a:cubicBezTo>
                <a:cubicBezTo>
                  <a:pt x="11306" y="17293"/>
                  <a:pt x="11338" y="17357"/>
                  <a:pt x="11369" y="17388"/>
                </a:cubicBezTo>
                <a:cubicBezTo>
                  <a:pt x="11401" y="17420"/>
                  <a:pt x="11464" y="17483"/>
                  <a:pt x="11591" y="17483"/>
                </a:cubicBezTo>
                <a:cubicBezTo>
                  <a:pt x="12098" y="17483"/>
                  <a:pt x="13143" y="16628"/>
                  <a:pt x="14156" y="15647"/>
                </a:cubicBezTo>
                <a:lnTo>
                  <a:pt x="14156" y="15647"/>
                </a:lnTo>
                <a:cubicBezTo>
                  <a:pt x="14029" y="15868"/>
                  <a:pt x="14093" y="15932"/>
                  <a:pt x="14124" y="15963"/>
                </a:cubicBezTo>
                <a:cubicBezTo>
                  <a:pt x="14124" y="15995"/>
                  <a:pt x="14156" y="15995"/>
                  <a:pt x="14219" y="15995"/>
                </a:cubicBezTo>
                <a:cubicBezTo>
                  <a:pt x="14378" y="15995"/>
                  <a:pt x="14885" y="15520"/>
                  <a:pt x="15296" y="15108"/>
                </a:cubicBezTo>
                <a:cubicBezTo>
                  <a:pt x="15328" y="15076"/>
                  <a:pt x="15328" y="15013"/>
                  <a:pt x="15296" y="14950"/>
                </a:cubicBezTo>
                <a:cubicBezTo>
                  <a:pt x="15270" y="14937"/>
                  <a:pt x="15244" y="14929"/>
                  <a:pt x="15220" y="14929"/>
                </a:cubicBezTo>
                <a:cubicBezTo>
                  <a:pt x="15186" y="14929"/>
                  <a:pt x="15156" y="14944"/>
                  <a:pt x="15138" y="14981"/>
                </a:cubicBezTo>
                <a:cubicBezTo>
                  <a:pt x="14853" y="15266"/>
                  <a:pt x="14536" y="15583"/>
                  <a:pt x="14346" y="15710"/>
                </a:cubicBezTo>
                <a:cubicBezTo>
                  <a:pt x="14504" y="15488"/>
                  <a:pt x="14885" y="15045"/>
                  <a:pt x="15360" y="14475"/>
                </a:cubicBezTo>
                <a:cubicBezTo>
                  <a:pt x="16120" y="13715"/>
                  <a:pt x="16721" y="13050"/>
                  <a:pt x="16880" y="12860"/>
                </a:cubicBezTo>
                <a:cubicBezTo>
                  <a:pt x="16943" y="12828"/>
                  <a:pt x="16943" y="12765"/>
                  <a:pt x="16880" y="12733"/>
                </a:cubicBezTo>
                <a:cubicBezTo>
                  <a:pt x="16880" y="12701"/>
                  <a:pt x="16848" y="12701"/>
                  <a:pt x="16848" y="12701"/>
                </a:cubicBezTo>
                <a:cubicBezTo>
                  <a:pt x="17133" y="12416"/>
                  <a:pt x="17323" y="12226"/>
                  <a:pt x="17323" y="12068"/>
                </a:cubicBezTo>
                <a:cubicBezTo>
                  <a:pt x="17323" y="12005"/>
                  <a:pt x="17323" y="11973"/>
                  <a:pt x="17291" y="11941"/>
                </a:cubicBezTo>
                <a:cubicBezTo>
                  <a:pt x="17276" y="11925"/>
                  <a:pt x="17252" y="11917"/>
                  <a:pt x="17224" y="11917"/>
                </a:cubicBezTo>
                <a:cubicBezTo>
                  <a:pt x="17196" y="11917"/>
                  <a:pt x="17165" y="11925"/>
                  <a:pt x="17133" y="11941"/>
                </a:cubicBezTo>
                <a:lnTo>
                  <a:pt x="10989" y="17103"/>
                </a:lnTo>
                <a:cubicBezTo>
                  <a:pt x="11021" y="17008"/>
                  <a:pt x="11053" y="16882"/>
                  <a:pt x="11148" y="16755"/>
                </a:cubicBezTo>
                <a:cubicBezTo>
                  <a:pt x="12193" y="15900"/>
                  <a:pt x="13649" y="14665"/>
                  <a:pt x="14885" y="13556"/>
                </a:cubicBezTo>
                <a:cubicBezTo>
                  <a:pt x="15961" y="12670"/>
                  <a:pt x="16816" y="11941"/>
                  <a:pt x="17165" y="11688"/>
                </a:cubicBezTo>
                <a:cubicBezTo>
                  <a:pt x="17196" y="11656"/>
                  <a:pt x="17260" y="11625"/>
                  <a:pt x="17291" y="11593"/>
                </a:cubicBezTo>
                <a:cubicBezTo>
                  <a:pt x="17323" y="11561"/>
                  <a:pt x="17323" y="11530"/>
                  <a:pt x="17355" y="11498"/>
                </a:cubicBezTo>
                <a:cubicBezTo>
                  <a:pt x="17355" y="11466"/>
                  <a:pt x="17323" y="11435"/>
                  <a:pt x="17323" y="11435"/>
                </a:cubicBezTo>
                <a:cubicBezTo>
                  <a:pt x="17291" y="11403"/>
                  <a:pt x="17260" y="11403"/>
                  <a:pt x="17260" y="11403"/>
                </a:cubicBezTo>
                <a:cubicBezTo>
                  <a:pt x="17228" y="11403"/>
                  <a:pt x="17228" y="11403"/>
                  <a:pt x="17196" y="11435"/>
                </a:cubicBezTo>
                <a:lnTo>
                  <a:pt x="17196" y="11403"/>
                </a:lnTo>
                <a:cubicBezTo>
                  <a:pt x="17165" y="11435"/>
                  <a:pt x="17101" y="11466"/>
                  <a:pt x="17006" y="11530"/>
                </a:cubicBezTo>
                <a:cubicBezTo>
                  <a:pt x="17291" y="11245"/>
                  <a:pt x="17450" y="11023"/>
                  <a:pt x="17450" y="10896"/>
                </a:cubicBezTo>
                <a:cubicBezTo>
                  <a:pt x="17450" y="10833"/>
                  <a:pt x="17418" y="10801"/>
                  <a:pt x="17418" y="10770"/>
                </a:cubicBezTo>
                <a:cubicBezTo>
                  <a:pt x="17386" y="10738"/>
                  <a:pt x="17355" y="10738"/>
                  <a:pt x="17323" y="10738"/>
                </a:cubicBezTo>
                <a:cubicBezTo>
                  <a:pt x="17101" y="10738"/>
                  <a:pt x="16595" y="11150"/>
                  <a:pt x="15486" y="12226"/>
                </a:cubicBezTo>
                <a:cubicBezTo>
                  <a:pt x="16658" y="10991"/>
                  <a:pt x="17545" y="10009"/>
                  <a:pt x="17671" y="9883"/>
                </a:cubicBezTo>
                <a:cubicBezTo>
                  <a:pt x="17703" y="9851"/>
                  <a:pt x="17703" y="9788"/>
                  <a:pt x="17640" y="9756"/>
                </a:cubicBezTo>
                <a:cubicBezTo>
                  <a:pt x="17624" y="9740"/>
                  <a:pt x="17600" y="9732"/>
                  <a:pt x="17576" y="9732"/>
                </a:cubicBezTo>
                <a:cubicBezTo>
                  <a:pt x="17553" y="9732"/>
                  <a:pt x="17529" y="9740"/>
                  <a:pt x="17513" y="9756"/>
                </a:cubicBezTo>
                <a:lnTo>
                  <a:pt x="9374" y="17388"/>
                </a:lnTo>
                <a:cubicBezTo>
                  <a:pt x="9126" y="17526"/>
                  <a:pt x="8902" y="17616"/>
                  <a:pt x="8722" y="17616"/>
                </a:cubicBezTo>
                <a:cubicBezTo>
                  <a:pt x="8696" y="17616"/>
                  <a:pt x="8670" y="17614"/>
                  <a:pt x="8646" y="17610"/>
                </a:cubicBezTo>
                <a:cubicBezTo>
                  <a:pt x="8582" y="17610"/>
                  <a:pt x="8519" y="17610"/>
                  <a:pt x="8487" y="17578"/>
                </a:cubicBezTo>
                <a:lnTo>
                  <a:pt x="17735" y="9249"/>
                </a:lnTo>
                <a:cubicBezTo>
                  <a:pt x="17798" y="9218"/>
                  <a:pt x="17798" y="9154"/>
                  <a:pt x="17735" y="9091"/>
                </a:cubicBezTo>
                <a:cubicBezTo>
                  <a:pt x="17735" y="9059"/>
                  <a:pt x="17671" y="9059"/>
                  <a:pt x="17640" y="9059"/>
                </a:cubicBezTo>
                <a:cubicBezTo>
                  <a:pt x="17925" y="8743"/>
                  <a:pt x="18051" y="8489"/>
                  <a:pt x="18083" y="8331"/>
                </a:cubicBezTo>
                <a:cubicBezTo>
                  <a:pt x="18083" y="8236"/>
                  <a:pt x="18083" y="8173"/>
                  <a:pt x="18020" y="8109"/>
                </a:cubicBezTo>
                <a:cubicBezTo>
                  <a:pt x="18020" y="8078"/>
                  <a:pt x="17988" y="8078"/>
                  <a:pt x="17956" y="8078"/>
                </a:cubicBezTo>
                <a:cubicBezTo>
                  <a:pt x="17925" y="8078"/>
                  <a:pt x="17893" y="8078"/>
                  <a:pt x="17893" y="8109"/>
                </a:cubicBezTo>
                <a:cubicBezTo>
                  <a:pt x="16246" y="9819"/>
                  <a:pt x="13744" y="12353"/>
                  <a:pt x="11559" y="14316"/>
                </a:cubicBezTo>
                <a:cubicBezTo>
                  <a:pt x="10419" y="15266"/>
                  <a:pt x="9342" y="16153"/>
                  <a:pt x="8424" y="16850"/>
                </a:cubicBezTo>
                <a:cubicBezTo>
                  <a:pt x="7983" y="17144"/>
                  <a:pt x="7597" y="17328"/>
                  <a:pt x="7342" y="17328"/>
                </a:cubicBezTo>
                <a:cubicBezTo>
                  <a:pt x="7322" y="17328"/>
                  <a:pt x="7302" y="17327"/>
                  <a:pt x="7284" y="17325"/>
                </a:cubicBezTo>
                <a:cubicBezTo>
                  <a:pt x="7221" y="17325"/>
                  <a:pt x="7157" y="17325"/>
                  <a:pt x="7126" y="17262"/>
                </a:cubicBezTo>
                <a:cubicBezTo>
                  <a:pt x="7157" y="17198"/>
                  <a:pt x="7221" y="17072"/>
                  <a:pt x="7379" y="16913"/>
                </a:cubicBezTo>
                <a:cubicBezTo>
                  <a:pt x="9026" y="16090"/>
                  <a:pt x="11749" y="13525"/>
                  <a:pt x="13966" y="11245"/>
                </a:cubicBezTo>
                <a:lnTo>
                  <a:pt x="17671" y="8141"/>
                </a:lnTo>
                <a:cubicBezTo>
                  <a:pt x="17703" y="8109"/>
                  <a:pt x="17703" y="8046"/>
                  <a:pt x="17671" y="8014"/>
                </a:cubicBezTo>
                <a:cubicBezTo>
                  <a:pt x="17653" y="7977"/>
                  <a:pt x="17623" y="7962"/>
                  <a:pt x="17596" y="7962"/>
                </a:cubicBezTo>
                <a:cubicBezTo>
                  <a:pt x="17576" y="7962"/>
                  <a:pt x="17558" y="7970"/>
                  <a:pt x="17545" y="7983"/>
                </a:cubicBezTo>
                <a:cubicBezTo>
                  <a:pt x="17291" y="8204"/>
                  <a:pt x="16563" y="8774"/>
                  <a:pt x="15645" y="9534"/>
                </a:cubicBezTo>
                <a:cubicBezTo>
                  <a:pt x="16721" y="8363"/>
                  <a:pt x="17513" y="7476"/>
                  <a:pt x="17608" y="7381"/>
                </a:cubicBezTo>
                <a:cubicBezTo>
                  <a:pt x="17640" y="7318"/>
                  <a:pt x="17640" y="7286"/>
                  <a:pt x="17608" y="7223"/>
                </a:cubicBezTo>
                <a:cubicBezTo>
                  <a:pt x="17592" y="7207"/>
                  <a:pt x="17568" y="7199"/>
                  <a:pt x="17545" y="7199"/>
                </a:cubicBezTo>
                <a:cubicBezTo>
                  <a:pt x="17521" y="7199"/>
                  <a:pt x="17497" y="7207"/>
                  <a:pt x="17481" y="7223"/>
                </a:cubicBezTo>
                <a:cubicBezTo>
                  <a:pt x="17355" y="7318"/>
                  <a:pt x="16373" y="8014"/>
                  <a:pt x="15011" y="9028"/>
                </a:cubicBezTo>
                <a:lnTo>
                  <a:pt x="15011" y="9028"/>
                </a:lnTo>
                <a:lnTo>
                  <a:pt x="17260" y="7001"/>
                </a:lnTo>
                <a:cubicBezTo>
                  <a:pt x="17323" y="6969"/>
                  <a:pt x="17323" y="6906"/>
                  <a:pt x="17291" y="6874"/>
                </a:cubicBezTo>
                <a:cubicBezTo>
                  <a:pt x="17273" y="6856"/>
                  <a:pt x="17244" y="6838"/>
                  <a:pt x="17211" y="6838"/>
                </a:cubicBezTo>
                <a:cubicBezTo>
                  <a:pt x="17187" y="6838"/>
                  <a:pt x="17160" y="6847"/>
                  <a:pt x="17133" y="6874"/>
                </a:cubicBezTo>
                <a:lnTo>
                  <a:pt x="16183" y="7666"/>
                </a:lnTo>
                <a:cubicBezTo>
                  <a:pt x="16753" y="7064"/>
                  <a:pt x="17133" y="6653"/>
                  <a:pt x="17133" y="6463"/>
                </a:cubicBezTo>
                <a:cubicBezTo>
                  <a:pt x="17165" y="6399"/>
                  <a:pt x="17133" y="6368"/>
                  <a:pt x="17101" y="6336"/>
                </a:cubicBezTo>
                <a:cubicBezTo>
                  <a:pt x="17196" y="6241"/>
                  <a:pt x="17291" y="6178"/>
                  <a:pt x="17386" y="6114"/>
                </a:cubicBezTo>
                <a:cubicBezTo>
                  <a:pt x="17418" y="6083"/>
                  <a:pt x="17418" y="6051"/>
                  <a:pt x="17418" y="6019"/>
                </a:cubicBezTo>
                <a:cubicBezTo>
                  <a:pt x="17418" y="6019"/>
                  <a:pt x="17418" y="5987"/>
                  <a:pt x="17386" y="5956"/>
                </a:cubicBezTo>
                <a:cubicBezTo>
                  <a:pt x="17323" y="5861"/>
                  <a:pt x="17196" y="5797"/>
                  <a:pt x="17070" y="5766"/>
                </a:cubicBezTo>
                <a:cubicBezTo>
                  <a:pt x="17355" y="5449"/>
                  <a:pt x="17418" y="5259"/>
                  <a:pt x="17323" y="5164"/>
                </a:cubicBezTo>
                <a:cubicBezTo>
                  <a:pt x="17323" y="5132"/>
                  <a:pt x="17260" y="5101"/>
                  <a:pt x="17196" y="5101"/>
                </a:cubicBezTo>
                <a:lnTo>
                  <a:pt x="17165" y="5101"/>
                </a:lnTo>
                <a:cubicBezTo>
                  <a:pt x="17165" y="4974"/>
                  <a:pt x="17133" y="4879"/>
                  <a:pt x="17070" y="4816"/>
                </a:cubicBezTo>
                <a:cubicBezTo>
                  <a:pt x="17038" y="4784"/>
                  <a:pt x="17006" y="4784"/>
                  <a:pt x="16975" y="4784"/>
                </a:cubicBezTo>
                <a:lnTo>
                  <a:pt x="16911" y="4784"/>
                </a:lnTo>
                <a:lnTo>
                  <a:pt x="15771" y="5766"/>
                </a:lnTo>
                <a:cubicBezTo>
                  <a:pt x="15866" y="5639"/>
                  <a:pt x="15961" y="5544"/>
                  <a:pt x="16056" y="5449"/>
                </a:cubicBezTo>
                <a:cubicBezTo>
                  <a:pt x="16215" y="5291"/>
                  <a:pt x="16310" y="5196"/>
                  <a:pt x="16373" y="5101"/>
                </a:cubicBezTo>
                <a:cubicBezTo>
                  <a:pt x="16405" y="5101"/>
                  <a:pt x="16405" y="5069"/>
                  <a:pt x="16405" y="5069"/>
                </a:cubicBezTo>
                <a:cubicBezTo>
                  <a:pt x="16468" y="4974"/>
                  <a:pt x="16436" y="4974"/>
                  <a:pt x="16405" y="4942"/>
                </a:cubicBezTo>
                <a:cubicBezTo>
                  <a:pt x="16405" y="4911"/>
                  <a:pt x="16373" y="4911"/>
                  <a:pt x="16341" y="4911"/>
                </a:cubicBezTo>
                <a:cubicBezTo>
                  <a:pt x="16310" y="4911"/>
                  <a:pt x="16278" y="4911"/>
                  <a:pt x="16278" y="4942"/>
                </a:cubicBezTo>
                <a:cubicBezTo>
                  <a:pt x="16246" y="4942"/>
                  <a:pt x="16088" y="5132"/>
                  <a:pt x="15835" y="5417"/>
                </a:cubicBezTo>
                <a:cubicBezTo>
                  <a:pt x="15613" y="5607"/>
                  <a:pt x="15296" y="5892"/>
                  <a:pt x="14948" y="6209"/>
                </a:cubicBezTo>
                <a:cubicBezTo>
                  <a:pt x="15930" y="5227"/>
                  <a:pt x="16595" y="4467"/>
                  <a:pt x="16626" y="4119"/>
                </a:cubicBezTo>
                <a:cubicBezTo>
                  <a:pt x="16626" y="4024"/>
                  <a:pt x="16595" y="3961"/>
                  <a:pt x="16563" y="3897"/>
                </a:cubicBezTo>
                <a:cubicBezTo>
                  <a:pt x="16531" y="3897"/>
                  <a:pt x="16531" y="3866"/>
                  <a:pt x="16500" y="3866"/>
                </a:cubicBezTo>
                <a:cubicBezTo>
                  <a:pt x="16468" y="3866"/>
                  <a:pt x="16436" y="3866"/>
                  <a:pt x="16405" y="3897"/>
                </a:cubicBezTo>
                <a:lnTo>
                  <a:pt x="15866" y="4341"/>
                </a:lnTo>
                <a:cubicBezTo>
                  <a:pt x="15930" y="4246"/>
                  <a:pt x="15961" y="4151"/>
                  <a:pt x="15961" y="4087"/>
                </a:cubicBezTo>
                <a:cubicBezTo>
                  <a:pt x="15993" y="3992"/>
                  <a:pt x="15961" y="3897"/>
                  <a:pt x="15898" y="3834"/>
                </a:cubicBezTo>
                <a:cubicBezTo>
                  <a:pt x="15898" y="3834"/>
                  <a:pt x="15866" y="3802"/>
                  <a:pt x="15835" y="3802"/>
                </a:cubicBezTo>
                <a:cubicBezTo>
                  <a:pt x="15803" y="3802"/>
                  <a:pt x="15803" y="3802"/>
                  <a:pt x="15771" y="3834"/>
                </a:cubicBezTo>
                <a:lnTo>
                  <a:pt x="8709" y="9756"/>
                </a:lnTo>
                <a:lnTo>
                  <a:pt x="16088" y="3232"/>
                </a:lnTo>
                <a:cubicBezTo>
                  <a:pt x="16120" y="3201"/>
                  <a:pt x="16120" y="3137"/>
                  <a:pt x="16088" y="3106"/>
                </a:cubicBezTo>
                <a:cubicBezTo>
                  <a:pt x="16056" y="3074"/>
                  <a:pt x="16025" y="3011"/>
                  <a:pt x="15930" y="3011"/>
                </a:cubicBezTo>
                <a:cubicBezTo>
                  <a:pt x="15676" y="3011"/>
                  <a:pt x="15138" y="3327"/>
                  <a:pt x="14409" y="3834"/>
                </a:cubicBezTo>
                <a:lnTo>
                  <a:pt x="15170" y="3106"/>
                </a:lnTo>
                <a:cubicBezTo>
                  <a:pt x="15233" y="3074"/>
                  <a:pt x="15233" y="3011"/>
                  <a:pt x="15201" y="2979"/>
                </a:cubicBezTo>
                <a:cubicBezTo>
                  <a:pt x="15170" y="2947"/>
                  <a:pt x="15138" y="2947"/>
                  <a:pt x="15138" y="2947"/>
                </a:cubicBezTo>
                <a:cubicBezTo>
                  <a:pt x="15233" y="2821"/>
                  <a:pt x="15328" y="2757"/>
                  <a:pt x="15360" y="2726"/>
                </a:cubicBezTo>
                <a:cubicBezTo>
                  <a:pt x="15391" y="2662"/>
                  <a:pt x="15391" y="2631"/>
                  <a:pt x="15360" y="2567"/>
                </a:cubicBezTo>
                <a:cubicBezTo>
                  <a:pt x="15344" y="2551"/>
                  <a:pt x="15320" y="2544"/>
                  <a:pt x="15296" y="2544"/>
                </a:cubicBezTo>
                <a:cubicBezTo>
                  <a:pt x="15272" y="2544"/>
                  <a:pt x="15249" y="2551"/>
                  <a:pt x="15233" y="2567"/>
                </a:cubicBezTo>
                <a:cubicBezTo>
                  <a:pt x="15106" y="2631"/>
                  <a:pt x="14504" y="3074"/>
                  <a:pt x="13586" y="3739"/>
                </a:cubicBezTo>
                <a:lnTo>
                  <a:pt x="13586" y="3739"/>
                </a:lnTo>
                <a:cubicBezTo>
                  <a:pt x="14093" y="3232"/>
                  <a:pt x="14473" y="2852"/>
                  <a:pt x="14694" y="2631"/>
                </a:cubicBezTo>
                <a:cubicBezTo>
                  <a:pt x="14885" y="2472"/>
                  <a:pt x="14948" y="2409"/>
                  <a:pt x="14948" y="2377"/>
                </a:cubicBezTo>
                <a:cubicBezTo>
                  <a:pt x="14948" y="2346"/>
                  <a:pt x="14948" y="2314"/>
                  <a:pt x="14916" y="2282"/>
                </a:cubicBezTo>
                <a:cubicBezTo>
                  <a:pt x="14916" y="2282"/>
                  <a:pt x="14885" y="2251"/>
                  <a:pt x="14853" y="2251"/>
                </a:cubicBezTo>
                <a:cubicBezTo>
                  <a:pt x="14821" y="2251"/>
                  <a:pt x="14789" y="2251"/>
                  <a:pt x="14789" y="2282"/>
                </a:cubicBezTo>
                <a:cubicBezTo>
                  <a:pt x="14694" y="2346"/>
                  <a:pt x="14631" y="2409"/>
                  <a:pt x="14568" y="2504"/>
                </a:cubicBezTo>
                <a:cubicBezTo>
                  <a:pt x="14473" y="2567"/>
                  <a:pt x="14346" y="2662"/>
                  <a:pt x="14156" y="2789"/>
                </a:cubicBezTo>
                <a:cubicBezTo>
                  <a:pt x="14219" y="2694"/>
                  <a:pt x="14251" y="2599"/>
                  <a:pt x="14251" y="2536"/>
                </a:cubicBezTo>
                <a:cubicBezTo>
                  <a:pt x="14346" y="2346"/>
                  <a:pt x="14409" y="2219"/>
                  <a:pt x="14441" y="2061"/>
                </a:cubicBezTo>
                <a:cubicBezTo>
                  <a:pt x="14473" y="1871"/>
                  <a:pt x="14409" y="1744"/>
                  <a:pt x="14314" y="1617"/>
                </a:cubicBezTo>
                <a:cubicBezTo>
                  <a:pt x="14314" y="1586"/>
                  <a:pt x="14283" y="1586"/>
                  <a:pt x="14251" y="1586"/>
                </a:cubicBezTo>
                <a:cubicBezTo>
                  <a:pt x="14219" y="1586"/>
                  <a:pt x="14219" y="1586"/>
                  <a:pt x="13776" y="1934"/>
                </a:cubicBezTo>
                <a:cubicBezTo>
                  <a:pt x="13681" y="1966"/>
                  <a:pt x="13554" y="1997"/>
                  <a:pt x="13396" y="2029"/>
                </a:cubicBezTo>
                <a:cubicBezTo>
                  <a:pt x="13428" y="1966"/>
                  <a:pt x="13459" y="1871"/>
                  <a:pt x="13491" y="1807"/>
                </a:cubicBezTo>
                <a:cubicBezTo>
                  <a:pt x="13491" y="1744"/>
                  <a:pt x="13491" y="1712"/>
                  <a:pt x="13491" y="1681"/>
                </a:cubicBezTo>
                <a:cubicBezTo>
                  <a:pt x="13523" y="1617"/>
                  <a:pt x="13523" y="1586"/>
                  <a:pt x="13523" y="1586"/>
                </a:cubicBezTo>
                <a:cubicBezTo>
                  <a:pt x="13554" y="1554"/>
                  <a:pt x="13523" y="1522"/>
                  <a:pt x="13523" y="1491"/>
                </a:cubicBezTo>
                <a:cubicBezTo>
                  <a:pt x="13491" y="1459"/>
                  <a:pt x="13459" y="1427"/>
                  <a:pt x="13396" y="1427"/>
                </a:cubicBezTo>
                <a:lnTo>
                  <a:pt x="13364" y="1427"/>
                </a:lnTo>
                <a:cubicBezTo>
                  <a:pt x="13346" y="1390"/>
                  <a:pt x="13316" y="1375"/>
                  <a:pt x="13289" y="1375"/>
                </a:cubicBezTo>
                <a:cubicBezTo>
                  <a:pt x="13269" y="1375"/>
                  <a:pt x="13251" y="1382"/>
                  <a:pt x="13238" y="1396"/>
                </a:cubicBezTo>
                <a:lnTo>
                  <a:pt x="12953" y="1649"/>
                </a:lnTo>
                <a:cubicBezTo>
                  <a:pt x="12889" y="1681"/>
                  <a:pt x="12858" y="1712"/>
                  <a:pt x="12826" y="1744"/>
                </a:cubicBezTo>
                <a:cubicBezTo>
                  <a:pt x="12889" y="1617"/>
                  <a:pt x="12921" y="1522"/>
                  <a:pt x="12921" y="1427"/>
                </a:cubicBezTo>
                <a:cubicBezTo>
                  <a:pt x="12921" y="1332"/>
                  <a:pt x="12921" y="1237"/>
                  <a:pt x="12858" y="1142"/>
                </a:cubicBezTo>
                <a:cubicBezTo>
                  <a:pt x="12826" y="1142"/>
                  <a:pt x="12826" y="1110"/>
                  <a:pt x="12794" y="1110"/>
                </a:cubicBezTo>
                <a:cubicBezTo>
                  <a:pt x="12763" y="1110"/>
                  <a:pt x="12731" y="1110"/>
                  <a:pt x="12699" y="1142"/>
                </a:cubicBezTo>
                <a:lnTo>
                  <a:pt x="11686" y="1997"/>
                </a:lnTo>
                <a:cubicBezTo>
                  <a:pt x="12763" y="984"/>
                  <a:pt x="12699" y="920"/>
                  <a:pt x="12668" y="857"/>
                </a:cubicBezTo>
                <a:cubicBezTo>
                  <a:pt x="12636" y="825"/>
                  <a:pt x="12604" y="794"/>
                  <a:pt x="12509" y="794"/>
                </a:cubicBezTo>
                <a:cubicBezTo>
                  <a:pt x="11401" y="794"/>
                  <a:pt x="2439" y="9123"/>
                  <a:pt x="665" y="10801"/>
                </a:cubicBezTo>
                <a:lnTo>
                  <a:pt x="665" y="10801"/>
                </a:lnTo>
                <a:cubicBezTo>
                  <a:pt x="792" y="10579"/>
                  <a:pt x="1108" y="10199"/>
                  <a:pt x="1552" y="9724"/>
                </a:cubicBezTo>
                <a:cubicBezTo>
                  <a:pt x="2660" y="8996"/>
                  <a:pt x="4687" y="7096"/>
                  <a:pt x="7252" y="4657"/>
                </a:cubicBezTo>
                <a:cubicBezTo>
                  <a:pt x="7316" y="4594"/>
                  <a:pt x="7411" y="4531"/>
                  <a:pt x="7474" y="4467"/>
                </a:cubicBezTo>
                <a:cubicBezTo>
                  <a:pt x="8931" y="3232"/>
                  <a:pt x="10483" y="1966"/>
                  <a:pt x="12034" y="730"/>
                </a:cubicBezTo>
                <a:cubicBezTo>
                  <a:pt x="12034" y="730"/>
                  <a:pt x="12066" y="699"/>
                  <a:pt x="12066" y="667"/>
                </a:cubicBezTo>
                <a:cubicBezTo>
                  <a:pt x="12066" y="635"/>
                  <a:pt x="12066" y="604"/>
                  <a:pt x="12034" y="604"/>
                </a:cubicBezTo>
                <a:cubicBezTo>
                  <a:pt x="12034" y="572"/>
                  <a:pt x="12003" y="540"/>
                  <a:pt x="11971" y="540"/>
                </a:cubicBezTo>
                <a:cubicBezTo>
                  <a:pt x="11939" y="540"/>
                  <a:pt x="11939" y="572"/>
                  <a:pt x="11908" y="572"/>
                </a:cubicBezTo>
                <a:lnTo>
                  <a:pt x="11876" y="572"/>
                </a:lnTo>
                <a:cubicBezTo>
                  <a:pt x="11844" y="635"/>
                  <a:pt x="11749" y="667"/>
                  <a:pt x="11654" y="762"/>
                </a:cubicBezTo>
                <a:cubicBezTo>
                  <a:pt x="11623" y="730"/>
                  <a:pt x="11591" y="699"/>
                  <a:pt x="11528" y="699"/>
                </a:cubicBezTo>
                <a:cubicBezTo>
                  <a:pt x="11211" y="699"/>
                  <a:pt x="10071" y="1744"/>
                  <a:pt x="7569" y="4087"/>
                </a:cubicBezTo>
                <a:cubicBezTo>
                  <a:pt x="5384" y="5924"/>
                  <a:pt x="2819" y="8141"/>
                  <a:pt x="823" y="9851"/>
                </a:cubicBezTo>
                <a:cubicBezTo>
                  <a:pt x="760" y="9249"/>
                  <a:pt x="7094" y="3866"/>
                  <a:pt x="11116" y="572"/>
                </a:cubicBezTo>
                <a:cubicBezTo>
                  <a:pt x="11148" y="572"/>
                  <a:pt x="11148" y="540"/>
                  <a:pt x="11148" y="509"/>
                </a:cubicBezTo>
                <a:cubicBezTo>
                  <a:pt x="11179" y="477"/>
                  <a:pt x="11148" y="477"/>
                  <a:pt x="11148" y="445"/>
                </a:cubicBezTo>
                <a:cubicBezTo>
                  <a:pt x="11053" y="350"/>
                  <a:pt x="10926" y="287"/>
                  <a:pt x="10768" y="287"/>
                </a:cubicBezTo>
                <a:lnTo>
                  <a:pt x="10704" y="287"/>
                </a:lnTo>
                <a:cubicBezTo>
                  <a:pt x="10704" y="255"/>
                  <a:pt x="10704" y="255"/>
                  <a:pt x="10673" y="224"/>
                </a:cubicBezTo>
                <a:cubicBezTo>
                  <a:pt x="10578" y="129"/>
                  <a:pt x="10451" y="65"/>
                  <a:pt x="10292" y="65"/>
                </a:cubicBezTo>
                <a:cubicBezTo>
                  <a:pt x="9849" y="65"/>
                  <a:pt x="9184" y="445"/>
                  <a:pt x="8361" y="1047"/>
                </a:cubicBezTo>
                <a:cubicBezTo>
                  <a:pt x="8677" y="762"/>
                  <a:pt x="8994" y="445"/>
                  <a:pt x="9311" y="192"/>
                </a:cubicBezTo>
                <a:cubicBezTo>
                  <a:pt x="9342" y="129"/>
                  <a:pt x="9342" y="65"/>
                  <a:pt x="9311" y="34"/>
                </a:cubicBezTo>
                <a:cubicBezTo>
                  <a:pt x="9311" y="34"/>
                  <a:pt x="9279" y="2"/>
                  <a:pt x="9247" y="2"/>
                </a:cubicBezTo>
                <a:cubicBezTo>
                  <a:pt x="9242" y="1"/>
                  <a:pt x="9237" y="1"/>
                  <a:pt x="9231" y="1"/>
                </a:cubicBez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43"/>
          <p:cNvSpPr/>
          <p:nvPr/>
        </p:nvSpPr>
        <p:spPr>
          <a:xfrm>
            <a:off x="712437" y="1587371"/>
            <a:ext cx="2791101" cy="571882"/>
          </a:xfrm>
          <a:custGeom>
            <a:avLst/>
            <a:gdLst/>
            <a:ahLst/>
            <a:cxnLst/>
            <a:rect l="l" t="t" r="r" b="b"/>
            <a:pathLst>
              <a:path w="86869" h="17799" fill="none" extrusionOk="0">
                <a:moveTo>
                  <a:pt x="0" y="1"/>
                </a:moveTo>
                <a:lnTo>
                  <a:pt x="9818" y="17799"/>
                </a:lnTo>
                <a:lnTo>
                  <a:pt x="29832" y="17007"/>
                </a:lnTo>
                <a:lnTo>
                  <a:pt x="40632" y="824"/>
                </a:lnTo>
                <a:lnTo>
                  <a:pt x="63560" y="1"/>
                </a:lnTo>
                <a:lnTo>
                  <a:pt x="86868" y="571"/>
                </a:lnTo>
              </a:path>
            </a:pathLst>
          </a:custGeom>
          <a:noFill/>
          <a:ln w="198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43"/>
          <p:cNvSpPr/>
          <p:nvPr/>
        </p:nvSpPr>
        <p:spPr>
          <a:xfrm>
            <a:off x="3508567" y="1201750"/>
            <a:ext cx="785578" cy="783522"/>
          </a:xfrm>
          <a:custGeom>
            <a:avLst/>
            <a:gdLst/>
            <a:ahLst/>
            <a:cxnLst/>
            <a:rect l="l" t="t" r="r" b="b"/>
            <a:pathLst>
              <a:path w="24450" h="24386" fill="none" extrusionOk="0">
                <a:moveTo>
                  <a:pt x="24449" y="12098"/>
                </a:moveTo>
                <a:cubicBezTo>
                  <a:pt x="24449" y="14315"/>
                  <a:pt x="23563" y="16373"/>
                  <a:pt x="22518" y="18178"/>
                </a:cubicBezTo>
                <a:cubicBezTo>
                  <a:pt x="21441" y="20047"/>
                  <a:pt x="19731" y="21250"/>
                  <a:pt x="17862" y="22327"/>
                </a:cubicBezTo>
                <a:cubicBezTo>
                  <a:pt x="16057" y="23372"/>
                  <a:pt x="14189" y="24385"/>
                  <a:pt x="11940" y="24385"/>
                </a:cubicBezTo>
                <a:cubicBezTo>
                  <a:pt x="9723" y="24385"/>
                  <a:pt x="7601" y="23752"/>
                  <a:pt x="5828" y="22707"/>
                </a:cubicBezTo>
                <a:cubicBezTo>
                  <a:pt x="3959" y="21662"/>
                  <a:pt x="2534" y="20015"/>
                  <a:pt x="1458" y="18146"/>
                </a:cubicBezTo>
                <a:cubicBezTo>
                  <a:pt x="413" y="16373"/>
                  <a:pt x="1" y="14315"/>
                  <a:pt x="1" y="12098"/>
                </a:cubicBezTo>
                <a:cubicBezTo>
                  <a:pt x="1" y="9881"/>
                  <a:pt x="508" y="7886"/>
                  <a:pt x="1553" y="6081"/>
                </a:cubicBezTo>
                <a:cubicBezTo>
                  <a:pt x="2598" y="4212"/>
                  <a:pt x="4054" y="2692"/>
                  <a:pt x="5923" y="1615"/>
                </a:cubicBezTo>
                <a:cubicBezTo>
                  <a:pt x="7696" y="570"/>
                  <a:pt x="9723" y="0"/>
                  <a:pt x="11940" y="0"/>
                </a:cubicBezTo>
                <a:cubicBezTo>
                  <a:pt x="14189" y="0"/>
                  <a:pt x="16215" y="570"/>
                  <a:pt x="17989" y="1615"/>
                </a:cubicBezTo>
                <a:cubicBezTo>
                  <a:pt x="19857" y="2692"/>
                  <a:pt x="21346" y="4180"/>
                  <a:pt x="22423" y="6049"/>
                </a:cubicBezTo>
                <a:cubicBezTo>
                  <a:pt x="23468" y="7822"/>
                  <a:pt x="24449" y="9881"/>
                  <a:pt x="24449" y="12098"/>
                </a:cubicBezTo>
                <a:close/>
              </a:path>
            </a:pathLst>
          </a:custGeom>
          <a:noFill/>
          <a:ln w="198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43"/>
          <p:cNvSpPr/>
          <p:nvPr/>
        </p:nvSpPr>
        <p:spPr>
          <a:xfrm>
            <a:off x="4628870" y="2163297"/>
            <a:ext cx="581039" cy="574934"/>
          </a:xfrm>
          <a:custGeom>
            <a:avLst/>
            <a:gdLst/>
            <a:ahLst/>
            <a:cxnLst/>
            <a:rect l="l" t="t" r="r" b="b"/>
            <a:pathLst>
              <a:path w="18084" h="17894" extrusionOk="0">
                <a:moveTo>
                  <a:pt x="14220" y="1805"/>
                </a:moveTo>
                <a:cubicBezTo>
                  <a:pt x="14252" y="1869"/>
                  <a:pt x="14252" y="1932"/>
                  <a:pt x="14220" y="2027"/>
                </a:cubicBezTo>
                <a:cubicBezTo>
                  <a:pt x="14220" y="2059"/>
                  <a:pt x="14220" y="2090"/>
                  <a:pt x="14220" y="2122"/>
                </a:cubicBezTo>
                <a:cubicBezTo>
                  <a:pt x="14188" y="2090"/>
                  <a:pt x="14188" y="2090"/>
                  <a:pt x="14188" y="2059"/>
                </a:cubicBezTo>
                <a:cubicBezTo>
                  <a:pt x="14157" y="2027"/>
                  <a:pt x="14093" y="1995"/>
                  <a:pt x="14030" y="1964"/>
                </a:cubicBezTo>
                <a:cubicBezTo>
                  <a:pt x="14125" y="1900"/>
                  <a:pt x="14188" y="1837"/>
                  <a:pt x="14220" y="1805"/>
                </a:cubicBezTo>
                <a:close/>
                <a:moveTo>
                  <a:pt x="13238" y="1900"/>
                </a:moveTo>
                <a:cubicBezTo>
                  <a:pt x="13206" y="1964"/>
                  <a:pt x="13143" y="2059"/>
                  <a:pt x="13080" y="2154"/>
                </a:cubicBezTo>
                <a:cubicBezTo>
                  <a:pt x="12921" y="2217"/>
                  <a:pt x="12763" y="2312"/>
                  <a:pt x="12573" y="2439"/>
                </a:cubicBezTo>
                <a:cubicBezTo>
                  <a:pt x="12890" y="2185"/>
                  <a:pt x="13080" y="2027"/>
                  <a:pt x="13238" y="1900"/>
                </a:cubicBezTo>
                <a:close/>
                <a:moveTo>
                  <a:pt x="13460" y="2185"/>
                </a:moveTo>
                <a:lnTo>
                  <a:pt x="13460" y="2185"/>
                </a:lnTo>
                <a:cubicBezTo>
                  <a:pt x="13396" y="2249"/>
                  <a:pt x="13333" y="2312"/>
                  <a:pt x="13270" y="2375"/>
                </a:cubicBezTo>
                <a:cubicBezTo>
                  <a:pt x="13080" y="2534"/>
                  <a:pt x="12890" y="2692"/>
                  <a:pt x="12700" y="2850"/>
                </a:cubicBezTo>
                <a:cubicBezTo>
                  <a:pt x="12890" y="2660"/>
                  <a:pt x="13080" y="2470"/>
                  <a:pt x="13206" y="2312"/>
                </a:cubicBezTo>
                <a:cubicBezTo>
                  <a:pt x="13301" y="2249"/>
                  <a:pt x="13396" y="2217"/>
                  <a:pt x="13460" y="2185"/>
                </a:cubicBezTo>
                <a:close/>
                <a:moveTo>
                  <a:pt x="10293" y="222"/>
                </a:moveTo>
                <a:cubicBezTo>
                  <a:pt x="10293" y="222"/>
                  <a:pt x="10293" y="222"/>
                  <a:pt x="10293" y="254"/>
                </a:cubicBezTo>
                <a:lnTo>
                  <a:pt x="10451" y="254"/>
                </a:lnTo>
                <a:cubicBezTo>
                  <a:pt x="10420" y="285"/>
                  <a:pt x="10388" y="317"/>
                  <a:pt x="10356" y="317"/>
                </a:cubicBezTo>
                <a:cubicBezTo>
                  <a:pt x="10230" y="380"/>
                  <a:pt x="10071" y="444"/>
                  <a:pt x="9913" y="507"/>
                </a:cubicBezTo>
                <a:cubicBezTo>
                  <a:pt x="9913" y="475"/>
                  <a:pt x="9913" y="444"/>
                  <a:pt x="9913" y="444"/>
                </a:cubicBezTo>
                <a:cubicBezTo>
                  <a:pt x="9894" y="407"/>
                  <a:pt x="9865" y="391"/>
                  <a:pt x="9831" y="391"/>
                </a:cubicBezTo>
                <a:cubicBezTo>
                  <a:pt x="9807" y="391"/>
                  <a:pt x="9781" y="399"/>
                  <a:pt x="9755" y="412"/>
                </a:cubicBezTo>
                <a:cubicBezTo>
                  <a:pt x="9311" y="760"/>
                  <a:pt x="7221" y="2375"/>
                  <a:pt x="5099" y="4117"/>
                </a:cubicBezTo>
                <a:cubicBezTo>
                  <a:pt x="7189" y="2122"/>
                  <a:pt x="9406" y="222"/>
                  <a:pt x="10293" y="222"/>
                </a:cubicBezTo>
                <a:close/>
                <a:moveTo>
                  <a:pt x="12668" y="2597"/>
                </a:moveTo>
                <a:lnTo>
                  <a:pt x="12668" y="2597"/>
                </a:lnTo>
                <a:cubicBezTo>
                  <a:pt x="12161" y="3104"/>
                  <a:pt x="11306" y="3737"/>
                  <a:pt x="10325" y="4402"/>
                </a:cubicBezTo>
                <a:cubicBezTo>
                  <a:pt x="10451" y="4307"/>
                  <a:pt x="10546" y="4212"/>
                  <a:pt x="10673" y="4086"/>
                </a:cubicBezTo>
                <a:cubicBezTo>
                  <a:pt x="11465" y="3421"/>
                  <a:pt x="12161" y="2914"/>
                  <a:pt x="12668" y="2597"/>
                </a:cubicBezTo>
                <a:close/>
                <a:moveTo>
                  <a:pt x="4371" y="2565"/>
                </a:moveTo>
                <a:lnTo>
                  <a:pt x="4371" y="2565"/>
                </a:lnTo>
                <a:cubicBezTo>
                  <a:pt x="3421" y="3452"/>
                  <a:pt x="2534" y="4212"/>
                  <a:pt x="1932" y="4656"/>
                </a:cubicBezTo>
                <a:cubicBezTo>
                  <a:pt x="2281" y="4371"/>
                  <a:pt x="2692" y="3991"/>
                  <a:pt x="3072" y="3579"/>
                </a:cubicBezTo>
                <a:cubicBezTo>
                  <a:pt x="3516" y="3231"/>
                  <a:pt x="3959" y="2882"/>
                  <a:pt x="4371" y="2565"/>
                </a:cubicBezTo>
                <a:close/>
                <a:moveTo>
                  <a:pt x="1236" y="5289"/>
                </a:moveTo>
                <a:lnTo>
                  <a:pt x="1141" y="5384"/>
                </a:lnTo>
                <a:cubicBezTo>
                  <a:pt x="1172" y="5352"/>
                  <a:pt x="1172" y="5321"/>
                  <a:pt x="1204" y="5289"/>
                </a:cubicBezTo>
                <a:close/>
                <a:moveTo>
                  <a:pt x="16975" y="5004"/>
                </a:moveTo>
                <a:cubicBezTo>
                  <a:pt x="16975" y="5036"/>
                  <a:pt x="16975" y="5067"/>
                  <a:pt x="16975" y="5131"/>
                </a:cubicBezTo>
                <a:cubicBezTo>
                  <a:pt x="16848" y="5194"/>
                  <a:pt x="16690" y="5257"/>
                  <a:pt x="16500" y="5384"/>
                </a:cubicBezTo>
                <a:lnTo>
                  <a:pt x="16975" y="5004"/>
                </a:lnTo>
                <a:close/>
                <a:moveTo>
                  <a:pt x="17165" y="5257"/>
                </a:moveTo>
                <a:cubicBezTo>
                  <a:pt x="17165" y="5289"/>
                  <a:pt x="17165" y="5352"/>
                  <a:pt x="17102" y="5416"/>
                </a:cubicBezTo>
                <a:cubicBezTo>
                  <a:pt x="17133" y="5352"/>
                  <a:pt x="17133" y="5321"/>
                  <a:pt x="17165" y="5257"/>
                </a:cubicBezTo>
                <a:close/>
                <a:moveTo>
                  <a:pt x="9185" y="5099"/>
                </a:moveTo>
                <a:lnTo>
                  <a:pt x="9185" y="5099"/>
                </a:lnTo>
                <a:cubicBezTo>
                  <a:pt x="9089" y="5194"/>
                  <a:pt x="8994" y="5289"/>
                  <a:pt x="8899" y="5352"/>
                </a:cubicBezTo>
                <a:cubicBezTo>
                  <a:pt x="8853" y="5399"/>
                  <a:pt x="8789" y="5428"/>
                  <a:pt x="8733" y="5466"/>
                </a:cubicBezTo>
                <a:lnTo>
                  <a:pt x="8733" y="5466"/>
                </a:lnTo>
                <a:cubicBezTo>
                  <a:pt x="8879" y="5348"/>
                  <a:pt x="9044" y="5211"/>
                  <a:pt x="9185" y="5099"/>
                </a:cubicBezTo>
                <a:close/>
                <a:moveTo>
                  <a:pt x="16943" y="5352"/>
                </a:moveTo>
                <a:lnTo>
                  <a:pt x="16943" y="5352"/>
                </a:lnTo>
                <a:cubicBezTo>
                  <a:pt x="16880" y="5479"/>
                  <a:pt x="16817" y="5606"/>
                  <a:pt x="16690" y="5764"/>
                </a:cubicBezTo>
                <a:cubicBezTo>
                  <a:pt x="16405" y="5827"/>
                  <a:pt x="16057" y="5986"/>
                  <a:pt x="15645" y="6239"/>
                </a:cubicBezTo>
                <a:cubicBezTo>
                  <a:pt x="16215" y="5796"/>
                  <a:pt x="16658" y="5479"/>
                  <a:pt x="16943" y="5352"/>
                </a:cubicBezTo>
                <a:close/>
                <a:moveTo>
                  <a:pt x="16943" y="5922"/>
                </a:moveTo>
                <a:cubicBezTo>
                  <a:pt x="17038" y="5922"/>
                  <a:pt x="17102" y="5954"/>
                  <a:pt x="17165" y="5986"/>
                </a:cubicBezTo>
                <a:cubicBezTo>
                  <a:pt x="17007" y="6112"/>
                  <a:pt x="16595" y="6397"/>
                  <a:pt x="16088" y="6809"/>
                </a:cubicBezTo>
                <a:cubicBezTo>
                  <a:pt x="16437" y="6461"/>
                  <a:pt x="16722" y="6176"/>
                  <a:pt x="16943" y="5922"/>
                </a:cubicBezTo>
                <a:close/>
                <a:moveTo>
                  <a:pt x="13840" y="2122"/>
                </a:moveTo>
                <a:cubicBezTo>
                  <a:pt x="13935" y="2122"/>
                  <a:pt x="13998" y="2154"/>
                  <a:pt x="14030" y="2185"/>
                </a:cubicBezTo>
                <a:cubicBezTo>
                  <a:pt x="14062" y="2249"/>
                  <a:pt x="14093" y="2312"/>
                  <a:pt x="14062" y="2407"/>
                </a:cubicBezTo>
                <a:cubicBezTo>
                  <a:pt x="14062" y="2407"/>
                  <a:pt x="14062" y="2439"/>
                  <a:pt x="14062" y="2470"/>
                </a:cubicBezTo>
                <a:cubicBezTo>
                  <a:pt x="13935" y="2692"/>
                  <a:pt x="13745" y="2945"/>
                  <a:pt x="13491" y="3262"/>
                </a:cubicBezTo>
                <a:cubicBezTo>
                  <a:pt x="13206" y="3452"/>
                  <a:pt x="12890" y="3674"/>
                  <a:pt x="12573" y="3896"/>
                </a:cubicBezTo>
                <a:cubicBezTo>
                  <a:pt x="11148" y="4909"/>
                  <a:pt x="9248" y="6271"/>
                  <a:pt x="7411" y="7664"/>
                </a:cubicBezTo>
                <a:cubicBezTo>
                  <a:pt x="8994" y="6302"/>
                  <a:pt x="10926" y="4624"/>
                  <a:pt x="13396" y="2534"/>
                </a:cubicBezTo>
                <a:cubicBezTo>
                  <a:pt x="13555" y="2375"/>
                  <a:pt x="13713" y="2249"/>
                  <a:pt x="13840" y="2122"/>
                </a:cubicBezTo>
                <a:close/>
                <a:moveTo>
                  <a:pt x="12731" y="1362"/>
                </a:moveTo>
                <a:lnTo>
                  <a:pt x="12731" y="1362"/>
                </a:lnTo>
                <a:cubicBezTo>
                  <a:pt x="12700" y="1520"/>
                  <a:pt x="12605" y="1742"/>
                  <a:pt x="12415" y="1995"/>
                </a:cubicBezTo>
                <a:cubicBezTo>
                  <a:pt x="11085" y="2977"/>
                  <a:pt x="8773" y="4941"/>
                  <a:pt x="6556" y="6872"/>
                </a:cubicBezTo>
                <a:cubicBezTo>
                  <a:pt x="5923" y="7284"/>
                  <a:pt x="5321" y="7696"/>
                  <a:pt x="4719" y="8076"/>
                </a:cubicBezTo>
                <a:lnTo>
                  <a:pt x="12731" y="1362"/>
                </a:lnTo>
                <a:close/>
                <a:moveTo>
                  <a:pt x="14252" y="3484"/>
                </a:moveTo>
                <a:cubicBezTo>
                  <a:pt x="13872" y="3832"/>
                  <a:pt x="13460" y="4212"/>
                  <a:pt x="13016" y="4624"/>
                </a:cubicBezTo>
                <a:lnTo>
                  <a:pt x="8646" y="8298"/>
                </a:lnTo>
                <a:cubicBezTo>
                  <a:pt x="10040" y="7031"/>
                  <a:pt x="11401" y="5764"/>
                  <a:pt x="12478" y="4751"/>
                </a:cubicBezTo>
                <a:cubicBezTo>
                  <a:pt x="13175" y="4244"/>
                  <a:pt x="13777" y="3801"/>
                  <a:pt x="14252" y="3484"/>
                </a:cubicBezTo>
                <a:close/>
                <a:moveTo>
                  <a:pt x="14790" y="8044"/>
                </a:moveTo>
                <a:lnTo>
                  <a:pt x="14790" y="8044"/>
                </a:lnTo>
                <a:cubicBezTo>
                  <a:pt x="14537" y="8234"/>
                  <a:pt x="14283" y="8456"/>
                  <a:pt x="14030" y="8678"/>
                </a:cubicBezTo>
                <a:cubicBezTo>
                  <a:pt x="14157" y="8551"/>
                  <a:pt x="14283" y="8456"/>
                  <a:pt x="14378" y="8361"/>
                </a:cubicBezTo>
                <a:cubicBezTo>
                  <a:pt x="14410" y="8329"/>
                  <a:pt x="14442" y="8298"/>
                  <a:pt x="14473" y="8266"/>
                </a:cubicBezTo>
                <a:lnTo>
                  <a:pt x="14790" y="8044"/>
                </a:lnTo>
                <a:close/>
                <a:moveTo>
                  <a:pt x="7854" y="6271"/>
                </a:moveTo>
                <a:cubicBezTo>
                  <a:pt x="6778" y="7189"/>
                  <a:pt x="5606" y="8108"/>
                  <a:pt x="4497" y="8994"/>
                </a:cubicBezTo>
                <a:lnTo>
                  <a:pt x="7221" y="6682"/>
                </a:lnTo>
                <a:cubicBezTo>
                  <a:pt x="7284" y="6651"/>
                  <a:pt x="7348" y="6619"/>
                  <a:pt x="7379" y="6587"/>
                </a:cubicBezTo>
                <a:cubicBezTo>
                  <a:pt x="7538" y="6492"/>
                  <a:pt x="7696" y="6397"/>
                  <a:pt x="7854" y="6271"/>
                </a:cubicBezTo>
                <a:close/>
                <a:moveTo>
                  <a:pt x="3769" y="5827"/>
                </a:moveTo>
                <a:lnTo>
                  <a:pt x="3769" y="5827"/>
                </a:lnTo>
                <a:cubicBezTo>
                  <a:pt x="2281" y="7316"/>
                  <a:pt x="1077" y="8614"/>
                  <a:pt x="697" y="9026"/>
                </a:cubicBezTo>
                <a:cubicBezTo>
                  <a:pt x="697" y="8994"/>
                  <a:pt x="697" y="8963"/>
                  <a:pt x="697" y="8899"/>
                </a:cubicBezTo>
                <a:cubicBezTo>
                  <a:pt x="729" y="8773"/>
                  <a:pt x="792" y="8614"/>
                  <a:pt x="919" y="8424"/>
                </a:cubicBezTo>
                <a:cubicBezTo>
                  <a:pt x="1141" y="8139"/>
                  <a:pt x="1457" y="7823"/>
                  <a:pt x="1837" y="7442"/>
                </a:cubicBezTo>
                <a:cubicBezTo>
                  <a:pt x="2376" y="6967"/>
                  <a:pt x="3041" y="6429"/>
                  <a:pt x="3769" y="5827"/>
                </a:cubicBezTo>
                <a:close/>
                <a:moveTo>
                  <a:pt x="12161" y="3326"/>
                </a:moveTo>
                <a:lnTo>
                  <a:pt x="12161" y="3326"/>
                </a:lnTo>
                <a:cubicBezTo>
                  <a:pt x="8709" y="6271"/>
                  <a:pt x="6081" y="8551"/>
                  <a:pt x="4212" y="10071"/>
                </a:cubicBezTo>
                <a:cubicBezTo>
                  <a:pt x="5796" y="8519"/>
                  <a:pt x="7189" y="7189"/>
                  <a:pt x="8424" y="6081"/>
                </a:cubicBezTo>
                <a:cubicBezTo>
                  <a:pt x="8678" y="5859"/>
                  <a:pt x="8931" y="5637"/>
                  <a:pt x="9185" y="5416"/>
                </a:cubicBezTo>
                <a:cubicBezTo>
                  <a:pt x="10325" y="4656"/>
                  <a:pt x="11370" y="3959"/>
                  <a:pt x="12161" y="3326"/>
                </a:cubicBezTo>
                <a:close/>
                <a:moveTo>
                  <a:pt x="5841" y="9861"/>
                </a:moveTo>
                <a:cubicBezTo>
                  <a:pt x="5573" y="10062"/>
                  <a:pt x="5315" y="10256"/>
                  <a:pt x="5068" y="10451"/>
                </a:cubicBezTo>
                <a:cubicBezTo>
                  <a:pt x="5226" y="10324"/>
                  <a:pt x="5384" y="10198"/>
                  <a:pt x="5543" y="10071"/>
                </a:cubicBezTo>
                <a:cubicBezTo>
                  <a:pt x="5642" y="10001"/>
                  <a:pt x="5741" y="9932"/>
                  <a:pt x="5841" y="9861"/>
                </a:cubicBezTo>
                <a:close/>
                <a:moveTo>
                  <a:pt x="16532" y="6017"/>
                </a:moveTo>
                <a:cubicBezTo>
                  <a:pt x="16342" y="6239"/>
                  <a:pt x="16120" y="6492"/>
                  <a:pt x="15867" y="6746"/>
                </a:cubicBezTo>
                <a:cubicBezTo>
                  <a:pt x="15423" y="7157"/>
                  <a:pt x="14917" y="7632"/>
                  <a:pt x="14347" y="8108"/>
                </a:cubicBezTo>
                <a:cubicBezTo>
                  <a:pt x="13080" y="9089"/>
                  <a:pt x="11560" y="10261"/>
                  <a:pt x="10135" y="11433"/>
                </a:cubicBezTo>
                <a:cubicBezTo>
                  <a:pt x="10103" y="11464"/>
                  <a:pt x="10040" y="11496"/>
                  <a:pt x="10008" y="11496"/>
                </a:cubicBezTo>
                <a:cubicBezTo>
                  <a:pt x="11306" y="10293"/>
                  <a:pt x="12605" y="9026"/>
                  <a:pt x="13682" y="7918"/>
                </a:cubicBezTo>
                <a:cubicBezTo>
                  <a:pt x="14822" y="6967"/>
                  <a:pt x="15835" y="6239"/>
                  <a:pt x="16532" y="6017"/>
                </a:cubicBezTo>
                <a:close/>
                <a:moveTo>
                  <a:pt x="12793" y="3992"/>
                </a:moveTo>
                <a:cubicBezTo>
                  <a:pt x="12350" y="4435"/>
                  <a:pt x="11876" y="4878"/>
                  <a:pt x="11306" y="5321"/>
                </a:cubicBezTo>
                <a:cubicBezTo>
                  <a:pt x="9501" y="6682"/>
                  <a:pt x="7316" y="8329"/>
                  <a:pt x="5511" y="9849"/>
                </a:cubicBezTo>
                <a:cubicBezTo>
                  <a:pt x="4592" y="10483"/>
                  <a:pt x="3769" y="11053"/>
                  <a:pt x="3104" y="11528"/>
                </a:cubicBezTo>
                <a:cubicBezTo>
                  <a:pt x="5479" y="9184"/>
                  <a:pt x="10103" y="5891"/>
                  <a:pt x="12700" y="4054"/>
                </a:cubicBezTo>
                <a:cubicBezTo>
                  <a:pt x="12731" y="4054"/>
                  <a:pt x="12762" y="4023"/>
                  <a:pt x="12793" y="3992"/>
                </a:cubicBezTo>
                <a:close/>
                <a:moveTo>
                  <a:pt x="5479" y="7823"/>
                </a:moveTo>
                <a:lnTo>
                  <a:pt x="5194" y="8076"/>
                </a:lnTo>
                <a:cubicBezTo>
                  <a:pt x="4466" y="8678"/>
                  <a:pt x="3801" y="9279"/>
                  <a:pt x="3199" y="9786"/>
                </a:cubicBezTo>
                <a:lnTo>
                  <a:pt x="1046" y="11623"/>
                </a:lnTo>
                <a:cubicBezTo>
                  <a:pt x="1014" y="11654"/>
                  <a:pt x="982" y="11718"/>
                  <a:pt x="1014" y="11749"/>
                </a:cubicBezTo>
                <a:cubicBezTo>
                  <a:pt x="1046" y="11749"/>
                  <a:pt x="1046" y="11781"/>
                  <a:pt x="1046" y="11781"/>
                </a:cubicBezTo>
                <a:cubicBezTo>
                  <a:pt x="1014" y="11781"/>
                  <a:pt x="982" y="11813"/>
                  <a:pt x="982" y="11844"/>
                </a:cubicBezTo>
                <a:cubicBezTo>
                  <a:pt x="951" y="11781"/>
                  <a:pt x="951" y="11718"/>
                  <a:pt x="951" y="11654"/>
                </a:cubicBezTo>
                <a:cubicBezTo>
                  <a:pt x="982" y="11401"/>
                  <a:pt x="1236" y="11053"/>
                  <a:pt x="1647" y="10641"/>
                </a:cubicBezTo>
                <a:lnTo>
                  <a:pt x="2851" y="9659"/>
                </a:lnTo>
                <a:cubicBezTo>
                  <a:pt x="3611" y="9089"/>
                  <a:pt x="4529" y="8456"/>
                  <a:pt x="5479" y="7823"/>
                </a:cubicBezTo>
                <a:close/>
                <a:moveTo>
                  <a:pt x="17830" y="8393"/>
                </a:moveTo>
                <a:cubicBezTo>
                  <a:pt x="17577" y="8994"/>
                  <a:pt x="16152" y="10388"/>
                  <a:pt x="14347" y="11939"/>
                </a:cubicBezTo>
                <a:cubicBezTo>
                  <a:pt x="15962" y="10356"/>
                  <a:pt x="17355" y="8931"/>
                  <a:pt x="17830" y="8393"/>
                </a:cubicBezTo>
                <a:close/>
                <a:moveTo>
                  <a:pt x="13903" y="6239"/>
                </a:moveTo>
                <a:lnTo>
                  <a:pt x="13903" y="6239"/>
                </a:lnTo>
                <a:cubicBezTo>
                  <a:pt x="12130" y="7886"/>
                  <a:pt x="9406" y="10134"/>
                  <a:pt x="6841" y="12161"/>
                </a:cubicBezTo>
                <a:lnTo>
                  <a:pt x="13903" y="6239"/>
                </a:lnTo>
                <a:close/>
                <a:moveTo>
                  <a:pt x="2946" y="11401"/>
                </a:moveTo>
                <a:cubicBezTo>
                  <a:pt x="2724" y="11654"/>
                  <a:pt x="2502" y="11876"/>
                  <a:pt x="2312" y="12098"/>
                </a:cubicBezTo>
                <a:cubicBezTo>
                  <a:pt x="2217" y="12161"/>
                  <a:pt x="2122" y="12224"/>
                  <a:pt x="2027" y="12288"/>
                </a:cubicBezTo>
                <a:cubicBezTo>
                  <a:pt x="2249" y="12066"/>
                  <a:pt x="2471" y="11844"/>
                  <a:pt x="2661" y="11623"/>
                </a:cubicBezTo>
                <a:cubicBezTo>
                  <a:pt x="2756" y="11559"/>
                  <a:pt x="2851" y="11496"/>
                  <a:pt x="2946" y="11401"/>
                </a:cubicBezTo>
                <a:close/>
                <a:moveTo>
                  <a:pt x="6113" y="7949"/>
                </a:moveTo>
                <a:cubicBezTo>
                  <a:pt x="5036" y="8994"/>
                  <a:pt x="3832" y="10166"/>
                  <a:pt x="2502" y="11496"/>
                </a:cubicBezTo>
                <a:cubicBezTo>
                  <a:pt x="1774" y="12098"/>
                  <a:pt x="1299" y="12478"/>
                  <a:pt x="1109" y="12573"/>
                </a:cubicBezTo>
                <a:cubicBezTo>
                  <a:pt x="1109" y="12573"/>
                  <a:pt x="1109" y="12541"/>
                  <a:pt x="1109" y="12510"/>
                </a:cubicBezTo>
                <a:cubicBezTo>
                  <a:pt x="1141" y="12193"/>
                  <a:pt x="1616" y="11623"/>
                  <a:pt x="2344" y="10863"/>
                </a:cubicBezTo>
                <a:cubicBezTo>
                  <a:pt x="3294" y="10166"/>
                  <a:pt x="4656" y="9121"/>
                  <a:pt x="6113" y="7949"/>
                </a:cubicBezTo>
                <a:close/>
                <a:moveTo>
                  <a:pt x="3864" y="11243"/>
                </a:moveTo>
                <a:cubicBezTo>
                  <a:pt x="3611" y="11496"/>
                  <a:pt x="3357" y="11718"/>
                  <a:pt x="3136" y="11939"/>
                </a:cubicBezTo>
                <a:cubicBezTo>
                  <a:pt x="2597" y="12351"/>
                  <a:pt x="2186" y="12668"/>
                  <a:pt x="1901" y="12921"/>
                </a:cubicBezTo>
                <a:cubicBezTo>
                  <a:pt x="2059" y="12700"/>
                  <a:pt x="2217" y="12478"/>
                  <a:pt x="2439" y="12256"/>
                </a:cubicBezTo>
                <a:cubicBezTo>
                  <a:pt x="2819" y="11971"/>
                  <a:pt x="3326" y="11623"/>
                  <a:pt x="3864" y="11243"/>
                </a:cubicBezTo>
                <a:close/>
                <a:moveTo>
                  <a:pt x="17228" y="10958"/>
                </a:moveTo>
                <a:cubicBezTo>
                  <a:pt x="17102" y="11179"/>
                  <a:pt x="16658" y="11623"/>
                  <a:pt x="16025" y="12224"/>
                </a:cubicBezTo>
                <a:cubicBezTo>
                  <a:pt x="15645" y="12510"/>
                  <a:pt x="15170" y="12858"/>
                  <a:pt x="14695" y="13238"/>
                </a:cubicBezTo>
                <a:cubicBezTo>
                  <a:pt x="15740" y="12224"/>
                  <a:pt x="16848" y="11179"/>
                  <a:pt x="17228" y="10958"/>
                </a:cubicBezTo>
                <a:close/>
                <a:moveTo>
                  <a:pt x="9311" y="7442"/>
                </a:moveTo>
                <a:cubicBezTo>
                  <a:pt x="6461" y="10039"/>
                  <a:pt x="3484" y="12636"/>
                  <a:pt x="2154" y="13333"/>
                </a:cubicBezTo>
                <a:cubicBezTo>
                  <a:pt x="2407" y="12985"/>
                  <a:pt x="2756" y="12605"/>
                  <a:pt x="3199" y="12129"/>
                </a:cubicBezTo>
                <a:cubicBezTo>
                  <a:pt x="3769" y="11686"/>
                  <a:pt x="4466" y="11179"/>
                  <a:pt x="5163" y="10641"/>
                </a:cubicBezTo>
                <a:cubicBezTo>
                  <a:pt x="6461" y="9659"/>
                  <a:pt x="7918" y="8551"/>
                  <a:pt x="9311" y="7442"/>
                </a:cubicBezTo>
                <a:close/>
                <a:moveTo>
                  <a:pt x="2217" y="12921"/>
                </a:moveTo>
                <a:lnTo>
                  <a:pt x="2217" y="12921"/>
                </a:lnTo>
                <a:cubicBezTo>
                  <a:pt x="2059" y="13111"/>
                  <a:pt x="1932" y="13301"/>
                  <a:pt x="1837" y="13460"/>
                </a:cubicBezTo>
                <a:cubicBezTo>
                  <a:pt x="1774" y="13491"/>
                  <a:pt x="1679" y="13491"/>
                  <a:pt x="1647" y="13491"/>
                </a:cubicBezTo>
                <a:cubicBezTo>
                  <a:pt x="1647" y="13491"/>
                  <a:pt x="1647" y="13460"/>
                  <a:pt x="1647" y="13428"/>
                </a:cubicBezTo>
                <a:cubicBezTo>
                  <a:pt x="1742" y="13333"/>
                  <a:pt x="1964" y="13143"/>
                  <a:pt x="2217" y="12921"/>
                </a:cubicBezTo>
                <a:close/>
                <a:moveTo>
                  <a:pt x="9818" y="11179"/>
                </a:moveTo>
                <a:lnTo>
                  <a:pt x="9818" y="11179"/>
                </a:lnTo>
                <a:cubicBezTo>
                  <a:pt x="9216" y="11781"/>
                  <a:pt x="8646" y="12383"/>
                  <a:pt x="8108" y="12921"/>
                </a:cubicBezTo>
                <a:cubicBezTo>
                  <a:pt x="8044" y="12953"/>
                  <a:pt x="7981" y="13016"/>
                  <a:pt x="7918" y="13048"/>
                </a:cubicBezTo>
                <a:cubicBezTo>
                  <a:pt x="7601" y="13270"/>
                  <a:pt x="7316" y="13491"/>
                  <a:pt x="7063" y="13681"/>
                </a:cubicBezTo>
                <a:cubicBezTo>
                  <a:pt x="7949" y="12858"/>
                  <a:pt x="8899" y="12034"/>
                  <a:pt x="9818" y="11179"/>
                </a:cubicBezTo>
                <a:close/>
                <a:moveTo>
                  <a:pt x="9533" y="7854"/>
                </a:moveTo>
                <a:lnTo>
                  <a:pt x="9533" y="7854"/>
                </a:lnTo>
                <a:cubicBezTo>
                  <a:pt x="8488" y="8773"/>
                  <a:pt x="7443" y="9723"/>
                  <a:pt x="6461" y="10609"/>
                </a:cubicBezTo>
                <a:cubicBezTo>
                  <a:pt x="4846" y="12003"/>
                  <a:pt x="3421" y="13175"/>
                  <a:pt x="2534" y="13713"/>
                </a:cubicBezTo>
                <a:lnTo>
                  <a:pt x="9533" y="7854"/>
                </a:lnTo>
                <a:close/>
                <a:moveTo>
                  <a:pt x="3167" y="12921"/>
                </a:moveTo>
                <a:lnTo>
                  <a:pt x="1901" y="13998"/>
                </a:lnTo>
                <a:cubicBezTo>
                  <a:pt x="1901" y="13966"/>
                  <a:pt x="1901" y="13935"/>
                  <a:pt x="1901" y="13903"/>
                </a:cubicBezTo>
                <a:cubicBezTo>
                  <a:pt x="1901" y="13808"/>
                  <a:pt x="1932" y="13713"/>
                  <a:pt x="1996" y="13618"/>
                </a:cubicBezTo>
                <a:cubicBezTo>
                  <a:pt x="2281" y="13491"/>
                  <a:pt x="2692" y="13238"/>
                  <a:pt x="3167" y="12921"/>
                </a:cubicBezTo>
                <a:close/>
                <a:moveTo>
                  <a:pt x="1742" y="13713"/>
                </a:moveTo>
                <a:cubicBezTo>
                  <a:pt x="1711" y="13776"/>
                  <a:pt x="1711" y="13808"/>
                  <a:pt x="1679" y="13871"/>
                </a:cubicBezTo>
                <a:cubicBezTo>
                  <a:pt x="1679" y="13935"/>
                  <a:pt x="1679" y="13966"/>
                  <a:pt x="1679" y="14030"/>
                </a:cubicBezTo>
                <a:cubicBezTo>
                  <a:pt x="1616" y="13935"/>
                  <a:pt x="1584" y="13840"/>
                  <a:pt x="1584" y="13713"/>
                </a:cubicBezTo>
                <a:close/>
                <a:moveTo>
                  <a:pt x="10958" y="11053"/>
                </a:moveTo>
                <a:lnTo>
                  <a:pt x="10958" y="11053"/>
                </a:lnTo>
                <a:cubicBezTo>
                  <a:pt x="10135" y="11749"/>
                  <a:pt x="9343" y="12414"/>
                  <a:pt x="8646" y="13016"/>
                </a:cubicBezTo>
                <a:cubicBezTo>
                  <a:pt x="7886" y="13681"/>
                  <a:pt x="7253" y="14188"/>
                  <a:pt x="6746" y="14600"/>
                </a:cubicBezTo>
                <a:cubicBezTo>
                  <a:pt x="6936" y="14441"/>
                  <a:pt x="7094" y="14251"/>
                  <a:pt x="7284" y="14061"/>
                </a:cubicBezTo>
                <a:cubicBezTo>
                  <a:pt x="8139" y="13333"/>
                  <a:pt x="9153" y="12478"/>
                  <a:pt x="10261" y="11591"/>
                </a:cubicBezTo>
                <a:cubicBezTo>
                  <a:pt x="10483" y="11401"/>
                  <a:pt x="10705" y="11243"/>
                  <a:pt x="10958" y="11053"/>
                </a:cubicBezTo>
                <a:close/>
                <a:moveTo>
                  <a:pt x="8424" y="12161"/>
                </a:moveTo>
                <a:lnTo>
                  <a:pt x="8424" y="12161"/>
                </a:lnTo>
                <a:cubicBezTo>
                  <a:pt x="7253" y="13206"/>
                  <a:pt x="6208" y="14188"/>
                  <a:pt x="5448" y="14885"/>
                </a:cubicBezTo>
                <a:cubicBezTo>
                  <a:pt x="5099" y="15138"/>
                  <a:pt x="4846" y="15360"/>
                  <a:pt x="4656" y="15518"/>
                </a:cubicBezTo>
                <a:cubicBezTo>
                  <a:pt x="4497" y="15581"/>
                  <a:pt x="4371" y="15645"/>
                  <a:pt x="4244" y="15676"/>
                </a:cubicBezTo>
                <a:lnTo>
                  <a:pt x="8424" y="12161"/>
                </a:lnTo>
                <a:close/>
                <a:moveTo>
                  <a:pt x="6714" y="13301"/>
                </a:moveTo>
                <a:lnTo>
                  <a:pt x="6714" y="13301"/>
                </a:lnTo>
                <a:cubicBezTo>
                  <a:pt x="5733" y="14156"/>
                  <a:pt x="4751" y="14980"/>
                  <a:pt x="3864" y="15740"/>
                </a:cubicBezTo>
                <a:cubicBezTo>
                  <a:pt x="3832" y="15708"/>
                  <a:pt x="3769" y="15708"/>
                  <a:pt x="3737" y="15676"/>
                </a:cubicBezTo>
                <a:cubicBezTo>
                  <a:pt x="4086" y="15423"/>
                  <a:pt x="5226" y="14505"/>
                  <a:pt x="6714" y="13301"/>
                </a:cubicBezTo>
                <a:close/>
                <a:moveTo>
                  <a:pt x="12098" y="12795"/>
                </a:moveTo>
                <a:lnTo>
                  <a:pt x="12098" y="12795"/>
                </a:lnTo>
                <a:cubicBezTo>
                  <a:pt x="10578" y="14283"/>
                  <a:pt x="9026" y="15645"/>
                  <a:pt x="7854" y="16373"/>
                </a:cubicBezTo>
                <a:cubicBezTo>
                  <a:pt x="7918" y="16310"/>
                  <a:pt x="7981" y="16246"/>
                  <a:pt x="8044" y="16183"/>
                </a:cubicBezTo>
                <a:lnTo>
                  <a:pt x="12098" y="12795"/>
                </a:lnTo>
                <a:close/>
                <a:moveTo>
                  <a:pt x="15518" y="11876"/>
                </a:moveTo>
                <a:cubicBezTo>
                  <a:pt x="13998" y="13491"/>
                  <a:pt x="11908" y="15550"/>
                  <a:pt x="10356" y="16721"/>
                </a:cubicBezTo>
                <a:lnTo>
                  <a:pt x="15518" y="11876"/>
                </a:lnTo>
                <a:close/>
                <a:moveTo>
                  <a:pt x="6398" y="16753"/>
                </a:moveTo>
                <a:cubicBezTo>
                  <a:pt x="6366" y="16816"/>
                  <a:pt x="6334" y="16848"/>
                  <a:pt x="6334" y="16911"/>
                </a:cubicBezTo>
                <a:cubicBezTo>
                  <a:pt x="6303" y="16911"/>
                  <a:pt x="6271" y="16880"/>
                  <a:pt x="6271" y="16880"/>
                </a:cubicBezTo>
                <a:lnTo>
                  <a:pt x="6398" y="16753"/>
                </a:lnTo>
                <a:close/>
                <a:moveTo>
                  <a:pt x="16785" y="7949"/>
                </a:moveTo>
                <a:lnTo>
                  <a:pt x="16785" y="7949"/>
                </a:lnTo>
                <a:cubicBezTo>
                  <a:pt x="16247" y="8551"/>
                  <a:pt x="15360" y="9501"/>
                  <a:pt x="14378" y="10514"/>
                </a:cubicBezTo>
                <a:cubicBezTo>
                  <a:pt x="12225" y="12288"/>
                  <a:pt x="9501" y="14536"/>
                  <a:pt x="8044" y="15961"/>
                </a:cubicBezTo>
                <a:lnTo>
                  <a:pt x="6968" y="16848"/>
                </a:lnTo>
                <a:cubicBezTo>
                  <a:pt x="6809" y="16911"/>
                  <a:pt x="6651" y="16943"/>
                  <a:pt x="6524" y="16943"/>
                </a:cubicBezTo>
                <a:cubicBezTo>
                  <a:pt x="6588" y="16753"/>
                  <a:pt x="6746" y="16531"/>
                  <a:pt x="6936" y="16246"/>
                </a:cubicBezTo>
                <a:lnTo>
                  <a:pt x="12985" y="10831"/>
                </a:lnTo>
                <a:cubicBezTo>
                  <a:pt x="14505" y="9628"/>
                  <a:pt x="15962" y="8583"/>
                  <a:pt x="16785" y="7949"/>
                </a:cubicBezTo>
                <a:close/>
                <a:moveTo>
                  <a:pt x="6619" y="17133"/>
                </a:moveTo>
                <a:lnTo>
                  <a:pt x="6461" y="17260"/>
                </a:lnTo>
                <a:cubicBezTo>
                  <a:pt x="6461" y="17228"/>
                  <a:pt x="6461" y="17196"/>
                  <a:pt x="6461" y="17133"/>
                </a:cubicBezTo>
                <a:close/>
                <a:moveTo>
                  <a:pt x="16373" y="13111"/>
                </a:moveTo>
                <a:lnTo>
                  <a:pt x="16373" y="13111"/>
                </a:lnTo>
                <a:cubicBezTo>
                  <a:pt x="15867" y="13618"/>
                  <a:pt x="15487" y="14030"/>
                  <a:pt x="15170" y="14346"/>
                </a:cubicBezTo>
                <a:cubicBezTo>
                  <a:pt x="13808" y="15740"/>
                  <a:pt x="12161" y="17260"/>
                  <a:pt x="11623" y="17260"/>
                </a:cubicBezTo>
                <a:cubicBezTo>
                  <a:pt x="11560" y="17260"/>
                  <a:pt x="11528" y="17228"/>
                  <a:pt x="11528" y="17228"/>
                </a:cubicBezTo>
                <a:cubicBezTo>
                  <a:pt x="11496" y="16943"/>
                  <a:pt x="13333" y="15518"/>
                  <a:pt x="14537" y="14568"/>
                </a:cubicBezTo>
                <a:cubicBezTo>
                  <a:pt x="15265" y="13998"/>
                  <a:pt x="15898" y="13491"/>
                  <a:pt x="16373" y="13111"/>
                </a:cubicBezTo>
                <a:close/>
                <a:moveTo>
                  <a:pt x="9216" y="0"/>
                </a:moveTo>
                <a:cubicBezTo>
                  <a:pt x="9058" y="0"/>
                  <a:pt x="8488" y="507"/>
                  <a:pt x="6239" y="2565"/>
                </a:cubicBezTo>
                <a:cubicBezTo>
                  <a:pt x="4656" y="4022"/>
                  <a:pt x="2122" y="6366"/>
                  <a:pt x="1172" y="6967"/>
                </a:cubicBezTo>
                <a:lnTo>
                  <a:pt x="8488" y="222"/>
                </a:lnTo>
                <a:cubicBezTo>
                  <a:pt x="8519" y="159"/>
                  <a:pt x="8519" y="95"/>
                  <a:pt x="8488" y="64"/>
                </a:cubicBezTo>
                <a:cubicBezTo>
                  <a:pt x="8456" y="64"/>
                  <a:pt x="8456" y="32"/>
                  <a:pt x="8424" y="32"/>
                </a:cubicBezTo>
                <a:cubicBezTo>
                  <a:pt x="8329" y="32"/>
                  <a:pt x="8329" y="32"/>
                  <a:pt x="5258" y="2660"/>
                </a:cubicBezTo>
                <a:cubicBezTo>
                  <a:pt x="4339" y="3452"/>
                  <a:pt x="3294" y="4339"/>
                  <a:pt x="2407" y="5099"/>
                </a:cubicBezTo>
                <a:lnTo>
                  <a:pt x="7506" y="317"/>
                </a:lnTo>
                <a:cubicBezTo>
                  <a:pt x="7538" y="285"/>
                  <a:pt x="7569" y="222"/>
                  <a:pt x="7506" y="190"/>
                </a:cubicBezTo>
                <a:cubicBezTo>
                  <a:pt x="7487" y="153"/>
                  <a:pt x="7458" y="138"/>
                  <a:pt x="7431" y="138"/>
                </a:cubicBezTo>
                <a:cubicBezTo>
                  <a:pt x="7411" y="138"/>
                  <a:pt x="7392" y="146"/>
                  <a:pt x="7379" y="159"/>
                </a:cubicBezTo>
                <a:lnTo>
                  <a:pt x="6208" y="1172"/>
                </a:lnTo>
                <a:cubicBezTo>
                  <a:pt x="6208" y="1140"/>
                  <a:pt x="6208" y="1140"/>
                  <a:pt x="6239" y="1109"/>
                </a:cubicBezTo>
                <a:cubicBezTo>
                  <a:pt x="6619" y="824"/>
                  <a:pt x="6714" y="729"/>
                  <a:pt x="6714" y="634"/>
                </a:cubicBezTo>
                <a:cubicBezTo>
                  <a:pt x="6714" y="602"/>
                  <a:pt x="6714" y="570"/>
                  <a:pt x="6683" y="570"/>
                </a:cubicBezTo>
                <a:cubicBezTo>
                  <a:pt x="6683" y="539"/>
                  <a:pt x="6651" y="539"/>
                  <a:pt x="6619" y="539"/>
                </a:cubicBezTo>
                <a:cubicBezTo>
                  <a:pt x="6609" y="528"/>
                  <a:pt x="6598" y="525"/>
                  <a:pt x="6589" y="525"/>
                </a:cubicBezTo>
                <a:cubicBezTo>
                  <a:pt x="6570" y="525"/>
                  <a:pt x="6556" y="539"/>
                  <a:pt x="6556" y="539"/>
                </a:cubicBezTo>
                <a:cubicBezTo>
                  <a:pt x="6398" y="697"/>
                  <a:pt x="6239" y="824"/>
                  <a:pt x="6113" y="982"/>
                </a:cubicBezTo>
                <a:cubicBezTo>
                  <a:pt x="5796" y="1204"/>
                  <a:pt x="5353" y="1552"/>
                  <a:pt x="4941" y="1869"/>
                </a:cubicBezTo>
                <a:cubicBezTo>
                  <a:pt x="4592" y="2154"/>
                  <a:pt x="4276" y="2407"/>
                  <a:pt x="3959" y="2660"/>
                </a:cubicBezTo>
                <a:cubicBezTo>
                  <a:pt x="4212" y="2344"/>
                  <a:pt x="4371" y="2059"/>
                  <a:pt x="4402" y="1869"/>
                </a:cubicBezTo>
                <a:cubicBezTo>
                  <a:pt x="4402" y="1805"/>
                  <a:pt x="4371" y="1710"/>
                  <a:pt x="4339" y="1647"/>
                </a:cubicBezTo>
                <a:cubicBezTo>
                  <a:pt x="4307" y="1647"/>
                  <a:pt x="4276" y="1615"/>
                  <a:pt x="4244" y="1615"/>
                </a:cubicBezTo>
                <a:cubicBezTo>
                  <a:pt x="4212" y="1615"/>
                  <a:pt x="4181" y="1647"/>
                  <a:pt x="4181" y="1647"/>
                </a:cubicBezTo>
                <a:cubicBezTo>
                  <a:pt x="3674" y="2154"/>
                  <a:pt x="3072" y="2724"/>
                  <a:pt x="2914" y="2787"/>
                </a:cubicBezTo>
                <a:lnTo>
                  <a:pt x="2819" y="2787"/>
                </a:lnTo>
                <a:cubicBezTo>
                  <a:pt x="2756" y="2850"/>
                  <a:pt x="2756" y="2914"/>
                  <a:pt x="2787" y="2945"/>
                </a:cubicBezTo>
                <a:cubicBezTo>
                  <a:pt x="2819" y="2977"/>
                  <a:pt x="2851" y="2977"/>
                  <a:pt x="2882" y="2977"/>
                </a:cubicBezTo>
                <a:cubicBezTo>
                  <a:pt x="3104" y="2977"/>
                  <a:pt x="3737" y="2407"/>
                  <a:pt x="4181" y="1964"/>
                </a:cubicBezTo>
                <a:lnTo>
                  <a:pt x="4181" y="1964"/>
                </a:lnTo>
                <a:cubicBezTo>
                  <a:pt x="4054" y="2280"/>
                  <a:pt x="3547" y="2882"/>
                  <a:pt x="2914" y="3484"/>
                </a:cubicBezTo>
                <a:cubicBezTo>
                  <a:pt x="2122" y="4117"/>
                  <a:pt x="1521" y="4656"/>
                  <a:pt x="1172" y="5067"/>
                </a:cubicBezTo>
                <a:cubicBezTo>
                  <a:pt x="1141" y="5099"/>
                  <a:pt x="1109" y="5131"/>
                  <a:pt x="1077" y="5131"/>
                </a:cubicBezTo>
                <a:cubicBezTo>
                  <a:pt x="1077" y="5162"/>
                  <a:pt x="1046" y="5194"/>
                  <a:pt x="1046" y="5194"/>
                </a:cubicBezTo>
                <a:lnTo>
                  <a:pt x="1046" y="5226"/>
                </a:lnTo>
                <a:cubicBezTo>
                  <a:pt x="951" y="5352"/>
                  <a:pt x="887" y="5447"/>
                  <a:pt x="887" y="5542"/>
                </a:cubicBezTo>
                <a:cubicBezTo>
                  <a:pt x="887" y="5637"/>
                  <a:pt x="919" y="5669"/>
                  <a:pt x="951" y="5701"/>
                </a:cubicBezTo>
                <a:cubicBezTo>
                  <a:pt x="951" y="5732"/>
                  <a:pt x="982" y="5732"/>
                  <a:pt x="1014" y="5764"/>
                </a:cubicBezTo>
                <a:cubicBezTo>
                  <a:pt x="1046" y="5764"/>
                  <a:pt x="1046" y="5732"/>
                  <a:pt x="1077" y="5732"/>
                </a:cubicBezTo>
                <a:lnTo>
                  <a:pt x="4687" y="2692"/>
                </a:lnTo>
                <a:lnTo>
                  <a:pt x="317" y="6809"/>
                </a:lnTo>
                <a:cubicBezTo>
                  <a:pt x="285" y="6841"/>
                  <a:pt x="285" y="6904"/>
                  <a:pt x="317" y="6936"/>
                </a:cubicBezTo>
                <a:cubicBezTo>
                  <a:pt x="317" y="6967"/>
                  <a:pt x="349" y="6967"/>
                  <a:pt x="381" y="6967"/>
                </a:cubicBezTo>
                <a:cubicBezTo>
                  <a:pt x="539" y="6967"/>
                  <a:pt x="1172" y="6429"/>
                  <a:pt x="4973" y="3167"/>
                </a:cubicBezTo>
                <a:lnTo>
                  <a:pt x="4973" y="3167"/>
                </a:lnTo>
                <a:lnTo>
                  <a:pt x="697" y="7126"/>
                </a:lnTo>
                <a:cubicBezTo>
                  <a:pt x="666" y="7157"/>
                  <a:pt x="666" y="7221"/>
                  <a:pt x="697" y="7284"/>
                </a:cubicBezTo>
                <a:cubicBezTo>
                  <a:pt x="697" y="7284"/>
                  <a:pt x="761" y="7316"/>
                  <a:pt x="824" y="7316"/>
                </a:cubicBezTo>
                <a:cubicBezTo>
                  <a:pt x="831" y="7317"/>
                  <a:pt x="838" y="7318"/>
                  <a:pt x="846" y="7318"/>
                </a:cubicBezTo>
                <a:cubicBezTo>
                  <a:pt x="1057" y="7318"/>
                  <a:pt x="1647" y="6910"/>
                  <a:pt x="2502" y="6207"/>
                </a:cubicBezTo>
                <a:lnTo>
                  <a:pt x="2502" y="6207"/>
                </a:lnTo>
                <a:cubicBezTo>
                  <a:pt x="0" y="8551"/>
                  <a:pt x="32" y="8583"/>
                  <a:pt x="95" y="8678"/>
                </a:cubicBezTo>
                <a:cubicBezTo>
                  <a:pt x="127" y="8678"/>
                  <a:pt x="159" y="8709"/>
                  <a:pt x="190" y="8709"/>
                </a:cubicBezTo>
                <a:lnTo>
                  <a:pt x="222" y="8709"/>
                </a:lnTo>
                <a:cubicBezTo>
                  <a:pt x="190" y="8773"/>
                  <a:pt x="159" y="8836"/>
                  <a:pt x="159" y="8868"/>
                </a:cubicBezTo>
                <a:cubicBezTo>
                  <a:pt x="159" y="8963"/>
                  <a:pt x="159" y="8994"/>
                  <a:pt x="190" y="9026"/>
                </a:cubicBezTo>
                <a:cubicBezTo>
                  <a:pt x="222" y="9058"/>
                  <a:pt x="254" y="9058"/>
                  <a:pt x="285" y="9058"/>
                </a:cubicBezTo>
                <a:cubicBezTo>
                  <a:pt x="317" y="9058"/>
                  <a:pt x="317" y="9058"/>
                  <a:pt x="349" y="9026"/>
                </a:cubicBezTo>
                <a:cubicBezTo>
                  <a:pt x="349" y="9026"/>
                  <a:pt x="412" y="8963"/>
                  <a:pt x="476" y="8868"/>
                </a:cubicBezTo>
                <a:cubicBezTo>
                  <a:pt x="476" y="8899"/>
                  <a:pt x="476" y="8899"/>
                  <a:pt x="476" y="8899"/>
                </a:cubicBezTo>
                <a:cubicBezTo>
                  <a:pt x="476" y="9058"/>
                  <a:pt x="507" y="9184"/>
                  <a:pt x="571" y="9279"/>
                </a:cubicBezTo>
                <a:cubicBezTo>
                  <a:pt x="602" y="9311"/>
                  <a:pt x="634" y="9311"/>
                  <a:pt x="666" y="9311"/>
                </a:cubicBezTo>
                <a:cubicBezTo>
                  <a:pt x="666" y="9311"/>
                  <a:pt x="697" y="9311"/>
                  <a:pt x="729" y="9279"/>
                </a:cubicBezTo>
                <a:cubicBezTo>
                  <a:pt x="792" y="9248"/>
                  <a:pt x="3421" y="6366"/>
                  <a:pt x="6018" y="3896"/>
                </a:cubicBezTo>
                <a:cubicBezTo>
                  <a:pt x="6524" y="3484"/>
                  <a:pt x="7031" y="3041"/>
                  <a:pt x="7506" y="2629"/>
                </a:cubicBezTo>
                <a:cubicBezTo>
                  <a:pt x="8868" y="1647"/>
                  <a:pt x="10008" y="824"/>
                  <a:pt x="10451" y="507"/>
                </a:cubicBezTo>
                <a:cubicBezTo>
                  <a:pt x="10546" y="475"/>
                  <a:pt x="10673" y="475"/>
                  <a:pt x="10736" y="475"/>
                </a:cubicBezTo>
                <a:cubicBezTo>
                  <a:pt x="10800" y="475"/>
                  <a:pt x="10863" y="475"/>
                  <a:pt x="10895" y="507"/>
                </a:cubicBezTo>
                <a:cubicBezTo>
                  <a:pt x="9470" y="1647"/>
                  <a:pt x="697" y="8836"/>
                  <a:pt x="602" y="9818"/>
                </a:cubicBezTo>
                <a:cubicBezTo>
                  <a:pt x="602" y="9913"/>
                  <a:pt x="602" y="9944"/>
                  <a:pt x="634" y="9976"/>
                </a:cubicBezTo>
                <a:lnTo>
                  <a:pt x="666" y="9976"/>
                </a:lnTo>
                <a:cubicBezTo>
                  <a:pt x="602" y="10039"/>
                  <a:pt x="539" y="10103"/>
                  <a:pt x="476" y="10166"/>
                </a:cubicBezTo>
                <a:cubicBezTo>
                  <a:pt x="412" y="10198"/>
                  <a:pt x="412" y="10261"/>
                  <a:pt x="444" y="10293"/>
                </a:cubicBezTo>
                <a:cubicBezTo>
                  <a:pt x="462" y="10311"/>
                  <a:pt x="491" y="10329"/>
                  <a:pt x="524" y="10329"/>
                </a:cubicBezTo>
                <a:cubicBezTo>
                  <a:pt x="549" y="10329"/>
                  <a:pt x="575" y="10319"/>
                  <a:pt x="602" y="10293"/>
                </a:cubicBezTo>
                <a:lnTo>
                  <a:pt x="887" y="10039"/>
                </a:lnTo>
                <a:cubicBezTo>
                  <a:pt x="919" y="10039"/>
                  <a:pt x="982" y="10039"/>
                  <a:pt x="1014" y="10008"/>
                </a:cubicBezTo>
                <a:lnTo>
                  <a:pt x="1014" y="10008"/>
                </a:lnTo>
                <a:cubicBezTo>
                  <a:pt x="634" y="10451"/>
                  <a:pt x="381" y="10768"/>
                  <a:pt x="381" y="10958"/>
                </a:cubicBezTo>
                <a:cubicBezTo>
                  <a:pt x="381" y="11021"/>
                  <a:pt x="412" y="11084"/>
                  <a:pt x="412" y="11116"/>
                </a:cubicBezTo>
                <a:cubicBezTo>
                  <a:pt x="444" y="11116"/>
                  <a:pt x="476" y="11148"/>
                  <a:pt x="507" y="11148"/>
                </a:cubicBezTo>
                <a:cubicBezTo>
                  <a:pt x="539" y="11148"/>
                  <a:pt x="539" y="11148"/>
                  <a:pt x="571" y="11116"/>
                </a:cubicBezTo>
                <a:cubicBezTo>
                  <a:pt x="4719" y="7252"/>
                  <a:pt x="11433" y="1204"/>
                  <a:pt x="12415" y="982"/>
                </a:cubicBezTo>
                <a:lnTo>
                  <a:pt x="12415" y="982"/>
                </a:lnTo>
                <a:cubicBezTo>
                  <a:pt x="11781" y="1710"/>
                  <a:pt x="6778" y="6017"/>
                  <a:pt x="2566" y="9596"/>
                </a:cubicBezTo>
                <a:cubicBezTo>
                  <a:pt x="2154" y="9913"/>
                  <a:pt x="1806" y="10229"/>
                  <a:pt x="1521" y="10514"/>
                </a:cubicBezTo>
                <a:cubicBezTo>
                  <a:pt x="1236" y="10736"/>
                  <a:pt x="951" y="10989"/>
                  <a:pt x="666" y="11211"/>
                </a:cubicBezTo>
                <a:cubicBezTo>
                  <a:pt x="634" y="11243"/>
                  <a:pt x="602" y="11306"/>
                  <a:pt x="666" y="11369"/>
                </a:cubicBezTo>
                <a:cubicBezTo>
                  <a:pt x="681" y="11385"/>
                  <a:pt x="705" y="11393"/>
                  <a:pt x="729" y="11393"/>
                </a:cubicBezTo>
                <a:cubicBezTo>
                  <a:pt x="753" y="11393"/>
                  <a:pt x="776" y="11385"/>
                  <a:pt x="792" y="11369"/>
                </a:cubicBezTo>
                <a:lnTo>
                  <a:pt x="824" y="11338"/>
                </a:lnTo>
                <a:lnTo>
                  <a:pt x="824" y="11338"/>
                </a:lnTo>
                <a:cubicBezTo>
                  <a:pt x="792" y="11433"/>
                  <a:pt x="761" y="11559"/>
                  <a:pt x="729" y="11654"/>
                </a:cubicBezTo>
                <a:cubicBezTo>
                  <a:pt x="697" y="11813"/>
                  <a:pt x="761" y="11971"/>
                  <a:pt x="856" y="12098"/>
                </a:cubicBezTo>
                <a:cubicBezTo>
                  <a:pt x="887" y="12098"/>
                  <a:pt x="887" y="12129"/>
                  <a:pt x="919" y="12129"/>
                </a:cubicBezTo>
                <a:cubicBezTo>
                  <a:pt x="951" y="12129"/>
                  <a:pt x="982" y="12129"/>
                  <a:pt x="1014" y="12098"/>
                </a:cubicBezTo>
                <a:lnTo>
                  <a:pt x="1141" y="11939"/>
                </a:lnTo>
                <a:lnTo>
                  <a:pt x="1141" y="11939"/>
                </a:lnTo>
                <a:cubicBezTo>
                  <a:pt x="1014" y="12193"/>
                  <a:pt x="919" y="12383"/>
                  <a:pt x="887" y="12510"/>
                </a:cubicBezTo>
                <a:cubicBezTo>
                  <a:pt x="887" y="12636"/>
                  <a:pt x="919" y="12731"/>
                  <a:pt x="982" y="12795"/>
                </a:cubicBezTo>
                <a:cubicBezTo>
                  <a:pt x="982" y="12826"/>
                  <a:pt x="1014" y="12826"/>
                  <a:pt x="1046" y="12826"/>
                </a:cubicBezTo>
                <a:cubicBezTo>
                  <a:pt x="1051" y="12831"/>
                  <a:pt x="1058" y="12834"/>
                  <a:pt x="1067" y="12834"/>
                </a:cubicBezTo>
                <a:cubicBezTo>
                  <a:pt x="1112" y="12834"/>
                  <a:pt x="1209" y="12768"/>
                  <a:pt x="1394" y="12636"/>
                </a:cubicBezTo>
                <a:lnTo>
                  <a:pt x="1394" y="12636"/>
                </a:lnTo>
                <a:cubicBezTo>
                  <a:pt x="1267" y="12763"/>
                  <a:pt x="1172" y="12858"/>
                  <a:pt x="1141" y="12890"/>
                </a:cubicBezTo>
                <a:cubicBezTo>
                  <a:pt x="1109" y="12921"/>
                  <a:pt x="1077" y="12953"/>
                  <a:pt x="1109" y="12985"/>
                </a:cubicBezTo>
                <a:cubicBezTo>
                  <a:pt x="1109" y="13048"/>
                  <a:pt x="1141" y="13080"/>
                  <a:pt x="1204" y="13080"/>
                </a:cubicBezTo>
                <a:cubicBezTo>
                  <a:pt x="1204" y="13080"/>
                  <a:pt x="1236" y="13080"/>
                  <a:pt x="1236" y="13048"/>
                </a:cubicBezTo>
                <a:cubicBezTo>
                  <a:pt x="1299" y="13016"/>
                  <a:pt x="1521" y="12858"/>
                  <a:pt x="1869" y="12636"/>
                </a:cubicBezTo>
                <a:lnTo>
                  <a:pt x="1869" y="12636"/>
                </a:lnTo>
                <a:cubicBezTo>
                  <a:pt x="1679" y="12921"/>
                  <a:pt x="1552" y="13143"/>
                  <a:pt x="1457" y="13365"/>
                </a:cubicBezTo>
                <a:cubicBezTo>
                  <a:pt x="1394" y="13428"/>
                  <a:pt x="1362" y="13491"/>
                  <a:pt x="1362" y="13523"/>
                </a:cubicBezTo>
                <a:cubicBezTo>
                  <a:pt x="1362" y="13586"/>
                  <a:pt x="1362" y="13618"/>
                  <a:pt x="1394" y="13618"/>
                </a:cubicBezTo>
                <a:lnTo>
                  <a:pt x="1394" y="13650"/>
                </a:lnTo>
                <a:cubicBezTo>
                  <a:pt x="1362" y="13840"/>
                  <a:pt x="1426" y="14030"/>
                  <a:pt x="1521" y="14156"/>
                </a:cubicBezTo>
                <a:cubicBezTo>
                  <a:pt x="1552" y="14220"/>
                  <a:pt x="1616" y="14251"/>
                  <a:pt x="1742" y="14251"/>
                </a:cubicBezTo>
                <a:lnTo>
                  <a:pt x="1901" y="14251"/>
                </a:lnTo>
                <a:lnTo>
                  <a:pt x="1932" y="14220"/>
                </a:lnTo>
                <a:cubicBezTo>
                  <a:pt x="2344" y="14125"/>
                  <a:pt x="3072" y="13650"/>
                  <a:pt x="3991" y="12921"/>
                </a:cubicBezTo>
                <a:lnTo>
                  <a:pt x="3991" y="12921"/>
                </a:lnTo>
                <a:cubicBezTo>
                  <a:pt x="2977" y="13871"/>
                  <a:pt x="2281" y="14536"/>
                  <a:pt x="2154" y="14663"/>
                </a:cubicBezTo>
                <a:cubicBezTo>
                  <a:pt x="2122" y="14695"/>
                  <a:pt x="2122" y="14758"/>
                  <a:pt x="2154" y="14790"/>
                </a:cubicBezTo>
                <a:cubicBezTo>
                  <a:pt x="2186" y="14805"/>
                  <a:pt x="2217" y="14813"/>
                  <a:pt x="2245" y="14813"/>
                </a:cubicBezTo>
                <a:cubicBezTo>
                  <a:pt x="2273" y="14813"/>
                  <a:pt x="2296" y="14805"/>
                  <a:pt x="2312" y="14790"/>
                </a:cubicBezTo>
                <a:lnTo>
                  <a:pt x="12288" y="5732"/>
                </a:lnTo>
                <a:cubicBezTo>
                  <a:pt x="13935" y="4339"/>
                  <a:pt x="15265" y="3357"/>
                  <a:pt x="15772" y="3231"/>
                </a:cubicBezTo>
                <a:lnTo>
                  <a:pt x="15772" y="3231"/>
                </a:lnTo>
                <a:lnTo>
                  <a:pt x="2439" y="14980"/>
                </a:lnTo>
                <a:cubicBezTo>
                  <a:pt x="2407" y="15043"/>
                  <a:pt x="2407" y="15106"/>
                  <a:pt x="2439" y="15138"/>
                </a:cubicBezTo>
                <a:cubicBezTo>
                  <a:pt x="2455" y="15154"/>
                  <a:pt x="2479" y="15162"/>
                  <a:pt x="2502" y="15162"/>
                </a:cubicBezTo>
                <a:cubicBezTo>
                  <a:pt x="2526" y="15162"/>
                  <a:pt x="2550" y="15154"/>
                  <a:pt x="2566" y="15138"/>
                </a:cubicBezTo>
                <a:lnTo>
                  <a:pt x="15772" y="4086"/>
                </a:lnTo>
                <a:lnTo>
                  <a:pt x="15772" y="4086"/>
                </a:lnTo>
                <a:cubicBezTo>
                  <a:pt x="15708" y="4276"/>
                  <a:pt x="15550" y="4497"/>
                  <a:pt x="15297" y="4814"/>
                </a:cubicBezTo>
                <a:lnTo>
                  <a:pt x="2914" y="15233"/>
                </a:lnTo>
                <a:cubicBezTo>
                  <a:pt x="2851" y="15265"/>
                  <a:pt x="2851" y="15328"/>
                  <a:pt x="2882" y="15360"/>
                </a:cubicBezTo>
                <a:cubicBezTo>
                  <a:pt x="2905" y="15382"/>
                  <a:pt x="2943" y="15404"/>
                  <a:pt x="2975" y="15404"/>
                </a:cubicBezTo>
                <a:cubicBezTo>
                  <a:pt x="2988" y="15404"/>
                  <a:pt x="3000" y="15401"/>
                  <a:pt x="3009" y="15391"/>
                </a:cubicBezTo>
                <a:cubicBezTo>
                  <a:pt x="3484" y="15043"/>
                  <a:pt x="12921" y="7918"/>
                  <a:pt x="15392" y="5004"/>
                </a:cubicBezTo>
                <a:lnTo>
                  <a:pt x="16405" y="4149"/>
                </a:lnTo>
                <a:lnTo>
                  <a:pt x="16405" y="4149"/>
                </a:lnTo>
                <a:cubicBezTo>
                  <a:pt x="15930" y="5606"/>
                  <a:pt x="6999" y="12890"/>
                  <a:pt x="3516" y="15613"/>
                </a:cubicBezTo>
                <a:cubicBezTo>
                  <a:pt x="3484" y="15645"/>
                  <a:pt x="3484" y="15645"/>
                  <a:pt x="3484" y="15676"/>
                </a:cubicBezTo>
                <a:cubicBezTo>
                  <a:pt x="3484" y="15708"/>
                  <a:pt x="3484" y="15740"/>
                  <a:pt x="3484" y="15771"/>
                </a:cubicBezTo>
                <a:cubicBezTo>
                  <a:pt x="3579" y="15835"/>
                  <a:pt x="3674" y="15898"/>
                  <a:pt x="3801" y="15930"/>
                </a:cubicBezTo>
                <a:cubicBezTo>
                  <a:pt x="3817" y="15946"/>
                  <a:pt x="3840" y="15953"/>
                  <a:pt x="3864" y="15953"/>
                </a:cubicBezTo>
                <a:cubicBezTo>
                  <a:pt x="3888" y="15953"/>
                  <a:pt x="3912" y="15946"/>
                  <a:pt x="3927" y="15930"/>
                </a:cubicBezTo>
                <a:cubicBezTo>
                  <a:pt x="4054" y="15930"/>
                  <a:pt x="4181" y="15898"/>
                  <a:pt x="4339" y="15866"/>
                </a:cubicBezTo>
                <a:lnTo>
                  <a:pt x="4339" y="15866"/>
                </a:lnTo>
                <a:cubicBezTo>
                  <a:pt x="4307" y="15898"/>
                  <a:pt x="4307" y="15930"/>
                  <a:pt x="4307" y="15961"/>
                </a:cubicBezTo>
                <a:cubicBezTo>
                  <a:pt x="4307" y="15993"/>
                  <a:pt x="4307" y="16025"/>
                  <a:pt x="4339" y="16056"/>
                </a:cubicBezTo>
                <a:cubicBezTo>
                  <a:pt x="4339" y="16088"/>
                  <a:pt x="4371" y="16088"/>
                  <a:pt x="4402" y="16088"/>
                </a:cubicBezTo>
                <a:cubicBezTo>
                  <a:pt x="4434" y="16088"/>
                  <a:pt x="4466" y="16088"/>
                  <a:pt x="4466" y="16056"/>
                </a:cubicBezTo>
                <a:cubicBezTo>
                  <a:pt x="4656" y="15898"/>
                  <a:pt x="4846" y="15708"/>
                  <a:pt x="5036" y="15550"/>
                </a:cubicBezTo>
                <a:cubicBezTo>
                  <a:pt x="5384" y="15360"/>
                  <a:pt x="5796" y="15075"/>
                  <a:pt x="6239" y="14758"/>
                </a:cubicBezTo>
                <a:lnTo>
                  <a:pt x="6239" y="14758"/>
                </a:lnTo>
                <a:cubicBezTo>
                  <a:pt x="5543" y="15391"/>
                  <a:pt x="5099" y="15898"/>
                  <a:pt x="4973" y="16215"/>
                </a:cubicBezTo>
                <a:cubicBezTo>
                  <a:pt x="4878" y="16310"/>
                  <a:pt x="4909" y="16341"/>
                  <a:pt x="4941" y="16405"/>
                </a:cubicBezTo>
                <a:lnTo>
                  <a:pt x="4973" y="16405"/>
                </a:lnTo>
                <a:cubicBezTo>
                  <a:pt x="4973" y="16436"/>
                  <a:pt x="4973" y="16468"/>
                  <a:pt x="5004" y="16468"/>
                </a:cubicBezTo>
                <a:cubicBezTo>
                  <a:pt x="5004" y="16500"/>
                  <a:pt x="5036" y="16500"/>
                  <a:pt x="5068" y="16531"/>
                </a:cubicBezTo>
                <a:cubicBezTo>
                  <a:pt x="5099" y="16531"/>
                  <a:pt x="5131" y="16500"/>
                  <a:pt x="5131" y="16500"/>
                </a:cubicBezTo>
                <a:cubicBezTo>
                  <a:pt x="9375" y="12858"/>
                  <a:pt x="15645" y="7506"/>
                  <a:pt x="16848" y="6619"/>
                </a:cubicBezTo>
                <a:lnTo>
                  <a:pt x="16848" y="6619"/>
                </a:lnTo>
                <a:cubicBezTo>
                  <a:pt x="16437" y="7221"/>
                  <a:pt x="14568" y="8931"/>
                  <a:pt x="12225" y="10958"/>
                </a:cubicBezTo>
                <a:lnTo>
                  <a:pt x="5099" y="16943"/>
                </a:lnTo>
                <a:cubicBezTo>
                  <a:pt x="5068" y="16975"/>
                  <a:pt x="5068" y="17038"/>
                  <a:pt x="5099" y="17070"/>
                </a:cubicBezTo>
                <a:cubicBezTo>
                  <a:pt x="5118" y="17107"/>
                  <a:pt x="5147" y="17122"/>
                  <a:pt x="5175" y="17122"/>
                </a:cubicBezTo>
                <a:cubicBezTo>
                  <a:pt x="5194" y="17122"/>
                  <a:pt x="5213" y="17115"/>
                  <a:pt x="5226" y="17101"/>
                </a:cubicBezTo>
                <a:cubicBezTo>
                  <a:pt x="5574" y="16816"/>
                  <a:pt x="6651" y="15930"/>
                  <a:pt x="8013" y="14790"/>
                </a:cubicBezTo>
                <a:lnTo>
                  <a:pt x="8013" y="14790"/>
                </a:lnTo>
                <a:cubicBezTo>
                  <a:pt x="7538" y="15265"/>
                  <a:pt x="7126" y="15708"/>
                  <a:pt x="6841" y="16088"/>
                </a:cubicBezTo>
                <a:lnTo>
                  <a:pt x="6018" y="16816"/>
                </a:lnTo>
                <a:cubicBezTo>
                  <a:pt x="5986" y="16848"/>
                  <a:pt x="5986" y="16911"/>
                  <a:pt x="6018" y="16943"/>
                </a:cubicBezTo>
                <a:cubicBezTo>
                  <a:pt x="6081" y="17006"/>
                  <a:pt x="6176" y="17070"/>
                  <a:pt x="6271" y="17101"/>
                </a:cubicBezTo>
                <a:lnTo>
                  <a:pt x="6271" y="17133"/>
                </a:lnTo>
                <a:cubicBezTo>
                  <a:pt x="6239" y="17260"/>
                  <a:pt x="6271" y="17387"/>
                  <a:pt x="6366" y="17482"/>
                </a:cubicBezTo>
                <a:cubicBezTo>
                  <a:pt x="6366" y="17513"/>
                  <a:pt x="6398" y="17513"/>
                  <a:pt x="6429" y="17513"/>
                </a:cubicBezTo>
                <a:lnTo>
                  <a:pt x="6493" y="17513"/>
                </a:lnTo>
                <a:lnTo>
                  <a:pt x="6999" y="17101"/>
                </a:lnTo>
                <a:lnTo>
                  <a:pt x="6999" y="17101"/>
                </a:lnTo>
                <a:cubicBezTo>
                  <a:pt x="6968" y="17165"/>
                  <a:pt x="6936" y="17196"/>
                  <a:pt x="6936" y="17228"/>
                </a:cubicBezTo>
                <a:cubicBezTo>
                  <a:pt x="6936" y="17292"/>
                  <a:pt x="6936" y="17355"/>
                  <a:pt x="6968" y="17355"/>
                </a:cubicBezTo>
                <a:cubicBezTo>
                  <a:pt x="7031" y="17450"/>
                  <a:pt x="7158" y="17513"/>
                  <a:pt x="7284" y="17513"/>
                </a:cubicBezTo>
                <a:cubicBezTo>
                  <a:pt x="7379" y="17513"/>
                  <a:pt x="7506" y="17482"/>
                  <a:pt x="7633" y="17450"/>
                </a:cubicBezTo>
                <a:lnTo>
                  <a:pt x="7633" y="17450"/>
                </a:lnTo>
                <a:cubicBezTo>
                  <a:pt x="7538" y="17513"/>
                  <a:pt x="7474" y="17577"/>
                  <a:pt x="7411" y="17640"/>
                </a:cubicBezTo>
                <a:cubicBezTo>
                  <a:pt x="7379" y="17640"/>
                  <a:pt x="7379" y="17672"/>
                  <a:pt x="7348" y="17703"/>
                </a:cubicBezTo>
                <a:cubicBezTo>
                  <a:pt x="7348" y="17735"/>
                  <a:pt x="7379" y="17735"/>
                  <a:pt x="7379" y="17767"/>
                </a:cubicBezTo>
                <a:cubicBezTo>
                  <a:pt x="7411" y="17798"/>
                  <a:pt x="7443" y="17798"/>
                  <a:pt x="7474" y="17830"/>
                </a:cubicBezTo>
                <a:cubicBezTo>
                  <a:pt x="7664" y="17830"/>
                  <a:pt x="8424" y="17260"/>
                  <a:pt x="9438" y="16405"/>
                </a:cubicBezTo>
                <a:lnTo>
                  <a:pt x="9438" y="16405"/>
                </a:lnTo>
                <a:lnTo>
                  <a:pt x="8266" y="17482"/>
                </a:lnTo>
                <a:cubicBezTo>
                  <a:pt x="8234" y="17513"/>
                  <a:pt x="8203" y="17577"/>
                  <a:pt x="8266" y="17608"/>
                </a:cubicBezTo>
                <a:cubicBezTo>
                  <a:pt x="8329" y="17735"/>
                  <a:pt x="8488" y="17798"/>
                  <a:pt x="8646" y="17798"/>
                </a:cubicBezTo>
                <a:cubicBezTo>
                  <a:pt x="8836" y="17798"/>
                  <a:pt x="9026" y="17735"/>
                  <a:pt x="9280" y="17608"/>
                </a:cubicBezTo>
                <a:cubicBezTo>
                  <a:pt x="9311" y="17640"/>
                  <a:pt x="9343" y="17672"/>
                  <a:pt x="9406" y="17672"/>
                </a:cubicBezTo>
                <a:cubicBezTo>
                  <a:pt x="9533" y="17672"/>
                  <a:pt x="9691" y="17608"/>
                  <a:pt x="9913" y="17513"/>
                </a:cubicBezTo>
                <a:lnTo>
                  <a:pt x="9913" y="17513"/>
                </a:lnTo>
                <a:cubicBezTo>
                  <a:pt x="9818" y="17577"/>
                  <a:pt x="9723" y="17640"/>
                  <a:pt x="9660" y="17703"/>
                </a:cubicBezTo>
                <a:cubicBezTo>
                  <a:pt x="9596" y="17735"/>
                  <a:pt x="9596" y="17798"/>
                  <a:pt x="9628" y="17862"/>
                </a:cubicBezTo>
                <a:cubicBezTo>
                  <a:pt x="9660" y="17862"/>
                  <a:pt x="9691" y="17893"/>
                  <a:pt x="9723" y="17893"/>
                </a:cubicBezTo>
                <a:lnTo>
                  <a:pt x="9755" y="17893"/>
                </a:lnTo>
                <a:cubicBezTo>
                  <a:pt x="9913" y="17767"/>
                  <a:pt x="10261" y="17450"/>
                  <a:pt x="10768" y="17038"/>
                </a:cubicBezTo>
                <a:cubicBezTo>
                  <a:pt x="10768" y="17038"/>
                  <a:pt x="10768" y="17070"/>
                  <a:pt x="10768" y="17070"/>
                </a:cubicBezTo>
                <a:cubicBezTo>
                  <a:pt x="10768" y="17165"/>
                  <a:pt x="10800" y="17260"/>
                  <a:pt x="10831" y="17355"/>
                </a:cubicBezTo>
                <a:cubicBezTo>
                  <a:pt x="10863" y="17355"/>
                  <a:pt x="10895" y="17387"/>
                  <a:pt x="10926" y="17387"/>
                </a:cubicBezTo>
                <a:cubicBezTo>
                  <a:pt x="10926" y="17387"/>
                  <a:pt x="10958" y="17355"/>
                  <a:pt x="10990" y="17355"/>
                </a:cubicBezTo>
                <a:lnTo>
                  <a:pt x="11401" y="17006"/>
                </a:lnTo>
                <a:lnTo>
                  <a:pt x="11401" y="17006"/>
                </a:lnTo>
                <a:cubicBezTo>
                  <a:pt x="11338" y="17101"/>
                  <a:pt x="11306" y="17165"/>
                  <a:pt x="11306" y="17228"/>
                </a:cubicBezTo>
                <a:cubicBezTo>
                  <a:pt x="11275" y="17323"/>
                  <a:pt x="11306" y="17355"/>
                  <a:pt x="11338" y="17387"/>
                </a:cubicBezTo>
                <a:cubicBezTo>
                  <a:pt x="11370" y="17450"/>
                  <a:pt x="11433" y="17482"/>
                  <a:pt x="11560" y="17482"/>
                </a:cubicBezTo>
                <a:lnTo>
                  <a:pt x="11591" y="17482"/>
                </a:lnTo>
                <a:cubicBezTo>
                  <a:pt x="12066" y="17482"/>
                  <a:pt x="13111" y="16626"/>
                  <a:pt x="14157" y="15676"/>
                </a:cubicBezTo>
                <a:lnTo>
                  <a:pt x="14157" y="15676"/>
                </a:lnTo>
                <a:cubicBezTo>
                  <a:pt x="14030" y="15898"/>
                  <a:pt x="14062" y="15930"/>
                  <a:pt x="14093" y="15961"/>
                </a:cubicBezTo>
                <a:cubicBezTo>
                  <a:pt x="14125" y="15993"/>
                  <a:pt x="14157" y="16025"/>
                  <a:pt x="14188" y="16025"/>
                </a:cubicBezTo>
                <a:cubicBezTo>
                  <a:pt x="14378" y="16025"/>
                  <a:pt x="14885" y="15518"/>
                  <a:pt x="15265" y="15106"/>
                </a:cubicBezTo>
                <a:cubicBezTo>
                  <a:pt x="15297" y="15075"/>
                  <a:pt x="15297" y="15011"/>
                  <a:pt x="15265" y="14980"/>
                </a:cubicBezTo>
                <a:cubicBezTo>
                  <a:pt x="15252" y="14953"/>
                  <a:pt x="15233" y="14943"/>
                  <a:pt x="15213" y="14943"/>
                </a:cubicBezTo>
                <a:cubicBezTo>
                  <a:pt x="15185" y="14943"/>
                  <a:pt x="15157" y="14961"/>
                  <a:pt x="15138" y="14980"/>
                </a:cubicBezTo>
                <a:cubicBezTo>
                  <a:pt x="14853" y="15265"/>
                  <a:pt x="14505" y="15581"/>
                  <a:pt x="14315" y="15740"/>
                </a:cubicBezTo>
                <a:cubicBezTo>
                  <a:pt x="14473" y="15486"/>
                  <a:pt x="14853" y="15043"/>
                  <a:pt x="15328" y="14505"/>
                </a:cubicBezTo>
                <a:cubicBezTo>
                  <a:pt x="16088" y="13713"/>
                  <a:pt x="16722" y="13048"/>
                  <a:pt x="16880" y="12858"/>
                </a:cubicBezTo>
                <a:cubicBezTo>
                  <a:pt x="16912" y="12826"/>
                  <a:pt x="16912" y="12763"/>
                  <a:pt x="16880" y="12731"/>
                </a:cubicBezTo>
                <a:cubicBezTo>
                  <a:pt x="16848" y="12731"/>
                  <a:pt x="16848" y="12700"/>
                  <a:pt x="16817" y="12700"/>
                </a:cubicBezTo>
                <a:cubicBezTo>
                  <a:pt x="17133" y="12414"/>
                  <a:pt x="17292" y="12224"/>
                  <a:pt x="17292" y="12098"/>
                </a:cubicBezTo>
                <a:cubicBezTo>
                  <a:pt x="17323" y="12034"/>
                  <a:pt x="17292" y="11971"/>
                  <a:pt x="17260" y="11971"/>
                </a:cubicBezTo>
                <a:cubicBezTo>
                  <a:pt x="17242" y="11934"/>
                  <a:pt x="17212" y="11919"/>
                  <a:pt x="17185" y="11919"/>
                </a:cubicBezTo>
                <a:cubicBezTo>
                  <a:pt x="17165" y="11919"/>
                  <a:pt x="17147" y="11926"/>
                  <a:pt x="17133" y="11939"/>
                </a:cubicBezTo>
                <a:lnTo>
                  <a:pt x="10990" y="17101"/>
                </a:lnTo>
                <a:cubicBezTo>
                  <a:pt x="10990" y="17006"/>
                  <a:pt x="11053" y="16880"/>
                  <a:pt x="11148" y="16753"/>
                </a:cubicBezTo>
                <a:cubicBezTo>
                  <a:pt x="12193" y="15898"/>
                  <a:pt x="13618" y="14695"/>
                  <a:pt x="14853" y="13586"/>
                </a:cubicBezTo>
                <a:cubicBezTo>
                  <a:pt x="15930" y="12668"/>
                  <a:pt x="16817" y="11939"/>
                  <a:pt x="17133" y="11686"/>
                </a:cubicBezTo>
                <a:cubicBezTo>
                  <a:pt x="17197" y="11654"/>
                  <a:pt x="17228" y="11623"/>
                  <a:pt x="17292" y="11591"/>
                </a:cubicBezTo>
                <a:cubicBezTo>
                  <a:pt x="17292" y="11559"/>
                  <a:pt x="17323" y="11528"/>
                  <a:pt x="17323" y="11528"/>
                </a:cubicBezTo>
                <a:cubicBezTo>
                  <a:pt x="17323" y="11496"/>
                  <a:pt x="17323" y="11464"/>
                  <a:pt x="17292" y="11433"/>
                </a:cubicBezTo>
                <a:cubicBezTo>
                  <a:pt x="17292" y="11401"/>
                  <a:pt x="17260" y="11401"/>
                  <a:pt x="17228" y="11401"/>
                </a:cubicBezTo>
                <a:cubicBezTo>
                  <a:pt x="17228" y="11401"/>
                  <a:pt x="17197" y="11401"/>
                  <a:pt x="17165" y="11433"/>
                </a:cubicBezTo>
                <a:cubicBezTo>
                  <a:pt x="17133" y="11433"/>
                  <a:pt x="17070" y="11464"/>
                  <a:pt x="17007" y="11528"/>
                </a:cubicBezTo>
                <a:cubicBezTo>
                  <a:pt x="17260" y="11243"/>
                  <a:pt x="17418" y="11021"/>
                  <a:pt x="17418" y="10926"/>
                </a:cubicBezTo>
                <a:cubicBezTo>
                  <a:pt x="17450" y="10863"/>
                  <a:pt x="17418" y="10799"/>
                  <a:pt x="17387" y="10799"/>
                </a:cubicBezTo>
                <a:cubicBezTo>
                  <a:pt x="17355" y="10768"/>
                  <a:pt x="17323" y="10736"/>
                  <a:pt x="17292" y="10736"/>
                </a:cubicBezTo>
                <a:cubicBezTo>
                  <a:pt x="17102" y="10736"/>
                  <a:pt x="16595" y="11179"/>
                  <a:pt x="15455" y="12224"/>
                </a:cubicBezTo>
                <a:cubicBezTo>
                  <a:pt x="16658" y="10989"/>
                  <a:pt x="17545" y="10008"/>
                  <a:pt x="17640" y="9913"/>
                </a:cubicBezTo>
                <a:cubicBezTo>
                  <a:pt x="17672" y="9849"/>
                  <a:pt x="17672" y="9786"/>
                  <a:pt x="17640" y="9754"/>
                </a:cubicBezTo>
                <a:cubicBezTo>
                  <a:pt x="17624" y="9738"/>
                  <a:pt x="17601" y="9731"/>
                  <a:pt x="17573" y="9731"/>
                </a:cubicBezTo>
                <a:cubicBezTo>
                  <a:pt x="17545" y="9731"/>
                  <a:pt x="17513" y="9738"/>
                  <a:pt x="17482" y="9754"/>
                </a:cubicBezTo>
                <a:lnTo>
                  <a:pt x="9343" y="17387"/>
                </a:lnTo>
                <a:cubicBezTo>
                  <a:pt x="9058" y="17545"/>
                  <a:pt x="8804" y="17640"/>
                  <a:pt x="8614" y="17640"/>
                </a:cubicBezTo>
                <a:cubicBezTo>
                  <a:pt x="8551" y="17640"/>
                  <a:pt x="8519" y="17608"/>
                  <a:pt x="8456" y="17608"/>
                </a:cubicBezTo>
                <a:lnTo>
                  <a:pt x="17735" y="9248"/>
                </a:lnTo>
                <a:cubicBezTo>
                  <a:pt x="17767" y="9216"/>
                  <a:pt x="17767" y="9153"/>
                  <a:pt x="17735" y="9121"/>
                </a:cubicBezTo>
                <a:cubicBezTo>
                  <a:pt x="17713" y="9099"/>
                  <a:pt x="17690" y="9076"/>
                  <a:pt x="17668" y="9076"/>
                </a:cubicBezTo>
                <a:cubicBezTo>
                  <a:pt x="17659" y="9076"/>
                  <a:pt x="17649" y="9080"/>
                  <a:pt x="17640" y="9089"/>
                </a:cubicBezTo>
                <a:cubicBezTo>
                  <a:pt x="17893" y="8741"/>
                  <a:pt x="18052" y="8488"/>
                  <a:pt x="18052" y="8329"/>
                </a:cubicBezTo>
                <a:cubicBezTo>
                  <a:pt x="18084" y="8234"/>
                  <a:pt x="18052" y="8171"/>
                  <a:pt x="18020" y="8108"/>
                </a:cubicBezTo>
                <a:cubicBezTo>
                  <a:pt x="17989" y="8108"/>
                  <a:pt x="17957" y="8076"/>
                  <a:pt x="17925" y="8076"/>
                </a:cubicBezTo>
                <a:cubicBezTo>
                  <a:pt x="17893" y="8076"/>
                  <a:pt x="17893" y="8108"/>
                  <a:pt x="17862" y="8108"/>
                </a:cubicBezTo>
                <a:cubicBezTo>
                  <a:pt x="16247" y="9818"/>
                  <a:pt x="13745" y="12351"/>
                  <a:pt x="11528" y="14346"/>
                </a:cubicBezTo>
                <a:cubicBezTo>
                  <a:pt x="10420" y="15265"/>
                  <a:pt x="9311" y="16151"/>
                  <a:pt x="8424" y="16848"/>
                </a:cubicBezTo>
                <a:cubicBezTo>
                  <a:pt x="7918" y="17165"/>
                  <a:pt x="7506" y="17355"/>
                  <a:pt x="7284" y="17355"/>
                </a:cubicBezTo>
                <a:cubicBezTo>
                  <a:pt x="7189" y="17323"/>
                  <a:pt x="7158" y="17323"/>
                  <a:pt x="7126" y="17292"/>
                </a:cubicBezTo>
                <a:cubicBezTo>
                  <a:pt x="7126" y="17196"/>
                  <a:pt x="7221" y="17101"/>
                  <a:pt x="7348" y="16911"/>
                </a:cubicBezTo>
                <a:cubicBezTo>
                  <a:pt x="8994" y="16088"/>
                  <a:pt x="11718" y="13523"/>
                  <a:pt x="13935" y="11274"/>
                </a:cubicBezTo>
                <a:lnTo>
                  <a:pt x="17640" y="8171"/>
                </a:lnTo>
                <a:cubicBezTo>
                  <a:pt x="17703" y="8108"/>
                  <a:pt x="17703" y="8044"/>
                  <a:pt x="17672" y="8013"/>
                </a:cubicBezTo>
                <a:cubicBezTo>
                  <a:pt x="17654" y="7994"/>
                  <a:pt x="17625" y="7976"/>
                  <a:pt x="17591" y="7976"/>
                </a:cubicBezTo>
                <a:cubicBezTo>
                  <a:pt x="17567" y="7976"/>
                  <a:pt x="17540" y="7986"/>
                  <a:pt x="17513" y="8013"/>
                </a:cubicBezTo>
                <a:cubicBezTo>
                  <a:pt x="17260" y="8203"/>
                  <a:pt x="16563" y="8773"/>
                  <a:pt x="15613" y="9533"/>
                </a:cubicBezTo>
                <a:cubicBezTo>
                  <a:pt x="16722" y="8361"/>
                  <a:pt x="17482" y="7506"/>
                  <a:pt x="17577" y="7379"/>
                </a:cubicBezTo>
                <a:cubicBezTo>
                  <a:pt x="17608" y="7347"/>
                  <a:pt x="17608" y="7284"/>
                  <a:pt x="17577" y="7252"/>
                </a:cubicBezTo>
                <a:cubicBezTo>
                  <a:pt x="17558" y="7215"/>
                  <a:pt x="17529" y="7200"/>
                  <a:pt x="17501" y="7200"/>
                </a:cubicBezTo>
                <a:cubicBezTo>
                  <a:pt x="17482" y="7200"/>
                  <a:pt x="17463" y="7208"/>
                  <a:pt x="17450" y="7221"/>
                </a:cubicBezTo>
                <a:cubicBezTo>
                  <a:pt x="17323" y="7316"/>
                  <a:pt x="16342" y="8044"/>
                  <a:pt x="15012" y="9026"/>
                </a:cubicBezTo>
                <a:lnTo>
                  <a:pt x="17260" y="7031"/>
                </a:lnTo>
                <a:cubicBezTo>
                  <a:pt x="17292" y="6967"/>
                  <a:pt x="17292" y="6936"/>
                  <a:pt x="17260" y="6872"/>
                </a:cubicBezTo>
                <a:cubicBezTo>
                  <a:pt x="17244" y="6857"/>
                  <a:pt x="17221" y="6849"/>
                  <a:pt x="17197" y="6849"/>
                </a:cubicBezTo>
                <a:cubicBezTo>
                  <a:pt x="17173" y="6849"/>
                  <a:pt x="17149" y="6857"/>
                  <a:pt x="17133" y="6872"/>
                </a:cubicBezTo>
                <a:lnTo>
                  <a:pt x="16152" y="7664"/>
                </a:lnTo>
                <a:cubicBezTo>
                  <a:pt x="16753" y="7094"/>
                  <a:pt x="17102" y="6651"/>
                  <a:pt x="17133" y="6461"/>
                </a:cubicBezTo>
                <a:cubicBezTo>
                  <a:pt x="17133" y="6397"/>
                  <a:pt x="17102" y="6366"/>
                  <a:pt x="17102" y="6334"/>
                </a:cubicBezTo>
                <a:lnTo>
                  <a:pt x="17070" y="6334"/>
                </a:lnTo>
                <a:cubicBezTo>
                  <a:pt x="17165" y="6239"/>
                  <a:pt x="17260" y="6176"/>
                  <a:pt x="17355" y="6112"/>
                </a:cubicBezTo>
                <a:cubicBezTo>
                  <a:pt x="17387" y="6081"/>
                  <a:pt x="17387" y="6081"/>
                  <a:pt x="17418" y="6049"/>
                </a:cubicBezTo>
                <a:cubicBezTo>
                  <a:pt x="17418" y="6017"/>
                  <a:pt x="17387" y="5986"/>
                  <a:pt x="17387" y="5954"/>
                </a:cubicBezTo>
                <a:cubicBezTo>
                  <a:pt x="17292" y="5859"/>
                  <a:pt x="17197" y="5796"/>
                  <a:pt x="17070" y="5764"/>
                </a:cubicBezTo>
                <a:cubicBezTo>
                  <a:pt x="17323" y="5447"/>
                  <a:pt x="17387" y="5257"/>
                  <a:pt x="17323" y="5162"/>
                </a:cubicBezTo>
                <a:cubicBezTo>
                  <a:pt x="17292" y="5131"/>
                  <a:pt x="17260" y="5099"/>
                  <a:pt x="17165" y="5099"/>
                </a:cubicBezTo>
                <a:lnTo>
                  <a:pt x="17133" y="5099"/>
                </a:lnTo>
                <a:cubicBezTo>
                  <a:pt x="17133" y="5004"/>
                  <a:pt x="17102" y="4909"/>
                  <a:pt x="17038" y="4814"/>
                </a:cubicBezTo>
                <a:cubicBezTo>
                  <a:pt x="17007" y="4782"/>
                  <a:pt x="17007" y="4782"/>
                  <a:pt x="16975" y="4782"/>
                </a:cubicBezTo>
                <a:cubicBezTo>
                  <a:pt x="16943" y="4782"/>
                  <a:pt x="16912" y="4782"/>
                  <a:pt x="16880" y="4814"/>
                </a:cubicBezTo>
                <a:lnTo>
                  <a:pt x="15740" y="5764"/>
                </a:lnTo>
                <a:cubicBezTo>
                  <a:pt x="15835" y="5669"/>
                  <a:pt x="15930" y="5574"/>
                  <a:pt x="16025" y="5479"/>
                </a:cubicBezTo>
                <a:cubicBezTo>
                  <a:pt x="16215" y="5289"/>
                  <a:pt x="16310" y="5194"/>
                  <a:pt x="16373" y="5099"/>
                </a:cubicBezTo>
                <a:cubicBezTo>
                  <a:pt x="16373" y="5099"/>
                  <a:pt x="16373" y="5067"/>
                  <a:pt x="16405" y="5067"/>
                </a:cubicBezTo>
                <a:cubicBezTo>
                  <a:pt x="16437" y="5004"/>
                  <a:pt x="16405" y="4972"/>
                  <a:pt x="16405" y="4941"/>
                </a:cubicBezTo>
                <a:cubicBezTo>
                  <a:pt x="16373" y="4909"/>
                  <a:pt x="16342" y="4909"/>
                  <a:pt x="16310" y="4909"/>
                </a:cubicBezTo>
                <a:cubicBezTo>
                  <a:pt x="16278" y="4909"/>
                  <a:pt x="16278" y="4909"/>
                  <a:pt x="16247" y="4941"/>
                </a:cubicBezTo>
                <a:cubicBezTo>
                  <a:pt x="16247" y="4941"/>
                  <a:pt x="16088" y="5131"/>
                  <a:pt x="15803" y="5416"/>
                </a:cubicBezTo>
                <a:cubicBezTo>
                  <a:pt x="15582" y="5637"/>
                  <a:pt x="15297" y="5891"/>
                  <a:pt x="14917" y="6207"/>
                </a:cubicBezTo>
                <a:cubicBezTo>
                  <a:pt x="15898" y="5257"/>
                  <a:pt x="16563" y="4466"/>
                  <a:pt x="16595" y="4117"/>
                </a:cubicBezTo>
                <a:cubicBezTo>
                  <a:pt x="16595" y="4022"/>
                  <a:pt x="16595" y="3959"/>
                  <a:pt x="16532" y="3927"/>
                </a:cubicBezTo>
                <a:cubicBezTo>
                  <a:pt x="16532" y="3896"/>
                  <a:pt x="16500" y="3896"/>
                  <a:pt x="16468" y="3864"/>
                </a:cubicBezTo>
                <a:cubicBezTo>
                  <a:pt x="16437" y="3864"/>
                  <a:pt x="16405" y="3896"/>
                  <a:pt x="16405" y="3896"/>
                </a:cubicBezTo>
                <a:lnTo>
                  <a:pt x="15867" y="4371"/>
                </a:lnTo>
                <a:cubicBezTo>
                  <a:pt x="15898" y="4244"/>
                  <a:pt x="15930" y="4149"/>
                  <a:pt x="15962" y="4086"/>
                </a:cubicBezTo>
                <a:cubicBezTo>
                  <a:pt x="15962" y="3991"/>
                  <a:pt x="15930" y="3896"/>
                  <a:pt x="15898" y="3864"/>
                </a:cubicBezTo>
                <a:cubicBezTo>
                  <a:pt x="15867" y="3832"/>
                  <a:pt x="15867" y="3832"/>
                  <a:pt x="15835" y="3801"/>
                </a:cubicBezTo>
                <a:cubicBezTo>
                  <a:pt x="15803" y="3801"/>
                  <a:pt x="15772" y="3832"/>
                  <a:pt x="15740" y="3832"/>
                </a:cubicBezTo>
                <a:lnTo>
                  <a:pt x="8678" y="9754"/>
                </a:lnTo>
                <a:lnTo>
                  <a:pt x="16057" y="3262"/>
                </a:lnTo>
                <a:cubicBezTo>
                  <a:pt x="16120" y="3199"/>
                  <a:pt x="16120" y="3167"/>
                  <a:pt x="16088" y="3104"/>
                </a:cubicBezTo>
                <a:cubicBezTo>
                  <a:pt x="16057" y="3072"/>
                  <a:pt x="15993" y="3041"/>
                  <a:pt x="15898" y="3041"/>
                </a:cubicBezTo>
                <a:cubicBezTo>
                  <a:pt x="15887" y="3039"/>
                  <a:pt x="15874" y="3038"/>
                  <a:pt x="15862" y="3038"/>
                </a:cubicBezTo>
                <a:cubicBezTo>
                  <a:pt x="15595" y="3038"/>
                  <a:pt x="15073" y="3349"/>
                  <a:pt x="14378" y="3832"/>
                </a:cubicBezTo>
                <a:lnTo>
                  <a:pt x="15170" y="3136"/>
                </a:lnTo>
                <a:cubicBezTo>
                  <a:pt x="15202" y="3072"/>
                  <a:pt x="15202" y="3009"/>
                  <a:pt x="15170" y="2977"/>
                </a:cubicBezTo>
                <a:cubicBezTo>
                  <a:pt x="15170" y="2945"/>
                  <a:pt x="15138" y="2945"/>
                  <a:pt x="15107" y="2945"/>
                </a:cubicBezTo>
                <a:cubicBezTo>
                  <a:pt x="15233" y="2819"/>
                  <a:pt x="15297" y="2755"/>
                  <a:pt x="15328" y="2724"/>
                </a:cubicBezTo>
                <a:cubicBezTo>
                  <a:pt x="15392" y="2692"/>
                  <a:pt x="15392" y="2629"/>
                  <a:pt x="15360" y="2597"/>
                </a:cubicBezTo>
                <a:cubicBezTo>
                  <a:pt x="15341" y="2560"/>
                  <a:pt x="15312" y="2545"/>
                  <a:pt x="15278" y="2545"/>
                </a:cubicBezTo>
                <a:cubicBezTo>
                  <a:pt x="15254" y="2545"/>
                  <a:pt x="15228" y="2552"/>
                  <a:pt x="15202" y="2565"/>
                </a:cubicBezTo>
                <a:cubicBezTo>
                  <a:pt x="15107" y="2629"/>
                  <a:pt x="14473" y="3072"/>
                  <a:pt x="13555" y="3737"/>
                </a:cubicBezTo>
                <a:cubicBezTo>
                  <a:pt x="14062" y="3231"/>
                  <a:pt x="14442" y="2850"/>
                  <a:pt x="14695" y="2629"/>
                </a:cubicBezTo>
                <a:cubicBezTo>
                  <a:pt x="14885" y="2502"/>
                  <a:pt x="14917" y="2439"/>
                  <a:pt x="14917" y="2375"/>
                </a:cubicBezTo>
                <a:cubicBezTo>
                  <a:pt x="14917" y="2344"/>
                  <a:pt x="14917" y="2312"/>
                  <a:pt x="14917" y="2312"/>
                </a:cubicBezTo>
                <a:cubicBezTo>
                  <a:pt x="14885" y="2280"/>
                  <a:pt x="14853" y="2249"/>
                  <a:pt x="14822" y="2249"/>
                </a:cubicBezTo>
                <a:cubicBezTo>
                  <a:pt x="14790" y="2249"/>
                  <a:pt x="14790" y="2280"/>
                  <a:pt x="14758" y="2280"/>
                </a:cubicBezTo>
                <a:cubicBezTo>
                  <a:pt x="14695" y="2344"/>
                  <a:pt x="14632" y="2439"/>
                  <a:pt x="14537" y="2502"/>
                </a:cubicBezTo>
                <a:cubicBezTo>
                  <a:pt x="14442" y="2565"/>
                  <a:pt x="14315" y="2660"/>
                  <a:pt x="14157" y="2787"/>
                </a:cubicBezTo>
                <a:cubicBezTo>
                  <a:pt x="14188" y="2692"/>
                  <a:pt x="14220" y="2629"/>
                  <a:pt x="14252" y="2534"/>
                </a:cubicBezTo>
                <a:cubicBezTo>
                  <a:pt x="14347" y="2375"/>
                  <a:pt x="14410" y="2217"/>
                  <a:pt x="14410" y="2059"/>
                </a:cubicBezTo>
                <a:cubicBezTo>
                  <a:pt x="14442" y="1900"/>
                  <a:pt x="14410" y="1742"/>
                  <a:pt x="14315" y="1615"/>
                </a:cubicBezTo>
                <a:cubicBezTo>
                  <a:pt x="14283" y="1615"/>
                  <a:pt x="14252" y="1584"/>
                  <a:pt x="14252" y="1584"/>
                </a:cubicBezTo>
                <a:cubicBezTo>
                  <a:pt x="14188" y="1584"/>
                  <a:pt x="14188" y="1584"/>
                  <a:pt x="13777" y="1964"/>
                </a:cubicBezTo>
                <a:cubicBezTo>
                  <a:pt x="13650" y="1964"/>
                  <a:pt x="13523" y="1995"/>
                  <a:pt x="13396" y="2059"/>
                </a:cubicBezTo>
                <a:cubicBezTo>
                  <a:pt x="13428" y="1964"/>
                  <a:pt x="13460" y="1869"/>
                  <a:pt x="13460" y="1805"/>
                </a:cubicBezTo>
                <a:cubicBezTo>
                  <a:pt x="13460" y="1774"/>
                  <a:pt x="13460" y="1710"/>
                  <a:pt x="13460" y="1679"/>
                </a:cubicBezTo>
                <a:cubicBezTo>
                  <a:pt x="13491" y="1647"/>
                  <a:pt x="13523" y="1615"/>
                  <a:pt x="13523" y="1584"/>
                </a:cubicBezTo>
                <a:cubicBezTo>
                  <a:pt x="13523" y="1552"/>
                  <a:pt x="13523" y="1520"/>
                  <a:pt x="13491" y="1489"/>
                </a:cubicBezTo>
                <a:cubicBezTo>
                  <a:pt x="13491" y="1457"/>
                  <a:pt x="13460" y="1457"/>
                  <a:pt x="13396" y="1457"/>
                </a:cubicBezTo>
                <a:lnTo>
                  <a:pt x="13365" y="1457"/>
                </a:lnTo>
                <a:cubicBezTo>
                  <a:pt x="13365" y="1425"/>
                  <a:pt x="13365" y="1425"/>
                  <a:pt x="13365" y="1425"/>
                </a:cubicBezTo>
                <a:cubicBezTo>
                  <a:pt x="13349" y="1410"/>
                  <a:pt x="13325" y="1402"/>
                  <a:pt x="13298" y="1402"/>
                </a:cubicBezTo>
                <a:cubicBezTo>
                  <a:pt x="13270" y="1402"/>
                  <a:pt x="13238" y="1410"/>
                  <a:pt x="13206" y="1425"/>
                </a:cubicBezTo>
                <a:lnTo>
                  <a:pt x="12921" y="1679"/>
                </a:lnTo>
                <a:cubicBezTo>
                  <a:pt x="12890" y="1679"/>
                  <a:pt x="12858" y="1710"/>
                  <a:pt x="12795" y="1742"/>
                </a:cubicBezTo>
                <a:cubicBezTo>
                  <a:pt x="12858" y="1615"/>
                  <a:pt x="12890" y="1520"/>
                  <a:pt x="12921" y="1425"/>
                </a:cubicBezTo>
                <a:cubicBezTo>
                  <a:pt x="12921" y="1330"/>
                  <a:pt x="12890" y="1235"/>
                  <a:pt x="12826" y="1172"/>
                </a:cubicBezTo>
                <a:cubicBezTo>
                  <a:pt x="12826" y="1140"/>
                  <a:pt x="12795" y="1140"/>
                  <a:pt x="12763" y="1109"/>
                </a:cubicBezTo>
                <a:cubicBezTo>
                  <a:pt x="12731" y="1109"/>
                  <a:pt x="12700" y="1140"/>
                  <a:pt x="12700" y="1140"/>
                </a:cubicBezTo>
                <a:lnTo>
                  <a:pt x="11655" y="2027"/>
                </a:lnTo>
                <a:cubicBezTo>
                  <a:pt x="12763" y="1014"/>
                  <a:pt x="12700" y="950"/>
                  <a:pt x="12636" y="887"/>
                </a:cubicBezTo>
                <a:cubicBezTo>
                  <a:pt x="12605" y="855"/>
                  <a:pt x="12573" y="824"/>
                  <a:pt x="12510" y="824"/>
                </a:cubicBezTo>
                <a:lnTo>
                  <a:pt x="12478" y="824"/>
                </a:lnTo>
                <a:cubicBezTo>
                  <a:pt x="11401" y="824"/>
                  <a:pt x="2407" y="9153"/>
                  <a:pt x="634" y="10799"/>
                </a:cubicBezTo>
                <a:cubicBezTo>
                  <a:pt x="761" y="10578"/>
                  <a:pt x="1077" y="10198"/>
                  <a:pt x="1552" y="9723"/>
                </a:cubicBezTo>
                <a:cubicBezTo>
                  <a:pt x="2661" y="8994"/>
                  <a:pt x="4687" y="7094"/>
                  <a:pt x="7253" y="4687"/>
                </a:cubicBezTo>
                <a:cubicBezTo>
                  <a:pt x="7316" y="4592"/>
                  <a:pt x="7379" y="4529"/>
                  <a:pt x="7474" y="4466"/>
                </a:cubicBezTo>
                <a:cubicBezTo>
                  <a:pt x="8899" y="3262"/>
                  <a:pt x="10483" y="1964"/>
                  <a:pt x="12003" y="729"/>
                </a:cubicBezTo>
                <a:cubicBezTo>
                  <a:pt x="12035" y="729"/>
                  <a:pt x="12035" y="697"/>
                  <a:pt x="12035" y="665"/>
                </a:cubicBezTo>
                <a:cubicBezTo>
                  <a:pt x="12066" y="634"/>
                  <a:pt x="12035" y="602"/>
                  <a:pt x="12035" y="602"/>
                </a:cubicBezTo>
                <a:cubicBezTo>
                  <a:pt x="12003" y="570"/>
                  <a:pt x="11971" y="570"/>
                  <a:pt x="11940" y="570"/>
                </a:cubicBezTo>
                <a:lnTo>
                  <a:pt x="11876" y="570"/>
                </a:lnTo>
                <a:lnTo>
                  <a:pt x="11876" y="602"/>
                </a:lnTo>
                <a:cubicBezTo>
                  <a:pt x="11813" y="634"/>
                  <a:pt x="11718" y="697"/>
                  <a:pt x="11623" y="760"/>
                </a:cubicBezTo>
                <a:cubicBezTo>
                  <a:pt x="11623" y="729"/>
                  <a:pt x="11560" y="729"/>
                  <a:pt x="11528" y="697"/>
                </a:cubicBezTo>
                <a:cubicBezTo>
                  <a:pt x="11211" y="697"/>
                  <a:pt x="10040" y="1742"/>
                  <a:pt x="7538" y="4117"/>
                </a:cubicBezTo>
                <a:cubicBezTo>
                  <a:pt x="5384" y="5922"/>
                  <a:pt x="2819" y="8139"/>
                  <a:pt x="824" y="9881"/>
                </a:cubicBezTo>
                <a:lnTo>
                  <a:pt x="792" y="9881"/>
                </a:lnTo>
                <a:cubicBezTo>
                  <a:pt x="729" y="9279"/>
                  <a:pt x="7094" y="3864"/>
                  <a:pt x="11116" y="602"/>
                </a:cubicBezTo>
                <a:cubicBezTo>
                  <a:pt x="11116" y="570"/>
                  <a:pt x="11148" y="539"/>
                  <a:pt x="11148" y="539"/>
                </a:cubicBezTo>
                <a:cubicBezTo>
                  <a:pt x="11148" y="507"/>
                  <a:pt x="11148" y="475"/>
                  <a:pt x="11116" y="444"/>
                </a:cubicBezTo>
                <a:cubicBezTo>
                  <a:pt x="11021" y="349"/>
                  <a:pt x="10895" y="285"/>
                  <a:pt x="10736" y="285"/>
                </a:cubicBezTo>
                <a:lnTo>
                  <a:pt x="10673" y="285"/>
                </a:lnTo>
                <a:cubicBezTo>
                  <a:pt x="10673" y="285"/>
                  <a:pt x="10673" y="254"/>
                  <a:pt x="10673" y="254"/>
                </a:cubicBezTo>
                <a:cubicBezTo>
                  <a:pt x="10578" y="127"/>
                  <a:pt x="10451" y="64"/>
                  <a:pt x="10293" y="64"/>
                </a:cubicBezTo>
                <a:lnTo>
                  <a:pt x="10261" y="64"/>
                </a:lnTo>
                <a:cubicBezTo>
                  <a:pt x="9850" y="64"/>
                  <a:pt x="9153" y="444"/>
                  <a:pt x="8329" y="1045"/>
                </a:cubicBezTo>
                <a:cubicBezTo>
                  <a:pt x="8678" y="760"/>
                  <a:pt x="8994" y="475"/>
                  <a:pt x="9280" y="190"/>
                </a:cubicBezTo>
                <a:cubicBezTo>
                  <a:pt x="9343" y="159"/>
                  <a:pt x="9343" y="95"/>
                  <a:pt x="9311" y="32"/>
                </a:cubicBezTo>
                <a:cubicBezTo>
                  <a:pt x="9280" y="32"/>
                  <a:pt x="9248" y="0"/>
                  <a:pt x="9216" y="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43"/>
          <p:cNvSpPr/>
          <p:nvPr/>
        </p:nvSpPr>
        <p:spPr>
          <a:xfrm>
            <a:off x="1712639" y="2425797"/>
            <a:ext cx="2825705" cy="595305"/>
          </a:xfrm>
          <a:custGeom>
            <a:avLst/>
            <a:gdLst/>
            <a:ahLst/>
            <a:cxnLst/>
            <a:rect l="l" t="t" r="r" b="b"/>
            <a:pathLst>
              <a:path w="87946" h="18528" fill="none" extrusionOk="0">
                <a:moveTo>
                  <a:pt x="1" y="1173"/>
                </a:moveTo>
                <a:lnTo>
                  <a:pt x="10958" y="18020"/>
                </a:lnTo>
                <a:lnTo>
                  <a:pt x="31195" y="18527"/>
                </a:lnTo>
                <a:lnTo>
                  <a:pt x="40727" y="1"/>
                </a:lnTo>
                <a:lnTo>
                  <a:pt x="64542" y="223"/>
                </a:lnTo>
                <a:lnTo>
                  <a:pt x="87946" y="33"/>
                </a:lnTo>
              </a:path>
            </a:pathLst>
          </a:custGeom>
          <a:noFill/>
          <a:ln w="198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43"/>
          <p:cNvSpPr/>
          <p:nvPr/>
        </p:nvSpPr>
        <p:spPr>
          <a:xfrm>
            <a:off x="4538296" y="2053413"/>
            <a:ext cx="772341" cy="794703"/>
          </a:xfrm>
          <a:custGeom>
            <a:avLst/>
            <a:gdLst/>
            <a:ahLst/>
            <a:cxnLst/>
            <a:rect l="l" t="t" r="r" b="b"/>
            <a:pathLst>
              <a:path w="24038" h="24734" fill="none" extrusionOk="0">
                <a:moveTo>
                  <a:pt x="24038" y="12351"/>
                </a:moveTo>
                <a:cubicBezTo>
                  <a:pt x="24038" y="14568"/>
                  <a:pt x="23309" y="16531"/>
                  <a:pt x="22264" y="18336"/>
                </a:cubicBezTo>
                <a:cubicBezTo>
                  <a:pt x="21188" y="20173"/>
                  <a:pt x="20047" y="22168"/>
                  <a:pt x="18179" y="23245"/>
                </a:cubicBezTo>
                <a:cubicBezTo>
                  <a:pt x="16406" y="24258"/>
                  <a:pt x="14125" y="24733"/>
                  <a:pt x="11908" y="24733"/>
                </a:cubicBezTo>
                <a:cubicBezTo>
                  <a:pt x="9692" y="24733"/>
                  <a:pt x="7475" y="24163"/>
                  <a:pt x="5670" y="23150"/>
                </a:cubicBezTo>
                <a:cubicBezTo>
                  <a:pt x="3833" y="22073"/>
                  <a:pt x="2693" y="20141"/>
                  <a:pt x="1648" y="18273"/>
                </a:cubicBezTo>
                <a:cubicBezTo>
                  <a:pt x="603" y="16468"/>
                  <a:pt x="1" y="14568"/>
                  <a:pt x="1" y="12351"/>
                </a:cubicBezTo>
                <a:cubicBezTo>
                  <a:pt x="1" y="10134"/>
                  <a:pt x="191" y="7981"/>
                  <a:pt x="1236" y="6207"/>
                </a:cubicBezTo>
                <a:cubicBezTo>
                  <a:pt x="2313" y="4339"/>
                  <a:pt x="3865" y="2692"/>
                  <a:pt x="5701" y="1615"/>
                </a:cubicBezTo>
                <a:cubicBezTo>
                  <a:pt x="7506" y="602"/>
                  <a:pt x="9660" y="0"/>
                  <a:pt x="11908" y="0"/>
                </a:cubicBezTo>
                <a:cubicBezTo>
                  <a:pt x="14125" y="0"/>
                  <a:pt x="16057" y="982"/>
                  <a:pt x="17862" y="2027"/>
                </a:cubicBezTo>
                <a:cubicBezTo>
                  <a:pt x="19699" y="3104"/>
                  <a:pt x="21726" y="4212"/>
                  <a:pt x="22771" y="6080"/>
                </a:cubicBezTo>
                <a:cubicBezTo>
                  <a:pt x="23848" y="7854"/>
                  <a:pt x="24038" y="10134"/>
                  <a:pt x="24038" y="12351"/>
                </a:cubicBezTo>
                <a:close/>
              </a:path>
            </a:pathLst>
          </a:custGeom>
          <a:noFill/>
          <a:ln w="198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43"/>
          <p:cNvSpPr/>
          <p:nvPr/>
        </p:nvSpPr>
        <p:spPr>
          <a:xfrm>
            <a:off x="4628870" y="3882881"/>
            <a:ext cx="581039" cy="574934"/>
          </a:xfrm>
          <a:custGeom>
            <a:avLst/>
            <a:gdLst/>
            <a:ahLst/>
            <a:cxnLst/>
            <a:rect l="l" t="t" r="r" b="b"/>
            <a:pathLst>
              <a:path w="18084" h="17894" extrusionOk="0">
                <a:moveTo>
                  <a:pt x="14220" y="1838"/>
                </a:moveTo>
                <a:cubicBezTo>
                  <a:pt x="14252" y="1869"/>
                  <a:pt x="14252" y="1964"/>
                  <a:pt x="14220" y="2028"/>
                </a:cubicBezTo>
                <a:cubicBezTo>
                  <a:pt x="14220" y="2059"/>
                  <a:pt x="14220" y="2091"/>
                  <a:pt x="14220" y="2123"/>
                </a:cubicBezTo>
                <a:cubicBezTo>
                  <a:pt x="14188" y="2091"/>
                  <a:pt x="14188" y="2091"/>
                  <a:pt x="14188" y="2091"/>
                </a:cubicBezTo>
                <a:cubicBezTo>
                  <a:pt x="14157" y="2028"/>
                  <a:pt x="14093" y="1996"/>
                  <a:pt x="14030" y="1964"/>
                </a:cubicBezTo>
                <a:cubicBezTo>
                  <a:pt x="14125" y="1901"/>
                  <a:pt x="14188" y="1869"/>
                  <a:pt x="14220" y="1838"/>
                </a:cubicBezTo>
                <a:close/>
                <a:moveTo>
                  <a:pt x="13238" y="1901"/>
                </a:moveTo>
                <a:cubicBezTo>
                  <a:pt x="13206" y="1964"/>
                  <a:pt x="13143" y="2059"/>
                  <a:pt x="13080" y="2154"/>
                </a:cubicBezTo>
                <a:cubicBezTo>
                  <a:pt x="12921" y="2249"/>
                  <a:pt x="12763" y="2313"/>
                  <a:pt x="12573" y="2439"/>
                </a:cubicBezTo>
                <a:cubicBezTo>
                  <a:pt x="12890" y="2186"/>
                  <a:pt x="13080" y="2028"/>
                  <a:pt x="13238" y="1901"/>
                </a:cubicBezTo>
                <a:close/>
                <a:moveTo>
                  <a:pt x="13460" y="2218"/>
                </a:moveTo>
                <a:lnTo>
                  <a:pt x="13460" y="2218"/>
                </a:lnTo>
                <a:cubicBezTo>
                  <a:pt x="13396" y="2249"/>
                  <a:pt x="13333" y="2313"/>
                  <a:pt x="13270" y="2376"/>
                </a:cubicBezTo>
                <a:cubicBezTo>
                  <a:pt x="13080" y="2534"/>
                  <a:pt x="12890" y="2724"/>
                  <a:pt x="12700" y="2883"/>
                </a:cubicBezTo>
                <a:cubicBezTo>
                  <a:pt x="12890" y="2661"/>
                  <a:pt x="13080" y="2471"/>
                  <a:pt x="13206" y="2313"/>
                </a:cubicBezTo>
                <a:cubicBezTo>
                  <a:pt x="13301" y="2281"/>
                  <a:pt x="13396" y="2249"/>
                  <a:pt x="13460" y="2218"/>
                </a:cubicBezTo>
                <a:close/>
                <a:moveTo>
                  <a:pt x="10293" y="254"/>
                </a:moveTo>
                <a:cubicBezTo>
                  <a:pt x="10356" y="254"/>
                  <a:pt x="10388" y="254"/>
                  <a:pt x="10451" y="286"/>
                </a:cubicBezTo>
                <a:cubicBezTo>
                  <a:pt x="10420" y="286"/>
                  <a:pt x="10388" y="317"/>
                  <a:pt x="10356" y="349"/>
                </a:cubicBezTo>
                <a:cubicBezTo>
                  <a:pt x="10230" y="381"/>
                  <a:pt x="10071" y="444"/>
                  <a:pt x="9913" y="539"/>
                </a:cubicBezTo>
                <a:cubicBezTo>
                  <a:pt x="9913" y="507"/>
                  <a:pt x="9913" y="476"/>
                  <a:pt x="9913" y="444"/>
                </a:cubicBezTo>
                <a:cubicBezTo>
                  <a:pt x="9897" y="428"/>
                  <a:pt x="9873" y="420"/>
                  <a:pt x="9846" y="420"/>
                </a:cubicBezTo>
                <a:cubicBezTo>
                  <a:pt x="9818" y="420"/>
                  <a:pt x="9786" y="428"/>
                  <a:pt x="9755" y="444"/>
                </a:cubicBezTo>
                <a:cubicBezTo>
                  <a:pt x="9311" y="792"/>
                  <a:pt x="7221" y="2408"/>
                  <a:pt x="5099" y="4149"/>
                </a:cubicBezTo>
                <a:cubicBezTo>
                  <a:pt x="7189" y="2123"/>
                  <a:pt x="9406" y="254"/>
                  <a:pt x="10293" y="254"/>
                </a:cubicBezTo>
                <a:close/>
                <a:moveTo>
                  <a:pt x="12668" y="2598"/>
                </a:moveTo>
                <a:lnTo>
                  <a:pt x="12668" y="2598"/>
                </a:lnTo>
                <a:cubicBezTo>
                  <a:pt x="12161" y="3136"/>
                  <a:pt x="11306" y="3738"/>
                  <a:pt x="10325" y="4434"/>
                </a:cubicBezTo>
                <a:cubicBezTo>
                  <a:pt x="10451" y="4308"/>
                  <a:pt x="10546" y="4213"/>
                  <a:pt x="10673" y="4118"/>
                </a:cubicBezTo>
                <a:cubicBezTo>
                  <a:pt x="11465" y="3453"/>
                  <a:pt x="12161" y="2946"/>
                  <a:pt x="12668" y="2598"/>
                </a:cubicBezTo>
                <a:close/>
                <a:moveTo>
                  <a:pt x="4371" y="2566"/>
                </a:moveTo>
                <a:cubicBezTo>
                  <a:pt x="3421" y="3453"/>
                  <a:pt x="2534" y="4213"/>
                  <a:pt x="1932" y="4656"/>
                </a:cubicBezTo>
                <a:cubicBezTo>
                  <a:pt x="2281" y="4371"/>
                  <a:pt x="2692" y="3991"/>
                  <a:pt x="3072" y="3611"/>
                </a:cubicBezTo>
                <a:cubicBezTo>
                  <a:pt x="3516" y="3231"/>
                  <a:pt x="3959" y="2883"/>
                  <a:pt x="4371" y="2566"/>
                </a:cubicBezTo>
                <a:close/>
                <a:moveTo>
                  <a:pt x="1236" y="5321"/>
                </a:moveTo>
                <a:lnTo>
                  <a:pt x="1141" y="5384"/>
                </a:lnTo>
                <a:cubicBezTo>
                  <a:pt x="1172" y="5353"/>
                  <a:pt x="1172" y="5353"/>
                  <a:pt x="1204" y="5321"/>
                </a:cubicBezTo>
                <a:close/>
                <a:moveTo>
                  <a:pt x="16975" y="5004"/>
                </a:moveTo>
                <a:cubicBezTo>
                  <a:pt x="16975" y="5036"/>
                  <a:pt x="16975" y="5099"/>
                  <a:pt x="16975" y="5131"/>
                </a:cubicBezTo>
                <a:cubicBezTo>
                  <a:pt x="16848" y="5194"/>
                  <a:pt x="16690" y="5258"/>
                  <a:pt x="16500" y="5384"/>
                </a:cubicBezTo>
                <a:lnTo>
                  <a:pt x="16975" y="5004"/>
                </a:lnTo>
                <a:close/>
                <a:moveTo>
                  <a:pt x="17165" y="5258"/>
                </a:moveTo>
                <a:cubicBezTo>
                  <a:pt x="17165" y="5321"/>
                  <a:pt x="17165" y="5353"/>
                  <a:pt x="17102" y="5416"/>
                </a:cubicBezTo>
                <a:cubicBezTo>
                  <a:pt x="17133" y="5384"/>
                  <a:pt x="17133" y="5321"/>
                  <a:pt x="17165" y="5258"/>
                </a:cubicBezTo>
                <a:close/>
                <a:moveTo>
                  <a:pt x="9082" y="5210"/>
                </a:moveTo>
                <a:lnTo>
                  <a:pt x="9082" y="5210"/>
                </a:lnTo>
                <a:cubicBezTo>
                  <a:pt x="9021" y="5263"/>
                  <a:pt x="8960" y="5324"/>
                  <a:pt x="8899" y="5384"/>
                </a:cubicBezTo>
                <a:cubicBezTo>
                  <a:pt x="8836" y="5416"/>
                  <a:pt x="8741" y="5479"/>
                  <a:pt x="8678" y="5511"/>
                </a:cubicBezTo>
                <a:cubicBezTo>
                  <a:pt x="8803" y="5411"/>
                  <a:pt x="8948" y="5311"/>
                  <a:pt x="9082" y="5210"/>
                </a:cubicBezTo>
                <a:close/>
                <a:moveTo>
                  <a:pt x="16943" y="5353"/>
                </a:moveTo>
                <a:lnTo>
                  <a:pt x="16943" y="5353"/>
                </a:lnTo>
                <a:cubicBezTo>
                  <a:pt x="16880" y="5479"/>
                  <a:pt x="16817" y="5606"/>
                  <a:pt x="16690" y="5764"/>
                </a:cubicBezTo>
                <a:cubicBezTo>
                  <a:pt x="16405" y="5828"/>
                  <a:pt x="16057" y="5986"/>
                  <a:pt x="15645" y="6239"/>
                </a:cubicBezTo>
                <a:cubicBezTo>
                  <a:pt x="16215" y="5796"/>
                  <a:pt x="16658" y="5479"/>
                  <a:pt x="16943" y="5353"/>
                </a:cubicBezTo>
                <a:close/>
                <a:moveTo>
                  <a:pt x="16943" y="5954"/>
                </a:moveTo>
                <a:cubicBezTo>
                  <a:pt x="17038" y="5954"/>
                  <a:pt x="17102" y="5954"/>
                  <a:pt x="17165" y="5986"/>
                </a:cubicBezTo>
                <a:cubicBezTo>
                  <a:pt x="17007" y="6144"/>
                  <a:pt x="16595" y="6429"/>
                  <a:pt x="16088" y="6810"/>
                </a:cubicBezTo>
                <a:cubicBezTo>
                  <a:pt x="16437" y="6461"/>
                  <a:pt x="16722" y="6176"/>
                  <a:pt x="16943" y="5954"/>
                </a:cubicBezTo>
                <a:close/>
                <a:moveTo>
                  <a:pt x="13840" y="2123"/>
                </a:moveTo>
                <a:cubicBezTo>
                  <a:pt x="13935" y="2154"/>
                  <a:pt x="13998" y="2154"/>
                  <a:pt x="14030" y="2218"/>
                </a:cubicBezTo>
                <a:cubicBezTo>
                  <a:pt x="14062" y="2249"/>
                  <a:pt x="14093" y="2313"/>
                  <a:pt x="14062" y="2408"/>
                </a:cubicBezTo>
                <a:cubicBezTo>
                  <a:pt x="14062" y="2439"/>
                  <a:pt x="14062" y="2439"/>
                  <a:pt x="14062" y="2471"/>
                </a:cubicBezTo>
                <a:cubicBezTo>
                  <a:pt x="13935" y="2693"/>
                  <a:pt x="13745" y="2978"/>
                  <a:pt x="13491" y="3263"/>
                </a:cubicBezTo>
                <a:cubicBezTo>
                  <a:pt x="13206" y="3453"/>
                  <a:pt x="12890" y="3674"/>
                  <a:pt x="12573" y="3896"/>
                </a:cubicBezTo>
                <a:cubicBezTo>
                  <a:pt x="11148" y="4941"/>
                  <a:pt x="9248" y="6271"/>
                  <a:pt x="7411" y="7665"/>
                </a:cubicBezTo>
                <a:cubicBezTo>
                  <a:pt x="8994" y="6334"/>
                  <a:pt x="10926" y="4656"/>
                  <a:pt x="13396" y="2534"/>
                </a:cubicBezTo>
                <a:cubicBezTo>
                  <a:pt x="13555" y="2376"/>
                  <a:pt x="13713" y="2249"/>
                  <a:pt x="13840" y="2123"/>
                </a:cubicBezTo>
                <a:close/>
                <a:moveTo>
                  <a:pt x="12731" y="1362"/>
                </a:moveTo>
                <a:lnTo>
                  <a:pt x="12731" y="1394"/>
                </a:lnTo>
                <a:cubicBezTo>
                  <a:pt x="12700" y="1552"/>
                  <a:pt x="12605" y="1743"/>
                  <a:pt x="12415" y="2028"/>
                </a:cubicBezTo>
                <a:cubicBezTo>
                  <a:pt x="11085" y="2978"/>
                  <a:pt x="8773" y="4941"/>
                  <a:pt x="6556" y="6905"/>
                </a:cubicBezTo>
                <a:cubicBezTo>
                  <a:pt x="5923" y="7285"/>
                  <a:pt x="5321" y="7696"/>
                  <a:pt x="4719" y="8076"/>
                </a:cubicBezTo>
                <a:lnTo>
                  <a:pt x="12731" y="1362"/>
                </a:lnTo>
                <a:close/>
                <a:moveTo>
                  <a:pt x="14252" y="3484"/>
                </a:moveTo>
                <a:cubicBezTo>
                  <a:pt x="13872" y="3833"/>
                  <a:pt x="13460" y="4244"/>
                  <a:pt x="13016" y="4656"/>
                </a:cubicBezTo>
                <a:lnTo>
                  <a:pt x="8646" y="8298"/>
                </a:lnTo>
                <a:cubicBezTo>
                  <a:pt x="10040" y="7063"/>
                  <a:pt x="11401" y="5796"/>
                  <a:pt x="12478" y="4751"/>
                </a:cubicBezTo>
                <a:cubicBezTo>
                  <a:pt x="13175" y="4244"/>
                  <a:pt x="13777" y="3833"/>
                  <a:pt x="14252" y="3484"/>
                </a:cubicBezTo>
                <a:close/>
                <a:moveTo>
                  <a:pt x="14790" y="8076"/>
                </a:moveTo>
                <a:lnTo>
                  <a:pt x="14790" y="8076"/>
                </a:lnTo>
                <a:cubicBezTo>
                  <a:pt x="14537" y="8266"/>
                  <a:pt x="14283" y="8456"/>
                  <a:pt x="14030" y="8678"/>
                </a:cubicBezTo>
                <a:cubicBezTo>
                  <a:pt x="14157" y="8551"/>
                  <a:pt x="14283" y="8456"/>
                  <a:pt x="14378" y="8361"/>
                </a:cubicBezTo>
                <a:cubicBezTo>
                  <a:pt x="14410" y="8330"/>
                  <a:pt x="14442" y="8298"/>
                  <a:pt x="14473" y="8298"/>
                </a:cubicBezTo>
                <a:lnTo>
                  <a:pt x="14790" y="8076"/>
                </a:lnTo>
                <a:close/>
                <a:moveTo>
                  <a:pt x="7854" y="6303"/>
                </a:moveTo>
                <a:cubicBezTo>
                  <a:pt x="6778" y="7190"/>
                  <a:pt x="5606" y="8108"/>
                  <a:pt x="4497" y="8995"/>
                </a:cubicBezTo>
                <a:lnTo>
                  <a:pt x="7221" y="6683"/>
                </a:lnTo>
                <a:cubicBezTo>
                  <a:pt x="7284" y="6651"/>
                  <a:pt x="7348" y="6620"/>
                  <a:pt x="7379" y="6588"/>
                </a:cubicBezTo>
                <a:cubicBezTo>
                  <a:pt x="7538" y="6493"/>
                  <a:pt x="7696" y="6398"/>
                  <a:pt x="7854" y="6303"/>
                </a:cubicBezTo>
                <a:close/>
                <a:moveTo>
                  <a:pt x="3769" y="5828"/>
                </a:moveTo>
                <a:lnTo>
                  <a:pt x="3769" y="5828"/>
                </a:lnTo>
                <a:cubicBezTo>
                  <a:pt x="2281" y="7316"/>
                  <a:pt x="1077" y="8646"/>
                  <a:pt x="697" y="9026"/>
                </a:cubicBezTo>
                <a:cubicBezTo>
                  <a:pt x="697" y="8995"/>
                  <a:pt x="697" y="8963"/>
                  <a:pt x="697" y="8931"/>
                </a:cubicBezTo>
                <a:cubicBezTo>
                  <a:pt x="729" y="8773"/>
                  <a:pt x="792" y="8615"/>
                  <a:pt x="919" y="8425"/>
                </a:cubicBezTo>
                <a:cubicBezTo>
                  <a:pt x="1141" y="8171"/>
                  <a:pt x="1457" y="7823"/>
                  <a:pt x="1837" y="7443"/>
                </a:cubicBezTo>
                <a:cubicBezTo>
                  <a:pt x="2376" y="7000"/>
                  <a:pt x="3041" y="6429"/>
                  <a:pt x="3769" y="5828"/>
                </a:cubicBezTo>
                <a:close/>
                <a:moveTo>
                  <a:pt x="12161" y="3326"/>
                </a:moveTo>
                <a:cubicBezTo>
                  <a:pt x="8709" y="6303"/>
                  <a:pt x="6081" y="8551"/>
                  <a:pt x="4212" y="10103"/>
                </a:cubicBezTo>
                <a:cubicBezTo>
                  <a:pt x="5796" y="8520"/>
                  <a:pt x="7189" y="7190"/>
                  <a:pt x="8424" y="6081"/>
                </a:cubicBezTo>
                <a:cubicBezTo>
                  <a:pt x="8678" y="5859"/>
                  <a:pt x="8931" y="5638"/>
                  <a:pt x="9185" y="5448"/>
                </a:cubicBezTo>
                <a:cubicBezTo>
                  <a:pt x="10325" y="4688"/>
                  <a:pt x="11370" y="3959"/>
                  <a:pt x="12161" y="3326"/>
                </a:cubicBezTo>
                <a:close/>
                <a:moveTo>
                  <a:pt x="6048" y="9713"/>
                </a:moveTo>
                <a:cubicBezTo>
                  <a:pt x="5705" y="9976"/>
                  <a:pt x="5379" y="10229"/>
                  <a:pt x="5068" y="10451"/>
                </a:cubicBezTo>
                <a:cubicBezTo>
                  <a:pt x="5226" y="10325"/>
                  <a:pt x="5384" y="10198"/>
                  <a:pt x="5543" y="10071"/>
                </a:cubicBezTo>
                <a:cubicBezTo>
                  <a:pt x="5711" y="9954"/>
                  <a:pt x="5879" y="9836"/>
                  <a:pt x="6048" y="9713"/>
                </a:cubicBezTo>
                <a:close/>
                <a:moveTo>
                  <a:pt x="3386" y="8269"/>
                </a:moveTo>
                <a:cubicBezTo>
                  <a:pt x="2137" y="9406"/>
                  <a:pt x="1117" y="10351"/>
                  <a:pt x="634" y="10800"/>
                </a:cubicBezTo>
                <a:cubicBezTo>
                  <a:pt x="761" y="10578"/>
                  <a:pt x="1077" y="10230"/>
                  <a:pt x="1552" y="9755"/>
                </a:cubicBezTo>
                <a:cubicBezTo>
                  <a:pt x="2014" y="9438"/>
                  <a:pt x="2634" y="8930"/>
                  <a:pt x="3386" y="8269"/>
                </a:cubicBezTo>
                <a:close/>
                <a:moveTo>
                  <a:pt x="16532" y="6018"/>
                </a:moveTo>
                <a:lnTo>
                  <a:pt x="16532" y="6018"/>
                </a:lnTo>
                <a:cubicBezTo>
                  <a:pt x="16342" y="6239"/>
                  <a:pt x="16120" y="6493"/>
                  <a:pt x="15867" y="6746"/>
                </a:cubicBezTo>
                <a:cubicBezTo>
                  <a:pt x="15423" y="7158"/>
                  <a:pt x="14917" y="7633"/>
                  <a:pt x="14347" y="8140"/>
                </a:cubicBezTo>
                <a:cubicBezTo>
                  <a:pt x="13080" y="9121"/>
                  <a:pt x="11560" y="10293"/>
                  <a:pt x="10135" y="11433"/>
                </a:cubicBezTo>
                <a:cubicBezTo>
                  <a:pt x="10105" y="11463"/>
                  <a:pt x="10046" y="11493"/>
                  <a:pt x="10013" y="11523"/>
                </a:cubicBezTo>
                <a:lnTo>
                  <a:pt x="10013" y="11523"/>
                </a:lnTo>
                <a:cubicBezTo>
                  <a:pt x="11310" y="10290"/>
                  <a:pt x="12606" y="9025"/>
                  <a:pt x="13682" y="7918"/>
                </a:cubicBezTo>
                <a:cubicBezTo>
                  <a:pt x="14822" y="6968"/>
                  <a:pt x="15835" y="6271"/>
                  <a:pt x="16532" y="6018"/>
                </a:cubicBezTo>
                <a:close/>
                <a:moveTo>
                  <a:pt x="12795" y="4023"/>
                </a:moveTo>
                <a:cubicBezTo>
                  <a:pt x="12351" y="4434"/>
                  <a:pt x="11876" y="4878"/>
                  <a:pt x="11306" y="5353"/>
                </a:cubicBezTo>
                <a:cubicBezTo>
                  <a:pt x="9501" y="6683"/>
                  <a:pt x="7316" y="8330"/>
                  <a:pt x="5511" y="9850"/>
                </a:cubicBezTo>
                <a:cubicBezTo>
                  <a:pt x="4592" y="10483"/>
                  <a:pt x="3769" y="11085"/>
                  <a:pt x="3104" y="11560"/>
                </a:cubicBezTo>
                <a:cubicBezTo>
                  <a:pt x="5479" y="9185"/>
                  <a:pt x="10103" y="5891"/>
                  <a:pt x="12700" y="4086"/>
                </a:cubicBezTo>
                <a:cubicBezTo>
                  <a:pt x="12731" y="4054"/>
                  <a:pt x="12763" y="4023"/>
                  <a:pt x="12795" y="4023"/>
                </a:cubicBezTo>
                <a:close/>
                <a:moveTo>
                  <a:pt x="5479" y="7823"/>
                </a:moveTo>
                <a:lnTo>
                  <a:pt x="5194" y="8076"/>
                </a:lnTo>
                <a:cubicBezTo>
                  <a:pt x="4466" y="8710"/>
                  <a:pt x="3801" y="9280"/>
                  <a:pt x="3199" y="9818"/>
                </a:cubicBezTo>
                <a:lnTo>
                  <a:pt x="1046" y="11623"/>
                </a:lnTo>
                <a:cubicBezTo>
                  <a:pt x="1014" y="11655"/>
                  <a:pt x="982" y="11718"/>
                  <a:pt x="1014" y="11750"/>
                </a:cubicBezTo>
                <a:cubicBezTo>
                  <a:pt x="1046" y="11782"/>
                  <a:pt x="1046" y="11782"/>
                  <a:pt x="1046" y="11782"/>
                </a:cubicBezTo>
                <a:cubicBezTo>
                  <a:pt x="1014" y="11813"/>
                  <a:pt x="982" y="11845"/>
                  <a:pt x="982" y="11845"/>
                </a:cubicBezTo>
                <a:cubicBezTo>
                  <a:pt x="951" y="11813"/>
                  <a:pt x="951" y="11750"/>
                  <a:pt x="951" y="11655"/>
                </a:cubicBezTo>
                <a:cubicBezTo>
                  <a:pt x="982" y="11402"/>
                  <a:pt x="1236" y="11053"/>
                  <a:pt x="1647" y="10673"/>
                </a:cubicBezTo>
                <a:lnTo>
                  <a:pt x="2851" y="9660"/>
                </a:lnTo>
                <a:cubicBezTo>
                  <a:pt x="3611" y="9090"/>
                  <a:pt x="4529" y="8456"/>
                  <a:pt x="5479" y="7823"/>
                </a:cubicBezTo>
                <a:close/>
                <a:moveTo>
                  <a:pt x="17830" y="8425"/>
                </a:moveTo>
                <a:lnTo>
                  <a:pt x="17830" y="8425"/>
                </a:lnTo>
                <a:cubicBezTo>
                  <a:pt x="17577" y="9026"/>
                  <a:pt x="16152" y="10388"/>
                  <a:pt x="14347" y="11940"/>
                </a:cubicBezTo>
                <a:cubicBezTo>
                  <a:pt x="15962" y="10356"/>
                  <a:pt x="17355" y="8931"/>
                  <a:pt x="17830" y="8425"/>
                </a:cubicBezTo>
                <a:close/>
                <a:moveTo>
                  <a:pt x="13903" y="6271"/>
                </a:moveTo>
                <a:cubicBezTo>
                  <a:pt x="12130" y="7918"/>
                  <a:pt x="9406" y="10166"/>
                  <a:pt x="6841" y="12162"/>
                </a:cubicBezTo>
                <a:lnTo>
                  <a:pt x="13903" y="6271"/>
                </a:lnTo>
                <a:close/>
                <a:moveTo>
                  <a:pt x="2946" y="11402"/>
                </a:moveTo>
                <a:cubicBezTo>
                  <a:pt x="2724" y="11655"/>
                  <a:pt x="2502" y="11877"/>
                  <a:pt x="2312" y="12098"/>
                </a:cubicBezTo>
                <a:cubicBezTo>
                  <a:pt x="2217" y="12162"/>
                  <a:pt x="2122" y="12225"/>
                  <a:pt x="2027" y="12288"/>
                </a:cubicBezTo>
                <a:cubicBezTo>
                  <a:pt x="2249" y="12067"/>
                  <a:pt x="2471" y="11845"/>
                  <a:pt x="2661" y="11655"/>
                </a:cubicBezTo>
                <a:cubicBezTo>
                  <a:pt x="2756" y="11560"/>
                  <a:pt x="2851" y="11497"/>
                  <a:pt x="2946" y="11402"/>
                </a:cubicBezTo>
                <a:close/>
                <a:moveTo>
                  <a:pt x="6113" y="7950"/>
                </a:moveTo>
                <a:lnTo>
                  <a:pt x="6113" y="7950"/>
                </a:lnTo>
                <a:cubicBezTo>
                  <a:pt x="5036" y="8995"/>
                  <a:pt x="3832" y="10198"/>
                  <a:pt x="2502" y="11497"/>
                </a:cubicBezTo>
                <a:cubicBezTo>
                  <a:pt x="1774" y="12130"/>
                  <a:pt x="1299" y="12478"/>
                  <a:pt x="1109" y="12605"/>
                </a:cubicBezTo>
                <a:cubicBezTo>
                  <a:pt x="1109" y="12573"/>
                  <a:pt x="1109" y="12573"/>
                  <a:pt x="1109" y="12542"/>
                </a:cubicBezTo>
                <a:cubicBezTo>
                  <a:pt x="1141" y="12193"/>
                  <a:pt x="1616" y="11623"/>
                  <a:pt x="2344" y="10895"/>
                </a:cubicBezTo>
                <a:cubicBezTo>
                  <a:pt x="3294" y="10198"/>
                  <a:pt x="4656" y="9121"/>
                  <a:pt x="6113" y="7950"/>
                </a:cubicBezTo>
                <a:close/>
                <a:moveTo>
                  <a:pt x="3864" y="11275"/>
                </a:moveTo>
                <a:lnTo>
                  <a:pt x="3864" y="11275"/>
                </a:lnTo>
                <a:cubicBezTo>
                  <a:pt x="3611" y="11497"/>
                  <a:pt x="3357" y="11718"/>
                  <a:pt x="3136" y="11940"/>
                </a:cubicBezTo>
                <a:cubicBezTo>
                  <a:pt x="2597" y="12383"/>
                  <a:pt x="2186" y="12700"/>
                  <a:pt x="1901" y="12922"/>
                </a:cubicBezTo>
                <a:cubicBezTo>
                  <a:pt x="2059" y="12732"/>
                  <a:pt x="2217" y="12510"/>
                  <a:pt x="2439" y="12257"/>
                </a:cubicBezTo>
                <a:cubicBezTo>
                  <a:pt x="2819" y="11972"/>
                  <a:pt x="3326" y="11655"/>
                  <a:pt x="3864" y="11275"/>
                </a:cubicBezTo>
                <a:close/>
                <a:moveTo>
                  <a:pt x="17228" y="10958"/>
                </a:moveTo>
                <a:cubicBezTo>
                  <a:pt x="17102" y="11180"/>
                  <a:pt x="16658" y="11655"/>
                  <a:pt x="16025" y="12257"/>
                </a:cubicBezTo>
                <a:cubicBezTo>
                  <a:pt x="15645" y="12542"/>
                  <a:pt x="15170" y="12890"/>
                  <a:pt x="14695" y="13270"/>
                </a:cubicBezTo>
                <a:cubicBezTo>
                  <a:pt x="15740" y="12257"/>
                  <a:pt x="16848" y="11180"/>
                  <a:pt x="17228" y="10958"/>
                </a:cubicBezTo>
                <a:close/>
                <a:moveTo>
                  <a:pt x="9311" y="7443"/>
                </a:moveTo>
                <a:lnTo>
                  <a:pt x="9311" y="7443"/>
                </a:lnTo>
                <a:cubicBezTo>
                  <a:pt x="6461" y="10071"/>
                  <a:pt x="3484" y="12637"/>
                  <a:pt x="2154" y="13333"/>
                </a:cubicBezTo>
                <a:cubicBezTo>
                  <a:pt x="2407" y="13017"/>
                  <a:pt x="2756" y="12605"/>
                  <a:pt x="3199" y="12162"/>
                </a:cubicBezTo>
                <a:cubicBezTo>
                  <a:pt x="3769" y="11718"/>
                  <a:pt x="4466" y="11180"/>
                  <a:pt x="5163" y="10673"/>
                </a:cubicBezTo>
                <a:cubicBezTo>
                  <a:pt x="6461" y="9660"/>
                  <a:pt x="7918" y="8551"/>
                  <a:pt x="9311" y="7443"/>
                </a:cubicBezTo>
                <a:close/>
                <a:moveTo>
                  <a:pt x="2217" y="12922"/>
                </a:moveTo>
                <a:lnTo>
                  <a:pt x="2217" y="12922"/>
                </a:lnTo>
                <a:cubicBezTo>
                  <a:pt x="2059" y="13143"/>
                  <a:pt x="1932" y="13302"/>
                  <a:pt x="1837" y="13460"/>
                </a:cubicBezTo>
                <a:cubicBezTo>
                  <a:pt x="1774" y="13492"/>
                  <a:pt x="1679" y="13523"/>
                  <a:pt x="1647" y="13523"/>
                </a:cubicBezTo>
                <a:cubicBezTo>
                  <a:pt x="1647" y="13492"/>
                  <a:pt x="1647" y="13460"/>
                  <a:pt x="1647" y="13428"/>
                </a:cubicBezTo>
                <a:cubicBezTo>
                  <a:pt x="1742" y="13333"/>
                  <a:pt x="1964" y="13143"/>
                  <a:pt x="2217" y="12922"/>
                </a:cubicBezTo>
                <a:close/>
                <a:moveTo>
                  <a:pt x="9533" y="7855"/>
                </a:moveTo>
                <a:lnTo>
                  <a:pt x="9533" y="7855"/>
                </a:lnTo>
                <a:cubicBezTo>
                  <a:pt x="8488" y="8773"/>
                  <a:pt x="7443" y="9723"/>
                  <a:pt x="6461" y="10610"/>
                </a:cubicBezTo>
                <a:cubicBezTo>
                  <a:pt x="4846" y="12003"/>
                  <a:pt x="3421" y="13175"/>
                  <a:pt x="2534" y="13713"/>
                </a:cubicBezTo>
                <a:lnTo>
                  <a:pt x="9533" y="7855"/>
                </a:lnTo>
                <a:close/>
                <a:moveTo>
                  <a:pt x="9818" y="11212"/>
                </a:moveTo>
                <a:lnTo>
                  <a:pt x="9818" y="11212"/>
                </a:lnTo>
                <a:cubicBezTo>
                  <a:pt x="9216" y="11782"/>
                  <a:pt x="8646" y="12383"/>
                  <a:pt x="8108" y="12953"/>
                </a:cubicBezTo>
                <a:cubicBezTo>
                  <a:pt x="8044" y="12985"/>
                  <a:pt x="7981" y="13017"/>
                  <a:pt x="7918" y="13048"/>
                </a:cubicBezTo>
                <a:cubicBezTo>
                  <a:pt x="7601" y="13302"/>
                  <a:pt x="7316" y="13492"/>
                  <a:pt x="7063" y="13713"/>
                </a:cubicBezTo>
                <a:cubicBezTo>
                  <a:pt x="7949" y="12890"/>
                  <a:pt x="8899" y="12035"/>
                  <a:pt x="9818" y="11212"/>
                </a:cubicBezTo>
                <a:close/>
                <a:moveTo>
                  <a:pt x="3167" y="12922"/>
                </a:moveTo>
                <a:lnTo>
                  <a:pt x="1901" y="13998"/>
                </a:lnTo>
                <a:cubicBezTo>
                  <a:pt x="1901" y="13967"/>
                  <a:pt x="1901" y="13935"/>
                  <a:pt x="1901" y="13903"/>
                </a:cubicBezTo>
                <a:cubicBezTo>
                  <a:pt x="1901" y="13840"/>
                  <a:pt x="1932" y="13745"/>
                  <a:pt x="1996" y="13618"/>
                </a:cubicBezTo>
                <a:cubicBezTo>
                  <a:pt x="2281" y="13492"/>
                  <a:pt x="2692" y="13270"/>
                  <a:pt x="3167" y="12922"/>
                </a:cubicBezTo>
                <a:close/>
                <a:moveTo>
                  <a:pt x="1742" y="13713"/>
                </a:moveTo>
                <a:cubicBezTo>
                  <a:pt x="1711" y="13777"/>
                  <a:pt x="1711" y="13840"/>
                  <a:pt x="1679" y="13872"/>
                </a:cubicBezTo>
                <a:cubicBezTo>
                  <a:pt x="1679" y="13935"/>
                  <a:pt x="1679" y="13967"/>
                  <a:pt x="1679" y="14030"/>
                </a:cubicBezTo>
                <a:cubicBezTo>
                  <a:pt x="1616" y="13935"/>
                  <a:pt x="1584" y="13840"/>
                  <a:pt x="1584" y="13713"/>
                </a:cubicBezTo>
                <a:close/>
                <a:moveTo>
                  <a:pt x="10958" y="11085"/>
                </a:moveTo>
                <a:lnTo>
                  <a:pt x="10958" y="11085"/>
                </a:lnTo>
                <a:cubicBezTo>
                  <a:pt x="10135" y="11782"/>
                  <a:pt x="9343" y="12447"/>
                  <a:pt x="8646" y="13017"/>
                </a:cubicBezTo>
                <a:cubicBezTo>
                  <a:pt x="7886" y="13682"/>
                  <a:pt x="7253" y="14188"/>
                  <a:pt x="6746" y="14632"/>
                </a:cubicBezTo>
                <a:cubicBezTo>
                  <a:pt x="6936" y="14442"/>
                  <a:pt x="7094" y="14252"/>
                  <a:pt x="7284" y="14062"/>
                </a:cubicBezTo>
                <a:cubicBezTo>
                  <a:pt x="8139" y="13333"/>
                  <a:pt x="9153" y="12478"/>
                  <a:pt x="10261" y="11592"/>
                </a:cubicBezTo>
                <a:cubicBezTo>
                  <a:pt x="10483" y="11433"/>
                  <a:pt x="10705" y="11243"/>
                  <a:pt x="10958" y="11085"/>
                </a:cubicBezTo>
                <a:close/>
                <a:moveTo>
                  <a:pt x="8424" y="12193"/>
                </a:moveTo>
                <a:lnTo>
                  <a:pt x="8424" y="12193"/>
                </a:lnTo>
                <a:cubicBezTo>
                  <a:pt x="7253" y="13238"/>
                  <a:pt x="6208" y="14188"/>
                  <a:pt x="5448" y="14885"/>
                </a:cubicBezTo>
                <a:cubicBezTo>
                  <a:pt x="5099" y="15170"/>
                  <a:pt x="4846" y="15360"/>
                  <a:pt x="4656" y="15518"/>
                </a:cubicBezTo>
                <a:cubicBezTo>
                  <a:pt x="4497" y="15613"/>
                  <a:pt x="4371" y="15645"/>
                  <a:pt x="4244" y="15708"/>
                </a:cubicBezTo>
                <a:lnTo>
                  <a:pt x="8424" y="12193"/>
                </a:lnTo>
                <a:close/>
                <a:moveTo>
                  <a:pt x="6714" y="13333"/>
                </a:moveTo>
                <a:lnTo>
                  <a:pt x="6714" y="13333"/>
                </a:lnTo>
                <a:cubicBezTo>
                  <a:pt x="5733" y="14157"/>
                  <a:pt x="4751" y="14980"/>
                  <a:pt x="3864" y="15740"/>
                </a:cubicBezTo>
                <a:cubicBezTo>
                  <a:pt x="3832" y="15740"/>
                  <a:pt x="3769" y="15708"/>
                  <a:pt x="3737" y="15708"/>
                </a:cubicBezTo>
                <a:cubicBezTo>
                  <a:pt x="4086" y="15423"/>
                  <a:pt x="5226" y="14505"/>
                  <a:pt x="6714" y="13333"/>
                </a:cubicBezTo>
                <a:close/>
                <a:moveTo>
                  <a:pt x="12098" y="12827"/>
                </a:moveTo>
                <a:cubicBezTo>
                  <a:pt x="10578" y="14283"/>
                  <a:pt x="9026" y="15645"/>
                  <a:pt x="7854" y="16405"/>
                </a:cubicBezTo>
                <a:cubicBezTo>
                  <a:pt x="7918" y="16342"/>
                  <a:pt x="7981" y="16279"/>
                  <a:pt x="8044" y="16215"/>
                </a:cubicBezTo>
                <a:lnTo>
                  <a:pt x="12098" y="12827"/>
                </a:lnTo>
                <a:close/>
                <a:moveTo>
                  <a:pt x="15518" y="11908"/>
                </a:moveTo>
                <a:lnTo>
                  <a:pt x="15518" y="11908"/>
                </a:lnTo>
                <a:cubicBezTo>
                  <a:pt x="13998" y="13492"/>
                  <a:pt x="11908" y="15582"/>
                  <a:pt x="10356" y="16722"/>
                </a:cubicBezTo>
                <a:lnTo>
                  <a:pt x="15518" y="11908"/>
                </a:lnTo>
                <a:close/>
                <a:moveTo>
                  <a:pt x="6398" y="16754"/>
                </a:moveTo>
                <a:lnTo>
                  <a:pt x="6398" y="16754"/>
                </a:lnTo>
                <a:cubicBezTo>
                  <a:pt x="6366" y="16817"/>
                  <a:pt x="6334" y="16880"/>
                  <a:pt x="6334" y="16912"/>
                </a:cubicBezTo>
                <a:cubicBezTo>
                  <a:pt x="6303" y="16912"/>
                  <a:pt x="6271" y="16880"/>
                  <a:pt x="6271" y="16880"/>
                </a:cubicBezTo>
                <a:lnTo>
                  <a:pt x="6398" y="16754"/>
                </a:lnTo>
                <a:close/>
                <a:moveTo>
                  <a:pt x="16785" y="7950"/>
                </a:moveTo>
                <a:lnTo>
                  <a:pt x="16785" y="7950"/>
                </a:lnTo>
                <a:cubicBezTo>
                  <a:pt x="16247" y="8551"/>
                  <a:pt x="15360" y="9501"/>
                  <a:pt x="14378" y="10546"/>
                </a:cubicBezTo>
                <a:cubicBezTo>
                  <a:pt x="12225" y="12288"/>
                  <a:pt x="9501" y="14537"/>
                  <a:pt x="8044" y="15962"/>
                </a:cubicBezTo>
                <a:lnTo>
                  <a:pt x="6968" y="16849"/>
                </a:lnTo>
                <a:cubicBezTo>
                  <a:pt x="6809" y="16912"/>
                  <a:pt x="6651" y="16944"/>
                  <a:pt x="6524" y="16944"/>
                </a:cubicBezTo>
                <a:cubicBezTo>
                  <a:pt x="6588" y="16754"/>
                  <a:pt x="6746" y="16532"/>
                  <a:pt x="6936" y="16279"/>
                </a:cubicBezTo>
                <a:lnTo>
                  <a:pt x="12985" y="10863"/>
                </a:lnTo>
                <a:cubicBezTo>
                  <a:pt x="14505" y="9660"/>
                  <a:pt x="15962" y="8583"/>
                  <a:pt x="16785" y="7950"/>
                </a:cubicBezTo>
                <a:close/>
                <a:moveTo>
                  <a:pt x="6607" y="17144"/>
                </a:moveTo>
                <a:lnTo>
                  <a:pt x="6461" y="17260"/>
                </a:lnTo>
                <a:cubicBezTo>
                  <a:pt x="6461" y="17229"/>
                  <a:pt x="6461" y="17197"/>
                  <a:pt x="6461" y="17165"/>
                </a:cubicBezTo>
                <a:lnTo>
                  <a:pt x="6493" y="17165"/>
                </a:lnTo>
                <a:cubicBezTo>
                  <a:pt x="6521" y="17165"/>
                  <a:pt x="6573" y="17165"/>
                  <a:pt x="6607" y="17144"/>
                </a:cubicBezTo>
                <a:close/>
                <a:moveTo>
                  <a:pt x="16373" y="13112"/>
                </a:moveTo>
                <a:lnTo>
                  <a:pt x="16373" y="13112"/>
                </a:lnTo>
                <a:cubicBezTo>
                  <a:pt x="15867" y="13618"/>
                  <a:pt x="15487" y="14030"/>
                  <a:pt x="15170" y="14378"/>
                </a:cubicBezTo>
                <a:cubicBezTo>
                  <a:pt x="13808" y="15740"/>
                  <a:pt x="12161" y="17260"/>
                  <a:pt x="11623" y="17260"/>
                </a:cubicBezTo>
                <a:lnTo>
                  <a:pt x="11528" y="17260"/>
                </a:lnTo>
                <a:cubicBezTo>
                  <a:pt x="11496" y="16975"/>
                  <a:pt x="13333" y="15518"/>
                  <a:pt x="14537" y="14568"/>
                </a:cubicBezTo>
                <a:cubicBezTo>
                  <a:pt x="15265" y="13998"/>
                  <a:pt x="15898" y="13523"/>
                  <a:pt x="16373" y="13112"/>
                </a:cubicBezTo>
                <a:close/>
                <a:moveTo>
                  <a:pt x="9216" y="1"/>
                </a:moveTo>
                <a:cubicBezTo>
                  <a:pt x="9058" y="1"/>
                  <a:pt x="8488" y="507"/>
                  <a:pt x="6239" y="2566"/>
                </a:cubicBezTo>
                <a:cubicBezTo>
                  <a:pt x="4656" y="4054"/>
                  <a:pt x="2122" y="6366"/>
                  <a:pt x="1172" y="7000"/>
                </a:cubicBezTo>
                <a:lnTo>
                  <a:pt x="8488" y="222"/>
                </a:lnTo>
                <a:cubicBezTo>
                  <a:pt x="8519" y="191"/>
                  <a:pt x="8519" y="127"/>
                  <a:pt x="8488" y="64"/>
                </a:cubicBezTo>
                <a:cubicBezTo>
                  <a:pt x="8456" y="64"/>
                  <a:pt x="8456" y="32"/>
                  <a:pt x="8424" y="32"/>
                </a:cubicBezTo>
                <a:cubicBezTo>
                  <a:pt x="8329" y="32"/>
                  <a:pt x="8329" y="32"/>
                  <a:pt x="5258" y="2693"/>
                </a:cubicBezTo>
                <a:cubicBezTo>
                  <a:pt x="4339" y="3453"/>
                  <a:pt x="3294" y="4371"/>
                  <a:pt x="2407" y="5131"/>
                </a:cubicBezTo>
                <a:lnTo>
                  <a:pt x="7506" y="349"/>
                </a:lnTo>
                <a:cubicBezTo>
                  <a:pt x="7538" y="286"/>
                  <a:pt x="7538" y="222"/>
                  <a:pt x="7506" y="191"/>
                </a:cubicBezTo>
                <a:cubicBezTo>
                  <a:pt x="7490" y="175"/>
                  <a:pt x="7466" y="167"/>
                  <a:pt x="7443" y="167"/>
                </a:cubicBezTo>
                <a:cubicBezTo>
                  <a:pt x="7419" y="167"/>
                  <a:pt x="7395" y="175"/>
                  <a:pt x="7379" y="191"/>
                </a:cubicBezTo>
                <a:lnTo>
                  <a:pt x="6208" y="1172"/>
                </a:lnTo>
                <a:cubicBezTo>
                  <a:pt x="6208" y="1172"/>
                  <a:pt x="6208" y="1141"/>
                  <a:pt x="6239" y="1141"/>
                </a:cubicBezTo>
                <a:cubicBezTo>
                  <a:pt x="6619" y="824"/>
                  <a:pt x="6714" y="729"/>
                  <a:pt x="6714" y="666"/>
                </a:cubicBezTo>
                <a:cubicBezTo>
                  <a:pt x="6714" y="634"/>
                  <a:pt x="6714" y="602"/>
                  <a:pt x="6683" y="571"/>
                </a:cubicBezTo>
                <a:cubicBezTo>
                  <a:pt x="6683" y="539"/>
                  <a:pt x="6651" y="539"/>
                  <a:pt x="6619" y="539"/>
                </a:cubicBezTo>
                <a:cubicBezTo>
                  <a:pt x="6588" y="539"/>
                  <a:pt x="6556" y="539"/>
                  <a:pt x="6556" y="571"/>
                </a:cubicBezTo>
                <a:cubicBezTo>
                  <a:pt x="6398" y="697"/>
                  <a:pt x="6239" y="856"/>
                  <a:pt x="6113" y="982"/>
                </a:cubicBezTo>
                <a:cubicBezTo>
                  <a:pt x="5796" y="1236"/>
                  <a:pt x="5353" y="1552"/>
                  <a:pt x="4941" y="1901"/>
                </a:cubicBezTo>
                <a:cubicBezTo>
                  <a:pt x="4592" y="2154"/>
                  <a:pt x="4276" y="2408"/>
                  <a:pt x="3959" y="2661"/>
                </a:cubicBezTo>
                <a:cubicBezTo>
                  <a:pt x="4212" y="2344"/>
                  <a:pt x="4371" y="2091"/>
                  <a:pt x="4402" y="1901"/>
                </a:cubicBezTo>
                <a:cubicBezTo>
                  <a:pt x="4402" y="1806"/>
                  <a:pt x="4371" y="1711"/>
                  <a:pt x="4339" y="1679"/>
                </a:cubicBezTo>
                <a:cubicBezTo>
                  <a:pt x="4307" y="1647"/>
                  <a:pt x="4276" y="1647"/>
                  <a:pt x="4244" y="1647"/>
                </a:cubicBezTo>
                <a:lnTo>
                  <a:pt x="4181" y="1647"/>
                </a:lnTo>
                <a:cubicBezTo>
                  <a:pt x="3674" y="2186"/>
                  <a:pt x="3072" y="2724"/>
                  <a:pt x="2914" y="2788"/>
                </a:cubicBezTo>
                <a:cubicBezTo>
                  <a:pt x="2882" y="2788"/>
                  <a:pt x="2851" y="2788"/>
                  <a:pt x="2819" y="2819"/>
                </a:cubicBezTo>
                <a:cubicBezTo>
                  <a:pt x="2756" y="2851"/>
                  <a:pt x="2756" y="2914"/>
                  <a:pt x="2787" y="2946"/>
                </a:cubicBezTo>
                <a:cubicBezTo>
                  <a:pt x="2819" y="2978"/>
                  <a:pt x="2851" y="3009"/>
                  <a:pt x="2882" y="3009"/>
                </a:cubicBezTo>
                <a:cubicBezTo>
                  <a:pt x="3104" y="3009"/>
                  <a:pt x="3737" y="2408"/>
                  <a:pt x="4181" y="1964"/>
                </a:cubicBezTo>
                <a:lnTo>
                  <a:pt x="4181" y="1964"/>
                </a:lnTo>
                <a:cubicBezTo>
                  <a:pt x="4054" y="2281"/>
                  <a:pt x="3547" y="2883"/>
                  <a:pt x="2914" y="3484"/>
                </a:cubicBezTo>
                <a:cubicBezTo>
                  <a:pt x="2122" y="4149"/>
                  <a:pt x="1521" y="4688"/>
                  <a:pt x="1172" y="5068"/>
                </a:cubicBezTo>
                <a:cubicBezTo>
                  <a:pt x="1141" y="5099"/>
                  <a:pt x="1109" y="5131"/>
                  <a:pt x="1077" y="5163"/>
                </a:cubicBezTo>
                <a:cubicBezTo>
                  <a:pt x="1077" y="5163"/>
                  <a:pt x="1046" y="5194"/>
                  <a:pt x="1046" y="5226"/>
                </a:cubicBezTo>
                <a:cubicBezTo>
                  <a:pt x="951" y="5353"/>
                  <a:pt x="887" y="5479"/>
                  <a:pt x="887" y="5543"/>
                </a:cubicBezTo>
                <a:cubicBezTo>
                  <a:pt x="887" y="5638"/>
                  <a:pt x="919" y="5701"/>
                  <a:pt x="951" y="5733"/>
                </a:cubicBezTo>
                <a:cubicBezTo>
                  <a:pt x="951" y="5733"/>
                  <a:pt x="982" y="5764"/>
                  <a:pt x="1014" y="5764"/>
                </a:cubicBezTo>
                <a:cubicBezTo>
                  <a:pt x="1046" y="5764"/>
                  <a:pt x="1046" y="5764"/>
                  <a:pt x="1077" y="5733"/>
                </a:cubicBezTo>
                <a:lnTo>
                  <a:pt x="4687" y="2693"/>
                </a:lnTo>
                <a:lnTo>
                  <a:pt x="4687" y="2693"/>
                </a:lnTo>
                <a:lnTo>
                  <a:pt x="317" y="6810"/>
                </a:lnTo>
                <a:cubicBezTo>
                  <a:pt x="285" y="6841"/>
                  <a:pt x="285" y="6905"/>
                  <a:pt x="317" y="6936"/>
                </a:cubicBezTo>
                <a:cubicBezTo>
                  <a:pt x="317" y="6968"/>
                  <a:pt x="349" y="6968"/>
                  <a:pt x="381" y="6968"/>
                </a:cubicBezTo>
                <a:cubicBezTo>
                  <a:pt x="539" y="6968"/>
                  <a:pt x="1172" y="6461"/>
                  <a:pt x="4973" y="3168"/>
                </a:cubicBezTo>
                <a:lnTo>
                  <a:pt x="4973" y="3168"/>
                </a:lnTo>
                <a:lnTo>
                  <a:pt x="697" y="7126"/>
                </a:lnTo>
                <a:cubicBezTo>
                  <a:pt x="666" y="7190"/>
                  <a:pt x="666" y="7253"/>
                  <a:pt x="697" y="7285"/>
                </a:cubicBezTo>
                <a:cubicBezTo>
                  <a:pt x="697" y="7316"/>
                  <a:pt x="761" y="7348"/>
                  <a:pt x="824" y="7348"/>
                </a:cubicBezTo>
                <a:cubicBezTo>
                  <a:pt x="1014" y="7348"/>
                  <a:pt x="1616" y="6936"/>
                  <a:pt x="2502" y="6208"/>
                </a:cubicBezTo>
                <a:lnTo>
                  <a:pt x="2502" y="6208"/>
                </a:lnTo>
                <a:cubicBezTo>
                  <a:pt x="0" y="8551"/>
                  <a:pt x="32" y="8583"/>
                  <a:pt x="95" y="8678"/>
                </a:cubicBezTo>
                <a:cubicBezTo>
                  <a:pt x="127" y="8710"/>
                  <a:pt x="159" y="8710"/>
                  <a:pt x="190" y="8710"/>
                </a:cubicBezTo>
                <a:lnTo>
                  <a:pt x="222" y="8710"/>
                </a:lnTo>
                <a:cubicBezTo>
                  <a:pt x="190" y="8773"/>
                  <a:pt x="159" y="8836"/>
                  <a:pt x="159" y="8868"/>
                </a:cubicBezTo>
                <a:cubicBezTo>
                  <a:pt x="159" y="8963"/>
                  <a:pt x="159" y="8995"/>
                  <a:pt x="190" y="9026"/>
                </a:cubicBezTo>
                <a:cubicBezTo>
                  <a:pt x="222" y="9058"/>
                  <a:pt x="254" y="9058"/>
                  <a:pt x="285" y="9058"/>
                </a:cubicBezTo>
                <a:cubicBezTo>
                  <a:pt x="317" y="9058"/>
                  <a:pt x="317" y="9058"/>
                  <a:pt x="349" y="9026"/>
                </a:cubicBezTo>
                <a:cubicBezTo>
                  <a:pt x="349" y="9026"/>
                  <a:pt x="412" y="8963"/>
                  <a:pt x="476" y="8868"/>
                </a:cubicBezTo>
                <a:cubicBezTo>
                  <a:pt x="476" y="8900"/>
                  <a:pt x="476" y="8900"/>
                  <a:pt x="476" y="8900"/>
                </a:cubicBezTo>
                <a:cubicBezTo>
                  <a:pt x="476" y="9058"/>
                  <a:pt x="507" y="9185"/>
                  <a:pt x="571" y="9311"/>
                </a:cubicBezTo>
                <a:cubicBezTo>
                  <a:pt x="602" y="9311"/>
                  <a:pt x="634" y="9343"/>
                  <a:pt x="666" y="9343"/>
                </a:cubicBezTo>
                <a:cubicBezTo>
                  <a:pt x="666" y="9343"/>
                  <a:pt x="697" y="9311"/>
                  <a:pt x="729" y="9311"/>
                </a:cubicBezTo>
                <a:cubicBezTo>
                  <a:pt x="792" y="9248"/>
                  <a:pt x="3421" y="6366"/>
                  <a:pt x="6018" y="3896"/>
                </a:cubicBezTo>
                <a:cubicBezTo>
                  <a:pt x="6524" y="3484"/>
                  <a:pt x="7031" y="3073"/>
                  <a:pt x="7506" y="2661"/>
                </a:cubicBezTo>
                <a:cubicBezTo>
                  <a:pt x="8868" y="1647"/>
                  <a:pt x="10008" y="856"/>
                  <a:pt x="10451" y="539"/>
                </a:cubicBezTo>
                <a:cubicBezTo>
                  <a:pt x="10546" y="507"/>
                  <a:pt x="10673" y="476"/>
                  <a:pt x="10736" y="476"/>
                </a:cubicBezTo>
                <a:cubicBezTo>
                  <a:pt x="10800" y="476"/>
                  <a:pt x="10863" y="476"/>
                  <a:pt x="10895" y="507"/>
                </a:cubicBezTo>
                <a:cubicBezTo>
                  <a:pt x="9470" y="1679"/>
                  <a:pt x="697" y="8836"/>
                  <a:pt x="602" y="9850"/>
                </a:cubicBezTo>
                <a:cubicBezTo>
                  <a:pt x="602" y="9913"/>
                  <a:pt x="602" y="9945"/>
                  <a:pt x="634" y="9976"/>
                </a:cubicBezTo>
                <a:lnTo>
                  <a:pt x="666" y="10008"/>
                </a:lnTo>
                <a:cubicBezTo>
                  <a:pt x="602" y="10040"/>
                  <a:pt x="539" y="10103"/>
                  <a:pt x="476" y="10166"/>
                </a:cubicBezTo>
                <a:cubicBezTo>
                  <a:pt x="412" y="10198"/>
                  <a:pt x="412" y="10261"/>
                  <a:pt x="444" y="10293"/>
                </a:cubicBezTo>
                <a:cubicBezTo>
                  <a:pt x="462" y="10330"/>
                  <a:pt x="492" y="10346"/>
                  <a:pt x="526" y="10346"/>
                </a:cubicBezTo>
                <a:cubicBezTo>
                  <a:pt x="550" y="10346"/>
                  <a:pt x="576" y="10338"/>
                  <a:pt x="602" y="10325"/>
                </a:cubicBezTo>
                <a:lnTo>
                  <a:pt x="887" y="10040"/>
                </a:lnTo>
                <a:cubicBezTo>
                  <a:pt x="919" y="10040"/>
                  <a:pt x="982" y="10040"/>
                  <a:pt x="1014" y="10008"/>
                </a:cubicBezTo>
                <a:lnTo>
                  <a:pt x="1014" y="10008"/>
                </a:lnTo>
                <a:cubicBezTo>
                  <a:pt x="634" y="10451"/>
                  <a:pt x="381" y="10768"/>
                  <a:pt x="381" y="10958"/>
                </a:cubicBezTo>
                <a:cubicBezTo>
                  <a:pt x="381" y="11021"/>
                  <a:pt x="412" y="11085"/>
                  <a:pt x="412" y="11116"/>
                </a:cubicBezTo>
                <a:cubicBezTo>
                  <a:pt x="444" y="11148"/>
                  <a:pt x="476" y="11148"/>
                  <a:pt x="507" y="11148"/>
                </a:cubicBezTo>
                <a:cubicBezTo>
                  <a:pt x="539" y="11148"/>
                  <a:pt x="539" y="11148"/>
                  <a:pt x="571" y="11116"/>
                </a:cubicBezTo>
                <a:cubicBezTo>
                  <a:pt x="4719" y="7253"/>
                  <a:pt x="11433" y="1236"/>
                  <a:pt x="12415" y="1014"/>
                </a:cubicBezTo>
                <a:lnTo>
                  <a:pt x="12415" y="1014"/>
                </a:lnTo>
                <a:cubicBezTo>
                  <a:pt x="11781" y="1743"/>
                  <a:pt x="6778" y="6049"/>
                  <a:pt x="2566" y="9596"/>
                </a:cubicBezTo>
                <a:cubicBezTo>
                  <a:pt x="2154" y="9913"/>
                  <a:pt x="1806" y="10230"/>
                  <a:pt x="1521" y="10515"/>
                </a:cubicBezTo>
                <a:cubicBezTo>
                  <a:pt x="1236" y="10768"/>
                  <a:pt x="951" y="10990"/>
                  <a:pt x="666" y="11243"/>
                </a:cubicBezTo>
                <a:cubicBezTo>
                  <a:pt x="634" y="11275"/>
                  <a:pt x="602" y="11338"/>
                  <a:pt x="666" y="11370"/>
                </a:cubicBezTo>
                <a:cubicBezTo>
                  <a:pt x="684" y="11388"/>
                  <a:pt x="713" y="11406"/>
                  <a:pt x="740" y="11406"/>
                </a:cubicBezTo>
                <a:cubicBezTo>
                  <a:pt x="760" y="11406"/>
                  <a:pt x="779" y="11397"/>
                  <a:pt x="792" y="11370"/>
                </a:cubicBezTo>
                <a:lnTo>
                  <a:pt x="824" y="11338"/>
                </a:lnTo>
                <a:lnTo>
                  <a:pt x="824" y="11338"/>
                </a:lnTo>
                <a:cubicBezTo>
                  <a:pt x="792" y="11465"/>
                  <a:pt x="761" y="11560"/>
                  <a:pt x="729" y="11655"/>
                </a:cubicBezTo>
                <a:cubicBezTo>
                  <a:pt x="697" y="11813"/>
                  <a:pt x="761" y="11972"/>
                  <a:pt x="856" y="12098"/>
                </a:cubicBezTo>
                <a:cubicBezTo>
                  <a:pt x="887" y="12130"/>
                  <a:pt x="887" y="12130"/>
                  <a:pt x="919" y="12130"/>
                </a:cubicBezTo>
                <a:cubicBezTo>
                  <a:pt x="951" y="12130"/>
                  <a:pt x="982" y="12130"/>
                  <a:pt x="1014" y="12098"/>
                </a:cubicBezTo>
                <a:lnTo>
                  <a:pt x="1141" y="11972"/>
                </a:lnTo>
                <a:lnTo>
                  <a:pt x="1141" y="11972"/>
                </a:lnTo>
                <a:cubicBezTo>
                  <a:pt x="1014" y="12193"/>
                  <a:pt x="919" y="12383"/>
                  <a:pt x="887" y="12542"/>
                </a:cubicBezTo>
                <a:cubicBezTo>
                  <a:pt x="887" y="12637"/>
                  <a:pt x="919" y="12732"/>
                  <a:pt x="982" y="12795"/>
                </a:cubicBezTo>
                <a:cubicBezTo>
                  <a:pt x="982" y="12827"/>
                  <a:pt x="1014" y="12827"/>
                  <a:pt x="1046" y="12858"/>
                </a:cubicBezTo>
                <a:cubicBezTo>
                  <a:pt x="1077" y="12858"/>
                  <a:pt x="1172" y="12795"/>
                  <a:pt x="1394" y="12637"/>
                </a:cubicBezTo>
                <a:lnTo>
                  <a:pt x="1394" y="12637"/>
                </a:lnTo>
                <a:cubicBezTo>
                  <a:pt x="1267" y="12795"/>
                  <a:pt x="1172" y="12858"/>
                  <a:pt x="1141" y="12890"/>
                </a:cubicBezTo>
                <a:cubicBezTo>
                  <a:pt x="1109" y="12922"/>
                  <a:pt x="1077" y="12953"/>
                  <a:pt x="1109" y="13017"/>
                </a:cubicBezTo>
                <a:cubicBezTo>
                  <a:pt x="1109" y="13048"/>
                  <a:pt x="1141" y="13080"/>
                  <a:pt x="1204" y="13080"/>
                </a:cubicBezTo>
                <a:cubicBezTo>
                  <a:pt x="1204" y="13080"/>
                  <a:pt x="1236" y="13080"/>
                  <a:pt x="1236" y="13048"/>
                </a:cubicBezTo>
                <a:lnTo>
                  <a:pt x="1236" y="13080"/>
                </a:lnTo>
                <a:cubicBezTo>
                  <a:pt x="1299" y="13017"/>
                  <a:pt x="1521" y="12890"/>
                  <a:pt x="1869" y="12637"/>
                </a:cubicBezTo>
                <a:lnTo>
                  <a:pt x="1869" y="12637"/>
                </a:lnTo>
                <a:cubicBezTo>
                  <a:pt x="1679" y="12922"/>
                  <a:pt x="1552" y="13143"/>
                  <a:pt x="1457" y="13365"/>
                </a:cubicBezTo>
                <a:cubicBezTo>
                  <a:pt x="1394" y="13460"/>
                  <a:pt x="1362" y="13492"/>
                  <a:pt x="1362" y="13555"/>
                </a:cubicBezTo>
                <a:cubicBezTo>
                  <a:pt x="1362" y="13587"/>
                  <a:pt x="1362" y="13618"/>
                  <a:pt x="1394" y="13650"/>
                </a:cubicBezTo>
                <a:cubicBezTo>
                  <a:pt x="1362" y="13840"/>
                  <a:pt x="1426" y="14030"/>
                  <a:pt x="1521" y="14188"/>
                </a:cubicBezTo>
                <a:cubicBezTo>
                  <a:pt x="1552" y="14220"/>
                  <a:pt x="1616" y="14252"/>
                  <a:pt x="1742" y="14283"/>
                </a:cubicBezTo>
                <a:cubicBezTo>
                  <a:pt x="1742" y="14283"/>
                  <a:pt x="1774" y="14283"/>
                  <a:pt x="1806" y="14252"/>
                </a:cubicBezTo>
                <a:cubicBezTo>
                  <a:pt x="1806" y="14283"/>
                  <a:pt x="1837" y="14283"/>
                  <a:pt x="1837" y="14283"/>
                </a:cubicBezTo>
                <a:cubicBezTo>
                  <a:pt x="1869" y="14283"/>
                  <a:pt x="1901" y="14252"/>
                  <a:pt x="1901" y="14252"/>
                </a:cubicBezTo>
                <a:lnTo>
                  <a:pt x="1932" y="14252"/>
                </a:lnTo>
                <a:cubicBezTo>
                  <a:pt x="2344" y="14125"/>
                  <a:pt x="3072" y="13650"/>
                  <a:pt x="3991" y="12922"/>
                </a:cubicBezTo>
                <a:lnTo>
                  <a:pt x="3991" y="12922"/>
                </a:lnTo>
                <a:cubicBezTo>
                  <a:pt x="2977" y="13903"/>
                  <a:pt x="2281" y="14537"/>
                  <a:pt x="2154" y="14663"/>
                </a:cubicBezTo>
                <a:cubicBezTo>
                  <a:pt x="2122" y="14695"/>
                  <a:pt x="2122" y="14758"/>
                  <a:pt x="2154" y="14790"/>
                </a:cubicBezTo>
                <a:cubicBezTo>
                  <a:pt x="2186" y="14822"/>
                  <a:pt x="2217" y="14838"/>
                  <a:pt x="2245" y="14838"/>
                </a:cubicBezTo>
                <a:cubicBezTo>
                  <a:pt x="2273" y="14838"/>
                  <a:pt x="2296" y="14822"/>
                  <a:pt x="2312" y="14790"/>
                </a:cubicBezTo>
                <a:lnTo>
                  <a:pt x="12288" y="5733"/>
                </a:lnTo>
                <a:cubicBezTo>
                  <a:pt x="13935" y="4339"/>
                  <a:pt x="15265" y="3358"/>
                  <a:pt x="15772" y="3231"/>
                </a:cubicBezTo>
                <a:lnTo>
                  <a:pt x="15772" y="3231"/>
                </a:lnTo>
                <a:lnTo>
                  <a:pt x="2439" y="15012"/>
                </a:lnTo>
                <a:cubicBezTo>
                  <a:pt x="2407" y="15043"/>
                  <a:pt x="2407" y="15107"/>
                  <a:pt x="2439" y="15138"/>
                </a:cubicBezTo>
                <a:cubicBezTo>
                  <a:pt x="2458" y="15176"/>
                  <a:pt x="2487" y="15191"/>
                  <a:pt x="2515" y="15191"/>
                </a:cubicBezTo>
                <a:cubicBezTo>
                  <a:pt x="2534" y="15191"/>
                  <a:pt x="2553" y="15183"/>
                  <a:pt x="2566" y="15170"/>
                </a:cubicBezTo>
                <a:lnTo>
                  <a:pt x="15772" y="4086"/>
                </a:lnTo>
                <a:lnTo>
                  <a:pt x="15772" y="4086"/>
                </a:lnTo>
                <a:cubicBezTo>
                  <a:pt x="15708" y="4276"/>
                  <a:pt x="15550" y="4529"/>
                  <a:pt x="15297" y="4846"/>
                </a:cubicBezTo>
                <a:lnTo>
                  <a:pt x="2914" y="15233"/>
                </a:lnTo>
                <a:cubicBezTo>
                  <a:pt x="2851" y="15265"/>
                  <a:pt x="2851" y="15328"/>
                  <a:pt x="2882" y="15360"/>
                </a:cubicBezTo>
                <a:cubicBezTo>
                  <a:pt x="2901" y="15397"/>
                  <a:pt x="2930" y="15413"/>
                  <a:pt x="2958" y="15413"/>
                </a:cubicBezTo>
                <a:cubicBezTo>
                  <a:pt x="2977" y="15413"/>
                  <a:pt x="2996" y="15405"/>
                  <a:pt x="3009" y="15392"/>
                </a:cubicBezTo>
                <a:cubicBezTo>
                  <a:pt x="3484" y="15043"/>
                  <a:pt x="12921" y="7918"/>
                  <a:pt x="15392" y="5004"/>
                </a:cubicBezTo>
                <a:lnTo>
                  <a:pt x="16405" y="4181"/>
                </a:lnTo>
                <a:lnTo>
                  <a:pt x="16405" y="4181"/>
                </a:lnTo>
                <a:cubicBezTo>
                  <a:pt x="15930" y="5638"/>
                  <a:pt x="6999" y="12890"/>
                  <a:pt x="3516" y="15613"/>
                </a:cubicBezTo>
                <a:cubicBezTo>
                  <a:pt x="3484" y="15645"/>
                  <a:pt x="3484" y="15677"/>
                  <a:pt x="3484" y="15708"/>
                </a:cubicBezTo>
                <a:cubicBezTo>
                  <a:pt x="3484" y="15708"/>
                  <a:pt x="3484" y="15740"/>
                  <a:pt x="3484" y="15772"/>
                </a:cubicBezTo>
                <a:cubicBezTo>
                  <a:pt x="3579" y="15867"/>
                  <a:pt x="3674" y="15930"/>
                  <a:pt x="3801" y="15930"/>
                </a:cubicBezTo>
                <a:cubicBezTo>
                  <a:pt x="3832" y="15962"/>
                  <a:pt x="3896" y="15962"/>
                  <a:pt x="3927" y="15962"/>
                </a:cubicBezTo>
                <a:cubicBezTo>
                  <a:pt x="4054" y="15962"/>
                  <a:pt x="4181" y="15930"/>
                  <a:pt x="4339" y="15867"/>
                </a:cubicBezTo>
                <a:lnTo>
                  <a:pt x="4339" y="15867"/>
                </a:lnTo>
                <a:cubicBezTo>
                  <a:pt x="4307" y="15898"/>
                  <a:pt x="4307" y="15930"/>
                  <a:pt x="4307" y="15962"/>
                </a:cubicBezTo>
                <a:cubicBezTo>
                  <a:pt x="4307" y="15994"/>
                  <a:pt x="4307" y="16057"/>
                  <a:pt x="4339" y="16057"/>
                </a:cubicBezTo>
                <a:cubicBezTo>
                  <a:pt x="4339" y="16089"/>
                  <a:pt x="4371" y="16089"/>
                  <a:pt x="4402" y="16089"/>
                </a:cubicBezTo>
                <a:cubicBezTo>
                  <a:pt x="4413" y="16099"/>
                  <a:pt x="4424" y="16103"/>
                  <a:pt x="4433" y="16103"/>
                </a:cubicBezTo>
                <a:cubicBezTo>
                  <a:pt x="4452" y="16103"/>
                  <a:pt x="4466" y="16089"/>
                  <a:pt x="4466" y="16089"/>
                </a:cubicBezTo>
                <a:cubicBezTo>
                  <a:pt x="4656" y="15898"/>
                  <a:pt x="4846" y="15740"/>
                  <a:pt x="5036" y="15550"/>
                </a:cubicBezTo>
                <a:cubicBezTo>
                  <a:pt x="5384" y="15360"/>
                  <a:pt x="5796" y="15075"/>
                  <a:pt x="6239" y="14758"/>
                </a:cubicBezTo>
                <a:lnTo>
                  <a:pt x="6239" y="14758"/>
                </a:lnTo>
                <a:cubicBezTo>
                  <a:pt x="5543" y="15423"/>
                  <a:pt x="5099" y="15930"/>
                  <a:pt x="4973" y="16215"/>
                </a:cubicBezTo>
                <a:cubicBezTo>
                  <a:pt x="4878" y="16342"/>
                  <a:pt x="4909" y="16374"/>
                  <a:pt x="4941" y="16405"/>
                </a:cubicBezTo>
                <a:lnTo>
                  <a:pt x="4973" y="16405"/>
                </a:lnTo>
                <a:cubicBezTo>
                  <a:pt x="4973" y="16437"/>
                  <a:pt x="4973" y="16469"/>
                  <a:pt x="5004" y="16500"/>
                </a:cubicBezTo>
                <a:cubicBezTo>
                  <a:pt x="5004" y="16500"/>
                  <a:pt x="5036" y="16532"/>
                  <a:pt x="5068" y="16532"/>
                </a:cubicBezTo>
                <a:cubicBezTo>
                  <a:pt x="5099" y="16532"/>
                  <a:pt x="5131" y="16532"/>
                  <a:pt x="5131" y="16500"/>
                </a:cubicBezTo>
                <a:cubicBezTo>
                  <a:pt x="9375" y="12858"/>
                  <a:pt x="15645" y="7538"/>
                  <a:pt x="16848" y="6620"/>
                </a:cubicBezTo>
                <a:lnTo>
                  <a:pt x="16848" y="6620"/>
                </a:lnTo>
                <a:cubicBezTo>
                  <a:pt x="16437" y="7221"/>
                  <a:pt x="14568" y="8963"/>
                  <a:pt x="12225" y="10958"/>
                </a:cubicBezTo>
                <a:lnTo>
                  <a:pt x="5099" y="16944"/>
                </a:lnTo>
                <a:cubicBezTo>
                  <a:pt x="5068" y="16975"/>
                  <a:pt x="5068" y="17039"/>
                  <a:pt x="5099" y="17102"/>
                </a:cubicBezTo>
                <a:cubicBezTo>
                  <a:pt x="5115" y="17118"/>
                  <a:pt x="5139" y="17126"/>
                  <a:pt x="5163" y="17126"/>
                </a:cubicBezTo>
                <a:cubicBezTo>
                  <a:pt x="5186" y="17126"/>
                  <a:pt x="5210" y="17118"/>
                  <a:pt x="5226" y="17102"/>
                </a:cubicBezTo>
                <a:cubicBezTo>
                  <a:pt x="5574" y="16817"/>
                  <a:pt x="6651" y="15962"/>
                  <a:pt x="8013" y="14790"/>
                </a:cubicBezTo>
                <a:lnTo>
                  <a:pt x="8013" y="14790"/>
                </a:lnTo>
                <a:cubicBezTo>
                  <a:pt x="7538" y="15265"/>
                  <a:pt x="7126" y="15708"/>
                  <a:pt x="6841" y="16089"/>
                </a:cubicBezTo>
                <a:lnTo>
                  <a:pt x="6018" y="16817"/>
                </a:lnTo>
                <a:cubicBezTo>
                  <a:pt x="5986" y="16849"/>
                  <a:pt x="5986" y="16912"/>
                  <a:pt x="6018" y="16944"/>
                </a:cubicBezTo>
                <a:cubicBezTo>
                  <a:pt x="6081" y="17039"/>
                  <a:pt x="6176" y="17102"/>
                  <a:pt x="6271" y="17134"/>
                </a:cubicBezTo>
                <a:cubicBezTo>
                  <a:pt x="6239" y="17292"/>
                  <a:pt x="6271" y="17419"/>
                  <a:pt x="6366" y="17514"/>
                </a:cubicBezTo>
                <a:cubicBezTo>
                  <a:pt x="6366" y="17514"/>
                  <a:pt x="6398" y="17545"/>
                  <a:pt x="6429" y="17545"/>
                </a:cubicBezTo>
                <a:cubicBezTo>
                  <a:pt x="6461" y="17545"/>
                  <a:pt x="6493" y="17514"/>
                  <a:pt x="6493" y="17514"/>
                </a:cubicBezTo>
                <a:lnTo>
                  <a:pt x="6999" y="17102"/>
                </a:lnTo>
                <a:lnTo>
                  <a:pt x="6999" y="17102"/>
                </a:lnTo>
                <a:cubicBezTo>
                  <a:pt x="6968" y="17165"/>
                  <a:pt x="6936" y="17197"/>
                  <a:pt x="6936" y="17260"/>
                </a:cubicBezTo>
                <a:cubicBezTo>
                  <a:pt x="6936" y="17324"/>
                  <a:pt x="6936" y="17355"/>
                  <a:pt x="6968" y="17387"/>
                </a:cubicBezTo>
                <a:cubicBezTo>
                  <a:pt x="7031" y="17482"/>
                  <a:pt x="7158" y="17514"/>
                  <a:pt x="7284" y="17514"/>
                </a:cubicBezTo>
                <a:cubicBezTo>
                  <a:pt x="7379" y="17514"/>
                  <a:pt x="7506" y="17514"/>
                  <a:pt x="7633" y="17450"/>
                </a:cubicBezTo>
                <a:lnTo>
                  <a:pt x="7633" y="17450"/>
                </a:lnTo>
                <a:cubicBezTo>
                  <a:pt x="7538" y="17514"/>
                  <a:pt x="7474" y="17577"/>
                  <a:pt x="7411" y="17640"/>
                </a:cubicBezTo>
                <a:cubicBezTo>
                  <a:pt x="7379" y="17640"/>
                  <a:pt x="7379" y="17672"/>
                  <a:pt x="7348" y="17704"/>
                </a:cubicBezTo>
                <a:cubicBezTo>
                  <a:pt x="7348" y="17735"/>
                  <a:pt x="7379" y="17767"/>
                  <a:pt x="7379" y="17767"/>
                </a:cubicBezTo>
                <a:cubicBezTo>
                  <a:pt x="7411" y="17799"/>
                  <a:pt x="7443" y="17830"/>
                  <a:pt x="7474" y="17830"/>
                </a:cubicBezTo>
                <a:cubicBezTo>
                  <a:pt x="7664" y="17830"/>
                  <a:pt x="8424" y="17260"/>
                  <a:pt x="9438" y="16437"/>
                </a:cubicBezTo>
                <a:lnTo>
                  <a:pt x="9438" y="16437"/>
                </a:lnTo>
                <a:lnTo>
                  <a:pt x="8266" y="17514"/>
                </a:lnTo>
                <a:cubicBezTo>
                  <a:pt x="8234" y="17545"/>
                  <a:pt x="8203" y="17609"/>
                  <a:pt x="8266" y="17640"/>
                </a:cubicBezTo>
                <a:cubicBezTo>
                  <a:pt x="8329" y="17735"/>
                  <a:pt x="8488" y="17799"/>
                  <a:pt x="8646" y="17799"/>
                </a:cubicBezTo>
                <a:cubicBezTo>
                  <a:pt x="8836" y="17799"/>
                  <a:pt x="9026" y="17735"/>
                  <a:pt x="9280" y="17640"/>
                </a:cubicBezTo>
                <a:cubicBezTo>
                  <a:pt x="9311" y="17672"/>
                  <a:pt x="9343" y="17672"/>
                  <a:pt x="9406" y="17704"/>
                </a:cubicBezTo>
                <a:cubicBezTo>
                  <a:pt x="9533" y="17704"/>
                  <a:pt x="9691" y="17640"/>
                  <a:pt x="9913" y="17514"/>
                </a:cubicBezTo>
                <a:lnTo>
                  <a:pt x="9913" y="17514"/>
                </a:lnTo>
                <a:cubicBezTo>
                  <a:pt x="9818" y="17577"/>
                  <a:pt x="9723" y="17640"/>
                  <a:pt x="9660" y="17735"/>
                </a:cubicBezTo>
                <a:cubicBezTo>
                  <a:pt x="9596" y="17767"/>
                  <a:pt x="9596" y="17830"/>
                  <a:pt x="9628" y="17862"/>
                </a:cubicBezTo>
                <a:cubicBezTo>
                  <a:pt x="9660" y="17894"/>
                  <a:pt x="9691" y="17894"/>
                  <a:pt x="9723" y="17894"/>
                </a:cubicBezTo>
                <a:lnTo>
                  <a:pt x="9755" y="17894"/>
                </a:lnTo>
                <a:cubicBezTo>
                  <a:pt x="9913" y="17767"/>
                  <a:pt x="10261" y="17482"/>
                  <a:pt x="10768" y="17039"/>
                </a:cubicBezTo>
                <a:cubicBezTo>
                  <a:pt x="10768" y="17070"/>
                  <a:pt x="10768" y="17070"/>
                  <a:pt x="10768" y="17070"/>
                </a:cubicBezTo>
                <a:cubicBezTo>
                  <a:pt x="10768" y="17197"/>
                  <a:pt x="10800" y="17260"/>
                  <a:pt x="10831" y="17355"/>
                </a:cubicBezTo>
                <a:cubicBezTo>
                  <a:pt x="10863" y="17355"/>
                  <a:pt x="10895" y="17387"/>
                  <a:pt x="10926" y="17387"/>
                </a:cubicBezTo>
                <a:cubicBezTo>
                  <a:pt x="10926" y="17387"/>
                  <a:pt x="10958" y="17387"/>
                  <a:pt x="10990" y="17355"/>
                </a:cubicBezTo>
                <a:lnTo>
                  <a:pt x="11401" y="17007"/>
                </a:lnTo>
                <a:lnTo>
                  <a:pt x="11401" y="17007"/>
                </a:lnTo>
                <a:cubicBezTo>
                  <a:pt x="11338" y="17102"/>
                  <a:pt x="11306" y="17197"/>
                  <a:pt x="11306" y="17260"/>
                </a:cubicBezTo>
                <a:cubicBezTo>
                  <a:pt x="11275" y="17324"/>
                  <a:pt x="11306" y="17355"/>
                  <a:pt x="11338" y="17387"/>
                </a:cubicBezTo>
                <a:cubicBezTo>
                  <a:pt x="11370" y="17450"/>
                  <a:pt x="11433" y="17482"/>
                  <a:pt x="11560" y="17514"/>
                </a:cubicBezTo>
                <a:lnTo>
                  <a:pt x="11591" y="17514"/>
                </a:lnTo>
                <a:cubicBezTo>
                  <a:pt x="12066" y="17514"/>
                  <a:pt x="13111" y="16659"/>
                  <a:pt x="14157" y="15677"/>
                </a:cubicBezTo>
                <a:lnTo>
                  <a:pt x="14157" y="15677"/>
                </a:lnTo>
                <a:cubicBezTo>
                  <a:pt x="14030" y="15898"/>
                  <a:pt x="14062" y="15930"/>
                  <a:pt x="14093" y="15962"/>
                </a:cubicBezTo>
                <a:cubicBezTo>
                  <a:pt x="14125" y="15994"/>
                  <a:pt x="14157" y="16025"/>
                  <a:pt x="14188" y="16025"/>
                </a:cubicBezTo>
                <a:cubicBezTo>
                  <a:pt x="14378" y="16025"/>
                  <a:pt x="14885" y="15518"/>
                  <a:pt x="15265" y="15107"/>
                </a:cubicBezTo>
                <a:cubicBezTo>
                  <a:pt x="15297" y="15075"/>
                  <a:pt x="15297" y="15012"/>
                  <a:pt x="15265" y="14980"/>
                </a:cubicBezTo>
                <a:cubicBezTo>
                  <a:pt x="15249" y="14964"/>
                  <a:pt x="15225" y="14956"/>
                  <a:pt x="15202" y="14956"/>
                </a:cubicBezTo>
                <a:cubicBezTo>
                  <a:pt x="15178" y="14956"/>
                  <a:pt x="15154" y="14964"/>
                  <a:pt x="15138" y="14980"/>
                </a:cubicBezTo>
                <a:cubicBezTo>
                  <a:pt x="14853" y="15265"/>
                  <a:pt x="14505" y="15582"/>
                  <a:pt x="14315" y="15740"/>
                </a:cubicBezTo>
                <a:cubicBezTo>
                  <a:pt x="14473" y="15487"/>
                  <a:pt x="14853" y="15043"/>
                  <a:pt x="15328" y="14505"/>
                </a:cubicBezTo>
                <a:cubicBezTo>
                  <a:pt x="16088" y="13713"/>
                  <a:pt x="16722" y="13048"/>
                  <a:pt x="16880" y="12890"/>
                </a:cubicBezTo>
                <a:cubicBezTo>
                  <a:pt x="16912" y="12827"/>
                  <a:pt x="16912" y="12763"/>
                  <a:pt x="16880" y="12732"/>
                </a:cubicBezTo>
                <a:cubicBezTo>
                  <a:pt x="16848" y="12732"/>
                  <a:pt x="16848" y="12700"/>
                  <a:pt x="16817" y="12700"/>
                </a:cubicBezTo>
                <a:cubicBezTo>
                  <a:pt x="17133" y="12415"/>
                  <a:pt x="17292" y="12225"/>
                  <a:pt x="17292" y="12098"/>
                </a:cubicBezTo>
                <a:cubicBezTo>
                  <a:pt x="17323" y="12035"/>
                  <a:pt x="17292" y="11972"/>
                  <a:pt x="17260" y="11972"/>
                </a:cubicBezTo>
                <a:cubicBezTo>
                  <a:pt x="17242" y="11934"/>
                  <a:pt x="17212" y="11919"/>
                  <a:pt x="17185" y="11919"/>
                </a:cubicBezTo>
                <a:cubicBezTo>
                  <a:pt x="17165" y="11919"/>
                  <a:pt x="17147" y="11927"/>
                  <a:pt x="17133" y="11940"/>
                </a:cubicBezTo>
                <a:lnTo>
                  <a:pt x="10990" y="17102"/>
                </a:lnTo>
                <a:cubicBezTo>
                  <a:pt x="10990" y="17007"/>
                  <a:pt x="11053" y="16912"/>
                  <a:pt x="11148" y="16754"/>
                </a:cubicBezTo>
                <a:cubicBezTo>
                  <a:pt x="12193" y="15898"/>
                  <a:pt x="13618" y="14695"/>
                  <a:pt x="14853" y="13587"/>
                </a:cubicBezTo>
                <a:cubicBezTo>
                  <a:pt x="15930" y="12668"/>
                  <a:pt x="16817" y="11940"/>
                  <a:pt x="17133" y="11687"/>
                </a:cubicBezTo>
                <a:cubicBezTo>
                  <a:pt x="17197" y="11655"/>
                  <a:pt x="17228" y="11623"/>
                  <a:pt x="17292" y="11592"/>
                </a:cubicBezTo>
                <a:cubicBezTo>
                  <a:pt x="17292" y="11560"/>
                  <a:pt x="17323" y="11560"/>
                  <a:pt x="17323" y="11528"/>
                </a:cubicBezTo>
                <a:cubicBezTo>
                  <a:pt x="17323" y="11497"/>
                  <a:pt x="17323" y="11465"/>
                  <a:pt x="17292" y="11433"/>
                </a:cubicBezTo>
                <a:cubicBezTo>
                  <a:pt x="17292" y="11433"/>
                  <a:pt x="17260" y="11402"/>
                  <a:pt x="17228" y="11402"/>
                </a:cubicBezTo>
                <a:cubicBezTo>
                  <a:pt x="17228" y="11402"/>
                  <a:pt x="17197" y="11402"/>
                  <a:pt x="17165" y="11433"/>
                </a:cubicBezTo>
                <a:cubicBezTo>
                  <a:pt x="17142" y="11433"/>
                  <a:pt x="17102" y="11450"/>
                  <a:pt x="17058" y="11496"/>
                </a:cubicBezTo>
                <a:lnTo>
                  <a:pt x="17058" y="11496"/>
                </a:lnTo>
                <a:cubicBezTo>
                  <a:pt x="17281" y="11213"/>
                  <a:pt x="17418" y="11015"/>
                  <a:pt x="17418" y="10926"/>
                </a:cubicBezTo>
                <a:cubicBezTo>
                  <a:pt x="17450" y="10863"/>
                  <a:pt x="17418" y="10800"/>
                  <a:pt x="17387" y="10800"/>
                </a:cubicBezTo>
                <a:cubicBezTo>
                  <a:pt x="17355" y="10768"/>
                  <a:pt x="17323" y="10736"/>
                  <a:pt x="17292" y="10736"/>
                </a:cubicBezTo>
                <a:cubicBezTo>
                  <a:pt x="17102" y="10736"/>
                  <a:pt x="16595" y="11180"/>
                  <a:pt x="15455" y="12257"/>
                </a:cubicBezTo>
                <a:cubicBezTo>
                  <a:pt x="16658" y="10990"/>
                  <a:pt x="17545" y="10008"/>
                  <a:pt x="17640" y="9913"/>
                </a:cubicBezTo>
                <a:cubicBezTo>
                  <a:pt x="17672" y="9850"/>
                  <a:pt x="17672" y="9818"/>
                  <a:pt x="17640" y="9755"/>
                </a:cubicBezTo>
                <a:cubicBezTo>
                  <a:pt x="17624" y="9739"/>
                  <a:pt x="17601" y="9731"/>
                  <a:pt x="17573" y="9731"/>
                </a:cubicBezTo>
                <a:cubicBezTo>
                  <a:pt x="17545" y="9731"/>
                  <a:pt x="17513" y="9739"/>
                  <a:pt x="17482" y="9755"/>
                </a:cubicBezTo>
                <a:lnTo>
                  <a:pt x="9343" y="17387"/>
                </a:lnTo>
                <a:cubicBezTo>
                  <a:pt x="9058" y="17545"/>
                  <a:pt x="8804" y="17640"/>
                  <a:pt x="8614" y="17640"/>
                </a:cubicBezTo>
                <a:cubicBezTo>
                  <a:pt x="8551" y="17640"/>
                  <a:pt x="8519" y="17609"/>
                  <a:pt x="8456" y="17609"/>
                </a:cubicBezTo>
                <a:lnTo>
                  <a:pt x="17735" y="9248"/>
                </a:lnTo>
                <a:cubicBezTo>
                  <a:pt x="17767" y="9216"/>
                  <a:pt x="17767" y="9153"/>
                  <a:pt x="17735" y="9121"/>
                </a:cubicBezTo>
                <a:cubicBezTo>
                  <a:pt x="17713" y="9099"/>
                  <a:pt x="17690" y="9077"/>
                  <a:pt x="17668" y="9077"/>
                </a:cubicBezTo>
                <a:cubicBezTo>
                  <a:pt x="17659" y="9077"/>
                  <a:pt x="17649" y="9080"/>
                  <a:pt x="17640" y="9090"/>
                </a:cubicBezTo>
                <a:cubicBezTo>
                  <a:pt x="17893" y="8773"/>
                  <a:pt x="18052" y="8488"/>
                  <a:pt x="18052" y="8330"/>
                </a:cubicBezTo>
                <a:cubicBezTo>
                  <a:pt x="18084" y="8235"/>
                  <a:pt x="18052" y="8171"/>
                  <a:pt x="18020" y="8108"/>
                </a:cubicBezTo>
                <a:cubicBezTo>
                  <a:pt x="17989" y="8108"/>
                  <a:pt x="17957" y="8076"/>
                  <a:pt x="17925" y="8076"/>
                </a:cubicBezTo>
                <a:cubicBezTo>
                  <a:pt x="17893" y="8076"/>
                  <a:pt x="17893" y="8108"/>
                  <a:pt x="17862" y="8108"/>
                </a:cubicBezTo>
                <a:cubicBezTo>
                  <a:pt x="16247" y="9818"/>
                  <a:pt x="13745" y="12352"/>
                  <a:pt x="11528" y="14347"/>
                </a:cubicBezTo>
                <a:cubicBezTo>
                  <a:pt x="10420" y="15265"/>
                  <a:pt x="9311" y="16152"/>
                  <a:pt x="8424" y="16849"/>
                </a:cubicBezTo>
                <a:cubicBezTo>
                  <a:pt x="7918" y="17165"/>
                  <a:pt x="7506" y="17355"/>
                  <a:pt x="7284" y="17355"/>
                </a:cubicBezTo>
                <a:cubicBezTo>
                  <a:pt x="7189" y="17355"/>
                  <a:pt x="7158" y="17324"/>
                  <a:pt x="7126" y="17292"/>
                </a:cubicBezTo>
                <a:cubicBezTo>
                  <a:pt x="7126" y="17229"/>
                  <a:pt x="7221" y="17102"/>
                  <a:pt x="7348" y="16912"/>
                </a:cubicBezTo>
                <a:cubicBezTo>
                  <a:pt x="8994" y="16089"/>
                  <a:pt x="11718" y="13523"/>
                  <a:pt x="13935" y="11275"/>
                </a:cubicBezTo>
                <a:lnTo>
                  <a:pt x="17640" y="8171"/>
                </a:lnTo>
                <a:cubicBezTo>
                  <a:pt x="17703" y="8140"/>
                  <a:pt x="17703" y="8076"/>
                  <a:pt x="17672" y="8013"/>
                </a:cubicBezTo>
                <a:cubicBezTo>
                  <a:pt x="17656" y="7997"/>
                  <a:pt x="17632" y="7989"/>
                  <a:pt x="17605" y="7989"/>
                </a:cubicBezTo>
                <a:cubicBezTo>
                  <a:pt x="17577" y="7989"/>
                  <a:pt x="17545" y="7997"/>
                  <a:pt x="17513" y="8013"/>
                </a:cubicBezTo>
                <a:cubicBezTo>
                  <a:pt x="17260" y="8203"/>
                  <a:pt x="16563" y="8773"/>
                  <a:pt x="15613" y="9533"/>
                </a:cubicBezTo>
                <a:cubicBezTo>
                  <a:pt x="16722" y="8361"/>
                  <a:pt x="17482" y="7506"/>
                  <a:pt x="17577" y="7380"/>
                </a:cubicBezTo>
                <a:cubicBezTo>
                  <a:pt x="17608" y="7348"/>
                  <a:pt x="17608" y="7285"/>
                  <a:pt x="17577" y="7253"/>
                </a:cubicBezTo>
                <a:cubicBezTo>
                  <a:pt x="17554" y="7230"/>
                  <a:pt x="17516" y="7208"/>
                  <a:pt x="17485" y="7208"/>
                </a:cubicBezTo>
                <a:cubicBezTo>
                  <a:pt x="17471" y="7208"/>
                  <a:pt x="17459" y="7212"/>
                  <a:pt x="17450" y="7221"/>
                </a:cubicBezTo>
                <a:cubicBezTo>
                  <a:pt x="17323" y="7316"/>
                  <a:pt x="16342" y="8045"/>
                  <a:pt x="15012" y="9058"/>
                </a:cubicBezTo>
                <a:lnTo>
                  <a:pt x="17260" y="7031"/>
                </a:lnTo>
                <a:cubicBezTo>
                  <a:pt x="17292" y="7000"/>
                  <a:pt x="17292" y="6936"/>
                  <a:pt x="17260" y="6873"/>
                </a:cubicBezTo>
                <a:cubicBezTo>
                  <a:pt x="17244" y="6857"/>
                  <a:pt x="17221" y="6849"/>
                  <a:pt x="17197" y="6849"/>
                </a:cubicBezTo>
                <a:cubicBezTo>
                  <a:pt x="17173" y="6849"/>
                  <a:pt x="17149" y="6857"/>
                  <a:pt x="17133" y="6873"/>
                </a:cubicBezTo>
                <a:lnTo>
                  <a:pt x="16152" y="7665"/>
                </a:lnTo>
                <a:cubicBezTo>
                  <a:pt x="16753" y="7095"/>
                  <a:pt x="17102" y="6651"/>
                  <a:pt x="17133" y="6493"/>
                </a:cubicBezTo>
                <a:cubicBezTo>
                  <a:pt x="17133" y="6429"/>
                  <a:pt x="17102" y="6366"/>
                  <a:pt x="17102" y="6366"/>
                </a:cubicBezTo>
                <a:cubicBezTo>
                  <a:pt x="17070" y="6334"/>
                  <a:pt x="17070" y="6334"/>
                  <a:pt x="17070" y="6334"/>
                </a:cubicBezTo>
                <a:cubicBezTo>
                  <a:pt x="17165" y="6271"/>
                  <a:pt x="17260" y="6176"/>
                  <a:pt x="17355" y="6113"/>
                </a:cubicBezTo>
                <a:cubicBezTo>
                  <a:pt x="17387" y="6081"/>
                  <a:pt x="17387" y="6081"/>
                  <a:pt x="17418" y="6049"/>
                </a:cubicBezTo>
                <a:cubicBezTo>
                  <a:pt x="17418" y="6018"/>
                  <a:pt x="17387" y="5986"/>
                  <a:pt x="17387" y="5954"/>
                </a:cubicBezTo>
                <a:cubicBezTo>
                  <a:pt x="17292" y="5859"/>
                  <a:pt x="17197" y="5796"/>
                  <a:pt x="17070" y="5796"/>
                </a:cubicBezTo>
                <a:cubicBezTo>
                  <a:pt x="17323" y="5448"/>
                  <a:pt x="17387" y="5258"/>
                  <a:pt x="17323" y="5163"/>
                </a:cubicBezTo>
                <a:cubicBezTo>
                  <a:pt x="17292" y="5131"/>
                  <a:pt x="17260" y="5099"/>
                  <a:pt x="17165" y="5099"/>
                </a:cubicBezTo>
                <a:lnTo>
                  <a:pt x="17133" y="5099"/>
                </a:lnTo>
                <a:cubicBezTo>
                  <a:pt x="17133" y="5004"/>
                  <a:pt x="17102" y="4909"/>
                  <a:pt x="17038" y="4814"/>
                </a:cubicBezTo>
                <a:cubicBezTo>
                  <a:pt x="17007" y="4814"/>
                  <a:pt x="17007" y="4783"/>
                  <a:pt x="16975" y="4783"/>
                </a:cubicBezTo>
                <a:cubicBezTo>
                  <a:pt x="16943" y="4783"/>
                  <a:pt x="16912" y="4783"/>
                  <a:pt x="16880" y="4814"/>
                </a:cubicBezTo>
                <a:lnTo>
                  <a:pt x="15740" y="5764"/>
                </a:lnTo>
                <a:cubicBezTo>
                  <a:pt x="15835" y="5669"/>
                  <a:pt x="15930" y="5574"/>
                  <a:pt x="16025" y="5479"/>
                </a:cubicBezTo>
                <a:cubicBezTo>
                  <a:pt x="16215" y="5289"/>
                  <a:pt x="16310" y="5194"/>
                  <a:pt x="16373" y="5131"/>
                </a:cubicBezTo>
                <a:cubicBezTo>
                  <a:pt x="16373" y="5099"/>
                  <a:pt x="16373" y="5099"/>
                  <a:pt x="16405" y="5068"/>
                </a:cubicBezTo>
                <a:cubicBezTo>
                  <a:pt x="16437" y="5004"/>
                  <a:pt x="16405" y="4973"/>
                  <a:pt x="16405" y="4941"/>
                </a:cubicBezTo>
                <a:cubicBezTo>
                  <a:pt x="16373" y="4909"/>
                  <a:pt x="16342" y="4909"/>
                  <a:pt x="16310" y="4909"/>
                </a:cubicBezTo>
                <a:cubicBezTo>
                  <a:pt x="16278" y="4909"/>
                  <a:pt x="16278" y="4909"/>
                  <a:pt x="16247" y="4941"/>
                </a:cubicBezTo>
                <a:cubicBezTo>
                  <a:pt x="16247" y="4941"/>
                  <a:pt x="16088" y="5131"/>
                  <a:pt x="15803" y="5416"/>
                </a:cubicBezTo>
                <a:cubicBezTo>
                  <a:pt x="15582" y="5638"/>
                  <a:pt x="15297" y="5891"/>
                  <a:pt x="14917" y="6239"/>
                </a:cubicBezTo>
                <a:cubicBezTo>
                  <a:pt x="15898" y="5258"/>
                  <a:pt x="16563" y="4498"/>
                  <a:pt x="16595" y="4118"/>
                </a:cubicBezTo>
                <a:cubicBezTo>
                  <a:pt x="16595" y="4054"/>
                  <a:pt x="16595" y="3959"/>
                  <a:pt x="16532" y="3928"/>
                </a:cubicBezTo>
                <a:cubicBezTo>
                  <a:pt x="16532" y="3896"/>
                  <a:pt x="16500" y="3896"/>
                  <a:pt x="16468" y="3896"/>
                </a:cubicBezTo>
                <a:lnTo>
                  <a:pt x="16405" y="3896"/>
                </a:lnTo>
                <a:lnTo>
                  <a:pt x="15867" y="4371"/>
                </a:lnTo>
                <a:cubicBezTo>
                  <a:pt x="15898" y="4244"/>
                  <a:pt x="15930" y="4149"/>
                  <a:pt x="15962" y="4086"/>
                </a:cubicBezTo>
                <a:cubicBezTo>
                  <a:pt x="15962" y="3991"/>
                  <a:pt x="15930" y="3928"/>
                  <a:pt x="15898" y="3864"/>
                </a:cubicBezTo>
                <a:cubicBezTo>
                  <a:pt x="15867" y="3833"/>
                  <a:pt x="15867" y="3833"/>
                  <a:pt x="15835" y="3833"/>
                </a:cubicBezTo>
                <a:lnTo>
                  <a:pt x="15740" y="3833"/>
                </a:lnTo>
                <a:lnTo>
                  <a:pt x="8678" y="9755"/>
                </a:lnTo>
                <a:lnTo>
                  <a:pt x="8678" y="9755"/>
                </a:lnTo>
                <a:lnTo>
                  <a:pt x="16057" y="3263"/>
                </a:lnTo>
                <a:cubicBezTo>
                  <a:pt x="16120" y="3231"/>
                  <a:pt x="16120" y="3168"/>
                  <a:pt x="16088" y="3104"/>
                </a:cubicBezTo>
                <a:cubicBezTo>
                  <a:pt x="16057" y="3073"/>
                  <a:pt x="15993" y="3041"/>
                  <a:pt x="15898" y="3041"/>
                </a:cubicBezTo>
                <a:cubicBezTo>
                  <a:pt x="15887" y="3039"/>
                  <a:pt x="15874" y="3039"/>
                  <a:pt x="15862" y="3039"/>
                </a:cubicBezTo>
                <a:cubicBezTo>
                  <a:pt x="15595" y="3039"/>
                  <a:pt x="15073" y="3349"/>
                  <a:pt x="14378" y="3833"/>
                </a:cubicBezTo>
                <a:lnTo>
                  <a:pt x="15170" y="3136"/>
                </a:lnTo>
                <a:cubicBezTo>
                  <a:pt x="15202" y="3073"/>
                  <a:pt x="15202" y="3009"/>
                  <a:pt x="15170" y="2978"/>
                </a:cubicBezTo>
                <a:cubicBezTo>
                  <a:pt x="15170" y="2978"/>
                  <a:pt x="15138" y="2946"/>
                  <a:pt x="15107" y="2946"/>
                </a:cubicBezTo>
                <a:cubicBezTo>
                  <a:pt x="15233" y="2819"/>
                  <a:pt x="15297" y="2756"/>
                  <a:pt x="15328" y="2724"/>
                </a:cubicBezTo>
                <a:cubicBezTo>
                  <a:pt x="15392" y="2693"/>
                  <a:pt x="15392" y="2629"/>
                  <a:pt x="15360" y="2598"/>
                </a:cubicBezTo>
                <a:cubicBezTo>
                  <a:pt x="15341" y="2560"/>
                  <a:pt x="15312" y="2545"/>
                  <a:pt x="15278" y="2545"/>
                </a:cubicBezTo>
                <a:cubicBezTo>
                  <a:pt x="15254" y="2545"/>
                  <a:pt x="15228" y="2553"/>
                  <a:pt x="15202" y="2566"/>
                </a:cubicBezTo>
                <a:cubicBezTo>
                  <a:pt x="15107" y="2661"/>
                  <a:pt x="14473" y="3073"/>
                  <a:pt x="13555" y="3738"/>
                </a:cubicBezTo>
                <a:cubicBezTo>
                  <a:pt x="14062" y="3263"/>
                  <a:pt x="14442" y="2883"/>
                  <a:pt x="14695" y="2661"/>
                </a:cubicBezTo>
                <a:cubicBezTo>
                  <a:pt x="14885" y="2503"/>
                  <a:pt x="14917" y="2439"/>
                  <a:pt x="14917" y="2376"/>
                </a:cubicBezTo>
                <a:cubicBezTo>
                  <a:pt x="14917" y="2344"/>
                  <a:pt x="14917" y="2313"/>
                  <a:pt x="14917" y="2313"/>
                </a:cubicBezTo>
                <a:cubicBezTo>
                  <a:pt x="14885" y="2281"/>
                  <a:pt x="14853" y="2281"/>
                  <a:pt x="14822" y="2281"/>
                </a:cubicBezTo>
                <a:cubicBezTo>
                  <a:pt x="14811" y="2270"/>
                  <a:pt x="14804" y="2267"/>
                  <a:pt x="14798" y="2267"/>
                </a:cubicBezTo>
                <a:cubicBezTo>
                  <a:pt x="14786" y="2267"/>
                  <a:pt x="14779" y="2281"/>
                  <a:pt x="14758" y="2281"/>
                </a:cubicBezTo>
                <a:cubicBezTo>
                  <a:pt x="14695" y="2376"/>
                  <a:pt x="14632" y="2439"/>
                  <a:pt x="14537" y="2503"/>
                </a:cubicBezTo>
                <a:cubicBezTo>
                  <a:pt x="14442" y="2566"/>
                  <a:pt x="14315" y="2693"/>
                  <a:pt x="14157" y="2788"/>
                </a:cubicBezTo>
                <a:cubicBezTo>
                  <a:pt x="14188" y="2693"/>
                  <a:pt x="14220" y="2629"/>
                  <a:pt x="14252" y="2534"/>
                </a:cubicBezTo>
                <a:cubicBezTo>
                  <a:pt x="14347" y="2376"/>
                  <a:pt x="14410" y="2218"/>
                  <a:pt x="14410" y="2091"/>
                </a:cubicBezTo>
                <a:cubicBezTo>
                  <a:pt x="14442" y="1901"/>
                  <a:pt x="14410" y="1743"/>
                  <a:pt x="14315" y="1616"/>
                </a:cubicBezTo>
                <a:cubicBezTo>
                  <a:pt x="14283" y="1616"/>
                  <a:pt x="14252" y="1584"/>
                  <a:pt x="14252" y="1584"/>
                </a:cubicBezTo>
                <a:cubicBezTo>
                  <a:pt x="14188" y="1584"/>
                  <a:pt x="14188" y="1584"/>
                  <a:pt x="13777" y="1964"/>
                </a:cubicBezTo>
                <a:cubicBezTo>
                  <a:pt x="13650" y="1964"/>
                  <a:pt x="13523" y="1996"/>
                  <a:pt x="13396" y="2059"/>
                </a:cubicBezTo>
                <a:cubicBezTo>
                  <a:pt x="13428" y="1964"/>
                  <a:pt x="13460" y="1901"/>
                  <a:pt x="13460" y="1806"/>
                </a:cubicBezTo>
                <a:cubicBezTo>
                  <a:pt x="13460" y="1774"/>
                  <a:pt x="13460" y="1711"/>
                  <a:pt x="13460" y="1679"/>
                </a:cubicBezTo>
                <a:cubicBezTo>
                  <a:pt x="13491" y="1647"/>
                  <a:pt x="13523" y="1616"/>
                  <a:pt x="13523" y="1584"/>
                </a:cubicBezTo>
                <a:cubicBezTo>
                  <a:pt x="13523" y="1552"/>
                  <a:pt x="13523" y="1521"/>
                  <a:pt x="13491" y="1489"/>
                </a:cubicBezTo>
                <a:cubicBezTo>
                  <a:pt x="13491" y="1489"/>
                  <a:pt x="13460" y="1457"/>
                  <a:pt x="13396" y="1457"/>
                </a:cubicBezTo>
                <a:lnTo>
                  <a:pt x="13365" y="1457"/>
                </a:lnTo>
                <a:cubicBezTo>
                  <a:pt x="13365" y="1457"/>
                  <a:pt x="13365" y="1426"/>
                  <a:pt x="13365" y="1426"/>
                </a:cubicBezTo>
                <a:cubicBezTo>
                  <a:pt x="13349" y="1410"/>
                  <a:pt x="13325" y="1402"/>
                  <a:pt x="13298" y="1402"/>
                </a:cubicBezTo>
                <a:cubicBezTo>
                  <a:pt x="13270" y="1402"/>
                  <a:pt x="13238" y="1410"/>
                  <a:pt x="13206" y="1426"/>
                </a:cubicBezTo>
                <a:lnTo>
                  <a:pt x="12921" y="1679"/>
                </a:lnTo>
                <a:cubicBezTo>
                  <a:pt x="12890" y="1679"/>
                  <a:pt x="12858" y="1711"/>
                  <a:pt x="12795" y="1743"/>
                </a:cubicBezTo>
                <a:cubicBezTo>
                  <a:pt x="12858" y="1647"/>
                  <a:pt x="12890" y="1521"/>
                  <a:pt x="12921" y="1426"/>
                </a:cubicBezTo>
                <a:cubicBezTo>
                  <a:pt x="12921" y="1331"/>
                  <a:pt x="12890" y="1236"/>
                  <a:pt x="12826" y="1172"/>
                </a:cubicBezTo>
                <a:cubicBezTo>
                  <a:pt x="12826" y="1141"/>
                  <a:pt x="12795" y="1141"/>
                  <a:pt x="12763" y="1141"/>
                </a:cubicBezTo>
                <a:lnTo>
                  <a:pt x="12700" y="1141"/>
                </a:lnTo>
                <a:lnTo>
                  <a:pt x="11655" y="2028"/>
                </a:lnTo>
                <a:cubicBezTo>
                  <a:pt x="12763" y="1014"/>
                  <a:pt x="12700" y="951"/>
                  <a:pt x="12636" y="887"/>
                </a:cubicBezTo>
                <a:cubicBezTo>
                  <a:pt x="12605" y="856"/>
                  <a:pt x="12573" y="824"/>
                  <a:pt x="12510" y="824"/>
                </a:cubicBezTo>
                <a:lnTo>
                  <a:pt x="12478" y="824"/>
                </a:lnTo>
                <a:cubicBezTo>
                  <a:pt x="11806" y="824"/>
                  <a:pt x="8050" y="4068"/>
                  <a:pt x="4890" y="6908"/>
                </a:cubicBezTo>
                <a:lnTo>
                  <a:pt x="4890" y="6908"/>
                </a:lnTo>
                <a:cubicBezTo>
                  <a:pt x="5609" y="6244"/>
                  <a:pt x="6401" y="5497"/>
                  <a:pt x="7253" y="4688"/>
                </a:cubicBezTo>
                <a:cubicBezTo>
                  <a:pt x="7316" y="4624"/>
                  <a:pt x="7379" y="4561"/>
                  <a:pt x="7474" y="4466"/>
                </a:cubicBezTo>
                <a:cubicBezTo>
                  <a:pt x="8899" y="3263"/>
                  <a:pt x="10483" y="1996"/>
                  <a:pt x="12003" y="761"/>
                </a:cubicBezTo>
                <a:cubicBezTo>
                  <a:pt x="12035" y="729"/>
                  <a:pt x="12035" y="697"/>
                  <a:pt x="12035" y="666"/>
                </a:cubicBezTo>
                <a:cubicBezTo>
                  <a:pt x="12066" y="666"/>
                  <a:pt x="12035" y="634"/>
                  <a:pt x="12035" y="602"/>
                </a:cubicBezTo>
                <a:cubicBezTo>
                  <a:pt x="12003" y="571"/>
                  <a:pt x="11971" y="571"/>
                  <a:pt x="11940" y="571"/>
                </a:cubicBezTo>
                <a:cubicBezTo>
                  <a:pt x="11940" y="571"/>
                  <a:pt x="11908" y="571"/>
                  <a:pt x="11876" y="602"/>
                </a:cubicBezTo>
                <a:cubicBezTo>
                  <a:pt x="11813" y="634"/>
                  <a:pt x="11718" y="697"/>
                  <a:pt x="11623" y="761"/>
                </a:cubicBezTo>
                <a:cubicBezTo>
                  <a:pt x="11623" y="729"/>
                  <a:pt x="11560" y="729"/>
                  <a:pt x="11528" y="729"/>
                </a:cubicBezTo>
                <a:cubicBezTo>
                  <a:pt x="11523" y="729"/>
                  <a:pt x="11519" y="728"/>
                  <a:pt x="11514" y="728"/>
                </a:cubicBezTo>
                <a:cubicBezTo>
                  <a:pt x="11177" y="728"/>
                  <a:pt x="10003" y="1777"/>
                  <a:pt x="7538" y="4118"/>
                </a:cubicBezTo>
                <a:cubicBezTo>
                  <a:pt x="5384" y="5954"/>
                  <a:pt x="2819" y="8140"/>
                  <a:pt x="824" y="9881"/>
                </a:cubicBezTo>
                <a:lnTo>
                  <a:pt x="792" y="9881"/>
                </a:lnTo>
                <a:cubicBezTo>
                  <a:pt x="729" y="9280"/>
                  <a:pt x="7094" y="3864"/>
                  <a:pt x="11116" y="602"/>
                </a:cubicBezTo>
                <a:cubicBezTo>
                  <a:pt x="11116" y="571"/>
                  <a:pt x="11148" y="571"/>
                  <a:pt x="11148" y="539"/>
                </a:cubicBezTo>
                <a:cubicBezTo>
                  <a:pt x="11148" y="507"/>
                  <a:pt x="11148" y="476"/>
                  <a:pt x="11116" y="444"/>
                </a:cubicBezTo>
                <a:cubicBezTo>
                  <a:pt x="11021" y="349"/>
                  <a:pt x="10895" y="286"/>
                  <a:pt x="10736" y="286"/>
                </a:cubicBezTo>
                <a:lnTo>
                  <a:pt x="10673" y="286"/>
                </a:lnTo>
                <a:cubicBezTo>
                  <a:pt x="10673" y="286"/>
                  <a:pt x="10673" y="254"/>
                  <a:pt x="10673" y="254"/>
                </a:cubicBezTo>
                <a:cubicBezTo>
                  <a:pt x="10578" y="127"/>
                  <a:pt x="10451" y="96"/>
                  <a:pt x="10293" y="96"/>
                </a:cubicBezTo>
                <a:lnTo>
                  <a:pt x="10261" y="96"/>
                </a:lnTo>
                <a:cubicBezTo>
                  <a:pt x="9850" y="96"/>
                  <a:pt x="9153" y="476"/>
                  <a:pt x="8329" y="1077"/>
                </a:cubicBezTo>
                <a:cubicBezTo>
                  <a:pt x="8678" y="761"/>
                  <a:pt x="8994" y="476"/>
                  <a:pt x="9280" y="191"/>
                </a:cubicBezTo>
                <a:cubicBezTo>
                  <a:pt x="9343" y="159"/>
                  <a:pt x="9343" y="96"/>
                  <a:pt x="9311" y="64"/>
                </a:cubicBezTo>
                <a:cubicBezTo>
                  <a:pt x="9280" y="32"/>
                  <a:pt x="9248" y="1"/>
                  <a:pt x="9216" y="1"/>
                </a:cubicBezTo>
                <a:close/>
              </a:path>
            </a:pathLst>
          </a:cu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43"/>
          <p:cNvSpPr/>
          <p:nvPr/>
        </p:nvSpPr>
        <p:spPr>
          <a:xfrm>
            <a:off x="1721796" y="4154570"/>
            <a:ext cx="2807391" cy="582035"/>
          </a:xfrm>
          <a:custGeom>
            <a:avLst/>
            <a:gdLst/>
            <a:ahLst/>
            <a:cxnLst/>
            <a:rect l="l" t="t" r="r" b="b"/>
            <a:pathLst>
              <a:path w="87376" h="18115" fill="none" extrusionOk="0">
                <a:moveTo>
                  <a:pt x="1" y="729"/>
                </a:moveTo>
                <a:lnTo>
                  <a:pt x="10547" y="17957"/>
                </a:lnTo>
                <a:lnTo>
                  <a:pt x="30815" y="18115"/>
                </a:lnTo>
                <a:lnTo>
                  <a:pt x="40822" y="475"/>
                </a:lnTo>
                <a:lnTo>
                  <a:pt x="64099" y="1077"/>
                </a:lnTo>
                <a:lnTo>
                  <a:pt x="87376" y="0"/>
                </a:lnTo>
              </a:path>
            </a:pathLst>
          </a:custGeom>
          <a:noFill/>
          <a:ln w="198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3"/>
          <p:cNvSpPr/>
          <p:nvPr/>
        </p:nvSpPr>
        <p:spPr>
          <a:xfrm>
            <a:off x="4532191" y="3777077"/>
            <a:ext cx="784550" cy="792679"/>
          </a:xfrm>
          <a:custGeom>
            <a:avLst/>
            <a:gdLst/>
            <a:ahLst/>
            <a:cxnLst/>
            <a:rect l="l" t="t" r="r" b="b"/>
            <a:pathLst>
              <a:path w="24418" h="24671" fill="none" extrusionOk="0">
                <a:moveTo>
                  <a:pt x="24418" y="12224"/>
                </a:moveTo>
                <a:cubicBezTo>
                  <a:pt x="24418" y="14473"/>
                  <a:pt x="23563" y="16436"/>
                  <a:pt x="22518" y="18241"/>
                </a:cubicBezTo>
                <a:cubicBezTo>
                  <a:pt x="21441" y="20110"/>
                  <a:pt x="20237" y="22010"/>
                  <a:pt x="18369" y="23087"/>
                </a:cubicBezTo>
                <a:cubicBezTo>
                  <a:pt x="16564" y="24132"/>
                  <a:pt x="14315" y="24670"/>
                  <a:pt x="12098" y="24670"/>
                </a:cubicBezTo>
                <a:cubicBezTo>
                  <a:pt x="9882" y="24670"/>
                  <a:pt x="7855" y="23720"/>
                  <a:pt x="6050" y="22675"/>
                </a:cubicBezTo>
                <a:cubicBezTo>
                  <a:pt x="4213" y="21598"/>
                  <a:pt x="2756" y="20078"/>
                  <a:pt x="1679" y="18241"/>
                </a:cubicBezTo>
                <a:cubicBezTo>
                  <a:pt x="666" y="16436"/>
                  <a:pt x="1" y="14441"/>
                  <a:pt x="1" y="12224"/>
                </a:cubicBezTo>
                <a:cubicBezTo>
                  <a:pt x="1" y="10008"/>
                  <a:pt x="159" y="7727"/>
                  <a:pt x="1204" y="5922"/>
                </a:cubicBezTo>
                <a:cubicBezTo>
                  <a:pt x="2281" y="4085"/>
                  <a:pt x="4150" y="2755"/>
                  <a:pt x="6018" y="1710"/>
                </a:cubicBezTo>
                <a:cubicBezTo>
                  <a:pt x="7823" y="665"/>
                  <a:pt x="9882" y="0"/>
                  <a:pt x="12098" y="0"/>
                </a:cubicBezTo>
                <a:cubicBezTo>
                  <a:pt x="14315" y="0"/>
                  <a:pt x="16500" y="444"/>
                  <a:pt x="18306" y="1489"/>
                </a:cubicBezTo>
                <a:cubicBezTo>
                  <a:pt x="20142" y="2565"/>
                  <a:pt x="21536" y="4307"/>
                  <a:pt x="22613" y="6144"/>
                </a:cubicBezTo>
                <a:cubicBezTo>
                  <a:pt x="23658" y="7949"/>
                  <a:pt x="24418" y="10008"/>
                  <a:pt x="24418" y="12224"/>
                </a:cubicBezTo>
                <a:close/>
              </a:path>
            </a:pathLst>
          </a:custGeom>
          <a:noFill/>
          <a:ln w="198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3"/>
          <p:cNvSpPr/>
          <p:nvPr/>
        </p:nvSpPr>
        <p:spPr>
          <a:xfrm>
            <a:off x="3600170" y="3023089"/>
            <a:ext cx="581039" cy="574934"/>
          </a:xfrm>
          <a:custGeom>
            <a:avLst/>
            <a:gdLst/>
            <a:ahLst/>
            <a:cxnLst/>
            <a:rect l="l" t="t" r="r" b="b"/>
            <a:pathLst>
              <a:path w="18084" h="17894" extrusionOk="0">
                <a:moveTo>
                  <a:pt x="6324" y="1074"/>
                </a:moveTo>
                <a:lnTo>
                  <a:pt x="6238" y="1146"/>
                </a:lnTo>
                <a:lnTo>
                  <a:pt x="6238" y="1146"/>
                </a:lnTo>
                <a:cubicBezTo>
                  <a:pt x="6239" y="1143"/>
                  <a:pt x="6239" y="1141"/>
                  <a:pt x="6239" y="1141"/>
                </a:cubicBezTo>
                <a:cubicBezTo>
                  <a:pt x="6269" y="1117"/>
                  <a:pt x="6298" y="1095"/>
                  <a:pt x="6324" y="1074"/>
                </a:cubicBezTo>
                <a:close/>
                <a:moveTo>
                  <a:pt x="14219" y="1806"/>
                </a:moveTo>
                <a:cubicBezTo>
                  <a:pt x="14251" y="1869"/>
                  <a:pt x="14251" y="1932"/>
                  <a:pt x="14251" y="2027"/>
                </a:cubicBezTo>
                <a:cubicBezTo>
                  <a:pt x="14251" y="2059"/>
                  <a:pt x="14219" y="2091"/>
                  <a:pt x="14219" y="2122"/>
                </a:cubicBezTo>
                <a:cubicBezTo>
                  <a:pt x="14219" y="2091"/>
                  <a:pt x="14188" y="2091"/>
                  <a:pt x="14188" y="2091"/>
                </a:cubicBezTo>
                <a:cubicBezTo>
                  <a:pt x="14156" y="2027"/>
                  <a:pt x="14093" y="1996"/>
                  <a:pt x="14061" y="1964"/>
                </a:cubicBezTo>
                <a:cubicBezTo>
                  <a:pt x="14124" y="1901"/>
                  <a:pt x="14188" y="1869"/>
                  <a:pt x="14219" y="1806"/>
                </a:cubicBezTo>
                <a:close/>
                <a:moveTo>
                  <a:pt x="13238" y="1901"/>
                </a:moveTo>
                <a:lnTo>
                  <a:pt x="13238" y="1901"/>
                </a:lnTo>
                <a:cubicBezTo>
                  <a:pt x="13206" y="1964"/>
                  <a:pt x="13174" y="2059"/>
                  <a:pt x="13079" y="2154"/>
                </a:cubicBezTo>
                <a:cubicBezTo>
                  <a:pt x="12953" y="2217"/>
                  <a:pt x="12763" y="2312"/>
                  <a:pt x="12604" y="2439"/>
                </a:cubicBezTo>
                <a:cubicBezTo>
                  <a:pt x="12889" y="2186"/>
                  <a:pt x="13111" y="2027"/>
                  <a:pt x="13238" y="1901"/>
                </a:cubicBezTo>
                <a:close/>
                <a:moveTo>
                  <a:pt x="13459" y="2217"/>
                </a:moveTo>
                <a:cubicBezTo>
                  <a:pt x="13396" y="2249"/>
                  <a:pt x="13333" y="2312"/>
                  <a:pt x="13269" y="2376"/>
                </a:cubicBezTo>
                <a:cubicBezTo>
                  <a:pt x="13079" y="2534"/>
                  <a:pt x="12889" y="2692"/>
                  <a:pt x="12699" y="2851"/>
                </a:cubicBezTo>
                <a:cubicBezTo>
                  <a:pt x="12921" y="2661"/>
                  <a:pt x="13111" y="2471"/>
                  <a:pt x="13238" y="2312"/>
                </a:cubicBezTo>
                <a:cubicBezTo>
                  <a:pt x="13301" y="2281"/>
                  <a:pt x="13396" y="2217"/>
                  <a:pt x="13459" y="2217"/>
                </a:cubicBezTo>
                <a:close/>
                <a:moveTo>
                  <a:pt x="10324" y="254"/>
                </a:moveTo>
                <a:cubicBezTo>
                  <a:pt x="10356" y="254"/>
                  <a:pt x="10419" y="254"/>
                  <a:pt x="10451" y="286"/>
                </a:cubicBezTo>
                <a:cubicBezTo>
                  <a:pt x="10419" y="286"/>
                  <a:pt x="10387" y="317"/>
                  <a:pt x="10356" y="349"/>
                </a:cubicBezTo>
                <a:cubicBezTo>
                  <a:pt x="10229" y="381"/>
                  <a:pt x="10102" y="444"/>
                  <a:pt x="9944" y="539"/>
                </a:cubicBezTo>
                <a:cubicBezTo>
                  <a:pt x="9944" y="507"/>
                  <a:pt x="9944" y="476"/>
                  <a:pt x="9912" y="444"/>
                </a:cubicBezTo>
                <a:cubicBezTo>
                  <a:pt x="9897" y="428"/>
                  <a:pt x="9873" y="420"/>
                  <a:pt x="9849" y="420"/>
                </a:cubicBezTo>
                <a:cubicBezTo>
                  <a:pt x="9825" y="420"/>
                  <a:pt x="9802" y="428"/>
                  <a:pt x="9786" y="444"/>
                </a:cubicBezTo>
                <a:cubicBezTo>
                  <a:pt x="9311" y="792"/>
                  <a:pt x="7252" y="2407"/>
                  <a:pt x="5130" y="4149"/>
                </a:cubicBezTo>
                <a:cubicBezTo>
                  <a:pt x="7221" y="2122"/>
                  <a:pt x="9406" y="254"/>
                  <a:pt x="10292" y="254"/>
                </a:cubicBezTo>
                <a:close/>
                <a:moveTo>
                  <a:pt x="12699" y="2597"/>
                </a:moveTo>
                <a:cubicBezTo>
                  <a:pt x="12161" y="3104"/>
                  <a:pt x="11338" y="3737"/>
                  <a:pt x="10356" y="4402"/>
                </a:cubicBezTo>
                <a:cubicBezTo>
                  <a:pt x="10451" y="4307"/>
                  <a:pt x="10578" y="4212"/>
                  <a:pt x="10673" y="4117"/>
                </a:cubicBezTo>
                <a:cubicBezTo>
                  <a:pt x="11496" y="3421"/>
                  <a:pt x="12161" y="2946"/>
                  <a:pt x="12699" y="2597"/>
                </a:cubicBezTo>
                <a:close/>
                <a:moveTo>
                  <a:pt x="4402" y="2566"/>
                </a:moveTo>
                <a:cubicBezTo>
                  <a:pt x="3420" y="3452"/>
                  <a:pt x="2534" y="4212"/>
                  <a:pt x="1964" y="4656"/>
                </a:cubicBezTo>
                <a:cubicBezTo>
                  <a:pt x="2280" y="4371"/>
                  <a:pt x="2692" y="3991"/>
                  <a:pt x="3104" y="3611"/>
                </a:cubicBezTo>
                <a:cubicBezTo>
                  <a:pt x="3547" y="3231"/>
                  <a:pt x="3990" y="2882"/>
                  <a:pt x="4402" y="2566"/>
                </a:cubicBezTo>
                <a:close/>
                <a:moveTo>
                  <a:pt x="1235" y="5321"/>
                </a:moveTo>
                <a:lnTo>
                  <a:pt x="1172" y="5384"/>
                </a:lnTo>
                <a:cubicBezTo>
                  <a:pt x="1172" y="5353"/>
                  <a:pt x="1203" y="5321"/>
                  <a:pt x="1235" y="5321"/>
                </a:cubicBezTo>
                <a:close/>
                <a:moveTo>
                  <a:pt x="16975" y="5004"/>
                </a:moveTo>
                <a:cubicBezTo>
                  <a:pt x="16975" y="5036"/>
                  <a:pt x="17006" y="5099"/>
                  <a:pt x="16975" y="5131"/>
                </a:cubicBezTo>
                <a:cubicBezTo>
                  <a:pt x="16880" y="5194"/>
                  <a:pt x="16721" y="5258"/>
                  <a:pt x="16531" y="5384"/>
                </a:cubicBezTo>
                <a:lnTo>
                  <a:pt x="16975" y="5004"/>
                </a:lnTo>
                <a:close/>
                <a:moveTo>
                  <a:pt x="17196" y="5258"/>
                </a:moveTo>
                <a:cubicBezTo>
                  <a:pt x="17196" y="5289"/>
                  <a:pt x="17165" y="5353"/>
                  <a:pt x="17133" y="5416"/>
                </a:cubicBezTo>
                <a:cubicBezTo>
                  <a:pt x="17133" y="5353"/>
                  <a:pt x="17165" y="5321"/>
                  <a:pt x="17165" y="5258"/>
                </a:cubicBezTo>
                <a:close/>
                <a:moveTo>
                  <a:pt x="9049" y="5239"/>
                </a:moveTo>
                <a:lnTo>
                  <a:pt x="9049" y="5239"/>
                </a:lnTo>
                <a:cubicBezTo>
                  <a:pt x="8999" y="5285"/>
                  <a:pt x="8949" y="5334"/>
                  <a:pt x="8899" y="5384"/>
                </a:cubicBezTo>
                <a:cubicBezTo>
                  <a:pt x="8836" y="5416"/>
                  <a:pt x="8772" y="5479"/>
                  <a:pt x="8709" y="5511"/>
                </a:cubicBezTo>
                <a:cubicBezTo>
                  <a:pt x="8822" y="5420"/>
                  <a:pt x="8935" y="5330"/>
                  <a:pt x="9049" y="5239"/>
                </a:cubicBezTo>
                <a:close/>
                <a:moveTo>
                  <a:pt x="16943" y="5353"/>
                </a:moveTo>
                <a:cubicBezTo>
                  <a:pt x="16911" y="5479"/>
                  <a:pt x="16816" y="5606"/>
                  <a:pt x="16721" y="5764"/>
                </a:cubicBezTo>
                <a:cubicBezTo>
                  <a:pt x="16436" y="5828"/>
                  <a:pt x="16056" y="5986"/>
                  <a:pt x="15645" y="6239"/>
                </a:cubicBezTo>
                <a:lnTo>
                  <a:pt x="15645" y="6239"/>
                </a:lnTo>
                <a:cubicBezTo>
                  <a:pt x="16215" y="5796"/>
                  <a:pt x="16658" y="5479"/>
                  <a:pt x="16943" y="5353"/>
                </a:cubicBezTo>
                <a:close/>
                <a:moveTo>
                  <a:pt x="16975" y="5954"/>
                </a:moveTo>
                <a:cubicBezTo>
                  <a:pt x="17070" y="5954"/>
                  <a:pt x="17133" y="5954"/>
                  <a:pt x="17196" y="5986"/>
                </a:cubicBezTo>
                <a:cubicBezTo>
                  <a:pt x="17006" y="6113"/>
                  <a:pt x="16626" y="6429"/>
                  <a:pt x="16088" y="6809"/>
                </a:cubicBezTo>
                <a:cubicBezTo>
                  <a:pt x="16468" y="6461"/>
                  <a:pt x="16753" y="6176"/>
                  <a:pt x="16943" y="5954"/>
                </a:cubicBezTo>
                <a:close/>
                <a:moveTo>
                  <a:pt x="13871" y="2122"/>
                </a:moveTo>
                <a:cubicBezTo>
                  <a:pt x="13934" y="2122"/>
                  <a:pt x="13998" y="2154"/>
                  <a:pt x="14029" y="2186"/>
                </a:cubicBezTo>
                <a:cubicBezTo>
                  <a:pt x="14093" y="2249"/>
                  <a:pt x="14093" y="2312"/>
                  <a:pt x="14093" y="2407"/>
                </a:cubicBezTo>
                <a:cubicBezTo>
                  <a:pt x="14093" y="2407"/>
                  <a:pt x="14093" y="2439"/>
                  <a:pt x="14093" y="2471"/>
                </a:cubicBezTo>
                <a:cubicBezTo>
                  <a:pt x="13966" y="2692"/>
                  <a:pt x="13744" y="2946"/>
                  <a:pt x="13491" y="3262"/>
                </a:cubicBezTo>
                <a:cubicBezTo>
                  <a:pt x="13206" y="3452"/>
                  <a:pt x="12921" y="3674"/>
                  <a:pt x="12604" y="3896"/>
                </a:cubicBezTo>
                <a:cubicBezTo>
                  <a:pt x="11148" y="4909"/>
                  <a:pt x="9247" y="6271"/>
                  <a:pt x="7411" y="7664"/>
                </a:cubicBezTo>
                <a:cubicBezTo>
                  <a:pt x="8994" y="6334"/>
                  <a:pt x="10958" y="4624"/>
                  <a:pt x="13396" y="2534"/>
                </a:cubicBezTo>
                <a:cubicBezTo>
                  <a:pt x="13586" y="2376"/>
                  <a:pt x="13744" y="2249"/>
                  <a:pt x="13871" y="2122"/>
                </a:cubicBezTo>
                <a:close/>
                <a:moveTo>
                  <a:pt x="12731" y="1362"/>
                </a:moveTo>
                <a:lnTo>
                  <a:pt x="12731" y="1394"/>
                </a:lnTo>
                <a:cubicBezTo>
                  <a:pt x="12731" y="1552"/>
                  <a:pt x="12604" y="1742"/>
                  <a:pt x="12414" y="2027"/>
                </a:cubicBezTo>
                <a:cubicBezTo>
                  <a:pt x="11116" y="2977"/>
                  <a:pt x="8804" y="4941"/>
                  <a:pt x="6587" y="6873"/>
                </a:cubicBezTo>
                <a:cubicBezTo>
                  <a:pt x="5922" y="7284"/>
                  <a:pt x="5320" y="7696"/>
                  <a:pt x="4750" y="8076"/>
                </a:cubicBezTo>
                <a:lnTo>
                  <a:pt x="12731" y="1362"/>
                </a:lnTo>
                <a:close/>
                <a:moveTo>
                  <a:pt x="14251" y="3484"/>
                </a:moveTo>
                <a:lnTo>
                  <a:pt x="14251" y="3484"/>
                </a:lnTo>
                <a:cubicBezTo>
                  <a:pt x="13903" y="3832"/>
                  <a:pt x="13491" y="4212"/>
                  <a:pt x="13048" y="4624"/>
                </a:cubicBezTo>
                <a:lnTo>
                  <a:pt x="8677" y="8298"/>
                </a:lnTo>
                <a:cubicBezTo>
                  <a:pt x="10071" y="7063"/>
                  <a:pt x="11401" y="5764"/>
                  <a:pt x="12509" y="4751"/>
                </a:cubicBezTo>
                <a:cubicBezTo>
                  <a:pt x="13206" y="4244"/>
                  <a:pt x="13808" y="3801"/>
                  <a:pt x="14251" y="3484"/>
                </a:cubicBezTo>
                <a:close/>
                <a:moveTo>
                  <a:pt x="14789" y="8044"/>
                </a:moveTo>
                <a:cubicBezTo>
                  <a:pt x="14568" y="8266"/>
                  <a:pt x="14314" y="8456"/>
                  <a:pt x="14061" y="8678"/>
                </a:cubicBezTo>
                <a:cubicBezTo>
                  <a:pt x="14188" y="8551"/>
                  <a:pt x="14283" y="8456"/>
                  <a:pt x="14409" y="8361"/>
                </a:cubicBezTo>
                <a:cubicBezTo>
                  <a:pt x="14441" y="8329"/>
                  <a:pt x="14473" y="8298"/>
                  <a:pt x="14504" y="8266"/>
                </a:cubicBezTo>
                <a:lnTo>
                  <a:pt x="14789" y="8044"/>
                </a:lnTo>
                <a:close/>
                <a:moveTo>
                  <a:pt x="7854" y="6303"/>
                </a:moveTo>
                <a:lnTo>
                  <a:pt x="7854" y="6303"/>
                </a:lnTo>
                <a:cubicBezTo>
                  <a:pt x="6777" y="7189"/>
                  <a:pt x="5605" y="8108"/>
                  <a:pt x="4497" y="8994"/>
                </a:cubicBezTo>
                <a:lnTo>
                  <a:pt x="7252" y="6683"/>
                </a:lnTo>
                <a:cubicBezTo>
                  <a:pt x="7284" y="6651"/>
                  <a:pt x="7347" y="6619"/>
                  <a:pt x="7411" y="6588"/>
                </a:cubicBezTo>
                <a:cubicBezTo>
                  <a:pt x="7569" y="6493"/>
                  <a:pt x="7727" y="6398"/>
                  <a:pt x="7854" y="6303"/>
                </a:cubicBezTo>
                <a:close/>
                <a:moveTo>
                  <a:pt x="3769" y="5828"/>
                </a:moveTo>
                <a:lnTo>
                  <a:pt x="3769" y="5828"/>
                </a:lnTo>
                <a:cubicBezTo>
                  <a:pt x="2312" y="7316"/>
                  <a:pt x="1077" y="8646"/>
                  <a:pt x="728" y="9026"/>
                </a:cubicBezTo>
                <a:cubicBezTo>
                  <a:pt x="697" y="8994"/>
                  <a:pt x="697" y="8963"/>
                  <a:pt x="728" y="8899"/>
                </a:cubicBezTo>
                <a:cubicBezTo>
                  <a:pt x="728" y="8773"/>
                  <a:pt x="792" y="8614"/>
                  <a:pt x="918" y="8424"/>
                </a:cubicBezTo>
                <a:cubicBezTo>
                  <a:pt x="1172" y="8171"/>
                  <a:pt x="1488" y="7823"/>
                  <a:pt x="1837" y="7443"/>
                </a:cubicBezTo>
                <a:cubicBezTo>
                  <a:pt x="2407" y="6999"/>
                  <a:pt x="3072" y="6429"/>
                  <a:pt x="3769" y="5828"/>
                </a:cubicBezTo>
                <a:close/>
                <a:moveTo>
                  <a:pt x="12161" y="3326"/>
                </a:moveTo>
                <a:lnTo>
                  <a:pt x="12161" y="3326"/>
                </a:lnTo>
                <a:cubicBezTo>
                  <a:pt x="8741" y="6271"/>
                  <a:pt x="6081" y="8551"/>
                  <a:pt x="4244" y="10103"/>
                </a:cubicBezTo>
                <a:cubicBezTo>
                  <a:pt x="5827" y="8519"/>
                  <a:pt x="7221" y="7189"/>
                  <a:pt x="8424" y="6081"/>
                </a:cubicBezTo>
                <a:cubicBezTo>
                  <a:pt x="8677" y="5859"/>
                  <a:pt x="8962" y="5638"/>
                  <a:pt x="9216" y="5416"/>
                </a:cubicBezTo>
                <a:cubicBezTo>
                  <a:pt x="10356" y="4656"/>
                  <a:pt x="11401" y="3959"/>
                  <a:pt x="12161" y="3326"/>
                </a:cubicBezTo>
                <a:close/>
                <a:moveTo>
                  <a:pt x="6492" y="9375"/>
                </a:moveTo>
                <a:cubicBezTo>
                  <a:pt x="6017" y="9755"/>
                  <a:pt x="5542" y="10135"/>
                  <a:pt x="5099" y="10451"/>
                </a:cubicBezTo>
                <a:cubicBezTo>
                  <a:pt x="5225" y="10325"/>
                  <a:pt x="5384" y="10198"/>
                  <a:pt x="5542" y="10071"/>
                </a:cubicBezTo>
                <a:cubicBezTo>
                  <a:pt x="5859" y="9850"/>
                  <a:pt x="6175" y="9628"/>
                  <a:pt x="6492" y="9375"/>
                </a:cubicBezTo>
                <a:close/>
                <a:moveTo>
                  <a:pt x="16531" y="6018"/>
                </a:moveTo>
                <a:lnTo>
                  <a:pt x="16531" y="6018"/>
                </a:lnTo>
                <a:cubicBezTo>
                  <a:pt x="16341" y="6239"/>
                  <a:pt x="16120" y="6493"/>
                  <a:pt x="15866" y="6746"/>
                </a:cubicBezTo>
                <a:cubicBezTo>
                  <a:pt x="15423" y="7158"/>
                  <a:pt x="14916" y="7633"/>
                  <a:pt x="14378" y="8139"/>
                </a:cubicBezTo>
                <a:cubicBezTo>
                  <a:pt x="13111" y="9089"/>
                  <a:pt x="11591" y="10261"/>
                  <a:pt x="10134" y="11433"/>
                </a:cubicBezTo>
                <a:cubicBezTo>
                  <a:pt x="10102" y="11465"/>
                  <a:pt x="10071" y="11496"/>
                  <a:pt x="10039" y="11496"/>
                </a:cubicBezTo>
                <a:cubicBezTo>
                  <a:pt x="11338" y="10293"/>
                  <a:pt x="12604" y="9026"/>
                  <a:pt x="13681" y="7918"/>
                </a:cubicBezTo>
                <a:cubicBezTo>
                  <a:pt x="14821" y="6968"/>
                  <a:pt x="15835" y="6271"/>
                  <a:pt x="16531" y="6018"/>
                </a:cubicBezTo>
                <a:close/>
                <a:moveTo>
                  <a:pt x="12794" y="4022"/>
                </a:moveTo>
                <a:cubicBezTo>
                  <a:pt x="12383" y="4434"/>
                  <a:pt x="11876" y="4878"/>
                  <a:pt x="11338" y="5353"/>
                </a:cubicBezTo>
                <a:cubicBezTo>
                  <a:pt x="9501" y="6683"/>
                  <a:pt x="7316" y="8329"/>
                  <a:pt x="5510" y="9850"/>
                </a:cubicBezTo>
                <a:cubicBezTo>
                  <a:pt x="4624" y="10483"/>
                  <a:pt x="3800" y="11053"/>
                  <a:pt x="3104" y="11560"/>
                </a:cubicBezTo>
                <a:cubicBezTo>
                  <a:pt x="5479" y="9184"/>
                  <a:pt x="10134" y="5891"/>
                  <a:pt x="12699" y="4086"/>
                </a:cubicBezTo>
                <a:cubicBezTo>
                  <a:pt x="12731" y="4054"/>
                  <a:pt x="12763" y="4022"/>
                  <a:pt x="12794" y="4022"/>
                </a:cubicBezTo>
                <a:close/>
                <a:moveTo>
                  <a:pt x="5510" y="7823"/>
                </a:moveTo>
                <a:lnTo>
                  <a:pt x="5225" y="8076"/>
                </a:lnTo>
                <a:cubicBezTo>
                  <a:pt x="4497" y="8678"/>
                  <a:pt x="3800" y="9279"/>
                  <a:pt x="3230" y="9786"/>
                </a:cubicBezTo>
                <a:lnTo>
                  <a:pt x="1045" y="11623"/>
                </a:lnTo>
                <a:cubicBezTo>
                  <a:pt x="1013" y="11655"/>
                  <a:pt x="1013" y="11718"/>
                  <a:pt x="1045" y="11750"/>
                </a:cubicBezTo>
                <a:cubicBezTo>
                  <a:pt x="1045" y="11781"/>
                  <a:pt x="1045" y="11781"/>
                  <a:pt x="1077" y="11781"/>
                </a:cubicBezTo>
                <a:cubicBezTo>
                  <a:pt x="1045" y="11813"/>
                  <a:pt x="1013" y="11813"/>
                  <a:pt x="982" y="11845"/>
                </a:cubicBezTo>
                <a:cubicBezTo>
                  <a:pt x="982" y="11781"/>
                  <a:pt x="950" y="11718"/>
                  <a:pt x="982" y="11655"/>
                </a:cubicBezTo>
                <a:cubicBezTo>
                  <a:pt x="1013" y="11401"/>
                  <a:pt x="1267" y="11053"/>
                  <a:pt x="1679" y="10673"/>
                </a:cubicBezTo>
                <a:lnTo>
                  <a:pt x="2850" y="9660"/>
                </a:lnTo>
                <a:cubicBezTo>
                  <a:pt x="3610" y="9089"/>
                  <a:pt x="4529" y="8456"/>
                  <a:pt x="5510" y="7823"/>
                </a:cubicBezTo>
                <a:close/>
                <a:moveTo>
                  <a:pt x="17861" y="8424"/>
                </a:moveTo>
                <a:lnTo>
                  <a:pt x="17861" y="8424"/>
                </a:lnTo>
                <a:cubicBezTo>
                  <a:pt x="17608" y="8994"/>
                  <a:pt x="16151" y="10388"/>
                  <a:pt x="14378" y="11940"/>
                </a:cubicBezTo>
                <a:cubicBezTo>
                  <a:pt x="15993" y="10356"/>
                  <a:pt x="17355" y="8931"/>
                  <a:pt x="17861" y="8424"/>
                </a:cubicBezTo>
                <a:close/>
                <a:moveTo>
                  <a:pt x="13903" y="6239"/>
                </a:moveTo>
                <a:lnTo>
                  <a:pt x="13903" y="6239"/>
                </a:lnTo>
                <a:cubicBezTo>
                  <a:pt x="12161" y="7918"/>
                  <a:pt x="9437" y="10135"/>
                  <a:pt x="6872" y="12161"/>
                </a:cubicBezTo>
                <a:lnTo>
                  <a:pt x="13903" y="6239"/>
                </a:lnTo>
                <a:close/>
                <a:moveTo>
                  <a:pt x="2977" y="11401"/>
                </a:moveTo>
                <a:cubicBezTo>
                  <a:pt x="2724" y="11655"/>
                  <a:pt x="2534" y="11876"/>
                  <a:pt x="2312" y="12098"/>
                </a:cubicBezTo>
                <a:cubicBezTo>
                  <a:pt x="2217" y="12161"/>
                  <a:pt x="2154" y="12225"/>
                  <a:pt x="2059" y="12288"/>
                </a:cubicBezTo>
                <a:cubicBezTo>
                  <a:pt x="2280" y="12066"/>
                  <a:pt x="2470" y="11845"/>
                  <a:pt x="2692" y="11623"/>
                </a:cubicBezTo>
                <a:cubicBezTo>
                  <a:pt x="2787" y="11560"/>
                  <a:pt x="2882" y="11496"/>
                  <a:pt x="2977" y="11401"/>
                </a:cubicBezTo>
                <a:close/>
                <a:moveTo>
                  <a:pt x="6144" y="7949"/>
                </a:moveTo>
                <a:cubicBezTo>
                  <a:pt x="5035" y="8994"/>
                  <a:pt x="3832" y="10198"/>
                  <a:pt x="2534" y="11496"/>
                </a:cubicBezTo>
                <a:cubicBezTo>
                  <a:pt x="1774" y="12130"/>
                  <a:pt x="1298" y="12478"/>
                  <a:pt x="1140" y="12605"/>
                </a:cubicBezTo>
                <a:cubicBezTo>
                  <a:pt x="1140" y="12573"/>
                  <a:pt x="1140" y="12541"/>
                  <a:pt x="1140" y="12541"/>
                </a:cubicBezTo>
                <a:cubicBezTo>
                  <a:pt x="1172" y="12193"/>
                  <a:pt x="1647" y="11623"/>
                  <a:pt x="2375" y="10895"/>
                </a:cubicBezTo>
                <a:cubicBezTo>
                  <a:pt x="3294" y="10166"/>
                  <a:pt x="4687" y="9121"/>
                  <a:pt x="6144" y="7949"/>
                </a:cubicBezTo>
                <a:close/>
                <a:moveTo>
                  <a:pt x="3895" y="11243"/>
                </a:moveTo>
                <a:lnTo>
                  <a:pt x="3895" y="11243"/>
                </a:lnTo>
                <a:cubicBezTo>
                  <a:pt x="3610" y="11496"/>
                  <a:pt x="3389" y="11718"/>
                  <a:pt x="3167" y="11940"/>
                </a:cubicBezTo>
                <a:cubicBezTo>
                  <a:pt x="2597" y="12351"/>
                  <a:pt x="2217" y="12668"/>
                  <a:pt x="1932" y="12921"/>
                </a:cubicBezTo>
                <a:cubicBezTo>
                  <a:pt x="2059" y="12731"/>
                  <a:pt x="2249" y="12510"/>
                  <a:pt x="2439" y="12256"/>
                </a:cubicBezTo>
                <a:cubicBezTo>
                  <a:pt x="2850" y="11971"/>
                  <a:pt x="3325" y="11655"/>
                  <a:pt x="3895" y="11243"/>
                </a:cubicBezTo>
                <a:close/>
                <a:moveTo>
                  <a:pt x="17228" y="10958"/>
                </a:moveTo>
                <a:cubicBezTo>
                  <a:pt x="17133" y="11180"/>
                  <a:pt x="16658" y="11655"/>
                  <a:pt x="16025" y="12256"/>
                </a:cubicBezTo>
                <a:cubicBezTo>
                  <a:pt x="15645" y="12541"/>
                  <a:pt x="15201" y="12890"/>
                  <a:pt x="14694" y="13238"/>
                </a:cubicBezTo>
                <a:lnTo>
                  <a:pt x="14694" y="13238"/>
                </a:lnTo>
                <a:cubicBezTo>
                  <a:pt x="15771" y="12256"/>
                  <a:pt x="16880" y="11180"/>
                  <a:pt x="17228" y="10958"/>
                </a:cubicBezTo>
                <a:close/>
                <a:moveTo>
                  <a:pt x="9311" y="7443"/>
                </a:moveTo>
                <a:cubicBezTo>
                  <a:pt x="6461" y="10040"/>
                  <a:pt x="3484" y="12636"/>
                  <a:pt x="2185" y="13333"/>
                </a:cubicBezTo>
                <a:cubicBezTo>
                  <a:pt x="2407" y="12985"/>
                  <a:pt x="2755" y="12605"/>
                  <a:pt x="3230" y="12161"/>
                </a:cubicBezTo>
                <a:cubicBezTo>
                  <a:pt x="3800" y="11686"/>
                  <a:pt x="4465" y="11180"/>
                  <a:pt x="5162" y="10641"/>
                </a:cubicBezTo>
                <a:cubicBezTo>
                  <a:pt x="6461" y="9660"/>
                  <a:pt x="7949" y="8551"/>
                  <a:pt x="9311" y="7443"/>
                </a:cubicBezTo>
                <a:close/>
                <a:moveTo>
                  <a:pt x="2249" y="12921"/>
                </a:moveTo>
                <a:lnTo>
                  <a:pt x="2249" y="12921"/>
                </a:lnTo>
                <a:cubicBezTo>
                  <a:pt x="2090" y="13111"/>
                  <a:pt x="1964" y="13301"/>
                  <a:pt x="1869" y="13460"/>
                </a:cubicBezTo>
                <a:cubicBezTo>
                  <a:pt x="1774" y="13491"/>
                  <a:pt x="1710" y="13523"/>
                  <a:pt x="1647" y="13523"/>
                </a:cubicBezTo>
                <a:cubicBezTo>
                  <a:pt x="1647" y="13491"/>
                  <a:pt x="1647" y="13460"/>
                  <a:pt x="1679" y="13428"/>
                </a:cubicBezTo>
                <a:cubicBezTo>
                  <a:pt x="1774" y="13333"/>
                  <a:pt x="1964" y="13143"/>
                  <a:pt x="2249" y="12921"/>
                </a:cubicBezTo>
                <a:close/>
                <a:moveTo>
                  <a:pt x="9817" y="11211"/>
                </a:moveTo>
                <a:lnTo>
                  <a:pt x="9817" y="11211"/>
                </a:lnTo>
                <a:cubicBezTo>
                  <a:pt x="9216" y="11781"/>
                  <a:pt x="8646" y="12383"/>
                  <a:pt x="8107" y="12921"/>
                </a:cubicBezTo>
                <a:cubicBezTo>
                  <a:pt x="8044" y="12985"/>
                  <a:pt x="8012" y="13016"/>
                  <a:pt x="7949" y="13048"/>
                </a:cubicBezTo>
                <a:cubicBezTo>
                  <a:pt x="7632" y="13270"/>
                  <a:pt x="7347" y="13491"/>
                  <a:pt x="7062" y="13681"/>
                </a:cubicBezTo>
                <a:cubicBezTo>
                  <a:pt x="7981" y="12858"/>
                  <a:pt x="8899" y="12035"/>
                  <a:pt x="9817" y="11211"/>
                </a:cubicBezTo>
                <a:close/>
                <a:moveTo>
                  <a:pt x="9532" y="7854"/>
                </a:moveTo>
                <a:cubicBezTo>
                  <a:pt x="8487" y="8773"/>
                  <a:pt x="7442" y="9723"/>
                  <a:pt x="6492" y="10610"/>
                </a:cubicBezTo>
                <a:cubicBezTo>
                  <a:pt x="4845" y="12003"/>
                  <a:pt x="3420" y="13175"/>
                  <a:pt x="2534" y="13713"/>
                </a:cubicBezTo>
                <a:lnTo>
                  <a:pt x="9532" y="7854"/>
                </a:lnTo>
                <a:close/>
                <a:moveTo>
                  <a:pt x="3167" y="12921"/>
                </a:moveTo>
                <a:lnTo>
                  <a:pt x="1900" y="13998"/>
                </a:lnTo>
                <a:cubicBezTo>
                  <a:pt x="1900" y="13966"/>
                  <a:pt x="1900" y="13935"/>
                  <a:pt x="1900" y="13903"/>
                </a:cubicBezTo>
                <a:cubicBezTo>
                  <a:pt x="1932" y="13808"/>
                  <a:pt x="1964" y="13713"/>
                  <a:pt x="1995" y="13618"/>
                </a:cubicBezTo>
                <a:cubicBezTo>
                  <a:pt x="2312" y="13491"/>
                  <a:pt x="2692" y="13270"/>
                  <a:pt x="3167" y="12921"/>
                </a:cubicBezTo>
                <a:close/>
                <a:moveTo>
                  <a:pt x="1742" y="13713"/>
                </a:moveTo>
                <a:cubicBezTo>
                  <a:pt x="1742" y="13776"/>
                  <a:pt x="1710" y="13808"/>
                  <a:pt x="1710" y="13871"/>
                </a:cubicBezTo>
                <a:cubicBezTo>
                  <a:pt x="1710" y="13935"/>
                  <a:pt x="1710" y="13966"/>
                  <a:pt x="1710" y="14030"/>
                </a:cubicBezTo>
                <a:cubicBezTo>
                  <a:pt x="1647" y="13935"/>
                  <a:pt x="1615" y="13840"/>
                  <a:pt x="1615" y="13713"/>
                </a:cubicBezTo>
                <a:close/>
                <a:moveTo>
                  <a:pt x="10958" y="11085"/>
                </a:moveTo>
                <a:lnTo>
                  <a:pt x="10958" y="11085"/>
                </a:lnTo>
                <a:cubicBezTo>
                  <a:pt x="10166" y="11750"/>
                  <a:pt x="9374" y="12415"/>
                  <a:pt x="8677" y="13016"/>
                </a:cubicBezTo>
                <a:cubicBezTo>
                  <a:pt x="7886" y="13681"/>
                  <a:pt x="7252" y="14188"/>
                  <a:pt x="6777" y="14632"/>
                </a:cubicBezTo>
                <a:cubicBezTo>
                  <a:pt x="6936" y="14442"/>
                  <a:pt x="7094" y="14252"/>
                  <a:pt x="7284" y="14061"/>
                </a:cubicBezTo>
                <a:cubicBezTo>
                  <a:pt x="8139" y="13333"/>
                  <a:pt x="9184" y="12478"/>
                  <a:pt x="10261" y="11591"/>
                </a:cubicBezTo>
                <a:cubicBezTo>
                  <a:pt x="10514" y="11401"/>
                  <a:pt x="10736" y="11243"/>
                  <a:pt x="10958" y="11085"/>
                </a:cubicBezTo>
                <a:close/>
                <a:moveTo>
                  <a:pt x="8424" y="12193"/>
                </a:moveTo>
                <a:cubicBezTo>
                  <a:pt x="7284" y="13238"/>
                  <a:pt x="6239" y="14188"/>
                  <a:pt x="5479" y="14885"/>
                </a:cubicBezTo>
                <a:cubicBezTo>
                  <a:pt x="5130" y="15138"/>
                  <a:pt x="4877" y="15360"/>
                  <a:pt x="4687" y="15518"/>
                </a:cubicBezTo>
                <a:cubicBezTo>
                  <a:pt x="4529" y="15613"/>
                  <a:pt x="4370" y="15645"/>
                  <a:pt x="4244" y="15677"/>
                </a:cubicBezTo>
                <a:lnTo>
                  <a:pt x="8424" y="12193"/>
                </a:lnTo>
                <a:close/>
                <a:moveTo>
                  <a:pt x="6714" y="13333"/>
                </a:moveTo>
                <a:lnTo>
                  <a:pt x="6714" y="13333"/>
                </a:lnTo>
                <a:cubicBezTo>
                  <a:pt x="5732" y="14156"/>
                  <a:pt x="4782" y="14980"/>
                  <a:pt x="3895" y="15740"/>
                </a:cubicBezTo>
                <a:cubicBezTo>
                  <a:pt x="3832" y="15740"/>
                  <a:pt x="3800" y="15708"/>
                  <a:pt x="3769" y="15708"/>
                </a:cubicBezTo>
                <a:cubicBezTo>
                  <a:pt x="4117" y="15423"/>
                  <a:pt x="5257" y="14505"/>
                  <a:pt x="6714" y="13333"/>
                </a:cubicBezTo>
                <a:close/>
                <a:moveTo>
                  <a:pt x="12098" y="12826"/>
                </a:moveTo>
                <a:lnTo>
                  <a:pt x="12098" y="12826"/>
                </a:lnTo>
                <a:cubicBezTo>
                  <a:pt x="10578" y="14283"/>
                  <a:pt x="9026" y="15645"/>
                  <a:pt x="7886" y="16405"/>
                </a:cubicBezTo>
                <a:cubicBezTo>
                  <a:pt x="7949" y="16310"/>
                  <a:pt x="8012" y="16278"/>
                  <a:pt x="8076" y="16183"/>
                </a:cubicBezTo>
                <a:lnTo>
                  <a:pt x="12098" y="12826"/>
                </a:lnTo>
                <a:close/>
                <a:moveTo>
                  <a:pt x="15518" y="11908"/>
                </a:moveTo>
                <a:lnTo>
                  <a:pt x="15518" y="11908"/>
                </a:lnTo>
                <a:cubicBezTo>
                  <a:pt x="13998" y="13491"/>
                  <a:pt x="11908" y="15582"/>
                  <a:pt x="10356" y="16722"/>
                </a:cubicBezTo>
                <a:lnTo>
                  <a:pt x="15518" y="11908"/>
                </a:lnTo>
                <a:close/>
                <a:moveTo>
                  <a:pt x="6397" y="16753"/>
                </a:moveTo>
                <a:cubicBezTo>
                  <a:pt x="6397" y="16817"/>
                  <a:pt x="6366" y="16848"/>
                  <a:pt x="6334" y="16912"/>
                </a:cubicBezTo>
                <a:cubicBezTo>
                  <a:pt x="6302" y="16912"/>
                  <a:pt x="6302" y="16880"/>
                  <a:pt x="6271" y="16880"/>
                </a:cubicBezTo>
                <a:lnTo>
                  <a:pt x="6397" y="16753"/>
                </a:lnTo>
                <a:close/>
                <a:moveTo>
                  <a:pt x="16816" y="7949"/>
                </a:moveTo>
                <a:cubicBezTo>
                  <a:pt x="16246" y="8551"/>
                  <a:pt x="15391" y="9501"/>
                  <a:pt x="14378" y="10515"/>
                </a:cubicBezTo>
                <a:cubicBezTo>
                  <a:pt x="12224" y="12288"/>
                  <a:pt x="9532" y="14537"/>
                  <a:pt x="8044" y="15962"/>
                </a:cubicBezTo>
                <a:lnTo>
                  <a:pt x="6967" y="16848"/>
                </a:lnTo>
                <a:cubicBezTo>
                  <a:pt x="6809" y="16912"/>
                  <a:pt x="6682" y="16943"/>
                  <a:pt x="6556" y="16943"/>
                </a:cubicBezTo>
                <a:cubicBezTo>
                  <a:pt x="6619" y="16753"/>
                  <a:pt x="6746" y="16532"/>
                  <a:pt x="6967" y="16247"/>
                </a:cubicBezTo>
                <a:lnTo>
                  <a:pt x="13016" y="10831"/>
                </a:lnTo>
                <a:cubicBezTo>
                  <a:pt x="14536" y="9660"/>
                  <a:pt x="15961" y="8583"/>
                  <a:pt x="16816" y="7949"/>
                </a:cubicBezTo>
                <a:close/>
                <a:moveTo>
                  <a:pt x="6651" y="17133"/>
                </a:moveTo>
                <a:lnTo>
                  <a:pt x="6492" y="17260"/>
                </a:lnTo>
                <a:cubicBezTo>
                  <a:pt x="6492" y="17228"/>
                  <a:pt x="6492" y="17197"/>
                  <a:pt x="6492" y="17133"/>
                </a:cubicBezTo>
                <a:close/>
                <a:moveTo>
                  <a:pt x="16373" y="13111"/>
                </a:moveTo>
                <a:cubicBezTo>
                  <a:pt x="15898" y="13618"/>
                  <a:pt x="15518" y="14030"/>
                  <a:pt x="15201" y="14378"/>
                </a:cubicBezTo>
                <a:cubicBezTo>
                  <a:pt x="13839" y="15740"/>
                  <a:pt x="12193" y="17260"/>
                  <a:pt x="11623" y="17260"/>
                </a:cubicBezTo>
                <a:lnTo>
                  <a:pt x="11528" y="17260"/>
                </a:lnTo>
                <a:cubicBezTo>
                  <a:pt x="11496" y="16975"/>
                  <a:pt x="13333" y="15518"/>
                  <a:pt x="14536" y="14568"/>
                </a:cubicBezTo>
                <a:cubicBezTo>
                  <a:pt x="15296" y="13998"/>
                  <a:pt x="15898" y="13491"/>
                  <a:pt x="16373" y="13111"/>
                </a:cubicBezTo>
                <a:close/>
                <a:moveTo>
                  <a:pt x="9247" y="1"/>
                </a:moveTo>
                <a:cubicBezTo>
                  <a:pt x="9057" y="1"/>
                  <a:pt x="8487" y="507"/>
                  <a:pt x="6271" y="2566"/>
                </a:cubicBezTo>
                <a:cubicBezTo>
                  <a:pt x="4655" y="4054"/>
                  <a:pt x="2122" y="6366"/>
                  <a:pt x="1172" y="6999"/>
                </a:cubicBezTo>
                <a:lnTo>
                  <a:pt x="8487" y="222"/>
                </a:lnTo>
                <a:cubicBezTo>
                  <a:pt x="8519" y="191"/>
                  <a:pt x="8551" y="127"/>
                  <a:pt x="8487" y="64"/>
                </a:cubicBezTo>
                <a:cubicBezTo>
                  <a:pt x="8487" y="64"/>
                  <a:pt x="8456" y="32"/>
                  <a:pt x="8424" y="32"/>
                </a:cubicBezTo>
                <a:cubicBezTo>
                  <a:pt x="8361" y="32"/>
                  <a:pt x="8329" y="32"/>
                  <a:pt x="5257" y="2692"/>
                </a:cubicBezTo>
                <a:cubicBezTo>
                  <a:pt x="4370" y="3452"/>
                  <a:pt x="3325" y="4371"/>
                  <a:pt x="2439" y="5131"/>
                </a:cubicBezTo>
                <a:lnTo>
                  <a:pt x="7537" y="349"/>
                </a:lnTo>
                <a:cubicBezTo>
                  <a:pt x="7569" y="286"/>
                  <a:pt x="7569" y="222"/>
                  <a:pt x="7537" y="191"/>
                </a:cubicBezTo>
                <a:cubicBezTo>
                  <a:pt x="7521" y="175"/>
                  <a:pt x="7498" y="167"/>
                  <a:pt x="7470" y="167"/>
                </a:cubicBezTo>
                <a:cubicBezTo>
                  <a:pt x="7442" y="167"/>
                  <a:pt x="7411" y="175"/>
                  <a:pt x="7379" y="191"/>
                </a:cubicBezTo>
                <a:lnTo>
                  <a:pt x="6585" y="856"/>
                </a:lnTo>
                <a:lnTo>
                  <a:pt x="6585" y="856"/>
                </a:lnTo>
                <a:cubicBezTo>
                  <a:pt x="6696" y="753"/>
                  <a:pt x="6726" y="704"/>
                  <a:pt x="6746" y="666"/>
                </a:cubicBezTo>
                <a:cubicBezTo>
                  <a:pt x="6746" y="634"/>
                  <a:pt x="6714" y="602"/>
                  <a:pt x="6714" y="571"/>
                </a:cubicBezTo>
                <a:cubicBezTo>
                  <a:pt x="6682" y="539"/>
                  <a:pt x="6651" y="539"/>
                  <a:pt x="6651" y="539"/>
                </a:cubicBezTo>
                <a:cubicBezTo>
                  <a:pt x="6619" y="539"/>
                  <a:pt x="6587" y="539"/>
                  <a:pt x="6556" y="571"/>
                </a:cubicBezTo>
                <a:cubicBezTo>
                  <a:pt x="6429" y="697"/>
                  <a:pt x="6271" y="856"/>
                  <a:pt x="6112" y="982"/>
                </a:cubicBezTo>
                <a:cubicBezTo>
                  <a:pt x="5827" y="1236"/>
                  <a:pt x="5384" y="1552"/>
                  <a:pt x="4972" y="1901"/>
                </a:cubicBezTo>
                <a:cubicBezTo>
                  <a:pt x="4624" y="2154"/>
                  <a:pt x="4307" y="2407"/>
                  <a:pt x="3990" y="2661"/>
                </a:cubicBezTo>
                <a:cubicBezTo>
                  <a:pt x="4212" y="2344"/>
                  <a:pt x="4402" y="2091"/>
                  <a:pt x="4402" y="1901"/>
                </a:cubicBezTo>
                <a:cubicBezTo>
                  <a:pt x="4402" y="1806"/>
                  <a:pt x="4402" y="1711"/>
                  <a:pt x="4339" y="1679"/>
                </a:cubicBezTo>
                <a:cubicBezTo>
                  <a:pt x="4307" y="1647"/>
                  <a:pt x="4307" y="1616"/>
                  <a:pt x="4275" y="1616"/>
                </a:cubicBezTo>
                <a:cubicBezTo>
                  <a:pt x="4244" y="1647"/>
                  <a:pt x="4212" y="1647"/>
                  <a:pt x="4180" y="1647"/>
                </a:cubicBezTo>
                <a:cubicBezTo>
                  <a:pt x="3674" y="2154"/>
                  <a:pt x="3072" y="2724"/>
                  <a:pt x="2914" y="2787"/>
                </a:cubicBezTo>
                <a:cubicBezTo>
                  <a:pt x="2882" y="2787"/>
                  <a:pt x="2850" y="2787"/>
                  <a:pt x="2819" y="2819"/>
                </a:cubicBezTo>
                <a:cubicBezTo>
                  <a:pt x="2787" y="2851"/>
                  <a:pt x="2787" y="2914"/>
                  <a:pt x="2819" y="2946"/>
                </a:cubicBezTo>
                <a:cubicBezTo>
                  <a:pt x="2850" y="2977"/>
                  <a:pt x="2882" y="3009"/>
                  <a:pt x="2914" y="3009"/>
                </a:cubicBezTo>
                <a:cubicBezTo>
                  <a:pt x="3104" y="3009"/>
                  <a:pt x="3737" y="2407"/>
                  <a:pt x="4180" y="1964"/>
                </a:cubicBezTo>
                <a:lnTo>
                  <a:pt x="4180" y="1964"/>
                </a:lnTo>
                <a:cubicBezTo>
                  <a:pt x="4085" y="2281"/>
                  <a:pt x="3547" y="2882"/>
                  <a:pt x="2945" y="3484"/>
                </a:cubicBezTo>
                <a:cubicBezTo>
                  <a:pt x="2154" y="4117"/>
                  <a:pt x="1520" y="4687"/>
                  <a:pt x="1172" y="5068"/>
                </a:cubicBezTo>
                <a:cubicBezTo>
                  <a:pt x="1140" y="5099"/>
                  <a:pt x="1140" y="5131"/>
                  <a:pt x="1108" y="5163"/>
                </a:cubicBezTo>
                <a:cubicBezTo>
                  <a:pt x="1077" y="5163"/>
                  <a:pt x="1077" y="5194"/>
                  <a:pt x="1077" y="5226"/>
                </a:cubicBezTo>
                <a:cubicBezTo>
                  <a:pt x="982" y="5353"/>
                  <a:pt x="918" y="5479"/>
                  <a:pt x="918" y="5543"/>
                </a:cubicBezTo>
                <a:cubicBezTo>
                  <a:pt x="887" y="5638"/>
                  <a:pt x="918" y="5701"/>
                  <a:pt x="950" y="5733"/>
                </a:cubicBezTo>
                <a:cubicBezTo>
                  <a:pt x="982" y="5733"/>
                  <a:pt x="982" y="5764"/>
                  <a:pt x="1013" y="5764"/>
                </a:cubicBezTo>
                <a:cubicBezTo>
                  <a:pt x="1045" y="5764"/>
                  <a:pt x="1077" y="5764"/>
                  <a:pt x="1108" y="5733"/>
                </a:cubicBezTo>
                <a:lnTo>
                  <a:pt x="4719" y="2692"/>
                </a:lnTo>
                <a:lnTo>
                  <a:pt x="348" y="6809"/>
                </a:lnTo>
                <a:cubicBezTo>
                  <a:pt x="285" y="6841"/>
                  <a:pt x="285" y="6904"/>
                  <a:pt x="317" y="6936"/>
                </a:cubicBezTo>
                <a:cubicBezTo>
                  <a:pt x="348" y="6968"/>
                  <a:pt x="380" y="6968"/>
                  <a:pt x="412" y="6968"/>
                </a:cubicBezTo>
                <a:cubicBezTo>
                  <a:pt x="538" y="6968"/>
                  <a:pt x="1203" y="6461"/>
                  <a:pt x="5004" y="3167"/>
                </a:cubicBezTo>
                <a:lnTo>
                  <a:pt x="5004" y="3167"/>
                </a:lnTo>
                <a:lnTo>
                  <a:pt x="728" y="7126"/>
                </a:lnTo>
                <a:cubicBezTo>
                  <a:pt x="665" y="7189"/>
                  <a:pt x="665" y="7253"/>
                  <a:pt x="697" y="7284"/>
                </a:cubicBezTo>
                <a:cubicBezTo>
                  <a:pt x="728" y="7316"/>
                  <a:pt x="760" y="7348"/>
                  <a:pt x="823" y="7348"/>
                </a:cubicBezTo>
                <a:cubicBezTo>
                  <a:pt x="1045" y="7348"/>
                  <a:pt x="1647" y="6936"/>
                  <a:pt x="2502" y="6208"/>
                </a:cubicBezTo>
                <a:lnTo>
                  <a:pt x="2502" y="6208"/>
                </a:lnTo>
                <a:cubicBezTo>
                  <a:pt x="0" y="8551"/>
                  <a:pt x="32" y="8583"/>
                  <a:pt x="127" y="8678"/>
                </a:cubicBezTo>
                <a:cubicBezTo>
                  <a:pt x="127" y="8709"/>
                  <a:pt x="158" y="8709"/>
                  <a:pt x="190" y="8709"/>
                </a:cubicBezTo>
                <a:lnTo>
                  <a:pt x="222" y="8709"/>
                </a:lnTo>
                <a:cubicBezTo>
                  <a:pt x="190" y="8773"/>
                  <a:pt x="158" y="8836"/>
                  <a:pt x="158" y="8868"/>
                </a:cubicBezTo>
                <a:cubicBezTo>
                  <a:pt x="158" y="8963"/>
                  <a:pt x="190" y="8994"/>
                  <a:pt x="222" y="9026"/>
                </a:cubicBezTo>
                <a:cubicBezTo>
                  <a:pt x="222" y="9058"/>
                  <a:pt x="253" y="9058"/>
                  <a:pt x="285" y="9058"/>
                </a:cubicBezTo>
                <a:cubicBezTo>
                  <a:pt x="317" y="9058"/>
                  <a:pt x="348" y="9058"/>
                  <a:pt x="348" y="9026"/>
                </a:cubicBezTo>
                <a:cubicBezTo>
                  <a:pt x="380" y="9026"/>
                  <a:pt x="412" y="8963"/>
                  <a:pt x="507" y="8868"/>
                </a:cubicBezTo>
                <a:cubicBezTo>
                  <a:pt x="507" y="8899"/>
                  <a:pt x="507" y="8899"/>
                  <a:pt x="507" y="8899"/>
                </a:cubicBezTo>
                <a:cubicBezTo>
                  <a:pt x="475" y="9058"/>
                  <a:pt x="507" y="9184"/>
                  <a:pt x="602" y="9311"/>
                </a:cubicBezTo>
                <a:cubicBezTo>
                  <a:pt x="602" y="9311"/>
                  <a:pt x="633" y="9343"/>
                  <a:pt x="665" y="9343"/>
                </a:cubicBezTo>
                <a:cubicBezTo>
                  <a:pt x="697" y="9343"/>
                  <a:pt x="728" y="9311"/>
                  <a:pt x="760" y="9311"/>
                </a:cubicBezTo>
                <a:cubicBezTo>
                  <a:pt x="792" y="9248"/>
                  <a:pt x="3420" y="6366"/>
                  <a:pt x="6049" y="3896"/>
                </a:cubicBezTo>
                <a:cubicBezTo>
                  <a:pt x="6556" y="3484"/>
                  <a:pt x="7031" y="3072"/>
                  <a:pt x="7537" y="2661"/>
                </a:cubicBezTo>
                <a:cubicBezTo>
                  <a:pt x="8867" y="1647"/>
                  <a:pt x="10007" y="856"/>
                  <a:pt x="10451" y="539"/>
                </a:cubicBezTo>
                <a:cubicBezTo>
                  <a:pt x="10578" y="507"/>
                  <a:pt x="10673" y="476"/>
                  <a:pt x="10768" y="476"/>
                </a:cubicBezTo>
                <a:cubicBezTo>
                  <a:pt x="10831" y="476"/>
                  <a:pt x="10863" y="476"/>
                  <a:pt x="10894" y="507"/>
                </a:cubicBezTo>
                <a:cubicBezTo>
                  <a:pt x="9469" y="1679"/>
                  <a:pt x="697" y="8836"/>
                  <a:pt x="602" y="9850"/>
                </a:cubicBezTo>
                <a:cubicBezTo>
                  <a:pt x="602" y="9913"/>
                  <a:pt x="633" y="9945"/>
                  <a:pt x="665" y="9976"/>
                </a:cubicBezTo>
                <a:lnTo>
                  <a:pt x="665" y="10008"/>
                </a:lnTo>
                <a:cubicBezTo>
                  <a:pt x="602" y="10040"/>
                  <a:pt x="538" y="10103"/>
                  <a:pt x="475" y="10166"/>
                </a:cubicBezTo>
                <a:cubicBezTo>
                  <a:pt x="443" y="10198"/>
                  <a:pt x="443" y="10261"/>
                  <a:pt x="475" y="10293"/>
                </a:cubicBezTo>
                <a:cubicBezTo>
                  <a:pt x="494" y="10330"/>
                  <a:pt x="523" y="10345"/>
                  <a:pt x="551" y="10345"/>
                </a:cubicBezTo>
                <a:cubicBezTo>
                  <a:pt x="570" y="10345"/>
                  <a:pt x="589" y="10338"/>
                  <a:pt x="602" y="10325"/>
                </a:cubicBezTo>
                <a:lnTo>
                  <a:pt x="918" y="10040"/>
                </a:lnTo>
                <a:cubicBezTo>
                  <a:pt x="950" y="10040"/>
                  <a:pt x="982" y="10040"/>
                  <a:pt x="1013" y="10008"/>
                </a:cubicBezTo>
                <a:lnTo>
                  <a:pt x="1013" y="10008"/>
                </a:lnTo>
                <a:cubicBezTo>
                  <a:pt x="633" y="10451"/>
                  <a:pt x="412" y="10768"/>
                  <a:pt x="380" y="10958"/>
                </a:cubicBezTo>
                <a:cubicBezTo>
                  <a:pt x="380" y="11021"/>
                  <a:pt x="412" y="11085"/>
                  <a:pt x="443" y="11116"/>
                </a:cubicBezTo>
                <a:cubicBezTo>
                  <a:pt x="443" y="11148"/>
                  <a:pt x="475" y="11148"/>
                  <a:pt x="507" y="11148"/>
                </a:cubicBezTo>
                <a:cubicBezTo>
                  <a:pt x="538" y="11148"/>
                  <a:pt x="570" y="11148"/>
                  <a:pt x="570" y="11116"/>
                </a:cubicBezTo>
                <a:cubicBezTo>
                  <a:pt x="4719" y="7253"/>
                  <a:pt x="11433" y="1236"/>
                  <a:pt x="12414" y="982"/>
                </a:cubicBezTo>
                <a:lnTo>
                  <a:pt x="12414" y="982"/>
                </a:lnTo>
                <a:cubicBezTo>
                  <a:pt x="11781" y="1742"/>
                  <a:pt x="6809" y="6018"/>
                  <a:pt x="2597" y="9596"/>
                </a:cubicBezTo>
                <a:cubicBezTo>
                  <a:pt x="2185" y="9913"/>
                  <a:pt x="1805" y="10230"/>
                  <a:pt x="1520" y="10515"/>
                </a:cubicBezTo>
                <a:cubicBezTo>
                  <a:pt x="1235" y="10768"/>
                  <a:pt x="950" y="10990"/>
                  <a:pt x="665" y="11211"/>
                </a:cubicBezTo>
                <a:cubicBezTo>
                  <a:pt x="633" y="11275"/>
                  <a:pt x="633" y="11338"/>
                  <a:pt x="665" y="11370"/>
                </a:cubicBezTo>
                <a:cubicBezTo>
                  <a:pt x="683" y="11388"/>
                  <a:pt x="712" y="11406"/>
                  <a:pt x="746" y="11406"/>
                </a:cubicBezTo>
                <a:cubicBezTo>
                  <a:pt x="770" y="11406"/>
                  <a:pt x="797" y="11396"/>
                  <a:pt x="823" y="11370"/>
                </a:cubicBezTo>
                <a:lnTo>
                  <a:pt x="855" y="11338"/>
                </a:lnTo>
                <a:lnTo>
                  <a:pt x="855" y="11338"/>
                </a:lnTo>
                <a:cubicBezTo>
                  <a:pt x="792" y="11465"/>
                  <a:pt x="760" y="11560"/>
                  <a:pt x="760" y="11655"/>
                </a:cubicBezTo>
                <a:cubicBezTo>
                  <a:pt x="728" y="11813"/>
                  <a:pt x="760" y="11971"/>
                  <a:pt x="855" y="12098"/>
                </a:cubicBezTo>
                <a:cubicBezTo>
                  <a:pt x="887" y="12130"/>
                  <a:pt x="918" y="12130"/>
                  <a:pt x="950" y="12130"/>
                </a:cubicBezTo>
                <a:cubicBezTo>
                  <a:pt x="982" y="12130"/>
                  <a:pt x="982" y="12130"/>
                  <a:pt x="1013" y="12098"/>
                </a:cubicBezTo>
                <a:lnTo>
                  <a:pt x="1172" y="11971"/>
                </a:lnTo>
                <a:lnTo>
                  <a:pt x="1172" y="11971"/>
                </a:lnTo>
                <a:cubicBezTo>
                  <a:pt x="1013" y="12193"/>
                  <a:pt x="918" y="12383"/>
                  <a:pt x="918" y="12541"/>
                </a:cubicBezTo>
                <a:cubicBezTo>
                  <a:pt x="918" y="12636"/>
                  <a:pt x="918" y="12731"/>
                  <a:pt x="982" y="12795"/>
                </a:cubicBezTo>
                <a:cubicBezTo>
                  <a:pt x="1013" y="12826"/>
                  <a:pt x="1045" y="12826"/>
                  <a:pt x="1077" y="12858"/>
                </a:cubicBezTo>
                <a:cubicBezTo>
                  <a:pt x="1108" y="12858"/>
                  <a:pt x="1203" y="12795"/>
                  <a:pt x="1393" y="12636"/>
                </a:cubicBezTo>
                <a:lnTo>
                  <a:pt x="1393" y="12636"/>
                </a:lnTo>
                <a:cubicBezTo>
                  <a:pt x="1267" y="12795"/>
                  <a:pt x="1172" y="12858"/>
                  <a:pt x="1140" y="12890"/>
                </a:cubicBezTo>
                <a:cubicBezTo>
                  <a:pt x="1108" y="12921"/>
                  <a:pt x="1108" y="12953"/>
                  <a:pt x="1108" y="13016"/>
                </a:cubicBezTo>
                <a:cubicBezTo>
                  <a:pt x="1108" y="13048"/>
                  <a:pt x="1172" y="13080"/>
                  <a:pt x="1203" y="13080"/>
                </a:cubicBezTo>
                <a:cubicBezTo>
                  <a:pt x="1235" y="13080"/>
                  <a:pt x="1235" y="13080"/>
                  <a:pt x="1267" y="13048"/>
                </a:cubicBezTo>
                <a:cubicBezTo>
                  <a:pt x="1330" y="13016"/>
                  <a:pt x="1552" y="12890"/>
                  <a:pt x="1869" y="12636"/>
                </a:cubicBezTo>
                <a:lnTo>
                  <a:pt x="1869" y="12636"/>
                </a:lnTo>
                <a:cubicBezTo>
                  <a:pt x="1710" y="12921"/>
                  <a:pt x="1552" y="13143"/>
                  <a:pt x="1488" y="13365"/>
                </a:cubicBezTo>
                <a:cubicBezTo>
                  <a:pt x="1425" y="13428"/>
                  <a:pt x="1393" y="13491"/>
                  <a:pt x="1393" y="13523"/>
                </a:cubicBezTo>
                <a:cubicBezTo>
                  <a:pt x="1393" y="13586"/>
                  <a:pt x="1393" y="13618"/>
                  <a:pt x="1425" y="13650"/>
                </a:cubicBezTo>
                <a:cubicBezTo>
                  <a:pt x="1393" y="13840"/>
                  <a:pt x="1425" y="14030"/>
                  <a:pt x="1552" y="14188"/>
                </a:cubicBezTo>
                <a:cubicBezTo>
                  <a:pt x="1583" y="14220"/>
                  <a:pt x="1647" y="14252"/>
                  <a:pt x="1742" y="14252"/>
                </a:cubicBezTo>
                <a:lnTo>
                  <a:pt x="1837" y="14252"/>
                </a:lnTo>
                <a:cubicBezTo>
                  <a:pt x="1837" y="14252"/>
                  <a:pt x="1837" y="14283"/>
                  <a:pt x="1837" y="14283"/>
                </a:cubicBezTo>
                <a:cubicBezTo>
                  <a:pt x="1869" y="14283"/>
                  <a:pt x="1900" y="14252"/>
                  <a:pt x="1932" y="14252"/>
                </a:cubicBezTo>
                <a:cubicBezTo>
                  <a:pt x="2344" y="14125"/>
                  <a:pt x="3072" y="13650"/>
                  <a:pt x="3990" y="12921"/>
                </a:cubicBezTo>
                <a:lnTo>
                  <a:pt x="3990" y="12921"/>
                </a:lnTo>
                <a:cubicBezTo>
                  <a:pt x="2977" y="13903"/>
                  <a:pt x="2312" y="14537"/>
                  <a:pt x="2185" y="14663"/>
                </a:cubicBezTo>
                <a:cubicBezTo>
                  <a:pt x="2154" y="14695"/>
                  <a:pt x="2154" y="14758"/>
                  <a:pt x="2185" y="14790"/>
                </a:cubicBezTo>
                <a:cubicBezTo>
                  <a:pt x="2201" y="14806"/>
                  <a:pt x="2225" y="14814"/>
                  <a:pt x="2249" y="14814"/>
                </a:cubicBezTo>
                <a:cubicBezTo>
                  <a:pt x="2272" y="14814"/>
                  <a:pt x="2296" y="14806"/>
                  <a:pt x="2312" y="14790"/>
                </a:cubicBezTo>
                <a:lnTo>
                  <a:pt x="12319" y="5733"/>
                </a:lnTo>
                <a:cubicBezTo>
                  <a:pt x="13966" y="4339"/>
                  <a:pt x="15296" y="3357"/>
                  <a:pt x="15803" y="3231"/>
                </a:cubicBezTo>
                <a:lnTo>
                  <a:pt x="15803" y="3231"/>
                </a:lnTo>
                <a:lnTo>
                  <a:pt x="2470" y="15012"/>
                </a:lnTo>
                <a:cubicBezTo>
                  <a:pt x="2407" y="15043"/>
                  <a:pt x="2407" y="15107"/>
                  <a:pt x="2439" y="15138"/>
                </a:cubicBezTo>
                <a:cubicBezTo>
                  <a:pt x="2483" y="15161"/>
                  <a:pt x="2528" y="15183"/>
                  <a:pt x="2562" y="15183"/>
                </a:cubicBezTo>
                <a:cubicBezTo>
                  <a:pt x="2576" y="15183"/>
                  <a:pt x="2588" y="15179"/>
                  <a:pt x="2597" y="15170"/>
                </a:cubicBezTo>
                <a:lnTo>
                  <a:pt x="15771" y="4086"/>
                </a:lnTo>
                <a:lnTo>
                  <a:pt x="15771" y="4086"/>
                </a:lnTo>
                <a:cubicBezTo>
                  <a:pt x="15740" y="4276"/>
                  <a:pt x="15581" y="4529"/>
                  <a:pt x="15328" y="4814"/>
                </a:cubicBezTo>
                <a:lnTo>
                  <a:pt x="2914" y="15233"/>
                </a:lnTo>
                <a:cubicBezTo>
                  <a:pt x="2882" y="15265"/>
                  <a:pt x="2850" y="15328"/>
                  <a:pt x="2914" y="15360"/>
                </a:cubicBezTo>
                <a:cubicBezTo>
                  <a:pt x="2932" y="15397"/>
                  <a:pt x="2962" y="15412"/>
                  <a:pt x="2989" y="15412"/>
                </a:cubicBezTo>
                <a:cubicBezTo>
                  <a:pt x="3009" y="15412"/>
                  <a:pt x="3027" y="15405"/>
                  <a:pt x="3040" y="15392"/>
                </a:cubicBezTo>
                <a:cubicBezTo>
                  <a:pt x="3484" y="15043"/>
                  <a:pt x="12921" y="7918"/>
                  <a:pt x="15391" y="5004"/>
                </a:cubicBezTo>
                <a:lnTo>
                  <a:pt x="16405" y="4181"/>
                </a:lnTo>
                <a:lnTo>
                  <a:pt x="16405" y="4181"/>
                </a:lnTo>
                <a:cubicBezTo>
                  <a:pt x="15930" y="5638"/>
                  <a:pt x="6999" y="12890"/>
                  <a:pt x="3515" y="15613"/>
                </a:cubicBezTo>
                <a:cubicBezTo>
                  <a:pt x="3515" y="15645"/>
                  <a:pt x="3484" y="15677"/>
                  <a:pt x="3484" y="15677"/>
                </a:cubicBezTo>
                <a:cubicBezTo>
                  <a:pt x="3484" y="15708"/>
                  <a:pt x="3484" y="15740"/>
                  <a:pt x="3515" y="15772"/>
                </a:cubicBezTo>
                <a:cubicBezTo>
                  <a:pt x="3579" y="15867"/>
                  <a:pt x="3705" y="15898"/>
                  <a:pt x="3832" y="15930"/>
                </a:cubicBezTo>
                <a:cubicBezTo>
                  <a:pt x="3864" y="15962"/>
                  <a:pt x="3895" y="15962"/>
                  <a:pt x="3959" y="15962"/>
                </a:cubicBezTo>
                <a:cubicBezTo>
                  <a:pt x="4054" y="15962"/>
                  <a:pt x="4212" y="15930"/>
                  <a:pt x="4339" y="15867"/>
                </a:cubicBezTo>
                <a:lnTo>
                  <a:pt x="4339" y="15867"/>
                </a:lnTo>
                <a:cubicBezTo>
                  <a:pt x="4339" y="15898"/>
                  <a:pt x="4307" y="15930"/>
                  <a:pt x="4307" y="15962"/>
                </a:cubicBezTo>
                <a:cubicBezTo>
                  <a:pt x="4307" y="15993"/>
                  <a:pt x="4307" y="16025"/>
                  <a:pt x="4339" y="16057"/>
                </a:cubicBezTo>
                <a:cubicBezTo>
                  <a:pt x="4370" y="16088"/>
                  <a:pt x="4402" y="16088"/>
                  <a:pt x="4402" y="16088"/>
                </a:cubicBezTo>
                <a:lnTo>
                  <a:pt x="4497" y="16088"/>
                </a:lnTo>
                <a:cubicBezTo>
                  <a:pt x="4687" y="15898"/>
                  <a:pt x="4877" y="15740"/>
                  <a:pt x="5067" y="15550"/>
                </a:cubicBezTo>
                <a:cubicBezTo>
                  <a:pt x="5415" y="15360"/>
                  <a:pt x="5795" y="15075"/>
                  <a:pt x="6239" y="14758"/>
                </a:cubicBezTo>
                <a:lnTo>
                  <a:pt x="6239" y="14758"/>
                </a:lnTo>
                <a:cubicBezTo>
                  <a:pt x="5574" y="15392"/>
                  <a:pt x="5099" y="15930"/>
                  <a:pt x="5004" y="16215"/>
                </a:cubicBezTo>
                <a:cubicBezTo>
                  <a:pt x="4909" y="16310"/>
                  <a:pt x="4909" y="16342"/>
                  <a:pt x="4972" y="16405"/>
                </a:cubicBezTo>
                <a:cubicBezTo>
                  <a:pt x="4972" y="16437"/>
                  <a:pt x="5004" y="16468"/>
                  <a:pt x="5004" y="16500"/>
                </a:cubicBezTo>
                <a:cubicBezTo>
                  <a:pt x="5035" y="16500"/>
                  <a:pt x="5067" y="16532"/>
                  <a:pt x="5067" y="16532"/>
                </a:cubicBezTo>
                <a:cubicBezTo>
                  <a:pt x="5099" y="16532"/>
                  <a:pt x="5130" y="16532"/>
                  <a:pt x="5162" y="16500"/>
                </a:cubicBezTo>
                <a:cubicBezTo>
                  <a:pt x="9406" y="12858"/>
                  <a:pt x="15645" y="7538"/>
                  <a:pt x="16880" y="6619"/>
                </a:cubicBezTo>
                <a:lnTo>
                  <a:pt x="16880" y="6619"/>
                </a:lnTo>
                <a:cubicBezTo>
                  <a:pt x="16468" y="7221"/>
                  <a:pt x="14568" y="8963"/>
                  <a:pt x="12256" y="10958"/>
                </a:cubicBezTo>
                <a:lnTo>
                  <a:pt x="5130" y="16943"/>
                </a:lnTo>
                <a:cubicBezTo>
                  <a:pt x="5067" y="16975"/>
                  <a:pt x="5067" y="17038"/>
                  <a:pt x="5099" y="17102"/>
                </a:cubicBezTo>
                <a:cubicBezTo>
                  <a:pt x="5115" y="17118"/>
                  <a:pt x="5138" y="17125"/>
                  <a:pt x="5166" y="17125"/>
                </a:cubicBezTo>
                <a:cubicBezTo>
                  <a:pt x="5194" y="17125"/>
                  <a:pt x="5225" y="17118"/>
                  <a:pt x="5257" y="17102"/>
                </a:cubicBezTo>
                <a:cubicBezTo>
                  <a:pt x="5574" y="16817"/>
                  <a:pt x="6651" y="15962"/>
                  <a:pt x="8044" y="14790"/>
                </a:cubicBezTo>
                <a:lnTo>
                  <a:pt x="8044" y="14790"/>
                </a:lnTo>
                <a:cubicBezTo>
                  <a:pt x="7569" y="15265"/>
                  <a:pt x="7157" y="15708"/>
                  <a:pt x="6841" y="16088"/>
                </a:cubicBezTo>
                <a:lnTo>
                  <a:pt x="6049" y="16817"/>
                </a:lnTo>
                <a:cubicBezTo>
                  <a:pt x="6017" y="16848"/>
                  <a:pt x="6017" y="16912"/>
                  <a:pt x="6049" y="16943"/>
                </a:cubicBezTo>
                <a:cubicBezTo>
                  <a:pt x="6112" y="17038"/>
                  <a:pt x="6176" y="17070"/>
                  <a:pt x="6271" y="17102"/>
                </a:cubicBezTo>
                <a:lnTo>
                  <a:pt x="6271" y="17133"/>
                </a:lnTo>
                <a:cubicBezTo>
                  <a:pt x="6271" y="17292"/>
                  <a:pt x="6302" y="17387"/>
                  <a:pt x="6366" y="17482"/>
                </a:cubicBezTo>
                <a:cubicBezTo>
                  <a:pt x="6397" y="17513"/>
                  <a:pt x="6397" y="17513"/>
                  <a:pt x="6429" y="17545"/>
                </a:cubicBezTo>
                <a:cubicBezTo>
                  <a:pt x="6461" y="17545"/>
                  <a:pt x="6492" y="17513"/>
                  <a:pt x="6524" y="17513"/>
                </a:cubicBezTo>
                <a:lnTo>
                  <a:pt x="6999" y="17102"/>
                </a:lnTo>
                <a:lnTo>
                  <a:pt x="6999" y="17102"/>
                </a:lnTo>
                <a:cubicBezTo>
                  <a:pt x="6967" y="17165"/>
                  <a:pt x="6936" y="17197"/>
                  <a:pt x="6936" y="17260"/>
                </a:cubicBezTo>
                <a:cubicBezTo>
                  <a:pt x="6936" y="17323"/>
                  <a:pt x="6967" y="17355"/>
                  <a:pt x="6967" y="17387"/>
                </a:cubicBezTo>
                <a:cubicBezTo>
                  <a:pt x="7062" y="17450"/>
                  <a:pt x="7157" y="17513"/>
                  <a:pt x="7316" y="17513"/>
                </a:cubicBezTo>
                <a:cubicBezTo>
                  <a:pt x="7411" y="17513"/>
                  <a:pt x="7506" y="17513"/>
                  <a:pt x="7632" y="17450"/>
                </a:cubicBezTo>
                <a:lnTo>
                  <a:pt x="7632" y="17450"/>
                </a:lnTo>
                <a:cubicBezTo>
                  <a:pt x="7569" y="17513"/>
                  <a:pt x="7474" y="17577"/>
                  <a:pt x="7411" y="17640"/>
                </a:cubicBezTo>
                <a:cubicBezTo>
                  <a:pt x="7379" y="17640"/>
                  <a:pt x="7379" y="17672"/>
                  <a:pt x="7379" y="17703"/>
                </a:cubicBezTo>
                <a:cubicBezTo>
                  <a:pt x="7379" y="17735"/>
                  <a:pt x="7379" y="17767"/>
                  <a:pt x="7411" y="17767"/>
                </a:cubicBezTo>
                <a:cubicBezTo>
                  <a:pt x="7411" y="17798"/>
                  <a:pt x="7442" y="17830"/>
                  <a:pt x="7506" y="17830"/>
                </a:cubicBezTo>
                <a:cubicBezTo>
                  <a:pt x="7664" y="17830"/>
                  <a:pt x="8424" y="17260"/>
                  <a:pt x="9469" y="16437"/>
                </a:cubicBezTo>
                <a:lnTo>
                  <a:pt x="9469" y="16437"/>
                </a:lnTo>
                <a:lnTo>
                  <a:pt x="8266" y="17482"/>
                </a:lnTo>
                <a:cubicBezTo>
                  <a:pt x="8234" y="17545"/>
                  <a:pt x="8234" y="17577"/>
                  <a:pt x="8266" y="17640"/>
                </a:cubicBezTo>
                <a:cubicBezTo>
                  <a:pt x="8361" y="17735"/>
                  <a:pt x="8487" y="17798"/>
                  <a:pt x="8646" y="17798"/>
                </a:cubicBezTo>
                <a:cubicBezTo>
                  <a:pt x="8836" y="17798"/>
                  <a:pt x="9057" y="17735"/>
                  <a:pt x="9279" y="17640"/>
                </a:cubicBezTo>
                <a:cubicBezTo>
                  <a:pt x="9311" y="17672"/>
                  <a:pt x="9374" y="17672"/>
                  <a:pt x="9437" y="17672"/>
                </a:cubicBezTo>
                <a:cubicBezTo>
                  <a:pt x="9454" y="17677"/>
                  <a:pt x="9473" y="17680"/>
                  <a:pt x="9494" y="17680"/>
                </a:cubicBezTo>
                <a:cubicBezTo>
                  <a:pt x="9598" y="17680"/>
                  <a:pt x="9755" y="17618"/>
                  <a:pt x="9912" y="17513"/>
                </a:cubicBezTo>
                <a:lnTo>
                  <a:pt x="9912" y="17513"/>
                </a:lnTo>
                <a:cubicBezTo>
                  <a:pt x="9817" y="17577"/>
                  <a:pt x="9754" y="17640"/>
                  <a:pt x="9659" y="17703"/>
                </a:cubicBezTo>
                <a:cubicBezTo>
                  <a:pt x="9627" y="17767"/>
                  <a:pt x="9627" y="17830"/>
                  <a:pt x="9659" y="17862"/>
                </a:cubicBezTo>
                <a:cubicBezTo>
                  <a:pt x="9659" y="17893"/>
                  <a:pt x="9691" y="17893"/>
                  <a:pt x="9722" y="17893"/>
                </a:cubicBezTo>
                <a:lnTo>
                  <a:pt x="9754" y="17893"/>
                </a:lnTo>
                <a:cubicBezTo>
                  <a:pt x="9912" y="17767"/>
                  <a:pt x="10292" y="17482"/>
                  <a:pt x="10799" y="17038"/>
                </a:cubicBezTo>
                <a:cubicBezTo>
                  <a:pt x="10799" y="17070"/>
                  <a:pt x="10799" y="17070"/>
                  <a:pt x="10799" y="17070"/>
                </a:cubicBezTo>
                <a:cubicBezTo>
                  <a:pt x="10768" y="17197"/>
                  <a:pt x="10799" y="17292"/>
                  <a:pt x="10863" y="17355"/>
                </a:cubicBezTo>
                <a:cubicBezTo>
                  <a:pt x="10894" y="17355"/>
                  <a:pt x="10894" y="17387"/>
                  <a:pt x="10926" y="17387"/>
                </a:cubicBezTo>
                <a:cubicBezTo>
                  <a:pt x="10958" y="17387"/>
                  <a:pt x="10989" y="17387"/>
                  <a:pt x="11021" y="17355"/>
                </a:cubicBezTo>
                <a:lnTo>
                  <a:pt x="11433" y="17007"/>
                </a:lnTo>
                <a:lnTo>
                  <a:pt x="11433" y="17007"/>
                </a:lnTo>
                <a:cubicBezTo>
                  <a:pt x="11369" y="17102"/>
                  <a:pt x="11306" y="17197"/>
                  <a:pt x="11306" y="17260"/>
                </a:cubicBezTo>
                <a:cubicBezTo>
                  <a:pt x="11306" y="17323"/>
                  <a:pt x="11338" y="17355"/>
                  <a:pt x="11369" y="17387"/>
                </a:cubicBezTo>
                <a:cubicBezTo>
                  <a:pt x="11401" y="17450"/>
                  <a:pt x="11464" y="17513"/>
                  <a:pt x="11591" y="17513"/>
                </a:cubicBezTo>
                <a:cubicBezTo>
                  <a:pt x="12098" y="17513"/>
                  <a:pt x="13143" y="16658"/>
                  <a:pt x="14156" y="15677"/>
                </a:cubicBezTo>
                <a:lnTo>
                  <a:pt x="14156" y="15677"/>
                </a:lnTo>
                <a:cubicBezTo>
                  <a:pt x="14029" y="15898"/>
                  <a:pt x="14093" y="15962"/>
                  <a:pt x="14124" y="15962"/>
                </a:cubicBezTo>
                <a:cubicBezTo>
                  <a:pt x="14124" y="15993"/>
                  <a:pt x="14156" y="16025"/>
                  <a:pt x="14219" y="16025"/>
                </a:cubicBezTo>
                <a:cubicBezTo>
                  <a:pt x="14378" y="16025"/>
                  <a:pt x="14885" y="15518"/>
                  <a:pt x="15296" y="15107"/>
                </a:cubicBezTo>
                <a:cubicBezTo>
                  <a:pt x="15328" y="15075"/>
                  <a:pt x="15328" y="15012"/>
                  <a:pt x="15296" y="14980"/>
                </a:cubicBezTo>
                <a:cubicBezTo>
                  <a:pt x="15265" y="14964"/>
                  <a:pt x="15233" y="14956"/>
                  <a:pt x="15205" y="14956"/>
                </a:cubicBezTo>
                <a:cubicBezTo>
                  <a:pt x="15177" y="14956"/>
                  <a:pt x="15154" y="14964"/>
                  <a:pt x="15138" y="14980"/>
                </a:cubicBezTo>
                <a:cubicBezTo>
                  <a:pt x="14853" y="15265"/>
                  <a:pt x="14536" y="15582"/>
                  <a:pt x="14346" y="15740"/>
                </a:cubicBezTo>
                <a:cubicBezTo>
                  <a:pt x="14504" y="15487"/>
                  <a:pt x="14885" y="15043"/>
                  <a:pt x="15360" y="14505"/>
                </a:cubicBezTo>
                <a:cubicBezTo>
                  <a:pt x="16120" y="13713"/>
                  <a:pt x="16721" y="13048"/>
                  <a:pt x="16880" y="12890"/>
                </a:cubicBezTo>
                <a:cubicBezTo>
                  <a:pt x="16943" y="12826"/>
                  <a:pt x="16943" y="12763"/>
                  <a:pt x="16880" y="12731"/>
                </a:cubicBezTo>
                <a:cubicBezTo>
                  <a:pt x="16880" y="12731"/>
                  <a:pt x="16848" y="12731"/>
                  <a:pt x="16848" y="12700"/>
                </a:cubicBezTo>
                <a:cubicBezTo>
                  <a:pt x="17133" y="12446"/>
                  <a:pt x="17323" y="12225"/>
                  <a:pt x="17323" y="12098"/>
                </a:cubicBezTo>
                <a:cubicBezTo>
                  <a:pt x="17323" y="12035"/>
                  <a:pt x="17323" y="12003"/>
                  <a:pt x="17291" y="11971"/>
                </a:cubicBezTo>
                <a:cubicBezTo>
                  <a:pt x="17273" y="11934"/>
                  <a:pt x="17243" y="11919"/>
                  <a:pt x="17209" y="11919"/>
                </a:cubicBezTo>
                <a:cubicBezTo>
                  <a:pt x="17185" y="11919"/>
                  <a:pt x="17159" y="11927"/>
                  <a:pt x="17133" y="11940"/>
                </a:cubicBezTo>
                <a:lnTo>
                  <a:pt x="10989" y="17102"/>
                </a:lnTo>
                <a:cubicBezTo>
                  <a:pt x="11021" y="17007"/>
                  <a:pt x="11053" y="16912"/>
                  <a:pt x="11148" y="16753"/>
                </a:cubicBezTo>
                <a:cubicBezTo>
                  <a:pt x="12193" y="15898"/>
                  <a:pt x="13649" y="14695"/>
                  <a:pt x="14885" y="13586"/>
                </a:cubicBezTo>
                <a:cubicBezTo>
                  <a:pt x="15961" y="12668"/>
                  <a:pt x="16816" y="11940"/>
                  <a:pt x="17165" y="11686"/>
                </a:cubicBezTo>
                <a:cubicBezTo>
                  <a:pt x="17196" y="11655"/>
                  <a:pt x="17260" y="11623"/>
                  <a:pt x="17291" y="11591"/>
                </a:cubicBezTo>
                <a:cubicBezTo>
                  <a:pt x="17323" y="11560"/>
                  <a:pt x="17323" y="11560"/>
                  <a:pt x="17355" y="11528"/>
                </a:cubicBezTo>
                <a:cubicBezTo>
                  <a:pt x="17355" y="11496"/>
                  <a:pt x="17323" y="11465"/>
                  <a:pt x="17323" y="11433"/>
                </a:cubicBezTo>
                <a:cubicBezTo>
                  <a:pt x="17291" y="11433"/>
                  <a:pt x="17260" y="11401"/>
                  <a:pt x="17260" y="11401"/>
                </a:cubicBezTo>
                <a:cubicBezTo>
                  <a:pt x="17228" y="11401"/>
                  <a:pt x="17228" y="11401"/>
                  <a:pt x="17196" y="11433"/>
                </a:cubicBezTo>
                <a:cubicBezTo>
                  <a:pt x="17165" y="11433"/>
                  <a:pt x="17101" y="11496"/>
                  <a:pt x="17006" y="11560"/>
                </a:cubicBezTo>
                <a:cubicBezTo>
                  <a:pt x="17291" y="11243"/>
                  <a:pt x="17450" y="11021"/>
                  <a:pt x="17450" y="10926"/>
                </a:cubicBezTo>
                <a:cubicBezTo>
                  <a:pt x="17450" y="10863"/>
                  <a:pt x="17418" y="10831"/>
                  <a:pt x="17418" y="10800"/>
                </a:cubicBezTo>
                <a:cubicBezTo>
                  <a:pt x="17386" y="10768"/>
                  <a:pt x="17355" y="10736"/>
                  <a:pt x="17323" y="10736"/>
                </a:cubicBezTo>
                <a:cubicBezTo>
                  <a:pt x="17101" y="10736"/>
                  <a:pt x="16595" y="11180"/>
                  <a:pt x="15486" y="12256"/>
                </a:cubicBezTo>
                <a:cubicBezTo>
                  <a:pt x="16658" y="10990"/>
                  <a:pt x="17545" y="10008"/>
                  <a:pt x="17671" y="9913"/>
                </a:cubicBezTo>
                <a:cubicBezTo>
                  <a:pt x="17703" y="9881"/>
                  <a:pt x="17703" y="9818"/>
                  <a:pt x="17640" y="9755"/>
                </a:cubicBezTo>
                <a:cubicBezTo>
                  <a:pt x="17624" y="9739"/>
                  <a:pt x="17600" y="9731"/>
                  <a:pt x="17576" y="9731"/>
                </a:cubicBezTo>
                <a:cubicBezTo>
                  <a:pt x="17553" y="9731"/>
                  <a:pt x="17529" y="9739"/>
                  <a:pt x="17513" y="9755"/>
                </a:cubicBezTo>
                <a:lnTo>
                  <a:pt x="9374" y="17418"/>
                </a:lnTo>
                <a:cubicBezTo>
                  <a:pt x="9089" y="17545"/>
                  <a:pt x="8836" y="17640"/>
                  <a:pt x="8646" y="17640"/>
                </a:cubicBezTo>
                <a:cubicBezTo>
                  <a:pt x="8582" y="17640"/>
                  <a:pt x="8519" y="17640"/>
                  <a:pt x="8487" y="17608"/>
                </a:cubicBezTo>
                <a:lnTo>
                  <a:pt x="17735" y="9248"/>
                </a:lnTo>
                <a:cubicBezTo>
                  <a:pt x="17798" y="9216"/>
                  <a:pt x="17798" y="9153"/>
                  <a:pt x="17735" y="9121"/>
                </a:cubicBezTo>
                <a:cubicBezTo>
                  <a:pt x="17735" y="9099"/>
                  <a:pt x="17703" y="9076"/>
                  <a:pt x="17673" y="9076"/>
                </a:cubicBezTo>
                <a:cubicBezTo>
                  <a:pt x="17661" y="9076"/>
                  <a:pt x="17649" y="9080"/>
                  <a:pt x="17640" y="9089"/>
                </a:cubicBezTo>
                <a:cubicBezTo>
                  <a:pt x="17925" y="8773"/>
                  <a:pt x="18051" y="8488"/>
                  <a:pt x="18083" y="8329"/>
                </a:cubicBezTo>
                <a:cubicBezTo>
                  <a:pt x="18083" y="8234"/>
                  <a:pt x="18083" y="8171"/>
                  <a:pt x="18020" y="8108"/>
                </a:cubicBezTo>
                <a:cubicBezTo>
                  <a:pt x="18020" y="8108"/>
                  <a:pt x="17988" y="8076"/>
                  <a:pt x="17956" y="8076"/>
                </a:cubicBezTo>
                <a:cubicBezTo>
                  <a:pt x="17925" y="8076"/>
                  <a:pt x="17893" y="8108"/>
                  <a:pt x="17893" y="8108"/>
                </a:cubicBezTo>
                <a:cubicBezTo>
                  <a:pt x="16246" y="9850"/>
                  <a:pt x="13744" y="12351"/>
                  <a:pt x="11559" y="14347"/>
                </a:cubicBezTo>
                <a:cubicBezTo>
                  <a:pt x="10419" y="15265"/>
                  <a:pt x="9342" y="16152"/>
                  <a:pt x="8424" y="16848"/>
                </a:cubicBezTo>
                <a:cubicBezTo>
                  <a:pt x="7949" y="17165"/>
                  <a:pt x="7537" y="17355"/>
                  <a:pt x="7284" y="17355"/>
                </a:cubicBezTo>
                <a:cubicBezTo>
                  <a:pt x="7221" y="17355"/>
                  <a:pt x="7157" y="17323"/>
                  <a:pt x="7126" y="17292"/>
                </a:cubicBezTo>
                <a:cubicBezTo>
                  <a:pt x="7157" y="17228"/>
                  <a:pt x="7221" y="17102"/>
                  <a:pt x="7379" y="16912"/>
                </a:cubicBezTo>
                <a:cubicBezTo>
                  <a:pt x="9026" y="16088"/>
                  <a:pt x="11749" y="13523"/>
                  <a:pt x="13966" y="11275"/>
                </a:cubicBezTo>
                <a:lnTo>
                  <a:pt x="17671" y="8171"/>
                </a:lnTo>
                <a:cubicBezTo>
                  <a:pt x="17703" y="8139"/>
                  <a:pt x="17703" y="8076"/>
                  <a:pt x="17671" y="8013"/>
                </a:cubicBezTo>
                <a:cubicBezTo>
                  <a:pt x="17656" y="7997"/>
                  <a:pt x="17632" y="7989"/>
                  <a:pt x="17608" y="7989"/>
                </a:cubicBezTo>
                <a:cubicBezTo>
                  <a:pt x="17584" y="7989"/>
                  <a:pt x="17561" y="7997"/>
                  <a:pt x="17545" y="8013"/>
                </a:cubicBezTo>
                <a:cubicBezTo>
                  <a:pt x="17291" y="8203"/>
                  <a:pt x="16563" y="8773"/>
                  <a:pt x="15645" y="9533"/>
                </a:cubicBezTo>
                <a:cubicBezTo>
                  <a:pt x="16721" y="8361"/>
                  <a:pt x="17513" y="7506"/>
                  <a:pt x="17608" y="7379"/>
                </a:cubicBezTo>
                <a:cubicBezTo>
                  <a:pt x="17640" y="7348"/>
                  <a:pt x="17640" y="7284"/>
                  <a:pt x="17608" y="7253"/>
                </a:cubicBezTo>
                <a:cubicBezTo>
                  <a:pt x="17586" y="7230"/>
                  <a:pt x="17547" y="7208"/>
                  <a:pt x="17516" y="7208"/>
                </a:cubicBezTo>
                <a:cubicBezTo>
                  <a:pt x="17503" y="7208"/>
                  <a:pt x="17491" y="7212"/>
                  <a:pt x="17481" y="7221"/>
                </a:cubicBezTo>
                <a:cubicBezTo>
                  <a:pt x="17355" y="7316"/>
                  <a:pt x="16373" y="8044"/>
                  <a:pt x="15011" y="9058"/>
                </a:cubicBezTo>
                <a:lnTo>
                  <a:pt x="15011" y="9058"/>
                </a:lnTo>
                <a:lnTo>
                  <a:pt x="17260" y="7031"/>
                </a:lnTo>
                <a:cubicBezTo>
                  <a:pt x="17323" y="6999"/>
                  <a:pt x="17323" y="6936"/>
                  <a:pt x="17291" y="6873"/>
                </a:cubicBezTo>
                <a:cubicBezTo>
                  <a:pt x="17276" y="6857"/>
                  <a:pt x="17252" y="6849"/>
                  <a:pt x="17224" y="6849"/>
                </a:cubicBezTo>
                <a:cubicBezTo>
                  <a:pt x="17196" y="6849"/>
                  <a:pt x="17165" y="6857"/>
                  <a:pt x="17133" y="6873"/>
                </a:cubicBezTo>
                <a:lnTo>
                  <a:pt x="16183" y="7696"/>
                </a:lnTo>
                <a:cubicBezTo>
                  <a:pt x="16753" y="7094"/>
                  <a:pt x="17133" y="6651"/>
                  <a:pt x="17133" y="6493"/>
                </a:cubicBezTo>
                <a:cubicBezTo>
                  <a:pt x="17165" y="6429"/>
                  <a:pt x="17133" y="6366"/>
                  <a:pt x="17101" y="6366"/>
                </a:cubicBezTo>
                <a:cubicBezTo>
                  <a:pt x="17101" y="6334"/>
                  <a:pt x="17101" y="6334"/>
                  <a:pt x="17101" y="6334"/>
                </a:cubicBezTo>
                <a:cubicBezTo>
                  <a:pt x="17196" y="6271"/>
                  <a:pt x="17291" y="6176"/>
                  <a:pt x="17386" y="6113"/>
                </a:cubicBezTo>
                <a:cubicBezTo>
                  <a:pt x="17418" y="6113"/>
                  <a:pt x="17418" y="6081"/>
                  <a:pt x="17418" y="6049"/>
                </a:cubicBezTo>
                <a:cubicBezTo>
                  <a:pt x="17418" y="6018"/>
                  <a:pt x="17418" y="5986"/>
                  <a:pt x="17386" y="5986"/>
                </a:cubicBezTo>
                <a:cubicBezTo>
                  <a:pt x="17323" y="5859"/>
                  <a:pt x="17196" y="5828"/>
                  <a:pt x="17070" y="5796"/>
                </a:cubicBezTo>
                <a:cubicBezTo>
                  <a:pt x="17355" y="5448"/>
                  <a:pt x="17418" y="5258"/>
                  <a:pt x="17323" y="5163"/>
                </a:cubicBezTo>
                <a:cubicBezTo>
                  <a:pt x="17323" y="5163"/>
                  <a:pt x="17260" y="5099"/>
                  <a:pt x="17196" y="5099"/>
                </a:cubicBezTo>
                <a:lnTo>
                  <a:pt x="17165" y="5099"/>
                </a:lnTo>
                <a:cubicBezTo>
                  <a:pt x="17165" y="5004"/>
                  <a:pt x="17133" y="4909"/>
                  <a:pt x="17070" y="4814"/>
                </a:cubicBezTo>
                <a:cubicBezTo>
                  <a:pt x="17038" y="4814"/>
                  <a:pt x="17006" y="4783"/>
                  <a:pt x="16975" y="4783"/>
                </a:cubicBezTo>
                <a:cubicBezTo>
                  <a:pt x="16975" y="4783"/>
                  <a:pt x="16943" y="4783"/>
                  <a:pt x="16911" y="4814"/>
                </a:cubicBezTo>
                <a:lnTo>
                  <a:pt x="15771" y="5796"/>
                </a:lnTo>
                <a:cubicBezTo>
                  <a:pt x="15866" y="5669"/>
                  <a:pt x="15961" y="5574"/>
                  <a:pt x="16056" y="5479"/>
                </a:cubicBezTo>
                <a:cubicBezTo>
                  <a:pt x="16215" y="5321"/>
                  <a:pt x="16310" y="5194"/>
                  <a:pt x="16373" y="5131"/>
                </a:cubicBezTo>
                <a:cubicBezTo>
                  <a:pt x="16405" y="5099"/>
                  <a:pt x="16405" y="5099"/>
                  <a:pt x="16405" y="5068"/>
                </a:cubicBezTo>
                <a:cubicBezTo>
                  <a:pt x="16468" y="5004"/>
                  <a:pt x="16436" y="4973"/>
                  <a:pt x="16405" y="4941"/>
                </a:cubicBezTo>
                <a:cubicBezTo>
                  <a:pt x="16405" y="4941"/>
                  <a:pt x="16373" y="4909"/>
                  <a:pt x="16341" y="4909"/>
                </a:cubicBezTo>
                <a:cubicBezTo>
                  <a:pt x="16310" y="4909"/>
                  <a:pt x="16278" y="4941"/>
                  <a:pt x="16278" y="4941"/>
                </a:cubicBezTo>
                <a:cubicBezTo>
                  <a:pt x="16246" y="4973"/>
                  <a:pt x="16088" y="5131"/>
                  <a:pt x="15835" y="5416"/>
                </a:cubicBezTo>
                <a:cubicBezTo>
                  <a:pt x="15613" y="5638"/>
                  <a:pt x="15296" y="5891"/>
                  <a:pt x="14948" y="6239"/>
                </a:cubicBezTo>
                <a:cubicBezTo>
                  <a:pt x="15930" y="5258"/>
                  <a:pt x="16595" y="4497"/>
                  <a:pt x="16626" y="4117"/>
                </a:cubicBezTo>
                <a:cubicBezTo>
                  <a:pt x="16626" y="4054"/>
                  <a:pt x="16595" y="3959"/>
                  <a:pt x="16563" y="3927"/>
                </a:cubicBezTo>
                <a:cubicBezTo>
                  <a:pt x="16531" y="3896"/>
                  <a:pt x="16531" y="3896"/>
                  <a:pt x="16500" y="3896"/>
                </a:cubicBezTo>
                <a:lnTo>
                  <a:pt x="16405" y="3896"/>
                </a:lnTo>
                <a:lnTo>
                  <a:pt x="15866" y="4371"/>
                </a:lnTo>
                <a:cubicBezTo>
                  <a:pt x="15930" y="4276"/>
                  <a:pt x="15961" y="4181"/>
                  <a:pt x="15961" y="4086"/>
                </a:cubicBezTo>
                <a:cubicBezTo>
                  <a:pt x="15993" y="3991"/>
                  <a:pt x="15961" y="3927"/>
                  <a:pt x="15898" y="3864"/>
                </a:cubicBezTo>
                <a:cubicBezTo>
                  <a:pt x="15898" y="3832"/>
                  <a:pt x="15866" y="3832"/>
                  <a:pt x="15835" y="3832"/>
                </a:cubicBezTo>
                <a:lnTo>
                  <a:pt x="15771" y="3832"/>
                </a:lnTo>
                <a:lnTo>
                  <a:pt x="8709" y="9786"/>
                </a:lnTo>
                <a:lnTo>
                  <a:pt x="16088" y="3262"/>
                </a:lnTo>
                <a:cubicBezTo>
                  <a:pt x="16120" y="3231"/>
                  <a:pt x="16120" y="3167"/>
                  <a:pt x="16088" y="3104"/>
                </a:cubicBezTo>
                <a:cubicBezTo>
                  <a:pt x="16056" y="3072"/>
                  <a:pt x="16025" y="3041"/>
                  <a:pt x="15930" y="3041"/>
                </a:cubicBezTo>
                <a:cubicBezTo>
                  <a:pt x="15918" y="3039"/>
                  <a:pt x="15906" y="3039"/>
                  <a:pt x="15893" y="3039"/>
                </a:cubicBezTo>
                <a:cubicBezTo>
                  <a:pt x="15626" y="3039"/>
                  <a:pt x="15104" y="3349"/>
                  <a:pt x="14409" y="3832"/>
                </a:cubicBezTo>
                <a:lnTo>
                  <a:pt x="14409" y="3832"/>
                </a:lnTo>
                <a:lnTo>
                  <a:pt x="15170" y="3136"/>
                </a:lnTo>
                <a:cubicBezTo>
                  <a:pt x="15233" y="3072"/>
                  <a:pt x="15233" y="3009"/>
                  <a:pt x="15201" y="2977"/>
                </a:cubicBezTo>
                <a:cubicBezTo>
                  <a:pt x="15170" y="2977"/>
                  <a:pt x="15138" y="2946"/>
                  <a:pt x="15138" y="2946"/>
                </a:cubicBezTo>
                <a:cubicBezTo>
                  <a:pt x="15233" y="2851"/>
                  <a:pt x="15328" y="2756"/>
                  <a:pt x="15360" y="2724"/>
                </a:cubicBezTo>
                <a:cubicBezTo>
                  <a:pt x="15391" y="2692"/>
                  <a:pt x="15391" y="2629"/>
                  <a:pt x="15360" y="2597"/>
                </a:cubicBezTo>
                <a:cubicBezTo>
                  <a:pt x="15341" y="2560"/>
                  <a:pt x="15312" y="2545"/>
                  <a:pt x="15284" y="2545"/>
                </a:cubicBezTo>
                <a:cubicBezTo>
                  <a:pt x="15265" y="2545"/>
                  <a:pt x="15246" y="2553"/>
                  <a:pt x="15233" y="2566"/>
                </a:cubicBezTo>
                <a:cubicBezTo>
                  <a:pt x="15106" y="2661"/>
                  <a:pt x="14504" y="3072"/>
                  <a:pt x="13586" y="3737"/>
                </a:cubicBezTo>
                <a:lnTo>
                  <a:pt x="13586" y="3737"/>
                </a:lnTo>
                <a:cubicBezTo>
                  <a:pt x="14093" y="3262"/>
                  <a:pt x="14473" y="2882"/>
                  <a:pt x="14694" y="2661"/>
                </a:cubicBezTo>
                <a:cubicBezTo>
                  <a:pt x="14885" y="2502"/>
                  <a:pt x="14948" y="2439"/>
                  <a:pt x="14948" y="2376"/>
                </a:cubicBezTo>
                <a:cubicBezTo>
                  <a:pt x="14948" y="2344"/>
                  <a:pt x="14948" y="2312"/>
                  <a:pt x="14916" y="2312"/>
                </a:cubicBezTo>
                <a:cubicBezTo>
                  <a:pt x="14916" y="2281"/>
                  <a:pt x="14885" y="2281"/>
                  <a:pt x="14853" y="2281"/>
                </a:cubicBezTo>
                <a:cubicBezTo>
                  <a:pt x="14842" y="2270"/>
                  <a:pt x="14832" y="2267"/>
                  <a:pt x="14822" y="2267"/>
                </a:cubicBezTo>
                <a:cubicBezTo>
                  <a:pt x="14804" y="2267"/>
                  <a:pt x="14789" y="2281"/>
                  <a:pt x="14789" y="2281"/>
                </a:cubicBezTo>
                <a:cubicBezTo>
                  <a:pt x="14694" y="2376"/>
                  <a:pt x="14631" y="2439"/>
                  <a:pt x="14568" y="2502"/>
                </a:cubicBezTo>
                <a:cubicBezTo>
                  <a:pt x="14473" y="2566"/>
                  <a:pt x="14346" y="2692"/>
                  <a:pt x="14156" y="2787"/>
                </a:cubicBezTo>
                <a:cubicBezTo>
                  <a:pt x="14219" y="2724"/>
                  <a:pt x="14251" y="2629"/>
                  <a:pt x="14251" y="2534"/>
                </a:cubicBezTo>
                <a:cubicBezTo>
                  <a:pt x="14346" y="2376"/>
                  <a:pt x="14409" y="2217"/>
                  <a:pt x="14441" y="2091"/>
                </a:cubicBezTo>
                <a:cubicBezTo>
                  <a:pt x="14473" y="1901"/>
                  <a:pt x="14409" y="1742"/>
                  <a:pt x="14314" y="1616"/>
                </a:cubicBezTo>
                <a:cubicBezTo>
                  <a:pt x="14314" y="1616"/>
                  <a:pt x="14283" y="1584"/>
                  <a:pt x="14251" y="1584"/>
                </a:cubicBezTo>
                <a:cubicBezTo>
                  <a:pt x="14219" y="1584"/>
                  <a:pt x="14219" y="1584"/>
                  <a:pt x="13776" y="1964"/>
                </a:cubicBezTo>
                <a:cubicBezTo>
                  <a:pt x="13681" y="1964"/>
                  <a:pt x="13554" y="1996"/>
                  <a:pt x="13396" y="2059"/>
                </a:cubicBezTo>
                <a:cubicBezTo>
                  <a:pt x="13428" y="1964"/>
                  <a:pt x="13459" y="1901"/>
                  <a:pt x="13491" y="1806"/>
                </a:cubicBezTo>
                <a:cubicBezTo>
                  <a:pt x="13491" y="1774"/>
                  <a:pt x="13491" y="1742"/>
                  <a:pt x="13491" y="1679"/>
                </a:cubicBezTo>
                <a:cubicBezTo>
                  <a:pt x="13523" y="1647"/>
                  <a:pt x="13523" y="1616"/>
                  <a:pt x="13523" y="1584"/>
                </a:cubicBezTo>
                <a:cubicBezTo>
                  <a:pt x="13554" y="1552"/>
                  <a:pt x="13523" y="1521"/>
                  <a:pt x="13523" y="1489"/>
                </a:cubicBezTo>
                <a:cubicBezTo>
                  <a:pt x="13491" y="1489"/>
                  <a:pt x="13459" y="1457"/>
                  <a:pt x="13396" y="1457"/>
                </a:cubicBezTo>
                <a:cubicBezTo>
                  <a:pt x="13396" y="1457"/>
                  <a:pt x="13396" y="1426"/>
                  <a:pt x="13364" y="1426"/>
                </a:cubicBezTo>
                <a:cubicBezTo>
                  <a:pt x="13349" y="1410"/>
                  <a:pt x="13325" y="1402"/>
                  <a:pt x="13301" y="1402"/>
                </a:cubicBezTo>
                <a:cubicBezTo>
                  <a:pt x="13277" y="1402"/>
                  <a:pt x="13254" y="1410"/>
                  <a:pt x="13238" y="1426"/>
                </a:cubicBezTo>
                <a:lnTo>
                  <a:pt x="12953" y="1679"/>
                </a:lnTo>
                <a:cubicBezTo>
                  <a:pt x="12889" y="1711"/>
                  <a:pt x="12858" y="1711"/>
                  <a:pt x="12826" y="1742"/>
                </a:cubicBezTo>
                <a:cubicBezTo>
                  <a:pt x="12889" y="1647"/>
                  <a:pt x="12921" y="1521"/>
                  <a:pt x="12921" y="1457"/>
                </a:cubicBezTo>
                <a:cubicBezTo>
                  <a:pt x="12921" y="1331"/>
                  <a:pt x="12921" y="1236"/>
                  <a:pt x="12858" y="1172"/>
                </a:cubicBezTo>
                <a:cubicBezTo>
                  <a:pt x="12826" y="1141"/>
                  <a:pt x="12826" y="1141"/>
                  <a:pt x="12794" y="1141"/>
                </a:cubicBezTo>
                <a:lnTo>
                  <a:pt x="12699" y="1141"/>
                </a:lnTo>
                <a:lnTo>
                  <a:pt x="11686" y="2027"/>
                </a:lnTo>
                <a:cubicBezTo>
                  <a:pt x="12763" y="1014"/>
                  <a:pt x="12699" y="951"/>
                  <a:pt x="12668" y="887"/>
                </a:cubicBezTo>
                <a:cubicBezTo>
                  <a:pt x="12636" y="856"/>
                  <a:pt x="12604" y="824"/>
                  <a:pt x="12509" y="824"/>
                </a:cubicBezTo>
                <a:cubicBezTo>
                  <a:pt x="11401" y="824"/>
                  <a:pt x="2439" y="9153"/>
                  <a:pt x="665" y="10800"/>
                </a:cubicBezTo>
                <a:lnTo>
                  <a:pt x="665" y="10800"/>
                </a:lnTo>
                <a:cubicBezTo>
                  <a:pt x="792" y="10578"/>
                  <a:pt x="1108" y="10230"/>
                  <a:pt x="1552" y="9755"/>
                </a:cubicBezTo>
                <a:cubicBezTo>
                  <a:pt x="2660" y="8994"/>
                  <a:pt x="4687" y="7126"/>
                  <a:pt x="7252" y="4687"/>
                </a:cubicBezTo>
                <a:cubicBezTo>
                  <a:pt x="7316" y="4624"/>
                  <a:pt x="7411" y="4561"/>
                  <a:pt x="7474" y="4466"/>
                </a:cubicBezTo>
                <a:cubicBezTo>
                  <a:pt x="8931" y="3262"/>
                  <a:pt x="10483" y="1996"/>
                  <a:pt x="12034" y="761"/>
                </a:cubicBezTo>
                <a:cubicBezTo>
                  <a:pt x="12034" y="729"/>
                  <a:pt x="12066" y="697"/>
                  <a:pt x="12066" y="666"/>
                </a:cubicBezTo>
                <a:cubicBezTo>
                  <a:pt x="12066" y="666"/>
                  <a:pt x="12066" y="634"/>
                  <a:pt x="12034" y="602"/>
                </a:cubicBezTo>
                <a:cubicBezTo>
                  <a:pt x="12034" y="571"/>
                  <a:pt x="12003" y="571"/>
                  <a:pt x="11971" y="571"/>
                </a:cubicBezTo>
                <a:cubicBezTo>
                  <a:pt x="11939" y="571"/>
                  <a:pt x="11939" y="571"/>
                  <a:pt x="11908" y="602"/>
                </a:cubicBezTo>
                <a:lnTo>
                  <a:pt x="11876" y="602"/>
                </a:lnTo>
                <a:cubicBezTo>
                  <a:pt x="11844" y="634"/>
                  <a:pt x="11749" y="697"/>
                  <a:pt x="11654" y="761"/>
                </a:cubicBezTo>
                <a:cubicBezTo>
                  <a:pt x="11623" y="761"/>
                  <a:pt x="11591" y="729"/>
                  <a:pt x="11528" y="729"/>
                </a:cubicBezTo>
                <a:cubicBezTo>
                  <a:pt x="11523" y="728"/>
                  <a:pt x="11518" y="728"/>
                  <a:pt x="11513" y="728"/>
                </a:cubicBezTo>
                <a:cubicBezTo>
                  <a:pt x="11177" y="728"/>
                  <a:pt x="10034" y="1777"/>
                  <a:pt x="7569" y="4117"/>
                </a:cubicBezTo>
                <a:cubicBezTo>
                  <a:pt x="5384" y="5954"/>
                  <a:pt x="2819" y="8139"/>
                  <a:pt x="823" y="9881"/>
                </a:cubicBezTo>
                <a:cubicBezTo>
                  <a:pt x="760" y="9279"/>
                  <a:pt x="7094" y="3864"/>
                  <a:pt x="11116" y="602"/>
                </a:cubicBezTo>
                <a:cubicBezTo>
                  <a:pt x="11148" y="571"/>
                  <a:pt x="11148" y="571"/>
                  <a:pt x="11148" y="539"/>
                </a:cubicBezTo>
                <a:cubicBezTo>
                  <a:pt x="11179" y="507"/>
                  <a:pt x="11148" y="476"/>
                  <a:pt x="11148" y="444"/>
                </a:cubicBezTo>
                <a:cubicBezTo>
                  <a:pt x="11053" y="349"/>
                  <a:pt x="10926" y="286"/>
                  <a:pt x="10768" y="286"/>
                </a:cubicBezTo>
                <a:lnTo>
                  <a:pt x="10704" y="286"/>
                </a:lnTo>
                <a:cubicBezTo>
                  <a:pt x="10704" y="286"/>
                  <a:pt x="10704" y="254"/>
                  <a:pt x="10673" y="254"/>
                </a:cubicBezTo>
                <a:cubicBezTo>
                  <a:pt x="10578" y="127"/>
                  <a:pt x="10451" y="96"/>
                  <a:pt x="10292" y="96"/>
                </a:cubicBezTo>
                <a:cubicBezTo>
                  <a:pt x="9849" y="96"/>
                  <a:pt x="9184" y="476"/>
                  <a:pt x="8361" y="1077"/>
                </a:cubicBezTo>
                <a:cubicBezTo>
                  <a:pt x="8677" y="761"/>
                  <a:pt x="8994" y="476"/>
                  <a:pt x="9311" y="191"/>
                </a:cubicBezTo>
                <a:cubicBezTo>
                  <a:pt x="9342" y="159"/>
                  <a:pt x="9342" y="96"/>
                  <a:pt x="9311" y="64"/>
                </a:cubicBezTo>
                <a:cubicBezTo>
                  <a:pt x="9311" y="32"/>
                  <a:pt x="9279" y="1"/>
                  <a:pt x="9247" y="1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3"/>
          <p:cNvSpPr/>
          <p:nvPr/>
        </p:nvSpPr>
        <p:spPr>
          <a:xfrm>
            <a:off x="685963" y="3290697"/>
            <a:ext cx="2808419" cy="594276"/>
          </a:xfrm>
          <a:custGeom>
            <a:avLst/>
            <a:gdLst/>
            <a:ahLst/>
            <a:cxnLst/>
            <a:rect l="l" t="t" r="r" b="b"/>
            <a:pathLst>
              <a:path w="87408" h="18496" fill="none" extrusionOk="0">
                <a:moveTo>
                  <a:pt x="1" y="1014"/>
                </a:moveTo>
                <a:lnTo>
                  <a:pt x="10958" y="17767"/>
                </a:lnTo>
                <a:lnTo>
                  <a:pt x="31227" y="18495"/>
                </a:lnTo>
                <a:lnTo>
                  <a:pt x="41329" y="1045"/>
                </a:lnTo>
                <a:lnTo>
                  <a:pt x="64226" y="0"/>
                </a:lnTo>
                <a:lnTo>
                  <a:pt x="87407" y="349"/>
                </a:lnTo>
              </a:path>
            </a:pathLst>
          </a:custGeom>
          <a:noFill/>
          <a:ln w="198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3"/>
          <p:cNvSpPr/>
          <p:nvPr/>
        </p:nvSpPr>
        <p:spPr>
          <a:xfrm>
            <a:off x="3495362" y="2912177"/>
            <a:ext cx="791651" cy="797756"/>
          </a:xfrm>
          <a:custGeom>
            <a:avLst/>
            <a:gdLst/>
            <a:ahLst/>
            <a:cxnLst/>
            <a:rect l="l" t="t" r="r" b="b"/>
            <a:pathLst>
              <a:path w="24639" h="24829" fill="none" extrusionOk="0">
                <a:moveTo>
                  <a:pt x="24639" y="12383"/>
                </a:moveTo>
                <a:cubicBezTo>
                  <a:pt x="24639" y="14600"/>
                  <a:pt x="23720" y="16532"/>
                  <a:pt x="22675" y="18337"/>
                </a:cubicBezTo>
                <a:cubicBezTo>
                  <a:pt x="21598" y="20174"/>
                  <a:pt x="20395" y="22010"/>
                  <a:pt x="18527" y="23087"/>
                </a:cubicBezTo>
                <a:cubicBezTo>
                  <a:pt x="16753" y="24101"/>
                  <a:pt x="14600" y="24829"/>
                  <a:pt x="12383" y="24829"/>
                </a:cubicBezTo>
                <a:cubicBezTo>
                  <a:pt x="10134" y="24829"/>
                  <a:pt x="8044" y="24037"/>
                  <a:pt x="6239" y="22992"/>
                </a:cubicBezTo>
                <a:cubicBezTo>
                  <a:pt x="4402" y="21915"/>
                  <a:pt x="3040" y="20237"/>
                  <a:pt x="1964" y="18400"/>
                </a:cubicBezTo>
                <a:cubicBezTo>
                  <a:pt x="950" y="16595"/>
                  <a:pt x="0" y="14600"/>
                  <a:pt x="0" y="12383"/>
                </a:cubicBezTo>
                <a:cubicBezTo>
                  <a:pt x="0" y="10166"/>
                  <a:pt x="1077" y="8266"/>
                  <a:pt x="2090" y="6461"/>
                </a:cubicBezTo>
                <a:cubicBezTo>
                  <a:pt x="3167" y="4593"/>
                  <a:pt x="4560" y="3136"/>
                  <a:pt x="6397" y="2059"/>
                </a:cubicBezTo>
                <a:cubicBezTo>
                  <a:pt x="8202" y="1014"/>
                  <a:pt x="10134" y="1"/>
                  <a:pt x="12383" y="1"/>
                </a:cubicBezTo>
                <a:cubicBezTo>
                  <a:pt x="14600" y="1"/>
                  <a:pt x="16785" y="571"/>
                  <a:pt x="18590" y="1616"/>
                </a:cubicBezTo>
                <a:cubicBezTo>
                  <a:pt x="20427" y="2692"/>
                  <a:pt x="22168" y="4244"/>
                  <a:pt x="23245" y="6113"/>
                </a:cubicBezTo>
                <a:cubicBezTo>
                  <a:pt x="24290" y="7918"/>
                  <a:pt x="24639" y="10166"/>
                  <a:pt x="24639" y="12383"/>
                </a:cubicBezTo>
                <a:close/>
              </a:path>
            </a:pathLst>
          </a:custGeom>
          <a:noFill/>
          <a:ln w="198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3"/>
          <p:cNvSpPr/>
          <p:nvPr/>
        </p:nvSpPr>
        <p:spPr>
          <a:xfrm>
            <a:off x="1114187" y="1388167"/>
            <a:ext cx="482784" cy="502936"/>
          </a:xfrm>
          <a:custGeom>
            <a:avLst/>
            <a:gdLst/>
            <a:ahLst/>
            <a:cxnLst/>
            <a:rect l="l" t="t" r="r" b="b"/>
            <a:pathLst>
              <a:path w="16438" h="17190" extrusionOk="0">
                <a:moveTo>
                  <a:pt x="5068" y="3160"/>
                </a:moveTo>
                <a:cubicBezTo>
                  <a:pt x="5195" y="3160"/>
                  <a:pt x="5353" y="3255"/>
                  <a:pt x="5416" y="3446"/>
                </a:cubicBezTo>
                <a:cubicBezTo>
                  <a:pt x="5448" y="3541"/>
                  <a:pt x="5448" y="3699"/>
                  <a:pt x="5385" y="3826"/>
                </a:cubicBezTo>
                <a:cubicBezTo>
                  <a:pt x="5321" y="3921"/>
                  <a:pt x="5226" y="3984"/>
                  <a:pt x="5131" y="4016"/>
                </a:cubicBezTo>
                <a:cubicBezTo>
                  <a:pt x="5086" y="4028"/>
                  <a:pt x="5038" y="4035"/>
                  <a:pt x="4990" y="4035"/>
                </a:cubicBezTo>
                <a:cubicBezTo>
                  <a:pt x="4802" y="4035"/>
                  <a:pt x="4612" y="3939"/>
                  <a:pt x="4561" y="3762"/>
                </a:cubicBezTo>
                <a:cubicBezTo>
                  <a:pt x="4498" y="3541"/>
                  <a:pt x="4593" y="3319"/>
                  <a:pt x="4783" y="3160"/>
                </a:cubicBezTo>
                <a:close/>
                <a:moveTo>
                  <a:pt x="4973" y="564"/>
                </a:moveTo>
                <a:cubicBezTo>
                  <a:pt x="4846" y="1229"/>
                  <a:pt x="4815" y="1957"/>
                  <a:pt x="4846" y="2749"/>
                </a:cubicBezTo>
                <a:cubicBezTo>
                  <a:pt x="4783" y="2780"/>
                  <a:pt x="4688" y="2812"/>
                  <a:pt x="4624" y="2844"/>
                </a:cubicBezTo>
                <a:cubicBezTo>
                  <a:pt x="4593" y="2844"/>
                  <a:pt x="4561" y="2875"/>
                  <a:pt x="4529" y="2939"/>
                </a:cubicBezTo>
                <a:cubicBezTo>
                  <a:pt x="4181" y="3129"/>
                  <a:pt x="4054" y="3572"/>
                  <a:pt x="4181" y="3921"/>
                </a:cubicBezTo>
                <a:cubicBezTo>
                  <a:pt x="4308" y="4206"/>
                  <a:pt x="4561" y="4396"/>
                  <a:pt x="4878" y="4459"/>
                </a:cubicBezTo>
                <a:cubicBezTo>
                  <a:pt x="4878" y="4997"/>
                  <a:pt x="4910" y="5536"/>
                  <a:pt x="4910" y="6074"/>
                </a:cubicBezTo>
                <a:cubicBezTo>
                  <a:pt x="3484" y="6011"/>
                  <a:pt x="2123" y="5599"/>
                  <a:pt x="1236" y="4966"/>
                </a:cubicBezTo>
                <a:cubicBezTo>
                  <a:pt x="1236" y="4902"/>
                  <a:pt x="1236" y="4839"/>
                  <a:pt x="1236" y="4744"/>
                </a:cubicBezTo>
                <a:lnTo>
                  <a:pt x="1236" y="4712"/>
                </a:lnTo>
                <a:cubicBezTo>
                  <a:pt x="1616" y="4712"/>
                  <a:pt x="1996" y="4744"/>
                  <a:pt x="2376" y="4807"/>
                </a:cubicBezTo>
                <a:cubicBezTo>
                  <a:pt x="2471" y="4807"/>
                  <a:pt x="2534" y="4744"/>
                  <a:pt x="2534" y="4681"/>
                </a:cubicBezTo>
                <a:cubicBezTo>
                  <a:pt x="2534" y="4617"/>
                  <a:pt x="2503" y="4522"/>
                  <a:pt x="2408" y="4522"/>
                </a:cubicBezTo>
                <a:cubicBezTo>
                  <a:pt x="2059" y="4459"/>
                  <a:pt x="1679" y="4427"/>
                  <a:pt x="1236" y="4427"/>
                </a:cubicBezTo>
                <a:cubicBezTo>
                  <a:pt x="1268" y="4269"/>
                  <a:pt x="1268" y="4111"/>
                  <a:pt x="1268" y="3984"/>
                </a:cubicBezTo>
                <a:lnTo>
                  <a:pt x="1268" y="3857"/>
                </a:lnTo>
                <a:cubicBezTo>
                  <a:pt x="1553" y="3889"/>
                  <a:pt x="1838" y="3921"/>
                  <a:pt x="2123" y="3921"/>
                </a:cubicBezTo>
                <a:cubicBezTo>
                  <a:pt x="2218" y="3921"/>
                  <a:pt x="2281" y="3857"/>
                  <a:pt x="2281" y="3794"/>
                </a:cubicBezTo>
                <a:cubicBezTo>
                  <a:pt x="2281" y="3699"/>
                  <a:pt x="2218" y="3636"/>
                  <a:pt x="2154" y="3636"/>
                </a:cubicBezTo>
                <a:cubicBezTo>
                  <a:pt x="1869" y="3604"/>
                  <a:pt x="1584" y="3572"/>
                  <a:pt x="1299" y="3541"/>
                </a:cubicBezTo>
                <a:lnTo>
                  <a:pt x="1331" y="2717"/>
                </a:lnTo>
                <a:cubicBezTo>
                  <a:pt x="2059" y="2749"/>
                  <a:pt x="2756" y="2812"/>
                  <a:pt x="3421" y="2844"/>
                </a:cubicBezTo>
                <a:cubicBezTo>
                  <a:pt x="3438" y="2849"/>
                  <a:pt x="3454" y="2852"/>
                  <a:pt x="3468" y="2852"/>
                </a:cubicBezTo>
                <a:cubicBezTo>
                  <a:pt x="3537" y="2852"/>
                  <a:pt x="3579" y="2795"/>
                  <a:pt x="3579" y="2717"/>
                </a:cubicBezTo>
                <a:cubicBezTo>
                  <a:pt x="3611" y="2622"/>
                  <a:pt x="3548" y="2559"/>
                  <a:pt x="3453" y="2559"/>
                </a:cubicBezTo>
                <a:cubicBezTo>
                  <a:pt x="2851" y="2464"/>
                  <a:pt x="2218" y="2432"/>
                  <a:pt x="1458" y="2400"/>
                </a:cubicBezTo>
                <a:cubicBezTo>
                  <a:pt x="1616" y="2147"/>
                  <a:pt x="1806" y="1925"/>
                  <a:pt x="1996" y="1704"/>
                </a:cubicBezTo>
                <a:lnTo>
                  <a:pt x="2059" y="1704"/>
                </a:lnTo>
                <a:cubicBezTo>
                  <a:pt x="2566" y="1767"/>
                  <a:pt x="3104" y="1830"/>
                  <a:pt x="3643" y="1862"/>
                </a:cubicBezTo>
                <a:cubicBezTo>
                  <a:pt x="3706" y="1862"/>
                  <a:pt x="3769" y="1830"/>
                  <a:pt x="3801" y="1735"/>
                </a:cubicBezTo>
                <a:cubicBezTo>
                  <a:pt x="3801" y="1672"/>
                  <a:pt x="3738" y="1609"/>
                  <a:pt x="3674" y="1609"/>
                </a:cubicBezTo>
                <a:cubicBezTo>
                  <a:pt x="3199" y="1545"/>
                  <a:pt x="2756" y="1482"/>
                  <a:pt x="2281" y="1450"/>
                </a:cubicBezTo>
                <a:cubicBezTo>
                  <a:pt x="2598" y="1229"/>
                  <a:pt x="2914" y="1039"/>
                  <a:pt x="3326" y="880"/>
                </a:cubicBezTo>
                <a:cubicBezTo>
                  <a:pt x="3706" y="880"/>
                  <a:pt x="4118" y="912"/>
                  <a:pt x="4529" y="944"/>
                </a:cubicBezTo>
                <a:cubicBezTo>
                  <a:pt x="4593" y="944"/>
                  <a:pt x="4656" y="880"/>
                  <a:pt x="4688" y="817"/>
                </a:cubicBezTo>
                <a:cubicBezTo>
                  <a:pt x="4688" y="722"/>
                  <a:pt x="4624" y="659"/>
                  <a:pt x="4561" y="627"/>
                </a:cubicBezTo>
                <a:lnTo>
                  <a:pt x="4434" y="627"/>
                </a:lnTo>
                <a:cubicBezTo>
                  <a:pt x="4593" y="595"/>
                  <a:pt x="4783" y="564"/>
                  <a:pt x="4973" y="564"/>
                </a:cubicBezTo>
                <a:close/>
                <a:moveTo>
                  <a:pt x="5511" y="564"/>
                </a:moveTo>
                <a:cubicBezTo>
                  <a:pt x="7570" y="564"/>
                  <a:pt x="8868" y="1925"/>
                  <a:pt x="9026" y="4237"/>
                </a:cubicBezTo>
                <a:cubicBezTo>
                  <a:pt x="9026" y="4459"/>
                  <a:pt x="9058" y="4681"/>
                  <a:pt x="9058" y="4966"/>
                </a:cubicBezTo>
                <a:cubicBezTo>
                  <a:pt x="8203" y="5694"/>
                  <a:pt x="6841" y="6074"/>
                  <a:pt x="5290" y="6074"/>
                </a:cubicBezTo>
                <a:lnTo>
                  <a:pt x="5226" y="6074"/>
                </a:lnTo>
                <a:lnTo>
                  <a:pt x="5226" y="6042"/>
                </a:lnTo>
                <a:cubicBezTo>
                  <a:pt x="5226" y="5504"/>
                  <a:pt x="5258" y="4966"/>
                  <a:pt x="5258" y="4427"/>
                </a:cubicBezTo>
                <a:lnTo>
                  <a:pt x="5321" y="4427"/>
                </a:lnTo>
                <a:cubicBezTo>
                  <a:pt x="5511" y="4332"/>
                  <a:pt x="5701" y="4174"/>
                  <a:pt x="5765" y="3952"/>
                </a:cubicBezTo>
                <a:cubicBezTo>
                  <a:pt x="5860" y="3731"/>
                  <a:pt x="5860" y="3477"/>
                  <a:pt x="5765" y="3255"/>
                </a:cubicBezTo>
                <a:cubicBezTo>
                  <a:pt x="5670" y="3034"/>
                  <a:pt x="5448" y="2844"/>
                  <a:pt x="5163" y="2780"/>
                </a:cubicBezTo>
                <a:cubicBezTo>
                  <a:pt x="5195" y="2242"/>
                  <a:pt x="5258" y="1704"/>
                  <a:pt x="5290" y="1165"/>
                </a:cubicBezTo>
                <a:cubicBezTo>
                  <a:pt x="5321" y="975"/>
                  <a:pt x="5321" y="754"/>
                  <a:pt x="5353" y="564"/>
                </a:cubicBezTo>
                <a:close/>
                <a:moveTo>
                  <a:pt x="1236" y="5377"/>
                </a:moveTo>
                <a:cubicBezTo>
                  <a:pt x="2282" y="6118"/>
                  <a:pt x="3770" y="6490"/>
                  <a:pt x="5242" y="6490"/>
                </a:cubicBezTo>
                <a:cubicBezTo>
                  <a:pt x="6667" y="6490"/>
                  <a:pt x="8077" y="6141"/>
                  <a:pt x="9058" y="5441"/>
                </a:cubicBezTo>
                <a:cubicBezTo>
                  <a:pt x="9058" y="5821"/>
                  <a:pt x="9058" y="6201"/>
                  <a:pt x="9058" y="6549"/>
                </a:cubicBezTo>
                <a:cubicBezTo>
                  <a:pt x="9026" y="6866"/>
                  <a:pt x="9026" y="7182"/>
                  <a:pt x="9026" y="7499"/>
                </a:cubicBezTo>
                <a:cubicBezTo>
                  <a:pt x="9026" y="7721"/>
                  <a:pt x="9026" y="7911"/>
                  <a:pt x="9026" y="8133"/>
                </a:cubicBezTo>
                <a:cubicBezTo>
                  <a:pt x="9058" y="9304"/>
                  <a:pt x="9058" y="10508"/>
                  <a:pt x="8615" y="11584"/>
                </a:cubicBezTo>
                <a:cubicBezTo>
                  <a:pt x="8075" y="12920"/>
                  <a:pt x="6932" y="13672"/>
                  <a:pt x="5539" y="13672"/>
                </a:cubicBezTo>
                <a:cubicBezTo>
                  <a:pt x="5214" y="13672"/>
                  <a:pt x="4876" y="13632"/>
                  <a:pt x="4529" y="13548"/>
                </a:cubicBezTo>
                <a:cubicBezTo>
                  <a:pt x="4244" y="13485"/>
                  <a:pt x="3991" y="13390"/>
                  <a:pt x="3738" y="13263"/>
                </a:cubicBezTo>
                <a:lnTo>
                  <a:pt x="3801" y="13263"/>
                </a:lnTo>
                <a:cubicBezTo>
                  <a:pt x="3959" y="13295"/>
                  <a:pt x="4149" y="13326"/>
                  <a:pt x="4339" y="13358"/>
                </a:cubicBezTo>
                <a:lnTo>
                  <a:pt x="4434" y="13390"/>
                </a:lnTo>
                <a:cubicBezTo>
                  <a:pt x="4529" y="13390"/>
                  <a:pt x="4593" y="13358"/>
                  <a:pt x="4624" y="13263"/>
                </a:cubicBezTo>
                <a:cubicBezTo>
                  <a:pt x="4624" y="13200"/>
                  <a:pt x="4593" y="13105"/>
                  <a:pt x="4498" y="13105"/>
                </a:cubicBezTo>
                <a:cubicBezTo>
                  <a:pt x="4149" y="13010"/>
                  <a:pt x="3833" y="12946"/>
                  <a:pt x="3484" y="12883"/>
                </a:cubicBezTo>
                <a:cubicBezTo>
                  <a:pt x="3453" y="12883"/>
                  <a:pt x="3421" y="12851"/>
                  <a:pt x="3421" y="12851"/>
                </a:cubicBezTo>
                <a:cubicBezTo>
                  <a:pt x="3354" y="12829"/>
                  <a:pt x="3271" y="12806"/>
                  <a:pt x="3194" y="12806"/>
                </a:cubicBezTo>
                <a:cubicBezTo>
                  <a:pt x="3163" y="12806"/>
                  <a:pt x="3132" y="12810"/>
                  <a:pt x="3104" y="12819"/>
                </a:cubicBezTo>
                <a:cubicBezTo>
                  <a:pt x="2978" y="12724"/>
                  <a:pt x="2883" y="12598"/>
                  <a:pt x="2788" y="12471"/>
                </a:cubicBezTo>
                <a:lnTo>
                  <a:pt x="2788" y="12471"/>
                </a:lnTo>
                <a:cubicBezTo>
                  <a:pt x="3231" y="12503"/>
                  <a:pt x="3674" y="12534"/>
                  <a:pt x="4118" y="12566"/>
                </a:cubicBezTo>
                <a:cubicBezTo>
                  <a:pt x="4135" y="12572"/>
                  <a:pt x="4150" y="12574"/>
                  <a:pt x="4165" y="12574"/>
                </a:cubicBezTo>
                <a:cubicBezTo>
                  <a:pt x="4233" y="12574"/>
                  <a:pt x="4276" y="12518"/>
                  <a:pt x="4276" y="12439"/>
                </a:cubicBezTo>
                <a:cubicBezTo>
                  <a:pt x="4276" y="12376"/>
                  <a:pt x="4244" y="12281"/>
                  <a:pt x="4149" y="12281"/>
                </a:cubicBezTo>
                <a:cubicBezTo>
                  <a:pt x="3674" y="12210"/>
                  <a:pt x="3271" y="12174"/>
                  <a:pt x="2898" y="12174"/>
                </a:cubicBezTo>
                <a:cubicBezTo>
                  <a:pt x="2774" y="12174"/>
                  <a:pt x="2653" y="12178"/>
                  <a:pt x="2534" y="12186"/>
                </a:cubicBezTo>
                <a:cubicBezTo>
                  <a:pt x="2439" y="12028"/>
                  <a:pt x="2344" y="11838"/>
                  <a:pt x="2218" y="11616"/>
                </a:cubicBezTo>
                <a:lnTo>
                  <a:pt x="2218" y="11616"/>
                </a:lnTo>
                <a:cubicBezTo>
                  <a:pt x="2693" y="11679"/>
                  <a:pt x="3136" y="11711"/>
                  <a:pt x="3484" y="11743"/>
                </a:cubicBezTo>
                <a:cubicBezTo>
                  <a:pt x="3496" y="11748"/>
                  <a:pt x="3507" y="11751"/>
                  <a:pt x="3518" y="11751"/>
                </a:cubicBezTo>
                <a:cubicBezTo>
                  <a:pt x="3569" y="11751"/>
                  <a:pt x="3617" y="11694"/>
                  <a:pt x="3643" y="11616"/>
                </a:cubicBezTo>
                <a:cubicBezTo>
                  <a:pt x="3643" y="11553"/>
                  <a:pt x="3579" y="11458"/>
                  <a:pt x="3484" y="11458"/>
                </a:cubicBezTo>
                <a:cubicBezTo>
                  <a:pt x="3041" y="11394"/>
                  <a:pt x="2566" y="11331"/>
                  <a:pt x="2059" y="11299"/>
                </a:cubicBezTo>
                <a:cubicBezTo>
                  <a:pt x="1996" y="11109"/>
                  <a:pt x="1901" y="10919"/>
                  <a:pt x="1838" y="10698"/>
                </a:cubicBezTo>
                <a:lnTo>
                  <a:pt x="1838" y="10698"/>
                </a:lnTo>
                <a:lnTo>
                  <a:pt x="1996" y="10729"/>
                </a:lnTo>
                <a:cubicBezTo>
                  <a:pt x="2249" y="10761"/>
                  <a:pt x="2503" y="10824"/>
                  <a:pt x="2756" y="10856"/>
                </a:cubicBezTo>
                <a:lnTo>
                  <a:pt x="2788" y="10856"/>
                </a:lnTo>
                <a:cubicBezTo>
                  <a:pt x="2851" y="10856"/>
                  <a:pt x="2914" y="10824"/>
                  <a:pt x="2914" y="10729"/>
                </a:cubicBezTo>
                <a:cubicBezTo>
                  <a:pt x="2914" y="10666"/>
                  <a:pt x="2883" y="10603"/>
                  <a:pt x="2819" y="10603"/>
                </a:cubicBezTo>
                <a:cubicBezTo>
                  <a:pt x="2566" y="10539"/>
                  <a:pt x="2313" y="10508"/>
                  <a:pt x="2059" y="10476"/>
                </a:cubicBezTo>
                <a:lnTo>
                  <a:pt x="1838" y="10444"/>
                </a:lnTo>
                <a:lnTo>
                  <a:pt x="1774" y="10444"/>
                </a:lnTo>
                <a:cubicBezTo>
                  <a:pt x="1711" y="10286"/>
                  <a:pt x="1648" y="10096"/>
                  <a:pt x="1616" y="9906"/>
                </a:cubicBezTo>
                <a:cubicBezTo>
                  <a:pt x="1584" y="9811"/>
                  <a:pt x="1553" y="9716"/>
                  <a:pt x="1521" y="9621"/>
                </a:cubicBezTo>
                <a:lnTo>
                  <a:pt x="1521" y="9621"/>
                </a:lnTo>
                <a:cubicBezTo>
                  <a:pt x="1553" y="9653"/>
                  <a:pt x="1584" y="9684"/>
                  <a:pt x="1616" y="9684"/>
                </a:cubicBezTo>
                <a:cubicBezTo>
                  <a:pt x="1964" y="9716"/>
                  <a:pt x="2281" y="9748"/>
                  <a:pt x="2598" y="9748"/>
                </a:cubicBezTo>
                <a:lnTo>
                  <a:pt x="2946" y="9748"/>
                </a:lnTo>
                <a:cubicBezTo>
                  <a:pt x="3041" y="9716"/>
                  <a:pt x="3073" y="9653"/>
                  <a:pt x="3073" y="9589"/>
                </a:cubicBezTo>
                <a:cubicBezTo>
                  <a:pt x="3073" y="9494"/>
                  <a:pt x="3009" y="9431"/>
                  <a:pt x="2946" y="9431"/>
                </a:cubicBezTo>
                <a:cubicBezTo>
                  <a:pt x="2816" y="9440"/>
                  <a:pt x="2686" y="9444"/>
                  <a:pt x="2557" y="9444"/>
                </a:cubicBezTo>
                <a:cubicBezTo>
                  <a:pt x="2246" y="9444"/>
                  <a:pt x="1939" y="9422"/>
                  <a:pt x="1648" y="9399"/>
                </a:cubicBezTo>
                <a:cubicBezTo>
                  <a:pt x="1584" y="9399"/>
                  <a:pt x="1521" y="9431"/>
                  <a:pt x="1521" y="9494"/>
                </a:cubicBezTo>
                <a:cubicBezTo>
                  <a:pt x="1458" y="9273"/>
                  <a:pt x="1426" y="8988"/>
                  <a:pt x="1363" y="8734"/>
                </a:cubicBezTo>
                <a:cubicBezTo>
                  <a:pt x="1489" y="8734"/>
                  <a:pt x="1584" y="8766"/>
                  <a:pt x="1679" y="8766"/>
                </a:cubicBezTo>
                <a:cubicBezTo>
                  <a:pt x="1933" y="8766"/>
                  <a:pt x="2154" y="8734"/>
                  <a:pt x="2376" y="8703"/>
                </a:cubicBezTo>
                <a:cubicBezTo>
                  <a:pt x="2439" y="8671"/>
                  <a:pt x="2503" y="8608"/>
                  <a:pt x="2471" y="8544"/>
                </a:cubicBezTo>
                <a:cubicBezTo>
                  <a:pt x="2471" y="8481"/>
                  <a:pt x="2408" y="8418"/>
                  <a:pt x="2313" y="8418"/>
                </a:cubicBezTo>
                <a:cubicBezTo>
                  <a:pt x="2058" y="8464"/>
                  <a:pt x="1820" y="8493"/>
                  <a:pt x="1599" y="8493"/>
                </a:cubicBezTo>
                <a:cubicBezTo>
                  <a:pt x="1518" y="8493"/>
                  <a:pt x="1439" y="8489"/>
                  <a:pt x="1363" y="8481"/>
                </a:cubicBezTo>
                <a:lnTo>
                  <a:pt x="1331" y="8481"/>
                </a:lnTo>
                <a:cubicBezTo>
                  <a:pt x="1299" y="8259"/>
                  <a:pt x="1268" y="8037"/>
                  <a:pt x="1268" y="7816"/>
                </a:cubicBezTo>
                <a:cubicBezTo>
                  <a:pt x="1774" y="7816"/>
                  <a:pt x="2313" y="7847"/>
                  <a:pt x="2851" y="7847"/>
                </a:cubicBezTo>
                <a:cubicBezTo>
                  <a:pt x="2978" y="7847"/>
                  <a:pt x="3041" y="7784"/>
                  <a:pt x="3041" y="7689"/>
                </a:cubicBezTo>
                <a:cubicBezTo>
                  <a:pt x="3041" y="7594"/>
                  <a:pt x="2978" y="7531"/>
                  <a:pt x="2914" y="7531"/>
                </a:cubicBezTo>
                <a:cubicBezTo>
                  <a:pt x="2344" y="7499"/>
                  <a:pt x="1774" y="7467"/>
                  <a:pt x="1236" y="7467"/>
                </a:cubicBezTo>
                <a:cubicBezTo>
                  <a:pt x="1204" y="7246"/>
                  <a:pt x="1204" y="6992"/>
                  <a:pt x="1204" y="6707"/>
                </a:cubicBezTo>
                <a:cubicBezTo>
                  <a:pt x="1489" y="6707"/>
                  <a:pt x="1774" y="6739"/>
                  <a:pt x="2091" y="6739"/>
                </a:cubicBezTo>
                <a:cubicBezTo>
                  <a:pt x="2154" y="6739"/>
                  <a:pt x="2218" y="6676"/>
                  <a:pt x="2218" y="6612"/>
                </a:cubicBezTo>
                <a:cubicBezTo>
                  <a:pt x="2249" y="6517"/>
                  <a:pt x="2154" y="6454"/>
                  <a:pt x="2091" y="6454"/>
                </a:cubicBezTo>
                <a:cubicBezTo>
                  <a:pt x="1806" y="6422"/>
                  <a:pt x="1489" y="6422"/>
                  <a:pt x="1204" y="6422"/>
                </a:cubicBezTo>
                <a:cubicBezTo>
                  <a:pt x="1204" y="6074"/>
                  <a:pt x="1204" y="5726"/>
                  <a:pt x="1236" y="5377"/>
                </a:cubicBezTo>
                <a:close/>
                <a:moveTo>
                  <a:pt x="5955" y="14118"/>
                </a:moveTo>
                <a:lnTo>
                  <a:pt x="5955" y="14118"/>
                </a:lnTo>
                <a:cubicBezTo>
                  <a:pt x="5986" y="14340"/>
                  <a:pt x="5955" y="14530"/>
                  <a:pt x="5860" y="14656"/>
                </a:cubicBezTo>
                <a:cubicBezTo>
                  <a:pt x="5765" y="14751"/>
                  <a:pt x="5638" y="14815"/>
                  <a:pt x="5480" y="14815"/>
                </a:cubicBezTo>
                <a:cubicBezTo>
                  <a:pt x="5455" y="14819"/>
                  <a:pt x="5430" y="14821"/>
                  <a:pt x="5406" y="14821"/>
                </a:cubicBezTo>
                <a:cubicBezTo>
                  <a:pt x="5249" y="14821"/>
                  <a:pt x="5119" y="14735"/>
                  <a:pt x="5036" y="14625"/>
                </a:cubicBezTo>
                <a:cubicBezTo>
                  <a:pt x="4941" y="14498"/>
                  <a:pt x="4910" y="14308"/>
                  <a:pt x="4941" y="14150"/>
                </a:cubicBezTo>
                <a:lnTo>
                  <a:pt x="4941" y="14150"/>
                </a:lnTo>
                <a:cubicBezTo>
                  <a:pt x="5072" y="14163"/>
                  <a:pt x="5209" y="14170"/>
                  <a:pt x="5349" y="14170"/>
                </a:cubicBezTo>
                <a:cubicBezTo>
                  <a:pt x="5546" y="14170"/>
                  <a:pt x="5751" y="14155"/>
                  <a:pt x="5955" y="14118"/>
                </a:cubicBezTo>
                <a:close/>
                <a:moveTo>
                  <a:pt x="14323" y="6950"/>
                </a:moveTo>
                <a:cubicBezTo>
                  <a:pt x="14930" y="6950"/>
                  <a:pt x="15483" y="7175"/>
                  <a:pt x="15962" y="7626"/>
                </a:cubicBezTo>
                <a:cubicBezTo>
                  <a:pt x="15930" y="7689"/>
                  <a:pt x="15899" y="7752"/>
                  <a:pt x="15867" y="7752"/>
                </a:cubicBezTo>
                <a:cubicBezTo>
                  <a:pt x="15804" y="7800"/>
                  <a:pt x="15717" y="7824"/>
                  <a:pt x="15606" y="7824"/>
                </a:cubicBezTo>
                <a:cubicBezTo>
                  <a:pt x="15495" y="7824"/>
                  <a:pt x="15360" y="7800"/>
                  <a:pt x="15202" y="7752"/>
                </a:cubicBezTo>
                <a:lnTo>
                  <a:pt x="15170" y="7752"/>
                </a:lnTo>
                <a:cubicBezTo>
                  <a:pt x="14872" y="7641"/>
                  <a:pt x="14582" y="7591"/>
                  <a:pt x="14304" y="7591"/>
                </a:cubicBezTo>
                <a:cubicBezTo>
                  <a:pt x="13078" y="7591"/>
                  <a:pt x="12082" y="8574"/>
                  <a:pt x="11592" y="9684"/>
                </a:cubicBezTo>
                <a:cubicBezTo>
                  <a:pt x="11275" y="10444"/>
                  <a:pt x="11148" y="11268"/>
                  <a:pt x="11053" y="12059"/>
                </a:cubicBezTo>
                <a:cubicBezTo>
                  <a:pt x="10990" y="12598"/>
                  <a:pt x="10927" y="13136"/>
                  <a:pt x="10768" y="13643"/>
                </a:cubicBezTo>
                <a:cubicBezTo>
                  <a:pt x="10420" y="14973"/>
                  <a:pt x="9850" y="15860"/>
                  <a:pt x="8931" y="16398"/>
                </a:cubicBezTo>
                <a:cubicBezTo>
                  <a:pt x="8454" y="16666"/>
                  <a:pt x="7942" y="16806"/>
                  <a:pt x="7444" y="16806"/>
                </a:cubicBezTo>
                <a:cubicBezTo>
                  <a:pt x="7116" y="16806"/>
                  <a:pt x="6795" y="16745"/>
                  <a:pt x="6493" y="16620"/>
                </a:cubicBezTo>
                <a:cubicBezTo>
                  <a:pt x="5923" y="16366"/>
                  <a:pt x="5511" y="15860"/>
                  <a:pt x="5353" y="15226"/>
                </a:cubicBezTo>
                <a:lnTo>
                  <a:pt x="5353" y="15226"/>
                </a:lnTo>
                <a:cubicBezTo>
                  <a:pt x="5606" y="15891"/>
                  <a:pt x="6113" y="16303"/>
                  <a:pt x="6841" y="16398"/>
                </a:cubicBezTo>
                <a:cubicBezTo>
                  <a:pt x="6959" y="16416"/>
                  <a:pt x="7079" y="16424"/>
                  <a:pt x="7202" y="16424"/>
                </a:cubicBezTo>
                <a:cubicBezTo>
                  <a:pt x="8169" y="16424"/>
                  <a:pt x="9252" y="15887"/>
                  <a:pt x="9787" y="15100"/>
                </a:cubicBezTo>
                <a:cubicBezTo>
                  <a:pt x="10293" y="14371"/>
                  <a:pt x="10452" y="13358"/>
                  <a:pt x="10642" y="12408"/>
                </a:cubicBezTo>
                <a:cubicBezTo>
                  <a:pt x="10705" y="12059"/>
                  <a:pt x="10768" y="11711"/>
                  <a:pt x="10832" y="11394"/>
                </a:cubicBezTo>
                <a:lnTo>
                  <a:pt x="10863" y="11299"/>
                </a:lnTo>
                <a:cubicBezTo>
                  <a:pt x="11117" y="10286"/>
                  <a:pt x="11370" y="9241"/>
                  <a:pt x="11940" y="8354"/>
                </a:cubicBezTo>
                <a:cubicBezTo>
                  <a:pt x="12447" y="7562"/>
                  <a:pt x="13270" y="7056"/>
                  <a:pt x="14094" y="6961"/>
                </a:cubicBezTo>
                <a:cubicBezTo>
                  <a:pt x="14171" y="6954"/>
                  <a:pt x="14248" y="6950"/>
                  <a:pt x="14323" y="6950"/>
                </a:cubicBezTo>
                <a:close/>
                <a:moveTo>
                  <a:pt x="5348" y="1"/>
                </a:moveTo>
                <a:cubicBezTo>
                  <a:pt x="5090" y="1"/>
                  <a:pt x="4826" y="19"/>
                  <a:pt x="4561" y="57"/>
                </a:cubicBezTo>
                <a:cubicBezTo>
                  <a:pt x="3041" y="279"/>
                  <a:pt x="1743" y="1102"/>
                  <a:pt x="1204" y="2179"/>
                </a:cubicBezTo>
                <a:lnTo>
                  <a:pt x="1141" y="2179"/>
                </a:lnTo>
                <a:cubicBezTo>
                  <a:pt x="1078" y="2179"/>
                  <a:pt x="1046" y="2242"/>
                  <a:pt x="1046" y="2337"/>
                </a:cubicBezTo>
                <a:lnTo>
                  <a:pt x="1014" y="2432"/>
                </a:lnTo>
                <a:cubicBezTo>
                  <a:pt x="983" y="2432"/>
                  <a:pt x="951" y="2495"/>
                  <a:pt x="951" y="2559"/>
                </a:cubicBezTo>
                <a:cubicBezTo>
                  <a:pt x="951" y="2622"/>
                  <a:pt x="951" y="2654"/>
                  <a:pt x="983" y="2685"/>
                </a:cubicBezTo>
                <a:cubicBezTo>
                  <a:pt x="666" y="5251"/>
                  <a:pt x="1" y="11109"/>
                  <a:pt x="3009" y="13358"/>
                </a:cubicBezTo>
                <a:cubicBezTo>
                  <a:pt x="3484" y="13706"/>
                  <a:pt x="3991" y="13960"/>
                  <a:pt x="4561" y="14086"/>
                </a:cubicBezTo>
                <a:cubicBezTo>
                  <a:pt x="4466" y="14466"/>
                  <a:pt x="4656" y="14910"/>
                  <a:pt x="5005" y="15100"/>
                </a:cubicBezTo>
                <a:cubicBezTo>
                  <a:pt x="5100" y="15955"/>
                  <a:pt x="5543" y="16620"/>
                  <a:pt x="6271" y="16936"/>
                </a:cubicBezTo>
                <a:cubicBezTo>
                  <a:pt x="6620" y="17095"/>
                  <a:pt x="7031" y="17190"/>
                  <a:pt x="7443" y="17190"/>
                </a:cubicBezTo>
                <a:cubicBezTo>
                  <a:pt x="8171" y="17190"/>
                  <a:pt x="8963" y="16936"/>
                  <a:pt x="9565" y="16461"/>
                </a:cubicBezTo>
                <a:cubicBezTo>
                  <a:pt x="10768" y="15575"/>
                  <a:pt x="11148" y="14181"/>
                  <a:pt x="11370" y="12946"/>
                </a:cubicBezTo>
                <a:lnTo>
                  <a:pt x="11402" y="12661"/>
                </a:lnTo>
                <a:cubicBezTo>
                  <a:pt x="11623" y="11204"/>
                  <a:pt x="12003" y="9019"/>
                  <a:pt x="13207" y="8259"/>
                </a:cubicBezTo>
                <a:cubicBezTo>
                  <a:pt x="13506" y="8083"/>
                  <a:pt x="13834" y="7995"/>
                  <a:pt x="14192" y="7995"/>
                </a:cubicBezTo>
                <a:cubicBezTo>
                  <a:pt x="14478" y="7995"/>
                  <a:pt x="14783" y="8052"/>
                  <a:pt x="15107" y="8164"/>
                </a:cubicBezTo>
                <a:cubicBezTo>
                  <a:pt x="15170" y="8164"/>
                  <a:pt x="15234" y="8164"/>
                  <a:pt x="15265" y="8133"/>
                </a:cubicBezTo>
                <a:cubicBezTo>
                  <a:pt x="15425" y="8186"/>
                  <a:pt x="15584" y="8229"/>
                  <a:pt x="15744" y="8229"/>
                </a:cubicBezTo>
                <a:cubicBezTo>
                  <a:pt x="15869" y="8229"/>
                  <a:pt x="15995" y="8202"/>
                  <a:pt x="16120" y="8133"/>
                </a:cubicBezTo>
                <a:cubicBezTo>
                  <a:pt x="16215" y="8069"/>
                  <a:pt x="16310" y="7942"/>
                  <a:pt x="16374" y="7816"/>
                </a:cubicBezTo>
                <a:cubicBezTo>
                  <a:pt x="16437" y="7689"/>
                  <a:pt x="16437" y="7531"/>
                  <a:pt x="16342" y="7404"/>
                </a:cubicBezTo>
                <a:cubicBezTo>
                  <a:pt x="16310" y="7372"/>
                  <a:pt x="16279" y="7341"/>
                  <a:pt x="16247" y="7341"/>
                </a:cubicBezTo>
                <a:lnTo>
                  <a:pt x="16184" y="7341"/>
                </a:lnTo>
                <a:cubicBezTo>
                  <a:pt x="15740" y="6771"/>
                  <a:pt x="15139" y="6486"/>
                  <a:pt x="14442" y="6454"/>
                </a:cubicBezTo>
                <a:lnTo>
                  <a:pt x="14379" y="6454"/>
                </a:lnTo>
                <a:cubicBezTo>
                  <a:pt x="13492" y="6454"/>
                  <a:pt x="12510" y="6929"/>
                  <a:pt x="11877" y="7721"/>
                </a:cubicBezTo>
                <a:cubicBezTo>
                  <a:pt x="11117" y="8608"/>
                  <a:pt x="10800" y="9748"/>
                  <a:pt x="10483" y="11014"/>
                </a:cubicBezTo>
                <a:cubicBezTo>
                  <a:pt x="10388" y="11363"/>
                  <a:pt x="10325" y="11679"/>
                  <a:pt x="10230" y="12028"/>
                </a:cubicBezTo>
                <a:cubicBezTo>
                  <a:pt x="10135" y="12598"/>
                  <a:pt x="10008" y="13168"/>
                  <a:pt x="9818" y="13706"/>
                </a:cubicBezTo>
                <a:cubicBezTo>
                  <a:pt x="9597" y="14435"/>
                  <a:pt x="9407" y="15005"/>
                  <a:pt x="8836" y="15416"/>
                </a:cubicBezTo>
                <a:cubicBezTo>
                  <a:pt x="8358" y="15744"/>
                  <a:pt x="7699" y="16011"/>
                  <a:pt x="7083" y="16011"/>
                </a:cubicBezTo>
                <a:cubicBezTo>
                  <a:pt x="6924" y="16011"/>
                  <a:pt x="6769" y="15994"/>
                  <a:pt x="6620" y="15955"/>
                </a:cubicBezTo>
                <a:cubicBezTo>
                  <a:pt x="6208" y="15828"/>
                  <a:pt x="5923" y="15575"/>
                  <a:pt x="5733" y="15195"/>
                </a:cubicBezTo>
                <a:cubicBezTo>
                  <a:pt x="5986" y="15100"/>
                  <a:pt x="6208" y="14910"/>
                  <a:pt x="6335" y="14656"/>
                </a:cubicBezTo>
                <a:cubicBezTo>
                  <a:pt x="6430" y="14466"/>
                  <a:pt x="6430" y="14245"/>
                  <a:pt x="6366" y="14055"/>
                </a:cubicBezTo>
                <a:cubicBezTo>
                  <a:pt x="7696" y="13738"/>
                  <a:pt x="8741" y="12788"/>
                  <a:pt x="9153" y="11553"/>
                </a:cubicBezTo>
                <a:cubicBezTo>
                  <a:pt x="9628" y="10128"/>
                  <a:pt x="9597" y="8544"/>
                  <a:pt x="9533" y="7024"/>
                </a:cubicBezTo>
                <a:cubicBezTo>
                  <a:pt x="9533" y="6581"/>
                  <a:pt x="9502" y="6137"/>
                  <a:pt x="9502" y="5726"/>
                </a:cubicBezTo>
                <a:lnTo>
                  <a:pt x="9502" y="5504"/>
                </a:lnTo>
                <a:cubicBezTo>
                  <a:pt x="9502" y="4047"/>
                  <a:pt x="9502" y="2369"/>
                  <a:pt x="8456" y="1197"/>
                </a:cubicBezTo>
                <a:cubicBezTo>
                  <a:pt x="7747" y="436"/>
                  <a:pt x="6603" y="1"/>
                  <a:pt x="5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1" name="Google Shape;1431;p43"/>
          <p:cNvGrpSpPr/>
          <p:nvPr/>
        </p:nvGrpSpPr>
        <p:grpSpPr>
          <a:xfrm>
            <a:off x="1022758" y="3084003"/>
            <a:ext cx="624852" cy="457190"/>
            <a:chOff x="1022758" y="3084003"/>
            <a:chExt cx="624852" cy="457190"/>
          </a:xfrm>
        </p:grpSpPr>
        <p:sp>
          <p:nvSpPr>
            <p:cNvPr id="1432" name="Google Shape;1432;p43"/>
            <p:cNvSpPr/>
            <p:nvPr/>
          </p:nvSpPr>
          <p:spPr>
            <a:xfrm>
              <a:off x="1022758" y="3084003"/>
              <a:ext cx="624852" cy="457190"/>
            </a:xfrm>
            <a:custGeom>
              <a:avLst/>
              <a:gdLst/>
              <a:ahLst/>
              <a:cxnLst/>
              <a:rect l="l" t="t" r="r" b="b"/>
              <a:pathLst>
                <a:path w="23246" h="17096" extrusionOk="0">
                  <a:moveTo>
                    <a:pt x="2154" y="2750"/>
                  </a:moveTo>
                  <a:cubicBezTo>
                    <a:pt x="2154" y="2971"/>
                    <a:pt x="2154" y="3193"/>
                    <a:pt x="2154" y="3415"/>
                  </a:cubicBezTo>
                  <a:lnTo>
                    <a:pt x="2122" y="3763"/>
                  </a:lnTo>
                  <a:cubicBezTo>
                    <a:pt x="1774" y="3668"/>
                    <a:pt x="1425" y="3636"/>
                    <a:pt x="1045" y="3636"/>
                  </a:cubicBezTo>
                  <a:lnTo>
                    <a:pt x="824" y="3636"/>
                  </a:lnTo>
                  <a:lnTo>
                    <a:pt x="824" y="3383"/>
                  </a:lnTo>
                  <a:cubicBezTo>
                    <a:pt x="824" y="3225"/>
                    <a:pt x="824" y="3098"/>
                    <a:pt x="824" y="2940"/>
                  </a:cubicBezTo>
                  <a:cubicBezTo>
                    <a:pt x="1235" y="2940"/>
                    <a:pt x="1647" y="2876"/>
                    <a:pt x="2059" y="2781"/>
                  </a:cubicBezTo>
                  <a:lnTo>
                    <a:pt x="2154" y="2750"/>
                  </a:lnTo>
                  <a:close/>
                  <a:moveTo>
                    <a:pt x="10483" y="1230"/>
                  </a:moveTo>
                  <a:cubicBezTo>
                    <a:pt x="10673" y="1230"/>
                    <a:pt x="10831" y="1261"/>
                    <a:pt x="11021" y="1261"/>
                  </a:cubicBezTo>
                  <a:lnTo>
                    <a:pt x="11148" y="1261"/>
                  </a:lnTo>
                  <a:cubicBezTo>
                    <a:pt x="11243" y="1261"/>
                    <a:pt x="11346" y="1269"/>
                    <a:pt x="11449" y="1269"/>
                  </a:cubicBezTo>
                  <a:cubicBezTo>
                    <a:pt x="11551" y="1269"/>
                    <a:pt x="11654" y="1261"/>
                    <a:pt x="11749" y="1230"/>
                  </a:cubicBezTo>
                  <a:lnTo>
                    <a:pt x="11749" y="1230"/>
                  </a:lnTo>
                  <a:cubicBezTo>
                    <a:pt x="11623" y="2148"/>
                    <a:pt x="11623" y="3098"/>
                    <a:pt x="11591" y="3890"/>
                  </a:cubicBezTo>
                  <a:cubicBezTo>
                    <a:pt x="11591" y="3953"/>
                    <a:pt x="11623" y="4016"/>
                    <a:pt x="11686" y="4048"/>
                  </a:cubicBezTo>
                  <a:cubicBezTo>
                    <a:pt x="11708" y="4071"/>
                    <a:pt x="11762" y="4093"/>
                    <a:pt x="11815" y="4093"/>
                  </a:cubicBezTo>
                  <a:cubicBezTo>
                    <a:pt x="11836" y="4093"/>
                    <a:pt x="11857" y="4089"/>
                    <a:pt x="11876" y="4080"/>
                  </a:cubicBezTo>
                  <a:lnTo>
                    <a:pt x="11971" y="4080"/>
                  </a:lnTo>
                  <a:cubicBezTo>
                    <a:pt x="12232" y="3924"/>
                    <a:pt x="12524" y="3848"/>
                    <a:pt x="12814" y="3848"/>
                  </a:cubicBezTo>
                  <a:cubicBezTo>
                    <a:pt x="13228" y="3848"/>
                    <a:pt x="13636" y="4003"/>
                    <a:pt x="13935" y="4301"/>
                  </a:cubicBezTo>
                  <a:cubicBezTo>
                    <a:pt x="14568" y="4935"/>
                    <a:pt x="14473" y="5822"/>
                    <a:pt x="14378" y="6297"/>
                  </a:cubicBezTo>
                  <a:cubicBezTo>
                    <a:pt x="14378" y="6360"/>
                    <a:pt x="14378" y="6392"/>
                    <a:pt x="14378" y="6423"/>
                  </a:cubicBezTo>
                  <a:cubicBezTo>
                    <a:pt x="13681" y="6962"/>
                    <a:pt x="13174" y="7848"/>
                    <a:pt x="12953" y="8925"/>
                  </a:cubicBezTo>
                  <a:cubicBezTo>
                    <a:pt x="12740" y="8971"/>
                    <a:pt x="12533" y="8993"/>
                    <a:pt x="12335" y="8993"/>
                  </a:cubicBezTo>
                  <a:cubicBezTo>
                    <a:pt x="11855" y="8993"/>
                    <a:pt x="11430" y="8864"/>
                    <a:pt x="11116" y="8640"/>
                  </a:cubicBezTo>
                  <a:cubicBezTo>
                    <a:pt x="10736" y="8355"/>
                    <a:pt x="10514" y="7943"/>
                    <a:pt x="10451" y="7373"/>
                  </a:cubicBezTo>
                  <a:cubicBezTo>
                    <a:pt x="10419" y="6898"/>
                    <a:pt x="10419" y="6423"/>
                    <a:pt x="10388" y="5948"/>
                  </a:cubicBezTo>
                  <a:cubicBezTo>
                    <a:pt x="10388" y="5790"/>
                    <a:pt x="10388" y="5632"/>
                    <a:pt x="10388" y="5473"/>
                  </a:cubicBezTo>
                  <a:cubicBezTo>
                    <a:pt x="10356" y="4143"/>
                    <a:pt x="10324" y="2750"/>
                    <a:pt x="10356" y="1230"/>
                  </a:cubicBezTo>
                  <a:close/>
                  <a:moveTo>
                    <a:pt x="11908" y="9527"/>
                  </a:moveTo>
                  <a:lnTo>
                    <a:pt x="11908" y="9527"/>
                  </a:lnTo>
                  <a:cubicBezTo>
                    <a:pt x="11876" y="9780"/>
                    <a:pt x="11876" y="10034"/>
                    <a:pt x="11876" y="10319"/>
                  </a:cubicBezTo>
                  <a:cubicBezTo>
                    <a:pt x="11781" y="10034"/>
                    <a:pt x="11718" y="9780"/>
                    <a:pt x="11623" y="9559"/>
                  </a:cubicBezTo>
                  <a:cubicBezTo>
                    <a:pt x="11718" y="9559"/>
                    <a:pt x="11813" y="9559"/>
                    <a:pt x="11908" y="9527"/>
                  </a:cubicBezTo>
                  <a:close/>
                  <a:moveTo>
                    <a:pt x="8804" y="5442"/>
                  </a:moveTo>
                  <a:cubicBezTo>
                    <a:pt x="9032" y="5510"/>
                    <a:pt x="9326" y="5562"/>
                    <a:pt x="9615" y="5562"/>
                  </a:cubicBezTo>
                  <a:cubicBezTo>
                    <a:pt x="9727" y="5562"/>
                    <a:pt x="9838" y="5554"/>
                    <a:pt x="9944" y="5537"/>
                  </a:cubicBezTo>
                  <a:cubicBezTo>
                    <a:pt x="9944" y="5727"/>
                    <a:pt x="9944" y="5948"/>
                    <a:pt x="9944" y="6170"/>
                  </a:cubicBezTo>
                  <a:cubicBezTo>
                    <a:pt x="9913" y="7057"/>
                    <a:pt x="9913" y="8038"/>
                    <a:pt x="10261" y="8703"/>
                  </a:cubicBezTo>
                  <a:cubicBezTo>
                    <a:pt x="10514" y="9147"/>
                    <a:pt x="10831" y="9400"/>
                    <a:pt x="11274" y="9495"/>
                  </a:cubicBezTo>
                  <a:cubicBezTo>
                    <a:pt x="11559" y="10604"/>
                    <a:pt x="11749" y="11490"/>
                    <a:pt x="11876" y="12345"/>
                  </a:cubicBezTo>
                  <a:cubicBezTo>
                    <a:pt x="11739" y="12308"/>
                    <a:pt x="11591" y="12290"/>
                    <a:pt x="11440" y="12290"/>
                  </a:cubicBezTo>
                  <a:cubicBezTo>
                    <a:pt x="11208" y="12290"/>
                    <a:pt x="10966" y="12332"/>
                    <a:pt x="10736" y="12409"/>
                  </a:cubicBezTo>
                  <a:cubicBezTo>
                    <a:pt x="10736" y="12377"/>
                    <a:pt x="10736" y="12345"/>
                    <a:pt x="10736" y="12314"/>
                  </a:cubicBezTo>
                  <a:lnTo>
                    <a:pt x="10546" y="11205"/>
                  </a:lnTo>
                  <a:cubicBezTo>
                    <a:pt x="10546" y="11100"/>
                    <a:pt x="10459" y="11039"/>
                    <a:pt x="10357" y="11039"/>
                  </a:cubicBezTo>
                  <a:cubicBezTo>
                    <a:pt x="10336" y="11039"/>
                    <a:pt x="10314" y="11042"/>
                    <a:pt x="10293" y="11047"/>
                  </a:cubicBezTo>
                  <a:cubicBezTo>
                    <a:pt x="10118" y="11079"/>
                    <a:pt x="9936" y="11094"/>
                    <a:pt x="9746" y="11094"/>
                  </a:cubicBezTo>
                  <a:cubicBezTo>
                    <a:pt x="9556" y="11094"/>
                    <a:pt x="9358" y="11079"/>
                    <a:pt x="9153" y="11047"/>
                  </a:cubicBezTo>
                  <a:cubicBezTo>
                    <a:pt x="9089" y="11047"/>
                    <a:pt x="9058" y="11047"/>
                    <a:pt x="9026" y="11079"/>
                  </a:cubicBezTo>
                  <a:cubicBezTo>
                    <a:pt x="8962" y="11110"/>
                    <a:pt x="8931" y="11174"/>
                    <a:pt x="8931" y="11237"/>
                  </a:cubicBezTo>
                  <a:cubicBezTo>
                    <a:pt x="8931" y="11364"/>
                    <a:pt x="8931" y="11490"/>
                    <a:pt x="8899" y="11585"/>
                  </a:cubicBezTo>
                  <a:cubicBezTo>
                    <a:pt x="8899" y="11902"/>
                    <a:pt x="8867" y="12187"/>
                    <a:pt x="8867" y="12504"/>
                  </a:cubicBezTo>
                  <a:cubicBezTo>
                    <a:pt x="8825" y="12493"/>
                    <a:pt x="8780" y="12490"/>
                    <a:pt x="8731" y="12490"/>
                  </a:cubicBezTo>
                  <a:cubicBezTo>
                    <a:pt x="8635" y="12490"/>
                    <a:pt x="8530" y="12504"/>
                    <a:pt x="8424" y="12504"/>
                  </a:cubicBezTo>
                  <a:cubicBezTo>
                    <a:pt x="8297" y="12535"/>
                    <a:pt x="8171" y="12535"/>
                    <a:pt x="8044" y="12535"/>
                  </a:cubicBezTo>
                  <a:cubicBezTo>
                    <a:pt x="7854" y="12535"/>
                    <a:pt x="7664" y="12535"/>
                    <a:pt x="7474" y="12504"/>
                  </a:cubicBezTo>
                  <a:cubicBezTo>
                    <a:pt x="8107" y="9780"/>
                    <a:pt x="8519" y="7532"/>
                    <a:pt x="8804" y="5442"/>
                  </a:cubicBezTo>
                  <a:close/>
                  <a:moveTo>
                    <a:pt x="15770" y="6376"/>
                  </a:moveTo>
                  <a:cubicBezTo>
                    <a:pt x="15843" y="6376"/>
                    <a:pt x="15918" y="6381"/>
                    <a:pt x="15993" y="6392"/>
                  </a:cubicBezTo>
                  <a:cubicBezTo>
                    <a:pt x="17513" y="6645"/>
                    <a:pt x="17766" y="7912"/>
                    <a:pt x="17862" y="9337"/>
                  </a:cubicBezTo>
                  <a:cubicBezTo>
                    <a:pt x="17732" y="9328"/>
                    <a:pt x="17602" y="9324"/>
                    <a:pt x="17473" y="9324"/>
                  </a:cubicBezTo>
                  <a:cubicBezTo>
                    <a:pt x="17161" y="9324"/>
                    <a:pt x="16854" y="9346"/>
                    <a:pt x="16563" y="9369"/>
                  </a:cubicBezTo>
                  <a:cubicBezTo>
                    <a:pt x="16690" y="8798"/>
                    <a:pt x="16373" y="8197"/>
                    <a:pt x="15866" y="7943"/>
                  </a:cubicBezTo>
                  <a:cubicBezTo>
                    <a:pt x="15835" y="7880"/>
                    <a:pt x="15771" y="7785"/>
                    <a:pt x="15676" y="7785"/>
                  </a:cubicBezTo>
                  <a:cubicBezTo>
                    <a:pt x="15610" y="7772"/>
                    <a:pt x="15546" y="7766"/>
                    <a:pt x="15483" y="7766"/>
                  </a:cubicBezTo>
                  <a:cubicBezTo>
                    <a:pt x="15245" y="7766"/>
                    <a:pt x="15035" y="7856"/>
                    <a:pt x="14885" y="8007"/>
                  </a:cubicBezTo>
                  <a:cubicBezTo>
                    <a:pt x="14410" y="8418"/>
                    <a:pt x="14346" y="9274"/>
                    <a:pt x="14346" y="9907"/>
                  </a:cubicBezTo>
                  <a:cubicBezTo>
                    <a:pt x="14378" y="10730"/>
                    <a:pt x="14505" y="11712"/>
                    <a:pt x="15296" y="11934"/>
                  </a:cubicBezTo>
                  <a:cubicBezTo>
                    <a:pt x="15401" y="11992"/>
                    <a:pt x="15522" y="12020"/>
                    <a:pt x="15649" y="12020"/>
                  </a:cubicBezTo>
                  <a:cubicBezTo>
                    <a:pt x="15866" y="12020"/>
                    <a:pt x="16098" y="11936"/>
                    <a:pt x="16278" y="11775"/>
                  </a:cubicBezTo>
                  <a:cubicBezTo>
                    <a:pt x="16500" y="11554"/>
                    <a:pt x="16563" y="11269"/>
                    <a:pt x="16500" y="10952"/>
                  </a:cubicBezTo>
                  <a:lnTo>
                    <a:pt x="16500" y="10952"/>
                  </a:lnTo>
                  <a:cubicBezTo>
                    <a:pt x="16656" y="10980"/>
                    <a:pt x="16826" y="10996"/>
                    <a:pt x="17011" y="10996"/>
                  </a:cubicBezTo>
                  <a:cubicBezTo>
                    <a:pt x="17237" y="10996"/>
                    <a:pt x="17488" y="10973"/>
                    <a:pt x="17766" y="10920"/>
                  </a:cubicBezTo>
                  <a:lnTo>
                    <a:pt x="17766" y="10920"/>
                  </a:lnTo>
                  <a:cubicBezTo>
                    <a:pt x="17893" y="11744"/>
                    <a:pt x="17576" y="12409"/>
                    <a:pt x="16911" y="12789"/>
                  </a:cubicBezTo>
                  <a:cubicBezTo>
                    <a:pt x="16607" y="12959"/>
                    <a:pt x="16261" y="13041"/>
                    <a:pt x="15909" y="13041"/>
                  </a:cubicBezTo>
                  <a:cubicBezTo>
                    <a:pt x="15344" y="13041"/>
                    <a:pt x="14763" y="12831"/>
                    <a:pt x="14315" y="12440"/>
                  </a:cubicBezTo>
                  <a:cubicBezTo>
                    <a:pt x="13333" y="11554"/>
                    <a:pt x="13206" y="10065"/>
                    <a:pt x="13428" y="8988"/>
                  </a:cubicBezTo>
                  <a:cubicBezTo>
                    <a:pt x="13667" y="7852"/>
                    <a:pt x="14528" y="6376"/>
                    <a:pt x="15770" y="6376"/>
                  </a:cubicBezTo>
                  <a:close/>
                  <a:moveTo>
                    <a:pt x="1049" y="3882"/>
                  </a:moveTo>
                  <a:cubicBezTo>
                    <a:pt x="1409" y="3882"/>
                    <a:pt x="1755" y="3943"/>
                    <a:pt x="2122" y="4048"/>
                  </a:cubicBezTo>
                  <a:cubicBezTo>
                    <a:pt x="2122" y="4903"/>
                    <a:pt x="2090" y="5758"/>
                    <a:pt x="2090" y="6645"/>
                  </a:cubicBezTo>
                  <a:cubicBezTo>
                    <a:pt x="2059" y="8925"/>
                    <a:pt x="1995" y="11300"/>
                    <a:pt x="1995" y="13644"/>
                  </a:cubicBezTo>
                  <a:lnTo>
                    <a:pt x="1172" y="13644"/>
                  </a:lnTo>
                  <a:cubicBezTo>
                    <a:pt x="1140" y="13644"/>
                    <a:pt x="1109" y="13612"/>
                    <a:pt x="1077" y="13612"/>
                  </a:cubicBezTo>
                  <a:lnTo>
                    <a:pt x="919" y="13612"/>
                  </a:lnTo>
                  <a:cubicBezTo>
                    <a:pt x="887" y="13612"/>
                    <a:pt x="824" y="13612"/>
                    <a:pt x="760" y="13644"/>
                  </a:cubicBezTo>
                  <a:cubicBezTo>
                    <a:pt x="760" y="13422"/>
                    <a:pt x="760" y="13232"/>
                    <a:pt x="760" y="13010"/>
                  </a:cubicBezTo>
                  <a:cubicBezTo>
                    <a:pt x="760" y="12884"/>
                    <a:pt x="760" y="12757"/>
                    <a:pt x="760" y="12630"/>
                  </a:cubicBezTo>
                  <a:lnTo>
                    <a:pt x="1489" y="12630"/>
                  </a:lnTo>
                  <a:cubicBezTo>
                    <a:pt x="1520" y="12630"/>
                    <a:pt x="1584" y="12567"/>
                    <a:pt x="1584" y="12535"/>
                  </a:cubicBezTo>
                  <a:cubicBezTo>
                    <a:pt x="1584" y="12472"/>
                    <a:pt x="1520" y="12409"/>
                    <a:pt x="1489" y="12409"/>
                  </a:cubicBezTo>
                  <a:lnTo>
                    <a:pt x="729" y="12409"/>
                  </a:lnTo>
                  <a:lnTo>
                    <a:pt x="729" y="11902"/>
                  </a:lnTo>
                  <a:lnTo>
                    <a:pt x="729" y="11554"/>
                  </a:lnTo>
                  <a:lnTo>
                    <a:pt x="919" y="11554"/>
                  </a:lnTo>
                  <a:cubicBezTo>
                    <a:pt x="1204" y="11585"/>
                    <a:pt x="1489" y="11617"/>
                    <a:pt x="1774" y="11649"/>
                  </a:cubicBezTo>
                  <a:cubicBezTo>
                    <a:pt x="1837" y="11649"/>
                    <a:pt x="1869" y="11585"/>
                    <a:pt x="1900" y="11522"/>
                  </a:cubicBezTo>
                  <a:cubicBezTo>
                    <a:pt x="1900" y="11490"/>
                    <a:pt x="1869" y="11427"/>
                    <a:pt x="1805" y="11427"/>
                  </a:cubicBezTo>
                  <a:cubicBezTo>
                    <a:pt x="1520" y="11395"/>
                    <a:pt x="1204" y="11364"/>
                    <a:pt x="919" y="11364"/>
                  </a:cubicBezTo>
                  <a:lnTo>
                    <a:pt x="729" y="11332"/>
                  </a:lnTo>
                  <a:cubicBezTo>
                    <a:pt x="729" y="11110"/>
                    <a:pt x="729" y="10857"/>
                    <a:pt x="760" y="10635"/>
                  </a:cubicBezTo>
                  <a:cubicBezTo>
                    <a:pt x="760" y="10445"/>
                    <a:pt x="760" y="10287"/>
                    <a:pt x="760" y="10129"/>
                  </a:cubicBezTo>
                  <a:cubicBezTo>
                    <a:pt x="1045" y="10097"/>
                    <a:pt x="1362" y="10097"/>
                    <a:pt x="1615" y="10097"/>
                  </a:cubicBezTo>
                  <a:cubicBezTo>
                    <a:pt x="1679" y="10097"/>
                    <a:pt x="1742" y="10065"/>
                    <a:pt x="1742" y="10002"/>
                  </a:cubicBezTo>
                  <a:cubicBezTo>
                    <a:pt x="1742" y="9939"/>
                    <a:pt x="1710" y="9875"/>
                    <a:pt x="1647" y="9875"/>
                  </a:cubicBezTo>
                  <a:cubicBezTo>
                    <a:pt x="1520" y="9844"/>
                    <a:pt x="1378" y="9828"/>
                    <a:pt x="1227" y="9828"/>
                  </a:cubicBezTo>
                  <a:cubicBezTo>
                    <a:pt x="1077" y="9828"/>
                    <a:pt x="919" y="9844"/>
                    <a:pt x="760" y="9875"/>
                  </a:cubicBezTo>
                  <a:cubicBezTo>
                    <a:pt x="760" y="9654"/>
                    <a:pt x="760" y="9432"/>
                    <a:pt x="760" y="9210"/>
                  </a:cubicBezTo>
                  <a:cubicBezTo>
                    <a:pt x="760" y="9083"/>
                    <a:pt x="760" y="8957"/>
                    <a:pt x="760" y="8830"/>
                  </a:cubicBezTo>
                  <a:cubicBezTo>
                    <a:pt x="824" y="8862"/>
                    <a:pt x="855" y="8862"/>
                    <a:pt x="919" y="8862"/>
                  </a:cubicBezTo>
                  <a:cubicBezTo>
                    <a:pt x="1140" y="8893"/>
                    <a:pt x="1330" y="8925"/>
                    <a:pt x="1552" y="8925"/>
                  </a:cubicBezTo>
                  <a:cubicBezTo>
                    <a:pt x="1615" y="8925"/>
                    <a:pt x="1647" y="8893"/>
                    <a:pt x="1647" y="8830"/>
                  </a:cubicBezTo>
                  <a:cubicBezTo>
                    <a:pt x="1647" y="8767"/>
                    <a:pt x="1615" y="8735"/>
                    <a:pt x="1584" y="8703"/>
                  </a:cubicBezTo>
                  <a:cubicBezTo>
                    <a:pt x="1362" y="8672"/>
                    <a:pt x="1140" y="8672"/>
                    <a:pt x="919" y="8640"/>
                  </a:cubicBezTo>
                  <a:lnTo>
                    <a:pt x="760" y="8640"/>
                  </a:lnTo>
                  <a:cubicBezTo>
                    <a:pt x="760" y="8133"/>
                    <a:pt x="760" y="7658"/>
                    <a:pt x="760" y="7152"/>
                  </a:cubicBezTo>
                  <a:cubicBezTo>
                    <a:pt x="792" y="7183"/>
                    <a:pt x="792" y="7183"/>
                    <a:pt x="824" y="7183"/>
                  </a:cubicBezTo>
                  <a:cubicBezTo>
                    <a:pt x="1077" y="7247"/>
                    <a:pt x="1330" y="7278"/>
                    <a:pt x="1584" y="7278"/>
                  </a:cubicBezTo>
                  <a:cubicBezTo>
                    <a:pt x="1710" y="7278"/>
                    <a:pt x="1837" y="7278"/>
                    <a:pt x="1964" y="7247"/>
                  </a:cubicBezTo>
                  <a:cubicBezTo>
                    <a:pt x="2027" y="7247"/>
                    <a:pt x="2059" y="7183"/>
                    <a:pt x="2059" y="7120"/>
                  </a:cubicBezTo>
                  <a:cubicBezTo>
                    <a:pt x="2059" y="7057"/>
                    <a:pt x="2027" y="6993"/>
                    <a:pt x="1932" y="6993"/>
                  </a:cubicBezTo>
                  <a:cubicBezTo>
                    <a:pt x="1584" y="6993"/>
                    <a:pt x="1235" y="6993"/>
                    <a:pt x="887" y="6962"/>
                  </a:cubicBezTo>
                  <a:cubicBezTo>
                    <a:pt x="866" y="6951"/>
                    <a:pt x="848" y="6948"/>
                    <a:pt x="833" y="6948"/>
                  </a:cubicBezTo>
                  <a:cubicBezTo>
                    <a:pt x="802" y="6948"/>
                    <a:pt x="781" y="6962"/>
                    <a:pt x="760" y="6962"/>
                  </a:cubicBezTo>
                  <a:lnTo>
                    <a:pt x="792" y="6138"/>
                  </a:lnTo>
                  <a:lnTo>
                    <a:pt x="855" y="6138"/>
                  </a:lnTo>
                  <a:cubicBezTo>
                    <a:pt x="1109" y="6170"/>
                    <a:pt x="1362" y="6170"/>
                    <a:pt x="1615" y="6170"/>
                  </a:cubicBezTo>
                  <a:cubicBezTo>
                    <a:pt x="1710" y="6138"/>
                    <a:pt x="1742" y="6107"/>
                    <a:pt x="1742" y="6043"/>
                  </a:cubicBezTo>
                  <a:cubicBezTo>
                    <a:pt x="1742" y="5980"/>
                    <a:pt x="1710" y="5917"/>
                    <a:pt x="1615" y="5917"/>
                  </a:cubicBezTo>
                  <a:lnTo>
                    <a:pt x="855" y="5917"/>
                  </a:lnTo>
                  <a:lnTo>
                    <a:pt x="792" y="5948"/>
                  </a:lnTo>
                  <a:cubicBezTo>
                    <a:pt x="792" y="5663"/>
                    <a:pt x="792" y="5378"/>
                    <a:pt x="792" y="5093"/>
                  </a:cubicBezTo>
                  <a:lnTo>
                    <a:pt x="919" y="5093"/>
                  </a:lnTo>
                  <a:cubicBezTo>
                    <a:pt x="1235" y="5125"/>
                    <a:pt x="1552" y="5157"/>
                    <a:pt x="1869" y="5157"/>
                  </a:cubicBezTo>
                  <a:cubicBezTo>
                    <a:pt x="1932" y="5157"/>
                    <a:pt x="1995" y="5125"/>
                    <a:pt x="1995" y="5062"/>
                  </a:cubicBezTo>
                  <a:cubicBezTo>
                    <a:pt x="1995" y="4998"/>
                    <a:pt x="1964" y="4903"/>
                    <a:pt x="1869" y="4903"/>
                  </a:cubicBezTo>
                  <a:cubicBezTo>
                    <a:pt x="1552" y="4872"/>
                    <a:pt x="1235" y="4872"/>
                    <a:pt x="919" y="4840"/>
                  </a:cubicBezTo>
                  <a:lnTo>
                    <a:pt x="824" y="4840"/>
                  </a:lnTo>
                  <a:lnTo>
                    <a:pt x="824" y="3890"/>
                  </a:lnTo>
                  <a:cubicBezTo>
                    <a:pt x="900" y="3884"/>
                    <a:pt x="975" y="3882"/>
                    <a:pt x="1049" y="3882"/>
                  </a:cubicBezTo>
                  <a:close/>
                  <a:moveTo>
                    <a:pt x="10166" y="11459"/>
                  </a:moveTo>
                  <a:lnTo>
                    <a:pt x="10324" y="12409"/>
                  </a:lnTo>
                  <a:cubicBezTo>
                    <a:pt x="10356" y="12504"/>
                    <a:pt x="10419" y="12567"/>
                    <a:pt x="10514" y="12567"/>
                  </a:cubicBezTo>
                  <a:cubicBezTo>
                    <a:pt x="10514" y="12567"/>
                    <a:pt x="10514" y="12599"/>
                    <a:pt x="10514" y="12599"/>
                  </a:cubicBezTo>
                  <a:cubicBezTo>
                    <a:pt x="10514" y="12662"/>
                    <a:pt x="10578" y="12694"/>
                    <a:pt x="10641" y="12694"/>
                  </a:cubicBezTo>
                  <a:cubicBezTo>
                    <a:pt x="11084" y="12694"/>
                    <a:pt x="11464" y="12725"/>
                    <a:pt x="11971" y="12789"/>
                  </a:cubicBezTo>
                  <a:lnTo>
                    <a:pt x="12003" y="12789"/>
                  </a:lnTo>
                  <a:cubicBezTo>
                    <a:pt x="12034" y="13105"/>
                    <a:pt x="12066" y="13454"/>
                    <a:pt x="12129" y="13770"/>
                  </a:cubicBezTo>
                  <a:lnTo>
                    <a:pt x="12129" y="13802"/>
                  </a:lnTo>
                  <a:cubicBezTo>
                    <a:pt x="10989" y="13327"/>
                    <a:pt x="9786" y="13042"/>
                    <a:pt x="8582" y="12947"/>
                  </a:cubicBezTo>
                  <a:cubicBezTo>
                    <a:pt x="8741" y="12947"/>
                    <a:pt x="8867" y="12915"/>
                    <a:pt x="8962" y="12852"/>
                  </a:cubicBezTo>
                  <a:cubicBezTo>
                    <a:pt x="9026" y="12820"/>
                    <a:pt x="9058" y="12789"/>
                    <a:pt x="9058" y="12725"/>
                  </a:cubicBezTo>
                  <a:cubicBezTo>
                    <a:pt x="9121" y="12725"/>
                    <a:pt x="9153" y="12694"/>
                    <a:pt x="9153" y="12630"/>
                  </a:cubicBezTo>
                  <a:cubicBezTo>
                    <a:pt x="9216" y="12282"/>
                    <a:pt x="9248" y="11934"/>
                    <a:pt x="9279" y="11617"/>
                  </a:cubicBezTo>
                  <a:lnTo>
                    <a:pt x="9311" y="11459"/>
                  </a:lnTo>
                  <a:cubicBezTo>
                    <a:pt x="9453" y="11475"/>
                    <a:pt x="9596" y="11482"/>
                    <a:pt x="9738" y="11482"/>
                  </a:cubicBezTo>
                  <a:cubicBezTo>
                    <a:pt x="9881" y="11482"/>
                    <a:pt x="10023" y="11475"/>
                    <a:pt x="10166" y="11459"/>
                  </a:cubicBezTo>
                  <a:close/>
                  <a:moveTo>
                    <a:pt x="12889" y="9274"/>
                  </a:moveTo>
                  <a:cubicBezTo>
                    <a:pt x="12858" y="9432"/>
                    <a:pt x="12858" y="9590"/>
                    <a:pt x="12858" y="9749"/>
                  </a:cubicBezTo>
                  <a:cubicBezTo>
                    <a:pt x="12794" y="11237"/>
                    <a:pt x="13523" y="12662"/>
                    <a:pt x="14631" y="13264"/>
                  </a:cubicBezTo>
                  <a:cubicBezTo>
                    <a:pt x="13966" y="13390"/>
                    <a:pt x="13238" y="13580"/>
                    <a:pt x="12509" y="13802"/>
                  </a:cubicBezTo>
                  <a:cubicBezTo>
                    <a:pt x="12478" y="13042"/>
                    <a:pt x="12414" y="12282"/>
                    <a:pt x="12351" y="11522"/>
                  </a:cubicBezTo>
                  <a:cubicBezTo>
                    <a:pt x="12288" y="10857"/>
                    <a:pt x="12224" y="10160"/>
                    <a:pt x="12193" y="9495"/>
                  </a:cubicBezTo>
                  <a:cubicBezTo>
                    <a:pt x="12446" y="9464"/>
                    <a:pt x="12668" y="9369"/>
                    <a:pt x="12889" y="9274"/>
                  </a:cubicBezTo>
                  <a:close/>
                  <a:moveTo>
                    <a:pt x="16215" y="470"/>
                  </a:moveTo>
                  <a:cubicBezTo>
                    <a:pt x="17260" y="470"/>
                    <a:pt x="20300" y="691"/>
                    <a:pt x="20680" y="1641"/>
                  </a:cubicBezTo>
                  <a:cubicBezTo>
                    <a:pt x="20712" y="1705"/>
                    <a:pt x="20775" y="1768"/>
                    <a:pt x="20870" y="1768"/>
                  </a:cubicBezTo>
                  <a:cubicBezTo>
                    <a:pt x="20490" y="4808"/>
                    <a:pt x="20205" y="9337"/>
                    <a:pt x="20965" y="13866"/>
                  </a:cubicBezTo>
                  <a:cubicBezTo>
                    <a:pt x="19983" y="13295"/>
                    <a:pt x="18812" y="13010"/>
                    <a:pt x="17513" y="12979"/>
                  </a:cubicBezTo>
                  <a:cubicBezTo>
                    <a:pt x="18147" y="12409"/>
                    <a:pt x="18400" y="11554"/>
                    <a:pt x="18178" y="10762"/>
                  </a:cubicBezTo>
                  <a:cubicBezTo>
                    <a:pt x="18210" y="10699"/>
                    <a:pt x="18210" y="10667"/>
                    <a:pt x="18178" y="10604"/>
                  </a:cubicBezTo>
                  <a:cubicBezTo>
                    <a:pt x="18178" y="10572"/>
                    <a:pt x="18115" y="10540"/>
                    <a:pt x="18083" y="10540"/>
                  </a:cubicBezTo>
                  <a:cubicBezTo>
                    <a:pt x="17893" y="10540"/>
                    <a:pt x="17735" y="10540"/>
                    <a:pt x="17576" y="10509"/>
                  </a:cubicBezTo>
                  <a:cubicBezTo>
                    <a:pt x="17402" y="10509"/>
                    <a:pt x="17220" y="10501"/>
                    <a:pt x="17038" y="10501"/>
                  </a:cubicBezTo>
                  <a:cubicBezTo>
                    <a:pt x="16856" y="10501"/>
                    <a:pt x="16674" y="10509"/>
                    <a:pt x="16500" y="10540"/>
                  </a:cubicBezTo>
                  <a:cubicBezTo>
                    <a:pt x="16436" y="10540"/>
                    <a:pt x="16405" y="10572"/>
                    <a:pt x="16341" y="10635"/>
                  </a:cubicBezTo>
                  <a:lnTo>
                    <a:pt x="16246" y="10635"/>
                  </a:lnTo>
                  <a:cubicBezTo>
                    <a:pt x="16183" y="10667"/>
                    <a:pt x="16151" y="10730"/>
                    <a:pt x="16183" y="10794"/>
                  </a:cubicBezTo>
                  <a:cubicBezTo>
                    <a:pt x="16246" y="11047"/>
                    <a:pt x="16151" y="11300"/>
                    <a:pt x="15961" y="11459"/>
                  </a:cubicBezTo>
                  <a:cubicBezTo>
                    <a:pt x="15856" y="11543"/>
                    <a:pt x="15736" y="11557"/>
                    <a:pt x="15612" y="11557"/>
                  </a:cubicBezTo>
                  <a:cubicBezTo>
                    <a:pt x="15550" y="11557"/>
                    <a:pt x="15486" y="11554"/>
                    <a:pt x="15423" y="11554"/>
                  </a:cubicBezTo>
                  <a:lnTo>
                    <a:pt x="15296" y="11554"/>
                  </a:lnTo>
                  <a:cubicBezTo>
                    <a:pt x="14790" y="11047"/>
                    <a:pt x="14600" y="9749"/>
                    <a:pt x="14885" y="8893"/>
                  </a:cubicBezTo>
                  <a:cubicBezTo>
                    <a:pt x="14980" y="8608"/>
                    <a:pt x="15201" y="8228"/>
                    <a:pt x="15613" y="8197"/>
                  </a:cubicBezTo>
                  <a:cubicBezTo>
                    <a:pt x="16025" y="8450"/>
                    <a:pt x="16246" y="8925"/>
                    <a:pt x="16151" y="9369"/>
                  </a:cubicBezTo>
                  <a:cubicBezTo>
                    <a:pt x="16120" y="9432"/>
                    <a:pt x="16120" y="9495"/>
                    <a:pt x="16183" y="9559"/>
                  </a:cubicBezTo>
                  <a:cubicBezTo>
                    <a:pt x="16215" y="9590"/>
                    <a:pt x="16278" y="9622"/>
                    <a:pt x="16310" y="9622"/>
                  </a:cubicBezTo>
                  <a:cubicBezTo>
                    <a:pt x="16341" y="9717"/>
                    <a:pt x="16405" y="9812"/>
                    <a:pt x="16531" y="9812"/>
                  </a:cubicBezTo>
                  <a:cubicBezTo>
                    <a:pt x="17038" y="9812"/>
                    <a:pt x="17608" y="9749"/>
                    <a:pt x="18178" y="9622"/>
                  </a:cubicBezTo>
                  <a:cubicBezTo>
                    <a:pt x="18242" y="9622"/>
                    <a:pt x="18273" y="9590"/>
                    <a:pt x="18273" y="9559"/>
                  </a:cubicBezTo>
                  <a:cubicBezTo>
                    <a:pt x="18273" y="9495"/>
                    <a:pt x="18273" y="9464"/>
                    <a:pt x="18273" y="9432"/>
                  </a:cubicBezTo>
                  <a:cubicBezTo>
                    <a:pt x="18242" y="8482"/>
                    <a:pt x="18083" y="7183"/>
                    <a:pt x="17355" y="6455"/>
                  </a:cubicBezTo>
                  <a:cubicBezTo>
                    <a:pt x="16973" y="6102"/>
                    <a:pt x="16509" y="5913"/>
                    <a:pt x="15963" y="5913"/>
                  </a:cubicBezTo>
                  <a:cubicBezTo>
                    <a:pt x="15921" y="5913"/>
                    <a:pt x="15878" y="5914"/>
                    <a:pt x="15835" y="5917"/>
                  </a:cubicBezTo>
                  <a:cubicBezTo>
                    <a:pt x="15486" y="5917"/>
                    <a:pt x="15170" y="6012"/>
                    <a:pt x="14853" y="6138"/>
                  </a:cubicBezTo>
                  <a:cubicBezTo>
                    <a:pt x="15011" y="5283"/>
                    <a:pt x="14726" y="4397"/>
                    <a:pt x="14125" y="3858"/>
                  </a:cubicBezTo>
                  <a:cubicBezTo>
                    <a:pt x="13766" y="3575"/>
                    <a:pt x="13341" y="3427"/>
                    <a:pt x="12914" y="3427"/>
                  </a:cubicBezTo>
                  <a:cubicBezTo>
                    <a:pt x="12625" y="3427"/>
                    <a:pt x="12335" y="3496"/>
                    <a:pt x="12066" y="3636"/>
                  </a:cubicBezTo>
                  <a:cubicBezTo>
                    <a:pt x="12098" y="2686"/>
                    <a:pt x="12098" y="1958"/>
                    <a:pt x="12066" y="1261"/>
                  </a:cubicBezTo>
                  <a:cubicBezTo>
                    <a:pt x="13555" y="723"/>
                    <a:pt x="14885" y="470"/>
                    <a:pt x="16183" y="470"/>
                  </a:cubicBezTo>
                  <a:close/>
                  <a:moveTo>
                    <a:pt x="6806" y="553"/>
                  </a:moveTo>
                  <a:cubicBezTo>
                    <a:pt x="7757" y="553"/>
                    <a:pt x="8750" y="743"/>
                    <a:pt x="9913" y="1103"/>
                  </a:cubicBezTo>
                  <a:cubicBezTo>
                    <a:pt x="9881" y="2496"/>
                    <a:pt x="9913" y="3858"/>
                    <a:pt x="9944" y="5157"/>
                  </a:cubicBezTo>
                  <a:lnTo>
                    <a:pt x="9438" y="5157"/>
                  </a:lnTo>
                  <a:cubicBezTo>
                    <a:pt x="9184" y="5157"/>
                    <a:pt x="8962" y="5125"/>
                    <a:pt x="8741" y="5093"/>
                  </a:cubicBezTo>
                  <a:cubicBezTo>
                    <a:pt x="8709" y="5093"/>
                    <a:pt x="8646" y="5093"/>
                    <a:pt x="8614" y="5157"/>
                  </a:cubicBezTo>
                  <a:cubicBezTo>
                    <a:pt x="8551" y="5157"/>
                    <a:pt x="8519" y="5220"/>
                    <a:pt x="8519" y="5252"/>
                  </a:cubicBezTo>
                  <a:cubicBezTo>
                    <a:pt x="7949" y="7342"/>
                    <a:pt x="7474" y="9685"/>
                    <a:pt x="6999" y="12630"/>
                  </a:cubicBezTo>
                  <a:cubicBezTo>
                    <a:pt x="6999" y="12725"/>
                    <a:pt x="7031" y="12820"/>
                    <a:pt x="7126" y="12852"/>
                  </a:cubicBezTo>
                  <a:cubicBezTo>
                    <a:pt x="7157" y="12868"/>
                    <a:pt x="7197" y="12876"/>
                    <a:pt x="7237" y="12876"/>
                  </a:cubicBezTo>
                  <a:cubicBezTo>
                    <a:pt x="7276" y="12876"/>
                    <a:pt x="7316" y="12868"/>
                    <a:pt x="7347" y="12852"/>
                  </a:cubicBezTo>
                  <a:cubicBezTo>
                    <a:pt x="7442" y="12884"/>
                    <a:pt x="7537" y="12915"/>
                    <a:pt x="7664" y="12947"/>
                  </a:cubicBezTo>
                  <a:cubicBezTo>
                    <a:pt x="5764" y="12979"/>
                    <a:pt x="3895" y="13485"/>
                    <a:pt x="2312" y="14436"/>
                  </a:cubicBezTo>
                  <a:cubicBezTo>
                    <a:pt x="2660" y="11364"/>
                    <a:pt x="2755" y="7880"/>
                    <a:pt x="2660" y="4111"/>
                  </a:cubicBezTo>
                  <a:cubicBezTo>
                    <a:pt x="2660" y="4080"/>
                    <a:pt x="2660" y="4016"/>
                    <a:pt x="2660" y="3985"/>
                  </a:cubicBezTo>
                  <a:cubicBezTo>
                    <a:pt x="2629" y="3446"/>
                    <a:pt x="2597" y="3035"/>
                    <a:pt x="2597" y="2623"/>
                  </a:cubicBezTo>
                  <a:cubicBezTo>
                    <a:pt x="2629" y="2560"/>
                    <a:pt x="2629" y="2496"/>
                    <a:pt x="2597" y="2433"/>
                  </a:cubicBezTo>
                  <a:cubicBezTo>
                    <a:pt x="2565" y="2370"/>
                    <a:pt x="2565" y="2275"/>
                    <a:pt x="2565" y="2180"/>
                  </a:cubicBezTo>
                  <a:cubicBezTo>
                    <a:pt x="2565" y="2053"/>
                    <a:pt x="2565" y="1926"/>
                    <a:pt x="2565" y="1800"/>
                  </a:cubicBezTo>
                  <a:cubicBezTo>
                    <a:pt x="2565" y="1736"/>
                    <a:pt x="2534" y="1705"/>
                    <a:pt x="2502" y="1673"/>
                  </a:cubicBezTo>
                  <a:cubicBezTo>
                    <a:pt x="2470" y="1641"/>
                    <a:pt x="2470" y="1641"/>
                    <a:pt x="2439" y="1641"/>
                  </a:cubicBezTo>
                  <a:cubicBezTo>
                    <a:pt x="3009" y="1261"/>
                    <a:pt x="6239" y="565"/>
                    <a:pt x="6397" y="565"/>
                  </a:cubicBezTo>
                  <a:cubicBezTo>
                    <a:pt x="6533" y="557"/>
                    <a:pt x="6669" y="553"/>
                    <a:pt x="6806" y="553"/>
                  </a:cubicBezTo>
                  <a:close/>
                  <a:moveTo>
                    <a:pt x="1995" y="13866"/>
                  </a:moveTo>
                  <a:lnTo>
                    <a:pt x="1995" y="14657"/>
                  </a:lnTo>
                  <a:cubicBezTo>
                    <a:pt x="1995" y="14721"/>
                    <a:pt x="1995" y="14752"/>
                    <a:pt x="2027" y="14784"/>
                  </a:cubicBezTo>
                  <a:lnTo>
                    <a:pt x="760" y="14784"/>
                  </a:lnTo>
                  <a:cubicBezTo>
                    <a:pt x="760" y="14626"/>
                    <a:pt x="760" y="14436"/>
                    <a:pt x="760" y="14277"/>
                  </a:cubicBezTo>
                  <a:cubicBezTo>
                    <a:pt x="760" y="14182"/>
                    <a:pt x="760" y="14087"/>
                    <a:pt x="760" y="13961"/>
                  </a:cubicBezTo>
                  <a:cubicBezTo>
                    <a:pt x="771" y="13971"/>
                    <a:pt x="781" y="13975"/>
                    <a:pt x="792" y="13975"/>
                  </a:cubicBezTo>
                  <a:cubicBezTo>
                    <a:pt x="813" y="13975"/>
                    <a:pt x="834" y="13961"/>
                    <a:pt x="855" y="13961"/>
                  </a:cubicBezTo>
                  <a:cubicBezTo>
                    <a:pt x="887" y="13929"/>
                    <a:pt x="919" y="13897"/>
                    <a:pt x="919" y="13866"/>
                  </a:cubicBezTo>
                  <a:close/>
                  <a:moveTo>
                    <a:pt x="21218" y="2528"/>
                  </a:moveTo>
                  <a:cubicBezTo>
                    <a:pt x="21313" y="2528"/>
                    <a:pt x="21408" y="2560"/>
                    <a:pt x="21503" y="2560"/>
                  </a:cubicBezTo>
                  <a:cubicBezTo>
                    <a:pt x="21820" y="2623"/>
                    <a:pt x="22168" y="2686"/>
                    <a:pt x="22485" y="2686"/>
                  </a:cubicBezTo>
                  <a:cubicBezTo>
                    <a:pt x="22517" y="3826"/>
                    <a:pt x="22549" y="4967"/>
                    <a:pt x="22549" y="6075"/>
                  </a:cubicBezTo>
                  <a:cubicBezTo>
                    <a:pt x="22612" y="9179"/>
                    <a:pt x="22644" y="12345"/>
                    <a:pt x="22834" y="15481"/>
                  </a:cubicBezTo>
                  <a:cubicBezTo>
                    <a:pt x="20997" y="15576"/>
                    <a:pt x="19160" y="15607"/>
                    <a:pt x="17355" y="15607"/>
                  </a:cubicBezTo>
                  <a:cubicBezTo>
                    <a:pt x="16120" y="15639"/>
                    <a:pt x="14821" y="15671"/>
                    <a:pt x="13555" y="15702"/>
                  </a:cubicBezTo>
                  <a:cubicBezTo>
                    <a:pt x="13523" y="15607"/>
                    <a:pt x="13460" y="15576"/>
                    <a:pt x="13364" y="15544"/>
                  </a:cubicBezTo>
                  <a:cubicBezTo>
                    <a:pt x="13301" y="15544"/>
                    <a:pt x="13206" y="15576"/>
                    <a:pt x="13174" y="15702"/>
                  </a:cubicBezTo>
                  <a:cubicBezTo>
                    <a:pt x="13048" y="16082"/>
                    <a:pt x="12826" y="16336"/>
                    <a:pt x="12541" y="16399"/>
                  </a:cubicBezTo>
                  <a:cubicBezTo>
                    <a:pt x="12447" y="16430"/>
                    <a:pt x="12349" y="16444"/>
                    <a:pt x="12250" y="16444"/>
                  </a:cubicBezTo>
                  <a:cubicBezTo>
                    <a:pt x="11848" y="16444"/>
                    <a:pt x="11421" y="16216"/>
                    <a:pt x="11116" y="15987"/>
                  </a:cubicBezTo>
                  <a:cubicBezTo>
                    <a:pt x="11116" y="15924"/>
                    <a:pt x="11084" y="15924"/>
                    <a:pt x="11021" y="15892"/>
                  </a:cubicBezTo>
                  <a:cubicBezTo>
                    <a:pt x="10989" y="15861"/>
                    <a:pt x="10958" y="15861"/>
                    <a:pt x="10958" y="15829"/>
                  </a:cubicBezTo>
                  <a:cubicBezTo>
                    <a:pt x="10921" y="15792"/>
                    <a:pt x="10883" y="15777"/>
                    <a:pt x="10846" y="15777"/>
                  </a:cubicBezTo>
                  <a:cubicBezTo>
                    <a:pt x="10820" y="15777"/>
                    <a:pt x="10794" y="15784"/>
                    <a:pt x="10768" y="15797"/>
                  </a:cubicBezTo>
                  <a:cubicBezTo>
                    <a:pt x="10704" y="15797"/>
                    <a:pt x="10704" y="15861"/>
                    <a:pt x="10673" y="15892"/>
                  </a:cubicBezTo>
                  <a:cubicBezTo>
                    <a:pt x="7569" y="16019"/>
                    <a:pt x="4275" y="16304"/>
                    <a:pt x="855" y="16747"/>
                  </a:cubicBezTo>
                  <a:cubicBezTo>
                    <a:pt x="824" y="16526"/>
                    <a:pt x="824" y="16304"/>
                    <a:pt x="824" y="16051"/>
                  </a:cubicBezTo>
                  <a:lnTo>
                    <a:pt x="824" y="16051"/>
                  </a:lnTo>
                  <a:cubicBezTo>
                    <a:pt x="824" y="16051"/>
                    <a:pt x="824" y="16082"/>
                    <a:pt x="855" y="16082"/>
                  </a:cubicBezTo>
                  <a:cubicBezTo>
                    <a:pt x="2470" y="16146"/>
                    <a:pt x="4022" y="16177"/>
                    <a:pt x="5479" y="16209"/>
                  </a:cubicBezTo>
                  <a:cubicBezTo>
                    <a:pt x="5574" y="16209"/>
                    <a:pt x="5606" y="16146"/>
                    <a:pt x="5606" y="16082"/>
                  </a:cubicBezTo>
                  <a:cubicBezTo>
                    <a:pt x="5606" y="16019"/>
                    <a:pt x="5574" y="15956"/>
                    <a:pt x="5479" y="15956"/>
                  </a:cubicBezTo>
                  <a:cubicBezTo>
                    <a:pt x="3990" y="15892"/>
                    <a:pt x="2470" y="15861"/>
                    <a:pt x="855" y="15861"/>
                  </a:cubicBezTo>
                  <a:lnTo>
                    <a:pt x="792" y="15861"/>
                  </a:lnTo>
                  <a:cubicBezTo>
                    <a:pt x="792" y="15576"/>
                    <a:pt x="792" y="15291"/>
                    <a:pt x="760" y="14974"/>
                  </a:cubicBezTo>
                  <a:lnTo>
                    <a:pt x="760" y="14974"/>
                  </a:lnTo>
                  <a:cubicBezTo>
                    <a:pt x="2914" y="15069"/>
                    <a:pt x="5004" y="15164"/>
                    <a:pt x="6777" y="15259"/>
                  </a:cubicBezTo>
                  <a:cubicBezTo>
                    <a:pt x="6841" y="15259"/>
                    <a:pt x="6904" y="15227"/>
                    <a:pt x="6904" y="15164"/>
                  </a:cubicBezTo>
                  <a:cubicBezTo>
                    <a:pt x="6904" y="15101"/>
                    <a:pt x="6872" y="15037"/>
                    <a:pt x="6777" y="15037"/>
                  </a:cubicBezTo>
                  <a:cubicBezTo>
                    <a:pt x="5447" y="14911"/>
                    <a:pt x="4054" y="14816"/>
                    <a:pt x="2597" y="14784"/>
                  </a:cubicBezTo>
                  <a:cubicBezTo>
                    <a:pt x="4398" y="13874"/>
                    <a:pt x="6189" y="13417"/>
                    <a:pt x="7988" y="13417"/>
                  </a:cubicBezTo>
                  <a:cubicBezTo>
                    <a:pt x="9383" y="13417"/>
                    <a:pt x="10782" y="13692"/>
                    <a:pt x="12193" y="14246"/>
                  </a:cubicBezTo>
                  <a:cubicBezTo>
                    <a:pt x="12224" y="14261"/>
                    <a:pt x="12256" y="14269"/>
                    <a:pt x="12284" y="14269"/>
                  </a:cubicBezTo>
                  <a:cubicBezTo>
                    <a:pt x="12311" y="14269"/>
                    <a:pt x="12335" y="14261"/>
                    <a:pt x="12351" y="14246"/>
                  </a:cubicBezTo>
                  <a:cubicBezTo>
                    <a:pt x="12446" y="14246"/>
                    <a:pt x="12478" y="14182"/>
                    <a:pt x="12509" y="14119"/>
                  </a:cubicBezTo>
                  <a:cubicBezTo>
                    <a:pt x="12699" y="14087"/>
                    <a:pt x="12889" y="14056"/>
                    <a:pt x="13111" y="13992"/>
                  </a:cubicBezTo>
                  <a:cubicBezTo>
                    <a:pt x="14125" y="13834"/>
                    <a:pt x="15075" y="13675"/>
                    <a:pt x="16025" y="13580"/>
                  </a:cubicBezTo>
                  <a:lnTo>
                    <a:pt x="16120" y="13580"/>
                  </a:lnTo>
                  <a:lnTo>
                    <a:pt x="16183" y="13549"/>
                  </a:lnTo>
                  <a:cubicBezTo>
                    <a:pt x="16512" y="13526"/>
                    <a:pt x="16830" y="13515"/>
                    <a:pt x="17137" y="13515"/>
                  </a:cubicBezTo>
                  <a:cubicBezTo>
                    <a:pt x="18576" y="13515"/>
                    <a:pt x="19802" y="13767"/>
                    <a:pt x="21028" y="14341"/>
                  </a:cubicBezTo>
                  <a:cubicBezTo>
                    <a:pt x="21066" y="14359"/>
                    <a:pt x="21100" y="14367"/>
                    <a:pt x="21131" y="14367"/>
                  </a:cubicBezTo>
                  <a:cubicBezTo>
                    <a:pt x="21205" y="14367"/>
                    <a:pt x="21259" y="14322"/>
                    <a:pt x="21282" y="14277"/>
                  </a:cubicBezTo>
                  <a:cubicBezTo>
                    <a:pt x="21345" y="14182"/>
                    <a:pt x="21313" y="14087"/>
                    <a:pt x="21250" y="14024"/>
                  </a:cubicBezTo>
                  <a:cubicBezTo>
                    <a:pt x="21250" y="13580"/>
                    <a:pt x="21250" y="13105"/>
                    <a:pt x="21218" y="12630"/>
                  </a:cubicBezTo>
                  <a:cubicBezTo>
                    <a:pt x="21155" y="9179"/>
                    <a:pt x="21092" y="5917"/>
                    <a:pt x="21218" y="2528"/>
                  </a:cubicBezTo>
                  <a:close/>
                  <a:moveTo>
                    <a:pt x="16337" y="1"/>
                  </a:moveTo>
                  <a:cubicBezTo>
                    <a:pt x="14855" y="1"/>
                    <a:pt x="13410" y="321"/>
                    <a:pt x="12003" y="976"/>
                  </a:cubicBezTo>
                  <a:cubicBezTo>
                    <a:pt x="11971" y="945"/>
                    <a:pt x="11971" y="945"/>
                    <a:pt x="11971" y="945"/>
                  </a:cubicBezTo>
                  <a:cubicBezTo>
                    <a:pt x="11971" y="913"/>
                    <a:pt x="11908" y="850"/>
                    <a:pt x="11844" y="850"/>
                  </a:cubicBezTo>
                  <a:cubicBezTo>
                    <a:pt x="11730" y="793"/>
                    <a:pt x="11594" y="781"/>
                    <a:pt x="11454" y="781"/>
                  </a:cubicBezTo>
                  <a:cubicBezTo>
                    <a:pt x="11362" y="781"/>
                    <a:pt x="11268" y="786"/>
                    <a:pt x="11179" y="786"/>
                  </a:cubicBezTo>
                  <a:lnTo>
                    <a:pt x="11021" y="786"/>
                  </a:lnTo>
                  <a:cubicBezTo>
                    <a:pt x="10831" y="786"/>
                    <a:pt x="10641" y="818"/>
                    <a:pt x="10451" y="818"/>
                  </a:cubicBezTo>
                  <a:lnTo>
                    <a:pt x="10261" y="850"/>
                  </a:lnTo>
                  <a:cubicBezTo>
                    <a:pt x="10261" y="818"/>
                    <a:pt x="10229" y="818"/>
                    <a:pt x="10198" y="786"/>
                  </a:cubicBezTo>
                  <a:cubicBezTo>
                    <a:pt x="10166" y="786"/>
                    <a:pt x="10166" y="755"/>
                    <a:pt x="10134" y="755"/>
                  </a:cubicBezTo>
                  <a:cubicBezTo>
                    <a:pt x="9112" y="337"/>
                    <a:pt x="7718" y="57"/>
                    <a:pt x="6337" y="57"/>
                  </a:cubicBezTo>
                  <a:cubicBezTo>
                    <a:pt x="4679" y="57"/>
                    <a:pt x="3041" y="461"/>
                    <a:pt x="2090" y="1515"/>
                  </a:cubicBezTo>
                  <a:cubicBezTo>
                    <a:pt x="2027" y="1546"/>
                    <a:pt x="2027" y="1610"/>
                    <a:pt x="2027" y="1673"/>
                  </a:cubicBezTo>
                  <a:lnTo>
                    <a:pt x="2059" y="1705"/>
                  </a:lnTo>
                  <a:cubicBezTo>
                    <a:pt x="2090" y="1800"/>
                    <a:pt x="2090" y="1831"/>
                    <a:pt x="2154" y="1863"/>
                  </a:cubicBezTo>
                  <a:lnTo>
                    <a:pt x="2154" y="2401"/>
                  </a:lnTo>
                  <a:lnTo>
                    <a:pt x="1964" y="2401"/>
                  </a:lnTo>
                  <a:cubicBezTo>
                    <a:pt x="1828" y="2401"/>
                    <a:pt x="1695" y="2399"/>
                    <a:pt x="1564" y="2399"/>
                  </a:cubicBezTo>
                  <a:cubicBezTo>
                    <a:pt x="1238" y="2399"/>
                    <a:pt x="928" y="2415"/>
                    <a:pt x="634" y="2528"/>
                  </a:cubicBezTo>
                  <a:cubicBezTo>
                    <a:pt x="570" y="2560"/>
                    <a:pt x="539" y="2623"/>
                    <a:pt x="507" y="2686"/>
                  </a:cubicBezTo>
                  <a:cubicBezTo>
                    <a:pt x="507" y="2718"/>
                    <a:pt x="507" y="2781"/>
                    <a:pt x="507" y="2845"/>
                  </a:cubicBezTo>
                  <a:cubicBezTo>
                    <a:pt x="0" y="7690"/>
                    <a:pt x="190" y="12599"/>
                    <a:pt x="444" y="16779"/>
                  </a:cubicBezTo>
                  <a:cubicBezTo>
                    <a:pt x="444" y="16842"/>
                    <a:pt x="475" y="16906"/>
                    <a:pt x="539" y="16937"/>
                  </a:cubicBezTo>
                  <a:cubicBezTo>
                    <a:pt x="539" y="17001"/>
                    <a:pt x="570" y="17032"/>
                    <a:pt x="602" y="17032"/>
                  </a:cubicBezTo>
                  <a:cubicBezTo>
                    <a:pt x="634" y="17064"/>
                    <a:pt x="665" y="17096"/>
                    <a:pt x="697" y="17096"/>
                  </a:cubicBezTo>
                  <a:cubicBezTo>
                    <a:pt x="3515" y="16906"/>
                    <a:pt x="7189" y="16652"/>
                    <a:pt x="10894" y="16272"/>
                  </a:cubicBezTo>
                  <a:cubicBezTo>
                    <a:pt x="11187" y="16595"/>
                    <a:pt x="11643" y="16944"/>
                    <a:pt x="12237" y="16944"/>
                  </a:cubicBezTo>
                  <a:cubicBezTo>
                    <a:pt x="12285" y="16944"/>
                    <a:pt x="12333" y="16942"/>
                    <a:pt x="12383" y="16937"/>
                  </a:cubicBezTo>
                  <a:cubicBezTo>
                    <a:pt x="12889" y="16874"/>
                    <a:pt x="13460" y="16526"/>
                    <a:pt x="13555" y="15987"/>
                  </a:cubicBezTo>
                  <a:lnTo>
                    <a:pt x="13586" y="15987"/>
                  </a:lnTo>
                  <a:cubicBezTo>
                    <a:pt x="14784" y="16073"/>
                    <a:pt x="15991" y="16107"/>
                    <a:pt x="17193" y="16107"/>
                  </a:cubicBezTo>
                  <a:cubicBezTo>
                    <a:pt x="19105" y="16107"/>
                    <a:pt x="21005" y="16021"/>
                    <a:pt x="22834" y="15924"/>
                  </a:cubicBezTo>
                  <a:cubicBezTo>
                    <a:pt x="22929" y="15924"/>
                    <a:pt x="23024" y="15861"/>
                    <a:pt x="23055" y="15766"/>
                  </a:cubicBezTo>
                  <a:cubicBezTo>
                    <a:pt x="23087" y="15766"/>
                    <a:pt x="23119" y="15766"/>
                    <a:pt x="23150" y="15734"/>
                  </a:cubicBezTo>
                  <a:cubicBezTo>
                    <a:pt x="23182" y="15702"/>
                    <a:pt x="23214" y="15671"/>
                    <a:pt x="23214" y="15607"/>
                  </a:cubicBezTo>
                  <a:cubicBezTo>
                    <a:pt x="23245" y="12440"/>
                    <a:pt x="23150" y="9210"/>
                    <a:pt x="23055" y="6075"/>
                  </a:cubicBezTo>
                  <a:cubicBezTo>
                    <a:pt x="23024" y="4967"/>
                    <a:pt x="22960" y="3795"/>
                    <a:pt x="22929" y="2655"/>
                  </a:cubicBezTo>
                  <a:cubicBezTo>
                    <a:pt x="23024" y="2623"/>
                    <a:pt x="23055" y="2528"/>
                    <a:pt x="23055" y="2465"/>
                  </a:cubicBezTo>
                  <a:cubicBezTo>
                    <a:pt x="23055" y="2370"/>
                    <a:pt x="22992" y="2275"/>
                    <a:pt x="22897" y="2275"/>
                  </a:cubicBezTo>
                  <a:cubicBezTo>
                    <a:pt x="22485" y="2180"/>
                    <a:pt x="22042" y="2180"/>
                    <a:pt x="21598" y="2148"/>
                  </a:cubicBezTo>
                  <a:lnTo>
                    <a:pt x="21250" y="2148"/>
                  </a:lnTo>
                  <a:lnTo>
                    <a:pt x="21250" y="2021"/>
                  </a:lnTo>
                  <a:cubicBezTo>
                    <a:pt x="21250" y="1895"/>
                    <a:pt x="21250" y="1768"/>
                    <a:pt x="21250" y="1641"/>
                  </a:cubicBezTo>
                  <a:cubicBezTo>
                    <a:pt x="21282" y="1578"/>
                    <a:pt x="21250" y="1546"/>
                    <a:pt x="21218" y="1515"/>
                  </a:cubicBezTo>
                  <a:cubicBezTo>
                    <a:pt x="21187" y="1483"/>
                    <a:pt x="21155" y="1483"/>
                    <a:pt x="21123" y="1451"/>
                  </a:cubicBezTo>
                  <a:cubicBezTo>
                    <a:pt x="20712" y="501"/>
                    <a:pt x="18875" y="248"/>
                    <a:pt x="17893" y="121"/>
                  </a:cubicBezTo>
                  <a:lnTo>
                    <a:pt x="17703" y="90"/>
                  </a:lnTo>
                  <a:cubicBezTo>
                    <a:pt x="17244" y="30"/>
                    <a:pt x="16789" y="1"/>
                    <a:pt x="16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1334316" y="3208812"/>
              <a:ext cx="46825" cy="91031"/>
            </a:xfrm>
            <a:custGeom>
              <a:avLst/>
              <a:gdLst/>
              <a:ahLst/>
              <a:cxnLst/>
              <a:rect l="l" t="t" r="r" b="b"/>
              <a:pathLst>
                <a:path w="1742" h="3404" extrusionOk="0">
                  <a:moveTo>
                    <a:pt x="728" y="395"/>
                  </a:moveTo>
                  <a:cubicBezTo>
                    <a:pt x="760" y="426"/>
                    <a:pt x="823" y="458"/>
                    <a:pt x="918" y="458"/>
                  </a:cubicBezTo>
                  <a:cubicBezTo>
                    <a:pt x="950" y="458"/>
                    <a:pt x="982" y="458"/>
                    <a:pt x="1013" y="490"/>
                  </a:cubicBezTo>
                  <a:cubicBezTo>
                    <a:pt x="1172" y="616"/>
                    <a:pt x="1267" y="1028"/>
                    <a:pt x="1235" y="1725"/>
                  </a:cubicBezTo>
                  <a:lnTo>
                    <a:pt x="1235" y="1788"/>
                  </a:lnTo>
                  <a:cubicBezTo>
                    <a:pt x="1235" y="2516"/>
                    <a:pt x="1108" y="2991"/>
                    <a:pt x="918" y="3023"/>
                  </a:cubicBezTo>
                  <a:cubicBezTo>
                    <a:pt x="697" y="2928"/>
                    <a:pt x="507" y="2675"/>
                    <a:pt x="443" y="2263"/>
                  </a:cubicBezTo>
                  <a:cubicBezTo>
                    <a:pt x="285" y="1630"/>
                    <a:pt x="380" y="775"/>
                    <a:pt x="728" y="395"/>
                  </a:cubicBezTo>
                  <a:close/>
                  <a:moveTo>
                    <a:pt x="832" y="0"/>
                  </a:moveTo>
                  <a:cubicBezTo>
                    <a:pt x="816" y="0"/>
                    <a:pt x="802" y="4"/>
                    <a:pt x="792" y="15"/>
                  </a:cubicBezTo>
                  <a:cubicBezTo>
                    <a:pt x="95" y="173"/>
                    <a:pt x="0" y="933"/>
                    <a:pt x="0" y="1535"/>
                  </a:cubicBezTo>
                  <a:lnTo>
                    <a:pt x="0" y="1566"/>
                  </a:lnTo>
                  <a:cubicBezTo>
                    <a:pt x="0" y="2041"/>
                    <a:pt x="0" y="2833"/>
                    <a:pt x="348" y="3181"/>
                  </a:cubicBezTo>
                  <a:cubicBezTo>
                    <a:pt x="507" y="3308"/>
                    <a:pt x="697" y="3403"/>
                    <a:pt x="918" y="3403"/>
                  </a:cubicBezTo>
                  <a:cubicBezTo>
                    <a:pt x="950" y="3403"/>
                    <a:pt x="1013" y="3371"/>
                    <a:pt x="1045" y="3308"/>
                  </a:cubicBezTo>
                  <a:cubicBezTo>
                    <a:pt x="1140" y="3308"/>
                    <a:pt x="1267" y="3276"/>
                    <a:pt x="1330" y="3213"/>
                  </a:cubicBezTo>
                  <a:cubicBezTo>
                    <a:pt x="1647" y="2991"/>
                    <a:pt x="1647" y="2516"/>
                    <a:pt x="1678" y="2168"/>
                  </a:cubicBezTo>
                  <a:lnTo>
                    <a:pt x="1678" y="2010"/>
                  </a:lnTo>
                  <a:cubicBezTo>
                    <a:pt x="1710" y="1535"/>
                    <a:pt x="1742" y="521"/>
                    <a:pt x="1362" y="173"/>
                  </a:cubicBezTo>
                  <a:cubicBezTo>
                    <a:pt x="1235" y="46"/>
                    <a:pt x="1077" y="15"/>
                    <a:pt x="918" y="15"/>
                  </a:cubicBezTo>
                  <a:cubicBezTo>
                    <a:pt x="897" y="15"/>
                    <a:pt x="862" y="0"/>
                    <a:pt x="8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1265344" y="3285404"/>
              <a:ext cx="42605" cy="72873"/>
            </a:xfrm>
            <a:custGeom>
              <a:avLst/>
              <a:gdLst/>
              <a:ahLst/>
              <a:cxnLst/>
              <a:rect l="l" t="t" r="r" b="b"/>
              <a:pathLst>
                <a:path w="1585" h="2725" extrusionOk="0">
                  <a:moveTo>
                    <a:pt x="571" y="1046"/>
                  </a:moveTo>
                  <a:cubicBezTo>
                    <a:pt x="729" y="1521"/>
                    <a:pt x="888" y="1933"/>
                    <a:pt x="1078" y="2313"/>
                  </a:cubicBezTo>
                  <a:cubicBezTo>
                    <a:pt x="824" y="2313"/>
                    <a:pt x="571" y="2344"/>
                    <a:pt x="349" y="2344"/>
                  </a:cubicBezTo>
                  <a:cubicBezTo>
                    <a:pt x="444" y="1869"/>
                    <a:pt x="508" y="1457"/>
                    <a:pt x="571" y="1046"/>
                  </a:cubicBezTo>
                  <a:close/>
                  <a:moveTo>
                    <a:pt x="444" y="1"/>
                  </a:moveTo>
                  <a:cubicBezTo>
                    <a:pt x="349" y="1"/>
                    <a:pt x="286" y="64"/>
                    <a:pt x="286" y="127"/>
                  </a:cubicBezTo>
                  <a:cubicBezTo>
                    <a:pt x="191" y="887"/>
                    <a:pt x="96" y="1648"/>
                    <a:pt x="1" y="2376"/>
                  </a:cubicBezTo>
                  <a:lnTo>
                    <a:pt x="1" y="2439"/>
                  </a:lnTo>
                  <a:cubicBezTo>
                    <a:pt x="1" y="2503"/>
                    <a:pt x="33" y="2566"/>
                    <a:pt x="96" y="2598"/>
                  </a:cubicBezTo>
                  <a:cubicBezTo>
                    <a:pt x="128" y="2661"/>
                    <a:pt x="191" y="2693"/>
                    <a:pt x="254" y="2693"/>
                  </a:cubicBezTo>
                  <a:lnTo>
                    <a:pt x="476" y="2693"/>
                  </a:lnTo>
                  <a:cubicBezTo>
                    <a:pt x="698" y="2724"/>
                    <a:pt x="951" y="2724"/>
                    <a:pt x="1204" y="2724"/>
                  </a:cubicBezTo>
                  <a:lnTo>
                    <a:pt x="1331" y="2724"/>
                  </a:lnTo>
                  <a:cubicBezTo>
                    <a:pt x="1458" y="2724"/>
                    <a:pt x="1521" y="2629"/>
                    <a:pt x="1521" y="2534"/>
                  </a:cubicBezTo>
                  <a:cubicBezTo>
                    <a:pt x="1553" y="2471"/>
                    <a:pt x="1584" y="2408"/>
                    <a:pt x="1553" y="2344"/>
                  </a:cubicBezTo>
                  <a:cubicBezTo>
                    <a:pt x="1173" y="1552"/>
                    <a:pt x="919" y="824"/>
                    <a:pt x="698" y="127"/>
                  </a:cubicBezTo>
                  <a:cubicBezTo>
                    <a:pt x="666" y="32"/>
                    <a:pt x="539" y="1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43"/>
          <p:cNvGrpSpPr/>
          <p:nvPr/>
        </p:nvGrpSpPr>
        <p:grpSpPr>
          <a:xfrm>
            <a:off x="2123200" y="4042793"/>
            <a:ext cx="624837" cy="457203"/>
            <a:chOff x="2123200" y="4042793"/>
            <a:chExt cx="624837" cy="457203"/>
          </a:xfrm>
        </p:grpSpPr>
        <p:sp>
          <p:nvSpPr>
            <p:cNvPr id="1436" name="Google Shape;1436;p43"/>
            <p:cNvSpPr/>
            <p:nvPr/>
          </p:nvSpPr>
          <p:spPr>
            <a:xfrm>
              <a:off x="2123200" y="4042793"/>
              <a:ext cx="211669" cy="379933"/>
            </a:xfrm>
            <a:custGeom>
              <a:avLst/>
              <a:gdLst/>
              <a:ahLst/>
              <a:cxnLst/>
              <a:rect l="l" t="t" r="r" b="b"/>
              <a:pathLst>
                <a:path w="7950" h="14170" extrusionOk="0">
                  <a:moveTo>
                    <a:pt x="2439" y="837"/>
                  </a:moveTo>
                  <a:cubicBezTo>
                    <a:pt x="2091" y="3085"/>
                    <a:pt x="1742" y="5999"/>
                    <a:pt x="1806" y="8817"/>
                  </a:cubicBezTo>
                  <a:cubicBezTo>
                    <a:pt x="1806" y="8912"/>
                    <a:pt x="1869" y="8976"/>
                    <a:pt x="1901" y="9007"/>
                  </a:cubicBezTo>
                  <a:cubicBezTo>
                    <a:pt x="1457" y="9007"/>
                    <a:pt x="1014" y="9007"/>
                    <a:pt x="602" y="9039"/>
                  </a:cubicBezTo>
                  <a:lnTo>
                    <a:pt x="602" y="8722"/>
                  </a:lnTo>
                  <a:cubicBezTo>
                    <a:pt x="602" y="8627"/>
                    <a:pt x="602" y="8564"/>
                    <a:pt x="634" y="8469"/>
                  </a:cubicBezTo>
                  <a:lnTo>
                    <a:pt x="1299" y="8469"/>
                  </a:lnTo>
                  <a:cubicBezTo>
                    <a:pt x="1362" y="8469"/>
                    <a:pt x="1394" y="8406"/>
                    <a:pt x="1394" y="8374"/>
                  </a:cubicBezTo>
                  <a:cubicBezTo>
                    <a:pt x="1394" y="8311"/>
                    <a:pt x="1362" y="8247"/>
                    <a:pt x="1299" y="8247"/>
                  </a:cubicBezTo>
                  <a:lnTo>
                    <a:pt x="634" y="8247"/>
                  </a:lnTo>
                  <a:cubicBezTo>
                    <a:pt x="634" y="8089"/>
                    <a:pt x="634" y="7899"/>
                    <a:pt x="634" y="7709"/>
                  </a:cubicBezTo>
                  <a:lnTo>
                    <a:pt x="665" y="7455"/>
                  </a:lnTo>
                  <a:cubicBezTo>
                    <a:pt x="919" y="7487"/>
                    <a:pt x="1172" y="7519"/>
                    <a:pt x="1394" y="7550"/>
                  </a:cubicBezTo>
                  <a:lnTo>
                    <a:pt x="1426" y="7550"/>
                  </a:lnTo>
                  <a:cubicBezTo>
                    <a:pt x="1457" y="7550"/>
                    <a:pt x="1521" y="7487"/>
                    <a:pt x="1521" y="7424"/>
                  </a:cubicBezTo>
                  <a:cubicBezTo>
                    <a:pt x="1521" y="7360"/>
                    <a:pt x="1489" y="7329"/>
                    <a:pt x="1426" y="7297"/>
                  </a:cubicBezTo>
                  <a:cubicBezTo>
                    <a:pt x="1172" y="7265"/>
                    <a:pt x="919" y="7234"/>
                    <a:pt x="665" y="7234"/>
                  </a:cubicBezTo>
                  <a:cubicBezTo>
                    <a:pt x="665" y="7044"/>
                    <a:pt x="665" y="6854"/>
                    <a:pt x="697" y="6632"/>
                  </a:cubicBezTo>
                  <a:cubicBezTo>
                    <a:pt x="697" y="6505"/>
                    <a:pt x="697" y="6379"/>
                    <a:pt x="697" y="6252"/>
                  </a:cubicBezTo>
                  <a:cubicBezTo>
                    <a:pt x="760" y="6252"/>
                    <a:pt x="792" y="6252"/>
                    <a:pt x="824" y="6284"/>
                  </a:cubicBezTo>
                  <a:cubicBezTo>
                    <a:pt x="1014" y="6315"/>
                    <a:pt x="1204" y="6315"/>
                    <a:pt x="1394" y="6315"/>
                  </a:cubicBezTo>
                  <a:cubicBezTo>
                    <a:pt x="1457" y="6315"/>
                    <a:pt x="1521" y="6284"/>
                    <a:pt x="1521" y="6220"/>
                  </a:cubicBezTo>
                  <a:cubicBezTo>
                    <a:pt x="1521" y="6157"/>
                    <a:pt x="1489" y="6125"/>
                    <a:pt x="1426" y="6125"/>
                  </a:cubicBezTo>
                  <a:cubicBezTo>
                    <a:pt x="1235" y="6062"/>
                    <a:pt x="1014" y="6062"/>
                    <a:pt x="824" y="6062"/>
                  </a:cubicBezTo>
                  <a:lnTo>
                    <a:pt x="729" y="6062"/>
                  </a:lnTo>
                  <a:cubicBezTo>
                    <a:pt x="729" y="5904"/>
                    <a:pt x="729" y="5745"/>
                    <a:pt x="729" y="5587"/>
                  </a:cubicBezTo>
                  <a:cubicBezTo>
                    <a:pt x="760" y="5460"/>
                    <a:pt x="760" y="5365"/>
                    <a:pt x="760" y="5270"/>
                  </a:cubicBezTo>
                  <a:lnTo>
                    <a:pt x="824" y="5270"/>
                  </a:lnTo>
                  <a:cubicBezTo>
                    <a:pt x="950" y="5270"/>
                    <a:pt x="1077" y="5284"/>
                    <a:pt x="1204" y="5284"/>
                  </a:cubicBezTo>
                  <a:cubicBezTo>
                    <a:pt x="1267" y="5284"/>
                    <a:pt x="1331" y="5281"/>
                    <a:pt x="1394" y="5270"/>
                  </a:cubicBezTo>
                  <a:cubicBezTo>
                    <a:pt x="1457" y="5270"/>
                    <a:pt x="1521" y="5239"/>
                    <a:pt x="1521" y="5175"/>
                  </a:cubicBezTo>
                  <a:cubicBezTo>
                    <a:pt x="1521" y="5112"/>
                    <a:pt x="1457" y="5080"/>
                    <a:pt x="1394" y="5080"/>
                  </a:cubicBezTo>
                  <a:cubicBezTo>
                    <a:pt x="1331" y="5070"/>
                    <a:pt x="1267" y="5066"/>
                    <a:pt x="1204" y="5066"/>
                  </a:cubicBezTo>
                  <a:cubicBezTo>
                    <a:pt x="1077" y="5066"/>
                    <a:pt x="950" y="5080"/>
                    <a:pt x="824" y="5080"/>
                  </a:cubicBezTo>
                  <a:lnTo>
                    <a:pt x="760" y="5080"/>
                  </a:lnTo>
                  <a:cubicBezTo>
                    <a:pt x="792" y="4542"/>
                    <a:pt x="824" y="3972"/>
                    <a:pt x="855" y="3307"/>
                  </a:cubicBezTo>
                  <a:cubicBezTo>
                    <a:pt x="939" y="3316"/>
                    <a:pt x="1017" y="3320"/>
                    <a:pt x="1090" y="3320"/>
                  </a:cubicBezTo>
                  <a:cubicBezTo>
                    <a:pt x="1268" y="3320"/>
                    <a:pt x="1418" y="3298"/>
                    <a:pt x="1552" y="3275"/>
                  </a:cubicBezTo>
                  <a:cubicBezTo>
                    <a:pt x="1616" y="3244"/>
                    <a:pt x="1647" y="3180"/>
                    <a:pt x="1647" y="3149"/>
                  </a:cubicBezTo>
                  <a:cubicBezTo>
                    <a:pt x="1616" y="3085"/>
                    <a:pt x="1584" y="3022"/>
                    <a:pt x="1489" y="3022"/>
                  </a:cubicBezTo>
                  <a:cubicBezTo>
                    <a:pt x="1267" y="3085"/>
                    <a:pt x="1077" y="3085"/>
                    <a:pt x="887" y="3085"/>
                  </a:cubicBezTo>
                  <a:cubicBezTo>
                    <a:pt x="887" y="2959"/>
                    <a:pt x="887" y="2800"/>
                    <a:pt x="919" y="2642"/>
                  </a:cubicBezTo>
                  <a:cubicBezTo>
                    <a:pt x="919" y="2547"/>
                    <a:pt x="919" y="2452"/>
                    <a:pt x="919" y="2357"/>
                  </a:cubicBezTo>
                  <a:cubicBezTo>
                    <a:pt x="1172" y="2357"/>
                    <a:pt x="1394" y="2357"/>
                    <a:pt x="1616" y="2293"/>
                  </a:cubicBezTo>
                  <a:cubicBezTo>
                    <a:pt x="1679" y="2262"/>
                    <a:pt x="1711" y="2230"/>
                    <a:pt x="1711" y="2167"/>
                  </a:cubicBezTo>
                  <a:cubicBezTo>
                    <a:pt x="1685" y="2115"/>
                    <a:pt x="1638" y="2063"/>
                    <a:pt x="1587" y="2063"/>
                  </a:cubicBezTo>
                  <a:cubicBezTo>
                    <a:pt x="1575" y="2063"/>
                    <a:pt x="1564" y="2066"/>
                    <a:pt x="1552" y="2072"/>
                  </a:cubicBezTo>
                  <a:cubicBezTo>
                    <a:pt x="1418" y="2094"/>
                    <a:pt x="1268" y="2117"/>
                    <a:pt x="1124" y="2117"/>
                  </a:cubicBezTo>
                  <a:cubicBezTo>
                    <a:pt x="1065" y="2117"/>
                    <a:pt x="1006" y="2113"/>
                    <a:pt x="950" y="2103"/>
                  </a:cubicBezTo>
                  <a:cubicBezTo>
                    <a:pt x="950" y="2008"/>
                    <a:pt x="950" y="1882"/>
                    <a:pt x="982" y="1755"/>
                  </a:cubicBezTo>
                  <a:lnTo>
                    <a:pt x="982" y="1502"/>
                  </a:lnTo>
                  <a:lnTo>
                    <a:pt x="1964" y="1502"/>
                  </a:lnTo>
                  <a:cubicBezTo>
                    <a:pt x="2027" y="1470"/>
                    <a:pt x="2059" y="1438"/>
                    <a:pt x="2059" y="1375"/>
                  </a:cubicBezTo>
                  <a:cubicBezTo>
                    <a:pt x="2059" y="1312"/>
                    <a:pt x="2027" y="1248"/>
                    <a:pt x="1964" y="1248"/>
                  </a:cubicBezTo>
                  <a:lnTo>
                    <a:pt x="1014" y="1248"/>
                  </a:lnTo>
                  <a:lnTo>
                    <a:pt x="1014" y="1153"/>
                  </a:lnTo>
                  <a:cubicBezTo>
                    <a:pt x="1014" y="1058"/>
                    <a:pt x="1014" y="963"/>
                    <a:pt x="1045" y="868"/>
                  </a:cubicBezTo>
                  <a:lnTo>
                    <a:pt x="1837" y="868"/>
                  </a:lnTo>
                  <a:cubicBezTo>
                    <a:pt x="1932" y="868"/>
                    <a:pt x="2027" y="876"/>
                    <a:pt x="2126" y="876"/>
                  </a:cubicBezTo>
                  <a:cubicBezTo>
                    <a:pt x="2225" y="876"/>
                    <a:pt x="2328" y="868"/>
                    <a:pt x="2439" y="837"/>
                  </a:cubicBezTo>
                  <a:close/>
                  <a:moveTo>
                    <a:pt x="5669" y="425"/>
                  </a:moveTo>
                  <a:cubicBezTo>
                    <a:pt x="6049" y="520"/>
                    <a:pt x="6493" y="583"/>
                    <a:pt x="6904" y="615"/>
                  </a:cubicBezTo>
                  <a:cubicBezTo>
                    <a:pt x="6873" y="4764"/>
                    <a:pt x="6904" y="9166"/>
                    <a:pt x="7379" y="13441"/>
                  </a:cubicBezTo>
                  <a:cubicBezTo>
                    <a:pt x="7379" y="13473"/>
                    <a:pt x="7411" y="13473"/>
                    <a:pt x="7411" y="13504"/>
                  </a:cubicBezTo>
                  <a:cubicBezTo>
                    <a:pt x="7126" y="13575"/>
                    <a:pt x="6892" y="13617"/>
                    <a:pt x="6713" y="13617"/>
                  </a:cubicBezTo>
                  <a:cubicBezTo>
                    <a:pt x="6573" y="13617"/>
                    <a:pt x="6467" y="13591"/>
                    <a:pt x="6398" y="13536"/>
                  </a:cubicBezTo>
                  <a:cubicBezTo>
                    <a:pt x="6208" y="13378"/>
                    <a:pt x="6208" y="13029"/>
                    <a:pt x="6239" y="12459"/>
                  </a:cubicBezTo>
                  <a:cubicBezTo>
                    <a:pt x="6239" y="12332"/>
                    <a:pt x="6271" y="12174"/>
                    <a:pt x="6271" y="12047"/>
                  </a:cubicBezTo>
                  <a:cubicBezTo>
                    <a:pt x="6334" y="11572"/>
                    <a:pt x="6366" y="11097"/>
                    <a:pt x="6271" y="10622"/>
                  </a:cubicBezTo>
                  <a:cubicBezTo>
                    <a:pt x="6239" y="10527"/>
                    <a:pt x="6176" y="10464"/>
                    <a:pt x="6081" y="10432"/>
                  </a:cubicBezTo>
                  <a:cubicBezTo>
                    <a:pt x="5637" y="10337"/>
                    <a:pt x="5131" y="10274"/>
                    <a:pt x="4624" y="10274"/>
                  </a:cubicBezTo>
                  <a:cubicBezTo>
                    <a:pt x="4212" y="10274"/>
                    <a:pt x="3769" y="10306"/>
                    <a:pt x="3357" y="10337"/>
                  </a:cubicBezTo>
                  <a:cubicBezTo>
                    <a:pt x="2946" y="10369"/>
                    <a:pt x="2597" y="10369"/>
                    <a:pt x="2249" y="10401"/>
                  </a:cubicBezTo>
                  <a:cubicBezTo>
                    <a:pt x="2122" y="10401"/>
                    <a:pt x="2027" y="10496"/>
                    <a:pt x="1996" y="10622"/>
                  </a:cubicBezTo>
                  <a:cubicBezTo>
                    <a:pt x="1996" y="10844"/>
                    <a:pt x="1964" y="11097"/>
                    <a:pt x="1964" y="11351"/>
                  </a:cubicBezTo>
                  <a:cubicBezTo>
                    <a:pt x="1964" y="11762"/>
                    <a:pt x="1964" y="12237"/>
                    <a:pt x="1837" y="12586"/>
                  </a:cubicBezTo>
                  <a:cubicBezTo>
                    <a:pt x="1704" y="13028"/>
                    <a:pt x="1510" y="13131"/>
                    <a:pt x="1221" y="13131"/>
                  </a:cubicBezTo>
                  <a:cubicBezTo>
                    <a:pt x="1097" y="13131"/>
                    <a:pt x="954" y="13112"/>
                    <a:pt x="792" y="13093"/>
                  </a:cubicBezTo>
                  <a:lnTo>
                    <a:pt x="570" y="13093"/>
                  </a:lnTo>
                  <a:lnTo>
                    <a:pt x="634" y="12776"/>
                  </a:lnTo>
                  <a:cubicBezTo>
                    <a:pt x="824" y="12808"/>
                    <a:pt x="1045" y="12871"/>
                    <a:pt x="1235" y="12903"/>
                  </a:cubicBezTo>
                  <a:cubicBezTo>
                    <a:pt x="1331" y="12903"/>
                    <a:pt x="1394" y="12839"/>
                    <a:pt x="1394" y="12808"/>
                  </a:cubicBezTo>
                  <a:cubicBezTo>
                    <a:pt x="1394" y="12744"/>
                    <a:pt x="1362" y="12681"/>
                    <a:pt x="1299" y="12681"/>
                  </a:cubicBezTo>
                  <a:cubicBezTo>
                    <a:pt x="1077" y="12618"/>
                    <a:pt x="855" y="12586"/>
                    <a:pt x="570" y="12523"/>
                  </a:cubicBezTo>
                  <a:lnTo>
                    <a:pt x="539" y="12523"/>
                  </a:lnTo>
                  <a:lnTo>
                    <a:pt x="539" y="12396"/>
                  </a:lnTo>
                  <a:lnTo>
                    <a:pt x="539" y="12269"/>
                  </a:lnTo>
                  <a:cubicBezTo>
                    <a:pt x="708" y="12269"/>
                    <a:pt x="891" y="12283"/>
                    <a:pt x="1069" y="12283"/>
                  </a:cubicBezTo>
                  <a:cubicBezTo>
                    <a:pt x="1158" y="12283"/>
                    <a:pt x="1246" y="12280"/>
                    <a:pt x="1331" y="12269"/>
                  </a:cubicBezTo>
                  <a:cubicBezTo>
                    <a:pt x="1394" y="12269"/>
                    <a:pt x="1457" y="12237"/>
                    <a:pt x="1457" y="12174"/>
                  </a:cubicBezTo>
                  <a:cubicBezTo>
                    <a:pt x="1457" y="12111"/>
                    <a:pt x="1394" y="12047"/>
                    <a:pt x="1331" y="12047"/>
                  </a:cubicBezTo>
                  <a:cubicBezTo>
                    <a:pt x="1077" y="12047"/>
                    <a:pt x="792" y="12047"/>
                    <a:pt x="539" y="12079"/>
                  </a:cubicBezTo>
                  <a:cubicBezTo>
                    <a:pt x="539" y="11921"/>
                    <a:pt x="539" y="11762"/>
                    <a:pt x="539" y="11636"/>
                  </a:cubicBezTo>
                  <a:cubicBezTo>
                    <a:pt x="539" y="11509"/>
                    <a:pt x="539" y="11414"/>
                    <a:pt x="539" y="11287"/>
                  </a:cubicBezTo>
                  <a:lnTo>
                    <a:pt x="602" y="11287"/>
                  </a:lnTo>
                  <a:cubicBezTo>
                    <a:pt x="887" y="11319"/>
                    <a:pt x="1172" y="11319"/>
                    <a:pt x="1457" y="11319"/>
                  </a:cubicBezTo>
                  <a:cubicBezTo>
                    <a:pt x="1521" y="11319"/>
                    <a:pt x="1584" y="11256"/>
                    <a:pt x="1584" y="11192"/>
                  </a:cubicBezTo>
                  <a:cubicBezTo>
                    <a:pt x="1584" y="11129"/>
                    <a:pt x="1521" y="11066"/>
                    <a:pt x="1457" y="11066"/>
                  </a:cubicBezTo>
                  <a:cubicBezTo>
                    <a:pt x="1172" y="11034"/>
                    <a:pt x="887" y="11034"/>
                    <a:pt x="602" y="11034"/>
                  </a:cubicBezTo>
                  <a:lnTo>
                    <a:pt x="539" y="11034"/>
                  </a:lnTo>
                  <a:cubicBezTo>
                    <a:pt x="539" y="10876"/>
                    <a:pt x="539" y="10717"/>
                    <a:pt x="570" y="10527"/>
                  </a:cubicBezTo>
                  <a:cubicBezTo>
                    <a:pt x="570" y="10432"/>
                    <a:pt x="570" y="10306"/>
                    <a:pt x="570" y="10211"/>
                  </a:cubicBezTo>
                  <a:cubicBezTo>
                    <a:pt x="855" y="10211"/>
                    <a:pt x="1140" y="10242"/>
                    <a:pt x="1489" y="10306"/>
                  </a:cubicBezTo>
                  <a:cubicBezTo>
                    <a:pt x="1584" y="10306"/>
                    <a:pt x="1616" y="10274"/>
                    <a:pt x="1647" y="10211"/>
                  </a:cubicBezTo>
                  <a:cubicBezTo>
                    <a:pt x="1647" y="10147"/>
                    <a:pt x="1616" y="10084"/>
                    <a:pt x="1552" y="10084"/>
                  </a:cubicBezTo>
                  <a:cubicBezTo>
                    <a:pt x="1235" y="10021"/>
                    <a:pt x="919" y="9989"/>
                    <a:pt x="570" y="9957"/>
                  </a:cubicBezTo>
                  <a:cubicBezTo>
                    <a:pt x="570" y="9831"/>
                    <a:pt x="570" y="9672"/>
                    <a:pt x="570" y="9546"/>
                  </a:cubicBezTo>
                  <a:cubicBezTo>
                    <a:pt x="570" y="9451"/>
                    <a:pt x="570" y="9356"/>
                    <a:pt x="602" y="9261"/>
                  </a:cubicBezTo>
                  <a:cubicBezTo>
                    <a:pt x="935" y="9292"/>
                    <a:pt x="1275" y="9300"/>
                    <a:pt x="1623" y="9300"/>
                  </a:cubicBezTo>
                  <a:cubicBezTo>
                    <a:pt x="1972" y="9300"/>
                    <a:pt x="2328" y="9292"/>
                    <a:pt x="2692" y="9292"/>
                  </a:cubicBezTo>
                  <a:cubicBezTo>
                    <a:pt x="2756" y="9292"/>
                    <a:pt x="2819" y="9229"/>
                    <a:pt x="2819" y="9166"/>
                  </a:cubicBezTo>
                  <a:cubicBezTo>
                    <a:pt x="2819" y="9102"/>
                    <a:pt x="2756" y="9039"/>
                    <a:pt x="2692" y="9039"/>
                  </a:cubicBezTo>
                  <a:cubicBezTo>
                    <a:pt x="2471" y="9007"/>
                    <a:pt x="2281" y="9007"/>
                    <a:pt x="2091" y="9007"/>
                  </a:cubicBezTo>
                  <a:cubicBezTo>
                    <a:pt x="2154" y="8976"/>
                    <a:pt x="2186" y="8912"/>
                    <a:pt x="2217" y="8817"/>
                  </a:cubicBezTo>
                  <a:cubicBezTo>
                    <a:pt x="2723" y="8765"/>
                    <a:pt x="3257" y="8741"/>
                    <a:pt x="3831" y="8741"/>
                  </a:cubicBezTo>
                  <a:cubicBezTo>
                    <a:pt x="4299" y="8741"/>
                    <a:pt x="4794" y="8757"/>
                    <a:pt x="5321" y="8786"/>
                  </a:cubicBezTo>
                  <a:cubicBezTo>
                    <a:pt x="5384" y="8786"/>
                    <a:pt x="5447" y="8754"/>
                    <a:pt x="5511" y="8722"/>
                  </a:cubicBezTo>
                  <a:cubicBezTo>
                    <a:pt x="5542" y="8722"/>
                    <a:pt x="5574" y="8691"/>
                    <a:pt x="5606" y="8659"/>
                  </a:cubicBezTo>
                  <a:cubicBezTo>
                    <a:pt x="5637" y="8627"/>
                    <a:pt x="5637" y="8596"/>
                    <a:pt x="5637" y="8532"/>
                  </a:cubicBezTo>
                  <a:cubicBezTo>
                    <a:pt x="5542" y="5555"/>
                    <a:pt x="5511" y="2895"/>
                    <a:pt x="5606" y="425"/>
                  </a:cubicBezTo>
                  <a:close/>
                  <a:moveTo>
                    <a:pt x="5321" y="1"/>
                  </a:moveTo>
                  <a:cubicBezTo>
                    <a:pt x="5289" y="1"/>
                    <a:pt x="5249" y="30"/>
                    <a:pt x="5226" y="77"/>
                  </a:cubicBezTo>
                  <a:cubicBezTo>
                    <a:pt x="5162" y="108"/>
                    <a:pt x="5162" y="172"/>
                    <a:pt x="5162" y="235"/>
                  </a:cubicBezTo>
                  <a:cubicBezTo>
                    <a:pt x="5162" y="267"/>
                    <a:pt x="5131" y="330"/>
                    <a:pt x="5131" y="362"/>
                  </a:cubicBezTo>
                  <a:cubicBezTo>
                    <a:pt x="5036" y="3180"/>
                    <a:pt x="5067" y="5777"/>
                    <a:pt x="5289" y="8342"/>
                  </a:cubicBezTo>
                  <a:cubicBezTo>
                    <a:pt x="4972" y="8311"/>
                    <a:pt x="4652" y="8296"/>
                    <a:pt x="4325" y="8296"/>
                  </a:cubicBezTo>
                  <a:cubicBezTo>
                    <a:pt x="3670" y="8296"/>
                    <a:pt x="2988" y="8353"/>
                    <a:pt x="2249" y="8437"/>
                  </a:cubicBezTo>
                  <a:cubicBezTo>
                    <a:pt x="2344" y="7360"/>
                    <a:pt x="2407" y="6252"/>
                    <a:pt x="2471" y="5175"/>
                  </a:cubicBezTo>
                  <a:cubicBezTo>
                    <a:pt x="2566" y="3687"/>
                    <a:pt x="2661" y="2167"/>
                    <a:pt x="2787" y="678"/>
                  </a:cubicBezTo>
                  <a:cubicBezTo>
                    <a:pt x="2819" y="552"/>
                    <a:pt x="2724" y="488"/>
                    <a:pt x="2629" y="488"/>
                  </a:cubicBezTo>
                  <a:cubicBezTo>
                    <a:pt x="2566" y="488"/>
                    <a:pt x="2534" y="488"/>
                    <a:pt x="2502" y="552"/>
                  </a:cubicBezTo>
                  <a:cubicBezTo>
                    <a:pt x="2471" y="520"/>
                    <a:pt x="2439" y="488"/>
                    <a:pt x="2407" y="488"/>
                  </a:cubicBezTo>
                  <a:cubicBezTo>
                    <a:pt x="2217" y="457"/>
                    <a:pt x="2027" y="457"/>
                    <a:pt x="1837" y="457"/>
                  </a:cubicBezTo>
                  <a:lnTo>
                    <a:pt x="1552" y="457"/>
                  </a:lnTo>
                  <a:cubicBezTo>
                    <a:pt x="1394" y="488"/>
                    <a:pt x="1235" y="488"/>
                    <a:pt x="1045" y="488"/>
                  </a:cubicBezTo>
                  <a:cubicBezTo>
                    <a:pt x="1045" y="425"/>
                    <a:pt x="982" y="362"/>
                    <a:pt x="919" y="362"/>
                  </a:cubicBezTo>
                  <a:cubicBezTo>
                    <a:pt x="824" y="362"/>
                    <a:pt x="729" y="393"/>
                    <a:pt x="729" y="520"/>
                  </a:cubicBezTo>
                  <a:cubicBezTo>
                    <a:pt x="222" y="4479"/>
                    <a:pt x="0" y="8659"/>
                    <a:pt x="32" y="13283"/>
                  </a:cubicBezTo>
                  <a:cubicBezTo>
                    <a:pt x="32" y="13378"/>
                    <a:pt x="127" y="13473"/>
                    <a:pt x="222" y="13504"/>
                  </a:cubicBezTo>
                  <a:cubicBezTo>
                    <a:pt x="261" y="13517"/>
                    <a:pt x="301" y="13525"/>
                    <a:pt x="338" y="13525"/>
                  </a:cubicBezTo>
                  <a:cubicBezTo>
                    <a:pt x="390" y="13525"/>
                    <a:pt x="438" y="13510"/>
                    <a:pt x="475" y="13473"/>
                  </a:cubicBezTo>
                  <a:cubicBezTo>
                    <a:pt x="982" y="13536"/>
                    <a:pt x="1521" y="13599"/>
                    <a:pt x="2059" y="13663"/>
                  </a:cubicBezTo>
                  <a:cubicBezTo>
                    <a:pt x="2091" y="13663"/>
                    <a:pt x="2154" y="13663"/>
                    <a:pt x="2186" y="13631"/>
                  </a:cubicBezTo>
                  <a:cubicBezTo>
                    <a:pt x="2249" y="13599"/>
                    <a:pt x="2281" y="13504"/>
                    <a:pt x="2281" y="13441"/>
                  </a:cubicBezTo>
                  <a:cubicBezTo>
                    <a:pt x="2281" y="13314"/>
                    <a:pt x="2281" y="13124"/>
                    <a:pt x="2281" y="12903"/>
                  </a:cubicBezTo>
                  <a:cubicBezTo>
                    <a:pt x="2249" y="12301"/>
                    <a:pt x="2217" y="11509"/>
                    <a:pt x="2439" y="11224"/>
                  </a:cubicBezTo>
                  <a:cubicBezTo>
                    <a:pt x="2674" y="10895"/>
                    <a:pt x="3031" y="10828"/>
                    <a:pt x="3419" y="10828"/>
                  </a:cubicBezTo>
                  <a:cubicBezTo>
                    <a:pt x="3554" y="10828"/>
                    <a:pt x="3693" y="10836"/>
                    <a:pt x="3832" y="10844"/>
                  </a:cubicBezTo>
                  <a:cubicBezTo>
                    <a:pt x="3959" y="10844"/>
                    <a:pt x="4117" y="10876"/>
                    <a:pt x="4244" y="10876"/>
                  </a:cubicBezTo>
                  <a:lnTo>
                    <a:pt x="4371" y="10876"/>
                  </a:lnTo>
                  <a:cubicBezTo>
                    <a:pt x="5289" y="10876"/>
                    <a:pt x="5669" y="10939"/>
                    <a:pt x="5796" y="11984"/>
                  </a:cubicBezTo>
                  <a:cubicBezTo>
                    <a:pt x="5828" y="12364"/>
                    <a:pt x="5796" y="12839"/>
                    <a:pt x="5733" y="13283"/>
                  </a:cubicBezTo>
                  <a:cubicBezTo>
                    <a:pt x="5701" y="13504"/>
                    <a:pt x="5669" y="13726"/>
                    <a:pt x="5669" y="13916"/>
                  </a:cubicBezTo>
                  <a:cubicBezTo>
                    <a:pt x="5669" y="13979"/>
                    <a:pt x="5669" y="14043"/>
                    <a:pt x="5733" y="14074"/>
                  </a:cubicBezTo>
                  <a:cubicBezTo>
                    <a:pt x="5764" y="14138"/>
                    <a:pt x="5859" y="14169"/>
                    <a:pt x="5923" y="14169"/>
                  </a:cubicBezTo>
                  <a:lnTo>
                    <a:pt x="6018" y="14169"/>
                  </a:lnTo>
                  <a:cubicBezTo>
                    <a:pt x="6651" y="14169"/>
                    <a:pt x="7189" y="14106"/>
                    <a:pt x="7791" y="13916"/>
                  </a:cubicBezTo>
                  <a:cubicBezTo>
                    <a:pt x="7886" y="13884"/>
                    <a:pt x="7949" y="13821"/>
                    <a:pt x="7949" y="13726"/>
                  </a:cubicBezTo>
                  <a:cubicBezTo>
                    <a:pt x="7949" y="13631"/>
                    <a:pt x="7918" y="13536"/>
                    <a:pt x="7854" y="13504"/>
                  </a:cubicBezTo>
                  <a:cubicBezTo>
                    <a:pt x="7854" y="13473"/>
                    <a:pt x="7854" y="13473"/>
                    <a:pt x="7854" y="13441"/>
                  </a:cubicBezTo>
                  <a:cubicBezTo>
                    <a:pt x="7791" y="11477"/>
                    <a:pt x="7696" y="9514"/>
                    <a:pt x="7601" y="7582"/>
                  </a:cubicBezTo>
                  <a:cubicBezTo>
                    <a:pt x="7474" y="5302"/>
                    <a:pt x="7379" y="2959"/>
                    <a:pt x="7316" y="615"/>
                  </a:cubicBezTo>
                  <a:cubicBezTo>
                    <a:pt x="7379" y="615"/>
                    <a:pt x="7443" y="552"/>
                    <a:pt x="7443" y="488"/>
                  </a:cubicBezTo>
                  <a:cubicBezTo>
                    <a:pt x="7443" y="425"/>
                    <a:pt x="7411" y="330"/>
                    <a:pt x="7348" y="298"/>
                  </a:cubicBezTo>
                  <a:lnTo>
                    <a:pt x="7284" y="298"/>
                  </a:lnTo>
                  <a:cubicBezTo>
                    <a:pt x="7253" y="235"/>
                    <a:pt x="7221" y="203"/>
                    <a:pt x="7158" y="203"/>
                  </a:cubicBezTo>
                  <a:cubicBezTo>
                    <a:pt x="7139" y="194"/>
                    <a:pt x="7121" y="190"/>
                    <a:pt x="7103" y="190"/>
                  </a:cubicBezTo>
                  <a:cubicBezTo>
                    <a:pt x="7060" y="190"/>
                    <a:pt x="7022" y="213"/>
                    <a:pt x="6999" y="235"/>
                  </a:cubicBezTo>
                  <a:cubicBezTo>
                    <a:pt x="6619" y="140"/>
                    <a:pt x="6176" y="77"/>
                    <a:pt x="5796" y="45"/>
                  </a:cubicBezTo>
                  <a:cubicBezTo>
                    <a:pt x="5637" y="45"/>
                    <a:pt x="5511" y="13"/>
                    <a:pt x="5352" y="13"/>
                  </a:cubicBezTo>
                  <a:cubicBezTo>
                    <a:pt x="5344" y="5"/>
                    <a:pt x="5333" y="1"/>
                    <a:pt x="5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2325551" y="4232997"/>
              <a:ext cx="165315" cy="266999"/>
            </a:xfrm>
            <a:custGeom>
              <a:avLst/>
              <a:gdLst/>
              <a:ahLst/>
              <a:cxnLst/>
              <a:rect l="l" t="t" r="r" b="b"/>
              <a:pathLst>
                <a:path w="6209" h="9958" extrusionOk="0">
                  <a:moveTo>
                    <a:pt x="3451" y="0"/>
                  </a:moveTo>
                  <a:cubicBezTo>
                    <a:pt x="2589" y="0"/>
                    <a:pt x="1758" y="432"/>
                    <a:pt x="1268" y="1153"/>
                  </a:cubicBezTo>
                  <a:cubicBezTo>
                    <a:pt x="1236" y="1137"/>
                    <a:pt x="1212" y="1129"/>
                    <a:pt x="1189" y="1129"/>
                  </a:cubicBezTo>
                  <a:cubicBezTo>
                    <a:pt x="1165" y="1129"/>
                    <a:pt x="1141" y="1137"/>
                    <a:pt x="1109" y="1153"/>
                  </a:cubicBezTo>
                  <a:cubicBezTo>
                    <a:pt x="1046" y="1185"/>
                    <a:pt x="1014" y="1248"/>
                    <a:pt x="1046" y="1343"/>
                  </a:cubicBezTo>
                  <a:cubicBezTo>
                    <a:pt x="1046" y="1343"/>
                    <a:pt x="1046" y="1375"/>
                    <a:pt x="1078" y="1407"/>
                  </a:cubicBezTo>
                  <a:lnTo>
                    <a:pt x="1078" y="1438"/>
                  </a:lnTo>
                  <a:lnTo>
                    <a:pt x="1046" y="1438"/>
                  </a:lnTo>
                  <a:cubicBezTo>
                    <a:pt x="1046" y="1502"/>
                    <a:pt x="1046" y="1565"/>
                    <a:pt x="1078" y="1628"/>
                  </a:cubicBezTo>
                  <a:cubicBezTo>
                    <a:pt x="1109" y="1660"/>
                    <a:pt x="1141" y="1692"/>
                    <a:pt x="1204" y="1692"/>
                  </a:cubicBezTo>
                  <a:cubicBezTo>
                    <a:pt x="1299" y="1882"/>
                    <a:pt x="1394" y="2040"/>
                    <a:pt x="1521" y="2198"/>
                  </a:cubicBezTo>
                  <a:cubicBezTo>
                    <a:pt x="1711" y="2420"/>
                    <a:pt x="1996" y="2737"/>
                    <a:pt x="2313" y="2800"/>
                  </a:cubicBezTo>
                  <a:cubicBezTo>
                    <a:pt x="2376" y="2800"/>
                    <a:pt x="2408" y="2800"/>
                    <a:pt x="2471" y="2768"/>
                  </a:cubicBezTo>
                  <a:cubicBezTo>
                    <a:pt x="2503" y="2737"/>
                    <a:pt x="2503" y="2705"/>
                    <a:pt x="2503" y="2673"/>
                  </a:cubicBezTo>
                  <a:cubicBezTo>
                    <a:pt x="2535" y="2642"/>
                    <a:pt x="2566" y="2642"/>
                    <a:pt x="2566" y="2610"/>
                  </a:cubicBezTo>
                  <a:cubicBezTo>
                    <a:pt x="2709" y="2396"/>
                    <a:pt x="2940" y="2289"/>
                    <a:pt x="3167" y="2289"/>
                  </a:cubicBezTo>
                  <a:cubicBezTo>
                    <a:pt x="3243" y="2289"/>
                    <a:pt x="3318" y="2301"/>
                    <a:pt x="3390" y="2325"/>
                  </a:cubicBezTo>
                  <a:cubicBezTo>
                    <a:pt x="3548" y="2388"/>
                    <a:pt x="3643" y="2515"/>
                    <a:pt x="3706" y="2673"/>
                  </a:cubicBezTo>
                  <a:cubicBezTo>
                    <a:pt x="3611" y="3560"/>
                    <a:pt x="3010" y="4320"/>
                    <a:pt x="2439" y="5080"/>
                  </a:cubicBezTo>
                  <a:cubicBezTo>
                    <a:pt x="2281" y="5270"/>
                    <a:pt x="2154" y="5429"/>
                    <a:pt x="2028" y="5619"/>
                  </a:cubicBezTo>
                  <a:cubicBezTo>
                    <a:pt x="1869" y="5840"/>
                    <a:pt x="1679" y="6062"/>
                    <a:pt x="1521" y="6284"/>
                  </a:cubicBezTo>
                  <a:cubicBezTo>
                    <a:pt x="1046" y="6917"/>
                    <a:pt x="539" y="7614"/>
                    <a:pt x="96" y="8310"/>
                  </a:cubicBezTo>
                  <a:cubicBezTo>
                    <a:pt x="64" y="8342"/>
                    <a:pt x="64" y="8374"/>
                    <a:pt x="64" y="8437"/>
                  </a:cubicBezTo>
                  <a:cubicBezTo>
                    <a:pt x="64" y="8437"/>
                    <a:pt x="64" y="8469"/>
                    <a:pt x="64" y="8500"/>
                  </a:cubicBezTo>
                  <a:lnTo>
                    <a:pt x="64" y="8722"/>
                  </a:lnTo>
                  <a:lnTo>
                    <a:pt x="64" y="8849"/>
                  </a:lnTo>
                  <a:cubicBezTo>
                    <a:pt x="1" y="9165"/>
                    <a:pt x="33" y="9450"/>
                    <a:pt x="128" y="9799"/>
                  </a:cubicBezTo>
                  <a:cubicBezTo>
                    <a:pt x="128" y="9830"/>
                    <a:pt x="191" y="9894"/>
                    <a:pt x="223" y="9894"/>
                  </a:cubicBezTo>
                  <a:cubicBezTo>
                    <a:pt x="254" y="9910"/>
                    <a:pt x="278" y="9918"/>
                    <a:pt x="302" y="9918"/>
                  </a:cubicBezTo>
                  <a:cubicBezTo>
                    <a:pt x="326" y="9918"/>
                    <a:pt x="349" y="9910"/>
                    <a:pt x="381" y="9894"/>
                  </a:cubicBezTo>
                  <a:cubicBezTo>
                    <a:pt x="413" y="9925"/>
                    <a:pt x="444" y="9957"/>
                    <a:pt x="476" y="9957"/>
                  </a:cubicBezTo>
                  <a:lnTo>
                    <a:pt x="1838" y="9957"/>
                  </a:lnTo>
                  <a:cubicBezTo>
                    <a:pt x="3231" y="9957"/>
                    <a:pt x="4625" y="9894"/>
                    <a:pt x="6018" y="9735"/>
                  </a:cubicBezTo>
                  <a:cubicBezTo>
                    <a:pt x="6113" y="9735"/>
                    <a:pt x="6176" y="9640"/>
                    <a:pt x="6176" y="9577"/>
                  </a:cubicBezTo>
                  <a:cubicBezTo>
                    <a:pt x="6208" y="9007"/>
                    <a:pt x="6113" y="8595"/>
                    <a:pt x="5860" y="8120"/>
                  </a:cubicBezTo>
                  <a:cubicBezTo>
                    <a:pt x="5840" y="8060"/>
                    <a:pt x="5794" y="8038"/>
                    <a:pt x="5747" y="8038"/>
                  </a:cubicBezTo>
                  <a:cubicBezTo>
                    <a:pt x="5720" y="8038"/>
                    <a:pt x="5693" y="8045"/>
                    <a:pt x="5670" y="8057"/>
                  </a:cubicBezTo>
                  <a:cubicBezTo>
                    <a:pt x="5575" y="8089"/>
                    <a:pt x="5543" y="8152"/>
                    <a:pt x="5575" y="8215"/>
                  </a:cubicBezTo>
                  <a:cubicBezTo>
                    <a:pt x="5796" y="8754"/>
                    <a:pt x="5828" y="9039"/>
                    <a:pt x="5733" y="9229"/>
                  </a:cubicBezTo>
                  <a:cubicBezTo>
                    <a:pt x="5638" y="9387"/>
                    <a:pt x="5385" y="9482"/>
                    <a:pt x="4941" y="9514"/>
                  </a:cubicBezTo>
                  <a:cubicBezTo>
                    <a:pt x="4245" y="9577"/>
                    <a:pt x="3548" y="9609"/>
                    <a:pt x="2820" y="9640"/>
                  </a:cubicBezTo>
                  <a:cubicBezTo>
                    <a:pt x="2693" y="9640"/>
                    <a:pt x="2535" y="9640"/>
                    <a:pt x="2344" y="9672"/>
                  </a:cubicBezTo>
                  <a:cubicBezTo>
                    <a:pt x="2074" y="9706"/>
                    <a:pt x="1758" y="9740"/>
                    <a:pt x="1483" y="9740"/>
                  </a:cubicBezTo>
                  <a:cubicBezTo>
                    <a:pt x="1244" y="9740"/>
                    <a:pt x="1037" y="9714"/>
                    <a:pt x="919" y="9640"/>
                  </a:cubicBezTo>
                  <a:cubicBezTo>
                    <a:pt x="824" y="9577"/>
                    <a:pt x="729" y="9482"/>
                    <a:pt x="666" y="9387"/>
                  </a:cubicBezTo>
                  <a:lnTo>
                    <a:pt x="666" y="9387"/>
                  </a:lnTo>
                  <a:cubicBezTo>
                    <a:pt x="1299" y="9419"/>
                    <a:pt x="1964" y="9419"/>
                    <a:pt x="2598" y="9419"/>
                  </a:cubicBezTo>
                  <a:lnTo>
                    <a:pt x="2630" y="9419"/>
                  </a:lnTo>
                  <a:cubicBezTo>
                    <a:pt x="2693" y="9419"/>
                    <a:pt x="2725" y="9387"/>
                    <a:pt x="2725" y="9324"/>
                  </a:cubicBezTo>
                  <a:cubicBezTo>
                    <a:pt x="2725" y="9292"/>
                    <a:pt x="2693" y="9229"/>
                    <a:pt x="2630" y="9229"/>
                  </a:cubicBezTo>
                  <a:lnTo>
                    <a:pt x="2566" y="9229"/>
                  </a:lnTo>
                  <a:cubicBezTo>
                    <a:pt x="2028" y="9203"/>
                    <a:pt x="1490" y="9157"/>
                    <a:pt x="969" y="9157"/>
                  </a:cubicBezTo>
                  <a:cubicBezTo>
                    <a:pt x="846" y="9157"/>
                    <a:pt x="724" y="9159"/>
                    <a:pt x="603" y="9165"/>
                  </a:cubicBezTo>
                  <a:cubicBezTo>
                    <a:pt x="571" y="9007"/>
                    <a:pt x="539" y="8849"/>
                    <a:pt x="508" y="8659"/>
                  </a:cubicBezTo>
                  <a:cubicBezTo>
                    <a:pt x="508" y="8627"/>
                    <a:pt x="508" y="8595"/>
                    <a:pt x="508" y="8564"/>
                  </a:cubicBezTo>
                  <a:cubicBezTo>
                    <a:pt x="888" y="8595"/>
                    <a:pt x="1394" y="8595"/>
                    <a:pt x="1901" y="8627"/>
                  </a:cubicBezTo>
                  <a:cubicBezTo>
                    <a:pt x="1964" y="8627"/>
                    <a:pt x="1996" y="8564"/>
                    <a:pt x="1996" y="8500"/>
                  </a:cubicBezTo>
                  <a:cubicBezTo>
                    <a:pt x="1996" y="8437"/>
                    <a:pt x="1964" y="8405"/>
                    <a:pt x="1901" y="8405"/>
                  </a:cubicBezTo>
                  <a:cubicBezTo>
                    <a:pt x="1426" y="8374"/>
                    <a:pt x="951" y="8342"/>
                    <a:pt x="539" y="8342"/>
                  </a:cubicBezTo>
                  <a:cubicBezTo>
                    <a:pt x="698" y="8152"/>
                    <a:pt x="888" y="7930"/>
                    <a:pt x="1078" y="7709"/>
                  </a:cubicBezTo>
                  <a:cubicBezTo>
                    <a:pt x="1458" y="7709"/>
                    <a:pt x="1806" y="7740"/>
                    <a:pt x="2154" y="7740"/>
                  </a:cubicBezTo>
                  <a:cubicBezTo>
                    <a:pt x="2218" y="7740"/>
                    <a:pt x="2249" y="7709"/>
                    <a:pt x="2249" y="7645"/>
                  </a:cubicBezTo>
                  <a:cubicBezTo>
                    <a:pt x="2249" y="7582"/>
                    <a:pt x="2218" y="7519"/>
                    <a:pt x="2154" y="7519"/>
                  </a:cubicBezTo>
                  <a:cubicBezTo>
                    <a:pt x="1838" y="7487"/>
                    <a:pt x="1521" y="7487"/>
                    <a:pt x="1236" y="7487"/>
                  </a:cubicBezTo>
                  <a:cubicBezTo>
                    <a:pt x="1394" y="7265"/>
                    <a:pt x="1553" y="7044"/>
                    <a:pt x="1711" y="6822"/>
                  </a:cubicBezTo>
                  <a:lnTo>
                    <a:pt x="1743" y="6759"/>
                  </a:lnTo>
                  <a:lnTo>
                    <a:pt x="2344" y="6759"/>
                  </a:lnTo>
                  <a:cubicBezTo>
                    <a:pt x="2408" y="6759"/>
                    <a:pt x="2439" y="6695"/>
                    <a:pt x="2439" y="6664"/>
                  </a:cubicBezTo>
                  <a:cubicBezTo>
                    <a:pt x="2439" y="6600"/>
                    <a:pt x="2408" y="6537"/>
                    <a:pt x="2344" y="6537"/>
                  </a:cubicBezTo>
                  <a:lnTo>
                    <a:pt x="1901" y="6537"/>
                  </a:lnTo>
                  <a:lnTo>
                    <a:pt x="2281" y="6030"/>
                  </a:lnTo>
                  <a:lnTo>
                    <a:pt x="2946" y="6030"/>
                  </a:lnTo>
                  <a:cubicBezTo>
                    <a:pt x="3010" y="6030"/>
                    <a:pt x="3041" y="5967"/>
                    <a:pt x="3041" y="5904"/>
                  </a:cubicBezTo>
                  <a:cubicBezTo>
                    <a:pt x="3041" y="5840"/>
                    <a:pt x="3010" y="5809"/>
                    <a:pt x="2946" y="5809"/>
                  </a:cubicBezTo>
                  <a:cubicBezTo>
                    <a:pt x="2867" y="5793"/>
                    <a:pt x="2780" y="5785"/>
                    <a:pt x="2693" y="5785"/>
                  </a:cubicBezTo>
                  <a:cubicBezTo>
                    <a:pt x="2606" y="5785"/>
                    <a:pt x="2519" y="5793"/>
                    <a:pt x="2439" y="5809"/>
                  </a:cubicBezTo>
                  <a:lnTo>
                    <a:pt x="2471" y="5745"/>
                  </a:lnTo>
                  <a:cubicBezTo>
                    <a:pt x="2598" y="5587"/>
                    <a:pt x="2693" y="5429"/>
                    <a:pt x="2820" y="5270"/>
                  </a:cubicBezTo>
                  <a:cubicBezTo>
                    <a:pt x="2851" y="5207"/>
                    <a:pt x="2883" y="5175"/>
                    <a:pt x="2915" y="5112"/>
                  </a:cubicBezTo>
                  <a:lnTo>
                    <a:pt x="2978" y="5112"/>
                  </a:lnTo>
                  <a:cubicBezTo>
                    <a:pt x="3200" y="5143"/>
                    <a:pt x="3421" y="5175"/>
                    <a:pt x="3675" y="5175"/>
                  </a:cubicBezTo>
                  <a:cubicBezTo>
                    <a:pt x="3738" y="5175"/>
                    <a:pt x="3770" y="5112"/>
                    <a:pt x="3770" y="5080"/>
                  </a:cubicBezTo>
                  <a:cubicBezTo>
                    <a:pt x="3770" y="5017"/>
                    <a:pt x="3738" y="4985"/>
                    <a:pt x="3706" y="4985"/>
                  </a:cubicBezTo>
                  <a:cubicBezTo>
                    <a:pt x="3485" y="4922"/>
                    <a:pt x="3295" y="4922"/>
                    <a:pt x="3073" y="4922"/>
                  </a:cubicBezTo>
                  <a:cubicBezTo>
                    <a:pt x="3200" y="4763"/>
                    <a:pt x="3295" y="4605"/>
                    <a:pt x="3390" y="4447"/>
                  </a:cubicBezTo>
                  <a:cubicBezTo>
                    <a:pt x="3611" y="4478"/>
                    <a:pt x="3833" y="4510"/>
                    <a:pt x="4055" y="4510"/>
                  </a:cubicBezTo>
                  <a:cubicBezTo>
                    <a:pt x="4086" y="4510"/>
                    <a:pt x="4150" y="4447"/>
                    <a:pt x="4150" y="4415"/>
                  </a:cubicBezTo>
                  <a:cubicBezTo>
                    <a:pt x="4150" y="4352"/>
                    <a:pt x="4118" y="4288"/>
                    <a:pt x="4055" y="4288"/>
                  </a:cubicBezTo>
                  <a:cubicBezTo>
                    <a:pt x="3896" y="4257"/>
                    <a:pt x="3706" y="4257"/>
                    <a:pt x="3548" y="4225"/>
                  </a:cubicBezTo>
                  <a:cubicBezTo>
                    <a:pt x="3643" y="4035"/>
                    <a:pt x="3738" y="3845"/>
                    <a:pt x="3833" y="3655"/>
                  </a:cubicBezTo>
                  <a:cubicBezTo>
                    <a:pt x="3963" y="3692"/>
                    <a:pt x="4082" y="3708"/>
                    <a:pt x="4196" y="3708"/>
                  </a:cubicBezTo>
                  <a:cubicBezTo>
                    <a:pt x="4277" y="3708"/>
                    <a:pt x="4356" y="3700"/>
                    <a:pt x="4435" y="3687"/>
                  </a:cubicBezTo>
                  <a:cubicBezTo>
                    <a:pt x="4498" y="3687"/>
                    <a:pt x="4530" y="3623"/>
                    <a:pt x="4498" y="3592"/>
                  </a:cubicBezTo>
                  <a:cubicBezTo>
                    <a:pt x="4498" y="3528"/>
                    <a:pt x="4466" y="3497"/>
                    <a:pt x="4403" y="3497"/>
                  </a:cubicBezTo>
                  <a:cubicBezTo>
                    <a:pt x="4213" y="3497"/>
                    <a:pt x="4055" y="3497"/>
                    <a:pt x="3896" y="3465"/>
                  </a:cubicBezTo>
                  <a:cubicBezTo>
                    <a:pt x="3928" y="3338"/>
                    <a:pt x="3960" y="3180"/>
                    <a:pt x="3960" y="3085"/>
                  </a:cubicBezTo>
                  <a:lnTo>
                    <a:pt x="4023" y="3085"/>
                  </a:lnTo>
                  <a:cubicBezTo>
                    <a:pt x="4086" y="3053"/>
                    <a:pt x="4118" y="3053"/>
                    <a:pt x="4150" y="2990"/>
                  </a:cubicBezTo>
                  <a:cubicBezTo>
                    <a:pt x="4284" y="3012"/>
                    <a:pt x="4403" y="3035"/>
                    <a:pt x="4516" y="3035"/>
                  </a:cubicBezTo>
                  <a:cubicBezTo>
                    <a:pt x="4564" y="3035"/>
                    <a:pt x="4610" y="3031"/>
                    <a:pt x="4656" y="3022"/>
                  </a:cubicBezTo>
                  <a:cubicBezTo>
                    <a:pt x="4751" y="3022"/>
                    <a:pt x="4783" y="2958"/>
                    <a:pt x="4783" y="2895"/>
                  </a:cubicBezTo>
                  <a:cubicBezTo>
                    <a:pt x="4751" y="2863"/>
                    <a:pt x="4720" y="2800"/>
                    <a:pt x="4656" y="2800"/>
                  </a:cubicBezTo>
                  <a:cubicBezTo>
                    <a:pt x="4498" y="2800"/>
                    <a:pt x="4340" y="2800"/>
                    <a:pt x="4181" y="2768"/>
                  </a:cubicBezTo>
                  <a:cubicBezTo>
                    <a:pt x="4181" y="2610"/>
                    <a:pt x="4086" y="2452"/>
                    <a:pt x="3960" y="2293"/>
                  </a:cubicBezTo>
                  <a:lnTo>
                    <a:pt x="3960" y="2293"/>
                  </a:lnTo>
                  <a:cubicBezTo>
                    <a:pt x="4023" y="2325"/>
                    <a:pt x="4118" y="2325"/>
                    <a:pt x="4213" y="2357"/>
                  </a:cubicBezTo>
                  <a:cubicBezTo>
                    <a:pt x="4245" y="2357"/>
                    <a:pt x="4308" y="2325"/>
                    <a:pt x="4340" y="2293"/>
                  </a:cubicBezTo>
                  <a:cubicBezTo>
                    <a:pt x="4340" y="2230"/>
                    <a:pt x="4308" y="2167"/>
                    <a:pt x="4276" y="2135"/>
                  </a:cubicBezTo>
                  <a:cubicBezTo>
                    <a:pt x="4055" y="2072"/>
                    <a:pt x="3865" y="2040"/>
                    <a:pt x="3643" y="2040"/>
                  </a:cubicBezTo>
                  <a:lnTo>
                    <a:pt x="3611" y="2040"/>
                  </a:lnTo>
                  <a:cubicBezTo>
                    <a:pt x="3548" y="2008"/>
                    <a:pt x="3485" y="1977"/>
                    <a:pt x="3421" y="1977"/>
                  </a:cubicBezTo>
                  <a:cubicBezTo>
                    <a:pt x="3342" y="1958"/>
                    <a:pt x="3263" y="1949"/>
                    <a:pt x="3185" y="1949"/>
                  </a:cubicBezTo>
                  <a:cubicBezTo>
                    <a:pt x="2857" y="1949"/>
                    <a:pt x="2549" y="2107"/>
                    <a:pt x="2344" y="2388"/>
                  </a:cubicBezTo>
                  <a:cubicBezTo>
                    <a:pt x="2281" y="2357"/>
                    <a:pt x="2186" y="2293"/>
                    <a:pt x="2123" y="2262"/>
                  </a:cubicBezTo>
                  <a:cubicBezTo>
                    <a:pt x="2028" y="2167"/>
                    <a:pt x="1901" y="2072"/>
                    <a:pt x="1806" y="1977"/>
                  </a:cubicBezTo>
                  <a:cubicBezTo>
                    <a:pt x="1774" y="1977"/>
                    <a:pt x="1774" y="1945"/>
                    <a:pt x="1774" y="1945"/>
                  </a:cubicBezTo>
                  <a:lnTo>
                    <a:pt x="1774" y="1945"/>
                  </a:lnTo>
                  <a:cubicBezTo>
                    <a:pt x="1996" y="1977"/>
                    <a:pt x="2249" y="2040"/>
                    <a:pt x="2503" y="2040"/>
                  </a:cubicBezTo>
                  <a:cubicBezTo>
                    <a:pt x="2515" y="2046"/>
                    <a:pt x="2526" y="2049"/>
                    <a:pt x="2536" y="2049"/>
                  </a:cubicBezTo>
                  <a:cubicBezTo>
                    <a:pt x="2578" y="2049"/>
                    <a:pt x="2604" y="2002"/>
                    <a:pt x="2630" y="1977"/>
                  </a:cubicBezTo>
                  <a:cubicBezTo>
                    <a:pt x="2630" y="1913"/>
                    <a:pt x="2598" y="1850"/>
                    <a:pt x="2535" y="1850"/>
                  </a:cubicBezTo>
                  <a:cubicBezTo>
                    <a:pt x="2249" y="1787"/>
                    <a:pt x="1964" y="1755"/>
                    <a:pt x="1679" y="1723"/>
                  </a:cubicBezTo>
                  <a:lnTo>
                    <a:pt x="1616" y="1723"/>
                  </a:lnTo>
                  <a:cubicBezTo>
                    <a:pt x="1553" y="1628"/>
                    <a:pt x="1489" y="1565"/>
                    <a:pt x="1426" y="1470"/>
                  </a:cubicBezTo>
                  <a:cubicBezTo>
                    <a:pt x="1489" y="1407"/>
                    <a:pt x="1521" y="1343"/>
                    <a:pt x="1553" y="1312"/>
                  </a:cubicBezTo>
                  <a:cubicBezTo>
                    <a:pt x="1964" y="1248"/>
                    <a:pt x="2376" y="1248"/>
                    <a:pt x="2756" y="1248"/>
                  </a:cubicBezTo>
                  <a:cubicBezTo>
                    <a:pt x="2820" y="1248"/>
                    <a:pt x="2883" y="1217"/>
                    <a:pt x="2883" y="1153"/>
                  </a:cubicBezTo>
                  <a:cubicBezTo>
                    <a:pt x="2883" y="1090"/>
                    <a:pt x="2851" y="1058"/>
                    <a:pt x="2788" y="1027"/>
                  </a:cubicBezTo>
                  <a:cubicBezTo>
                    <a:pt x="2439" y="1027"/>
                    <a:pt x="2123" y="1027"/>
                    <a:pt x="1774" y="1058"/>
                  </a:cubicBezTo>
                  <a:cubicBezTo>
                    <a:pt x="1933" y="932"/>
                    <a:pt x="2091" y="805"/>
                    <a:pt x="2281" y="710"/>
                  </a:cubicBezTo>
                  <a:cubicBezTo>
                    <a:pt x="2566" y="742"/>
                    <a:pt x="2883" y="742"/>
                    <a:pt x="3263" y="773"/>
                  </a:cubicBezTo>
                  <a:cubicBezTo>
                    <a:pt x="3295" y="773"/>
                    <a:pt x="3358" y="742"/>
                    <a:pt x="3358" y="678"/>
                  </a:cubicBezTo>
                  <a:cubicBezTo>
                    <a:pt x="3358" y="615"/>
                    <a:pt x="3326" y="552"/>
                    <a:pt x="3263" y="552"/>
                  </a:cubicBezTo>
                  <a:cubicBezTo>
                    <a:pt x="3073" y="520"/>
                    <a:pt x="2883" y="520"/>
                    <a:pt x="2693" y="520"/>
                  </a:cubicBezTo>
                  <a:cubicBezTo>
                    <a:pt x="2916" y="446"/>
                    <a:pt x="3158" y="401"/>
                    <a:pt x="3404" y="401"/>
                  </a:cubicBezTo>
                  <a:cubicBezTo>
                    <a:pt x="3996" y="401"/>
                    <a:pt x="4611" y="659"/>
                    <a:pt x="5036" y="1375"/>
                  </a:cubicBezTo>
                  <a:cubicBezTo>
                    <a:pt x="5670" y="2388"/>
                    <a:pt x="5258" y="3592"/>
                    <a:pt x="4815" y="4447"/>
                  </a:cubicBezTo>
                  <a:cubicBezTo>
                    <a:pt x="4435" y="5143"/>
                    <a:pt x="3865" y="5777"/>
                    <a:pt x="3326" y="6379"/>
                  </a:cubicBezTo>
                  <a:cubicBezTo>
                    <a:pt x="3010" y="6759"/>
                    <a:pt x="2693" y="7139"/>
                    <a:pt x="2408" y="7519"/>
                  </a:cubicBezTo>
                  <a:cubicBezTo>
                    <a:pt x="2344" y="7582"/>
                    <a:pt x="2344" y="7677"/>
                    <a:pt x="2376" y="7740"/>
                  </a:cubicBezTo>
                  <a:cubicBezTo>
                    <a:pt x="2408" y="7835"/>
                    <a:pt x="2503" y="7899"/>
                    <a:pt x="2598" y="7899"/>
                  </a:cubicBezTo>
                  <a:cubicBezTo>
                    <a:pt x="2851" y="7899"/>
                    <a:pt x="3136" y="7899"/>
                    <a:pt x="3390" y="7930"/>
                  </a:cubicBezTo>
                  <a:cubicBezTo>
                    <a:pt x="3936" y="7952"/>
                    <a:pt x="4482" y="7989"/>
                    <a:pt x="5028" y="7989"/>
                  </a:cubicBezTo>
                  <a:cubicBezTo>
                    <a:pt x="5274" y="7989"/>
                    <a:pt x="5519" y="7982"/>
                    <a:pt x="5765" y="7962"/>
                  </a:cubicBezTo>
                  <a:cubicBezTo>
                    <a:pt x="5891" y="7962"/>
                    <a:pt x="5955" y="7899"/>
                    <a:pt x="5955" y="7804"/>
                  </a:cubicBezTo>
                  <a:cubicBezTo>
                    <a:pt x="5955" y="7709"/>
                    <a:pt x="5923" y="7614"/>
                    <a:pt x="5796" y="7582"/>
                  </a:cubicBezTo>
                  <a:cubicBezTo>
                    <a:pt x="5258" y="7519"/>
                    <a:pt x="4751" y="7487"/>
                    <a:pt x="4213" y="7487"/>
                  </a:cubicBezTo>
                  <a:lnTo>
                    <a:pt x="3675" y="7455"/>
                  </a:lnTo>
                  <a:lnTo>
                    <a:pt x="3643" y="7455"/>
                  </a:lnTo>
                  <a:cubicBezTo>
                    <a:pt x="3480" y="7496"/>
                    <a:pt x="3375" y="7508"/>
                    <a:pt x="3306" y="7508"/>
                  </a:cubicBezTo>
                  <a:cubicBezTo>
                    <a:pt x="3214" y="7508"/>
                    <a:pt x="3186" y="7487"/>
                    <a:pt x="3168" y="7487"/>
                  </a:cubicBezTo>
                  <a:cubicBezTo>
                    <a:pt x="3168" y="7487"/>
                    <a:pt x="3168" y="7424"/>
                    <a:pt x="3295" y="7234"/>
                  </a:cubicBezTo>
                  <a:lnTo>
                    <a:pt x="3295" y="7202"/>
                  </a:lnTo>
                  <a:cubicBezTo>
                    <a:pt x="3326" y="6854"/>
                    <a:pt x="3801" y="6347"/>
                    <a:pt x="4245" y="5935"/>
                  </a:cubicBezTo>
                  <a:cubicBezTo>
                    <a:pt x="4466" y="5714"/>
                    <a:pt x="4688" y="5492"/>
                    <a:pt x="4815" y="5302"/>
                  </a:cubicBezTo>
                  <a:cubicBezTo>
                    <a:pt x="5353" y="4542"/>
                    <a:pt x="6176" y="3022"/>
                    <a:pt x="5638" y="1597"/>
                  </a:cubicBezTo>
                  <a:cubicBezTo>
                    <a:pt x="5290" y="710"/>
                    <a:pt x="4593" y="140"/>
                    <a:pt x="3706" y="13"/>
                  </a:cubicBezTo>
                  <a:cubicBezTo>
                    <a:pt x="3621" y="5"/>
                    <a:pt x="3536" y="0"/>
                    <a:pt x="34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2482400" y="4049067"/>
              <a:ext cx="265638" cy="418650"/>
            </a:xfrm>
            <a:custGeom>
              <a:avLst/>
              <a:gdLst/>
              <a:ahLst/>
              <a:cxnLst/>
              <a:rect l="l" t="t" r="r" b="b"/>
              <a:pathLst>
                <a:path w="9977" h="15614" extrusionOk="0">
                  <a:moveTo>
                    <a:pt x="4529" y="508"/>
                  </a:moveTo>
                  <a:cubicBezTo>
                    <a:pt x="4529" y="508"/>
                    <a:pt x="4529" y="539"/>
                    <a:pt x="4529" y="571"/>
                  </a:cubicBezTo>
                  <a:cubicBezTo>
                    <a:pt x="4561" y="634"/>
                    <a:pt x="4592" y="666"/>
                    <a:pt x="4656" y="666"/>
                  </a:cubicBezTo>
                  <a:lnTo>
                    <a:pt x="4719" y="666"/>
                  </a:lnTo>
                  <a:cubicBezTo>
                    <a:pt x="6208" y="1109"/>
                    <a:pt x="7601" y="1521"/>
                    <a:pt x="8393" y="3010"/>
                  </a:cubicBezTo>
                  <a:cubicBezTo>
                    <a:pt x="9121" y="4403"/>
                    <a:pt x="9343" y="6208"/>
                    <a:pt x="9406" y="7158"/>
                  </a:cubicBezTo>
                  <a:cubicBezTo>
                    <a:pt x="9501" y="8583"/>
                    <a:pt x="9469" y="12162"/>
                    <a:pt x="6904" y="14220"/>
                  </a:cubicBezTo>
                  <a:cubicBezTo>
                    <a:pt x="6113" y="14880"/>
                    <a:pt x="5365" y="15210"/>
                    <a:pt x="4679" y="15210"/>
                  </a:cubicBezTo>
                  <a:cubicBezTo>
                    <a:pt x="4542" y="15210"/>
                    <a:pt x="4408" y="15197"/>
                    <a:pt x="4276" y="15170"/>
                  </a:cubicBezTo>
                  <a:cubicBezTo>
                    <a:pt x="3769" y="15107"/>
                    <a:pt x="3326" y="14854"/>
                    <a:pt x="2914" y="14442"/>
                  </a:cubicBezTo>
                  <a:lnTo>
                    <a:pt x="2914" y="14442"/>
                  </a:lnTo>
                  <a:cubicBezTo>
                    <a:pt x="3294" y="14569"/>
                    <a:pt x="3737" y="14600"/>
                    <a:pt x="4086" y="14600"/>
                  </a:cubicBezTo>
                  <a:lnTo>
                    <a:pt x="4402" y="14600"/>
                  </a:lnTo>
                  <a:cubicBezTo>
                    <a:pt x="4466" y="14600"/>
                    <a:pt x="4497" y="14537"/>
                    <a:pt x="4497" y="14505"/>
                  </a:cubicBezTo>
                  <a:cubicBezTo>
                    <a:pt x="4497" y="14442"/>
                    <a:pt x="4466" y="14410"/>
                    <a:pt x="4402" y="14410"/>
                  </a:cubicBezTo>
                  <a:cubicBezTo>
                    <a:pt x="4054" y="14410"/>
                    <a:pt x="3706" y="14347"/>
                    <a:pt x="3357" y="14315"/>
                  </a:cubicBezTo>
                  <a:cubicBezTo>
                    <a:pt x="3167" y="14284"/>
                    <a:pt x="2977" y="14284"/>
                    <a:pt x="2819" y="14252"/>
                  </a:cubicBezTo>
                  <a:cubicBezTo>
                    <a:pt x="2787" y="14252"/>
                    <a:pt x="2787" y="14252"/>
                    <a:pt x="2756" y="14284"/>
                  </a:cubicBezTo>
                  <a:cubicBezTo>
                    <a:pt x="2566" y="14062"/>
                    <a:pt x="2376" y="13840"/>
                    <a:pt x="2217" y="13555"/>
                  </a:cubicBezTo>
                  <a:lnTo>
                    <a:pt x="2217" y="13555"/>
                  </a:lnTo>
                  <a:cubicBezTo>
                    <a:pt x="2724" y="13619"/>
                    <a:pt x="3231" y="13650"/>
                    <a:pt x="3737" y="13682"/>
                  </a:cubicBezTo>
                  <a:cubicBezTo>
                    <a:pt x="3769" y="13682"/>
                    <a:pt x="3832" y="13650"/>
                    <a:pt x="3832" y="13587"/>
                  </a:cubicBezTo>
                  <a:cubicBezTo>
                    <a:pt x="3832" y="13555"/>
                    <a:pt x="3801" y="13492"/>
                    <a:pt x="3737" y="13492"/>
                  </a:cubicBezTo>
                  <a:cubicBezTo>
                    <a:pt x="3199" y="13429"/>
                    <a:pt x="2661" y="13365"/>
                    <a:pt x="2122" y="13334"/>
                  </a:cubicBezTo>
                  <a:lnTo>
                    <a:pt x="2091" y="13334"/>
                  </a:lnTo>
                  <a:cubicBezTo>
                    <a:pt x="1932" y="13080"/>
                    <a:pt x="1774" y="12764"/>
                    <a:pt x="1647" y="12415"/>
                  </a:cubicBezTo>
                  <a:lnTo>
                    <a:pt x="1647" y="12415"/>
                  </a:lnTo>
                  <a:cubicBezTo>
                    <a:pt x="1964" y="12510"/>
                    <a:pt x="2281" y="12542"/>
                    <a:pt x="2566" y="12542"/>
                  </a:cubicBezTo>
                  <a:cubicBezTo>
                    <a:pt x="2629" y="12510"/>
                    <a:pt x="2692" y="12479"/>
                    <a:pt x="2692" y="12415"/>
                  </a:cubicBezTo>
                  <a:cubicBezTo>
                    <a:pt x="2692" y="12352"/>
                    <a:pt x="2629" y="12289"/>
                    <a:pt x="2566" y="12289"/>
                  </a:cubicBezTo>
                  <a:cubicBezTo>
                    <a:pt x="2186" y="12289"/>
                    <a:pt x="1837" y="12257"/>
                    <a:pt x="1521" y="12194"/>
                  </a:cubicBezTo>
                  <a:cubicBezTo>
                    <a:pt x="1394" y="11845"/>
                    <a:pt x="1267" y="11497"/>
                    <a:pt x="1172" y="11117"/>
                  </a:cubicBezTo>
                  <a:lnTo>
                    <a:pt x="1172" y="11117"/>
                  </a:lnTo>
                  <a:cubicBezTo>
                    <a:pt x="1346" y="11133"/>
                    <a:pt x="1513" y="11141"/>
                    <a:pt x="1675" y="11141"/>
                  </a:cubicBezTo>
                  <a:cubicBezTo>
                    <a:pt x="1837" y="11141"/>
                    <a:pt x="1996" y="11133"/>
                    <a:pt x="2154" y="11117"/>
                  </a:cubicBezTo>
                  <a:cubicBezTo>
                    <a:pt x="2217" y="11117"/>
                    <a:pt x="2249" y="11085"/>
                    <a:pt x="2249" y="11022"/>
                  </a:cubicBezTo>
                  <a:cubicBezTo>
                    <a:pt x="2249" y="10958"/>
                    <a:pt x="2217" y="10895"/>
                    <a:pt x="2154" y="10895"/>
                  </a:cubicBezTo>
                  <a:cubicBezTo>
                    <a:pt x="1806" y="10863"/>
                    <a:pt x="1457" y="10832"/>
                    <a:pt x="1109" y="10832"/>
                  </a:cubicBezTo>
                  <a:cubicBezTo>
                    <a:pt x="1046" y="10610"/>
                    <a:pt x="982" y="10388"/>
                    <a:pt x="919" y="10135"/>
                  </a:cubicBezTo>
                  <a:lnTo>
                    <a:pt x="919" y="10135"/>
                  </a:lnTo>
                  <a:cubicBezTo>
                    <a:pt x="1116" y="10161"/>
                    <a:pt x="1301" y="10177"/>
                    <a:pt x="1477" y="10177"/>
                  </a:cubicBezTo>
                  <a:cubicBezTo>
                    <a:pt x="1724" y="10177"/>
                    <a:pt x="1950" y="10146"/>
                    <a:pt x="2154" y="10072"/>
                  </a:cubicBezTo>
                  <a:cubicBezTo>
                    <a:pt x="2217" y="10040"/>
                    <a:pt x="2249" y="9977"/>
                    <a:pt x="2249" y="9945"/>
                  </a:cubicBezTo>
                  <a:cubicBezTo>
                    <a:pt x="2217" y="9882"/>
                    <a:pt x="2186" y="9850"/>
                    <a:pt x="2122" y="9850"/>
                  </a:cubicBezTo>
                  <a:cubicBezTo>
                    <a:pt x="1907" y="9889"/>
                    <a:pt x="1655" y="9916"/>
                    <a:pt x="1390" y="9916"/>
                  </a:cubicBezTo>
                  <a:cubicBezTo>
                    <a:pt x="1226" y="9916"/>
                    <a:pt x="1057" y="9906"/>
                    <a:pt x="887" y="9882"/>
                  </a:cubicBezTo>
                  <a:cubicBezTo>
                    <a:pt x="824" y="9628"/>
                    <a:pt x="792" y="9407"/>
                    <a:pt x="760" y="9153"/>
                  </a:cubicBezTo>
                  <a:lnTo>
                    <a:pt x="760" y="9153"/>
                  </a:lnTo>
                  <a:cubicBezTo>
                    <a:pt x="992" y="9200"/>
                    <a:pt x="1241" y="9229"/>
                    <a:pt x="1494" y="9229"/>
                  </a:cubicBezTo>
                  <a:cubicBezTo>
                    <a:pt x="1587" y="9229"/>
                    <a:pt x="1681" y="9225"/>
                    <a:pt x="1774" y="9217"/>
                  </a:cubicBezTo>
                  <a:cubicBezTo>
                    <a:pt x="1837" y="9217"/>
                    <a:pt x="1869" y="9153"/>
                    <a:pt x="1869" y="9122"/>
                  </a:cubicBezTo>
                  <a:cubicBezTo>
                    <a:pt x="1901" y="9058"/>
                    <a:pt x="1837" y="8995"/>
                    <a:pt x="1806" y="8995"/>
                  </a:cubicBezTo>
                  <a:cubicBezTo>
                    <a:pt x="1394" y="8932"/>
                    <a:pt x="1046" y="8932"/>
                    <a:pt x="729" y="8932"/>
                  </a:cubicBezTo>
                  <a:cubicBezTo>
                    <a:pt x="665" y="8647"/>
                    <a:pt x="665" y="8362"/>
                    <a:pt x="634" y="8108"/>
                  </a:cubicBezTo>
                  <a:cubicBezTo>
                    <a:pt x="634" y="8013"/>
                    <a:pt x="634" y="7950"/>
                    <a:pt x="634" y="7855"/>
                  </a:cubicBezTo>
                  <a:lnTo>
                    <a:pt x="634" y="7823"/>
                  </a:lnTo>
                  <a:cubicBezTo>
                    <a:pt x="1014" y="7887"/>
                    <a:pt x="1362" y="7918"/>
                    <a:pt x="1711" y="7918"/>
                  </a:cubicBezTo>
                  <a:cubicBezTo>
                    <a:pt x="1774" y="7918"/>
                    <a:pt x="1806" y="7887"/>
                    <a:pt x="1806" y="7823"/>
                  </a:cubicBezTo>
                  <a:cubicBezTo>
                    <a:pt x="1837" y="7760"/>
                    <a:pt x="1774" y="7697"/>
                    <a:pt x="1742" y="7697"/>
                  </a:cubicBezTo>
                  <a:cubicBezTo>
                    <a:pt x="1362" y="7633"/>
                    <a:pt x="982" y="7602"/>
                    <a:pt x="634" y="7602"/>
                  </a:cubicBezTo>
                  <a:cubicBezTo>
                    <a:pt x="634" y="7316"/>
                    <a:pt x="634" y="7031"/>
                    <a:pt x="665" y="6715"/>
                  </a:cubicBezTo>
                  <a:cubicBezTo>
                    <a:pt x="1109" y="6778"/>
                    <a:pt x="1584" y="6810"/>
                    <a:pt x="1996" y="6841"/>
                  </a:cubicBezTo>
                  <a:cubicBezTo>
                    <a:pt x="2091" y="6841"/>
                    <a:pt x="2122" y="6778"/>
                    <a:pt x="2122" y="6715"/>
                  </a:cubicBezTo>
                  <a:cubicBezTo>
                    <a:pt x="2154" y="6651"/>
                    <a:pt x="2091" y="6556"/>
                    <a:pt x="2027" y="6556"/>
                  </a:cubicBezTo>
                  <a:cubicBezTo>
                    <a:pt x="1584" y="6525"/>
                    <a:pt x="1141" y="6493"/>
                    <a:pt x="665" y="6493"/>
                  </a:cubicBezTo>
                  <a:cubicBezTo>
                    <a:pt x="697" y="6208"/>
                    <a:pt x="729" y="5955"/>
                    <a:pt x="760" y="5670"/>
                  </a:cubicBezTo>
                  <a:cubicBezTo>
                    <a:pt x="1236" y="5638"/>
                    <a:pt x="1742" y="5606"/>
                    <a:pt x="2217" y="5543"/>
                  </a:cubicBezTo>
                  <a:cubicBezTo>
                    <a:pt x="2281" y="5543"/>
                    <a:pt x="2312" y="5480"/>
                    <a:pt x="2312" y="5416"/>
                  </a:cubicBezTo>
                  <a:cubicBezTo>
                    <a:pt x="2312" y="5353"/>
                    <a:pt x="2249" y="5321"/>
                    <a:pt x="2186" y="5321"/>
                  </a:cubicBezTo>
                  <a:cubicBezTo>
                    <a:pt x="1742" y="5321"/>
                    <a:pt x="1331" y="5353"/>
                    <a:pt x="824" y="5448"/>
                  </a:cubicBezTo>
                  <a:cubicBezTo>
                    <a:pt x="855" y="5131"/>
                    <a:pt x="951" y="4846"/>
                    <a:pt x="1014" y="4561"/>
                  </a:cubicBezTo>
                  <a:cubicBezTo>
                    <a:pt x="1394" y="4498"/>
                    <a:pt x="1806" y="4498"/>
                    <a:pt x="2312" y="4498"/>
                  </a:cubicBezTo>
                  <a:cubicBezTo>
                    <a:pt x="2376" y="4498"/>
                    <a:pt x="2439" y="4466"/>
                    <a:pt x="2439" y="4403"/>
                  </a:cubicBezTo>
                  <a:cubicBezTo>
                    <a:pt x="2439" y="4340"/>
                    <a:pt x="2407" y="4276"/>
                    <a:pt x="2312" y="4245"/>
                  </a:cubicBezTo>
                  <a:cubicBezTo>
                    <a:pt x="2210" y="4236"/>
                    <a:pt x="2109" y="4232"/>
                    <a:pt x="2006" y="4232"/>
                  </a:cubicBezTo>
                  <a:cubicBezTo>
                    <a:pt x="1724" y="4232"/>
                    <a:pt x="1433" y="4262"/>
                    <a:pt x="1109" y="4308"/>
                  </a:cubicBezTo>
                  <a:cubicBezTo>
                    <a:pt x="1204" y="3991"/>
                    <a:pt x="1331" y="3675"/>
                    <a:pt x="1457" y="3421"/>
                  </a:cubicBezTo>
                  <a:cubicBezTo>
                    <a:pt x="1758" y="3453"/>
                    <a:pt x="2043" y="3469"/>
                    <a:pt x="2308" y="3469"/>
                  </a:cubicBezTo>
                  <a:cubicBezTo>
                    <a:pt x="2574" y="3469"/>
                    <a:pt x="2819" y="3453"/>
                    <a:pt x="3041" y="3421"/>
                  </a:cubicBezTo>
                  <a:cubicBezTo>
                    <a:pt x="3136" y="3390"/>
                    <a:pt x="3167" y="3326"/>
                    <a:pt x="3167" y="3263"/>
                  </a:cubicBezTo>
                  <a:cubicBezTo>
                    <a:pt x="3167" y="3200"/>
                    <a:pt x="3104" y="3168"/>
                    <a:pt x="3041" y="3168"/>
                  </a:cubicBezTo>
                  <a:lnTo>
                    <a:pt x="1616" y="3168"/>
                  </a:lnTo>
                  <a:cubicBezTo>
                    <a:pt x="1774" y="2946"/>
                    <a:pt x="2027" y="2598"/>
                    <a:pt x="2344" y="2186"/>
                  </a:cubicBezTo>
                  <a:cubicBezTo>
                    <a:pt x="2645" y="2202"/>
                    <a:pt x="2922" y="2210"/>
                    <a:pt x="3179" y="2210"/>
                  </a:cubicBezTo>
                  <a:cubicBezTo>
                    <a:pt x="3437" y="2210"/>
                    <a:pt x="3674" y="2202"/>
                    <a:pt x="3896" y="2186"/>
                  </a:cubicBezTo>
                  <a:cubicBezTo>
                    <a:pt x="3991" y="2186"/>
                    <a:pt x="4054" y="2123"/>
                    <a:pt x="4054" y="2059"/>
                  </a:cubicBezTo>
                  <a:cubicBezTo>
                    <a:pt x="4054" y="1996"/>
                    <a:pt x="3991" y="1901"/>
                    <a:pt x="3896" y="1901"/>
                  </a:cubicBezTo>
                  <a:lnTo>
                    <a:pt x="2566" y="1901"/>
                  </a:lnTo>
                  <a:cubicBezTo>
                    <a:pt x="2724" y="1743"/>
                    <a:pt x="2882" y="1553"/>
                    <a:pt x="3041" y="1394"/>
                  </a:cubicBezTo>
                  <a:lnTo>
                    <a:pt x="3262" y="1363"/>
                  </a:lnTo>
                  <a:cubicBezTo>
                    <a:pt x="3769" y="1363"/>
                    <a:pt x="4276" y="1331"/>
                    <a:pt x="4782" y="1268"/>
                  </a:cubicBezTo>
                  <a:cubicBezTo>
                    <a:pt x="4846" y="1236"/>
                    <a:pt x="4909" y="1204"/>
                    <a:pt x="4877" y="1141"/>
                  </a:cubicBezTo>
                  <a:cubicBezTo>
                    <a:pt x="4877" y="1078"/>
                    <a:pt x="4846" y="1014"/>
                    <a:pt x="4751" y="1014"/>
                  </a:cubicBezTo>
                  <a:cubicBezTo>
                    <a:pt x="4660" y="1008"/>
                    <a:pt x="4569" y="1006"/>
                    <a:pt x="4479" y="1006"/>
                  </a:cubicBezTo>
                  <a:cubicBezTo>
                    <a:pt x="4094" y="1006"/>
                    <a:pt x="3710" y="1052"/>
                    <a:pt x="3326" y="1078"/>
                  </a:cubicBezTo>
                  <a:cubicBezTo>
                    <a:pt x="3516" y="919"/>
                    <a:pt x="3674" y="761"/>
                    <a:pt x="3832" y="634"/>
                  </a:cubicBezTo>
                  <a:cubicBezTo>
                    <a:pt x="4054" y="571"/>
                    <a:pt x="4276" y="508"/>
                    <a:pt x="4529" y="508"/>
                  </a:cubicBezTo>
                  <a:close/>
                  <a:moveTo>
                    <a:pt x="4646" y="0"/>
                  </a:moveTo>
                  <a:cubicBezTo>
                    <a:pt x="4130" y="0"/>
                    <a:pt x="3478" y="468"/>
                    <a:pt x="3231" y="666"/>
                  </a:cubicBezTo>
                  <a:cubicBezTo>
                    <a:pt x="1837" y="1679"/>
                    <a:pt x="792" y="3421"/>
                    <a:pt x="380" y="5416"/>
                  </a:cubicBezTo>
                  <a:cubicBezTo>
                    <a:pt x="0" y="7443"/>
                    <a:pt x="0" y="11497"/>
                    <a:pt x="1679" y="13904"/>
                  </a:cubicBezTo>
                  <a:cubicBezTo>
                    <a:pt x="2344" y="14854"/>
                    <a:pt x="3199" y="15424"/>
                    <a:pt x="4244" y="15582"/>
                  </a:cubicBezTo>
                  <a:cubicBezTo>
                    <a:pt x="4434" y="15614"/>
                    <a:pt x="4624" y="15614"/>
                    <a:pt x="4814" y="15614"/>
                  </a:cubicBezTo>
                  <a:cubicBezTo>
                    <a:pt x="5638" y="15614"/>
                    <a:pt x="6429" y="15329"/>
                    <a:pt x="7126" y="14759"/>
                  </a:cubicBezTo>
                  <a:cubicBezTo>
                    <a:pt x="8773" y="13460"/>
                    <a:pt x="9755" y="10768"/>
                    <a:pt x="9881" y="8805"/>
                  </a:cubicBezTo>
                  <a:cubicBezTo>
                    <a:pt x="9976" y="6905"/>
                    <a:pt x="9691" y="4973"/>
                    <a:pt x="9026" y="3326"/>
                  </a:cubicBezTo>
                  <a:cubicBezTo>
                    <a:pt x="8361" y="1743"/>
                    <a:pt x="7221" y="888"/>
                    <a:pt x="5194" y="381"/>
                  </a:cubicBezTo>
                  <a:cubicBezTo>
                    <a:pt x="5194" y="381"/>
                    <a:pt x="5194" y="349"/>
                    <a:pt x="5194" y="349"/>
                  </a:cubicBezTo>
                  <a:cubicBezTo>
                    <a:pt x="5194" y="318"/>
                    <a:pt x="5194" y="254"/>
                    <a:pt x="5162" y="223"/>
                  </a:cubicBezTo>
                  <a:cubicBezTo>
                    <a:pt x="5131" y="159"/>
                    <a:pt x="5067" y="159"/>
                    <a:pt x="5036" y="128"/>
                  </a:cubicBezTo>
                  <a:cubicBezTo>
                    <a:pt x="4925" y="37"/>
                    <a:pt x="4791" y="0"/>
                    <a:pt x="4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2543105" y="4107115"/>
              <a:ext cx="155170" cy="294374"/>
            </a:xfrm>
            <a:custGeom>
              <a:avLst/>
              <a:gdLst/>
              <a:ahLst/>
              <a:cxnLst/>
              <a:rect l="l" t="t" r="r" b="b"/>
              <a:pathLst>
                <a:path w="5828" h="10979" extrusionOk="0">
                  <a:moveTo>
                    <a:pt x="2787" y="591"/>
                  </a:moveTo>
                  <a:cubicBezTo>
                    <a:pt x="2819" y="623"/>
                    <a:pt x="2851" y="623"/>
                    <a:pt x="2882" y="623"/>
                  </a:cubicBezTo>
                  <a:cubicBezTo>
                    <a:pt x="4878" y="1003"/>
                    <a:pt x="5321" y="4170"/>
                    <a:pt x="5289" y="5975"/>
                  </a:cubicBezTo>
                  <a:cubicBezTo>
                    <a:pt x="5258" y="6862"/>
                    <a:pt x="5068" y="8160"/>
                    <a:pt x="4308" y="9205"/>
                  </a:cubicBezTo>
                  <a:cubicBezTo>
                    <a:pt x="3806" y="9930"/>
                    <a:pt x="3156" y="10336"/>
                    <a:pt x="2532" y="10336"/>
                  </a:cubicBezTo>
                  <a:cubicBezTo>
                    <a:pt x="2448" y="10336"/>
                    <a:pt x="2364" y="10329"/>
                    <a:pt x="2281" y="10314"/>
                  </a:cubicBezTo>
                  <a:cubicBezTo>
                    <a:pt x="1584" y="10187"/>
                    <a:pt x="1014" y="9585"/>
                    <a:pt x="761" y="8635"/>
                  </a:cubicBezTo>
                  <a:cubicBezTo>
                    <a:pt x="1" y="6007"/>
                    <a:pt x="887" y="2460"/>
                    <a:pt x="2787" y="591"/>
                  </a:cubicBezTo>
                  <a:close/>
                  <a:moveTo>
                    <a:pt x="3120" y="0"/>
                  </a:moveTo>
                  <a:cubicBezTo>
                    <a:pt x="3093" y="0"/>
                    <a:pt x="3067" y="8"/>
                    <a:pt x="3041" y="21"/>
                  </a:cubicBezTo>
                  <a:cubicBezTo>
                    <a:pt x="1362" y="1098"/>
                    <a:pt x="444" y="3030"/>
                    <a:pt x="191" y="5943"/>
                  </a:cubicBezTo>
                  <a:cubicBezTo>
                    <a:pt x="96" y="7368"/>
                    <a:pt x="64" y="10757"/>
                    <a:pt x="2312" y="10979"/>
                  </a:cubicBezTo>
                  <a:lnTo>
                    <a:pt x="2502" y="10979"/>
                  </a:lnTo>
                  <a:cubicBezTo>
                    <a:pt x="3009" y="10979"/>
                    <a:pt x="3484" y="10820"/>
                    <a:pt x="3896" y="10440"/>
                  </a:cubicBezTo>
                  <a:cubicBezTo>
                    <a:pt x="5099" y="9458"/>
                    <a:pt x="5638" y="7368"/>
                    <a:pt x="5701" y="6292"/>
                  </a:cubicBezTo>
                  <a:cubicBezTo>
                    <a:pt x="5828" y="4455"/>
                    <a:pt x="5479" y="845"/>
                    <a:pt x="3199" y="243"/>
                  </a:cubicBezTo>
                  <a:cubicBezTo>
                    <a:pt x="3199" y="243"/>
                    <a:pt x="3199" y="243"/>
                    <a:pt x="3199" y="211"/>
                  </a:cubicBezTo>
                  <a:cubicBezTo>
                    <a:pt x="3263" y="179"/>
                    <a:pt x="3263" y="116"/>
                    <a:pt x="3231" y="53"/>
                  </a:cubicBezTo>
                  <a:cubicBezTo>
                    <a:pt x="3194" y="16"/>
                    <a:pt x="3157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2149346" y="4148941"/>
              <a:ext cx="18558" cy="7159"/>
            </a:xfrm>
            <a:custGeom>
              <a:avLst/>
              <a:gdLst/>
              <a:ahLst/>
              <a:cxnLst/>
              <a:rect l="l" t="t" r="r" b="b"/>
              <a:pathLst>
                <a:path w="697" h="267" extrusionOk="0">
                  <a:moveTo>
                    <a:pt x="96" y="0"/>
                  </a:moveTo>
                  <a:cubicBezTo>
                    <a:pt x="63" y="0"/>
                    <a:pt x="23" y="30"/>
                    <a:pt x="0" y="76"/>
                  </a:cubicBezTo>
                  <a:cubicBezTo>
                    <a:pt x="0" y="140"/>
                    <a:pt x="32" y="203"/>
                    <a:pt x="63" y="203"/>
                  </a:cubicBezTo>
                  <a:cubicBezTo>
                    <a:pt x="158" y="235"/>
                    <a:pt x="253" y="266"/>
                    <a:pt x="349" y="266"/>
                  </a:cubicBezTo>
                  <a:cubicBezTo>
                    <a:pt x="475" y="266"/>
                    <a:pt x="570" y="235"/>
                    <a:pt x="665" y="203"/>
                  </a:cubicBezTo>
                  <a:cubicBezTo>
                    <a:pt x="697" y="171"/>
                    <a:pt x="697" y="108"/>
                    <a:pt x="697" y="76"/>
                  </a:cubicBezTo>
                  <a:cubicBezTo>
                    <a:pt x="674" y="30"/>
                    <a:pt x="650" y="0"/>
                    <a:pt x="615" y="0"/>
                  </a:cubicBezTo>
                  <a:cubicBezTo>
                    <a:pt x="602" y="0"/>
                    <a:pt x="587" y="4"/>
                    <a:pt x="570" y="13"/>
                  </a:cubicBezTo>
                  <a:cubicBezTo>
                    <a:pt x="491" y="29"/>
                    <a:pt x="420" y="37"/>
                    <a:pt x="349" y="37"/>
                  </a:cubicBezTo>
                  <a:cubicBezTo>
                    <a:pt x="277" y="37"/>
                    <a:pt x="206" y="29"/>
                    <a:pt x="127" y="13"/>
                  </a:cubicBezTo>
                  <a:cubicBezTo>
                    <a:pt x="118" y="4"/>
                    <a:pt x="108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1" name="Google Shape;1441;p43"/>
          <p:cNvSpPr/>
          <p:nvPr/>
        </p:nvSpPr>
        <p:spPr>
          <a:xfrm>
            <a:off x="2224397" y="2279057"/>
            <a:ext cx="422454" cy="502917"/>
          </a:xfrm>
          <a:custGeom>
            <a:avLst/>
            <a:gdLst/>
            <a:ahLst/>
            <a:cxnLst/>
            <a:rect l="l" t="t" r="r" b="b"/>
            <a:pathLst>
              <a:path w="15709" h="18630" extrusionOk="0">
                <a:moveTo>
                  <a:pt x="2249" y="1687"/>
                </a:moveTo>
                <a:cubicBezTo>
                  <a:pt x="2059" y="1813"/>
                  <a:pt x="1901" y="2003"/>
                  <a:pt x="1742" y="2193"/>
                </a:cubicBezTo>
                <a:cubicBezTo>
                  <a:pt x="1742" y="2162"/>
                  <a:pt x="1711" y="2130"/>
                  <a:pt x="1647" y="2098"/>
                </a:cubicBezTo>
                <a:cubicBezTo>
                  <a:pt x="1552" y="2067"/>
                  <a:pt x="1457" y="2067"/>
                  <a:pt x="1331" y="2067"/>
                </a:cubicBezTo>
                <a:lnTo>
                  <a:pt x="1172" y="2067"/>
                </a:lnTo>
                <a:cubicBezTo>
                  <a:pt x="1521" y="1877"/>
                  <a:pt x="1901" y="1718"/>
                  <a:pt x="2249" y="1687"/>
                </a:cubicBezTo>
                <a:close/>
                <a:moveTo>
                  <a:pt x="6398" y="2035"/>
                </a:moveTo>
                <a:cubicBezTo>
                  <a:pt x="6398" y="2130"/>
                  <a:pt x="6366" y="2193"/>
                  <a:pt x="6366" y="2288"/>
                </a:cubicBezTo>
                <a:lnTo>
                  <a:pt x="5923" y="2288"/>
                </a:lnTo>
                <a:cubicBezTo>
                  <a:pt x="5923" y="2257"/>
                  <a:pt x="5923" y="2193"/>
                  <a:pt x="5923" y="2130"/>
                </a:cubicBezTo>
                <a:lnTo>
                  <a:pt x="5986" y="2130"/>
                </a:lnTo>
                <a:cubicBezTo>
                  <a:pt x="6144" y="2130"/>
                  <a:pt x="6303" y="2098"/>
                  <a:pt x="6398" y="2035"/>
                </a:cubicBezTo>
                <a:close/>
                <a:moveTo>
                  <a:pt x="7506" y="1338"/>
                </a:moveTo>
                <a:cubicBezTo>
                  <a:pt x="7664" y="1338"/>
                  <a:pt x="7791" y="1370"/>
                  <a:pt x="7886" y="1465"/>
                </a:cubicBezTo>
                <a:cubicBezTo>
                  <a:pt x="8139" y="1750"/>
                  <a:pt x="8171" y="2257"/>
                  <a:pt x="8171" y="2605"/>
                </a:cubicBezTo>
                <a:cubicBezTo>
                  <a:pt x="7854" y="2542"/>
                  <a:pt x="7506" y="2510"/>
                  <a:pt x="7126" y="2510"/>
                </a:cubicBezTo>
                <a:cubicBezTo>
                  <a:pt x="7031" y="2510"/>
                  <a:pt x="6904" y="2510"/>
                  <a:pt x="6809" y="2542"/>
                </a:cubicBezTo>
                <a:lnTo>
                  <a:pt x="6683" y="2542"/>
                </a:lnTo>
                <a:cubicBezTo>
                  <a:pt x="6683" y="2225"/>
                  <a:pt x="6778" y="1813"/>
                  <a:pt x="6999" y="1560"/>
                </a:cubicBezTo>
                <a:cubicBezTo>
                  <a:pt x="7126" y="1402"/>
                  <a:pt x="7316" y="1338"/>
                  <a:pt x="7506" y="1338"/>
                </a:cubicBezTo>
                <a:close/>
                <a:moveTo>
                  <a:pt x="5954" y="2573"/>
                </a:moveTo>
                <a:cubicBezTo>
                  <a:pt x="6018" y="2573"/>
                  <a:pt x="6081" y="2587"/>
                  <a:pt x="6144" y="2587"/>
                </a:cubicBezTo>
                <a:cubicBezTo>
                  <a:pt x="6176" y="2587"/>
                  <a:pt x="6208" y="2584"/>
                  <a:pt x="6239" y="2573"/>
                </a:cubicBezTo>
                <a:lnTo>
                  <a:pt x="6239" y="2573"/>
                </a:lnTo>
                <a:cubicBezTo>
                  <a:pt x="6144" y="2605"/>
                  <a:pt x="6018" y="2605"/>
                  <a:pt x="5923" y="2637"/>
                </a:cubicBezTo>
                <a:cubicBezTo>
                  <a:pt x="5923" y="2605"/>
                  <a:pt x="5923" y="2605"/>
                  <a:pt x="5923" y="2573"/>
                </a:cubicBezTo>
                <a:close/>
                <a:moveTo>
                  <a:pt x="7443" y="356"/>
                </a:moveTo>
                <a:cubicBezTo>
                  <a:pt x="7918" y="388"/>
                  <a:pt x="8298" y="578"/>
                  <a:pt x="8583" y="927"/>
                </a:cubicBezTo>
                <a:cubicBezTo>
                  <a:pt x="8963" y="1402"/>
                  <a:pt x="9089" y="2098"/>
                  <a:pt x="8963" y="2795"/>
                </a:cubicBezTo>
                <a:cubicBezTo>
                  <a:pt x="8804" y="2763"/>
                  <a:pt x="8678" y="2700"/>
                  <a:pt x="8519" y="2668"/>
                </a:cubicBezTo>
                <a:cubicBezTo>
                  <a:pt x="8583" y="2225"/>
                  <a:pt x="8456" y="1623"/>
                  <a:pt x="8139" y="1275"/>
                </a:cubicBezTo>
                <a:cubicBezTo>
                  <a:pt x="7981" y="1085"/>
                  <a:pt x="7759" y="958"/>
                  <a:pt x="7506" y="958"/>
                </a:cubicBezTo>
                <a:cubicBezTo>
                  <a:pt x="7189" y="990"/>
                  <a:pt x="6904" y="1117"/>
                  <a:pt x="6714" y="1402"/>
                </a:cubicBezTo>
                <a:cubicBezTo>
                  <a:pt x="6619" y="1497"/>
                  <a:pt x="6524" y="1655"/>
                  <a:pt x="6461" y="1813"/>
                </a:cubicBezTo>
                <a:cubicBezTo>
                  <a:pt x="6438" y="1767"/>
                  <a:pt x="6398" y="1737"/>
                  <a:pt x="6353" y="1737"/>
                </a:cubicBezTo>
                <a:cubicBezTo>
                  <a:pt x="6337" y="1737"/>
                  <a:pt x="6320" y="1741"/>
                  <a:pt x="6303" y="1750"/>
                </a:cubicBezTo>
                <a:cubicBezTo>
                  <a:pt x="6176" y="1782"/>
                  <a:pt x="6081" y="1845"/>
                  <a:pt x="5954" y="1845"/>
                </a:cubicBezTo>
                <a:cubicBezTo>
                  <a:pt x="5986" y="1750"/>
                  <a:pt x="5986" y="1687"/>
                  <a:pt x="6018" y="1592"/>
                </a:cubicBezTo>
                <a:cubicBezTo>
                  <a:pt x="6097" y="1607"/>
                  <a:pt x="6168" y="1615"/>
                  <a:pt x="6239" y="1615"/>
                </a:cubicBezTo>
                <a:cubicBezTo>
                  <a:pt x="6311" y="1615"/>
                  <a:pt x="6382" y="1607"/>
                  <a:pt x="6461" y="1592"/>
                </a:cubicBezTo>
                <a:cubicBezTo>
                  <a:pt x="6556" y="1592"/>
                  <a:pt x="6619" y="1528"/>
                  <a:pt x="6619" y="1465"/>
                </a:cubicBezTo>
                <a:cubicBezTo>
                  <a:pt x="6619" y="1370"/>
                  <a:pt x="6556" y="1307"/>
                  <a:pt x="6461" y="1307"/>
                </a:cubicBezTo>
                <a:cubicBezTo>
                  <a:pt x="6413" y="1291"/>
                  <a:pt x="6358" y="1283"/>
                  <a:pt x="6299" y="1283"/>
                </a:cubicBezTo>
                <a:cubicBezTo>
                  <a:pt x="6239" y="1283"/>
                  <a:pt x="6176" y="1291"/>
                  <a:pt x="6113" y="1307"/>
                </a:cubicBezTo>
                <a:cubicBezTo>
                  <a:pt x="6113" y="1243"/>
                  <a:pt x="6144" y="1212"/>
                  <a:pt x="6176" y="1180"/>
                </a:cubicBezTo>
                <a:lnTo>
                  <a:pt x="6714" y="1180"/>
                </a:lnTo>
                <a:cubicBezTo>
                  <a:pt x="6809" y="1148"/>
                  <a:pt x="6873" y="1085"/>
                  <a:pt x="6873" y="990"/>
                </a:cubicBezTo>
                <a:cubicBezTo>
                  <a:pt x="6873" y="927"/>
                  <a:pt x="6809" y="863"/>
                  <a:pt x="6714" y="831"/>
                </a:cubicBezTo>
                <a:lnTo>
                  <a:pt x="6588" y="831"/>
                </a:lnTo>
                <a:cubicBezTo>
                  <a:pt x="6653" y="822"/>
                  <a:pt x="6717" y="818"/>
                  <a:pt x="6784" y="818"/>
                </a:cubicBezTo>
                <a:cubicBezTo>
                  <a:pt x="6945" y="818"/>
                  <a:pt x="7114" y="841"/>
                  <a:pt x="7316" y="863"/>
                </a:cubicBezTo>
                <a:cubicBezTo>
                  <a:pt x="7333" y="869"/>
                  <a:pt x="7349" y="871"/>
                  <a:pt x="7364" y="871"/>
                </a:cubicBezTo>
                <a:cubicBezTo>
                  <a:pt x="7432" y="871"/>
                  <a:pt x="7480" y="815"/>
                  <a:pt x="7506" y="736"/>
                </a:cubicBezTo>
                <a:cubicBezTo>
                  <a:pt x="7506" y="673"/>
                  <a:pt x="7474" y="578"/>
                  <a:pt x="7379" y="546"/>
                </a:cubicBezTo>
                <a:cubicBezTo>
                  <a:pt x="7245" y="524"/>
                  <a:pt x="7095" y="502"/>
                  <a:pt x="6940" y="502"/>
                </a:cubicBezTo>
                <a:cubicBezTo>
                  <a:pt x="6876" y="502"/>
                  <a:pt x="6811" y="506"/>
                  <a:pt x="6746" y="515"/>
                </a:cubicBezTo>
                <a:cubicBezTo>
                  <a:pt x="6936" y="388"/>
                  <a:pt x="7189" y="356"/>
                  <a:pt x="7443" y="356"/>
                </a:cubicBezTo>
                <a:close/>
                <a:moveTo>
                  <a:pt x="3212" y="842"/>
                </a:moveTo>
                <a:cubicBezTo>
                  <a:pt x="3664" y="842"/>
                  <a:pt x="4098" y="968"/>
                  <a:pt x="4466" y="1243"/>
                </a:cubicBezTo>
                <a:cubicBezTo>
                  <a:pt x="4941" y="1592"/>
                  <a:pt x="5258" y="2162"/>
                  <a:pt x="5321" y="2795"/>
                </a:cubicBezTo>
                <a:cubicBezTo>
                  <a:pt x="5131" y="2858"/>
                  <a:pt x="4941" y="2953"/>
                  <a:pt x="4719" y="3048"/>
                </a:cubicBezTo>
                <a:cubicBezTo>
                  <a:pt x="4592" y="2352"/>
                  <a:pt x="4149" y="1782"/>
                  <a:pt x="3484" y="1497"/>
                </a:cubicBezTo>
                <a:cubicBezTo>
                  <a:pt x="3199" y="1402"/>
                  <a:pt x="2882" y="1338"/>
                  <a:pt x="2534" y="1338"/>
                </a:cubicBezTo>
                <a:cubicBezTo>
                  <a:pt x="2217" y="1338"/>
                  <a:pt x="1901" y="1402"/>
                  <a:pt x="1584" y="1528"/>
                </a:cubicBezTo>
                <a:cubicBezTo>
                  <a:pt x="1901" y="1212"/>
                  <a:pt x="2281" y="1022"/>
                  <a:pt x="2692" y="895"/>
                </a:cubicBezTo>
                <a:cubicBezTo>
                  <a:pt x="2866" y="860"/>
                  <a:pt x="3041" y="842"/>
                  <a:pt x="3212" y="842"/>
                </a:cubicBezTo>
                <a:close/>
                <a:moveTo>
                  <a:pt x="1647" y="2383"/>
                </a:moveTo>
                <a:cubicBezTo>
                  <a:pt x="1584" y="2478"/>
                  <a:pt x="1552" y="2605"/>
                  <a:pt x="1489" y="2700"/>
                </a:cubicBezTo>
                <a:cubicBezTo>
                  <a:pt x="1457" y="2827"/>
                  <a:pt x="1426" y="2953"/>
                  <a:pt x="1394" y="3080"/>
                </a:cubicBezTo>
                <a:cubicBezTo>
                  <a:pt x="1394" y="3017"/>
                  <a:pt x="1331" y="2985"/>
                  <a:pt x="1267" y="2985"/>
                </a:cubicBezTo>
                <a:cubicBezTo>
                  <a:pt x="1077" y="2985"/>
                  <a:pt x="887" y="3017"/>
                  <a:pt x="697" y="3048"/>
                </a:cubicBezTo>
                <a:cubicBezTo>
                  <a:pt x="729" y="2953"/>
                  <a:pt x="760" y="2858"/>
                  <a:pt x="792" y="2732"/>
                </a:cubicBezTo>
                <a:lnTo>
                  <a:pt x="1236" y="2732"/>
                </a:lnTo>
                <a:cubicBezTo>
                  <a:pt x="1299" y="2732"/>
                  <a:pt x="1362" y="2668"/>
                  <a:pt x="1362" y="2605"/>
                </a:cubicBezTo>
                <a:cubicBezTo>
                  <a:pt x="1362" y="2510"/>
                  <a:pt x="1331" y="2447"/>
                  <a:pt x="1236" y="2447"/>
                </a:cubicBezTo>
                <a:cubicBezTo>
                  <a:pt x="1172" y="2447"/>
                  <a:pt x="1109" y="2433"/>
                  <a:pt x="1046" y="2433"/>
                </a:cubicBezTo>
                <a:cubicBezTo>
                  <a:pt x="1014" y="2433"/>
                  <a:pt x="982" y="2436"/>
                  <a:pt x="951" y="2447"/>
                </a:cubicBezTo>
                <a:cubicBezTo>
                  <a:pt x="951" y="2415"/>
                  <a:pt x="951" y="2415"/>
                  <a:pt x="951" y="2415"/>
                </a:cubicBezTo>
                <a:cubicBezTo>
                  <a:pt x="1077" y="2383"/>
                  <a:pt x="1236" y="2383"/>
                  <a:pt x="1362" y="2383"/>
                </a:cubicBezTo>
                <a:close/>
                <a:moveTo>
                  <a:pt x="1362" y="3238"/>
                </a:moveTo>
                <a:cubicBezTo>
                  <a:pt x="1331" y="3365"/>
                  <a:pt x="1299" y="3492"/>
                  <a:pt x="1299" y="3650"/>
                </a:cubicBezTo>
                <a:cubicBezTo>
                  <a:pt x="1267" y="3587"/>
                  <a:pt x="1236" y="3555"/>
                  <a:pt x="1172" y="3555"/>
                </a:cubicBezTo>
                <a:cubicBezTo>
                  <a:pt x="982" y="3555"/>
                  <a:pt x="760" y="3587"/>
                  <a:pt x="570" y="3650"/>
                </a:cubicBezTo>
                <a:cubicBezTo>
                  <a:pt x="602" y="3523"/>
                  <a:pt x="602" y="3428"/>
                  <a:pt x="634" y="3333"/>
                </a:cubicBezTo>
                <a:cubicBezTo>
                  <a:pt x="665" y="3333"/>
                  <a:pt x="729" y="3333"/>
                  <a:pt x="760" y="3302"/>
                </a:cubicBezTo>
                <a:lnTo>
                  <a:pt x="792" y="3302"/>
                </a:lnTo>
                <a:cubicBezTo>
                  <a:pt x="803" y="3312"/>
                  <a:pt x="817" y="3316"/>
                  <a:pt x="832" y="3316"/>
                </a:cubicBezTo>
                <a:cubicBezTo>
                  <a:pt x="863" y="3316"/>
                  <a:pt x="898" y="3302"/>
                  <a:pt x="919" y="3302"/>
                </a:cubicBezTo>
                <a:cubicBezTo>
                  <a:pt x="1046" y="3270"/>
                  <a:pt x="1141" y="3270"/>
                  <a:pt x="1267" y="3270"/>
                </a:cubicBezTo>
                <a:cubicBezTo>
                  <a:pt x="1299" y="3270"/>
                  <a:pt x="1331" y="3270"/>
                  <a:pt x="1362" y="3238"/>
                </a:cubicBezTo>
                <a:close/>
                <a:moveTo>
                  <a:pt x="12601" y="892"/>
                </a:moveTo>
                <a:cubicBezTo>
                  <a:pt x="13108" y="892"/>
                  <a:pt x="13590" y="1120"/>
                  <a:pt x="14030" y="1560"/>
                </a:cubicBezTo>
                <a:cubicBezTo>
                  <a:pt x="14347" y="1877"/>
                  <a:pt x="14600" y="2225"/>
                  <a:pt x="14758" y="2668"/>
                </a:cubicBezTo>
                <a:cubicBezTo>
                  <a:pt x="14360" y="2147"/>
                  <a:pt x="13783" y="1685"/>
                  <a:pt x="12942" y="1685"/>
                </a:cubicBezTo>
                <a:cubicBezTo>
                  <a:pt x="12914" y="1685"/>
                  <a:pt x="12886" y="1686"/>
                  <a:pt x="12858" y="1687"/>
                </a:cubicBezTo>
                <a:cubicBezTo>
                  <a:pt x="11591" y="1750"/>
                  <a:pt x="10800" y="2732"/>
                  <a:pt x="10451" y="3713"/>
                </a:cubicBezTo>
                <a:cubicBezTo>
                  <a:pt x="10230" y="3492"/>
                  <a:pt x="9976" y="3333"/>
                  <a:pt x="9723" y="3175"/>
                </a:cubicBezTo>
                <a:cubicBezTo>
                  <a:pt x="10198" y="2225"/>
                  <a:pt x="11148" y="1117"/>
                  <a:pt x="12256" y="927"/>
                </a:cubicBezTo>
                <a:cubicBezTo>
                  <a:pt x="12372" y="903"/>
                  <a:pt x="12488" y="892"/>
                  <a:pt x="12601" y="892"/>
                </a:cubicBezTo>
                <a:close/>
                <a:moveTo>
                  <a:pt x="2787" y="1687"/>
                </a:moveTo>
                <a:cubicBezTo>
                  <a:pt x="3547" y="1813"/>
                  <a:pt x="4181" y="2383"/>
                  <a:pt x="4434" y="3207"/>
                </a:cubicBezTo>
                <a:cubicBezTo>
                  <a:pt x="3421" y="3777"/>
                  <a:pt x="2629" y="4695"/>
                  <a:pt x="2027" y="5930"/>
                </a:cubicBezTo>
                <a:cubicBezTo>
                  <a:pt x="1521" y="4663"/>
                  <a:pt x="1299" y="2542"/>
                  <a:pt x="2787" y="1687"/>
                </a:cubicBezTo>
                <a:close/>
                <a:moveTo>
                  <a:pt x="1299" y="3780"/>
                </a:moveTo>
                <a:cubicBezTo>
                  <a:pt x="1268" y="4634"/>
                  <a:pt x="1489" y="5551"/>
                  <a:pt x="1806" y="6247"/>
                </a:cubicBezTo>
                <a:lnTo>
                  <a:pt x="760" y="6247"/>
                </a:lnTo>
                <a:cubicBezTo>
                  <a:pt x="729" y="6120"/>
                  <a:pt x="729" y="5994"/>
                  <a:pt x="697" y="5899"/>
                </a:cubicBezTo>
                <a:lnTo>
                  <a:pt x="1267" y="5899"/>
                </a:lnTo>
                <a:cubicBezTo>
                  <a:pt x="1362" y="5899"/>
                  <a:pt x="1426" y="5835"/>
                  <a:pt x="1426" y="5740"/>
                </a:cubicBezTo>
                <a:cubicBezTo>
                  <a:pt x="1426" y="5677"/>
                  <a:pt x="1362" y="5613"/>
                  <a:pt x="1267" y="5613"/>
                </a:cubicBezTo>
                <a:lnTo>
                  <a:pt x="634" y="5613"/>
                </a:lnTo>
                <a:cubicBezTo>
                  <a:pt x="634" y="5518"/>
                  <a:pt x="602" y="5392"/>
                  <a:pt x="602" y="5297"/>
                </a:cubicBezTo>
                <a:lnTo>
                  <a:pt x="1077" y="5297"/>
                </a:lnTo>
                <a:cubicBezTo>
                  <a:pt x="1141" y="5297"/>
                  <a:pt x="1204" y="5233"/>
                  <a:pt x="1204" y="5170"/>
                </a:cubicBezTo>
                <a:cubicBezTo>
                  <a:pt x="1204" y="5075"/>
                  <a:pt x="1141" y="5043"/>
                  <a:pt x="1077" y="5012"/>
                </a:cubicBezTo>
                <a:lnTo>
                  <a:pt x="570" y="5012"/>
                </a:lnTo>
                <a:cubicBezTo>
                  <a:pt x="539" y="4917"/>
                  <a:pt x="539" y="4822"/>
                  <a:pt x="539" y="4695"/>
                </a:cubicBezTo>
                <a:cubicBezTo>
                  <a:pt x="602" y="4695"/>
                  <a:pt x="665" y="4727"/>
                  <a:pt x="729" y="4727"/>
                </a:cubicBezTo>
                <a:cubicBezTo>
                  <a:pt x="856" y="4727"/>
                  <a:pt x="982" y="4695"/>
                  <a:pt x="1109" y="4663"/>
                </a:cubicBezTo>
                <a:cubicBezTo>
                  <a:pt x="1204" y="4632"/>
                  <a:pt x="1236" y="4568"/>
                  <a:pt x="1204" y="4505"/>
                </a:cubicBezTo>
                <a:cubicBezTo>
                  <a:pt x="1204" y="4410"/>
                  <a:pt x="1141" y="4378"/>
                  <a:pt x="1046" y="4378"/>
                </a:cubicBezTo>
                <a:cubicBezTo>
                  <a:pt x="934" y="4401"/>
                  <a:pt x="822" y="4423"/>
                  <a:pt x="698" y="4423"/>
                </a:cubicBezTo>
                <a:cubicBezTo>
                  <a:pt x="647" y="4423"/>
                  <a:pt x="594" y="4419"/>
                  <a:pt x="539" y="4410"/>
                </a:cubicBezTo>
                <a:cubicBezTo>
                  <a:pt x="539" y="4252"/>
                  <a:pt x="539" y="4093"/>
                  <a:pt x="539" y="3935"/>
                </a:cubicBezTo>
                <a:lnTo>
                  <a:pt x="602" y="3935"/>
                </a:lnTo>
                <a:cubicBezTo>
                  <a:pt x="792" y="3903"/>
                  <a:pt x="1014" y="3872"/>
                  <a:pt x="1204" y="3840"/>
                </a:cubicBezTo>
                <a:cubicBezTo>
                  <a:pt x="1265" y="3840"/>
                  <a:pt x="1297" y="3811"/>
                  <a:pt x="1299" y="3780"/>
                </a:cubicBezTo>
                <a:close/>
                <a:moveTo>
                  <a:pt x="2281" y="6215"/>
                </a:moveTo>
                <a:cubicBezTo>
                  <a:pt x="2439" y="6215"/>
                  <a:pt x="2597" y="6215"/>
                  <a:pt x="2756" y="6247"/>
                </a:cubicBezTo>
                <a:lnTo>
                  <a:pt x="2851" y="6247"/>
                </a:lnTo>
                <a:cubicBezTo>
                  <a:pt x="2661" y="6564"/>
                  <a:pt x="2471" y="6880"/>
                  <a:pt x="2344" y="7197"/>
                </a:cubicBezTo>
                <a:cubicBezTo>
                  <a:pt x="2312" y="7134"/>
                  <a:pt x="2281" y="7102"/>
                  <a:pt x="2217" y="7102"/>
                </a:cubicBezTo>
                <a:cubicBezTo>
                  <a:pt x="2186" y="7091"/>
                  <a:pt x="2154" y="7088"/>
                  <a:pt x="2122" y="7088"/>
                </a:cubicBezTo>
                <a:cubicBezTo>
                  <a:pt x="2059" y="7088"/>
                  <a:pt x="1996" y="7102"/>
                  <a:pt x="1932" y="7102"/>
                </a:cubicBezTo>
                <a:cubicBezTo>
                  <a:pt x="1964" y="7007"/>
                  <a:pt x="1996" y="6880"/>
                  <a:pt x="2059" y="6754"/>
                </a:cubicBezTo>
                <a:cubicBezTo>
                  <a:pt x="2186" y="6722"/>
                  <a:pt x="2312" y="6722"/>
                  <a:pt x="2439" y="6722"/>
                </a:cubicBezTo>
                <a:lnTo>
                  <a:pt x="2471" y="6722"/>
                </a:lnTo>
                <a:cubicBezTo>
                  <a:pt x="2534" y="6722"/>
                  <a:pt x="2597" y="6659"/>
                  <a:pt x="2597" y="6595"/>
                </a:cubicBezTo>
                <a:cubicBezTo>
                  <a:pt x="2597" y="6532"/>
                  <a:pt x="2566" y="6469"/>
                  <a:pt x="2471" y="6437"/>
                </a:cubicBezTo>
                <a:lnTo>
                  <a:pt x="2186" y="6437"/>
                </a:lnTo>
                <a:cubicBezTo>
                  <a:pt x="2217" y="6374"/>
                  <a:pt x="2249" y="6279"/>
                  <a:pt x="2281" y="6215"/>
                </a:cubicBezTo>
                <a:close/>
                <a:moveTo>
                  <a:pt x="824" y="6532"/>
                </a:moveTo>
                <a:cubicBezTo>
                  <a:pt x="1014" y="6532"/>
                  <a:pt x="1218" y="6546"/>
                  <a:pt x="1427" y="6546"/>
                </a:cubicBezTo>
                <a:cubicBezTo>
                  <a:pt x="1531" y="6546"/>
                  <a:pt x="1637" y="6542"/>
                  <a:pt x="1742" y="6532"/>
                </a:cubicBezTo>
                <a:lnTo>
                  <a:pt x="1742" y="6532"/>
                </a:lnTo>
                <a:cubicBezTo>
                  <a:pt x="1616" y="6849"/>
                  <a:pt x="1521" y="7165"/>
                  <a:pt x="1394" y="7514"/>
                </a:cubicBezTo>
                <a:cubicBezTo>
                  <a:pt x="1394" y="7514"/>
                  <a:pt x="1362" y="7482"/>
                  <a:pt x="1331" y="7482"/>
                </a:cubicBezTo>
                <a:lnTo>
                  <a:pt x="1046" y="7482"/>
                </a:lnTo>
                <a:cubicBezTo>
                  <a:pt x="1014" y="7355"/>
                  <a:pt x="982" y="7229"/>
                  <a:pt x="951" y="7102"/>
                </a:cubicBezTo>
                <a:lnTo>
                  <a:pt x="1362" y="7102"/>
                </a:lnTo>
                <a:cubicBezTo>
                  <a:pt x="1457" y="7102"/>
                  <a:pt x="1489" y="7039"/>
                  <a:pt x="1489" y="6975"/>
                </a:cubicBezTo>
                <a:cubicBezTo>
                  <a:pt x="1489" y="6912"/>
                  <a:pt x="1457" y="6849"/>
                  <a:pt x="1362" y="6849"/>
                </a:cubicBezTo>
                <a:lnTo>
                  <a:pt x="887" y="6849"/>
                </a:lnTo>
                <a:cubicBezTo>
                  <a:pt x="856" y="6754"/>
                  <a:pt x="856" y="6627"/>
                  <a:pt x="824" y="6532"/>
                </a:cubicBezTo>
                <a:close/>
                <a:moveTo>
                  <a:pt x="2249" y="7355"/>
                </a:moveTo>
                <a:cubicBezTo>
                  <a:pt x="2217" y="7482"/>
                  <a:pt x="2154" y="7577"/>
                  <a:pt x="2122" y="7704"/>
                </a:cubicBezTo>
                <a:cubicBezTo>
                  <a:pt x="2101" y="7704"/>
                  <a:pt x="2080" y="7690"/>
                  <a:pt x="2068" y="7690"/>
                </a:cubicBezTo>
                <a:cubicBezTo>
                  <a:pt x="2062" y="7690"/>
                  <a:pt x="2059" y="7693"/>
                  <a:pt x="2059" y="7704"/>
                </a:cubicBezTo>
                <a:cubicBezTo>
                  <a:pt x="1932" y="7704"/>
                  <a:pt x="1837" y="7735"/>
                  <a:pt x="1711" y="7735"/>
                </a:cubicBezTo>
                <a:cubicBezTo>
                  <a:pt x="1742" y="7640"/>
                  <a:pt x="1774" y="7514"/>
                  <a:pt x="1806" y="7419"/>
                </a:cubicBezTo>
                <a:cubicBezTo>
                  <a:pt x="1932" y="7387"/>
                  <a:pt x="2059" y="7387"/>
                  <a:pt x="2217" y="7355"/>
                </a:cubicBezTo>
                <a:close/>
                <a:moveTo>
                  <a:pt x="1324" y="7767"/>
                </a:moveTo>
                <a:cubicBezTo>
                  <a:pt x="1295" y="7911"/>
                  <a:pt x="1265" y="8031"/>
                  <a:pt x="1236" y="8179"/>
                </a:cubicBezTo>
                <a:cubicBezTo>
                  <a:pt x="1204" y="8052"/>
                  <a:pt x="1172" y="7894"/>
                  <a:pt x="1109" y="7767"/>
                </a:cubicBezTo>
                <a:close/>
                <a:moveTo>
                  <a:pt x="1996" y="7989"/>
                </a:moveTo>
                <a:lnTo>
                  <a:pt x="1996" y="7989"/>
                </a:lnTo>
                <a:cubicBezTo>
                  <a:pt x="1932" y="8147"/>
                  <a:pt x="1901" y="8337"/>
                  <a:pt x="1837" y="8495"/>
                </a:cubicBezTo>
                <a:cubicBezTo>
                  <a:pt x="1837" y="8495"/>
                  <a:pt x="1837" y="8464"/>
                  <a:pt x="1837" y="8464"/>
                </a:cubicBezTo>
                <a:cubicBezTo>
                  <a:pt x="1814" y="8417"/>
                  <a:pt x="1774" y="8388"/>
                  <a:pt x="1729" y="8388"/>
                </a:cubicBezTo>
                <a:cubicBezTo>
                  <a:pt x="1713" y="8388"/>
                  <a:pt x="1696" y="8392"/>
                  <a:pt x="1679" y="8400"/>
                </a:cubicBezTo>
                <a:cubicBezTo>
                  <a:pt x="1616" y="8400"/>
                  <a:pt x="1584" y="8432"/>
                  <a:pt x="1552" y="8432"/>
                </a:cubicBezTo>
                <a:cubicBezTo>
                  <a:pt x="1584" y="8305"/>
                  <a:pt x="1616" y="8179"/>
                  <a:pt x="1647" y="8052"/>
                </a:cubicBezTo>
                <a:lnTo>
                  <a:pt x="1711" y="8020"/>
                </a:lnTo>
                <a:cubicBezTo>
                  <a:pt x="1806" y="8020"/>
                  <a:pt x="1901" y="8020"/>
                  <a:pt x="1996" y="7989"/>
                </a:cubicBezTo>
                <a:close/>
                <a:moveTo>
                  <a:pt x="11211" y="9160"/>
                </a:moveTo>
                <a:cubicBezTo>
                  <a:pt x="11243" y="9160"/>
                  <a:pt x="11243" y="9192"/>
                  <a:pt x="11275" y="9192"/>
                </a:cubicBezTo>
                <a:lnTo>
                  <a:pt x="11306" y="9192"/>
                </a:lnTo>
                <a:cubicBezTo>
                  <a:pt x="11306" y="9350"/>
                  <a:pt x="11306" y="9540"/>
                  <a:pt x="11338" y="9730"/>
                </a:cubicBezTo>
                <a:lnTo>
                  <a:pt x="11211" y="9730"/>
                </a:lnTo>
                <a:cubicBezTo>
                  <a:pt x="11180" y="9540"/>
                  <a:pt x="11211" y="9350"/>
                  <a:pt x="11211" y="9160"/>
                </a:cubicBezTo>
                <a:close/>
                <a:moveTo>
                  <a:pt x="12925" y="2055"/>
                </a:moveTo>
                <a:cubicBezTo>
                  <a:pt x="12996" y="2055"/>
                  <a:pt x="13068" y="2059"/>
                  <a:pt x="13143" y="2067"/>
                </a:cubicBezTo>
                <a:cubicBezTo>
                  <a:pt x="13555" y="2130"/>
                  <a:pt x="13903" y="2288"/>
                  <a:pt x="14188" y="2573"/>
                </a:cubicBezTo>
                <a:cubicBezTo>
                  <a:pt x="14727" y="5233"/>
                  <a:pt x="13523" y="8084"/>
                  <a:pt x="12320" y="10364"/>
                </a:cubicBezTo>
                <a:cubicBezTo>
                  <a:pt x="12351" y="7324"/>
                  <a:pt x="11813" y="5202"/>
                  <a:pt x="10673" y="3967"/>
                </a:cubicBezTo>
                <a:cubicBezTo>
                  <a:pt x="10854" y="3484"/>
                  <a:pt x="11522" y="2055"/>
                  <a:pt x="12925" y="2055"/>
                </a:cubicBezTo>
                <a:close/>
                <a:moveTo>
                  <a:pt x="3009" y="10142"/>
                </a:moveTo>
                <a:cubicBezTo>
                  <a:pt x="5036" y="10332"/>
                  <a:pt x="7063" y="10427"/>
                  <a:pt x="9058" y="10554"/>
                </a:cubicBezTo>
                <a:lnTo>
                  <a:pt x="9881" y="10586"/>
                </a:lnTo>
                <a:cubicBezTo>
                  <a:pt x="9913" y="10744"/>
                  <a:pt x="9945" y="10902"/>
                  <a:pt x="9945" y="11061"/>
                </a:cubicBezTo>
                <a:cubicBezTo>
                  <a:pt x="9945" y="11156"/>
                  <a:pt x="9913" y="11251"/>
                  <a:pt x="9913" y="11346"/>
                </a:cubicBezTo>
                <a:cubicBezTo>
                  <a:pt x="9881" y="11377"/>
                  <a:pt x="9881" y="11409"/>
                  <a:pt x="9881" y="11472"/>
                </a:cubicBezTo>
                <a:lnTo>
                  <a:pt x="9786" y="11472"/>
                </a:lnTo>
                <a:cubicBezTo>
                  <a:pt x="8879" y="11509"/>
                  <a:pt x="7985" y="11546"/>
                  <a:pt x="7099" y="11546"/>
                </a:cubicBezTo>
                <a:cubicBezTo>
                  <a:pt x="5696" y="11546"/>
                  <a:pt x="4311" y="11454"/>
                  <a:pt x="2914" y="11124"/>
                </a:cubicBezTo>
                <a:cubicBezTo>
                  <a:pt x="2882" y="11092"/>
                  <a:pt x="2882" y="10997"/>
                  <a:pt x="2914" y="10712"/>
                </a:cubicBezTo>
                <a:lnTo>
                  <a:pt x="2914" y="10681"/>
                </a:lnTo>
                <a:cubicBezTo>
                  <a:pt x="2914" y="10491"/>
                  <a:pt x="2977" y="10332"/>
                  <a:pt x="3009" y="10142"/>
                </a:cubicBezTo>
                <a:close/>
                <a:moveTo>
                  <a:pt x="3484" y="11567"/>
                </a:moveTo>
                <a:cubicBezTo>
                  <a:pt x="3516" y="11567"/>
                  <a:pt x="3516" y="11567"/>
                  <a:pt x="3547" y="11599"/>
                </a:cubicBezTo>
                <a:cubicBezTo>
                  <a:pt x="3516" y="11726"/>
                  <a:pt x="3516" y="11884"/>
                  <a:pt x="3516" y="12042"/>
                </a:cubicBezTo>
                <a:cubicBezTo>
                  <a:pt x="3516" y="12042"/>
                  <a:pt x="3484" y="12042"/>
                  <a:pt x="3452" y="12011"/>
                </a:cubicBezTo>
                <a:lnTo>
                  <a:pt x="3389" y="12011"/>
                </a:lnTo>
                <a:cubicBezTo>
                  <a:pt x="3389" y="12011"/>
                  <a:pt x="3389" y="11979"/>
                  <a:pt x="3389" y="11947"/>
                </a:cubicBezTo>
                <a:cubicBezTo>
                  <a:pt x="3421" y="11821"/>
                  <a:pt x="3452" y="11694"/>
                  <a:pt x="3484" y="11567"/>
                </a:cubicBezTo>
                <a:close/>
                <a:moveTo>
                  <a:pt x="14600" y="3112"/>
                </a:moveTo>
                <a:cubicBezTo>
                  <a:pt x="14758" y="3333"/>
                  <a:pt x="14885" y="3587"/>
                  <a:pt x="15043" y="3840"/>
                </a:cubicBezTo>
                <a:cubicBezTo>
                  <a:pt x="15107" y="4473"/>
                  <a:pt x="15075" y="5138"/>
                  <a:pt x="14948" y="5962"/>
                </a:cubicBezTo>
                <a:cubicBezTo>
                  <a:pt x="14537" y="8875"/>
                  <a:pt x="13650" y="11092"/>
                  <a:pt x="12225" y="12707"/>
                </a:cubicBezTo>
                <a:cubicBezTo>
                  <a:pt x="12288" y="12137"/>
                  <a:pt x="12288" y="11599"/>
                  <a:pt x="12320" y="11124"/>
                </a:cubicBezTo>
                <a:cubicBezTo>
                  <a:pt x="14220" y="7830"/>
                  <a:pt x="14980" y="5202"/>
                  <a:pt x="14600" y="3112"/>
                </a:cubicBezTo>
                <a:close/>
                <a:moveTo>
                  <a:pt x="3199" y="11504"/>
                </a:moveTo>
                <a:cubicBezTo>
                  <a:pt x="3167" y="11599"/>
                  <a:pt x="3167" y="11694"/>
                  <a:pt x="3136" y="11789"/>
                </a:cubicBezTo>
                <a:cubicBezTo>
                  <a:pt x="3136" y="11789"/>
                  <a:pt x="3104" y="11821"/>
                  <a:pt x="3104" y="11852"/>
                </a:cubicBezTo>
                <a:cubicBezTo>
                  <a:pt x="3072" y="11916"/>
                  <a:pt x="3041" y="12042"/>
                  <a:pt x="3072" y="12137"/>
                </a:cubicBezTo>
                <a:cubicBezTo>
                  <a:pt x="3136" y="12327"/>
                  <a:pt x="3421" y="12359"/>
                  <a:pt x="3611" y="12391"/>
                </a:cubicBezTo>
                <a:lnTo>
                  <a:pt x="3706" y="12391"/>
                </a:lnTo>
                <a:cubicBezTo>
                  <a:pt x="3737" y="12391"/>
                  <a:pt x="3769" y="12391"/>
                  <a:pt x="3801" y="12359"/>
                </a:cubicBezTo>
                <a:cubicBezTo>
                  <a:pt x="3832" y="12327"/>
                  <a:pt x="3864" y="12264"/>
                  <a:pt x="3864" y="12232"/>
                </a:cubicBezTo>
                <a:cubicBezTo>
                  <a:pt x="3864" y="12137"/>
                  <a:pt x="3864" y="12074"/>
                  <a:pt x="3864" y="11979"/>
                </a:cubicBezTo>
                <a:cubicBezTo>
                  <a:pt x="3864" y="11884"/>
                  <a:pt x="3896" y="11757"/>
                  <a:pt x="3864" y="11662"/>
                </a:cubicBezTo>
                <a:lnTo>
                  <a:pt x="3864" y="11662"/>
                </a:lnTo>
                <a:cubicBezTo>
                  <a:pt x="4844" y="11866"/>
                  <a:pt x="5890" y="11961"/>
                  <a:pt x="7057" y="11961"/>
                </a:cubicBezTo>
                <a:cubicBezTo>
                  <a:pt x="7887" y="11961"/>
                  <a:pt x="8780" y="11913"/>
                  <a:pt x="9755" y="11821"/>
                </a:cubicBezTo>
                <a:lnTo>
                  <a:pt x="9755" y="11916"/>
                </a:lnTo>
                <a:cubicBezTo>
                  <a:pt x="9818" y="12391"/>
                  <a:pt x="9881" y="12834"/>
                  <a:pt x="9881" y="13277"/>
                </a:cubicBezTo>
                <a:lnTo>
                  <a:pt x="9881" y="13372"/>
                </a:lnTo>
                <a:cubicBezTo>
                  <a:pt x="9881" y="13689"/>
                  <a:pt x="9850" y="14449"/>
                  <a:pt x="9596" y="14671"/>
                </a:cubicBezTo>
                <a:cubicBezTo>
                  <a:pt x="8905" y="14715"/>
                  <a:pt x="8276" y="14739"/>
                  <a:pt x="7686" y="14739"/>
                </a:cubicBezTo>
                <a:cubicBezTo>
                  <a:pt x="7004" y="14739"/>
                  <a:pt x="6375" y="14707"/>
                  <a:pt x="5764" y="14639"/>
                </a:cubicBezTo>
                <a:cubicBezTo>
                  <a:pt x="5638" y="14607"/>
                  <a:pt x="5479" y="14607"/>
                  <a:pt x="5289" y="14607"/>
                </a:cubicBezTo>
                <a:cubicBezTo>
                  <a:pt x="4719" y="14544"/>
                  <a:pt x="3927" y="14512"/>
                  <a:pt x="3547" y="14259"/>
                </a:cubicBezTo>
                <a:cubicBezTo>
                  <a:pt x="2661" y="13721"/>
                  <a:pt x="2882" y="12771"/>
                  <a:pt x="3072" y="11884"/>
                </a:cubicBezTo>
                <a:cubicBezTo>
                  <a:pt x="3104" y="11757"/>
                  <a:pt x="3136" y="11631"/>
                  <a:pt x="3136" y="11504"/>
                </a:cubicBezTo>
                <a:close/>
                <a:moveTo>
                  <a:pt x="7158" y="2922"/>
                </a:moveTo>
                <a:cubicBezTo>
                  <a:pt x="7506" y="2922"/>
                  <a:pt x="7854" y="2953"/>
                  <a:pt x="8171" y="3017"/>
                </a:cubicBezTo>
                <a:cubicBezTo>
                  <a:pt x="8171" y="3048"/>
                  <a:pt x="8234" y="3080"/>
                  <a:pt x="8266" y="3112"/>
                </a:cubicBezTo>
                <a:cubicBezTo>
                  <a:pt x="8329" y="3112"/>
                  <a:pt x="8361" y="3112"/>
                  <a:pt x="8393" y="3080"/>
                </a:cubicBezTo>
                <a:cubicBezTo>
                  <a:pt x="12541" y="4093"/>
                  <a:pt x="12066" y="9920"/>
                  <a:pt x="11750" y="13816"/>
                </a:cubicBezTo>
                <a:cubicBezTo>
                  <a:pt x="11718" y="14227"/>
                  <a:pt x="11655" y="14639"/>
                  <a:pt x="11655" y="15019"/>
                </a:cubicBezTo>
                <a:cubicBezTo>
                  <a:pt x="11623" y="15019"/>
                  <a:pt x="11623" y="15019"/>
                  <a:pt x="11623" y="15051"/>
                </a:cubicBezTo>
                <a:cubicBezTo>
                  <a:pt x="10708" y="15567"/>
                  <a:pt x="9360" y="15683"/>
                  <a:pt x="8130" y="15683"/>
                </a:cubicBezTo>
                <a:cubicBezTo>
                  <a:pt x="7699" y="15683"/>
                  <a:pt x="7282" y="15669"/>
                  <a:pt x="6904" y="15653"/>
                </a:cubicBezTo>
                <a:lnTo>
                  <a:pt x="6429" y="15653"/>
                </a:lnTo>
                <a:cubicBezTo>
                  <a:pt x="4656" y="15621"/>
                  <a:pt x="2946" y="15304"/>
                  <a:pt x="1299" y="14734"/>
                </a:cubicBezTo>
                <a:lnTo>
                  <a:pt x="1299" y="14734"/>
                </a:lnTo>
                <a:cubicBezTo>
                  <a:pt x="1742" y="14766"/>
                  <a:pt x="2217" y="14766"/>
                  <a:pt x="2661" y="14797"/>
                </a:cubicBezTo>
                <a:lnTo>
                  <a:pt x="2882" y="14797"/>
                </a:lnTo>
                <a:cubicBezTo>
                  <a:pt x="2977" y="14797"/>
                  <a:pt x="3041" y="14734"/>
                  <a:pt x="3041" y="14639"/>
                </a:cubicBezTo>
                <a:cubicBezTo>
                  <a:pt x="3041" y="14576"/>
                  <a:pt x="2977" y="14481"/>
                  <a:pt x="2882" y="14481"/>
                </a:cubicBezTo>
                <a:cubicBezTo>
                  <a:pt x="2566" y="14481"/>
                  <a:pt x="2217" y="14449"/>
                  <a:pt x="1901" y="14449"/>
                </a:cubicBezTo>
                <a:lnTo>
                  <a:pt x="1267" y="14417"/>
                </a:lnTo>
                <a:cubicBezTo>
                  <a:pt x="1267" y="14386"/>
                  <a:pt x="1267" y="14386"/>
                  <a:pt x="1236" y="14386"/>
                </a:cubicBezTo>
                <a:cubicBezTo>
                  <a:pt x="1236" y="14291"/>
                  <a:pt x="1236" y="14164"/>
                  <a:pt x="1204" y="14037"/>
                </a:cubicBezTo>
                <a:lnTo>
                  <a:pt x="1964" y="14037"/>
                </a:lnTo>
                <a:cubicBezTo>
                  <a:pt x="2027" y="14037"/>
                  <a:pt x="2091" y="13974"/>
                  <a:pt x="2091" y="13879"/>
                </a:cubicBezTo>
                <a:cubicBezTo>
                  <a:pt x="2091" y="13816"/>
                  <a:pt x="2027" y="13752"/>
                  <a:pt x="1964" y="13752"/>
                </a:cubicBezTo>
                <a:cubicBezTo>
                  <a:pt x="1837" y="13737"/>
                  <a:pt x="1711" y="13729"/>
                  <a:pt x="1584" y="13729"/>
                </a:cubicBezTo>
                <a:cubicBezTo>
                  <a:pt x="1457" y="13729"/>
                  <a:pt x="1331" y="13737"/>
                  <a:pt x="1204" y="13752"/>
                </a:cubicBezTo>
                <a:lnTo>
                  <a:pt x="1172" y="13752"/>
                </a:lnTo>
                <a:cubicBezTo>
                  <a:pt x="1172" y="13689"/>
                  <a:pt x="1172" y="13594"/>
                  <a:pt x="1172" y="13531"/>
                </a:cubicBezTo>
                <a:cubicBezTo>
                  <a:pt x="1259" y="13539"/>
                  <a:pt x="1342" y="13543"/>
                  <a:pt x="1423" y="13543"/>
                </a:cubicBezTo>
                <a:cubicBezTo>
                  <a:pt x="1663" y="13543"/>
                  <a:pt x="1877" y="13507"/>
                  <a:pt x="2091" y="13436"/>
                </a:cubicBezTo>
                <a:cubicBezTo>
                  <a:pt x="2154" y="13404"/>
                  <a:pt x="2217" y="13341"/>
                  <a:pt x="2186" y="13277"/>
                </a:cubicBezTo>
                <a:cubicBezTo>
                  <a:pt x="2160" y="13226"/>
                  <a:pt x="2113" y="13174"/>
                  <a:pt x="2062" y="13174"/>
                </a:cubicBezTo>
                <a:cubicBezTo>
                  <a:pt x="2051" y="13174"/>
                  <a:pt x="2039" y="13177"/>
                  <a:pt x="2027" y="13182"/>
                </a:cubicBezTo>
                <a:cubicBezTo>
                  <a:pt x="1795" y="13229"/>
                  <a:pt x="1581" y="13258"/>
                  <a:pt x="1383" y="13258"/>
                </a:cubicBezTo>
                <a:cubicBezTo>
                  <a:pt x="1310" y="13258"/>
                  <a:pt x="1240" y="13254"/>
                  <a:pt x="1172" y="13246"/>
                </a:cubicBezTo>
                <a:cubicBezTo>
                  <a:pt x="1141" y="13151"/>
                  <a:pt x="1141" y="13024"/>
                  <a:pt x="1141" y="12897"/>
                </a:cubicBezTo>
                <a:lnTo>
                  <a:pt x="2059" y="12897"/>
                </a:lnTo>
                <a:cubicBezTo>
                  <a:pt x="2122" y="12897"/>
                  <a:pt x="2186" y="12834"/>
                  <a:pt x="2186" y="12739"/>
                </a:cubicBezTo>
                <a:cubicBezTo>
                  <a:pt x="2186" y="12676"/>
                  <a:pt x="2154" y="12612"/>
                  <a:pt x="2059" y="12612"/>
                </a:cubicBezTo>
                <a:lnTo>
                  <a:pt x="1141" y="12612"/>
                </a:lnTo>
                <a:cubicBezTo>
                  <a:pt x="1141" y="12517"/>
                  <a:pt x="1141" y="12454"/>
                  <a:pt x="1141" y="12359"/>
                </a:cubicBezTo>
                <a:lnTo>
                  <a:pt x="1901" y="12359"/>
                </a:lnTo>
                <a:cubicBezTo>
                  <a:pt x="1996" y="12359"/>
                  <a:pt x="2059" y="12296"/>
                  <a:pt x="2059" y="12201"/>
                </a:cubicBezTo>
                <a:cubicBezTo>
                  <a:pt x="2059" y="12137"/>
                  <a:pt x="1996" y="12074"/>
                  <a:pt x="1901" y="12042"/>
                </a:cubicBezTo>
                <a:cubicBezTo>
                  <a:pt x="1679" y="12042"/>
                  <a:pt x="1457" y="12042"/>
                  <a:pt x="1204" y="12074"/>
                </a:cubicBezTo>
                <a:lnTo>
                  <a:pt x="1141" y="12074"/>
                </a:lnTo>
                <a:cubicBezTo>
                  <a:pt x="1141" y="12011"/>
                  <a:pt x="1141" y="11947"/>
                  <a:pt x="1141" y="11884"/>
                </a:cubicBezTo>
                <a:cubicBezTo>
                  <a:pt x="1267" y="11884"/>
                  <a:pt x="1408" y="11898"/>
                  <a:pt x="1553" y="11898"/>
                </a:cubicBezTo>
                <a:cubicBezTo>
                  <a:pt x="1626" y="11898"/>
                  <a:pt x="1700" y="11894"/>
                  <a:pt x="1774" y="11884"/>
                </a:cubicBezTo>
                <a:cubicBezTo>
                  <a:pt x="1869" y="11852"/>
                  <a:pt x="1901" y="11789"/>
                  <a:pt x="1901" y="11726"/>
                </a:cubicBezTo>
                <a:cubicBezTo>
                  <a:pt x="1901" y="11662"/>
                  <a:pt x="1837" y="11599"/>
                  <a:pt x="1774" y="11599"/>
                </a:cubicBezTo>
                <a:lnTo>
                  <a:pt x="1521" y="11599"/>
                </a:lnTo>
                <a:cubicBezTo>
                  <a:pt x="1394" y="11599"/>
                  <a:pt x="1267" y="11599"/>
                  <a:pt x="1141" y="11567"/>
                </a:cubicBezTo>
                <a:cubicBezTo>
                  <a:pt x="1141" y="11504"/>
                  <a:pt x="1141" y="11409"/>
                  <a:pt x="1141" y="11346"/>
                </a:cubicBezTo>
                <a:cubicBezTo>
                  <a:pt x="1521" y="11368"/>
                  <a:pt x="1870" y="11390"/>
                  <a:pt x="2221" y="11390"/>
                </a:cubicBezTo>
                <a:cubicBezTo>
                  <a:pt x="2367" y="11390"/>
                  <a:pt x="2512" y="11387"/>
                  <a:pt x="2661" y="11377"/>
                </a:cubicBezTo>
                <a:cubicBezTo>
                  <a:pt x="2692" y="11377"/>
                  <a:pt x="2724" y="11377"/>
                  <a:pt x="2756" y="11346"/>
                </a:cubicBezTo>
                <a:cubicBezTo>
                  <a:pt x="2756" y="11377"/>
                  <a:pt x="2787" y="11377"/>
                  <a:pt x="2787" y="11377"/>
                </a:cubicBezTo>
                <a:lnTo>
                  <a:pt x="2882" y="11409"/>
                </a:lnTo>
                <a:cubicBezTo>
                  <a:pt x="2851" y="11504"/>
                  <a:pt x="2819" y="11599"/>
                  <a:pt x="2787" y="11694"/>
                </a:cubicBezTo>
                <a:cubicBezTo>
                  <a:pt x="2502" y="12739"/>
                  <a:pt x="2091" y="14164"/>
                  <a:pt x="3421" y="14576"/>
                </a:cubicBezTo>
                <a:cubicBezTo>
                  <a:pt x="4561" y="14956"/>
                  <a:pt x="5954" y="15114"/>
                  <a:pt x="7538" y="15114"/>
                </a:cubicBezTo>
                <a:cubicBezTo>
                  <a:pt x="8234" y="15114"/>
                  <a:pt x="8963" y="15082"/>
                  <a:pt x="9723" y="15019"/>
                </a:cubicBezTo>
                <a:cubicBezTo>
                  <a:pt x="9786" y="15019"/>
                  <a:pt x="9850" y="14987"/>
                  <a:pt x="9881" y="14924"/>
                </a:cubicBezTo>
                <a:cubicBezTo>
                  <a:pt x="9881" y="14892"/>
                  <a:pt x="9913" y="14861"/>
                  <a:pt x="9913" y="14829"/>
                </a:cubicBezTo>
                <a:cubicBezTo>
                  <a:pt x="10135" y="14607"/>
                  <a:pt x="10166" y="14196"/>
                  <a:pt x="10198" y="13879"/>
                </a:cubicBezTo>
                <a:cubicBezTo>
                  <a:pt x="10198" y="13847"/>
                  <a:pt x="10198" y="13784"/>
                  <a:pt x="10198" y="13752"/>
                </a:cubicBezTo>
                <a:cubicBezTo>
                  <a:pt x="10293" y="13024"/>
                  <a:pt x="10261" y="12359"/>
                  <a:pt x="10071" y="11757"/>
                </a:cubicBezTo>
                <a:cubicBezTo>
                  <a:pt x="10103" y="11726"/>
                  <a:pt x="10103" y="11726"/>
                  <a:pt x="10135" y="11694"/>
                </a:cubicBezTo>
                <a:cubicBezTo>
                  <a:pt x="10388" y="11377"/>
                  <a:pt x="10325" y="10871"/>
                  <a:pt x="10135" y="10491"/>
                </a:cubicBezTo>
                <a:cubicBezTo>
                  <a:pt x="10166" y="10459"/>
                  <a:pt x="10166" y="10427"/>
                  <a:pt x="10135" y="10396"/>
                </a:cubicBezTo>
                <a:cubicBezTo>
                  <a:pt x="10135" y="10300"/>
                  <a:pt x="10071" y="10269"/>
                  <a:pt x="9976" y="10269"/>
                </a:cubicBezTo>
                <a:lnTo>
                  <a:pt x="9089" y="10205"/>
                </a:lnTo>
                <a:cubicBezTo>
                  <a:pt x="7063" y="10047"/>
                  <a:pt x="5004" y="9889"/>
                  <a:pt x="2946" y="9825"/>
                </a:cubicBezTo>
                <a:cubicBezTo>
                  <a:pt x="2914" y="9825"/>
                  <a:pt x="2851" y="9825"/>
                  <a:pt x="2851" y="9857"/>
                </a:cubicBezTo>
                <a:cubicBezTo>
                  <a:pt x="2787" y="9857"/>
                  <a:pt x="2756" y="9889"/>
                  <a:pt x="2724" y="9952"/>
                </a:cubicBezTo>
                <a:cubicBezTo>
                  <a:pt x="2597" y="10205"/>
                  <a:pt x="2566" y="10522"/>
                  <a:pt x="2566" y="10839"/>
                </a:cubicBezTo>
                <a:lnTo>
                  <a:pt x="2566" y="10902"/>
                </a:lnTo>
                <a:cubicBezTo>
                  <a:pt x="2566" y="10934"/>
                  <a:pt x="2566" y="10997"/>
                  <a:pt x="2566" y="11061"/>
                </a:cubicBezTo>
                <a:cubicBezTo>
                  <a:pt x="2122" y="11061"/>
                  <a:pt x="1647" y="11029"/>
                  <a:pt x="1172" y="11029"/>
                </a:cubicBezTo>
                <a:cubicBezTo>
                  <a:pt x="1172" y="10902"/>
                  <a:pt x="1172" y="10807"/>
                  <a:pt x="1204" y="10681"/>
                </a:cubicBezTo>
                <a:cubicBezTo>
                  <a:pt x="1204" y="10712"/>
                  <a:pt x="1236" y="10712"/>
                  <a:pt x="1236" y="10712"/>
                </a:cubicBezTo>
                <a:lnTo>
                  <a:pt x="1901" y="10712"/>
                </a:lnTo>
                <a:cubicBezTo>
                  <a:pt x="1964" y="10712"/>
                  <a:pt x="2027" y="10649"/>
                  <a:pt x="2027" y="10586"/>
                </a:cubicBezTo>
                <a:cubicBezTo>
                  <a:pt x="2027" y="10491"/>
                  <a:pt x="1964" y="10459"/>
                  <a:pt x="1901" y="10427"/>
                </a:cubicBezTo>
                <a:lnTo>
                  <a:pt x="1267" y="10427"/>
                </a:lnTo>
                <a:cubicBezTo>
                  <a:pt x="1236" y="10427"/>
                  <a:pt x="1236" y="10459"/>
                  <a:pt x="1204" y="10459"/>
                </a:cubicBezTo>
                <a:cubicBezTo>
                  <a:pt x="1236" y="10332"/>
                  <a:pt x="1236" y="10237"/>
                  <a:pt x="1236" y="10110"/>
                </a:cubicBezTo>
                <a:lnTo>
                  <a:pt x="1299" y="10110"/>
                </a:lnTo>
                <a:cubicBezTo>
                  <a:pt x="1552" y="10110"/>
                  <a:pt x="1837" y="10110"/>
                  <a:pt x="2091" y="10079"/>
                </a:cubicBezTo>
                <a:cubicBezTo>
                  <a:pt x="2186" y="10079"/>
                  <a:pt x="2249" y="10015"/>
                  <a:pt x="2249" y="9920"/>
                </a:cubicBezTo>
                <a:cubicBezTo>
                  <a:pt x="2249" y="9857"/>
                  <a:pt x="2186" y="9794"/>
                  <a:pt x="2091" y="9794"/>
                </a:cubicBezTo>
                <a:cubicBezTo>
                  <a:pt x="1837" y="9794"/>
                  <a:pt x="1552" y="9794"/>
                  <a:pt x="1267" y="9825"/>
                </a:cubicBezTo>
                <a:cubicBezTo>
                  <a:pt x="1299" y="9667"/>
                  <a:pt x="1331" y="9509"/>
                  <a:pt x="1362" y="9350"/>
                </a:cubicBezTo>
                <a:lnTo>
                  <a:pt x="3421" y="9350"/>
                </a:lnTo>
                <a:cubicBezTo>
                  <a:pt x="3516" y="9350"/>
                  <a:pt x="3579" y="9287"/>
                  <a:pt x="3579" y="9192"/>
                </a:cubicBezTo>
                <a:cubicBezTo>
                  <a:pt x="3579" y="9129"/>
                  <a:pt x="3516" y="9065"/>
                  <a:pt x="3421" y="9065"/>
                </a:cubicBezTo>
                <a:cubicBezTo>
                  <a:pt x="3072" y="9050"/>
                  <a:pt x="2716" y="9042"/>
                  <a:pt x="2372" y="9042"/>
                </a:cubicBezTo>
                <a:cubicBezTo>
                  <a:pt x="2027" y="9042"/>
                  <a:pt x="1695" y="9050"/>
                  <a:pt x="1394" y="9065"/>
                </a:cubicBezTo>
                <a:cubicBezTo>
                  <a:pt x="1426" y="8939"/>
                  <a:pt x="1426" y="8812"/>
                  <a:pt x="1457" y="8685"/>
                </a:cubicBezTo>
                <a:cubicBezTo>
                  <a:pt x="1552" y="8685"/>
                  <a:pt x="1647" y="8654"/>
                  <a:pt x="1742" y="8622"/>
                </a:cubicBezTo>
                <a:cubicBezTo>
                  <a:pt x="1774" y="8622"/>
                  <a:pt x="1774" y="8591"/>
                  <a:pt x="1774" y="8590"/>
                </a:cubicBezTo>
                <a:lnTo>
                  <a:pt x="1774" y="8590"/>
                </a:lnTo>
                <a:cubicBezTo>
                  <a:pt x="1774" y="8654"/>
                  <a:pt x="1742" y="8717"/>
                  <a:pt x="1742" y="8749"/>
                </a:cubicBezTo>
                <a:cubicBezTo>
                  <a:pt x="1711" y="8844"/>
                  <a:pt x="1742" y="8907"/>
                  <a:pt x="1837" y="8939"/>
                </a:cubicBezTo>
                <a:cubicBezTo>
                  <a:pt x="1901" y="8939"/>
                  <a:pt x="1964" y="8907"/>
                  <a:pt x="1996" y="8844"/>
                </a:cubicBezTo>
                <a:cubicBezTo>
                  <a:pt x="2597" y="6944"/>
                  <a:pt x="4054" y="3808"/>
                  <a:pt x="7221" y="3777"/>
                </a:cubicBezTo>
                <a:lnTo>
                  <a:pt x="7253" y="3777"/>
                </a:lnTo>
                <a:cubicBezTo>
                  <a:pt x="8614" y="3777"/>
                  <a:pt x="9818" y="4410"/>
                  <a:pt x="10451" y="5455"/>
                </a:cubicBezTo>
                <a:cubicBezTo>
                  <a:pt x="10990" y="6342"/>
                  <a:pt x="11053" y="7419"/>
                  <a:pt x="11085" y="8432"/>
                </a:cubicBezTo>
                <a:cubicBezTo>
                  <a:pt x="11116" y="8527"/>
                  <a:pt x="11116" y="8622"/>
                  <a:pt x="11116" y="8717"/>
                </a:cubicBezTo>
                <a:lnTo>
                  <a:pt x="11053" y="8717"/>
                </a:lnTo>
                <a:cubicBezTo>
                  <a:pt x="11042" y="8711"/>
                  <a:pt x="11030" y="8709"/>
                  <a:pt x="11017" y="8709"/>
                </a:cubicBezTo>
                <a:cubicBezTo>
                  <a:pt x="10958" y="8709"/>
                  <a:pt x="10889" y="8766"/>
                  <a:pt x="10863" y="8844"/>
                </a:cubicBezTo>
                <a:lnTo>
                  <a:pt x="10863" y="8875"/>
                </a:lnTo>
                <a:cubicBezTo>
                  <a:pt x="10863" y="8875"/>
                  <a:pt x="10863" y="8907"/>
                  <a:pt x="10863" y="8939"/>
                </a:cubicBezTo>
                <a:cubicBezTo>
                  <a:pt x="10831" y="9224"/>
                  <a:pt x="10800" y="9540"/>
                  <a:pt x="10863" y="9920"/>
                </a:cubicBezTo>
                <a:cubicBezTo>
                  <a:pt x="10863" y="9984"/>
                  <a:pt x="10863" y="10015"/>
                  <a:pt x="10926" y="10047"/>
                </a:cubicBezTo>
                <a:cubicBezTo>
                  <a:pt x="10958" y="10079"/>
                  <a:pt x="11021" y="10079"/>
                  <a:pt x="11053" y="10079"/>
                </a:cubicBezTo>
                <a:cubicBezTo>
                  <a:pt x="11211" y="10079"/>
                  <a:pt x="11338" y="10079"/>
                  <a:pt x="11496" y="10110"/>
                </a:cubicBezTo>
                <a:lnTo>
                  <a:pt x="11528" y="10110"/>
                </a:lnTo>
                <a:cubicBezTo>
                  <a:pt x="11591" y="10110"/>
                  <a:pt x="11623" y="10079"/>
                  <a:pt x="11655" y="10047"/>
                </a:cubicBezTo>
                <a:cubicBezTo>
                  <a:pt x="11718" y="10015"/>
                  <a:pt x="11718" y="9952"/>
                  <a:pt x="11718" y="9889"/>
                </a:cubicBezTo>
                <a:cubicBezTo>
                  <a:pt x="11623" y="9604"/>
                  <a:pt x="11623" y="9319"/>
                  <a:pt x="11686" y="9002"/>
                </a:cubicBezTo>
                <a:cubicBezTo>
                  <a:pt x="11686" y="8970"/>
                  <a:pt x="11686" y="8907"/>
                  <a:pt x="11655" y="8875"/>
                </a:cubicBezTo>
                <a:cubicBezTo>
                  <a:pt x="11623" y="8844"/>
                  <a:pt x="11560" y="8812"/>
                  <a:pt x="11496" y="8812"/>
                </a:cubicBezTo>
                <a:lnTo>
                  <a:pt x="11433" y="8812"/>
                </a:lnTo>
                <a:cubicBezTo>
                  <a:pt x="11496" y="6279"/>
                  <a:pt x="10546" y="3555"/>
                  <a:pt x="7569" y="3397"/>
                </a:cubicBezTo>
                <a:cubicBezTo>
                  <a:pt x="7491" y="3393"/>
                  <a:pt x="7414" y="3391"/>
                  <a:pt x="7337" y="3391"/>
                </a:cubicBezTo>
                <a:cubicBezTo>
                  <a:pt x="5394" y="3391"/>
                  <a:pt x="3921" y="4532"/>
                  <a:pt x="2946" y="6025"/>
                </a:cubicBezTo>
                <a:cubicBezTo>
                  <a:pt x="2946" y="5962"/>
                  <a:pt x="2914" y="5962"/>
                  <a:pt x="2851" y="5930"/>
                </a:cubicBezTo>
                <a:cubicBezTo>
                  <a:pt x="2724" y="5899"/>
                  <a:pt x="2597" y="5899"/>
                  <a:pt x="2407" y="5899"/>
                </a:cubicBezTo>
                <a:cubicBezTo>
                  <a:pt x="2471" y="5772"/>
                  <a:pt x="2566" y="5645"/>
                  <a:pt x="2629" y="5487"/>
                </a:cubicBezTo>
                <a:lnTo>
                  <a:pt x="2692" y="5518"/>
                </a:lnTo>
                <a:cubicBezTo>
                  <a:pt x="2819" y="5518"/>
                  <a:pt x="2914" y="5518"/>
                  <a:pt x="3009" y="5550"/>
                </a:cubicBezTo>
                <a:cubicBezTo>
                  <a:pt x="3104" y="5550"/>
                  <a:pt x="3167" y="5487"/>
                  <a:pt x="3199" y="5392"/>
                </a:cubicBezTo>
                <a:cubicBezTo>
                  <a:pt x="3199" y="5297"/>
                  <a:pt x="3136" y="5233"/>
                  <a:pt x="3072" y="5233"/>
                </a:cubicBezTo>
                <a:cubicBezTo>
                  <a:pt x="2977" y="5202"/>
                  <a:pt x="2914" y="5202"/>
                  <a:pt x="2819" y="5202"/>
                </a:cubicBezTo>
                <a:cubicBezTo>
                  <a:pt x="2882" y="5107"/>
                  <a:pt x="2946" y="5012"/>
                  <a:pt x="3009" y="4917"/>
                </a:cubicBezTo>
                <a:lnTo>
                  <a:pt x="3516" y="4917"/>
                </a:lnTo>
                <a:cubicBezTo>
                  <a:pt x="3611" y="4917"/>
                  <a:pt x="3642" y="4853"/>
                  <a:pt x="3642" y="4790"/>
                </a:cubicBezTo>
                <a:cubicBezTo>
                  <a:pt x="3642" y="4727"/>
                  <a:pt x="3611" y="4663"/>
                  <a:pt x="3516" y="4663"/>
                </a:cubicBezTo>
                <a:lnTo>
                  <a:pt x="3231" y="4663"/>
                </a:lnTo>
                <a:cubicBezTo>
                  <a:pt x="3294" y="4568"/>
                  <a:pt x="3389" y="4473"/>
                  <a:pt x="3484" y="4378"/>
                </a:cubicBezTo>
                <a:lnTo>
                  <a:pt x="4276" y="4378"/>
                </a:lnTo>
                <a:cubicBezTo>
                  <a:pt x="4339" y="4378"/>
                  <a:pt x="4402" y="4315"/>
                  <a:pt x="4402" y="4252"/>
                </a:cubicBezTo>
                <a:cubicBezTo>
                  <a:pt x="4402" y="4157"/>
                  <a:pt x="4339" y="4125"/>
                  <a:pt x="4276" y="4125"/>
                </a:cubicBezTo>
                <a:cubicBezTo>
                  <a:pt x="4086" y="4093"/>
                  <a:pt x="3927" y="4093"/>
                  <a:pt x="3769" y="4093"/>
                </a:cubicBezTo>
                <a:cubicBezTo>
                  <a:pt x="3801" y="4062"/>
                  <a:pt x="3832" y="4030"/>
                  <a:pt x="3896" y="3998"/>
                </a:cubicBezTo>
                <a:cubicBezTo>
                  <a:pt x="4212" y="3935"/>
                  <a:pt x="4529" y="3935"/>
                  <a:pt x="4846" y="3935"/>
                </a:cubicBezTo>
                <a:lnTo>
                  <a:pt x="4909" y="3935"/>
                </a:lnTo>
                <a:cubicBezTo>
                  <a:pt x="4972" y="3935"/>
                  <a:pt x="5036" y="3903"/>
                  <a:pt x="5036" y="3808"/>
                </a:cubicBezTo>
                <a:cubicBezTo>
                  <a:pt x="5067" y="3745"/>
                  <a:pt x="5004" y="3682"/>
                  <a:pt x="4909" y="3650"/>
                </a:cubicBezTo>
                <a:lnTo>
                  <a:pt x="4339" y="3650"/>
                </a:lnTo>
                <a:cubicBezTo>
                  <a:pt x="4434" y="3618"/>
                  <a:pt x="4529" y="3555"/>
                  <a:pt x="4592" y="3492"/>
                </a:cubicBezTo>
                <a:cubicBezTo>
                  <a:pt x="4814" y="3523"/>
                  <a:pt x="5036" y="3523"/>
                  <a:pt x="5258" y="3555"/>
                </a:cubicBezTo>
                <a:cubicBezTo>
                  <a:pt x="5416" y="3555"/>
                  <a:pt x="5574" y="3587"/>
                  <a:pt x="5733" y="3587"/>
                </a:cubicBezTo>
                <a:cubicBezTo>
                  <a:pt x="5750" y="3593"/>
                  <a:pt x="5765" y="3595"/>
                  <a:pt x="5779" y="3595"/>
                </a:cubicBezTo>
                <a:cubicBezTo>
                  <a:pt x="5839" y="3595"/>
                  <a:pt x="5865" y="3543"/>
                  <a:pt x="5891" y="3492"/>
                </a:cubicBezTo>
                <a:cubicBezTo>
                  <a:pt x="5891" y="3397"/>
                  <a:pt x="5859" y="3333"/>
                  <a:pt x="5796" y="3333"/>
                </a:cubicBezTo>
                <a:cubicBezTo>
                  <a:pt x="5574" y="3270"/>
                  <a:pt x="5384" y="3238"/>
                  <a:pt x="5162" y="3238"/>
                </a:cubicBezTo>
                <a:cubicBezTo>
                  <a:pt x="5289" y="3175"/>
                  <a:pt x="5384" y="3143"/>
                  <a:pt x="5479" y="3112"/>
                </a:cubicBezTo>
                <a:lnTo>
                  <a:pt x="5733" y="3143"/>
                </a:lnTo>
                <a:cubicBezTo>
                  <a:pt x="6144" y="3143"/>
                  <a:pt x="6588" y="3175"/>
                  <a:pt x="6968" y="3175"/>
                </a:cubicBezTo>
                <a:cubicBezTo>
                  <a:pt x="7094" y="3175"/>
                  <a:pt x="7158" y="3112"/>
                  <a:pt x="7158" y="3048"/>
                </a:cubicBezTo>
                <a:cubicBezTo>
                  <a:pt x="7158" y="2985"/>
                  <a:pt x="7126" y="2922"/>
                  <a:pt x="7094" y="2922"/>
                </a:cubicBezTo>
                <a:close/>
                <a:moveTo>
                  <a:pt x="1267" y="15051"/>
                </a:moveTo>
                <a:cubicBezTo>
                  <a:pt x="2914" y="15716"/>
                  <a:pt x="4719" y="16033"/>
                  <a:pt x="6841" y="16033"/>
                </a:cubicBezTo>
                <a:lnTo>
                  <a:pt x="7379" y="16033"/>
                </a:lnTo>
                <a:cubicBezTo>
                  <a:pt x="7676" y="16039"/>
                  <a:pt x="7988" y="16046"/>
                  <a:pt x="8305" y="16046"/>
                </a:cubicBezTo>
                <a:cubicBezTo>
                  <a:pt x="9478" y="16046"/>
                  <a:pt x="10733" y="15954"/>
                  <a:pt x="11655" y="15431"/>
                </a:cubicBezTo>
                <a:cubicBezTo>
                  <a:pt x="11845" y="16191"/>
                  <a:pt x="11876" y="16793"/>
                  <a:pt x="11718" y="17299"/>
                </a:cubicBezTo>
                <a:cubicBezTo>
                  <a:pt x="11401" y="18218"/>
                  <a:pt x="10800" y="18218"/>
                  <a:pt x="10008" y="18249"/>
                </a:cubicBezTo>
                <a:lnTo>
                  <a:pt x="9628" y="18249"/>
                </a:lnTo>
                <a:cubicBezTo>
                  <a:pt x="9331" y="18258"/>
                  <a:pt x="9034" y="18262"/>
                  <a:pt x="8742" y="18262"/>
                </a:cubicBezTo>
                <a:cubicBezTo>
                  <a:pt x="7946" y="18262"/>
                  <a:pt x="7190" y="18232"/>
                  <a:pt x="6588" y="18186"/>
                </a:cubicBezTo>
                <a:lnTo>
                  <a:pt x="6144" y="18186"/>
                </a:lnTo>
                <a:cubicBezTo>
                  <a:pt x="5194" y="18123"/>
                  <a:pt x="4212" y="18059"/>
                  <a:pt x="3294" y="17901"/>
                </a:cubicBezTo>
                <a:lnTo>
                  <a:pt x="3231" y="17901"/>
                </a:lnTo>
                <a:cubicBezTo>
                  <a:pt x="2977" y="17869"/>
                  <a:pt x="2724" y="17806"/>
                  <a:pt x="2471" y="17743"/>
                </a:cubicBezTo>
                <a:lnTo>
                  <a:pt x="2471" y="17743"/>
                </a:lnTo>
                <a:cubicBezTo>
                  <a:pt x="3706" y="17806"/>
                  <a:pt x="4782" y="17838"/>
                  <a:pt x="5859" y="17869"/>
                </a:cubicBezTo>
                <a:cubicBezTo>
                  <a:pt x="5954" y="17869"/>
                  <a:pt x="6018" y="17806"/>
                  <a:pt x="6018" y="17743"/>
                </a:cubicBezTo>
                <a:cubicBezTo>
                  <a:pt x="6018" y="17648"/>
                  <a:pt x="5954" y="17584"/>
                  <a:pt x="5859" y="17553"/>
                </a:cubicBezTo>
                <a:cubicBezTo>
                  <a:pt x="4466" y="17489"/>
                  <a:pt x="3072" y="17458"/>
                  <a:pt x="1774" y="17394"/>
                </a:cubicBezTo>
                <a:cubicBezTo>
                  <a:pt x="1647" y="17299"/>
                  <a:pt x="1552" y="17173"/>
                  <a:pt x="1457" y="17046"/>
                </a:cubicBezTo>
                <a:lnTo>
                  <a:pt x="1457" y="17046"/>
                </a:lnTo>
                <a:cubicBezTo>
                  <a:pt x="2314" y="17100"/>
                  <a:pt x="3182" y="17119"/>
                  <a:pt x="4040" y="17119"/>
                </a:cubicBezTo>
                <a:cubicBezTo>
                  <a:pt x="5211" y="17119"/>
                  <a:pt x="6364" y="17083"/>
                  <a:pt x="7443" y="17046"/>
                </a:cubicBezTo>
                <a:cubicBezTo>
                  <a:pt x="7538" y="17046"/>
                  <a:pt x="7601" y="16983"/>
                  <a:pt x="7601" y="16888"/>
                </a:cubicBezTo>
                <a:cubicBezTo>
                  <a:pt x="7601" y="16793"/>
                  <a:pt x="7538" y="16729"/>
                  <a:pt x="7443" y="16729"/>
                </a:cubicBezTo>
                <a:cubicBezTo>
                  <a:pt x="6427" y="16695"/>
                  <a:pt x="5339" y="16662"/>
                  <a:pt x="4232" y="16662"/>
                </a:cubicBezTo>
                <a:cubicBezTo>
                  <a:pt x="3267" y="16662"/>
                  <a:pt x="2289" y="16687"/>
                  <a:pt x="1331" y="16761"/>
                </a:cubicBezTo>
                <a:cubicBezTo>
                  <a:pt x="1299" y="16666"/>
                  <a:pt x="1267" y="16571"/>
                  <a:pt x="1236" y="16476"/>
                </a:cubicBezTo>
                <a:cubicBezTo>
                  <a:pt x="1236" y="16444"/>
                  <a:pt x="1236" y="16413"/>
                  <a:pt x="1236" y="16349"/>
                </a:cubicBezTo>
                <a:cubicBezTo>
                  <a:pt x="2122" y="16349"/>
                  <a:pt x="2946" y="16318"/>
                  <a:pt x="3706" y="16254"/>
                </a:cubicBezTo>
                <a:cubicBezTo>
                  <a:pt x="3769" y="16254"/>
                  <a:pt x="3832" y="16191"/>
                  <a:pt x="3832" y="16096"/>
                </a:cubicBezTo>
                <a:cubicBezTo>
                  <a:pt x="3832" y="16033"/>
                  <a:pt x="3769" y="15969"/>
                  <a:pt x="3674" y="15969"/>
                </a:cubicBezTo>
                <a:cubicBezTo>
                  <a:pt x="2946" y="16033"/>
                  <a:pt x="2091" y="16064"/>
                  <a:pt x="1204" y="16096"/>
                </a:cubicBezTo>
                <a:cubicBezTo>
                  <a:pt x="1204" y="15969"/>
                  <a:pt x="1204" y="15843"/>
                  <a:pt x="1236" y="15748"/>
                </a:cubicBezTo>
                <a:lnTo>
                  <a:pt x="1299" y="15748"/>
                </a:lnTo>
                <a:cubicBezTo>
                  <a:pt x="1647" y="15748"/>
                  <a:pt x="1964" y="15779"/>
                  <a:pt x="2312" y="15779"/>
                </a:cubicBezTo>
                <a:cubicBezTo>
                  <a:pt x="2407" y="15779"/>
                  <a:pt x="2439" y="15716"/>
                  <a:pt x="2471" y="15653"/>
                </a:cubicBezTo>
                <a:cubicBezTo>
                  <a:pt x="2471" y="15558"/>
                  <a:pt x="2407" y="15494"/>
                  <a:pt x="2312" y="15494"/>
                </a:cubicBezTo>
                <a:cubicBezTo>
                  <a:pt x="1964" y="15463"/>
                  <a:pt x="1616" y="15463"/>
                  <a:pt x="1267" y="15431"/>
                </a:cubicBezTo>
                <a:cubicBezTo>
                  <a:pt x="1267" y="15304"/>
                  <a:pt x="1267" y="15178"/>
                  <a:pt x="1267" y="15051"/>
                </a:cubicBezTo>
                <a:close/>
                <a:moveTo>
                  <a:pt x="7364" y="0"/>
                </a:moveTo>
                <a:cubicBezTo>
                  <a:pt x="6747" y="0"/>
                  <a:pt x="6242" y="312"/>
                  <a:pt x="5923" y="863"/>
                </a:cubicBezTo>
                <a:cubicBezTo>
                  <a:pt x="5859" y="863"/>
                  <a:pt x="5828" y="895"/>
                  <a:pt x="5828" y="958"/>
                </a:cubicBezTo>
                <a:cubicBezTo>
                  <a:pt x="5796" y="990"/>
                  <a:pt x="5828" y="1022"/>
                  <a:pt x="5828" y="1053"/>
                </a:cubicBezTo>
                <a:cubicBezTo>
                  <a:pt x="5796" y="1148"/>
                  <a:pt x="5764" y="1243"/>
                  <a:pt x="5733" y="1338"/>
                </a:cubicBezTo>
                <a:cubicBezTo>
                  <a:pt x="5701" y="1370"/>
                  <a:pt x="5669" y="1370"/>
                  <a:pt x="5669" y="1402"/>
                </a:cubicBezTo>
                <a:cubicBezTo>
                  <a:pt x="5669" y="1433"/>
                  <a:pt x="5669" y="1465"/>
                  <a:pt x="5669" y="1497"/>
                </a:cubicBezTo>
                <a:cubicBezTo>
                  <a:pt x="5574" y="1877"/>
                  <a:pt x="5574" y="2320"/>
                  <a:pt x="5638" y="2700"/>
                </a:cubicBezTo>
                <a:lnTo>
                  <a:pt x="5606" y="2700"/>
                </a:lnTo>
                <a:cubicBezTo>
                  <a:pt x="5606" y="1877"/>
                  <a:pt x="5162" y="1180"/>
                  <a:pt x="4434" y="800"/>
                </a:cubicBezTo>
                <a:cubicBezTo>
                  <a:pt x="4056" y="597"/>
                  <a:pt x="3631" y="498"/>
                  <a:pt x="3205" y="498"/>
                </a:cubicBezTo>
                <a:cubicBezTo>
                  <a:pt x="2632" y="498"/>
                  <a:pt x="2056" y="677"/>
                  <a:pt x="1584" y="1022"/>
                </a:cubicBezTo>
                <a:cubicBezTo>
                  <a:pt x="444" y="1877"/>
                  <a:pt x="0" y="3207"/>
                  <a:pt x="222" y="5107"/>
                </a:cubicBezTo>
                <a:cubicBezTo>
                  <a:pt x="222" y="5107"/>
                  <a:pt x="190" y="5138"/>
                  <a:pt x="222" y="5170"/>
                </a:cubicBezTo>
                <a:cubicBezTo>
                  <a:pt x="222" y="5202"/>
                  <a:pt x="222" y="5233"/>
                  <a:pt x="222" y="5233"/>
                </a:cubicBezTo>
                <a:cubicBezTo>
                  <a:pt x="254" y="5360"/>
                  <a:pt x="285" y="5487"/>
                  <a:pt x="285" y="5613"/>
                </a:cubicBezTo>
                <a:cubicBezTo>
                  <a:pt x="190" y="5613"/>
                  <a:pt x="159" y="5677"/>
                  <a:pt x="159" y="5740"/>
                </a:cubicBezTo>
                <a:cubicBezTo>
                  <a:pt x="159" y="5835"/>
                  <a:pt x="190" y="5867"/>
                  <a:pt x="285" y="5867"/>
                </a:cubicBezTo>
                <a:lnTo>
                  <a:pt x="317" y="5867"/>
                </a:lnTo>
                <a:cubicBezTo>
                  <a:pt x="444" y="6532"/>
                  <a:pt x="634" y="7165"/>
                  <a:pt x="760" y="7609"/>
                </a:cubicBezTo>
                <a:cubicBezTo>
                  <a:pt x="760" y="7609"/>
                  <a:pt x="760" y="7640"/>
                  <a:pt x="760" y="7672"/>
                </a:cubicBezTo>
                <a:cubicBezTo>
                  <a:pt x="760" y="7672"/>
                  <a:pt x="760" y="7704"/>
                  <a:pt x="792" y="7704"/>
                </a:cubicBezTo>
                <a:cubicBezTo>
                  <a:pt x="824" y="7894"/>
                  <a:pt x="887" y="8084"/>
                  <a:pt x="951" y="8274"/>
                </a:cubicBezTo>
                <a:cubicBezTo>
                  <a:pt x="982" y="8464"/>
                  <a:pt x="1046" y="8622"/>
                  <a:pt x="1109" y="8812"/>
                </a:cubicBezTo>
                <a:lnTo>
                  <a:pt x="1046" y="9065"/>
                </a:lnTo>
                <a:lnTo>
                  <a:pt x="1046" y="9097"/>
                </a:lnTo>
                <a:cubicBezTo>
                  <a:pt x="982" y="9129"/>
                  <a:pt x="919" y="9160"/>
                  <a:pt x="951" y="9224"/>
                </a:cubicBezTo>
                <a:cubicBezTo>
                  <a:pt x="951" y="9287"/>
                  <a:pt x="951" y="9319"/>
                  <a:pt x="1014" y="9350"/>
                </a:cubicBezTo>
                <a:cubicBezTo>
                  <a:pt x="887" y="10079"/>
                  <a:pt x="824" y="10871"/>
                  <a:pt x="792" y="11631"/>
                </a:cubicBezTo>
                <a:cubicBezTo>
                  <a:pt x="792" y="11662"/>
                  <a:pt x="760" y="11694"/>
                  <a:pt x="760" y="11726"/>
                </a:cubicBezTo>
                <a:cubicBezTo>
                  <a:pt x="760" y="11757"/>
                  <a:pt x="792" y="11789"/>
                  <a:pt x="792" y="11821"/>
                </a:cubicBezTo>
                <a:cubicBezTo>
                  <a:pt x="792" y="12517"/>
                  <a:pt x="824" y="13182"/>
                  <a:pt x="887" y="13816"/>
                </a:cubicBezTo>
                <a:cubicBezTo>
                  <a:pt x="856" y="13847"/>
                  <a:pt x="856" y="13879"/>
                  <a:pt x="856" y="13911"/>
                </a:cubicBezTo>
                <a:cubicBezTo>
                  <a:pt x="856" y="13974"/>
                  <a:pt x="887" y="14006"/>
                  <a:pt x="919" y="14037"/>
                </a:cubicBezTo>
                <a:cubicBezTo>
                  <a:pt x="951" y="14227"/>
                  <a:pt x="951" y="14386"/>
                  <a:pt x="982" y="14544"/>
                </a:cubicBezTo>
                <a:lnTo>
                  <a:pt x="1014" y="14671"/>
                </a:lnTo>
                <a:cubicBezTo>
                  <a:pt x="1014" y="14702"/>
                  <a:pt x="1014" y="14702"/>
                  <a:pt x="1014" y="14734"/>
                </a:cubicBezTo>
                <a:cubicBezTo>
                  <a:pt x="982" y="14734"/>
                  <a:pt x="982" y="14766"/>
                  <a:pt x="982" y="14797"/>
                </a:cubicBezTo>
                <a:cubicBezTo>
                  <a:pt x="951" y="14956"/>
                  <a:pt x="951" y="15146"/>
                  <a:pt x="919" y="15304"/>
                </a:cubicBezTo>
                <a:lnTo>
                  <a:pt x="919" y="15494"/>
                </a:lnTo>
                <a:cubicBezTo>
                  <a:pt x="887" y="15526"/>
                  <a:pt x="887" y="15526"/>
                  <a:pt x="887" y="15558"/>
                </a:cubicBezTo>
                <a:cubicBezTo>
                  <a:pt x="856" y="15589"/>
                  <a:pt x="887" y="15621"/>
                  <a:pt x="887" y="15653"/>
                </a:cubicBezTo>
                <a:cubicBezTo>
                  <a:pt x="792" y="16508"/>
                  <a:pt x="792" y="17426"/>
                  <a:pt x="1711" y="17869"/>
                </a:cubicBezTo>
                <a:cubicBezTo>
                  <a:pt x="2882" y="18471"/>
                  <a:pt x="4466" y="18503"/>
                  <a:pt x="5859" y="18534"/>
                </a:cubicBezTo>
                <a:cubicBezTo>
                  <a:pt x="6176" y="18566"/>
                  <a:pt x="6461" y="18566"/>
                  <a:pt x="6778" y="18566"/>
                </a:cubicBezTo>
                <a:cubicBezTo>
                  <a:pt x="7538" y="18629"/>
                  <a:pt x="8171" y="18629"/>
                  <a:pt x="8773" y="18629"/>
                </a:cubicBezTo>
                <a:lnTo>
                  <a:pt x="10008" y="18629"/>
                </a:lnTo>
                <a:cubicBezTo>
                  <a:pt x="10483" y="18629"/>
                  <a:pt x="11116" y="18629"/>
                  <a:pt x="11496" y="18376"/>
                </a:cubicBezTo>
                <a:cubicBezTo>
                  <a:pt x="12415" y="17806"/>
                  <a:pt x="12225" y="16191"/>
                  <a:pt x="11971" y="15273"/>
                </a:cubicBezTo>
                <a:cubicBezTo>
                  <a:pt x="12003" y="15241"/>
                  <a:pt x="12003" y="15209"/>
                  <a:pt x="12035" y="15178"/>
                </a:cubicBezTo>
                <a:cubicBezTo>
                  <a:pt x="12035" y="14924"/>
                  <a:pt x="12066" y="14671"/>
                  <a:pt x="12098" y="14386"/>
                </a:cubicBezTo>
                <a:cubicBezTo>
                  <a:pt x="12130" y="14037"/>
                  <a:pt x="12161" y="13689"/>
                  <a:pt x="12193" y="13277"/>
                </a:cubicBezTo>
                <a:cubicBezTo>
                  <a:pt x="13333" y="12137"/>
                  <a:pt x="14157" y="10649"/>
                  <a:pt x="14727" y="8749"/>
                </a:cubicBezTo>
                <a:cubicBezTo>
                  <a:pt x="15233" y="6975"/>
                  <a:pt x="15708" y="4980"/>
                  <a:pt x="15297" y="3207"/>
                </a:cubicBezTo>
                <a:cubicBezTo>
                  <a:pt x="15043" y="2067"/>
                  <a:pt x="14188" y="641"/>
                  <a:pt x="12731" y="546"/>
                </a:cubicBezTo>
                <a:cubicBezTo>
                  <a:pt x="12660" y="541"/>
                  <a:pt x="12589" y="538"/>
                  <a:pt x="12519" y="538"/>
                </a:cubicBezTo>
                <a:cubicBezTo>
                  <a:pt x="10987" y="538"/>
                  <a:pt x="9924" y="1835"/>
                  <a:pt x="9469" y="3017"/>
                </a:cubicBezTo>
                <a:cubicBezTo>
                  <a:pt x="9406" y="2985"/>
                  <a:pt x="9343" y="2953"/>
                  <a:pt x="9279" y="2953"/>
                </a:cubicBezTo>
                <a:cubicBezTo>
                  <a:pt x="9311" y="2922"/>
                  <a:pt x="9311" y="2890"/>
                  <a:pt x="9311" y="2858"/>
                </a:cubicBezTo>
                <a:cubicBezTo>
                  <a:pt x="9469" y="2130"/>
                  <a:pt x="9343" y="1307"/>
                  <a:pt x="8931" y="768"/>
                </a:cubicBezTo>
                <a:cubicBezTo>
                  <a:pt x="8583" y="325"/>
                  <a:pt x="8108" y="40"/>
                  <a:pt x="7538" y="8"/>
                </a:cubicBezTo>
                <a:cubicBezTo>
                  <a:pt x="7479" y="3"/>
                  <a:pt x="7421" y="0"/>
                  <a:pt x="73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43"/>
          <p:cNvSpPr txBox="1"/>
          <p:nvPr/>
        </p:nvSpPr>
        <p:spPr>
          <a:xfrm>
            <a:off x="4375363" y="1460075"/>
            <a:ext cx="854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443" name="Google Shape;1443;p43"/>
          <p:cNvSpPr txBox="1"/>
          <p:nvPr/>
        </p:nvSpPr>
        <p:spPr>
          <a:xfrm>
            <a:off x="5229763" y="1413325"/>
            <a:ext cx="221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the largest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444" name="Google Shape;1444;p43"/>
          <p:cNvSpPr txBox="1"/>
          <p:nvPr/>
        </p:nvSpPr>
        <p:spPr>
          <a:xfrm>
            <a:off x="5392938" y="2319913"/>
            <a:ext cx="854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445" name="Google Shape;1445;p43"/>
          <p:cNvSpPr txBox="1"/>
          <p:nvPr/>
        </p:nvSpPr>
        <p:spPr>
          <a:xfrm>
            <a:off x="6247338" y="2273175"/>
            <a:ext cx="221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fourth planet from the Sun and it’s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446" name="Google Shape;1446;p43"/>
          <p:cNvSpPr txBox="1"/>
          <p:nvPr/>
        </p:nvSpPr>
        <p:spPr>
          <a:xfrm>
            <a:off x="5392938" y="4039488"/>
            <a:ext cx="854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447" name="Google Shape;1447;p43"/>
          <p:cNvSpPr txBox="1"/>
          <p:nvPr/>
        </p:nvSpPr>
        <p:spPr>
          <a:xfrm>
            <a:off x="6247338" y="3992750"/>
            <a:ext cx="221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Venus is the second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448" name="Google Shape;1448;p43"/>
          <p:cNvSpPr txBox="1"/>
          <p:nvPr/>
        </p:nvSpPr>
        <p:spPr>
          <a:xfrm>
            <a:off x="4375363" y="3181750"/>
            <a:ext cx="854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449" name="Google Shape;1449;p43"/>
          <p:cNvSpPr txBox="1"/>
          <p:nvPr/>
        </p:nvSpPr>
        <p:spPr>
          <a:xfrm>
            <a:off x="5229763" y="3135000"/>
            <a:ext cx="221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with a radius of nine times that on Earth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4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1455" name="Google Shape;1455;p44"/>
          <p:cNvGrpSpPr/>
          <p:nvPr/>
        </p:nvGrpSpPr>
        <p:grpSpPr>
          <a:xfrm>
            <a:off x="4627732" y="3633223"/>
            <a:ext cx="1463586" cy="1103418"/>
            <a:chOff x="4627732" y="3633223"/>
            <a:chExt cx="1463586" cy="1103418"/>
          </a:xfrm>
        </p:grpSpPr>
        <p:sp>
          <p:nvSpPr>
            <p:cNvPr id="1456" name="Google Shape;1456;p44"/>
            <p:cNvSpPr/>
            <p:nvPr/>
          </p:nvSpPr>
          <p:spPr>
            <a:xfrm>
              <a:off x="4627732" y="3633223"/>
              <a:ext cx="1463586" cy="1103418"/>
            </a:xfrm>
            <a:custGeom>
              <a:avLst/>
              <a:gdLst/>
              <a:ahLst/>
              <a:cxnLst/>
              <a:rect l="l" t="t" r="r" b="b"/>
              <a:pathLst>
                <a:path w="49056" h="36984" extrusionOk="0">
                  <a:moveTo>
                    <a:pt x="33742" y="899"/>
                  </a:moveTo>
                  <a:cubicBezTo>
                    <a:pt x="33845" y="899"/>
                    <a:pt x="33957" y="913"/>
                    <a:pt x="34076" y="943"/>
                  </a:cubicBezTo>
                  <a:cubicBezTo>
                    <a:pt x="34520" y="1038"/>
                    <a:pt x="35090" y="1608"/>
                    <a:pt x="35438" y="1893"/>
                  </a:cubicBezTo>
                  <a:cubicBezTo>
                    <a:pt x="36737" y="2875"/>
                    <a:pt x="38288" y="3603"/>
                    <a:pt x="39713" y="4332"/>
                  </a:cubicBezTo>
                  <a:cubicBezTo>
                    <a:pt x="40695" y="4807"/>
                    <a:pt x="41614" y="5313"/>
                    <a:pt x="42627" y="5725"/>
                  </a:cubicBezTo>
                  <a:cubicBezTo>
                    <a:pt x="43482" y="6105"/>
                    <a:pt x="44210" y="6675"/>
                    <a:pt x="45034" y="7087"/>
                  </a:cubicBezTo>
                  <a:cubicBezTo>
                    <a:pt x="45509" y="7340"/>
                    <a:pt x="45984" y="7594"/>
                    <a:pt x="46459" y="7879"/>
                  </a:cubicBezTo>
                  <a:cubicBezTo>
                    <a:pt x="46839" y="8100"/>
                    <a:pt x="47726" y="8639"/>
                    <a:pt x="47979" y="9050"/>
                  </a:cubicBezTo>
                  <a:cubicBezTo>
                    <a:pt x="48011" y="9114"/>
                    <a:pt x="48042" y="9209"/>
                    <a:pt x="48042" y="9272"/>
                  </a:cubicBezTo>
                  <a:cubicBezTo>
                    <a:pt x="47852" y="9620"/>
                    <a:pt x="47694" y="10000"/>
                    <a:pt x="47504" y="10317"/>
                  </a:cubicBezTo>
                  <a:cubicBezTo>
                    <a:pt x="47029" y="11109"/>
                    <a:pt x="46459" y="11869"/>
                    <a:pt x="45921" y="12597"/>
                  </a:cubicBezTo>
                  <a:cubicBezTo>
                    <a:pt x="44590" y="14371"/>
                    <a:pt x="43070" y="15954"/>
                    <a:pt x="41519" y="17506"/>
                  </a:cubicBezTo>
                  <a:cubicBezTo>
                    <a:pt x="40157" y="18868"/>
                    <a:pt x="38542" y="20008"/>
                    <a:pt x="37085" y="21275"/>
                  </a:cubicBezTo>
                  <a:cubicBezTo>
                    <a:pt x="36420" y="21845"/>
                    <a:pt x="35691" y="22351"/>
                    <a:pt x="35058" y="22953"/>
                  </a:cubicBezTo>
                  <a:cubicBezTo>
                    <a:pt x="34488" y="23491"/>
                    <a:pt x="33855" y="23935"/>
                    <a:pt x="33285" y="24473"/>
                  </a:cubicBezTo>
                  <a:cubicBezTo>
                    <a:pt x="32651" y="25075"/>
                    <a:pt x="31828" y="25550"/>
                    <a:pt x="31068" y="26057"/>
                  </a:cubicBezTo>
                  <a:cubicBezTo>
                    <a:pt x="30308" y="26532"/>
                    <a:pt x="29548" y="27070"/>
                    <a:pt x="28756" y="27545"/>
                  </a:cubicBezTo>
                  <a:cubicBezTo>
                    <a:pt x="27046" y="28558"/>
                    <a:pt x="25272" y="29572"/>
                    <a:pt x="23499" y="30459"/>
                  </a:cubicBezTo>
                  <a:cubicBezTo>
                    <a:pt x="21884" y="31250"/>
                    <a:pt x="20269" y="32074"/>
                    <a:pt x="18558" y="32580"/>
                  </a:cubicBezTo>
                  <a:cubicBezTo>
                    <a:pt x="18273" y="32675"/>
                    <a:pt x="17957" y="32770"/>
                    <a:pt x="17672" y="32929"/>
                  </a:cubicBezTo>
                  <a:cubicBezTo>
                    <a:pt x="17260" y="33150"/>
                    <a:pt x="16880" y="33214"/>
                    <a:pt x="16437" y="33372"/>
                  </a:cubicBezTo>
                  <a:cubicBezTo>
                    <a:pt x="15455" y="33720"/>
                    <a:pt x="14441" y="33974"/>
                    <a:pt x="13460" y="34291"/>
                  </a:cubicBezTo>
                  <a:cubicBezTo>
                    <a:pt x="12351" y="34639"/>
                    <a:pt x="11243" y="34924"/>
                    <a:pt x="10103" y="35146"/>
                  </a:cubicBezTo>
                  <a:cubicBezTo>
                    <a:pt x="9628" y="35272"/>
                    <a:pt x="9121" y="35272"/>
                    <a:pt x="8678" y="35399"/>
                  </a:cubicBezTo>
                  <a:cubicBezTo>
                    <a:pt x="8203" y="35526"/>
                    <a:pt x="7759" y="35716"/>
                    <a:pt x="7284" y="35779"/>
                  </a:cubicBezTo>
                  <a:cubicBezTo>
                    <a:pt x="6334" y="35874"/>
                    <a:pt x="5416" y="35969"/>
                    <a:pt x="4497" y="36064"/>
                  </a:cubicBezTo>
                  <a:cubicBezTo>
                    <a:pt x="4303" y="36087"/>
                    <a:pt x="4109" y="36097"/>
                    <a:pt x="3915" y="36097"/>
                  </a:cubicBezTo>
                  <a:cubicBezTo>
                    <a:pt x="3171" y="36097"/>
                    <a:pt x="2427" y="35960"/>
                    <a:pt x="1683" y="35960"/>
                  </a:cubicBezTo>
                  <a:cubicBezTo>
                    <a:pt x="1576" y="35960"/>
                    <a:pt x="1469" y="35962"/>
                    <a:pt x="1362" y="35969"/>
                  </a:cubicBezTo>
                  <a:cubicBezTo>
                    <a:pt x="1299" y="35969"/>
                    <a:pt x="1235" y="35969"/>
                    <a:pt x="1172" y="36001"/>
                  </a:cubicBezTo>
                  <a:cubicBezTo>
                    <a:pt x="1077" y="35906"/>
                    <a:pt x="1077" y="35716"/>
                    <a:pt x="1014" y="35431"/>
                  </a:cubicBezTo>
                  <a:cubicBezTo>
                    <a:pt x="919" y="34892"/>
                    <a:pt x="950" y="34449"/>
                    <a:pt x="1014" y="33910"/>
                  </a:cubicBezTo>
                  <a:cubicBezTo>
                    <a:pt x="1235" y="32454"/>
                    <a:pt x="1077" y="30965"/>
                    <a:pt x="1077" y="29509"/>
                  </a:cubicBezTo>
                  <a:cubicBezTo>
                    <a:pt x="1077" y="27640"/>
                    <a:pt x="1077" y="25803"/>
                    <a:pt x="1077" y="23935"/>
                  </a:cubicBezTo>
                  <a:cubicBezTo>
                    <a:pt x="1077" y="23016"/>
                    <a:pt x="1077" y="22098"/>
                    <a:pt x="1077" y="21148"/>
                  </a:cubicBezTo>
                  <a:cubicBezTo>
                    <a:pt x="1077" y="20388"/>
                    <a:pt x="919" y="19564"/>
                    <a:pt x="1457" y="18994"/>
                  </a:cubicBezTo>
                  <a:cubicBezTo>
                    <a:pt x="2977" y="18868"/>
                    <a:pt x="4497" y="18614"/>
                    <a:pt x="5986" y="18393"/>
                  </a:cubicBezTo>
                  <a:cubicBezTo>
                    <a:pt x="8013" y="18076"/>
                    <a:pt x="9976" y="17474"/>
                    <a:pt x="11876" y="16746"/>
                  </a:cubicBezTo>
                  <a:cubicBezTo>
                    <a:pt x="15613" y="15321"/>
                    <a:pt x="19002" y="13357"/>
                    <a:pt x="22454" y="11426"/>
                  </a:cubicBezTo>
                  <a:cubicBezTo>
                    <a:pt x="23245" y="10951"/>
                    <a:pt x="23784" y="10190"/>
                    <a:pt x="24512" y="9652"/>
                  </a:cubicBezTo>
                  <a:cubicBezTo>
                    <a:pt x="25304" y="9082"/>
                    <a:pt x="26064" y="8544"/>
                    <a:pt x="26792" y="7879"/>
                  </a:cubicBezTo>
                  <a:cubicBezTo>
                    <a:pt x="28154" y="6612"/>
                    <a:pt x="29516" y="5250"/>
                    <a:pt x="30814" y="3952"/>
                  </a:cubicBezTo>
                  <a:cubicBezTo>
                    <a:pt x="31384" y="3350"/>
                    <a:pt x="31828" y="2622"/>
                    <a:pt x="32335" y="1957"/>
                  </a:cubicBezTo>
                  <a:cubicBezTo>
                    <a:pt x="32718" y="1464"/>
                    <a:pt x="33078" y="899"/>
                    <a:pt x="33742" y="899"/>
                  </a:cubicBezTo>
                  <a:close/>
                  <a:moveTo>
                    <a:pt x="33665" y="0"/>
                  </a:moveTo>
                  <a:cubicBezTo>
                    <a:pt x="32451" y="0"/>
                    <a:pt x="31615" y="1464"/>
                    <a:pt x="30909" y="2432"/>
                  </a:cubicBezTo>
                  <a:cubicBezTo>
                    <a:pt x="30371" y="3160"/>
                    <a:pt x="29706" y="3825"/>
                    <a:pt x="29104" y="4490"/>
                  </a:cubicBezTo>
                  <a:cubicBezTo>
                    <a:pt x="28313" y="5408"/>
                    <a:pt x="27362" y="6200"/>
                    <a:pt x="26476" y="7024"/>
                  </a:cubicBezTo>
                  <a:cubicBezTo>
                    <a:pt x="25652" y="7784"/>
                    <a:pt x="24734" y="8449"/>
                    <a:pt x="23816" y="9145"/>
                  </a:cubicBezTo>
                  <a:cubicBezTo>
                    <a:pt x="23435" y="9430"/>
                    <a:pt x="23119" y="9779"/>
                    <a:pt x="22770" y="10095"/>
                  </a:cubicBezTo>
                  <a:cubicBezTo>
                    <a:pt x="22295" y="10507"/>
                    <a:pt x="21820" y="10697"/>
                    <a:pt x="21314" y="11014"/>
                  </a:cubicBezTo>
                  <a:cubicBezTo>
                    <a:pt x="20364" y="11552"/>
                    <a:pt x="19477" y="12186"/>
                    <a:pt x="18527" y="12724"/>
                  </a:cubicBezTo>
                  <a:cubicBezTo>
                    <a:pt x="17450" y="13326"/>
                    <a:pt x="16342" y="13769"/>
                    <a:pt x="15265" y="14371"/>
                  </a:cubicBezTo>
                  <a:cubicBezTo>
                    <a:pt x="14125" y="15036"/>
                    <a:pt x="12731" y="15543"/>
                    <a:pt x="11496" y="15986"/>
                  </a:cubicBezTo>
                  <a:cubicBezTo>
                    <a:pt x="10325" y="16429"/>
                    <a:pt x="9121" y="16936"/>
                    <a:pt x="7918" y="17189"/>
                  </a:cubicBezTo>
                  <a:cubicBezTo>
                    <a:pt x="5701" y="17664"/>
                    <a:pt x="3326" y="18044"/>
                    <a:pt x="1077" y="18171"/>
                  </a:cubicBezTo>
                  <a:cubicBezTo>
                    <a:pt x="887" y="18171"/>
                    <a:pt x="792" y="18266"/>
                    <a:pt x="729" y="18393"/>
                  </a:cubicBezTo>
                  <a:cubicBezTo>
                    <a:pt x="634" y="18456"/>
                    <a:pt x="570" y="18551"/>
                    <a:pt x="475" y="18646"/>
                  </a:cubicBezTo>
                  <a:cubicBezTo>
                    <a:pt x="0" y="19311"/>
                    <a:pt x="222" y="20388"/>
                    <a:pt x="222" y="21180"/>
                  </a:cubicBezTo>
                  <a:cubicBezTo>
                    <a:pt x="222" y="23840"/>
                    <a:pt x="222" y="26468"/>
                    <a:pt x="222" y="29128"/>
                  </a:cubicBezTo>
                  <a:cubicBezTo>
                    <a:pt x="222" y="30269"/>
                    <a:pt x="254" y="31377"/>
                    <a:pt x="285" y="32517"/>
                  </a:cubicBezTo>
                  <a:cubicBezTo>
                    <a:pt x="317" y="33625"/>
                    <a:pt x="95" y="34607"/>
                    <a:pt x="222" y="35747"/>
                  </a:cubicBezTo>
                  <a:cubicBezTo>
                    <a:pt x="285" y="36317"/>
                    <a:pt x="349" y="36729"/>
                    <a:pt x="1014" y="36919"/>
                  </a:cubicBezTo>
                  <a:cubicBezTo>
                    <a:pt x="1180" y="36960"/>
                    <a:pt x="1382" y="36984"/>
                    <a:pt x="1594" y="36984"/>
                  </a:cubicBezTo>
                  <a:cubicBezTo>
                    <a:pt x="1867" y="36984"/>
                    <a:pt x="2157" y="36945"/>
                    <a:pt x="2407" y="36856"/>
                  </a:cubicBezTo>
                  <a:cubicBezTo>
                    <a:pt x="2882" y="36887"/>
                    <a:pt x="3357" y="36951"/>
                    <a:pt x="3832" y="36951"/>
                  </a:cubicBezTo>
                  <a:cubicBezTo>
                    <a:pt x="3913" y="36953"/>
                    <a:pt x="3993" y="36955"/>
                    <a:pt x="4073" y="36955"/>
                  </a:cubicBezTo>
                  <a:cubicBezTo>
                    <a:pt x="4901" y="36955"/>
                    <a:pt x="5684" y="36813"/>
                    <a:pt x="6493" y="36697"/>
                  </a:cubicBezTo>
                  <a:cubicBezTo>
                    <a:pt x="8234" y="36444"/>
                    <a:pt x="9881" y="36127"/>
                    <a:pt x="11623" y="35747"/>
                  </a:cubicBezTo>
                  <a:cubicBezTo>
                    <a:pt x="12668" y="35526"/>
                    <a:pt x="13650" y="35114"/>
                    <a:pt x="14663" y="34829"/>
                  </a:cubicBezTo>
                  <a:cubicBezTo>
                    <a:pt x="15550" y="34576"/>
                    <a:pt x="16437" y="34417"/>
                    <a:pt x="17292" y="34100"/>
                  </a:cubicBezTo>
                  <a:cubicBezTo>
                    <a:pt x="17703" y="33942"/>
                    <a:pt x="18052" y="33657"/>
                    <a:pt x="18463" y="33499"/>
                  </a:cubicBezTo>
                  <a:cubicBezTo>
                    <a:pt x="18875" y="33340"/>
                    <a:pt x="19350" y="33277"/>
                    <a:pt x="19762" y="33119"/>
                  </a:cubicBezTo>
                  <a:cubicBezTo>
                    <a:pt x="20585" y="32865"/>
                    <a:pt x="21314" y="32359"/>
                    <a:pt x="22105" y="32010"/>
                  </a:cubicBezTo>
                  <a:cubicBezTo>
                    <a:pt x="25652" y="30364"/>
                    <a:pt x="29009" y="28337"/>
                    <a:pt x="32240" y="26183"/>
                  </a:cubicBezTo>
                  <a:cubicBezTo>
                    <a:pt x="32968" y="25677"/>
                    <a:pt x="33601" y="25170"/>
                    <a:pt x="34266" y="24631"/>
                  </a:cubicBezTo>
                  <a:cubicBezTo>
                    <a:pt x="34931" y="24125"/>
                    <a:pt x="35501" y="23523"/>
                    <a:pt x="36198" y="22985"/>
                  </a:cubicBezTo>
                  <a:cubicBezTo>
                    <a:pt x="37750" y="21781"/>
                    <a:pt x="39207" y="20420"/>
                    <a:pt x="40758" y="19184"/>
                  </a:cubicBezTo>
                  <a:cubicBezTo>
                    <a:pt x="42595" y="17728"/>
                    <a:pt x="44305" y="15796"/>
                    <a:pt x="45762" y="13959"/>
                  </a:cubicBezTo>
                  <a:cubicBezTo>
                    <a:pt x="45826" y="13864"/>
                    <a:pt x="45889" y="13769"/>
                    <a:pt x="45952" y="13706"/>
                  </a:cubicBezTo>
                  <a:cubicBezTo>
                    <a:pt x="46491" y="13357"/>
                    <a:pt x="46807" y="12851"/>
                    <a:pt x="47124" y="12344"/>
                  </a:cubicBezTo>
                  <a:cubicBezTo>
                    <a:pt x="47441" y="11964"/>
                    <a:pt x="47631" y="11552"/>
                    <a:pt x="47916" y="11077"/>
                  </a:cubicBezTo>
                  <a:cubicBezTo>
                    <a:pt x="48327" y="10444"/>
                    <a:pt x="49056" y="9747"/>
                    <a:pt x="48676" y="8924"/>
                  </a:cubicBezTo>
                  <a:cubicBezTo>
                    <a:pt x="48422" y="8354"/>
                    <a:pt x="47567" y="7815"/>
                    <a:pt x="47092" y="7467"/>
                  </a:cubicBezTo>
                  <a:cubicBezTo>
                    <a:pt x="46332" y="6929"/>
                    <a:pt x="45477" y="6422"/>
                    <a:pt x="44717" y="5947"/>
                  </a:cubicBezTo>
                  <a:cubicBezTo>
                    <a:pt x="42944" y="4870"/>
                    <a:pt x="40917" y="4237"/>
                    <a:pt x="39143" y="3192"/>
                  </a:cubicBezTo>
                  <a:cubicBezTo>
                    <a:pt x="38447" y="2748"/>
                    <a:pt x="37687" y="2337"/>
                    <a:pt x="36958" y="1925"/>
                  </a:cubicBezTo>
                  <a:cubicBezTo>
                    <a:pt x="36071" y="1418"/>
                    <a:pt x="35375" y="690"/>
                    <a:pt x="34488" y="215"/>
                  </a:cubicBezTo>
                  <a:cubicBezTo>
                    <a:pt x="34195" y="66"/>
                    <a:pt x="33922" y="0"/>
                    <a:pt x="33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5836155" y="3775680"/>
              <a:ext cx="220182" cy="177638"/>
            </a:xfrm>
            <a:custGeom>
              <a:avLst/>
              <a:gdLst/>
              <a:ahLst/>
              <a:cxnLst/>
              <a:rect l="l" t="t" r="r" b="b"/>
              <a:pathLst>
                <a:path w="7380" h="5954" extrusionOk="0">
                  <a:moveTo>
                    <a:pt x="0" y="0"/>
                  </a:moveTo>
                  <a:lnTo>
                    <a:pt x="0" y="0"/>
                  </a:lnTo>
                  <a:cubicBezTo>
                    <a:pt x="2819" y="2565"/>
                    <a:pt x="5321" y="4814"/>
                    <a:pt x="6587" y="5954"/>
                  </a:cubicBezTo>
                  <a:cubicBezTo>
                    <a:pt x="6682" y="5827"/>
                    <a:pt x="6777" y="5669"/>
                    <a:pt x="6872" y="5542"/>
                  </a:cubicBezTo>
                  <a:cubicBezTo>
                    <a:pt x="6904" y="5479"/>
                    <a:pt x="6936" y="5384"/>
                    <a:pt x="6967" y="5320"/>
                  </a:cubicBezTo>
                  <a:cubicBezTo>
                    <a:pt x="6746" y="4877"/>
                    <a:pt x="6429" y="4402"/>
                    <a:pt x="5986" y="3864"/>
                  </a:cubicBezTo>
                  <a:lnTo>
                    <a:pt x="5986" y="3864"/>
                  </a:lnTo>
                  <a:cubicBezTo>
                    <a:pt x="6112" y="3927"/>
                    <a:pt x="6207" y="3990"/>
                    <a:pt x="6334" y="4054"/>
                  </a:cubicBezTo>
                  <a:cubicBezTo>
                    <a:pt x="6556" y="4244"/>
                    <a:pt x="6714" y="4339"/>
                    <a:pt x="6809" y="4434"/>
                  </a:cubicBezTo>
                  <a:lnTo>
                    <a:pt x="6904" y="4497"/>
                  </a:lnTo>
                  <a:cubicBezTo>
                    <a:pt x="7031" y="4560"/>
                    <a:pt x="7062" y="4560"/>
                    <a:pt x="7062" y="4560"/>
                  </a:cubicBezTo>
                  <a:cubicBezTo>
                    <a:pt x="7126" y="4560"/>
                    <a:pt x="7189" y="4529"/>
                    <a:pt x="7221" y="4465"/>
                  </a:cubicBezTo>
                  <a:cubicBezTo>
                    <a:pt x="7252" y="4434"/>
                    <a:pt x="7284" y="4402"/>
                    <a:pt x="7284" y="4370"/>
                  </a:cubicBezTo>
                  <a:lnTo>
                    <a:pt x="7316" y="4370"/>
                  </a:lnTo>
                  <a:cubicBezTo>
                    <a:pt x="7347" y="4370"/>
                    <a:pt x="7347" y="4339"/>
                    <a:pt x="7379" y="4339"/>
                  </a:cubicBezTo>
                  <a:cubicBezTo>
                    <a:pt x="7347" y="4339"/>
                    <a:pt x="7347" y="4307"/>
                    <a:pt x="7347" y="4275"/>
                  </a:cubicBezTo>
                  <a:cubicBezTo>
                    <a:pt x="7252" y="4117"/>
                    <a:pt x="7094" y="3959"/>
                    <a:pt x="6904" y="3832"/>
                  </a:cubicBezTo>
                  <a:cubicBezTo>
                    <a:pt x="6872" y="3800"/>
                    <a:pt x="6841" y="3800"/>
                    <a:pt x="6777" y="3800"/>
                  </a:cubicBezTo>
                  <a:lnTo>
                    <a:pt x="6492" y="3547"/>
                  </a:lnTo>
                  <a:cubicBezTo>
                    <a:pt x="6239" y="3357"/>
                    <a:pt x="5986" y="3199"/>
                    <a:pt x="5827" y="3072"/>
                  </a:cubicBezTo>
                  <a:cubicBezTo>
                    <a:pt x="5352" y="2819"/>
                    <a:pt x="4877" y="2534"/>
                    <a:pt x="4402" y="2312"/>
                  </a:cubicBezTo>
                  <a:cubicBezTo>
                    <a:pt x="3990" y="2090"/>
                    <a:pt x="3579" y="1837"/>
                    <a:pt x="3167" y="1584"/>
                  </a:cubicBezTo>
                  <a:lnTo>
                    <a:pt x="3167" y="1584"/>
                  </a:lnTo>
                  <a:cubicBezTo>
                    <a:pt x="4624" y="2914"/>
                    <a:pt x="5764" y="4149"/>
                    <a:pt x="6366" y="5130"/>
                  </a:cubicBezTo>
                  <a:cubicBezTo>
                    <a:pt x="4814" y="3737"/>
                    <a:pt x="3135" y="2249"/>
                    <a:pt x="1489" y="728"/>
                  </a:cubicBezTo>
                  <a:cubicBezTo>
                    <a:pt x="982" y="507"/>
                    <a:pt x="475" y="253"/>
                    <a:pt x="0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5561206" y="3659984"/>
              <a:ext cx="467723" cy="402952"/>
            </a:xfrm>
            <a:custGeom>
              <a:avLst/>
              <a:gdLst/>
              <a:ahLst/>
              <a:cxnLst/>
              <a:rect l="l" t="t" r="r" b="b"/>
              <a:pathLst>
                <a:path w="15677" h="13506" extrusionOk="0">
                  <a:moveTo>
                    <a:pt x="2324" y="0"/>
                  </a:moveTo>
                  <a:cubicBezTo>
                    <a:pt x="2129" y="0"/>
                    <a:pt x="1953" y="57"/>
                    <a:pt x="1806" y="141"/>
                  </a:cubicBezTo>
                  <a:cubicBezTo>
                    <a:pt x="3452" y="1503"/>
                    <a:pt x="5131" y="2865"/>
                    <a:pt x="6714" y="4163"/>
                  </a:cubicBezTo>
                  <a:lnTo>
                    <a:pt x="12731" y="9515"/>
                  </a:lnTo>
                  <a:cubicBezTo>
                    <a:pt x="10008" y="7235"/>
                    <a:pt x="5764" y="3656"/>
                    <a:pt x="1679" y="236"/>
                  </a:cubicBezTo>
                  <a:cubicBezTo>
                    <a:pt x="1457" y="395"/>
                    <a:pt x="1236" y="648"/>
                    <a:pt x="1046" y="901"/>
                  </a:cubicBezTo>
                  <a:lnTo>
                    <a:pt x="7284" y="6728"/>
                  </a:lnTo>
                  <a:cubicBezTo>
                    <a:pt x="5194" y="4892"/>
                    <a:pt x="2882" y="2960"/>
                    <a:pt x="792" y="1218"/>
                  </a:cubicBezTo>
                  <a:cubicBezTo>
                    <a:pt x="697" y="1345"/>
                    <a:pt x="634" y="1471"/>
                    <a:pt x="539" y="1598"/>
                  </a:cubicBezTo>
                  <a:cubicBezTo>
                    <a:pt x="3136" y="3751"/>
                    <a:pt x="5891" y="6095"/>
                    <a:pt x="8234" y="8185"/>
                  </a:cubicBezTo>
                  <a:cubicBezTo>
                    <a:pt x="5701" y="6063"/>
                    <a:pt x="2787" y="3815"/>
                    <a:pt x="285" y="1978"/>
                  </a:cubicBezTo>
                  <a:cubicBezTo>
                    <a:pt x="190" y="2073"/>
                    <a:pt x="95" y="2200"/>
                    <a:pt x="0" y="2326"/>
                  </a:cubicBezTo>
                  <a:cubicBezTo>
                    <a:pt x="5162" y="6190"/>
                    <a:pt x="11401" y="11099"/>
                    <a:pt x="13016" y="13505"/>
                  </a:cubicBezTo>
                  <a:cubicBezTo>
                    <a:pt x="13206" y="13284"/>
                    <a:pt x="13396" y="13062"/>
                    <a:pt x="13586" y="12840"/>
                  </a:cubicBezTo>
                  <a:cubicBezTo>
                    <a:pt x="13238" y="12397"/>
                    <a:pt x="12763" y="11922"/>
                    <a:pt x="12256" y="11352"/>
                  </a:cubicBezTo>
                  <a:lnTo>
                    <a:pt x="12256" y="11352"/>
                  </a:lnTo>
                  <a:lnTo>
                    <a:pt x="13681" y="12714"/>
                  </a:lnTo>
                  <a:lnTo>
                    <a:pt x="14030" y="12302"/>
                  </a:lnTo>
                  <a:cubicBezTo>
                    <a:pt x="11750" y="10085"/>
                    <a:pt x="7158" y="5620"/>
                    <a:pt x="2882" y="1820"/>
                  </a:cubicBezTo>
                  <a:lnTo>
                    <a:pt x="2882" y="1820"/>
                  </a:lnTo>
                  <a:cubicBezTo>
                    <a:pt x="10135" y="7932"/>
                    <a:pt x="13238" y="10529"/>
                    <a:pt x="14568" y="11605"/>
                  </a:cubicBezTo>
                  <a:cubicBezTo>
                    <a:pt x="14727" y="11384"/>
                    <a:pt x="14885" y="11162"/>
                    <a:pt x="15043" y="10940"/>
                  </a:cubicBezTo>
                  <a:cubicBezTo>
                    <a:pt x="15043" y="10940"/>
                    <a:pt x="15012" y="10909"/>
                    <a:pt x="14980" y="10877"/>
                  </a:cubicBezTo>
                  <a:cubicBezTo>
                    <a:pt x="14252" y="10085"/>
                    <a:pt x="13048" y="9008"/>
                    <a:pt x="11655" y="7773"/>
                  </a:cubicBezTo>
                  <a:lnTo>
                    <a:pt x="11655" y="7773"/>
                  </a:lnTo>
                  <a:lnTo>
                    <a:pt x="15202" y="10750"/>
                  </a:lnTo>
                  <a:cubicBezTo>
                    <a:pt x="15360" y="10529"/>
                    <a:pt x="15518" y="10307"/>
                    <a:pt x="15677" y="10054"/>
                  </a:cubicBezTo>
                  <a:cubicBezTo>
                    <a:pt x="15518" y="9990"/>
                    <a:pt x="15360" y="9864"/>
                    <a:pt x="15202" y="9769"/>
                  </a:cubicBezTo>
                  <a:cubicBezTo>
                    <a:pt x="13301" y="8122"/>
                    <a:pt x="10926" y="6032"/>
                    <a:pt x="8424" y="3910"/>
                  </a:cubicBezTo>
                  <a:cubicBezTo>
                    <a:pt x="8139" y="3625"/>
                    <a:pt x="7823" y="3340"/>
                    <a:pt x="7538" y="3023"/>
                  </a:cubicBezTo>
                  <a:cubicBezTo>
                    <a:pt x="6334" y="2453"/>
                    <a:pt x="5099" y="1820"/>
                    <a:pt x="4022" y="996"/>
                  </a:cubicBezTo>
                  <a:cubicBezTo>
                    <a:pt x="3674" y="711"/>
                    <a:pt x="3104" y="141"/>
                    <a:pt x="2629" y="46"/>
                  </a:cubicBezTo>
                  <a:cubicBezTo>
                    <a:pt x="2523" y="14"/>
                    <a:pt x="2421" y="0"/>
                    <a:pt x="2324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5314598" y="3905100"/>
              <a:ext cx="444124" cy="377980"/>
            </a:xfrm>
            <a:custGeom>
              <a:avLst/>
              <a:gdLst/>
              <a:ahLst/>
              <a:cxnLst/>
              <a:rect l="l" t="t" r="r" b="b"/>
              <a:pathLst>
                <a:path w="14886" h="12669" extrusionOk="0">
                  <a:moveTo>
                    <a:pt x="2059" y="1"/>
                  </a:moveTo>
                  <a:cubicBezTo>
                    <a:pt x="1838" y="191"/>
                    <a:pt x="1584" y="349"/>
                    <a:pt x="1363" y="539"/>
                  </a:cubicBezTo>
                  <a:cubicBezTo>
                    <a:pt x="1204" y="634"/>
                    <a:pt x="1078" y="761"/>
                    <a:pt x="919" y="887"/>
                  </a:cubicBezTo>
                  <a:cubicBezTo>
                    <a:pt x="1711" y="1521"/>
                    <a:pt x="2534" y="2218"/>
                    <a:pt x="3389" y="2946"/>
                  </a:cubicBezTo>
                  <a:cubicBezTo>
                    <a:pt x="3421" y="3009"/>
                    <a:pt x="3484" y="3041"/>
                    <a:pt x="3516" y="3073"/>
                  </a:cubicBezTo>
                  <a:cubicBezTo>
                    <a:pt x="2534" y="2376"/>
                    <a:pt x="1584" y="1711"/>
                    <a:pt x="729" y="1077"/>
                  </a:cubicBezTo>
                  <a:cubicBezTo>
                    <a:pt x="634" y="1172"/>
                    <a:pt x="508" y="1267"/>
                    <a:pt x="412" y="1394"/>
                  </a:cubicBezTo>
                  <a:cubicBezTo>
                    <a:pt x="1806" y="2439"/>
                    <a:pt x="3516" y="3643"/>
                    <a:pt x="5511" y="5036"/>
                  </a:cubicBezTo>
                  <a:cubicBezTo>
                    <a:pt x="5701" y="5163"/>
                    <a:pt x="5923" y="5321"/>
                    <a:pt x="6113" y="5448"/>
                  </a:cubicBezTo>
                  <a:cubicBezTo>
                    <a:pt x="7380" y="6620"/>
                    <a:pt x="8678" y="7760"/>
                    <a:pt x="9882" y="8805"/>
                  </a:cubicBezTo>
                  <a:cubicBezTo>
                    <a:pt x="10103" y="9026"/>
                    <a:pt x="10293" y="9216"/>
                    <a:pt x="10483" y="9406"/>
                  </a:cubicBezTo>
                  <a:cubicBezTo>
                    <a:pt x="10927" y="9881"/>
                    <a:pt x="11338" y="10293"/>
                    <a:pt x="11718" y="10705"/>
                  </a:cubicBezTo>
                  <a:cubicBezTo>
                    <a:pt x="10483" y="9691"/>
                    <a:pt x="8931" y="8456"/>
                    <a:pt x="7031" y="6905"/>
                  </a:cubicBezTo>
                  <a:cubicBezTo>
                    <a:pt x="4878" y="5194"/>
                    <a:pt x="2344" y="3168"/>
                    <a:pt x="317" y="1458"/>
                  </a:cubicBezTo>
                  <a:cubicBezTo>
                    <a:pt x="222" y="1584"/>
                    <a:pt x="96" y="1679"/>
                    <a:pt x="1" y="1774"/>
                  </a:cubicBezTo>
                  <a:cubicBezTo>
                    <a:pt x="1711" y="3263"/>
                    <a:pt x="3991" y="5099"/>
                    <a:pt x="6715" y="7253"/>
                  </a:cubicBezTo>
                  <a:cubicBezTo>
                    <a:pt x="9121" y="9185"/>
                    <a:pt x="11718" y="11275"/>
                    <a:pt x="13333" y="12668"/>
                  </a:cubicBezTo>
                  <a:cubicBezTo>
                    <a:pt x="13492" y="12510"/>
                    <a:pt x="13682" y="12383"/>
                    <a:pt x="13840" y="12225"/>
                  </a:cubicBezTo>
                  <a:cubicBezTo>
                    <a:pt x="13587" y="11972"/>
                    <a:pt x="13302" y="11687"/>
                    <a:pt x="13017" y="11402"/>
                  </a:cubicBezTo>
                  <a:lnTo>
                    <a:pt x="13017" y="11402"/>
                  </a:lnTo>
                  <a:cubicBezTo>
                    <a:pt x="13365" y="11655"/>
                    <a:pt x="13682" y="11877"/>
                    <a:pt x="13967" y="12130"/>
                  </a:cubicBezTo>
                  <a:cubicBezTo>
                    <a:pt x="14284" y="11877"/>
                    <a:pt x="14569" y="11623"/>
                    <a:pt x="14885" y="11370"/>
                  </a:cubicBezTo>
                  <a:cubicBezTo>
                    <a:pt x="11433" y="8488"/>
                    <a:pt x="7475" y="5131"/>
                    <a:pt x="4308" y="2281"/>
                  </a:cubicBezTo>
                  <a:cubicBezTo>
                    <a:pt x="3548" y="1521"/>
                    <a:pt x="2788" y="761"/>
                    <a:pt x="2059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5439334" y="3742595"/>
              <a:ext cx="497946" cy="431832"/>
            </a:xfrm>
            <a:custGeom>
              <a:avLst/>
              <a:gdLst/>
              <a:ahLst/>
              <a:cxnLst/>
              <a:rect l="l" t="t" r="r" b="b"/>
              <a:pathLst>
                <a:path w="16690" h="14474" extrusionOk="0">
                  <a:moveTo>
                    <a:pt x="5352" y="4561"/>
                  </a:moveTo>
                  <a:cubicBezTo>
                    <a:pt x="5796" y="4878"/>
                    <a:pt x="6239" y="5163"/>
                    <a:pt x="6714" y="5479"/>
                  </a:cubicBezTo>
                  <a:cubicBezTo>
                    <a:pt x="7094" y="5891"/>
                    <a:pt x="7474" y="6303"/>
                    <a:pt x="7854" y="6683"/>
                  </a:cubicBezTo>
                  <a:lnTo>
                    <a:pt x="5352" y="4561"/>
                  </a:lnTo>
                  <a:close/>
                  <a:moveTo>
                    <a:pt x="8931" y="5321"/>
                  </a:moveTo>
                  <a:lnTo>
                    <a:pt x="14125" y="9691"/>
                  </a:lnTo>
                  <a:cubicBezTo>
                    <a:pt x="14283" y="9850"/>
                    <a:pt x="14441" y="10008"/>
                    <a:pt x="14600" y="10166"/>
                  </a:cubicBezTo>
                  <a:cubicBezTo>
                    <a:pt x="12984" y="8995"/>
                    <a:pt x="10989" y="7253"/>
                    <a:pt x="8931" y="5321"/>
                  </a:cubicBezTo>
                  <a:close/>
                  <a:moveTo>
                    <a:pt x="14916" y="10926"/>
                  </a:moveTo>
                  <a:cubicBezTo>
                    <a:pt x="15265" y="11180"/>
                    <a:pt x="15581" y="11370"/>
                    <a:pt x="15866" y="11560"/>
                  </a:cubicBezTo>
                  <a:cubicBezTo>
                    <a:pt x="15930" y="11623"/>
                    <a:pt x="16025" y="11718"/>
                    <a:pt x="16056" y="11813"/>
                  </a:cubicBezTo>
                  <a:cubicBezTo>
                    <a:pt x="15898" y="11718"/>
                    <a:pt x="15708" y="11623"/>
                    <a:pt x="15518" y="11496"/>
                  </a:cubicBezTo>
                  <a:cubicBezTo>
                    <a:pt x="15328" y="11306"/>
                    <a:pt x="15138" y="11116"/>
                    <a:pt x="14916" y="10926"/>
                  </a:cubicBezTo>
                  <a:close/>
                  <a:moveTo>
                    <a:pt x="3737" y="1"/>
                  </a:moveTo>
                  <a:cubicBezTo>
                    <a:pt x="3642" y="96"/>
                    <a:pt x="3579" y="191"/>
                    <a:pt x="3484" y="286"/>
                  </a:cubicBezTo>
                  <a:cubicBezTo>
                    <a:pt x="3389" y="349"/>
                    <a:pt x="3294" y="444"/>
                    <a:pt x="3230" y="539"/>
                  </a:cubicBezTo>
                  <a:lnTo>
                    <a:pt x="3990" y="1172"/>
                  </a:lnTo>
                  <a:cubicBezTo>
                    <a:pt x="4972" y="2154"/>
                    <a:pt x="6017" y="3199"/>
                    <a:pt x="7094" y="4213"/>
                  </a:cubicBezTo>
                  <a:cubicBezTo>
                    <a:pt x="7759" y="4941"/>
                    <a:pt x="8456" y="5669"/>
                    <a:pt x="9121" y="6366"/>
                  </a:cubicBezTo>
                  <a:cubicBezTo>
                    <a:pt x="8202" y="5669"/>
                    <a:pt x="7221" y="4973"/>
                    <a:pt x="6207" y="4276"/>
                  </a:cubicBezTo>
                  <a:lnTo>
                    <a:pt x="6112" y="4181"/>
                  </a:lnTo>
                  <a:cubicBezTo>
                    <a:pt x="5796" y="3864"/>
                    <a:pt x="5479" y="3548"/>
                    <a:pt x="5162" y="3199"/>
                  </a:cubicBezTo>
                  <a:cubicBezTo>
                    <a:pt x="4339" y="2376"/>
                    <a:pt x="3610" y="1584"/>
                    <a:pt x="2914" y="856"/>
                  </a:cubicBezTo>
                  <a:cubicBezTo>
                    <a:pt x="2787" y="982"/>
                    <a:pt x="2692" y="1077"/>
                    <a:pt x="2597" y="1172"/>
                  </a:cubicBezTo>
                  <a:cubicBezTo>
                    <a:pt x="3072" y="1711"/>
                    <a:pt x="3579" y="2218"/>
                    <a:pt x="4117" y="2756"/>
                  </a:cubicBezTo>
                  <a:cubicBezTo>
                    <a:pt x="3484" y="2313"/>
                    <a:pt x="2882" y="1901"/>
                    <a:pt x="2312" y="1457"/>
                  </a:cubicBezTo>
                  <a:cubicBezTo>
                    <a:pt x="2027" y="1742"/>
                    <a:pt x="1742" y="2027"/>
                    <a:pt x="1457" y="2313"/>
                  </a:cubicBezTo>
                  <a:lnTo>
                    <a:pt x="1109" y="2629"/>
                  </a:lnTo>
                  <a:cubicBezTo>
                    <a:pt x="1774" y="3263"/>
                    <a:pt x="2502" y="3928"/>
                    <a:pt x="3357" y="4719"/>
                  </a:cubicBezTo>
                  <a:lnTo>
                    <a:pt x="1014" y="2724"/>
                  </a:lnTo>
                  <a:cubicBezTo>
                    <a:pt x="792" y="2946"/>
                    <a:pt x="570" y="3168"/>
                    <a:pt x="348" y="3358"/>
                  </a:cubicBezTo>
                  <a:cubicBezTo>
                    <a:pt x="222" y="3484"/>
                    <a:pt x="127" y="3579"/>
                    <a:pt x="0" y="3674"/>
                  </a:cubicBezTo>
                  <a:cubicBezTo>
                    <a:pt x="1425" y="4783"/>
                    <a:pt x="3072" y="5954"/>
                    <a:pt x="4845" y="7158"/>
                  </a:cubicBezTo>
                  <a:cubicBezTo>
                    <a:pt x="9279" y="10926"/>
                    <a:pt x="11939" y="13143"/>
                    <a:pt x="13523" y="14473"/>
                  </a:cubicBezTo>
                  <a:cubicBezTo>
                    <a:pt x="13649" y="14347"/>
                    <a:pt x="13744" y="14252"/>
                    <a:pt x="13871" y="14157"/>
                  </a:cubicBezTo>
                  <a:cubicBezTo>
                    <a:pt x="12573" y="13080"/>
                    <a:pt x="10863" y="11623"/>
                    <a:pt x="8899" y="10008"/>
                  </a:cubicBezTo>
                  <a:lnTo>
                    <a:pt x="8899" y="10008"/>
                  </a:lnTo>
                  <a:cubicBezTo>
                    <a:pt x="8962" y="10040"/>
                    <a:pt x="9026" y="10071"/>
                    <a:pt x="9057" y="10103"/>
                  </a:cubicBezTo>
                  <a:lnTo>
                    <a:pt x="13871" y="14125"/>
                  </a:lnTo>
                  <a:cubicBezTo>
                    <a:pt x="13966" y="14030"/>
                    <a:pt x="14093" y="13935"/>
                    <a:pt x="14188" y="13840"/>
                  </a:cubicBezTo>
                  <a:cubicBezTo>
                    <a:pt x="14283" y="13745"/>
                    <a:pt x="14346" y="13650"/>
                    <a:pt x="14441" y="13555"/>
                  </a:cubicBezTo>
                  <a:cubicBezTo>
                    <a:pt x="14283" y="13428"/>
                    <a:pt x="14093" y="13270"/>
                    <a:pt x="13935" y="13143"/>
                  </a:cubicBezTo>
                  <a:lnTo>
                    <a:pt x="13935" y="13143"/>
                  </a:lnTo>
                  <a:cubicBezTo>
                    <a:pt x="14156" y="13270"/>
                    <a:pt x="14346" y="13365"/>
                    <a:pt x="14536" y="13460"/>
                  </a:cubicBezTo>
                  <a:cubicBezTo>
                    <a:pt x="14663" y="13365"/>
                    <a:pt x="14758" y="13270"/>
                    <a:pt x="14853" y="13143"/>
                  </a:cubicBezTo>
                  <a:cubicBezTo>
                    <a:pt x="12604" y="12098"/>
                    <a:pt x="7632" y="7601"/>
                    <a:pt x="3262" y="3421"/>
                  </a:cubicBezTo>
                  <a:lnTo>
                    <a:pt x="3262" y="3421"/>
                  </a:lnTo>
                  <a:lnTo>
                    <a:pt x="14853" y="13143"/>
                  </a:lnTo>
                  <a:cubicBezTo>
                    <a:pt x="15011" y="12985"/>
                    <a:pt x="15201" y="12827"/>
                    <a:pt x="15360" y="12668"/>
                  </a:cubicBezTo>
                  <a:cubicBezTo>
                    <a:pt x="13776" y="11845"/>
                    <a:pt x="11211" y="9438"/>
                    <a:pt x="8614" y="6778"/>
                  </a:cubicBezTo>
                  <a:lnTo>
                    <a:pt x="8614" y="6778"/>
                  </a:lnTo>
                  <a:cubicBezTo>
                    <a:pt x="9754" y="7570"/>
                    <a:pt x="10926" y="8393"/>
                    <a:pt x="11971" y="9153"/>
                  </a:cubicBezTo>
                  <a:cubicBezTo>
                    <a:pt x="13079" y="10230"/>
                    <a:pt x="14125" y="11085"/>
                    <a:pt x="15043" y="11687"/>
                  </a:cubicBezTo>
                  <a:cubicBezTo>
                    <a:pt x="15265" y="11940"/>
                    <a:pt x="15455" y="12162"/>
                    <a:pt x="15613" y="12383"/>
                  </a:cubicBezTo>
                  <a:cubicBezTo>
                    <a:pt x="15961" y="12003"/>
                    <a:pt x="16341" y="11623"/>
                    <a:pt x="16690" y="11211"/>
                  </a:cubicBezTo>
                  <a:lnTo>
                    <a:pt x="13903" y="8836"/>
                  </a:lnTo>
                  <a:cubicBezTo>
                    <a:pt x="11274" y="6334"/>
                    <a:pt x="7474" y="3168"/>
                    <a:pt x="4275" y="571"/>
                  </a:cubicBezTo>
                  <a:cubicBezTo>
                    <a:pt x="4085" y="349"/>
                    <a:pt x="3927" y="191"/>
                    <a:pt x="3737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5385454" y="3866375"/>
              <a:ext cx="432787" cy="365688"/>
            </a:xfrm>
            <a:custGeom>
              <a:avLst/>
              <a:gdLst/>
              <a:ahLst/>
              <a:cxnLst/>
              <a:rect l="l" t="t" r="r" b="b"/>
              <a:pathLst>
                <a:path w="14506" h="12257" extrusionOk="0">
                  <a:moveTo>
                    <a:pt x="1299" y="0"/>
                  </a:moveTo>
                  <a:cubicBezTo>
                    <a:pt x="1268" y="32"/>
                    <a:pt x="1268" y="64"/>
                    <a:pt x="1236" y="64"/>
                  </a:cubicBezTo>
                  <a:cubicBezTo>
                    <a:pt x="1014" y="285"/>
                    <a:pt x="793" y="475"/>
                    <a:pt x="539" y="665"/>
                  </a:cubicBezTo>
                  <a:cubicBezTo>
                    <a:pt x="1394" y="1425"/>
                    <a:pt x="2313" y="2249"/>
                    <a:pt x="3263" y="3072"/>
                  </a:cubicBezTo>
                  <a:lnTo>
                    <a:pt x="444" y="729"/>
                  </a:lnTo>
                  <a:cubicBezTo>
                    <a:pt x="286" y="855"/>
                    <a:pt x="159" y="982"/>
                    <a:pt x="1" y="1109"/>
                  </a:cubicBezTo>
                  <a:cubicBezTo>
                    <a:pt x="1901" y="2787"/>
                    <a:pt x="4308" y="4846"/>
                    <a:pt x="6683" y="6809"/>
                  </a:cubicBezTo>
                  <a:lnTo>
                    <a:pt x="13017" y="12256"/>
                  </a:lnTo>
                  <a:cubicBezTo>
                    <a:pt x="13239" y="12066"/>
                    <a:pt x="13492" y="11876"/>
                    <a:pt x="13714" y="11686"/>
                  </a:cubicBezTo>
                  <a:cubicBezTo>
                    <a:pt x="13650" y="11623"/>
                    <a:pt x="13587" y="11591"/>
                    <a:pt x="13524" y="11528"/>
                  </a:cubicBezTo>
                  <a:lnTo>
                    <a:pt x="13524" y="11528"/>
                  </a:lnTo>
                  <a:cubicBezTo>
                    <a:pt x="13587" y="11591"/>
                    <a:pt x="13682" y="11623"/>
                    <a:pt x="13745" y="11686"/>
                  </a:cubicBezTo>
                  <a:lnTo>
                    <a:pt x="14094" y="11369"/>
                  </a:lnTo>
                  <a:lnTo>
                    <a:pt x="13460" y="10831"/>
                  </a:lnTo>
                  <a:lnTo>
                    <a:pt x="13460" y="10831"/>
                  </a:lnTo>
                  <a:cubicBezTo>
                    <a:pt x="13714" y="11021"/>
                    <a:pt x="13935" y="11179"/>
                    <a:pt x="14157" y="11338"/>
                  </a:cubicBezTo>
                  <a:cubicBezTo>
                    <a:pt x="14284" y="11243"/>
                    <a:pt x="14379" y="11116"/>
                    <a:pt x="14505" y="11021"/>
                  </a:cubicBezTo>
                  <a:cubicBezTo>
                    <a:pt x="13207" y="10071"/>
                    <a:pt x="11180" y="8583"/>
                    <a:pt x="9027" y="6872"/>
                  </a:cubicBezTo>
                  <a:lnTo>
                    <a:pt x="1299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4656074" y="4457832"/>
              <a:ext cx="231520" cy="236234"/>
            </a:xfrm>
            <a:custGeom>
              <a:avLst/>
              <a:gdLst/>
              <a:ahLst/>
              <a:cxnLst/>
              <a:rect l="l" t="t" r="r" b="b"/>
              <a:pathLst>
                <a:path w="7760" h="7918" extrusionOk="0">
                  <a:moveTo>
                    <a:pt x="0" y="0"/>
                  </a:moveTo>
                  <a:lnTo>
                    <a:pt x="0" y="602"/>
                  </a:lnTo>
                  <a:cubicBezTo>
                    <a:pt x="1679" y="2122"/>
                    <a:pt x="3136" y="3515"/>
                    <a:pt x="4339" y="4719"/>
                  </a:cubicBezTo>
                  <a:lnTo>
                    <a:pt x="0" y="918"/>
                  </a:lnTo>
                  <a:lnTo>
                    <a:pt x="0" y="1869"/>
                  </a:lnTo>
                  <a:lnTo>
                    <a:pt x="6873" y="7664"/>
                  </a:lnTo>
                  <a:cubicBezTo>
                    <a:pt x="6968" y="7759"/>
                    <a:pt x="6999" y="7822"/>
                    <a:pt x="7063" y="7917"/>
                  </a:cubicBezTo>
                  <a:cubicBezTo>
                    <a:pt x="7253" y="7854"/>
                    <a:pt x="7411" y="7822"/>
                    <a:pt x="7601" y="7759"/>
                  </a:cubicBezTo>
                  <a:cubicBezTo>
                    <a:pt x="7633" y="7759"/>
                    <a:pt x="7696" y="7727"/>
                    <a:pt x="7759" y="7727"/>
                  </a:cubicBezTo>
                  <a:lnTo>
                    <a:pt x="6968" y="7062"/>
                  </a:lnTo>
                  <a:cubicBezTo>
                    <a:pt x="5669" y="5320"/>
                    <a:pt x="3136" y="2850"/>
                    <a:pt x="0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4656074" y="4371851"/>
              <a:ext cx="334510" cy="303303"/>
            </a:xfrm>
            <a:custGeom>
              <a:avLst/>
              <a:gdLst/>
              <a:ahLst/>
              <a:cxnLst/>
              <a:rect l="l" t="t" r="r" b="b"/>
              <a:pathLst>
                <a:path w="11212" h="10166" extrusionOk="0">
                  <a:moveTo>
                    <a:pt x="0" y="0"/>
                  </a:moveTo>
                  <a:lnTo>
                    <a:pt x="0" y="760"/>
                  </a:lnTo>
                  <a:cubicBezTo>
                    <a:pt x="349" y="1014"/>
                    <a:pt x="666" y="1267"/>
                    <a:pt x="1014" y="1520"/>
                  </a:cubicBezTo>
                  <a:lnTo>
                    <a:pt x="9311" y="8804"/>
                  </a:lnTo>
                  <a:cubicBezTo>
                    <a:pt x="6904" y="6872"/>
                    <a:pt x="3642" y="4180"/>
                    <a:pt x="0" y="1077"/>
                  </a:cubicBezTo>
                  <a:lnTo>
                    <a:pt x="0" y="1679"/>
                  </a:lnTo>
                  <a:cubicBezTo>
                    <a:pt x="3991" y="5036"/>
                    <a:pt x="7506" y="7949"/>
                    <a:pt x="9945" y="9881"/>
                  </a:cubicBezTo>
                  <a:cubicBezTo>
                    <a:pt x="9976" y="9976"/>
                    <a:pt x="10008" y="10071"/>
                    <a:pt x="10040" y="10166"/>
                  </a:cubicBezTo>
                  <a:cubicBezTo>
                    <a:pt x="10420" y="10071"/>
                    <a:pt x="10800" y="9976"/>
                    <a:pt x="11211" y="9881"/>
                  </a:cubicBezTo>
                  <a:lnTo>
                    <a:pt x="9691" y="8551"/>
                  </a:lnTo>
                  <a:cubicBezTo>
                    <a:pt x="8266" y="6619"/>
                    <a:pt x="5163" y="4022"/>
                    <a:pt x="1267" y="1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4656074" y="4315167"/>
              <a:ext cx="379859" cy="342983"/>
            </a:xfrm>
            <a:custGeom>
              <a:avLst/>
              <a:gdLst/>
              <a:ahLst/>
              <a:cxnLst/>
              <a:rect l="l" t="t" r="r" b="b"/>
              <a:pathLst>
                <a:path w="12732" h="11496" extrusionOk="0">
                  <a:moveTo>
                    <a:pt x="0" y="0"/>
                  </a:moveTo>
                  <a:lnTo>
                    <a:pt x="0" y="918"/>
                  </a:lnTo>
                  <a:cubicBezTo>
                    <a:pt x="4212" y="4529"/>
                    <a:pt x="8393" y="8171"/>
                    <a:pt x="12225" y="11496"/>
                  </a:cubicBezTo>
                  <a:cubicBezTo>
                    <a:pt x="12256" y="11464"/>
                    <a:pt x="12320" y="11464"/>
                    <a:pt x="12383" y="11433"/>
                  </a:cubicBezTo>
                  <a:cubicBezTo>
                    <a:pt x="12510" y="11401"/>
                    <a:pt x="12605" y="11369"/>
                    <a:pt x="12731" y="113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4656074" y="4538115"/>
              <a:ext cx="198433" cy="163496"/>
            </a:xfrm>
            <a:custGeom>
              <a:avLst/>
              <a:gdLst/>
              <a:ahLst/>
              <a:cxnLst/>
              <a:rect l="l" t="t" r="r" b="b"/>
              <a:pathLst>
                <a:path w="6651" h="5480" extrusionOk="0">
                  <a:moveTo>
                    <a:pt x="0" y="1"/>
                  </a:moveTo>
                  <a:cubicBezTo>
                    <a:pt x="0" y="349"/>
                    <a:pt x="32" y="698"/>
                    <a:pt x="32" y="1014"/>
                  </a:cubicBezTo>
                  <a:cubicBezTo>
                    <a:pt x="2091" y="2851"/>
                    <a:pt x="3991" y="4308"/>
                    <a:pt x="5574" y="5258"/>
                  </a:cubicBezTo>
                  <a:lnTo>
                    <a:pt x="5828" y="5480"/>
                  </a:lnTo>
                  <a:cubicBezTo>
                    <a:pt x="5954" y="5480"/>
                    <a:pt x="6081" y="5448"/>
                    <a:pt x="6176" y="5448"/>
                  </a:cubicBezTo>
                  <a:cubicBezTo>
                    <a:pt x="6334" y="5416"/>
                    <a:pt x="6493" y="5385"/>
                    <a:pt x="6651" y="5353"/>
                  </a:cubicBezTo>
                  <a:cubicBezTo>
                    <a:pt x="6398" y="5226"/>
                    <a:pt x="6176" y="5100"/>
                    <a:pt x="5923" y="497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4656074" y="4605212"/>
              <a:ext cx="139866" cy="102066"/>
            </a:xfrm>
            <a:custGeom>
              <a:avLst/>
              <a:gdLst/>
              <a:ahLst/>
              <a:cxnLst/>
              <a:rect l="l" t="t" r="r" b="b"/>
              <a:pathLst>
                <a:path w="4688" h="3421" extrusionOk="0">
                  <a:moveTo>
                    <a:pt x="32" y="0"/>
                  </a:moveTo>
                  <a:cubicBezTo>
                    <a:pt x="32" y="190"/>
                    <a:pt x="32" y="380"/>
                    <a:pt x="0" y="570"/>
                  </a:cubicBezTo>
                  <a:cubicBezTo>
                    <a:pt x="1616" y="1711"/>
                    <a:pt x="2977" y="2692"/>
                    <a:pt x="3991" y="3421"/>
                  </a:cubicBezTo>
                  <a:lnTo>
                    <a:pt x="4687" y="3357"/>
                  </a:lnTo>
                  <a:cubicBezTo>
                    <a:pt x="3611" y="2566"/>
                    <a:pt x="1996" y="1425"/>
                    <a:pt x="32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4652285" y="4623172"/>
              <a:ext cx="94517" cy="86939"/>
            </a:xfrm>
            <a:custGeom>
              <a:avLst/>
              <a:gdLst/>
              <a:ahLst/>
              <a:cxnLst/>
              <a:rect l="l" t="t" r="r" b="b"/>
              <a:pathLst>
                <a:path w="3168" h="2914" extrusionOk="0">
                  <a:moveTo>
                    <a:pt x="127" y="0"/>
                  </a:moveTo>
                  <a:cubicBezTo>
                    <a:pt x="127" y="190"/>
                    <a:pt x="96" y="380"/>
                    <a:pt x="96" y="570"/>
                  </a:cubicBezTo>
                  <a:cubicBezTo>
                    <a:pt x="1109" y="1520"/>
                    <a:pt x="1933" y="2280"/>
                    <a:pt x="2503" y="2819"/>
                  </a:cubicBezTo>
                  <a:cubicBezTo>
                    <a:pt x="2313" y="2724"/>
                    <a:pt x="2123" y="2597"/>
                    <a:pt x="1933" y="2470"/>
                  </a:cubicBezTo>
                  <a:cubicBezTo>
                    <a:pt x="1426" y="2090"/>
                    <a:pt x="761" y="1615"/>
                    <a:pt x="32" y="1045"/>
                  </a:cubicBezTo>
                  <a:cubicBezTo>
                    <a:pt x="1" y="1267"/>
                    <a:pt x="1" y="1457"/>
                    <a:pt x="1" y="1679"/>
                  </a:cubicBezTo>
                  <a:cubicBezTo>
                    <a:pt x="602" y="2090"/>
                    <a:pt x="1173" y="2502"/>
                    <a:pt x="1711" y="2819"/>
                  </a:cubicBezTo>
                  <a:cubicBezTo>
                    <a:pt x="2186" y="2882"/>
                    <a:pt x="2693" y="2914"/>
                    <a:pt x="3168" y="2914"/>
                  </a:cubicBezTo>
                  <a:cubicBezTo>
                    <a:pt x="2724" y="2407"/>
                    <a:pt x="1806" y="1552"/>
                    <a:pt x="127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4656074" y="4276412"/>
              <a:ext cx="430877" cy="366642"/>
            </a:xfrm>
            <a:custGeom>
              <a:avLst/>
              <a:gdLst/>
              <a:ahLst/>
              <a:cxnLst/>
              <a:rect l="l" t="t" r="r" b="b"/>
              <a:pathLst>
                <a:path w="14442" h="12289" extrusionOk="0">
                  <a:moveTo>
                    <a:pt x="0" y="1"/>
                  </a:moveTo>
                  <a:cubicBezTo>
                    <a:pt x="0" y="191"/>
                    <a:pt x="0" y="381"/>
                    <a:pt x="0" y="602"/>
                  </a:cubicBezTo>
                  <a:lnTo>
                    <a:pt x="13935" y="12288"/>
                  </a:lnTo>
                  <a:cubicBezTo>
                    <a:pt x="14093" y="12225"/>
                    <a:pt x="14283" y="12161"/>
                    <a:pt x="14442" y="1213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5120917" y="4059102"/>
              <a:ext cx="433711" cy="368522"/>
            </a:xfrm>
            <a:custGeom>
              <a:avLst/>
              <a:gdLst/>
              <a:ahLst/>
              <a:cxnLst/>
              <a:rect l="l" t="t" r="r" b="b"/>
              <a:pathLst>
                <a:path w="14537" h="12352" extrusionOk="0">
                  <a:moveTo>
                    <a:pt x="634" y="1"/>
                  </a:moveTo>
                  <a:cubicBezTo>
                    <a:pt x="412" y="96"/>
                    <a:pt x="222" y="191"/>
                    <a:pt x="1" y="317"/>
                  </a:cubicBezTo>
                  <a:lnTo>
                    <a:pt x="13555" y="12352"/>
                  </a:lnTo>
                  <a:lnTo>
                    <a:pt x="13935" y="12067"/>
                  </a:lnTo>
                  <a:lnTo>
                    <a:pt x="7886" y="6715"/>
                  </a:lnTo>
                  <a:lnTo>
                    <a:pt x="7886" y="6715"/>
                  </a:lnTo>
                  <a:lnTo>
                    <a:pt x="14157" y="11940"/>
                  </a:lnTo>
                  <a:cubicBezTo>
                    <a:pt x="14220" y="11877"/>
                    <a:pt x="14315" y="11845"/>
                    <a:pt x="14410" y="11782"/>
                  </a:cubicBezTo>
                  <a:cubicBezTo>
                    <a:pt x="14442" y="11750"/>
                    <a:pt x="14505" y="11718"/>
                    <a:pt x="14537" y="11687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5165339" y="3959905"/>
              <a:ext cx="522530" cy="434666"/>
            </a:xfrm>
            <a:custGeom>
              <a:avLst/>
              <a:gdLst/>
              <a:ahLst/>
              <a:cxnLst/>
              <a:rect l="l" t="t" r="r" b="b"/>
              <a:pathLst>
                <a:path w="17514" h="14569" extrusionOk="0">
                  <a:moveTo>
                    <a:pt x="3674" y="2629"/>
                  </a:moveTo>
                  <a:lnTo>
                    <a:pt x="3674" y="2629"/>
                  </a:lnTo>
                  <a:cubicBezTo>
                    <a:pt x="4307" y="3104"/>
                    <a:pt x="5004" y="3611"/>
                    <a:pt x="5732" y="4181"/>
                  </a:cubicBezTo>
                  <a:cubicBezTo>
                    <a:pt x="7727" y="5986"/>
                    <a:pt x="9849" y="8044"/>
                    <a:pt x="11781" y="10040"/>
                  </a:cubicBezTo>
                  <a:cubicBezTo>
                    <a:pt x="11306" y="9628"/>
                    <a:pt x="10799" y="9185"/>
                    <a:pt x="10324" y="8741"/>
                  </a:cubicBezTo>
                  <a:lnTo>
                    <a:pt x="4054" y="3009"/>
                  </a:lnTo>
                  <a:cubicBezTo>
                    <a:pt x="3927" y="2882"/>
                    <a:pt x="3800" y="2756"/>
                    <a:pt x="3674" y="2629"/>
                  </a:cubicBezTo>
                  <a:close/>
                  <a:moveTo>
                    <a:pt x="6700" y="7083"/>
                  </a:moveTo>
                  <a:lnTo>
                    <a:pt x="6700" y="7083"/>
                  </a:lnTo>
                  <a:cubicBezTo>
                    <a:pt x="8013" y="8289"/>
                    <a:pt x="9320" y="9542"/>
                    <a:pt x="10546" y="10768"/>
                  </a:cubicBezTo>
                  <a:cubicBezTo>
                    <a:pt x="10071" y="10356"/>
                    <a:pt x="9564" y="9913"/>
                    <a:pt x="9057" y="9501"/>
                  </a:cubicBezTo>
                  <a:cubicBezTo>
                    <a:pt x="8293" y="8706"/>
                    <a:pt x="7469" y="7881"/>
                    <a:pt x="6700" y="7083"/>
                  </a:cubicBezTo>
                  <a:close/>
                  <a:moveTo>
                    <a:pt x="4940" y="1"/>
                  </a:moveTo>
                  <a:cubicBezTo>
                    <a:pt x="4814" y="96"/>
                    <a:pt x="4687" y="191"/>
                    <a:pt x="4560" y="286"/>
                  </a:cubicBezTo>
                  <a:cubicBezTo>
                    <a:pt x="5891" y="1679"/>
                    <a:pt x="7316" y="3104"/>
                    <a:pt x="8677" y="4466"/>
                  </a:cubicBezTo>
                  <a:lnTo>
                    <a:pt x="6397" y="2534"/>
                  </a:lnTo>
                  <a:cubicBezTo>
                    <a:pt x="5606" y="1806"/>
                    <a:pt x="4877" y="1109"/>
                    <a:pt x="4244" y="476"/>
                  </a:cubicBezTo>
                  <a:cubicBezTo>
                    <a:pt x="4054" y="602"/>
                    <a:pt x="3832" y="697"/>
                    <a:pt x="3642" y="824"/>
                  </a:cubicBezTo>
                  <a:lnTo>
                    <a:pt x="6112" y="2882"/>
                  </a:lnTo>
                  <a:cubicBezTo>
                    <a:pt x="7062" y="3769"/>
                    <a:pt x="8107" y="4719"/>
                    <a:pt x="9184" y="5638"/>
                  </a:cubicBezTo>
                  <a:cubicBezTo>
                    <a:pt x="7094" y="4117"/>
                    <a:pt x="4940" y="2471"/>
                    <a:pt x="3199" y="1077"/>
                  </a:cubicBezTo>
                  <a:cubicBezTo>
                    <a:pt x="2819" y="1299"/>
                    <a:pt x="2407" y="1521"/>
                    <a:pt x="2027" y="1742"/>
                  </a:cubicBezTo>
                  <a:lnTo>
                    <a:pt x="2122" y="1806"/>
                  </a:lnTo>
                  <a:cubicBezTo>
                    <a:pt x="2914" y="2566"/>
                    <a:pt x="3737" y="3326"/>
                    <a:pt x="4529" y="4086"/>
                  </a:cubicBezTo>
                  <a:cubicBezTo>
                    <a:pt x="4719" y="4276"/>
                    <a:pt x="4909" y="4434"/>
                    <a:pt x="5099" y="4624"/>
                  </a:cubicBezTo>
                  <a:cubicBezTo>
                    <a:pt x="3895" y="3642"/>
                    <a:pt x="2755" y="2724"/>
                    <a:pt x="1742" y="1901"/>
                  </a:cubicBezTo>
                  <a:cubicBezTo>
                    <a:pt x="1552" y="1996"/>
                    <a:pt x="1362" y="2091"/>
                    <a:pt x="1204" y="2186"/>
                  </a:cubicBezTo>
                  <a:cubicBezTo>
                    <a:pt x="2217" y="3199"/>
                    <a:pt x="3325" y="4308"/>
                    <a:pt x="4465" y="5448"/>
                  </a:cubicBezTo>
                  <a:lnTo>
                    <a:pt x="950" y="2344"/>
                  </a:lnTo>
                  <a:cubicBezTo>
                    <a:pt x="792" y="2407"/>
                    <a:pt x="665" y="2502"/>
                    <a:pt x="507" y="2566"/>
                  </a:cubicBezTo>
                  <a:lnTo>
                    <a:pt x="1520" y="3452"/>
                  </a:lnTo>
                  <a:cubicBezTo>
                    <a:pt x="1489" y="3452"/>
                    <a:pt x="1457" y="3452"/>
                    <a:pt x="1425" y="3421"/>
                  </a:cubicBezTo>
                  <a:cubicBezTo>
                    <a:pt x="1109" y="3136"/>
                    <a:pt x="760" y="2882"/>
                    <a:pt x="443" y="2629"/>
                  </a:cubicBezTo>
                  <a:cubicBezTo>
                    <a:pt x="285" y="2692"/>
                    <a:pt x="127" y="2787"/>
                    <a:pt x="0" y="2851"/>
                  </a:cubicBezTo>
                  <a:cubicBezTo>
                    <a:pt x="348" y="3136"/>
                    <a:pt x="728" y="3452"/>
                    <a:pt x="1140" y="3769"/>
                  </a:cubicBezTo>
                  <a:cubicBezTo>
                    <a:pt x="3357" y="5479"/>
                    <a:pt x="6017" y="7569"/>
                    <a:pt x="8456" y="9565"/>
                  </a:cubicBezTo>
                  <a:lnTo>
                    <a:pt x="8931" y="9976"/>
                  </a:lnTo>
                  <a:cubicBezTo>
                    <a:pt x="10799" y="11876"/>
                    <a:pt x="12414" y="13428"/>
                    <a:pt x="13713" y="14568"/>
                  </a:cubicBezTo>
                  <a:cubicBezTo>
                    <a:pt x="13998" y="14410"/>
                    <a:pt x="14251" y="14220"/>
                    <a:pt x="14505" y="14030"/>
                  </a:cubicBezTo>
                  <a:cubicBezTo>
                    <a:pt x="12953" y="12478"/>
                    <a:pt x="10578" y="10071"/>
                    <a:pt x="7981" y="7633"/>
                  </a:cubicBezTo>
                  <a:lnTo>
                    <a:pt x="7981" y="7633"/>
                  </a:lnTo>
                  <a:cubicBezTo>
                    <a:pt x="10736" y="9945"/>
                    <a:pt x="13238" y="12098"/>
                    <a:pt x="14948" y="13681"/>
                  </a:cubicBezTo>
                  <a:cubicBezTo>
                    <a:pt x="15011" y="13650"/>
                    <a:pt x="15075" y="13586"/>
                    <a:pt x="15138" y="13523"/>
                  </a:cubicBezTo>
                  <a:cubicBezTo>
                    <a:pt x="15296" y="13396"/>
                    <a:pt x="15423" y="13270"/>
                    <a:pt x="15550" y="13143"/>
                  </a:cubicBezTo>
                  <a:cubicBezTo>
                    <a:pt x="15391" y="13016"/>
                    <a:pt x="15201" y="12858"/>
                    <a:pt x="15011" y="12731"/>
                  </a:cubicBezTo>
                  <a:cubicBezTo>
                    <a:pt x="13459" y="11085"/>
                    <a:pt x="11211" y="8741"/>
                    <a:pt x="8804" y="6429"/>
                  </a:cubicBezTo>
                  <a:lnTo>
                    <a:pt x="8804" y="6429"/>
                  </a:lnTo>
                  <a:cubicBezTo>
                    <a:pt x="11686" y="8551"/>
                    <a:pt x="14631" y="10800"/>
                    <a:pt x="16436" y="12446"/>
                  </a:cubicBezTo>
                  <a:cubicBezTo>
                    <a:pt x="16531" y="12320"/>
                    <a:pt x="16658" y="12225"/>
                    <a:pt x="16785" y="12130"/>
                  </a:cubicBezTo>
                  <a:cubicBezTo>
                    <a:pt x="16816" y="12066"/>
                    <a:pt x="16880" y="12035"/>
                    <a:pt x="16911" y="12003"/>
                  </a:cubicBezTo>
                  <a:cubicBezTo>
                    <a:pt x="17101" y="11813"/>
                    <a:pt x="17291" y="11655"/>
                    <a:pt x="17513" y="11496"/>
                  </a:cubicBezTo>
                  <a:cubicBezTo>
                    <a:pt x="15011" y="9913"/>
                    <a:pt x="10799" y="6049"/>
                    <a:pt x="4940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4655120" y="4070439"/>
              <a:ext cx="846628" cy="560331"/>
            </a:xfrm>
            <a:custGeom>
              <a:avLst/>
              <a:gdLst/>
              <a:ahLst/>
              <a:cxnLst/>
              <a:rect l="l" t="t" r="r" b="b"/>
              <a:pathLst>
                <a:path w="28377" h="18781" extrusionOk="0">
                  <a:moveTo>
                    <a:pt x="13587" y="919"/>
                  </a:moveTo>
                  <a:lnTo>
                    <a:pt x="16025" y="2946"/>
                  </a:lnTo>
                  <a:cubicBezTo>
                    <a:pt x="15614" y="2629"/>
                    <a:pt x="15202" y="2344"/>
                    <a:pt x="14790" y="2028"/>
                  </a:cubicBezTo>
                  <a:cubicBezTo>
                    <a:pt x="14790" y="2028"/>
                    <a:pt x="14759" y="2028"/>
                    <a:pt x="14759" y="1996"/>
                  </a:cubicBezTo>
                  <a:cubicBezTo>
                    <a:pt x="14347" y="1616"/>
                    <a:pt x="13967" y="1236"/>
                    <a:pt x="13587" y="919"/>
                  </a:cubicBezTo>
                  <a:close/>
                  <a:moveTo>
                    <a:pt x="17165" y="5068"/>
                  </a:moveTo>
                  <a:cubicBezTo>
                    <a:pt x="17830" y="5670"/>
                    <a:pt x="18527" y="6271"/>
                    <a:pt x="19224" y="6873"/>
                  </a:cubicBezTo>
                  <a:cubicBezTo>
                    <a:pt x="18907" y="6620"/>
                    <a:pt x="18559" y="6398"/>
                    <a:pt x="18242" y="6145"/>
                  </a:cubicBezTo>
                  <a:cubicBezTo>
                    <a:pt x="17894" y="5796"/>
                    <a:pt x="17514" y="5416"/>
                    <a:pt x="17165" y="5068"/>
                  </a:cubicBezTo>
                  <a:close/>
                  <a:moveTo>
                    <a:pt x="19002" y="7886"/>
                  </a:moveTo>
                  <a:cubicBezTo>
                    <a:pt x="19541" y="8298"/>
                    <a:pt x="20079" y="8741"/>
                    <a:pt x="20617" y="9153"/>
                  </a:cubicBezTo>
                  <a:cubicBezTo>
                    <a:pt x="20776" y="9311"/>
                    <a:pt x="20902" y="9438"/>
                    <a:pt x="21061" y="9596"/>
                  </a:cubicBezTo>
                  <a:lnTo>
                    <a:pt x="19002" y="7886"/>
                  </a:lnTo>
                  <a:close/>
                  <a:moveTo>
                    <a:pt x="20522" y="8425"/>
                  </a:moveTo>
                  <a:cubicBezTo>
                    <a:pt x="22137" y="9660"/>
                    <a:pt x="23658" y="10832"/>
                    <a:pt x="24893" y="11908"/>
                  </a:cubicBezTo>
                  <a:cubicBezTo>
                    <a:pt x="23626" y="10958"/>
                    <a:pt x="22264" y="9881"/>
                    <a:pt x="20902" y="8805"/>
                  </a:cubicBezTo>
                  <a:lnTo>
                    <a:pt x="20522" y="8425"/>
                  </a:lnTo>
                  <a:close/>
                  <a:moveTo>
                    <a:pt x="16215" y="7000"/>
                  </a:moveTo>
                  <a:lnTo>
                    <a:pt x="16215" y="7000"/>
                  </a:lnTo>
                  <a:cubicBezTo>
                    <a:pt x="19129" y="9280"/>
                    <a:pt x="21916" y="11560"/>
                    <a:pt x="23721" y="13333"/>
                  </a:cubicBezTo>
                  <a:lnTo>
                    <a:pt x="16215" y="7000"/>
                  </a:lnTo>
                  <a:close/>
                  <a:moveTo>
                    <a:pt x="11877" y="5289"/>
                  </a:moveTo>
                  <a:lnTo>
                    <a:pt x="15867" y="8773"/>
                  </a:lnTo>
                  <a:cubicBezTo>
                    <a:pt x="17799" y="10673"/>
                    <a:pt x="19572" y="12478"/>
                    <a:pt x="21061" y="13998"/>
                  </a:cubicBezTo>
                  <a:lnTo>
                    <a:pt x="14442" y="8076"/>
                  </a:lnTo>
                  <a:cubicBezTo>
                    <a:pt x="13840" y="7411"/>
                    <a:pt x="13238" y="6746"/>
                    <a:pt x="12637" y="6081"/>
                  </a:cubicBezTo>
                  <a:cubicBezTo>
                    <a:pt x="12383" y="5828"/>
                    <a:pt x="12130" y="5543"/>
                    <a:pt x="11877" y="5289"/>
                  </a:cubicBezTo>
                  <a:close/>
                  <a:moveTo>
                    <a:pt x="476" y="5258"/>
                  </a:moveTo>
                  <a:cubicBezTo>
                    <a:pt x="6018" y="9691"/>
                    <a:pt x="11053" y="13998"/>
                    <a:pt x="13840" y="16944"/>
                  </a:cubicBezTo>
                  <a:lnTo>
                    <a:pt x="476" y="5258"/>
                  </a:lnTo>
                  <a:close/>
                  <a:moveTo>
                    <a:pt x="15455" y="1"/>
                  </a:moveTo>
                  <a:cubicBezTo>
                    <a:pt x="15234" y="127"/>
                    <a:pt x="14980" y="254"/>
                    <a:pt x="14727" y="381"/>
                  </a:cubicBezTo>
                  <a:lnTo>
                    <a:pt x="19667" y="5004"/>
                  </a:lnTo>
                  <a:cubicBezTo>
                    <a:pt x="20459" y="5796"/>
                    <a:pt x="21219" y="6588"/>
                    <a:pt x="21979" y="7316"/>
                  </a:cubicBezTo>
                  <a:lnTo>
                    <a:pt x="14062" y="698"/>
                  </a:lnTo>
                  <a:cubicBezTo>
                    <a:pt x="13904" y="761"/>
                    <a:pt x="13745" y="824"/>
                    <a:pt x="13587" y="919"/>
                  </a:cubicBezTo>
                  <a:cubicBezTo>
                    <a:pt x="13270" y="1046"/>
                    <a:pt x="12953" y="1204"/>
                    <a:pt x="12637" y="1331"/>
                  </a:cubicBezTo>
                  <a:cubicBezTo>
                    <a:pt x="13618" y="2249"/>
                    <a:pt x="14664" y="3263"/>
                    <a:pt x="15740" y="4308"/>
                  </a:cubicBezTo>
                  <a:cubicBezTo>
                    <a:pt x="15329" y="3991"/>
                    <a:pt x="14885" y="3706"/>
                    <a:pt x="14474" y="3389"/>
                  </a:cubicBezTo>
                  <a:cubicBezTo>
                    <a:pt x="14220" y="3199"/>
                    <a:pt x="13967" y="3041"/>
                    <a:pt x="13745" y="2851"/>
                  </a:cubicBezTo>
                  <a:cubicBezTo>
                    <a:pt x="13207" y="2376"/>
                    <a:pt x="12700" y="1933"/>
                    <a:pt x="12257" y="1521"/>
                  </a:cubicBezTo>
                  <a:cubicBezTo>
                    <a:pt x="11877" y="1679"/>
                    <a:pt x="11497" y="1806"/>
                    <a:pt x="11117" y="1964"/>
                  </a:cubicBezTo>
                  <a:cubicBezTo>
                    <a:pt x="12890" y="3484"/>
                    <a:pt x="14664" y="5068"/>
                    <a:pt x="16374" y="6556"/>
                  </a:cubicBezTo>
                  <a:cubicBezTo>
                    <a:pt x="14759" y="5289"/>
                    <a:pt x="12985" y="3959"/>
                    <a:pt x="11180" y="2598"/>
                  </a:cubicBezTo>
                  <a:cubicBezTo>
                    <a:pt x="10990" y="2439"/>
                    <a:pt x="10832" y="2313"/>
                    <a:pt x="10642" y="2154"/>
                  </a:cubicBezTo>
                  <a:cubicBezTo>
                    <a:pt x="10072" y="2376"/>
                    <a:pt x="9502" y="2566"/>
                    <a:pt x="8931" y="2756"/>
                  </a:cubicBezTo>
                  <a:cubicBezTo>
                    <a:pt x="9628" y="3484"/>
                    <a:pt x="10325" y="4213"/>
                    <a:pt x="11022" y="5004"/>
                  </a:cubicBezTo>
                  <a:lnTo>
                    <a:pt x="8615" y="2851"/>
                  </a:lnTo>
                  <a:cubicBezTo>
                    <a:pt x="8456" y="2914"/>
                    <a:pt x="8298" y="2946"/>
                    <a:pt x="8108" y="3009"/>
                  </a:cubicBezTo>
                  <a:lnTo>
                    <a:pt x="14125" y="8361"/>
                  </a:lnTo>
                  <a:cubicBezTo>
                    <a:pt x="15297" y="9660"/>
                    <a:pt x="16500" y="10927"/>
                    <a:pt x="17609" y="12098"/>
                  </a:cubicBezTo>
                  <a:cubicBezTo>
                    <a:pt x="17007" y="11592"/>
                    <a:pt x="16374" y="11085"/>
                    <a:pt x="15740" y="10547"/>
                  </a:cubicBezTo>
                  <a:cubicBezTo>
                    <a:pt x="13143" y="8361"/>
                    <a:pt x="10008" y="5733"/>
                    <a:pt x="7126" y="3263"/>
                  </a:cubicBezTo>
                  <a:cubicBezTo>
                    <a:pt x="6873" y="3326"/>
                    <a:pt x="6620" y="3389"/>
                    <a:pt x="6366" y="3453"/>
                  </a:cubicBezTo>
                  <a:lnTo>
                    <a:pt x="20079" y="14980"/>
                  </a:lnTo>
                  <a:cubicBezTo>
                    <a:pt x="15424" y="11275"/>
                    <a:pt x="10388" y="7221"/>
                    <a:pt x="5955" y="3548"/>
                  </a:cubicBezTo>
                  <a:cubicBezTo>
                    <a:pt x="5606" y="3611"/>
                    <a:pt x="5290" y="3674"/>
                    <a:pt x="4941" y="3738"/>
                  </a:cubicBezTo>
                  <a:lnTo>
                    <a:pt x="4909" y="3738"/>
                  </a:lnTo>
                  <a:lnTo>
                    <a:pt x="17545" y="14917"/>
                  </a:lnTo>
                  <a:cubicBezTo>
                    <a:pt x="13967" y="12193"/>
                    <a:pt x="9311" y="8203"/>
                    <a:pt x="4371" y="3801"/>
                  </a:cubicBezTo>
                  <a:cubicBezTo>
                    <a:pt x="4181" y="3833"/>
                    <a:pt x="3991" y="3864"/>
                    <a:pt x="3801" y="3896"/>
                  </a:cubicBezTo>
                  <a:cubicBezTo>
                    <a:pt x="4561" y="4593"/>
                    <a:pt x="5353" y="5289"/>
                    <a:pt x="6113" y="5955"/>
                  </a:cubicBezTo>
                  <a:cubicBezTo>
                    <a:pt x="5321" y="5289"/>
                    <a:pt x="4498" y="4624"/>
                    <a:pt x="3674" y="3928"/>
                  </a:cubicBezTo>
                  <a:cubicBezTo>
                    <a:pt x="3484" y="3959"/>
                    <a:pt x="3263" y="3991"/>
                    <a:pt x="3073" y="4023"/>
                  </a:cubicBezTo>
                  <a:cubicBezTo>
                    <a:pt x="5131" y="5765"/>
                    <a:pt x="7126" y="7411"/>
                    <a:pt x="8963" y="8995"/>
                  </a:cubicBezTo>
                  <a:cubicBezTo>
                    <a:pt x="8140" y="8361"/>
                    <a:pt x="7285" y="7728"/>
                    <a:pt x="6366" y="7031"/>
                  </a:cubicBezTo>
                  <a:cubicBezTo>
                    <a:pt x="5100" y="6081"/>
                    <a:pt x="3769" y="5099"/>
                    <a:pt x="2471" y="4086"/>
                  </a:cubicBezTo>
                  <a:cubicBezTo>
                    <a:pt x="1806" y="4181"/>
                    <a:pt x="1109" y="4276"/>
                    <a:pt x="444" y="4339"/>
                  </a:cubicBezTo>
                  <a:cubicBezTo>
                    <a:pt x="1141" y="5004"/>
                    <a:pt x="1869" y="5701"/>
                    <a:pt x="2598" y="6335"/>
                  </a:cubicBezTo>
                  <a:cubicBezTo>
                    <a:pt x="1838" y="5733"/>
                    <a:pt x="1078" y="5131"/>
                    <a:pt x="286" y="4498"/>
                  </a:cubicBezTo>
                  <a:cubicBezTo>
                    <a:pt x="96" y="4783"/>
                    <a:pt x="32" y="5099"/>
                    <a:pt x="1" y="5448"/>
                  </a:cubicBezTo>
                  <a:lnTo>
                    <a:pt x="15234" y="18780"/>
                  </a:lnTo>
                  <a:cubicBezTo>
                    <a:pt x="15265" y="18780"/>
                    <a:pt x="15329" y="18749"/>
                    <a:pt x="15392" y="18749"/>
                  </a:cubicBezTo>
                  <a:cubicBezTo>
                    <a:pt x="15614" y="18654"/>
                    <a:pt x="15835" y="18590"/>
                    <a:pt x="16057" y="18527"/>
                  </a:cubicBezTo>
                  <a:cubicBezTo>
                    <a:pt x="15265" y="17640"/>
                    <a:pt x="14252" y="16564"/>
                    <a:pt x="13080" y="15329"/>
                  </a:cubicBezTo>
                  <a:lnTo>
                    <a:pt x="13080" y="15329"/>
                  </a:lnTo>
                  <a:cubicBezTo>
                    <a:pt x="13397" y="15582"/>
                    <a:pt x="13713" y="15835"/>
                    <a:pt x="14062" y="16057"/>
                  </a:cubicBezTo>
                  <a:cubicBezTo>
                    <a:pt x="14917" y="16817"/>
                    <a:pt x="15740" y="17577"/>
                    <a:pt x="16564" y="18305"/>
                  </a:cubicBezTo>
                  <a:cubicBezTo>
                    <a:pt x="16595" y="18305"/>
                    <a:pt x="16627" y="18274"/>
                    <a:pt x="16627" y="18274"/>
                  </a:cubicBezTo>
                  <a:cubicBezTo>
                    <a:pt x="16912" y="18115"/>
                    <a:pt x="17229" y="18020"/>
                    <a:pt x="17514" y="17957"/>
                  </a:cubicBezTo>
                  <a:cubicBezTo>
                    <a:pt x="17545" y="17925"/>
                    <a:pt x="17577" y="17925"/>
                    <a:pt x="17609" y="17925"/>
                  </a:cubicBezTo>
                  <a:cubicBezTo>
                    <a:pt x="17260" y="17704"/>
                    <a:pt x="16880" y="17482"/>
                    <a:pt x="16532" y="17260"/>
                  </a:cubicBezTo>
                  <a:cubicBezTo>
                    <a:pt x="15740" y="16500"/>
                    <a:pt x="14695" y="15550"/>
                    <a:pt x="13333" y="14347"/>
                  </a:cubicBezTo>
                  <a:lnTo>
                    <a:pt x="13333" y="14347"/>
                  </a:lnTo>
                  <a:lnTo>
                    <a:pt x="17609" y="17925"/>
                  </a:lnTo>
                  <a:cubicBezTo>
                    <a:pt x="17862" y="17830"/>
                    <a:pt x="18084" y="17767"/>
                    <a:pt x="18337" y="17672"/>
                  </a:cubicBezTo>
                  <a:cubicBezTo>
                    <a:pt x="16500" y="16310"/>
                    <a:pt x="13809" y="14125"/>
                    <a:pt x="10547" y="11402"/>
                  </a:cubicBezTo>
                  <a:lnTo>
                    <a:pt x="8330" y="9533"/>
                  </a:lnTo>
                  <a:cubicBezTo>
                    <a:pt x="6873" y="8298"/>
                    <a:pt x="5321" y="7000"/>
                    <a:pt x="3738" y="5638"/>
                  </a:cubicBezTo>
                  <a:lnTo>
                    <a:pt x="3738" y="5638"/>
                  </a:lnTo>
                  <a:cubicBezTo>
                    <a:pt x="4529" y="6208"/>
                    <a:pt x="5321" y="6810"/>
                    <a:pt x="6081" y="7411"/>
                  </a:cubicBezTo>
                  <a:cubicBezTo>
                    <a:pt x="8931" y="9533"/>
                    <a:pt x="11782" y="11687"/>
                    <a:pt x="14220" y="13555"/>
                  </a:cubicBezTo>
                  <a:cubicBezTo>
                    <a:pt x="15994" y="15170"/>
                    <a:pt x="17482" y="16532"/>
                    <a:pt x="18527" y="17609"/>
                  </a:cubicBezTo>
                  <a:cubicBezTo>
                    <a:pt x="18654" y="17545"/>
                    <a:pt x="18812" y="17482"/>
                    <a:pt x="18939" y="17419"/>
                  </a:cubicBezTo>
                  <a:cubicBezTo>
                    <a:pt x="18844" y="17324"/>
                    <a:pt x="18781" y="17260"/>
                    <a:pt x="18686" y="17134"/>
                  </a:cubicBezTo>
                  <a:lnTo>
                    <a:pt x="18686" y="17134"/>
                  </a:lnTo>
                  <a:cubicBezTo>
                    <a:pt x="18781" y="17229"/>
                    <a:pt x="18876" y="17324"/>
                    <a:pt x="18971" y="17419"/>
                  </a:cubicBezTo>
                  <a:cubicBezTo>
                    <a:pt x="19129" y="17355"/>
                    <a:pt x="19287" y="17292"/>
                    <a:pt x="19446" y="17229"/>
                  </a:cubicBezTo>
                  <a:cubicBezTo>
                    <a:pt x="18306" y="16184"/>
                    <a:pt x="16595" y="14822"/>
                    <a:pt x="14347" y="13080"/>
                  </a:cubicBezTo>
                  <a:cubicBezTo>
                    <a:pt x="13809" y="12573"/>
                    <a:pt x="13207" y="12067"/>
                    <a:pt x="12573" y="11528"/>
                  </a:cubicBezTo>
                  <a:lnTo>
                    <a:pt x="12573" y="11528"/>
                  </a:lnTo>
                  <a:cubicBezTo>
                    <a:pt x="15329" y="13808"/>
                    <a:pt x="17830" y="15740"/>
                    <a:pt x="19794" y="17070"/>
                  </a:cubicBezTo>
                  <a:cubicBezTo>
                    <a:pt x="20016" y="16975"/>
                    <a:pt x="20206" y="16912"/>
                    <a:pt x="20396" y="16817"/>
                  </a:cubicBezTo>
                  <a:lnTo>
                    <a:pt x="7696" y="5575"/>
                  </a:lnTo>
                  <a:lnTo>
                    <a:pt x="7696" y="5575"/>
                  </a:lnTo>
                  <a:cubicBezTo>
                    <a:pt x="12732" y="9723"/>
                    <a:pt x="17925" y="13840"/>
                    <a:pt x="21187" y="16437"/>
                  </a:cubicBezTo>
                  <a:cubicBezTo>
                    <a:pt x="21536" y="16247"/>
                    <a:pt x="21884" y="16089"/>
                    <a:pt x="22232" y="15899"/>
                  </a:cubicBezTo>
                  <a:cubicBezTo>
                    <a:pt x="20997" y="14854"/>
                    <a:pt x="19541" y="13460"/>
                    <a:pt x="18052" y="11908"/>
                  </a:cubicBezTo>
                  <a:lnTo>
                    <a:pt x="18052" y="11908"/>
                  </a:lnTo>
                  <a:lnTo>
                    <a:pt x="22422" y="15804"/>
                  </a:lnTo>
                  <a:lnTo>
                    <a:pt x="22454" y="15804"/>
                  </a:lnTo>
                  <a:cubicBezTo>
                    <a:pt x="22676" y="15677"/>
                    <a:pt x="22898" y="15582"/>
                    <a:pt x="23119" y="15455"/>
                  </a:cubicBezTo>
                  <a:cubicBezTo>
                    <a:pt x="22454" y="14758"/>
                    <a:pt x="21694" y="13967"/>
                    <a:pt x="20839" y="13080"/>
                  </a:cubicBezTo>
                  <a:lnTo>
                    <a:pt x="20839" y="13080"/>
                  </a:lnTo>
                  <a:lnTo>
                    <a:pt x="23404" y="15329"/>
                  </a:lnTo>
                  <a:cubicBezTo>
                    <a:pt x="23531" y="15234"/>
                    <a:pt x="23689" y="15170"/>
                    <a:pt x="23816" y="15107"/>
                  </a:cubicBezTo>
                  <a:lnTo>
                    <a:pt x="16310" y="8520"/>
                  </a:lnTo>
                  <a:cubicBezTo>
                    <a:pt x="15202" y="7443"/>
                    <a:pt x="14062" y="6335"/>
                    <a:pt x="12890" y="5226"/>
                  </a:cubicBezTo>
                  <a:lnTo>
                    <a:pt x="12890" y="5226"/>
                  </a:lnTo>
                  <a:cubicBezTo>
                    <a:pt x="13587" y="5765"/>
                    <a:pt x="14284" y="6335"/>
                    <a:pt x="15044" y="6936"/>
                  </a:cubicBezTo>
                  <a:lnTo>
                    <a:pt x="15424" y="7253"/>
                  </a:lnTo>
                  <a:cubicBezTo>
                    <a:pt x="17292" y="8868"/>
                    <a:pt x="19224" y="10515"/>
                    <a:pt x="21092" y="12162"/>
                  </a:cubicBezTo>
                  <a:cubicBezTo>
                    <a:pt x="22074" y="13080"/>
                    <a:pt x="23088" y="13998"/>
                    <a:pt x="24101" y="14949"/>
                  </a:cubicBezTo>
                  <a:cubicBezTo>
                    <a:pt x="24544" y="14695"/>
                    <a:pt x="25019" y="14442"/>
                    <a:pt x="25494" y="14188"/>
                  </a:cubicBezTo>
                  <a:cubicBezTo>
                    <a:pt x="24703" y="13428"/>
                    <a:pt x="23626" y="12447"/>
                    <a:pt x="22201" y="11148"/>
                  </a:cubicBezTo>
                  <a:lnTo>
                    <a:pt x="22201" y="11148"/>
                  </a:lnTo>
                  <a:lnTo>
                    <a:pt x="25399" y="13808"/>
                  </a:lnTo>
                  <a:cubicBezTo>
                    <a:pt x="25494" y="13903"/>
                    <a:pt x="25589" y="13998"/>
                    <a:pt x="25684" y="14062"/>
                  </a:cubicBezTo>
                  <a:cubicBezTo>
                    <a:pt x="25811" y="13998"/>
                    <a:pt x="25969" y="13903"/>
                    <a:pt x="26128" y="13840"/>
                  </a:cubicBezTo>
                  <a:lnTo>
                    <a:pt x="25684" y="13460"/>
                  </a:lnTo>
                  <a:cubicBezTo>
                    <a:pt x="25051" y="12890"/>
                    <a:pt x="24386" y="12225"/>
                    <a:pt x="23689" y="11560"/>
                  </a:cubicBezTo>
                  <a:lnTo>
                    <a:pt x="23689" y="11560"/>
                  </a:lnTo>
                  <a:cubicBezTo>
                    <a:pt x="24734" y="12352"/>
                    <a:pt x="25653" y="13048"/>
                    <a:pt x="26444" y="13650"/>
                  </a:cubicBezTo>
                  <a:cubicBezTo>
                    <a:pt x="26698" y="13492"/>
                    <a:pt x="26951" y="13365"/>
                    <a:pt x="27173" y="13207"/>
                  </a:cubicBezTo>
                  <a:cubicBezTo>
                    <a:pt x="26634" y="12763"/>
                    <a:pt x="26033" y="12257"/>
                    <a:pt x="25399" y="11718"/>
                  </a:cubicBezTo>
                  <a:cubicBezTo>
                    <a:pt x="24576" y="10990"/>
                    <a:pt x="23658" y="10167"/>
                    <a:pt x="22708" y="9343"/>
                  </a:cubicBezTo>
                  <a:lnTo>
                    <a:pt x="22708" y="9343"/>
                  </a:lnTo>
                  <a:cubicBezTo>
                    <a:pt x="24449" y="10737"/>
                    <a:pt x="26064" y="12003"/>
                    <a:pt x="27426" y="13080"/>
                  </a:cubicBezTo>
                  <a:cubicBezTo>
                    <a:pt x="27521" y="13017"/>
                    <a:pt x="27616" y="12953"/>
                    <a:pt x="27743" y="12890"/>
                  </a:cubicBezTo>
                  <a:cubicBezTo>
                    <a:pt x="27933" y="12763"/>
                    <a:pt x="28155" y="12637"/>
                    <a:pt x="28376" y="12478"/>
                  </a:cubicBezTo>
                  <a:lnTo>
                    <a:pt x="20016" y="4688"/>
                  </a:lnTo>
                  <a:cubicBezTo>
                    <a:pt x="19256" y="3896"/>
                    <a:pt x="18496" y="3136"/>
                    <a:pt x="17799" y="2408"/>
                  </a:cubicBezTo>
                  <a:cubicBezTo>
                    <a:pt x="16944" y="1521"/>
                    <a:pt x="16184" y="729"/>
                    <a:pt x="15455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44"/>
          <p:cNvGrpSpPr/>
          <p:nvPr/>
        </p:nvGrpSpPr>
        <p:grpSpPr>
          <a:xfrm>
            <a:off x="5672695" y="2118080"/>
            <a:ext cx="701093" cy="1657513"/>
            <a:chOff x="5672695" y="2118080"/>
            <a:chExt cx="701093" cy="1657513"/>
          </a:xfrm>
        </p:grpSpPr>
        <p:sp>
          <p:nvSpPr>
            <p:cNvPr id="1473" name="Google Shape;1473;p44"/>
            <p:cNvSpPr/>
            <p:nvPr/>
          </p:nvSpPr>
          <p:spPr>
            <a:xfrm>
              <a:off x="5672695" y="2118080"/>
              <a:ext cx="701093" cy="1657513"/>
            </a:xfrm>
            <a:custGeom>
              <a:avLst/>
              <a:gdLst/>
              <a:ahLst/>
              <a:cxnLst/>
              <a:rect l="l" t="t" r="r" b="b"/>
              <a:pathLst>
                <a:path w="23499" h="55556" extrusionOk="0">
                  <a:moveTo>
                    <a:pt x="17133" y="679"/>
                  </a:moveTo>
                  <a:cubicBezTo>
                    <a:pt x="17228" y="679"/>
                    <a:pt x="17323" y="679"/>
                    <a:pt x="17387" y="711"/>
                  </a:cubicBezTo>
                  <a:cubicBezTo>
                    <a:pt x="17545" y="1059"/>
                    <a:pt x="17798" y="1439"/>
                    <a:pt x="17988" y="1756"/>
                  </a:cubicBezTo>
                  <a:cubicBezTo>
                    <a:pt x="18400" y="2579"/>
                    <a:pt x="18748" y="3434"/>
                    <a:pt x="19097" y="4321"/>
                  </a:cubicBezTo>
                  <a:cubicBezTo>
                    <a:pt x="19889" y="6348"/>
                    <a:pt x="20395" y="8469"/>
                    <a:pt x="20902" y="10623"/>
                  </a:cubicBezTo>
                  <a:cubicBezTo>
                    <a:pt x="21345" y="12491"/>
                    <a:pt x="21472" y="14455"/>
                    <a:pt x="21757" y="16387"/>
                  </a:cubicBezTo>
                  <a:cubicBezTo>
                    <a:pt x="21915" y="17242"/>
                    <a:pt x="21947" y="18128"/>
                    <a:pt x="22137" y="18984"/>
                  </a:cubicBezTo>
                  <a:cubicBezTo>
                    <a:pt x="22264" y="19775"/>
                    <a:pt x="22327" y="20535"/>
                    <a:pt x="22485" y="21295"/>
                  </a:cubicBezTo>
                  <a:cubicBezTo>
                    <a:pt x="22644" y="22182"/>
                    <a:pt x="22612" y="23132"/>
                    <a:pt x="22644" y="24019"/>
                  </a:cubicBezTo>
                  <a:cubicBezTo>
                    <a:pt x="22644" y="24937"/>
                    <a:pt x="22707" y="25856"/>
                    <a:pt x="22675" y="26774"/>
                  </a:cubicBezTo>
                  <a:cubicBezTo>
                    <a:pt x="22644" y="28769"/>
                    <a:pt x="22549" y="30796"/>
                    <a:pt x="22359" y="32759"/>
                  </a:cubicBezTo>
                  <a:cubicBezTo>
                    <a:pt x="22200" y="34533"/>
                    <a:pt x="22042" y="36370"/>
                    <a:pt x="21567" y="38080"/>
                  </a:cubicBezTo>
                  <a:cubicBezTo>
                    <a:pt x="21472" y="38397"/>
                    <a:pt x="21409" y="38682"/>
                    <a:pt x="21377" y="38998"/>
                  </a:cubicBezTo>
                  <a:cubicBezTo>
                    <a:pt x="21345" y="39473"/>
                    <a:pt x="21219" y="39853"/>
                    <a:pt x="21092" y="40297"/>
                  </a:cubicBezTo>
                  <a:cubicBezTo>
                    <a:pt x="20870" y="41310"/>
                    <a:pt x="20554" y="42292"/>
                    <a:pt x="20300" y="43305"/>
                  </a:cubicBezTo>
                  <a:cubicBezTo>
                    <a:pt x="20015" y="44445"/>
                    <a:pt x="19667" y="45522"/>
                    <a:pt x="19255" y="46599"/>
                  </a:cubicBezTo>
                  <a:cubicBezTo>
                    <a:pt x="19097" y="47074"/>
                    <a:pt x="18843" y="47486"/>
                    <a:pt x="18717" y="47961"/>
                  </a:cubicBezTo>
                  <a:cubicBezTo>
                    <a:pt x="18558" y="48404"/>
                    <a:pt x="18495" y="48879"/>
                    <a:pt x="18273" y="49354"/>
                  </a:cubicBezTo>
                  <a:cubicBezTo>
                    <a:pt x="17893" y="50177"/>
                    <a:pt x="17450" y="51032"/>
                    <a:pt x="17070" y="51856"/>
                  </a:cubicBezTo>
                  <a:cubicBezTo>
                    <a:pt x="16595" y="52806"/>
                    <a:pt x="15835" y="53534"/>
                    <a:pt x="15328" y="54453"/>
                  </a:cubicBezTo>
                  <a:cubicBezTo>
                    <a:pt x="15265" y="54516"/>
                    <a:pt x="15265" y="54579"/>
                    <a:pt x="15265" y="54643"/>
                  </a:cubicBezTo>
                  <a:cubicBezTo>
                    <a:pt x="15244" y="54647"/>
                    <a:pt x="15224" y="54649"/>
                    <a:pt x="15204" y="54649"/>
                  </a:cubicBezTo>
                  <a:cubicBezTo>
                    <a:pt x="15070" y="54649"/>
                    <a:pt x="14942" y="54563"/>
                    <a:pt x="14695" y="54453"/>
                  </a:cubicBezTo>
                  <a:cubicBezTo>
                    <a:pt x="14156" y="54263"/>
                    <a:pt x="13808" y="54041"/>
                    <a:pt x="13396" y="53661"/>
                  </a:cubicBezTo>
                  <a:cubicBezTo>
                    <a:pt x="12288" y="52711"/>
                    <a:pt x="10926" y="52078"/>
                    <a:pt x="9691" y="51286"/>
                  </a:cubicBezTo>
                  <a:cubicBezTo>
                    <a:pt x="8108" y="50304"/>
                    <a:pt x="6524" y="49322"/>
                    <a:pt x="4972" y="48341"/>
                  </a:cubicBezTo>
                  <a:lnTo>
                    <a:pt x="2597" y="46884"/>
                  </a:lnTo>
                  <a:cubicBezTo>
                    <a:pt x="1932" y="46440"/>
                    <a:pt x="1172" y="46155"/>
                    <a:pt x="982" y="45395"/>
                  </a:cubicBezTo>
                  <a:cubicBezTo>
                    <a:pt x="1679" y="44034"/>
                    <a:pt x="2249" y="42609"/>
                    <a:pt x="2851" y="41215"/>
                  </a:cubicBezTo>
                  <a:cubicBezTo>
                    <a:pt x="3674" y="39347"/>
                    <a:pt x="4181" y="37351"/>
                    <a:pt x="4561" y="35356"/>
                  </a:cubicBezTo>
                  <a:cubicBezTo>
                    <a:pt x="5321" y="31461"/>
                    <a:pt x="5479" y="27534"/>
                    <a:pt x="5637" y="23576"/>
                  </a:cubicBezTo>
                  <a:cubicBezTo>
                    <a:pt x="5669" y="22689"/>
                    <a:pt x="5289" y="21802"/>
                    <a:pt x="5226" y="20915"/>
                  </a:cubicBezTo>
                  <a:cubicBezTo>
                    <a:pt x="5194" y="19934"/>
                    <a:pt x="5099" y="18984"/>
                    <a:pt x="4941" y="18033"/>
                  </a:cubicBezTo>
                  <a:cubicBezTo>
                    <a:pt x="4592" y="16197"/>
                    <a:pt x="4149" y="14328"/>
                    <a:pt x="3737" y="12523"/>
                  </a:cubicBezTo>
                  <a:cubicBezTo>
                    <a:pt x="3547" y="11731"/>
                    <a:pt x="3136" y="10940"/>
                    <a:pt x="2851" y="10180"/>
                  </a:cubicBezTo>
                  <a:cubicBezTo>
                    <a:pt x="2597" y="9515"/>
                    <a:pt x="2281" y="8818"/>
                    <a:pt x="2914" y="8184"/>
                  </a:cubicBezTo>
                  <a:cubicBezTo>
                    <a:pt x="3231" y="7868"/>
                    <a:pt x="4022" y="7646"/>
                    <a:pt x="4434" y="7488"/>
                  </a:cubicBezTo>
                  <a:cubicBezTo>
                    <a:pt x="5986" y="6949"/>
                    <a:pt x="7411" y="6031"/>
                    <a:pt x="8773" y="5176"/>
                  </a:cubicBezTo>
                  <a:cubicBezTo>
                    <a:pt x="9691" y="4606"/>
                    <a:pt x="10610" y="4099"/>
                    <a:pt x="11496" y="3466"/>
                  </a:cubicBezTo>
                  <a:cubicBezTo>
                    <a:pt x="12256" y="2896"/>
                    <a:pt x="13143" y="2611"/>
                    <a:pt x="13935" y="2104"/>
                  </a:cubicBezTo>
                  <a:cubicBezTo>
                    <a:pt x="14378" y="1851"/>
                    <a:pt x="14853" y="1566"/>
                    <a:pt x="15328" y="1344"/>
                  </a:cubicBezTo>
                  <a:cubicBezTo>
                    <a:pt x="15740" y="1122"/>
                    <a:pt x="16690" y="679"/>
                    <a:pt x="17133" y="679"/>
                  </a:cubicBezTo>
                  <a:close/>
                  <a:moveTo>
                    <a:pt x="17240" y="1"/>
                  </a:moveTo>
                  <a:cubicBezTo>
                    <a:pt x="16646" y="1"/>
                    <a:pt x="15844" y="383"/>
                    <a:pt x="15328" y="584"/>
                  </a:cubicBezTo>
                  <a:cubicBezTo>
                    <a:pt x="14473" y="932"/>
                    <a:pt x="13586" y="1376"/>
                    <a:pt x="12763" y="1787"/>
                  </a:cubicBezTo>
                  <a:cubicBezTo>
                    <a:pt x="10926" y="2737"/>
                    <a:pt x="9343" y="4131"/>
                    <a:pt x="7506" y="5049"/>
                  </a:cubicBezTo>
                  <a:cubicBezTo>
                    <a:pt x="6778" y="5429"/>
                    <a:pt x="6018" y="5841"/>
                    <a:pt x="5257" y="6253"/>
                  </a:cubicBezTo>
                  <a:cubicBezTo>
                    <a:pt x="4402" y="6728"/>
                    <a:pt x="3389" y="6949"/>
                    <a:pt x="2534" y="7456"/>
                  </a:cubicBezTo>
                  <a:cubicBezTo>
                    <a:pt x="887" y="8406"/>
                    <a:pt x="1964" y="10306"/>
                    <a:pt x="2502" y="11636"/>
                  </a:cubicBezTo>
                  <a:cubicBezTo>
                    <a:pt x="2851" y="12491"/>
                    <a:pt x="3041" y="13410"/>
                    <a:pt x="3294" y="14297"/>
                  </a:cubicBezTo>
                  <a:cubicBezTo>
                    <a:pt x="3642" y="15437"/>
                    <a:pt x="3832" y="16672"/>
                    <a:pt x="4054" y="17843"/>
                  </a:cubicBezTo>
                  <a:cubicBezTo>
                    <a:pt x="4276" y="18952"/>
                    <a:pt x="4339" y="20060"/>
                    <a:pt x="4434" y="21200"/>
                  </a:cubicBezTo>
                  <a:cubicBezTo>
                    <a:pt x="4497" y="21707"/>
                    <a:pt x="4624" y="22150"/>
                    <a:pt x="4687" y="22625"/>
                  </a:cubicBezTo>
                  <a:cubicBezTo>
                    <a:pt x="4814" y="23227"/>
                    <a:pt x="4719" y="23734"/>
                    <a:pt x="4687" y="24336"/>
                  </a:cubicBezTo>
                  <a:cubicBezTo>
                    <a:pt x="4656" y="25412"/>
                    <a:pt x="4751" y="26521"/>
                    <a:pt x="4687" y="27597"/>
                  </a:cubicBezTo>
                  <a:cubicBezTo>
                    <a:pt x="4656" y="28833"/>
                    <a:pt x="4402" y="30036"/>
                    <a:pt x="4371" y="31239"/>
                  </a:cubicBezTo>
                  <a:cubicBezTo>
                    <a:pt x="4307" y="32569"/>
                    <a:pt x="4022" y="34026"/>
                    <a:pt x="3737" y="35325"/>
                  </a:cubicBezTo>
                  <a:cubicBezTo>
                    <a:pt x="3484" y="36496"/>
                    <a:pt x="3262" y="37827"/>
                    <a:pt x="2851" y="38967"/>
                  </a:cubicBezTo>
                  <a:cubicBezTo>
                    <a:pt x="2091" y="41088"/>
                    <a:pt x="1140" y="43305"/>
                    <a:pt x="64" y="45300"/>
                  </a:cubicBezTo>
                  <a:cubicBezTo>
                    <a:pt x="0" y="45459"/>
                    <a:pt x="0" y="45617"/>
                    <a:pt x="95" y="45712"/>
                  </a:cubicBezTo>
                  <a:cubicBezTo>
                    <a:pt x="95" y="45839"/>
                    <a:pt x="127" y="45934"/>
                    <a:pt x="159" y="46060"/>
                  </a:cubicBezTo>
                  <a:cubicBezTo>
                    <a:pt x="475" y="46820"/>
                    <a:pt x="1520" y="47201"/>
                    <a:pt x="2154" y="47612"/>
                  </a:cubicBezTo>
                  <a:cubicBezTo>
                    <a:pt x="4434" y="49006"/>
                    <a:pt x="6683" y="50431"/>
                    <a:pt x="8931" y="51824"/>
                  </a:cubicBezTo>
                  <a:cubicBezTo>
                    <a:pt x="9881" y="52426"/>
                    <a:pt x="10863" y="52996"/>
                    <a:pt x="11845" y="53566"/>
                  </a:cubicBezTo>
                  <a:cubicBezTo>
                    <a:pt x="12795" y="54136"/>
                    <a:pt x="13523" y="54833"/>
                    <a:pt x="14536" y="55308"/>
                  </a:cubicBezTo>
                  <a:cubicBezTo>
                    <a:pt x="14829" y="55446"/>
                    <a:pt x="15066" y="55555"/>
                    <a:pt x="15303" y="55555"/>
                  </a:cubicBezTo>
                  <a:cubicBezTo>
                    <a:pt x="15501" y="55555"/>
                    <a:pt x="15699" y="55478"/>
                    <a:pt x="15930" y="55276"/>
                  </a:cubicBezTo>
                  <a:cubicBezTo>
                    <a:pt x="16247" y="54991"/>
                    <a:pt x="16532" y="54484"/>
                    <a:pt x="16627" y="54041"/>
                  </a:cubicBezTo>
                  <a:cubicBezTo>
                    <a:pt x="16912" y="53661"/>
                    <a:pt x="17228" y="53281"/>
                    <a:pt x="17482" y="52869"/>
                  </a:cubicBezTo>
                  <a:cubicBezTo>
                    <a:pt x="17988" y="52141"/>
                    <a:pt x="18305" y="51286"/>
                    <a:pt x="18653" y="50494"/>
                  </a:cubicBezTo>
                  <a:cubicBezTo>
                    <a:pt x="19382" y="48879"/>
                    <a:pt x="19984" y="47327"/>
                    <a:pt x="20585" y="45649"/>
                  </a:cubicBezTo>
                  <a:cubicBezTo>
                    <a:pt x="20934" y="44635"/>
                    <a:pt x="21092" y="43590"/>
                    <a:pt x="21409" y="42577"/>
                  </a:cubicBezTo>
                  <a:cubicBezTo>
                    <a:pt x="21662" y="41690"/>
                    <a:pt x="22010" y="40867"/>
                    <a:pt x="22169" y="39948"/>
                  </a:cubicBezTo>
                  <a:cubicBezTo>
                    <a:pt x="22264" y="39537"/>
                    <a:pt x="22200" y="39093"/>
                    <a:pt x="22295" y="38650"/>
                  </a:cubicBezTo>
                  <a:cubicBezTo>
                    <a:pt x="22390" y="38207"/>
                    <a:pt x="22549" y="37795"/>
                    <a:pt x="22675" y="37351"/>
                  </a:cubicBezTo>
                  <a:cubicBezTo>
                    <a:pt x="22865" y="36496"/>
                    <a:pt x="22834" y="35610"/>
                    <a:pt x="22960" y="34755"/>
                  </a:cubicBezTo>
                  <a:cubicBezTo>
                    <a:pt x="23404" y="30891"/>
                    <a:pt x="23499" y="26964"/>
                    <a:pt x="23372" y="23069"/>
                  </a:cubicBezTo>
                  <a:cubicBezTo>
                    <a:pt x="23340" y="22214"/>
                    <a:pt x="23214" y="21390"/>
                    <a:pt x="23119" y="20535"/>
                  </a:cubicBezTo>
                  <a:cubicBezTo>
                    <a:pt x="23055" y="19712"/>
                    <a:pt x="22834" y="18889"/>
                    <a:pt x="22739" y="18065"/>
                  </a:cubicBezTo>
                  <a:cubicBezTo>
                    <a:pt x="22549" y="16070"/>
                    <a:pt x="22169" y="14138"/>
                    <a:pt x="21947" y="12143"/>
                  </a:cubicBezTo>
                  <a:cubicBezTo>
                    <a:pt x="21662" y="9831"/>
                    <a:pt x="20934" y="7361"/>
                    <a:pt x="20142" y="5144"/>
                  </a:cubicBezTo>
                  <a:lnTo>
                    <a:pt x="20015" y="4828"/>
                  </a:lnTo>
                  <a:cubicBezTo>
                    <a:pt x="20047" y="4226"/>
                    <a:pt x="19762" y="3687"/>
                    <a:pt x="19477" y="3149"/>
                  </a:cubicBezTo>
                  <a:cubicBezTo>
                    <a:pt x="19319" y="2674"/>
                    <a:pt x="19065" y="2262"/>
                    <a:pt x="18843" y="1787"/>
                  </a:cubicBezTo>
                  <a:cubicBezTo>
                    <a:pt x="18527" y="1122"/>
                    <a:pt x="18305" y="109"/>
                    <a:pt x="17418" y="14"/>
                  </a:cubicBezTo>
                  <a:cubicBezTo>
                    <a:pt x="17361" y="5"/>
                    <a:pt x="17302" y="1"/>
                    <a:pt x="17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5964650" y="2138307"/>
              <a:ext cx="255119" cy="117192"/>
            </a:xfrm>
            <a:custGeom>
              <a:avLst/>
              <a:gdLst/>
              <a:ahLst/>
              <a:cxnLst/>
              <a:rect l="l" t="t" r="r" b="b"/>
              <a:pathLst>
                <a:path w="8551" h="3928" extrusionOk="0">
                  <a:moveTo>
                    <a:pt x="7537" y="1"/>
                  </a:moveTo>
                  <a:cubicBezTo>
                    <a:pt x="7379" y="1"/>
                    <a:pt x="7157" y="64"/>
                    <a:pt x="6904" y="159"/>
                  </a:cubicBezTo>
                  <a:cubicBezTo>
                    <a:pt x="6872" y="159"/>
                    <a:pt x="6872" y="191"/>
                    <a:pt x="6841" y="223"/>
                  </a:cubicBezTo>
                  <a:lnTo>
                    <a:pt x="6461" y="318"/>
                  </a:lnTo>
                  <a:cubicBezTo>
                    <a:pt x="6176" y="444"/>
                    <a:pt x="5891" y="571"/>
                    <a:pt x="5732" y="666"/>
                  </a:cubicBezTo>
                  <a:cubicBezTo>
                    <a:pt x="5257" y="888"/>
                    <a:pt x="4750" y="1141"/>
                    <a:pt x="4307" y="1426"/>
                  </a:cubicBezTo>
                  <a:cubicBezTo>
                    <a:pt x="3895" y="1679"/>
                    <a:pt x="3452" y="1869"/>
                    <a:pt x="3040" y="2091"/>
                  </a:cubicBezTo>
                  <a:cubicBezTo>
                    <a:pt x="4853" y="1608"/>
                    <a:pt x="6435" y="1297"/>
                    <a:pt x="7567" y="1297"/>
                  </a:cubicBezTo>
                  <a:cubicBezTo>
                    <a:pt x="7622" y="1297"/>
                    <a:pt x="7675" y="1298"/>
                    <a:pt x="7727" y="1299"/>
                  </a:cubicBezTo>
                  <a:cubicBezTo>
                    <a:pt x="5701" y="1838"/>
                    <a:pt x="3579" y="2439"/>
                    <a:pt x="1394" y="3041"/>
                  </a:cubicBezTo>
                  <a:cubicBezTo>
                    <a:pt x="950" y="3358"/>
                    <a:pt x="475" y="3643"/>
                    <a:pt x="0" y="3928"/>
                  </a:cubicBezTo>
                  <a:cubicBezTo>
                    <a:pt x="3674" y="2914"/>
                    <a:pt x="6904" y="1996"/>
                    <a:pt x="8551" y="1521"/>
                  </a:cubicBezTo>
                  <a:cubicBezTo>
                    <a:pt x="8487" y="1394"/>
                    <a:pt x="8424" y="1236"/>
                    <a:pt x="8361" y="1078"/>
                  </a:cubicBezTo>
                  <a:cubicBezTo>
                    <a:pt x="8297" y="1014"/>
                    <a:pt x="8266" y="951"/>
                    <a:pt x="8234" y="856"/>
                  </a:cubicBezTo>
                  <a:cubicBezTo>
                    <a:pt x="8098" y="847"/>
                    <a:pt x="7956" y="844"/>
                    <a:pt x="7807" y="844"/>
                  </a:cubicBezTo>
                  <a:cubicBezTo>
                    <a:pt x="7400" y="844"/>
                    <a:pt x="6947" y="873"/>
                    <a:pt x="6461" y="919"/>
                  </a:cubicBezTo>
                  <a:cubicBezTo>
                    <a:pt x="6587" y="856"/>
                    <a:pt x="6714" y="824"/>
                    <a:pt x="6809" y="761"/>
                  </a:cubicBezTo>
                  <a:cubicBezTo>
                    <a:pt x="7094" y="666"/>
                    <a:pt x="7252" y="571"/>
                    <a:pt x="7379" y="539"/>
                  </a:cubicBezTo>
                  <a:lnTo>
                    <a:pt x="7506" y="508"/>
                  </a:lnTo>
                  <a:lnTo>
                    <a:pt x="7474" y="476"/>
                  </a:lnTo>
                  <a:cubicBezTo>
                    <a:pt x="7601" y="413"/>
                    <a:pt x="7632" y="413"/>
                    <a:pt x="7632" y="381"/>
                  </a:cubicBezTo>
                  <a:cubicBezTo>
                    <a:pt x="7664" y="349"/>
                    <a:pt x="7664" y="286"/>
                    <a:pt x="7632" y="223"/>
                  </a:cubicBezTo>
                  <a:cubicBezTo>
                    <a:pt x="7632" y="159"/>
                    <a:pt x="7601" y="128"/>
                    <a:pt x="7569" y="96"/>
                  </a:cubicBezTo>
                  <a:cubicBezTo>
                    <a:pt x="7601" y="96"/>
                    <a:pt x="7601" y="96"/>
                    <a:pt x="7601" y="64"/>
                  </a:cubicBezTo>
                  <a:cubicBezTo>
                    <a:pt x="7601" y="64"/>
                    <a:pt x="7632" y="33"/>
                    <a:pt x="7632" y="33"/>
                  </a:cubicBezTo>
                  <a:cubicBezTo>
                    <a:pt x="7601" y="33"/>
                    <a:pt x="7569" y="1"/>
                    <a:pt x="7537" y="1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5752053" y="2191232"/>
              <a:ext cx="515907" cy="271200"/>
            </a:xfrm>
            <a:custGeom>
              <a:avLst/>
              <a:gdLst/>
              <a:ahLst/>
              <a:cxnLst/>
              <a:rect l="l" t="t" r="r" b="b"/>
              <a:pathLst>
                <a:path w="17292" h="9090" extrusionOk="0">
                  <a:moveTo>
                    <a:pt x="15803" y="0"/>
                  </a:moveTo>
                  <a:cubicBezTo>
                    <a:pt x="15645" y="64"/>
                    <a:pt x="15487" y="159"/>
                    <a:pt x="15297" y="254"/>
                  </a:cubicBezTo>
                  <a:cubicBezTo>
                    <a:pt x="12922" y="950"/>
                    <a:pt x="9850" y="1869"/>
                    <a:pt x="6714" y="2819"/>
                  </a:cubicBezTo>
                  <a:cubicBezTo>
                    <a:pt x="6334" y="2914"/>
                    <a:pt x="5923" y="3009"/>
                    <a:pt x="5511" y="3104"/>
                  </a:cubicBezTo>
                  <a:cubicBezTo>
                    <a:pt x="4371" y="3801"/>
                    <a:pt x="3167" y="4497"/>
                    <a:pt x="1901" y="4941"/>
                  </a:cubicBezTo>
                  <a:cubicBezTo>
                    <a:pt x="1457" y="5099"/>
                    <a:pt x="697" y="5289"/>
                    <a:pt x="349" y="5637"/>
                  </a:cubicBezTo>
                  <a:cubicBezTo>
                    <a:pt x="96" y="5859"/>
                    <a:pt x="1" y="6144"/>
                    <a:pt x="1" y="6397"/>
                  </a:cubicBezTo>
                  <a:cubicBezTo>
                    <a:pt x="2027" y="5701"/>
                    <a:pt x="4086" y="5036"/>
                    <a:pt x="6018" y="4402"/>
                  </a:cubicBezTo>
                  <a:lnTo>
                    <a:pt x="13777" y="2186"/>
                  </a:lnTo>
                  <a:lnTo>
                    <a:pt x="13777" y="2186"/>
                  </a:lnTo>
                  <a:cubicBezTo>
                    <a:pt x="10356" y="3262"/>
                    <a:pt x="5068" y="4941"/>
                    <a:pt x="1" y="6524"/>
                  </a:cubicBezTo>
                  <a:cubicBezTo>
                    <a:pt x="1" y="6841"/>
                    <a:pt x="127" y="7126"/>
                    <a:pt x="222" y="7443"/>
                  </a:cubicBezTo>
                  <a:lnTo>
                    <a:pt x="8488" y="5289"/>
                  </a:lnTo>
                  <a:lnTo>
                    <a:pt x="8488" y="5289"/>
                  </a:lnTo>
                  <a:cubicBezTo>
                    <a:pt x="5796" y="6081"/>
                    <a:pt x="2946" y="6968"/>
                    <a:pt x="381" y="7823"/>
                  </a:cubicBezTo>
                  <a:cubicBezTo>
                    <a:pt x="412" y="7949"/>
                    <a:pt x="476" y="8108"/>
                    <a:pt x="539" y="8234"/>
                  </a:cubicBezTo>
                  <a:cubicBezTo>
                    <a:pt x="3738" y="7221"/>
                    <a:pt x="7189" y="6144"/>
                    <a:pt x="10230" y="5289"/>
                  </a:cubicBezTo>
                  <a:lnTo>
                    <a:pt x="10230" y="5289"/>
                  </a:lnTo>
                  <a:cubicBezTo>
                    <a:pt x="7094" y="6271"/>
                    <a:pt x="3611" y="7538"/>
                    <a:pt x="697" y="8678"/>
                  </a:cubicBezTo>
                  <a:cubicBezTo>
                    <a:pt x="761" y="8804"/>
                    <a:pt x="824" y="8963"/>
                    <a:pt x="887" y="9089"/>
                  </a:cubicBezTo>
                  <a:cubicBezTo>
                    <a:pt x="6904" y="6778"/>
                    <a:pt x="14378" y="4181"/>
                    <a:pt x="17292" y="4086"/>
                  </a:cubicBezTo>
                  <a:cubicBezTo>
                    <a:pt x="17197" y="3801"/>
                    <a:pt x="17134" y="3516"/>
                    <a:pt x="17039" y="3231"/>
                  </a:cubicBezTo>
                  <a:cubicBezTo>
                    <a:pt x="16468" y="3326"/>
                    <a:pt x="15803" y="3421"/>
                    <a:pt x="15043" y="3579"/>
                  </a:cubicBezTo>
                  <a:lnTo>
                    <a:pt x="16975" y="3072"/>
                  </a:lnTo>
                  <a:cubicBezTo>
                    <a:pt x="16912" y="2914"/>
                    <a:pt x="16849" y="2756"/>
                    <a:pt x="16817" y="2597"/>
                  </a:cubicBezTo>
                  <a:cubicBezTo>
                    <a:pt x="13713" y="3326"/>
                    <a:pt x="7474" y="4814"/>
                    <a:pt x="1996" y="6366"/>
                  </a:cubicBezTo>
                  <a:cubicBezTo>
                    <a:pt x="11021" y="3547"/>
                    <a:pt x="14885" y="2312"/>
                    <a:pt x="16500" y="1742"/>
                  </a:cubicBezTo>
                  <a:cubicBezTo>
                    <a:pt x="16405" y="1489"/>
                    <a:pt x="16310" y="1235"/>
                    <a:pt x="16215" y="982"/>
                  </a:cubicBezTo>
                  <a:cubicBezTo>
                    <a:pt x="16183" y="1014"/>
                    <a:pt x="16152" y="1014"/>
                    <a:pt x="16120" y="1014"/>
                  </a:cubicBezTo>
                  <a:cubicBezTo>
                    <a:pt x="15075" y="1235"/>
                    <a:pt x="13523" y="1647"/>
                    <a:pt x="11686" y="2154"/>
                  </a:cubicBezTo>
                  <a:lnTo>
                    <a:pt x="16120" y="760"/>
                  </a:lnTo>
                  <a:cubicBezTo>
                    <a:pt x="16025" y="507"/>
                    <a:pt x="15930" y="254"/>
                    <a:pt x="15803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5827652" y="2571972"/>
              <a:ext cx="497946" cy="222092"/>
            </a:xfrm>
            <a:custGeom>
              <a:avLst/>
              <a:gdLst/>
              <a:ahLst/>
              <a:cxnLst/>
              <a:rect l="l" t="t" r="r" b="b"/>
              <a:pathLst>
                <a:path w="16690" h="7444" extrusionOk="0">
                  <a:moveTo>
                    <a:pt x="16436" y="1"/>
                  </a:moveTo>
                  <a:cubicBezTo>
                    <a:pt x="12193" y="1363"/>
                    <a:pt x="7221" y="2883"/>
                    <a:pt x="3135" y="4055"/>
                  </a:cubicBezTo>
                  <a:cubicBezTo>
                    <a:pt x="2059" y="4276"/>
                    <a:pt x="1014" y="4498"/>
                    <a:pt x="0" y="4720"/>
                  </a:cubicBezTo>
                  <a:cubicBezTo>
                    <a:pt x="32" y="5005"/>
                    <a:pt x="32" y="5290"/>
                    <a:pt x="63" y="5606"/>
                  </a:cubicBezTo>
                  <a:cubicBezTo>
                    <a:pt x="63" y="5796"/>
                    <a:pt x="95" y="5955"/>
                    <a:pt x="127" y="6145"/>
                  </a:cubicBezTo>
                  <a:cubicBezTo>
                    <a:pt x="1077" y="5860"/>
                    <a:pt x="2122" y="5511"/>
                    <a:pt x="3199" y="5195"/>
                  </a:cubicBezTo>
                  <a:cubicBezTo>
                    <a:pt x="3225" y="5168"/>
                    <a:pt x="3274" y="5164"/>
                    <a:pt x="3326" y="5145"/>
                  </a:cubicBezTo>
                  <a:lnTo>
                    <a:pt x="3326" y="5145"/>
                  </a:lnTo>
                  <a:cubicBezTo>
                    <a:pt x="2228" y="5614"/>
                    <a:pt x="1162" y="6022"/>
                    <a:pt x="158" y="6398"/>
                  </a:cubicBezTo>
                  <a:cubicBezTo>
                    <a:pt x="190" y="6556"/>
                    <a:pt x="222" y="6715"/>
                    <a:pt x="253" y="6873"/>
                  </a:cubicBezTo>
                  <a:cubicBezTo>
                    <a:pt x="1900" y="6240"/>
                    <a:pt x="3832" y="5448"/>
                    <a:pt x="6081" y="4498"/>
                  </a:cubicBezTo>
                  <a:cubicBezTo>
                    <a:pt x="6302" y="4403"/>
                    <a:pt x="6524" y="4308"/>
                    <a:pt x="6746" y="4213"/>
                  </a:cubicBezTo>
                  <a:cubicBezTo>
                    <a:pt x="8392" y="3770"/>
                    <a:pt x="10071" y="3294"/>
                    <a:pt x="11623" y="2819"/>
                  </a:cubicBezTo>
                  <a:cubicBezTo>
                    <a:pt x="11908" y="2788"/>
                    <a:pt x="12161" y="2724"/>
                    <a:pt x="12414" y="2661"/>
                  </a:cubicBezTo>
                  <a:cubicBezTo>
                    <a:pt x="13048" y="2534"/>
                    <a:pt x="13649" y="2408"/>
                    <a:pt x="14188" y="2313"/>
                  </a:cubicBezTo>
                  <a:lnTo>
                    <a:pt x="14188" y="2313"/>
                  </a:lnTo>
                  <a:cubicBezTo>
                    <a:pt x="12668" y="2788"/>
                    <a:pt x="10799" y="3453"/>
                    <a:pt x="8456" y="4245"/>
                  </a:cubicBezTo>
                  <a:cubicBezTo>
                    <a:pt x="5891" y="5131"/>
                    <a:pt x="2819" y="6176"/>
                    <a:pt x="285" y="6968"/>
                  </a:cubicBezTo>
                  <a:cubicBezTo>
                    <a:pt x="317" y="7126"/>
                    <a:pt x="348" y="7285"/>
                    <a:pt x="380" y="7443"/>
                  </a:cubicBezTo>
                  <a:cubicBezTo>
                    <a:pt x="2534" y="6746"/>
                    <a:pt x="5321" y="5796"/>
                    <a:pt x="8614" y="4656"/>
                  </a:cubicBezTo>
                  <a:cubicBezTo>
                    <a:pt x="11528" y="3675"/>
                    <a:pt x="14663" y="2598"/>
                    <a:pt x="16690" y="1996"/>
                  </a:cubicBezTo>
                  <a:cubicBezTo>
                    <a:pt x="16690" y="1774"/>
                    <a:pt x="16658" y="1553"/>
                    <a:pt x="16626" y="1331"/>
                  </a:cubicBezTo>
                  <a:cubicBezTo>
                    <a:pt x="16246" y="1426"/>
                    <a:pt x="15866" y="1489"/>
                    <a:pt x="15455" y="1584"/>
                  </a:cubicBezTo>
                  <a:cubicBezTo>
                    <a:pt x="15866" y="1426"/>
                    <a:pt x="16246" y="1299"/>
                    <a:pt x="16595" y="1173"/>
                  </a:cubicBezTo>
                  <a:cubicBezTo>
                    <a:pt x="16531" y="761"/>
                    <a:pt x="16500" y="381"/>
                    <a:pt x="16436" y="1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5783230" y="2331064"/>
              <a:ext cx="520651" cy="300498"/>
            </a:xfrm>
            <a:custGeom>
              <a:avLst/>
              <a:gdLst/>
              <a:ahLst/>
              <a:cxnLst/>
              <a:rect l="l" t="t" r="r" b="b"/>
              <a:pathLst>
                <a:path w="17451" h="10072" extrusionOk="0">
                  <a:moveTo>
                    <a:pt x="16564" y="855"/>
                  </a:moveTo>
                  <a:cubicBezTo>
                    <a:pt x="16405" y="950"/>
                    <a:pt x="16215" y="1045"/>
                    <a:pt x="16025" y="1140"/>
                  </a:cubicBezTo>
                  <a:cubicBezTo>
                    <a:pt x="15772" y="1204"/>
                    <a:pt x="15519" y="1267"/>
                    <a:pt x="15233" y="1362"/>
                  </a:cubicBezTo>
                  <a:cubicBezTo>
                    <a:pt x="15614" y="1204"/>
                    <a:pt x="15962" y="1045"/>
                    <a:pt x="16247" y="887"/>
                  </a:cubicBezTo>
                  <a:cubicBezTo>
                    <a:pt x="16374" y="855"/>
                    <a:pt x="16469" y="855"/>
                    <a:pt x="16564" y="855"/>
                  </a:cubicBezTo>
                  <a:close/>
                  <a:moveTo>
                    <a:pt x="14442" y="1204"/>
                  </a:moveTo>
                  <a:lnTo>
                    <a:pt x="14442" y="1204"/>
                  </a:lnTo>
                  <a:cubicBezTo>
                    <a:pt x="12542" y="1932"/>
                    <a:pt x="10040" y="2692"/>
                    <a:pt x="7285" y="3421"/>
                  </a:cubicBezTo>
                  <a:lnTo>
                    <a:pt x="13745" y="1362"/>
                  </a:lnTo>
                  <a:cubicBezTo>
                    <a:pt x="13998" y="1299"/>
                    <a:pt x="14220" y="1267"/>
                    <a:pt x="14442" y="1204"/>
                  </a:cubicBezTo>
                  <a:close/>
                  <a:moveTo>
                    <a:pt x="7855" y="5036"/>
                  </a:moveTo>
                  <a:lnTo>
                    <a:pt x="4719" y="6017"/>
                  </a:lnTo>
                  <a:cubicBezTo>
                    <a:pt x="5226" y="5796"/>
                    <a:pt x="5733" y="5574"/>
                    <a:pt x="6239" y="5352"/>
                  </a:cubicBezTo>
                  <a:cubicBezTo>
                    <a:pt x="6778" y="5257"/>
                    <a:pt x="7316" y="5131"/>
                    <a:pt x="7855" y="5036"/>
                  </a:cubicBezTo>
                  <a:close/>
                  <a:moveTo>
                    <a:pt x="17070" y="2597"/>
                  </a:moveTo>
                  <a:cubicBezTo>
                    <a:pt x="14980" y="3927"/>
                    <a:pt x="8520" y="5732"/>
                    <a:pt x="2629" y="7158"/>
                  </a:cubicBezTo>
                  <a:lnTo>
                    <a:pt x="17070" y="2597"/>
                  </a:lnTo>
                  <a:close/>
                  <a:moveTo>
                    <a:pt x="6527" y="7398"/>
                  </a:moveTo>
                  <a:cubicBezTo>
                    <a:pt x="6525" y="7402"/>
                    <a:pt x="6524" y="7406"/>
                    <a:pt x="6524" y="7411"/>
                  </a:cubicBezTo>
                  <a:cubicBezTo>
                    <a:pt x="5669" y="7664"/>
                    <a:pt x="4783" y="7949"/>
                    <a:pt x="3928" y="8203"/>
                  </a:cubicBezTo>
                  <a:lnTo>
                    <a:pt x="6527" y="7398"/>
                  </a:lnTo>
                  <a:close/>
                  <a:moveTo>
                    <a:pt x="16405" y="0"/>
                  </a:moveTo>
                  <a:lnTo>
                    <a:pt x="12922" y="1077"/>
                  </a:lnTo>
                  <a:cubicBezTo>
                    <a:pt x="9406" y="1964"/>
                    <a:pt x="4688" y="3452"/>
                    <a:pt x="792" y="4782"/>
                  </a:cubicBezTo>
                  <a:cubicBezTo>
                    <a:pt x="507" y="4814"/>
                    <a:pt x="254" y="4877"/>
                    <a:pt x="1" y="4909"/>
                  </a:cubicBezTo>
                  <a:cubicBezTo>
                    <a:pt x="32" y="5036"/>
                    <a:pt x="64" y="5162"/>
                    <a:pt x="96" y="5289"/>
                  </a:cubicBezTo>
                  <a:lnTo>
                    <a:pt x="191" y="5669"/>
                  </a:lnTo>
                  <a:lnTo>
                    <a:pt x="1141" y="5352"/>
                  </a:lnTo>
                  <a:cubicBezTo>
                    <a:pt x="2503" y="5067"/>
                    <a:pt x="3928" y="4719"/>
                    <a:pt x="5353" y="4371"/>
                  </a:cubicBezTo>
                  <a:cubicBezTo>
                    <a:pt x="6334" y="4181"/>
                    <a:pt x="7316" y="3991"/>
                    <a:pt x="8266" y="3769"/>
                  </a:cubicBezTo>
                  <a:lnTo>
                    <a:pt x="8266" y="3769"/>
                  </a:lnTo>
                  <a:cubicBezTo>
                    <a:pt x="7190" y="4212"/>
                    <a:pt x="6081" y="4656"/>
                    <a:pt x="4941" y="5131"/>
                  </a:cubicBezTo>
                  <a:cubicBezTo>
                    <a:pt x="4909" y="5131"/>
                    <a:pt x="4846" y="5162"/>
                    <a:pt x="4814" y="5162"/>
                  </a:cubicBezTo>
                  <a:cubicBezTo>
                    <a:pt x="4371" y="5257"/>
                    <a:pt x="3928" y="5352"/>
                    <a:pt x="3484" y="5447"/>
                  </a:cubicBezTo>
                  <a:cubicBezTo>
                    <a:pt x="2344" y="5669"/>
                    <a:pt x="1267" y="5891"/>
                    <a:pt x="286" y="6081"/>
                  </a:cubicBezTo>
                  <a:cubicBezTo>
                    <a:pt x="317" y="6239"/>
                    <a:pt x="349" y="6397"/>
                    <a:pt x="381" y="6524"/>
                  </a:cubicBezTo>
                  <a:cubicBezTo>
                    <a:pt x="1109" y="6397"/>
                    <a:pt x="1806" y="6239"/>
                    <a:pt x="2534" y="6112"/>
                  </a:cubicBezTo>
                  <a:lnTo>
                    <a:pt x="2534" y="6112"/>
                  </a:lnTo>
                  <a:cubicBezTo>
                    <a:pt x="1837" y="6366"/>
                    <a:pt x="1141" y="6651"/>
                    <a:pt x="476" y="6904"/>
                  </a:cubicBezTo>
                  <a:cubicBezTo>
                    <a:pt x="571" y="7316"/>
                    <a:pt x="634" y="7696"/>
                    <a:pt x="729" y="8076"/>
                  </a:cubicBezTo>
                  <a:cubicBezTo>
                    <a:pt x="1046" y="8013"/>
                    <a:pt x="1362" y="7918"/>
                    <a:pt x="1711" y="7854"/>
                  </a:cubicBezTo>
                  <a:lnTo>
                    <a:pt x="1711" y="7854"/>
                  </a:lnTo>
                  <a:cubicBezTo>
                    <a:pt x="1362" y="7949"/>
                    <a:pt x="1046" y="8013"/>
                    <a:pt x="729" y="8108"/>
                  </a:cubicBezTo>
                  <a:lnTo>
                    <a:pt x="824" y="8551"/>
                  </a:lnTo>
                  <a:cubicBezTo>
                    <a:pt x="1679" y="8329"/>
                    <a:pt x="2661" y="8076"/>
                    <a:pt x="3769" y="7791"/>
                  </a:cubicBezTo>
                  <a:lnTo>
                    <a:pt x="3769" y="7791"/>
                  </a:lnTo>
                  <a:lnTo>
                    <a:pt x="856" y="8709"/>
                  </a:lnTo>
                  <a:cubicBezTo>
                    <a:pt x="919" y="8994"/>
                    <a:pt x="982" y="9279"/>
                    <a:pt x="1046" y="9596"/>
                  </a:cubicBezTo>
                  <a:lnTo>
                    <a:pt x="1093" y="9580"/>
                  </a:lnTo>
                  <a:lnTo>
                    <a:pt x="1093" y="9580"/>
                  </a:lnTo>
                  <a:cubicBezTo>
                    <a:pt x="1077" y="9588"/>
                    <a:pt x="1062" y="9596"/>
                    <a:pt x="1046" y="9596"/>
                  </a:cubicBezTo>
                  <a:cubicBezTo>
                    <a:pt x="1077" y="9754"/>
                    <a:pt x="1077" y="9913"/>
                    <a:pt x="1109" y="10071"/>
                  </a:cubicBezTo>
                  <a:cubicBezTo>
                    <a:pt x="2788" y="9438"/>
                    <a:pt x="4688" y="8678"/>
                    <a:pt x="6651" y="7854"/>
                  </a:cubicBezTo>
                  <a:cubicBezTo>
                    <a:pt x="12193" y="6112"/>
                    <a:pt x="15487" y="5067"/>
                    <a:pt x="17450" y="4434"/>
                  </a:cubicBezTo>
                  <a:lnTo>
                    <a:pt x="17387" y="3959"/>
                  </a:lnTo>
                  <a:cubicBezTo>
                    <a:pt x="15804" y="4466"/>
                    <a:pt x="13650" y="5162"/>
                    <a:pt x="11212" y="5922"/>
                  </a:cubicBezTo>
                  <a:cubicBezTo>
                    <a:pt x="11275" y="5891"/>
                    <a:pt x="11338" y="5859"/>
                    <a:pt x="11402" y="5859"/>
                  </a:cubicBezTo>
                  <a:lnTo>
                    <a:pt x="17355" y="3959"/>
                  </a:lnTo>
                  <a:cubicBezTo>
                    <a:pt x="17355" y="3801"/>
                    <a:pt x="17324" y="3674"/>
                    <a:pt x="17292" y="3516"/>
                  </a:cubicBezTo>
                  <a:cubicBezTo>
                    <a:pt x="17260" y="3421"/>
                    <a:pt x="17229" y="3294"/>
                    <a:pt x="17197" y="3167"/>
                  </a:cubicBezTo>
                  <a:cubicBezTo>
                    <a:pt x="17007" y="3231"/>
                    <a:pt x="16785" y="3294"/>
                    <a:pt x="16564" y="3357"/>
                  </a:cubicBezTo>
                  <a:cubicBezTo>
                    <a:pt x="16785" y="3262"/>
                    <a:pt x="16975" y="3136"/>
                    <a:pt x="17165" y="3041"/>
                  </a:cubicBezTo>
                  <a:cubicBezTo>
                    <a:pt x="17134" y="2882"/>
                    <a:pt x="17102" y="2724"/>
                    <a:pt x="17070" y="2597"/>
                  </a:cubicBezTo>
                  <a:cubicBezTo>
                    <a:pt x="17007" y="2376"/>
                    <a:pt x="16975" y="2154"/>
                    <a:pt x="16912" y="1900"/>
                  </a:cubicBezTo>
                  <a:cubicBezTo>
                    <a:pt x="15423" y="2787"/>
                    <a:pt x="12003" y="3674"/>
                    <a:pt x="8330" y="4466"/>
                  </a:cubicBezTo>
                  <a:cubicBezTo>
                    <a:pt x="9628" y="3896"/>
                    <a:pt x="10926" y="3357"/>
                    <a:pt x="12162" y="2882"/>
                  </a:cubicBezTo>
                  <a:cubicBezTo>
                    <a:pt x="13650" y="2502"/>
                    <a:pt x="14948" y="2091"/>
                    <a:pt x="15930" y="1679"/>
                  </a:cubicBezTo>
                  <a:cubicBezTo>
                    <a:pt x="16279" y="1615"/>
                    <a:pt x="16564" y="1552"/>
                    <a:pt x="16817" y="1552"/>
                  </a:cubicBezTo>
                  <a:cubicBezTo>
                    <a:pt x="16690" y="1045"/>
                    <a:pt x="16564" y="539"/>
                    <a:pt x="16405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4"/>
            <p:cNvSpPr/>
            <p:nvPr/>
          </p:nvSpPr>
          <p:spPr>
            <a:xfrm>
              <a:off x="5820075" y="2494524"/>
              <a:ext cx="496067" cy="206936"/>
            </a:xfrm>
            <a:custGeom>
              <a:avLst/>
              <a:gdLst/>
              <a:ahLst/>
              <a:cxnLst/>
              <a:rect l="l" t="t" r="r" b="b"/>
              <a:pathLst>
                <a:path w="16627" h="6936" extrusionOk="0">
                  <a:moveTo>
                    <a:pt x="16405" y="0"/>
                  </a:moveTo>
                  <a:cubicBezTo>
                    <a:pt x="14885" y="602"/>
                    <a:pt x="12542" y="1489"/>
                    <a:pt x="9945" y="2407"/>
                  </a:cubicBezTo>
                  <a:lnTo>
                    <a:pt x="1" y="5257"/>
                  </a:lnTo>
                  <a:cubicBezTo>
                    <a:pt x="32" y="5289"/>
                    <a:pt x="32" y="5320"/>
                    <a:pt x="32" y="5320"/>
                  </a:cubicBezTo>
                  <a:cubicBezTo>
                    <a:pt x="96" y="5637"/>
                    <a:pt x="127" y="5922"/>
                    <a:pt x="159" y="6239"/>
                  </a:cubicBezTo>
                  <a:cubicBezTo>
                    <a:pt x="1268" y="5922"/>
                    <a:pt x="2439" y="5574"/>
                    <a:pt x="3643" y="5257"/>
                  </a:cubicBezTo>
                  <a:lnTo>
                    <a:pt x="3643" y="5257"/>
                  </a:lnTo>
                  <a:lnTo>
                    <a:pt x="159" y="6366"/>
                  </a:lnTo>
                  <a:cubicBezTo>
                    <a:pt x="191" y="6556"/>
                    <a:pt x="222" y="6746"/>
                    <a:pt x="222" y="6936"/>
                  </a:cubicBezTo>
                  <a:cubicBezTo>
                    <a:pt x="2661" y="6239"/>
                    <a:pt x="5701" y="5320"/>
                    <a:pt x="8646" y="4370"/>
                  </a:cubicBezTo>
                  <a:lnTo>
                    <a:pt x="16627" y="1932"/>
                  </a:lnTo>
                  <a:cubicBezTo>
                    <a:pt x="16595" y="1647"/>
                    <a:pt x="16564" y="1330"/>
                    <a:pt x="16532" y="1045"/>
                  </a:cubicBezTo>
                  <a:cubicBezTo>
                    <a:pt x="16437" y="1077"/>
                    <a:pt x="16374" y="1077"/>
                    <a:pt x="16279" y="1108"/>
                  </a:cubicBezTo>
                  <a:cubicBezTo>
                    <a:pt x="16374" y="1077"/>
                    <a:pt x="16437" y="1045"/>
                    <a:pt x="16532" y="1013"/>
                  </a:cubicBezTo>
                  <a:cubicBezTo>
                    <a:pt x="16500" y="855"/>
                    <a:pt x="16500" y="697"/>
                    <a:pt x="16469" y="570"/>
                  </a:cubicBezTo>
                  <a:lnTo>
                    <a:pt x="15677" y="792"/>
                  </a:lnTo>
                  <a:cubicBezTo>
                    <a:pt x="15962" y="665"/>
                    <a:pt x="16215" y="570"/>
                    <a:pt x="16469" y="475"/>
                  </a:cubicBezTo>
                  <a:cubicBezTo>
                    <a:pt x="16437" y="317"/>
                    <a:pt x="16405" y="158"/>
                    <a:pt x="16405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5907935" y="3545124"/>
              <a:ext cx="318459" cy="102095"/>
            </a:xfrm>
            <a:custGeom>
              <a:avLst/>
              <a:gdLst/>
              <a:ahLst/>
              <a:cxnLst/>
              <a:rect l="l" t="t" r="r" b="b"/>
              <a:pathLst>
                <a:path w="10674" h="3422" extrusionOk="0">
                  <a:moveTo>
                    <a:pt x="10673" y="1"/>
                  </a:moveTo>
                  <a:lnTo>
                    <a:pt x="9692" y="286"/>
                  </a:lnTo>
                  <a:cubicBezTo>
                    <a:pt x="7507" y="476"/>
                    <a:pt x="4086" y="1268"/>
                    <a:pt x="1" y="2408"/>
                  </a:cubicBezTo>
                  <a:cubicBezTo>
                    <a:pt x="159" y="2534"/>
                    <a:pt x="349" y="2629"/>
                    <a:pt x="508" y="2756"/>
                  </a:cubicBezTo>
                  <a:cubicBezTo>
                    <a:pt x="2693" y="2123"/>
                    <a:pt x="4656" y="1616"/>
                    <a:pt x="6303" y="1268"/>
                  </a:cubicBezTo>
                  <a:lnTo>
                    <a:pt x="6303" y="1268"/>
                  </a:lnTo>
                  <a:lnTo>
                    <a:pt x="761" y="2914"/>
                  </a:lnTo>
                  <a:cubicBezTo>
                    <a:pt x="1014" y="3073"/>
                    <a:pt x="1299" y="3231"/>
                    <a:pt x="1553" y="3421"/>
                  </a:cubicBezTo>
                  <a:lnTo>
                    <a:pt x="10135" y="698"/>
                  </a:lnTo>
                  <a:lnTo>
                    <a:pt x="10452" y="698"/>
                  </a:lnTo>
                  <a:cubicBezTo>
                    <a:pt x="10515" y="508"/>
                    <a:pt x="10547" y="318"/>
                    <a:pt x="10610" y="159"/>
                  </a:cubicBezTo>
                  <a:lnTo>
                    <a:pt x="10673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5835200" y="3446881"/>
              <a:ext cx="428043" cy="151204"/>
            </a:xfrm>
            <a:custGeom>
              <a:avLst/>
              <a:gdLst/>
              <a:ahLst/>
              <a:cxnLst/>
              <a:rect l="l" t="t" r="r" b="b"/>
              <a:pathLst>
                <a:path w="14347" h="5068" extrusionOk="0">
                  <a:moveTo>
                    <a:pt x="14347" y="0"/>
                  </a:moveTo>
                  <a:lnTo>
                    <a:pt x="12415" y="570"/>
                  </a:lnTo>
                  <a:cubicBezTo>
                    <a:pt x="10008" y="729"/>
                    <a:pt x="6176" y="1932"/>
                    <a:pt x="1616" y="3706"/>
                  </a:cubicBezTo>
                  <a:lnTo>
                    <a:pt x="0" y="4181"/>
                  </a:lnTo>
                  <a:cubicBezTo>
                    <a:pt x="222" y="4307"/>
                    <a:pt x="412" y="4434"/>
                    <a:pt x="634" y="4561"/>
                  </a:cubicBezTo>
                  <a:cubicBezTo>
                    <a:pt x="1014" y="4402"/>
                    <a:pt x="1426" y="4276"/>
                    <a:pt x="1806" y="4117"/>
                  </a:cubicBezTo>
                  <a:lnTo>
                    <a:pt x="12415" y="1045"/>
                  </a:lnTo>
                  <a:lnTo>
                    <a:pt x="12415" y="1045"/>
                  </a:lnTo>
                  <a:cubicBezTo>
                    <a:pt x="9501" y="1995"/>
                    <a:pt x="5479" y="3294"/>
                    <a:pt x="919" y="4751"/>
                  </a:cubicBezTo>
                  <a:cubicBezTo>
                    <a:pt x="1077" y="4846"/>
                    <a:pt x="1236" y="4941"/>
                    <a:pt x="1426" y="5067"/>
                  </a:cubicBezTo>
                  <a:cubicBezTo>
                    <a:pt x="6366" y="3484"/>
                    <a:pt x="10736" y="2090"/>
                    <a:pt x="13681" y="1045"/>
                  </a:cubicBezTo>
                  <a:cubicBezTo>
                    <a:pt x="13777" y="1077"/>
                    <a:pt x="13872" y="1109"/>
                    <a:pt x="13967" y="1140"/>
                  </a:cubicBezTo>
                  <a:cubicBezTo>
                    <a:pt x="14093" y="760"/>
                    <a:pt x="14220" y="380"/>
                    <a:pt x="14347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5787019" y="3400579"/>
              <a:ext cx="489443" cy="154038"/>
            </a:xfrm>
            <a:custGeom>
              <a:avLst/>
              <a:gdLst/>
              <a:ahLst/>
              <a:cxnLst/>
              <a:rect l="l" t="t" r="r" b="b"/>
              <a:pathLst>
                <a:path w="16405" h="5163" extrusionOk="0">
                  <a:moveTo>
                    <a:pt x="16405" y="1"/>
                  </a:moveTo>
                  <a:lnTo>
                    <a:pt x="0" y="4688"/>
                  </a:lnTo>
                  <a:cubicBezTo>
                    <a:pt x="254" y="4846"/>
                    <a:pt x="507" y="5004"/>
                    <a:pt x="760" y="5163"/>
                  </a:cubicBezTo>
                  <a:cubicBezTo>
                    <a:pt x="6081" y="3579"/>
                    <a:pt x="11401" y="1964"/>
                    <a:pt x="16247" y="539"/>
                  </a:cubicBezTo>
                  <a:cubicBezTo>
                    <a:pt x="16247" y="476"/>
                    <a:pt x="16278" y="412"/>
                    <a:pt x="16278" y="381"/>
                  </a:cubicBezTo>
                  <a:lnTo>
                    <a:pt x="1640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5975032" y="3578210"/>
              <a:ext cx="240977" cy="97352"/>
            </a:xfrm>
            <a:custGeom>
              <a:avLst/>
              <a:gdLst/>
              <a:ahLst/>
              <a:cxnLst/>
              <a:rect l="l" t="t" r="r" b="b"/>
              <a:pathLst>
                <a:path w="8077" h="3263" extrusionOk="0">
                  <a:moveTo>
                    <a:pt x="8076" y="0"/>
                  </a:moveTo>
                  <a:cubicBezTo>
                    <a:pt x="7886" y="127"/>
                    <a:pt x="7633" y="254"/>
                    <a:pt x="7379" y="380"/>
                  </a:cubicBezTo>
                  <a:lnTo>
                    <a:pt x="0" y="2724"/>
                  </a:lnTo>
                  <a:cubicBezTo>
                    <a:pt x="317" y="2914"/>
                    <a:pt x="602" y="3072"/>
                    <a:pt x="887" y="3262"/>
                  </a:cubicBezTo>
                  <a:cubicBezTo>
                    <a:pt x="3516" y="2502"/>
                    <a:pt x="5764" y="1679"/>
                    <a:pt x="7443" y="855"/>
                  </a:cubicBezTo>
                  <a:lnTo>
                    <a:pt x="7759" y="760"/>
                  </a:lnTo>
                  <a:cubicBezTo>
                    <a:pt x="7823" y="634"/>
                    <a:pt x="7886" y="539"/>
                    <a:pt x="7918" y="412"/>
                  </a:cubicBezTo>
                  <a:cubicBezTo>
                    <a:pt x="7981" y="285"/>
                    <a:pt x="8044" y="159"/>
                    <a:pt x="8076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6032671" y="3631105"/>
              <a:ext cx="158752" cy="72797"/>
            </a:xfrm>
            <a:custGeom>
              <a:avLst/>
              <a:gdLst/>
              <a:ahLst/>
              <a:cxnLst/>
              <a:rect l="l" t="t" r="r" b="b"/>
              <a:pathLst>
                <a:path w="5321" h="2440" extrusionOk="0">
                  <a:moveTo>
                    <a:pt x="5321" y="1"/>
                  </a:moveTo>
                  <a:lnTo>
                    <a:pt x="5321" y="1"/>
                  </a:lnTo>
                  <a:cubicBezTo>
                    <a:pt x="4086" y="507"/>
                    <a:pt x="2249" y="1236"/>
                    <a:pt x="0" y="2123"/>
                  </a:cubicBezTo>
                  <a:cubicBezTo>
                    <a:pt x="159" y="2249"/>
                    <a:pt x="317" y="2344"/>
                    <a:pt x="444" y="2439"/>
                  </a:cubicBezTo>
                  <a:cubicBezTo>
                    <a:pt x="2280" y="1711"/>
                    <a:pt x="3832" y="1109"/>
                    <a:pt x="5004" y="634"/>
                  </a:cubicBezTo>
                  <a:cubicBezTo>
                    <a:pt x="5131" y="412"/>
                    <a:pt x="5226" y="222"/>
                    <a:pt x="5321" y="1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6047767" y="3675528"/>
              <a:ext cx="121936" cy="60476"/>
            </a:xfrm>
            <a:custGeom>
              <a:avLst/>
              <a:gdLst/>
              <a:ahLst/>
              <a:cxnLst/>
              <a:rect l="l" t="t" r="r" b="b"/>
              <a:pathLst>
                <a:path w="4087" h="2027" extrusionOk="0">
                  <a:moveTo>
                    <a:pt x="4086" y="0"/>
                  </a:moveTo>
                  <a:cubicBezTo>
                    <a:pt x="3390" y="127"/>
                    <a:pt x="2186" y="412"/>
                    <a:pt x="1" y="1014"/>
                  </a:cubicBezTo>
                  <a:cubicBezTo>
                    <a:pt x="159" y="1109"/>
                    <a:pt x="286" y="1235"/>
                    <a:pt x="444" y="1362"/>
                  </a:cubicBezTo>
                  <a:cubicBezTo>
                    <a:pt x="1806" y="982"/>
                    <a:pt x="2883" y="697"/>
                    <a:pt x="3643" y="539"/>
                  </a:cubicBezTo>
                  <a:lnTo>
                    <a:pt x="3643" y="539"/>
                  </a:lnTo>
                  <a:cubicBezTo>
                    <a:pt x="3453" y="602"/>
                    <a:pt x="3231" y="697"/>
                    <a:pt x="3041" y="792"/>
                  </a:cubicBezTo>
                  <a:cubicBezTo>
                    <a:pt x="2440" y="1045"/>
                    <a:pt x="1679" y="1330"/>
                    <a:pt x="793" y="1647"/>
                  </a:cubicBezTo>
                  <a:cubicBezTo>
                    <a:pt x="983" y="1774"/>
                    <a:pt x="1141" y="1900"/>
                    <a:pt x="1331" y="2027"/>
                  </a:cubicBezTo>
                  <a:cubicBezTo>
                    <a:pt x="2028" y="1742"/>
                    <a:pt x="2630" y="1457"/>
                    <a:pt x="3231" y="1204"/>
                  </a:cubicBezTo>
                  <a:cubicBezTo>
                    <a:pt x="3516" y="792"/>
                    <a:pt x="3833" y="412"/>
                    <a:pt x="4086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5753933" y="3349563"/>
              <a:ext cx="536702" cy="179547"/>
            </a:xfrm>
            <a:custGeom>
              <a:avLst/>
              <a:gdLst/>
              <a:ahLst/>
              <a:cxnLst/>
              <a:rect l="l" t="t" r="r" b="b"/>
              <a:pathLst>
                <a:path w="17989" h="6018" extrusionOk="0">
                  <a:moveTo>
                    <a:pt x="17989" y="0"/>
                  </a:moveTo>
                  <a:lnTo>
                    <a:pt x="1" y="5701"/>
                  </a:lnTo>
                  <a:cubicBezTo>
                    <a:pt x="191" y="5796"/>
                    <a:pt x="349" y="5923"/>
                    <a:pt x="508" y="6018"/>
                  </a:cubicBezTo>
                  <a:lnTo>
                    <a:pt x="17862" y="539"/>
                  </a:lnTo>
                  <a:cubicBezTo>
                    <a:pt x="17894" y="349"/>
                    <a:pt x="17957" y="190"/>
                    <a:pt x="17989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5827652" y="2830871"/>
              <a:ext cx="519696" cy="184261"/>
            </a:xfrm>
            <a:custGeom>
              <a:avLst/>
              <a:gdLst/>
              <a:ahLst/>
              <a:cxnLst/>
              <a:rect l="l" t="t" r="r" b="b"/>
              <a:pathLst>
                <a:path w="17419" h="6176" extrusionOk="0">
                  <a:moveTo>
                    <a:pt x="17418" y="0"/>
                  </a:moveTo>
                  <a:lnTo>
                    <a:pt x="63" y="5511"/>
                  </a:lnTo>
                  <a:cubicBezTo>
                    <a:pt x="63" y="5732"/>
                    <a:pt x="32" y="5954"/>
                    <a:pt x="0" y="6176"/>
                  </a:cubicBezTo>
                  <a:lnTo>
                    <a:pt x="17418" y="1204"/>
                  </a:lnTo>
                  <a:cubicBezTo>
                    <a:pt x="17418" y="1045"/>
                    <a:pt x="17418" y="887"/>
                    <a:pt x="17418" y="729"/>
                  </a:cubicBezTo>
                  <a:lnTo>
                    <a:pt x="9659" y="2945"/>
                  </a:lnTo>
                  <a:lnTo>
                    <a:pt x="9659" y="2945"/>
                  </a:lnTo>
                  <a:lnTo>
                    <a:pt x="17418" y="475"/>
                  </a:lnTo>
                  <a:cubicBezTo>
                    <a:pt x="17418" y="380"/>
                    <a:pt x="17418" y="285"/>
                    <a:pt x="17418" y="190"/>
                  </a:cubicBezTo>
                  <a:lnTo>
                    <a:pt x="17418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5832366" y="2663622"/>
              <a:ext cx="514982" cy="302378"/>
            </a:xfrm>
            <a:custGeom>
              <a:avLst/>
              <a:gdLst/>
              <a:ahLst/>
              <a:cxnLst/>
              <a:rect l="l" t="t" r="r" b="b"/>
              <a:pathLst>
                <a:path w="17261" h="10135" extrusionOk="0">
                  <a:moveTo>
                    <a:pt x="16817" y="951"/>
                  </a:moveTo>
                  <a:lnTo>
                    <a:pt x="16817" y="951"/>
                  </a:lnTo>
                  <a:cubicBezTo>
                    <a:pt x="16563" y="1014"/>
                    <a:pt x="16278" y="1078"/>
                    <a:pt x="15993" y="1173"/>
                  </a:cubicBezTo>
                  <a:cubicBezTo>
                    <a:pt x="16278" y="1078"/>
                    <a:pt x="16532" y="1014"/>
                    <a:pt x="16817" y="951"/>
                  </a:cubicBezTo>
                  <a:close/>
                  <a:moveTo>
                    <a:pt x="12320" y="5448"/>
                  </a:moveTo>
                  <a:cubicBezTo>
                    <a:pt x="11718" y="5638"/>
                    <a:pt x="11085" y="5828"/>
                    <a:pt x="10451" y="6018"/>
                  </a:cubicBezTo>
                  <a:cubicBezTo>
                    <a:pt x="9311" y="6271"/>
                    <a:pt x="8171" y="6525"/>
                    <a:pt x="7031" y="6778"/>
                  </a:cubicBezTo>
                  <a:cubicBezTo>
                    <a:pt x="6987" y="6778"/>
                    <a:pt x="6937" y="6785"/>
                    <a:pt x="6885" y="6795"/>
                  </a:cubicBezTo>
                  <a:lnTo>
                    <a:pt x="6885" y="6795"/>
                  </a:lnTo>
                  <a:cubicBezTo>
                    <a:pt x="8699" y="6308"/>
                    <a:pt x="10539" y="5878"/>
                    <a:pt x="12320" y="5448"/>
                  </a:cubicBezTo>
                  <a:close/>
                  <a:moveTo>
                    <a:pt x="12383" y="4023"/>
                  </a:moveTo>
                  <a:lnTo>
                    <a:pt x="12383" y="4023"/>
                  </a:lnTo>
                  <a:cubicBezTo>
                    <a:pt x="11781" y="4213"/>
                    <a:pt x="11148" y="4403"/>
                    <a:pt x="10515" y="4561"/>
                  </a:cubicBezTo>
                  <a:lnTo>
                    <a:pt x="2312" y="6778"/>
                  </a:lnTo>
                  <a:cubicBezTo>
                    <a:pt x="2122" y="6810"/>
                    <a:pt x="1932" y="6873"/>
                    <a:pt x="1774" y="6905"/>
                  </a:cubicBezTo>
                  <a:cubicBezTo>
                    <a:pt x="2534" y="6620"/>
                    <a:pt x="3326" y="6303"/>
                    <a:pt x="4181" y="5986"/>
                  </a:cubicBezTo>
                  <a:cubicBezTo>
                    <a:pt x="6778" y="5258"/>
                    <a:pt x="9660" y="4593"/>
                    <a:pt x="12383" y="4023"/>
                  </a:cubicBezTo>
                  <a:close/>
                  <a:moveTo>
                    <a:pt x="16658" y="1"/>
                  </a:moveTo>
                  <a:cubicBezTo>
                    <a:pt x="13967" y="1236"/>
                    <a:pt x="8488" y="2724"/>
                    <a:pt x="222" y="4434"/>
                  </a:cubicBezTo>
                  <a:cubicBezTo>
                    <a:pt x="254" y="4593"/>
                    <a:pt x="254" y="4751"/>
                    <a:pt x="285" y="4909"/>
                  </a:cubicBezTo>
                  <a:cubicBezTo>
                    <a:pt x="2154" y="4529"/>
                    <a:pt x="4117" y="4086"/>
                    <a:pt x="6018" y="3643"/>
                  </a:cubicBezTo>
                  <a:lnTo>
                    <a:pt x="6018" y="3643"/>
                  </a:lnTo>
                  <a:lnTo>
                    <a:pt x="3136" y="4561"/>
                  </a:lnTo>
                  <a:cubicBezTo>
                    <a:pt x="2122" y="4846"/>
                    <a:pt x="1141" y="5068"/>
                    <a:pt x="285" y="5258"/>
                  </a:cubicBezTo>
                  <a:cubicBezTo>
                    <a:pt x="254" y="5511"/>
                    <a:pt x="254" y="5733"/>
                    <a:pt x="222" y="5955"/>
                  </a:cubicBezTo>
                  <a:lnTo>
                    <a:pt x="3294" y="5004"/>
                  </a:lnTo>
                  <a:cubicBezTo>
                    <a:pt x="4561" y="4656"/>
                    <a:pt x="5923" y="4276"/>
                    <a:pt x="7284" y="3864"/>
                  </a:cubicBezTo>
                  <a:lnTo>
                    <a:pt x="7284" y="3864"/>
                  </a:lnTo>
                  <a:cubicBezTo>
                    <a:pt x="4846" y="4814"/>
                    <a:pt x="2312" y="5765"/>
                    <a:pt x="222" y="6461"/>
                  </a:cubicBezTo>
                  <a:cubicBezTo>
                    <a:pt x="190" y="6936"/>
                    <a:pt x="159" y="7380"/>
                    <a:pt x="127" y="7823"/>
                  </a:cubicBezTo>
                  <a:lnTo>
                    <a:pt x="254" y="7791"/>
                  </a:lnTo>
                  <a:cubicBezTo>
                    <a:pt x="1331" y="7506"/>
                    <a:pt x="2407" y="7221"/>
                    <a:pt x="3484" y="6968"/>
                  </a:cubicBezTo>
                  <a:cubicBezTo>
                    <a:pt x="3706" y="6905"/>
                    <a:pt x="3959" y="6841"/>
                    <a:pt x="4212" y="6778"/>
                  </a:cubicBezTo>
                  <a:lnTo>
                    <a:pt x="4212" y="6778"/>
                  </a:lnTo>
                  <a:cubicBezTo>
                    <a:pt x="2756" y="7253"/>
                    <a:pt x="1362" y="7728"/>
                    <a:pt x="127" y="8140"/>
                  </a:cubicBezTo>
                  <a:cubicBezTo>
                    <a:pt x="127" y="8361"/>
                    <a:pt x="95" y="8551"/>
                    <a:pt x="95" y="8773"/>
                  </a:cubicBezTo>
                  <a:cubicBezTo>
                    <a:pt x="1489" y="8425"/>
                    <a:pt x="3009" y="8076"/>
                    <a:pt x="4561" y="7760"/>
                  </a:cubicBezTo>
                  <a:lnTo>
                    <a:pt x="4561" y="7760"/>
                  </a:lnTo>
                  <a:lnTo>
                    <a:pt x="64" y="9058"/>
                  </a:lnTo>
                  <a:cubicBezTo>
                    <a:pt x="64" y="9216"/>
                    <a:pt x="64" y="9375"/>
                    <a:pt x="32" y="9533"/>
                  </a:cubicBezTo>
                  <a:lnTo>
                    <a:pt x="1331" y="9153"/>
                  </a:lnTo>
                  <a:lnTo>
                    <a:pt x="1331" y="9153"/>
                  </a:lnTo>
                  <a:cubicBezTo>
                    <a:pt x="1299" y="9185"/>
                    <a:pt x="1267" y="9216"/>
                    <a:pt x="1236" y="9216"/>
                  </a:cubicBezTo>
                  <a:cubicBezTo>
                    <a:pt x="824" y="9375"/>
                    <a:pt x="412" y="9501"/>
                    <a:pt x="32" y="9628"/>
                  </a:cubicBezTo>
                  <a:cubicBezTo>
                    <a:pt x="32" y="9818"/>
                    <a:pt x="0" y="9977"/>
                    <a:pt x="0" y="10135"/>
                  </a:cubicBezTo>
                  <a:cubicBezTo>
                    <a:pt x="412" y="9977"/>
                    <a:pt x="887" y="9818"/>
                    <a:pt x="1394" y="9628"/>
                  </a:cubicBezTo>
                  <a:cubicBezTo>
                    <a:pt x="4022" y="8710"/>
                    <a:pt x="7189" y="7570"/>
                    <a:pt x="10198" y="6588"/>
                  </a:cubicBezTo>
                  <a:lnTo>
                    <a:pt x="10800" y="6430"/>
                  </a:lnTo>
                  <a:cubicBezTo>
                    <a:pt x="13396" y="5828"/>
                    <a:pt x="15582" y="5321"/>
                    <a:pt x="17260" y="4814"/>
                  </a:cubicBezTo>
                  <a:cubicBezTo>
                    <a:pt x="17260" y="4498"/>
                    <a:pt x="17228" y="4181"/>
                    <a:pt x="17228" y="3864"/>
                  </a:cubicBezTo>
                  <a:cubicBezTo>
                    <a:pt x="15075" y="4339"/>
                    <a:pt x="11750" y="5068"/>
                    <a:pt x="8298" y="5955"/>
                  </a:cubicBezTo>
                  <a:cubicBezTo>
                    <a:pt x="11718" y="4846"/>
                    <a:pt x="14885" y="3896"/>
                    <a:pt x="17165" y="3326"/>
                  </a:cubicBezTo>
                  <a:cubicBezTo>
                    <a:pt x="17133" y="3231"/>
                    <a:pt x="17133" y="3136"/>
                    <a:pt x="17102" y="3073"/>
                  </a:cubicBezTo>
                  <a:cubicBezTo>
                    <a:pt x="17070" y="2883"/>
                    <a:pt x="17038" y="2693"/>
                    <a:pt x="17038" y="2503"/>
                  </a:cubicBezTo>
                  <a:cubicBezTo>
                    <a:pt x="16817" y="2598"/>
                    <a:pt x="16595" y="2661"/>
                    <a:pt x="16373" y="2756"/>
                  </a:cubicBezTo>
                  <a:cubicBezTo>
                    <a:pt x="14157" y="3168"/>
                    <a:pt x="10958" y="3833"/>
                    <a:pt x="7728" y="4593"/>
                  </a:cubicBezTo>
                  <a:cubicBezTo>
                    <a:pt x="11053" y="3326"/>
                    <a:pt x="14537" y="2028"/>
                    <a:pt x="16880" y="1394"/>
                  </a:cubicBezTo>
                  <a:cubicBezTo>
                    <a:pt x="16848" y="1268"/>
                    <a:pt x="16848" y="1109"/>
                    <a:pt x="16817" y="951"/>
                  </a:cubicBezTo>
                  <a:cubicBezTo>
                    <a:pt x="16785" y="888"/>
                    <a:pt x="16785" y="824"/>
                    <a:pt x="16785" y="761"/>
                  </a:cubicBezTo>
                  <a:cubicBezTo>
                    <a:pt x="16722" y="508"/>
                    <a:pt x="16690" y="254"/>
                    <a:pt x="16658" y="1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5696323" y="2896058"/>
              <a:ext cx="651954" cy="600937"/>
            </a:xfrm>
            <a:custGeom>
              <a:avLst/>
              <a:gdLst/>
              <a:ahLst/>
              <a:cxnLst/>
              <a:rect l="l" t="t" r="r" b="b"/>
              <a:pathLst>
                <a:path w="21852" h="20142" extrusionOk="0">
                  <a:moveTo>
                    <a:pt x="19508" y="2597"/>
                  </a:moveTo>
                  <a:cubicBezTo>
                    <a:pt x="18020" y="3136"/>
                    <a:pt x="16405" y="3737"/>
                    <a:pt x="14726" y="4307"/>
                  </a:cubicBezTo>
                  <a:cubicBezTo>
                    <a:pt x="14568" y="4339"/>
                    <a:pt x="14378" y="4371"/>
                    <a:pt x="14220" y="4402"/>
                  </a:cubicBezTo>
                  <a:cubicBezTo>
                    <a:pt x="16120" y="3706"/>
                    <a:pt x="17925" y="3072"/>
                    <a:pt x="19508" y="2597"/>
                  </a:cubicBezTo>
                  <a:close/>
                  <a:moveTo>
                    <a:pt x="15443" y="4606"/>
                  </a:moveTo>
                  <a:lnTo>
                    <a:pt x="12921" y="5416"/>
                  </a:lnTo>
                  <a:cubicBezTo>
                    <a:pt x="13586" y="5194"/>
                    <a:pt x="14251" y="4972"/>
                    <a:pt x="14885" y="4719"/>
                  </a:cubicBezTo>
                  <a:cubicBezTo>
                    <a:pt x="15090" y="4690"/>
                    <a:pt x="15267" y="4660"/>
                    <a:pt x="15443" y="4606"/>
                  </a:cubicBezTo>
                  <a:close/>
                  <a:moveTo>
                    <a:pt x="12193" y="4687"/>
                  </a:moveTo>
                  <a:lnTo>
                    <a:pt x="12193" y="4687"/>
                  </a:lnTo>
                  <a:cubicBezTo>
                    <a:pt x="11813" y="4846"/>
                    <a:pt x="11464" y="4972"/>
                    <a:pt x="11084" y="5131"/>
                  </a:cubicBezTo>
                  <a:cubicBezTo>
                    <a:pt x="10578" y="5226"/>
                    <a:pt x="10071" y="5352"/>
                    <a:pt x="9596" y="5447"/>
                  </a:cubicBezTo>
                  <a:cubicBezTo>
                    <a:pt x="10451" y="5194"/>
                    <a:pt x="11306" y="4941"/>
                    <a:pt x="12193" y="4687"/>
                  </a:cubicBezTo>
                  <a:close/>
                  <a:moveTo>
                    <a:pt x="20078" y="4339"/>
                  </a:moveTo>
                  <a:lnTo>
                    <a:pt x="10704" y="7316"/>
                  </a:lnTo>
                  <a:cubicBezTo>
                    <a:pt x="14220" y="6049"/>
                    <a:pt x="17608" y="4941"/>
                    <a:pt x="20078" y="4339"/>
                  </a:cubicBezTo>
                  <a:close/>
                  <a:moveTo>
                    <a:pt x="19223" y="6936"/>
                  </a:moveTo>
                  <a:lnTo>
                    <a:pt x="10641" y="9374"/>
                  </a:lnTo>
                  <a:cubicBezTo>
                    <a:pt x="9754" y="9533"/>
                    <a:pt x="8899" y="9691"/>
                    <a:pt x="8012" y="9818"/>
                  </a:cubicBezTo>
                  <a:cubicBezTo>
                    <a:pt x="7664" y="9881"/>
                    <a:pt x="7284" y="9944"/>
                    <a:pt x="6936" y="10008"/>
                  </a:cubicBezTo>
                  <a:lnTo>
                    <a:pt x="12003" y="8519"/>
                  </a:lnTo>
                  <a:cubicBezTo>
                    <a:pt x="14631" y="7918"/>
                    <a:pt x="17133" y="7379"/>
                    <a:pt x="19223" y="6936"/>
                  </a:cubicBezTo>
                  <a:close/>
                  <a:moveTo>
                    <a:pt x="20648" y="11971"/>
                  </a:moveTo>
                  <a:lnTo>
                    <a:pt x="20648" y="11971"/>
                  </a:lnTo>
                  <a:cubicBezTo>
                    <a:pt x="20300" y="12161"/>
                    <a:pt x="19920" y="12351"/>
                    <a:pt x="19508" y="12541"/>
                  </a:cubicBezTo>
                  <a:cubicBezTo>
                    <a:pt x="18463" y="12795"/>
                    <a:pt x="17101" y="13143"/>
                    <a:pt x="15360" y="13650"/>
                  </a:cubicBezTo>
                  <a:lnTo>
                    <a:pt x="20648" y="11971"/>
                  </a:lnTo>
                  <a:close/>
                  <a:moveTo>
                    <a:pt x="17830" y="14631"/>
                  </a:moveTo>
                  <a:lnTo>
                    <a:pt x="792" y="19635"/>
                  </a:lnTo>
                  <a:cubicBezTo>
                    <a:pt x="7506" y="17355"/>
                    <a:pt x="13839" y="15391"/>
                    <a:pt x="17830" y="14631"/>
                  </a:cubicBezTo>
                  <a:close/>
                  <a:moveTo>
                    <a:pt x="21852" y="0"/>
                  </a:moveTo>
                  <a:lnTo>
                    <a:pt x="10799" y="2882"/>
                  </a:lnTo>
                  <a:cubicBezTo>
                    <a:pt x="9723" y="3104"/>
                    <a:pt x="8677" y="3326"/>
                    <a:pt x="7664" y="3516"/>
                  </a:cubicBezTo>
                  <a:cubicBezTo>
                    <a:pt x="6461" y="3769"/>
                    <a:pt x="5384" y="3991"/>
                    <a:pt x="4402" y="4181"/>
                  </a:cubicBezTo>
                  <a:cubicBezTo>
                    <a:pt x="4370" y="4466"/>
                    <a:pt x="4339" y="4751"/>
                    <a:pt x="4307" y="5036"/>
                  </a:cubicBezTo>
                  <a:lnTo>
                    <a:pt x="10894" y="3326"/>
                  </a:lnTo>
                  <a:cubicBezTo>
                    <a:pt x="11939" y="3104"/>
                    <a:pt x="13016" y="2882"/>
                    <a:pt x="14061" y="2629"/>
                  </a:cubicBezTo>
                  <a:lnTo>
                    <a:pt x="14061" y="2629"/>
                  </a:lnTo>
                  <a:lnTo>
                    <a:pt x="4212" y="5764"/>
                  </a:lnTo>
                  <a:lnTo>
                    <a:pt x="4149" y="6271"/>
                  </a:lnTo>
                  <a:lnTo>
                    <a:pt x="7189" y="5289"/>
                  </a:lnTo>
                  <a:lnTo>
                    <a:pt x="7189" y="5289"/>
                  </a:lnTo>
                  <a:cubicBezTo>
                    <a:pt x="6714" y="5479"/>
                    <a:pt x="6239" y="5669"/>
                    <a:pt x="5764" y="5859"/>
                  </a:cubicBezTo>
                  <a:lnTo>
                    <a:pt x="5701" y="5859"/>
                  </a:lnTo>
                  <a:cubicBezTo>
                    <a:pt x="5162" y="5986"/>
                    <a:pt x="4655" y="6144"/>
                    <a:pt x="4149" y="6271"/>
                  </a:cubicBezTo>
                  <a:cubicBezTo>
                    <a:pt x="4117" y="6619"/>
                    <a:pt x="4054" y="6968"/>
                    <a:pt x="3990" y="7316"/>
                  </a:cubicBezTo>
                  <a:cubicBezTo>
                    <a:pt x="5321" y="6968"/>
                    <a:pt x="6714" y="6619"/>
                    <a:pt x="8171" y="6271"/>
                  </a:cubicBezTo>
                  <a:lnTo>
                    <a:pt x="8171" y="6271"/>
                  </a:lnTo>
                  <a:cubicBezTo>
                    <a:pt x="7696" y="6461"/>
                    <a:pt x="7221" y="6651"/>
                    <a:pt x="6714" y="6841"/>
                  </a:cubicBezTo>
                  <a:cubicBezTo>
                    <a:pt x="6429" y="6968"/>
                    <a:pt x="6144" y="7063"/>
                    <a:pt x="5859" y="7189"/>
                  </a:cubicBezTo>
                  <a:cubicBezTo>
                    <a:pt x="5194" y="7379"/>
                    <a:pt x="4560" y="7569"/>
                    <a:pt x="3927" y="7728"/>
                  </a:cubicBezTo>
                  <a:cubicBezTo>
                    <a:pt x="3864" y="8108"/>
                    <a:pt x="3800" y="8519"/>
                    <a:pt x="3737" y="8931"/>
                  </a:cubicBezTo>
                  <a:cubicBezTo>
                    <a:pt x="5954" y="8234"/>
                    <a:pt x="8234" y="7569"/>
                    <a:pt x="10451" y="6936"/>
                  </a:cubicBezTo>
                  <a:lnTo>
                    <a:pt x="10451" y="6936"/>
                  </a:lnTo>
                  <a:cubicBezTo>
                    <a:pt x="8487" y="7633"/>
                    <a:pt x="6429" y="8393"/>
                    <a:pt x="4307" y="9216"/>
                  </a:cubicBezTo>
                  <a:cubicBezTo>
                    <a:pt x="4054" y="9279"/>
                    <a:pt x="3832" y="9343"/>
                    <a:pt x="3610" y="9406"/>
                  </a:cubicBezTo>
                  <a:cubicBezTo>
                    <a:pt x="3515" y="10008"/>
                    <a:pt x="3357" y="10578"/>
                    <a:pt x="3230" y="11179"/>
                  </a:cubicBezTo>
                  <a:cubicBezTo>
                    <a:pt x="4212" y="10989"/>
                    <a:pt x="5194" y="10799"/>
                    <a:pt x="6239" y="10609"/>
                  </a:cubicBezTo>
                  <a:lnTo>
                    <a:pt x="6239" y="10609"/>
                  </a:lnTo>
                  <a:lnTo>
                    <a:pt x="3135" y="11496"/>
                  </a:lnTo>
                  <a:cubicBezTo>
                    <a:pt x="3104" y="11655"/>
                    <a:pt x="3040" y="11845"/>
                    <a:pt x="3009" y="12003"/>
                  </a:cubicBezTo>
                  <a:lnTo>
                    <a:pt x="10736" y="9818"/>
                  </a:lnTo>
                  <a:cubicBezTo>
                    <a:pt x="12478" y="9501"/>
                    <a:pt x="14188" y="9184"/>
                    <a:pt x="15771" y="8868"/>
                  </a:cubicBezTo>
                  <a:lnTo>
                    <a:pt x="15771" y="8868"/>
                  </a:lnTo>
                  <a:cubicBezTo>
                    <a:pt x="15011" y="9121"/>
                    <a:pt x="14251" y="9343"/>
                    <a:pt x="13428" y="9596"/>
                  </a:cubicBezTo>
                  <a:cubicBezTo>
                    <a:pt x="10198" y="10641"/>
                    <a:pt x="6302" y="11876"/>
                    <a:pt x="2692" y="12985"/>
                  </a:cubicBezTo>
                  <a:cubicBezTo>
                    <a:pt x="2597" y="13238"/>
                    <a:pt x="2534" y="13491"/>
                    <a:pt x="2439" y="13745"/>
                  </a:cubicBezTo>
                  <a:lnTo>
                    <a:pt x="19508" y="8329"/>
                  </a:lnTo>
                  <a:lnTo>
                    <a:pt x="19508" y="8329"/>
                  </a:lnTo>
                  <a:cubicBezTo>
                    <a:pt x="13903" y="10261"/>
                    <a:pt x="7759" y="12351"/>
                    <a:pt x="2280" y="14125"/>
                  </a:cubicBezTo>
                  <a:cubicBezTo>
                    <a:pt x="2154" y="14441"/>
                    <a:pt x="2027" y="14758"/>
                    <a:pt x="1900" y="15075"/>
                  </a:cubicBezTo>
                  <a:cubicBezTo>
                    <a:pt x="1900" y="15075"/>
                    <a:pt x="1900" y="15075"/>
                    <a:pt x="1900" y="15106"/>
                  </a:cubicBezTo>
                  <a:lnTo>
                    <a:pt x="18115" y="10419"/>
                  </a:lnTo>
                  <a:lnTo>
                    <a:pt x="18115" y="10419"/>
                  </a:lnTo>
                  <a:cubicBezTo>
                    <a:pt x="13871" y="12003"/>
                    <a:pt x="8044" y="13808"/>
                    <a:pt x="1679" y="15613"/>
                  </a:cubicBezTo>
                  <a:cubicBezTo>
                    <a:pt x="1584" y="15771"/>
                    <a:pt x="1520" y="15961"/>
                    <a:pt x="1425" y="16151"/>
                  </a:cubicBezTo>
                  <a:cubicBezTo>
                    <a:pt x="2439" y="15866"/>
                    <a:pt x="3452" y="15581"/>
                    <a:pt x="4434" y="15296"/>
                  </a:cubicBezTo>
                  <a:lnTo>
                    <a:pt x="4434" y="15296"/>
                  </a:lnTo>
                  <a:cubicBezTo>
                    <a:pt x="3420" y="15613"/>
                    <a:pt x="2407" y="15930"/>
                    <a:pt x="1394" y="16247"/>
                  </a:cubicBezTo>
                  <a:cubicBezTo>
                    <a:pt x="1299" y="16437"/>
                    <a:pt x="1235" y="16627"/>
                    <a:pt x="1140" y="16817"/>
                  </a:cubicBezTo>
                  <a:cubicBezTo>
                    <a:pt x="3737" y="15993"/>
                    <a:pt x="6207" y="15201"/>
                    <a:pt x="8519" y="14505"/>
                  </a:cubicBezTo>
                  <a:lnTo>
                    <a:pt x="8519" y="14505"/>
                  </a:lnTo>
                  <a:cubicBezTo>
                    <a:pt x="7537" y="14853"/>
                    <a:pt x="6524" y="15233"/>
                    <a:pt x="5447" y="15645"/>
                  </a:cubicBezTo>
                  <a:cubicBezTo>
                    <a:pt x="3959" y="16215"/>
                    <a:pt x="2439" y="16785"/>
                    <a:pt x="887" y="17355"/>
                  </a:cubicBezTo>
                  <a:cubicBezTo>
                    <a:pt x="602" y="17988"/>
                    <a:pt x="317" y="18590"/>
                    <a:pt x="0" y="19192"/>
                  </a:cubicBezTo>
                  <a:cubicBezTo>
                    <a:pt x="950" y="18970"/>
                    <a:pt x="1932" y="18717"/>
                    <a:pt x="2850" y="18463"/>
                  </a:cubicBezTo>
                  <a:lnTo>
                    <a:pt x="2850" y="18463"/>
                  </a:lnTo>
                  <a:cubicBezTo>
                    <a:pt x="1964" y="18780"/>
                    <a:pt x="1014" y="19097"/>
                    <a:pt x="63" y="19413"/>
                  </a:cubicBezTo>
                  <a:cubicBezTo>
                    <a:pt x="190" y="19698"/>
                    <a:pt x="443" y="19952"/>
                    <a:pt x="697" y="20142"/>
                  </a:cubicBezTo>
                  <a:lnTo>
                    <a:pt x="20110" y="14441"/>
                  </a:lnTo>
                  <a:cubicBezTo>
                    <a:pt x="20142" y="14410"/>
                    <a:pt x="20142" y="14346"/>
                    <a:pt x="20173" y="14283"/>
                  </a:cubicBezTo>
                  <a:cubicBezTo>
                    <a:pt x="20237" y="14030"/>
                    <a:pt x="20300" y="13808"/>
                    <a:pt x="20332" y="13586"/>
                  </a:cubicBezTo>
                  <a:lnTo>
                    <a:pt x="20332" y="13586"/>
                  </a:lnTo>
                  <a:cubicBezTo>
                    <a:pt x="19192" y="13808"/>
                    <a:pt x="17735" y="14093"/>
                    <a:pt x="16056" y="14410"/>
                  </a:cubicBezTo>
                  <a:cubicBezTo>
                    <a:pt x="16436" y="14283"/>
                    <a:pt x="16816" y="14125"/>
                    <a:pt x="17196" y="13966"/>
                  </a:cubicBezTo>
                  <a:cubicBezTo>
                    <a:pt x="18305" y="13650"/>
                    <a:pt x="19382" y="13365"/>
                    <a:pt x="20427" y="13048"/>
                  </a:cubicBezTo>
                  <a:cubicBezTo>
                    <a:pt x="20427" y="13016"/>
                    <a:pt x="20427" y="13016"/>
                    <a:pt x="20458" y="12985"/>
                  </a:cubicBezTo>
                  <a:cubicBezTo>
                    <a:pt x="20458" y="12668"/>
                    <a:pt x="20553" y="12351"/>
                    <a:pt x="20648" y="12066"/>
                  </a:cubicBezTo>
                  <a:cubicBezTo>
                    <a:pt x="20648" y="12035"/>
                    <a:pt x="20648" y="12003"/>
                    <a:pt x="20648" y="11971"/>
                  </a:cubicBezTo>
                  <a:cubicBezTo>
                    <a:pt x="20712" y="11718"/>
                    <a:pt x="20775" y="11464"/>
                    <a:pt x="20838" y="11211"/>
                  </a:cubicBezTo>
                  <a:lnTo>
                    <a:pt x="20838" y="11211"/>
                  </a:lnTo>
                  <a:cubicBezTo>
                    <a:pt x="18717" y="12035"/>
                    <a:pt x="15391" y="13143"/>
                    <a:pt x="11369" y="14441"/>
                  </a:cubicBezTo>
                  <a:lnTo>
                    <a:pt x="8614" y="15296"/>
                  </a:lnTo>
                  <a:cubicBezTo>
                    <a:pt x="6809" y="15898"/>
                    <a:pt x="4845" y="16500"/>
                    <a:pt x="2850" y="17102"/>
                  </a:cubicBezTo>
                  <a:cubicBezTo>
                    <a:pt x="3769" y="16753"/>
                    <a:pt x="4687" y="16405"/>
                    <a:pt x="5606" y="16056"/>
                  </a:cubicBezTo>
                  <a:cubicBezTo>
                    <a:pt x="8931" y="14821"/>
                    <a:pt x="12256" y="13555"/>
                    <a:pt x="15170" y="12510"/>
                  </a:cubicBezTo>
                  <a:cubicBezTo>
                    <a:pt x="17481" y="11845"/>
                    <a:pt x="19413" y="11338"/>
                    <a:pt x="20870" y="11021"/>
                  </a:cubicBezTo>
                  <a:cubicBezTo>
                    <a:pt x="20902" y="10894"/>
                    <a:pt x="20933" y="10736"/>
                    <a:pt x="20965" y="10578"/>
                  </a:cubicBezTo>
                  <a:lnTo>
                    <a:pt x="20965" y="10578"/>
                  </a:lnTo>
                  <a:cubicBezTo>
                    <a:pt x="20838" y="10609"/>
                    <a:pt x="20712" y="10641"/>
                    <a:pt x="20585" y="10673"/>
                  </a:cubicBezTo>
                  <a:cubicBezTo>
                    <a:pt x="20712" y="10609"/>
                    <a:pt x="20838" y="10578"/>
                    <a:pt x="20965" y="10546"/>
                  </a:cubicBezTo>
                  <a:cubicBezTo>
                    <a:pt x="20997" y="10388"/>
                    <a:pt x="21028" y="10229"/>
                    <a:pt x="21060" y="10071"/>
                  </a:cubicBezTo>
                  <a:lnTo>
                    <a:pt x="21060" y="10071"/>
                  </a:lnTo>
                  <a:cubicBezTo>
                    <a:pt x="19572" y="10451"/>
                    <a:pt x="17513" y="11179"/>
                    <a:pt x="14853" y="12130"/>
                  </a:cubicBezTo>
                  <a:cubicBezTo>
                    <a:pt x="14125" y="12320"/>
                    <a:pt x="13333" y="12541"/>
                    <a:pt x="12541" y="12795"/>
                  </a:cubicBezTo>
                  <a:cubicBezTo>
                    <a:pt x="15961" y="11686"/>
                    <a:pt x="18907" y="10641"/>
                    <a:pt x="21123" y="9659"/>
                  </a:cubicBezTo>
                  <a:cubicBezTo>
                    <a:pt x="21155" y="9469"/>
                    <a:pt x="21187" y="9248"/>
                    <a:pt x="21218" y="9026"/>
                  </a:cubicBezTo>
                  <a:lnTo>
                    <a:pt x="21218" y="9026"/>
                  </a:lnTo>
                  <a:lnTo>
                    <a:pt x="4940" y="13745"/>
                  </a:lnTo>
                  <a:cubicBezTo>
                    <a:pt x="11116" y="11686"/>
                    <a:pt x="17386" y="9533"/>
                    <a:pt x="21345" y="8171"/>
                  </a:cubicBezTo>
                  <a:cubicBezTo>
                    <a:pt x="21377" y="7759"/>
                    <a:pt x="21408" y="7379"/>
                    <a:pt x="21472" y="6999"/>
                  </a:cubicBezTo>
                  <a:lnTo>
                    <a:pt x="21472" y="6999"/>
                  </a:lnTo>
                  <a:cubicBezTo>
                    <a:pt x="19888" y="7474"/>
                    <a:pt x="17925" y="7949"/>
                    <a:pt x="15803" y="8393"/>
                  </a:cubicBezTo>
                  <a:lnTo>
                    <a:pt x="21472" y="6778"/>
                  </a:lnTo>
                  <a:cubicBezTo>
                    <a:pt x="21472" y="6778"/>
                    <a:pt x="21472" y="6778"/>
                    <a:pt x="21472" y="6746"/>
                  </a:cubicBezTo>
                  <a:cubicBezTo>
                    <a:pt x="21503" y="6492"/>
                    <a:pt x="21535" y="6271"/>
                    <a:pt x="21535" y="6017"/>
                  </a:cubicBezTo>
                  <a:lnTo>
                    <a:pt x="21535" y="6017"/>
                  </a:lnTo>
                  <a:cubicBezTo>
                    <a:pt x="20617" y="6207"/>
                    <a:pt x="19508" y="6429"/>
                    <a:pt x="18305" y="6682"/>
                  </a:cubicBezTo>
                  <a:lnTo>
                    <a:pt x="21567" y="5701"/>
                  </a:lnTo>
                  <a:cubicBezTo>
                    <a:pt x="21598" y="5542"/>
                    <a:pt x="21598" y="5384"/>
                    <a:pt x="21630" y="5226"/>
                  </a:cubicBezTo>
                  <a:lnTo>
                    <a:pt x="21630" y="5226"/>
                  </a:lnTo>
                  <a:lnTo>
                    <a:pt x="12034" y="8044"/>
                  </a:lnTo>
                  <a:cubicBezTo>
                    <a:pt x="10546" y="8393"/>
                    <a:pt x="8994" y="8773"/>
                    <a:pt x="7411" y="9153"/>
                  </a:cubicBezTo>
                  <a:cubicBezTo>
                    <a:pt x="8234" y="8868"/>
                    <a:pt x="9121" y="8583"/>
                    <a:pt x="10039" y="8266"/>
                  </a:cubicBezTo>
                  <a:cubicBezTo>
                    <a:pt x="10198" y="8203"/>
                    <a:pt x="10324" y="8171"/>
                    <a:pt x="10483" y="8108"/>
                  </a:cubicBezTo>
                  <a:cubicBezTo>
                    <a:pt x="12858" y="7379"/>
                    <a:pt x="15296" y="6651"/>
                    <a:pt x="17671" y="5954"/>
                  </a:cubicBezTo>
                  <a:cubicBezTo>
                    <a:pt x="18970" y="5606"/>
                    <a:pt x="20300" y="5257"/>
                    <a:pt x="21630" y="4909"/>
                  </a:cubicBezTo>
                  <a:cubicBezTo>
                    <a:pt x="21693" y="4402"/>
                    <a:pt x="21725" y="3864"/>
                    <a:pt x="21757" y="3326"/>
                  </a:cubicBezTo>
                  <a:lnTo>
                    <a:pt x="21757" y="3326"/>
                  </a:lnTo>
                  <a:cubicBezTo>
                    <a:pt x="20680" y="3611"/>
                    <a:pt x="19287" y="3959"/>
                    <a:pt x="17418" y="4466"/>
                  </a:cubicBezTo>
                  <a:lnTo>
                    <a:pt x="21377" y="3231"/>
                  </a:lnTo>
                  <a:cubicBezTo>
                    <a:pt x="21503" y="3199"/>
                    <a:pt x="21630" y="3167"/>
                    <a:pt x="21757" y="3136"/>
                  </a:cubicBezTo>
                  <a:cubicBezTo>
                    <a:pt x="21757" y="2946"/>
                    <a:pt x="21757" y="2787"/>
                    <a:pt x="21788" y="2629"/>
                  </a:cubicBezTo>
                  <a:lnTo>
                    <a:pt x="21788" y="2629"/>
                  </a:lnTo>
                  <a:lnTo>
                    <a:pt x="21250" y="2787"/>
                  </a:lnTo>
                  <a:cubicBezTo>
                    <a:pt x="20395" y="3009"/>
                    <a:pt x="19508" y="3231"/>
                    <a:pt x="18558" y="3452"/>
                  </a:cubicBezTo>
                  <a:cubicBezTo>
                    <a:pt x="19762" y="3009"/>
                    <a:pt x="20870" y="2597"/>
                    <a:pt x="21788" y="2249"/>
                  </a:cubicBezTo>
                  <a:cubicBezTo>
                    <a:pt x="21820" y="1964"/>
                    <a:pt x="21820" y="1679"/>
                    <a:pt x="21820" y="1394"/>
                  </a:cubicBezTo>
                  <a:lnTo>
                    <a:pt x="21820" y="1394"/>
                  </a:lnTo>
                  <a:cubicBezTo>
                    <a:pt x="21155" y="1615"/>
                    <a:pt x="20395" y="1837"/>
                    <a:pt x="19603" y="2091"/>
                  </a:cubicBezTo>
                  <a:cubicBezTo>
                    <a:pt x="18558" y="2407"/>
                    <a:pt x="17386" y="2724"/>
                    <a:pt x="16151" y="3072"/>
                  </a:cubicBezTo>
                  <a:cubicBezTo>
                    <a:pt x="18273" y="2344"/>
                    <a:pt x="20237" y="1679"/>
                    <a:pt x="21820" y="1109"/>
                  </a:cubicBezTo>
                  <a:lnTo>
                    <a:pt x="21852" y="760"/>
                  </a:lnTo>
                  <a:cubicBezTo>
                    <a:pt x="21852" y="507"/>
                    <a:pt x="21852" y="254"/>
                    <a:pt x="21852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44"/>
          <p:cNvGrpSpPr/>
          <p:nvPr/>
        </p:nvGrpSpPr>
        <p:grpSpPr>
          <a:xfrm>
            <a:off x="4627732" y="1149075"/>
            <a:ext cx="1463586" cy="1103358"/>
            <a:chOff x="4627732" y="1149075"/>
            <a:chExt cx="1463586" cy="1103358"/>
          </a:xfrm>
        </p:grpSpPr>
        <p:sp>
          <p:nvSpPr>
            <p:cNvPr id="1490" name="Google Shape;1490;p44"/>
            <p:cNvSpPr/>
            <p:nvPr/>
          </p:nvSpPr>
          <p:spPr>
            <a:xfrm>
              <a:off x="4627732" y="1149075"/>
              <a:ext cx="1463586" cy="1103358"/>
            </a:xfrm>
            <a:custGeom>
              <a:avLst/>
              <a:gdLst/>
              <a:ahLst/>
              <a:cxnLst/>
              <a:rect l="l" t="t" r="r" b="b"/>
              <a:pathLst>
                <a:path w="49056" h="36982" extrusionOk="0">
                  <a:moveTo>
                    <a:pt x="3915" y="887"/>
                  </a:moveTo>
                  <a:cubicBezTo>
                    <a:pt x="4109" y="887"/>
                    <a:pt x="4303" y="896"/>
                    <a:pt x="4497" y="920"/>
                  </a:cubicBezTo>
                  <a:cubicBezTo>
                    <a:pt x="5416" y="1015"/>
                    <a:pt x="6334" y="1078"/>
                    <a:pt x="7284" y="1205"/>
                  </a:cubicBezTo>
                  <a:cubicBezTo>
                    <a:pt x="7759" y="1268"/>
                    <a:pt x="8203" y="1458"/>
                    <a:pt x="8678" y="1585"/>
                  </a:cubicBezTo>
                  <a:cubicBezTo>
                    <a:pt x="9121" y="1712"/>
                    <a:pt x="9628" y="1712"/>
                    <a:pt x="10103" y="1807"/>
                  </a:cubicBezTo>
                  <a:cubicBezTo>
                    <a:pt x="11243" y="2060"/>
                    <a:pt x="12320" y="2345"/>
                    <a:pt x="13460" y="2693"/>
                  </a:cubicBezTo>
                  <a:cubicBezTo>
                    <a:pt x="14441" y="3010"/>
                    <a:pt x="15455" y="3263"/>
                    <a:pt x="16437" y="3580"/>
                  </a:cubicBezTo>
                  <a:cubicBezTo>
                    <a:pt x="16880" y="3739"/>
                    <a:pt x="17260" y="3834"/>
                    <a:pt x="17672" y="4055"/>
                  </a:cubicBezTo>
                  <a:cubicBezTo>
                    <a:pt x="17957" y="4214"/>
                    <a:pt x="18273" y="4309"/>
                    <a:pt x="18558" y="4372"/>
                  </a:cubicBezTo>
                  <a:cubicBezTo>
                    <a:pt x="20269" y="4910"/>
                    <a:pt x="21884" y="5734"/>
                    <a:pt x="23499" y="6525"/>
                  </a:cubicBezTo>
                  <a:cubicBezTo>
                    <a:pt x="25272" y="7412"/>
                    <a:pt x="27046" y="8426"/>
                    <a:pt x="28756" y="9439"/>
                  </a:cubicBezTo>
                  <a:cubicBezTo>
                    <a:pt x="29548" y="9914"/>
                    <a:pt x="30308" y="10452"/>
                    <a:pt x="31068" y="10927"/>
                  </a:cubicBezTo>
                  <a:cubicBezTo>
                    <a:pt x="31828" y="11434"/>
                    <a:pt x="32651" y="11877"/>
                    <a:pt x="33285" y="12511"/>
                  </a:cubicBezTo>
                  <a:cubicBezTo>
                    <a:pt x="33855" y="13049"/>
                    <a:pt x="34488" y="13493"/>
                    <a:pt x="35058" y="14031"/>
                  </a:cubicBezTo>
                  <a:cubicBezTo>
                    <a:pt x="35691" y="14633"/>
                    <a:pt x="36420" y="15139"/>
                    <a:pt x="37085" y="15709"/>
                  </a:cubicBezTo>
                  <a:cubicBezTo>
                    <a:pt x="38542" y="16976"/>
                    <a:pt x="40157" y="18116"/>
                    <a:pt x="41519" y="19478"/>
                  </a:cubicBezTo>
                  <a:cubicBezTo>
                    <a:pt x="43070" y="21030"/>
                    <a:pt x="44590" y="22613"/>
                    <a:pt x="45921" y="24355"/>
                  </a:cubicBezTo>
                  <a:cubicBezTo>
                    <a:pt x="46459" y="25115"/>
                    <a:pt x="47029" y="25843"/>
                    <a:pt x="47504" y="26667"/>
                  </a:cubicBezTo>
                  <a:cubicBezTo>
                    <a:pt x="47662" y="26983"/>
                    <a:pt x="47852" y="27364"/>
                    <a:pt x="48042" y="27712"/>
                  </a:cubicBezTo>
                  <a:cubicBezTo>
                    <a:pt x="48042" y="27775"/>
                    <a:pt x="48011" y="27870"/>
                    <a:pt x="47979" y="27934"/>
                  </a:cubicBezTo>
                  <a:cubicBezTo>
                    <a:pt x="47726" y="28345"/>
                    <a:pt x="46839" y="28884"/>
                    <a:pt x="46459" y="29105"/>
                  </a:cubicBezTo>
                  <a:cubicBezTo>
                    <a:pt x="45984" y="29390"/>
                    <a:pt x="45509" y="29644"/>
                    <a:pt x="45034" y="29897"/>
                  </a:cubicBezTo>
                  <a:cubicBezTo>
                    <a:pt x="44210" y="30309"/>
                    <a:pt x="43482" y="30879"/>
                    <a:pt x="42627" y="31259"/>
                  </a:cubicBezTo>
                  <a:cubicBezTo>
                    <a:pt x="41614" y="31670"/>
                    <a:pt x="40695" y="32177"/>
                    <a:pt x="39713" y="32652"/>
                  </a:cubicBezTo>
                  <a:cubicBezTo>
                    <a:pt x="38257" y="33349"/>
                    <a:pt x="36737" y="34077"/>
                    <a:pt x="35438" y="35091"/>
                  </a:cubicBezTo>
                  <a:cubicBezTo>
                    <a:pt x="35090" y="35376"/>
                    <a:pt x="34520" y="35914"/>
                    <a:pt x="34045" y="36041"/>
                  </a:cubicBezTo>
                  <a:cubicBezTo>
                    <a:pt x="33943" y="36063"/>
                    <a:pt x="33847" y="36074"/>
                    <a:pt x="33757" y="36074"/>
                  </a:cubicBezTo>
                  <a:cubicBezTo>
                    <a:pt x="33091" y="36074"/>
                    <a:pt x="32725" y="35502"/>
                    <a:pt x="32335" y="35027"/>
                  </a:cubicBezTo>
                  <a:cubicBezTo>
                    <a:pt x="31828" y="34362"/>
                    <a:pt x="31384" y="33602"/>
                    <a:pt x="30814" y="33032"/>
                  </a:cubicBezTo>
                  <a:cubicBezTo>
                    <a:pt x="29516" y="31702"/>
                    <a:pt x="28154" y="30372"/>
                    <a:pt x="26792" y="29105"/>
                  </a:cubicBezTo>
                  <a:cubicBezTo>
                    <a:pt x="26064" y="28440"/>
                    <a:pt x="25304" y="27870"/>
                    <a:pt x="24512" y="27332"/>
                  </a:cubicBezTo>
                  <a:cubicBezTo>
                    <a:pt x="23784" y="26793"/>
                    <a:pt x="23245" y="26002"/>
                    <a:pt x="22454" y="25558"/>
                  </a:cubicBezTo>
                  <a:cubicBezTo>
                    <a:pt x="19002" y="23595"/>
                    <a:pt x="15613" y="21663"/>
                    <a:pt x="11876" y="20238"/>
                  </a:cubicBezTo>
                  <a:cubicBezTo>
                    <a:pt x="9976" y="19510"/>
                    <a:pt x="8013" y="18908"/>
                    <a:pt x="5986" y="18591"/>
                  </a:cubicBezTo>
                  <a:cubicBezTo>
                    <a:pt x="4497" y="18370"/>
                    <a:pt x="2977" y="18085"/>
                    <a:pt x="1457" y="17990"/>
                  </a:cubicBezTo>
                  <a:cubicBezTo>
                    <a:pt x="919" y="17388"/>
                    <a:pt x="1077" y="16596"/>
                    <a:pt x="1077" y="15804"/>
                  </a:cubicBezTo>
                  <a:cubicBezTo>
                    <a:pt x="1077" y="14886"/>
                    <a:pt x="1077" y="13968"/>
                    <a:pt x="1077" y="13017"/>
                  </a:cubicBezTo>
                  <a:cubicBezTo>
                    <a:pt x="1077" y="11181"/>
                    <a:pt x="1077" y="9312"/>
                    <a:pt x="1077" y="7475"/>
                  </a:cubicBezTo>
                  <a:cubicBezTo>
                    <a:pt x="1077" y="6019"/>
                    <a:pt x="1235" y="4499"/>
                    <a:pt x="1014" y="3073"/>
                  </a:cubicBezTo>
                  <a:cubicBezTo>
                    <a:pt x="919" y="2503"/>
                    <a:pt x="919" y="2092"/>
                    <a:pt x="1014" y="1553"/>
                  </a:cubicBezTo>
                  <a:cubicBezTo>
                    <a:pt x="1077" y="1237"/>
                    <a:pt x="1077" y="1078"/>
                    <a:pt x="1172" y="952"/>
                  </a:cubicBezTo>
                  <a:cubicBezTo>
                    <a:pt x="1235" y="983"/>
                    <a:pt x="1299" y="1015"/>
                    <a:pt x="1362" y="1015"/>
                  </a:cubicBezTo>
                  <a:cubicBezTo>
                    <a:pt x="1469" y="1021"/>
                    <a:pt x="1576" y="1024"/>
                    <a:pt x="1683" y="1024"/>
                  </a:cubicBezTo>
                  <a:cubicBezTo>
                    <a:pt x="2427" y="1024"/>
                    <a:pt x="3171" y="887"/>
                    <a:pt x="3915" y="887"/>
                  </a:cubicBezTo>
                  <a:close/>
                  <a:moveTo>
                    <a:pt x="1588" y="0"/>
                  </a:moveTo>
                  <a:cubicBezTo>
                    <a:pt x="1372" y="0"/>
                    <a:pt x="1162" y="23"/>
                    <a:pt x="982" y="65"/>
                  </a:cubicBezTo>
                  <a:cubicBezTo>
                    <a:pt x="349" y="255"/>
                    <a:pt x="285" y="667"/>
                    <a:pt x="222" y="1237"/>
                  </a:cubicBezTo>
                  <a:cubicBezTo>
                    <a:pt x="64" y="2377"/>
                    <a:pt x="317" y="3358"/>
                    <a:pt x="285" y="4467"/>
                  </a:cubicBezTo>
                  <a:cubicBezTo>
                    <a:pt x="254" y="5607"/>
                    <a:pt x="222" y="6715"/>
                    <a:pt x="222" y="7855"/>
                  </a:cubicBezTo>
                  <a:cubicBezTo>
                    <a:pt x="222" y="10516"/>
                    <a:pt x="222" y="13176"/>
                    <a:pt x="222" y="15804"/>
                  </a:cubicBezTo>
                  <a:cubicBezTo>
                    <a:pt x="222" y="16596"/>
                    <a:pt x="0" y="17673"/>
                    <a:pt x="475" y="18338"/>
                  </a:cubicBezTo>
                  <a:cubicBezTo>
                    <a:pt x="539" y="18433"/>
                    <a:pt x="634" y="18496"/>
                    <a:pt x="697" y="18591"/>
                  </a:cubicBezTo>
                  <a:cubicBezTo>
                    <a:pt x="760" y="18718"/>
                    <a:pt x="887" y="18813"/>
                    <a:pt x="1077" y="18813"/>
                  </a:cubicBezTo>
                  <a:cubicBezTo>
                    <a:pt x="3326" y="18940"/>
                    <a:pt x="5701" y="19320"/>
                    <a:pt x="7918" y="19795"/>
                  </a:cubicBezTo>
                  <a:cubicBezTo>
                    <a:pt x="9121" y="20048"/>
                    <a:pt x="10325" y="20555"/>
                    <a:pt x="11496" y="20998"/>
                  </a:cubicBezTo>
                  <a:cubicBezTo>
                    <a:pt x="12731" y="21441"/>
                    <a:pt x="14125" y="21948"/>
                    <a:pt x="15265" y="22613"/>
                  </a:cubicBezTo>
                  <a:cubicBezTo>
                    <a:pt x="16342" y="23215"/>
                    <a:pt x="17450" y="23658"/>
                    <a:pt x="18527" y="24260"/>
                  </a:cubicBezTo>
                  <a:cubicBezTo>
                    <a:pt x="19477" y="24798"/>
                    <a:pt x="20364" y="25432"/>
                    <a:pt x="21314" y="25970"/>
                  </a:cubicBezTo>
                  <a:cubicBezTo>
                    <a:pt x="21820" y="26287"/>
                    <a:pt x="22295" y="26477"/>
                    <a:pt x="22770" y="26888"/>
                  </a:cubicBezTo>
                  <a:cubicBezTo>
                    <a:pt x="23119" y="27205"/>
                    <a:pt x="23435" y="27554"/>
                    <a:pt x="23816" y="27839"/>
                  </a:cubicBezTo>
                  <a:cubicBezTo>
                    <a:pt x="24734" y="28535"/>
                    <a:pt x="25621" y="29200"/>
                    <a:pt x="26476" y="29960"/>
                  </a:cubicBezTo>
                  <a:cubicBezTo>
                    <a:pt x="27362" y="30784"/>
                    <a:pt x="28313" y="31575"/>
                    <a:pt x="29104" y="32462"/>
                  </a:cubicBezTo>
                  <a:cubicBezTo>
                    <a:pt x="29706" y="33159"/>
                    <a:pt x="30371" y="33792"/>
                    <a:pt x="30909" y="34552"/>
                  </a:cubicBezTo>
                  <a:cubicBezTo>
                    <a:pt x="31617" y="35496"/>
                    <a:pt x="32455" y="36981"/>
                    <a:pt x="33674" y="36981"/>
                  </a:cubicBezTo>
                  <a:cubicBezTo>
                    <a:pt x="33928" y="36981"/>
                    <a:pt x="34198" y="36917"/>
                    <a:pt x="34488" y="36769"/>
                  </a:cubicBezTo>
                  <a:cubicBezTo>
                    <a:pt x="35375" y="36294"/>
                    <a:pt x="36071" y="35566"/>
                    <a:pt x="36958" y="35059"/>
                  </a:cubicBezTo>
                  <a:cubicBezTo>
                    <a:pt x="37687" y="34647"/>
                    <a:pt x="38447" y="34236"/>
                    <a:pt x="39143" y="33792"/>
                  </a:cubicBezTo>
                  <a:cubicBezTo>
                    <a:pt x="40917" y="32716"/>
                    <a:pt x="42944" y="32114"/>
                    <a:pt x="44685" y="31037"/>
                  </a:cubicBezTo>
                  <a:cubicBezTo>
                    <a:pt x="45477" y="30562"/>
                    <a:pt x="46332" y="30087"/>
                    <a:pt x="47092" y="29517"/>
                  </a:cubicBezTo>
                  <a:cubicBezTo>
                    <a:pt x="47567" y="29169"/>
                    <a:pt x="48422" y="28630"/>
                    <a:pt x="48676" y="28029"/>
                  </a:cubicBezTo>
                  <a:cubicBezTo>
                    <a:pt x="49056" y="27237"/>
                    <a:pt x="48327" y="26540"/>
                    <a:pt x="47916" y="25907"/>
                  </a:cubicBezTo>
                  <a:cubicBezTo>
                    <a:pt x="47631" y="25432"/>
                    <a:pt x="47441" y="25020"/>
                    <a:pt x="47124" y="24640"/>
                  </a:cubicBezTo>
                  <a:cubicBezTo>
                    <a:pt x="46807" y="24133"/>
                    <a:pt x="46491" y="23627"/>
                    <a:pt x="45952" y="23278"/>
                  </a:cubicBezTo>
                  <a:cubicBezTo>
                    <a:pt x="45889" y="23215"/>
                    <a:pt x="45826" y="23120"/>
                    <a:pt x="45762" y="23025"/>
                  </a:cubicBezTo>
                  <a:cubicBezTo>
                    <a:pt x="44305" y="21156"/>
                    <a:pt x="42595" y="19256"/>
                    <a:pt x="40758" y="17800"/>
                  </a:cubicBezTo>
                  <a:cubicBezTo>
                    <a:pt x="39207" y="16564"/>
                    <a:pt x="37750" y="15203"/>
                    <a:pt x="36166" y="13999"/>
                  </a:cubicBezTo>
                  <a:cubicBezTo>
                    <a:pt x="35501" y="13461"/>
                    <a:pt x="34931" y="12859"/>
                    <a:pt x="34266" y="12352"/>
                  </a:cubicBezTo>
                  <a:cubicBezTo>
                    <a:pt x="33601" y="11814"/>
                    <a:pt x="32968" y="11307"/>
                    <a:pt x="32240" y="10801"/>
                  </a:cubicBezTo>
                  <a:cubicBezTo>
                    <a:pt x="29009" y="8647"/>
                    <a:pt x="25652" y="6620"/>
                    <a:pt x="22105" y="4974"/>
                  </a:cubicBezTo>
                  <a:cubicBezTo>
                    <a:pt x="21314" y="4625"/>
                    <a:pt x="20585" y="4119"/>
                    <a:pt x="19762" y="3865"/>
                  </a:cubicBezTo>
                  <a:cubicBezTo>
                    <a:pt x="19350" y="3707"/>
                    <a:pt x="18875" y="3644"/>
                    <a:pt x="18463" y="3485"/>
                  </a:cubicBezTo>
                  <a:cubicBezTo>
                    <a:pt x="18052" y="3327"/>
                    <a:pt x="17703" y="3042"/>
                    <a:pt x="17292" y="2883"/>
                  </a:cubicBezTo>
                  <a:cubicBezTo>
                    <a:pt x="16437" y="2567"/>
                    <a:pt x="15550" y="2408"/>
                    <a:pt x="14663" y="2155"/>
                  </a:cubicBezTo>
                  <a:cubicBezTo>
                    <a:pt x="13618" y="1870"/>
                    <a:pt x="12636" y="1458"/>
                    <a:pt x="11623" y="1237"/>
                  </a:cubicBezTo>
                  <a:cubicBezTo>
                    <a:pt x="9881" y="857"/>
                    <a:pt x="8234" y="540"/>
                    <a:pt x="6493" y="287"/>
                  </a:cubicBezTo>
                  <a:cubicBezTo>
                    <a:pt x="5684" y="171"/>
                    <a:pt x="4875" y="29"/>
                    <a:pt x="4066" y="29"/>
                  </a:cubicBezTo>
                  <a:cubicBezTo>
                    <a:pt x="3988" y="29"/>
                    <a:pt x="3910" y="30"/>
                    <a:pt x="3832" y="33"/>
                  </a:cubicBezTo>
                  <a:cubicBezTo>
                    <a:pt x="3357" y="33"/>
                    <a:pt x="2882" y="97"/>
                    <a:pt x="2407" y="128"/>
                  </a:cubicBezTo>
                  <a:cubicBezTo>
                    <a:pt x="2157" y="39"/>
                    <a:pt x="1867" y="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5836155" y="1930454"/>
              <a:ext cx="220182" cy="177667"/>
            </a:xfrm>
            <a:custGeom>
              <a:avLst/>
              <a:gdLst/>
              <a:ahLst/>
              <a:cxnLst/>
              <a:rect l="l" t="t" r="r" b="b"/>
              <a:pathLst>
                <a:path w="7380" h="5955" extrusionOk="0">
                  <a:moveTo>
                    <a:pt x="6587" y="1"/>
                  </a:moveTo>
                  <a:cubicBezTo>
                    <a:pt x="5321" y="1173"/>
                    <a:pt x="2819" y="3389"/>
                    <a:pt x="0" y="5955"/>
                  </a:cubicBezTo>
                  <a:cubicBezTo>
                    <a:pt x="475" y="5701"/>
                    <a:pt x="982" y="5448"/>
                    <a:pt x="1489" y="5226"/>
                  </a:cubicBezTo>
                  <a:cubicBezTo>
                    <a:pt x="3135" y="3738"/>
                    <a:pt x="4814" y="2249"/>
                    <a:pt x="6366" y="856"/>
                  </a:cubicBezTo>
                  <a:lnTo>
                    <a:pt x="6366" y="856"/>
                  </a:lnTo>
                  <a:cubicBezTo>
                    <a:pt x="5764" y="1838"/>
                    <a:pt x="4624" y="3041"/>
                    <a:pt x="3167" y="4371"/>
                  </a:cubicBezTo>
                  <a:cubicBezTo>
                    <a:pt x="3579" y="4118"/>
                    <a:pt x="3990" y="3864"/>
                    <a:pt x="4402" y="3643"/>
                  </a:cubicBezTo>
                  <a:cubicBezTo>
                    <a:pt x="4877" y="3421"/>
                    <a:pt x="5352" y="3168"/>
                    <a:pt x="5827" y="2883"/>
                  </a:cubicBezTo>
                  <a:cubicBezTo>
                    <a:pt x="5986" y="2788"/>
                    <a:pt x="6239" y="2629"/>
                    <a:pt x="6492" y="2439"/>
                  </a:cubicBezTo>
                  <a:lnTo>
                    <a:pt x="6777" y="2186"/>
                  </a:lnTo>
                  <a:cubicBezTo>
                    <a:pt x="6841" y="2154"/>
                    <a:pt x="6872" y="2154"/>
                    <a:pt x="6904" y="2154"/>
                  </a:cubicBezTo>
                  <a:cubicBezTo>
                    <a:pt x="7094" y="1996"/>
                    <a:pt x="7252" y="1838"/>
                    <a:pt x="7347" y="1711"/>
                  </a:cubicBezTo>
                  <a:cubicBezTo>
                    <a:pt x="7347" y="1679"/>
                    <a:pt x="7347" y="1648"/>
                    <a:pt x="7379" y="1616"/>
                  </a:cubicBezTo>
                  <a:lnTo>
                    <a:pt x="7284" y="1616"/>
                  </a:lnTo>
                  <a:cubicBezTo>
                    <a:pt x="7284" y="1553"/>
                    <a:pt x="7252" y="1521"/>
                    <a:pt x="7221" y="1489"/>
                  </a:cubicBezTo>
                  <a:cubicBezTo>
                    <a:pt x="7189" y="1458"/>
                    <a:pt x="7126" y="1426"/>
                    <a:pt x="7062" y="1394"/>
                  </a:cubicBezTo>
                  <a:cubicBezTo>
                    <a:pt x="7062" y="1394"/>
                    <a:pt x="7031" y="1394"/>
                    <a:pt x="6904" y="1489"/>
                  </a:cubicBezTo>
                  <a:lnTo>
                    <a:pt x="6904" y="1458"/>
                  </a:lnTo>
                  <a:lnTo>
                    <a:pt x="6809" y="1553"/>
                  </a:lnTo>
                  <a:cubicBezTo>
                    <a:pt x="6714" y="1616"/>
                    <a:pt x="6556" y="1743"/>
                    <a:pt x="6334" y="1901"/>
                  </a:cubicBezTo>
                  <a:cubicBezTo>
                    <a:pt x="6207" y="1964"/>
                    <a:pt x="6112" y="2028"/>
                    <a:pt x="5986" y="2123"/>
                  </a:cubicBezTo>
                  <a:cubicBezTo>
                    <a:pt x="6429" y="1584"/>
                    <a:pt x="6746" y="1077"/>
                    <a:pt x="6967" y="634"/>
                  </a:cubicBezTo>
                  <a:cubicBezTo>
                    <a:pt x="6936" y="571"/>
                    <a:pt x="6904" y="476"/>
                    <a:pt x="6872" y="412"/>
                  </a:cubicBezTo>
                  <a:cubicBezTo>
                    <a:pt x="6777" y="286"/>
                    <a:pt x="6682" y="127"/>
                    <a:pt x="6587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5561206" y="1820874"/>
              <a:ext cx="467723" cy="403250"/>
            </a:xfrm>
            <a:custGeom>
              <a:avLst/>
              <a:gdLst/>
              <a:ahLst/>
              <a:cxnLst/>
              <a:rect l="l" t="t" r="r" b="b"/>
              <a:pathLst>
                <a:path w="15677" h="13516" extrusionOk="0">
                  <a:moveTo>
                    <a:pt x="13016" y="0"/>
                  </a:moveTo>
                  <a:cubicBezTo>
                    <a:pt x="11401" y="2407"/>
                    <a:pt x="5162" y="7347"/>
                    <a:pt x="0" y="11179"/>
                  </a:cubicBezTo>
                  <a:cubicBezTo>
                    <a:pt x="95" y="11306"/>
                    <a:pt x="190" y="11433"/>
                    <a:pt x="285" y="11559"/>
                  </a:cubicBezTo>
                  <a:cubicBezTo>
                    <a:pt x="2787" y="9691"/>
                    <a:pt x="5701" y="7442"/>
                    <a:pt x="8234" y="5321"/>
                  </a:cubicBezTo>
                  <a:lnTo>
                    <a:pt x="8234" y="5321"/>
                  </a:lnTo>
                  <a:cubicBezTo>
                    <a:pt x="5891" y="7442"/>
                    <a:pt x="3136" y="9786"/>
                    <a:pt x="539" y="11908"/>
                  </a:cubicBezTo>
                  <a:cubicBezTo>
                    <a:pt x="634" y="12034"/>
                    <a:pt x="697" y="12161"/>
                    <a:pt x="792" y="12288"/>
                  </a:cubicBezTo>
                  <a:cubicBezTo>
                    <a:pt x="2882" y="10578"/>
                    <a:pt x="5194" y="8646"/>
                    <a:pt x="7284" y="6809"/>
                  </a:cubicBezTo>
                  <a:lnTo>
                    <a:pt x="7284" y="6809"/>
                  </a:lnTo>
                  <a:lnTo>
                    <a:pt x="1046" y="12604"/>
                  </a:lnTo>
                  <a:cubicBezTo>
                    <a:pt x="1236" y="12858"/>
                    <a:pt x="1457" y="13111"/>
                    <a:pt x="1679" y="13301"/>
                  </a:cubicBezTo>
                  <a:cubicBezTo>
                    <a:pt x="5764" y="9881"/>
                    <a:pt x="10008" y="6302"/>
                    <a:pt x="12731" y="3990"/>
                  </a:cubicBezTo>
                  <a:lnTo>
                    <a:pt x="12731" y="3990"/>
                  </a:lnTo>
                  <a:lnTo>
                    <a:pt x="6714" y="9342"/>
                  </a:lnTo>
                  <a:cubicBezTo>
                    <a:pt x="5131" y="10641"/>
                    <a:pt x="3452" y="12003"/>
                    <a:pt x="1806" y="13364"/>
                  </a:cubicBezTo>
                  <a:cubicBezTo>
                    <a:pt x="1968" y="13457"/>
                    <a:pt x="2164" y="13516"/>
                    <a:pt x="2382" y="13516"/>
                  </a:cubicBezTo>
                  <a:cubicBezTo>
                    <a:pt x="2462" y="13516"/>
                    <a:pt x="2544" y="13508"/>
                    <a:pt x="2629" y="13491"/>
                  </a:cubicBezTo>
                  <a:cubicBezTo>
                    <a:pt x="3104" y="13364"/>
                    <a:pt x="3674" y="12826"/>
                    <a:pt x="4022" y="12541"/>
                  </a:cubicBezTo>
                  <a:cubicBezTo>
                    <a:pt x="5099" y="11718"/>
                    <a:pt x="6334" y="11084"/>
                    <a:pt x="7538" y="10483"/>
                  </a:cubicBezTo>
                  <a:cubicBezTo>
                    <a:pt x="7823" y="10198"/>
                    <a:pt x="8139" y="9913"/>
                    <a:pt x="8424" y="9628"/>
                  </a:cubicBezTo>
                  <a:cubicBezTo>
                    <a:pt x="10926" y="7474"/>
                    <a:pt x="13301" y="5384"/>
                    <a:pt x="15202" y="3769"/>
                  </a:cubicBezTo>
                  <a:cubicBezTo>
                    <a:pt x="15360" y="3642"/>
                    <a:pt x="15518" y="3547"/>
                    <a:pt x="15677" y="3452"/>
                  </a:cubicBezTo>
                  <a:cubicBezTo>
                    <a:pt x="15518" y="3230"/>
                    <a:pt x="15360" y="3009"/>
                    <a:pt x="15202" y="2787"/>
                  </a:cubicBezTo>
                  <a:lnTo>
                    <a:pt x="11655" y="5764"/>
                  </a:lnTo>
                  <a:cubicBezTo>
                    <a:pt x="13048" y="4497"/>
                    <a:pt x="14252" y="3420"/>
                    <a:pt x="14980" y="2629"/>
                  </a:cubicBezTo>
                  <a:cubicBezTo>
                    <a:pt x="15012" y="2597"/>
                    <a:pt x="15043" y="2597"/>
                    <a:pt x="15043" y="2565"/>
                  </a:cubicBezTo>
                  <a:cubicBezTo>
                    <a:pt x="14885" y="2344"/>
                    <a:pt x="14727" y="2122"/>
                    <a:pt x="14568" y="1900"/>
                  </a:cubicBezTo>
                  <a:cubicBezTo>
                    <a:pt x="13238" y="3009"/>
                    <a:pt x="10135" y="5574"/>
                    <a:pt x="2882" y="11686"/>
                  </a:cubicBezTo>
                  <a:cubicBezTo>
                    <a:pt x="7158" y="7917"/>
                    <a:pt x="11750" y="3420"/>
                    <a:pt x="14030" y="1204"/>
                  </a:cubicBezTo>
                  <a:lnTo>
                    <a:pt x="13681" y="824"/>
                  </a:lnTo>
                  <a:lnTo>
                    <a:pt x="12256" y="2154"/>
                  </a:lnTo>
                  <a:cubicBezTo>
                    <a:pt x="12763" y="1615"/>
                    <a:pt x="13238" y="1109"/>
                    <a:pt x="13586" y="665"/>
                  </a:cubicBezTo>
                  <a:cubicBezTo>
                    <a:pt x="13396" y="444"/>
                    <a:pt x="13206" y="222"/>
                    <a:pt x="1301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5314598" y="1601655"/>
              <a:ext cx="444124" cy="377025"/>
            </a:xfrm>
            <a:custGeom>
              <a:avLst/>
              <a:gdLst/>
              <a:ahLst/>
              <a:cxnLst/>
              <a:rect l="l" t="t" r="r" b="b"/>
              <a:pathLst>
                <a:path w="14886" h="12637" extrusionOk="0">
                  <a:moveTo>
                    <a:pt x="13333" y="1"/>
                  </a:moveTo>
                  <a:cubicBezTo>
                    <a:pt x="11718" y="1394"/>
                    <a:pt x="9121" y="3453"/>
                    <a:pt x="6715" y="5385"/>
                  </a:cubicBezTo>
                  <a:cubicBezTo>
                    <a:pt x="3991" y="7570"/>
                    <a:pt x="1711" y="9407"/>
                    <a:pt x="1" y="10863"/>
                  </a:cubicBezTo>
                  <a:cubicBezTo>
                    <a:pt x="96" y="10958"/>
                    <a:pt x="222" y="11085"/>
                    <a:pt x="317" y="11180"/>
                  </a:cubicBezTo>
                  <a:cubicBezTo>
                    <a:pt x="2344" y="9470"/>
                    <a:pt x="4878" y="7443"/>
                    <a:pt x="7031" y="5733"/>
                  </a:cubicBezTo>
                  <a:cubicBezTo>
                    <a:pt x="8931" y="4213"/>
                    <a:pt x="10483" y="2946"/>
                    <a:pt x="11718" y="1964"/>
                  </a:cubicBezTo>
                  <a:lnTo>
                    <a:pt x="11718" y="1964"/>
                  </a:lnTo>
                  <a:cubicBezTo>
                    <a:pt x="11338" y="2344"/>
                    <a:pt x="10927" y="2788"/>
                    <a:pt x="10483" y="3231"/>
                  </a:cubicBezTo>
                  <a:cubicBezTo>
                    <a:pt x="10293" y="3421"/>
                    <a:pt x="10103" y="3643"/>
                    <a:pt x="9882" y="3833"/>
                  </a:cubicBezTo>
                  <a:cubicBezTo>
                    <a:pt x="8678" y="4910"/>
                    <a:pt x="7380" y="6050"/>
                    <a:pt x="6113" y="7190"/>
                  </a:cubicBezTo>
                  <a:cubicBezTo>
                    <a:pt x="5923" y="7348"/>
                    <a:pt x="5701" y="7475"/>
                    <a:pt x="5511" y="7602"/>
                  </a:cubicBezTo>
                  <a:cubicBezTo>
                    <a:pt x="3516" y="8995"/>
                    <a:pt x="1806" y="10230"/>
                    <a:pt x="412" y="11275"/>
                  </a:cubicBezTo>
                  <a:cubicBezTo>
                    <a:pt x="508" y="11370"/>
                    <a:pt x="634" y="11465"/>
                    <a:pt x="729" y="11592"/>
                  </a:cubicBezTo>
                  <a:cubicBezTo>
                    <a:pt x="1584" y="10958"/>
                    <a:pt x="2534" y="10262"/>
                    <a:pt x="3516" y="9565"/>
                  </a:cubicBezTo>
                  <a:lnTo>
                    <a:pt x="3516" y="9565"/>
                  </a:lnTo>
                  <a:cubicBezTo>
                    <a:pt x="3484" y="9628"/>
                    <a:pt x="3421" y="9660"/>
                    <a:pt x="3389" y="9692"/>
                  </a:cubicBezTo>
                  <a:cubicBezTo>
                    <a:pt x="2534" y="10420"/>
                    <a:pt x="1711" y="11117"/>
                    <a:pt x="919" y="11782"/>
                  </a:cubicBezTo>
                  <a:cubicBezTo>
                    <a:pt x="1078" y="11877"/>
                    <a:pt x="1204" y="12003"/>
                    <a:pt x="1363" y="12130"/>
                  </a:cubicBezTo>
                  <a:cubicBezTo>
                    <a:pt x="1584" y="12289"/>
                    <a:pt x="1838" y="12479"/>
                    <a:pt x="2059" y="12637"/>
                  </a:cubicBezTo>
                  <a:cubicBezTo>
                    <a:pt x="2788" y="11877"/>
                    <a:pt x="3548" y="11117"/>
                    <a:pt x="4308" y="10357"/>
                  </a:cubicBezTo>
                  <a:cubicBezTo>
                    <a:pt x="7475" y="7538"/>
                    <a:pt x="11433" y="4150"/>
                    <a:pt x="14885" y="1299"/>
                  </a:cubicBezTo>
                  <a:cubicBezTo>
                    <a:pt x="14569" y="1046"/>
                    <a:pt x="14284" y="793"/>
                    <a:pt x="13967" y="539"/>
                  </a:cubicBezTo>
                  <a:cubicBezTo>
                    <a:pt x="13682" y="761"/>
                    <a:pt x="13365" y="983"/>
                    <a:pt x="13017" y="1268"/>
                  </a:cubicBezTo>
                  <a:cubicBezTo>
                    <a:pt x="13302" y="983"/>
                    <a:pt x="13587" y="698"/>
                    <a:pt x="13840" y="413"/>
                  </a:cubicBezTo>
                  <a:cubicBezTo>
                    <a:pt x="13682" y="286"/>
                    <a:pt x="13492" y="128"/>
                    <a:pt x="13333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5439334" y="1710310"/>
              <a:ext cx="497946" cy="431832"/>
            </a:xfrm>
            <a:custGeom>
              <a:avLst/>
              <a:gdLst/>
              <a:ahLst/>
              <a:cxnLst/>
              <a:rect l="l" t="t" r="r" b="b"/>
              <a:pathLst>
                <a:path w="16690" h="14474" extrusionOk="0">
                  <a:moveTo>
                    <a:pt x="16088" y="2661"/>
                  </a:moveTo>
                  <a:lnTo>
                    <a:pt x="16088" y="2661"/>
                  </a:lnTo>
                  <a:cubicBezTo>
                    <a:pt x="15993" y="2724"/>
                    <a:pt x="15961" y="2819"/>
                    <a:pt x="15866" y="2914"/>
                  </a:cubicBezTo>
                  <a:cubicBezTo>
                    <a:pt x="15581" y="3073"/>
                    <a:pt x="15265" y="3294"/>
                    <a:pt x="14916" y="3516"/>
                  </a:cubicBezTo>
                  <a:cubicBezTo>
                    <a:pt x="15138" y="3326"/>
                    <a:pt x="15328" y="3136"/>
                    <a:pt x="15518" y="2978"/>
                  </a:cubicBezTo>
                  <a:cubicBezTo>
                    <a:pt x="15708" y="2851"/>
                    <a:pt x="15898" y="2756"/>
                    <a:pt x="16088" y="2661"/>
                  </a:cubicBezTo>
                  <a:close/>
                  <a:moveTo>
                    <a:pt x="13871" y="318"/>
                  </a:moveTo>
                  <a:lnTo>
                    <a:pt x="9057" y="4340"/>
                  </a:lnTo>
                  <a:cubicBezTo>
                    <a:pt x="9040" y="4357"/>
                    <a:pt x="9012" y="4375"/>
                    <a:pt x="8980" y="4398"/>
                  </a:cubicBezTo>
                  <a:lnTo>
                    <a:pt x="8980" y="4398"/>
                  </a:lnTo>
                  <a:cubicBezTo>
                    <a:pt x="10910" y="2779"/>
                    <a:pt x="12591" y="1348"/>
                    <a:pt x="13871" y="318"/>
                  </a:cubicBezTo>
                  <a:close/>
                  <a:moveTo>
                    <a:pt x="5179" y="7614"/>
                  </a:moveTo>
                  <a:lnTo>
                    <a:pt x="4063" y="8546"/>
                  </a:lnTo>
                  <a:lnTo>
                    <a:pt x="4063" y="8546"/>
                  </a:lnTo>
                  <a:cubicBezTo>
                    <a:pt x="4425" y="8239"/>
                    <a:pt x="4782" y="7932"/>
                    <a:pt x="5131" y="7633"/>
                  </a:cubicBezTo>
                  <a:cubicBezTo>
                    <a:pt x="5149" y="7633"/>
                    <a:pt x="5167" y="7623"/>
                    <a:pt x="5179" y="7614"/>
                  </a:cubicBezTo>
                  <a:close/>
                  <a:moveTo>
                    <a:pt x="14600" y="4276"/>
                  </a:moveTo>
                  <a:lnTo>
                    <a:pt x="14600" y="4276"/>
                  </a:lnTo>
                  <a:cubicBezTo>
                    <a:pt x="14473" y="4435"/>
                    <a:pt x="14283" y="4593"/>
                    <a:pt x="14125" y="4751"/>
                  </a:cubicBezTo>
                  <a:lnTo>
                    <a:pt x="8931" y="9122"/>
                  </a:lnTo>
                  <a:cubicBezTo>
                    <a:pt x="10989" y="7190"/>
                    <a:pt x="12984" y="5480"/>
                    <a:pt x="14600" y="4276"/>
                  </a:cubicBezTo>
                  <a:close/>
                  <a:moveTo>
                    <a:pt x="7854" y="7760"/>
                  </a:moveTo>
                  <a:lnTo>
                    <a:pt x="7854" y="7760"/>
                  </a:lnTo>
                  <a:cubicBezTo>
                    <a:pt x="7474" y="8171"/>
                    <a:pt x="7094" y="8583"/>
                    <a:pt x="6714" y="8963"/>
                  </a:cubicBezTo>
                  <a:cubicBezTo>
                    <a:pt x="6239" y="9280"/>
                    <a:pt x="5796" y="9597"/>
                    <a:pt x="5352" y="9882"/>
                  </a:cubicBezTo>
                  <a:lnTo>
                    <a:pt x="7854" y="7760"/>
                  </a:lnTo>
                  <a:close/>
                  <a:moveTo>
                    <a:pt x="14853" y="1299"/>
                  </a:moveTo>
                  <a:lnTo>
                    <a:pt x="3262" y="11022"/>
                  </a:lnTo>
                  <a:cubicBezTo>
                    <a:pt x="7632" y="6841"/>
                    <a:pt x="12604" y="2344"/>
                    <a:pt x="14853" y="1299"/>
                  </a:cubicBezTo>
                  <a:close/>
                  <a:moveTo>
                    <a:pt x="13523" y="1"/>
                  </a:moveTo>
                  <a:cubicBezTo>
                    <a:pt x="11939" y="1299"/>
                    <a:pt x="9279" y="3516"/>
                    <a:pt x="4845" y="7285"/>
                  </a:cubicBezTo>
                  <a:cubicBezTo>
                    <a:pt x="3072" y="8520"/>
                    <a:pt x="1425" y="9692"/>
                    <a:pt x="0" y="10768"/>
                  </a:cubicBezTo>
                  <a:cubicBezTo>
                    <a:pt x="127" y="10863"/>
                    <a:pt x="222" y="10958"/>
                    <a:pt x="348" y="11085"/>
                  </a:cubicBezTo>
                  <a:cubicBezTo>
                    <a:pt x="570" y="11307"/>
                    <a:pt x="792" y="11497"/>
                    <a:pt x="1014" y="11718"/>
                  </a:cubicBezTo>
                  <a:lnTo>
                    <a:pt x="3357" y="9755"/>
                  </a:lnTo>
                  <a:lnTo>
                    <a:pt x="3357" y="9755"/>
                  </a:lnTo>
                  <a:cubicBezTo>
                    <a:pt x="2502" y="10515"/>
                    <a:pt x="1774" y="11212"/>
                    <a:pt x="1109" y="11813"/>
                  </a:cubicBezTo>
                  <a:lnTo>
                    <a:pt x="1457" y="12130"/>
                  </a:lnTo>
                  <a:cubicBezTo>
                    <a:pt x="1677" y="11910"/>
                    <a:pt x="1928" y="11690"/>
                    <a:pt x="2179" y="11470"/>
                  </a:cubicBezTo>
                  <a:lnTo>
                    <a:pt x="2179" y="11470"/>
                  </a:lnTo>
                  <a:cubicBezTo>
                    <a:pt x="1928" y="11690"/>
                    <a:pt x="1677" y="11910"/>
                    <a:pt x="1457" y="12162"/>
                  </a:cubicBezTo>
                  <a:cubicBezTo>
                    <a:pt x="1742" y="12447"/>
                    <a:pt x="2027" y="12700"/>
                    <a:pt x="2312" y="12985"/>
                  </a:cubicBezTo>
                  <a:cubicBezTo>
                    <a:pt x="2882" y="12573"/>
                    <a:pt x="3484" y="12130"/>
                    <a:pt x="4117" y="11687"/>
                  </a:cubicBezTo>
                  <a:lnTo>
                    <a:pt x="4117" y="11687"/>
                  </a:lnTo>
                  <a:cubicBezTo>
                    <a:pt x="3579" y="12225"/>
                    <a:pt x="3072" y="12763"/>
                    <a:pt x="2565" y="13270"/>
                  </a:cubicBezTo>
                  <a:cubicBezTo>
                    <a:pt x="2692" y="13365"/>
                    <a:pt x="2787" y="13492"/>
                    <a:pt x="2914" y="13587"/>
                  </a:cubicBezTo>
                  <a:cubicBezTo>
                    <a:pt x="3610" y="12858"/>
                    <a:pt x="4339" y="12098"/>
                    <a:pt x="5162" y="11243"/>
                  </a:cubicBezTo>
                  <a:cubicBezTo>
                    <a:pt x="5479" y="10927"/>
                    <a:pt x="5764" y="10610"/>
                    <a:pt x="6081" y="10262"/>
                  </a:cubicBezTo>
                  <a:lnTo>
                    <a:pt x="6207" y="10167"/>
                  </a:lnTo>
                  <a:cubicBezTo>
                    <a:pt x="7221" y="9470"/>
                    <a:pt x="8202" y="8773"/>
                    <a:pt x="9121" y="8076"/>
                  </a:cubicBezTo>
                  <a:lnTo>
                    <a:pt x="9121" y="8076"/>
                  </a:lnTo>
                  <a:cubicBezTo>
                    <a:pt x="8456" y="8805"/>
                    <a:pt x="7759" y="9502"/>
                    <a:pt x="7094" y="10230"/>
                  </a:cubicBezTo>
                  <a:cubicBezTo>
                    <a:pt x="6017" y="11275"/>
                    <a:pt x="4972" y="12288"/>
                    <a:pt x="3990" y="13270"/>
                  </a:cubicBezTo>
                  <a:lnTo>
                    <a:pt x="3230" y="13904"/>
                  </a:lnTo>
                  <a:cubicBezTo>
                    <a:pt x="3294" y="13999"/>
                    <a:pt x="3389" y="14094"/>
                    <a:pt x="3484" y="14189"/>
                  </a:cubicBezTo>
                  <a:cubicBezTo>
                    <a:pt x="3579" y="14252"/>
                    <a:pt x="3642" y="14379"/>
                    <a:pt x="3737" y="14474"/>
                  </a:cubicBezTo>
                  <a:cubicBezTo>
                    <a:pt x="3927" y="14284"/>
                    <a:pt x="4085" y="14094"/>
                    <a:pt x="4275" y="13872"/>
                  </a:cubicBezTo>
                  <a:cubicBezTo>
                    <a:pt x="7474" y="11307"/>
                    <a:pt x="11274" y="8108"/>
                    <a:pt x="13903" y="5606"/>
                  </a:cubicBezTo>
                  <a:lnTo>
                    <a:pt x="16690" y="3231"/>
                  </a:lnTo>
                  <a:cubicBezTo>
                    <a:pt x="16310" y="2851"/>
                    <a:pt x="15961" y="2439"/>
                    <a:pt x="15613" y="2059"/>
                  </a:cubicBezTo>
                  <a:cubicBezTo>
                    <a:pt x="15455" y="2281"/>
                    <a:pt x="15265" y="2503"/>
                    <a:pt x="15043" y="2756"/>
                  </a:cubicBezTo>
                  <a:cubicBezTo>
                    <a:pt x="14125" y="3358"/>
                    <a:pt x="13079" y="4245"/>
                    <a:pt x="11971" y="5290"/>
                  </a:cubicBezTo>
                  <a:cubicBezTo>
                    <a:pt x="10926" y="6050"/>
                    <a:pt x="9754" y="6873"/>
                    <a:pt x="8582" y="7696"/>
                  </a:cubicBezTo>
                  <a:cubicBezTo>
                    <a:pt x="11211" y="5005"/>
                    <a:pt x="13776" y="2598"/>
                    <a:pt x="15328" y="1806"/>
                  </a:cubicBezTo>
                  <a:cubicBezTo>
                    <a:pt x="15170" y="1648"/>
                    <a:pt x="15011" y="1458"/>
                    <a:pt x="14853" y="1299"/>
                  </a:cubicBezTo>
                  <a:cubicBezTo>
                    <a:pt x="14758" y="1204"/>
                    <a:pt x="14631" y="1078"/>
                    <a:pt x="14536" y="983"/>
                  </a:cubicBezTo>
                  <a:cubicBezTo>
                    <a:pt x="14346" y="1078"/>
                    <a:pt x="14156" y="1173"/>
                    <a:pt x="13935" y="1331"/>
                  </a:cubicBezTo>
                  <a:cubicBezTo>
                    <a:pt x="14093" y="1173"/>
                    <a:pt x="14283" y="1014"/>
                    <a:pt x="14441" y="888"/>
                  </a:cubicBezTo>
                  <a:cubicBezTo>
                    <a:pt x="14346" y="793"/>
                    <a:pt x="14283" y="698"/>
                    <a:pt x="14188" y="603"/>
                  </a:cubicBezTo>
                  <a:cubicBezTo>
                    <a:pt x="14093" y="508"/>
                    <a:pt x="13966" y="413"/>
                    <a:pt x="13871" y="318"/>
                  </a:cubicBezTo>
                  <a:cubicBezTo>
                    <a:pt x="13744" y="191"/>
                    <a:pt x="13649" y="96"/>
                    <a:pt x="13523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5385454" y="1651746"/>
              <a:ext cx="432787" cy="365688"/>
            </a:xfrm>
            <a:custGeom>
              <a:avLst/>
              <a:gdLst/>
              <a:ahLst/>
              <a:cxnLst/>
              <a:rect l="l" t="t" r="r" b="b"/>
              <a:pathLst>
                <a:path w="14506" h="12257" extrusionOk="0">
                  <a:moveTo>
                    <a:pt x="13017" y="0"/>
                  </a:moveTo>
                  <a:lnTo>
                    <a:pt x="6683" y="5447"/>
                  </a:lnTo>
                  <a:cubicBezTo>
                    <a:pt x="4308" y="7443"/>
                    <a:pt x="1901" y="9469"/>
                    <a:pt x="1" y="11180"/>
                  </a:cubicBezTo>
                  <a:cubicBezTo>
                    <a:pt x="159" y="11306"/>
                    <a:pt x="286" y="11401"/>
                    <a:pt x="444" y="11528"/>
                  </a:cubicBezTo>
                  <a:lnTo>
                    <a:pt x="3263" y="9184"/>
                  </a:lnTo>
                  <a:lnTo>
                    <a:pt x="3263" y="9184"/>
                  </a:lnTo>
                  <a:cubicBezTo>
                    <a:pt x="2313" y="10008"/>
                    <a:pt x="1394" y="10863"/>
                    <a:pt x="539" y="11623"/>
                  </a:cubicBezTo>
                  <a:cubicBezTo>
                    <a:pt x="793" y="11813"/>
                    <a:pt x="1014" y="12003"/>
                    <a:pt x="1236" y="12193"/>
                  </a:cubicBezTo>
                  <a:cubicBezTo>
                    <a:pt x="1268" y="12225"/>
                    <a:pt x="1268" y="12256"/>
                    <a:pt x="1299" y="12256"/>
                  </a:cubicBezTo>
                  <a:lnTo>
                    <a:pt x="9027" y="5416"/>
                  </a:lnTo>
                  <a:cubicBezTo>
                    <a:pt x="11180" y="3706"/>
                    <a:pt x="13207" y="2217"/>
                    <a:pt x="14505" y="1236"/>
                  </a:cubicBezTo>
                  <a:cubicBezTo>
                    <a:pt x="14379" y="1141"/>
                    <a:pt x="14284" y="1046"/>
                    <a:pt x="14157" y="951"/>
                  </a:cubicBezTo>
                  <a:cubicBezTo>
                    <a:pt x="13935" y="1109"/>
                    <a:pt x="13714" y="1267"/>
                    <a:pt x="13460" y="1457"/>
                  </a:cubicBezTo>
                  <a:lnTo>
                    <a:pt x="14094" y="887"/>
                  </a:lnTo>
                  <a:lnTo>
                    <a:pt x="13745" y="602"/>
                  </a:lnTo>
                  <a:cubicBezTo>
                    <a:pt x="13682" y="634"/>
                    <a:pt x="13587" y="697"/>
                    <a:pt x="13524" y="729"/>
                  </a:cubicBezTo>
                  <a:cubicBezTo>
                    <a:pt x="13587" y="697"/>
                    <a:pt x="13650" y="634"/>
                    <a:pt x="13714" y="570"/>
                  </a:cubicBezTo>
                  <a:cubicBezTo>
                    <a:pt x="13492" y="380"/>
                    <a:pt x="13239" y="190"/>
                    <a:pt x="1301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4656074" y="1189739"/>
              <a:ext cx="231520" cy="236234"/>
            </a:xfrm>
            <a:custGeom>
              <a:avLst/>
              <a:gdLst/>
              <a:ahLst/>
              <a:cxnLst/>
              <a:rect l="l" t="t" r="r" b="b"/>
              <a:pathLst>
                <a:path w="7760" h="7918" extrusionOk="0">
                  <a:moveTo>
                    <a:pt x="7063" y="0"/>
                  </a:moveTo>
                  <a:cubicBezTo>
                    <a:pt x="6999" y="95"/>
                    <a:pt x="6968" y="190"/>
                    <a:pt x="6873" y="285"/>
                  </a:cubicBezTo>
                  <a:lnTo>
                    <a:pt x="0" y="6081"/>
                  </a:lnTo>
                  <a:lnTo>
                    <a:pt x="0" y="7031"/>
                  </a:lnTo>
                  <a:lnTo>
                    <a:pt x="4339" y="3199"/>
                  </a:lnTo>
                  <a:lnTo>
                    <a:pt x="4339" y="3199"/>
                  </a:lnTo>
                  <a:cubicBezTo>
                    <a:pt x="3136" y="4402"/>
                    <a:pt x="1679" y="5796"/>
                    <a:pt x="0" y="7316"/>
                  </a:cubicBezTo>
                  <a:lnTo>
                    <a:pt x="0" y="7918"/>
                  </a:lnTo>
                  <a:cubicBezTo>
                    <a:pt x="3136" y="5099"/>
                    <a:pt x="5669" y="2629"/>
                    <a:pt x="6968" y="887"/>
                  </a:cubicBezTo>
                  <a:lnTo>
                    <a:pt x="7759" y="190"/>
                  </a:lnTo>
                  <a:cubicBezTo>
                    <a:pt x="7696" y="190"/>
                    <a:pt x="7633" y="190"/>
                    <a:pt x="7601" y="159"/>
                  </a:cubicBezTo>
                  <a:cubicBezTo>
                    <a:pt x="7411" y="127"/>
                    <a:pt x="7253" y="64"/>
                    <a:pt x="706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4656074" y="1208623"/>
              <a:ext cx="334510" cy="303332"/>
            </a:xfrm>
            <a:custGeom>
              <a:avLst/>
              <a:gdLst/>
              <a:ahLst/>
              <a:cxnLst/>
              <a:rect l="l" t="t" r="r" b="b"/>
              <a:pathLst>
                <a:path w="11212" h="10167" extrusionOk="0">
                  <a:moveTo>
                    <a:pt x="10040" y="1"/>
                  </a:moveTo>
                  <a:cubicBezTo>
                    <a:pt x="10008" y="96"/>
                    <a:pt x="9976" y="191"/>
                    <a:pt x="9945" y="286"/>
                  </a:cubicBezTo>
                  <a:cubicBezTo>
                    <a:pt x="7506" y="2218"/>
                    <a:pt x="3991" y="5131"/>
                    <a:pt x="0" y="8488"/>
                  </a:cubicBezTo>
                  <a:lnTo>
                    <a:pt x="0" y="9090"/>
                  </a:lnTo>
                  <a:cubicBezTo>
                    <a:pt x="3642" y="6018"/>
                    <a:pt x="6904" y="3294"/>
                    <a:pt x="9311" y="1362"/>
                  </a:cubicBezTo>
                  <a:lnTo>
                    <a:pt x="9311" y="1362"/>
                  </a:lnTo>
                  <a:lnTo>
                    <a:pt x="1014" y="8678"/>
                  </a:lnTo>
                  <a:cubicBezTo>
                    <a:pt x="666" y="8931"/>
                    <a:pt x="349" y="9153"/>
                    <a:pt x="0" y="9406"/>
                  </a:cubicBezTo>
                  <a:lnTo>
                    <a:pt x="0" y="10166"/>
                  </a:lnTo>
                  <a:lnTo>
                    <a:pt x="1267" y="9058"/>
                  </a:lnTo>
                  <a:cubicBezTo>
                    <a:pt x="5163" y="6144"/>
                    <a:pt x="8266" y="3579"/>
                    <a:pt x="9691" y="1616"/>
                  </a:cubicBezTo>
                  <a:lnTo>
                    <a:pt x="11211" y="286"/>
                  </a:lnTo>
                  <a:cubicBezTo>
                    <a:pt x="10800" y="191"/>
                    <a:pt x="10420" y="96"/>
                    <a:pt x="10040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4656074" y="1226583"/>
              <a:ext cx="379859" cy="342058"/>
            </a:xfrm>
            <a:custGeom>
              <a:avLst/>
              <a:gdLst/>
              <a:ahLst/>
              <a:cxnLst/>
              <a:rect l="l" t="t" r="r" b="b"/>
              <a:pathLst>
                <a:path w="12732" h="11465" extrusionOk="0">
                  <a:moveTo>
                    <a:pt x="12225" y="0"/>
                  </a:moveTo>
                  <a:cubicBezTo>
                    <a:pt x="8393" y="3326"/>
                    <a:pt x="4212" y="6968"/>
                    <a:pt x="0" y="10578"/>
                  </a:cubicBezTo>
                  <a:lnTo>
                    <a:pt x="0" y="11465"/>
                  </a:lnTo>
                  <a:lnTo>
                    <a:pt x="12731" y="159"/>
                  </a:lnTo>
                  <a:cubicBezTo>
                    <a:pt x="12605" y="127"/>
                    <a:pt x="12510" y="64"/>
                    <a:pt x="12383" y="32"/>
                  </a:cubicBezTo>
                  <a:cubicBezTo>
                    <a:pt x="12320" y="32"/>
                    <a:pt x="12256" y="0"/>
                    <a:pt x="1222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4656074" y="1182161"/>
              <a:ext cx="198433" cy="164451"/>
            </a:xfrm>
            <a:custGeom>
              <a:avLst/>
              <a:gdLst/>
              <a:ahLst/>
              <a:cxnLst/>
              <a:rect l="l" t="t" r="r" b="b"/>
              <a:pathLst>
                <a:path w="6651" h="5512" extrusionOk="0">
                  <a:moveTo>
                    <a:pt x="5828" y="1"/>
                  </a:moveTo>
                  <a:lnTo>
                    <a:pt x="5574" y="254"/>
                  </a:lnTo>
                  <a:cubicBezTo>
                    <a:pt x="3991" y="1204"/>
                    <a:pt x="2091" y="2661"/>
                    <a:pt x="32" y="4466"/>
                  </a:cubicBezTo>
                  <a:cubicBezTo>
                    <a:pt x="32" y="4815"/>
                    <a:pt x="0" y="5163"/>
                    <a:pt x="0" y="5511"/>
                  </a:cubicBezTo>
                  <a:lnTo>
                    <a:pt x="5923" y="539"/>
                  </a:lnTo>
                  <a:cubicBezTo>
                    <a:pt x="6176" y="381"/>
                    <a:pt x="6398" y="254"/>
                    <a:pt x="6651" y="159"/>
                  </a:cubicBezTo>
                  <a:cubicBezTo>
                    <a:pt x="6493" y="96"/>
                    <a:pt x="6334" y="64"/>
                    <a:pt x="6176" y="64"/>
                  </a:cubicBezTo>
                  <a:cubicBezTo>
                    <a:pt x="6081" y="33"/>
                    <a:pt x="5954" y="33"/>
                    <a:pt x="58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4656074" y="1176492"/>
              <a:ext cx="139866" cy="102095"/>
            </a:xfrm>
            <a:custGeom>
              <a:avLst/>
              <a:gdLst/>
              <a:ahLst/>
              <a:cxnLst/>
              <a:rect l="l" t="t" r="r" b="b"/>
              <a:pathLst>
                <a:path w="4688" h="3422" extrusionOk="0">
                  <a:moveTo>
                    <a:pt x="3991" y="1"/>
                  </a:moveTo>
                  <a:cubicBezTo>
                    <a:pt x="2977" y="729"/>
                    <a:pt x="1616" y="1711"/>
                    <a:pt x="0" y="2883"/>
                  </a:cubicBezTo>
                  <a:cubicBezTo>
                    <a:pt x="32" y="3073"/>
                    <a:pt x="32" y="3263"/>
                    <a:pt x="32" y="3421"/>
                  </a:cubicBezTo>
                  <a:cubicBezTo>
                    <a:pt x="1996" y="2028"/>
                    <a:pt x="3611" y="856"/>
                    <a:pt x="4687" y="64"/>
                  </a:cubicBezTo>
                  <a:lnTo>
                    <a:pt x="3991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4652285" y="1173658"/>
              <a:ext cx="94517" cy="86969"/>
            </a:xfrm>
            <a:custGeom>
              <a:avLst/>
              <a:gdLst/>
              <a:ahLst/>
              <a:cxnLst/>
              <a:rect l="l" t="t" r="r" b="b"/>
              <a:pathLst>
                <a:path w="3168" h="2915" extrusionOk="0">
                  <a:moveTo>
                    <a:pt x="3168" y="1"/>
                  </a:moveTo>
                  <a:cubicBezTo>
                    <a:pt x="2693" y="1"/>
                    <a:pt x="2186" y="64"/>
                    <a:pt x="1711" y="96"/>
                  </a:cubicBezTo>
                  <a:cubicBezTo>
                    <a:pt x="1173" y="444"/>
                    <a:pt x="602" y="824"/>
                    <a:pt x="1" y="1236"/>
                  </a:cubicBezTo>
                  <a:cubicBezTo>
                    <a:pt x="1" y="1458"/>
                    <a:pt x="1" y="1679"/>
                    <a:pt x="32" y="1901"/>
                  </a:cubicBezTo>
                  <a:cubicBezTo>
                    <a:pt x="761" y="1299"/>
                    <a:pt x="1426" y="824"/>
                    <a:pt x="1933" y="444"/>
                  </a:cubicBezTo>
                  <a:cubicBezTo>
                    <a:pt x="2123" y="318"/>
                    <a:pt x="2313" y="223"/>
                    <a:pt x="2503" y="96"/>
                  </a:cubicBezTo>
                  <a:lnTo>
                    <a:pt x="2503" y="96"/>
                  </a:lnTo>
                  <a:cubicBezTo>
                    <a:pt x="1933" y="634"/>
                    <a:pt x="1109" y="1394"/>
                    <a:pt x="96" y="2344"/>
                  </a:cubicBezTo>
                  <a:cubicBezTo>
                    <a:pt x="96" y="2534"/>
                    <a:pt x="127" y="2724"/>
                    <a:pt x="127" y="2915"/>
                  </a:cubicBezTo>
                  <a:cubicBezTo>
                    <a:pt x="1806" y="1394"/>
                    <a:pt x="2724" y="508"/>
                    <a:pt x="31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4656074" y="1241709"/>
              <a:ext cx="430877" cy="366612"/>
            </a:xfrm>
            <a:custGeom>
              <a:avLst/>
              <a:gdLst/>
              <a:ahLst/>
              <a:cxnLst/>
              <a:rect l="l" t="t" r="r" b="b"/>
              <a:pathLst>
                <a:path w="14442" h="12288" extrusionOk="0">
                  <a:moveTo>
                    <a:pt x="13935" y="0"/>
                  </a:moveTo>
                  <a:lnTo>
                    <a:pt x="0" y="11686"/>
                  </a:lnTo>
                  <a:cubicBezTo>
                    <a:pt x="0" y="11876"/>
                    <a:pt x="0" y="12066"/>
                    <a:pt x="0" y="12288"/>
                  </a:cubicBezTo>
                  <a:lnTo>
                    <a:pt x="14442" y="158"/>
                  </a:lnTo>
                  <a:cubicBezTo>
                    <a:pt x="14283" y="95"/>
                    <a:pt x="14093" y="32"/>
                    <a:pt x="1393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5120917" y="1457110"/>
              <a:ext cx="433711" cy="368522"/>
            </a:xfrm>
            <a:custGeom>
              <a:avLst/>
              <a:gdLst/>
              <a:ahLst/>
              <a:cxnLst/>
              <a:rect l="l" t="t" r="r" b="b"/>
              <a:pathLst>
                <a:path w="14537" h="12352" extrusionOk="0">
                  <a:moveTo>
                    <a:pt x="13555" y="1"/>
                  </a:moveTo>
                  <a:lnTo>
                    <a:pt x="1" y="12035"/>
                  </a:lnTo>
                  <a:cubicBezTo>
                    <a:pt x="222" y="12130"/>
                    <a:pt x="412" y="12225"/>
                    <a:pt x="634" y="12352"/>
                  </a:cubicBezTo>
                  <a:lnTo>
                    <a:pt x="14537" y="666"/>
                  </a:lnTo>
                  <a:cubicBezTo>
                    <a:pt x="14505" y="634"/>
                    <a:pt x="14442" y="602"/>
                    <a:pt x="14410" y="571"/>
                  </a:cubicBezTo>
                  <a:cubicBezTo>
                    <a:pt x="14315" y="507"/>
                    <a:pt x="14220" y="444"/>
                    <a:pt x="14157" y="381"/>
                  </a:cubicBezTo>
                  <a:lnTo>
                    <a:pt x="7886" y="5638"/>
                  </a:lnTo>
                  <a:lnTo>
                    <a:pt x="13935" y="254"/>
                  </a:lnTo>
                  <a:lnTo>
                    <a:pt x="13555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5164385" y="1489241"/>
              <a:ext cx="522530" cy="434666"/>
            </a:xfrm>
            <a:custGeom>
              <a:avLst/>
              <a:gdLst/>
              <a:ahLst/>
              <a:cxnLst/>
              <a:rect l="l" t="t" r="r" b="b"/>
              <a:pathLst>
                <a:path w="17514" h="14569" extrusionOk="0">
                  <a:moveTo>
                    <a:pt x="10578" y="3832"/>
                  </a:moveTo>
                  <a:lnTo>
                    <a:pt x="10578" y="3832"/>
                  </a:lnTo>
                  <a:cubicBezTo>
                    <a:pt x="9248" y="5131"/>
                    <a:pt x="7823" y="6493"/>
                    <a:pt x="6398" y="7823"/>
                  </a:cubicBezTo>
                  <a:cubicBezTo>
                    <a:pt x="6493" y="7728"/>
                    <a:pt x="6556" y="7664"/>
                    <a:pt x="6651" y="7569"/>
                  </a:cubicBezTo>
                  <a:cubicBezTo>
                    <a:pt x="7443" y="6746"/>
                    <a:pt x="8266" y="5922"/>
                    <a:pt x="9089" y="5099"/>
                  </a:cubicBezTo>
                  <a:cubicBezTo>
                    <a:pt x="9596" y="4656"/>
                    <a:pt x="10103" y="4244"/>
                    <a:pt x="10578" y="3832"/>
                  </a:cubicBezTo>
                  <a:close/>
                  <a:moveTo>
                    <a:pt x="11845" y="4529"/>
                  </a:moveTo>
                  <a:lnTo>
                    <a:pt x="11845" y="4529"/>
                  </a:lnTo>
                  <a:cubicBezTo>
                    <a:pt x="9881" y="6524"/>
                    <a:pt x="7759" y="8614"/>
                    <a:pt x="5796" y="10419"/>
                  </a:cubicBezTo>
                  <a:cubicBezTo>
                    <a:pt x="5036" y="10958"/>
                    <a:pt x="4339" y="11465"/>
                    <a:pt x="3706" y="11971"/>
                  </a:cubicBezTo>
                  <a:cubicBezTo>
                    <a:pt x="3832" y="11813"/>
                    <a:pt x="3959" y="11686"/>
                    <a:pt x="4117" y="11560"/>
                  </a:cubicBezTo>
                  <a:lnTo>
                    <a:pt x="10356" y="5827"/>
                  </a:lnTo>
                  <a:cubicBezTo>
                    <a:pt x="10863" y="5384"/>
                    <a:pt x="11338" y="4941"/>
                    <a:pt x="11845" y="4529"/>
                  </a:cubicBezTo>
                  <a:close/>
                  <a:moveTo>
                    <a:pt x="13745" y="0"/>
                  </a:moveTo>
                  <a:cubicBezTo>
                    <a:pt x="12446" y="1109"/>
                    <a:pt x="10831" y="2692"/>
                    <a:pt x="8931" y="4592"/>
                  </a:cubicBezTo>
                  <a:lnTo>
                    <a:pt x="8456" y="5004"/>
                  </a:lnTo>
                  <a:cubicBezTo>
                    <a:pt x="6049" y="6999"/>
                    <a:pt x="3389" y="9058"/>
                    <a:pt x="1172" y="10799"/>
                  </a:cubicBezTo>
                  <a:cubicBezTo>
                    <a:pt x="760" y="11116"/>
                    <a:pt x="380" y="11433"/>
                    <a:pt x="0" y="11718"/>
                  </a:cubicBezTo>
                  <a:cubicBezTo>
                    <a:pt x="159" y="11781"/>
                    <a:pt x="317" y="11845"/>
                    <a:pt x="444" y="11940"/>
                  </a:cubicBezTo>
                  <a:cubicBezTo>
                    <a:pt x="792" y="11686"/>
                    <a:pt x="1109" y="11433"/>
                    <a:pt x="1457" y="11148"/>
                  </a:cubicBezTo>
                  <a:cubicBezTo>
                    <a:pt x="1489" y="11148"/>
                    <a:pt x="1521" y="11116"/>
                    <a:pt x="1552" y="11116"/>
                  </a:cubicBezTo>
                  <a:lnTo>
                    <a:pt x="539" y="12003"/>
                  </a:lnTo>
                  <a:cubicBezTo>
                    <a:pt x="665" y="12066"/>
                    <a:pt x="824" y="12161"/>
                    <a:pt x="950" y="12225"/>
                  </a:cubicBezTo>
                  <a:lnTo>
                    <a:pt x="4466" y="9121"/>
                  </a:lnTo>
                  <a:lnTo>
                    <a:pt x="4466" y="9121"/>
                  </a:lnTo>
                  <a:cubicBezTo>
                    <a:pt x="3357" y="10261"/>
                    <a:pt x="2249" y="11370"/>
                    <a:pt x="1204" y="12383"/>
                  </a:cubicBezTo>
                  <a:cubicBezTo>
                    <a:pt x="1394" y="12478"/>
                    <a:pt x="1584" y="12573"/>
                    <a:pt x="1774" y="12668"/>
                  </a:cubicBezTo>
                  <a:cubicBezTo>
                    <a:pt x="2787" y="11845"/>
                    <a:pt x="3927" y="10926"/>
                    <a:pt x="5099" y="9944"/>
                  </a:cubicBezTo>
                  <a:lnTo>
                    <a:pt x="5099" y="9944"/>
                  </a:lnTo>
                  <a:cubicBezTo>
                    <a:pt x="4941" y="10134"/>
                    <a:pt x="4751" y="10293"/>
                    <a:pt x="4561" y="10483"/>
                  </a:cubicBezTo>
                  <a:cubicBezTo>
                    <a:pt x="3769" y="11243"/>
                    <a:pt x="2946" y="12003"/>
                    <a:pt x="2122" y="12763"/>
                  </a:cubicBezTo>
                  <a:lnTo>
                    <a:pt x="2027" y="12826"/>
                  </a:lnTo>
                  <a:cubicBezTo>
                    <a:pt x="2439" y="13048"/>
                    <a:pt x="2819" y="13270"/>
                    <a:pt x="3231" y="13491"/>
                  </a:cubicBezTo>
                  <a:cubicBezTo>
                    <a:pt x="4941" y="12098"/>
                    <a:pt x="7126" y="10451"/>
                    <a:pt x="9216" y="8931"/>
                  </a:cubicBezTo>
                  <a:lnTo>
                    <a:pt x="9216" y="8931"/>
                  </a:lnTo>
                  <a:cubicBezTo>
                    <a:pt x="8139" y="9849"/>
                    <a:pt x="7094" y="10799"/>
                    <a:pt x="6113" y="11686"/>
                  </a:cubicBezTo>
                  <a:lnTo>
                    <a:pt x="3674" y="13745"/>
                  </a:lnTo>
                  <a:cubicBezTo>
                    <a:pt x="3864" y="13871"/>
                    <a:pt x="4086" y="13966"/>
                    <a:pt x="4276" y="14093"/>
                  </a:cubicBezTo>
                  <a:cubicBezTo>
                    <a:pt x="4909" y="13460"/>
                    <a:pt x="5638" y="12763"/>
                    <a:pt x="6429" y="12035"/>
                  </a:cubicBezTo>
                  <a:lnTo>
                    <a:pt x="8709" y="10103"/>
                  </a:lnTo>
                  <a:lnTo>
                    <a:pt x="8709" y="10103"/>
                  </a:lnTo>
                  <a:cubicBezTo>
                    <a:pt x="7316" y="11465"/>
                    <a:pt x="5923" y="12890"/>
                    <a:pt x="4592" y="14283"/>
                  </a:cubicBezTo>
                  <a:cubicBezTo>
                    <a:pt x="4719" y="14378"/>
                    <a:pt x="4846" y="14473"/>
                    <a:pt x="4941" y="14568"/>
                  </a:cubicBezTo>
                  <a:cubicBezTo>
                    <a:pt x="10831" y="8519"/>
                    <a:pt x="15012" y="4687"/>
                    <a:pt x="17513" y="3072"/>
                  </a:cubicBezTo>
                  <a:cubicBezTo>
                    <a:pt x="17323" y="2914"/>
                    <a:pt x="17133" y="2756"/>
                    <a:pt x="16943" y="2566"/>
                  </a:cubicBezTo>
                  <a:cubicBezTo>
                    <a:pt x="16880" y="2534"/>
                    <a:pt x="16848" y="2471"/>
                    <a:pt x="16817" y="2439"/>
                  </a:cubicBezTo>
                  <a:cubicBezTo>
                    <a:pt x="16595" y="2629"/>
                    <a:pt x="16373" y="2819"/>
                    <a:pt x="16152" y="3009"/>
                  </a:cubicBezTo>
                  <a:cubicBezTo>
                    <a:pt x="16373" y="2819"/>
                    <a:pt x="16595" y="2629"/>
                    <a:pt x="16785" y="2439"/>
                  </a:cubicBezTo>
                  <a:cubicBezTo>
                    <a:pt x="16690" y="2344"/>
                    <a:pt x="16563" y="2217"/>
                    <a:pt x="16437" y="2122"/>
                  </a:cubicBezTo>
                  <a:cubicBezTo>
                    <a:pt x="14663" y="3769"/>
                    <a:pt x="11718" y="6017"/>
                    <a:pt x="8836" y="8139"/>
                  </a:cubicBezTo>
                  <a:cubicBezTo>
                    <a:pt x="11243" y="5827"/>
                    <a:pt x="13491" y="3484"/>
                    <a:pt x="15043" y="1837"/>
                  </a:cubicBezTo>
                  <a:cubicBezTo>
                    <a:pt x="15233" y="1679"/>
                    <a:pt x="15423" y="1552"/>
                    <a:pt x="15582" y="1425"/>
                  </a:cubicBezTo>
                  <a:cubicBezTo>
                    <a:pt x="15455" y="1299"/>
                    <a:pt x="15297" y="1172"/>
                    <a:pt x="15170" y="1045"/>
                  </a:cubicBezTo>
                  <a:cubicBezTo>
                    <a:pt x="15107" y="982"/>
                    <a:pt x="15043" y="919"/>
                    <a:pt x="14980" y="887"/>
                  </a:cubicBezTo>
                  <a:cubicBezTo>
                    <a:pt x="13270" y="2471"/>
                    <a:pt x="10768" y="4624"/>
                    <a:pt x="8013" y="6936"/>
                  </a:cubicBezTo>
                  <a:cubicBezTo>
                    <a:pt x="10578" y="4497"/>
                    <a:pt x="12985" y="2091"/>
                    <a:pt x="14537" y="507"/>
                  </a:cubicBezTo>
                  <a:cubicBezTo>
                    <a:pt x="14283" y="349"/>
                    <a:pt x="14030" y="159"/>
                    <a:pt x="1374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4655120" y="1253046"/>
              <a:ext cx="845673" cy="560301"/>
            </a:xfrm>
            <a:custGeom>
              <a:avLst/>
              <a:gdLst/>
              <a:ahLst/>
              <a:cxnLst/>
              <a:rect l="l" t="t" r="r" b="b"/>
              <a:pathLst>
                <a:path w="28345" h="18780" extrusionOk="0">
                  <a:moveTo>
                    <a:pt x="24893" y="6872"/>
                  </a:moveTo>
                  <a:cubicBezTo>
                    <a:pt x="23658" y="7949"/>
                    <a:pt x="22137" y="9152"/>
                    <a:pt x="20522" y="10356"/>
                  </a:cubicBezTo>
                  <a:lnTo>
                    <a:pt x="20902" y="10008"/>
                  </a:lnTo>
                  <a:cubicBezTo>
                    <a:pt x="22264" y="8899"/>
                    <a:pt x="23626" y="7854"/>
                    <a:pt x="24893" y="6872"/>
                  </a:cubicBezTo>
                  <a:close/>
                  <a:moveTo>
                    <a:pt x="21029" y="9216"/>
                  </a:moveTo>
                  <a:lnTo>
                    <a:pt x="21029" y="9216"/>
                  </a:lnTo>
                  <a:cubicBezTo>
                    <a:pt x="20902" y="9342"/>
                    <a:pt x="20776" y="9501"/>
                    <a:pt x="20617" y="9628"/>
                  </a:cubicBezTo>
                  <a:cubicBezTo>
                    <a:pt x="20079" y="10039"/>
                    <a:pt x="19541" y="10483"/>
                    <a:pt x="19002" y="10926"/>
                  </a:cubicBezTo>
                  <a:lnTo>
                    <a:pt x="21029" y="9216"/>
                  </a:lnTo>
                  <a:close/>
                  <a:moveTo>
                    <a:pt x="23721" y="5479"/>
                  </a:moveTo>
                  <a:lnTo>
                    <a:pt x="23721" y="5479"/>
                  </a:lnTo>
                  <a:cubicBezTo>
                    <a:pt x="21916" y="7221"/>
                    <a:pt x="19129" y="9501"/>
                    <a:pt x="16215" y="11781"/>
                  </a:cubicBezTo>
                  <a:lnTo>
                    <a:pt x="23721" y="5479"/>
                  </a:lnTo>
                  <a:close/>
                  <a:moveTo>
                    <a:pt x="13840" y="1837"/>
                  </a:moveTo>
                  <a:cubicBezTo>
                    <a:pt x="11053" y="4814"/>
                    <a:pt x="6018" y="9089"/>
                    <a:pt x="476" y="13523"/>
                  </a:cubicBezTo>
                  <a:lnTo>
                    <a:pt x="13840" y="1837"/>
                  </a:lnTo>
                  <a:close/>
                  <a:moveTo>
                    <a:pt x="21061" y="4782"/>
                  </a:moveTo>
                  <a:cubicBezTo>
                    <a:pt x="19572" y="6334"/>
                    <a:pt x="17799" y="8139"/>
                    <a:pt x="15867" y="10039"/>
                  </a:cubicBezTo>
                  <a:lnTo>
                    <a:pt x="11877" y="13523"/>
                  </a:lnTo>
                  <a:cubicBezTo>
                    <a:pt x="12130" y="13238"/>
                    <a:pt x="12383" y="12984"/>
                    <a:pt x="12637" y="12699"/>
                  </a:cubicBezTo>
                  <a:cubicBezTo>
                    <a:pt x="13238" y="12066"/>
                    <a:pt x="13840" y="11401"/>
                    <a:pt x="14442" y="10736"/>
                  </a:cubicBezTo>
                  <a:lnTo>
                    <a:pt x="21061" y="4782"/>
                  </a:lnTo>
                  <a:close/>
                  <a:moveTo>
                    <a:pt x="19224" y="11939"/>
                  </a:moveTo>
                  <a:lnTo>
                    <a:pt x="19224" y="11939"/>
                  </a:lnTo>
                  <a:cubicBezTo>
                    <a:pt x="18527" y="12541"/>
                    <a:pt x="17830" y="13143"/>
                    <a:pt x="17165" y="13713"/>
                  </a:cubicBezTo>
                  <a:cubicBezTo>
                    <a:pt x="17514" y="13364"/>
                    <a:pt x="17894" y="13016"/>
                    <a:pt x="18242" y="12636"/>
                  </a:cubicBezTo>
                  <a:cubicBezTo>
                    <a:pt x="18559" y="12414"/>
                    <a:pt x="18907" y="12161"/>
                    <a:pt x="19224" y="11939"/>
                  </a:cubicBezTo>
                  <a:close/>
                  <a:moveTo>
                    <a:pt x="15202" y="0"/>
                  </a:moveTo>
                  <a:lnTo>
                    <a:pt x="1" y="13333"/>
                  </a:lnTo>
                  <a:cubicBezTo>
                    <a:pt x="32" y="13681"/>
                    <a:pt x="96" y="13998"/>
                    <a:pt x="286" y="14283"/>
                  </a:cubicBezTo>
                  <a:cubicBezTo>
                    <a:pt x="1078" y="13649"/>
                    <a:pt x="1838" y="13048"/>
                    <a:pt x="2598" y="12446"/>
                  </a:cubicBezTo>
                  <a:lnTo>
                    <a:pt x="2598" y="12446"/>
                  </a:lnTo>
                  <a:cubicBezTo>
                    <a:pt x="1869" y="13111"/>
                    <a:pt x="1141" y="13776"/>
                    <a:pt x="444" y="14441"/>
                  </a:cubicBezTo>
                  <a:cubicBezTo>
                    <a:pt x="1109" y="14505"/>
                    <a:pt x="1774" y="14600"/>
                    <a:pt x="2471" y="14695"/>
                  </a:cubicBezTo>
                  <a:cubicBezTo>
                    <a:pt x="3769" y="13681"/>
                    <a:pt x="5100" y="12699"/>
                    <a:pt x="6366" y="11749"/>
                  </a:cubicBezTo>
                  <a:cubicBezTo>
                    <a:pt x="7253" y="11053"/>
                    <a:pt x="8140" y="10419"/>
                    <a:pt x="8963" y="9786"/>
                  </a:cubicBezTo>
                  <a:lnTo>
                    <a:pt x="8963" y="9786"/>
                  </a:lnTo>
                  <a:cubicBezTo>
                    <a:pt x="7126" y="11369"/>
                    <a:pt x="5131" y="13048"/>
                    <a:pt x="3041" y="14758"/>
                  </a:cubicBezTo>
                  <a:cubicBezTo>
                    <a:pt x="3263" y="14790"/>
                    <a:pt x="3453" y="14821"/>
                    <a:pt x="3674" y="14853"/>
                  </a:cubicBezTo>
                  <a:cubicBezTo>
                    <a:pt x="4498" y="14188"/>
                    <a:pt x="5321" y="13491"/>
                    <a:pt x="6113" y="12826"/>
                  </a:cubicBezTo>
                  <a:lnTo>
                    <a:pt x="6113" y="12826"/>
                  </a:lnTo>
                  <a:cubicBezTo>
                    <a:pt x="5353" y="13491"/>
                    <a:pt x="4561" y="14188"/>
                    <a:pt x="3801" y="14885"/>
                  </a:cubicBezTo>
                  <a:cubicBezTo>
                    <a:pt x="3991" y="14916"/>
                    <a:pt x="4181" y="14948"/>
                    <a:pt x="4371" y="14980"/>
                  </a:cubicBezTo>
                  <a:cubicBezTo>
                    <a:pt x="9311" y="10578"/>
                    <a:pt x="13967" y="6587"/>
                    <a:pt x="17545" y="3864"/>
                  </a:cubicBezTo>
                  <a:lnTo>
                    <a:pt x="17545" y="3864"/>
                  </a:lnTo>
                  <a:lnTo>
                    <a:pt x="4909" y="15075"/>
                  </a:lnTo>
                  <a:lnTo>
                    <a:pt x="4941" y="15075"/>
                  </a:lnTo>
                  <a:cubicBezTo>
                    <a:pt x="5290" y="15106"/>
                    <a:pt x="5606" y="15170"/>
                    <a:pt x="5955" y="15233"/>
                  </a:cubicBezTo>
                  <a:cubicBezTo>
                    <a:pt x="10388" y="11559"/>
                    <a:pt x="15424" y="7506"/>
                    <a:pt x="20079" y="3832"/>
                  </a:cubicBezTo>
                  <a:lnTo>
                    <a:pt x="20079" y="3832"/>
                  </a:lnTo>
                  <a:lnTo>
                    <a:pt x="6366" y="15328"/>
                  </a:lnTo>
                  <a:cubicBezTo>
                    <a:pt x="6620" y="15391"/>
                    <a:pt x="6873" y="15455"/>
                    <a:pt x="7126" y="15518"/>
                  </a:cubicBezTo>
                  <a:cubicBezTo>
                    <a:pt x="10008" y="13048"/>
                    <a:pt x="13112" y="10451"/>
                    <a:pt x="15740" y="8234"/>
                  </a:cubicBezTo>
                  <a:cubicBezTo>
                    <a:pt x="16374" y="7696"/>
                    <a:pt x="17007" y="7189"/>
                    <a:pt x="17609" y="6682"/>
                  </a:cubicBezTo>
                  <a:lnTo>
                    <a:pt x="17609" y="6682"/>
                  </a:lnTo>
                  <a:cubicBezTo>
                    <a:pt x="16469" y="7854"/>
                    <a:pt x="15297" y="9121"/>
                    <a:pt x="14125" y="10419"/>
                  </a:cubicBezTo>
                  <a:lnTo>
                    <a:pt x="8108" y="15771"/>
                  </a:lnTo>
                  <a:lnTo>
                    <a:pt x="8615" y="15930"/>
                  </a:lnTo>
                  <a:lnTo>
                    <a:pt x="11022" y="13808"/>
                  </a:lnTo>
                  <a:lnTo>
                    <a:pt x="11022" y="13808"/>
                  </a:lnTo>
                  <a:cubicBezTo>
                    <a:pt x="10325" y="14568"/>
                    <a:pt x="9628" y="15328"/>
                    <a:pt x="8931" y="16056"/>
                  </a:cubicBezTo>
                  <a:cubicBezTo>
                    <a:pt x="9502" y="16215"/>
                    <a:pt x="10072" y="16436"/>
                    <a:pt x="10642" y="16626"/>
                  </a:cubicBezTo>
                  <a:cubicBezTo>
                    <a:pt x="10800" y="16500"/>
                    <a:pt x="10990" y="16341"/>
                    <a:pt x="11148" y="16183"/>
                  </a:cubicBezTo>
                  <a:cubicBezTo>
                    <a:pt x="12985" y="14821"/>
                    <a:pt x="14759" y="13491"/>
                    <a:pt x="16374" y="12224"/>
                  </a:cubicBezTo>
                  <a:lnTo>
                    <a:pt x="16374" y="12224"/>
                  </a:lnTo>
                  <a:cubicBezTo>
                    <a:pt x="14664" y="13713"/>
                    <a:pt x="12858" y="15296"/>
                    <a:pt x="11085" y="16816"/>
                  </a:cubicBezTo>
                  <a:cubicBezTo>
                    <a:pt x="11465" y="16975"/>
                    <a:pt x="11845" y="17133"/>
                    <a:pt x="12225" y="17291"/>
                  </a:cubicBezTo>
                  <a:cubicBezTo>
                    <a:pt x="12700" y="16848"/>
                    <a:pt x="13207" y="16405"/>
                    <a:pt x="13713" y="15930"/>
                  </a:cubicBezTo>
                  <a:cubicBezTo>
                    <a:pt x="13967" y="15771"/>
                    <a:pt x="14220" y="15581"/>
                    <a:pt x="14474" y="15391"/>
                  </a:cubicBezTo>
                  <a:cubicBezTo>
                    <a:pt x="14885" y="15106"/>
                    <a:pt x="15297" y="14790"/>
                    <a:pt x="15740" y="14473"/>
                  </a:cubicBezTo>
                  <a:lnTo>
                    <a:pt x="15740" y="14473"/>
                  </a:lnTo>
                  <a:cubicBezTo>
                    <a:pt x="14664" y="15518"/>
                    <a:pt x="13618" y="16531"/>
                    <a:pt x="12605" y="17450"/>
                  </a:cubicBezTo>
                  <a:cubicBezTo>
                    <a:pt x="12953" y="17576"/>
                    <a:pt x="13270" y="17735"/>
                    <a:pt x="13587" y="17893"/>
                  </a:cubicBezTo>
                  <a:cubicBezTo>
                    <a:pt x="13935" y="17545"/>
                    <a:pt x="14347" y="17165"/>
                    <a:pt x="14759" y="16785"/>
                  </a:cubicBezTo>
                  <a:cubicBezTo>
                    <a:pt x="14759" y="16785"/>
                    <a:pt x="14759" y="16753"/>
                    <a:pt x="14790" y="16753"/>
                  </a:cubicBezTo>
                  <a:cubicBezTo>
                    <a:pt x="15202" y="16468"/>
                    <a:pt x="15614" y="16151"/>
                    <a:pt x="16025" y="15835"/>
                  </a:cubicBezTo>
                  <a:lnTo>
                    <a:pt x="16025" y="15835"/>
                  </a:lnTo>
                  <a:lnTo>
                    <a:pt x="13587" y="17893"/>
                  </a:lnTo>
                  <a:cubicBezTo>
                    <a:pt x="13745" y="17956"/>
                    <a:pt x="13872" y="18020"/>
                    <a:pt x="14030" y="18083"/>
                  </a:cubicBezTo>
                  <a:lnTo>
                    <a:pt x="21947" y="11464"/>
                  </a:lnTo>
                  <a:lnTo>
                    <a:pt x="21947" y="11464"/>
                  </a:lnTo>
                  <a:cubicBezTo>
                    <a:pt x="21187" y="12224"/>
                    <a:pt x="20427" y="12984"/>
                    <a:pt x="19667" y="13776"/>
                  </a:cubicBezTo>
                  <a:lnTo>
                    <a:pt x="14695" y="18431"/>
                  </a:lnTo>
                  <a:cubicBezTo>
                    <a:pt x="14949" y="18526"/>
                    <a:pt x="15202" y="18653"/>
                    <a:pt x="15455" y="18780"/>
                  </a:cubicBezTo>
                  <a:cubicBezTo>
                    <a:pt x="16152" y="18083"/>
                    <a:pt x="16944" y="17260"/>
                    <a:pt x="17767" y="16405"/>
                  </a:cubicBezTo>
                  <a:cubicBezTo>
                    <a:pt x="18496" y="15676"/>
                    <a:pt x="19224" y="14885"/>
                    <a:pt x="20016" y="14093"/>
                  </a:cubicBezTo>
                  <a:lnTo>
                    <a:pt x="28345" y="6302"/>
                  </a:lnTo>
                  <a:cubicBezTo>
                    <a:pt x="28155" y="6176"/>
                    <a:pt x="27933" y="6049"/>
                    <a:pt x="27711" y="5891"/>
                  </a:cubicBezTo>
                  <a:cubicBezTo>
                    <a:pt x="27616" y="5827"/>
                    <a:pt x="27521" y="5796"/>
                    <a:pt x="27395" y="5732"/>
                  </a:cubicBezTo>
                  <a:cubicBezTo>
                    <a:pt x="26064" y="6777"/>
                    <a:pt x="24449" y="8076"/>
                    <a:pt x="22708" y="9469"/>
                  </a:cubicBezTo>
                  <a:cubicBezTo>
                    <a:pt x="23658" y="8614"/>
                    <a:pt x="24576" y="7822"/>
                    <a:pt x="25368" y="7062"/>
                  </a:cubicBezTo>
                  <a:cubicBezTo>
                    <a:pt x="26033" y="6524"/>
                    <a:pt x="26603" y="6049"/>
                    <a:pt x="27173" y="5574"/>
                  </a:cubicBezTo>
                  <a:cubicBezTo>
                    <a:pt x="26920" y="5447"/>
                    <a:pt x="26666" y="5289"/>
                    <a:pt x="26413" y="5131"/>
                  </a:cubicBezTo>
                  <a:cubicBezTo>
                    <a:pt x="25653" y="5732"/>
                    <a:pt x="24703" y="6429"/>
                    <a:pt x="23689" y="7221"/>
                  </a:cubicBezTo>
                  <a:cubicBezTo>
                    <a:pt x="24386" y="6556"/>
                    <a:pt x="25051" y="5922"/>
                    <a:pt x="25684" y="5321"/>
                  </a:cubicBezTo>
                  <a:lnTo>
                    <a:pt x="26096" y="4972"/>
                  </a:lnTo>
                  <a:cubicBezTo>
                    <a:pt x="25969" y="4877"/>
                    <a:pt x="25811" y="4782"/>
                    <a:pt x="25653" y="4719"/>
                  </a:cubicBezTo>
                  <a:cubicBezTo>
                    <a:pt x="25558" y="4782"/>
                    <a:pt x="25463" y="4877"/>
                    <a:pt x="25368" y="4972"/>
                  </a:cubicBezTo>
                  <a:lnTo>
                    <a:pt x="22201" y="7632"/>
                  </a:lnTo>
                  <a:cubicBezTo>
                    <a:pt x="23626" y="6366"/>
                    <a:pt x="24671" y="5352"/>
                    <a:pt x="25463" y="4592"/>
                  </a:cubicBezTo>
                  <a:cubicBezTo>
                    <a:pt x="25019" y="4339"/>
                    <a:pt x="24544" y="4085"/>
                    <a:pt x="24069" y="3832"/>
                  </a:cubicBezTo>
                  <a:cubicBezTo>
                    <a:pt x="23088" y="4782"/>
                    <a:pt x="22074" y="5732"/>
                    <a:pt x="21061" y="6651"/>
                  </a:cubicBezTo>
                  <a:cubicBezTo>
                    <a:pt x="19192" y="8266"/>
                    <a:pt x="17292" y="9944"/>
                    <a:pt x="15392" y="11559"/>
                  </a:cubicBezTo>
                  <a:lnTo>
                    <a:pt x="15044" y="11844"/>
                  </a:lnTo>
                  <a:cubicBezTo>
                    <a:pt x="14284" y="12446"/>
                    <a:pt x="13555" y="13016"/>
                    <a:pt x="12890" y="13586"/>
                  </a:cubicBezTo>
                  <a:cubicBezTo>
                    <a:pt x="14062" y="12478"/>
                    <a:pt x="15202" y="11369"/>
                    <a:pt x="16310" y="10261"/>
                  </a:cubicBezTo>
                  <a:lnTo>
                    <a:pt x="23816" y="3705"/>
                  </a:lnTo>
                  <a:cubicBezTo>
                    <a:pt x="23658" y="3610"/>
                    <a:pt x="23531" y="3547"/>
                    <a:pt x="23373" y="3484"/>
                  </a:cubicBezTo>
                  <a:lnTo>
                    <a:pt x="20807" y="5732"/>
                  </a:lnTo>
                  <a:cubicBezTo>
                    <a:pt x="21694" y="4814"/>
                    <a:pt x="22454" y="4022"/>
                    <a:pt x="23119" y="3325"/>
                  </a:cubicBezTo>
                  <a:cubicBezTo>
                    <a:pt x="22898" y="3230"/>
                    <a:pt x="22676" y="3104"/>
                    <a:pt x="22454" y="3009"/>
                  </a:cubicBezTo>
                  <a:cubicBezTo>
                    <a:pt x="22422" y="2977"/>
                    <a:pt x="22422" y="2977"/>
                    <a:pt x="22422" y="2977"/>
                  </a:cubicBezTo>
                  <a:lnTo>
                    <a:pt x="18020" y="6904"/>
                  </a:lnTo>
                  <a:cubicBezTo>
                    <a:pt x="19541" y="5352"/>
                    <a:pt x="20966" y="3927"/>
                    <a:pt x="22232" y="2882"/>
                  </a:cubicBezTo>
                  <a:cubicBezTo>
                    <a:pt x="21884" y="2724"/>
                    <a:pt x="21536" y="2534"/>
                    <a:pt x="21187" y="2375"/>
                  </a:cubicBezTo>
                  <a:cubicBezTo>
                    <a:pt x="17894" y="4941"/>
                    <a:pt x="12732" y="9089"/>
                    <a:pt x="7665" y="13206"/>
                  </a:cubicBezTo>
                  <a:lnTo>
                    <a:pt x="20364" y="1995"/>
                  </a:lnTo>
                  <a:cubicBezTo>
                    <a:pt x="20174" y="1900"/>
                    <a:pt x="19984" y="1805"/>
                    <a:pt x="19794" y="1710"/>
                  </a:cubicBezTo>
                  <a:cubicBezTo>
                    <a:pt x="17799" y="3072"/>
                    <a:pt x="15329" y="5004"/>
                    <a:pt x="12573" y="7284"/>
                  </a:cubicBezTo>
                  <a:cubicBezTo>
                    <a:pt x="13175" y="6746"/>
                    <a:pt x="13777" y="6207"/>
                    <a:pt x="14347" y="5701"/>
                  </a:cubicBezTo>
                  <a:cubicBezTo>
                    <a:pt x="16595" y="3959"/>
                    <a:pt x="18306" y="2597"/>
                    <a:pt x="19446" y="1552"/>
                  </a:cubicBezTo>
                  <a:cubicBezTo>
                    <a:pt x="19287" y="1489"/>
                    <a:pt x="19129" y="1425"/>
                    <a:pt x="18971" y="1362"/>
                  </a:cubicBezTo>
                  <a:cubicBezTo>
                    <a:pt x="18876" y="1457"/>
                    <a:pt x="18781" y="1552"/>
                    <a:pt x="18654" y="1647"/>
                  </a:cubicBezTo>
                  <a:cubicBezTo>
                    <a:pt x="18749" y="1552"/>
                    <a:pt x="18844" y="1457"/>
                    <a:pt x="18939" y="1362"/>
                  </a:cubicBezTo>
                  <a:cubicBezTo>
                    <a:pt x="18812" y="1299"/>
                    <a:pt x="18654" y="1267"/>
                    <a:pt x="18527" y="1204"/>
                  </a:cubicBezTo>
                  <a:cubicBezTo>
                    <a:pt x="17450" y="2280"/>
                    <a:pt x="15994" y="3642"/>
                    <a:pt x="14189" y="5226"/>
                  </a:cubicBezTo>
                  <a:cubicBezTo>
                    <a:pt x="11782" y="7126"/>
                    <a:pt x="8900" y="9279"/>
                    <a:pt x="6081" y="11401"/>
                  </a:cubicBezTo>
                  <a:cubicBezTo>
                    <a:pt x="5290" y="11971"/>
                    <a:pt x="4498" y="12573"/>
                    <a:pt x="3706" y="13174"/>
                  </a:cubicBezTo>
                  <a:cubicBezTo>
                    <a:pt x="5321" y="11781"/>
                    <a:pt x="6873" y="10483"/>
                    <a:pt x="8330" y="9247"/>
                  </a:cubicBezTo>
                  <a:lnTo>
                    <a:pt x="10515" y="7411"/>
                  </a:lnTo>
                  <a:cubicBezTo>
                    <a:pt x="13777" y="4687"/>
                    <a:pt x="16500" y="2470"/>
                    <a:pt x="18337" y="1109"/>
                  </a:cubicBezTo>
                  <a:cubicBezTo>
                    <a:pt x="18084" y="1045"/>
                    <a:pt x="17830" y="950"/>
                    <a:pt x="17577" y="887"/>
                  </a:cubicBezTo>
                  <a:lnTo>
                    <a:pt x="13333" y="4465"/>
                  </a:lnTo>
                  <a:cubicBezTo>
                    <a:pt x="14695" y="3230"/>
                    <a:pt x="15740" y="2280"/>
                    <a:pt x="16500" y="1552"/>
                  </a:cubicBezTo>
                  <a:cubicBezTo>
                    <a:pt x="16880" y="1299"/>
                    <a:pt x="17229" y="1077"/>
                    <a:pt x="17577" y="855"/>
                  </a:cubicBezTo>
                  <a:lnTo>
                    <a:pt x="17514" y="855"/>
                  </a:lnTo>
                  <a:cubicBezTo>
                    <a:pt x="17197" y="760"/>
                    <a:pt x="16912" y="665"/>
                    <a:pt x="16627" y="507"/>
                  </a:cubicBezTo>
                  <a:cubicBezTo>
                    <a:pt x="16595" y="507"/>
                    <a:pt x="16595" y="507"/>
                    <a:pt x="16564" y="475"/>
                  </a:cubicBezTo>
                  <a:cubicBezTo>
                    <a:pt x="15740" y="1204"/>
                    <a:pt x="14885" y="1964"/>
                    <a:pt x="14030" y="2724"/>
                  </a:cubicBezTo>
                  <a:cubicBezTo>
                    <a:pt x="13713" y="2945"/>
                    <a:pt x="13397" y="3199"/>
                    <a:pt x="13048" y="3452"/>
                  </a:cubicBezTo>
                  <a:cubicBezTo>
                    <a:pt x="14252" y="2217"/>
                    <a:pt x="15265" y="1140"/>
                    <a:pt x="16057" y="285"/>
                  </a:cubicBezTo>
                  <a:cubicBezTo>
                    <a:pt x="15835" y="190"/>
                    <a:pt x="15614" y="127"/>
                    <a:pt x="15360" y="63"/>
                  </a:cubicBezTo>
                  <a:cubicBezTo>
                    <a:pt x="15329" y="32"/>
                    <a:pt x="15265" y="32"/>
                    <a:pt x="1520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44"/>
          <p:cNvGrpSpPr/>
          <p:nvPr/>
        </p:nvGrpSpPr>
        <p:grpSpPr>
          <a:xfrm>
            <a:off x="3048951" y="1149075"/>
            <a:ext cx="1463586" cy="1103418"/>
            <a:chOff x="3048951" y="1149075"/>
            <a:chExt cx="1463586" cy="1103418"/>
          </a:xfrm>
        </p:grpSpPr>
        <p:sp>
          <p:nvSpPr>
            <p:cNvPr id="1507" name="Google Shape;1507;p44"/>
            <p:cNvSpPr/>
            <p:nvPr/>
          </p:nvSpPr>
          <p:spPr>
            <a:xfrm>
              <a:off x="3048951" y="1149075"/>
              <a:ext cx="1463586" cy="1103418"/>
            </a:xfrm>
            <a:custGeom>
              <a:avLst/>
              <a:gdLst/>
              <a:ahLst/>
              <a:cxnLst/>
              <a:rect l="l" t="t" r="r" b="b"/>
              <a:pathLst>
                <a:path w="49056" h="36984" extrusionOk="0">
                  <a:moveTo>
                    <a:pt x="45141" y="887"/>
                  </a:moveTo>
                  <a:cubicBezTo>
                    <a:pt x="45885" y="887"/>
                    <a:pt x="46629" y="1024"/>
                    <a:pt x="47373" y="1024"/>
                  </a:cubicBezTo>
                  <a:cubicBezTo>
                    <a:pt x="47480" y="1024"/>
                    <a:pt x="47587" y="1021"/>
                    <a:pt x="47694" y="1015"/>
                  </a:cubicBezTo>
                  <a:cubicBezTo>
                    <a:pt x="47757" y="1015"/>
                    <a:pt x="47821" y="983"/>
                    <a:pt x="47884" y="983"/>
                  </a:cubicBezTo>
                  <a:cubicBezTo>
                    <a:pt x="47979" y="1078"/>
                    <a:pt x="47979" y="1237"/>
                    <a:pt x="48042" y="1553"/>
                  </a:cubicBezTo>
                  <a:cubicBezTo>
                    <a:pt x="48137" y="2092"/>
                    <a:pt x="48106" y="2503"/>
                    <a:pt x="48042" y="3073"/>
                  </a:cubicBezTo>
                  <a:cubicBezTo>
                    <a:pt x="47821" y="4499"/>
                    <a:pt x="47979" y="6019"/>
                    <a:pt x="47947" y="7475"/>
                  </a:cubicBezTo>
                  <a:cubicBezTo>
                    <a:pt x="47947" y="9312"/>
                    <a:pt x="47947" y="11181"/>
                    <a:pt x="47947" y="13049"/>
                  </a:cubicBezTo>
                  <a:lnTo>
                    <a:pt x="47947" y="15836"/>
                  </a:lnTo>
                  <a:cubicBezTo>
                    <a:pt x="47947" y="16596"/>
                    <a:pt x="48106" y="17419"/>
                    <a:pt x="47567" y="17990"/>
                  </a:cubicBezTo>
                  <a:cubicBezTo>
                    <a:pt x="46047" y="18116"/>
                    <a:pt x="44527" y="18370"/>
                    <a:pt x="43039" y="18591"/>
                  </a:cubicBezTo>
                  <a:cubicBezTo>
                    <a:pt x="41012" y="18908"/>
                    <a:pt x="39048" y="19510"/>
                    <a:pt x="37148" y="20238"/>
                  </a:cubicBezTo>
                  <a:cubicBezTo>
                    <a:pt x="33443" y="21663"/>
                    <a:pt x="30023" y="23627"/>
                    <a:pt x="26571" y="25558"/>
                  </a:cubicBezTo>
                  <a:cubicBezTo>
                    <a:pt x="25811" y="26002"/>
                    <a:pt x="25272" y="26793"/>
                    <a:pt x="24512" y="27332"/>
                  </a:cubicBezTo>
                  <a:cubicBezTo>
                    <a:pt x="23721" y="27902"/>
                    <a:pt x="22992" y="28440"/>
                    <a:pt x="22264" y="29105"/>
                  </a:cubicBezTo>
                  <a:cubicBezTo>
                    <a:pt x="20870" y="30372"/>
                    <a:pt x="19540" y="31702"/>
                    <a:pt x="18210" y="33032"/>
                  </a:cubicBezTo>
                  <a:cubicBezTo>
                    <a:pt x="17640" y="33634"/>
                    <a:pt x="17197" y="34362"/>
                    <a:pt x="16690" y="35027"/>
                  </a:cubicBezTo>
                  <a:cubicBezTo>
                    <a:pt x="16327" y="35502"/>
                    <a:pt x="15940" y="36074"/>
                    <a:pt x="15269" y="36074"/>
                  </a:cubicBezTo>
                  <a:cubicBezTo>
                    <a:pt x="15178" y="36074"/>
                    <a:pt x="15082" y="36063"/>
                    <a:pt x="14980" y="36041"/>
                  </a:cubicBezTo>
                  <a:cubicBezTo>
                    <a:pt x="14505" y="35946"/>
                    <a:pt x="13935" y="35376"/>
                    <a:pt x="13586" y="35091"/>
                  </a:cubicBezTo>
                  <a:cubicBezTo>
                    <a:pt x="12288" y="34077"/>
                    <a:pt x="10768" y="33381"/>
                    <a:pt x="9311" y="32652"/>
                  </a:cubicBezTo>
                  <a:cubicBezTo>
                    <a:pt x="8329" y="32177"/>
                    <a:pt x="7411" y="31670"/>
                    <a:pt x="6429" y="31259"/>
                  </a:cubicBezTo>
                  <a:cubicBezTo>
                    <a:pt x="5542" y="30879"/>
                    <a:pt x="4814" y="30309"/>
                    <a:pt x="3991" y="29897"/>
                  </a:cubicBezTo>
                  <a:cubicBezTo>
                    <a:pt x="3516" y="29644"/>
                    <a:pt x="3041" y="29390"/>
                    <a:pt x="2597" y="29105"/>
                  </a:cubicBezTo>
                  <a:cubicBezTo>
                    <a:pt x="2217" y="28884"/>
                    <a:pt x="1330" y="28345"/>
                    <a:pt x="1077" y="27934"/>
                  </a:cubicBezTo>
                  <a:cubicBezTo>
                    <a:pt x="1014" y="27870"/>
                    <a:pt x="982" y="27775"/>
                    <a:pt x="982" y="27712"/>
                  </a:cubicBezTo>
                  <a:cubicBezTo>
                    <a:pt x="1172" y="27364"/>
                    <a:pt x="1362" y="26983"/>
                    <a:pt x="1552" y="26667"/>
                  </a:cubicBezTo>
                  <a:cubicBezTo>
                    <a:pt x="2027" y="25843"/>
                    <a:pt x="2566" y="25115"/>
                    <a:pt x="3136" y="24355"/>
                  </a:cubicBezTo>
                  <a:cubicBezTo>
                    <a:pt x="4466" y="22613"/>
                    <a:pt x="5986" y="21030"/>
                    <a:pt x="7506" y="19478"/>
                  </a:cubicBezTo>
                  <a:cubicBezTo>
                    <a:pt x="8899" y="18116"/>
                    <a:pt x="10483" y="16976"/>
                    <a:pt x="11971" y="15709"/>
                  </a:cubicBezTo>
                  <a:cubicBezTo>
                    <a:pt x="12636" y="15139"/>
                    <a:pt x="13333" y="14633"/>
                    <a:pt x="13998" y="14031"/>
                  </a:cubicBezTo>
                  <a:cubicBezTo>
                    <a:pt x="14568" y="13493"/>
                    <a:pt x="15170" y="13049"/>
                    <a:pt x="15740" y="12511"/>
                  </a:cubicBezTo>
                  <a:cubicBezTo>
                    <a:pt x="16405" y="11877"/>
                    <a:pt x="17228" y="11434"/>
                    <a:pt x="17988" y="10927"/>
                  </a:cubicBezTo>
                  <a:cubicBezTo>
                    <a:pt x="18748" y="10452"/>
                    <a:pt x="19509" y="9914"/>
                    <a:pt x="20269" y="9439"/>
                  </a:cubicBezTo>
                  <a:cubicBezTo>
                    <a:pt x="21979" y="8426"/>
                    <a:pt x="23752" y="7412"/>
                    <a:pt x="25557" y="6525"/>
                  </a:cubicBezTo>
                  <a:cubicBezTo>
                    <a:pt x="27141" y="5734"/>
                    <a:pt x="28788" y="4910"/>
                    <a:pt x="30498" y="4372"/>
                  </a:cubicBezTo>
                  <a:cubicBezTo>
                    <a:pt x="30783" y="4309"/>
                    <a:pt x="31099" y="4214"/>
                    <a:pt x="31384" y="4055"/>
                  </a:cubicBezTo>
                  <a:cubicBezTo>
                    <a:pt x="31796" y="3834"/>
                    <a:pt x="32176" y="3739"/>
                    <a:pt x="32620" y="3580"/>
                  </a:cubicBezTo>
                  <a:cubicBezTo>
                    <a:pt x="33601" y="3263"/>
                    <a:pt x="34615" y="3010"/>
                    <a:pt x="35596" y="2693"/>
                  </a:cubicBezTo>
                  <a:cubicBezTo>
                    <a:pt x="36705" y="2345"/>
                    <a:pt x="37813" y="2060"/>
                    <a:pt x="38953" y="1807"/>
                  </a:cubicBezTo>
                  <a:cubicBezTo>
                    <a:pt x="39428" y="1712"/>
                    <a:pt x="39903" y="1712"/>
                    <a:pt x="40378" y="1585"/>
                  </a:cubicBezTo>
                  <a:cubicBezTo>
                    <a:pt x="40853" y="1458"/>
                    <a:pt x="41297" y="1268"/>
                    <a:pt x="41772" y="1205"/>
                  </a:cubicBezTo>
                  <a:cubicBezTo>
                    <a:pt x="42722" y="1110"/>
                    <a:pt x="43640" y="1015"/>
                    <a:pt x="44559" y="920"/>
                  </a:cubicBezTo>
                  <a:cubicBezTo>
                    <a:pt x="44753" y="896"/>
                    <a:pt x="44947" y="887"/>
                    <a:pt x="45141" y="887"/>
                  </a:cubicBezTo>
                  <a:close/>
                  <a:moveTo>
                    <a:pt x="47436" y="0"/>
                  </a:moveTo>
                  <a:cubicBezTo>
                    <a:pt x="47157" y="0"/>
                    <a:pt x="46867" y="39"/>
                    <a:pt x="46617" y="128"/>
                  </a:cubicBezTo>
                  <a:cubicBezTo>
                    <a:pt x="46142" y="97"/>
                    <a:pt x="45667" y="33"/>
                    <a:pt x="45192" y="33"/>
                  </a:cubicBezTo>
                  <a:cubicBezTo>
                    <a:pt x="45114" y="30"/>
                    <a:pt x="45036" y="29"/>
                    <a:pt x="44958" y="29"/>
                  </a:cubicBezTo>
                  <a:cubicBezTo>
                    <a:pt x="44150" y="29"/>
                    <a:pt x="43341" y="171"/>
                    <a:pt x="42532" y="287"/>
                  </a:cubicBezTo>
                  <a:cubicBezTo>
                    <a:pt x="40790" y="540"/>
                    <a:pt x="39143" y="857"/>
                    <a:pt x="37402" y="1237"/>
                  </a:cubicBezTo>
                  <a:cubicBezTo>
                    <a:pt x="36388" y="1458"/>
                    <a:pt x="35406" y="1870"/>
                    <a:pt x="34393" y="2155"/>
                  </a:cubicBezTo>
                  <a:cubicBezTo>
                    <a:pt x="33506" y="2408"/>
                    <a:pt x="32588" y="2567"/>
                    <a:pt x="31733" y="2883"/>
                  </a:cubicBezTo>
                  <a:cubicBezTo>
                    <a:pt x="31321" y="3042"/>
                    <a:pt x="31004" y="3327"/>
                    <a:pt x="30561" y="3485"/>
                  </a:cubicBezTo>
                  <a:cubicBezTo>
                    <a:pt x="30149" y="3644"/>
                    <a:pt x="29706" y="3707"/>
                    <a:pt x="29263" y="3865"/>
                  </a:cubicBezTo>
                  <a:cubicBezTo>
                    <a:pt x="28439" y="4119"/>
                    <a:pt x="27711" y="4625"/>
                    <a:pt x="26919" y="4974"/>
                  </a:cubicBezTo>
                  <a:cubicBezTo>
                    <a:pt x="23404" y="6620"/>
                    <a:pt x="20015" y="8647"/>
                    <a:pt x="16785" y="10801"/>
                  </a:cubicBezTo>
                  <a:cubicBezTo>
                    <a:pt x="16057" y="11307"/>
                    <a:pt x="15423" y="11814"/>
                    <a:pt x="14758" y="12352"/>
                  </a:cubicBezTo>
                  <a:cubicBezTo>
                    <a:pt x="14093" y="12859"/>
                    <a:pt x="13523" y="13461"/>
                    <a:pt x="12858" y="13999"/>
                  </a:cubicBezTo>
                  <a:cubicBezTo>
                    <a:pt x="11275" y="15203"/>
                    <a:pt x="9818" y="16564"/>
                    <a:pt x="8266" y="17800"/>
                  </a:cubicBezTo>
                  <a:cubicBezTo>
                    <a:pt x="6429" y="19256"/>
                    <a:pt x="4719" y="21188"/>
                    <a:pt x="3294" y="23025"/>
                  </a:cubicBezTo>
                  <a:cubicBezTo>
                    <a:pt x="3231" y="23120"/>
                    <a:pt x="3136" y="23215"/>
                    <a:pt x="3072" y="23278"/>
                  </a:cubicBezTo>
                  <a:cubicBezTo>
                    <a:pt x="2534" y="23627"/>
                    <a:pt x="2217" y="24133"/>
                    <a:pt x="1932" y="24640"/>
                  </a:cubicBezTo>
                  <a:cubicBezTo>
                    <a:pt x="1615" y="25020"/>
                    <a:pt x="1394" y="25432"/>
                    <a:pt x="1109" y="25907"/>
                  </a:cubicBezTo>
                  <a:cubicBezTo>
                    <a:pt x="697" y="26540"/>
                    <a:pt x="0" y="27237"/>
                    <a:pt x="349" y="28060"/>
                  </a:cubicBezTo>
                  <a:cubicBezTo>
                    <a:pt x="602" y="28630"/>
                    <a:pt x="1457" y="29169"/>
                    <a:pt x="1964" y="29517"/>
                  </a:cubicBezTo>
                  <a:cubicBezTo>
                    <a:pt x="2724" y="30087"/>
                    <a:pt x="3547" y="30562"/>
                    <a:pt x="4339" y="31037"/>
                  </a:cubicBezTo>
                  <a:cubicBezTo>
                    <a:pt x="6113" y="32114"/>
                    <a:pt x="8139" y="32747"/>
                    <a:pt x="9881" y="33792"/>
                  </a:cubicBezTo>
                  <a:cubicBezTo>
                    <a:pt x="10610" y="34236"/>
                    <a:pt x="11370" y="34647"/>
                    <a:pt x="12098" y="35059"/>
                  </a:cubicBezTo>
                  <a:cubicBezTo>
                    <a:pt x="12953" y="35566"/>
                    <a:pt x="13681" y="36294"/>
                    <a:pt x="14568" y="36769"/>
                  </a:cubicBezTo>
                  <a:cubicBezTo>
                    <a:pt x="14861" y="36918"/>
                    <a:pt x="15134" y="36984"/>
                    <a:pt x="15391" y="36984"/>
                  </a:cubicBezTo>
                  <a:cubicBezTo>
                    <a:pt x="16604" y="36984"/>
                    <a:pt x="17435" y="35520"/>
                    <a:pt x="18115" y="34552"/>
                  </a:cubicBezTo>
                  <a:cubicBezTo>
                    <a:pt x="18653" y="33824"/>
                    <a:pt x="19319" y="33159"/>
                    <a:pt x="19952" y="32494"/>
                  </a:cubicBezTo>
                  <a:cubicBezTo>
                    <a:pt x="20744" y="31575"/>
                    <a:pt x="21694" y="30784"/>
                    <a:pt x="22549" y="29960"/>
                  </a:cubicBezTo>
                  <a:cubicBezTo>
                    <a:pt x="23404" y="29200"/>
                    <a:pt x="24322" y="28535"/>
                    <a:pt x="25209" y="27839"/>
                  </a:cubicBezTo>
                  <a:cubicBezTo>
                    <a:pt x="25621" y="27554"/>
                    <a:pt x="25937" y="27205"/>
                    <a:pt x="26286" y="26888"/>
                  </a:cubicBezTo>
                  <a:cubicBezTo>
                    <a:pt x="26729" y="26477"/>
                    <a:pt x="27236" y="26287"/>
                    <a:pt x="27742" y="25970"/>
                  </a:cubicBezTo>
                  <a:cubicBezTo>
                    <a:pt x="28693" y="25432"/>
                    <a:pt x="29579" y="24798"/>
                    <a:pt x="30529" y="24260"/>
                  </a:cubicBezTo>
                  <a:cubicBezTo>
                    <a:pt x="31574" y="23658"/>
                    <a:pt x="32715" y="23215"/>
                    <a:pt x="33791" y="22613"/>
                  </a:cubicBezTo>
                  <a:cubicBezTo>
                    <a:pt x="34931" y="21948"/>
                    <a:pt x="36325" y="21441"/>
                    <a:pt x="37560" y="20998"/>
                  </a:cubicBezTo>
                  <a:cubicBezTo>
                    <a:pt x="38700" y="20555"/>
                    <a:pt x="39935" y="20080"/>
                    <a:pt x="41138" y="19795"/>
                  </a:cubicBezTo>
                  <a:cubicBezTo>
                    <a:pt x="43355" y="19320"/>
                    <a:pt x="45699" y="18940"/>
                    <a:pt x="47979" y="18813"/>
                  </a:cubicBezTo>
                  <a:cubicBezTo>
                    <a:pt x="48137" y="18813"/>
                    <a:pt x="48264" y="18718"/>
                    <a:pt x="48327" y="18591"/>
                  </a:cubicBezTo>
                  <a:cubicBezTo>
                    <a:pt x="48422" y="18528"/>
                    <a:pt x="48486" y="18433"/>
                    <a:pt x="48549" y="18338"/>
                  </a:cubicBezTo>
                  <a:cubicBezTo>
                    <a:pt x="49056" y="17673"/>
                    <a:pt x="48834" y="16596"/>
                    <a:pt x="48834" y="15836"/>
                  </a:cubicBezTo>
                  <a:cubicBezTo>
                    <a:pt x="48834" y="13176"/>
                    <a:pt x="48834" y="10516"/>
                    <a:pt x="48834" y="7855"/>
                  </a:cubicBezTo>
                  <a:cubicBezTo>
                    <a:pt x="48834" y="6715"/>
                    <a:pt x="48802" y="5607"/>
                    <a:pt x="48771" y="4467"/>
                  </a:cubicBezTo>
                  <a:cubicBezTo>
                    <a:pt x="48739" y="3358"/>
                    <a:pt x="48961" y="2377"/>
                    <a:pt x="48834" y="1268"/>
                  </a:cubicBezTo>
                  <a:cubicBezTo>
                    <a:pt x="48739" y="667"/>
                    <a:pt x="48707" y="255"/>
                    <a:pt x="48042" y="65"/>
                  </a:cubicBezTo>
                  <a:cubicBezTo>
                    <a:pt x="47863" y="23"/>
                    <a:pt x="47653" y="0"/>
                    <a:pt x="47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3080127" y="1930454"/>
              <a:ext cx="220182" cy="177667"/>
            </a:xfrm>
            <a:custGeom>
              <a:avLst/>
              <a:gdLst/>
              <a:ahLst/>
              <a:cxnLst/>
              <a:rect l="l" t="t" r="r" b="b"/>
              <a:pathLst>
                <a:path w="7380" h="5955" extrusionOk="0">
                  <a:moveTo>
                    <a:pt x="761" y="1"/>
                  </a:moveTo>
                  <a:cubicBezTo>
                    <a:pt x="666" y="127"/>
                    <a:pt x="602" y="286"/>
                    <a:pt x="507" y="412"/>
                  </a:cubicBezTo>
                  <a:cubicBezTo>
                    <a:pt x="475" y="476"/>
                    <a:pt x="412" y="571"/>
                    <a:pt x="380" y="634"/>
                  </a:cubicBezTo>
                  <a:cubicBezTo>
                    <a:pt x="602" y="1077"/>
                    <a:pt x="951" y="1584"/>
                    <a:pt x="1394" y="2123"/>
                  </a:cubicBezTo>
                  <a:cubicBezTo>
                    <a:pt x="1267" y="2028"/>
                    <a:pt x="1141" y="1964"/>
                    <a:pt x="1046" y="1901"/>
                  </a:cubicBezTo>
                  <a:cubicBezTo>
                    <a:pt x="824" y="1743"/>
                    <a:pt x="666" y="1616"/>
                    <a:pt x="539" y="1553"/>
                  </a:cubicBezTo>
                  <a:lnTo>
                    <a:pt x="475" y="1458"/>
                  </a:lnTo>
                  <a:lnTo>
                    <a:pt x="444" y="1489"/>
                  </a:lnTo>
                  <a:cubicBezTo>
                    <a:pt x="349" y="1394"/>
                    <a:pt x="317" y="1394"/>
                    <a:pt x="285" y="1394"/>
                  </a:cubicBezTo>
                  <a:cubicBezTo>
                    <a:pt x="222" y="1426"/>
                    <a:pt x="190" y="1458"/>
                    <a:pt x="127" y="1489"/>
                  </a:cubicBezTo>
                  <a:cubicBezTo>
                    <a:pt x="95" y="1521"/>
                    <a:pt x="95" y="1553"/>
                    <a:pt x="95" y="1616"/>
                  </a:cubicBezTo>
                  <a:lnTo>
                    <a:pt x="0" y="1616"/>
                  </a:lnTo>
                  <a:cubicBezTo>
                    <a:pt x="0" y="1648"/>
                    <a:pt x="0" y="1679"/>
                    <a:pt x="32" y="1711"/>
                  </a:cubicBezTo>
                  <a:cubicBezTo>
                    <a:pt x="127" y="1838"/>
                    <a:pt x="285" y="1996"/>
                    <a:pt x="475" y="2154"/>
                  </a:cubicBezTo>
                  <a:cubicBezTo>
                    <a:pt x="507" y="2154"/>
                    <a:pt x="539" y="2154"/>
                    <a:pt x="570" y="2186"/>
                  </a:cubicBezTo>
                  <a:lnTo>
                    <a:pt x="856" y="2439"/>
                  </a:lnTo>
                  <a:cubicBezTo>
                    <a:pt x="1109" y="2629"/>
                    <a:pt x="1394" y="2788"/>
                    <a:pt x="1552" y="2883"/>
                  </a:cubicBezTo>
                  <a:cubicBezTo>
                    <a:pt x="1996" y="3168"/>
                    <a:pt x="2471" y="3421"/>
                    <a:pt x="2946" y="3643"/>
                  </a:cubicBezTo>
                  <a:cubicBezTo>
                    <a:pt x="3389" y="3864"/>
                    <a:pt x="3769" y="4118"/>
                    <a:pt x="4181" y="4371"/>
                  </a:cubicBezTo>
                  <a:cubicBezTo>
                    <a:pt x="2756" y="3041"/>
                    <a:pt x="1616" y="1838"/>
                    <a:pt x="1014" y="856"/>
                  </a:cubicBezTo>
                  <a:lnTo>
                    <a:pt x="1014" y="856"/>
                  </a:lnTo>
                  <a:cubicBezTo>
                    <a:pt x="2566" y="2249"/>
                    <a:pt x="4212" y="3738"/>
                    <a:pt x="5891" y="5226"/>
                  </a:cubicBezTo>
                  <a:cubicBezTo>
                    <a:pt x="6398" y="5448"/>
                    <a:pt x="6873" y="5701"/>
                    <a:pt x="7379" y="5955"/>
                  </a:cubicBezTo>
                  <a:cubicBezTo>
                    <a:pt x="4529" y="3389"/>
                    <a:pt x="2059" y="1173"/>
                    <a:pt x="761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3107515" y="1820874"/>
              <a:ext cx="467753" cy="403250"/>
            </a:xfrm>
            <a:custGeom>
              <a:avLst/>
              <a:gdLst/>
              <a:ahLst/>
              <a:cxnLst/>
              <a:rect l="l" t="t" r="r" b="b"/>
              <a:pathLst>
                <a:path w="15678" h="13516" extrusionOk="0">
                  <a:moveTo>
                    <a:pt x="2661" y="0"/>
                  </a:moveTo>
                  <a:cubicBezTo>
                    <a:pt x="2471" y="222"/>
                    <a:pt x="2281" y="444"/>
                    <a:pt x="2091" y="665"/>
                  </a:cubicBezTo>
                  <a:cubicBezTo>
                    <a:pt x="2439" y="1109"/>
                    <a:pt x="2883" y="1615"/>
                    <a:pt x="3421" y="2154"/>
                  </a:cubicBezTo>
                  <a:lnTo>
                    <a:pt x="1964" y="824"/>
                  </a:lnTo>
                  <a:lnTo>
                    <a:pt x="1648" y="1204"/>
                  </a:lnTo>
                  <a:cubicBezTo>
                    <a:pt x="3896" y="3420"/>
                    <a:pt x="8520" y="7917"/>
                    <a:pt x="12795" y="11686"/>
                  </a:cubicBezTo>
                  <a:cubicBezTo>
                    <a:pt x="5543" y="5574"/>
                    <a:pt x="2439" y="3009"/>
                    <a:pt x="1109" y="1900"/>
                  </a:cubicBezTo>
                  <a:cubicBezTo>
                    <a:pt x="919" y="2122"/>
                    <a:pt x="761" y="2344"/>
                    <a:pt x="603" y="2565"/>
                  </a:cubicBezTo>
                  <a:cubicBezTo>
                    <a:pt x="634" y="2597"/>
                    <a:pt x="666" y="2597"/>
                    <a:pt x="666" y="2629"/>
                  </a:cubicBezTo>
                  <a:cubicBezTo>
                    <a:pt x="1426" y="3420"/>
                    <a:pt x="2598" y="4497"/>
                    <a:pt x="4023" y="5764"/>
                  </a:cubicBezTo>
                  <a:lnTo>
                    <a:pt x="476" y="2787"/>
                  </a:lnTo>
                  <a:cubicBezTo>
                    <a:pt x="318" y="3009"/>
                    <a:pt x="159" y="3230"/>
                    <a:pt x="1" y="3452"/>
                  </a:cubicBezTo>
                  <a:cubicBezTo>
                    <a:pt x="128" y="3547"/>
                    <a:pt x="286" y="3642"/>
                    <a:pt x="476" y="3769"/>
                  </a:cubicBezTo>
                  <a:cubicBezTo>
                    <a:pt x="2344" y="5384"/>
                    <a:pt x="4751" y="7474"/>
                    <a:pt x="7221" y="9628"/>
                  </a:cubicBezTo>
                  <a:cubicBezTo>
                    <a:pt x="7538" y="9913"/>
                    <a:pt x="7823" y="10198"/>
                    <a:pt x="8140" y="10483"/>
                  </a:cubicBezTo>
                  <a:cubicBezTo>
                    <a:pt x="9343" y="11084"/>
                    <a:pt x="10578" y="11718"/>
                    <a:pt x="11623" y="12541"/>
                  </a:cubicBezTo>
                  <a:cubicBezTo>
                    <a:pt x="12003" y="12826"/>
                    <a:pt x="12573" y="13364"/>
                    <a:pt x="13017" y="13491"/>
                  </a:cubicBezTo>
                  <a:cubicBezTo>
                    <a:pt x="13110" y="13508"/>
                    <a:pt x="13197" y="13516"/>
                    <a:pt x="13278" y="13516"/>
                  </a:cubicBezTo>
                  <a:cubicBezTo>
                    <a:pt x="13501" y="13516"/>
                    <a:pt x="13686" y="13457"/>
                    <a:pt x="13872" y="13364"/>
                  </a:cubicBezTo>
                  <a:cubicBezTo>
                    <a:pt x="12193" y="12003"/>
                    <a:pt x="10515" y="10641"/>
                    <a:pt x="8963" y="9342"/>
                  </a:cubicBezTo>
                  <a:lnTo>
                    <a:pt x="2914" y="3990"/>
                  </a:lnTo>
                  <a:lnTo>
                    <a:pt x="2914" y="3990"/>
                  </a:lnTo>
                  <a:cubicBezTo>
                    <a:pt x="5670" y="6302"/>
                    <a:pt x="9913" y="9881"/>
                    <a:pt x="13967" y="13301"/>
                  </a:cubicBezTo>
                  <a:cubicBezTo>
                    <a:pt x="14220" y="13111"/>
                    <a:pt x="14410" y="12858"/>
                    <a:pt x="14632" y="12604"/>
                  </a:cubicBezTo>
                  <a:lnTo>
                    <a:pt x="8393" y="6809"/>
                  </a:lnTo>
                  <a:lnTo>
                    <a:pt x="8393" y="6809"/>
                  </a:lnTo>
                  <a:cubicBezTo>
                    <a:pt x="10483" y="8646"/>
                    <a:pt x="12763" y="10578"/>
                    <a:pt x="14854" y="12288"/>
                  </a:cubicBezTo>
                  <a:cubicBezTo>
                    <a:pt x="14949" y="12161"/>
                    <a:pt x="15044" y="12034"/>
                    <a:pt x="15139" y="11908"/>
                  </a:cubicBezTo>
                  <a:cubicBezTo>
                    <a:pt x="12542" y="9786"/>
                    <a:pt x="9787" y="7442"/>
                    <a:pt x="7443" y="5321"/>
                  </a:cubicBezTo>
                  <a:lnTo>
                    <a:pt x="7443" y="5321"/>
                  </a:lnTo>
                  <a:cubicBezTo>
                    <a:pt x="9945" y="7442"/>
                    <a:pt x="12890" y="9691"/>
                    <a:pt x="15392" y="11559"/>
                  </a:cubicBezTo>
                  <a:cubicBezTo>
                    <a:pt x="15487" y="11433"/>
                    <a:pt x="15582" y="11306"/>
                    <a:pt x="15677" y="11179"/>
                  </a:cubicBezTo>
                  <a:cubicBezTo>
                    <a:pt x="10483" y="7347"/>
                    <a:pt x="4276" y="2407"/>
                    <a:pt x="2661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3377750" y="1601655"/>
              <a:ext cx="444094" cy="377025"/>
            </a:xfrm>
            <a:custGeom>
              <a:avLst/>
              <a:gdLst/>
              <a:ahLst/>
              <a:cxnLst/>
              <a:rect l="l" t="t" r="r" b="b"/>
              <a:pathLst>
                <a:path w="14885" h="12637" extrusionOk="0">
                  <a:moveTo>
                    <a:pt x="1552" y="1"/>
                  </a:moveTo>
                  <a:cubicBezTo>
                    <a:pt x="1362" y="128"/>
                    <a:pt x="1204" y="286"/>
                    <a:pt x="1045" y="413"/>
                  </a:cubicBezTo>
                  <a:cubicBezTo>
                    <a:pt x="1299" y="698"/>
                    <a:pt x="1584" y="983"/>
                    <a:pt x="1869" y="1268"/>
                  </a:cubicBezTo>
                  <a:cubicBezTo>
                    <a:pt x="1520" y="983"/>
                    <a:pt x="1204" y="761"/>
                    <a:pt x="887" y="539"/>
                  </a:cubicBezTo>
                  <a:cubicBezTo>
                    <a:pt x="602" y="793"/>
                    <a:pt x="285" y="1046"/>
                    <a:pt x="0" y="1299"/>
                  </a:cubicBezTo>
                  <a:cubicBezTo>
                    <a:pt x="3420" y="4150"/>
                    <a:pt x="7379" y="7538"/>
                    <a:pt x="10546" y="10357"/>
                  </a:cubicBezTo>
                  <a:cubicBezTo>
                    <a:pt x="11338" y="11117"/>
                    <a:pt x="12066" y="11877"/>
                    <a:pt x="12795" y="12637"/>
                  </a:cubicBezTo>
                  <a:cubicBezTo>
                    <a:pt x="13048" y="12479"/>
                    <a:pt x="13270" y="12289"/>
                    <a:pt x="13523" y="12130"/>
                  </a:cubicBezTo>
                  <a:cubicBezTo>
                    <a:pt x="13681" y="12003"/>
                    <a:pt x="13808" y="11877"/>
                    <a:pt x="13935" y="11782"/>
                  </a:cubicBezTo>
                  <a:cubicBezTo>
                    <a:pt x="13175" y="11117"/>
                    <a:pt x="12351" y="10420"/>
                    <a:pt x="11496" y="9692"/>
                  </a:cubicBezTo>
                  <a:cubicBezTo>
                    <a:pt x="11433" y="9660"/>
                    <a:pt x="11401" y="9628"/>
                    <a:pt x="11369" y="9565"/>
                  </a:cubicBezTo>
                  <a:lnTo>
                    <a:pt x="11369" y="9565"/>
                  </a:lnTo>
                  <a:cubicBezTo>
                    <a:pt x="12351" y="10262"/>
                    <a:pt x="13270" y="10958"/>
                    <a:pt x="14125" y="11592"/>
                  </a:cubicBezTo>
                  <a:cubicBezTo>
                    <a:pt x="14251" y="11465"/>
                    <a:pt x="14346" y="11370"/>
                    <a:pt x="14473" y="11275"/>
                  </a:cubicBezTo>
                  <a:cubicBezTo>
                    <a:pt x="13080" y="10230"/>
                    <a:pt x="11369" y="8995"/>
                    <a:pt x="9374" y="7602"/>
                  </a:cubicBezTo>
                  <a:cubicBezTo>
                    <a:pt x="9153" y="7475"/>
                    <a:pt x="8963" y="7348"/>
                    <a:pt x="8773" y="7190"/>
                  </a:cubicBezTo>
                  <a:cubicBezTo>
                    <a:pt x="7506" y="6050"/>
                    <a:pt x="6207" y="4910"/>
                    <a:pt x="4972" y="3833"/>
                  </a:cubicBezTo>
                  <a:cubicBezTo>
                    <a:pt x="4782" y="3643"/>
                    <a:pt x="4592" y="3421"/>
                    <a:pt x="4402" y="3231"/>
                  </a:cubicBezTo>
                  <a:cubicBezTo>
                    <a:pt x="3959" y="2788"/>
                    <a:pt x="3547" y="2344"/>
                    <a:pt x="3167" y="1964"/>
                  </a:cubicBezTo>
                  <a:lnTo>
                    <a:pt x="3167" y="1964"/>
                  </a:lnTo>
                  <a:cubicBezTo>
                    <a:pt x="4371" y="2946"/>
                    <a:pt x="5922" y="4213"/>
                    <a:pt x="7854" y="5733"/>
                  </a:cubicBezTo>
                  <a:cubicBezTo>
                    <a:pt x="10008" y="7443"/>
                    <a:pt x="12509" y="9470"/>
                    <a:pt x="14568" y="11180"/>
                  </a:cubicBezTo>
                  <a:cubicBezTo>
                    <a:pt x="14663" y="11085"/>
                    <a:pt x="14790" y="10958"/>
                    <a:pt x="14885" y="10863"/>
                  </a:cubicBezTo>
                  <a:cubicBezTo>
                    <a:pt x="13143" y="9407"/>
                    <a:pt x="10863" y="7570"/>
                    <a:pt x="8139" y="5385"/>
                  </a:cubicBezTo>
                  <a:cubicBezTo>
                    <a:pt x="5764" y="3453"/>
                    <a:pt x="3135" y="1394"/>
                    <a:pt x="1552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3199164" y="1710310"/>
              <a:ext cx="497976" cy="431832"/>
            </a:xfrm>
            <a:custGeom>
              <a:avLst/>
              <a:gdLst/>
              <a:ahLst/>
              <a:cxnLst/>
              <a:rect l="l" t="t" r="r" b="b"/>
              <a:pathLst>
                <a:path w="16691" h="14474" extrusionOk="0">
                  <a:moveTo>
                    <a:pt x="602" y="2661"/>
                  </a:moveTo>
                  <a:cubicBezTo>
                    <a:pt x="792" y="2756"/>
                    <a:pt x="951" y="2851"/>
                    <a:pt x="1141" y="2978"/>
                  </a:cubicBezTo>
                  <a:cubicBezTo>
                    <a:pt x="1331" y="3136"/>
                    <a:pt x="1553" y="3326"/>
                    <a:pt x="1743" y="3516"/>
                  </a:cubicBezTo>
                  <a:cubicBezTo>
                    <a:pt x="1426" y="3294"/>
                    <a:pt x="1109" y="3073"/>
                    <a:pt x="792" y="2914"/>
                  </a:cubicBezTo>
                  <a:cubicBezTo>
                    <a:pt x="729" y="2819"/>
                    <a:pt x="666" y="2724"/>
                    <a:pt x="602" y="2661"/>
                  </a:cubicBezTo>
                  <a:close/>
                  <a:moveTo>
                    <a:pt x="2819" y="318"/>
                  </a:moveTo>
                  <a:cubicBezTo>
                    <a:pt x="4058" y="1339"/>
                    <a:pt x="5750" y="2755"/>
                    <a:pt x="7631" y="4356"/>
                  </a:cubicBezTo>
                  <a:lnTo>
                    <a:pt x="7631" y="4356"/>
                  </a:lnTo>
                  <a:cubicBezTo>
                    <a:pt x="7621" y="4350"/>
                    <a:pt x="7611" y="4344"/>
                    <a:pt x="7601" y="4340"/>
                  </a:cubicBezTo>
                  <a:lnTo>
                    <a:pt x="2819" y="318"/>
                  </a:lnTo>
                  <a:close/>
                  <a:moveTo>
                    <a:pt x="2059" y="4276"/>
                  </a:moveTo>
                  <a:lnTo>
                    <a:pt x="2059" y="4276"/>
                  </a:lnTo>
                  <a:cubicBezTo>
                    <a:pt x="3674" y="5480"/>
                    <a:pt x="5670" y="7190"/>
                    <a:pt x="7760" y="9122"/>
                  </a:cubicBezTo>
                  <a:lnTo>
                    <a:pt x="2566" y="4751"/>
                  </a:lnTo>
                  <a:cubicBezTo>
                    <a:pt x="2376" y="4593"/>
                    <a:pt x="2218" y="4435"/>
                    <a:pt x="2059" y="4276"/>
                  </a:cubicBezTo>
                  <a:close/>
                  <a:moveTo>
                    <a:pt x="11465" y="7601"/>
                  </a:moveTo>
                  <a:cubicBezTo>
                    <a:pt x="11497" y="7601"/>
                    <a:pt x="11528" y="7633"/>
                    <a:pt x="11528" y="7633"/>
                  </a:cubicBezTo>
                  <a:cubicBezTo>
                    <a:pt x="12225" y="8235"/>
                    <a:pt x="12922" y="8805"/>
                    <a:pt x="13587" y="9375"/>
                  </a:cubicBezTo>
                  <a:lnTo>
                    <a:pt x="11465" y="7601"/>
                  </a:lnTo>
                  <a:close/>
                  <a:moveTo>
                    <a:pt x="8805" y="7760"/>
                  </a:moveTo>
                  <a:lnTo>
                    <a:pt x="11338" y="9882"/>
                  </a:lnTo>
                  <a:cubicBezTo>
                    <a:pt x="10895" y="9597"/>
                    <a:pt x="10420" y="9280"/>
                    <a:pt x="9977" y="8963"/>
                  </a:cubicBezTo>
                  <a:cubicBezTo>
                    <a:pt x="9596" y="8583"/>
                    <a:pt x="9185" y="8171"/>
                    <a:pt x="8805" y="7760"/>
                  </a:cubicBezTo>
                  <a:close/>
                  <a:moveTo>
                    <a:pt x="1806" y="1299"/>
                  </a:moveTo>
                  <a:lnTo>
                    <a:pt x="1806" y="1299"/>
                  </a:lnTo>
                  <a:cubicBezTo>
                    <a:pt x="4054" y="2376"/>
                    <a:pt x="9058" y="6841"/>
                    <a:pt x="13428" y="11053"/>
                  </a:cubicBezTo>
                  <a:lnTo>
                    <a:pt x="1806" y="1299"/>
                  </a:lnTo>
                  <a:close/>
                  <a:moveTo>
                    <a:pt x="3168" y="1"/>
                  </a:moveTo>
                  <a:cubicBezTo>
                    <a:pt x="3041" y="96"/>
                    <a:pt x="2946" y="223"/>
                    <a:pt x="2819" y="318"/>
                  </a:cubicBezTo>
                  <a:cubicBezTo>
                    <a:pt x="2724" y="413"/>
                    <a:pt x="2598" y="508"/>
                    <a:pt x="2503" y="634"/>
                  </a:cubicBezTo>
                  <a:cubicBezTo>
                    <a:pt x="2408" y="698"/>
                    <a:pt x="2313" y="793"/>
                    <a:pt x="2249" y="888"/>
                  </a:cubicBezTo>
                  <a:cubicBezTo>
                    <a:pt x="2408" y="1014"/>
                    <a:pt x="2566" y="1173"/>
                    <a:pt x="2756" y="1331"/>
                  </a:cubicBezTo>
                  <a:cubicBezTo>
                    <a:pt x="2534" y="1204"/>
                    <a:pt x="2344" y="1078"/>
                    <a:pt x="2154" y="983"/>
                  </a:cubicBezTo>
                  <a:cubicBezTo>
                    <a:pt x="2028" y="1078"/>
                    <a:pt x="1933" y="1204"/>
                    <a:pt x="1806" y="1299"/>
                  </a:cubicBezTo>
                  <a:cubicBezTo>
                    <a:pt x="1648" y="1489"/>
                    <a:pt x="1489" y="1648"/>
                    <a:pt x="1331" y="1806"/>
                  </a:cubicBezTo>
                  <a:cubicBezTo>
                    <a:pt x="2883" y="2598"/>
                    <a:pt x="5448" y="5036"/>
                    <a:pt x="8076" y="7696"/>
                  </a:cubicBezTo>
                  <a:cubicBezTo>
                    <a:pt x="6905" y="6873"/>
                    <a:pt x="5765" y="6081"/>
                    <a:pt x="4719" y="5290"/>
                  </a:cubicBezTo>
                  <a:cubicBezTo>
                    <a:pt x="3579" y="4245"/>
                    <a:pt x="2534" y="3358"/>
                    <a:pt x="1648" y="2756"/>
                  </a:cubicBezTo>
                  <a:cubicBezTo>
                    <a:pt x="1426" y="2503"/>
                    <a:pt x="1236" y="2281"/>
                    <a:pt x="1078" y="2059"/>
                  </a:cubicBezTo>
                  <a:cubicBezTo>
                    <a:pt x="697" y="2471"/>
                    <a:pt x="349" y="2851"/>
                    <a:pt x="1" y="3231"/>
                  </a:cubicBezTo>
                  <a:lnTo>
                    <a:pt x="2788" y="5638"/>
                  </a:lnTo>
                  <a:cubicBezTo>
                    <a:pt x="5416" y="8140"/>
                    <a:pt x="9185" y="11307"/>
                    <a:pt x="12383" y="13904"/>
                  </a:cubicBezTo>
                  <a:cubicBezTo>
                    <a:pt x="12573" y="14094"/>
                    <a:pt x="12763" y="14284"/>
                    <a:pt x="12953" y="14474"/>
                  </a:cubicBezTo>
                  <a:cubicBezTo>
                    <a:pt x="13017" y="14379"/>
                    <a:pt x="13112" y="14284"/>
                    <a:pt x="13207" y="14189"/>
                  </a:cubicBezTo>
                  <a:cubicBezTo>
                    <a:pt x="13270" y="14094"/>
                    <a:pt x="13365" y="13999"/>
                    <a:pt x="13460" y="13904"/>
                  </a:cubicBezTo>
                  <a:lnTo>
                    <a:pt x="12700" y="13270"/>
                  </a:lnTo>
                  <a:cubicBezTo>
                    <a:pt x="11718" y="12288"/>
                    <a:pt x="10673" y="11275"/>
                    <a:pt x="9596" y="10230"/>
                  </a:cubicBezTo>
                  <a:cubicBezTo>
                    <a:pt x="8931" y="9502"/>
                    <a:pt x="8235" y="8805"/>
                    <a:pt x="7538" y="8108"/>
                  </a:cubicBezTo>
                  <a:lnTo>
                    <a:pt x="7538" y="8108"/>
                  </a:lnTo>
                  <a:cubicBezTo>
                    <a:pt x="8488" y="8773"/>
                    <a:pt x="9470" y="9470"/>
                    <a:pt x="10452" y="10198"/>
                  </a:cubicBezTo>
                  <a:lnTo>
                    <a:pt x="10578" y="10262"/>
                  </a:lnTo>
                  <a:cubicBezTo>
                    <a:pt x="10895" y="10610"/>
                    <a:pt x="11212" y="10927"/>
                    <a:pt x="11528" y="11243"/>
                  </a:cubicBezTo>
                  <a:cubicBezTo>
                    <a:pt x="12320" y="12098"/>
                    <a:pt x="13080" y="12890"/>
                    <a:pt x="13777" y="13587"/>
                  </a:cubicBezTo>
                  <a:cubicBezTo>
                    <a:pt x="13872" y="13492"/>
                    <a:pt x="13998" y="13365"/>
                    <a:pt x="14093" y="13270"/>
                  </a:cubicBezTo>
                  <a:cubicBezTo>
                    <a:pt x="13587" y="12763"/>
                    <a:pt x="13080" y="12225"/>
                    <a:pt x="12573" y="11687"/>
                  </a:cubicBezTo>
                  <a:lnTo>
                    <a:pt x="12573" y="11687"/>
                  </a:lnTo>
                  <a:cubicBezTo>
                    <a:pt x="13175" y="12130"/>
                    <a:pt x="13777" y="12573"/>
                    <a:pt x="14379" y="12985"/>
                  </a:cubicBezTo>
                  <a:cubicBezTo>
                    <a:pt x="14664" y="12732"/>
                    <a:pt x="14949" y="12447"/>
                    <a:pt x="15234" y="12162"/>
                  </a:cubicBezTo>
                  <a:cubicBezTo>
                    <a:pt x="14980" y="11940"/>
                    <a:pt x="14759" y="11687"/>
                    <a:pt x="14505" y="11465"/>
                  </a:cubicBezTo>
                  <a:lnTo>
                    <a:pt x="14505" y="11465"/>
                  </a:lnTo>
                  <a:cubicBezTo>
                    <a:pt x="14759" y="11687"/>
                    <a:pt x="15012" y="11908"/>
                    <a:pt x="15234" y="12130"/>
                  </a:cubicBezTo>
                  <a:lnTo>
                    <a:pt x="15582" y="11813"/>
                  </a:lnTo>
                  <a:cubicBezTo>
                    <a:pt x="14917" y="11212"/>
                    <a:pt x="14188" y="10515"/>
                    <a:pt x="13333" y="9755"/>
                  </a:cubicBezTo>
                  <a:lnTo>
                    <a:pt x="13333" y="9755"/>
                  </a:lnTo>
                  <a:lnTo>
                    <a:pt x="15677" y="11718"/>
                  </a:lnTo>
                  <a:cubicBezTo>
                    <a:pt x="15899" y="11497"/>
                    <a:pt x="16120" y="11307"/>
                    <a:pt x="16342" y="11085"/>
                  </a:cubicBezTo>
                  <a:cubicBezTo>
                    <a:pt x="16437" y="10990"/>
                    <a:pt x="16564" y="10863"/>
                    <a:pt x="16690" y="10768"/>
                  </a:cubicBezTo>
                  <a:cubicBezTo>
                    <a:pt x="15265" y="9692"/>
                    <a:pt x="13587" y="8520"/>
                    <a:pt x="11845" y="7285"/>
                  </a:cubicBezTo>
                  <a:cubicBezTo>
                    <a:pt x="7380" y="3548"/>
                    <a:pt x="4751" y="1331"/>
                    <a:pt x="3168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3317277" y="1651746"/>
              <a:ext cx="433711" cy="365688"/>
            </a:xfrm>
            <a:custGeom>
              <a:avLst/>
              <a:gdLst/>
              <a:ahLst/>
              <a:cxnLst/>
              <a:rect l="l" t="t" r="r" b="b"/>
              <a:pathLst>
                <a:path w="14537" h="12257" extrusionOk="0">
                  <a:moveTo>
                    <a:pt x="1521" y="0"/>
                  </a:moveTo>
                  <a:cubicBezTo>
                    <a:pt x="1267" y="190"/>
                    <a:pt x="1045" y="380"/>
                    <a:pt x="792" y="570"/>
                  </a:cubicBezTo>
                  <a:cubicBezTo>
                    <a:pt x="855" y="634"/>
                    <a:pt x="919" y="697"/>
                    <a:pt x="1014" y="729"/>
                  </a:cubicBezTo>
                  <a:cubicBezTo>
                    <a:pt x="919" y="697"/>
                    <a:pt x="855" y="634"/>
                    <a:pt x="792" y="602"/>
                  </a:cubicBezTo>
                  <a:lnTo>
                    <a:pt x="444" y="887"/>
                  </a:lnTo>
                  <a:lnTo>
                    <a:pt x="1045" y="1457"/>
                  </a:lnTo>
                  <a:cubicBezTo>
                    <a:pt x="824" y="1267"/>
                    <a:pt x="602" y="1109"/>
                    <a:pt x="380" y="951"/>
                  </a:cubicBezTo>
                  <a:cubicBezTo>
                    <a:pt x="254" y="1046"/>
                    <a:pt x="127" y="1141"/>
                    <a:pt x="0" y="1236"/>
                  </a:cubicBezTo>
                  <a:cubicBezTo>
                    <a:pt x="1330" y="2217"/>
                    <a:pt x="3326" y="3706"/>
                    <a:pt x="5511" y="5416"/>
                  </a:cubicBezTo>
                  <a:lnTo>
                    <a:pt x="13238" y="12256"/>
                  </a:lnTo>
                  <a:cubicBezTo>
                    <a:pt x="13238" y="12256"/>
                    <a:pt x="13270" y="12225"/>
                    <a:pt x="13270" y="12193"/>
                  </a:cubicBezTo>
                  <a:cubicBezTo>
                    <a:pt x="13491" y="12003"/>
                    <a:pt x="13745" y="11813"/>
                    <a:pt x="13966" y="11623"/>
                  </a:cubicBezTo>
                  <a:cubicBezTo>
                    <a:pt x="13111" y="10863"/>
                    <a:pt x="12193" y="10008"/>
                    <a:pt x="11275" y="9184"/>
                  </a:cubicBezTo>
                  <a:lnTo>
                    <a:pt x="11275" y="9184"/>
                  </a:lnTo>
                  <a:lnTo>
                    <a:pt x="14061" y="11528"/>
                  </a:lnTo>
                  <a:cubicBezTo>
                    <a:pt x="14220" y="11401"/>
                    <a:pt x="14378" y="11306"/>
                    <a:pt x="14536" y="11180"/>
                  </a:cubicBezTo>
                  <a:cubicBezTo>
                    <a:pt x="12636" y="9469"/>
                    <a:pt x="10229" y="7443"/>
                    <a:pt x="7854" y="5447"/>
                  </a:cubicBezTo>
                  <a:lnTo>
                    <a:pt x="1521" y="0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4248871" y="1189739"/>
              <a:ext cx="231490" cy="236234"/>
            </a:xfrm>
            <a:custGeom>
              <a:avLst/>
              <a:gdLst/>
              <a:ahLst/>
              <a:cxnLst/>
              <a:rect l="l" t="t" r="r" b="b"/>
              <a:pathLst>
                <a:path w="7759" h="7918" extrusionOk="0">
                  <a:moveTo>
                    <a:pt x="697" y="0"/>
                  </a:moveTo>
                  <a:cubicBezTo>
                    <a:pt x="507" y="64"/>
                    <a:pt x="348" y="127"/>
                    <a:pt x="158" y="159"/>
                  </a:cubicBezTo>
                  <a:cubicBezTo>
                    <a:pt x="95" y="190"/>
                    <a:pt x="63" y="190"/>
                    <a:pt x="0" y="190"/>
                  </a:cubicBezTo>
                  <a:lnTo>
                    <a:pt x="760" y="887"/>
                  </a:lnTo>
                  <a:cubicBezTo>
                    <a:pt x="2090" y="2629"/>
                    <a:pt x="4592" y="5099"/>
                    <a:pt x="7759" y="7918"/>
                  </a:cubicBezTo>
                  <a:lnTo>
                    <a:pt x="7759" y="7316"/>
                  </a:lnTo>
                  <a:cubicBezTo>
                    <a:pt x="6081" y="5796"/>
                    <a:pt x="4592" y="4402"/>
                    <a:pt x="3420" y="3199"/>
                  </a:cubicBezTo>
                  <a:lnTo>
                    <a:pt x="3420" y="3199"/>
                  </a:lnTo>
                  <a:lnTo>
                    <a:pt x="7759" y="7031"/>
                  </a:lnTo>
                  <a:lnTo>
                    <a:pt x="7759" y="6081"/>
                  </a:lnTo>
                  <a:lnTo>
                    <a:pt x="855" y="285"/>
                  </a:lnTo>
                  <a:cubicBezTo>
                    <a:pt x="792" y="190"/>
                    <a:pt x="728" y="95"/>
                    <a:pt x="697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4145884" y="1208623"/>
              <a:ext cx="334480" cy="303332"/>
            </a:xfrm>
            <a:custGeom>
              <a:avLst/>
              <a:gdLst/>
              <a:ahLst/>
              <a:cxnLst/>
              <a:rect l="l" t="t" r="r" b="b"/>
              <a:pathLst>
                <a:path w="11211" h="10167" extrusionOk="0">
                  <a:moveTo>
                    <a:pt x="1172" y="1"/>
                  </a:moveTo>
                  <a:cubicBezTo>
                    <a:pt x="760" y="96"/>
                    <a:pt x="380" y="191"/>
                    <a:pt x="0" y="286"/>
                  </a:cubicBezTo>
                  <a:lnTo>
                    <a:pt x="1520" y="1616"/>
                  </a:lnTo>
                  <a:cubicBezTo>
                    <a:pt x="2945" y="3579"/>
                    <a:pt x="6017" y="6144"/>
                    <a:pt x="9944" y="9058"/>
                  </a:cubicBezTo>
                  <a:lnTo>
                    <a:pt x="11211" y="10166"/>
                  </a:lnTo>
                  <a:lnTo>
                    <a:pt x="11211" y="9406"/>
                  </a:lnTo>
                  <a:cubicBezTo>
                    <a:pt x="10863" y="9185"/>
                    <a:pt x="10514" y="8931"/>
                    <a:pt x="10198" y="8678"/>
                  </a:cubicBezTo>
                  <a:lnTo>
                    <a:pt x="1900" y="1362"/>
                  </a:lnTo>
                  <a:lnTo>
                    <a:pt x="1900" y="1362"/>
                  </a:lnTo>
                  <a:cubicBezTo>
                    <a:pt x="4307" y="3294"/>
                    <a:pt x="7537" y="6018"/>
                    <a:pt x="11211" y="9090"/>
                  </a:cubicBezTo>
                  <a:lnTo>
                    <a:pt x="11211" y="8488"/>
                  </a:lnTo>
                  <a:cubicBezTo>
                    <a:pt x="7221" y="5131"/>
                    <a:pt x="3674" y="2218"/>
                    <a:pt x="1235" y="286"/>
                  </a:cubicBezTo>
                  <a:cubicBezTo>
                    <a:pt x="1204" y="191"/>
                    <a:pt x="1172" y="96"/>
                    <a:pt x="1172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4099582" y="1226583"/>
              <a:ext cx="380784" cy="342058"/>
            </a:xfrm>
            <a:custGeom>
              <a:avLst/>
              <a:gdLst/>
              <a:ahLst/>
              <a:cxnLst/>
              <a:rect l="l" t="t" r="r" b="b"/>
              <a:pathLst>
                <a:path w="12763" h="11465" extrusionOk="0">
                  <a:moveTo>
                    <a:pt x="539" y="0"/>
                  </a:moveTo>
                  <a:cubicBezTo>
                    <a:pt x="475" y="0"/>
                    <a:pt x="444" y="32"/>
                    <a:pt x="380" y="32"/>
                  </a:cubicBezTo>
                  <a:cubicBezTo>
                    <a:pt x="254" y="64"/>
                    <a:pt x="127" y="127"/>
                    <a:pt x="0" y="159"/>
                  </a:cubicBezTo>
                  <a:lnTo>
                    <a:pt x="12763" y="11465"/>
                  </a:lnTo>
                  <a:lnTo>
                    <a:pt x="12763" y="10578"/>
                  </a:lnTo>
                  <a:cubicBezTo>
                    <a:pt x="8551" y="6968"/>
                    <a:pt x="4371" y="3326"/>
                    <a:pt x="539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4281927" y="1182161"/>
              <a:ext cx="198433" cy="164451"/>
            </a:xfrm>
            <a:custGeom>
              <a:avLst/>
              <a:gdLst/>
              <a:ahLst/>
              <a:cxnLst/>
              <a:rect l="l" t="t" r="r" b="b"/>
              <a:pathLst>
                <a:path w="6651" h="5512" extrusionOk="0">
                  <a:moveTo>
                    <a:pt x="792" y="1"/>
                  </a:moveTo>
                  <a:cubicBezTo>
                    <a:pt x="697" y="33"/>
                    <a:pt x="571" y="33"/>
                    <a:pt x="444" y="64"/>
                  </a:cubicBezTo>
                  <a:cubicBezTo>
                    <a:pt x="286" y="64"/>
                    <a:pt x="159" y="96"/>
                    <a:pt x="1" y="159"/>
                  </a:cubicBezTo>
                  <a:cubicBezTo>
                    <a:pt x="222" y="254"/>
                    <a:pt x="476" y="381"/>
                    <a:pt x="697" y="539"/>
                  </a:cubicBezTo>
                  <a:lnTo>
                    <a:pt x="6651" y="5511"/>
                  </a:lnTo>
                  <a:cubicBezTo>
                    <a:pt x="6619" y="5163"/>
                    <a:pt x="6619" y="4815"/>
                    <a:pt x="6619" y="4466"/>
                  </a:cubicBezTo>
                  <a:cubicBezTo>
                    <a:pt x="4529" y="2661"/>
                    <a:pt x="2661" y="1204"/>
                    <a:pt x="1077" y="254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4340491" y="1176492"/>
              <a:ext cx="138942" cy="102095"/>
            </a:xfrm>
            <a:custGeom>
              <a:avLst/>
              <a:gdLst/>
              <a:ahLst/>
              <a:cxnLst/>
              <a:rect l="l" t="t" r="r" b="b"/>
              <a:pathLst>
                <a:path w="4657" h="3422" extrusionOk="0">
                  <a:moveTo>
                    <a:pt x="666" y="1"/>
                  </a:moveTo>
                  <a:lnTo>
                    <a:pt x="1" y="64"/>
                  </a:lnTo>
                  <a:cubicBezTo>
                    <a:pt x="1078" y="856"/>
                    <a:pt x="2693" y="2028"/>
                    <a:pt x="4625" y="3421"/>
                  </a:cubicBezTo>
                  <a:cubicBezTo>
                    <a:pt x="4625" y="3263"/>
                    <a:pt x="4656" y="3073"/>
                    <a:pt x="4656" y="2883"/>
                  </a:cubicBezTo>
                  <a:cubicBezTo>
                    <a:pt x="3041" y="1711"/>
                    <a:pt x="1711" y="729"/>
                    <a:pt x="666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4388703" y="1173658"/>
              <a:ext cx="95442" cy="86969"/>
            </a:xfrm>
            <a:custGeom>
              <a:avLst/>
              <a:gdLst/>
              <a:ahLst/>
              <a:cxnLst/>
              <a:rect l="l" t="t" r="r" b="b"/>
              <a:pathLst>
                <a:path w="3199" h="2915" extrusionOk="0">
                  <a:moveTo>
                    <a:pt x="0" y="1"/>
                  </a:moveTo>
                  <a:cubicBezTo>
                    <a:pt x="475" y="508"/>
                    <a:pt x="1394" y="1394"/>
                    <a:pt x="3040" y="2915"/>
                  </a:cubicBezTo>
                  <a:cubicBezTo>
                    <a:pt x="3072" y="2724"/>
                    <a:pt x="3072" y="2534"/>
                    <a:pt x="3104" y="2344"/>
                  </a:cubicBezTo>
                  <a:cubicBezTo>
                    <a:pt x="2059" y="1394"/>
                    <a:pt x="1235" y="634"/>
                    <a:pt x="697" y="96"/>
                  </a:cubicBezTo>
                  <a:lnTo>
                    <a:pt x="697" y="96"/>
                  </a:lnTo>
                  <a:cubicBezTo>
                    <a:pt x="887" y="223"/>
                    <a:pt x="1077" y="318"/>
                    <a:pt x="1267" y="444"/>
                  </a:cubicBezTo>
                  <a:cubicBezTo>
                    <a:pt x="1774" y="824"/>
                    <a:pt x="2407" y="1299"/>
                    <a:pt x="3167" y="1901"/>
                  </a:cubicBezTo>
                  <a:cubicBezTo>
                    <a:pt x="3199" y="1679"/>
                    <a:pt x="3199" y="1458"/>
                    <a:pt x="3199" y="1236"/>
                  </a:cubicBezTo>
                  <a:cubicBezTo>
                    <a:pt x="2597" y="824"/>
                    <a:pt x="2027" y="444"/>
                    <a:pt x="1489" y="96"/>
                  </a:cubicBezTo>
                  <a:cubicBezTo>
                    <a:pt x="982" y="64"/>
                    <a:pt x="507" y="1"/>
                    <a:pt x="0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4048566" y="1241709"/>
              <a:ext cx="431802" cy="366612"/>
            </a:xfrm>
            <a:custGeom>
              <a:avLst/>
              <a:gdLst/>
              <a:ahLst/>
              <a:cxnLst/>
              <a:rect l="l" t="t" r="r" b="b"/>
              <a:pathLst>
                <a:path w="14473" h="12288" extrusionOk="0">
                  <a:moveTo>
                    <a:pt x="539" y="0"/>
                  </a:moveTo>
                  <a:cubicBezTo>
                    <a:pt x="349" y="32"/>
                    <a:pt x="190" y="95"/>
                    <a:pt x="0" y="158"/>
                  </a:cubicBezTo>
                  <a:lnTo>
                    <a:pt x="14473" y="12288"/>
                  </a:lnTo>
                  <a:cubicBezTo>
                    <a:pt x="14473" y="12066"/>
                    <a:pt x="14473" y="11876"/>
                    <a:pt x="14473" y="11686"/>
                  </a:cubicBezTo>
                  <a:lnTo>
                    <a:pt x="539" y="0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3580890" y="1457110"/>
              <a:ext cx="433711" cy="368522"/>
            </a:xfrm>
            <a:custGeom>
              <a:avLst/>
              <a:gdLst/>
              <a:ahLst/>
              <a:cxnLst/>
              <a:rect l="l" t="t" r="r" b="b"/>
              <a:pathLst>
                <a:path w="14537" h="12352" extrusionOk="0">
                  <a:moveTo>
                    <a:pt x="1013" y="1"/>
                  </a:moveTo>
                  <a:lnTo>
                    <a:pt x="602" y="254"/>
                  </a:lnTo>
                  <a:lnTo>
                    <a:pt x="6651" y="5638"/>
                  </a:lnTo>
                  <a:lnTo>
                    <a:pt x="6651" y="5638"/>
                  </a:lnTo>
                  <a:lnTo>
                    <a:pt x="412" y="381"/>
                  </a:lnTo>
                  <a:cubicBezTo>
                    <a:pt x="317" y="444"/>
                    <a:pt x="222" y="507"/>
                    <a:pt x="158" y="571"/>
                  </a:cubicBezTo>
                  <a:cubicBezTo>
                    <a:pt x="95" y="602"/>
                    <a:pt x="63" y="634"/>
                    <a:pt x="0" y="666"/>
                  </a:cubicBezTo>
                  <a:lnTo>
                    <a:pt x="13934" y="12352"/>
                  </a:lnTo>
                  <a:cubicBezTo>
                    <a:pt x="14124" y="12225"/>
                    <a:pt x="14346" y="12130"/>
                    <a:pt x="14536" y="12035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3448606" y="1489241"/>
              <a:ext cx="522530" cy="434666"/>
            </a:xfrm>
            <a:custGeom>
              <a:avLst/>
              <a:gdLst/>
              <a:ahLst/>
              <a:cxnLst/>
              <a:rect l="l" t="t" r="r" b="b"/>
              <a:pathLst>
                <a:path w="17514" h="14569" extrusionOk="0">
                  <a:moveTo>
                    <a:pt x="6936" y="3832"/>
                  </a:moveTo>
                  <a:cubicBezTo>
                    <a:pt x="7411" y="4244"/>
                    <a:pt x="7918" y="4656"/>
                    <a:pt x="8424" y="5099"/>
                  </a:cubicBezTo>
                  <a:cubicBezTo>
                    <a:pt x="9248" y="5922"/>
                    <a:pt x="10071" y="6746"/>
                    <a:pt x="10895" y="7569"/>
                  </a:cubicBezTo>
                  <a:cubicBezTo>
                    <a:pt x="10958" y="7664"/>
                    <a:pt x="11053" y="7728"/>
                    <a:pt x="11116" y="7823"/>
                  </a:cubicBezTo>
                  <a:cubicBezTo>
                    <a:pt x="9691" y="6493"/>
                    <a:pt x="8266" y="5131"/>
                    <a:pt x="6936" y="3832"/>
                  </a:cubicBezTo>
                  <a:close/>
                  <a:moveTo>
                    <a:pt x="5701" y="4529"/>
                  </a:moveTo>
                  <a:lnTo>
                    <a:pt x="5701" y="4529"/>
                  </a:lnTo>
                  <a:cubicBezTo>
                    <a:pt x="6176" y="4941"/>
                    <a:pt x="6683" y="5384"/>
                    <a:pt x="7189" y="5827"/>
                  </a:cubicBezTo>
                  <a:lnTo>
                    <a:pt x="13428" y="11560"/>
                  </a:lnTo>
                  <a:cubicBezTo>
                    <a:pt x="13555" y="11686"/>
                    <a:pt x="13713" y="11845"/>
                    <a:pt x="13840" y="11971"/>
                  </a:cubicBezTo>
                  <a:cubicBezTo>
                    <a:pt x="13175" y="11465"/>
                    <a:pt x="12478" y="10958"/>
                    <a:pt x="11750" y="10419"/>
                  </a:cubicBezTo>
                  <a:cubicBezTo>
                    <a:pt x="9786" y="8614"/>
                    <a:pt x="7664" y="6524"/>
                    <a:pt x="5701" y="4529"/>
                  </a:cubicBezTo>
                  <a:close/>
                  <a:moveTo>
                    <a:pt x="3769" y="0"/>
                  </a:moveTo>
                  <a:cubicBezTo>
                    <a:pt x="3516" y="159"/>
                    <a:pt x="3231" y="349"/>
                    <a:pt x="2977" y="539"/>
                  </a:cubicBezTo>
                  <a:cubicBezTo>
                    <a:pt x="4529" y="2091"/>
                    <a:pt x="6936" y="4497"/>
                    <a:pt x="9501" y="6936"/>
                  </a:cubicBezTo>
                  <a:cubicBezTo>
                    <a:pt x="6746" y="4624"/>
                    <a:pt x="4244" y="2471"/>
                    <a:pt x="2566" y="887"/>
                  </a:cubicBezTo>
                  <a:cubicBezTo>
                    <a:pt x="2471" y="950"/>
                    <a:pt x="2407" y="982"/>
                    <a:pt x="2344" y="1045"/>
                  </a:cubicBezTo>
                  <a:cubicBezTo>
                    <a:pt x="2217" y="1172"/>
                    <a:pt x="2091" y="1299"/>
                    <a:pt x="1932" y="1425"/>
                  </a:cubicBezTo>
                  <a:cubicBezTo>
                    <a:pt x="2122" y="1552"/>
                    <a:pt x="2281" y="1711"/>
                    <a:pt x="2471" y="1837"/>
                  </a:cubicBezTo>
                  <a:cubicBezTo>
                    <a:pt x="4022" y="3484"/>
                    <a:pt x="6303" y="5827"/>
                    <a:pt x="8678" y="8139"/>
                  </a:cubicBezTo>
                  <a:cubicBezTo>
                    <a:pt x="5827" y="6017"/>
                    <a:pt x="2851" y="3769"/>
                    <a:pt x="1077" y="2154"/>
                  </a:cubicBezTo>
                  <a:cubicBezTo>
                    <a:pt x="950" y="2249"/>
                    <a:pt x="855" y="2344"/>
                    <a:pt x="729" y="2439"/>
                  </a:cubicBezTo>
                  <a:cubicBezTo>
                    <a:pt x="665" y="2502"/>
                    <a:pt x="634" y="2534"/>
                    <a:pt x="570" y="2566"/>
                  </a:cubicBezTo>
                  <a:cubicBezTo>
                    <a:pt x="380" y="2756"/>
                    <a:pt x="190" y="2914"/>
                    <a:pt x="0" y="3072"/>
                  </a:cubicBezTo>
                  <a:cubicBezTo>
                    <a:pt x="2502" y="4687"/>
                    <a:pt x="6714" y="8519"/>
                    <a:pt x="12573" y="14568"/>
                  </a:cubicBezTo>
                  <a:cubicBezTo>
                    <a:pt x="12700" y="14473"/>
                    <a:pt x="12795" y="14378"/>
                    <a:pt x="12921" y="14283"/>
                  </a:cubicBezTo>
                  <a:cubicBezTo>
                    <a:pt x="11591" y="12890"/>
                    <a:pt x="10198" y="11496"/>
                    <a:pt x="8804" y="10103"/>
                  </a:cubicBezTo>
                  <a:lnTo>
                    <a:pt x="8804" y="10103"/>
                  </a:lnTo>
                  <a:lnTo>
                    <a:pt x="11116" y="12035"/>
                  </a:lnTo>
                  <a:cubicBezTo>
                    <a:pt x="11876" y="12763"/>
                    <a:pt x="12605" y="13460"/>
                    <a:pt x="13238" y="14093"/>
                  </a:cubicBezTo>
                  <a:cubicBezTo>
                    <a:pt x="13460" y="13998"/>
                    <a:pt x="13650" y="13871"/>
                    <a:pt x="13840" y="13745"/>
                  </a:cubicBezTo>
                  <a:lnTo>
                    <a:pt x="11401" y="11686"/>
                  </a:lnTo>
                  <a:cubicBezTo>
                    <a:pt x="10420" y="10799"/>
                    <a:pt x="9374" y="9849"/>
                    <a:pt x="8298" y="8931"/>
                  </a:cubicBezTo>
                  <a:lnTo>
                    <a:pt x="8298" y="8931"/>
                  </a:lnTo>
                  <a:cubicBezTo>
                    <a:pt x="10388" y="10483"/>
                    <a:pt x="12573" y="12098"/>
                    <a:pt x="14283" y="13523"/>
                  </a:cubicBezTo>
                  <a:cubicBezTo>
                    <a:pt x="14695" y="13270"/>
                    <a:pt x="15075" y="13048"/>
                    <a:pt x="15487" y="12826"/>
                  </a:cubicBezTo>
                  <a:lnTo>
                    <a:pt x="15392" y="12763"/>
                  </a:lnTo>
                  <a:cubicBezTo>
                    <a:pt x="14568" y="12003"/>
                    <a:pt x="13776" y="11243"/>
                    <a:pt x="12953" y="10483"/>
                  </a:cubicBezTo>
                  <a:cubicBezTo>
                    <a:pt x="12763" y="10324"/>
                    <a:pt x="12605" y="10134"/>
                    <a:pt x="12415" y="9944"/>
                  </a:cubicBezTo>
                  <a:lnTo>
                    <a:pt x="12415" y="9944"/>
                  </a:lnTo>
                  <a:cubicBezTo>
                    <a:pt x="13586" y="10926"/>
                    <a:pt x="14727" y="11876"/>
                    <a:pt x="15740" y="12700"/>
                  </a:cubicBezTo>
                  <a:cubicBezTo>
                    <a:pt x="15930" y="12573"/>
                    <a:pt x="16120" y="12478"/>
                    <a:pt x="16310" y="12383"/>
                  </a:cubicBezTo>
                  <a:cubicBezTo>
                    <a:pt x="15265" y="11401"/>
                    <a:pt x="14156" y="10293"/>
                    <a:pt x="13048" y="9153"/>
                  </a:cubicBezTo>
                  <a:lnTo>
                    <a:pt x="13048" y="9153"/>
                  </a:lnTo>
                  <a:lnTo>
                    <a:pt x="16563" y="12256"/>
                  </a:lnTo>
                  <a:cubicBezTo>
                    <a:pt x="16690" y="12161"/>
                    <a:pt x="16848" y="12098"/>
                    <a:pt x="16975" y="12003"/>
                  </a:cubicBezTo>
                  <a:lnTo>
                    <a:pt x="15962" y="11116"/>
                  </a:lnTo>
                  <a:cubicBezTo>
                    <a:pt x="16025" y="11116"/>
                    <a:pt x="16025" y="11148"/>
                    <a:pt x="16057" y="11180"/>
                  </a:cubicBezTo>
                  <a:cubicBezTo>
                    <a:pt x="16405" y="11433"/>
                    <a:pt x="16753" y="11686"/>
                    <a:pt x="17070" y="11940"/>
                  </a:cubicBezTo>
                  <a:cubicBezTo>
                    <a:pt x="17228" y="11876"/>
                    <a:pt x="17355" y="11781"/>
                    <a:pt x="17513" y="11718"/>
                  </a:cubicBezTo>
                  <a:cubicBezTo>
                    <a:pt x="17165" y="11433"/>
                    <a:pt x="16753" y="11148"/>
                    <a:pt x="16342" y="10799"/>
                  </a:cubicBezTo>
                  <a:cubicBezTo>
                    <a:pt x="14125" y="9089"/>
                    <a:pt x="11496" y="6999"/>
                    <a:pt x="9058" y="5004"/>
                  </a:cubicBezTo>
                  <a:lnTo>
                    <a:pt x="8583" y="4592"/>
                  </a:lnTo>
                  <a:cubicBezTo>
                    <a:pt x="6683" y="2692"/>
                    <a:pt x="5067" y="1140"/>
                    <a:pt x="3769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3634740" y="1253046"/>
              <a:ext cx="845643" cy="560301"/>
            </a:xfrm>
            <a:custGeom>
              <a:avLst/>
              <a:gdLst/>
              <a:ahLst/>
              <a:cxnLst/>
              <a:rect l="l" t="t" r="r" b="b"/>
              <a:pathLst>
                <a:path w="28344" h="18780" extrusionOk="0">
                  <a:moveTo>
                    <a:pt x="10768" y="887"/>
                  </a:moveTo>
                  <a:lnTo>
                    <a:pt x="10768" y="887"/>
                  </a:lnTo>
                  <a:cubicBezTo>
                    <a:pt x="11116" y="1077"/>
                    <a:pt x="11464" y="1299"/>
                    <a:pt x="11844" y="1552"/>
                  </a:cubicBezTo>
                  <a:cubicBezTo>
                    <a:pt x="12636" y="2280"/>
                    <a:pt x="13650" y="3230"/>
                    <a:pt x="15011" y="4465"/>
                  </a:cubicBezTo>
                  <a:lnTo>
                    <a:pt x="10768" y="887"/>
                  </a:lnTo>
                  <a:close/>
                  <a:moveTo>
                    <a:pt x="3484" y="6904"/>
                  </a:moveTo>
                  <a:cubicBezTo>
                    <a:pt x="4719" y="7854"/>
                    <a:pt x="6081" y="8899"/>
                    <a:pt x="7474" y="10008"/>
                  </a:cubicBezTo>
                  <a:lnTo>
                    <a:pt x="7822" y="10356"/>
                  </a:lnTo>
                  <a:cubicBezTo>
                    <a:pt x="6239" y="9152"/>
                    <a:pt x="4719" y="7949"/>
                    <a:pt x="3484" y="6904"/>
                  </a:cubicBezTo>
                  <a:close/>
                  <a:moveTo>
                    <a:pt x="7316" y="9216"/>
                  </a:moveTo>
                  <a:lnTo>
                    <a:pt x="9374" y="10926"/>
                  </a:lnTo>
                  <a:cubicBezTo>
                    <a:pt x="8804" y="10483"/>
                    <a:pt x="8266" y="10039"/>
                    <a:pt x="7759" y="9628"/>
                  </a:cubicBezTo>
                  <a:cubicBezTo>
                    <a:pt x="7601" y="9501"/>
                    <a:pt x="7442" y="9342"/>
                    <a:pt x="7316" y="9216"/>
                  </a:cubicBezTo>
                  <a:close/>
                  <a:moveTo>
                    <a:pt x="4624" y="5479"/>
                  </a:moveTo>
                  <a:lnTo>
                    <a:pt x="12161" y="11781"/>
                  </a:lnTo>
                  <a:cubicBezTo>
                    <a:pt x="9216" y="9501"/>
                    <a:pt x="6461" y="7221"/>
                    <a:pt x="4624" y="5479"/>
                  </a:cubicBezTo>
                  <a:close/>
                  <a:moveTo>
                    <a:pt x="7284" y="4782"/>
                  </a:moveTo>
                  <a:lnTo>
                    <a:pt x="13935" y="10736"/>
                  </a:lnTo>
                  <a:cubicBezTo>
                    <a:pt x="14536" y="11401"/>
                    <a:pt x="15138" y="12066"/>
                    <a:pt x="15740" y="12699"/>
                  </a:cubicBezTo>
                  <a:cubicBezTo>
                    <a:pt x="15993" y="12984"/>
                    <a:pt x="16215" y="13238"/>
                    <a:pt x="16468" y="13523"/>
                  </a:cubicBezTo>
                  <a:lnTo>
                    <a:pt x="12478" y="10039"/>
                  </a:lnTo>
                  <a:cubicBezTo>
                    <a:pt x="10578" y="8139"/>
                    <a:pt x="8773" y="6334"/>
                    <a:pt x="7284" y="4782"/>
                  </a:cubicBezTo>
                  <a:close/>
                  <a:moveTo>
                    <a:pt x="14536" y="1837"/>
                  </a:moveTo>
                  <a:lnTo>
                    <a:pt x="27869" y="13554"/>
                  </a:lnTo>
                  <a:cubicBezTo>
                    <a:pt x="22359" y="9089"/>
                    <a:pt x="17292" y="4814"/>
                    <a:pt x="14536" y="1837"/>
                  </a:cubicBezTo>
                  <a:close/>
                  <a:moveTo>
                    <a:pt x="9153" y="11939"/>
                  </a:moveTo>
                  <a:lnTo>
                    <a:pt x="9153" y="11939"/>
                  </a:lnTo>
                  <a:cubicBezTo>
                    <a:pt x="9469" y="12161"/>
                    <a:pt x="9786" y="12414"/>
                    <a:pt x="10103" y="12636"/>
                  </a:cubicBezTo>
                  <a:cubicBezTo>
                    <a:pt x="10483" y="13016"/>
                    <a:pt x="10831" y="13364"/>
                    <a:pt x="11211" y="13713"/>
                  </a:cubicBezTo>
                  <a:cubicBezTo>
                    <a:pt x="10514" y="13143"/>
                    <a:pt x="9849" y="12541"/>
                    <a:pt x="9153" y="11939"/>
                  </a:cubicBezTo>
                  <a:close/>
                  <a:moveTo>
                    <a:pt x="13143" y="0"/>
                  </a:moveTo>
                  <a:cubicBezTo>
                    <a:pt x="13080" y="32"/>
                    <a:pt x="13048" y="32"/>
                    <a:pt x="12985" y="63"/>
                  </a:cubicBezTo>
                  <a:cubicBezTo>
                    <a:pt x="12731" y="127"/>
                    <a:pt x="12509" y="190"/>
                    <a:pt x="12288" y="285"/>
                  </a:cubicBezTo>
                  <a:cubicBezTo>
                    <a:pt x="13111" y="1140"/>
                    <a:pt x="14125" y="2217"/>
                    <a:pt x="15296" y="3452"/>
                  </a:cubicBezTo>
                  <a:cubicBezTo>
                    <a:pt x="14980" y="3199"/>
                    <a:pt x="14631" y="2945"/>
                    <a:pt x="14315" y="2724"/>
                  </a:cubicBezTo>
                  <a:cubicBezTo>
                    <a:pt x="13460" y="1964"/>
                    <a:pt x="12604" y="1204"/>
                    <a:pt x="11781" y="475"/>
                  </a:cubicBezTo>
                  <a:cubicBezTo>
                    <a:pt x="11781" y="507"/>
                    <a:pt x="11749" y="507"/>
                    <a:pt x="11718" y="507"/>
                  </a:cubicBezTo>
                  <a:cubicBezTo>
                    <a:pt x="11433" y="665"/>
                    <a:pt x="11148" y="760"/>
                    <a:pt x="10831" y="855"/>
                  </a:cubicBezTo>
                  <a:cubicBezTo>
                    <a:pt x="10831" y="855"/>
                    <a:pt x="10799" y="855"/>
                    <a:pt x="10768" y="887"/>
                  </a:cubicBezTo>
                  <a:cubicBezTo>
                    <a:pt x="10514" y="950"/>
                    <a:pt x="10261" y="1045"/>
                    <a:pt x="10039" y="1109"/>
                  </a:cubicBezTo>
                  <a:cubicBezTo>
                    <a:pt x="11844" y="2502"/>
                    <a:pt x="14568" y="4687"/>
                    <a:pt x="17830" y="7411"/>
                  </a:cubicBezTo>
                  <a:lnTo>
                    <a:pt x="20015" y="9247"/>
                  </a:lnTo>
                  <a:cubicBezTo>
                    <a:pt x="21472" y="10483"/>
                    <a:pt x="23024" y="11781"/>
                    <a:pt x="24639" y="13174"/>
                  </a:cubicBezTo>
                  <a:cubicBezTo>
                    <a:pt x="23847" y="12573"/>
                    <a:pt x="23055" y="11971"/>
                    <a:pt x="22264" y="11401"/>
                  </a:cubicBezTo>
                  <a:cubicBezTo>
                    <a:pt x="19445" y="9279"/>
                    <a:pt x="16563" y="7126"/>
                    <a:pt x="14156" y="5226"/>
                  </a:cubicBezTo>
                  <a:cubicBezTo>
                    <a:pt x="12351" y="3642"/>
                    <a:pt x="10894" y="2280"/>
                    <a:pt x="9818" y="1204"/>
                  </a:cubicBezTo>
                  <a:cubicBezTo>
                    <a:pt x="9691" y="1235"/>
                    <a:pt x="9564" y="1299"/>
                    <a:pt x="9406" y="1362"/>
                  </a:cubicBezTo>
                  <a:cubicBezTo>
                    <a:pt x="9501" y="1457"/>
                    <a:pt x="9596" y="1552"/>
                    <a:pt x="9691" y="1647"/>
                  </a:cubicBezTo>
                  <a:cubicBezTo>
                    <a:pt x="9564" y="1552"/>
                    <a:pt x="9469" y="1457"/>
                    <a:pt x="9374" y="1362"/>
                  </a:cubicBezTo>
                  <a:cubicBezTo>
                    <a:pt x="9216" y="1425"/>
                    <a:pt x="9058" y="1489"/>
                    <a:pt x="8931" y="1552"/>
                  </a:cubicBezTo>
                  <a:cubicBezTo>
                    <a:pt x="10071" y="2597"/>
                    <a:pt x="11749" y="3959"/>
                    <a:pt x="13998" y="5701"/>
                  </a:cubicBezTo>
                  <a:cubicBezTo>
                    <a:pt x="14568" y="6207"/>
                    <a:pt x="15170" y="6746"/>
                    <a:pt x="15771" y="7284"/>
                  </a:cubicBezTo>
                  <a:cubicBezTo>
                    <a:pt x="13016" y="5004"/>
                    <a:pt x="10546" y="3072"/>
                    <a:pt x="8551" y="1710"/>
                  </a:cubicBezTo>
                  <a:cubicBezTo>
                    <a:pt x="8361" y="1805"/>
                    <a:pt x="8171" y="1900"/>
                    <a:pt x="7981" y="1995"/>
                  </a:cubicBezTo>
                  <a:lnTo>
                    <a:pt x="20680" y="13206"/>
                  </a:lnTo>
                  <a:cubicBezTo>
                    <a:pt x="15613" y="9089"/>
                    <a:pt x="10451" y="4941"/>
                    <a:pt x="7189" y="2375"/>
                  </a:cubicBezTo>
                  <a:cubicBezTo>
                    <a:pt x="6809" y="2534"/>
                    <a:pt x="6461" y="2724"/>
                    <a:pt x="6112" y="2882"/>
                  </a:cubicBezTo>
                  <a:cubicBezTo>
                    <a:pt x="7379" y="3927"/>
                    <a:pt x="8804" y="5352"/>
                    <a:pt x="10324" y="6904"/>
                  </a:cubicBezTo>
                  <a:lnTo>
                    <a:pt x="5922" y="2977"/>
                  </a:lnTo>
                  <a:cubicBezTo>
                    <a:pt x="5922" y="2977"/>
                    <a:pt x="5922" y="2977"/>
                    <a:pt x="5891" y="3009"/>
                  </a:cubicBezTo>
                  <a:cubicBezTo>
                    <a:pt x="5669" y="3104"/>
                    <a:pt x="5447" y="3230"/>
                    <a:pt x="5226" y="3325"/>
                  </a:cubicBezTo>
                  <a:cubicBezTo>
                    <a:pt x="5891" y="4022"/>
                    <a:pt x="6682" y="4846"/>
                    <a:pt x="7537" y="5732"/>
                  </a:cubicBezTo>
                  <a:lnTo>
                    <a:pt x="4972" y="3484"/>
                  </a:lnTo>
                  <a:cubicBezTo>
                    <a:pt x="4814" y="3547"/>
                    <a:pt x="4687" y="3610"/>
                    <a:pt x="4529" y="3705"/>
                  </a:cubicBezTo>
                  <a:lnTo>
                    <a:pt x="12066" y="10261"/>
                  </a:lnTo>
                  <a:cubicBezTo>
                    <a:pt x="13143" y="11369"/>
                    <a:pt x="14283" y="12478"/>
                    <a:pt x="15455" y="13586"/>
                  </a:cubicBezTo>
                  <a:cubicBezTo>
                    <a:pt x="14790" y="13016"/>
                    <a:pt x="14061" y="12446"/>
                    <a:pt x="13301" y="11844"/>
                  </a:cubicBezTo>
                  <a:lnTo>
                    <a:pt x="12953" y="11559"/>
                  </a:lnTo>
                  <a:cubicBezTo>
                    <a:pt x="11084" y="9944"/>
                    <a:pt x="9153" y="8266"/>
                    <a:pt x="7284" y="6651"/>
                  </a:cubicBezTo>
                  <a:cubicBezTo>
                    <a:pt x="6271" y="5732"/>
                    <a:pt x="5257" y="4782"/>
                    <a:pt x="4276" y="3832"/>
                  </a:cubicBezTo>
                  <a:cubicBezTo>
                    <a:pt x="3800" y="4085"/>
                    <a:pt x="3357" y="4339"/>
                    <a:pt x="2882" y="4592"/>
                  </a:cubicBezTo>
                  <a:cubicBezTo>
                    <a:pt x="3674" y="5352"/>
                    <a:pt x="4719" y="6366"/>
                    <a:pt x="6144" y="7632"/>
                  </a:cubicBezTo>
                  <a:lnTo>
                    <a:pt x="2977" y="4972"/>
                  </a:lnTo>
                  <a:cubicBezTo>
                    <a:pt x="2882" y="4877"/>
                    <a:pt x="2787" y="4782"/>
                    <a:pt x="2692" y="4719"/>
                  </a:cubicBezTo>
                  <a:cubicBezTo>
                    <a:pt x="2534" y="4782"/>
                    <a:pt x="2407" y="4877"/>
                    <a:pt x="2249" y="4972"/>
                  </a:cubicBezTo>
                  <a:lnTo>
                    <a:pt x="2660" y="5321"/>
                  </a:lnTo>
                  <a:cubicBezTo>
                    <a:pt x="3294" y="5922"/>
                    <a:pt x="3959" y="6556"/>
                    <a:pt x="4656" y="7221"/>
                  </a:cubicBezTo>
                  <a:cubicBezTo>
                    <a:pt x="3642" y="6429"/>
                    <a:pt x="2692" y="5732"/>
                    <a:pt x="1932" y="5131"/>
                  </a:cubicBezTo>
                  <a:cubicBezTo>
                    <a:pt x="1679" y="5289"/>
                    <a:pt x="1425" y="5447"/>
                    <a:pt x="1172" y="5574"/>
                  </a:cubicBezTo>
                  <a:cubicBezTo>
                    <a:pt x="1742" y="6049"/>
                    <a:pt x="2344" y="6524"/>
                    <a:pt x="2977" y="7062"/>
                  </a:cubicBezTo>
                  <a:cubicBezTo>
                    <a:pt x="3800" y="7822"/>
                    <a:pt x="4687" y="8614"/>
                    <a:pt x="5637" y="9469"/>
                  </a:cubicBezTo>
                  <a:cubicBezTo>
                    <a:pt x="3895" y="8076"/>
                    <a:pt x="2280" y="6777"/>
                    <a:pt x="950" y="5732"/>
                  </a:cubicBezTo>
                  <a:cubicBezTo>
                    <a:pt x="855" y="5796"/>
                    <a:pt x="729" y="5827"/>
                    <a:pt x="634" y="5891"/>
                  </a:cubicBezTo>
                  <a:cubicBezTo>
                    <a:pt x="412" y="6017"/>
                    <a:pt x="222" y="6176"/>
                    <a:pt x="0" y="6302"/>
                  </a:cubicBezTo>
                  <a:lnTo>
                    <a:pt x="8361" y="14093"/>
                  </a:lnTo>
                  <a:cubicBezTo>
                    <a:pt x="9121" y="14885"/>
                    <a:pt x="9849" y="15645"/>
                    <a:pt x="10578" y="16405"/>
                  </a:cubicBezTo>
                  <a:cubicBezTo>
                    <a:pt x="11401" y="17260"/>
                    <a:pt x="12193" y="18083"/>
                    <a:pt x="12890" y="18780"/>
                  </a:cubicBezTo>
                  <a:cubicBezTo>
                    <a:pt x="13143" y="18653"/>
                    <a:pt x="13396" y="18526"/>
                    <a:pt x="13650" y="18431"/>
                  </a:cubicBezTo>
                  <a:lnTo>
                    <a:pt x="8678" y="13776"/>
                  </a:lnTo>
                  <a:cubicBezTo>
                    <a:pt x="7917" y="12984"/>
                    <a:pt x="7157" y="12224"/>
                    <a:pt x="6397" y="11464"/>
                  </a:cubicBezTo>
                  <a:lnTo>
                    <a:pt x="6397" y="11464"/>
                  </a:lnTo>
                  <a:lnTo>
                    <a:pt x="14315" y="18115"/>
                  </a:lnTo>
                  <a:cubicBezTo>
                    <a:pt x="14473" y="18020"/>
                    <a:pt x="14600" y="17956"/>
                    <a:pt x="14758" y="17893"/>
                  </a:cubicBezTo>
                  <a:lnTo>
                    <a:pt x="12319" y="15835"/>
                  </a:lnTo>
                  <a:lnTo>
                    <a:pt x="12319" y="15835"/>
                  </a:lnTo>
                  <a:cubicBezTo>
                    <a:pt x="12731" y="16151"/>
                    <a:pt x="13175" y="16468"/>
                    <a:pt x="13555" y="16753"/>
                  </a:cubicBezTo>
                  <a:cubicBezTo>
                    <a:pt x="13586" y="16753"/>
                    <a:pt x="13586" y="16785"/>
                    <a:pt x="13586" y="16785"/>
                  </a:cubicBezTo>
                  <a:cubicBezTo>
                    <a:pt x="13998" y="17165"/>
                    <a:pt x="14410" y="17545"/>
                    <a:pt x="14758" y="17893"/>
                  </a:cubicBezTo>
                  <a:cubicBezTo>
                    <a:pt x="15075" y="17735"/>
                    <a:pt x="15423" y="17608"/>
                    <a:pt x="15740" y="17450"/>
                  </a:cubicBezTo>
                  <a:cubicBezTo>
                    <a:pt x="14726" y="16531"/>
                    <a:pt x="13681" y="15518"/>
                    <a:pt x="12636" y="14473"/>
                  </a:cubicBezTo>
                  <a:lnTo>
                    <a:pt x="12636" y="14473"/>
                  </a:lnTo>
                  <a:cubicBezTo>
                    <a:pt x="13048" y="14790"/>
                    <a:pt x="13460" y="15106"/>
                    <a:pt x="13871" y="15391"/>
                  </a:cubicBezTo>
                  <a:cubicBezTo>
                    <a:pt x="14125" y="15581"/>
                    <a:pt x="14378" y="15771"/>
                    <a:pt x="14631" y="15930"/>
                  </a:cubicBezTo>
                  <a:cubicBezTo>
                    <a:pt x="15138" y="16405"/>
                    <a:pt x="15645" y="16848"/>
                    <a:pt x="16120" y="17291"/>
                  </a:cubicBezTo>
                  <a:cubicBezTo>
                    <a:pt x="16500" y="17133"/>
                    <a:pt x="16880" y="16975"/>
                    <a:pt x="17260" y="16816"/>
                  </a:cubicBezTo>
                  <a:cubicBezTo>
                    <a:pt x="15486" y="15296"/>
                    <a:pt x="13681" y="13713"/>
                    <a:pt x="11971" y="12224"/>
                  </a:cubicBezTo>
                  <a:lnTo>
                    <a:pt x="11971" y="12224"/>
                  </a:lnTo>
                  <a:cubicBezTo>
                    <a:pt x="13618" y="13491"/>
                    <a:pt x="15360" y="14821"/>
                    <a:pt x="17197" y="16183"/>
                  </a:cubicBezTo>
                  <a:cubicBezTo>
                    <a:pt x="17355" y="16341"/>
                    <a:pt x="17545" y="16500"/>
                    <a:pt x="17735" y="16626"/>
                  </a:cubicBezTo>
                  <a:cubicBezTo>
                    <a:pt x="18273" y="16436"/>
                    <a:pt x="18843" y="16215"/>
                    <a:pt x="19413" y="16056"/>
                  </a:cubicBezTo>
                  <a:cubicBezTo>
                    <a:pt x="18748" y="15328"/>
                    <a:pt x="18052" y="14568"/>
                    <a:pt x="17355" y="13808"/>
                  </a:cubicBezTo>
                  <a:lnTo>
                    <a:pt x="17355" y="13808"/>
                  </a:lnTo>
                  <a:lnTo>
                    <a:pt x="19730" y="15930"/>
                  </a:lnTo>
                  <a:cubicBezTo>
                    <a:pt x="19888" y="15898"/>
                    <a:pt x="20078" y="15835"/>
                    <a:pt x="20237" y="15771"/>
                  </a:cubicBezTo>
                  <a:lnTo>
                    <a:pt x="14251" y="10419"/>
                  </a:lnTo>
                  <a:cubicBezTo>
                    <a:pt x="13048" y="9121"/>
                    <a:pt x="11876" y="7854"/>
                    <a:pt x="10736" y="6682"/>
                  </a:cubicBezTo>
                  <a:lnTo>
                    <a:pt x="10736" y="6682"/>
                  </a:lnTo>
                  <a:cubicBezTo>
                    <a:pt x="11338" y="7189"/>
                    <a:pt x="11971" y="7696"/>
                    <a:pt x="12604" y="8234"/>
                  </a:cubicBezTo>
                  <a:cubicBezTo>
                    <a:pt x="15233" y="10451"/>
                    <a:pt x="18337" y="13048"/>
                    <a:pt x="21250" y="15518"/>
                  </a:cubicBezTo>
                  <a:cubicBezTo>
                    <a:pt x="21503" y="15455"/>
                    <a:pt x="21757" y="15391"/>
                    <a:pt x="22010" y="15328"/>
                  </a:cubicBezTo>
                  <a:lnTo>
                    <a:pt x="8297" y="3832"/>
                  </a:lnTo>
                  <a:lnTo>
                    <a:pt x="8297" y="3832"/>
                  </a:lnTo>
                  <a:cubicBezTo>
                    <a:pt x="12953" y="7506"/>
                    <a:pt x="17988" y="11559"/>
                    <a:pt x="22422" y="15233"/>
                  </a:cubicBezTo>
                  <a:cubicBezTo>
                    <a:pt x="22770" y="15170"/>
                    <a:pt x="23087" y="15106"/>
                    <a:pt x="23435" y="15075"/>
                  </a:cubicBezTo>
                  <a:lnTo>
                    <a:pt x="23467" y="15075"/>
                  </a:lnTo>
                  <a:lnTo>
                    <a:pt x="10831" y="3895"/>
                  </a:lnTo>
                  <a:lnTo>
                    <a:pt x="10831" y="3895"/>
                  </a:lnTo>
                  <a:cubicBezTo>
                    <a:pt x="14410" y="6587"/>
                    <a:pt x="19065" y="10578"/>
                    <a:pt x="24005" y="14980"/>
                  </a:cubicBezTo>
                  <a:cubicBezTo>
                    <a:pt x="24195" y="14948"/>
                    <a:pt x="24385" y="14916"/>
                    <a:pt x="24575" y="14885"/>
                  </a:cubicBezTo>
                  <a:cubicBezTo>
                    <a:pt x="23784" y="14188"/>
                    <a:pt x="23024" y="13491"/>
                    <a:pt x="22264" y="12826"/>
                  </a:cubicBezTo>
                  <a:lnTo>
                    <a:pt x="22264" y="12826"/>
                  </a:lnTo>
                  <a:cubicBezTo>
                    <a:pt x="23055" y="13491"/>
                    <a:pt x="23879" y="14188"/>
                    <a:pt x="24702" y="14853"/>
                  </a:cubicBezTo>
                  <a:cubicBezTo>
                    <a:pt x="24892" y="14821"/>
                    <a:pt x="25114" y="14790"/>
                    <a:pt x="25304" y="14790"/>
                  </a:cubicBezTo>
                  <a:cubicBezTo>
                    <a:pt x="23214" y="13048"/>
                    <a:pt x="21218" y="11369"/>
                    <a:pt x="19382" y="9786"/>
                  </a:cubicBezTo>
                  <a:lnTo>
                    <a:pt x="19382" y="9786"/>
                  </a:lnTo>
                  <a:cubicBezTo>
                    <a:pt x="20237" y="10419"/>
                    <a:pt x="21092" y="11084"/>
                    <a:pt x="22010" y="11749"/>
                  </a:cubicBezTo>
                  <a:cubicBezTo>
                    <a:pt x="23277" y="12699"/>
                    <a:pt x="24575" y="13681"/>
                    <a:pt x="25905" y="14695"/>
                  </a:cubicBezTo>
                  <a:cubicBezTo>
                    <a:pt x="26571" y="14600"/>
                    <a:pt x="27267" y="14505"/>
                    <a:pt x="27932" y="14441"/>
                  </a:cubicBezTo>
                  <a:cubicBezTo>
                    <a:pt x="27204" y="13776"/>
                    <a:pt x="26507" y="13111"/>
                    <a:pt x="25779" y="12446"/>
                  </a:cubicBezTo>
                  <a:lnTo>
                    <a:pt x="25779" y="12446"/>
                  </a:lnTo>
                  <a:cubicBezTo>
                    <a:pt x="26507" y="13048"/>
                    <a:pt x="27299" y="13649"/>
                    <a:pt x="28059" y="14283"/>
                  </a:cubicBezTo>
                  <a:cubicBezTo>
                    <a:pt x="28281" y="13998"/>
                    <a:pt x="28344" y="13681"/>
                    <a:pt x="28344" y="13333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44"/>
          <p:cNvGrpSpPr/>
          <p:nvPr/>
        </p:nvGrpSpPr>
        <p:grpSpPr>
          <a:xfrm>
            <a:off x="3048951" y="3632865"/>
            <a:ext cx="1463586" cy="1103298"/>
            <a:chOff x="3048951" y="3632865"/>
            <a:chExt cx="1463586" cy="1103298"/>
          </a:xfrm>
        </p:grpSpPr>
        <p:sp>
          <p:nvSpPr>
            <p:cNvPr id="1524" name="Google Shape;1524;p44"/>
            <p:cNvSpPr/>
            <p:nvPr/>
          </p:nvSpPr>
          <p:spPr>
            <a:xfrm>
              <a:off x="3080127" y="3775680"/>
              <a:ext cx="220182" cy="177638"/>
            </a:xfrm>
            <a:custGeom>
              <a:avLst/>
              <a:gdLst/>
              <a:ahLst/>
              <a:cxnLst/>
              <a:rect l="l" t="t" r="r" b="b"/>
              <a:pathLst>
                <a:path w="7380" h="5954" extrusionOk="0">
                  <a:moveTo>
                    <a:pt x="7379" y="0"/>
                  </a:moveTo>
                  <a:lnTo>
                    <a:pt x="7379" y="0"/>
                  </a:lnTo>
                  <a:cubicBezTo>
                    <a:pt x="6873" y="253"/>
                    <a:pt x="6398" y="507"/>
                    <a:pt x="5891" y="728"/>
                  </a:cubicBezTo>
                  <a:cubicBezTo>
                    <a:pt x="4212" y="2249"/>
                    <a:pt x="2566" y="3737"/>
                    <a:pt x="1014" y="5130"/>
                  </a:cubicBezTo>
                  <a:cubicBezTo>
                    <a:pt x="1616" y="4149"/>
                    <a:pt x="2756" y="2914"/>
                    <a:pt x="4181" y="1584"/>
                  </a:cubicBezTo>
                  <a:lnTo>
                    <a:pt x="4181" y="1584"/>
                  </a:lnTo>
                  <a:cubicBezTo>
                    <a:pt x="3769" y="1837"/>
                    <a:pt x="3389" y="2090"/>
                    <a:pt x="2946" y="2312"/>
                  </a:cubicBezTo>
                  <a:cubicBezTo>
                    <a:pt x="2471" y="2534"/>
                    <a:pt x="1996" y="2819"/>
                    <a:pt x="1552" y="3072"/>
                  </a:cubicBezTo>
                  <a:cubicBezTo>
                    <a:pt x="1394" y="3199"/>
                    <a:pt x="1109" y="3357"/>
                    <a:pt x="856" y="3547"/>
                  </a:cubicBezTo>
                  <a:lnTo>
                    <a:pt x="570" y="3800"/>
                  </a:lnTo>
                  <a:cubicBezTo>
                    <a:pt x="539" y="3800"/>
                    <a:pt x="507" y="3800"/>
                    <a:pt x="475" y="3832"/>
                  </a:cubicBezTo>
                  <a:cubicBezTo>
                    <a:pt x="285" y="3959"/>
                    <a:pt x="127" y="4117"/>
                    <a:pt x="32" y="4275"/>
                  </a:cubicBezTo>
                  <a:cubicBezTo>
                    <a:pt x="0" y="4307"/>
                    <a:pt x="0" y="4339"/>
                    <a:pt x="0" y="4339"/>
                  </a:cubicBezTo>
                  <a:cubicBezTo>
                    <a:pt x="0" y="4339"/>
                    <a:pt x="32" y="4370"/>
                    <a:pt x="64" y="4370"/>
                  </a:cubicBezTo>
                  <a:lnTo>
                    <a:pt x="95" y="4370"/>
                  </a:lnTo>
                  <a:cubicBezTo>
                    <a:pt x="95" y="4402"/>
                    <a:pt x="95" y="4434"/>
                    <a:pt x="127" y="4465"/>
                  </a:cubicBezTo>
                  <a:cubicBezTo>
                    <a:pt x="190" y="4529"/>
                    <a:pt x="222" y="4560"/>
                    <a:pt x="285" y="4560"/>
                  </a:cubicBezTo>
                  <a:cubicBezTo>
                    <a:pt x="317" y="4560"/>
                    <a:pt x="349" y="4560"/>
                    <a:pt x="444" y="4497"/>
                  </a:cubicBezTo>
                  <a:lnTo>
                    <a:pt x="475" y="4497"/>
                  </a:lnTo>
                  <a:lnTo>
                    <a:pt x="539" y="4434"/>
                  </a:lnTo>
                  <a:cubicBezTo>
                    <a:pt x="666" y="4339"/>
                    <a:pt x="824" y="4244"/>
                    <a:pt x="1046" y="4054"/>
                  </a:cubicBezTo>
                  <a:cubicBezTo>
                    <a:pt x="1141" y="3990"/>
                    <a:pt x="1267" y="3927"/>
                    <a:pt x="1394" y="3864"/>
                  </a:cubicBezTo>
                  <a:lnTo>
                    <a:pt x="1394" y="3864"/>
                  </a:lnTo>
                  <a:cubicBezTo>
                    <a:pt x="951" y="4402"/>
                    <a:pt x="602" y="4877"/>
                    <a:pt x="380" y="5320"/>
                  </a:cubicBezTo>
                  <a:cubicBezTo>
                    <a:pt x="412" y="5384"/>
                    <a:pt x="475" y="5479"/>
                    <a:pt x="507" y="5542"/>
                  </a:cubicBezTo>
                  <a:cubicBezTo>
                    <a:pt x="602" y="5669"/>
                    <a:pt x="666" y="5827"/>
                    <a:pt x="761" y="5954"/>
                  </a:cubicBezTo>
                  <a:cubicBezTo>
                    <a:pt x="2059" y="4814"/>
                    <a:pt x="4529" y="2565"/>
                    <a:pt x="7379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3107515" y="3659984"/>
              <a:ext cx="467753" cy="402952"/>
            </a:xfrm>
            <a:custGeom>
              <a:avLst/>
              <a:gdLst/>
              <a:ahLst/>
              <a:cxnLst/>
              <a:rect l="l" t="t" r="r" b="b"/>
              <a:pathLst>
                <a:path w="15678" h="13506" extrusionOk="0">
                  <a:moveTo>
                    <a:pt x="13337" y="0"/>
                  </a:moveTo>
                  <a:cubicBezTo>
                    <a:pt x="13239" y="0"/>
                    <a:pt x="13133" y="14"/>
                    <a:pt x="13017" y="46"/>
                  </a:cubicBezTo>
                  <a:cubicBezTo>
                    <a:pt x="12573" y="141"/>
                    <a:pt x="12003" y="711"/>
                    <a:pt x="11623" y="996"/>
                  </a:cubicBezTo>
                  <a:cubicBezTo>
                    <a:pt x="10578" y="1820"/>
                    <a:pt x="9343" y="2453"/>
                    <a:pt x="8140" y="3023"/>
                  </a:cubicBezTo>
                  <a:cubicBezTo>
                    <a:pt x="7823" y="3340"/>
                    <a:pt x="7538" y="3625"/>
                    <a:pt x="7221" y="3910"/>
                  </a:cubicBezTo>
                  <a:cubicBezTo>
                    <a:pt x="4751" y="6032"/>
                    <a:pt x="2344" y="8122"/>
                    <a:pt x="476" y="9769"/>
                  </a:cubicBezTo>
                  <a:cubicBezTo>
                    <a:pt x="286" y="9864"/>
                    <a:pt x="128" y="9990"/>
                    <a:pt x="1" y="10054"/>
                  </a:cubicBezTo>
                  <a:cubicBezTo>
                    <a:pt x="159" y="10307"/>
                    <a:pt x="318" y="10529"/>
                    <a:pt x="476" y="10750"/>
                  </a:cubicBezTo>
                  <a:lnTo>
                    <a:pt x="4023" y="7773"/>
                  </a:lnTo>
                  <a:lnTo>
                    <a:pt x="4023" y="7773"/>
                  </a:lnTo>
                  <a:cubicBezTo>
                    <a:pt x="2598" y="9008"/>
                    <a:pt x="1426" y="10085"/>
                    <a:pt x="666" y="10877"/>
                  </a:cubicBezTo>
                  <a:cubicBezTo>
                    <a:pt x="666" y="10909"/>
                    <a:pt x="634" y="10940"/>
                    <a:pt x="603" y="10940"/>
                  </a:cubicBezTo>
                  <a:cubicBezTo>
                    <a:pt x="761" y="11162"/>
                    <a:pt x="919" y="11384"/>
                    <a:pt x="1109" y="11605"/>
                  </a:cubicBezTo>
                  <a:cubicBezTo>
                    <a:pt x="2439" y="10529"/>
                    <a:pt x="5543" y="7932"/>
                    <a:pt x="12795" y="1820"/>
                  </a:cubicBezTo>
                  <a:lnTo>
                    <a:pt x="12795" y="1820"/>
                  </a:lnTo>
                  <a:cubicBezTo>
                    <a:pt x="8520" y="5620"/>
                    <a:pt x="3896" y="10085"/>
                    <a:pt x="1648" y="12302"/>
                  </a:cubicBezTo>
                  <a:lnTo>
                    <a:pt x="1964" y="12714"/>
                  </a:lnTo>
                  <a:lnTo>
                    <a:pt x="3421" y="11352"/>
                  </a:lnTo>
                  <a:lnTo>
                    <a:pt x="3421" y="11352"/>
                  </a:lnTo>
                  <a:cubicBezTo>
                    <a:pt x="2883" y="11922"/>
                    <a:pt x="2439" y="12397"/>
                    <a:pt x="2091" y="12840"/>
                  </a:cubicBezTo>
                  <a:cubicBezTo>
                    <a:pt x="2281" y="13062"/>
                    <a:pt x="2471" y="13284"/>
                    <a:pt x="2661" y="13505"/>
                  </a:cubicBezTo>
                  <a:cubicBezTo>
                    <a:pt x="4276" y="11099"/>
                    <a:pt x="10483" y="6190"/>
                    <a:pt x="15677" y="2326"/>
                  </a:cubicBezTo>
                  <a:cubicBezTo>
                    <a:pt x="15582" y="2200"/>
                    <a:pt x="15487" y="2073"/>
                    <a:pt x="15392" y="1978"/>
                  </a:cubicBezTo>
                  <a:cubicBezTo>
                    <a:pt x="12890" y="3815"/>
                    <a:pt x="9945" y="6063"/>
                    <a:pt x="7443" y="8185"/>
                  </a:cubicBezTo>
                  <a:cubicBezTo>
                    <a:pt x="9787" y="6095"/>
                    <a:pt x="12542" y="3751"/>
                    <a:pt x="15139" y="1598"/>
                  </a:cubicBezTo>
                  <a:cubicBezTo>
                    <a:pt x="15044" y="1471"/>
                    <a:pt x="14949" y="1345"/>
                    <a:pt x="14854" y="1218"/>
                  </a:cubicBezTo>
                  <a:cubicBezTo>
                    <a:pt x="12763" y="2960"/>
                    <a:pt x="10483" y="4892"/>
                    <a:pt x="8393" y="6728"/>
                  </a:cubicBezTo>
                  <a:lnTo>
                    <a:pt x="14632" y="901"/>
                  </a:lnTo>
                  <a:cubicBezTo>
                    <a:pt x="14410" y="648"/>
                    <a:pt x="14220" y="395"/>
                    <a:pt x="13967" y="236"/>
                  </a:cubicBezTo>
                  <a:cubicBezTo>
                    <a:pt x="9913" y="3656"/>
                    <a:pt x="5670" y="7235"/>
                    <a:pt x="2914" y="9515"/>
                  </a:cubicBezTo>
                  <a:lnTo>
                    <a:pt x="8963" y="4163"/>
                  </a:lnTo>
                  <a:cubicBezTo>
                    <a:pt x="10515" y="2865"/>
                    <a:pt x="12193" y="1503"/>
                    <a:pt x="13872" y="141"/>
                  </a:cubicBezTo>
                  <a:cubicBezTo>
                    <a:pt x="13703" y="57"/>
                    <a:pt x="13534" y="0"/>
                    <a:pt x="13337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3377750" y="3905100"/>
              <a:ext cx="444094" cy="377980"/>
            </a:xfrm>
            <a:custGeom>
              <a:avLst/>
              <a:gdLst/>
              <a:ahLst/>
              <a:cxnLst/>
              <a:rect l="l" t="t" r="r" b="b"/>
              <a:pathLst>
                <a:path w="14885" h="12669" extrusionOk="0">
                  <a:moveTo>
                    <a:pt x="12795" y="1"/>
                  </a:moveTo>
                  <a:cubicBezTo>
                    <a:pt x="12066" y="761"/>
                    <a:pt x="11338" y="1521"/>
                    <a:pt x="10546" y="2281"/>
                  </a:cubicBezTo>
                  <a:cubicBezTo>
                    <a:pt x="7379" y="5131"/>
                    <a:pt x="3420" y="8488"/>
                    <a:pt x="0" y="11370"/>
                  </a:cubicBezTo>
                  <a:cubicBezTo>
                    <a:pt x="285" y="11623"/>
                    <a:pt x="602" y="11877"/>
                    <a:pt x="887" y="12130"/>
                  </a:cubicBezTo>
                  <a:cubicBezTo>
                    <a:pt x="1204" y="11877"/>
                    <a:pt x="1520" y="11655"/>
                    <a:pt x="1869" y="11402"/>
                  </a:cubicBezTo>
                  <a:lnTo>
                    <a:pt x="1869" y="11402"/>
                  </a:lnTo>
                  <a:cubicBezTo>
                    <a:pt x="1584" y="11687"/>
                    <a:pt x="1299" y="11972"/>
                    <a:pt x="1045" y="12225"/>
                  </a:cubicBezTo>
                  <a:cubicBezTo>
                    <a:pt x="1204" y="12383"/>
                    <a:pt x="1362" y="12510"/>
                    <a:pt x="1552" y="12668"/>
                  </a:cubicBezTo>
                  <a:cubicBezTo>
                    <a:pt x="3135" y="11275"/>
                    <a:pt x="5764" y="9185"/>
                    <a:pt x="8139" y="7253"/>
                  </a:cubicBezTo>
                  <a:cubicBezTo>
                    <a:pt x="10863" y="5099"/>
                    <a:pt x="13143" y="3263"/>
                    <a:pt x="14885" y="1774"/>
                  </a:cubicBezTo>
                  <a:cubicBezTo>
                    <a:pt x="14790" y="1679"/>
                    <a:pt x="14663" y="1584"/>
                    <a:pt x="14568" y="1458"/>
                  </a:cubicBezTo>
                  <a:cubicBezTo>
                    <a:pt x="12509" y="3168"/>
                    <a:pt x="10008" y="5194"/>
                    <a:pt x="7854" y="6905"/>
                  </a:cubicBezTo>
                  <a:cubicBezTo>
                    <a:pt x="5922" y="8456"/>
                    <a:pt x="4371" y="9691"/>
                    <a:pt x="3167" y="10705"/>
                  </a:cubicBezTo>
                  <a:cubicBezTo>
                    <a:pt x="3547" y="10293"/>
                    <a:pt x="3959" y="9881"/>
                    <a:pt x="4402" y="9406"/>
                  </a:cubicBezTo>
                  <a:cubicBezTo>
                    <a:pt x="4592" y="9216"/>
                    <a:pt x="4782" y="9026"/>
                    <a:pt x="4972" y="8805"/>
                  </a:cubicBezTo>
                  <a:cubicBezTo>
                    <a:pt x="6207" y="7760"/>
                    <a:pt x="7506" y="6620"/>
                    <a:pt x="8773" y="5448"/>
                  </a:cubicBezTo>
                  <a:cubicBezTo>
                    <a:pt x="8963" y="5321"/>
                    <a:pt x="9153" y="5163"/>
                    <a:pt x="9374" y="5036"/>
                  </a:cubicBezTo>
                  <a:cubicBezTo>
                    <a:pt x="11369" y="3643"/>
                    <a:pt x="13080" y="2439"/>
                    <a:pt x="14473" y="1394"/>
                  </a:cubicBezTo>
                  <a:cubicBezTo>
                    <a:pt x="14346" y="1267"/>
                    <a:pt x="14251" y="1172"/>
                    <a:pt x="14125" y="1077"/>
                  </a:cubicBezTo>
                  <a:cubicBezTo>
                    <a:pt x="13270" y="1711"/>
                    <a:pt x="12351" y="2376"/>
                    <a:pt x="11369" y="3073"/>
                  </a:cubicBezTo>
                  <a:cubicBezTo>
                    <a:pt x="11401" y="3041"/>
                    <a:pt x="11433" y="3009"/>
                    <a:pt x="11496" y="2946"/>
                  </a:cubicBezTo>
                  <a:cubicBezTo>
                    <a:pt x="12351" y="2218"/>
                    <a:pt x="13175" y="1521"/>
                    <a:pt x="13935" y="887"/>
                  </a:cubicBezTo>
                  <a:cubicBezTo>
                    <a:pt x="13808" y="761"/>
                    <a:pt x="13681" y="634"/>
                    <a:pt x="13523" y="539"/>
                  </a:cubicBezTo>
                  <a:cubicBezTo>
                    <a:pt x="13270" y="349"/>
                    <a:pt x="13048" y="191"/>
                    <a:pt x="12795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3199164" y="3742595"/>
              <a:ext cx="497976" cy="431832"/>
            </a:xfrm>
            <a:custGeom>
              <a:avLst/>
              <a:gdLst/>
              <a:ahLst/>
              <a:cxnLst/>
              <a:rect l="l" t="t" r="r" b="b"/>
              <a:pathLst>
                <a:path w="16691" h="14474" extrusionOk="0">
                  <a:moveTo>
                    <a:pt x="15234" y="2313"/>
                  </a:moveTo>
                  <a:lnTo>
                    <a:pt x="15234" y="2313"/>
                  </a:lnTo>
                  <a:cubicBezTo>
                    <a:pt x="15012" y="2534"/>
                    <a:pt x="14759" y="2788"/>
                    <a:pt x="14505" y="3009"/>
                  </a:cubicBezTo>
                  <a:cubicBezTo>
                    <a:pt x="14759" y="2756"/>
                    <a:pt x="14980" y="2534"/>
                    <a:pt x="15234" y="2313"/>
                  </a:cubicBezTo>
                  <a:close/>
                  <a:moveTo>
                    <a:pt x="11338" y="4561"/>
                  </a:moveTo>
                  <a:lnTo>
                    <a:pt x="8805" y="6683"/>
                  </a:lnTo>
                  <a:cubicBezTo>
                    <a:pt x="9185" y="6303"/>
                    <a:pt x="9596" y="5891"/>
                    <a:pt x="9977" y="5479"/>
                  </a:cubicBezTo>
                  <a:cubicBezTo>
                    <a:pt x="10420" y="5163"/>
                    <a:pt x="10895" y="4878"/>
                    <a:pt x="11338" y="4561"/>
                  </a:cubicBezTo>
                  <a:close/>
                  <a:moveTo>
                    <a:pt x="13618" y="5068"/>
                  </a:moveTo>
                  <a:lnTo>
                    <a:pt x="13618" y="5068"/>
                  </a:lnTo>
                  <a:cubicBezTo>
                    <a:pt x="12922" y="5669"/>
                    <a:pt x="12225" y="6239"/>
                    <a:pt x="11560" y="6809"/>
                  </a:cubicBezTo>
                  <a:cubicBezTo>
                    <a:pt x="11534" y="6835"/>
                    <a:pt x="11508" y="6840"/>
                    <a:pt x="11482" y="6858"/>
                  </a:cubicBezTo>
                  <a:lnTo>
                    <a:pt x="11482" y="6858"/>
                  </a:lnTo>
                  <a:lnTo>
                    <a:pt x="13618" y="5068"/>
                  </a:lnTo>
                  <a:close/>
                  <a:moveTo>
                    <a:pt x="7760" y="5321"/>
                  </a:moveTo>
                  <a:cubicBezTo>
                    <a:pt x="5670" y="7253"/>
                    <a:pt x="3674" y="8995"/>
                    <a:pt x="2059" y="10166"/>
                  </a:cubicBezTo>
                  <a:cubicBezTo>
                    <a:pt x="2218" y="10008"/>
                    <a:pt x="2376" y="9850"/>
                    <a:pt x="2566" y="9691"/>
                  </a:cubicBezTo>
                  <a:lnTo>
                    <a:pt x="7760" y="5321"/>
                  </a:lnTo>
                  <a:close/>
                  <a:moveTo>
                    <a:pt x="1743" y="10926"/>
                  </a:moveTo>
                  <a:lnTo>
                    <a:pt x="1743" y="10926"/>
                  </a:lnTo>
                  <a:cubicBezTo>
                    <a:pt x="1553" y="11116"/>
                    <a:pt x="1331" y="11306"/>
                    <a:pt x="1141" y="11496"/>
                  </a:cubicBezTo>
                  <a:cubicBezTo>
                    <a:pt x="951" y="11623"/>
                    <a:pt x="792" y="11718"/>
                    <a:pt x="602" y="11813"/>
                  </a:cubicBezTo>
                  <a:cubicBezTo>
                    <a:pt x="666" y="11718"/>
                    <a:pt x="729" y="11623"/>
                    <a:pt x="792" y="11560"/>
                  </a:cubicBezTo>
                  <a:cubicBezTo>
                    <a:pt x="1109" y="11370"/>
                    <a:pt x="1426" y="11180"/>
                    <a:pt x="1743" y="10926"/>
                  </a:cubicBezTo>
                  <a:close/>
                  <a:moveTo>
                    <a:pt x="12953" y="1"/>
                  </a:moveTo>
                  <a:cubicBezTo>
                    <a:pt x="12763" y="191"/>
                    <a:pt x="12573" y="381"/>
                    <a:pt x="12383" y="571"/>
                  </a:cubicBezTo>
                  <a:cubicBezTo>
                    <a:pt x="9185" y="3168"/>
                    <a:pt x="5416" y="6334"/>
                    <a:pt x="2788" y="8836"/>
                  </a:cubicBezTo>
                  <a:lnTo>
                    <a:pt x="1" y="11211"/>
                  </a:lnTo>
                  <a:cubicBezTo>
                    <a:pt x="349" y="11623"/>
                    <a:pt x="729" y="12003"/>
                    <a:pt x="1078" y="12383"/>
                  </a:cubicBezTo>
                  <a:cubicBezTo>
                    <a:pt x="1236" y="12193"/>
                    <a:pt x="1426" y="11940"/>
                    <a:pt x="1648" y="11687"/>
                  </a:cubicBezTo>
                  <a:cubicBezTo>
                    <a:pt x="2534" y="11085"/>
                    <a:pt x="3579" y="10230"/>
                    <a:pt x="4719" y="9185"/>
                  </a:cubicBezTo>
                  <a:cubicBezTo>
                    <a:pt x="5765" y="8393"/>
                    <a:pt x="6905" y="7570"/>
                    <a:pt x="8076" y="6778"/>
                  </a:cubicBezTo>
                  <a:lnTo>
                    <a:pt x="8076" y="6778"/>
                  </a:lnTo>
                  <a:cubicBezTo>
                    <a:pt x="5448" y="9438"/>
                    <a:pt x="2883" y="11877"/>
                    <a:pt x="1331" y="12668"/>
                  </a:cubicBezTo>
                  <a:cubicBezTo>
                    <a:pt x="1489" y="12827"/>
                    <a:pt x="1648" y="12985"/>
                    <a:pt x="1806" y="13143"/>
                  </a:cubicBezTo>
                  <a:lnTo>
                    <a:pt x="13428" y="3421"/>
                  </a:lnTo>
                  <a:lnTo>
                    <a:pt x="13428" y="3421"/>
                  </a:lnTo>
                  <a:cubicBezTo>
                    <a:pt x="9058" y="7601"/>
                    <a:pt x="4054" y="12098"/>
                    <a:pt x="1806" y="13143"/>
                  </a:cubicBezTo>
                  <a:cubicBezTo>
                    <a:pt x="1933" y="13270"/>
                    <a:pt x="2028" y="13365"/>
                    <a:pt x="2154" y="13492"/>
                  </a:cubicBezTo>
                  <a:cubicBezTo>
                    <a:pt x="2344" y="13365"/>
                    <a:pt x="2534" y="13270"/>
                    <a:pt x="2756" y="13143"/>
                  </a:cubicBezTo>
                  <a:lnTo>
                    <a:pt x="2756" y="13143"/>
                  </a:lnTo>
                  <a:cubicBezTo>
                    <a:pt x="2566" y="13270"/>
                    <a:pt x="2408" y="13428"/>
                    <a:pt x="2249" y="13587"/>
                  </a:cubicBezTo>
                  <a:cubicBezTo>
                    <a:pt x="2313" y="13650"/>
                    <a:pt x="2408" y="13745"/>
                    <a:pt x="2503" y="13840"/>
                  </a:cubicBezTo>
                  <a:cubicBezTo>
                    <a:pt x="2598" y="13935"/>
                    <a:pt x="2724" y="14030"/>
                    <a:pt x="2819" y="14125"/>
                  </a:cubicBezTo>
                  <a:lnTo>
                    <a:pt x="7601" y="10103"/>
                  </a:lnTo>
                  <a:cubicBezTo>
                    <a:pt x="7651" y="10078"/>
                    <a:pt x="7701" y="10053"/>
                    <a:pt x="7736" y="10028"/>
                  </a:cubicBezTo>
                  <a:lnTo>
                    <a:pt x="7736" y="10028"/>
                  </a:lnTo>
                  <a:cubicBezTo>
                    <a:pt x="5813" y="11635"/>
                    <a:pt x="4081" y="13084"/>
                    <a:pt x="2819" y="14157"/>
                  </a:cubicBezTo>
                  <a:cubicBezTo>
                    <a:pt x="2946" y="14252"/>
                    <a:pt x="3041" y="14347"/>
                    <a:pt x="3168" y="14473"/>
                  </a:cubicBezTo>
                  <a:cubicBezTo>
                    <a:pt x="4751" y="13143"/>
                    <a:pt x="7380" y="10926"/>
                    <a:pt x="11845" y="7158"/>
                  </a:cubicBezTo>
                  <a:cubicBezTo>
                    <a:pt x="13587" y="5954"/>
                    <a:pt x="15265" y="4783"/>
                    <a:pt x="16690" y="3706"/>
                  </a:cubicBezTo>
                  <a:cubicBezTo>
                    <a:pt x="16564" y="3579"/>
                    <a:pt x="16437" y="3484"/>
                    <a:pt x="16342" y="3389"/>
                  </a:cubicBezTo>
                  <a:cubicBezTo>
                    <a:pt x="16120" y="3168"/>
                    <a:pt x="15899" y="2946"/>
                    <a:pt x="15677" y="2756"/>
                  </a:cubicBezTo>
                  <a:lnTo>
                    <a:pt x="13333" y="4719"/>
                  </a:lnTo>
                  <a:cubicBezTo>
                    <a:pt x="14188" y="3928"/>
                    <a:pt x="14917" y="3263"/>
                    <a:pt x="15582" y="2629"/>
                  </a:cubicBezTo>
                  <a:lnTo>
                    <a:pt x="15234" y="2313"/>
                  </a:lnTo>
                  <a:cubicBezTo>
                    <a:pt x="14949" y="2027"/>
                    <a:pt x="14664" y="1742"/>
                    <a:pt x="14379" y="1457"/>
                  </a:cubicBezTo>
                  <a:cubicBezTo>
                    <a:pt x="13777" y="1901"/>
                    <a:pt x="13175" y="2344"/>
                    <a:pt x="12573" y="2756"/>
                  </a:cubicBezTo>
                  <a:cubicBezTo>
                    <a:pt x="13080" y="2249"/>
                    <a:pt x="13587" y="1711"/>
                    <a:pt x="14093" y="1204"/>
                  </a:cubicBezTo>
                  <a:cubicBezTo>
                    <a:pt x="13998" y="1077"/>
                    <a:pt x="13872" y="982"/>
                    <a:pt x="13777" y="856"/>
                  </a:cubicBezTo>
                  <a:cubicBezTo>
                    <a:pt x="13080" y="1584"/>
                    <a:pt x="12320" y="2376"/>
                    <a:pt x="11528" y="3231"/>
                  </a:cubicBezTo>
                  <a:cubicBezTo>
                    <a:pt x="11212" y="3548"/>
                    <a:pt x="10895" y="3864"/>
                    <a:pt x="10578" y="4181"/>
                  </a:cubicBezTo>
                  <a:lnTo>
                    <a:pt x="10452" y="4276"/>
                  </a:lnTo>
                  <a:cubicBezTo>
                    <a:pt x="9470" y="4973"/>
                    <a:pt x="8488" y="5669"/>
                    <a:pt x="7538" y="6366"/>
                  </a:cubicBezTo>
                  <a:cubicBezTo>
                    <a:pt x="8235" y="5669"/>
                    <a:pt x="8931" y="4941"/>
                    <a:pt x="9596" y="4213"/>
                  </a:cubicBezTo>
                  <a:cubicBezTo>
                    <a:pt x="10673" y="3199"/>
                    <a:pt x="11718" y="2154"/>
                    <a:pt x="12700" y="1204"/>
                  </a:cubicBezTo>
                  <a:lnTo>
                    <a:pt x="13460" y="539"/>
                  </a:lnTo>
                  <a:cubicBezTo>
                    <a:pt x="13365" y="476"/>
                    <a:pt x="13270" y="381"/>
                    <a:pt x="13207" y="286"/>
                  </a:cubicBezTo>
                  <a:cubicBezTo>
                    <a:pt x="13112" y="191"/>
                    <a:pt x="13017" y="96"/>
                    <a:pt x="12953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3317277" y="3866375"/>
              <a:ext cx="433711" cy="365688"/>
            </a:xfrm>
            <a:custGeom>
              <a:avLst/>
              <a:gdLst/>
              <a:ahLst/>
              <a:cxnLst/>
              <a:rect l="l" t="t" r="r" b="b"/>
              <a:pathLst>
                <a:path w="14537" h="12257" extrusionOk="0">
                  <a:moveTo>
                    <a:pt x="13238" y="0"/>
                  </a:moveTo>
                  <a:lnTo>
                    <a:pt x="5511" y="6872"/>
                  </a:lnTo>
                  <a:cubicBezTo>
                    <a:pt x="3326" y="8583"/>
                    <a:pt x="1330" y="10071"/>
                    <a:pt x="0" y="11021"/>
                  </a:cubicBezTo>
                  <a:cubicBezTo>
                    <a:pt x="127" y="11116"/>
                    <a:pt x="254" y="11243"/>
                    <a:pt x="380" y="11338"/>
                  </a:cubicBezTo>
                  <a:cubicBezTo>
                    <a:pt x="602" y="11179"/>
                    <a:pt x="824" y="11021"/>
                    <a:pt x="1045" y="10831"/>
                  </a:cubicBezTo>
                  <a:lnTo>
                    <a:pt x="1045" y="10831"/>
                  </a:lnTo>
                  <a:lnTo>
                    <a:pt x="444" y="11369"/>
                  </a:lnTo>
                  <a:lnTo>
                    <a:pt x="792" y="11686"/>
                  </a:lnTo>
                  <a:cubicBezTo>
                    <a:pt x="1045" y="11876"/>
                    <a:pt x="1267" y="12066"/>
                    <a:pt x="1521" y="12256"/>
                  </a:cubicBezTo>
                  <a:lnTo>
                    <a:pt x="7854" y="6809"/>
                  </a:lnTo>
                  <a:cubicBezTo>
                    <a:pt x="10229" y="4846"/>
                    <a:pt x="12636" y="2787"/>
                    <a:pt x="14536" y="1109"/>
                  </a:cubicBezTo>
                  <a:cubicBezTo>
                    <a:pt x="14378" y="982"/>
                    <a:pt x="14220" y="855"/>
                    <a:pt x="14061" y="729"/>
                  </a:cubicBezTo>
                  <a:lnTo>
                    <a:pt x="11275" y="3072"/>
                  </a:lnTo>
                  <a:cubicBezTo>
                    <a:pt x="12193" y="2249"/>
                    <a:pt x="13111" y="1425"/>
                    <a:pt x="13966" y="665"/>
                  </a:cubicBezTo>
                  <a:cubicBezTo>
                    <a:pt x="13745" y="475"/>
                    <a:pt x="13491" y="285"/>
                    <a:pt x="13270" y="64"/>
                  </a:cubicBezTo>
                  <a:cubicBezTo>
                    <a:pt x="13270" y="64"/>
                    <a:pt x="13238" y="32"/>
                    <a:pt x="13238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4248871" y="4457832"/>
              <a:ext cx="231490" cy="236234"/>
            </a:xfrm>
            <a:custGeom>
              <a:avLst/>
              <a:gdLst/>
              <a:ahLst/>
              <a:cxnLst/>
              <a:rect l="l" t="t" r="r" b="b"/>
              <a:pathLst>
                <a:path w="7759" h="7918" extrusionOk="0">
                  <a:moveTo>
                    <a:pt x="7759" y="0"/>
                  </a:moveTo>
                  <a:cubicBezTo>
                    <a:pt x="4592" y="2850"/>
                    <a:pt x="2090" y="5320"/>
                    <a:pt x="760" y="7062"/>
                  </a:cubicBezTo>
                  <a:lnTo>
                    <a:pt x="0" y="7727"/>
                  </a:lnTo>
                  <a:cubicBezTo>
                    <a:pt x="63" y="7727"/>
                    <a:pt x="95" y="7759"/>
                    <a:pt x="158" y="7759"/>
                  </a:cubicBezTo>
                  <a:cubicBezTo>
                    <a:pt x="348" y="7822"/>
                    <a:pt x="507" y="7854"/>
                    <a:pt x="697" y="7917"/>
                  </a:cubicBezTo>
                  <a:cubicBezTo>
                    <a:pt x="728" y="7822"/>
                    <a:pt x="792" y="7759"/>
                    <a:pt x="855" y="7664"/>
                  </a:cubicBezTo>
                  <a:lnTo>
                    <a:pt x="7759" y="1869"/>
                  </a:lnTo>
                  <a:lnTo>
                    <a:pt x="7759" y="918"/>
                  </a:lnTo>
                  <a:lnTo>
                    <a:pt x="3420" y="4719"/>
                  </a:lnTo>
                  <a:cubicBezTo>
                    <a:pt x="4592" y="3515"/>
                    <a:pt x="6081" y="2122"/>
                    <a:pt x="7759" y="602"/>
                  </a:cubicBezTo>
                  <a:lnTo>
                    <a:pt x="7759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4145884" y="4371851"/>
              <a:ext cx="334480" cy="303303"/>
            </a:xfrm>
            <a:custGeom>
              <a:avLst/>
              <a:gdLst/>
              <a:ahLst/>
              <a:cxnLst/>
              <a:rect l="l" t="t" r="r" b="b"/>
              <a:pathLst>
                <a:path w="11211" h="10166" extrusionOk="0">
                  <a:moveTo>
                    <a:pt x="11211" y="0"/>
                  </a:moveTo>
                  <a:lnTo>
                    <a:pt x="9944" y="1140"/>
                  </a:lnTo>
                  <a:cubicBezTo>
                    <a:pt x="6017" y="4022"/>
                    <a:pt x="2945" y="6619"/>
                    <a:pt x="1520" y="8551"/>
                  </a:cubicBezTo>
                  <a:lnTo>
                    <a:pt x="0" y="9881"/>
                  </a:lnTo>
                  <a:cubicBezTo>
                    <a:pt x="380" y="9976"/>
                    <a:pt x="760" y="10071"/>
                    <a:pt x="1172" y="10166"/>
                  </a:cubicBezTo>
                  <a:cubicBezTo>
                    <a:pt x="1172" y="10071"/>
                    <a:pt x="1204" y="9976"/>
                    <a:pt x="1235" y="9881"/>
                  </a:cubicBezTo>
                  <a:cubicBezTo>
                    <a:pt x="3674" y="7949"/>
                    <a:pt x="7221" y="5036"/>
                    <a:pt x="11211" y="1679"/>
                  </a:cubicBezTo>
                  <a:lnTo>
                    <a:pt x="11211" y="1077"/>
                  </a:lnTo>
                  <a:cubicBezTo>
                    <a:pt x="7537" y="4180"/>
                    <a:pt x="4307" y="6872"/>
                    <a:pt x="1900" y="8804"/>
                  </a:cubicBezTo>
                  <a:lnTo>
                    <a:pt x="10198" y="1520"/>
                  </a:lnTo>
                  <a:cubicBezTo>
                    <a:pt x="10514" y="1267"/>
                    <a:pt x="10863" y="1014"/>
                    <a:pt x="11211" y="760"/>
                  </a:cubicBezTo>
                  <a:lnTo>
                    <a:pt x="11211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4099582" y="4315167"/>
              <a:ext cx="380784" cy="342983"/>
            </a:xfrm>
            <a:custGeom>
              <a:avLst/>
              <a:gdLst/>
              <a:ahLst/>
              <a:cxnLst/>
              <a:rect l="l" t="t" r="r" b="b"/>
              <a:pathLst>
                <a:path w="12763" h="11496" extrusionOk="0">
                  <a:moveTo>
                    <a:pt x="12763" y="0"/>
                  </a:moveTo>
                  <a:lnTo>
                    <a:pt x="0" y="11337"/>
                  </a:lnTo>
                  <a:cubicBezTo>
                    <a:pt x="127" y="11369"/>
                    <a:pt x="254" y="11401"/>
                    <a:pt x="380" y="11433"/>
                  </a:cubicBezTo>
                  <a:cubicBezTo>
                    <a:pt x="444" y="11464"/>
                    <a:pt x="475" y="11464"/>
                    <a:pt x="539" y="11496"/>
                  </a:cubicBezTo>
                  <a:cubicBezTo>
                    <a:pt x="4371" y="8171"/>
                    <a:pt x="8551" y="4529"/>
                    <a:pt x="12763" y="918"/>
                  </a:cubicBezTo>
                  <a:lnTo>
                    <a:pt x="12763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4"/>
            <p:cNvSpPr/>
            <p:nvPr/>
          </p:nvSpPr>
          <p:spPr>
            <a:xfrm>
              <a:off x="4281927" y="4538115"/>
              <a:ext cx="198433" cy="163496"/>
            </a:xfrm>
            <a:custGeom>
              <a:avLst/>
              <a:gdLst/>
              <a:ahLst/>
              <a:cxnLst/>
              <a:rect l="l" t="t" r="r" b="b"/>
              <a:pathLst>
                <a:path w="6651" h="5480" extrusionOk="0">
                  <a:moveTo>
                    <a:pt x="6651" y="1"/>
                  </a:moveTo>
                  <a:lnTo>
                    <a:pt x="697" y="4973"/>
                  </a:lnTo>
                  <a:cubicBezTo>
                    <a:pt x="476" y="5100"/>
                    <a:pt x="222" y="5226"/>
                    <a:pt x="1" y="5353"/>
                  </a:cubicBezTo>
                  <a:cubicBezTo>
                    <a:pt x="159" y="5385"/>
                    <a:pt x="286" y="5416"/>
                    <a:pt x="444" y="5448"/>
                  </a:cubicBezTo>
                  <a:cubicBezTo>
                    <a:pt x="571" y="5448"/>
                    <a:pt x="697" y="5480"/>
                    <a:pt x="792" y="5480"/>
                  </a:cubicBezTo>
                  <a:lnTo>
                    <a:pt x="1077" y="5258"/>
                  </a:lnTo>
                  <a:cubicBezTo>
                    <a:pt x="2661" y="4308"/>
                    <a:pt x="4529" y="2851"/>
                    <a:pt x="6619" y="1014"/>
                  </a:cubicBezTo>
                  <a:cubicBezTo>
                    <a:pt x="6619" y="698"/>
                    <a:pt x="6619" y="349"/>
                    <a:pt x="6651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4"/>
            <p:cNvSpPr/>
            <p:nvPr/>
          </p:nvSpPr>
          <p:spPr>
            <a:xfrm>
              <a:off x="4340491" y="4605212"/>
              <a:ext cx="138942" cy="102066"/>
            </a:xfrm>
            <a:custGeom>
              <a:avLst/>
              <a:gdLst/>
              <a:ahLst/>
              <a:cxnLst/>
              <a:rect l="l" t="t" r="r" b="b"/>
              <a:pathLst>
                <a:path w="4657" h="3421" extrusionOk="0">
                  <a:moveTo>
                    <a:pt x="4625" y="0"/>
                  </a:moveTo>
                  <a:cubicBezTo>
                    <a:pt x="2693" y="1425"/>
                    <a:pt x="1078" y="2566"/>
                    <a:pt x="1" y="3357"/>
                  </a:cubicBezTo>
                  <a:lnTo>
                    <a:pt x="666" y="3421"/>
                  </a:lnTo>
                  <a:cubicBezTo>
                    <a:pt x="1711" y="2692"/>
                    <a:pt x="3041" y="1711"/>
                    <a:pt x="4656" y="570"/>
                  </a:cubicBezTo>
                  <a:cubicBezTo>
                    <a:pt x="4656" y="380"/>
                    <a:pt x="4625" y="190"/>
                    <a:pt x="4625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4"/>
            <p:cNvSpPr/>
            <p:nvPr/>
          </p:nvSpPr>
          <p:spPr>
            <a:xfrm>
              <a:off x="4388703" y="4623172"/>
              <a:ext cx="95442" cy="86939"/>
            </a:xfrm>
            <a:custGeom>
              <a:avLst/>
              <a:gdLst/>
              <a:ahLst/>
              <a:cxnLst/>
              <a:rect l="l" t="t" r="r" b="b"/>
              <a:pathLst>
                <a:path w="3199" h="2914" extrusionOk="0">
                  <a:moveTo>
                    <a:pt x="3040" y="0"/>
                  </a:moveTo>
                  <a:cubicBezTo>
                    <a:pt x="1394" y="1552"/>
                    <a:pt x="475" y="2407"/>
                    <a:pt x="0" y="2914"/>
                  </a:cubicBezTo>
                  <a:cubicBezTo>
                    <a:pt x="507" y="2914"/>
                    <a:pt x="982" y="2882"/>
                    <a:pt x="1489" y="2819"/>
                  </a:cubicBezTo>
                  <a:cubicBezTo>
                    <a:pt x="2027" y="2502"/>
                    <a:pt x="2597" y="2090"/>
                    <a:pt x="3199" y="1679"/>
                  </a:cubicBezTo>
                  <a:cubicBezTo>
                    <a:pt x="3199" y="1457"/>
                    <a:pt x="3199" y="1267"/>
                    <a:pt x="3167" y="1045"/>
                  </a:cubicBezTo>
                  <a:cubicBezTo>
                    <a:pt x="2407" y="1615"/>
                    <a:pt x="1774" y="2090"/>
                    <a:pt x="1267" y="2470"/>
                  </a:cubicBezTo>
                  <a:cubicBezTo>
                    <a:pt x="1077" y="2597"/>
                    <a:pt x="887" y="2724"/>
                    <a:pt x="697" y="2819"/>
                  </a:cubicBezTo>
                  <a:cubicBezTo>
                    <a:pt x="1235" y="2280"/>
                    <a:pt x="2059" y="1520"/>
                    <a:pt x="3104" y="570"/>
                  </a:cubicBezTo>
                  <a:cubicBezTo>
                    <a:pt x="3072" y="380"/>
                    <a:pt x="3072" y="190"/>
                    <a:pt x="3040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4"/>
            <p:cNvSpPr/>
            <p:nvPr/>
          </p:nvSpPr>
          <p:spPr>
            <a:xfrm>
              <a:off x="4048566" y="4276412"/>
              <a:ext cx="431802" cy="366642"/>
            </a:xfrm>
            <a:custGeom>
              <a:avLst/>
              <a:gdLst/>
              <a:ahLst/>
              <a:cxnLst/>
              <a:rect l="l" t="t" r="r" b="b"/>
              <a:pathLst>
                <a:path w="14473" h="12289" extrusionOk="0">
                  <a:moveTo>
                    <a:pt x="14473" y="1"/>
                  </a:moveTo>
                  <a:lnTo>
                    <a:pt x="0" y="12130"/>
                  </a:lnTo>
                  <a:cubicBezTo>
                    <a:pt x="190" y="12161"/>
                    <a:pt x="349" y="12225"/>
                    <a:pt x="539" y="12288"/>
                  </a:cubicBezTo>
                  <a:lnTo>
                    <a:pt x="14473" y="602"/>
                  </a:lnTo>
                  <a:cubicBezTo>
                    <a:pt x="14473" y="381"/>
                    <a:pt x="14473" y="191"/>
                    <a:pt x="14473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4"/>
            <p:cNvSpPr/>
            <p:nvPr/>
          </p:nvSpPr>
          <p:spPr>
            <a:xfrm>
              <a:off x="3580890" y="4059102"/>
              <a:ext cx="433711" cy="368522"/>
            </a:xfrm>
            <a:custGeom>
              <a:avLst/>
              <a:gdLst/>
              <a:ahLst/>
              <a:cxnLst/>
              <a:rect l="l" t="t" r="r" b="b"/>
              <a:pathLst>
                <a:path w="14537" h="12352" extrusionOk="0">
                  <a:moveTo>
                    <a:pt x="13934" y="1"/>
                  </a:moveTo>
                  <a:lnTo>
                    <a:pt x="0" y="11687"/>
                  </a:lnTo>
                  <a:cubicBezTo>
                    <a:pt x="63" y="11718"/>
                    <a:pt x="95" y="11750"/>
                    <a:pt x="158" y="11782"/>
                  </a:cubicBezTo>
                  <a:cubicBezTo>
                    <a:pt x="222" y="11845"/>
                    <a:pt x="317" y="11877"/>
                    <a:pt x="412" y="11940"/>
                  </a:cubicBezTo>
                  <a:lnTo>
                    <a:pt x="6651" y="6715"/>
                  </a:lnTo>
                  <a:lnTo>
                    <a:pt x="602" y="12067"/>
                  </a:lnTo>
                  <a:lnTo>
                    <a:pt x="1013" y="12352"/>
                  </a:lnTo>
                  <a:lnTo>
                    <a:pt x="14536" y="317"/>
                  </a:lnTo>
                  <a:cubicBezTo>
                    <a:pt x="14346" y="191"/>
                    <a:pt x="14124" y="96"/>
                    <a:pt x="13934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3448606" y="3959905"/>
              <a:ext cx="522530" cy="435591"/>
            </a:xfrm>
            <a:custGeom>
              <a:avLst/>
              <a:gdLst/>
              <a:ahLst/>
              <a:cxnLst/>
              <a:rect l="l" t="t" r="r" b="b"/>
              <a:pathLst>
                <a:path w="17514" h="14600" extrusionOk="0">
                  <a:moveTo>
                    <a:pt x="13840" y="2629"/>
                  </a:moveTo>
                  <a:lnTo>
                    <a:pt x="13840" y="2629"/>
                  </a:lnTo>
                  <a:cubicBezTo>
                    <a:pt x="13681" y="2756"/>
                    <a:pt x="13555" y="2882"/>
                    <a:pt x="13428" y="3009"/>
                  </a:cubicBezTo>
                  <a:lnTo>
                    <a:pt x="7189" y="8741"/>
                  </a:lnTo>
                  <a:cubicBezTo>
                    <a:pt x="6683" y="9185"/>
                    <a:pt x="6176" y="9628"/>
                    <a:pt x="5701" y="10040"/>
                  </a:cubicBezTo>
                  <a:cubicBezTo>
                    <a:pt x="7664" y="8044"/>
                    <a:pt x="9754" y="5986"/>
                    <a:pt x="11750" y="4181"/>
                  </a:cubicBezTo>
                  <a:cubicBezTo>
                    <a:pt x="12478" y="3611"/>
                    <a:pt x="13175" y="3104"/>
                    <a:pt x="13840" y="2629"/>
                  </a:cubicBezTo>
                  <a:close/>
                  <a:moveTo>
                    <a:pt x="11116" y="6746"/>
                  </a:moveTo>
                  <a:lnTo>
                    <a:pt x="11116" y="6746"/>
                  </a:lnTo>
                  <a:cubicBezTo>
                    <a:pt x="11053" y="6841"/>
                    <a:pt x="10958" y="6936"/>
                    <a:pt x="10895" y="6999"/>
                  </a:cubicBezTo>
                  <a:cubicBezTo>
                    <a:pt x="10071" y="7823"/>
                    <a:pt x="9248" y="8678"/>
                    <a:pt x="8424" y="9501"/>
                  </a:cubicBezTo>
                  <a:cubicBezTo>
                    <a:pt x="7918" y="9913"/>
                    <a:pt x="7443" y="10325"/>
                    <a:pt x="6936" y="10736"/>
                  </a:cubicBezTo>
                  <a:cubicBezTo>
                    <a:pt x="8298" y="9438"/>
                    <a:pt x="9723" y="8076"/>
                    <a:pt x="11116" y="6746"/>
                  </a:cubicBezTo>
                  <a:close/>
                  <a:moveTo>
                    <a:pt x="12573" y="1"/>
                  </a:moveTo>
                  <a:cubicBezTo>
                    <a:pt x="6714" y="6049"/>
                    <a:pt x="2502" y="9913"/>
                    <a:pt x="0" y="11496"/>
                  </a:cubicBezTo>
                  <a:cubicBezTo>
                    <a:pt x="222" y="11686"/>
                    <a:pt x="412" y="11845"/>
                    <a:pt x="602" y="12035"/>
                  </a:cubicBezTo>
                  <a:cubicBezTo>
                    <a:pt x="634" y="12066"/>
                    <a:pt x="697" y="12098"/>
                    <a:pt x="729" y="12130"/>
                  </a:cubicBezTo>
                  <a:cubicBezTo>
                    <a:pt x="919" y="11971"/>
                    <a:pt x="1140" y="11781"/>
                    <a:pt x="1362" y="11592"/>
                  </a:cubicBezTo>
                  <a:lnTo>
                    <a:pt x="1362" y="11592"/>
                  </a:lnTo>
                  <a:cubicBezTo>
                    <a:pt x="1140" y="11781"/>
                    <a:pt x="950" y="11971"/>
                    <a:pt x="729" y="12161"/>
                  </a:cubicBezTo>
                  <a:cubicBezTo>
                    <a:pt x="855" y="12256"/>
                    <a:pt x="982" y="12351"/>
                    <a:pt x="1077" y="12446"/>
                  </a:cubicBezTo>
                  <a:cubicBezTo>
                    <a:pt x="2882" y="10831"/>
                    <a:pt x="5827" y="8583"/>
                    <a:pt x="8709" y="6429"/>
                  </a:cubicBezTo>
                  <a:lnTo>
                    <a:pt x="8709" y="6429"/>
                  </a:lnTo>
                  <a:cubicBezTo>
                    <a:pt x="6303" y="8773"/>
                    <a:pt x="4054" y="11116"/>
                    <a:pt x="2502" y="12731"/>
                  </a:cubicBezTo>
                  <a:cubicBezTo>
                    <a:pt x="2312" y="12890"/>
                    <a:pt x="2122" y="13048"/>
                    <a:pt x="1932" y="13175"/>
                  </a:cubicBezTo>
                  <a:cubicBezTo>
                    <a:pt x="2091" y="13301"/>
                    <a:pt x="2217" y="13396"/>
                    <a:pt x="2344" y="13523"/>
                  </a:cubicBezTo>
                  <a:cubicBezTo>
                    <a:pt x="2407" y="13586"/>
                    <a:pt x="2502" y="13650"/>
                    <a:pt x="2566" y="13713"/>
                  </a:cubicBezTo>
                  <a:cubicBezTo>
                    <a:pt x="4276" y="12130"/>
                    <a:pt x="6778" y="9945"/>
                    <a:pt x="9533" y="7664"/>
                  </a:cubicBezTo>
                  <a:lnTo>
                    <a:pt x="9533" y="7664"/>
                  </a:lnTo>
                  <a:cubicBezTo>
                    <a:pt x="6936" y="10103"/>
                    <a:pt x="4561" y="12510"/>
                    <a:pt x="3009" y="14062"/>
                  </a:cubicBezTo>
                  <a:cubicBezTo>
                    <a:pt x="3262" y="14252"/>
                    <a:pt x="3516" y="14442"/>
                    <a:pt x="3801" y="14600"/>
                  </a:cubicBezTo>
                  <a:cubicBezTo>
                    <a:pt x="5099" y="13460"/>
                    <a:pt x="6714" y="11908"/>
                    <a:pt x="8583" y="10008"/>
                  </a:cubicBezTo>
                  <a:lnTo>
                    <a:pt x="9058" y="9596"/>
                  </a:lnTo>
                  <a:cubicBezTo>
                    <a:pt x="11496" y="7569"/>
                    <a:pt x="14156" y="5511"/>
                    <a:pt x="16373" y="3801"/>
                  </a:cubicBezTo>
                  <a:cubicBezTo>
                    <a:pt x="16785" y="3452"/>
                    <a:pt x="17165" y="3167"/>
                    <a:pt x="17513" y="2882"/>
                  </a:cubicBezTo>
                  <a:cubicBezTo>
                    <a:pt x="17387" y="2787"/>
                    <a:pt x="17228" y="2724"/>
                    <a:pt x="17070" y="2661"/>
                  </a:cubicBezTo>
                  <a:cubicBezTo>
                    <a:pt x="16753" y="2914"/>
                    <a:pt x="16405" y="3167"/>
                    <a:pt x="16088" y="3421"/>
                  </a:cubicBezTo>
                  <a:cubicBezTo>
                    <a:pt x="16059" y="3436"/>
                    <a:pt x="16043" y="3444"/>
                    <a:pt x="16031" y="3451"/>
                  </a:cubicBezTo>
                  <a:lnTo>
                    <a:pt x="16031" y="3451"/>
                  </a:lnTo>
                  <a:lnTo>
                    <a:pt x="17007" y="2597"/>
                  </a:lnTo>
                  <a:cubicBezTo>
                    <a:pt x="16848" y="2502"/>
                    <a:pt x="16722" y="2439"/>
                    <a:pt x="16563" y="2344"/>
                  </a:cubicBezTo>
                  <a:lnTo>
                    <a:pt x="13048" y="5448"/>
                  </a:lnTo>
                  <a:cubicBezTo>
                    <a:pt x="14188" y="4308"/>
                    <a:pt x="15297" y="3199"/>
                    <a:pt x="16310" y="2217"/>
                  </a:cubicBezTo>
                  <a:cubicBezTo>
                    <a:pt x="16120" y="2122"/>
                    <a:pt x="15962" y="2027"/>
                    <a:pt x="15772" y="1901"/>
                  </a:cubicBezTo>
                  <a:cubicBezTo>
                    <a:pt x="14758" y="2724"/>
                    <a:pt x="13618" y="3674"/>
                    <a:pt x="12415" y="4624"/>
                  </a:cubicBezTo>
                  <a:cubicBezTo>
                    <a:pt x="12605" y="4466"/>
                    <a:pt x="12795" y="4276"/>
                    <a:pt x="12953" y="4117"/>
                  </a:cubicBezTo>
                  <a:cubicBezTo>
                    <a:pt x="13776" y="3357"/>
                    <a:pt x="14600" y="2597"/>
                    <a:pt x="15392" y="1837"/>
                  </a:cubicBezTo>
                  <a:lnTo>
                    <a:pt x="15487" y="1742"/>
                  </a:lnTo>
                  <a:cubicBezTo>
                    <a:pt x="15107" y="1521"/>
                    <a:pt x="14695" y="1299"/>
                    <a:pt x="14315" y="1077"/>
                  </a:cubicBezTo>
                  <a:cubicBezTo>
                    <a:pt x="12573" y="2502"/>
                    <a:pt x="10388" y="4117"/>
                    <a:pt x="8329" y="5669"/>
                  </a:cubicBezTo>
                  <a:cubicBezTo>
                    <a:pt x="9374" y="4719"/>
                    <a:pt x="10451" y="3801"/>
                    <a:pt x="11401" y="2882"/>
                  </a:cubicBezTo>
                  <a:lnTo>
                    <a:pt x="13871" y="856"/>
                  </a:lnTo>
                  <a:cubicBezTo>
                    <a:pt x="13650" y="729"/>
                    <a:pt x="13460" y="602"/>
                    <a:pt x="13270" y="507"/>
                  </a:cubicBezTo>
                  <a:cubicBezTo>
                    <a:pt x="12636" y="1141"/>
                    <a:pt x="11908" y="1837"/>
                    <a:pt x="11116" y="2534"/>
                  </a:cubicBezTo>
                  <a:lnTo>
                    <a:pt x="8804" y="4466"/>
                  </a:lnTo>
                  <a:cubicBezTo>
                    <a:pt x="10198" y="3104"/>
                    <a:pt x="11591" y="1679"/>
                    <a:pt x="12953" y="286"/>
                  </a:cubicBezTo>
                  <a:cubicBezTo>
                    <a:pt x="12826" y="222"/>
                    <a:pt x="12700" y="127"/>
                    <a:pt x="12573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4"/>
            <p:cNvSpPr/>
            <p:nvPr/>
          </p:nvSpPr>
          <p:spPr>
            <a:xfrm>
              <a:off x="3634740" y="4070439"/>
              <a:ext cx="845643" cy="561286"/>
            </a:xfrm>
            <a:custGeom>
              <a:avLst/>
              <a:gdLst/>
              <a:ahLst/>
              <a:cxnLst/>
              <a:rect l="l" t="t" r="r" b="b"/>
              <a:pathLst>
                <a:path w="28344" h="18813" extrusionOk="0">
                  <a:moveTo>
                    <a:pt x="14790" y="919"/>
                  </a:moveTo>
                  <a:lnTo>
                    <a:pt x="14790" y="919"/>
                  </a:lnTo>
                  <a:cubicBezTo>
                    <a:pt x="14410" y="1268"/>
                    <a:pt x="14030" y="1616"/>
                    <a:pt x="13618" y="2028"/>
                  </a:cubicBezTo>
                  <a:cubicBezTo>
                    <a:pt x="13586" y="2028"/>
                    <a:pt x="13586" y="2028"/>
                    <a:pt x="13586" y="2059"/>
                  </a:cubicBezTo>
                  <a:cubicBezTo>
                    <a:pt x="13175" y="2344"/>
                    <a:pt x="12763" y="2661"/>
                    <a:pt x="12351" y="2946"/>
                  </a:cubicBezTo>
                  <a:lnTo>
                    <a:pt x="14790" y="919"/>
                  </a:lnTo>
                  <a:close/>
                  <a:moveTo>
                    <a:pt x="11211" y="5068"/>
                  </a:moveTo>
                  <a:lnTo>
                    <a:pt x="11211" y="5068"/>
                  </a:lnTo>
                  <a:cubicBezTo>
                    <a:pt x="10831" y="5448"/>
                    <a:pt x="10483" y="5796"/>
                    <a:pt x="10134" y="6145"/>
                  </a:cubicBezTo>
                  <a:cubicBezTo>
                    <a:pt x="9786" y="6398"/>
                    <a:pt x="9469" y="6620"/>
                    <a:pt x="9153" y="6873"/>
                  </a:cubicBezTo>
                  <a:cubicBezTo>
                    <a:pt x="9849" y="6271"/>
                    <a:pt x="10514" y="5670"/>
                    <a:pt x="11211" y="5068"/>
                  </a:cubicBezTo>
                  <a:close/>
                  <a:moveTo>
                    <a:pt x="7347" y="7380"/>
                  </a:moveTo>
                  <a:cubicBezTo>
                    <a:pt x="6999" y="7665"/>
                    <a:pt x="6682" y="7918"/>
                    <a:pt x="6334" y="8203"/>
                  </a:cubicBezTo>
                  <a:cubicBezTo>
                    <a:pt x="6682" y="7918"/>
                    <a:pt x="6999" y="7633"/>
                    <a:pt x="7347" y="7380"/>
                  </a:cubicBezTo>
                  <a:close/>
                  <a:moveTo>
                    <a:pt x="9374" y="7886"/>
                  </a:moveTo>
                  <a:lnTo>
                    <a:pt x="7316" y="9596"/>
                  </a:lnTo>
                  <a:cubicBezTo>
                    <a:pt x="7442" y="9438"/>
                    <a:pt x="7601" y="9311"/>
                    <a:pt x="7727" y="9153"/>
                  </a:cubicBezTo>
                  <a:cubicBezTo>
                    <a:pt x="8266" y="8741"/>
                    <a:pt x="8804" y="8298"/>
                    <a:pt x="9374" y="7886"/>
                  </a:cubicBezTo>
                  <a:close/>
                  <a:moveTo>
                    <a:pt x="7822" y="8425"/>
                  </a:moveTo>
                  <a:lnTo>
                    <a:pt x="7474" y="8805"/>
                  </a:lnTo>
                  <a:cubicBezTo>
                    <a:pt x="6081" y="9881"/>
                    <a:pt x="4719" y="10958"/>
                    <a:pt x="3484" y="11908"/>
                  </a:cubicBezTo>
                  <a:cubicBezTo>
                    <a:pt x="4719" y="10832"/>
                    <a:pt x="6239" y="9660"/>
                    <a:pt x="7822" y="8425"/>
                  </a:cubicBezTo>
                  <a:close/>
                  <a:moveTo>
                    <a:pt x="12161" y="7000"/>
                  </a:moveTo>
                  <a:lnTo>
                    <a:pt x="4624" y="13333"/>
                  </a:lnTo>
                  <a:cubicBezTo>
                    <a:pt x="6461" y="11560"/>
                    <a:pt x="9216" y="9311"/>
                    <a:pt x="12161" y="7000"/>
                  </a:cubicBezTo>
                  <a:close/>
                  <a:moveTo>
                    <a:pt x="16468" y="5289"/>
                  </a:moveTo>
                  <a:lnTo>
                    <a:pt x="16468" y="5289"/>
                  </a:lnTo>
                  <a:cubicBezTo>
                    <a:pt x="16246" y="5543"/>
                    <a:pt x="15993" y="5828"/>
                    <a:pt x="15740" y="6081"/>
                  </a:cubicBezTo>
                  <a:cubicBezTo>
                    <a:pt x="15138" y="6746"/>
                    <a:pt x="14536" y="7411"/>
                    <a:pt x="13935" y="8076"/>
                  </a:cubicBezTo>
                  <a:lnTo>
                    <a:pt x="7316" y="13998"/>
                  </a:lnTo>
                  <a:cubicBezTo>
                    <a:pt x="8773" y="12478"/>
                    <a:pt x="10578" y="10673"/>
                    <a:pt x="12478" y="8773"/>
                  </a:cubicBezTo>
                  <a:lnTo>
                    <a:pt x="16468" y="5289"/>
                  </a:lnTo>
                  <a:close/>
                  <a:moveTo>
                    <a:pt x="27869" y="5258"/>
                  </a:moveTo>
                  <a:lnTo>
                    <a:pt x="14536" y="16944"/>
                  </a:lnTo>
                  <a:cubicBezTo>
                    <a:pt x="17292" y="13998"/>
                    <a:pt x="22359" y="9691"/>
                    <a:pt x="27869" y="5258"/>
                  </a:cubicBezTo>
                  <a:close/>
                  <a:moveTo>
                    <a:pt x="12890" y="1"/>
                  </a:moveTo>
                  <a:cubicBezTo>
                    <a:pt x="12193" y="729"/>
                    <a:pt x="11433" y="1521"/>
                    <a:pt x="10578" y="2408"/>
                  </a:cubicBezTo>
                  <a:cubicBezTo>
                    <a:pt x="9881" y="3136"/>
                    <a:pt x="9121" y="3928"/>
                    <a:pt x="8361" y="4688"/>
                  </a:cubicBezTo>
                  <a:lnTo>
                    <a:pt x="0" y="12510"/>
                  </a:lnTo>
                  <a:cubicBezTo>
                    <a:pt x="222" y="12637"/>
                    <a:pt x="444" y="12763"/>
                    <a:pt x="634" y="12890"/>
                  </a:cubicBezTo>
                  <a:cubicBezTo>
                    <a:pt x="760" y="12953"/>
                    <a:pt x="855" y="13017"/>
                    <a:pt x="950" y="13080"/>
                  </a:cubicBezTo>
                  <a:cubicBezTo>
                    <a:pt x="2312" y="12035"/>
                    <a:pt x="3927" y="10737"/>
                    <a:pt x="5637" y="9343"/>
                  </a:cubicBezTo>
                  <a:lnTo>
                    <a:pt x="5637" y="9343"/>
                  </a:lnTo>
                  <a:cubicBezTo>
                    <a:pt x="4687" y="10198"/>
                    <a:pt x="3800" y="10990"/>
                    <a:pt x="2977" y="11718"/>
                  </a:cubicBezTo>
                  <a:cubicBezTo>
                    <a:pt x="2344" y="12257"/>
                    <a:pt x="1742" y="12763"/>
                    <a:pt x="1172" y="13207"/>
                  </a:cubicBezTo>
                  <a:cubicBezTo>
                    <a:pt x="1425" y="13365"/>
                    <a:pt x="1679" y="13523"/>
                    <a:pt x="1932" y="13650"/>
                  </a:cubicBezTo>
                  <a:cubicBezTo>
                    <a:pt x="2724" y="13048"/>
                    <a:pt x="3642" y="12352"/>
                    <a:pt x="4687" y="11560"/>
                  </a:cubicBezTo>
                  <a:lnTo>
                    <a:pt x="4687" y="11560"/>
                  </a:lnTo>
                  <a:cubicBezTo>
                    <a:pt x="3990" y="12257"/>
                    <a:pt x="3325" y="12890"/>
                    <a:pt x="2692" y="13492"/>
                  </a:cubicBezTo>
                  <a:lnTo>
                    <a:pt x="2249" y="13840"/>
                  </a:lnTo>
                  <a:cubicBezTo>
                    <a:pt x="2407" y="13935"/>
                    <a:pt x="2565" y="13998"/>
                    <a:pt x="2692" y="14093"/>
                  </a:cubicBezTo>
                  <a:cubicBezTo>
                    <a:pt x="2787" y="13998"/>
                    <a:pt x="2882" y="13903"/>
                    <a:pt x="2977" y="13840"/>
                  </a:cubicBezTo>
                  <a:lnTo>
                    <a:pt x="6176" y="11148"/>
                  </a:lnTo>
                  <a:lnTo>
                    <a:pt x="6176" y="11148"/>
                  </a:lnTo>
                  <a:cubicBezTo>
                    <a:pt x="4751" y="12447"/>
                    <a:pt x="3674" y="13428"/>
                    <a:pt x="2882" y="14188"/>
                  </a:cubicBezTo>
                  <a:cubicBezTo>
                    <a:pt x="3357" y="14442"/>
                    <a:pt x="3832" y="14695"/>
                    <a:pt x="4276" y="14949"/>
                  </a:cubicBezTo>
                  <a:cubicBezTo>
                    <a:pt x="5289" y="14030"/>
                    <a:pt x="6271" y="13080"/>
                    <a:pt x="7284" y="12162"/>
                  </a:cubicBezTo>
                  <a:cubicBezTo>
                    <a:pt x="9153" y="10547"/>
                    <a:pt x="11084" y="8868"/>
                    <a:pt x="12953" y="7253"/>
                  </a:cubicBezTo>
                  <a:lnTo>
                    <a:pt x="13333" y="6968"/>
                  </a:lnTo>
                  <a:cubicBezTo>
                    <a:pt x="14093" y="6335"/>
                    <a:pt x="14790" y="5765"/>
                    <a:pt x="15455" y="5226"/>
                  </a:cubicBezTo>
                  <a:lnTo>
                    <a:pt x="15455" y="5226"/>
                  </a:lnTo>
                  <a:cubicBezTo>
                    <a:pt x="14315" y="6335"/>
                    <a:pt x="13175" y="7443"/>
                    <a:pt x="12066" y="8520"/>
                  </a:cubicBezTo>
                  <a:lnTo>
                    <a:pt x="4529" y="15107"/>
                  </a:lnTo>
                  <a:cubicBezTo>
                    <a:pt x="4687" y="15170"/>
                    <a:pt x="4846" y="15265"/>
                    <a:pt x="4972" y="15329"/>
                  </a:cubicBezTo>
                  <a:lnTo>
                    <a:pt x="7537" y="13080"/>
                  </a:lnTo>
                  <a:lnTo>
                    <a:pt x="7537" y="13080"/>
                  </a:lnTo>
                  <a:cubicBezTo>
                    <a:pt x="6682" y="13967"/>
                    <a:pt x="5922" y="14790"/>
                    <a:pt x="5257" y="15455"/>
                  </a:cubicBezTo>
                  <a:cubicBezTo>
                    <a:pt x="5479" y="15582"/>
                    <a:pt x="5701" y="15709"/>
                    <a:pt x="5922" y="15804"/>
                  </a:cubicBezTo>
                  <a:cubicBezTo>
                    <a:pt x="5922" y="15804"/>
                    <a:pt x="5922" y="15804"/>
                    <a:pt x="5954" y="15835"/>
                  </a:cubicBezTo>
                  <a:lnTo>
                    <a:pt x="10324" y="11908"/>
                  </a:lnTo>
                  <a:lnTo>
                    <a:pt x="10324" y="11908"/>
                  </a:lnTo>
                  <a:cubicBezTo>
                    <a:pt x="8836" y="13460"/>
                    <a:pt x="7379" y="14854"/>
                    <a:pt x="6112" y="15930"/>
                  </a:cubicBezTo>
                  <a:cubicBezTo>
                    <a:pt x="6492" y="16089"/>
                    <a:pt x="6841" y="16279"/>
                    <a:pt x="7189" y="16437"/>
                  </a:cubicBezTo>
                  <a:cubicBezTo>
                    <a:pt x="10451" y="13840"/>
                    <a:pt x="15645" y="9723"/>
                    <a:pt x="20680" y="5575"/>
                  </a:cubicBezTo>
                  <a:lnTo>
                    <a:pt x="20680" y="5575"/>
                  </a:lnTo>
                  <a:lnTo>
                    <a:pt x="7981" y="16817"/>
                  </a:lnTo>
                  <a:cubicBezTo>
                    <a:pt x="8171" y="16912"/>
                    <a:pt x="8361" y="17007"/>
                    <a:pt x="8551" y="17070"/>
                  </a:cubicBezTo>
                  <a:cubicBezTo>
                    <a:pt x="10546" y="15740"/>
                    <a:pt x="13048" y="13808"/>
                    <a:pt x="15803" y="11528"/>
                  </a:cubicBezTo>
                  <a:lnTo>
                    <a:pt x="15803" y="11528"/>
                  </a:lnTo>
                  <a:cubicBezTo>
                    <a:pt x="15170" y="12067"/>
                    <a:pt x="14568" y="12605"/>
                    <a:pt x="13998" y="13112"/>
                  </a:cubicBezTo>
                  <a:cubicBezTo>
                    <a:pt x="11781" y="14822"/>
                    <a:pt x="10071" y="16215"/>
                    <a:pt x="8931" y="17229"/>
                  </a:cubicBezTo>
                  <a:cubicBezTo>
                    <a:pt x="9089" y="17292"/>
                    <a:pt x="9248" y="17355"/>
                    <a:pt x="9374" y="17419"/>
                  </a:cubicBezTo>
                  <a:cubicBezTo>
                    <a:pt x="9500" y="17356"/>
                    <a:pt x="9595" y="17261"/>
                    <a:pt x="9689" y="17167"/>
                  </a:cubicBezTo>
                  <a:lnTo>
                    <a:pt x="9689" y="17167"/>
                  </a:lnTo>
                  <a:cubicBezTo>
                    <a:pt x="9595" y="17261"/>
                    <a:pt x="9501" y="17356"/>
                    <a:pt x="9438" y="17450"/>
                  </a:cubicBezTo>
                  <a:cubicBezTo>
                    <a:pt x="9564" y="17482"/>
                    <a:pt x="9691" y="17545"/>
                    <a:pt x="9849" y="17609"/>
                  </a:cubicBezTo>
                  <a:cubicBezTo>
                    <a:pt x="10894" y="16532"/>
                    <a:pt x="12383" y="15170"/>
                    <a:pt x="14156" y="13555"/>
                  </a:cubicBezTo>
                  <a:cubicBezTo>
                    <a:pt x="16595" y="11687"/>
                    <a:pt x="19445" y="9533"/>
                    <a:pt x="22295" y="7411"/>
                  </a:cubicBezTo>
                  <a:cubicBezTo>
                    <a:pt x="23055" y="6810"/>
                    <a:pt x="23847" y="6240"/>
                    <a:pt x="24639" y="5638"/>
                  </a:cubicBezTo>
                  <a:lnTo>
                    <a:pt x="24639" y="5638"/>
                  </a:lnTo>
                  <a:cubicBezTo>
                    <a:pt x="23055" y="7000"/>
                    <a:pt x="21503" y="8330"/>
                    <a:pt x="20047" y="9533"/>
                  </a:cubicBezTo>
                  <a:lnTo>
                    <a:pt x="17830" y="11402"/>
                  </a:lnTo>
                  <a:cubicBezTo>
                    <a:pt x="14568" y="14125"/>
                    <a:pt x="11876" y="16310"/>
                    <a:pt x="10039" y="17672"/>
                  </a:cubicBezTo>
                  <a:cubicBezTo>
                    <a:pt x="10293" y="17767"/>
                    <a:pt x="10514" y="17862"/>
                    <a:pt x="10768" y="17925"/>
                  </a:cubicBezTo>
                  <a:lnTo>
                    <a:pt x="15043" y="14347"/>
                  </a:lnTo>
                  <a:lnTo>
                    <a:pt x="15043" y="14347"/>
                  </a:lnTo>
                  <a:cubicBezTo>
                    <a:pt x="13681" y="15582"/>
                    <a:pt x="12636" y="16500"/>
                    <a:pt x="11844" y="17260"/>
                  </a:cubicBezTo>
                  <a:cubicBezTo>
                    <a:pt x="11464" y="17482"/>
                    <a:pt x="11116" y="17735"/>
                    <a:pt x="10768" y="17925"/>
                  </a:cubicBezTo>
                  <a:cubicBezTo>
                    <a:pt x="10799" y="17925"/>
                    <a:pt x="10831" y="17957"/>
                    <a:pt x="10863" y="17957"/>
                  </a:cubicBezTo>
                  <a:cubicBezTo>
                    <a:pt x="11148" y="18052"/>
                    <a:pt x="11464" y="18147"/>
                    <a:pt x="11749" y="18274"/>
                  </a:cubicBezTo>
                  <a:cubicBezTo>
                    <a:pt x="11749" y="18305"/>
                    <a:pt x="11781" y="18305"/>
                    <a:pt x="11813" y="18305"/>
                  </a:cubicBezTo>
                  <a:cubicBezTo>
                    <a:pt x="12636" y="17577"/>
                    <a:pt x="13460" y="16849"/>
                    <a:pt x="14315" y="16089"/>
                  </a:cubicBezTo>
                  <a:cubicBezTo>
                    <a:pt x="14631" y="15835"/>
                    <a:pt x="14980" y="15582"/>
                    <a:pt x="15296" y="15329"/>
                  </a:cubicBezTo>
                  <a:lnTo>
                    <a:pt x="15296" y="15329"/>
                  </a:lnTo>
                  <a:cubicBezTo>
                    <a:pt x="14125" y="16595"/>
                    <a:pt x="13111" y="17640"/>
                    <a:pt x="12288" y="18527"/>
                  </a:cubicBezTo>
                  <a:cubicBezTo>
                    <a:pt x="12509" y="18590"/>
                    <a:pt x="12763" y="18654"/>
                    <a:pt x="12985" y="18749"/>
                  </a:cubicBezTo>
                  <a:cubicBezTo>
                    <a:pt x="13048" y="18780"/>
                    <a:pt x="13080" y="18780"/>
                    <a:pt x="13143" y="18812"/>
                  </a:cubicBezTo>
                  <a:lnTo>
                    <a:pt x="28344" y="5448"/>
                  </a:lnTo>
                  <a:cubicBezTo>
                    <a:pt x="28344" y="5099"/>
                    <a:pt x="28281" y="4783"/>
                    <a:pt x="28059" y="4498"/>
                  </a:cubicBezTo>
                  <a:cubicBezTo>
                    <a:pt x="27299" y="5131"/>
                    <a:pt x="26507" y="5765"/>
                    <a:pt x="25779" y="6366"/>
                  </a:cubicBezTo>
                  <a:cubicBezTo>
                    <a:pt x="26507" y="5701"/>
                    <a:pt x="27204" y="5036"/>
                    <a:pt x="27932" y="4339"/>
                  </a:cubicBezTo>
                  <a:cubicBezTo>
                    <a:pt x="27267" y="4276"/>
                    <a:pt x="26571" y="4213"/>
                    <a:pt x="25905" y="4118"/>
                  </a:cubicBezTo>
                  <a:cubicBezTo>
                    <a:pt x="24575" y="5099"/>
                    <a:pt x="23277" y="6081"/>
                    <a:pt x="22010" y="7031"/>
                  </a:cubicBezTo>
                  <a:cubicBezTo>
                    <a:pt x="21092" y="7728"/>
                    <a:pt x="20237" y="8393"/>
                    <a:pt x="19382" y="8995"/>
                  </a:cubicBezTo>
                  <a:cubicBezTo>
                    <a:pt x="21218" y="7443"/>
                    <a:pt x="23214" y="5765"/>
                    <a:pt x="25304" y="4023"/>
                  </a:cubicBezTo>
                  <a:cubicBezTo>
                    <a:pt x="25114" y="3991"/>
                    <a:pt x="24892" y="3959"/>
                    <a:pt x="24702" y="3928"/>
                  </a:cubicBezTo>
                  <a:cubicBezTo>
                    <a:pt x="23879" y="4624"/>
                    <a:pt x="23055" y="5289"/>
                    <a:pt x="22264" y="5986"/>
                  </a:cubicBezTo>
                  <a:cubicBezTo>
                    <a:pt x="23024" y="5289"/>
                    <a:pt x="23815" y="4624"/>
                    <a:pt x="24575" y="3928"/>
                  </a:cubicBezTo>
                  <a:cubicBezTo>
                    <a:pt x="24385" y="3896"/>
                    <a:pt x="24195" y="3864"/>
                    <a:pt x="24005" y="3833"/>
                  </a:cubicBezTo>
                  <a:cubicBezTo>
                    <a:pt x="19065" y="8235"/>
                    <a:pt x="14410" y="12193"/>
                    <a:pt x="10831" y="14917"/>
                  </a:cubicBezTo>
                  <a:lnTo>
                    <a:pt x="23467" y="3738"/>
                  </a:lnTo>
                  <a:lnTo>
                    <a:pt x="23435" y="3738"/>
                  </a:lnTo>
                  <a:cubicBezTo>
                    <a:pt x="23087" y="3674"/>
                    <a:pt x="22770" y="3611"/>
                    <a:pt x="22422" y="3548"/>
                  </a:cubicBezTo>
                  <a:cubicBezTo>
                    <a:pt x="17988" y="7221"/>
                    <a:pt x="12953" y="11275"/>
                    <a:pt x="8297" y="14980"/>
                  </a:cubicBezTo>
                  <a:lnTo>
                    <a:pt x="22010" y="3484"/>
                  </a:lnTo>
                  <a:cubicBezTo>
                    <a:pt x="21757" y="3421"/>
                    <a:pt x="21503" y="3358"/>
                    <a:pt x="21250" y="3294"/>
                  </a:cubicBezTo>
                  <a:cubicBezTo>
                    <a:pt x="18368" y="5733"/>
                    <a:pt x="15233" y="8361"/>
                    <a:pt x="12636" y="10547"/>
                  </a:cubicBezTo>
                  <a:cubicBezTo>
                    <a:pt x="11971" y="11085"/>
                    <a:pt x="11369" y="11623"/>
                    <a:pt x="10736" y="12130"/>
                  </a:cubicBezTo>
                  <a:cubicBezTo>
                    <a:pt x="11876" y="10958"/>
                    <a:pt x="13080" y="9691"/>
                    <a:pt x="14251" y="8393"/>
                  </a:cubicBezTo>
                  <a:lnTo>
                    <a:pt x="20268" y="3009"/>
                  </a:lnTo>
                  <a:lnTo>
                    <a:pt x="19730" y="2851"/>
                  </a:lnTo>
                  <a:lnTo>
                    <a:pt x="17355" y="5004"/>
                  </a:lnTo>
                  <a:cubicBezTo>
                    <a:pt x="18052" y="4244"/>
                    <a:pt x="18748" y="3484"/>
                    <a:pt x="19413" y="2756"/>
                  </a:cubicBezTo>
                  <a:cubicBezTo>
                    <a:pt x="18843" y="2566"/>
                    <a:pt x="18305" y="2376"/>
                    <a:pt x="17735" y="2154"/>
                  </a:cubicBezTo>
                  <a:cubicBezTo>
                    <a:pt x="17545" y="2313"/>
                    <a:pt x="17387" y="2471"/>
                    <a:pt x="17197" y="2629"/>
                  </a:cubicBezTo>
                  <a:cubicBezTo>
                    <a:pt x="15360" y="3991"/>
                    <a:pt x="13618" y="5321"/>
                    <a:pt x="12003" y="6588"/>
                  </a:cubicBezTo>
                  <a:cubicBezTo>
                    <a:pt x="13713" y="5068"/>
                    <a:pt x="15486" y="3516"/>
                    <a:pt x="17260" y="1964"/>
                  </a:cubicBezTo>
                  <a:cubicBezTo>
                    <a:pt x="16880" y="1838"/>
                    <a:pt x="16500" y="1679"/>
                    <a:pt x="16120" y="1521"/>
                  </a:cubicBezTo>
                  <a:cubicBezTo>
                    <a:pt x="15645" y="1964"/>
                    <a:pt x="15170" y="2408"/>
                    <a:pt x="14631" y="2851"/>
                  </a:cubicBezTo>
                  <a:cubicBezTo>
                    <a:pt x="14378" y="3041"/>
                    <a:pt x="14156" y="3231"/>
                    <a:pt x="13903" y="3389"/>
                  </a:cubicBezTo>
                  <a:cubicBezTo>
                    <a:pt x="13491" y="3706"/>
                    <a:pt x="13048" y="3991"/>
                    <a:pt x="12636" y="4308"/>
                  </a:cubicBezTo>
                  <a:cubicBezTo>
                    <a:pt x="13681" y="3263"/>
                    <a:pt x="14758" y="2281"/>
                    <a:pt x="15740" y="1363"/>
                  </a:cubicBezTo>
                  <a:cubicBezTo>
                    <a:pt x="15423" y="1204"/>
                    <a:pt x="15106" y="1078"/>
                    <a:pt x="14790" y="919"/>
                  </a:cubicBezTo>
                  <a:cubicBezTo>
                    <a:pt x="14631" y="856"/>
                    <a:pt x="14473" y="761"/>
                    <a:pt x="14315" y="698"/>
                  </a:cubicBezTo>
                  <a:lnTo>
                    <a:pt x="6397" y="7348"/>
                  </a:lnTo>
                  <a:cubicBezTo>
                    <a:pt x="7157" y="6588"/>
                    <a:pt x="7917" y="5796"/>
                    <a:pt x="8678" y="5004"/>
                  </a:cubicBezTo>
                  <a:lnTo>
                    <a:pt x="13650" y="381"/>
                  </a:lnTo>
                  <a:cubicBezTo>
                    <a:pt x="13396" y="254"/>
                    <a:pt x="13143" y="127"/>
                    <a:pt x="12890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3048951" y="3632865"/>
              <a:ext cx="1463586" cy="1103298"/>
            </a:xfrm>
            <a:custGeom>
              <a:avLst/>
              <a:gdLst/>
              <a:ahLst/>
              <a:cxnLst/>
              <a:rect l="l" t="t" r="r" b="b"/>
              <a:pathLst>
                <a:path w="49056" h="36980" extrusionOk="0">
                  <a:moveTo>
                    <a:pt x="15269" y="922"/>
                  </a:moveTo>
                  <a:cubicBezTo>
                    <a:pt x="15941" y="922"/>
                    <a:pt x="16331" y="1494"/>
                    <a:pt x="16722" y="1969"/>
                  </a:cubicBezTo>
                  <a:cubicBezTo>
                    <a:pt x="17197" y="2634"/>
                    <a:pt x="17640" y="3362"/>
                    <a:pt x="18242" y="3964"/>
                  </a:cubicBezTo>
                  <a:cubicBezTo>
                    <a:pt x="19540" y="5294"/>
                    <a:pt x="20870" y="6624"/>
                    <a:pt x="22264" y="7891"/>
                  </a:cubicBezTo>
                  <a:cubicBezTo>
                    <a:pt x="22992" y="8556"/>
                    <a:pt x="23752" y="9094"/>
                    <a:pt x="24544" y="9664"/>
                  </a:cubicBezTo>
                  <a:cubicBezTo>
                    <a:pt x="25272" y="10202"/>
                    <a:pt x="25811" y="10994"/>
                    <a:pt x="26602" y="11438"/>
                  </a:cubicBezTo>
                  <a:cubicBezTo>
                    <a:pt x="30023" y="13369"/>
                    <a:pt x="33443" y="15333"/>
                    <a:pt x="37148" y="16758"/>
                  </a:cubicBezTo>
                  <a:cubicBezTo>
                    <a:pt x="39080" y="17486"/>
                    <a:pt x="41043" y="18088"/>
                    <a:pt x="43070" y="18405"/>
                  </a:cubicBezTo>
                  <a:cubicBezTo>
                    <a:pt x="44559" y="18626"/>
                    <a:pt x="46079" y="18880"/>
                    <a:pt x="47567" y="19006"/>
                  </a:cubicBezTo>
                  <a:cubicBezTo>
                    <a:pt x="48137" y="19576"/>
                    <a:pt x="47979" y="20400"/>
                    <a:pt x="47979" y="21160"/>
                  </a:cubicBezTo>
                  <a:lnTo>
                    <a:pt x="47979" y="23947"/>
                  </a:lnTo>
                  <a:cubicBezTo>
                    <a:pt x="47979" y="25815"/>
                    <a:pt x="47979" y="27684"/>
                    <a:pt x="47979" y="29521"/>
                  </a:cubicBezTo>
                  <a:cubicBezTo>
                    <a:pt x="47979" y="30977"/>
                    <a:pt x="47821" y="32497"/>
                    <a:pt x="48042" y="33922"/>
                  </a:cubicBezTo>
                  <a:cubicBezTo>
                    <a:pt x="48106" y="34493"/>
                    <a:pt x="48137" y="34904"/>
                    <a:pt x="48042" y="35443"/>
                  </a:cubicBezTo>
                  <a:cubicBezTo>
                    <a:pt x="47979" y="35759"/>
                    <a:pt x="47979" y="35918"/>
                    <a:pt x="47884" y="36044"/>
                  </a:cubicBezTo>
                  <a:cubicBezTo>
                    <a:pt x="47821" y="36013"/>
                    <a:pt x="47757" y="35981"/>
                    <a:pt x="47694" y="35981"/>
                  </a:cubicBezTo>
                  <a:cubicBezTo>
                    <a:pt x="47587" y="35974"/>
                    <a:pt x="47480" y="35972"/>
                    <a:pt x="47373" y="35972"/>
                  </a:cubicBezTo>
                  <a:cubicBezTo>
                    <a:pt x="46629" y="35972"/>
                    <a:pt x="45887" y="36109"/>
                    <a:pt x="45158" y="36109"/>
                  </a:cubicBezTo>
                  <a:cubicBezTo>
                    <a:pt x="44968" y="36109"/>
                    <a:pt x="44779" y="36099"/>
                    <a:pt x="44590" y="36076"/>
                  </a:cubicBezTo>
                  <a:cubicBezTo>
                    <a:pt x="43640" y="35981"/>
                    <a:pt x="42722" y="35918"/>
                    <a:pt x="41804" y="35791"/>
                  </a:cubicBezTo>
                  <a:cubicBezTo>
                    <a:pt x="41297" y="35728"/>
                    <a:pt x="40853" y="35538"/>
                    <a:pt x="40378" y="35411"/>
                  </a:cubicBezTo>
                  <a:cubicBezTo>
                    <a:pt x="39935" y="35284"/>
                    <a:pt x="39428" y="35284"/>
                    <a:pt x="38953" y="35189"/>
                  </a:cubicBezTo>
                  <a:cubicBezTo>
                    <a:pt x="37813" y="34936"/>
                    <a:pt x="36736" y="34651"/>
                    <a:pt x="35628" y="34303"/>
                  </a:cubicBezTo>
                  <a:cubicBezTo>
                    <a:pt x="34615" y="33986"/>
                    <a:pt x="33601" y="33764"/>
                    <a:pt x="32651" y="33416"/>
                  </a:cubicBezTo>
                  <a:cubicBezTo>
                    <a:pt x="32208" y="33257"/>
                    <a:pt x="31796" y="33162"/>
                    <a:pt x="31384" y="32941"/>
                  </a:cubicBezTo>
                  <a:cubicBezTo>
                    <a:pt x="31099" y="32814"/>
                    <a:pt x="30814" y="32719"/>
                    <a:pt x="30498" y="32624"/>
                  </a:cubicBezTo>
                  <a:cubicBezTo>
                    <a:pt x="28788" y="32117"/>
                    <a:pt x="27172" y="31262"/>
                    <a:pt x="25557" y="30471"/>
                  </a:cubicBezTo>
                  <a:cubicBezTo>
                    <a:pt x="23784" y="29584"/>
                    <a:pt x="22010" y="28602"/>
                    <a:pt x="20300" y="27557"/>
                  </a:cubicBezTo>
                  <a:cubicBezTo>
                    <a:pt x="19509" y="27082"/>
                    <a:pt x="18748" y="26544"/>
                    <a:pt x="17988" y="26069"/>
                  </a:cubicBezTo>
                  <a:cubicBezTo>
                    <a:pt x="17228" y="25594"/>
                    <a:pt x="16405" y="25119"/>
                    <a:pt x="15772" y="24485"/>
                  </a:cubicBezTo>
                  <a:cubicBezTo>
                    <a:pt x="15202" y="23947"/>
                    <a:pt x="14568" y="23503"/>
                    <a:pt x="13998" y="22965"/>
                  </a:cubicBezTo>
                  <a:cubicBezTo>
                    <a:pt x="13365" y="22363"/>
                    <a:pt x="12636" y="21857"/>
                    <a:pt x="11971" y="21287"/>
                  </a:cubicBezTo>
                  <a:cubicBezTo>
                    <a:pt x="10515" y="20020"/>
                    <a:pt x="8899" y="18880"/>
                    <a:pt x="7538" y="17518"/>
                  </a:cubicBezTo>
                  <a:cubicBezTo>
                    <a:pt x="5986" y="15966"/>
                    <a:pt x="4466" y="14383"/>
                    <a:pt x="3136" y="12641"/>
                  </a:cubicBezTo>
                  <a:cubicBezTo>
                    <a:pt x="2566" y="11881"/>
                    <a:pt x="2027" y="11153"/>
                    <a:pt x="1552" y="10329"/>
                  </a:cubicBezTo>
                  <a:cubicBezTo>
                    <a:pt x="1362" y="10012"/>
                    <a:pt x="1204" y="9632"/>
                    <a:pt x="982" y="9284"/>
                  </a:cubicBezTo>
                  <a:cubicBezTo>
                    <a:pt x="1014" y="9221"/>
                    <a:pt x="1045" y="9126"/>
                    <a:pt x="1077" y="9062"/>
                  </a:cubicBezTo>
                  <a:cubicBezTo>
                    <a:pt x="1330" y="8682"/>
                    <a:pt x="2217" y="8112"/>
                    <a:pt x="2597" y="7891"/>
                  </a:cubicBezTo>
                  <a:cubicBezTo>
                    <a:pt x="3041" y="7606"/>
                    <a:pt x="3547" y="7352"/>
                    <a:pt x="4022" y="7099"/>
                  </a:cubicBezTo>
                  <a:cubicBezTo>
                    <a:pt x="4846" y="6687"/>
                    <a:pt x="5542" y="6117"/>
                    <a:pt x="6429" y="5737"/>
                  </a:cubicBezTo>
                  <a:cubicBezTo>
                    <a:pt x="7443" y="5325"/>
                    <a:pt x="8361" y="4819"/>
                    <a:pt x="9311" y="4344"/>
                  </a:cubicBezTo>
                  <a:cubicBezTo>
                    <a:pt x="10768" y="3615"/>
                    <a:pt x="12288" y="2919"/>
                    <a:pt x="13586" y="1905"/>
                  </a:cubicBezTo>
                  <a:cubicBezTo>
                    <a:pt x="13966" y="1620"/>
                    <a:pt x="14536" y="1050"/>
                    <a:pt x="14980" y="955"/>
                  </a:cubicBezTo>
                  <a:cubicBezTo>
                    <a:pt x="15082" y="932"/>
                    <a:pt x="15178" y="922"/>
                    <a:pt x="15269" y="922"/>
                  </a:cubicBezTo>
                  <a:close/>
                  <a:moveTo>
                    <a:pt x="15403" y="1"/>
                  </a:moveTo>
                  <a:cubicBezTo>
                    <a:pt x="15143" y="1"/>
                    <a:pt x="14866" y="70"/>
                    <a:pt x="14568" y="227"/>
                  </a:cubicBezTo>
                  <a:cubicBezTo>
                    <a:pt x="13681" y="670"/>
                    <a:pt x="12985" y="1430"/>
                    <a:pt x="12098" y="1937"/>
                  </a:cubicBezTo>
                  <a:cubicBezTo>
                    <a:pt x="11370" y="2349"/>
                    <a:pt x="10610" y="2760"/>
                    <a:pt x="9913" y="3204"/>
                  </a:cubicBezTo>
                  <a:cubicBezTo>
                    <a:pt x="8139" y="4249"/>
                    <a:pt x="6113" y="4850"/>
                    <a:pt x="4339" y="5927"/>
                  </a:cubicBezTo>
                  <a:cubicBezTo>
                    <a:pt x="3547" y="6434"/>
                    <a:pt x="2724" y="6909"/>
                    <a:pt x="1964" y="7447"/>
                  </a:cubicBezTo>
                  <a:cubicBezTo>
                    <a:pt x="1457" y="7827"/>
                    <a:pt x="602" y="8366"/>
                    <a:pt x="349" y="8936"/>
                  </a:cubicBezTo>
                  <a:cubicBezTo>
                    <a:pt x="0" y="9759"/>
                    <a:pt x="729" y="10456"/>
                    <a:pt x="1109" y="11089"/>
                  </a:cubicBezTo>
                  <a:cubicBezTo>
                    <a:pt x="1425" y="11533"/>
                    <a:pt x="1615" y="11976"/>
                    <a:pt x="1932" y="12356"/>
                  </a:cubicBezTo>
                  <a:cubicBezTo>
                    <a:pt x="2249" y="12863"/>
                    <a:pt x="2566" y="13369"/>
                    <a:pt x="3072" y="13686"/>
                  </a:cubicBezTo>
                  <a:cubicBezTo>
                    <a:pt x="3167" y="13781"/>
                    <a:pt x="3231" y="13876"/>
                    <a:pt x="3294" y="13971"/>
                  </a:cubicBezTo>
                  <a:cubicBezTo>
                    <a:pt x="4751" y="15808"/>
                    <a:pt x="6461" y="17740"/>
                    <a:pt x="8298" y="19196"/>
                  </a:cubicBezTo>
                  <a:cubicBezTo>
                    <a:pt x="9849" y="20432"/>
                    <a:pt x="11306" y="21793"/>
                    <a:pt x="12858" y="22997"/>
                  </a:cubicBezTo>
                  <a:cubicBezTo>
                    <a:pt x="13523" y="23503"/>
                    <a:pt x="14093" y="24137"/>
                    <a:pt x="14758" y="24643"/>
                  </a:cubicBezTo>
                  <a:cubicBezTo>
                    <a:pt x="15455" y="25182"/>
                    <a:pt x="16088" y="25689"/>
                    <a:pt x="16785" y="26164"/>
                  </a:cubicBezTo>
                  <a:cubicBezTo>
                    <a:pt x="20015" y="28349"/>
                    <a:pt x="23404" y="30376"/>
                    <a:pt x="26919" y="32022"/>
                  </a:cubicBezTo>
                  <a:cubicBezTo>
                    <a:pt x="27711" y="32371"/>
                    <a:pt x="28439" y="32877"/>
                    <a:pt x="29263" y="33131"/>
                  </a:cubicBezTo>
                  <a:cubicBezTo>
                    <a:pt x="29706" y="33289"/>
                    <a:pt x="30149" y="33352"/>
                    <a:pt x="30593" y="33511"/>
                  </a:cubicBezTo>
                  <a:cubicBezTo>
                    <a:pt x="31004" y="33669"/>
                    <a:pt x="31321" y="33954"/>
                    <a:pt x="31733" y="34112"/>
                  </a:cubicBezTo>
                  <a:cubicBezTo>
                    <a:pt x="32620" y="34429"/>
                    <a:pt x="33506" y="34588"/>
                    <a:pt x="34393" y="34841"/>
                  </a:cubicBezTo>
                  <a:cubicBezTo>
                    <a:pt x="35406" y="35126"/>
                    <a:pt x="36388" y="35538"/>
                    <a:pt x="37433" y="35759"/>
                  </a:cubicBezTo>
                  <a:cubicBezTo>
                    <a:pt x="39143" y="36139"/>
                    <a:pt x="40822" y="36456"/>
                    <a:pt x="42564" y="36709"/>
                  </a:cubicBezTo>
                  <a:cubicBezTo>
                    <a:pt x="43344" y="36825"/>
                    <a:pt x="44150" y="36967"/>
                    <a:pt x="44959" y="36967"/>
                  </a:cubicBezTo>
                  <a:cubicBezTo>
                    <a:pt x="45036" y="36967"/>
                    <a:pt x="45114" y="36965"/>
                    <a:pt x="45192" y="36963"/>
                  </a:cubicBezTo>
                  <a:cubicBezTo>
                    <a:pt x="45699" y="36963"/>
                    <a:pt x="46142" y="36899"/>
                    <a:pt x="46617" y="36868"/>
                  </a:cubicBezTo>
                  <a:cubicBezTo>
                    <a:pt x="46866" y="36939"/>
                    <a:pt x="47165" y="36980"/>
                    <a:pt x="47447" y="36980"/>
                  </a:cubicBezTo>
                  <a:cubicBezTo>
                    <a:pt x="47666" y="36980"/>
                    <a:pt x="47876" y="36955"/>
                    <a:pt x="48042" y="36899"/>
                  </a:cubicBezTo>
                  <a:cubicBezTo>
                    <a:pt x="48707" y="36741"/>
                    <a:pt x="48739" y="36329"/>
                    <a:pt x="48834" y="35728"/>
                  </a:cubicBezTo>
                  <a:cubicBezTo>
                    <a:pt x="48961" y="34619"/>
                    <a:pt x="48739" y="33637"/>
                    <a:pt x="48771" y="32529"/>
                  </a:cubicBezTo>
                  <a:cubicBezTo>
                    <a:pt x="48802" y="31389"/>
                    <a:pt x="48834" y="30281"/>
                    <a:pt x="48834" y="29140"/>
                  </a:cubicBezTo>
                  <a:cubicBezTo>
                    <a:pt x="48834" y="26480"/>
                    <a:pt x="48834" y="23820"/>
                    <a:pt x="48834" y="21160"/>
                  </a:cubicBezTo>
                  <a:cubicBezTo>
                    <a:pt x="48834" y="20400"/>
                    <a:pt x="49056" y="19323"/>
                    <a:pt x="48581" y="18658"/>
                  </a:cubicBezTo>
                  <a:cubicBezTo>
                    <a:pt x="48486" y="18563"/>
                    <a:pt x="48422" y="18468"/>
                    <a:pt x="48359" y="18405"/>
                  </a:cubicBezTo>
                  <a:cubicBezTo>
                    <a:pt x="48296" y="18278"/>
                    <a:pt x="48169" y="18183"/>
                    <a:pt x="47979" y="18183"/>
                  </a:cubicBezTo>
                  <a:cubicBezTo>
                    <a:pt x="45731" y="18025"/>
                    <a:pt x="43355" y="17676"/>
                    <a:pt x="41138" y="17170"/>
                  </a:cubicBezTo>
                  <a:cubicBezTo>
                    <a:pt x="39935" y="16916"/>
                    <a:pt x="38732" y="16441"/>
                    <a:pt x="37560" y="15998"/>
                  </a:cubicBezTo>
                  <a:cubicBezTo>
                    <a:pt x="36325" y="15555"/>
                    <a:pt x="34931" y="15048"/>
                    <a:pt x="33791" y="14383"/>
                  </a:cubicBezTo>
                  <a:cubicBezTo>
                    <a:pt x="32715" y="13781"/>
                    <a:pt x="31606" y="13338"/>
                    <a:pt x="30529" y="12736"/>
                  </a:cubicBezTo>
                  <a:cubicBezTo>
                    <a:pt x="29579" y="12198"/>
                    <a:pt x="28693" y="11533"/>
                    <a:pt x="27742" y="10994"/>
                  </a:cubicBezTo>
                  <a:cubicBezTo>
                    <a:pt x="27236" y="10709"/>
                    <a:pt x="26761" y="10519"/>
                    <a:pt x="26286" y="10107"/>
                  </a:cubicBezTo>
                  <a:cubicBezTo>
                    <a:pt x="25937" y="9759"/>
                    <a:pt x="25621" y="9442"/>
                    <a:pt x="25241" y="9126"/>
                  </a:cubicBezTo>
                  <a:cubicBezTo>
                    <a:pt x="24322" y="8429"/>
                    <a:pt x="23435" y="7796"/>
                    <a:pt x="22580" y="7004"/>
                  </a:cubicBezTo>
                  <a:cubicBezTo>
                    <a:pt x="21694" y="6212"/>
                    <a:pt x="20744" y="5420"/>
                    <a:pt x="19952" y="4502"/>
                  </a:cubicBezTo>
                  <a:cubicBezTo>
                    <a:pt x="19350" y="3805"/>
                    <a:pt x="18685" y="3172"/>
                    <a:pt x="18147" y="2444"/>
                  </a:cubicBezTo>
                  <a:cubicBezTo>
                    <a:pt x="17443" y="1480"/>
                    <a:pt x="16611" y="1"/>
                    <a:pt x="15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0" name="Google Shape;1540;p44"/>
          <p:cNvGrpSpPr/>
          <p:nvPr/>
        </p:nvGrpSpPr>
        <p:grpSpPr>
          <a:xfrm>
            <a:off x="2770212" y="2118080"/>
            <a:ext cx="702077" cy="1657513"/>
            <a:chOff x="2770212" y="2118080"/>
            <a:chExt cx="702077" cy="1657513"/>
          </a:xfrm>
        </p:grpSpPr>
        <p:sp>
          <p:nvSpPr>
            <p:cNvPr id="1541" name="Google Shape;1541;p44"/>
            <p:cNvSpPr/>
            <p:nvPr/>
          </p:nvSpPr>
          <p:spPr>
            <a:xfrm>
              <a:off x="2920456" y="2138307"/>
              <a:ext cx="255149" cy="117192"/>
            </a:xfrm>
            <a:custGeom>
              <a:avLst/>
              <a:gdLst/>
              <a:ahLst/>
              <a:cxnLst/>
              <a:rect l="l" t="t" r="r" b="b"/>
              <a:pathLst>
                <a:path w="8552" h="3928" extrusionOk="0">
                  <a:moveTo>
                    <a:pt x="1014" y="1"/>
                  </a:moveTo>
                  <a:cubicBezTo>
                    <a:pt x="982" y="1"/>
                    <a:pt x="950" y="33"/>
                    <a:pt x="950" y="33"/>
                  </a:cubicBezTo>
                  <a:cubicBezTo>
                    <a:pt x="950" y="33"/>
                    <a:pt x="950" y="64"/>
                    <a:pt x="950" y="64"/>
                  </a:cubicBezTo>
                  <a:cubicBezTo>
                    <a:pt x="982" y="96"/>
                    <a:pt x="982" y="96"/>
                    <a:pt x="982" y="96"/>
                  </a:cubicBezTo>
                  <a:cubicBezTo>
                    <a:pt x="950" y="128"/>
                    <a:pt x="919" y="159"/>
                    <a:pt x="919" y="223"/>
                  </a:cubicBezTo>
                  <a:cubicBezTo>
                    <a:pt x="887" y="286"/>
                    <a:pt x="919" y="349"/>
                    <a:pt x="919" y="381"/>
                  </a:cubicBezTo>
                  <a:cubicBezTo>
                    <a:pt x="950" y="413"/>
                    <a:pt x="950" y="413"/>
                    <a:pt x="1077" y="476"/>
                  </a:cubicBezTo>
                  <a:lnTo>
                    <a:pt x="1077" y="508"/>
                  </a:lnTo>
                  <a:lnTo>
                    <a:pt x="1172" y="539"/>
                  </a:lnTo>
                  <a:cubicBezTo>
                    <a:pt x="1299" y="571"/>
                    <a:pt x="1489" y="666"/>
                    <a:pt x="1742" y="761"/>
                  </a:cubicBezTo>
                  <a:cubicBezTo>
                    <a:pt x="1869" y="824"/>
                    <a:pt x="1996" y="856"/>
                    <a:pt x="2122" y="919"/>
                  </a:cubicBezTo>
                  <a:cubicBezTo>
                    <a:pt x="1612" y="873"/>
                    <a:pt x="1153" y="844"/>
                    <a:pt x="757" y="844"/>
                  </a:cubicBezTo>
                  <a:cubicBezTo>
                    <a:pt x="612" y="844"/>
                    <a:pt x="476" y="847"/>
                    <a:pt x="349" y="856"/>
                  </a:cubicBezTo>
                  <a:cubicBezTo>
                    <a:pt x="285" y="951"/>
                    <a:pt x="254" y="1014"/>
                    <a:pt x="222" y="1078"/>
                  </a:cubicBezTo>
                  <a:cubicBezTo>
                    <a:pt x="127" y="1236"/>
                    <a:pt x="64" y="1394"/>
                    <a:pt x="0" y="1521"/>
                  </a:cubicBezTo>
                  <a:cubicBezTo>
                    <a:pt x="1679" y="1996"/>
                    <a:pt x="4877" y="2914"/>
                    <a:pt x="8551" y="3928"/>
                  </a:cubicBezTo>
                  <a:cubicBezTo>
                    <a:pt x="8076" y="3643"/>
                    <a:pt x="7633" y="3358"/>
                    <a:pt x="7158" y="3041"/>
                  </a:cubicBezTo>
                  <a:cubicBezTo>
                    <a:pt x="5004" y="2439"/>
                    <a:pt x="2851" y="1838"/>
                    <a:pt x="824" y="1299"/>
                  </a:cubicBezTo>
                  <a:cubicBezTo>
                    <a:pt x="878" y="1298"/>
                    <a:pt x="932" y="1297"/>
                    <a:pt x="988" y="1297"/>
                  </a:cubicBezTo>
                  <a:cubicBezTo>
                    <a:pt x="2145" y="1297"/>
                    <a:pt x="3698" y="1608"/>
                    <a:pt x="5511" y="2091"/>
                  </a:cubicBezTo>
                  <a:cubicBezTo>
                    <a:pt x="5099" y="1869"/>
                    <a:pt x="4656" y="1679"/>
                    <a:pt x="4244" y="1426"/>
                  </a:cubicBezTo>
                  <a:cubicBezTo>
                    <a:pt x="3801" y="1141"/>
                    <a:pt x="3326" y="888"/>
                    <a:pt x="2851" y="666"/>
                  </a:cubicBezTo>
                  <a:cubicBezTo>
                    <a:pt x="2661" y="571"/>
                    <a:pt x="2376" y="444"/>
                    <a:pt x="2091" y="318"/>
                  </a:cubicBezTo>
                  <a:lnTo>
                    <a:pt x="1742" y="223"/>
                  </a:lnTo>
                  <a:cubicBezTo>
                    <a:pt x="1711" y="191"/>
                    <a:pt x="1679" y="159"/>
                    <a:pt x="1647" y="159"/>
                  </a:cubicBezTo>
                  <a:cubicBezTo>
                    <a:pt x="1425" y="64"/>
                    <a:pt x="1204" y="1"/>
                    <a:pt x="1014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2873199" y="2191232"/>
              <a:ext cx="514982" cy="271200"/>
            </a:xfrm>
            <a:custGeom>
              <a:avLst/>
              <a:gdLst/>
              <a:ahLst/>
              <a:cxnLst/>
              <a:rect l="l" t="t" r="r" b="b"/>
              <a:pathLst>
                <a:path w="17261" h="9090" extrusionOk="0">
                  <a:moveTo>
                    <a:pt x="1458" y="0"/>
                  </a:moveTo>
                  <a:cubicBezTo>
                    <a:pt x="1363" y="254"/>
                    <a:pt x="1236" y="507"/>
                    <a:pt x="1141" y="760"/>
                  </a:cubicBezTo>
                  <a:lnTo>
                    <a:pt x="5575" y="2154"/>
                  </a:lnTo>
                  <a:cubicBezTo>
                    <a:pt x="3770" y="1647"/>
                    <a:pt x="2218" y="1235"/>
                    <a:pt x="1141" y="1014"/>
                  </a:cubicBezTo>
                  <a:cubicBezTo>
                    <a:pt x="1109" y="1014"/>
                    <a:pt x="1078" y="1014"/>
                    <a:pt x="1046" y="982"/>
                  </a:cubicBezTo>
                  <a:cubicBezTo>
                    <a:pt x="951" y="1235"/>
                    <a:pt x="856" y="1489"/>
                    <a:pt x="761" y="1742"/>
                  </a:cubicBezTo>
                  <a:cubicBezTo>
                    <a:pt x="2408" y="2312"/>
                    <a:pt x="6240" y="3547"/>
                    <a:pt x="15297" y="6366"/>
                  </a:cubicBezTo>
                  <a:cubicBezTo>
                    <a:pt x="9787" y="4814"/>
                    <a:pt x="3548" y="3326"/>
                    <a:pt x="476" y="2597"/>
                  </a:cubicBezTo>
                  <a:cubicBezTo>
                    <a:pt x="413" y="2756"/>
                    <a:pt x="349" y="2914"/>
                    <a:pt x="286" y="3072"/>
                  </a:cubicBezTo>
                  <a:lnTo>
                    <a:pt x="2218" y="3579"/>
                  </a:lnTo>
                  <a:cubicBezTo>
                    <a:pt x="1458" y="3421"/>
                    <a:pt x="793" y="3326"/>
                    <a:pt x="254" y="3231"/>
                  </a:cubicBezTo>
                  <a:cubicBezTo>
                    <a:pt x="159" y="3516"/>
                    <a:pt x="64" y="3801"/>
                    <a:pt x="1" y="4086"/>
                  </a:cubicBezTo>
                  <a:cubicBezTo>
                    <a:pt x="2883" y="4181"/>
                    <a:pt x="10388" y="6778"/>
                    <a:pt x="16406" y="9089"/>
                  </a:cubicBezTo>
                  <a:cubicBezTo>
                    <a:pt x="16469" y="8963"/>
                    <a:pt x="16501" y="8804"/>
                    <a:pt x="16564" y="8678"/>
                  </a:cubicBezTo>
                  <a:cubicBezTo>
                    <a:pt x="13650" y="7538"/>
                    <a:pt x="10167" y="6271"/>
                    <a:pt x="7063" y="5289"/>
                  </a:cubicBezTo>
                  <a:lnTo>
                    <a:pt x="7063" y="5289"/>
                  </a:lnTo>
                  <a:cubicBezTo>
                    <a:pt x="10072" y="6144"/>
                    <a:pt x="13524" y="7221"/>
                    <a:pt x="16722" y="8234"/>
                  </a:cubicBezTo>
                  <a:cubicBezTo>
                    <a:pt x="16786" y="8108"/>
                    <a:pt x="16849" y="7949"/>
                    <a:pt x="16912" y="7823"/>
                  </a:cubicBezTo>
                  <a:cubicBezTo>
                    <a:pt x="14315" y="6968"/>
                    <a:pt x="11465" y="6081"/>
                    <a:pt x="8805" y="5289"/>
                  </a:cubicBezTo>
                  <a:lnTo>
                    <a:pt x="8805" y="5289"/>
                  </a:lnTo>
                  <a:lnTo>
                    <a:pt x="17039" y="7443"/>
                  </a:lnTo>
                  <a:cubicBezTo>
                    <a:pt x="17166" y="7126"/>
                    <a:pt x="17261" y="6841"/>
                    <a:pt x="17261" y="6524"/>
                  </a:cubicBezTo>
                  <a:cubicBezTo>
                    <a:pt x="12194" y="4941"/>
                    <a:pt x="6905" y="3262"/>
                    <a:pt x="3516" y="2186"/>
                  </a:cubicBezTo>
                  <a:lnTo>
                    <a:pt x="3516" y="2186"/>
                  </a:lnTo>
                  <a:lnTo>
                    <a:pt x="11243" y="4402"/>
                  </a:lnTo>
                  <a:cubicBezTo>
                    <a:pt x="13207" y="5036"/>
                    <a:pt x="15234" y="5701"/>
                    <a:pt x="17261" y="6397"/>
                  </a:cubicBezTo>
                  <a:cubicBezTo>
                    <a:pt x="17261" y="6144"/>
                    <a:pt x="17166" y="5859"/>
                    <a:pt x="16912" y="5637"/>
                  </a:cubicBezTo>
                  <a:cubicBezTo>
                    <a:pt x="16564" y="5289"/>
                    <a:pt x="15804" y="5099"/>
                    <a:pt x="15360" y="4941"/>
                  </a:cubicBezTo>
                  <a:cubicBezTo>
                    <a:pt x="14094" y="4497"/>
                    <a:pt x="12922" y="3801"/>
                    <a:pt x="11782" y="3104"/>
                  </a:cubicBezTo>
                  <a:cubicBezTo>
                    <a:pt x="11370" y="3009"/>
                    <a:pt x="10958" y="2914"/>
                    <a:pt x="10547" y="2819"/>
                  </a:cubicBezTo>
                  <a:cubicBezTo>
                    <a:pt x="7411" y="1869"/>
                    <a:pt x="4371" y="950"/>
                    <a:pt x="1964" y="254"/>
                  </a:cubicBezTo>
                  <a:cubicBezTo>
                    <a:pt x="1774" y="159"/>
                    <a:pt x="1616" y="64"/>
                    <a:pt x="1458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2814635" y="2571972"/>
              <a:ext cx="497976" cy="222092"/>
            </a:xfrm>
            <a:custGeom>
              <a:avLst/>
              <a:gdLst/>
              <a:ahLst/>
              <a:cxnLst/>
              <a:rect l="l" t="t" r="r" b="b"/>
              <a:pathLst>
                <a:path w="16691" h="7444" extrusionOk="0">
                  <a:moveTo>
                    <a:pt x="254" y="1"/>
                  </a:moveTo>
                  <a:cubicBezTo>
                    <a:pt x="190" y="381"/>
                    <a:pt x="159" y="761"/>
                    <a:pt x="95" y="1173"/>
                  </a:cubicBezTo>
                  <a:cubicBezTo>
                    <a:pt x="444" y="1299"/>
                    <a:pt x="824" y="1426"/>
                    <a:pt x="1236" y="1584"/>
                  </a:cubicBezTo>
                  <a:cubicBezTo>
                    <a:pt x="824" y="1489"/>
                    <a:pt x="444" y="1426"/>
                    <a:pt x="64" y="1331"/>
                  </a:cubicBezTo>
                  <a:cubicBezTo>
                    <a:pt x="32" y="1553"/>
                    <a:pt x="32" y="1774"/>
                    <a:pt x="0" y="1996"/>
                  </a:cubicBezTo>
                  <a:cubicBezTo>
                    <a:pt x="2027" y="2598"/>
                    <a:pt x="5163" y="3675"/>
                    <a:pt x="8076" y="4656"/>
                  </a:cubicBezTo>
                  <a:cubicBezTo>
                    <a:pt x="11401" y="5796"/>
                    <a:pt x="14157" y="6746"/>
                    <a:pt x="16342" y="7443"/>
                  </a:cubicBezTo>
                  <a:cubicBezTo>
                    <a:pt x="16342" y="7285"/>
                    <a:pt x="16373" y="7126"/>
                    <a:pt x="16405" y="6968"/>
                  </a:cubicBezTo>
                  <a:cubicBezTo>
                    <a:pt x="13903" y="6176"/>
                    <a:pt x="10831" y="5131"/>
                    <a:pt x="8234" y="4245"/>
                  </a:cubicBezTo>
                  <a:cubicBezTo>
                    <a:pt x="5891" y="3453"/>
                    <a:pt x="4022" y="2788"/>
                    <a:pt x="2534" y="2313"/>
                  </a:cubicBezTo>
                  <a:lnTo>
                    <a:pt x="2534" y="2313"/>
                  </a:lnTo>
                  <a:cubicBezTo>
                    <a:pt x="3072" y="2408"/>
                    <a:pt x="3642" y="2534"/>
                    <a:pt x="4276" y="2661"/>
                  </a:cubicBezTo>
                  <a:cubicBezTo>
                    <a:pt x="4529" y="2724"/>
                    <a:pt x="4814" y="2788"/>
                    <a:pt x="5067" y="2819"/>
                  </a:cubicBezTo>
                  <a:cubicBezTo>
                    <a:pt x="6619" y="3294"/>
                    <a:pt x="8298" y="3770"/>
                    <a:pt x="9945" y="4213"/>
                  </a:cubicBezTo>
                  <a:cubicBezTo>
                    <a:pt x="10166" y="4308"/>
                    <a:pt x="10388" y="4403"/>
                    <a:pt x="10610" y="4498"/>
                  </a:cubicBezTo>
                  <a:cubicBezTo>
                    <a:pt x="12858" y="5448"/>
                    <a:pt x="14822" y="6240"/>
                    <a:pt x="16437" y="6873"/>
                  </a:cubicBezTo>
                  <a:cubicBezTo>
                    <a:pt x="16468" y="6715"/>
                    <a:pt x="16500" y="6556"/>
                    <a:pt x="16532" y="6398"/>
                  </a:cubicBezTo>
                  <a:cubicBezTo>
                    <a:pt x="15575" y="6039"/>
                    <a:pt x="14562" y="5653"/>
                    <a:pt x="13546" y="5211"/>
                  </a:cubicBezTo>
                  <a:lnTo>
                    <a:pt x="13546" y="5211"/>
                  </a:lnTo>
                  <a:cubicBezTo>
                    <a:pt x="14604" y="5523"/>
                    <a:pt x="15630" y="5865"/>
                    <a:pt x="16595" y="6145"/>
                  </a:cubicBezTo>
                  <a:cubicBezTo>
                    <a:pt x="16627" y="5955"/>
                    <a:pt x="16627" y="5796"/>
                    <a:pt x="16658" y="5606"/>
                  </a:cubicBezTo>
                  <a:cubicBezTo>
                    <a:pt x="16658" y="5290"/>
                    <a:pt x="16690" y="5005"/>
                    <a:pt x="16690" y="4720"/>
                  </a:cubicBezTo>
                  <a:cubicBezTo>
                    <a:pt x="15677" y="4498"/>
                    <a:pt x="14632" y="4276"/>
                    <a:pt x="13555" y="4055"/>
                  </a:cubicBezTo>
                  <a:cubicBezTo>
                    <a:pt x="9469" y="2883"/>
                    <a:pt x="4497" y="1363"/>
                    <a:pt x="254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4"/>
            <p:cNvSpPr/>
            <p:nvPr/>
          </p:nvSpPr>
          <p:spPr>
            <a:xfrm>
              <a:off x="2836354" y="2332018"/>
              <a:ext cx="520651" cy="299543"/>
            </a:xfrm>
            <a:custGeom>
              <a:avLst/>
              <a:gdLst/>
              <a:ahLst/>
              <a:cxnLst/>
              <a:rect l="l" t="t" r="r" b="b"/>
              <a:pathLst>
                <a:path w="17451" h="10040" extrusionOk="0">
                  <a:moveTo>
                    <a:pt x="888" y="823"/>
                  </a:moveTo>
                  <a:cubicBezTo>
                    <a:pt x="983" y="823"/>
                    <a:pt x="1078" y="823"/>
                    <a:pt x="1204" y="855"/>
                  </a:cubicBezTo>
                  <a:cubicBezTo>
                    <a:pt x="1521" y="1013"/>
                    <a:pt x="1838" y="1172"/>
                    <a:pt x="2218" y="1330"/>
                  </a:cubicBezTo>
                  <a:cubicBezTo>
                    <a:pt x="1964" y="1235"/>
                    <a:pt x="1679" y="1172"/>
                    <a:pt x="1426" y="1108"/>
                  </a:cubicBezTo>
                  <a:cubicBezTo>
                    <a:pt x="1236" y="1013"/>
                    <a:pt x="1046" y="918"/>
                    <a:pt x="888" y="823"/>
                  </a:cubicBezTo>
                  <a:close/>
                  <a:moveTo>
                    <a:pt x="3041" y="1172"/>
                  </a:moveTo>
                  <a:lnTo>
                    <a:pt x="3041" y="1172"/>
                  </a:lnTo>
                  <a:cubicBezTo>
                    <a:pt x="3263" y="1235"/>
                    <a:pt x="3484" y="1267"/>
                    <a:pt x="3706" y="1330"/>
                  </a:cubicBezTo>
                  <a:lnTo>
                    <a:pt x="10198" y="3389"/>
                  </a:lnTo>
                  <a:cubicBezTo>
                    <a:pt x="7443" y="2660"/>
                    <a:pt x="4910" y="1900"/>
                    <a:pt x="3041" y="1172"/>
                  </a:cubicBezTo>
                  <a:close/>
                  <a:moveTo>
                    <a:pt x="96" y="3927"/>
                  </a:moveTo>
                  <a:lnTo>
                    <a:pt x="6050" y="5827"/>
                  </a:lnTo>
                  <a:cubicBezTo>
                    <a:pt x="6059" y="5832"/>
                    <a:pt x="6069" y="5836"/>
                    <a:pt x="6079" y="5840"/>
                  </a:cubicBezTo>
                  <a:lnTo>
                    <a:pt x="6079" y="5840"/>
                  </a:lnTo>
                  <a:cubicBezTo>
                    <a:pt x="3737" y="5101"/>
                    <a:pt x="1644" y="4453"/>
                    <a:pt x="96" y="3927"/>
                  </a:cubicBezTo>
                  <a:close/>
                  <a:moveTo>
                    <a:pt x="6116" y="5851"/>
                  </a:moveTo>
                  <a:cubicBezTo>
                    <a:pt x="6157" y="5863"/>
                    <a:pt x="6198" y="5870"/>
                    <a:pt x="6240" y="5890"/>
                  </a:cubicBezTo>
                  <a:cubicBezTo>
                    <a:pt x="6198" y="5877"/>
                    <a:pt x="6157" y="5864"/>
                    <a:pt x="6116" y="5851"/>
                  </a:cubicBezTo>
                  <a:close/>
                  <a:moveTo>
                    <a:pt x="9597" y="5004"/>
                  </a:moveTo>
                  <a:cubicBezTo>
                    <a:pt x="10135" y="5099"/>
                    <a:pt x="10673" y="5225"/>
                    <a:pt x="11243" y="5320"/>
                  </a:cubicBezTo>
                  <a:cubicBezTo>
                    <a:pt x="11750" y="5542"/>
                    <a:pt x="12225" y="5764"/>
                    <a:pt x="12732" y="5985"/>
                  </a:cubicBezTo>
                  <a:lnTo>
                    <a:pt x="9597" y="5004"/>
                  </a:lnTo>
                  <a:close/>
                  <a:moveTo>
                    <a:pt x="381" y="2565"/>
                  </a:moveTo>
                  <a:lnTo>
                    <a:pt x="14822" y="7126"/>
                  </a:lnTo>
                  <a:cubicBezTo>
                    <a:pt x="8932" y="5700"/>
                    <a:pt x="2471" y="3895"/>
                    <a:pt x="381" y="2565"/>
                  </a:cubicBezTo>
                  <a:close/>
                  <a:moveTo>
                    <a:pt x="10955" y="7376"/>
                  </a:moveTo>
                  <a:lnTo>
                    <a:pt x="11180" y="7445"/>
                  </a:lnTo>
                  <a:lnTo>
                    <a:pt x="11180" y="7445"/>
                  </a:lnTo>
                  <a:cubicBezTo>
                    <a:pt x="11106" y="7423"/>
                    <a:pt x="11032" y="7401"/>
                    <a:pt x="10958" y="7379"/>
                  </a:cubicBezTo>
                  <a:cubicBezTo>
                    <a:pt x="10957" y="7378"/>
                    <a:pt x="10956" y="7377"/>
                    <a:pt x="10955" y="7376"/>
                  </a:cubicBezTo>
                  <a:close/>
                  <a:moveTo>
                    <a:pt x="12019" y="7705"/>
                  </a:moveTo>
                  <a:lnTo>
                    <a:pt x="13524" y="8171"/>
                  </a:lnTo>
                  <a:cubicBezTo>
                    <a:pt x="13022" y="8022"/>
                    <a:pt x="12521" y="7863"/>
                    <a:pt x="12019" y="7705"/>
                  </a:cubicBezTo>
                  <a:close/>
                  <a:moveTo>
                    <a:pt x="1046" y="0"/>
                  </a:moveTo>
                  <a:cubicBezTo>
                    <a:pt x="888" y="507"/>
                    <a:pt x="761" y="1013"/>
                    <a:pt x="634" y="1520"/>
                  </a:cubicBezTo>
                  <a:cubicBezTo>
                    <a:pt x="888" y="1520"/>
                    <a:pt x="1173" y="1583"/>
                    <a:pt x="1521" y="1647"/>
                  </a:cubicBezTo>
                  <a:cubicBezTo>
                    <a:pt x="2503" y="2059"/>
                    <a:pt x="3801" y="2470"/>
                    <a:pt x="5290" y="2850"/>
                  </a:cubicBezTo>
                  <a:cubicBezTo>
                    <a:pt x="6525" y="3325"/>
                    <a:pt x="7823" y="3864"/>
                    <a:pt x="9122" y="4434"/>
                  </a:cubicBezTo>
                  <a:cubicBezTo>
                    <a:pt x="5480" y="3642"/>
                    <a:pt x="2059" y="2787"/>
                    <a:pt x="539" y="1900"/>
                  </a:cubicBezTo>
                  <a:cubicBezTo>
                    <a:pt x="508" y="2122"/>
                    <a:pt x="444" y="2344"/>
                    <a:pt x="381" y="2565"/>
                  </a:cubicBezTo>
                  <a:cubicBezTo>
                    <a:pt x="349" y="2724"/>
                    <a:pt x="318" y="2850"/>
                    <a:pt x="286" y="3009"/>
                  </a:cubicBezTo>
                  <a:cubicBezTo>
                    <a:pt x="476" y="3104"/>
                    <a:pt x="666" y="3230"/>
                    <a:pt x="919" y="3357"/>
                  </a:cubicBezTo>
                  <a:cubicBezTo>
                    <a:pt x="698" y="3262"/>
                    <a:pt x="476" y="3199"/>
                    <a:pt x="254" y="3135"/>
                  </a:cubicBezTo>
                  <a:cubicBezTo>
                    <a:pt x="223" y="3262"/>
                    <a:pt x="191" y="3389"/>
                    <a:pt x="159" y="3515"/>
                  </a:cubicBezTo>
                  <a:cubicBezTo>
                    <a:pt x="128" y="3642"/>
                    <a:pt x="128" y="3800"/>
                    <a:pt x="96" y="3927"/>
                  </a:cubicBezTo>
                  <a:cubicBezTo>
                    <a:pt x="64" y="4085"/>
                    <a:pt x="33" y="4244"/>
                    <a:pt x="1" y="4402"/>
                  </a:cubicBezTo>
                  <a:cubicBezTo>
                    <a:pt x="1964" y="5035"/>
                    <a:pt x="5258" y="6080"/>
                    <a:pt x="10832" y="7822"/>
                  </a:cubicBezTo>
                  <a:cubicBezTo>
                    <a:pt x="12795" y="8646"/>
                    <a:pt x="14664" y="9406"/>
                    <a:pt x="16342" y="10039"/>
                  </a:cubicBezTo>
                  <a:cubicBezTo>
                    <a:pt x="16374" y="9881"/>
                    <a:pt x="16405" y="9722"/>
                    <a:pt x="16437" y="9564"/>
                  </a:cubicBezTo>
                  <a:cubicBezTo>
                    <a:pt x="16395" y="9564"/>
                    <a:pt x="16367" y="9550"/>
                    <a:pt x="16343" y="9541"/>
                  </a:cubicBezTo>
                  <a:lnTo>
                    <a:pt x="16343" y="9541"/>
                  </a:lnTo>
                  <a:lnTo>
                    <a:pt x="16437" y="9564"/>
                  </a:lnTo>
                  <a:cubicBezTo>
                    <a:pt x="16500" y="9279"/>
                    <a:pt x="16532" y="8962"/>
                    <a:pt x="16595" y="8677"/>
                  </a:cubicBezTo>
                  <a:lnTo>
                    <a:pt x="13682" y="7759"/>
                  </a:lnTo>
                  <a:lnTo>
                    <a:pt x="13682" y="7759"/>
                  </a:lnTo>
                  <a:cubicBezTo>
                    <a:pt x="14790" y="8044"/>
                    <a:pt x="15772" y="8297"/>
                    <a:pt x="16627" y="8519"/>
                  </a:cubicBezTo>
                  <a:cubicBezTo>
                    <a:pt x="16659" y="8392"/>
                    <a:pt x="16690" y="8234"/>
                    <a:pt x="16722" y="8076"/>
                  </a:cubicBezTo>
                  <a:cubicBezTo>
                    <a:pt x="16405" y="8012"/>
                    <a:pt x="16089" y="7917"/>
                    <a:pt x="15772" y="7822"/>
                  </a:cubicBezTo>
                  <a:lnTo>
                    <a:pt x="15772" y="7822"/>
                  </a:lnTo>
                  <a:cubicBezTo>
                    <a:pt x="16089" y="7917"/>
                    <a:pt x="16405" y="7981"/>
                    <a:pt x="16722" y="8044"/>
                  </a:cubicBezTo>
                  <a:cubicBezTo>
                    <a:pt x="16817" y="7664"/>
                    <a:pt x="16912" y="7284"/>
                    <a:pt x="16975" y="6904"/>
                  </a:cubicBezTo>
                  <a:cubicBezTo>
                    <a:pt x="16310" y="6619"/>
                    <a:pt x="15614" y="6365"/>
                    <a:pt x="14917" y="6080"/>
                  </a:cubicBezTo>
                  <a:lnTo>
                    <a:pt x="14917" y="6080"/>
                  </a:lnTo>
                  <a:cubicBezTo>
                    <a:pt x="15645" y="6207"/>
                    <a:pt x="16374" y="6365"/>
                    <a:pt x="17070" y="6524"/>
                  </a:cubicBezTo>
                  <a:cubicBezTo>
                    <a:pt x="17102" y="6365"/>
                    <a:pt x="17134" y="6207"/>
                    <a:pt x="17165" y="6080"/>
                  </a:cubicBezTo>
                  <a:cubicBezTo>
                    <a:pt x="16184" y="5859"/>
                    <a:pt x="15107" y="5637"/>
                    <a:pt x="13967" y="5415"/>
                  </a:cubicBezTo>
                  <a:cubicBezTo>
                    <a:pt x="13524" y="5320"/>
                    <a:pt x="13080" y="5257"/>
                    <a:pt x="12637" y="5162"/>
                  </a:cubicBezTo>
                  <a:cubicBezTo>
                    <a:pt x="12605" y="5130"/>
                    <a:pt x="12542" y="5130"/>
                    <a:pt x="12510" y="5099"/>
                  </a:cubicBezTo>
                  <a:cubicBezTo>
                    <a:pt x="11370" y="4624"/>
                    <a:pt x="10262" y="4180"/>
                    <a:pt x="9185" y="3769"/>
                  </a:cubicBezTo>
                  <a:lnTo>
                    <a:pt x="9185" y="3769"/>
                  </a:lnTo>
                  <a:cubicBezTo>
                    <a:pt x="10135" y="3959"/>
                    <a:pt x="11117" y="4149"/>
                    <a:pt x="12098" y="4339"/>
                  </a:cubicBezTo>
                  <a:cubicBezTo>
                    <a:pt x="13555" y="4687"/>
                    <a:pt x="14980" y="5035"/>
                    <a:pt x="16310" y="5320"/>
                  </a:cubicBezTo>
                  <a:lnTo>
                    <a:pt x="17260" y="5637"/>
                  </a:lnTo>
                  <a:lnTo>
                    <a:pt x="17355" y="5257"/>
                  </a:lnTo>
                  <a:cubicBezTo>
                    <a:pt x="17387" y="5130"/>
                    <a:pt x="17419" y="5004"/>
                    <a:pt x="17450" y="4909"/>
                  </a:cubicBezTo>
                  <a:cubicBezTo>
                    <a:pt x="17197" y="4845"/>
                    <a:pt x="16944" y="4782"/>
                    <a:pt x="16690" y="4750"/>
                  </a:cubicBezTo>
                  <a:cubicBezTo>
                    <a:pt x="12763" y="3420"/>
                    <a:pt x="8076" y="1932"/>
                    <a:pt x="4561" y="1077"/>
                  </a:cubicBezTo>
                  <a:lnTo>
                    <a:pt x="104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4"/>
            <p:cNvSpPr/>
            <p:nvPr/>
          </p:nvSpPr>
          <p:spPr>
            <a:xfrm>
              <a:off x="2824092" y="2494524"/>
              <a:ext cx="496067" cy="206936"/>
            </a:xfrm>
            <a:custGeom>
              <a:avLst/>
              <a:gdLst/>
              <a:ahLst/>
              <a:cxnLst/>
              <a:rect l="l" t="t" r="r" b="b"/>
              <a:pathLst>
                <a:path w="16627" h="6936" extrusionOk="0">
                  <a:moveTo>
                    <a:pt x="253" y="0"/>
                  </a:moveTo>
                  <a:cubicBezTo>
                    <a:pt x="222" y="158"/>
                    <a:pt x="190" y="317"/>
                    <a:pt x="190" y="475"/>
                  </a:cubicBezTo>
                  <a:cubicBezTo>
                    <a:pt x="412" y="570"/>
                    <a:pt x="697" y="665"/>
                    <a:pt x="982" y="792"/>
                  </a:cubicBezTo>
                  <a:lnTo>
                    <a:pt x="158" y="570"/>
                  </a:lnTo>
                  <a:cubicBezTo>
                    <a:pt x="158" y="697"/>
                    <a:pt x="127" y="855"/>
                    <a:pt x="127" y="1013"/>
                  </a:cubicBezTo>
                  <a:cubicBezTo>
                    <a:pt x="190" y="1045"/>
                    <a:pt x="285" y="1077"/>
                    <a:pt x="348" y="1108"/>
                  </a:cubicBezTo>
                  <a:cubicBezTo>
                    <a:pt x="285" y="1077"/>
                    <a:pt x="190" y="1077"/>
                    <a:pt x="95" y="1045"/>
                  </a:cubicBezTo>
                  <a:cubicBezTo>
                    <a:pt x="63" y="1330"/>
                    <a:pt x="32" y="1647"/>
                    <a:pt x="0" y="1932"/>
                  </a:cubicBezTo>
                  <a:lnTo>
                    <a:pt x="8012" y="4370"/>
                  </a:lnTo>
                  <a:cubicBezTo>
                    <a:pt x="10958" y="5320"/>
                    <a:pt x="13966" y="6239"/>
                    <a:pt x="16405" y="6936"/>
                  </a:cubicBezTo>
                  <a:cubicBezTo>
                    <a:pt x="16436" y="6746"/>
                    <a:pt x="16436" y="6556"/>
                    <a:pt x="16468" y="6366"/>
                  </a:cubicBezTo>
                  <a:lnTo>
                    <a:pt x="12984" y="5257"/>
                  </a:lnTo>
                  <a:lnTo>
                    <a:pt x="12984" y="5257"/>
                  </a:lnTo>
                  <a:cubicBezTo>
                    <a:pt x="14188" y="5574"/>
                    <a:pt x="15391" y="5922"/>
                    <a:pt x="16468" y="6239"/>
                  </a:cubicBezTo>
                  <a:cubicBezTo>
                    <a:pt x="16500" y="5922"/>
                    <a:pt x="16563" y="5637"/>
                    <a:pt x="16595" y="5320"/>
                  </a:cubicBezTo>
                  <a:cubicBezTo>
                    <a:pt x="16595" y="5320"/>
                    <a:pt x="16626" y="5289"/>
                    <a:pt x="16626" y="5257"/>
                  </a:cubicBezTo>
                  <a:lnTo>
                    <a:pt x="6682" y="2407"/>
                  </a:lnTo>
                  <a:cubicBezTo>
                    <a:pt x="4085" y="1489"/>
                    <a:pt x="1774" y="602"/>
                    <a:pt x="253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913833" y="3545124"/>
              <a:ext cx="318459" cy="102095"/>
            </a:xfrm>
            <a:custGeom>
              <a:avLst/>
              <a:gdLst/>
              <a:ahLst/>
              <a:cxnLst/>
              <a:rect l="l" t="t" r="r" b="b"/>
              <a:pathLst>
                <a:path w="10674" h="3422" extrusionOk="0">
                  <a:moveTo>
                    <a:pt x="1" y="1"/>
                  </a:moveTo>
                  <a:lnTo>
                    <a:pt x="64" y="159"/>
                  </a:lnTo>
                  <a:cubicBezTo>
                    <a:pt x="127" y="318"/>
                    <a:pt x="191" y="508"/>
                    <a:pt x="222" y="698"/>
                  </a:cubicBezTo>
                  <a:lnTo>
                    <a:pt x="539" y="698"/>
                  </a:lnTo>
                  <a:lnTo>
                    <a:pt x="9121" y="3421"/>
                  </a:lnTo>
                  <a:cubicBezTo>
                    <a:pt x="9406" y="3231"/>
                    <a:pt x="9660" y="3073"/>
                    <a:pt x="9913" y="2914"/>
                  </a:cubicBezTo>
                  <a:lnTo>
                    <a:pt x="4371" y="1268"/>
                  </a:lnTo>
                  <a:lnTo>
                    <a:pt x="4371" y="1268"/>
                  </a:lnTo>
                  <a:cubicBezTo>
                    <a:pt x="6049" y="1616"/>
                    <a:pt x="8013" y="2123"/>
                    <a:pt x="10166" y="2756"/>
                  </a:cubicBezTo>
                  <a:cubicBezTo>
                    <a:pt x="10356" y="2629"/>
                    <a:pt x="10515" y="2534"/>
                    <a:pt x="10673" y="2408"/>
                  </a:cubicBezTo>
                  <a:cubicBezTo>
                    <a:pt x="6620" y="1268"/>
                    <a:pt x="3168" y="476"/>
                    <a:pt x="1014" y="2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4"/>
            <p:cNvSpPr/>
            <p:nvPr/>
          </p:nvSpPr>
          <p:spPr>
            <a:xfrm>
              <a:off x="2877943" y="3446881"/>
              <a:ext cx="428043" cy="151204"/>
            </a:xfrm>
            <a:custGeom>
              <a:avLst/>
              <a:gdLst/>
              <a:ahLst/>
              <a:cxnLst/>
              <a:rect l="l" t="t" r="r" b="b"/>
              <a:pathLst>
                <a:path w="14347" h="5068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380"/>
                    <a:pt x="222" y="760"/>
                    <a:pt x="349" y="1140"/>
                  </a:cubicBezTo>
                  <a:cubicBezTo>
                    <a:pt x="444" y="1109"/>
                    <a:pt x="539" y="1077"/>
                    <a:pt x="634" y="1045"/>
                  </a:cubicBezTo>
                  <a:cubicBezTo>
                    <a:pt x="3579" y="2090"/>
                    <a:pt x="7949" y="3484"/>
                    <a:pt x="12921" y="5067"/>
                  </a:cubicBezTo>
                  <a:cubicBezTo>
                    <a:pt x="13080" y="4941"/>
                    <a:pt x="13238" y="4846"/>
                    <a:pt x="13428" y="4751"/>
                  </a:cubicBezTo>
                  <a:cubicBezTo>
                    <a:pt x="8868" y="3294"/>
                    <a:pt x="4814" y="1995"/>
                    <a:pt x="1900" y="1045"/>
                  </a:cubicBezTo>
                  <a:lnTo>
                    <a:pt x="1900" y="1045"/>
                  </a:lnTo>
                  <a:lnTo>
                    <a:pt x="12510" y="4117"/>
                  </a:lnTo>
                  <a:cubicBezTo>
                    <a:pt x="12921" y="4276"/>
                    <a:pt x="13301" y="4402"/>
                    <a:pt x="13681" y="4561"/>
                  </a:cubicBezTo>
                  <a:cubicBezTo>
                    <a:pt x="13903" y="4434"/>
                    <a:pt x="14125" y="4307"/>
                    <a:pt x="14346" y="4181"/>
                  </a:cubicBezTo>
                  <a:lnTo>
                    <a:pt x="12700" y="3706"/>
                  </a:lnTo>
                  <a:cubicBezTo>
                    <a:pt x="8139" y="1932"/>
                    <a:pt x="4339" y="729"/>
                    <a:pt x="1932" y="5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2864696" y="3400579"/>
              <a:ext cx="488518" cy="154038"/>
            </a:xfrm>
            <a:custGeom>
              <a:avLst/>
              <a:gdLst/>
              <a:ahLst/>
              <a:cxnLst/>
              <a:rect l="l" t="t" r="r" b="b"/>
              <a:pathLst>
                <a:path w="16374" h="5163" extrusionOk="0">
                  <a:moveTo>
                    <a:pt x="1" y="1"/>
                  </a:moveTo>
                  <a:lnTo>
                    <a:pt x="96" y="381"/>
                  </a:lnTo>
                  <a:cubicBezTo>
                    <a:pt x="96" y="412"/>
                    <a:pt x="128" y="476"/>
                    <a:pt x="128" y="539"/>
                  </a:cubicBezTo>
                  <a:cubicBezTo>
                    <a:pt x="5005" y="1964"/>
                    <a:pt x="10325" y="3579"/>
                    <a:pt x="15614" y="5163"/>
                  </a:cubicBezTo>
                  <a:cubicBezTo>
                    <a:pt x="15867" y="5004"/>
                    <a:pt x="16120" y="4846"/>
                    <a:pt x="16374" y="46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4"/>
            <p:cNvSpPr/>
            <p:nvPr/>
          </p:nvSpPr>
          <p:spPr>
            <a:xfrm>
              <a:off x="2924245" y="3578210"/>
              <a:ext cx="240947" cy="97352"/>
            </a:xfrm>
            <a:custGeom>
              <a:avLst/>
              <a:gdLst/>
              <a:ahLst/>
              <a:cxnLst/>
              <a:rect l="l" t="t" r="r" b="b"/>
              <a:pathLst>
                <a:path w="8076" h="3263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159"/>
                    <a:pt x="95" y="285"/>
                    <a:pt x="158" y="412"/>
                  </a:cubicBezTo>
                  <a:cubicBezTo>
                    <a:pt x="222" y="539"/>
                    <a:pt x="253" y="634"/>
                    <a:pt x="317" y="760"/>
                  </a:cubicBezTo>
                  <a:lnTo>
                    <a:pt x="665" y="855"/>
                  </a:lnTo>
                  <a:cubicBezTo>
                    <a:pt x="2312" y="1679"/>
                    <a:pt x="4560" y="2502"/>
                    <a:pt x="7189" y="3262"/>
                  </a:cubicBezTo>
                  <a:cubicBezTo>
                    <a:pt x="7474" y="3072"/>
                    <a:pt x="7791" y="2914"/>
                    <a:pt x="8076" y="2724"/>
                  </a:cubicBezTo>
                  <a:lnTo>
                    <a:pt x="697" y="380"/>
                  </a:lnTo>
                  <a:cubicBezTo>
                    <a:pt x="443" y="254"/>
                    <a:pt x="222" y="127"/>
                    <a:pt x="0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2948798" y="3631105"/>
              <a:ext cx="158752" cy="72797"/>
            </a:xfrm>
            <a:custGeom>
              <a:avLst/>
              <a:gdLst/>
              <a:ahLst/>
              <a:cxnLst/>
              <a:rect l="l" t="t" r="r" b="b"/>
              <a:pathLst>
                <a:path w="5321" h="2440" extrusionOk="0">
                  <a:moveTo>
                    <a:pt x="0" y="1"/>
                  </a:moveTo>
                  <a:cubicBezTo>
                    <a:pt x="95" y="222"/>
                    <a:pt x="222" y="412"/>
                    <a:pt x="317" y="634"/>
                  </a:cubicBezTo>
                  <a:cubicBezTo>
                    <a:pt x="1489" y="1109"/>
                    <a:pt x="3041" y="1711"/>
                    <a:pt x="4877" y="2439"/>
                  </a:cubicBezTo>
                  <a:cubicBezTo>
                    <a:pt x="5036" y="2344"/>
                    <a:pt x="5194" y="2249"/>
                    <a:pt x="5321" y="2123"/>
                  </a:cubicBezTo>
                  <a:cubicBezTo>
                    <a:pt x="3104" y="1236"/>
                    <a:pt x="1267" y="507"/>
                    <a:pt x="0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2970517" y="3675528"/>
              <a:ext cx="121936" cy="60476"/>
            </a:xfrm>
            <a:custGeom>
              <a:avLst/>
              <a:gdLst/>
              <a:ahLst/>
              <a:cxnLst/>
              <a:rect l="l" t="t" r="r" b="b"/>
              <a:pathLst>
                <a:path w="4087" h="2027" extrusionOk="0">
                  <a:moveTo>
                    <a:pt x="1" y="0"/>
                  </a:moveTo>
                  <a:cubicBezTo>
                    <a:pt x="254" y="412"/>
                    <a:pt x="571" y="792"/>
                    <a:pt x="888" y="1204"/>
                  </a:cubicBezTo>
                  <a:cubicBezTo>
                    <a:pt x="1458" y="1457"/>
                    <a:pt x="2091" y="1742"/>
                    <a:pt x="2756" y="2027"/>
                  </a:cubicBezTo>
                  <a:cubicBezTo>
                    <a:pt x="2946" y="1900"/>
                    <a:pt x="3136" y="1774"/>
                    <a:pt x="3294" y="1647"/>
                  </a:cubicBezTo>
                  <a:cubicBezTo>
                    <a:pt x="2408" y="1330"/>
                    <a:pt x="1648" y="1045"/>
                    <a:pt x="1046" y="792"/>
                  </a:cubicBezTo>
                  <a:cubicBezTo>
                    <a:pt x="856" y="697"/>
                    <a:pt x="666" y="602"/>
                    <a:pt x="476" y="539"/>
                  </a:cubicBezTo>
                  <a:lnTo>
                    <a:pt x="476" y="539"/>
                  </a:lnTo>
                  <a:cubicBezTo>
                    <a:pt x="1204" y="697"/>
                    <a:pt x="2281" y="982"/>
                    <a:pt x="3643" y="1362"/>
                  </a:cubicBezTo>
                  <a:cubicBezTo>
                    <a:pt x="3801" y="1235"/>
                    <a:pt x="3928" y="1109"/>
                    <a:pt x="4086" y="1014"/>
                  </a:cubicBezTo>
                  <a:cubicBezTo>
                    <a:pt x="1901" y="412"/>
                    <a:pt x="698" y="127"/>
                    <a:pt x="1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849600" y="3349563"/>
              <a:ext cx="536702" cy="179547"/>
            </a:xfrm>
            <a:custGeom>
              <a:avLst/>
              <a:gdLst/>
              <a:ahLst/>
              <a:cxnLst/>
              <a:rect l="l" t="t" r="r" b="b"/>
              <a:pathLst>
                <a:path w="17989" h="6018" extrusionOk="0">
                  <a:moveTo>
                    <a:pt x="0" y="0"/>
                  </a:moveTo>
                  <a:lnTo>
                    <a:pt x="0" y="0"/>
                  </a:lnTo>
                  <a:cubicBezTo>
                    <a:pt x="64" y="190"/>
                    <a:pt x="95" y="349"/>
                    <a:pt x="159" y="539"/>
                  </a:cubicBezTo>
                  <a:lnTo>
                    <a:pt x="17482" y="6018"/>
                  </a:lnTo>
                  <a:cubicBezTo>
                    <a:pt x="17640" y="5923"/>
                    <a:pt x="17830" y="5796"/>
                    <a:pt x="17988" y="57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2792916" y="2830871"/>
              <a:ext cx="519696" cy="184261"/>
            </a:xfrm>
            <a:custGeom>
              <a:avLst/>
              <a:gdLst/>
              <a:ahLst/>
              <a:cxnLst/>
              <a:rect l="l" t="t" r="r" b="b"/>
              <a:pathLst>
                <a:path w="17419" h="6176" extrusionOk="0">
                  <a:moveTo>
                    <a:pt x="32" y="0"/>
                  </a:moveTo>
                  <a:lnTo>
                    <a:pt x="32" y="190"/>
                  </a:lnTo>
                  <a:cubicBezTo>
                    <a:pt x="32" y="285"/>
                    <a:pt x="0" y="380"/>
                    <a:pt x="0" y="475"/>
                  </a:cubicBezTo>
                  <a:lnTo>
                    <a:pt x="7791" y="2945"/>
                  </a:lnTo>
                  <a:lnTo>
                    <a:pt x="7791" y="2945"/>
                  </a:lnTo>
                  <a:lnTo>
                    <a:pt x="0" y="729"/>
                  </a:lnTo>
                  <a:cubicBezTo>
                    <a:pt x="0" y="887"/>
                    <a:pt x="0" y="1045"/>
                    <a:pt x="0" y="1204"/>
                  </a:cubicBezTo>
                  <a:lnTo>
                    <a:pt x="17418" y="6176"/>
                  </a:lnTo>
                  <a:cubicBezTo>
                    <a:pt x="17386" y="5954"/>
                    <a:pt x="17386" y="5732"/>
                    <a:pt x="17355" y="5511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2793841" y="2663622"/>
              <a:ext cx="514982" cy="302378"/>
            </a:xfrm>
            <a:custGeom>
              <a:avLst/>
              <a:gdLst/>
              <a:ahLst/>
              <a:cxnLst/>
              <a:rect l="l" t="t" r="r" b="b"/>
              <a:pathLst>
                <a:path w="17261" h="10135" extrusionOk="0">
                  <a:moveTo>
                    <a:pt x="4909" y="5448"/>
                  </a:moveTo>
                  <a:lnTo>
                    <a:pt x="4909" y="5448"/>
                  </a:lnTo>
                  <a:cubicBezTo>
                    <a:pt x="6681" y="5845"/>
                    <a:pt x="8511" y="6301"/>
                    <a:pt x="10315" y="6787"/>
                  </a:cubicBezTo>
                  <a:lnTo>
                    <a:pt x="10315" y="6787"/>
                  </a:lnTo>
                  <a:cubicBezTo>
                    <a:pt x="10279" y="6781"/>
                    <a:pt x="10240" y="6778"/>
                    <a:pt x="10198" y="6778"/>
                  </a:cubicBezTo>
                  <a:cubicBezTo>
                    <a:pt x="9090" y="6525"/>
                    <a:pt x="7918" y="6271"/>
                    <a:pt x="6778" y="6018"/>
                  </a:cubicBezTo>
                  <a:cubicBezTo>
                    <a:pt x="6145" y="5828"/>
                    <a:pt x="5543" y="5638"/>
                    <a:pt x="4909" y="5448"/>
                  </a:cubicBezTo>
                  <a:close/>
                  <a:moveTo>
                    <a:pt x="4846" y="4023"/>
                  </a:moveTo>
                  <a:cubicBezTo>
                    <a:pt x="7601" y="4593"/>
                    <a:pt x="10483" y="5290"/>
                    <a:pt x="13048" y="5986"/>
                  </a:cubicBezTo>
                  <a:cubicBezTo>
                    <a:pt x="13903" y="6303"/>
                    <a:pt x="14727" y="6620"/>
                    <a:pt x="15487" y="6905"/>
                  </a:cubicBezTo>
                  <a:cubicBezTo>
                    <a:pt x="15297" y="6873"/>
                    <a:pt x="15107" y="6810"/>
                    <a:pt x="14949" y="6778"/>
                  </a:cubicBezTo>
                  <a:lnTo>
                    <a:pt x="6746" y="4561"/>
                  </a:lnTo>
                  <a:cubicBezTo>
                    <a:pt x="6081" y="4403"/>
                    <a:pt x="5448" y="4213"/>
                    <a:pt x="4846" y="4023"/>
                  </a:cubicBezTo>
                  <a:close/>
                  <a:moveTo>
                    <a:pt x="571" y="1"/>
                  </a:moveTo>
                  <a:cubicBezTo>
                    <a:pt x="539" y="254"/>
                    <a:pt x="507" y="508"/>
                    <a:pt x="444" y="761"/>
                  </a:cubicBezTo>
                  <a:cubicBezTo>
                    <a:pt x="444" y="824"/>
                    <a:pt x="444" y="888"/>
                    <a:pt x="444" y="951"/>
                  </a:cubicBezTo>
                  <a:cubicBezTo>
                    <a:pt x="412" y="1109"/>
                    <a:pt x="381" y="1268"/>
                    <a:pt x="349" y="1426"/>
                  </a:cubicBezTo>
                  <a:cubicBezTo>
                    <a:pt x="2693" y="2059"/>
                    <a:pt x="6176" y="3326"/>
                    <a:pt x="9501" y="4624"/>
                  </a:cubicBezTo>
                  <a:cubicBezTo>
                    <a:pt x="6271" y="3833"/>
                    <a:pt x="3073" y="3199"/>
                    <a:pt x="887" y="2756"/>
                  </a:cubicBezTo>
                  <a:cubicBezTo>
                    <a:pt x="634" y="2693"/>
                    <a:pt x="412" y="2598"/>
                    <a:pt x="222" y="2534"/>
                  </a:cubicBezTo>
                  <a:cubicBezTo>
                    <a:pt x="191" y="2693"/>
                    <a:pt x="159" y="2883"/>
                    <a:pt x="127" y="3073"/>
                  </a:cubicBezTo>
                  <a:cubicBezTo>
                    <a:pt x="96" y="3168"/>
                    <a:pt x="96" y="3231"/>
                    <a:pt x="96" y="3326"/>
                  </a:cubicBezTo>
                  <a:cubicBezTo>
                    <a:pt x="2344" y="3928"/>
                    <a:pt x="5511" y="4878"/>
                    <a:pt x="8931" y="5955"/>
                  </a:cubicBezTo>
                  <a:cubicBezTo>
                    <a:pt x="5479" y="5100"/>
                    <a:pt x="2186" y="4339"/>
                    <a:pt x="32" y="3896"/>
                  </a:cubicBezTo>
                  <a:cubicBezTo>
                    <a:pt x="1" y="4213"/>
                    <a:pt x="1" y="4529"/>
                    <a:pt x="1" y="4846"/>
                  </a:cubicBezTo>
                  <a:cubicBezTo>
                    <a:pt x="1648" y="5321"/>
                    <a:pt x="3833" y="5860"/>
                    <a:pt x="6461" y="6430"/>
                  </a:cubicBezTo>
                  <a:lnTo>
                    <a:pt x="7063" y="6588"/>
                  </a:lnTo>
                  <a:cubicBezTo>
                    <a:pt x="10071" y="7570"/>
                    <a:pt x="13207" y="8710"/>
                    <a:pt x="15867" y="9660"/>
                  </a:cubicBezTo>
                  <a:cubicBezTo>
                    <a:pt x="16374" y="9818"/>
                    <a:pt x="16817" y="10008"/>
                    <a:pt x="17260" y="10135"/>
                  </a:cubicBezTo>
                  <a:cubicBezTo>
                    <a:pt x="17229" y="9977"/>
                    <a:pt x="17229" y="9818"/>
                    <a:pt x="17197" y="9660"/>
                  </a:cubicBezTo>
                  <a:cubicBezTo>
                    <a:pt x="16817" y="9501"/>
                    <a:pt x="16405" y="9375"/>
                    <a:pt x="15994" y="9216"/>
                  </a:cubicBezTo>
                  <a:cubicBezTo>
                    <a:pt x="15975" y="9216"/>
                    <a:pt x="15956" y="9205"/>
                    <a:pt x="15936" y="9196"/>
                  </a:cubicBezTo>
                  <a:lnTo>
                    <a:pt x="15936" y="9196"/>
                  </a:lnTo>
                  <a:lnTo>
                    <a:pt x="17197" y="9565"/>
                  </a:lnTo>
                  <a:cubicBezTo>
                    <a:pt x="17197" y="9406"/>
                    <a:pt x="17197" y="9248"/>
                    <a:pt x="17165" y="9058"/>
                  </a:cubicBezTo>
                  <a:lnTo>
                    <a:pt x="12668" y="7760"/>
                  </a:lnTo>
                  <a:lnTo>
                    <a:pt x="12668" y="7760"/>
                  </a:lnTo>
                  <a:cubicBezTo>
                    <a:pt x="14220" y="8108"/>
                    <a:pt x="15772" y="8456"/>
                    <a:pt x="17165" y="8773"/>
                  </a:cubicBezTo>
                  <a:cubicBezTo>
                    <a:pt x="17134" y="8583"/>
                    <a:pt x="17134" y="8361"/>
                    <a:pt x="17102" y="8140"/>
                  </a:cubicBezTo>
                  <a:cubicBezTo>
                    <a:pt x="15867" y="7728"/>
                    <a:pt x="14473" y="7253"/>
                    <a:pt x="13017" y="6778"/>
                  </a:cubicBezTo>
                  <a:lnTo>
                    <a:pt x="13017" y="6778"/>
                  </a:lnTo>
                  <a:lnTo>
                    <a:pt x="13777" y="6968"/>
                  </a:lnTo>
                  <a:cubicBezTo>
                    <a:pt x="14822" y="7253"/>
                    <a:pt x="15899" y="7538"/>
                    <a:pt x="16975" y="7791"/>
                  </a:cubicBezTo>
                  <a:lnTo>
                    <a:pt x="17102" y="7823"/>
                  </a:lnTo>
                  <a:cubicBezTo>
                    <a:pt x="17070" y="7380"/>
                    <a:pt x="17039" y="6936"/>
                    <a:pt x="17039" y="6461"/>
                  </a:cubicBezTo>
                  <a:cubicBezTo>
                    <a:pt x="14917" y="5765"/>
                    <a:pt x="12383" y="4814"/>
                    <a:pt x="9945" y="3864"/>
                  </a:cubicBezTo>
                  <a:lnTo>
                    <a:pt x="9945" y="3864"/>
                  </a:lnTo>
                  <a:cubicBezTo>
                    <a:pt x="11307" y="4276"/>
                    <a:pt x="12668" y="4656"/>
                    <a:pt x="13935" y="5004"/>
                  </a:cubicBezTo>
                  <a:lnTo>
                    <a:pt x="17007" y="5986"/>
                  </a:lnTo>
                  <a:cubicBezTo>
                    <a:pt x="17007" y="5733"/>
                    <a:pt x="16975" y="5511"/>
                    <a:pt x="16975" y="5290"/>
                  </a:cubicBezTo>
                  <a:cubicBezTo>
                    <a:pt x="16089" y="5068"/>
                    <a:pt x="15107" y="4846"/>
                    <a:pt x="14093" y="4561"/>
                  </a:cubicBezTo>
                  <a:lnTo>
                    <a:pt x="11243" y="3674"/>
                  </a:lnTo>
                  <a:lnTo>
                    <a:pt x="11243" y="3674"/>
                  </a:lnTo>
                  <a:cubicBezTo>
                    <a:pt x="13112" y="4118"/>
                    <a:pt x="15075" y="4529"/>
                    <a:pt x="16975" y="4909"/>
                  </a:cubicBezTo>
                  <a:cubicBezTo>
                    <a:pt x="16975" y="4751"/>
                    <a:pt x="17007" y="4593"/>
                    <a:pt x="17007" y="4466"/>
                  </a:cubicBezTo>
                  <a:cubicBezTo>
                    <a:pt x="8773" y="2756"/>
                    <a:pt x="3263" y="1268"/>
                    <a:pt x="571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2792916" y="2896058"/>
              <a:ext cx="651030" cy="600937"/>
            </a:xfrm>
            <a:custGeom>
              <a:avLst/>
              <a:gdLst/>
              <a:ahLst/>
              <a:cxnLst/>
              <a:rect l="l" t="t" r="r" b="b"/>
              <a:pathLst>
                <a:path w="21821" h="20142" extrusionOk="0">
                  <a:moveTo>
                    <a:pt x="2344" y="2597"/>
                  </a:moveTo>
                  <a:lnTo>
                    <a:pt x="2344" y="2597"/>
                  </a:lnTo>
                  <a:cubicBezTo>
                    <a:pt x="3895" y="3072"/>
                    <a:pt x="5732" y="3706"/>
                    <a:pt x="7601" y="4402"/>
                  </a:cubicBezTo>
                  <a:cubicBezTo>
                    <a:pt x="7442" y="4371"/>
                    <a:pt x="7284" y="4339"/>
                    <a:pt x="7094" y="4307"/>
                  </a:cubicBezTo>
                  <a:cubicBezTo>
                    <a:pt x="5447" y="3737"/>
                    <a:pt x="3832" y="3136"/>
                    <a:pt x="2344" y="2597"/>
                  </a:cubicBezTo>
                  <a:close/>
                  <a:moveTo>
                    <a:pt x="6395" y="4602"/>
                  </a:moveTo>
                  <a:lnTo>
                    <a:pt x="6395" y="4602"/>
                  </a:lnTo>
                  <a:cubicBezTo>
                    <a:pt x="6575" y="4659"/>
                    <a:pt x="6755" y="4689"/>
                    <a:pt x="6936" y="4719"/>
                  </a:cubicBezTo>
                  <a:cubicBezTo>
                    <a:pt x="7569" y="4972"/>
                    <a:pt x="8234" y="5194"/>
                    <a:pt x="8899" y="5416"/>
                  </a:cubicBezTo>
                  <a:lnTo>
                    <a:pt x="6395" y="4602"/>
                  </a:lnTo>
                  <a:close/>
                  <a:moveTo>
                    <a:pt x="9627" y="4687"/>
                  </a:moveTo>
                  <a:cubicBezTo>
                    <a:pt x="10514" y="4941"/>
                    <a:pt x="11401" y="5194"/>
                    <a:pt x="12256" y="5447"/>
                  </a:cubicBezTo>
                  <a:cubicBezTo>
                    <a:pt x="11749" y="5352"/>
                    <a:pt x="11243" y="5226"/>
                    <a:pt x="10768" y="5131"/>
                  </a:cubicBezTo>
                  <a:cubicBezTo>
                    <a:pt x="10388" y="4972"/>
                    <a:pt x="10007" y="4846"/>
                    <a:pt x="9627" y="4687"/>
                  </a:cubicBezTo>
                  <a:close/>
                  <a:moveTo>
                    <a:pt x="1774" y="4339"/>
                  </a:moveTo>
                  <a:cubicBezTo>
                    <a:pt x="4244" y="4941"/>
                    <a:pt x="7632" y="6049"/>
                    <a:pt x="11116" y="7316"/>
                  </a:cubicBezTo>
                  <a:lnTo>
                    <a:pt x="1774" y="4339"/>
                  </a:lnTo>
                  <a:close/>
                  <a:moveTo>
                    <a:pt x="2629" y="6968"/>
                  </a:moveTo>
                  <a:cubicBezTo>
                    <a:pt x="4687" y="7379"/>
                    <a:pt x="7189" y="7918"/>
                    <a:pt x="9817" y="8519"/>
                  </a:cubicBezTo>
                  <a:lnTo>
                    <a:pt x="14916" y="10039"/>
                  </a:lnTo>
                  <a:cubicBezTo>
                    <a:pt x="14536" y="9976"/>
                    <a:pt x="14188" y="9913"/>
                    <a:pt x="13808" y="9849"/>
                  </a:cubicBezTo>
                  <a:cubicBezTo>
                    <a:pt x="12953" y="9691"/>
                    <a:pt x="12066" y="9533"/>
                    <a:pt x="11179" y="9374"/>
                  </a:cubicBezTo>
                  <a:lnTo>
                    <a:pt x="2629" y="6968"/>
                  </a:lnTo>
                  <a:close/>
                  <a:moveTo>
                    <a:pt x="1172" y="11971"/>
                  </a:moveTo>
                  <a:lnTo>
                    <a:pt x="6461" y="13650"/>
                  </a:lnTo>
                  <a:cubicBezTo>
                    <a:pt x="4719" y="13143"/>
                    <a:pt x="3357" y="12795"/>
                    <a:pt x="2312" y="12510"/>
                  </a:cubicBezTo>
                  <a:cubicBezTo>
                    <a:pt x="1900" y="12351"/>
                    <a:pt x="1520" y="12161"/>
                    <a:pt x="1172" y="11971"/>
                  </a:cubicBezTo>
                  <a:close/>
                  <a:moveTo>
                    <a:pt x="3990" y="14631"/>
                  </a:moveTo>
                  <a:cubicBezTo>
                    <a:pt x="7981" y="15391"/>
                    <a:pt x="14314" y="17355"/>
                    <a:pt x="21028" y="19635"/>
                  </a:cubicBezTo>
                  <a:lnTo>
                    <a:pt x="3990" y="14631"/>
                  </a:lnTo>
                  <a:close/>
                  <a:moveTo>
                    <a:pt x="0" y="0"/>
                  </a:moveTo>
                  <a:cubicBezTo>
                    <a:pt x="0" y="254"/>
                    <a:pt x="0" y="507"/>
                    <a:pt x="0" y="729"/>
                  </a:cubicBezTo>
                  <a:lnTo>
                    <a:pt x="0" y="1109"/>
                  </a:lnTo>
                  <a:cubicBezTo>
                    <a:pt x="1615" y="1679"/>
                    <a:pt x="3579" y="2344"/>
                    <a:pt x="5669" y="3072"/>
                  </a:cubicBezTo>
                  <a:cubicBezTo>
                    <a:pt x="4465" y="2724"/>
                    <a:pt x="3294" y="2376"/>
                    <a:pt x="2217" y="2091"/>
                  </a:cubicBezTo>
                  <a:cubicBezTo>
                    <a:pt x="1425" y="1837"/>
                    <a:pt x="697" y="1615"/>
                    <a:pt x="0" y="1362"/>
                  </a:cubicBezTo>
                  <a:lnTo>
                    <a:pt x="0" y="1362"/>
                  </a:lnTo>
                  <a:cubicBezTo>
                    <a:pt x="32" y="1647"/>
                    <a:pt x="32" y="1964"/>
                    <a:pt x="32" y="2249"/>
                  </a:cubicBezTo>
                  <a:cubicBezTo>
                    <a:pt x="950" y="2597"/>
                    <a:pt x="2059" y="2977"/>
                    <a:pt x="3262" y="3421"/>
                  </a:cubicBezTo>
                  <a:cubicBezTo>
                    <a:pt x="2344" y="3199"/>
                    <a:pt x="1425" y="2977"/>
                    <a:pt x="602" y="2787"/>
                  </a:cubicBezTo>
                  <a:lnTo>
                    <a:pt x="63" y="2597"/>
                  </a:lnTo>
                  <a:lnTo>
                    <a:pt x="63" y="2597"/>
                  </a:lnTo>
                  <a:cubicBezTo>
                    <a:pt x="63" y="2787"/>
                    <a:pt x="63" y="2946"/>
                    <a:pt x="95" y="3104"/>
                  </a:cubicBezTo>
                  <a:cubicBezTo>
                    <a:pt x="190" y="3136"/>
                    <a:pt x="317" y="3167"/>
                    <a:pt x="443" y="3199"/>
                  </a:cubicBezTo>
                  <a:lnTo>
                    <a:pt x="4402" y="4466"/>
                  </a:lnTo>
                  <a:cubicBezTo>
                    <a:pt x="2565" y="3959"/>
                    <a:pt x="1172" y="3579"/>
                    <a:pt x="95" y="3326"/>
                  </a:cubicBezTo>
                  <a:lnTo>
                    <a:pt x="95" y="3326"/>
                  </a:lnTo>
                  <a:cubicBezTo>
                    <a:pt x="127" y="3864"/>
                    <a:pt x="158" y="4371"/>
                    <a:pt x="190" y="4909"/>
                  </a:cubicBezTo>
                  <a:cubicBezTo>
                    <a:pt x="1520" y="5257"/>
                    <a:pt x="2850" y="5606"/>
                    <a:pt x="4180" y="5954"/>
                  </a:cubicBezTo>
                  <a:cubicBezTo>
                    <a:pt x="6556" y="6651"/>
                    <a:pt x="8994" y="7379"/>
                    <a:pt x="11338" y="8108"/>
                  </a:cubicBezTo>
                  <a:cubicBezTo>
                    <a:pt x="11496" y="8139"/>
                    <a:pt x="11654" y="8203"/>
                    <a:pt x="11813" y="8266"/>
                  </a:cubicBezTo>
                  <a:cubicBezTo>
                    <a:pt x="12731" y="8551"/>
                    <a:pt x="13586" y="8868"/>
                    <a:pt x="14409" y="9121"/>
                  </a:cubicBezTo>
                  <a:cubicBezTo>
                    <a:pt x="12858" y="8741"/>
                    <a:pt x="11306" y="8361"/>
                    <a:pt x="9786" y="8044"/>
                  </a:cubicBezTo>
                  <a:lnTo>
                    <a:pt x="222" y="5194"/>
                  </a:lnTo>
                  <a:lnTo>
                    <a:pt x="222" y="5194"/>
                  </a:lnTo>
                  <a:cubicBezTo>
                    <a:pt x="222" y="5352"/>
                    <a:pt x="253" y="5542"/>
                    <a:pt x="253" y="5701"/>
                  </a:cubicBezTo>
                  <a:lnTo>
                    <a:pt x="3547" y="6651"/>
                  </a:lnTo>
                  <a:cubicBezTo>
                    <a:pt x="2312" y="6397"/>
                    <a:pt x="1235" y="6176"/>
                    <a:pt x="285" y="5986"/>
                  </a:cubicBezTo>
                  <a:lnTo>
                    <a:pt x="285" y="5986"/>
                  </a:lnTo>
                  <a:cubicBezTo>
                    <a:pt x="317" y="6239"/>
                    <a:pt x="348" y="6492"/>
                    <a:pt x="348" y="6746"/>
                  </a:cubicBezTo>
                  <a:cubicBezTo>
                    <a:pt x="348" y="6746"/>
                    <a:pt x="348" y="6778"/>
                    <a:pt x="348" y="6778"/>
                  </a:cubicBezTo>
                  <a:lnTo>
                    <a:pt x="6017" y="8361"/>
                  </a:lnTo>
                  <a:cubicBezTo>
                    <a:pt x="3895" y="7949"/>
                    <a:pt x="1964" y="7474"/>
                    <a:pt x="380" y="6968"/>
                  </a:cubicBezTo>
                  <a:lnTo>
                    <a:pt x="380" y="6968"/>
                  </a:lnTo>
                  <a:cubicBezTo>
                    <a:pt x="412" y="7379"/>
                    <a:pt x="475" y="7759"/>
                    <a:pt x="507" y="8139"/>
                  </a:cubicBezTo>
                  <a:cubicBezTo>
                    <a:pt x="4434" y="9533"/>
                    <a:pt x="10704" y="11686"/>
                    <a:pt x="16911" y="13713"/>
                  </a:cubicBezTo>
                  <a:lnTo>
                    <a:pt x="602" y="9026"/>
                  </a:lnTo>
                  <a:lnTo>
                    <a:pt x="602" y="9026"/>
                  </a:lnTo>
                  <a:cubicBezTo>
                    <a:pt x="633" y="9248"/>
                    <a:pt x="665" y="9438"/>
                    <a:pt x="697" y="9659"/>
                  </a:cubicBezTo>
                  <a:cubicBezTo>
                    <a:pt x="2914" y="10609"/>
                    <a:pt x="5859" y="11686"/>
                    <a:pt x="9279" y="12763"/>
                  </a:cubicBezTo>
                  <a:cubicBezTo>
                    <a:pt x="8487" y="12541"/>
                    <a:pt x="7727" y="12320"/>
                    <a:pt x="6999" y="12130"/>
                  </a:cubicBezTo>
                  <a:cubicBezTo>
                    <a:pt x="4339" y="11148"/>
                    <a:pt x="2249" y="10451"/>
                    <a:pt x="760" y="10039"/>
                  </a:cubicBezTo>
                  <a:lnTo>
                    <a:pt x="760" y="10039"/>
                  </a:lnTo>
                  <a:cubicBezTo>
                    <a:pt x="792" y="10198"/>
                    <a:pt x="823" y="10388"/>
                    <a:pt x="855" y="10546"/>
                  </a:cubicBezTo>
                  <a:cubicBezTo>
                    <a:pt x="982" y="10578"/>
                    <a:pt x="1108" y="10609"/>
                    <a:pt x="1235" y="10641"/>
                  </a:cubicBezTo>
                  <a:cubicBezTo>
                    <a:pt x="1108" y="10641"/>
                    <a:pt x="982" y="10609"/>
                    <a:pt x="855" y="10578"/>
                  </a:cubicBezTo>
                  <a:lnTo>
                    <a:pt x="855" y="10578"/>
                  </a:lnTo>
                  <a:cubicBezTo>
                    <a:pt x="887" y="10736"/>
                    <a:pt x="918" y="10863"/>
                    <a:pt x="950" y="11021"/>
                  </a:cubicBezTo>
                  <a:cubicBezTo>
                    <a:pt x="2407" y="11338"/>
                    <a:pt x="4370" y="11845"/>
                    <a:pt x="6651" y="12510"/>
                  </a:cubicBezTo>
                  <a:cubicBezTo>
                    <a:pt x="9564" y="13555"/>
                    <a:pt x="12921" y="14821"/>
                    <a:pt x="16215" y="16056"/>
                  </a:cubicBezTo>
                  <a:cubicBezTo>
                    <a:pt x="17133" y="16405"/>
                    <a:pt x="18051" y="16753"/>
                    <a:pt x="18970" y="17102"/>
                  </a:cubicBezTo>
                  <a:cubicBezTo>
                    <a:pt x="16975" y="16468"/>
                    <a:pt x="15043" y="15866"/>
                    <a:pt x="13206" y="15296"/>
                  </a:cubicBezTo>
                  <a:lnTo>
                    <a:pt x="10451" y="14441"/>
                  </a:lnTo>
                  <a:cubicBezTo>
                    <a:pt x="6429" y="13143"/>
                    <a:pt x="3104" y="12035"/>
                    <a:pt x="982" y="11211"/>
                  </a:cubicBezTo>
                  <a:lnTo>
                    <a:pt x="982" y="11211"/>
                  </a:lnTo>
                  <a:cubicBezTo>
                    <a:pt x="1045" y="11464"/>
                    <a:pt x="1108" y="11718"/>
                    <a:pt x="1172" y="11971"/>
                  </a:cubicBezTo>
                  <a:lnTo>
                    <a:pt x="1172" y="11971"/>
                  </a:lnTo>
                  <a:lnTo>
                    <a:pt x="1172" y="11971"/>
                  </a:lnTo>
                  <a:cubicBezTo>
                    <a:pt x="1172" y="12003"/>
                    <a:pt x="1172" y="12035"/>
                    <a:pt x="1203" y="12035"/>
                  </a:cubicBezTo>
                  <a:cubicBezTo>
                    <a:pt x="1267" y="12351"/>
                    <a:pt x="1362" y="12668"/>
                    <a:pt x="1393" y="12985"/>
                  </a:cubicBezTo>
                  <a:cubicBezTo>
                    <a:pt x="1393" y="12985"/>
                    <a:pt x="1393" y="13016"/>
                    <a:pt x="1393" y="13048"/>
                  </a:cubicBezTo>
                  <a:cubicBezTo>
                    <a:pt x="2470" y="13333"/>
                    <a:pt x="3547" y="13650"/>
                    <a:pt x="4624" y="13966"/>
                  </a:cubicBezTo>
                  <a:cubicBezTo>
                    <a:pt x="5004" y="14125"/>
                    <a:pt x="5384" y="14251"/>
                    <a:pt x="5795" y="14410"/>
                  </a:cubicBezTo>
                  <a:cubicBezTo>
                    <a:pt x="4117" y="14061"/>
                    <a:pt x="2660" y="13808"/>
                    <a:pt x="1489" y="13586"/>
                  </a:cubicBezTo>
                  <a:lnTo>
                    <a:pt x="1489" y="13586"/>
                  </a:lnTo>
                  <a:cubicBezTo>
                    <a:pt x="1552" y="13808"/>
                    <a:pt x="1615" y="14030"/>
                    <a:pt x="1679" y="14283"/>
                  </a:cubicBezTo>
                  <a:cubicBezTo>
                    <a:pt x="1679" y="14346"/>
                    <a:pt x="1679" y="14378"/>
                    <a:pt x="1710" y="14441"/>
                  </a:cubicBezTo>
                  <a:lnTo>
                    <a:pt x="21123" y="20142"/>
                  </a:lnTo>
                  <a:cubicBezTo>
                    <a:pt x="21408" y="19952"/>
                    <a:pt x="21630" y="19698"/>
                    <a:pt x="21757" y="19413"/>
                  </a:cubicBezTo>
                  <a:cubicBezTo>
                    <a:pt x="20807" y="19065"/>
                    <a:pt x="19888" y="18748"/>
                    <a:pt x="18970" y="18463"/>
                  </a:cubicBezTo>
                  <a:lnTo>
                    <a:pt x="18970" y="18463"/>
                  </a:lnTo>
                  <a:cubicBezTo>
                    <a:pt x="19920" y="18717"/>
                    <a:pt x="20870" y="18938"/>
                    <a:pt x="21820" y="19192"/>
                  </a:cubicBezTo>
                  <a:cubicBezTo>
                    <a:pt x="21503" y="18590"/>
                    <a:pt x="21218" y="17988"/>
                    <a:pt x="20933" y="17355"/>
                  </a:cubicBezTo>
                  <a:cubicBezTo>
                    <a:pt x="19382" y="16785"/>
                    <a:pt x="17861" y="16183"/>
                    <a:pt x="16373" y="15645"/>
                  </a:cubicBezTo>
                  <a:cubicBezTo>
                    <a:pt x="15328" y="15233"/>
                    <a:pt x="14283" y="14853"/>
                    <a:pt x="13333" y="14473"/>
                  </a:cubicBezTo>
                  <a:lnTo>
                    <a:pt x="13333" y="14473"/>
                  </a:lnTo>
                  <a:cubicBezTo>
                    <a:pt x="15645" y="15201"/>
                    <a:pt x="18115" y="15961"/>
                    <a:pt x="20712" y="16817"/>
                  </a:cubicBezTo>
                  <a:cubicBezTo>
                    <a:pt x="20617" y="16627"/>
                    <a:pt x="20522" y="16437"/>
                    <a:pt x="20458" y="16247"/>
                  </a:cubicBezTo>
                  <a:cubicBezTo>
                    <a:pt x="19413" y="15898"/>
                    <a:pt x="18400" y="15581"/>
                    <a:pt x="17418" y="15265"/>
                  </a:cubicBezTo>
                  <a:lnTo>
                    <a:pt x="17418" y="15265"/>
                  </a:lnTo>
                  <a:cubicBezTo>
                    <a:pt x="18400" y="15550"/>
                    <a:pt x="19382" y="15835"/>
                    <a:pt x="20395" y="16120"/>
                  </a:cubicBezTo>
                  <a:cubicBezTo>
                    <a:pt x="20332" y="15961"/>
                    <a:pt x="20237" y="15771"/>
                    <a:pt x="20173" y="15581"/>
                  </a:cubicBezTo>
                  <a:cubicBezTo>
                    <a:pt x="13808" y="13776"/>
                    <a:pt x="7949" y="12003"/>
                    <a:pt x="3737" y="10419"/>
                  </a:cubicBezTo>
                  <a:lnTo>
                    <a:pt x="3737" y="10419"/>
                  </a:lnTo>
                  <a:lnTo>
                    <a:pt x="19952" y="15106"/>
                  </a:lnTo>
                  <a:cubicBezTo>
                    <a:pt x="19952" y="15075"/>
                    <a:pt x="19952" y="15075"/>
                    <a:pt x="19952" y="15075"/>
                  </a:cubicBezTo>
                  <a:cubicBezTo>
                    <a:pt x="19793" y="14758"/>
                    <a:pt x="19667" y="14441"/>
                    <a:pt x="19540" y="14125"/>
                  </a:cubicBezTo>
                  <a:cubicBezTo>
                    <a:pt x="14061" y="12351"/>
                    <a:pt x="7949" y="10261"/>
                    <a:pt x="2344" y="8329"/>
                  </a:cubicBezTo>
                  <a:lnTo>
                    <a:pt x="2344" y="8329"/>
                  </a:lnTo>
                  <a:lnTo>
                    <a:pt x="19413" y="13713"/>
                  </a:lnTo>
                  <a:cubicBezTo>
                    <a:pt x="19318" y="13491"/>
                    <a:pt x="19223" y="13238"/>
                    <a:pt x="19160" y="12985"/>
                  </a:cubicBezTo>
                  <a:cubicBezTo>
                    <a:pt x="15518" y="11876"/>
                    <a:pt x="11654" y="10641"/>
                    <a:pt x="8392" y="9596"/>
                  </a:cubicBezTo>
                  <a:cubicBezTo>
                    <a:pt x="7601" y="9343"/>
                    <a:pt x="6809" y="9089"/>
                    <a:pt x="6049" y="8868"/>
                  </a:cubicBezTo>
                  <a:lnTo>
                    <a:pt x="6049" y="8868"/>
                  </a:lnTo>
                  <a:cubicBezTo>
                    <a:pt x="7664" y="9184"/>
                    <a:pt x="9374" y="9501"/>
                    <a:pt x="11084" y="9818"/>
                  </a:cubicBezTo>
                  <a:lnTo>
                    <a:pt x="18843" y="12003"/>
                  </a:lnTo>
                  <a:cubicBezTo>
                    <a:pt x="18811" y="11845"/>
                    <a:pt x="18748" y="11655"/>
                    <a:pt x="18716" y="11496"/>
                  </a:cubicBezTo>
                  <a:lnTo>
                    <a:pt x="15613" y="10609"/>
                  </a:lnTo>
                  <a:lnTo>
                    <a:pt x="15613" y="10609"/>
                  </a:lnTo>
                  <a:cubicBezTo>
                    <a:pt x="16626" y="10799"/>
                    <a:pt x="17640" y="10989"/>
                    <a:pt x="18621" y="11148"/>
                  </a:cubicBezTo>
                  <a:cubicBezTo>
                    <a:pt x="18463" y="10578"/>
                    <a:pt x="18336" y="10008"/>
                    <a:pt x="18210" y="9406"/>
                  </a:cubicBezTo>
                  <a:cubicBezTo>
                    <a:pt x="17988" y="9343"/>
                    <a:pt x="17766" y="9279"/>
                    <a:pt x="17545" y="9216"/>
                  </a:cubicBezTo>
                  <a:cubicBezTo>
                    <a:pt x="15423" y="8393"/>
                    <a:pt x="13333" y="7633"/>
                    <a:pt x="11401" y="6936"/>
                  </a:cubicBezTo>
                  <a:lnTo>
                    <a:pt x="11401" y="6936"/>
                  </a:lnTo>
                  <a:cubicBezTo>
                    <a:pt x="13586" y="7569"/>
                    <a:pt x="15866" y="8234"/>
                    <a:pt x="18115" y="8899"/>
                  </a:cubicBezTo>
                  <a:cubicBezTo>
                    <a:pt x="18051" y="8519"/>
                    <a:pt x="17956" y="8108"/>
                    <a:pt x="17893" y="7728"/>
                  </a:cubicBezTo>
                  <a:cubicBezTo>
                    <a:pt x="17291" y="7538"/>
                    <a:pt x="16626" y="7379"/>
                    <a:pt x="15961" y="7189"/>
                  </a:cubicBezTo>
                  <a:cubicBezTo>
                    <a:pt x="15676" y="7063"/>
                    <a:pt x="15391" y="6936"/>
                    <a:pt x="15106" y="6841"/>
                  </a:cubicBezTo>
                  <a:cubicBezTo>
                    <a:pt x="14631" y="6651"/>
                    <a:pt x="14156" y="6461"/>
                    <a:pt x="13681" y="6271"/>
                  </a:cubicBezTo>
                  <a:lnTo>
                    <a:pt x="13681" y="6271"/>
                  </a:lnTo>
                  <a:cubicBezTo>
                    <a:pt x="15106" y="6587"/>
                    <a:pt x="16531" y="6936"/>
                    <a:pt x="17830" y="7284"/>
                  </a:cubicBezTo>
                  <a:cubicBezTo>
                    <a:pt x="17798" y="6936"/>
                    <a:pt x="17735" y="6587"/>
                    <a:pt x="17671" y="6239"/>
                  </a:cubicBezTo>
                  <a:cubicBezTo>
                    <a:pt x="17196" y="6112"/>
                    <a:pt x="16690" y="5986"/>
                    <a:pt x="16120" y="5859"/>
                  </a:cubicBezTo>
                  <a:lnTo>
                    <a:pt x="16088" y="5827"/>
                  </a:lnTo>
                  <a:cubicBezTo>
                    <a:pt x="15613" y="5669"/>
                    <a:pt x="15138" y="5479"/>
                    <a:pt x="14663" y="5289"/>
                  </a:cubicBezTo>
                  <a:lnTo>
                    <a:pt x="14663" y="5289"/>
                  </a:lnTo>
                  <a:lnTo>
                    <a:pt x="17671" y="6239"/>
                  </a:lnTo>
                  <a:cubicBezTo>
                    <a:pt x="17671" y="6081"/>
                    <a:pt x="17640" y="5922"/>
                    <a:pt x="17608" y="5764"/>
                  </a:cubicBezTo>
                  <a:lnTo>
                    <a:pt x="7759" y="2629"/>
                  </a:lnTo>
                  <a:lnTo>
                    <a:pt x="7759" y="2629"/>
                  </a:lnTo>
                  <a:cubicBezTo>
                    <a:pt x="8804" y="2882"/>
                    <a:pt x="9881" y="3104"/>
                    <a:pt x="10958" y="3326"/>
                  </a:cubicBezTo>
                  <a:lnTo>
                    <a:pt x="17545" y="5036"/>
                  </a:lnTo>
                  <a:cubicBezTo>
                    <a:pt x="17513" y="4751"/>
                    <a:pt x="17481" y="4466"/>
                    <a:pt x="17450" y="4181"/>
                  </a:cubicBezTo>
                  <a:cubicBezTo>
                    <a:pt x="16468" y="3991"/>
                    <a:pt x="15360" y="3769"/>
                    <a:pt x="14188" y="3516"/>
                  </a:cubicBezTo>
                  <a:cubicBezTo>
                    <a:pt x="13174" y="3294"/>
                    <a:pt x="12129" y="3104"/>
                    <a:pt x="11053" y="28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2770212" y="2118080"/>
              <a:ext cx="702077" cy="1657513"/>
            </a:xfrm>
            <a:custGeom>
              <a:avLst/>
              <a:gdLst/>
              <a:ahLst/>
              <a:cxnLst/>
              <a:rect l="l" t="t" r="r" b="b"/>
              <a:pathLst>
                <a:path w="23532" h="55556" extrusionOk="0">
                  <a:moveTo>
                    <a:pt x="6366" y="679"/>
                  </a:moveTo>
                  <a:cubicBezTo>
                    <a:pt x="6842" y="679"/>
                    <a:pt x="7760" y="1154"/>
                    <a:pt x="8172" y="1344"/>
                  </a:cubicBezTo>
                  <a:cubicBezTo>
                    <a:pt x="8647" y="1566"/>
                    <a:pt x="9122" y="1851"/>
                    <a:pt x="9565" y="2136"/>
                  </a:cubicBezTo>
                  <a:cubicBezTo>
                    <a:pt x="10357" y="2611"/>
                    <a:pt x="11244" y="2927"/>
                    <a:pt x="12004" y="3466"/>
                  </a:cubicBezTo>
                  <a:cubicBezTo>
                    <a:pt x="12890" y="4099"/>
                    <a:pt x="13809" y="4606"/>
                    <a:pt x="14727" y="5176"/>
                  </a:cubicBezTo>
                  <a:cubicBezTo>
                    <a:pt x="16089" y="6031"/>
                    <a:pt x="17514" y="6949"/>
                    <a:pt x="19066" y="7519"/>
                  </a:cubicBezTo>
                  <a:cubicBezTo>
                    <a:pt x="19477" y="7678"/>
                    <a:pt x="20269" y="7868"/>
                    <a:pt x="20586" y="8184"/>
                  </a:cubicBezTo>
                  <a:cubicBezTo>
                    <a:pt x="21219" y="8818"/>
                    <a:pt x="20871" y="9546"/>
                    <a:pt x="20649" y="10180"/>
                  </a:cubicBezTo>
                  <a:cubicBezTo>
                    <a:pt x="20364" y="10971"/>
                    <a:pt x="19953" y="11731"/>
                    <a:pt x="19762" y="12523"/>
                  </a:cubicBezTo>
                  <a:cubicBezTo>
                    <a:pt x="19351" y="14328"/>
                    <a:pt x="18907" y="16197"/>
                    <a:pt x="18559" y="18033"/>
                  </a:cubicBezTo>
                  <a:cubicBezTo>
                    <a:pt x="18401" y="19015"/>
                    <a:pt x="18306" y="19934"/>
                    <a:pt x="18242" y="20915"/>
                  </a:cubicBezTo>
                  <a:cubicBezTo>
                    <a:pt x="18211" y="21802"/>
                    <a:pt x="17831" y="22689"/>
                    <a:pt x="17862" y="23576"/>
                  </a:cubicBezTo>
                  <a:cubicBezTo>
                    <a:pt x="18021" y="27534"/>
                    <a:pt x="18179" y="31461"/>
                    <a:pt x="18939" y="35356"/>
                  </a:cubicBezTo>
                  <a:cubicBezTo>
                    <a:pt x="19319" y="37383"/>
                    <a:pt x="19826" y="39347"/>
                    <a:pt x="20649" y="41247"/>
                  </a:cubicBezTo>
                  <a:cubicBezTo>
                    <a:pt x="21251" y="42640"/>
                    <a:pt x="21821" y="44065"/>
                    <a:pt x="22518" y="45395"/>
                  </a:cubicBezTo>
                  <a:cubicBezTo>
                    <a:pt x="22328" y="46187"/>
                    <a:pt x="21568" y="46472"/>
                    <a:pt x="20903" y="46884"/>
                  </a:cubicBezTo>
                  <a:cubicBezTo>
                    <a:pt x="20111" y="47359"/>
                    <a:pt x="19319" y="47866"/>
                    <a:pt x="18527" y="48372"/>
                  </a:cubicBezTo>
                  <a:cubicBezTo>
                    <a:pt x="16944" y="49354"/>
                    <a:pt x="15392" y="50336"/>
                    <a:pt x="13809" y="51317"/>
                  </a:cubicBezTo>
                  <a:cubicBezTo>
                    <a:pt x="12574" y="52078"/>
                    <a:pt x="11212" y="52743"/>
                    <a:pt x="10103" y="53693"/>
                  </a:cubicBezTo>
                  <a:cubicBezTo>
                    <a:pt x="9660" y="54041"/>
                    <a:pt x="9343" y="54294"/>
                    <a:pt x="8805" y="54484"/>
                  </a:cubicBezTo>
                  <a:cubicBezTo>
                    <a:pt x="8520" y="54579"/>
                    <a:pt x="8393" y="54674"/>
                    <a:pt x="8235" y="54674"/>
                  </a:cubicBezTo>
                  <a:cubicBezTo>
                    <a:pt x="8235" y="54611"/>
                    <a:pt x="8203" y="54548"/>
                    <a:pt x="8172" y="54484"/>
                  </a:cubicBezTo>
                  <a:cubicBezTo>
                    <a:pt x="7665" y="53566"/>
                    <a:pt x="6873" y="52838"/>
                    <a:pt x="6430" y="51888"/>
                  </a:cubicBezTo>
                  <a:cubicBezTo>
                    <a:pt x="6050" y="51032"/>
                    <a:pt x="5606" y="50209"/>
                    <a:pt x="5226" y="49354"/>
                  </a:cubicBezTo>
                  <a:cubicBezTo>
                    <a:pt x="5005" y="48911"/>
                    <a:pt x="4941" y="48436"/>
                    <a:pt x="4783" y="47961"/>
                  </a:cubicBezTo>
                  <a:cubicBezTo>
                    <a:pt x="4656" y="47517"/>
                    <a:pt x="4403" y="47074"/>
                    <a:pt x="4213" y="46630"/>
                  </a:cubicBezTo>
                  <a:cubicBezTo>
                    <a:pt x="3833" y="45522"/>
                    <a:pt x="3485" y="44477"/>
                    <a:pt x="3200" y="43337"/>
                  </a:cubicBezTo>
                  <a:cubicBezTo>
                    <a:pt x="2946" y="42324"/>
                    <a:pt x="2630" y="41342"/>
                    <a:pt x="2376" y="40328"/>
                  </a:cubicBezTo>
                  <a:cubicBezTo>
                    <a:pt x="2281" y="39885"/>
                    <a:pt x="2154" y="39505"/>
                    <a:pt x="2123" y="39030"/>
                  </a:cubicBezTo>
                  <a:cubicBezTo>
                    <a:pt x="2091" y="38713"/>
                    <a:pt x="2028" y="38397"/>
                    <a:pt x="1933" y="38112"/>
                  </a:cubicBezTo>
                  <a:cubicBezTo>
                    <a:pt x="1458" y="36401"/>
                    <a:pt x="1299" y="34565"/>
                    <a:pt x="1141" y="32791"/>
                  </a:cubicBezTo>
                  <a:cubicBezTo>
                    <a:pt x="951" y="30796"/>
                    <a:pt x="856" y="28769"/>
                    <a:pt x="824" y="26774"/>
                  </a:cubicBezTo>
                  <a:cubicBezTo>
                    <a:pt x="793" y="25856"/>
                    <a:pt x="856" y="24937"/>
                    <a:pt x="888" y="24019"/>
                  </a:cubicBezTo>
                  <a:cubicBezTo>
                    <a:pt x="888" y="23132"/>
                    <a:pt x="856" y="22182"/>
                    <a:pt x="1046" y="21295"/>
                  </a:cubicBezTo>
                  <a:cubicBezTo>
                    <a:pt x="1173" y="20535"/>
                    <a:pt x="1236" y="19775"/>
                    <a:pt x="1394" y="19015"/>
                  </a:cubicBezTo>
                  <a:cubicBezTo>
                    <a:pt x="1553" y="18128"/>
                    <a:pt x="1616" y="17273"/>
                    <a:pt x="1743" y="16387"/>
                  </a:cubicBezTo>
                  <a:cubicBezTo>
                    <a:pt x="2028" y="14487"/>
                    <a:pt x="2154" y="12523"/>
                    <a:pt x="2598" y="10623"/>
                  </a:cubicBezTo>
                  <a:cubicBezTo>
                    <a:pt x="3105" y="8501"/>
                    <a:pt x="3611" y="6379"/>
                    <a:pt x="4403" y="4321"/>
                  </a:cubicBezTo>
                  <a:cubicBezTo>
                    <a:pt x="4751" y="3434"/>
                    <a:pt x="5100" y="2579"/>
                    <a:pt x="5543" y="1756"/>
                  </a:cubicBezTo>
                  <a:cubicBezTo>
                    <a:pt x="5701" y="1439"/>
                    <a:pt x="5955" y="1091"/>
                    <a:pt x="6113" y="711"/>
                  </a:cubicBezTo>
                  <a:cubicBezTo>
                    <a:pt x="6208" y="711"/>
                    <a:pt x="6271" y="679"/>
                    <a:pt x="6366" y="679"/>
                  </a:cubicBezTo>
                  <a:close/>
                  <a:moveTo>
                    <a:pt x="6237" y="1"/>
                  </a:moveTo>
                  <a:cubicBezTo>
                    <a:pt x="6172" y="1"/>
                    <a:pt x="6110" y="5"/>
                    <a:pt x="6050" y="14"/>
                  </a:cubicBezTo>
                  <a:cubicBezTo>
                    <a:pt x="5195" y="141"/>
                    <a:pt x="4973" y="1122"/>
                    <a:pt x="4656" y="1787"/>
                  </a:cubicBezTo>
                  <a:cubicBezTo>
                    <a:pt x="4403" y="2294"/>
                    <a:pt x="4150" y="2674"/>
                    <a:pt x="4023" y="3149"/>
                  </a:cubicBezTo>
                  <a:cubicBezTo>
                    <a:pt x="3738" y="3687"/>
                    <a:pt x="3453" y="4226"/>
                    <a:pt x="3485" y="4828"/>
                  </a:cubicBezTo>
                  <a:lnTo>
                    <a:pt x="3358" y="5144"/>
                  </a:lnTo>
                  <a:cubicBezTo>
                    <a:pt x="2566" y="7361"/>
                    <a:pt x="1838" y="9831"/>
                    <a:pt x="1553" y="12175"/>
                  </a:cubicBezTo>
                  <a:cubicBezTo>
                    <a:pt x="1331" y="14138"/>
                    <a:pt x="951" y="16070"/>
                    <a:pt x="761" y="18065"/>
                  </a:cubicBezTo>
                  <a:cubicBezTo>
                    <a:pt x="666" y="18889"/>
                    <a:pt x="444" y="19712"/>
                    <a:pt x="381" y="20567"/>
                  </a:cubicBezTo>
                  <a:cubicBezTo>
                    <a:pt x="286" y="21390"/>
                    <a:pt x="159" y="22214"/>
                    <a:pt x="128" y="23069"/>
                  </a:cubicBezTo>
                  <a:cubicBezTo>
                    <a:pt x="1" y="26964"/>
                    <a:pt x="96" y="30891"/>
                    <a:pt x="571" y="34755"/>
                  </a:cubicBezTo>
                  <a:cubicBezTo>
                    <a:pt x="666" y="35641"/>
                    <a:pt x="634" y="36496"/>
                    <a:pt x="856" y="37351"/>
                  </a:cubicBezTo>
                  <a:cubicBezTo>
                    <a:pt x="951" y="37795"/>
                    <a:pt x="1141" y="38207"/>
                    <a:pt x="1204" y="38650"/>
                  </a:cubicBezTo>
                  <a:cubicBezTo>
                    <a:pt x="1299" y="39093"/>
                    <a:pt x="1236" y="39537"/>
                    <a:pt x="1331" y="39948"/>
                  </a:cubicBezTo>
                  <a:cubicBezTo>
                    <a:pt x="1521" y="40867"/>
                    <a:pt x="1838" y="41690"/>
                    <a:pt x="2123" y="42577"/>
                  </a:cubicBezTo>
                  <a:cubicBezTo>
                    <a:pt x="2408" y="43590"/>
                    <a:pt x="2598" y="44635"/>
                    <a:pt x="2946" y="45649"/>
                  </a:cubicBezTo>
                  <a:cubicBezTo>
                    <a:pt x="3516" y="47327"/>
                    <a:pt x="4118" y="48879"/>
                    <a:pt x="4846" y="50494"/>
                  </a:cubicBezTo>
                  <a:cubicBezTo>
                    <a:pt x="5195" y="51317"/>
                    <a:pt x="5543" y="52141"/>
                    <a:pt x="6018" y="52869"/>
                  </a:cubicBezTo>
                  <a:cubicBezTo>
                    <a:pt x="6303" y="53281"/>
                    <a:pt x="6588" y="53661"/>
                    <a:pt x="6873" y="54041"/>
                  </a:cubicBezTo>
                  <a:cubicBezTo>
                    <a:pt x="6968" y="54484"/>
                    <a:pt x="7285" y="54991"/>
                    <a:pt x="7570" y="55276"/>
                  </a:cubicBezTo>
                  <a:cubicBezTo>
                    <a:pt x="7801" y="55478"/>
                    <a:pt x="7999" y="55555"/>
                    <a:pt x="8200" y="55555"/>
                  </a:cubicBezTo>
                  <a:cubicBezTo>
                    <a:pt x="8440" y="55555"/>
                    <a:pt x="8685" y="55446"/>
                    <a:pt x="8995" y="55308"/>
                  </a:cubicBezTo>
                  <a:cubicBezTo>
                    <a:pt x="10008" y="54833"/>
                    <a:pt x="10705" y="54136"/>
                    <a:pt x="11687" y="53566"/>
                  </a:cubicBezTo>
                  <a:cubicBezTo>
                    <a:pt x="12637" y="52996"/>
                    <a:pt x="13619" y="52426"/>
                    <a:pt x="14569" y="51824"/>
                  </a:cubicBezTo>
                  <a:cubicBezTo>
                    <a:pt x="16849" y="50431"/>
                    <a:pt x="19097" y="49006"/>
                    <a:pt x="21346" y="47612"/>
                  </a:cubicBezTo>
                  <a:cubicBezTo>
                    <a:pt x="22011" y="47201"/>
                    <a:pt x="23024" y="46820"/>
                    <a:pt x="23341" y="46060"/>
                  </a:cubicBezTo>
                  <a:cubicBezTo>
                    <a:pt x="23373" y="45934"/>
                    <a:pt x="23404" y="45839"/>
                    <a:pt x="23436" y="45712"/>
                  </a:cubicBezTo>
                  <a:cubicBezTo>
                    <a:pt x="23499" y="45617"/>
                    <a:pt x="23531" y="45459"/>
                    <a:pt x="23436" y="45300"/>
                  </a:cubicBezTo>
                  <a:cubicBezTo>
                    <a:pt x="22359" y="43305"/>
                    <a:pt x="21409" y="41088"/>
                    <a:pt x="20649" y="38967"/>
                  </a:cubicBezTo>
                  <a:cubicBezTo>
                    <a:pt x="20238" y="37827"/>
                    <a:pt x="20016" y="36528"/>
                    <a:pt x="19762" y="35325"/>
                  </a:cubicBezTo>
                  <a:cubicBezTo>
                    <a:pt x="19477" y="34026"/>
                    <a:pt x="19192" y="32569"/>
                    <a:pt x="19129" y="31239"/>
                  </a:cubicBezTo>
                  <a:cubicBezTo>
                    <a:pt x="19097" y="30036"/>
                    <a:pt x="18876" y="28833"/>
                    <a:pt x="18812" y="27597"/>
                  </a:cubicBezTo>
                  <a:cubicBezTo>
                    <a:pt x="18749" y="26521"/>
                    <a:pt x="18844" y="25412"/>
                    <a:pt x="18812" y="24336"/>
                  </a:cubicBezTo>
                  <a:cubicBezTo>
                    <a:pt x="18781" y="23734"/>
                    <a:pt x="18686" y="23227"/>
                    <a:pt x="18812" y="22625"/>
                  </a:cubicBezTo>
                  <a:cubicBezTo>
                    <a:pt x="18907" y="22150"/>
                    <a:pt x="19002" y="21707"/>
                    <a:pt x="19066" y="21200"/>
                  </a:cubicBezTo>
                  <a:cubicBezTo>
                    <a:pt x="19161" y="20060"/>
                    <a:pt x="19224" y="18984"/>
                    <a:pt x="19446" y="17843"/>
                  </a:cubicBezTo>
                  <a:cubicBezTo>
                    <a:pt x="19667" y="16672"/>
                    <a:pt x="19858" y="15437"/>
                    <a:pt x="20206" y="14297"/>
                  </a:cubicBezTo>
                  <a:cubicBezTo>
                    <a:pt x="20459" y="13410"/>
                    <a:pt x="20649" y="12491"/>
                    <a:pt x="20998" y="11636"/>
                  </a:cubicBezTo>
                  <a:cubicBezTo>
                    <a:pt x="21536" y="10338"/>
                    <a:pt x="22613" y="8406"/>
                    <a:pt x="20966" y="7456"/>
                  </a:cubicBezTo>
                  <a:cubicBezTo>
                    <a:pt x="20111" y="6949"/>
                    <a:pt x="19129" y="6728"/>
                    <a:pt x="18242" y="6253"/>
                  </a:cubicBezTo>
                  <a:cubicBezTo>
                    <a:pt x="17482" y="5873"/>
                    <a:pt x="16754" y="5461"/>
                    <a:pt x="15994" y="5049"/>
                  </a:cubicBezTo>
                  <a:cubicBezTo>
                    <a:pt x="14157" y="4131"/>
                    <a:pt x="12574" y="2737"/>
                    <a:pt x="10737" y="1819"/>
                  </a:cubicBezTo>
                  <a:cubicBezTo>
                    <a:pt x="9913" y="1376"/>
                    <a:pt x="9027" y="932"/>
                    <a:pt x="8172" y="584"/>
                  </a:cubicBezTo>
                  <a:cubicBezTo>
                    <a:pt x="7655" y="383"/>
                    <a:pt x="6854" y="1"/>
                    <a:pt x="6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44"/>
          <p:cNvSpPr/>
          <p:nvPr/>
        </p:nvSpPr>
        <p:spPr>
          <a:xfrm>
            <a:off x="3850141" y="2058173"/>
            <a:ext cx="1442821" cy="1765486"/>
          </a:xfrm>
          <a:custGeom>
            <a:avLst/>
            <a:gdLst/>
            <a:ahLst/>
            <a:cxnLst/>
            <a:rect l="l" t="t" r="r" b="b"/>
            <a:pathLst>
              <a:path w="48360" h="59175" extrusionOk="0">
                <a:moveTo>
                  <a:pt x="20287" y="535"/>
                </a:moveTo>
                <a:cubicBezTo>
                  <a:pt x="20378" y="535"/>
                  <a:pt x="20468" y="546"/>
                  <a:pt x="20554" y="565"/>
                </a:cubicBezTo>
                <a:cubicBezTo>
                  <a:pt x="20111" y="755"/>
                  <a:pt x="19667" y="1040"/>
                  <a:pt x="19192" y="1103"/>
                </a:cubicBezTo>
                <a:cubicBezTo>
                  <a:pt x="19319" y="945"/>
                  <a:pt x="19477" y="818"/>
                  <a:pt x="19636" y="723"/>
                </a:cubicBezTo>
                <a:cubicBezTo>
                  <a:pt x="19856" y="591"/>
                  <a:pt x="20077" y="535"/>
                  <a:pt x="20287" y="535"/>
                </a:cubicBezTo>
                <a:close/>
                <a:moveTo>
                  <a:pt x="20599" y="642"/>
                </a:moveTo>
                <a:cubicBezTo>
                  <a:pt x="20610" y="642"/>
                  <a:pt x="20574" y="673"/>
                  <a:pt x="20459" y="755"/>
                </a:cubicBezTo>
                <a:cubicBezTo>
                  <a:pt x="19984" y="1072"/>
                  <a:pt x="19414" y="1262"/>
                  <a:pt x="18876" y="1515"/>
                </a:cubicBezTo>
                <a:cubicBezTo>
                  <a:pt x="18939" y="1420"/>
                  <a:pt x="19002" y="1325"/>
                  <a:pt x="19066" y="1262"/>
                </a:cubicBezTo>
                <a:cubicBezTo>
                  <a:pt x="19256" y="1230"/>
                  <a:pt x="19446" y="1198"/>
                  <a:pt x="19636" y="1103"/>
                </a:cubicBezTo>
                <a:cubicBezTo>
                  <a:pt x="19762" y="1072"/>
                  <a:pt x="19952" y="977"/>
                  <a:pt x="20079" y="945"/>
                </a:cubicBezTo>
                <a:cubicBezTo>
                  <a:pt x="20149" y="898"/>
                  <a:pt x="20568" y="642"/>
                  <a:pt x="20599" y="642"/>
                </a:cubicBezTo>
                <a:close/>
                <a:moveTo>
                  <a:pt x="20776" y="660"/>
                </a:moveTo>
                <a:cubicBezTo>
                  <a:pt x="20902" y="723"/>
                  <a:pt x="20997" y="787"/>
                  <a:pt x="21124" y="882"/>
                </a:cubicBezTo>
                <a:cubicBezTo>
                  <a:pt x="20649" y="1008"/>
                  <a:pt x="20237" y="1167"/>
                  <a:pt x="19826" y="1357"/>
                </a:cubicBezTo>
                <a:cubicBezTo>
                  <a:pt x="19572" y="1452"/>
                  <a:pt x="19287" y="1547"/>
                  <a:pt x="19034" y="1642"/>
                </a:cubicBezTo>
                <a:cubicBezTo>
                  <a:pt x="19002" y="1642"/>
                  <a:pt x="18844" y="1705"/>
                  <a:pt x="18717" y="1769"/>
                </a:cubicBezTo>
                <a:cubicBezTo>
                  <a:pt x="18717" y="1737"/>
                  <a:pt x="18749" y="1705"/>
                  <a:pt x="18749" y="1674"/>
                </a:cubicBezTo>
                <a:cubicBezTo>
                  <a:pt x="19414" y="1357"/>
                  <a:pt x="20206" y="1167"/>
                  <a:pt x="20776" y="660"/>
                </a:cubicBezTo>
                <a:close/>
                <a:moveTo>
                  <a:pt x="21156" y="1515"/>
                </a:moveTo>
                <a:cubicBezTo>
                  <a:pt x="21156" y="1515"/>
                  <a:pt x="21124" y="1515"/>
                  <a:pt x="21124" y="1547"/>
                </a:cubicBezTo>
                <a:cubicBezTo>
                  <a:pt x="20871" y="1642"/>
                  <a:pt x="20649" y="1769"/>
                  <a:pt x="20427" y="1959"/>
                </a:cubicBezTo>
                <a:cubicBezTo>
                  <a:pt x="20364" y="1927"/>
                  <a:pt x="20269" y="1927"/>
                  <a:pt x="20206" y="1927"/>
                </a:cubicBezTo>
                <a:cubicBezTo>
                  <a:pt x="20111" y="1959"/>
                  <a:pt x="20047" y="1959"/>
                  <a:pt x="19984" y="1959"/>
                </a:cubicBezTo>
                <a:cubicBezTo>
                  <a:pt x="20174" y="1895"/>
                  <a:pt x="20364" y="1800"/>
                  <a:pt x="20554" y="1705"/>
                </a:cubicBezTo>
                <a:cubicBezTo>
                  <a:pt x="20712" y="1642"/>
                  <a:pt x="20871" y="1579"/>
                  <a:pt x="21029" y="1547"/>
                </a:cubicBezTo>
                <a:cubicBezTo>
                  <a:pt x="21092" y="1547"/>
                  <a:pt x="21124" y="1515"/>
                  <a:pt x="21156" y="1515"/>
                </a:cubicBezTo>
                <a:close/>
                <a:moveTo>
                  <a:pt x="21567" y="1452"/>
                </a:moveTo>
                <a:cubicBezTo>
                  <a:pt x="21631" y="1547"/>
                  <a:pt x="21662" y="1642"/>
                  <a:pt x="21726" y="1737"/>
                </a:cubicBezTo>
                <a:cubicBezTo>
                  <a:pt x="21409" y="1737"/>
                  <a:pt x="21156" y="1832"/>
                  <a:pt x="20839" y="1959"/>
                </a:cubicBezTo>
                <a:cubicBezTo>
                  <a:pt x="20807" y="1959"/>
                  <a:pt x="20776" y="1990"/>
                  <a:pt x="20744" y="1990"/>
                </a:cubicBezTo>
                <a:lnTo>
                  <a:pt x="20617" y="1959"/>
                </a:lnTo>
                <a:cubicBezTo>
                  <a:pt x="20649" y="1927"/>
                  <a:pt x="20712" y="1895"/>
                  <a:pt x="20776" y="1864"/>
                </a:cubicBezTo>
                <a:cubicBezTo>
                  <a:pt x="21029" y="1705"/>
                  <a:pt x="21282" y="1579"/>
                  <a:pt x="21567" y="1452"/>
                </a:cubicBezTo>
                <a:close/>
                <a:moveTo>
                  <a:pt x="20809" y="1102"/>
                </a:moveTo>
                <a:cubicBezTo>
                  <a:pt x="20837" y="1102"/>
                  <a:pt x="20776" y="1144"/>
                  <a:pt x="20554" y="1262"/>
                </a:cubicBezTo>
                <a:cubicBezTo>
                  <a:pt x="19857" y="1610"/>
                  <a:pt x="19161" y="1832"/>
                  <a:pt x="18464" y="2180"/>
                </a:cubicBezTo>
                <a:cubicBezTo>
                  <a:pt x="18527" y="2085"/>
                  <a:pt x="18590" y="1959"/>
                  <a:pt x="18654" y="1864"/>
                </a:cubicBezTo>
                <a:cubicBezTo>
                  <a:pt x="18971" y="1800"/>
                  <a:pt x="19287" y="1705"/>
                  <a:pt x="19604" y="1579"/>
                </a:cubicBezTo>
                <a:cubicBezTo>
                  <a:pt x="19857" y="1483"/>
                  <a:pt x="20111" y="1357"/>
                  <a:pt x="20364" y="1262"/>
                </a:cubicBezTo>
                <a:cubicBezTo>
                  <a:pt x="20550" y="1187"/>
                  <a:pt x="20769" y="1102"/>
                  <a:pt x="20809" y="1102"/>
                </a:cubicBezTo>
                <a:close/>
                <a:moveTo>
                  <a:pt x="21302" y="1919"/>
                </a:moveTo>
                <a:cubicBezTo>
                  <a:pt x="21377" y="1919"/>
                  <a:pt x="21457" y="1943"/>
                  <a:pt x="21536" y="1990"/>
                </a:cubicBezTo>
                <a:cubicBezTo>
                  <a:pt x="21409" y="2085"/>
                  <a:pt x="21377" y="2117"/>
                  <a:pt x="21314" y="2180"/>
                </a:cubicBezTo>
                <a:cubicBezTo>
                  <a:pt x="21219" y="2117"/>
                  <a:pt x="21092" y="2085"/>
                  <a:pt x="20966" y="2054"/>
                </a:cubicBezTo>
                <a:cubicBezTo>
                  <a:pt x="20997" y="2022"/>
                  <a:pt x="21029" y="2022"/>
                  <a:pt x="21092" y="1990"/>
                </a:cubicBezTo>
                <a:cubicBezTo>
                  <a:pt x="21156" y="1943"/>
                  <a:pt x="21227" y="1919"/>
                  <a:pt x="21302" y="1919"/>
                </a:cubicBezTo>
                <a:close/>
                <a:moveTo>
                  <a:pt x="21187" y="977"/>
                </a:moveTo>
                <a:cubicBezTo>
                  <a:pt x="21282" y="1072"/>
                  <a:pt x="21377" y="1167"/>
                  <a:pt x="21441" y="1262"/>
                </a:cubicBezTo>
                <a:cubicBezTo>
                  <a:pt x="21441" y="1293"/>
                  <a:pt x="21472" y="1293"/>
                  <a:pt x="21472" y="1325"/>
                </a:cubicBezTo>
                <a:cubicBezTo>
                  <a:pt x="20966" y="1420"/>
                  <a:pt x="20491" y="1579"/>
                  <a:pt x="20016" y="1800"/>
                </a:cubicBezTo>
                <a:cubicBezTo>
                  <a:pt x="19604" y="1990"/>
                  <a:pt x="19224" y="2180"/>
                  <a:pt x="18812" y="2339"/>
                </a:cubicBezTo>
                <a:cubicBezTo>
                  <a:pt x="18781" y="2370"/>
                  <a:pt x="18495" y="2497"/>
                  <a:pt x="18305" y="2529"/>
                </a:cubicBezTo>
                <a:cubicBezTo>
                  <a:pt x="18337" y="2465"/>
                  <a:pt x="18337" y="2434"/>
                  <a:pt x="18369" y="2370"/>
                </a:cubicBezTo>
                <a:cubicBezTo>
                  <a:pt x="19256" y="1832"/>
                  <a:pt x="20396" y="1674"/>
                  <a:pt x="21187" y="1008"/>
                </a:cubicBezTo>
                <a:cubicBezTo>
                  <a:pt x="21187" y="1008"/>
                  <a:pt x="21187" y="977"/>
                  <a:pt x="21187" y="977"/>
                </a:cubicBezTo>
                <a:close/>
                <a:moveTo>
                  <a:pt x="21821" y="1959"/>
                </a:moveTo>
                <a:lnTo>
                  <a:pt x="21821" y="1959"/>
                </a:lnTo>
                <a:cubicBezTo>
                  <a:pt x="21947" y="2180"/>
                  <a:pt x="22074" y="2434"/>
                  <a:pt x="22169" y="2655"/>
                </a:cubicBezTo>
                <a:cubicBezTo>
                  <a:pt x="22137" y="2624"/>
                  <a:pt x="22074" y="2592"/>
                  <a:pt x="22011" y="2560"/>
                </a:cubicBezTo>
                <a:cubicBezTo>
                  <a:pt x="22074" y="2529"/>
                  <a:pt x="22106" y="2465"/>
                  <a:pt x="22042" y="2434"/>
                </a:cubicBezTo>
                <a:cubicBezTo>
                  <a:pt x="21662" y="2244"/>
                  <a:pt x="21536" y="2212"/>
                  <a:pt x="21821" y="1959"/>
                </a:cubicBezTo>
                <a:close/>
                <a:moveTo>
                  <a:pt x="19414" y="2244"/>
                </a:moveTo>
                <a:cubicBezTo>
                  <a:pt x="19256" y="2370"/>
                  <a:pt x="19129" y="2529"/>
                  <a:pt x="19002" y="2719"/>
                </a:cubicBezTo>
                <a:cubicBezTo>
                  <a:pt x="18685" y="2782"/>
                  <a:pt x="18369" y="2909"/>
                  <a:pt x="18052" y="3004"/>
                </a:cubicBezTo>
                <a:cubicBezTo>
                  <a:pt x="18115" y="2877"/>
                  <a:pt x="18179" y="2782"/>
                  <a:pt x="18242" y="2655"/>
                </a:cubicBezTo>
                <a:cubicBezTo>
                  <a:pt x="18654" y="2560"/>
                  <a:pt x="19034" y="2402"/>
                  <a:pt x="19414" y="2244"/>
                </a:cubicBezTo>
                <a:close/>
                <a:moveTo>
                  <a:pt x="18863" y="2869"/>
                </a:moveTo>
                <a:cubicBezTo>
                  <a:pt x="18910" y="2869"/>
                  <a:pt x="18594" y="3022"/>
                  <a:pt x="18527" y="3067"/>
                </a:cubicBezTo>
                <a:cubicBezTo>
                  <a:pt x="18242" y="3225"/>
                  <a:pt x="17957" y="3384"/>
                  <a:pt x="17704" y="3542"/>
                </a:cubicBezTo>
                <a:cubicBezTo>
                  <a:pt x="17799" y="3415"/>
                  <a:pt x="17862" y="3320"/>
                  <a:pt x="17925" y="3194"/>
                </a:cubicBezTo>
                <a:cubicBezTo>
                  <a:pt x="18147" y="3099"/>
                  <a:pt x="18337" y="3035"/>
                  <a:pt x="18559" y="2972"/>
                </a:cubicBezTo>
                <a:cubicBezTo>
                  <a:pt x="18757" y="2896"/>
                  <a:pt x="18843" y="2869"/>
                  <a:pt x="18863" y="2869"/>
                </a:cubicBezTo>
                <a:close/>
                <a:moveTo>
                  <a:pt x="18296" y="3634"/>
                </a:moveTo>
                <a:cubicBezTo>
                  <a:pt x="18329" y="3634"/>
                  <a:pt x="18257" y="3688"/>
                  <a:pt x="18020" y="3827"/>
                </a:cubicBezTo>
                <a:cubicBezTo>
                  <a:pt x="17767" y="3985"/>
                  <a:pt x="17482" y="4112"/>
                  <a:pt x="17229" y="4270"/>
                </a:cubicBezTo>
                <a:cubicBezTo>
                  <a:pt x="17292" y="4175"/>
                  <a:pt x="17355" y="4049"/>
                  <a:pt x="17419" y="3985"/>
                </a:cubicBezTo>
                <a:cubicBezTo>
                  <a:pt x="17545" y="3922"/>
                  <a:pt x="17672" y="3890"/>
                  <a:pt x="17799" y="3827"/>
                </a:cubicBezTo>
                <a:cubicBezTo>
                  <a:pt x="18047" y="3721"/>
                  <a:pt x="18255" y="3634"/>
                  <a:pt x="18296" y="3634"/>
                </a:cubicBezTo>
                <a:close/>
                <a:moveTo>
                  <a:pt x="24354" y="4302"/>
                </a:moveTo>
                <a:cubicBezTo>
                  <a:pt x="24544" y="4302"/>
                  <a:pt x="24766" y="4334"/>
                  <a:pt x="24956" y="4334"/>
                </a:cubicBezTo>
                <a:lnTo>
                  <a:pt x="25019" y="4334"/>
                </a:lnTo>
                <a:cubicBezTo>
                  <a:pt x="24885" y="4378"/>
                  <a:pt x="24751" y="4423"/>
                  <a:pt x="24616" y="4423"/>
                </a:cubicBezTo>
                <a:cubicBezTo>
                  <a:pt x="24561" y="4423"/>
                  <a:pt x="24505" y="4416"/>
                  <a:pt x="24449" y="4397"/>
                </a:cubicBezTo>
                <a:cubicBezTo>
                  <a:pt x="24418" y="4365"/>
                  <a:pt x="24386" y="4334"/>
                  <a:pt x="24354" y="4302"/>
                </a:cubicBezTo>
                <a:close/>
                <a:moveTo>
                  <a:pt x="25304" y="4397"/>
                </a:moveTo>
                <a:lnTo>
                  <a:pt x="25304" y="4397"/>
                </a:lnTo>
                <a:cubicBezTo>
                  <a:pt x="25178" y="4429"/>
                  <a:pt x="24956" y="4650"/>
                  <a:pt x="24861" y="4714"/>
                </a:cubicBezTo>
                <a:cubicBezTo>
                  <a:pt x="24829" y="4745"/>
                  <a:pt x="24798" y="4777"/>
                  <a:pt x="24766" y="4809"/>
                </a:cubicBezTo>
                <a:cubicBezTo>
                  <a:pt x="24703" y="4714"/>
                  <a:pt x="24639" y="4619"/>
                  <a:pt x="24576" y="4555"/>
                </a:cubicBezTo>
                <a:cubicBezTo>
                  <a:pt x="24829" y="4555"/>
                  <a:pt x="25051" y="4460"/>
                  <a:pt x="25304" y="4397"/>
                </a:cubicBezTo>
                <a:close/>
                <a:moveTo>
                  <a:pt x="25494" y="4429"/>
                </a:moveTo>
                <a:cubicBezTo>
                  <a:pt x="25716" y="4460"/>
                  <a:pt x="25906" y="4524"/>
                  <a:pt x="26064" y="4619"/>
                </a:cubicBezTo>
                <a:cubicBezTo>
                  <a:pt x="25653" y="4714"/>
                  <a:pt x="25273" y="4904"/>
                  <a:pt x="24893" y="5030"/>
                </a:cubicBezTo>
                <a:cubicBezTo>
                  <a:pt x="24861" y="4999"/>
                  <a:pt x="24861" y="4967"/>
                  <a:pt x="24829" y="4935"/>
                </a:cubicBezTo>
                <a:cubicBezTo>
                  <a:pt x="24956" y="4840"/>
                  <a:pt x="25209" y="4650"/>
                  <a:pt x="25241" y="4650"/>
                </a:cubicBezTo>
                <a:cubicBezTo>
                  <a:pt x="25336" y="4587"/>
                  <a:pt x="25431" y="4492"/>
                  <a:pt x="25494" y="4429"/>
                </a:cubicBezTo>
                <a:close/>
                <a:moveTo>
                  <a:pt x="17841" y="4492"/>
                </a:moveTo>
                <a:cubicBezTo>
                  <a:pt x="17908" y="4492"/>
                  <a:pt x="17978" y="4503"/>
                  <a:pt x="18052" y="4524"/>
                </a:cubicBezTo>
                <a:cubicBezTo>
                  <a:pt x="17640" y="4904"/>
                  <a:pt x="17134" y="5094"/>
                  <a:pt x="16722" y="5442"/>
                </a:cubicBezTo>
                <a:cubicBezTo>
                  <a:pt x="16754" y="5252"/>
                  <a:pt x="16785" y="5094"/>
                  <a:pt x="16880" y="4904"/>
                </a:cubicBezTo>
                <a:cubicBezTo>
                  <a:pt x="16912" y="4904"/>
                  <a:pt x="16975" y="4872"/>
                  <a:pt x="17007" y="4872"/>
                </a:cubicBezTo>
                <a:cubicBezTo>
                  <a:pt x="17165" y="4777"/>
                  <a:pt x="17324" y="4714"/>
                  <a:pt x="17482" y="4619"/>
                </a:cubicBezTo>
                <a:cubicBezTo>
                  <a:pt x="17588" y="4534"/>
                  <a:pt x="17707" y="4492"/>
                  <a:pt x="17841" y="4492"/>
                </a:cubicBezTo>
                <a:close/>
                <a:moveTo>
                  <a:pt x="26124" y="4754"/>
                </a:moveTo>
                <a:cubicBezTo>
                  <a:pt x="25961" y="5096"/>
                  <a:pt x="25460" y="5254"/>
                  <a:pt x="25083" y="5442"/>
                </a:cubicBezTo>
                <a:cubicBezTo>
                  <a:pt x="25051" y="5347"/>
                  <a:pt x="24988" y="5252"/>
                  <a:pt x="24956" y="5125"/>
                </a:cubicBezTo>
                <a:cubicBezTo>
                  <a:pt x="25019" y="5125"/>
                  <a:pt x="25114" y="5094"/>
                  <a:pt x="25209" y="5062"/>
                </a:cubicBezTo>
                <a:cubicBezTo>
                  <a:pt x="25301" y="5032"/>
                  <a:pt x="26063" y="4826"/>
                  <a:pt x="26124" y="4754"/>
                </a:cubicBezTo>
                <a:close/>
                <a:moveTo>
                  <a:pt x="17482" y="5759"/>
                </a:moveTo>
                <a:cubicBezTo>
                  <a:pt x="17367" y="5816"/>
                  <a:pt x="17243" y="5880"/>
                  <a:pt x="17137" y="5935"/>
                </a:cubicBezTo>
                <a:lnTo>
                  <a:pt x="17137" y="5935"/>
                </a:lnTo>
                <a:cubicBezTo>
                  <a:pt x="17252" y="5867"/>
                  <a:pt x="17367" y="5805"/>
                  <a:pt x="17482" y="5759"/>
                </a:cubicBezTo>
                <a:close/>
                <a:moveTo>
                  <a:pt x="18072" y="5177"/>
                </a:moveTo>
                <a:cubicBezTo>
                  <a:pt x="18131" y="5177"/>
                  <a:pt x="18097" y="5231"/>
                  <a:pt x="17894" y="5379"/>
                </a:cubicBezTo>
                <a:cubicBezTo>
                  <a:pt x="17514" y="5664"/>
                  <a:pt x="17039" y="5790"/>
                  <a:pt x="16627" y="6075"/>
                </a:cubicBezTo>
                <a:cubicBezTo>
                  <a:pt x="16659" y="5949"/>
                  <a:pt x="16659" y="5822"/>
                  <a:pt x="16659" y="5695"/>
                </a:cubicBezTo>
                <a:cubicBezTo>
                  <a:pt x="16817" y="5632"/>
                  <a:pt x="16975" y="5600"/>
                  <a:pt x="17134" y="5537"/>
                </a:cubicBezTo>
                <a:cubicBezTo>
                  <a:pt x="17246" y="5492"/>
                  <a:pt x="17930" y="5177"/>
                  <a:pt x="18072" y="5177"/>
                </a:cubicBezTo>
                <a:close/>
                <a:moveTo>
                  <a:pt x="26304" y="5431"/>
                </a:moveTo>
                <a:cubicBezTo>
                  <a:pt x="26360" y="5431"/>
                  <a:pt x="26418" y="5434"/>
                  <a:pt x="26476" y="5442"/>
                </a:cubicBezTo>
                <a:cubicBezTo>
                  <a:pt x="26413" y="5442"/>
                  <a:pt x="26128" y="5632"/>
                  <a:pt x="26064" y="5695"/>
                </a:cubicBezTo>
                <a:cubicBezTo>
                  <a:pt x="25874" y="5759"/>
                  <a:pt x="25684" y="5854"/>
                  <a:pt x="25526" y="5917"/>
                </a:cubicBezTo>
                <a:cubicBezTo>
                  <a:pt x="25399" y="5949"/>
                  <a:pt x="25304" y="6012"/>
                  <a:pt x="25209" y="6075"/>
                </a:cubicBezTo>
                <a:cubicBezTo>
                  <a:pt x="25178" y="5917"/>
                  <a:pt x="25178" y="5790"/>
                  <a:pt x="25146" y="5664"/>
                </a:cubicBezTo>
                <a:cubicBezTo>
                  <a:pt x="25535" y="5608"/>
                  <a:pt x="25899" y="5431"/>
                  <a:pt x="26304" y="5431"/>
                </a:cubicBezTo>
                <a:close/>
                <a:moveTo>
                  <a:pt x="26587" y="5941"/>
                </a:moveTo>
                <a:cubicBezTo>
                  <a:pt x="26634" y="5941"/>
                  <a:pt x="26681" y="5943"/>
                  <a:pt x="26729" y="5949"/>
                </a:cubicBezTo>
                <a:cubicBezTo>
                  <a:pt x="26761" y="5949"/>
                  <a:pt x="26223" y="6265"/>
                  <a:pt x="26128" y="6297"/>
                </a:cubicBezTo>
                <a:cubicBezTo>
                  <a:pt x="26001" y="6361"/>
                  <a:pt x="25874" y="6424"/>
                  <a:pt x="25779" y="6551"/>
                </a:cubicBezTo>
                <a:cubicBezTo>
                  <a:pt x="25589" y="6519"/>
                  <a:pt x="25399" y="6487"/>
                  <a:pt x="25209" y="6487"/>
                </a:cubicBezTo>
                <a:cubicBezTo>
                  <a:pt x="25209" y="6424"/>
                  <a:pt x="25209" y="6392"/>
                  <a:pt x="25209" y="6329"/>
                </a:cubicBezTo>
                <a:cubicBezTo>
                  <a:pt x="25671" y="6213"/>
                  <a:pt x="26106" y="5941"/>
                  <a:pt x="26587" y="5941"/>
                </a:cubicBezTo>
                <a:close/>
                <a:moveTo>
                  <a:pt x="17824" y="5865"/>
                </a:moveTo>
                <a:cubicBezTo>
                  <a:pt x="17898" y="5865"/>
                  <a:pt x="17889" y="5903"/>
                  <a:pt x="17704" y="6012"/>
                </a:cubicBezTo>
                <a:cubicBezTo>
                  <a:pt x="17355" y="6234"/>
                  <a:pt x="17007" y="6392"/>
                  <a:pt x="16690" y="6677"/>
                </a:cubicBezTo>
                <a:cubicBezTo>
                  <a:pt x="16659" y="6519"/>
                  <a:pt x="16659" y="6361"/>
                  <a:pt x="16659" y="6234"/>
                </a:cubicBezTo>
                <a:cubicBezTo>
                  <a:pt x="16849" y="6170"/>
                  <a:pt x="16975" y="6139"/>
                  <a:pt x="17134" y="6044"/>
                </a:cubicBezTo>
                <a:cubicBezTo>
                  <a:pt x="17238" y="6002"/>
                  <a:pt x="17682" y="5865"/>
                  <a:pt x="17824" y="5865"/>
                </a:cubicBezTo>
                <a:close/>
                <a:moveTo>
                  <a:pt x="26669" y="6627"/>
                </a:moveTo>
                <a:cubicBezTo>
                  <a:pt x="26799" y="6627"/>
                  <a:pt x="26888" y="6649"/>
                  <a:pt x="26888" y="6709"/>
                </a:cubicBezTo>
                <a:cubicBezTo>
                  <a:pt x="26729" y="6677"/>
                  <a:pt x="26571" y="6677"/>
                  <a:pt x="26413" y="6646"/>
                </a:cubicBezTo>
                <a:cubicBezTo>
                  <a:pt x="26505" y="6634"/>
                  <a:pt x="26594" y="6627"/>
                  <a:pt x="26669" y="6627"/>
                </a:cubicBezTo>
                <a:close/>
                <a:moveTo>
                  <a:pt x="26254" y="4745"/>
                </a:moveTo>
                <a:cubicBezTo>
                  <a:pt x="26444" y="4904"/>
                  <a:pt x="26571" y="5062"/>
                  <a:pt x="26698" y="5284"/>
                </a:cubicBezTo>
                <a:cubicBezTo>
                  <a:pt x="26951" y="5695"/>
                  <a:pt x="27014" y="6265"/>
                  <a:pt x="27078" y="6772"/>
                </a:cubicBezTo>
                <a:cubicBezTo>
                  <a:pt x="27046" y="6772"/>
                  <a:pt x="27014" y="6741"/>
                  <a:pt x="26983" y="6741"/>
                </a:cubicBezTo>
                <a:lnTo>
                  <a:pt x="27014" y="6741"/>
                </a:lnTo>
                <a:cubicBezTo>
                  <a:pt x="27014" y="6533"/>
                  <a:pt x="26868" y="6483"/>
                  <a:pt x="26710" y="6483"/>
                </a:cubicBezTo>
                <a:cubicBezTo>
                  <a:pt x="26603" y="6483"/>
                  <a:pt x="26490" y="6506"/>
                  <a:pt x="26413" y="6519"/>
                </a:cubicBezTo>
                <a:cubicBezTo>
                  <a:pt x="26286" y="6551"/>
                  <a:pt x="26159" y="6551"/>
                  <a:pt x="26033" y="6582"/>
                </a:cubicBezTo>
                <a:cubicBezTo>
                  <a:pt x="26001" y="6582"/>
                  <a:pt x="25969" y="6582"/>
                  <a:pt x="25906" y="6551"/>
                </a:cubicBezTo>
                <a:cubicBezTo>
                  <a:pt x="25969" y="6551"/>
                  <a:pt x="26033" y="6487"/>
                  <a:pt x="26096" y="6456"/>
                </a:cubicBezTo>
                <a:cubicBezTo>
                  <a:pt x="26381" y="6297"/>
                  <a:pt x="26698" y="6234"/>
                  <a:pt x="26888" y="5980"/>
                </a:cubicBezTo>
                <a:cubicBezTo>
                  <a:pt x="26919" y="5949"/>
                  <a:pt x="26919" y="5885"/>
                  <a:pt x="26856" y="5885"/>
                </a:cubicBezTo>
                <a:cubicBezTo>
                  <a:pt x="26733" y="5838"/>
                  <a:pt x="26611" y="5818"/>
                  <a:pt x="26491" y="5818"/>
                </a:cubicBezTo>
                <a:cubicBezTo>
                  <a:pt x="26053" y="5818"/>
                  <a:pt x="25631" y="6078"/>
                  <a:pt x="25209" y="6202"/>
                </a:cubicBezTo>
                <a:cubicBezTo>
                  <a:pt x="25684" y="5949"/>
                  <a:pt x="26223" y="5822"/>
                  <a:pt x="26634" y="5474"/>
                </a:cubicBezTo>
                <a:cubicBezTo>
                  <a:pt x="26666" y="5410"/>
                  <a:pt x="26634" y="5379"/>
                  <a:pt x="26603" y="5347"/>
                </a:cubicBezTo>
                <a:cubicBezTo>
                  <a:pt x="26494" y="5311"/>
                  <a:pt x="26386" y="5296"/>
                  <a:pt x="26277" y="5296"/>
                </a:cubicBezTo>
                <a:cubicBezTo>
                  <a:pt x="25911" y="5296"/>
                  <a:pt x="25544" y="5464"/>
                  <a:pt x="25178" y="5537"/>
                </a:cubicBezTo>
                <a:cubicBezTo>
                  <a:pt x="25589" y="5315"/>
                  <a:pt x="26064" y="5189"/>
                  <a:pt x="26254" y="4745"/>
                </a:cubicBezTo>
                <a:close/>
                <a:moveTo>
                  <a:pt x="20337" y="2441"/>
                </a:moveTo>
                <a:cubicBezTo>
                  <a:pt x="21107" y="2441"/>
                  <a:pt x="22122" y="3302"/>
                  <a:pt x="22612" y="3637"/>
                </a:cubicBezTo>
                <a:cubicBezTo>
                  <a:pt x="23658" y="4334"/>
                  <a:pt x="24766" y="5094"/>
                  <a:pt x="24703" y="6424"/>
                </a:cubicBezTo>
                <a:cubicBezTo>
                  <a:pt x="24400" y="6404"/>
                  <a:pt x="24097" y="6394"/>
                  <a:pt x="23795" y="6394"/>
                </a:cubicBezTo>
                <a:cubicBezTo>
                  <a:pt x="22168" y="6394"/>
                  <a:pt x="20551" y="6676"/>
                  <a:pt x="19002" y="7184"/>
                </a:cubicBezTo>
                <a:cubicBezTo>
                  <a:pt x="19002" y="5885"/>
                  <a:pt x="18685" y="3479"/>
                  <a:pt x="19857" y="2592"/>
                </a:cubicBezTo>
                <a:cubicBezTo>
                  <a:pt x="19998" y="2486"/>
                  <a:pt x="20161" y="2441"/>
                  <a:pt x="20337" y="2441"/>
                </a:cubicBezTo>
                <a:close/>
                <a:moveTo>
                  <a:pt x="17830" y="6329"/>
                </a:moveTo>
                <a:lnTo>
                  <a:pt x="17830" y="6329"/>
                </a:lnTo>
                <a:cubicBezTo>
                  <a:pt x="17799" y="6456"/>
                  <a:pt x="17735" y="6582"/>
                  <a:pt x="17704" y="6709"/>
                </a:cubicBezTo>
                <a:cubicBezTo>
                  <a:pt x="17577" y="6804"/>
                  <a:pt x="17450" y="6867"/>
                  <a:pt x="17355" y="6931"/>
                </a:cubicBezTo>
                <a:cubicBezTo>
                  <a:pt x="17165" y="7057"/>
                  <a:pt x="16975" y="7152"/>
                  <a:pt x="16785" y="7279"/>
                </a:cubicBezTo>
                <a:cubicBezTo>
                  <a:pt x="16754" y="7121"/>
                  <a:pt x="16722" y="6962"/>
                  <a:pt x="16722" y="6836"/>
                </a:cubicBezTo>
                <a:cubicBezTo>
                  <a:pt x="17102" y="6709"/>
                  <a:pt x="17450" y="6456"/>
                  <a:pt x="17830" y="6329"/>
                </a:cubicBezTo>
                <a:close/>
                <a:moveTo>
                  <a:pt x="18844" y="3035"/>
                </a:moveTo>
                <a:lnTo>
                  <a:pt x="18844" y="3035"/>
                </a:lnTo>
                <a:cubicBezTo>
                  <a:pt x="18337" y="4302"/>
                  <a:pt x="18495" y="6329"/>
                  <a:pt x="18495" y="7216"/>
                </a:cubicBezTo>
                <a:cubicBezTo>
                  <a:pt x="18495" y="7279"/>
                  <a:pt x="18495" y="7311"/>
                  <a:pt x="18527" y="7342"/>
                </a:cubicBezTo>
                <a:cubicBezTo>
                  <a:pt x="18369" y="7406"/>
                  <a:pt x="18179" y="7501"/>
                  <a:pt x="17989" y="7564"/>
                </a:cubicBezTo>
                <a:cubicBezTo>
                  <a:pt x="17989" y="7532"/>
                  <a:pt x="17957" y="7532"/>
                  <a:pt x="17925" y="7532"/>
                </a:cubicBezTo>
                <a:lnTo>
                  <a:pt x="17862" y="7532"/>
                </a:lnTo>
                <a:cubicBezTo>
                  <a:pt x="18115" y="7406"/>
                  <a:pt x="18274" y="7247"/>
                  <a:pt x="18400" y="7026"/>
                </a:cubicBezTo>
                <a:cubicBezTo>
                  <a:pt x="18400" y="6994"/>
                  <a:pt x="18400" y="6931"/>
                  <a:pt x="18369" y="6931"/>
                </a:cubicBezTo>
                <a:cubicBezTo>
                  <a:pt x="18272" y="6906"/>
                  <a:pt x="18189" y="6896"/>
                  <a:pt x="18111" y="6896"/>
                </a:cubicBezTo>
                <a:cubicBezTo>
                  <a:pt x="17985" y="6896"/>
                  <a:pt x="17872" y="6923"/>
                  <a:pt x="17735" y="6962"/>
                </a:cubicBezTo>
                <a:cubicBezTo>
                  <a:pt x="17635" y="6987"/>
                  <a:pt x="16959" y="7330"/>
                  <a:pt x="16918" y="7330"/>
                </a:cubicBezTo>
                <a:cubicBezTo>
                  <a:pt x="16907" y="7330"/>
                  <a:pt x="16940" y="7307"/>
                  <a:pt x="17039" y="7247"/>
                </a:cubicBezTo>
                <a:cubicBezTo>
                  <a:pt x="17514" y="6994"/>
                  <a:pt x="18052" y="6804"/>
                  <a:pt x="18242" y="6265"/>
                </a:cubicBezTo>
                <a:cubicBezTo>
                  <a:pt x="18242" y="6202"/>
                  <a:pt x="18210" y="6170"/>
                  <a:pt x="18179" y="6170"/>
                </a:cubicBezTo>
                <a:cubicBezTo>
                  <a:pt x="18153" y="6168"/>
                  <a:pt x="18126" y="6167"/>
                  <a:pt x="18100" y="6167"/>
                </a:cubicBezTo>
                <a:cubicBezTo>
                  <a:pt x="17770" y="6167"/>
                  <a:pt x="17397" y="6341"/>
                  <a:pt x="17134" y="6487"/>
                </a:cubicBezTo>
                <a:cubicBezTo>
                  <a:pt x="17577" y="6202"/>
                  <a:pt x="18084" y="6044"/>
                  <a:pt x="18400" y="5569"/>
                </a:cubicBezTo>
                <a:cubicBezTo>
                  <a:pt x="18432" y="5537"/>
                  <a:pt x="18400" y="5474"/>
                  <a:pt x="18337" y="5474"/>
                </a:cubicBezTo>
                <a:cubicBezTo>
                  <a:pt x="18115" y="5505"/>
                  <a:pt x="17989" y="5505"/>
                  <a:pt x="17799" y="5600"/>
                </a:cubicBezTo>
                <a:cubicBezTo>
                  <a:pt x="18020" y="5474"/>
                  <a:pt x="18242" y="5284"/>
                  <a:pt x="18400" y="5062"/>
                </a:cubicBezTo>
                <a:cubicBezTo>
                  <a:pt x="18426" y="5010"/>
                  <a:pt x="18389" y="4959"/>
                  <a:pt x="18340" y="4959"/>
                </a:cubicBezTo>
                <a:cubicBezTo>
                  <a:pt x="18329" y="4959"/>
                  <a:pt x="18317" y="4961"/>
                  <a:pt x="18305" y="4967"/>
                </a:cubicBezTo>
                <a:cubicBezTo>
                  <a:pt x="18052" y="4999"/>
                  <a:pt x="17799" y="5094"/>
                  <a:pt x="17545" y="5220"/>
                </a:cubicBezTo>
                <a:cubicBezTo>
                  <a:pt x="17360" y="5282"/>
                  <a:pt x="16878" y="5533"/>
                  <a:pt x="16802" y="5533"/>
                </a:cubicBezTo>
                <a:cubicBezTo>
                  <a:pt x="16761" y="5533"/>
                  <a:pt x="16836" y="5461"/>
                  <a:pt x="17134" y="5252"/>
                </a:cubicBezTo>
                <a:cubicBezTo>
                  <a:pt x="17609" y="4935"/>
                  <a:pt x="18084" y="4714"/>
                  <a:pt x="18432" y="4270"/>
                </a:cubicBezTo>
                <a:cubicBezTo>
                  <a:pt x="18464" y="4239"/>
                  <a:pt x="18432" y="4175"/>
                  <a:pt x="18369" y="4175"/>
                </a:cubicBezTo>
                <a:cubicBezTo>
                  <a:pt x="18179" y="4175"/>
                  <a:pt x="18052" y="4175"/>
                  <a:pt x="17862" y="4270"/>
                </a:cubicBezTo>
                <a:cubicBezTo>
                  <a:pt x="17735" y="4334"/>
                  <a:pt x="17324" y="4492"/>
                  <a:pt x="17039" y="4619"/>
                </a:cubicBezTo>
                <a:cubicBezTo>
                  <a:pt x="17070" y="4555"/>
                  <a:pt x="17102" y="4460"/>
                  <a:pt x="17165" y="4397"/>
                </a:cubicBezTo>
                <a:cubicBezTo>
                  <a:pt x="17640" y="4112"/>
                  <a:pt x="18242" y="3890"/>
                  <a:pt x="18654" y="3542"/>
                </a:cubicBezTo>
                <a:cubicBezTo>
                  <a:pt x="18685" y="3479"/>
                  <a:pt x="18654" y="3415"/>
                  <a:pt x="18590" y="3415"/>
                </a:cubicBezTo>
                <a:cubicBezTo>
                  <a:pt x="18337" y="3479"/>
                  <a:pt x="18147" y="3542"/>
                  <a:pt x="17925" y="3637"/>
                </a:cubicBezTo>
                <a:cubicBezTo>
                  <a:pt x="17830" y="3669"/>
                  <a:pt x="17640" y="3795"/>
                  <a:pt x="17514" y="3859"/>
                </a:cubicBezTo>
                <a:cubicBezTo>
                  <a:pt x="17514" y="3827"/>
                  <a:pt x="17545" y="3827"/>
                  <a:pt x="17545" y="3795"/>
                </a:cubicBezTo>
                <a:cubicBezTo>
                  <a:pt x="17545" y="3795"/>
                  <a:pt x="17545" y="3795"/>
                  <a:pt x="17577" y="3764"/>
                </a:cubicBezTo>
                <a:cubicBezTo>
                  <a:pt x="17957" y="3479"/>
                  <a:pt x="18432" y="3289"/>
                  <a:pt x="18844" y="3035"/>
                </a:cubicBezTo>
                <a:close/>
                <a:moveTo>
                  <a:pt x="17545" y="7184"/>
                </a:moveTo>
                <a:cubicBezTo>
                  <a:pt x="17735" y="7184"/>
                  <a:pt x="17925" y="7216"/>
                  <a:pt x="18084" y="7216"/>
                </a:cubicBezTo>
                <a:cubicBezTo>
                  <a:pt x="17925" y="7342"/>
                  <a:pt x="17767" y="7469"/>
                  <a:pt x="17609" y="7564"/>
                </a:cubicBezTo>
                <a:cubicBezTo>
                  <a:pt x="17419" y="7627"/>
                  <a:pt x="17260" y="7722"/>
                  <a:pt x="17134" y="7849"/>
                </a:cubicBezTo>
                <a:cubicBezTo>
                  <a:pt x="17102" y="7881"/>
                  <a:pt x="17102" y="7912"/>
                  <a:pt x="17102" y="7944"/>
                </a:cubicBezTo>
                <a:lnTo>
                  <a:pt x="16912" y="8039"/>
                </a:lnTo>
                <a:cubicBezTo>
                  <a:pt x="16880" y="7849"/>
                  <a:pt x="16849" y="7627"/>
                  <a:pt x="16817" y="7437"/>
                </a:cubicBezTo>
                <a:cubicBezTo>
                  <a:pt x="17070" y="7406"/>
                  <a:pt x="17292" y="7279"/>
                  <a:pt x="17545" y="7184"/>
                </a:cubicBezTo>
                <a:close/>
                <a:moveTo>
                  <a:pt x="16437" y="8261"/>
                </a:moveTo>
                <a:cubicBezTo>
                  <a:pt x="16426" y="8267"/>
                  <a:pt x="16414" y="8273"/>
                  <a:pt x="16403" y="8279"/>
                </a:cubicBezTo>
                <a:lnTo>
                  <a:pt x="16403" y="8279"/>
                </a:lnTo>
                <a:cubicBezTo>
                  <a:pt x="16412" y="8270"/>
                  <a:pt x="16420" y="8261"/>
                  <a:pt x="16437" y="8261"/>
                </a:cubicBezTo>
                <a:close/>
                <a:moveTo>
                  <a:pt x="13492" y="8831"/>
                </a:moveTo>
                <a:lnTo>
                  <a:pt x="13492" y="8831"/>
                </a:lnTo>
                <a:cubicBezTo>
                  <a:pt x="11845" y="9622"/>
                  <a:pt x="10167" y="10446"/>
                  <a:pt x="8615" y="11396"/>
                </a:cubicBezTo>
                <a:cubicBezTo>
                  <a:pt x="8646" y="11364"/>
                  <a:pt x="8678" y="11301"/>
                  <a:pt x="8741" y="11269"/>
                </a:cubicBezTo>
                <a:cubicBezTo>
                  <a:pt x="10008" y="10002"/>
                  <a:pt x="11750" y="9274"/>
                  <a:pt x="13492" y="8831"/>
                </a:cubicBezTo>
                <a:close/>
                <a:moveTo>
                  <a:pt x="15075" y="8482"/>
                </a:moveTo>
                <a:lnTo>
                  <a:pt x="15075" y="8482"/>
                </a:lnTo>
                <a:cubicBezTo>
                  <a:pt x="14917" y="8577"/>
                  <a:pt x="14759" y="8704"/>
                  <a:pt x="14600" y="8799"/>
                </a:cubicBezTo>
                <a:cubicBezTo>
                  <a:pt x="13808" y="9211"/>
                  <a:pt x="13017" y="9591"/>
                  <a:pt x="12225" y="10034"/>
                </a:cubicBezTo>
                <a:cubicBezTo>
                  <a:pt x="10848" y="10817"/>
                  <a:pt x="9439" y="11568"/>
                  <a:pt x="8092" y="12381"/>
                </a:cubicBezTo>
                <a:lnTo>
                  <a:pt x="8092" y="12381"/>
                </a:lnTo>
                <a:cubicBezTo>
                  <a:pt x="8140" y="12348"/>
                  <a:pt x="8187" y="12306"/>
                  <a:pt x="8235" y="12283"/>
                </a:cubicBezTo>
                <a:cubicBezTo>
                  <a:pt x="8931" y="11776"/>
                  <a:pt x="9660" y="11333"/>
                  <a:pt x="10388" y="10889"/>
                </a:cubicBezTo>
                <a:cubicBezTo>
                  <a:pt x="11655" y="10097"/>
                  <a:pt x="13017" y="9464"/>
                  <a:pt x="14220" y="8641"/>
                </a:cubicBezTo>
                <a:cubicBezTo>
                  <a:pt x="14505" y="8577"/>
                  <a:pt x="14790" y="8546"/>
                  <a:pt x="15075" y="8482"/>
                </a:cubicBezTo>
                <a:close/>
                <a:moveTo>
                  <a:pt x="13017" y="9211"/>
                </a:moveTo>
                <a:cubicBezTo>
                  <a:pt x="11148" y="10224"/>
                  <a:pt x="9280" y="11301"/>
                  <a:pt x="7601" y="12599"/>
                </a:cubicBezTo>
                <a:cubicBezTo>
                  <a:pt x="7823" y="12314"/>
                  <a:pt x="8013" y="12029"/>
                  <a:pt x="8266" y="11776"/>
                </a:cubicBezTo>
                <a:cubicBezTo>
                  <a:pt x="9216" y="11174"/>
                  <a:pt x="10198" y="10604"/>
                  <a:pt x="11212" y="10097"/>
                </a:cubicBezTo>
                <a:cubicBezTo>
                  <a:pt x="11782" y="9781"/>
                  <a:pt x="12352" y="9527"/>
                  <a:pt x="12953" y="9242"/>
                </a:cubicBezTo>
                <a:cubicBezTo>
                  <a:pt x="12953" y="9242"/>
                  <a:pt x="12985" y="9211"/>
                  <a:pt x="13017" y="9211"/>
                </a:cubicBezTo>
                <a:close/>
                <a:moveTo>
                  <a:pt x="15519" y="8419"/>
                </a:moveTo>
                <a:cubicBezTo>
                  <a:pt x="15424" y="8482"/>
                  <a:pt x="15329" y="8546"/>
                  <a:pt x="15297" y="8577"/>
                </a:cubicBezTo>
                <a:cubicBezTo>
                  <a:pt x="13872" y="9496"/>
                  <a:pt x="12288" y="10224"/>
                  <a:pt x="10800" y="11079"/>
                </a:cubicBezTo>
                <a:cubicBezTo>
                  <a:pt x="9470" y="11871"/>
                  <a:pt x="8203" y="12821"/>
                  <a:pt x="6936" y="13676"/>
                </a:cubicBezTo>
                <a:cubicBezTo>
                  <a:pt x="7031" y="13486"/>
                  <a:pt x="7158" y="13264"/>
                  <a:pt x="7285" y="13074"/>
                </a:cubicBezTo>
                <a:cubicBezTo>
                  <a:pt x="7316" y="13074"/>
                  <a:pt x="7348" y="13043"/>
                  <a:pt x="7380" y="13011"/>
                </a:cubicBezTo>
                <a:cubicBezTo>
                  <a:pt x="8710" y="12156"/>
                  <a:pt x="10072" y="11364"/>
                  <a:pt x="11433" y="10636"/>
                </a:cubicBezTo>
                <a:cubicBezTo>
                  <a:pt x="12225" y="10192"/>
                  <a:pt x="12985" y="9749"/>
                  <a:pt x="13777" y="9369"/>
                </a:cubicBezTo>
                <a:cubicBezTo>
                  <a:pt x="14157" y="9147"/>
                  <a:pt x="14569" y="8957"/>
                  <a:pt x="14949" y="8736"/>
                </a:cubicBezTo>
                <a:cubicBezTo>
                  <a:pt x="15107" y="8641"/>
                  <a:pt x="15234" y="8546"/>
                  <a:pt x="15360" y="8451"/>
                </a:cubicBezTo>
                <a:cubicBezTo>
                  <a:pt x="15392" y="8451"/>
                  <a:pt x="15392" y="8419"/>
                  <a:pt x="15424" y="8419"/>
                </a:cubicBezTo>
                <a:close/>
                <a:moveTo>
                  <a:pt x="16378" y="8292"/>
                </a:moveTo>
                <a:cubicBezTo>
                  <a:pt x="15450" y="8791"/>
                  <a:pt x="14583" y="9350"/>
                  <a:pt x="13745" y="9971"/>
                </a:cubicBezTo>
                <a:cubicBezTo>
                  <a:pt x="13682" y="10002"/>
                  <a:pt x="13650" y="10034"/>
                  <a:pt x="13587" y="10097"/>
                </a:cubicBezTo>
                <a:cubicBezTo>
                  <a:pt x="13048" y="10446"/>
                  <a:pt x="12542" y="10794"/>
                  <a:pt x="12003" y="11111"/>
                </a:cubicBezTo>
                <a:cubicBezTo>
                  <a:pt x="10357" y="12124"/>
                  <a:pt x="8520" y="12853"/>
                  <a:pt x="6873" y="13866"/>
                </a:cubicBezTo>
                <a:cubicBezTo>
                  <a:pt x="7095" y="13708"/>
                  <a:pt x="7380" y="13518"/>
                  <a:pt x="7443" y="13486"/>
                </a:cubicBezTo>
                <a:cubicBezTo>
                  <a:pt x="7886" y="13201"/>
                  <a:pt x="8298" y="12884"/>
                  <a:pt x="8741" y="12599"/>
                </a:cubicBezTo>
                <a:cubicBezTo>
                  <a:pt x="9596" y="11966"/>
                  <a:pt x="10515" y="11396"/>
                  <a:pt x="11433" y="10889"/>
                </a:cubicBezTo>
                <a:cubicBezTo>
                  <a:pt x="12858" y="10066"/>
                  <a:pt x="14474" y="9369"/>
                  <a:pt x="15804" y="8356"/>
                </a:cubicBezTo>
                <a:cubicBezTo>
                  <a:pt x="15994" y="8324"/>
                  <a:pt x="16184" y="8324"/>
                  <a:pt x="16374" y="8292"/>
                </a:cubicBezTo>
                <a:cubicBezTo>
                  <a:pt x="16375" y="8292"/>
                  <a:pt x="16377" y="8292"/>
                  <a:pt x="16378" y="8292"/>
                </a:cubicBezTo>
                <a:close/>
                <a:moveTo>
                  <a:pt x="9396" y="13213"/>
                </a:moveTo>
                <a:cubicBezTo>
                  <a:pt x="9100" y="13388"/>
                  <a:pt x="8780" y="13562"/>
                  <a:pt x="8488" y="13708"/>
                </a:cubicBezTo>
                <a:cubicBezTo>
                  <a:pt x="8235" y="13834"/>
                  <a:pt x="7981" y="13961"/>
                  <a:pt x="7696" y="14056"/>
                </a:cubicBezTo>
                <a:cubicBezTo>
                  <a:pt x="8203" y="13834"/>
                  <a:pt x="8678" y="13581"/>
                  <a:pt x="9185" y="13328"/>
                </a:cubicBezTo>
                <a:cubicBezTo>
                  <a:pt x="9255" y="13281"/>
                  <a:pt x="9326" y="13251"/>
                  <a:pt x="9396" y="13213"/>
                </a:cubicBezTo>
                <a:close/>
                <a:moveTo>
                  <a:pt x="12763" y="10794"/>
                </a:moveTo>
                <a:lnTo>
                  <a:pt x="12763" y="10794"/>
                </a:lnTo>
                <a:cubicBezTo>
                  <a:pt x="12383" y="11143"/>
                  <a:pt x="12035" y="11459"/>
                  <a:pt x="11718" y="11839"/>
                </a:cubicBezTo>
                <a:cubicBezTo>
                  <a:pt x="10040" y="12758"/>
                  <a:pt x="8330" y="13676"/>
                  <a:pt x="6556" y="14436"/>
                </a:cubicBezTo>
                <a:cubicBezTo>
                  <a:pt x="6620" y="14309"/>
                  <a:pt x="6651" y="14183"/>
                  <a:pt x="6715" y="14088"/>
                </a:cubicBezTo>
                <a:cubicBezTo>
                  <a:pt x="7443" y="13771"/>
                  <a:pt x="8108" y="13296"/>
                  <a:pt x="8805" y="12979"/>
                </a:cubicBezTo>
                <a:cubicBezTo>
                  <a:pt x="9723" y="12536"/>
                  <a:pt x="10642" y="12061"/>
                  <a:pt x="11528" y="11554"/>
                </a:cubicBezTo>
                <a:cubicBezTo>
                  <a:pt x="11940" y="11301"/>
                  <a:pt x="12352" y="11047"/>
                  <a:pt x="12763" y="10794"/>
                </a:cubicBezTo>
                <a:close/>
                <a:moveTo>
                  <a:pt x="30859" y="14550"/>
                </a:moveTo>
                <a:cubicBezTo>
                  <a:pt x="30941" y="14550"/>
                  <a:pt x="30982" y="14580"/>
                  <a:pt x="31005" y="14626"/>
                </a:cubicBezTo>
                <a:cubicBezTo>
                  <a:pt x="30783" y="14658"/>
                  <a:pt x="30561" y="14689"/>
                  <a:pt x="30308" y="14753"/>
                </a:cubicBezTo>
                <a:cubicBezTo>
                  <a:pt x="30435" y="14626"/>
                  <a:pt x="30625" y="14563"/>
                  <a:pt x="30751" y="14563"/>
                </a:cubicBezTo>
                <a:cubicBezTo>
                  <a:pt x="30794" y="14554"/>
                  <a:pt x="30829" y="14550"/>
                  <a:pt x="30859" y="14550"/>
                </a:cubicBezTo>
                <a:close/>
                <a:moveTo>
                  <a:pt x="11338" y="12251"/>
                </a:moveTo>
                <a:cubicBezTo>
                  <a:pt x="11117" y="12504"/>
                  <a:pt x="10927" y="12758"/>
                  <a:pt x="10737" y="13011"/>
                </a:cubicBezTo>
                <a:cubicBezTo>
                  <a:pt x="10008" y="13264"/>
                  <a:pt x="9311" y="13518"/>
                  <a:pt x="8646" y="13834"/>
                </a:cubicBezTo>
                <a:cubicBezTo>
                  <a:pt x="8140" y="14088"/>
                  <a:pt x="7633" y="14309"/>
                  <a:pt x="7126" y="14499"/>
                </a:cubicBezTo>
                <a:cubicBezTo>
                  <a:pt x="6936" y="14594"/>
                  <a:pt x="6778" y="14658"/>
                  <a:pt x="6588" y="14721"/>
                </a:cubicBezTo>
                <a:cubicBezTo>
                  <a:pt x="6493" y="14753"/>
                  <a:pt x="6430" y="14784"/>
                  <a:pt x="6398" y="14784"/>
                </a:cubicBezTo>
                <a:cubicBezTo>
                  <a:pt x="6398" y="14784"/>
                  <a:pt x="6398" y="14753"/>
                  <a:pt x="6398" y="14753"/>
                </a:cubicBezTo>
                <a:cubicBezTo>
                  <a:pt x="6571" y="14666"/>
                  <a:pt x="6876" y="14527"/>
                  <a:pt x="6904" y="14527"/>
                </a:cubicBezTo>
                <a:cubicBezTo>
                  <a:pt x="6907" y="14527"/>
                  <a:pt x="6907" y="14528"/>
                  <a:pt x="6905" y="14531"/>
                </a:cubicBezTo>
                <a:cubicBezTo>
                  <a:pt x="8456" y="13898"/>
                  <a:pt x="9913" y="13138"/>
                  <a:pt x="11338" y="12251"/>
                </a:cubicBezTo>
                <a:close/>
                <a:moveTo>
                  <a:pt x="32557" y="15038"/>
                </a:moveTo>
                <a:cubicBezTo>
                  <a:pt x="32557" y="15038"/>
                  <a:pt x="32557" y="15038"/>
                  <a:pt x="32588" y="15069"/>
                </a:cubicBezTo>
                <a:cubicBezTo>
                  <a:pt x="32588" y="15081"/>
                  <a:pt x="32588" y="15101"/>
                  <a:pt x="32588" y="15101"/>
                </a:cubicBezTo>
                <a:lnTo>
                  <a:pt x="32588" y="15133"/>
                </a:lnTo>
                <a:cubicBezTo>
                  <a:pt x="32588" y="15164"/>
                  <a:pt x="32588" y="15164"/>
                  <a:pt x="32588" y="15196"/>
                </a:cubicBezTo>
                <a:lnTo>
                  <a:pt x="32430" y="15196"/>
                </a:lnTo>
                <a:cubicBezTo>
                  <a:pt x="32430" y="15133"/>
                  <a:pt x="32430" y="15101"/>
                  <a:pt x="32398" y="15069"/>
                </a:cubicBezTo>
                <a:cubicBezTo>
                  <a:pt x="32398" y="15069"/>
                  <a:pt x="32398" y="15069"/>
                  <a:pt x="32398" y="15038"/>
                </a:cubicBezTo>
                <a:close/>
                <a:moveTo>
                  <a:pt x="33285" y="15038"/>
                </a:moveTo>
                <a:cubicBezTo>
                  <a:pt x="33285" y="15069"/>
                  <a:pt x="33285" y="15069"/>
                  <a:pt x="33285" y="15101"/>
                </a:cubicBezTo>
                <a:cubicBezTo>
                  <a:pt x="33317" y="15133"/>
                  <a:pt x="33317" y="15164"/>
                  <a:pt x="33317" y="15196"/>
                </a:cubicBezTo>
                <a:lnTo>
                  <a:pt x="33127" y="15196"/>
                </a:lnTo>
                <a:cubicBezTo>
                  <a:pt x="33127" y="15133"/>
                  <a:pt x="33127" y="15069"/>
                  <a:pt x="33127" y="15038"/>
                </a:cubicBezTo>
                <a:close/>
                <a:moveTo>
                  <a:pt x="31860" y="15101"/>
                </a:moveTo>
                <a:cubicBezTo>
                  <a:pt x="31860" y="15101"/>
                  <a:pt x="31860" y="15133"/>
                  <a:pt x="31891" y="15164"/>
                </a:cubicBezTo>
                <a:cubicBezTo>
                  <a:pt x="31891" y="15164"/>
                  <a:pt x="31891" y="15196"/>
                  <a:pt x="31891" y="15196"/>
                </a:cubicBezTo>
                <a:lnTo>
                  <a:pt x="31860" y="15196"/>
                </a:lnTo>
                <a:cubicBezTo>
                  <a:pt x="31765" y="15196"/>
                  <a:pt x="31701" y="15196"/>
                  <a:pt x="31638" y="15228"/>
                </a:cubicBezTo>
                <a:cubicBezTo>
                  <a:pt x="31606" y="15196"/>
                  <a:pt x="31606" y="15164"/>
                  <a:pt x="31606" y="15133"/>
                </a:cubicBezTo>
                <a:cubicBezTo>
                  <a:pt x="31701" y="15101"/>
                  <a:pt x="31765" y="15101"/>
                  <a:pt x="31860" y="15101"/>
                </a:cubicBezTo>
                <a:close/>
                <a:moveTo>
                  <a:pt x="31100" y="15196"/>
                </a:moveTo>
                <a:cubicBezTo>
                  <a:pt x="31100" y="15228"/>
                  <a:pt x="31100" y="15259"/>
                  <a:pt x="31100" y="15259"/>
                </a:cubicBezTo>
                <a:lnTo>
                  <a:pt x="30941" y="15291"/>
                </a:lnTo>
                <a:cubicBezTo>
                  <a:pt x="30941" y="15291"/>
                  <a:pt x="30910" y="15259"/>
                  <a:pt x="30910" y="15228"/>
                </a:cubicBezTo>
                <a:cubicBezTo>
                  <a:pt x="30973" y="15228"/>
                  <a:pt x="31036" y="15228"/>
                  <a:pt x="31100" y="15196"/>
                </a:cubicBezTo>
                <a:close/>
                <a:moveTo>
                  <a:pt x="33823" y="15069"/>
                </a:moveTo>
                <a:cubicBezTo>
                  <a:pt x="33918" y="15069"/>
                  <a:pt x="34045" y="15101"/>
                  <a:pt x="34172" y="15101"/>
                </a:cubicBezTo>
                <a:cubicBezTo>
                  <a:pt x="34140" y="15164"/>
                  <a:pt x="34140" y="15228"/>
                  <a:pt x="34140" y="15291"/>
                </a:cubicBezTo>
                <a:cubicBezTo>
                  <a:pt x="34045" y="15291"/>
                  <a:pt x="33950" y="15259"/>
                  <a:pt x="33823" y="15259"/>
                </a:cubicBezTo>
                <a:cubicBezTo>
                  <a:pt x="33823" y="15196"/>
                  <a:pt x="33823" y="15133"/>
                  <a:pt x="33823" y="15069"/>
                </a:cubicBezTo>
                <a:close/>
                <a:moveTo>
                  <a:pt x="34678" y="15196"/>
                </a:moveTo>
                <a:cubicBezTo>
                  <a:pt x="34805" y="15196"/>
                  <a:pt x="34900" y="15228"/>
                  <a:pt x="35027" y="15259"/>
                </a:cubicBezTo>
                <a:cubicBezTo>
                  <a:pt x="34995" y="15323"/>
                  <a:pt x="34995" y="15386"/>
                  <a:pt x="34995" y="15449"/>
                </a:cubicBezTo>
                <a:cubicBezTo>
                  <a:pt x="34900" y="15418"/>
                  <a:pt x="34805" y="15418"/>
                  <a:pt x="34710" y="15386"/>
                </a:cubicBezTo>
                <a:cubicBezTo>
                  <a:pt x="34678" y="15323"/>
                  <a:pt x="34678" y="15259"/>
                  <a:pt x="34678" y="15196"/>
                </a:cubicBezTo>
                <a:close/>
                <a:moveTo>
                  <a:pt x="35533" y="15354"/>
                </a:moveTo>
                <a:cubicBezTo>
                  <a:pt x="35565" y="15386"/>
                  <a:pt x="35597" y="15386"/>
                  <a:pt x="35628" y="15386"/>
                </a:cubicBezTo>
                <a:cubicBezTo>
                  <a:pt x="35597" y="15418"/>
                  <a:pt x="35597" y="15449"/>
                  <a:pt x="35597" y="15513"/>
                </a:cubicBezTo>
                <a:cubicBezTo>
                  <a:pt x="35597" y="15544"/>
                  <a:pt x="35597" y="15576"/>
                  <a:pt x="35597" y="15608"/>
                </a:cubicBezTo>
                <a:cubicBezTo>
                  <a:pt x="35565" y="15576"/>
                  <a:pt x="35533" y="15576"/>
                  <a:pt x="35502" y="15576"/>
                </a:cubicBezTo>
                <a:cubicBezTo>
                  <a:pt x="35533" y="15544"/>
                  <a:pt x="35533" y="15481"/>
                  <a:pt x="35533" y="15449"/>
                </a:cubicBezTo>
                <a:cubicBezTo>
                  <a:pt x="35533" y="15418"/>
                  <a:pt x="35533" y="15386"/>
                  <a:pt x="35533" y="15386"/>
                </a:cubicBezTo>
                <a:lnTo>
                  <a:pt x="35533" y="15354"/>
                </a:lnTo>
                <a:close/>
                <a:moveTo>
                  <a:pt x="29801" y="15481"/>
                </a:moveTo>
                <a:lnTo>
                  <a:pt x="29801" y="15513"/>
                </a:lnTo>
                <a:cubicBezTo>
                  <a:pt x="29485" y="15576"/>
                  <a:pt x="29168" y="15671"/>
                  <a:pt x="28851" y="15734"/>
                </a:cubicBezTo>
                <a:cubicBezTo>
                  <a:pt x="29168" y="15639"/>
                  <a:pt x="29485" y="15576"/>
                  <a:pt x="29801" y="15481"/>
                </a:cubicBezTo>
                <a:close/>
                <a:moveTo>
                  <a:pt x="36135" y="15544"/>
                </a:moveTo>
                <a:cubicBezTo>
                  <a:pt x="36198" y="15576"/>
                  <a:pt x="36293" y="15608"/>
                  <a:pt x="36357" y="15639"/>
                </a:cubicBezTo>
                <a:cubicBezTo>
                  <a:pt x="36357" y="15703"/>
                  <a:pt x="36357" y="15766"/>
                  <a:pt x="36389" y="15830"/>
                </a:cubicBezTo>
                <a:cubicBezTo>
                  <a:pt x="36325" y="15798"/>
                  <a:pt x="36230" y="15766"/>
                  <a:pt x="36167" y="15734"/>
                </a:cubicBezTo>
                <a:cubicBezTo>
                  <a:pt x="36167" y="15703"/>
                  <a:pt x="36167" y="15639"/>
                  <a:pt x="36135" y="15576"/>
                </a:cubicBezTo>
                <a:lnTo>
                  <a:pt x="36135" y="15544"/>
                </a:lnTo>
                <a:close/>
                <a:moveTo>
                  <a:pt x="10578" y="13201"/>
                </a:moveTo>
                <a:cubicBezTo>
                  <a:pt x="10578" y="13201"/>
                  <a:pt x="10578" y="13233"/>
                  <a:pt x="10578" y="13233"/>
                </a:cubicBezTo>
                <a:cubicBezTo>
                  <a:pt x="9058" y="14151"/>
                  <a:pt x="7443" y="14943"/>
                  <a:pt x="5923" y="15893"/>
                </a:cubicBezTo>
                <a:cubicBezTo>
                  <a:pt x="6050" y="15576"/>
                  <a:pt x="6176" y="15259"/>
                  <a:pt x="6303" y="14943"/>
                </a:cubicBezTo>
                <a:cubicBezTo>
                  <a:pt x="6968" y="14721"/>
                  <a:pt x="7570" y="14468"/>
                  <a:pt x="8203" y="14183"/>
                </a:cubicBezTo>
                <a:cubicBezTo>
                  <a:pt x="8931" y="13866"/>
                  <a:pt x="9913" y="13581"/>
                  <a:pt x="10578" y="13201"/>
                </a:cubicBezTo>
                <a:close/>
                <a:moveTo>
                  <a:pt x="10420" y="13486"/>
                </a:moveTo>
                <a:cubicBezTo>
                  <a:pt x="10262" y="13676"/>
                  <a:pt x="10135" y="13866"/>
                  <a:pt x="10008" y="14088"/>
                </a:cubicBezTo>
                <a:cubicBezTo>
                  <a:pt x="9406" y="14246"/>
                  <a:pt x="8836" y="14594"/>
                  <a:pt x="8266" y="14848"/>
                </a:cubicBezTo>
                <a:cubicBezTo>
                  <a:pt x="7475" y="15196"/>
                  <a:pt x="6493" y="15671"/>
                  <a:pt x="5860" y="16083"/>
                </a:cubicBezTo>
                <a:cubicBezTo>
                  <a:pt x="7316" y="15133"/>
                  <a:pt x="8900" y="14373"/>
                  <a:pt x="10420" y="13486"/>
                </a:cubicBezTo>
                <a:close/>
                <a:moveTo>
                  <a:pt x="36832" y="15798"/>
                </a:moveTo>
                <a:cubicBezTo>
                  <a:pt x="37307" y="15988"/>
                  <a:pt x="37750" y="16178"/>
                  <a:pt x="38194" y="16400"/>
                </a:cubicBezTo>
                <a:cubicBezTo>
                  <a:pt x="37782" y="16273"/>
                  <a:pt x="37370" y="16115"/>
                  <a:pt x="36959" y="15988"/>
                </a:cubicBezTo>
                <a:cubicBezTo>
                  <a:pt x="36895" y="15956"/>
                  <a:pt x="36800" y="15956"/>
                  <a:pt x="36737" y="15925"/>
                </a:cubicBezTo>
                <a:cubicBezTo>
                  <a:pt x="36769" y="15893"/>
                  <a:pt x="36800" y="15861"/>
                  <a:pt x="36832" y="15798"/>
                </a:cubicBezTo>
                <a:close/>
                <a:moveTo>
                  <a:pt x="9913" y="14214"/>
                </a:moveTo>
                <a:cubicBezTo>
                  <a:pt x="8583" y="15164"/>
                  <a:pt x="7031" y="15703"/>
                  <a:pt x="5670" y="16621"/>
                </a:cubicBezTo>
                <a:cubicBezTo>
                  <a:pt x="5733" y="16463"/>
                  <a:pt x="5796" y="16305"/>
                  <a:pt x="5828" y="16146"/>
                </a:cubicBezTo>
                <a:cubicBezTo>
                  <a:pt x="6493" y="15830"/>
                  <a:pt x="7126" y="15513"/>
                  <a:pt x="7760" y="15196"/>
                </a:cubicBezTo>
                <a:cubicBezTo>
                  <a:pt x="8425" y="14911"/>
                  <a:pt x="9470" y="14531"/>
                  <a:pt x="9913" y="14214"/>
                </a:cubicBezTo>
                <a:close/>
                <a:moveTo>
                  <a:pt x="9786" y="14436"/>
                </a:moveTo>
                <a:cubicBezTo>
                  <a:pt x="9691" y="14626"/>
                  <a:pt x="9596" y="14784"/>
                  <a:pt x="9501" y="14974"/>
                </a:cubicBezTo>
                <a:lnTo>
                  <a:pt x="9470" y="14974"/>
                </a:lnTo>
                <a:cubicBezTo>
                  <a:pt x="8773" y="15259"/>
                  <a:pt x="8108" y="15639"/>
                  <a:pt x="7411" y="16020"/>
                </a:cubicBezTo>
                <a:cubicBezTo>
                  <a:pt x="7000" y="16241"/>
                  <a:pt x="6556" y="16431"/>
                  <a:pt x="6113" y="16621"/>
                </a:cubicBezTo>
                <a:cubicBezTo>
                  <a:pt x="6009" y="16663"/>
                  <a:pt x="5671" y="16842"/>
                  <a:pt x="5615" y="16842"/>
                </a:cubicBezTo>
                <a:cubicBezTo>
                  <a:pt x="5586" y="16842"/>
                  <a:pt x="5633" y="16794"/>
                  <a:pt x="5828" y="16653"/>
                </a:cubicBezTo>
                <a:cubicBezTo>
                  <a:pt x="7095" y="15798"/>
                  <a:pt x="8520" y="15259"/>
                  <a:pt x="9786" y="14436"/>
                </a:cubicBezTo>
                <a:close/>
                <a:moveTo>
                  <a:pt x="9280" y="15154"/>
                </a:moveTo>
                <a:cubicBezTo>
                  <a:pt x="9308" y="15154"/>
                  <a:pt x="9216" y="15238"/>
                  <a:pt x="8900" y="15481"/>
                </a:cubicBezTo>
                <a:cubicBezTo>
                  <a:pt x="7855" y="16241"/>
                  <a:pt x="6430" y="16495"/>
                  <a:pt x="5448" y="17318"/>
                </a:cubicBezTo>
                <a:cubicBezTo>
                  <a:pt x="5479" y="17191"/>
                  <a:pt x="5543" y="17065"/>
                  <a:pt x="5575" y="16938"/>
                </a:cubicBezTo>
                <a:cubicBezTo>
                  <a:pt x="6240" y="16748"/>
                  <a:pt x="6873" y="16463"/>
                  <a:pt x="7506" y="16115"/>
                </a:cubicBezTo>
                <a:cubicBezTo>
                  <a:pt x="7823" y="15956"/>
                  <a:pt x="8171" y="15766"/>
                  <a:pt x="8520" y="15576"/>
                </a:cubicBezTo>
                <a:cubicBezTo>
                  <a:pt x="8689" y="15492"/>
                  <a:pt x="9223" y="15154"/>
                  <a:pt x="9280" y="15154"/>
                </a:cubicBezTo>
                <a:close/>
                <a:moveTo>
                  <a:pt x="9343" y="15291"/>
                </a:moveTo>
                <a:lnTo>
                  <a:pt x="9343" y="15291"/>
                </a:lnTo>
                <a:cubicBezTo>
                  <a:pt x="9248" y="15418"/>
                  <a:pt x="9185" y="15576"/>
                  <a:pt x="9121" y="15703"/>
                </a:cubicBezTo>
                <a:cubicBezTo>
                  <a:pt x="8583" y="16051"/>
                  <a:pt x="8013" y="16273"/>
                  <a:pt x="7411" y="16526"/>
                </a:cubicBezTo>
                <a:cubicBezTo>
                  <a:pt x="7063" y="16685"/>
                  <a:pt x="6715" y="16875"/>
                  <a:pt x="6398" y="17065"/>
                </a:cubicBezTo>
                <a:cubicBezTo>
                  <a:pt x="6242" y="17154"/>
                  <a:pt x="5507" y="17556"/>
                  <a:pt x="5414" y="17556"/>
                </a:cubicBezTo>
                <a:cubicBezTo>
                  <a:pt x="5375" y="17556"/>
                  <a:pt x="5451" y="17484"/>
                  <a:pt x="5733" y="17286"/>
                </a:cubicBezTo>
                <a:cubicBezTo>
                  <a:pt x="6873" y="16495"/>
                  <a:pt x="8266" y="16178"/>
                  <a:pt x="9343" y="15291"/>
                </a:cubicBezTo>
                <a:close/>
                <a:moveTo>
                  <a:pt x="8931" y="16146"/>
                </a:moveTo>
                <a:lnTo>
                  <a:pt x="8931" y="16146"/>
                </a:lnTo>
                <a:cubicBezTo>
                  <a:pt x="8868" y="16273"/>
                  <a:pt x="8805" y="16400"/>
                  <a:pt x="8773" y="16495"/>
                </a:cubicBezTo>
                <a:cubicBezTo>
                  <a:pt x="8171" y="16748"/>
                  <a:pt x="7570" y="17033"/>
                  <a:pt x="6968" y="17350"/>
                </a:cubicBezTo>
                <a:cubicBezTo>
                  <a:pt x="6620" y="17508"/>
                  <a:pt x="6271" y="17698"/>
                  <a:pt x="5891" y="17856"/>
                </a:cubicBezTo>
                <a:cubicBezTo>
                  <a:pt x="5765" y="17920"/>
                  <a:pt x="5638" y="17983"/>
                  <a:pt x="5511" y="18046"/>
                </a:cubicBezTo>
                <a:cubicBezTo>
                  <a:pt x="5575" y="18015"/>
                  <a:pt x="5670" y="17951"/>
                  <a:pt x="5733" y="17920"/>
                </a:cubicBezTo>
                <a:cubicBezTo>
                  <a:pt x="6715" y="17350"/>
                  <a:pt x="7981" y="16906"/>
                  <a:pt x="8931" y="16146"/>
                </a:cubicBezTo>
                <a:close/>
                <a:moveTo>
                  <a:pt x="9026" y="15893"/>
                </a:moveTo>
                <a:lnTo>
                  <a:pt x="9026" y="15893"/>
                </a:lnTo>
                <a:cubicBezTo>
                  <a:pt x="8551" y="16368"/>
                  <a:pt x="7823" y="16621"/>
                  <a:pt x="7253" y="16906"/>
                </a:cubicBezTo>
                <a:cubicBezTo>
                  <a:pt x="6556" y="17255"/>
                  <a:pt x="5891" y="17666"/>
                  <a:pt x="5226" y="18078"/>
                </a:cubicBezTo>
                <a:cubicBezTo>
                  <a:pt x="5258" y="17951"/>
                  <a:pt x="5289" y="17825"/>
                  <a:pt x="5321" y="17698"/>
                </a:cubicBezTo>
                <a:cubicBezTo>
                  <a:pt x="5986" y="17445"/>
                  <a:pt x="6588" y="17096"/>
                  <a:pt x="7221" y="16780"/>
                </a:cubicBezTo>
                <a:cubicBezTo>
                  <a:pt x="7791" y="16463"/>
                  <a:pt x="8551" y="16305"/>
                  <a:pt x="9026" y="15893"/>
                </a:cubicBezTo>
                <a:close/>
                <a:moveTo>
                  <a:pt x="8620" y="16668"/>
                </a:moveTo>
                <a:cubicBezTo>
                  <a:pt x="8653" y="16668"/>
                  <a:pt x="8631" y="16708"/>
                  <a:pt x="8520" y="16811"/>
                </a:cubicBezTo>
                <a:cubicBezTo>
                  <a:pt x="7538" y="17698"/>
                  <a:pt x="6145" y="17983"/>
                  <a:pt x="5036" y="18680"/>
                </a:cubicBezTo>
                <a:cubicBezTo>
                  <a:pt x="5068" y="18553"/>
                  <a:pt x="5099" y="18458"/>
                  <a:pt x="5131" y="18331"/>
                </a:cubicBezTo>
                <a:cubicBezTo>
                  <a:pt x="5701" y="18110"/>
                  <a:pt x="6240" y="17856"/>
                  <a:pt x="6778" y="17603"/>
                </a:cubicBezTo>
                <a:cubicBezTo>
                  <a:pt x="7126" y="17413"/>
                  <a:pt x="7475" y="17223"/>
                  <a:pt x="7855" y="17065"/>
                </a:cubicBezTo>
                <a:cubicBezTo>
                  <a:pt x="7949" y="17017"/>
                  <a:pt x="8523" y="16668"/>
                  <a:pt x="8620" y="16668"/>
                </a:cubicBezTo>
                <a:close/>
                <a:moveTo>
                  <a:pt x="8615" y="16875"/>
                </a:moveTo>
                <a:cubicBezTo>
                  <a:pt x="8551" y="17065"/>
                  <a:pt x="8488" y="17286"/>
                  <a:pt x="8393" y="17476"/>
                </a:cubicBezTo>
                <a:cubicBezTo>
                  <a:pt x="7823" y="17761"/>
                  <a:pt x="7253" y="17983"/>
                  <a:pt x="6683" y="18236"/>
                </a:cubicBezTo>
                <a:cubicBezTo>
                  <a:pt x="6240" y="18426"/>
                  <a:pt x="5828" y="18616"/>
                  <a:pt x="5384" y="18775"/>
                </a:cubicBezTo>
                <a:cubicBezTo>
                  <a:pt x="5250" y="18823"/>
                  <a:pt x="5177" y="18843"/>
                  <a:pt x="5148" y="18843"/>
                </a:cubicBezTo>
                <a:cubicBezTo>
                  <a:pt x="5006" y="18843"/>
                  <a:pt x="5923" y="18363"/>
                  <a:pt x="5923" y="18363"/>
                </a:cubicBezTo>
                <a:cubicBezTo>
                  <a:pt x="6841" y="17983"/>
                  <a:pt x="7855" y="17540"/>
                  <a:pt x="8615" y="16875"/>
                </a:cubicBezTo>
                <a:close/>
                <a:moveTo>
                  <a:pt x="8295" y="17621"/>
                </a:moveTo>
                <a:cubicBezTo>
                  <a:pt x="8305" y="17621"/>
                  <a:pt x="8273" y="17651"/>
                  <a:pt x="8171" y="17730"/>
                </a:cubicBezTo>
                <a:cubicBezTo>
                  <a:pt x="7570" y="18173"/>
                  <a:pt x="6810" y="18426"/>
                  <a:pt x="6145" y="18743"/>
                </a:cubicBezTo>
                <a:cubicBezTo>
                  <a:pt x="5638" y="18996"/>
                  <a:pt x="5163" y="19345"/>
                  <a:pt x="4719" y="19693"/>
                </a:cubicBezTo>
                <a:cubicBezTo>
                  <a:pt x="4783" y="19471"/>
                  <a:pt x="4846" y="19250"/>
                  <a:pt x="4909" y="19028"/>
                </a:cubicBezTo>
                <a:cubicBezTo>
                  <a:pt x="5384" y="18933"/>
                  <a:pt x="5796" y="18775"/>
                  <a:pt x="6240" y="18585"/>
                </a:cubicBezTo>
                <a:cubicBezTo>
                  <a:pt x="6651" y="18426"/>
                  <a:pt x="7063" y="18236"/>
                  <a:pt x="7475" y="18046"/>
                </a:cubicBezTo>
                <a:cubicBezTo>
                  <a:pt x="7570" y="18015"/>
                  <a:pt x="7696" y="17983"/>
                  <a:pt x="7791" y="17920"/>
                </a:cubicBezTo>
                <a:cubicBezTo>
                  <a:pt x="7839" y="17896"/>
                  <a:pt x="8263" y="17621"/>
                  <a:pt x="8295" y="17621"/>
                </a:cubicBezTo>
                <a:close/>
                <a:moveTo>
                  <a:pt x="30973" y="16146"/>
                </a:moveTo>
                <a:lnTo>
                  <a:pt x="30973" y="16146"/>
                </a:lnTo>
                <a:cubicBezTo>
                  <a:pt x="31638" y="16495"/>
                  <a:pt x="32272" y="17033"/>
                  <a:pt x="32810" y="17540"/>
                </a:cubicBezTo>
                <a:cubicBezTo>
                  <a:pt x="33158" y="17888"/>
                  <a:pt x="33475" y="18268"/>
                  <a:pt x="33633" y="18743"/>
                </a:cubicBezTo>
                <a:cubicBezTo>
                  <a:pt x="33760" y="19186"/>
                  <a:pt x="33348" y="19693"/>
                  <a:pt x="32905" y="19725"/>
                </a:cubicBezTo>
                <a:cubicBezTo>
                  <a:pt x="32890" y="19726"/>
                  <a:pt x="32875" y="19727"/>
                  <a:pt x="32860" y="19727"/>
                </a:cubicBezTo>
                <a:cubicBezTo>
                  <a:pt x="32156" y="19727"/>
                  <a:pt x="31666" y="18290"/>
                  <a:pt x="31480" y="17825"/>
                </a:cubicBezTo>
                <a:cubicBezTo>
                  <a:pt x="31290" y="17286"/>
                  <a:pt x="31131" y="16716"/>
                  <a:pt x="30973" y="16146"/>
                </a:cubicBezTo>
                <a:close/>
                <a:moveTo>
                  <a:pt x="30308" y="16210"/>
                </a:moveTo>
                <a:cubicBezTo>
                  <a:pt x="30403" y="16621"/>
                  <a:pt x="30498" y="17065"/>
                  <a:pt x="30561" y="17508"/>
                </a:cubicBezTo>
                <a:cubicBezTo>
                  <a:pt x="30688" y="18141"/>
                  <a:pt x="30846" y="19186"/>
                  <a:pt x="30435" y="19725"/>
                </a:cubicBezTo>
                <a:cubicBezTo>
                  <a:pt x="30362" y="19822"/>
                  <a:pt x="30296" y="19862"/>
                  <a:pt x="30237" y="19862"/>
                </a:cubicBezTo>
                <a:cubicBezTo>
                  <a:pt x="29988" y="19862"/>
                  <a:pt x="29859" y="19150"/>
                  <a:pt x="29833" y="18996"/>
                </a:cubicBezTo>
                <a:cubicBezTo>
                  <a:pt x="29801" y="18521"/>
                  <a:pt x="29928" y="18046"/>
                  <a:pt x="30023" y="17603"/>
                </a:cubicBezTo>
                <a:cubicBezTo>
                  <a:pt x="30118" y="17128"/>
                  <a:pt x="30245" y="16685"/>
                  <a:pt x="30308" y="16210"/>
                </a:cubicBezTo>
                <a:close/>
                <a:moveTo>
                  <a:pt x="8298" y="17761"/>
                </a:moveTo>
                <a:lnTo>
                  <a:pt x="8298" y="17761"/>
                </a:lnTo>
                <a:cubicBezTo>
                  <a:pt x="8266" y="17951"/>
                  <a:pt x="8203" y="18110"/>
                  <a:pt x="8140" y="18300"/>
                </a:cubicBezTo>
                <a:cubicBezTo>
                  <a:pt x="7570" y="18521"/>
                  <a:pt x="7000" y="18743"/>
                  <a:pt x="6461" y="19028"/>
                </a:cubicBezTo>
                <a:cubicBezTo>
                  <a:pt x="6113" y="19186"/>
                  <a:pt x="5796" y="19408"/>
                  <a:pt x="5479" y="19566"/>
                </a:cubicBezTo>
                <a:cubicBezTo>
                  <a:pt x="5258" y="19693"/>
                  <a:pt x="5004" y="19820"/>
                  <a:pt x="4751" y="19915"/>
                </a:cubicBezTo>
                <a:cubicBezTo>
                  <a:pt x="4719" y="19915"/>
                  <a:pt x="4656" y="19946"/>
                  <a:pt x="4624" y="19946"/>
                </a:cubicBezTo>
                <a:cubicBezTo>
                  <a:pt x="4624" y="19915"/>
                  <a:pt x="4656" y="19883"/>
                  <a:pt x="4656" y="19851"/>
                </a:cubicBezTo>
                <a:cubicBezTo>
                  <a:pt x="4783" y="19756"/>
                  <a:pt x="5004" y="19661"/>
                  <a:pt x="5036" y="19630"/>
                </a:cubicBezTo>
                <a:cubicBezTo>
                  <a:pt x="6050" y="18901"/>
                  <a:pt x="7316" y="18521"/>
                  <a:pt x="8298" y="17761"/>
                </a:cubicBezTo>
                <a:close/>
                <a:moveTo>
                  <a:pt x="7411" y="18743"/>
                </a:moveTo>
                <a:cubicBezTo>
                  <a:pt x="6746" y="19155"/>
                  <a:pt x="6081" y="19598"/>
                  <a:pt x="5384" y="19978"/>
                </a:cubicBezTo>
                <a:cubicBezTo>
                  <a:pt x="5036" y="20168"/>
                  <a:pt x="4719" y="20358"/>
                  <a:pt x="4434" y="20580"/>
                </a:cubicBezTo>
                <a:cubicBezTo>
                  <a:pt x="4498" y="20421"/>
                  <a:pt x="4529" y="20263"/>
                  <a:pt x="4593" y="20073"/>
                </a:cubicBezTo>
                <a:cubicBezTo>
                  <a:pt x="5194" y="19915"/>
                  <a:pt x="5733" y="19566"/>
                  <a:pt x="6271" y="19281"/>
                </a:cubicBezTo>
                <a:cubicBezTo>
                  <a:pt x="6620" y="19091"/>
                  <a:pt x="6936" y="18965"/>
                  <a:pt x="7253" y="18806"/>
                </a:cubicBezTo>
                <a:cubicBezTo>
                  <a:pt x="7316" y="18775"/>
                  <a:pt x="7348" y="18775"/>
                  <a:pt x="7411" y="18743"/>
                </a:cubicBezTo>
                <a:close/>
                <a:moveTo>
                  <a:pt x="8108" y="18490"/>
                </a:moveTo>
                <a:lnTo>
                  <a:pt x="8108" y="18490"/>
                </a:lnTo>
                <a:cubicBezTo>
                  <a:pt x="8045" y="18648"/>
                  <a:pt x="8013" y="18775"/>
                  <a:pt x="7981" y="18933"/>
                </a:cubicBezTo>
                <a:cubicBezTo>
                  <a:pt x="7285" y="19345"/>
                  <a:pt x="6620" y="19756"/>
                  <a:pt x="5860" y="20041"/>
                </a:cubicBezTo>
                <a:cubicBezTo>
                  <a:pt x="5436" y="20227"/>
                  <a:pt x="4990" y="20390"/>
                  <a:pt x="4596" y="20624"/>
                </a:cubicBezTo>
                <a:lnTo>
                  <a:pt x="4596" y="20624"/>
                </a:lnTo>
                <a:cubicBezTo>
                  <a:pt x="5028" y="20314"/>
                  <a:pt x="5519" y="20063"/>
                  <a:pt x="5986" y="19788"/>
                </a:cubicBezTo>
                <a:cubicBezTo>
                  <a:pt x="6715" y="19376"/>
                  <a:pt x="7380" y="18901"/>
                  <a:pt x="8108" y="18490"/>
                </a:cubicBezTo>
                <a:close/>
                <a:moveTo>
                  <a:pt x="6616" y="19873"/>
                </a:moveTo>
                <a:lnTo>
                  <a:pt x="6616" y="19873"/>
                </a:lnTo>
                <a:cubicBezTo>
                  <a:pt x="5772" y="20403"/>
                  <a:pt x="4899" y="20874"/>
                  <a:pt x="4149" y="21530"/>
                </a:cubicBezTo>
                <a:cubicBezTo>
                  <a:pt x="4213" y="21340"/>
                  <a:pt x="4276" y="21182"/>
                  <a:pt x="4308" y="20992"/>
                </a:cubicBezTo>
                <a:cubicBezTo>
                  <a:pt x="4941" y="20548"/>
                  <a:pt x="5670" y="20295"/>
                  <a:pt x="6398" y="19978"/>
                </a:cubicBezTo>
                <a:cubicBezTo>
                  <a:pt x="6453" y="19950"/>
                  <a:pt x="6533" y="19923"/>
                  <a:pt x="6616" y="19873"/>
                </a:cubicBezTo>
                <a:close/>
                <a:moveTo>
                  <a:pt x="7950" y="19123"/>
                </a:moveTo>
                <a:cubicBezTo>
                  <a:pt x="7918" y="19281"/>
                  <a:pt x="7886" y="19440"/>
                  <a:pt x="7855" y="19566"/>
                </a:cubicBezTo>
                <a:lnTo>
                  <a:pt x="7791" y="19820"/>
                </a:lnTo>
                <a:cubicBezTo>
                  <a:pt x="7095" y="20200"/>
                  <a:pt x="6366" y="20485"/>
                  <a:pt x="5670" y="20865"/>
                </a:cubicBezTo>
                <a:cubicBezTo>
                  <a:pt x="5321" y="21055"/>
                  <a:pt x="4973" y="21245"/>
                  <a:pt x="4656" y="21435"/>
                </a:cubicBezTo>
                <a:cubicBezTo>
                  <a:pt x="4466" y="21530"/>
                  <a:pt x="4276" y="21625"/>
                  <a:pt x="4118" y="21752"/>
                </a:cubicBezTo>
                <a:cubicBezTo>
                  <a:pt x="4244" y="21625"/>
                  <a:pt x="4371" y="21498"/>
                  <a:pt x="4529" y="21372"/>
                </a:cubicBezTo>
                <a:cubicBezTo>
                  <a:pt x="5575" y="20485"/>
                  <a:pt x="6841" y="19946"/>
                  <a:pt x="7950" y="19123"/>
                </a:cubicBezTo>
                <a:close/>
                <a:moveTo>
                  <a:pt x="7760" y="20041"/>
                </a:moveTo>
                <a:cubicBezTo>
                  <a:pt x="7728" y="20168"/>
                  <a:pt x="7696" y="20326"/>
                  <a:pt x="7696" y="20453"/>
                </a:cubicBezTo>
                <a:cubicBezTo>
                  <a:pt x="7158" y="20643"/>
                  <a:pt x="6746" y="20992"/>
                  <a:pt x="6271" y="21308"/>
                </a:cubicBezTo>
                <a:cubicBezTo>
                  <a:pt x="5796" y="21593"/>
                  <a:pt x="5321" y="21847"/>
                  <a:pt x="4814" y="22100"/>
                </a:cubicBezTo>
                <a:cubicBezTo>
                  <a:pt x="5099" y="21910"/>
                  <a:pt x="5384" y="21752"/>
                  <a:pt x="5638" y="21530"/>
                </a:cubicBezTo>
                <a:cubicBezTo>
                  <a:pt x="6303" y="21055"/>
                  <a:pt x="6936" y="20580"/>
                  <a:pt x="7601" y="20136"/>
                </a:cubicBezTo>
                <a:cubicBezTo>
                  <a:pt x="7665" y="20136"/>
                  <a:pt x="7728" y="20105"/>
                  <a:pt x="7728" y="20041"/>
                </a:cubicBezTo>
                <a:close/>
                <a:moveTo>
                  <a:pt x="7506" y="22195"/>
                </a:moveTo>
                <a:cubicBezTo>
                  <a:pt x="7506" y="22227"/>
                  <a:pt x="7506" y="22258"/>
                  <a:pt x="7506" y="22322"/>
                </a:cubicBezTo>
                <a:cubicBezTo>
                  <a:pt x="7380" y="22322"/>
                  <a:pt x="7285" y="22353"/>
                  <a:pt x="7190" y="22417"/>
                </a:cubicBezTo>
                <a:cubicBezTo>
                  <a:pt x="7285" y="22322"/>
                  <a:pt x="7411" y="22258"/>
                  <a:pt x="7506" y="22195"/>
                </a:cubicBezTo>
                <a:close/>
                <a:moveTo>
                  <a:pt x="7095" y="20326"/>
                </a:moveTo>
                <a:lnTo>
                  <a:pt x="7095" y="20326"/>
                </a:lnTo>
                <a:cubicBezTo>
                  <a:pt x="6588" y="20675"/>
                  <a:pt x="6081" y="21055"/>
                  <a:pt x="5575" y="21435"/>
                </a:cubicBezTo>
                <a:cubicBezTo>
                  <a:pt x="5036" y="21847"/>
                  <a:pt x="4434" y="22163"/>
                  <a:pt x="3864" y="22543"/>
                </a:cubicBezTo>
                <a:cubicBezTo>
                  <a:pt x="3928" y="22322"/>
                  <a:pt x="3991" y="22100"/>
                  <a:pt x="4054" y="21878"/>
                </a:cubicBezTo>
                <a:cubicBezTo>
                  <a:pt x="4624" y="21625"/>
                  <a:pt x="5163" y="21277"/>
                  <a:pt x="5733" y="20992"/>
                </a:cubicBezTo>
                <a:cubicBezTo>
                  <a:pt x="6081" y="20770"/>
                  <a:pt x="6461" y="20612"/>
                  <a:pt x="6841" y="20453"/>
                </a:cubicBezTo>
                <a:cubicBezTo>
                  <a:pt x="6936" y="20390"/>
                  <a:pt x="7000" y="20358"/>
                  <a:pt x="7095" y="20326"/>
                </a:cubicBezTo>
                <a:close/>
                <a:moveTo>
                  <a:pt x="7512" y="20647"/>
                </a:moveTo>
                <a:cubicBezTo>
                  <a:pt x="7519" y="20647"/>
                  <a:pt x="7024" y="20935"/>
                  <a:pt x="7000" y="20960"/>
                </a:cubicBezTo>
                <a:cubicBezTo>
                  <a:pt x="6303" y="21467"/>
                  <a:pt x="5606" y="21942"/>
                  <a:pt x="4814" y="22290"/>
                </a:cubicBezTo>
                <a:cubicBezTo>
                  <a:pt x="4308" y="22543"/>
                  <a:pt x="4023" y="22892"/>
                  <a:pt x="3674" y="23240"/>
                </a:cubicBezTo>
                <a:cubicBezTo>
                  <a:pt x="3706" y="23082"/>
                  <a:pt x="3769" y="22923"/>
                  <a:pt x="3801" y="22765"/>
                </a:cubicBezTo>
                <a:cubicBezTo>
                  <a:pt x="4561" y="22353"/>
                  <a:pt x="5353" y="21942"/>
                  <a:pt x="6113" y="21530"/>
                </a:cubicBezTo>
                <a:cubicBezTo>
                  <a:pt x="6398" y="21372"/>
                  <a:pt x="6651" y="21182"/>
                  <a:pt x="6936" y="20992"/>
                </a:cubicBezTo>
                <a:cubicBezTo>
                  <a:pt x="7063" y="20897"/>
                  <a:pt x="7190" y="20833"/>
                  <a:pt x="7348" y="20738"/>
                </a:cubicBezTo>
                <a:cubicBezTo>
                  <a:pt x="7464" y="20673"/>
                  <a:pt x="7510" y="20647"/>
                  <a:pt x="7512" y="20647"/>
                </a:cubicBezTo>
                <a:close/>
                <a:moveTo>
                  <a:pt x="7665" y="20643"/>
                </a:moveTo>
                <a:lnTo>
                  <a:pt x="7665" y="20643"/>
                </a:lnTo>
                <a:cubicBezTo>
                  <a:pt x="7633" y="20833"/>
                  <a:pt x="7601" y="21055"/>
                  <a:pt x="7601" y="21245"/>
                </a:cubicBezTo>
                <a:cubicBezTo>
                  <a:pt x="6905" y="21593"/>
                  <a:pt x="6240" y="22005"/>
                  <a:pt x="5543" y="22417"/>
                </a:cubicBezTo>
                <a:cubicBezTo>
                  <a:pt x="5194" y="22607"/>
                  <a:pt x="4814" y="22828"/>
                  <a:pt x="4434" y="23050"/>
                </a:cubicBezTo>
                <a:cubicBezTo>
                  <a:pt x="4244" y="23145"/>
                  <a:pt x="4054" y="23240"/>
                  <a:pt x="3864" y="23335"/>
                </a:cubicBezTo>
                <a:cubicBezTo>
                  <a:pt x="3738" y="23398"/>
                  <a:pt x="3643" y="23462"/>
                  <a:pt x="3611" y="23493"/>
                </a:cubicBezTo>
                <a:cubicBezTo>
                  <a:pt x="3611" y="23493"/>
                  <a:pt x="3674" y="23430"/>
                  <a:pt x="3738" y="23335"/>
                </a:cubicBezTo>
                <a:cubicBezTo>
                  <a:pt x="4308" y="22765"/>
                  <a:pt x="4878" y="22448"/>
                  <a:pt x="5606" y="22037"/>
                </a:cubicBezTo>
                <a:cubicBezTo>
                  <a:pt x="6335" y="21625"/>
                  <a:pt x="7000" y="21118"/>
                  <a:pt x="7665" y="20643"/>
                </a:cubicBezTo>
                <a:close/>
                <a:moveTo>
                  <a:pt x="7570" y="21403"/>
                </a:moveTo>
                <a:cubicBezTo>
                  <a:pt x="7570" y="21403"/>
                  <a:pt x="7570" y="21435"/>
                  <a:pt x="7570" y="21435"/>
                </a:cubicBezTo>
                <a:cubicBezTo>
                  <a:pt x="7435" y="21543"/>
                  <a:pt x="7071" y="21811"/>
                  <a:pt x="7043" y="21811"/>
                </a:cubicBezTo>
                <a:cubicBezTo>
                  <a:pt x="7038" y="21811"/>
                  <a:pt x="7044" y="21802"/>
                  <a:pt x="7063" y="21783"/>
                </a:cubicBezTo>
                <a:lnTo>
                  <a:pt x="7063" y="21783"/>
                </a:lnTo>
                <a:cubicBezTo>
                  <a:pt x="5891" y="22702"/>
                  <a:pt x="4498" y="23272"/>
                  <a:pt x="3389" y="24285"/>
                </a:cubicBezTo>
                <a:cubicBezTo>
                  <a:pt x="3453" y="24063"/>
                  <a:pt x="3484" y="23842"/>
                  <a:pt x="3548" y="23620"/>
                </a:cubicBezTo>
                <a:cubicBezTo>
                  <a:pt x="4371" y="23240"/>
                  <a:pt x="5131" y="22797"/>
                  <a:pt x="5891" y="22353"/>
                </a:cubicBezTo>
                <a:cubicBezTo>
                  <a:pt x="6271" y="22132"/>
                  <a:pt x="6651" y="21910"/>
                  <a:pt x="7000" y="21688"/>
                </a:cubicBezTo>
                <a:cubicBezTo>
                  <a:pt x="7190" y="21593"/>
                  <a:pt x="7380" y="21498"/>
                  <a:pt x="7570" y="21403"/>
                </a:cubicBezTo>
                <a:close/>
                <a:moveTo>
                  <a:pt x="7570" y="21530"/>
                </a:moveTo>
                <a:lnTo>
                  <a:pt x="7570" y="21530"/>
                </a:lnTo>
                <a:cubicBezTo>
                  <a:pt x="7538" y="21688"/>
                  <a:pt x="7538" y="21878"/>
                  <a:pt x="7538" y="22037"/>
                </a:cubicBezTo>
                <a:cubicBezTo>
                  <a:pt x="6810" y="22448"/>
                  <a:pt x="6145" y="22987"/>
                  <a:pt x="5416" y="23398"/>
                </a:cubicBezTo>
                <a:cubicBezTo>
                  <a:pt x="5004" y="23652"/>
                  <a:pt x="4529" y="23810"/>
                  <a:pt x="4118" y="24032"/>
                </a:cubicBezTo>
                <a:cubicBezTo>
                  <a:pt x="4002" y="24101"/>
                  <a:pt x="3478" y="24460"/>
                  <a:pt x="3418" y="24460"/>
                </a:cubicBezTo>
                <a:cubicBezTo>
                  <a:pt x="3396" y="24460"/>
                  <a:pt x="3435" y="24412"/>
                  <a:pt x="3579" y="24285"/>
                </a:cubicBezTo>
                <a:cubicBezTo>
                  <a:pt x="4751" y="23177"/>
                  <a:pt x="6366" y="22638"/>
                  <a:pt x="7570" y="21530"/>
                </a:cubicBezTo>
                <a:close/>
                <a:moveTo>
                  <a:pt x="3389" y="24602"/>
                </a:moveTo>
                <a:cubicBezTo>
                  <a:pt x="3358" y="24633"/>
                  <a:pt x="3294" y="24697"/>
                  <a:pt x="3263" y="24728"/>
                </a:cubicBezTo>
                <a:cubicBezTo>
                  <a:pt x="3263" y="24697"/>
                  <a:pt x="3263" y="24665"/>
                  <a:pt x="3294" y="24633"/>
                </a:cubicBezTo>
                <a:cubicBezTo>
                  <a:pt x="3326" y="24633"/>
                  <a:pt x="3358" y="24633"/>
                  <a:pt x="3389" y="24602"/>
                </a:cubicBezTo>
                <a:close/>
                <a:moveTo>
                  <a:pt x="7443" y="22480"/>
                </a:moveTo>
                <a:lnTo>
                  <a:pt x="7443" y="22480"/>
                </a:lnTo>
                <a:cubicBezTo>
                  <a:pt x="6841" y="23208"/>
                  <a:pt x="5860" y="23588"/>
                  <a:pt x="5036" y="24000"/>
                </a:cubicBezTo>
                <a:cubicBezTo>
                  <a:pt x="4339" y="24317"/>
                  <a:pt x="3706" y="24823"/>
                  <a:pt x="3104" y="25330"/>
                </a:cubicBezTo>
                <a:cubicBezTo>
                  <a:pt x="3136" y="25203"/>
                  <a:pt x="3168" y="25077"/>
                  <a:pt x="3199" y="24950"/>
                </a:cubicBezTo>
                <a:cubicBezTo>
                  <a:pt x="3801" y="24507"/>
                  <a:pt x="4371" y="24095"/>
                  <a:pt x="5099" y="23778"/>
                </a:cubicBezTo>
                <a:cubicBezTo>
                  <a:pt x="5511" y="23588"/>
                  <a:pt x="5828" y="23398"/>
                  <a:pt x="6208" y="23113"/>
                </a:cubicBezTo>
                <a:cubicBezTo>
                  <a:pt x="6335" y="23018"/>
                  <a:pt x="6461" y="22923"/>
                  <a:pt x="6620" y="22828"/>
                </a:cubicBezTo>
                <a:cubicBezTo>
                  <a:pt x="6746" y="22733"/>
                  <a:pt x="7380" y="22543"/>
                  <a:pt x="7443" y="22480"/>
                </a:cubicBezTo>
                <a:close/>
                <a:moveTo>
                  <a:pt x="7506" y="22607"/>
                </a:moveTo>
                <a:lnTo>
                  <a:pt x="7506" y="22607"/>
                </a:lnTo>
                <a:cubicBezTo>
                  <a:pt x="7475" y="22797"/>
                  <a:pt x="7475" y="22955"/>
                  <a:pt x="7475" y="23113"/>
                </a:cubicBezTo>
                <a:cubicBezTo>
                  <a:pt x="6683" y="23462"/>
                  <a:pt x="5891" y="23810"/>
                  <a:pt x="5163" y="24253"/>
                </a:cubicBezTo>
                <a:cubicBezTo>
                  <a:pt x="4751" y="24507"/>
                  <a:pt x="4371" y="24792"/>
                  <a:pt x="3959" y="25045"/>
                </a:cubicBezTo>
                <a:cubicBezTo>
                  <a:pt x="3801" y="25140"/>
                  <a:pt x="3643" y="25235"/>
                  <a:pt x="3453" y="25330"/>
                </a:cubicBezTo>
                <a:cubicBezTo>
                  <a:pt x="3231" y="25457"/>
                  <a:pt x="3104" y="25520"/>
                  <a:pt x="3041" y="25552"/>
                </a:cubicBezTo>
                <a:lnTo>
                  <a:pt x="3041" y="25489"/>
                </a:lnTo>
                <a:cubicBezTo>
                  <a:pt x="3199" y="25394"/>
                  <a:pt x="3453" y="25203"/>
                  <a:pt x="3548" y="25140"/>
                </a:cubicBezTo>
                <a:cubicBezTo>
                  <a:pt x="4276" y="24602"/>
                  <a:pt x="5004" y="24158"/>
                  <a:pt x="5796" y="23778"/>
                </a:cubicBezTo>
                <a:cubicBezTo>
                  <a:pt x="6430" y="23462"/>
                  <a:pt x="7000" y="23113"/>
                  <a:pt x="7506" y="22607"/>
                </a:cubicBezTo>
                <a:close/>
                <a:moveTo>
                  <a:pt x="7349" y="23258"/>
                </a:moveTo>
                <a:cubicBezTo>
                  <a:pt x="7363" y="23258"/>
                  <a:pt x="7331" y="23288"/>
                  <a:pt x="7221" y="23367"/>
                </a:cubicBezTo>
                <a:cubicBezTo>
                  <a:pt x="6905" y="23588"/>
                  <a:pt x="6461" y="23747"/>
                  <a:pt x="6113" y="23937"/>
                </a:cubicBezTo>
                <a:cubicBezTo>
                  <a:pt x="5638" y="24190"/>
                  <a:pt x="5226" y="24507"/>
                  <a:pt x="4783" y="24792"/>
                </a:cubicBezTo>
                <a:cubicBezTo>
                  <a:pt x="4181" y="25235"/>
                  <a:pt x="3516" y="25584"/>
                  <a:pt x="2914" y="25995"/>
                </a:cubicBezTo>
                <a:cubicBezTo>
                  <a:pt x="2946" y="25900"/>
                  <a:pt x="2978" y="25774"/>
                  <a:pt x="3009" y="25647"/>
                </a:cubicBezTo>
                <a:cubicBezTo>
                  <a:pt x="3738" y="25394"/>
                  <a:pt x="4371" y="24950"/>
                  <a:pt x="5004" y="24507"/>
                </a:cubicBezTo>
                <a:cubicBezTo>
                  <a:pt x="5384" y="24253"/>
                  <a:pt x="5828" y="24032"/>
                  <a:pt x="6271" y="23810"/>
                </a:cubicBezTo>
                <a:cubicBezTo>
                  <a:pt x="6430" y="23715"/>
                  <a:pt x="6620" y="23620"/>
                  <a:pt x="6810" y="23557"/>
                </a:cubicBezTo>
                <a:cubicBezTo>
                  <a:pt x="6833" y="23533"/>
                  <a:pt x="7305" y="23258"/>
                  <a:pt x="7349" y="23258"/>
                </a:cubicBezTo>
                <a:close/>
                <a:moveTo>
                  <a:pt x="7475" y="23335"/>
                </a:moveTo>
                <a:lnTo>
                  <a:pt x="7475" y="23683"/>
                </a:lnTo>
                <a:cubicBezTo>
                  <a:pt x="6683" y="24000"/>
                  <a:pt x="5955" y="24380"/>
                  <a:pt x="5226" y="24823"/>
                </a:cubicBezTo>
                <a:cubicBezTo>
                  <a:pt x="4783" y="25077"/>
                  <a:pt x="4371" y="25330"/>
                  <a:pt x="3959" y="25552"/>
                </a:cubicBezTo>
                <a:cubicBezTo>
                  <a:pt x="3801" y="25647"/>
                  <a:pt x="3611" y="25742"/>
                  <a:pt x="3453" y="25837"/>
                </a:cubicBezTo>
                <a:cubicBezTo>
                  <a:pt x="3384" y="25882"/>
                  <a:pt x="2988" y="26141"/>
                  <a:pt x="2972" y="26141"/>
                </a:cubicBezTo>
                <a:cubicBezTo>
                  <a:pt x="2965" y="26141"/>
                  <a:pt x="3017" y="26102"/>
                  <a:pt x="3168" y="25995"/>
                </a:cubicBezTo>
                <a:cubicBezTo>
                  <a:pt x="3959" y="25425"/>
                  <a:pt x="4814" y="24918"/>
                  <a:pt x="5638" y="24380"/>
                </a:cubicBezTo>
                <a:cubicBezTo>
                  <a:pt x="6240" y="23968"/>
                  <a:pt x="6905" y="23747"/>
                  <a:pt x="7475" y="23335"/>
                </a:cubicBezTo>
                <a:close/>
                <a:moveTo>
                  <a:pt x="6746" y="24127"/>
                </a:moveTo>
                <a:lnTo>
                  <a:pt x="6746" y="24127"/>
                </a:lnTo>
                <a:cubicBezTo>
                  <a:pt x="5923" y="24665"/>
                  <a:pt x="5163" y="25203"/>
                  <a:pt x="4308" y="25679"/>
                </a:cubicBezTo>
                <a:cubicBezTo>
                  <a:pt x="3769" y="25995"/>
                  <a:pt x="3231" y="26344"/>
                  <a:pt x="2724" y="26724"/>
                </a:cubicBezTo>
                <a:cubicBezTo>
                  <a:pt x="2788" y="26565"/>
                  <a:pt x="2819" y="26407"/>
                  <a:pt x="2851" y="26249"/>
                </a:cubicBezTo>
                <a:cubicBezTo>
                  <a:pt x="3706" y="25869"/>
                  <a:pt x="4498" y="25425"/>
                  <a:pt x="5289" y="24950"/>
                </a:cubicBezTo>
                <a:cubicBezTo>
                  <a:pt x="5701" y="24697"/>
                  <a:pt x="6113" y="24443"/>
                  <a:pt x="6556" y="24222"/>
                </a:cubicBezTo>
                <a:cubicBezTo>
                  <a:pt x="6620" y="24190"/>
                  <a:pt x="6683" y="24158"/>
                  <a:pt x="6746" y="24127"/>
                </a:cubicBezTo>
                <a:close/>
                <a:moveTo>
                  <a:pt x="7475" y="23842"/>
                </a:moveTo>
                <a:cubicBezTo>
                  <a:pt x="7475" y="24000"/>
                  <a:pt x="7475" y="24127"/>
                  <a:pt x="7475" y="24285"/>
                </a:cubicBezTo>
                <a:cubicBezTo>
                  <a:pt x="6746" y="24602"/>
                  <a:pt x="6081" y="25140"/>
                  <a:pt x="5353" y="25520"/>
                </a:cubicBezTo>
                <a:cubicBezTo>
                  <a:pt x="4529" y="25964"/>
                  <a:pt x="3706" y="26375"/>
                  <a:pt x="2914" y="26850"/>
                </a:cubicBezTo>
                <a:cubicBezTo>
                  <a:pt x="2788" y="26914"/>
                  <a:pt x="2724" y="26945"/>
                  <a:pt x="2693" y="26977"/>
                </a:cubicBezTo>
                <a:cubicBezTo>
                  <a:pt x="2693" y="26945"/>
                  <a:pt x="2693" y="26945"/>
                  <a:pt x="2693" y="26945"/>
                </a:cubicBezTo>
                <a:cubicBezTo>
                  <a:pt x="2724" y="26914"/>
                  <a:pt x="2788" y="26882"/>
                  <a:pt x="2851" y="26819"/>
                </a:cubicBezTo>
                <a:cubicBezTo>
                  <a:pt x="3104" y="26565"/>
                  <a:pt x="3421" y="26375"/>
                  <a:pt x="3706" y="26185"/>
                </a:cubicBezTo>
                <a:cubicBezTo>
                  <a:pt x="4086" y="25964"/>
                  <a:pt x="4466" y="25742"/>
                  <a:pt x="4846" y="25520"/>
                </a:cubicBezTo>
                <a:cubicBezTo>
                  <a:pt x="5765" y="25013"/>
                  <a:pt x="6588" y="24380"/>
                  <a:pt x="7475" y="23842"/>
                </a:cubicBezTo>
                <a:close/>
                <a:moveTo>
                  <a:pt x="7506" y="24570"/>
                </a:moveTo>
                <a:cubicBezTo>
                  <a:pt x="7506" y="24760"/>
                  <a:pt x="7506" y="24950"/>
                  <a:pt x="7506" y="25172"/>
                </a:cubicBezTo>
                <a:cubicBezTo>
                  <a:pt x="7475" y="25203"/>
                  <a:pt x="7411" y="25235"/>
                  <a:pt x="7348" y="25267"/>
                </a:cubicBezTo>
                <a:cubicBezTo>
                  <a:pt x="7095" y="25394"/>
                  <a:pt x="6810" y="25520"/>
                  <a:pt x="6556" y="25647"/>
                </a:cubicBezTo>
                <a:cubicBezTo>
                  <a:pt x="5638" y="26027"/>
                  <a:pt x="4783" y="26470"/>
                  <a:pt x="3928" y="26945"/>
                </a:cubicBezTo>
                <a:cubicBezTo>
                  <a:pt x="3796" y="27024"/>
                  <a:pt x="3686" y="27082"/>
                  <a:pt x="3580" y="27135"/>
                </a:cubicBezTo>
                <a:lnTo>
                  <a:pt x="3580" y="27135"/>
                </a:lnTo>
                <a:cubicBezTo>
                  <a:pt x="4846" y="26280"/>
                  <a:pt x="6430" y="25710"/>
                  <a:pt x="7506" y="24570"/>
                </a:cubicBezTo>
                <a:close/>
                <a:moveTo>
                  <a:pt x="7431" y="24397"/>
                </a:moveTo>
                <a:cubicBezTo>
                  <a:pt x="7459" y="24397"/>
                  <a:pt x="7434" y="24443"/>
                  <a:pt x="7316" y="24570"/>
                </a:cubicBezTo>
                <a:cubicBezTo>
                  <a:pt x="6651" y="25298"/>
                  <a:pt x="5670" y="25710"/>
                  <a:pt x="4814" y="26185"/>
                </a:cubicBezTo>
                <a:cubicBezTo>
                  <a:pt x="4023" y="26629"/>
                  <a:pt x="3294" y="27167"/>
                  <a:pt x="2534" y="27642"/>
                </a:cubicBezTo>
                <a:cubicBezTo>
                  <a:pt x="2566" y="27452"/>
                  <a:pt x="2598" y="27294"/>
                  <a:pt x="2661" y="27104"/>
                </a:cubicBezTo>
                <a:cubicBezTo>
                  <a:pt x="3453" y="26755"/>
                  <a:pt x="4149" y="26217"/>
                  <a:pt x="4941" y="25869"/>
                </a:cubicBezTo>
                <a:cubicBezTo>
                  <a:pt x="5353" y="25647"/>
                  <a:pt x="5765" y="25457"/>
                  <a:pt x="6176" y="25203"/>
                </a:cubicBezTo>
                <a:cubicBezTo>
                  <a:pt x="6430" y="25045"/>
                  <a:pt x="6651" y="24887"/>
                  <a:pt x="6905" y="24728"/>
                </a:cubicBezTo>
                <a:cubicBezTo>
                  <a:pt x="6972" y="24683"/>
                  <a:pt x="7362" y="24397"/>
                  <a:pt x="7431" y="24397"/>
                </a:cubicBezTo>
                <a:close/>
                <a:moveTo>
                  <a:pt x="35882" y="27420"/>
                </a:moveTo>
                <a:cubicBezTo>
                  <a:pt x="36072" y="27420"/>
                  <a:pt x="36230" y="27452"/>
                  <a:pt x="36420" y="27452"/>
                </a:cubicBezTo>
                <a:lnTo>
                  <a:pt x="36420" y="27769"/>
                </a:lnTo>
                <a:lnTo>
                  <a:pt x="35882" y="27769"/>
                </a:lnTo>
                <a:lnTo>
                  <a:pt x="35882" y="27420"/>
                </a:lnTo>
                <a:close/>
                <a:moveTo>
                  <a:pt x="19256" y="23303"/>
                </a:moveTo>
                <a:lnTo>
                  <a:pt x="19256" y="23303"/>
                </a:lnTo>
                <a:cubicBezTo>
                  <a:pt x="18590" y="24760"/>
                  <a:pt x="18084" y="26280"/>
                  <a:pt x="17577" y="27800"/>
                </a:cubicBezTo>
                <a:cubicBezTo>
                  <a:pt x="17957" y="26249"/>
                  <a:pt x="18495" y="24728"/>
                  <a:pt x="19256" y="23303"/>
                </a:cubicBezTo>
                <a:close/>
                <a:moveTo>
                  <a:pt x="35343" y="27420"/>
                </a:moveTo>
                <a:lnTo>
                  <a:pt x="35343" y="27800"/>
                </a:lnTo>
                <a:lnTo>
                  <a:pt x="34900" y="27800"/>
                </a:lnTo>
                <a:cubicBezTo>
                  <a:pt x="34900" y="27674"/>
                  <a:pt x="34900" y="27547"/>
                  <a:pt x="34868" y="27420"/>
                </a:cubicBezTo>
                <a:close/>
                <a:moveTo>
                  <a:pt x="36927" y="27484"/>
                </a:moveTo>
                <a:cubicBezTo>
                  <a:pt x="37054" y="27515"/>
                  <a:pt x="37212" y="27515"/>
                  <a:pt x="37339" y="27515"/>
                </a:cubicBezTo>
                <a:cubicBezTo>
                  <a:pt x="37339" y="27579"/>
                  <a:pt x="37339" y="27642"/>
                  <a:pt x="37370" y="27705"/>
                </a:cubicBezTo>
                <a:cubicBezTo>
                  <a:pt x="37402" y="27737"/>
                  <a:pt x="37402" y="27769"/>
                  <a:pt x="37402" y="27832"/>
                </a:cubicBezTo>
                <a:cubicBezTo>
                  <a:pt x="37244" y="27800"/>
                  <a:pt x="37085" y="27800"/>
                  <a:pt x="36927" y="27800"/>
                </a:cubicBezTo>
                <a:lnTo>
                  <a:pt x="36927" y="27484"/>
                </a:lnTo>
                <a:close/>
                <a:moveTo>
                  <a:pt x="34330" y="27452"/>
                </a:moveTo>
                <a:cubicBezTo>
                  <a:pt x="34362" y="27579"/>
                  <a:pt x="34362" y="27705"/>
                  <a:pt x="34362" y="27864"/>
                </a:cubicBezTo>
                <a:lnTo>
                  <a:pt x="34077" y="27864"/>
                </a:lnTo>
                <a:cubicBezTo>
                  <a:pt x="34077" y="27737"/>
                  <a:pt x="34108" y="27610"/>
                  <a:pt x="34140" y="27452"/>
                </a:cubicBezTo>
                <a:close/>
                <a:moveTo>
                  <a:pt x="37877" y="27579"/>
                </a:moveTo>
                <a:lnTo>
                  <a:pt x="37877" y="27579"/>
                </a:lnTo>
                <a:cubicBezTo>
                  <a:pt x="38162" y="27642"/>
                  <a:pt x="38447" y="27674"/>
                  <a:pt x="38732" y="27737"/>
                </a:cubicBezTo>
                <a:lnTo>
                  <a:pt x="38732" y="27895"/>
                </a:lnTo>
                <a:cubicBezTo>
                  <a:pt x="38732" y="27927"/>
                  <a:pt x="38732" y="27927"/>
                  <a:pt x="38732" y="27959"/>
                </a:cubicBezTo>
                <a:cubicBezTo>
                  <a:pt x="38479" y="27927"/>
                  <a:pt x="38194" y="27895"/>
                  <a:pt x="37909" y="27864"/>
                </a:cubicBezTo>
                <a:cubicBezTo>
                  <a:pt x="37909" y="27769"/>
                  <a:pt x="37909" y="27674"/>
                  <a:pt x="37877" y="27579"/>
                </a:cubicBezTo>
                <a:close/>
                <a:moveTo>
                  <a:pt x="33602" y="27515"/>
                </a:moveTo>
                <a:cubicBezTo>
                  <a:pt x="33570" y="27642"/>
                  <a:pt x="33570" y="27769"/>
                  <a:pt x="33538" y="27927"/>
                </a:cubicBezTo>
                <a:cubicBezTo>
                  <a:pt x="33348" y="27927"/>
                  <a:pt x="33127" y="27959"/>
                  <a:pt x="32937" y="27990"/>
                </a:cubicBezTo>
                <a:cubicBezTo>
                  <a:pt x="32968" y="27864"/>
                  <a:pt x="32968" y="27705"/>
                  <a:pt x="32968" y="27579"/>
                </a:cubicBezTo>
                <a:cubicBezTo>
                  <a:pt x="33190" y="27547"/>
                  <a:pt x="33380" y="27515"/>
                  <a:pt x="33602" y="27515"/>
                </a:cubicBezTo>
                <a:close/>
                <a:moveTo>
                  <a:pt x="32430" y="27642"/>
                </a:moveTo>
                <a:cubicBezTo>
                  <a:pt x="32430" y="27769"/>
                  <a:pt x="32430" y="27895"/>
                  <a:pt x="32398" y="28022"/>
                </a:cubicBezTo>
                <a:cubicBezTo>
                  <a:pt x="32398" y="28022"/>
                  <a:pt x="32398" y="28022"/>
                  <a:pt x="32398" y="28054"/>
                </a:cubicBezTo>
                <a:cubicBezTo>
                  <a:pt x="32208" y="28085"/>
                  <a:pt x="31987" y="28117"/>
                  <a:pt x="31796" y="28117"/>
                </a:cubicBezTo>
                <a:cubicBezTo>
                  <a:pt x="31860" y="27990"/>
                  <a:pt x="31860" y="27864"/>
                  <a:pt x="31923" y="27737"/>
                </a:cubicBezTo>
                <a:cubicBezTo>
                  <a:pt x="31923" y="27737"/>
                  <a:pt x="31923" y="27705"/>
                  <a:pt x="31923" y="27705"/>
                </a:cubicBezTo>
                <a:cubicBezTo>
                  <a:pt x="32082" y="27674"/>
                  <a:pt x="32272" y="27642"/>
                  <a:pt x="32430" y="27642"/>
                </a:cubicBezTo>
                <a:close/>
                <a:moveTo>
                  <a:pt x="31353" y="27800"/>
                </a:moveTo>
                <a:lnTo>
                  <a:pt x="31353" y="27800"/>
                </a:lnTo>
                <a:cubicBezTo>
                  <a:pt x="31321" y="27895"/>
                  <a:pt x="31290" y="27990"/>
                  <a:pt x="31258" y="28054"/>
                </a:cubicBezTo>
                <a:cubicBezTo>
                  <a:pt x="31226" y="28117"/>
                  <a:pt x="31226" y="28149"/>
                  <a:pt x="31226" y="28212"/>
                </a:cubicBezTo>
                <a:cubicBezTo>
                  <a:pt x="31068" y="28244"/>
                  <a:pt x="30910" y="28244"/>
                  <a:pt x="30751" y="28275"/>
                </a:cubicBezTo>
                <a:cubicBezTo>
                  <a:pt x="30815" y="28149"/>
                  <a:pt x="30815" y="28022"/>
                  <a:pt x="30815" y="27895"/>
                </a:cubicBezTo>
                <a:lnTo>
                  <a:pt x="30910" y="27895"/>
                </a:lnTo>
                <a:cubicBezTo>
                  <a:pt x="31036" y="27864"/>
                  <a:pt x="31195" y="27832"/>
                  <a:pt x="31353" y="27800"/>
                </a:cubicBezTo>
                <a:close/>
                <a:moveTo>
                  <a:pt x="39270" y="27864"/>
                </a:moveTo>
                <a:cubicBezTo>
                  <a:pt x="39334" y="27864"/>
                  <a:pt x="39397" y="27895"/>
                  <a:pt x="39492" y="27895"/>
                </a:cubicBezTo>
                <a:cubicBezTo>
                  <a:pt x="39999" y="28022"/>
                  <a:pt x="40537" y="28149"/>
                  <a:pt x="41044" y="28275"/>
                </a:cubicBezTo>
                <a:cubicBezTo>
                  <a:pt x="40886" y="28244"/>
                  <a:pt x="40695" y="28244"/>
                  <a:pt x="40537" y="28212"/>
                </a:cubicBezTo>
                <a:cubicBezTo>
                  <a:pt x="40094" y="28149"/>
                  <a:pt x="39650" y="28085"/>
                  <a:pt x="39239" y="28022"/>
                </a:cubicBezTo>
                <a:cubicBezTo>
                  <a:pt x="39239" y="27990"/>
                  <a:pt x="39270" y="27959"/>
                  <a:pt x="39270" y="27895"/>
                </a:cubicBezTo>
                <a:lnTo>
                  <a:pt x="39270" y="27864"/>
                </a:lnTo>
                <a:close/>
                <a:moveTo>
                  <a:pt x="30276" y="28022"/>
                </a:moveTo>
                <a:cubicBezTo>
                  <a:pt x="30276" y="28054"/>
                  <a:pt x="30276" y="28085"/>
                  <a:pt x="30276" y="28117"/>
                </a:cubicBezTo>
                <a:cubicBezTo>
                  <a:pt x="30245" y="28212"/>
                  <a:pt x="30245" y="28275"/>
                  <a:pt x="30245" y="28339"/>
                </a:cubicBezTo>
                <a:cubicBezTo>
                  <a:pt x="30118" y="28370"/>
                  <a:pt x="29991" y="28370"/>
                  <a:pt x="29896" y="28402"/>
                </a:cubicBezTo>
                <a:lnTo>
                  <a:pt x="29896" y="28117"/>
                </a:lnTo>
                <a:cubicBezTo>
                  <a:pt x="30023" y="28085"/>
                  <a:pt x="30150" y="28054"/>
                  <a:pt x="30276" y="28022"/>
                </a:cubicBezTo>
                <a:close/>
                <a:moveTo>
                  <a:pt x="7538" y="25298"/>
                </a:moveTo>
                <a:cubicBezTo>
                  <a:pt x="7538" y="25425"/>
                  <a:pt x="7538" y="25552"/>
                  <a:pt x="7538" y="25647"/>
                </a:cubicBezTo>
                <a:cubicBezTo>
                  <a:pt x="6556" y="26185"/>
                  <a:pt x="5606" y="26724"/>
                  <a:pt x="4624" y="27262"/>
                </a:cubicBezTo>
                <a:cubicBezTo>
                  <a:pt x="4118" y="27547"/>
                  <a:pt x="3643" y="27832"/>
                  <a:pt x="3136" y="28085"/>
                </a:cubicBezTo>
                <a:cubicBezTo>
                  <a:pt x="2946" y="28212"/>
                  <a:pt x="2756" y="28307"/>
                  <a:pt x="2566" y="28434"/>
                </a:cubicBezTo>
                <a:cubicBezTo>
                  <a:pt x="2522" y="28456"/>
                  <a:pt x="2497" y="28466"/>
                  <a:pt x="2489" y="28466"/>
                </a:cubicBezTo>
                <a:cubicBezTo>
                  <a:pt x="2433" y="28466"/>
                  <a:pt x="3088" y="28031"/>
                  <a:pt x="3079" y="28031"/>
                </a:cubicBezTo>
                <a:lnTo>
                  <a:pt x="3079" y="28031"/>
                </a:lnTo>
                <a:cubicBezTo>
                  <a:pt x="3078" y="28031"/>
                  <a:pt x="3066" y="28038"/>
                  <a:pt x="3041" y="28054"/>
                </a:cubicBezTo>
                <a:cubicBezTo>
                  <a:pt x="3769" y="27579"/>
                  <a:pt x="4561" y="27262"/>
                  <a:pt x="5258" y="26755"/>
                </a:cubicBezTo>
                <a:cubicBezTo>
                  <a:pt x="5701" y="26470"/>
                  <a:pt x="6145" y="26185"/>
                  <a:pt x="6588" y="25900"/>
                </a:cubicBezTo>
                <a:cubicBezTo>
                  <a:pt x="6873" y="25710"/>
                  <a:pt x="7126" y="25552"/>
                  <a:pt x="7411" y="25394"/>
                </a:cubicBezTo>
                <a:cubicBezTo>
                  <a:pt x="7411" y="25394"/>
                  <a:pt x="7411" y="25394"/>
                  <a:pt x="7411" y="25362"/>
                </a:cubicBezTo>
                <a:cubicBezTo>
                  <a:pt x="7443" y="25362"/>
                  <a:pt x="7475" y="25330"/>
                  <a:pt x="7538" y="25298"/>
                </a:cubicBezTo>
                <a:close/>
                <a:moveTo>
                  <a:pt x="6493" y="25837"/>
                </a:moveTo>
                <a:lnTo>
                  <a:pt x="6493" y="25837"/>
                </a:lnTo>
                <a:cubicBezTo>
                  <a:pt x="5860" y="26249"/>
                  <a:pt x="5194" y="26692"/>
                  <a:pt x="4529" y="27104"/>
                </a:cubicBezTo>
                <a:cubicBezTo>
                  <a:pt x="3769" y="27579"/>
                  <a:pt x="2946" y="27864"/>
                  <a:pt x="2313" y="28529"/>
                </a:cubicBezTo>
                <a:cubicBezTo>
                  <a:pt x="2376" y="28307"/>
                  <a:pt x="2408" y="28085"/>
                  <a:pt x="2471" y="27832"/>
                </a:cubicBezTo>
                <a:cubicBezTo>
                  <a:pt x="2503" y="27832"/>
                  <a:pt x="2534" y="27832"/>
                  <a:pt x="2566" y="27800"/>
                </a:cubicBezTo>
                <a:cubicBezTo>
                  <a:pt x="2574" y="27809"/>
                  <a:pt x="2585" y="27813"/>
                  <a:pt x="2598" y="27813"/>
                </a:cubicBezTo>
                <a:cubicBezTo>
                  <a:pt x="2632" y="27813"/>
                  <a:pt x="2678" y="27783"/>
                  <a:pt x="2724" y="27737"/>
                </a:cubicBezTo>
                <a:cubicBezTo>
                  <a:pt x="3453" y="27357"/>
                  <a:pt x="4149" y="26977"/>
                  <a:pt x="4846" y="26597"/>
                </a:cubicBezTo>
                <a:cubicBezTo>
                  <a:pt x="5384" y="26312"/>
                  <a:pt x="5955" y="26059"/>
                  <a:pt x="6493" y="25837"/>
                </a:cubicBezTo>
                <a:close/>
                <a:moveTo>
                  <a:pt x="29358" y="28212"/>
                </a:moveTo>
                <a:lnTo>
                  <a:pt x="29358" y="28497"/>
                </a:lnTo>
                <a:cubicBezTo>
                  <a:pt x="29168" y="28497"/>
                  <a:pt x="28978" y="28529"/>
                  <a:pt x="28788" y="28560"/>
                </a:cubicBezTo>
                <a:cubicBezTo>
                  <a:pt x="28788" y="28497"/>
                  <a:pt x="28788" y="28434"/>
                  <a:pt x="28820" y="28339"/>
                </a:cubicBezTo>
                <a:cubicBezTo>
                  <a:pt x="29010" y="28307"/>
                  <a:pt x="29168" y="28275"/>
                  <a:pt x="29358" y="28212"/>
                </a:cubicBezTo>
                <a:close/>
                <a:moveTo>
                  <a:pt x="37307" y="28339"/>
                </a:moveTo>
                <a:cubicBezTo>
                  <a:pt x="37529" y="28339"/>
                  <a:pt x="37719" y="28370"/>
                  <a:pt x="37940" y="28370"/>
                </a:cubicBezTo>
                <a:cubicBezTo>
                  <a:pt x="37750" y="28465"/>
                  <a:pt x="37529" y="28529"/>
                  <a:pt x="37307" y="28592"/>
                </a:cubicBezTo>
                <a:cubicBezTo>
                  <a:pt x="37307" y="28497"/>
                  <a:pt x="37307" y="28434"/>
                  <a:pt x="37307" y="28339"/>
                </a:cubicBezTo>
                <a:close/>
                <a:moveTo>
                  <a:pt x="28250" y="28497"/>
                </a:moveTo>
                <a:cubicBezTo>
                  <a:pt x="28250" y="28529"/>
                  <a:pt x="28250" y="28592"/>
                  <a:pt x="28250" y="28655"/>
                </a:cubicBezTo>
                <a:cubicBezTo>
                  <a:pt x="27996" y="28719"/>
                  <a:pt x="27743" y="28750"/>
                  <a:pt x="27489" y="28814"/>
                </a:cubicBezTo>
                <a:lnTo>
                  <a:pt x="27489" y="28687"/>
                </a:lnTo>
                <a:cubicBezTo>
                  <a:pt x="27743" y="28624"/>
                  <a:pt x="27996" y="28560"/>
                  <a:pt x="28250" y="28497"/>
                </a:cubicBezTo>
                <a:close/>
                <a:moveTo>
                  <a:pt x="37861" y="28547"/>
                </a:moveTo>
                <a:lnTo>
                  <a:pt x="37861" y="28547"/>
                </a:lnTo>
                <a:cubicBezTo>
                  <a:pt x="37706" y="28729"/>
                  <a:pt x="37521" y="28882"/>
                  <a:pt x="37307" y="29035"/>
                </a:cubicBezTo>
                <a:lnTo>
                  <a:pt x="37307" y="28750"/>
                </a:lnTo>
                <a:cubicBezTo>
                  <a:pt x="37517" y="28690"/>
                  <a:pt x="37756" y="28659"/>
                  <a:pt x="37861" y="28547"/>
                </a:cubicBezTo>
                <a:close/>
                <a:moveTo>
                  <a:pt x="38099" y="28402"/>
                </a:moveTo>
                <a:cubicBezTo>
                  <a:pt x="38352" y="28402"/>
                  <a:pt x="38605" y="28434"/>
                  <a:pt x="38859" y="28465"/>
                </a:cubicBezTo>
                <a:cubicBezTo>
                  <a:pt x="38415" y="28655"/>
                  <a:pt x="38004" y="28845"/>
                  <a:pt x="37560" y="29067"/>
                </a:cubicBezTo>
                <a:cubicBezTo>
                  <a:pt x="37465" y="29099"/>
                  <a:pt x="37370" y="29162"/>
                  <a:pt x="37307" y="29162"/>
                </a:cubicBezTo>
                <a:lnTo>
                  <a:pt x="37307" y="29130"/>
                </a:lnTo>
                <a:cubicBezTo>
                  <a:pt x="37402" y="29099"/>
                  <a:pt x="37560" y="29004"/>
                  <a:pt x="37624" y="28940"/>
                </a:cubicBezTo>
                <a:cubicBezTo>
                  <a:pt x="37782" y="28782"/>
                  <a:pt x="37940" y="28624"/>
                  <a:pt x="38099" y="28465"/>
                </a:cubicBezTo>
                <a:cubicBezTo>
                  <a:pt x="38099" y="28434"/>
                  <a:pt x="38099" y="28402"/>
                  <a:pt x="38099" y="28402"/>
                </a:cubicBezTo>
                <a:close/>
                <a:moveTo>
                  <a:pt x="24291" y="28909"/>
                </a:moveTo>
                <a:cubicBezTo>
                  <a:pt x="24291" y="28972"/>
                  <a:pt x="24291" y="29004"/>
                  <a:pt x="24259" y="29067"/>
                </a:cubicBezTo>
                <a:cubicBezTo>
                  <a:pt x="24259" y="29067"/>
                  <a:pt x="24259" y="29099"/>
                  <a:pt x="24259" y="29099"/>
                </a:cubicBezTo>
                <a:cubicBezTo>
                  <a:pt x="24164" y="29130"/>
                  <a:pt x="24101" y="29162"/>
                  <a:pt x="24006" y="29194"/>
                </a:cubicBezTo>
                <a:cubicBezTo>
                  <a:pt x="24006" y="29162"/>
                  <a:pt x="24038" y="29099"/>
                  <a:pt x="24038" y="29035"/>
                </a:cubicBezTo>
                <a:cubicBezTo>
                  <a:pt x="24101" y="28940"/>
                  <a:pt x="24196" y="28909"/>
                  <a:pt x="24291" y="28909"/>
                </a:cubicBezTo>
                <a:close/>
                <a:moveTo>
                  <a:pt x="7411" y="25805"/>
                </a:moveTo>
                <a:lnTo>
                  <a:pt x="7411" y="25805"/>
                </a:lnTo>
                <a:cubicBezTo>
                  <a:pt x="7158" y="26059"/>
                  <a:pt x="6841" y="26249"/>
                  <a:pt x="6556" y="26439"/>
                </a:cubicBezTo>
                <a:cubicBezTo>
                  <a:pt x="5099" y="27420"/>
                  <a:pt x="3516" y="28149"/>
                  <a:pt x="2154" y="29257"/>
                </a:cubicBezTo>
                <a:cubicBezTo>
                  <a:pt x="2186" y="29067"/>
                  <a:pt x="2249" y="28877"/>
                  <a:pt x="2281" y="28719"/>
                </a:cubicBezTo>
                <a:cubicBezTo>
                  <a:pt x="2281" y="28719"/>
                  <a:pt x="2313" y="28719"/>
                  <a:pt x="2313" y="28687"/>
                </a:cubicBezTo>
                <a:cubicBezTo>
                  <a:pt x="3294" y="28149"/>
                  <a:pt x="4308" y="27610"/>
                  <a:pt x="5289" y="27040"/>
                </a:cubicBezTo>
                <a:cubicBezTo>
                  <a:pt x="5796" y="26787"/>
                  <a:pt x="6271" y="26502"/>
                  <a:pt x="6778" y="26217"/>
                </a:cubicBezTo>
                <a:cubicBezTo>
                  <a:pt x="7000" y="26090"/>
                  <a:pt x="7253" y="25964"/>
                  <a:pt x="7411" y="25805"/>
                </a:cubicBezTo>
                <a:close/>
                <a:moveTo>
                  <a:pt x="26983" y="28814"/>
                </a:moveTo>
                <a:lnTo>
                  <a:pt x="26983" y="28909"/>
                </a:lnTo>
                <a:cubicBezTo>
                  <a:pt x="26428" y="29047"/>
                  <a:pt x="25873" y="29162"/>
                  <a:pt x="25340" y="29316"/>
                </a:cubicBezTo>
                <a:lnTo>
                  <a:pt x="25340" y="29316"/>
                </a:lnTo>
                <a:cubicBezTo>
                  <a:pt x="25892" y="29148"/>
                  <a:pt x="26425" y="28981"/>
                  <a:pt x="26983" y="28814"/>
                </a:cubicBezTo>
                <a:close/>
                <a:moveTo>
                  <a:pt x="7570" y="25837"/>
                </a:moveTo>
                <a:cubicBezTo>
                  <a:pt x="7570" y="25932"/>
                  <a:pt x="7570" y="26027"/>
                  <a:pt x="7570" y="26090"/>
                </a:cubicBezTo>
                <a:cubicBezTo>
                  <a:pt x="7190" y="26375"/>
                  <a:pt x="6810" y="26629"/>
                  <a:pt x="6398" y="26850"/>
                </a:cubicBezTo>
                <a:cubicBezTo>
                  <a:pt x="5796" y="27230"/>
                  <a:pt x="5163" y="27547"/>
                  <a:pt x="4529" y="27959"/>
                </a:cubicBezTo>
                <a:cubicBezTo>
                  <a:pt x="3864" y="28402"/>
                  <a:pt x="3168" y="28845"/>
                  <a:pt x="2471" y="29225"/>
                </a:cubicBezTo>
                <a:cubicBezTo>
                  <a:pt x="2294" y="29318"/>
                  <a:pt x="2212" y="29354"/>
                  <a:pt x="2193" y="29354"/>
                </a:cubicBezTo>
                <a:cubicBezTo>
                  <a:pt x="2133" y="29354"/>
                  <a:pt x="2676" y="29005"/>
                  <a:pt x="2819" y="28909"/>
                </a:cubicBezTo>
                <a:cubicBezTo>
                  <a:pt x="3199" y="28624"/>
                  <a:pt x="3611" y="28370"/>
                  <a:pt x="3991" y="28117"/>
                </a:cubicBezTo>
                <a:cubicBezTo>
                  <a:pt x="5163" y="27357"/>
                  <a:pt x="6493" y="26787"/>
                  <a:pt x="7570" y="25837"/>
                </a:cubicBezTo>
                <a:close/>
                <a:moveTo>
                  <a:pt x="38704" y="28675"/>
                </a:moveTo>
                <a:lnTo>
                  <a:pt x="38704" y="28675"/>
                </a:lnTo>
                <a:cubicBezTo>
                  <a:pt x="38247" y="29062"/>
                  <a:pt x="37762" y="29369"/>
                  <a:pt x="37307" y="29764"/>
                </a:cubicBezTo>
                <a:cubicBezTo>
                  <a:pt x="37307" y="29605"/>
                  <a:pt x="37307" y="29479"/>
                  <a:pt x="37307" y="29320"/>
                </a:cubicBezTo>
                <a:cubicBezTo>
                  <a:pt x="37786" y="29141"/>
                  <a:pt x="38350" y="28961"/>
                  <a:pt x="38704" y="28675"/>
                </a:cubicBezTo>
                <a:close/>
                <a:moveTo>
                  <a:pt x="3548" y="28750"/>
                </a:moveTo>
                <a:cubicBezTo>
                  <a:pt x="3041" y="29067"/>
                  <a:pt x="2503" y="29447"/>
                  <a:pt x="2059" y="29827"/>
                </a:cubicBezTo>
                <a:cubicBezTo>
                  <a:pt x="2059" y="29732"/>
                  <a:pt x="2091" y="29637"/>
                  <a:pt x="2091" y="29510"/>
                </a:cubicBezTo>
                <a:cubicBezTo>
                  <a:pt x="2598" y="29289"/>
                  <a:pt x="3073" y="29035"/>
                  <a:pt x="3548" y="28750"/>
                </a:cubicBezTo>
                <a:close/>
                <a:moveTo>
                  <a:pt x="39112" y="28497"/>
                </a:moveTo>
                <a:cubicBezTo>
                  <a:pt x="39334" y="28529"/>
                  <a:pt x="39555" y="28560"/>
                  <a:pt x="39777" y="28592"/>
                </a:cubicBezTo>
                <a:lnTo>
                  <a:pt x="39809" y="28592"/>
                </a:lnTo>
                <a:cubicBezTo>
                  <a:pt x="39175" y="28877"/>
                  <a:pt x="38605" y="29257"/>
                  <a:pt x="38004" y="29605"/>
                </a:cubicBezTo>
                <a:cubicBezTo>
                  <a:pt x="37845" y="29700"/>
                  <a:pt x="37687" y="29764"/>
                  <a:pt x="37529" y="29859"/>
                </a:cubicBezTo>
                <a:cubicBezTo>
                  <a:pt x="37415" y="29913"/>
                  <a:pt x="37350" y="29936"/>
                  <a:pt x="37322" y="29936"/>
                </a:cubicBezTo>
                <a:cubicBezTo>
                  <a:pt x="37182" y="29936"/>
                  <a:pt x="37944" y="29372"/>
                  <a:pt x="37954" y="29372"/>
                </a:cubicBezTo>
                <a:lnTo>
                  <a:pt x="37954" y="29372"/>
                </a:lnTo>
                <a:cubicBezTo>
                  <a:pt x="37954" y="29372"/>
                  <a:pt x="37950" y="29376"/>
                  <a:pt x="37940" y="29384"/>
                </a:cubicBezTo>
                <a:cubicBezTo>
                  <a:pt x="38320" y="29099"/>
                  <a:pt x="38732" y="28814"/>
                  <a:pt x="39080" y="28529"/>
                </a:cubicBezTo>
                <a:cubicBezTo>
                  <a:pt x="39080" y="28497"/>
                  <a:pt x="39112" y="28497"/>
                  <a:pt x="39112" y="28497"/>
                </a:cubicBezTo>
                <a:close/>
                <a:moveTo>
                  <a:pt x="7570" y="26249"/>
                </a:moveTo>
                <a:cubicBezTo>
                  <a:pt x="7601" y="26375"/>
                  <a:pt x="7601" y="26502"/>
                  <a:pt x="7601" y="26597"/>
                </a:cubicBezTo>
                <a:cubicBezTo>
                  <a:pt x="7031" y="26914"/>
                  <a:pt x="6525" y="27262"/>
                  <a:pt x="5986" y="27642"/>
                </a:cubicBezTo>
                <a:cubicBezTo>
                  <a:pt x="5416" y="27990"/>
                  <a:pt x="4878" y="28370"/>
                  <a:pt x="4308" y="28750"/>
                </a:cubicBezTo>
                <a:cubicBezTo>
                  <a:pt x="3991" y="28972"/>
                  <a:pt x="3643" y="29194"/>
                  <a:pt x="3294" y="29384"/>
                </a:cubicBezTo>
                <a:cubicBezTo>
                  <a:pt x="2978" y="29574"/>
                  <a:pt x="2249" y="29795"/>
                  <a:pt x="2028" y="29985"/>
                </a:cubicBezTo>
                <a:cubicBezTo>
                  <a:pt x="2629" y="29447"/>
                  <a:pt x="3389" y="29130"/>
                  <a:pt x="4023" y="28624"/>
                </a:cubicBezTo>
                <a:cubicBezTo>
                  <a:pt x="4719" y="28085"/>
                  <a:pt x="5479" y="27610"/>
                  <a:pt x="6240" y="27135"/>
                </a:cubicBezTo>
                <a:cubicBezTo>
                  <a:pt x="6366" y="27040"/>
                  <a:pt x="6461" y="26977"/>
                  <a:pt x="6588" y="26914"/>
                </a:cubicBezTo>
                <a:cubicBezTo>
                  <a:pt x="6936" y="26724"/>
                  <a:pt x="7253" y="26502"/>
                  <a:pt x="7570" y="26249"/>
                </a:cubicBezTo>
                <a:close/>
                <a:moveTo>
                  <a:pt x="41139" y="28782"/>
                </a:moveTo>
                <a:cubicBezTo>
                  <a:pt x="41297" y="28782"/>
                  <a:pt x="41487" y="28814"/>
                  <a:pt x="41646" y="28814"/>
                </a:cubicBezTo>
                <a:cubicBezTo>
                  <a:pt x="40695" y="29194"/>
                  <a:pt x="39809" y="29732"/>
                  <a:pt x="38922" y="30302"/>
                </a:cubicBezTo>
                <a:cubicBezTo>
                  <a:pt x="39650" y="29795"/>
                  <a:pt x="40379" y="29320"/>
                  <a:pt x="41107" y="28814"/>
                </a:cubicBezTo>
                <a:cubicBezTo>
                  <a:pt x="41139" y="28814"/>
                  <a:pt x="41139" y="28782"/>
                  <a:pt x="41139" y="28782"/>
                </a:cubicBezTo>
                <a:close/>
                <a:moveTo>
                  <a:pt x="7506" y="26882"/>
                </a:moveTo>
                <a:cubicBezTo>
                  <a:pt x="7411" y="27135"/>
                  <a:pt x="7348" y="27420"/>
                  <a:pt x="7253" y="27705"/>
                </a:cubicBezTo>
                <a:cubicBezTo>
                  <a:pt x="5986" y="28497"/>
                  <a:pt x="4624" y="29067"/>
                  <a:pt x="3294" y="29764"/>
                </a:cubicBezTo>
                <a:cubicBezTo>
                  <a:pt x="2957" y="29948"/>
                  <a:pt x="2649" y="30132"/>
                  <a:pt x="2313" y="30316"/>
                </a:cubicBezTo>
                <a:lnTo>
                  <a:pt x="2313" y="30316"/>
                </a:lnTo>
                <a:cubicBezTo>
                  <a:pt x="2356" y="30291"/>
                  <a:pt x="2382" y="30265"/>
                  <a:pt x="2408" y="30239"/>
                </a:cubicBezTo>
                <a:cubicBezTo>
                  <a:pt x="3073" y="29669"/>
                  <a:pt x="3896" y="29320"/>
                  <a:pt x="4593" y="28877"/>
                </a:cubicBezTo>
                <a:cubicBezTo>
                  <a:pt x="5068" y="28560"/>
                  <a:pt x="5511" y="28212"/>
                  <a:pt x="5955" y="27864"/>
                </a:cubicBezTo>
                <a:cubicBezTo>
                  <a:pt x="6493" y="27547"/>
                  <a:pt x="7031" y="27262"/>
                  <a:pt x="7506" y="26882"/>
                </a:cubicBezTo>
                <a:close/>
                <a:moveTo>
                  <a:pt x="39682" y="28814"/>
                </a:moveTo>
                <a:cubicBezTo>
                  <a:pt x="38890" y="29415"/>
                  <a:pt x="38035" y="29890"/>
                  <a:pt x="37275" y="30492"/>
                </a:cubicBezTo>
                <a:cubicBezTo>
                  <a:pt x="37275" y="30366"/>
                  <a:pt x="37275" y="30239"/>
                  <a:pt x="37275" y="30081"/>
                </a:cubicBezTo>
                <a:cubicBezTo>
                  <a:pt x="38099" y="29764"/>
                  <a:pt x="39112" y="29225"/>
                  <a:pt x="39682" y="28814"/>
                </a:cubicBezTo>
                <a:close/>
                <a:moveTo>
                  <a:pt x="23974" y="30366"/>
                </a:moveTo>
                <a:cubicBezTo>
                  <a:pt x="23974" y="30397"/>
                  <a:pt x="23974" y="30429"/>
                  <a:pt x="23974" y="30429"/>
                </a:cubicBezTo>
                <a:cubicBezTo>
                  <a:pt x="23943" y="30461"/>
                  <a:pt x="23911" y="30492"/>
                  <a:pt x="23848" y="30524"/>
                </a:cubicBezTo>
                <a:cubicBezTo>
                  <a:pt x="23879" y="30461"/>
                  <a:pt x="23943" y="30429"/>
                  <a:pt x="23974" y="30366"/>
                </a:cubicBezTo>
                <a:close/>
                <a:moveTo>
                  <a:pt x="4688" y="28655"/>
                </a:moveTo>
                <a:lnTo>
                  <a:pt x="4529" y="28782"/>
                </a:lnTo>
                <a:cubicBezTo>
                  <a:pt x="3674" y="29415"/>
                  <a:pt x="2661" y="29764"/>
                  <a:pt x="1901" y="30556"/>
                </a:cubicBezTo>
                <a:cubicBezTo>
                  <a:pt x="1933" y="30429"/>
                  <a:pt x="1964" y="30302"/>
                  <a:pt x="1996" y="30144"/>
                </a:cubicBezTo>
                <a:cubicBezTo>
                  <a:pt x="2946" y="29795"/>
                  <a:pt x="3833" y="29225"/>
                  <a:pt x="4688" y="28655"/>
                </a:cubicBezTo>
                <a:close/>
                <a:moveTo>
                  <a:pt x="25209" y="29922"/>
                </a:moveTo>
                <a:cubicBezTo>
                  <a:pt x="25083" y="30081"/>
                  <a:pt x="24893" y="30271"/>
                  <a:pt x="24893" y="30271"/>
                </a:cubicBezTo>
                <a:cubicBezTo>
                  <a:pt x="24766" y="30397"/>
                  <a:pt x="24639" y="30524"/>
                  <a:pt x="24513" y="30651"/>
                </a:cubicBezTo>
                <a:cubicBezTo>
                  <a:pt x="24513" y="30492"/>
                  <a:pt x="24481" y="30366"/>
                  <a:pt x="24481" y="30239"/>
                </a:cubicBezTo>
                <a:cubicBezTo>
                  <a:pt x="24513" y="30207"/>
                  <a:pt x="24544" y="30207"/>
                  <a:pt x="24576" y="30176"/>
                </a:cubicBezTo>
                <a:cubicBezTo>
                  <a:pt x="24608" y="30144"/>
                  <a:pt x="24671" y="30112"/>
                  <a:pt x="24703" y="30081"/>
                </a:cubicBezTo>
                <a:cubicBezTo>
                  <a:pt x="24861" y="30017"/>
                  <a:pt x="25051" y="29985"/>
                  <a:pt x="25209" y="29922"/>
                </a:cubicBezTo>
                <a:close/>
                <a:moveTo>
                  <a:pt x="40094" y="28655"/>
                </a:moveTo>
                <a:cubicBezTo>
                  <a:pt x="40379" y="28687"/>
                  <a:pt x="40664" y="28719"/>
                  <a:pt x="40949" y="28750"/>
                </a:cubicBezTo>
                <a:cubicBezTo>
                  <a:pt x="39650" y="29320"/>
                  <a:pt x="38542" y="30207"/>
                  <a:pt x="37244" y="30682"/>
                </a:cubicBezTo>
                <a:cubicBezTo>
                  <a:pt x="37750" y="30492"/>
                  <a:pt x="38320" y="29859"/>
                  <a:pt x="38795" y="29574"/>
                </a:cubicBezTo>
                <a:cubicBezTo>
                  <a:pt x="39239" y="29289"/>
                  <a:pt x="39682" y="28972"/>
                  <a:pt x="40094" y="28655"/>
                </a:cubicBezTo>
                <a:close/>
                <a:moveTo>
                  <a:pt x="6018" y="28560"/>
                </a:moveTo>
                <a:cubicBezTo>
                  <a:pt x="4593" y="29479"/>
                  <a:pt x="3104" y="30334"/>
                  <a:pt x="1774" y="31379"/>
                </a:cubicBezTo>
                <a:cubicBezTo>
                  <a:pt x="1806" y="31189"/>
                  <a:pt x="1838" y="30999"/>
                  <a:pt x="1869" y="30809"/>
                </a:cubicBezTo>
                <a:cubicBezTo>
                  <a:pt x="2756" y="30176"/>
                  <a:pt x="3706" y="29669"/>
                  <a:pt x="4688" y="29225"/>
                </a:cubicBezTo>
                <a:cubicBezTo>
                  <a:pt x="5131" y="29004"/>
                  <a:pt x="5575" y="28782"/>
                  <a:pt x="6018" y="28560"/>
                </a:cubicBezTo>
                <a:close/>
                <a:moveTo>
                  <a:pt x="7221" y="27927"/>
                </a:moveTo>
                <a:cubicBezTo>
                  <a:pt x="7158" y="28149"/>
                  <a:pt x="7095" y="28402"/>
                  <a:pt x="7063" y="28624"/>
                </a:cubicBezTo>
                <a:cubicBezTo>
                  <a:pt x="6240" y="29162"/>
                  <a:pt x="5353" y="29574"/>
                  <a:pt x="4498" y="30049"/>
                </a:cubicBezTo>
                <a:cubicBezTo>
                  <a:pt x="4023" y="30302"/>
                  <a:pt x="3548" y="30556"/>
                  <a:pt x="3073" y="30809"/>
                </a:cubicBezTo>
                <a:cubicBezTo>
                  <a:pt x="2788" y="30967"/>
                  <a:pt x="2503" y="31094"/>
                  <a:pt x="2218" y="31252"/>
                </a:cubicBezTo>
                <a:cubicBezTo>
                  <a:pt x="2006" y="31354"/>
                  <a:pt x="1920" y="31391"/>
                  <a:pt x="1907" y="31391"/>
                </a:cubicBezTo>
                <a:cubicBezTo>
                  <a:pt x="1875" y="31391"/>
                  <a:pt x="2277" y="31170"/>
                  <a:pt x="2344" y="31126"/>
                </a:cubicBezTo>
                <a:cubicBezTo>
                  <a:pt x="3928" y="30017"/>
                  <a:pt x="5638" y="29035"/>
                  <a:pt x="7221" y="27927"/>
                </a:cubicBezTo>
                <a:close/>
                <a:moveTo>
                  <a:pt x="28946" y="30651"/>
                </a:moveTo>
                <a:cubicBezTo>
                  <a:pt x="28661" y="30904"/>
                  <a:pt x="28376" y="31157"/>
                  <a:pt x="28060" y="31379"/>
                </a:cubicBezTo>
                <a:cubicBezTo>
                  <a:pt x="28030" y="31399"/>
                  <a:pt x="28001" y="31418"/>
                  <a:pt x="27971" y="31439"/>
                </a:cubicBezTo>
                <a:lnTo>
                  <a:pt x="27971" y="31439"/>
                </a:lnTo>
                <a:cubicBezTo>
                  <a:pt x="28294" y="31176"/>
                  <a:pt x="28631" y="30913"/>
                  <a:pt x="28946" y="30651"/>
                </a:cubicBezTo>
                <a:close/>
                <a:moveTo>
                  <a:pt x="40822" y="28941"/>
                </a:moveTo>
                <a:cubicBezTo>
                  <a:pt x="39618" y="29511"/>
                  <a:pt x="38383" y="30619"/>
                  <a:pt x="37180" y="31442"/>
                </a:cubicBezTo>
                <a:cubicBezTo>
                  <a:pt x="37212" y="31252"/>
                  <a:pt x="37212" y="31031"/>
                  <a:pt x="37244" y="30841"/>
                </a:cubicBezTo>
                <a:cubicBezTo>
                  <a:pt x="38510" y="30429"/>
                  <a:pt x="39618" y="29511"/>
                  <a:pt x="40822" y="28941"/>
                </a:cubicBezTo>
                <a:close/>
                <a:moveTo>
                  <a:pt x="27489" y="29352"/>
                </a:moveTo>
                <a:lnTo>
                  <a:pt x="27489" y="29352"/>
                </a:lnTo>
                <a:cubicBezTo>
                  <a:pt x="26476" y="30081"/>
                  <a:pt x="25463" y="30809"/>
                  <a:pt x="24481" y="31537"/>
                </a:cubicBezTo>
                <a:cubicBezTo>
                  <a:pt x="24481" y="31284"/>
                  <a:pt x="24481" y="31031"/>
                  <a:pt x="24481" y="30809"/>
                </a:cubicBezTo>
                <a:cubicBezTo>
                  <a:pt x="24829" y="30524"/>
                  <a:pt x="25114" y="30239"/>
                  <a:pt x="25368" y="29859"/>
                </a:cubicBezTo>
                <a:cubicBezTo>
                  <a:pt x="26064" y="29669"/>
                  <a:pt x="26793" y="29510"/>
                  <a:pt x="27489" y="29352"/>
                </a:cubicBezTo>
                <a:close/>
                <a:moveTo>
                  <a:pt x="23974" y="30587"/>
                </a:moveTo>
                <a:cubicBezTo>
                  <a:pt x="23974" y="30746"/>
                  <a:pt x="23974" y="30936"/>
                  <a:pt x="23974" y="31126"/>
                </a:cubicBezTo>
                <a:cubicBezTo>
                  <a:pt x="23753" y="31316"/>
                  <a:pt x="23531" y="31506"/>
                  <a:pt x="23278" y="31696"/>
                </a:cubicBezTo>
                <a:cubicBezTo>
                  <a:pt x="23373" y="31411"/>
                  <a:pt x="23531" y="31094"/>
                  <a:pt x="23689" y="30809"/>
                </a:cubicBezTo>
                <a:cubicBezTo>
                  <a:pt x="23784" y="30746"/>
                  <a:pt x="23879" y="30682"/>
                  <a:pt x="23974" y="30587"/>
                </a:cubicBezTo>
                <a:close/>
                <a:moveTo>
                  <a:pt x="41994" y="28845"/>
                </a:moveTo>
                <a:cubicBezTo>
                  <a:pt x="42247" y="28877"/>
                  <a:pt x="42469" y="28909"/>
                  <a:pt x="42722" y="28940"/>
                </a:cubicBezTo>
                <a:cubicBezTo>
                  <a:pt x="41962" y="29447"/>
                  <a:pt x="41076" y="29795"/>
                  <a:pt x="40252" y="30239"/>
                </a:cubicBezTo>
                <a:cubicBezTo>
                  <a:pt x="39429" y="30714"/>
                  <a:pt x="38637" y="31284"/>
                  <a:pt x="37814" y="31791"/>
                </a:cubicBezTo>
                <a:cubicBezTo>
                  <a:pt x="37814" y="31759"/>
                  <a:pt x="37845" y="31759"/>
                  <a:pt x="37845" y="31727"/>
                </a:cubicBezTo>
                <a:cubicBezTo>
                  <a:pt x="38384" y="31347"/>
                  <a:pt x="38890" y="30999"/>
                  <a:pt x="39429" y="30651"/>
                </a:cubicBezTo>
                <a:cubicBezTo>
                  <a:pt x="40284" y="30049"/>
                  <a:pt x="41202" y="29542"/>
                  <a:pt x="41994" y="28845"/>
                </a:cubicBezTo>
                <a:close/>
                <a:moveTo>
                  <a:pt x="41741" y="28909"/>
                </a:moveTo>
                <a:lnTo>
                  <a:pt x="41741" y="28909"/>
                </a:lnTo>
                <a:cubicBezTo>
                  <a:pt x="41044" y="29542"/>
                  <a:pt x="40157" y="30017"/>
                  <a:pt x="39365" y="30524"/>
                </a:cubicBezTo>
                <a:cubicBezTo>
                  <a:pt x="38574" y="31031"/>
                  <a:pt x="37877" y="31601"/>
                  <a:pt x="37117" y="32107"/>
                </a:cubicBezTo>
                <a:cubicBezTo>
                  <a:pt x="37149" y="31949"/>
                  <a:pt x="37149" y="31791"/>
                  <a:pt x="37180" y="31632"/>
                </a:cubicBezTo>
                <a:cubicBezTo>
                  <a:pt x="37191" y="31638"/>
                  <a:pt x="37202" y="31640"/>
                  <a:pt x="37213" y="31640"/>
                </a:cubicBezTo>
                <a:cubicBezTo>
                  <a:pt x="37266" y="31640"/>
                  <a:pt x="37323" y="31579"/>
                  <a:pt x="37402" y="31474"/>
                </a:cubicBezTo>
                <a:cubicBezTo>
                  <a:pt x="37972" y="31094"/>
                  <a:pt x="38574" y="30714"/>
                  <a:pt x="39144" y="30302"/>
                </a:cubicBezTo>
                <a:cubicBezTo>
                  <a:pt x="39587" y="30049"/>
                  <a:pt x="39999" y="29764"/>
                  <a:pt x="40442" y="29510"/>
                </a:cubicBezTo>
                <a:cubicBezTo>
                  <a:pt x="40822" y="29320"/>
                  <a:pt x="41456" y="29162"/>
                  <a:pt x="41741" y="28909"/>
                </a:cubicBezTo>
                <a:close/>
                <a:moveTo>
                  <a:pt x="45737" y="32144"/>
                </a:moveTo>
                <a:lnTo>
                  <a:pt x="45737" y="32144"/>
                </a:lnTo>
                <a:cubicBezTo>
                  <a:pt x="45728" y="32150"/>
                  <a:pt x="45719" y="32155"/>
                  <a:pt x="45710" y="32161"/>
                </a:cubicBezTo>
                <a:lnTo>
                  <a:pt x="45710" y="32161"/>
                </a:lnTo>
                <a:cubicBezTo>
                  <a:pt x="45719" y="32154"/>
                  <a:pt x="45728" y="32149"/>
                  <a:pt x="45737" y="32144"/>
                </a:cubicBezTo>
                <a:close/>
                <a:moveTo>
                  <a:pt x="27204" y="29700"/>
                </a:moveTo>
                <a:cubicBezTo>
                  <a:pt x="27204" y="29700"/>
                  <a:pt x="27204" y="29732"/>
                  <a:pt x="27204" y="29732"/>
                </a:cubicBezTo>
                <a:cubicBezTo>
                  <a:pt x="27078" y="29859"/>
                  <a:pt x="26951" y="29985"/>
                  <a:pt x="26824" y="30144"/>
                </a:cubicBezTo>
                <a:cubicBezTo>
                  <a:pt x="26064" y="30904"/>
                  <a:pt x="25241" y="31632"/>
                  <a:pt x="24386" y="32297"/>
                </a:cubicBezTo>
                <a:cubicBezTo>
                  <a:pt x="24418" y="32107"/>
                  <a:pt x="24449" y="31917"/>
                  <a:pt x="24449" y="31727"/>
                </a:cubicBezTo>
                <a:lnTo>
                  <a:pt x="24988" y="31347"/>
                </a:lnTo>
                <a:cubicBezTo>
                  <a:pt x="25526" y="30936"/>
                  <a:pt x="26064" y="30556"/>
                  <a:pt x="26603" y="30144"/>
                </a:cubicBezTo>
                <a:cubicBezTo>
                  <a:pt x="26793" y="30017"/>
                  <a:pt x="27014" y="29859"/>
                  <a:pt x="27204" y="29700"/>
                </a:cubicBezTo>
                <a:close/>
                <a:moveTo>
                  <a:pt x="6176" y="29289"/>
                </a:moveTo>
                <a:lnTo>
                  <a:pt x="6176" y="29289"/>
                </a:lnTo>
                <a:cubicBezTo>
                  <a:pt x="4656" y="30239"/>
                  <a:pt x="3041" y="31221"/>
                  <a:pt x="1648" y="32361"/>
                </a:cubicBezTo>
                <a:cubicBezTo>
                  <a:pt x="1679" y="32107"/>
                  <a:pt x="1711" y="31854"/>
                  <a:pt x="1743" y="31601"/>
                </a:cubicBezTo>
                <a:cubicBezTo>
                  <a:pt x="2724" y="31157"/>
                  <a:pt x="3643" y="30651"/>
                  <a:pt x="4561" y="30144"/>
                </a:cubicBezTo>
                <a:cubicBezTo>
                  <a:pt x="5004" y="29890"/>
                  <a:pt x="5479" y="29637"/>
                  <a:pt x="5923" y="29415"/>
                </a:cubicBezTo>
                <a:cubicBezTo>
                  <a:pt x="6018" y="29352"/>
                  <a:pt x="6081" y="29320"/>
                  <a:pt x="6176" y="29289"/>
                </a:cubicBezTo>
                <a:close/>
                <a:moveTo>
                  <a:pt x="7000" y="28877"/>
                </a:moveTo>
                <a:lnTo>
                  <a:pt x="7000" y="28877"/>
                </a:lnTo>
                <a:cubicBezTo>
                  <a:pt x="6968" y="29130"/>
                  <a:pt x="6905" y="29384"/>
                  <a:pt x="6873" y="29637"/>
                </a:cubicBezTo>
                <a:cubicBezTo>
                  <a:pt x="6050" y="30049"/>
                  <a:pt x="5258" y="30461"/>
                  <a:pt x="4434" y="30904"/>
                </a:cubicBezTo>
                <a:cubicBezTo>
                  <a:pt x="3991" y="31157"/>
                  <a:pt x="3516" y="31347"/>
                  <a:pt x="3073" y="31601"/>
                </a:cubicBezTo>
                <a:cubicBezTo>
                  <a:pt x="2851" y="31727"/>
                  <a:pt x="2661" y="31886"/>
                  <a:pt x="2471" y="32012"/>
                </a:cubicBezTo>
                <a:cubicBezTo>
                  <a:pt x="2323" y="32097"/>
                  <a:pt x="1908" y="32364"/>
                  <a:pt x="1863" y="32364"/>
                </a:cubicBezTo>
                <a:cubicBezTo>
                  <a:pt x="1841" y="32364"/>
                  <a:pt x="1911" y="32297"/>
                  <a:pt x="2154" y="32107"/>
                </a:cubicBezTo>
                <a:cubicBezTo>
                  <a:pt x="3104" y="31411"/>
                  <a:pt x="4118" y="30872"/>
                  <a:pt x="5068" y="30176"/>
                </a:cubicBezTo>
                <a:cubicBezTo>
                  <a:pt x="5670" y="29732"/>
                  <a:pt x="6430" y="29384"/>
                  <a:pt x="7000" y="28877"/>
                </a:cubicBezTo>
                <a:close/>
                <a:moveTo>
                  <a:pt x="24006" y="31221"/>
                </a:moveTo>
                <a:cubicBezTo>
                  <a:pt x="24006" y="31442"/>
                  <a:pt x="23974" y="31664"/>
                  <a:pt x="23974" y="31917"/>
                </a:cubicBezTo>
                <a:cubicBezTo>
                  <a:pt x="23658" y="32139"/>
                  <a:pt x="23373" y="32361"/>
                  <a:pt x="23056" y="32582"/>
                </a:cubicBezTo>
                <a:cubicBezTo>
                  <a:pt x="23119" y="32266"/>
                  <a:pt x="23214" y="31917"/>
                  <a:pt x="23246" y="31759"/>
                </a:cubicBezTo>
                <a:cubicBezTo>
                  <a:pt x="23404" y="31632"/>
                  <a:pt x="23594" y="31506"/>
                  <a:pt x="23753" y="31379"/>
                </a:cubicBezTo>
                <a:cubicBezTo>
                  <a:pt x="23816" y="31316"/>
                  <a:pt x="23911" y="31284"/>
                  <a:pt x="24006" y="31221"/>
                </a:cubicBezTo>
                <a:close/>
                <a:moveTo>
                  <a:pt x="29073" y="29067"/>
                </a:moveTo>
                <a:lnTo>
                  <a:pt x="29073" y="29067"/>
                </a:lnTo>
                <a:cubicBezTo>
                  <a:pt x="27553" y="30334"/>
                  <a:pt x="25938" y="31474"/>
                  <a:pt x="24323" y="32646"/>
                </a:cubicBezTo>
                <a:cubicBezTo>
                  <a:pt x="24354" y="32582"/>
                  <a:pt x="24354" y="32519"/>
                  <a:pt x="24354" y="32456"/>
                </a:cubicBezTo>
                <a:cubicBezTo>
                  <a:pt x="25558" y="31537"/>
                  <a:pt x="26698" y="30556"/>
                  <a:pt x="27680" y="29384"/>
                </a:cubicBezTo>
                <a:cubicBezTo>
                  <a:pt x="27680" y="29352"/>
                  <a:pt x="27680" y="29352"/>
                  <a:pt x="27680" y="29320"/>
                </a:cubicBezTo>
                <a:cubicBezTo>
                  <a:pt x="28155" y="29225"/>
                  <a:pt x="28598" y="29130"/>
                  <a:pt x="29073" y="29067"/>
                </a:cubicBezTo>
                <a:close/>
                <a:moveTo>
                  <a:pt x="6873" y="29795"/>
                </a:moveTo>
                <a:cubicBezTo>
                  <a:pt x="6810" y="30049"/>
                  <a:pt x="6778" y="30302"/>
                  <a:pt x="6746" y="30556"/>
                </a:cubicBezTo>
                <a:cubicBezTo>
                  <a:pt x="5765" y="30904"/>
                  <a:pt x="4878" y="31442"/>
                  <a:pt x="3896" y="31791"/>
                </a:cubicBezTo>
                <a:cubicBezTo>
                  <a:pt x="3104" y="32044"/>
                  <a:pt x="2313" y="32297"/>
                  <a:pt x="1584" y="32772"/>
                </a:cubicBezTo>
                <a:cubicBezTo>
                  <a:pt x="1616" y="32677"/>
                  <a:pt x="1616" y="32582"/>
                  <a:pt x="1616" y="32487"/>
                </a:cubicBezTo>
                <a:lnTo>
                  <a:pt x="1679" y="32487"/>
                </a:lnTo>
                <a:cubicBezTo>
                  <a:pt x="2471" y="32329"/>
                  <a:pt x="3168" y="31696"/>
                  <a:pt x="3928" y="31316"/>
                </a:cubicBezTo>
                <a:cubicBezTo>
                  <a:pt x="4909" y="30809"/>
                  <a:pt x="5860" y="30271"/>
                  <a:pt x="6873" y="29795"/>
                </a:cubicBezTo>
                <a:close/>
                <a:moveTo>
                  <a:pt x="41994" y="29510"/>
                </a:moveTo>
                <a:cubicBezTo>
                  <a:pt x="41962" y="29542"/>
                  <a:pt x="41962" y="29542"/>
                  <a:pt x="41931" y="29574"/>
                </a:cubicBezTo>
                <a:cubicBezTo>
                  <a:pt x="41677" y="29732"/>
                  <a:pt x="41424" y="29890"/>
                  <a:pt x="41171" y="30049"/>
                </a:cubicBezTo>
                <a:cubicBezTo>
                  <a:pt x="40632" y="30397"/>
                  <a:pt x="40094" y="30714"/>
                  <a:pt x="39587" y="31094"/>
                </a:cubicBezTo>
                <a:cubicBezTo>
                  <a:pt x="38764" y="31696"/>
                  <a:pt x="37845" y="32139"/>
                  <a:pt x="37054" y="32772"/>
                </a:cubicBezTo>
                <a:cubicBezTo>
                  <a:pt x="37054" y="32614"/>
                  <a:pt x="37085" y="32487"/>
                  <a:pt x="37085" y="32329"/>
                </a:cubicBezTo>
                <a:cubicBezTo>
                  <a:pt x="38035" y="31822"/>
                  <a:pt x="38922" y="31221"/>
                  <a:pt x="39840" y="30651"/>
                </a:cubicBezTo>
                <a:cubicBezTo>
                  <a:pt x="40505" y="30239"/>
                  <a:pt x="41266" y="29890"/>
                  <a:pt x="41994" y="29510"/>
                </a:cubicBezTo>
                <a:close/>
                <a:moveTo>
                  <a:pt x="42944" y="28972"/>
                </a:moveTo>
                <a:cubicBezTo>
                  <a:pt x="43197" y="29004"/>
                  <a:pt x="43482" y="29035"/>
                  <a:pt x="43736" y="29099"/>
                </a:cubicBezTo>
                <a:cubicBezTo>
                  <a:pt x="43324" y="29320"/>
                  <a:pt x="42944" y="29605"/>
                  <a:pt x="42532" y="29859"/>
                </a:cubicBezTo>
                <a:cubicBezTo>
                  <a:pt x="41962" y="30239"/>
                  <a:pt x="41266" y="30429"/>
                  <a:pt x="40664" y="30777"/>
                </a:cubicBezTo>
                <a:cubicBezTo>
                  <a:pt x="39492" y="31442"/>
                  <a:pt x="38415" y="32234"/>
                  <a:pt x="37212" y="32836"/>
                </a:cubicBezTo>
                <a:cubicBezTo>
                  <a:pt x="37117" y="32867"/>
                  <a:pt x="37085" y="32899"/>
                  <a:pt x="37022" y="32931"/>
                </a:cubicBezTo>
                <a:cubicBezTo>
                  <a:pt x="37022" y="32899"/>
                  <a:pt x="37022" y="32899"/>
                  <a:pt x="37022" y="32899"/>
                </a:cubicBezTo>
                <a:cubicBezTo>
                  <a:pt x="37244" y="32741"/>
                  <a:pt x="38035" y="32234"/>
                  <a:pt x="38162" y="32171"/>
                </a:cubicBezTo>
                <a:cubicBezTo>
                  <a:pt x="38764" y="31791"/>
                  <a:pt x="39334" y="31442"/>
                  <a:pt x="39904" y="31031"/>
                </a:cubicBezTo>
                <a:cubicBezTo>
                  <a:pt x="40917" y="30302"/>
                  <a:pt x="41994" y="29764"/>
                  <a:pt x="42944" y="28972"/>
                </a:cubicBezTo>
                <a:close/>
                <a:moveTo>
                  <a:pt x="32544" y="15682"/>
                </a:moveTo>
                <a:cubicBezTo>
                  <a:pt x="33926" y="15682"/>
                  <a:pt x="35247" y="15994"/>
                  <a:pt x="36610" y="16431"/>
                </a:cubicBezTo>
                <a:cubicBezTo>
                  <a:pt x="38130" y="16938"/>
                  <a:pt x="39682" y="17476"/>
                  <a:pt x="41076" y="18268"/>
                </a:cubicBezTo>
                <a:cubicBezTo>
                  <a:pt x="41994" y="18933"/>
                  <a:pt x="42881" y="19661"/>
                  <a:pt x="43704" y="20390"/>
                </a:cubicBezTo>
                <a:cubicBezTo>
                  <a:pt x="43957" y="20675"/>
                  <a:pt x="44179" y="20992"/>
                  <a:pt x="44369" y="21308"/>
                </a:cubicBezTo>
                <a:cubicBezTo>
                  <a:pt x="44432" y="21372"/>
                  <a:pt x="44464" y="21435"/>
                  <a:pt x="44527" y="21435"/>
                </a:cubicBezTo>
                <a:cubicBezTo>
                  <a:pt x="45668" y="24000"/>
                  <a:pt x="46238" y="26692"/>
                  <a:pt x="46554" y="29447"/>
                </a:cubicBezTo>
                <a:cubicBezTo>
                  <a:pt x="44369" y="28402"/>
                  <a:pt x="41962" y="28022"/>
                  <a:pt x="39619" y="27389"/>
                </a:cubicBezTo>
                <a:cubicBezTo>
                  <a:pt x="38273" y="27024"/>
                  <a:pt x="36895" y="26874"/>
                  <a:pt x="35514" y="26874"/>
                </a:cubicBezTo>
                <a:cubicBezTo>
                  <a:pt x="34132" y="26874"/>
                  <a:pt x="32747" y="27024"/>
                  <a:pt x="31385" y="27262"/>
                </a:cubicBezTo>
                <a:cubicBezTo>
                  <a:pt x="29200" y="27642"/>
                  <a:pt x="26983" y="28180"/>
                  <a:pt x="24798" y="28909"/>
                </a:cubicBezTo>
                <a:cubicBezTo>
                  <a:pt x="24829" y="28687"/>
                  <a:pt x="24734" y="28465"/>
                  <a:pt x="24449" y="28402"/>
                </a:cubicBezTo>
                <a:cubicBezTo>
                  <a:pt x="24395" y="28391"/>
                  <a:pt x="24341" y="28386"/>
                  <a:pt x="24287" y="28386"/>
                </a:cubicBezTo>
                <a:cubicBezTo>
                  <a:pt x="24028" y="28386"/>
                  <a:pt x="23783" y="28509"/>
                  <a:pt x="23626" y="28719"/>
                </a:cubicBezTo>
                <a:cubicBezTo>
                  <a:pt x="23499" y="28909"/>
                  <a:pt x="23468" y="29162"/>
                  <a:pt x="23468" y="29415"/>
                </a:cubicBezTo>
                <a:cubicBezTo>
                  <a:pt x="21092" y="30334"/>
                  <a:pt x="18844" y="31537"/>
                  <a:pt x="16849" y="33089"/>
                </a:cubicBezTo>
                <a:cubicBezTo>
                  <a:pt x="17134" y="29859"/>
                  <a:pt x="18400" y="26565"/>
                  <a:pt x="19667" y="23620"/>
                </a:cubicBezTo>
                <a:cubicBezTo>
                  <a:pt x="20269" y="22258"/>
                  <a:pt x="21029" y="21023"/>
                  <a:pt x="22106" y="19978"/>
                </a:cubicBezTo>
                <a:cubicBezTo>
                  <a:pt x="23278" y="18838"/>
                  <a:pt x="24798" y="17983"/>
                  <a:pt x="26254" y="17286"/>
                </a:cubicBezTo>
                <a:cubicBezTo>
                  <a:pt x="27363" y="16748"/>
                  <a:pt x="28535" y="16336"/>
                  <a:pt x="29706" y="16051"/>
                </a:cubicBezTo>
                <a:lnTo>
                  <a:pt x="29706" y="16051"/>
                </a:lnTo>
                <a:cubicBezTo>
                  <a:pt x="29497" y="17486"/>
                  <a:pt x="28836" y="20390"/>
                  <a:pt x="30122" y="20390"/>
                </a:cubicBezTo>
                <a:cubicBezTo>
                  <a:pt x="30198" y="20390"/>
                  <a:pt x="30281" y="20379"/>
                  <a:pt x="30371" y="20358"/>
                </a:cubicBezTo>
                <a:cubicBezTo>
                  <a:pt x="31036" y="20200"/>
                  <a:pt x="31258" y="19535"/>
                  <a:pt x="31258" y="18711"/>
                </a:cubicBezTo>
                <a:cubicBezTo>
                  <a:pt x="31638" y="19548"/>
                  <a:pt x="32161" y="20243"/>
                  <a:pt x="32858" y="20243"/>
                </a:cubicBezTo>
                <a:cubicBezTo>
                  <a:pt x="33031" y="20243"/>
                  <a:pt x="33216" y="20200"/>
                  <a:pt x="33412" y="20105"/>
                </a:cubicBezTo>
                <a:cubicBezTo>
                  <a:pt x="34457" y="19598"/>
                  <a:pt x="34235" y="18395"/>
                  <a:pt x="33602" y="17635"/>
                </a:cubicBezTo>
                <a:cubicBezTo>
                  <a:pt x="33000" y="16906"/>
                  <a:pt x="32208" y="16241"/>
                  <a:pt x="31353" y="15766"/>
                </a:cubicBezTo>
                <a:cubicBezTo>
                  <a:pt x="31416" y="15766"/>
                  <a:pt x="31511" y="15766"/>
                  <a:pt x="31575" y="15734"/>
                </a:cubicBezTo>
                <a:cubicBezTo>
                  <a:pt x="31902" y="15699"/>
                  <a:pt x="32225" y="15682"/>
                  <a:pt x="32544" y="15682"/>
                </a:cubicBezTo>
                <a:close/>
                <a:moveTo>
                  <a:pt x="28408" y="29764"/>
                </a:moveTo>
                <a:lnTo>
                  <a:pt x="28408" y="29764"/>
                </a:lnTo>
                <a:cubicBezTo>
                  <a:pt x="27109" y="31031"/>
                  <a:pt x="25621" y="32107"/>
                  <a:pt x="24133" y="33184"/>
                </a:cubicBezTo>
                <a:cubicBezTo>
                  <a:pt x="24196" y="33057"/>
                  <a:pt x="24228" y="32931"/>
                  <a:pt x="24291" y="32804"/>
                </a:cubicBezTo>
                <a:cubicBezTo>
                  <a:pt x="24988" y="32297"/>
                  <a:pt x="25716" y="31791"/>
                  <a:pt x="26413" y="31252"/>
                </a:cubicBezTo>
                <a:cubicBezTo>
                  <a:pt x="26951" y="30872"/>
                  <a:pt x="27489" y="30492"/>
                  <a:pt x="28028" y="30081"/>
                </a:cubicBezTo>
                <a:cubicBezTo>
                  <a:pt x="28155" y="29985"/>
                  <a:pt x="28281" y="29859"/>
                  <a:pt x="28408" y="29764"/>
                </a:cubicBezTo>
                <a:close/>
                <a:moveTo>
                  <a:pt x="23943" y="32107"/>
                </a:moveTo>
                <a:lnTo>
                  <a:pt x="23943" y="32107"/>
                </a:lnTo>
                <a:cubicBezTo>
                  <a:pt x="23911" y="32329"/>
                  <a:pt x="23848" y="32582"/>
                  <a:pt x="23784" y="32772"/>
                </a:cubicBezTo>
                <a:cubicBezTo>
                  <a:pt x="23531" y="32931"/>
                  <a:pt x="23309" y="33121"/>
                  <a:pt x="23087" y="33279"/>
                </a:cubicBezTo>
                <a:cubicBezTo>
                  <a:pt x="23024" y="33184"/>
                  <a:pt x="22992" y="32994"/>
                  <a:pt x="23024" y="32772"/>
                </a:cubicBezTo>
                <a:cubicBezTo>
                  <a:pt x="23341" y="32551"/>
                  <a:pt x="23626" y="32329"/>
                  <a:pt x="23943" y="32107"/>
                </a:cubicBezTo>
                <a:close/>
                <a:moveTo>
                  <a:pt x="6651" y="31632"/>
                </a:moveTo>
                <a:lnTo>
                  <a:pt x="6651" y="31632"/>
                </a:lnTo>
                <a:cubicBezTo>
                  <a:pt x="6620" y="31791"/>
                  <a:pt x="6620" y="31917"/>
                  <a:pt x="6620" y="32076"/>
                </a:cubicBezTo>
                <a:lnTo>
                  <a:pt x="6588" y="32076"/>
                </a:lnTo>
                <a:cubicBezTo>
                  <a:pt x="5670" y="32297"/>
                  <a:pt x="4783" y="32614"/>
                  <a:pt x="3928" y="32962"/>
                </a:cubicBezTo>
                <a:cubicBezTo>
                  <a:pt x="3674" y="33057"/>
                  <a:pt x="3389" y="33184"/>
                  <a:pt x="3136" y="33311"/>
                </a:cubicBezTo>
                <a:cubicBezTo>
                  <a:pt x="3579" y="33089"/>
                  <a:pt x="4054" y="32867"/>
                  <a:pt x="4498" y="32677"/>
                </a:cubicBezTo>
                <a:cubicBezTo>
                  <a:pt x="5258" y="32392"/>
                  <a:pt x="5986" y="32107"/>
                  <a:pt x="6651" y="31632"/>
                </a:cubicBezTo>
                <a:close/>
                <a:moveTo>
                  <a:pt x="23626" y="33026"/>
                </a:moveTo>
                <a:lnTo>
                  <a:pt x="23626" y="33026"/>
                </a:lnTo>
                <a:cubicBezTo>
                  <a:pt x="23563" y="33121"/>
                  <a:pt x="23499" y="33216"/>
                  <a:pt x="23373" y="33279"/>
                </a:cubicBezTo>
                <a:cubicBezTo>
                  <a:pt x="23309" y="33311"/>
                  <a:pt x="23246" y="33342"/>
                  <a:pt x="23214" y="33342"/>
                </a:cubicBezTo>
                <a:cubicBezTo>
                  <a:pt x="23341" y="33247"/>
                  <a:pt x="23499" y="33121"/>
                  <a:pt x="23626" y="33026"/>
                </a:cubicBezTo>
                <a:close/>
                <a:moveTo>
                  <a:pt x="6746" y="30746"/>
                </a:moveTo>
                <a:cubicBezTo>
                  <a:pt x="6715" y="30999"/>
                  <a:pt x="6683" y="31252"/>
                  <a:pt x="6651" y="31474"/>
                </a:cubicBezTo>
                <a:cubicBezTo>
                  <a:pt x="6651" y="31506"/>
                  <a:pt x="6651" y="31506"/>
                  <a:pt x="6620" y="31506"/>
                </a:cubicBezTo>
                <a:cubicBezTo>
                  <a:pt x="5701" y="31981"/>
                  <a:pt x="4624" y="32171"/>
                  <a:pt x="3643" y="32551"/>
                </a:cubicBezTo>
                <a:cubicBezTo>
                  <a:pt x="3263" y="32677"/>
                  <a:pt x="2851" y="32867"/>
                  <a:pt x="2471" y="33057"/>
                </a:cubicBezTo>
                <a:cubicBezTo>
                  <a:pt x="2281" y="33152"/>
                  <a:pt x="2091" y="33247"/>
                  <a:pt x="1901" y="33342"/>
                </a:cubicBezTo>
                <a:cubicBezTo>
                  <a:pt x="1687" y="33454"/>
                  <a:pt x="1607" y="33495"/>
                  <a:pt x="1604" y="33495"/>
                </a:cubicBezTo>
                <a:cubicBezTo>
                  <a:pt x="1596" y="33495"/>
                  <a:pt x="2033" y="33260"/>
                  <a:pt x="2123" y="33216"/>
                </a:cubicBezTo>
                <a:cubicBezTo>
                  <a:pt x="3548" y="32234"/>
                  <a:pt x="5384" y="31886"/>
                  <a:pt x="6746" y="30746"/>
                </a:cubicBezTo>
                <a:close/>
                <a:moveTo>
                  <a:pt x="6493" y="30809"/>
                </a:moveTo>
                <a:lnTo>
                  <a:pt x="6493" y="30809"/>
                </a:lnTo>
                <a:cubicBezTo>
                  <a:pt x="6303" y="30872"/>
                  <a:pt x="6113" y="31031"/>
                  <a:pt x="5923" y="31157"/>
                </a:cubicBezTo>
                <a:cubicBezTo>
                  <a:pt x="4529" y="32044"/>
                  <a:pt x="2851" y="32456"/>
                  <a:pt x="1521" y="33501"/>
                </a:cubicBezTo>
                <a:cubicBezTo>
                  <a:pt x="1553" y="33279"/>
                  <a:pt x="1553" y="33089"/>
                  <a:pt x="1584" y="32899"/>
                </a:cubicBezTo>
                <a:lnTo>
                  <a:pt x="1616" y="32899"/>
                </a:lnTo>
                <a:cubicBezTo>
                  <a:pt x="2503" y="32329"/>
                  <a:pt x="3484" y="32076"/>
                  <a:pt x="4434" y="31727"/>
                </a:cubicBezTo>
                <a:cubicBezTo>
                  <a:pt x="4846" y="31569"/>
                  <a:pt x="5226" y="31347"/>
                  <a:pt x="5606" y="31189"/>
                </a:cubicBezTo>
                <a:cubicBezTo>
                  <a:pt x="5891" y="31031"/>
                  <a:pt x="6208" y="30904"/>
                  <a:pt x="6493" y="30809"/>
                </a:cubicBezTo>
                <a:close/>
                <a:moveTo>
                  <a:pt x="43538" y="29361"/>
                </a:moveTo>
                <a:lnTo>
                  <a:pt x="43538" y="29361"/>
                </a:lnTo>
                <a:cubicBezTo>
                  <a:pt x="41371" y="30718"/>
                  <a:pt x="39089" y="32050"/>
                  <a:pt x="36959" y="33532"/>
                </a:cubicBezTo>
                <a:cubicBezTo>
                  <a:pt x="36990" y="33374"/>
                  <a:pt x="36990" y="33216"/>
                  <a:pt x="37022" y="33057"/>
                </a:cubicBezTo>
                <a:cubicBezTo>
                  <a:pt x="38130" y="32551"/>
                  <a:pt x="39144" y="31854"/>
                  <a:pt x="40220" y="31189"/>
                </a:cubicBezTo>
                <a:cubicBezTo>
                  <a:pt x="41275" y="30526"/>
                  <a:pt x="42445" y="30035"/>
                  <a:pt x="43538" y="29361"/>
                </a:cubicBezTo>
                <a:close/>
                <a:moveTo>
                  <a:pt x="43926" y="29130"/>
                </a:moveTo>
                <a:cubicBezTo>
                  <a:pt x="44211" y="29194"/>
                  <a:pt x="44496" y="29289"/>
                  <a:pt x="44781" y="29352"/>
                </a:cubicBezTo>
                <a:cubicBezTo>
                  <a:pt x="43736" y="30144"/>
                  <a:pt x="42437" y="30587"/>
                  <a:pt x="41266" y="31221"/>
                </a:cubicBezTo>
                <a:cubicBezTo>
                  <a:pt x="39999" y="31886"/>
                  <a:pt x="38795" y="32646"/>
                  <a:pt x="37497" y="33311"/>
                </a:cubicBezTo>
                <a:cubicBezTo>
                  <a:pt x="37449" y="33334"/>
                  <a:pt x="37153" y="33536"/>
                  <a:pt x="37047" y="33609"/>
                </a:cubicBezTo>
                <a:lnTo>
                  <a:pt x="37047" y="33609"/>
                </a:lnTo>
                <a:cubicBezTo>
                  <a:pt x="37387" y="33363"/>
                  <a:pt x="37728" y="33146"/>
                  <a:pt x="38099" y="32899"/>
                </a:cubicBezTo>
                <a:cubicBezTo>
                  <a:pt x="38732" y="32487"/>
                  <a:pt x="39334" y="32012"/>
                  <a:pt x="39967" y="31632"/>
                </a:cubicBezTo>
                <a:cubicBezTo>
                  <a:pt x="41297" y="30809"/>
                  <a:pt x="42659" y="30112"/>
                  <a:pt x="43894" y="29162"/>
                </a:cubicBezTo>
                <a:cubicBezTo>
                  <a:pt x="43926" y="29162"/>
                  <a:pt x="43926" y="29130"/>
                  <a:pt x="43926" y="29130"/>
                </a:cubicBezTo>
                <a:close/>
                <a:moveTo>
                  <a:pt x="17070" y="33564"/>
                </a:moveTo>
                <a:cubicBezTo>
                  <a:pt x="16975" y="33659"/>
                  <a:pt x="16849" y="33786"/>
                  <a:pt x="16754" y="33881"/>
                </a:cubicBezTo>
                <a:cubicBezTo>
                  <a:pt x="16754" y="33849"/>
                  <a:pt x="16754" y="33849"/>
                  <a:pt x="16754" y="33817"/>
                </a:cubicBezTo>
                <a:cubicBezTo>
                  <a:pt x="16849" y="33722"/>
                  <a:pt x="16975" y="33659"/>
                  <a:pt x="17070" y="33564"/>
                </a:cubicBezTo>
                <a:close/>
                <a:moveTo>
                  <a:pt x="6303" y="31727"/>
                </a:moveTo>
                <a:cubicBezTo>
                  <a:pt x="5606" y="32202"/>
                  <a:pt x="4751" y="32456"/>
                  <a:pt x="3959" y="32804"/>
                </a:cubicBezTo>
                <a:cubicBezTo>
                  <a:pt x="3231" y="33089"/>
                  <a:pt x="2503" y="33469"/>
                  <a:pt x="1806" y="33881"/>
                </a:cubicBezTo>
                <a:cubicBezTo>
                  <a:pt x="1711" y="33881"/>
                  <a:pt x="1679" y="33912"/>
                  <a:pt x="1648" y="33944"/>
                </a:cubicBezTo>
                <a:cubicBezTo>
                  <a:pt x="1616" y="34007"/>
                  <a:pt x="1553" y="34007"/>
                  <a:pt x="1489" y="34039"/>
                </a:cubicBezTo>
                <a:cubicBezTo>
                  <a:pt x="1489" y="34039"/>
                  <a:pt x="1489" y="34007"/>
                  <a:pt x="1489" y="33976"/>
                </a:cubicBezTo>
                <a:cubicBezTo>
                  <a:pt x="1489" y="33881"/>
                  <a:pt x="1521" y="33786"/>
                  <a:pt x="1521" y="33691"/>
                </a:cubicBezTo>
                <a:cubicBezTo>
                  <a:pt x="2408" y="33216"/>
                  <a:pt x="3294" y="32804"/>
                  <a:pt x="4276" y="32456"/>
                </a:cubicBezTo>
                <a:cubicBezTo>
                  <a:pt x="4909" y="32234"/>
                  <a:pt x="5796" y="32044"/>
                  <a:pt x="6303" y="31727"/>
                </a:cubicBezTo>
                <a:close/>
                <a:moveTo>
                  <a:pt x="6588" y="32202"/>
                </a:moveTo>
                <a:cubicBezTo>
                  <a:pt x="6588" y="32456"/>
                  <a:pt x="6556" y="32677"/>
                  <a:pt x="6556" y="32931"/>
                </a:cubicBezTo>
                <a:cubicBezTo>
                  <a:pt x="6493" y="32962"/>
                  <a:pt x="6430" y="32994"/>
                  <a:pt x="6366" y="33026"/>
                </a:cubicBezTo>
                <a:cubicBezTo>
                  <a:pt x="6358" y="33018"/>
                  <a:pt x="6346" y="33014"/>
                  <a:pt x="6330" y="33014"/>
                </a:cubicBezTo>
                <a:cubicBezTo>
                  <a:pt x="6281" y="33014"/>
                  <a:pt x="6192" y="33049"/>
                  <a:pt x="6050" y="33121"/>
                </a:cubicBezTo>
                <a:cubicBezTo>
                  <a:pt x="5860" y="33216"/>
                  <a:pt x="5670" y="33279"/>
                  <a:pt x="5479" y="33342"/>
                </a:cubicBezTo>
                <a:cubicBezTo>
                  <a:pt x="4973" y="33532"/>
                  <a:pt x="4466" y="33691"/>
                  <a:pt x="3959" y="33881"/>
                </a:cubicBezTo>
                <a:cubicBezTo>
                  <a:pt x="3217" y="34148"/>
                  <a:pt x="2475" y="34415"/>
                  <a:pt x="1758" y="34761"/>
                </a:cubicBezTo>
                <a:lnTo>
                  <a:pt x="1758" y="34761"/>
                </a:lnTo>
                <a:cubicBezTo>
                  <a:pt x="3389" y="33959"/>
                  <a:pt x="5019" y="33125"/>
                  <a:pt x="6588" y="32202"/>
                </a:cubicBezTo>
                <a:close/>
                <a:moveTo>
                  <a:pt x="18495" y="33089"/>
                </a:moveTo>
                <a:lnTo>
                  <a:pt x="18495" y="33089"/>
                </a:lnTo>
                <a:cubicBezTo>
                  <a:pt x="17862" y="33627"/>
                  <a:pt x="17229" y="34166"/>
                  <a:pt x="16690" y="34799"/>
                </a:cubicBezTo>
                <a:cubicBezTo>
                  <a:pt x="16690" y="34767"/>
                  <a:pt x="16690" y="34704"/>
                  <a:pt x="16690" y="34672"/>
                </a:cubicBezTo>
                <a:cubicBezTo>
                  <a:pt x="16690" y="34672"/>
                  <a:pt x="16722" y="34672"/>
                  <a:pt x="16722" y="34641"/>
                </a:cubicBezTo>
                <a:cubicBezTo>
                  <a:pt x="17260" y="34071"/>
                  <a:pt x="17862" y="33564"/>
                  <a:pt x="18495" y="33089"/>
                </a:cubicBezTo>
                <a:close/>
                <a:moveTo>
                  <a:pt x="6239" y="32266"/>
                </a:moveTo>
                <a:cubicBezTo>
                  <a:pt x="6206" y="32298"/>
                  <a:pt x="6112" y="32329"/>
                  <a:pt x="6018" y="32392"/>
                </a:cubicBezTo>
                <a:cubicBezTo>
                  <a:pt x="4561" y="33247"/>
                  <a:pt x="2819" y="33849"/>
                  <a:pt x="1458" y="34894"/>
                </a:cubicBezTo>
                <a:cubicBezTo>
                  <a:pt x="1489" y="34672"/>
                  <a:pt x="1489" y="34451"/>
                  <a:pt x="1489" y="34229"/>
                </a:cubicBezTo>
                <a:cubicBezTo>
                  <a:pt x="2408" y="33786"/>
                  <a:pt x="3326" y="33342"/>
                  <a:pt x="4244" y="32962"/>
                </a:cubicBezTo>
                <a:cubicBezTo>
                  <a:pt x="4656" y="32804"/>
                  <a:pt x="5036" y="32677"/>
                  <a:pt x="5416" y="32551"/>
                </a:cubicBezTo>
                <a:cubicBezTo>
                  <a:pt x="5638" y="32487"/>
                  <a:pt x="5828" y="32424"/>
                  <a:pt x="6018" y="32361"/>
                </a:cubicBezTo>
                <a:cubicBezTo>
                  <a:pt x="6112" y="32329"/>
                  <a:pt x="6206" y="32298"/>
                  <a:pt x="6239" y="32266"/>
                </a:cubicBezTo>
                <a:close/>
                <a:moveTo>
                  <a:pt x="44907" y="29415"/>
                </a:moveTo>
                <a:cubicBezTo>
                  <a:pt x="44971" y="29447"/>
                  <a:pt x="45034" y="29479"/>
                  <a:pt x="45129" y="29510"/>
                </a:cubicBezTo>
                <a:cubicBezTo>
                  <a:pt x="44591" y="29795"/>
                  <a:pt x="44147" y="30176"/>
                  <a:pt x="43609" y="30429"/>
                </a:cubicBezTo>
                <a:cubicBezTo>
                  <a:pt x="42817" y="30777"/>
                  <a:pt x="42057" y="31221"/>
                  <a:pt x="41329" y="31664"/>
                </a:cubicBezTo>
                <a:cubicBezTo>
                  <a:pt x="39904" y="32487"/>
                  <a:pt x="38447" y="33247"/>
                  <a:pt x="36959" y="34007"/>
                </a:cubicBezTo>
                <a:cubicBezTo>
                  <a:pt x="36908" y="34033"/>
                  <a:pt x="36939" y="34120"/>
                  <a:pt x="36986" y="34120"/>
                </a:cubicBezTo>
                <a:cubicBezTo>
                  <a:pt x="36997" y="34120"/>
                  <a:pt x="37010" y="34115"/>
                  <a:pt x="37022" y="34102"/>
                </a:cubicBezTo>
                <a:cubicBezTo>
                  <a:pt x="38510" y="33374"/>
                  <a:pt x="39967" y="32614"/>
                  <a:pt x="41392" y="31791"/>
                </a:cubicBezTo>
                <a:cubicBezTo>
                  <a:pt x="42057" y="31411"/>
                  <a:pt x="42691" y="31031"/>
                  <a:pt x="43387" y="30682"/>
                </a:cubicBezTo>
                <a:cubicBezTo>
                  <a:pt x="43736" y="30492"/>
                  <a:pt x="44147" y="30334"/>
                  <a:pt x="44496" y="30112"/>
                </a:cubicBezTo>
                <a:cubicBezTo>
                  <a:pt x="44749" y="29954"/>
                  <a:pt x="45002" y="29732"/>
                  <a:pt x="45288" y="29574"/>
                </a:cubicBezTo>
                <a:cubicBezTo>
                  <a:pt x="45541" y="29700"/>
                  <a:pt x="45826" y="29827"/>
                  <a:pt x="46079" y="30017"/>
                </a:cubicBezTo>
                <a:cubicBezTo>
                  <a:pt x="43071" y="31664"/>
                  <a:pt x="39904" y="32962"/>
                  <a:pt x="36895" y="34641"/>
                </a:cubicBezTo>
                <a:cubicBezTo>
                  <a:pt x="36839" y="34669"/>
                  <a:pt x="36883" y="34773"/>
                  <a:pt x="36938" y="34773"/>
                </a:cubicBezTo>
                <a:cubicBezTo>
                  <a:pt x="36945" y="34773"/>
                  <a:pt x="36952" y="34771"/>
                  <a:pt x="36959" y="34767"/>
                </a:cubicBezTo>
                <a:cubicBezTo>
                  <a:pt x="39967" y="33057"/>
                  <a:pt x="43197" y="31759"/>
                  <a:pt x="46206" y="30112"/>
                </a:cubicBezTo>
                <a:cubicBezTo>
                  <a:pt x="46269" y="30144"/>
                  <a:pt x="46333" y="30207"/>
                  <a:pt x="46396" y="30271"/>
                </a:cubicBezTo>
                <a:cubicBezTo>
                  <a:pt x="44781" y="31062"/>
                  <a:pt x="43229" y="31949"/>
                  <a:pt x="41582" y="32677"/>
                </a:cubicBezTo>
                <a:cubicBezTo>
                  <a:pt x="39935" y="33374"/>
                  <a:pt x="38320" y="34102"/>
                  <a:pt x="36800" y="35053"/>
                </a:cubicBezTo>
                <a:cubicBezTo>
                  <a:pt x="36832" y="34894"/>
                  <a:pt x="36832" y="34704"/>
                  <a:pt x="36864" y="34546"/>
                </a:cubicBezTo>
                <a:cubicBezTo>
                  <a:pt x="38162" y="33691"/>
                  <a:pt x="39619" y="33057"/>
                  <a:pt x="41012" y="32392"/>
                </a:cubicBezTo>
                <a:cubicBezTo>
                  <a:pt x="42596" y="31601"/>
                  <a:pt x="44179" y="30777"/>
                  <a:pt x="45763" y="29985"/>
                </a:cubicBezTo>
                <a:cubicBezTo>
                  <a:pt x="45847" y="29957"/>
                  <a:pt x="45781" y="29854"/>
                  <a:pt x="45721" y="29854"/>
                </a:cubicBezTo>
                <a:cubicBezTo>
                  <a:pt x="45713" y="29854"/>
                  <a:pt x="45706" y="29855"/>
                  <a:pt x="45699" y="29859"/>
                </a:cubicBezTo>
                <a:cubicBezTo>
                  <a:pt x="44116" y="30651"/>
                  <a:pt x="42532" y="31506"/>
                  <a:pt x="40949" y="32266"/>
                </a:cubicBezTo>
                <a:cubicBezTo>
                  <a:pt x="39587" y="32962"/>
                  <a:pt x="38162" y="33564"/>
                  <a:pt x="36864" y="34387"/>
                </a:cubicBezTo>
                <a:cubicBezTo>
                  <a:pt x="36895" y="34166"/>
                  <a:pt x="36927" y="33944"/>
                  <a:pt x="36927" y="33722"/>
                </a:cubicBezTo>
                <a:cubicBezTo>
                  <a:pt x="38257" y="33121"/>
                  <a:pt x="39524" y="32329"/>
                  <a:pt x="40791" y="31632"/>
                </a:cubicBezTo>
                <a:cubicBezTo>
                  <a:pt x="42121" y="30872"/>
                  <a:pt x="43641" y="30366"/>
                  <a:pt x="44876" y="29447"/>
                </a:cubicBezTo>
                <a:cubicBezTo>
                  <a:pt x="44907" y="29447"/>
                  <a:pt x="44907" y="29447"/>
                  <a:pt x="44907" y="29415"/>
                </a:cubicBezTo>
                <a:close/>
                <a:moveTo>
                  <a:pt x="20681" y="31822"/>
                </a:moveTo>
                <a:cubicBezTo>
                  <a:pt x="19319" y="32994"/>
                  <a:pt x="17894" y="34071"/>
                  <a:pt x="16659" y="35401"/>
                </a:cubicBezTo>
                <a:cubicBezTo>
                  <a:pt x="16659" y="35274"/>
                  <a:pt x="16690" y="35148"/>
                  <a:pt x="16690" y="35021"/>
                </a:cubicBezTo>
                <a:cubicBezTo>
                  <a:pt x="17387" y="34166"/>
                  <a:pt x="18242" y="33437"/>
                  <a:pt x="19129" y="32772"/>
                </a:cubicBezTo>
                <a:cubicBezTo>
                  <a:pt x="19287" y="32646"/>
                  <a:pt x="19446" y="32519"/>
                  <a:pt x="19604" y="32392"/>
                </a:cubicBezTo>
                <a:cubicBezTo>
                  <a:pt x="19952" y="32202"/>
                  <a:pt x="20301" y="31981"/>
                  <a:pt x="20681" y="31822"/>
                </a:cubicBezTo>
                <a:close/>
                <a:moveTo>
                  <a:pt x="46523" y="30366"/>
                </a:moveTo>
                <a:lnTo>
                  <a:pt x="46649" y="30492"/>
                </a:lnTo>
                <a:cubicBezTo>
                  <a:pt x="46681" y="30556"/>
                  <a:pt x="46681" y="30619"/>
                  <a:pt x="46681" y="30682"/>
                </a:cubicBezTo>
                <a:lnTo>
                  <a:pt x="46618" y="30682"/>
                </a:lnTo>
                <a:cubicBezTo>
                  <a:pt x="45034" y="31537"/>
                  <a:pt x="43387" y="32361"/>
                  <a:pt x="41709" y="33121"/>
                </a:cubicBezTo>
                <a:cubicBezTo>
                  <a:pt x="40791" y="33532"/>
                  <a:pt x="39872" y="33944"/>
                  <a:pt x="38954" y="34356"/>
                </a:cubicBezTo>
                <a:cubicBezTo>
                  <a:pt x="38194" y="34704"/>
                  <a:pt x="37497" y="35148"/>
                  <a:pt x="36769" y="35496"/>
                </a:cubicBezTo>
                <a:cubicBezTo>
                  <a:pt x="36769" y="35401"/>
                  <a:pt x="36769" y="35338"/>
                  <a:pt x="36800" y="35243"/>
                </a:cubicBezTo>
                <a:cubicBezTo>
                  <a:pt x="38320" y="34261"/>
                  <a:pt x="39967" y="33532"/>
                  <a:pt x="41646" y="32804"/>
                </a:cubicBezTo>
                <a:cubicBezTo>
                  <a:pt x="43324" y="32076"/>
                  <a:pt x="44876" y="31157"/>
                  <a:pt x="46523" y="30366"/>
                </a:cubicBezTo>
                <a:close/>
                <a:moveTo>
                  <a:pt x="21662" y="31316"/>
                </a:moveTo>
                <a:lnTo>
                  <a:pt x="21662" y="31316"/>
                </a:lnTo>
                <a:cubicBezTo>
                  <a:pt x="21251" y="31664"/>
                  <a:pt x="20871" y="31981"/>
                  <a:pt x="20491" y="32297"/>
                </a:cubicBezTo>
                <a:cubicBezTo>
                  <a:pt x="19382" y="33152"/>
                  <a:pt x="18242" y="34007"/>
                  <a:pt x="17260" y="35021"/>
                </a:cubicBezTo>
                <a:cubicBezTo>
                  <a:pt x="17070" y="35211"/>
                  <a:pt x="16880" y="35401"/>
                  <a:pt x="16659" y="35559"/>
                </a:cubicBezTo>
                <a:cubicBezTo>
                  <a:pt x="16849" y="35369"/>
                  <a:pt x="17039" y="35148"/>
                  <a:pt x="17229" y="34958"/>
                </a:cubicBezTo>
                <a:cubicBezTo>
                  <a:pt x="17704" y="34419"/>
                  <a:pt x="18274" y="33976"/>
                  <a:pt x="18812" y="33501"/>
                </a:cubicBezTo>
                <a:cubicBezTo>
                  <a:pt x="19572" y="32867"/>
                  <a:pt x="20332" y="32266"/>
                  <a:pt x="21061" y="31601"/>
                </a:cubicBezTo>
                <a:lnTo>
                  <a:pt x="21662" y="31316"/>
                </a:lnTo>
                <a:close/>
                <a:moveTo>
                  <a:pt x="6556" y="33057"/>
                </a:moveTo>
                <a:lnTo>
                  <a:pt x="6556" y="33057"/>
                </a:lnTo>
                <a:cubicBezTo>
                  <a:pt x="6525" y="33342"/>
                  <a:pt x="6525" y="33596"/>
                  <a:pt x="6525" y="33849"/>
                </a:cubicBezTo>
                <a:cubicBezTo>
                  <a:pt x="6303" y="33881"/>
                  <a:pt x="6081" y="33976"/>
                  <a:pt x="5891" y="34039"/>
                </a:cubicBezTo>
                <a:cubicBezTo>
                  <a:pt x="5796" y="34071"/>
                  <a:pt x="5733" y="34071"/>
                  <a:pt x="5670" y="34102"/>
                </a:cubicBezTo>
                <a:cubicBezTo>
                  <a:pt x="5289" y="34229"/>
                  <a:pt x="4878" y="34356"/>
                  <a:pt x="4498" y="34514"/>
                </a:cubicBezTo>
                <a:cubicBezTo>
                  <a:pt x="3738" y="34767"/>
                  <a:pt x="3009" y="35053"/>
                  <a:pt x="2281" y="35401"/>
                </a:cubicBezTo>
                <a:cubicBezTo>
                  <a:pt x="1901" y="35591"/>
                  <a:pt x="1746" y="35658"/>
                  <a:pt x="1717" y="35658"/>
                </a:cubicBezTo>
                <a:cubicBezTo>
                  <a:pt x="1658" y="35658"/>
                  <a:pt x="2101" y="35390"/>
                  <a:pt x="2249" y="35306"/>
                </a:cubicBezTo>
                <a:cubicBezTo>
                  <a:pt x="2693" y="35053"/>
                  <a:pt x="3136" y="34831"/>
                  <a:pt x="3548" y="34577"/>
                </a:cubicBezTo>
                <a:cubicBezTo>
                  <a:pt x="4371" y="34071"/>
                  <a:pt x="5226" y="33659"/>
                  <a:pt x="6113" y="33247"/>
                </a:cubicBezTo>
                <a:lnTo>
                  <a:pt x="6145" y="33247"/>
                </a:lnTo>
                <a:lnTo>
                  <a:pt x="6556" y="33057"/>
                </a:lnTo>
                <a:close/>
                <a:moveTo>
                  <a:pt x="4941" y="33691"/>
                </a:moveTo>
                <a:cubicBezTo>
                  <a:pt x="4624" y="33849"/>
                  <a:pt x="4339" y="33976"/>
                  <a:pt x="4023" y="34166"/>
                </a:cubicBezTo>
                <a:cubicBezTo>
                  <a:pt x="3168" y="34641"/>
                  <a:pt x="2249" y="35084"/>
                  <a:pt x="1458" y="35686"/>
                </a:cubicBezTo>
                <a:cubicBezTo>
                  <a:pt x="1458" y="35464"/>
                  <a:pt x="1458" y="35274"/>
                  <a:pt x="1458" y="35084"/>
                </a:cubicBezTo>
                <a:cubicBezTo>
                  <a:pt x="2566" y="34482"/>
                  <a:pt x="3738" y="34102"/>
                  <a:pt x="4941" y="33691"/>
                </a:cubicBezTo>
                <a:close/>
                <a:moveTo>
                  <a:pt x="6398" y="35148"/>
                </a:moveTo>
                <a:lnTo>
                  <a:pt x="6398" y="35148"/>
                </a:lnTo>
                <a:cubicBezTo>
                  <a:pt x="6366" y="35274"/>
                  <a:pt x="6366" y="35369"/>
                  <a:pt x="6335" y="35496"/>
                </a:cubicBezTo>
                <a:cubicBezTo>
                  <a:pt x="6018" y="35559"/>
                  <a:pt x="5701" y="35654"/>
                  <a:pt x="5416" y="35749"/>
                </a:cubicBezTo>
                <a:cubicBezTo>
                  <a:pt x="5765" y="35591"/>
                  <a:pt x="6081" y="35401"/>
                  <a:pt x="6398" y="35148"/>
                </a:cubicBezTo>
                <a:close/>
                <a:moveTo>
                  <a:pt x="6493" y="33976"/>
                </a:moveTo>
                <a:cubicBezTo>
                  <a:pt x="6493" y="34039"/>
                  <a:pt x="6493" y="34071"/>
                  <a:pt x="6493" y="34134"/>
                </a:cubicBezTo>
                <a:cubicBezTo>
                  <a:pt x="6493" y="34197"/>
                  <a:pt x="6493" y="34292"/>
                  <a:pt x="6461" y="34356"/>
                </a:cubicBezTo>
                <a:cubicBezTo>
                  <a:pt x="5986" y="34546"/>
                  <a:pt x="5543" y="34767"/>
                  <a:pt x="5099" y="34989"/>
                </a:cubicBezTo>
                <a:cubicBezTo>
                  <a:pt x="4593" y="35211"/>
                  <a:pt x="4086" y="35369"/>
                  <a:pt x="3611" y="35559"/>
                </a:cubicBezTo>
                <a:cubicBezTo>
                  <a:pt x="3421" y="35654"/>
                  <a:pt x="3231" y="35718"/>
                  <a:pt x="3041" y="35781"/>
                </a:cubicBezTo>
                <a:cubicBezTo>
                  <a:pt x="3294" y="35654"/>
                  <a:pt x="3548" y="35528"/>
                  <a:pt x="3801" y="35401"/>
                </a:cubicBezTo>
                <a:cubicBezTo>
                  <a:pt x="4498" y="34958"/>
                  <a:pt x="5163" y="34482"/>
                  <a:pt x="5891" y="34166"/>
                </a:cubicBezTo>
                <a:cubicBezTo>
                  <a:pt x="6113" y="34102"/>
                  <a:pt x="6303" y="34039"/>
                  <a:pt x="6493" y="33976"/>
                </a:cubicBezTo>
                <a:close/>
                <a:moveTo>
                  <a:pt x="23685" y="6947"/>
                </a:moveTo>
                <a:cubicBezTo>
                  <a:pt x="24077" y="6947"/>
                  <a:pt x="24469" y="6963"/>
                  <a:pt x="24861" y="6994"/>
                </a:cubicBezTo>
                <a:cubicBezTo>
                  <a:pt x="24903" y="6994"/>
                  <a:pt x="24945" y="7008"/>
                  <a:pt x="24978" y="7008"/>
                </a:cubicBezTo>
                <a:cubicBezTo>
                  <a:pt x="24995" y="7008"/>
                  <a:pt x="25009" y="7004"/>
                  <a:pt x="25019" y="6994"/>
                </a:cubicBezTo>
                <a:cubicBezTo>
                  <a:pt x="27426" y="7184"/>
                  <a:pt x="29770" y="7912"/>
                  <a:pt x="31955" y="8957"/>
                </a:cubicBezTo>
                <a:cubicBezTo>
                  <a:pt x="30910" y="9211"/>
                  <a:pt x="29865" y="9432"/>
                  <a:pt x="28756" y="9559"/>
                </a:cubicBezTo>
                <a:cubicBezTo>
                  <a:pt x="27331" y="9686"/>
                  <a:pt x="25906" y="9749"/>
                  <a:pt x="24481" y="9939"/>
                </a:cubicBezTo>
                <a:cubicBezTo>
                  <a:pt x="22327" y="10224"/>
                  <a:pt x="20269" y="10952"/>
                  <a:pt x="18432" y="12124"/>
                </a:cubicBezTo>
                <a:cubicBezTo>
                  <a:pt x="14664" y="14563"/>
                  <a:pt x="12542" y="18711"/>
                  <a:pt x="12890" y="23177"/>
                </a:cubicBezTo>
                <a:cubicBezTo>
                  <a:pt x="13080" y="25710"/>
                  <a:pt x="13840" y="28085"/>
                  <a:pt x="13903" y="30619"/>
                </a:cubicBezTo>
                <a:cubicBezTo>
                  <a:pt x="13935" y="31949"/>
                  <a:pt x="13682" y="33247"/>
                  <a:pt x="13555" y="34546"/>
                </a:cubicBezTo>
                <a:cubicBezTo>
                  <a:pt x="13523" y="35021"/>
                  <a:pt x="13492" y="35496"/>
                  <a:pt x="13460" y="35971"/>
                </a:cubicBezTo>
                <a:cubicBezTo>
                  <a:pt x="13415" y="35949"/>
                  <a:pt x="13371" y="35926"/>
                  <a:pt x="13326" y="35926"/>
                </a:cubicBezTo>
                <a:cubicBezTo>
                  <a:pt x="13307" y="35926"/>
                  <a:pt x="13289" y="35930"/>
                  <a:pt x="13270" y="35939"/>
                </a:cubicBezTo>
                <a:cubicBezTo>
                  <a:pt x="12950" y="36029"/>
                  <a:pt x="12637" y="36071"/>
                  <a:pt x="12332" y="36071"/>
                </a:cubicBezTo>
                <a:cubicBezTo>
                  <a:pt x="10704" y="36071"/>
                  <a:pt x="9320" y="34878"/>
                  <a:pt x="8520" y="33437"/>
                </a:cubicBezTo>
                <a:cubicBezTo>
                  <a:pt x="8520" y="32772"/>
                  <a:pt x="8520" y="32107"/>
                  <a:pt x="8520" y="31442"/>
                </a:cubicBezTo>
                <a:cubicBezTo>
                  <a:pt x="8330" y="26439"/>
                  <a:pt x="7348" y="21498"/>
                  <a:pt x="9248" y="16685"/>
                </a:cubicBezTo>
                <a:cubicBezTo>
                  <a:pt x="11053" y="12061"/>
                  <a:pt x="15297" y="8704"/>
                  <a:pt x="20016" y="7437"/>
                </a:cubicBezTo>
                <a:cubicBezTo>
                  <a:pt x="21239" y="7101"/>
                  <a:pt x="22462" y="6947"/>
                  <a:pt x="23685" y="6947"/>
                </a:cubicBezTo>
                <a:close/>
                <a:moveTo>
                  <a:pt x="46412" y="30874"/>
                </a:moveTo>
                <a:cubicBezTo>
                  <a:pt x="46426" y="30874"/>
                  <a:pt x="46331" y="30949"/>
                  <a:pt x="46048" y="31157"/>
                </a:cubicBezTo>
                <a:cubicBezTo>
                  <a:pt x="44622" y="32171"/>
                  <a:pt x="42881" y="32867"/>
                  <a:pt x="41329" y="33627"/>
                </a:cubicBezTo>
                <a:cubicBezTo>
                  <a:pt x="39745" y="34387"/>
                  <a:pt x="38162" y="35179"/>
                  <a:pt x="36705" y="36193"/>
                </a:cubicBezTo>
                <a:cubicBezTo>
                  <a:pt x="36737" y="36003"/>
                  <a:pt x="36737" y="35844"/>
                  <a:pt x="36769" y="35654"/>
                </a:cubicBezTo>
                <a:cubicBezTo>
                  <a:pt x="37529" y="35306"/>
                  <a:pt x="38225" y="34831"/>
                  <a:pt x="39017" y="34482"/>
                </a:cubicBezTo>
                <a:cubicBezTo>
                  <a:pt x="39935" y="34039"/>
                  <a:pt x="40854" y="33659"/>
                  <a:pt x="41772" y="33247"/>
                </a:cubicBezTo>
                <a:cubicBezTo>
                  <a:pt x="42691" y="32836"/>
                  <a:pt x="43546" y="32361"/>
                  <a:pt x="44432" y="31949"/>
                </a:cubicBezTo>
                <a:cubicBezTo>
                  <a:pt x="44812" y="31759"/>
                  <a:pt x="45193" y="31569"/>
                  <a:pt x="45573" y="31379"/>
                </a:cubicBezTo>
                <a:cubicBezTo>
                  <a:pt x="45750" y="31290"/>
                  <a:pt x="46380" y="30874"/>
                  <a:pt x="46412" y="30874"/>
                </a:cubicBezTo>
                <a:close/>
                <a:moveTo>
                  <a:pt x="46713" y="30809"/>
                </a:moveTo>
                <a:cubicBezTo>
                  <a:pt x="46713" y="31031"/>
                  <a:pt x="46744" y="31284"/>
                  <a:pt x="46744" y="31506"/>
                </a:cubicBezTo>
                <a:cubicBezTo>
                  <a:pt x="46744" y="31506"/>
                  <a:pt x="46730" y="31492"/>
                  <a:pt x="46711" y="31492"/>
                </a:cubicBezTo>
                <a:cubicBezTo>
                  <a:pt x="46702" y="31492"/>
                  <a:pt x="46692" y="31495"/>
                  <a:pt x="46681" y="31506"/>
                </a:cubicBezTo>
                <a:cubicBezTo>
                  <a:pt x="45066" y="32424"/>
                  <a:pt x="43261" y="33121"/>
                  <a:pt x="41582" y="33976"/>
                </a:cubicBezTo>
                <a:cubicBezTo>
                  <a:pt x="40695" y="34419"/>
                  <a:pt x="39777" y="34863"/>
                  <a:pt x="38859" y="35306"/>
                </a:cubicBezTo>
                <a:cubicBezTo>
                  <a:pt x="38384" y="35559"/>
                  <a:pt x="37877" y="35781"/>
                  <a:pt x="37370" y="36003"/>
                </a:cubicBezTo>
                <a:cubicBezTo>
                  <a:pt x="36928" y="36195"/>
                  <a:pt x="36758" y="36266"/>
                  <a:pt x="36740" y="36266"/>
                </a:cubicBezTo>
                <a:cubicBezTo>
                  <a:pt x="36709" y="36266"/>
                  <a:pt x="37169" y="36039"/>
                  <a:pt x="37434" y="35876"/>
                </a:cubicBezTo>
                <a:cubicBezTo>
                  <a:pt x="38954" y="34863"/>
                  <a:pt x="40632" y="34102"/>
                  <a:pt x="42279" y="33311"/>
                </a:cubicBezTo>
                <a:cubicBezTo>
                  <a:pt x="43736" y="32582"/>
                  <a:pt x="45478" y="31917"/>
                  <a:pt x="46713" y="30809"/>
                </a:cubicBezTo>
                <a:close/>
                <a:moveTo>
                  <a:pt x="22929" y="30746"/>
                </a:moveTo>
                <a:lnTo>
                  <a:pt x="22929" y="30746"/>
                </a:lnTo>
                <a:cubicBezTo>
                  <a:pt x="21821" y="31917"/>
                  <a:pt x="20522" y="32867"/>
                  <a:pt x="19287" y="33912"/>
                </a:cubicBezTo>
                <a:cubicBezTo>
                  <a:pt x="18717" y="34419"/>
                  <a:pt x="18147" y="34958"/>
                  <a:pt x="17577" y="35496"/>
                </a:cubicBezTo>
                <a:cubicBezTo>
                  <a:pt x="17260" y="35813"/>
                  <a:pt x="16944" y="36098"/>
                  <a:pt x="16627" y="36414"/>
                </a:cubicBezTo>
                <a:cubicBezTo>
                  <a:pt x="16627" y="36193"/>
                  <a:pt x="16659" y="35939"/>
                  <a:pt x="16659" y="35718"/>
                </a:cubicBezTo>
                <a:cubicBezTo>
                  <a:pt x="17039" y="35433"/>
                  <a:pt x="17355" y="35084"/>
                  <a:pt x="17704" y="34736"/>
                </a:cubicBezTo>
                <a:cubicBezTo>
                  <a:pt x="18369" y="34102"/>
                  <a:pt x="19097" y="33532"/>
                  <a:pt x="19857" y="32962"/>
                </a:cubicBezTo>
                <a:cubicBezTo>
                  <a:pt x="20427" y="32519"/>
                  <a:pt x="20997" y="32076"/>
                  <a:pt x="21599" y="31601"/>
                </a:cubicBezTo>
                <a:cubicBezTo>
                  <a:pt x="21852" y="31411"/>
                  <a:pt x="22074" y="31221"/>
                  <a:pt x="22327" y="31031"/>
                </a:cubicBezTo>
                <a:cubicBezTo>
                  <a:pt x="22486" y="30967"/>
                  <a:pt x="22612" y="30904"/>
                  <a:pt x="22739" y="30841"/>
                </a:cubicBezTo>
                <a:cubicBezTo>
                  <a:pt x="22802" y="30809"/>
                  <a:pt x="22866" y="30777"/>
                  <a:pt x="22929" y="30746"/>
                </a:cubicBezTo>
                <a:close/>
                <a:moveTo>
                  <a:pt x="5068" y="34451"/>
                </a:moveTo>
                <a:lnTo>
                  <a:pt x="5068" y="34451"/>
                </a:lnTo>
                <a:cubicBezTo>
                  <a:pt x="4751" y="34609"/>
                  <a:pt x="4466" y="34799"/>
                  <a:pt x="4181" y="34989"/>
                </a:cubicBezTo>
                <a:cubicBezTo>
                  <a:pt x="3421" y="35496"/>
                  <a:pt x="2566" y="35844"/>
                  <a:pt x="1743" y="36288"/>
                </a:cubicBezTo>
                <a:cubicBezTo>
                  <a:pt x="1648" y="36319"/>
                  <a:pt x="1584" y="36351"/>
                  <a:pt x="1553" y="36414"/>
                </a:cubicBezTo>
                <a:cubicBezTo>
                  <a:pt x="1521" y="36414"/>
                  <a:pt x="1489" y="36446"/>
                  <a:pt x="1458" y="36446"/>
                </a:cubicBezTo>
                <a:cubicBezTo>
                  <a:pt x="1458" y="36256"/>
                  <a:pt x="1458" y="36034"/>
                  <a:pt x="1458" y="35813"/>
                </a:cubicBezTo>
                <a:lnTo>
                  <a:pt x="1489" y="35813"/>
                </a:lnTo>
                <a:cubicBezTo>
                  <a:pt x="2344" y="35623"/>
                  <a:pt x="3136" y="35148"/>
                  <a:pt x="3959" y="34831"/>
                </a:cubicBezTo>
                <a:cubicBezTo>
                  <a:pt x="4339" y="34704"/>
                  <a:pt x="4688" y="34577"/>
                  <a:pt x="5068" y="34451"/>
                </a:cubicBezTo>
                <a:close/>
                <a:moveTo>
                  <a:pt x="46776" y="31601"/>
                </a:moveTo>
                <a:cubicBezTo>
                  <a:pt x="46776" y="31822"/>
                  <a:pt x="46808" y="32012"/>
                  <a:pt x="46808" y="32234"/>
                </a:cubicBezTo>
                <a:cubicBezTo>
                  <a:pt x="46428" y="32424"/>
                  <a:pt x="46016" y="32646"/>
                  <a:pt x="45636" y="32836"/>
                </a:cubicBezTo>
                <a:cubicBezTo>
                  <a:pt x="44242" y="33501"/>
                  <a:pt x="42786" y="34071"/>
                  <a:pt x="41392" y="34704"/>
                </a:cubicBezTo>
                <a:cubicBezTo>
                  <a:pt x="40505" y="35116"/>
                  <a:pt x="39619" y="35528"/>
                  <a:pt x="38732" y="35971"/>
                </a:cubicBezTo>
                <a:cubicBezTo>
                  <a:pt x="38384" y="36193"/>
                  <a:pt x="38004" y="36383"/>
                  <a:pt x="37655" y="36604"/>
                </a:cubicBezTo>
                <a:cubicBezTo>
                  <a:pt x="37592" y="36636"/>
                  <a:pt x="37529" y="36636"/>
                  <a:pt x="37465" y="36668"/>
                </a:cubicBezTo>
                <a:cubicBezTo>
                  <a:pt x="38890" y="35749"/>
                  <a:pt x="40284" y="34863"/>
                  <a:pt x="41867" y="34166"/>
                </a:cubicBezTo>
                <a:cubicBezTo>
                  <a:pt x="43546" y="33406"/>
                  <a:pt x="45256" y="32709"/>
                  <a:pt x="46744" y="31601"/>
                </a:cubicBezTo>
                <a:close/>
                <a:moveTo>
                  <a:pt x="23214" y="30651"/>
                </a:moveTo>
                <a:lnTo>
                  <a:pt x="23214" y="30651"/>
                </a:lnTo>
                <a:cubicBezTo>
                  <a:pt x="23087" y="30841"/>
                  <a:pt x="22961" y="31094"/>
                  <a:pt x="22866" y="31316"/>
                </a:cubicBezTo>
                <a:cubicBezTo>
                  <a:pt x="22359" y="31727"/>
                  <a:pt x="21884" y="32139"/>
                  <a:pt x="21377" y="32519"/>
                </a:cubicBezTo>
                <a:cubicBezTo>
                  <a:pt x="19921" y="33722"/>
                  <a:pt x="18464" y="34926"/>
                  <a:pt x="17102" y="36256"/>
                </a:cubicBezTo>
                <a:cubicBezTo>
                  <a:pt x="17007" y="36319"/>
                  <a:pt x="16785" y="36541"/>
                  <a:pt x="16627" y="36699"/>
                </a:cubicBezTo>
                <a:cubicBezTo>
                  <a:pt x="16627" y="36668"/>
                  <a:pt x="16627" y="36636"/>
                  <a:pt x="16627" y="36604"/>
                </a:cubicBezTo>
                <a:lnTo>
                  <a:pt x="16690" y="36509"/>
                </a:lnTo>
                <a:cubicBezTo>
                  <a:pt x="16975" y="36193"/>
                  <a:pt x="17355" y="35908"/>
                  <a:pt x="17672" y="35591"/>
                </a:cubicBezTo>
                <a:cubicBezTo>
                  <a:pt x="18305" y="34989"/>
                  <a:pt x="18939" y="34387"/>
                  <a:pt x="19636" y="33817"/>
                </a:cubicBezTo>
                <a:cubicBezTo>
                  <a:pt x="20839" y="32772"/>
                  <a:pt x="22106" y="31791"/>
                  <a:pt x="23214" y="30651"/>
                </a:cubicBezTo>
                <a:close/>
                <a:moveTo>
                  <a:pt x="6461" y="34514"/>
                </a:moveTo>
                <a:cubicBezTo>
                  <a:pt x="6461" y="34672"/>
                  <a:pt x="6461" y="34799"/>
                  <a:pt x="6430" y="34958"/>
                </a:cubicBezTo>
                <a:cubicBezTo>
                  <a:pt x="5638" y="35274"/>
                  <a:pt x="4878" y="35654"/>
                  <a:pt x="4054" y="35971"/>
                </a:cubicBezTo>
                <a:cubicBezTo>
                  <a:pt x="3358" y="36256"/>
                  <a:pt x="2408" y="36573"/>
                  <a:pt x="1774" y="36984"/>
                </a:cubicBezTo>
                <a:cubicBezTo>
                  <a:pt x="2471" y="36509"/>
                  <a:pt x="3263" y="36224"/>
                  <a:pt x="3959" y="35813"/>
                </a:cubicBezTo>
                <a:cubicBezTo>
                  <a:pt x="4308" y="35623"/>
                  <a:pt x="4656" y="35401"/>
                  <a:pt x="5004" y="35211"/>
                </a:cubicBezTo>
                <a:cubicBezTo>
                  <a:pt x="5068" y="35148"/>
                  <a:pt x="5131" y="35116"/>
                  <a:pt x="5226" y="35084"/>
                </a:cubicBezTo>
                <a:cubicBezTo>
                  <a:pt x="5448" y="34989"/>
                  <a:pt x="5701" y="34863"/>
                  <a:pt x="5955" y="34767"/>
                </a:cubicBezTo>
                <a:cubicBezTo>
                  <a:pt x="6208" y="34736"/>
                  <a:pt x="6335" y="34672"/>
                  <a:pt x="6303" y="34609"/>
                </a:cubicBezTo>
                <a:cubicBezTo>
                  <a:pt x="6366" y="34577"/>
                  <a:pt x="6430" y="34546"/>
                  <a:pt x="6461" y="34514"/>
                </a:cubicBezTo>
                <a:close/>
                <a:moveTo>
                  <a:pt x="4371" y="35401"/>
                </a:moveTo>
                <a:lnTo>
                  <a:pt x="4371" y="35401"/>
                </a:lnTo>
                <a:cubicBezTo>
                  <a:pt x="4308" y="35464"/>
                  <a:pt x="4244" y="35496"/>
                  <a:pt x="4149" y="35559"/>
                </a:cubicBezTo>
                <a:cubicBezTo>
                  <a:pt x="3263" y="36066"/>
                  <a:pt x="2313" y="36478"/>
                  <a:pt x="1458" y="37048"/>
                </a:cubicBezTo>
                <a:lnTo>
                  <a:pt x="1458" y="36636"/>
                </a:lnTo>
                <a:cubicBezTo>
                  <a:pt x="2408" y="36161"/>
                  <a:pt x="3389" y="35781"/>
                  <a:pt x="4371" y="35401"/>
                </a:cubicBezTo>
                <a:close/>
                <a:moveTo>
                  <a:pt x="45681" y="32179"/>
                </a:moveTo>
                <a:lnTo>
                  <a:pt x="45681" y="32179"/>
                </a:lnTo>
                <a:cubicBezTo>
                  <a:pt x="44380" y="32995"/>
                  <a:pt x="42935" y="33550"/>
                  <a:pt x="41519" y="34166"/>
                </a:cubicBezTo>
                <a:cubicBezTo>
                  <a:pt x="39777" y="34926"/>
                  <a:pt x="38257" y="36034"/>
                  <a:pt x="36642" y="37048"/>
                </a:cubicBezTo>
                <a:cubicBezTo>
                  <a:pt x="36674" y="36826"/>
                  <a:pt x="36674" y="36636"/>
                  <a:pt x="36705" y="36414"/>
                </a:cubicBezTo>
                <a:cubicBezTo>
                  <a:pt x="38384" y="35718"/>
                  <a:pt x="40030" y="34894"/>
                  <a:pt x="41646" y="34071"/>
                </a:cubicBezTo>
                <a:cubicBezTo>
                  <a:pt x="42532" y="33627"/>
                  <a:pt x="43387" y="33216"/>
                  <a:pt x="44274" y="32804"/>
                </a:cubicBezTo>
                <a:cubicBezTo>
                  <a:pt x="44743" y="32585"/>
                  <a:pt x="45212" y="32397"/>
                  <a:pt x="45681" y="32179"/>
                </a:cubicBezTo>
                <a:close/>
                <a:moveTo>
                  <a:pt x="22739" y="31569"/>
                </a:moveTo>
                <a:lnTo>
                  <a:pt x="22739" y="31569"/>
                </a:lnTo>
                <a:cubicBezTo>
                  <a:pt x="22644" y="31791"/>
                  <a:pt x="22581" y="32012"/>
                  <a:pt x="22517" y="32266"/>
                </a:cubicBezTo>
                <a:cubicBezTo>
                  <a:pt x="21789" y="32772"/>
                  <a:pt x="21061" y="33247"/>
                  <a:pt x="20396" y="33786"/>
                </a:cubicBezTo>
                <a:cubicBezTo>
                  <a:pt x="19604" y="34451"/>
                  <a:pt x="18844" y="35148"/>
                  <a:pt x="18115" y="35844"/>
                </a:cubicBezTo>
                <a:cubicBezTo>
                  <a:pt x="17609" y="36319"/>
                  <a:pt x="17039" y="36826"/>
                  <a:pt x="16595" y="37364"/>
                </a:cubicBezTo>
                <a:lnTo>
                  <a:pt x="16627" y="36858"/>
                </a:lnTo>
                <a:cubicBezTo>
                  <a:pt x="18052" y="35686"/>
                  <a:pt x="19319" y="34356"/>
                  <a:pt x="20744" y="33216"/>
                </a:cubicBezTo>
                <a:cubicBezTo>
                  <a:pt x="21409" y="32677"/>
                  <a:pt x="22074" y="32107"/>
                  <a:pt x="22739" y="31569"/>
                </a:cubicBezTo>
                <a:close/>
                <a:moveTo>
                  <a:pt x="5568" y="35480"/>
                </a:moveTo>
                <a:cubicBezTo>
                  <a:pt x="4323" y="36074"/>
                  <a:pt x="3096" y="36688"/>
                  <a:pt x="1869" y="37301"/>
                </a:cubicBezTo>
                <a:cubicBezTo>
                  <a:pt x="1711" y="37333"/>
                  <a:pt x="1648" y="37364"/>
                  <a:pt x="1648" y="37428"/>
                </a:cubicBezTo>
                <a:cubicBezTo>
                  <a:pt x="1584" y="37459"/>
                  <a:pt x="1521" y="37491"/>
                  <a:pt x="1458" y="37523"/>
                </a:cubicBezTo>
                <a:cubicBezTo>
                  <a:pt x="1458" y="37428"/>
                  <a:pt x="1458" y="37333"/>
                  <a:pt x="1458" y="37238"/>
                </a:cubicBezTo>
                <a:cubicBezTo>
                  <a:pt x="2834" y="36698"/>
                  <a:pt x="4211" y="36112"/>
                  <a:pt x="5568" y="35480"/>
                </a:cubicBezTo>
                <a:close/>
                <a:moveTo>
                  <a:pt x="42431" y="34373"/>
                </a:moveTo>
                <a:cubicBezTo>
                  <a:pt x="40439" y="35340"/>
                  <a:pt x="38479" y="36340"/>
                  <a:pt x="36610" y="37586"/>
                </a:cubicBezTo>
                <a:lnTo>
                  <a:pt x="36642" y="37238"/>
                </a:lnTo>
                <a:cubicBezTo>
                  <a:pt x="38384" y="36478"/>
                  <a:pt x="40030" y="35464"/>
                  <a:pt x="41772" y="34672"/>
                </a:cubicBezTo>
                <a:cubicBezTo>
                  <a:pt x="41992" y="34563"/>
                  <a:pt x="42211" y="34477"/>
                  <a:pt x="42431" y="34373"/>
                </a:cubicBezTo>
                <a:close/>
                <a:moveTo>
                  <a:pt x="22486" y="32361"/>
                </a:moveTo>
                <a:lnTo>
                  <a:pt x="22486" y="32361"/>
                </a:lnTo>
                <a:cubicBezTo>
                  <a:pt x="22422" y="32614"/>
                  <a:pt x="22391" y="32836"/>
                  <a:pt x="22391" y="33057"/>
                </a:cubicBezTo>
                <a:cubicBezTo>
                  <a:pt x="22169" y="33216"/>
                  <a:pt x="21947" y="33374"/>
                  <a:pt x="21726" y="33532"/>
                </a:cubicBezTo>
                <a:cubicBezTo>
                  <a:pt x="20871" y="34166"/>
                  <a:pt x="20016" y="34799"/>
                  <a:pt x="19161" y="35464"/>
                </a:cubicBezTo>
                <a:cubicBezTo>
                  <a:pt x="18337" y="36129"/>
                  <a:pt x="17609" y="36953"/>
                  <a:pt x="16722" y="37586"/>
                </a:cubicBezTo>
                <a:cubicBezTo>
                  <a:pt x="16659" y="37618"/>
                  <a:pt x="16627" y="37649"/>
                  <a:pt x="16595" y="37649"/>
                </a:cubicBezTo>
                <a:lnTo>
                  <a:pt x="16595" y="37586"/>
                </a:lnTo>
                <a:cubicBezTo>
                  <a:pt x="16722" y="37428"/>
                  <a:pt x="17134" y="37016"/>
                  <a:pt x="17197" y="36953"/>
                </a:cubicBezTo>
                <a:cubicBezTo>
                  <a:pt x="17640" y="36573"/>
                  <a:pt x="17989" y="36129"/>
                  <a:pt x="18432" y="35749"/>
                </a:cubicBezTo>
                <a:cubicBezTo>
                  <a:pt x="19256" y="34958"/>
                  <a:pt x="20079" y="34197"/>
                  <a:pt x="20966" y="33501"/>
                </a:cubicBezTo>
                <a:cubicBezTo>
                  <a:pt x="21472" y="33121"/>
                  <a:pt x="21979" y="32741"/>
                  <a:pt x="22486" y="32361"/>
                </a:cubicBezTo>
                <a:close/>
                <a:moveTo>
                  <a:pt x="6335" y="35686"/>
                </a:moveTo>
                <a:lnTo>
                  <a:pt x="6335" y="35686"/>
                </a:lnTo>
                <a:cubicBezTo>
                  <a:pt x="6303" y="35844"/>
                  <a:pt x="6271" y="36034"/>
                  <a:pt x="6240" y="36224"/>
                </a:cubicBezTo>
                <a:cubicBezTo>
                  <a:pt x="5986" y="36288"/>
                  <a:pt x="5796" y="36383"/>
                  <a:pt x="5575" y="36509"/>
                </a:cubicBezTo>
                <a:cubicBezTo>
                  <a:pt x="5479" y="36541"/>
                  <a:pt x="5353" y="36604"/>
                  <a:pt x="5353" y="36604"/>
                </a:cubicBezTo>
                <a:cubicBezTo>
                  <a:pt x="4909" y="36826"/>
                  <a:pt x="4466" y="37048"/>
                  <a:pt x="3991" y="37206"/>
                </a:cubicBezTo>
                <a:cubicBezTo>
                  <a:pt x="3244" y="37517"/>
                  <a:pt x="2496" y="37859"/>
                  <a:pt x="1689" y="38021"/>
                </a:cubicBezTo>
                <a:lnTo>
                  <a:pt x="1689" y="38021"/>
                </a:lnTo>
                <a:cubicBezTo>
                  <a:pt x="1907" y="37968"/>
                  <a:pt x="2199" y="37739"/>
                  <a:pt x="2408" y="37649"/>
                </a:cubicBezTo>
                <a:cubicBezTo>
                  <a:pt x="2819" y="37459"/>
                  <a:pt x="3263" y="37269"/>
                  <a:pt x="3674" y="37048"/>
                </a:cubicBezTo>
                <a:cubicBezTo>
                  <a:pt x="4529" y="36541"/>
                  <a:pt x="5384" y="36066"/>
                  <a:pt x="6335" y="35686"/>
                </a:cubicBezTo>
                <a:close/>
                <a:moveTo>
                  <a:pt x="5596" y="35847"/>
                </a:moveTo>
                <a:cubicBezTo>
                  <a:pt x="4917" y="36181"/>
                  <a:pt x="4264" y="36565"/>
                  <a:pt x="3611" y="36921"/>
                </a:cubicBezTo>
                <a:cubicBezTo>
                  <a:pt x="2883" y="37333"/>
                  <a:pt x="2123" y="37586"/>
                  <a:pt x="1458" y="38029"/>
                </a:cubicBezTo>
                <a:cubicBezTo>
                  <a:pt x="1458" y="37903"/>
                  <a:pt x="1458" y="37808"/>
                  <a:pt x="1458" y="37681"/>
                </a:cubicBezTo>
                <a:cubicBezTo>
                  <a:pt x="2281" y="37269"/>
                  <a:pt x="3104" y="36858"/>
                  <a:pt x="3959" y="36478"/>
                </a:cubicBezTo>
                <a:cubicBezTo>
                  <a:pt x="4434" y="36256"/>
                  <a:pt x="4909" y="36066"/>
                  <a:pt x="5384" y="35908"/>
                </a:cubicBezTo>
                <a:cubicBezTo>
                  <a:pt x="5457" y="35889"/>
                  <a:pt x="5529" y="35871"/>
                  <a:pt x="5596" y="35847"/>
                </a:cubicBezTo>
                <a:close/>
                <a:moveTo>
                  <a:pt x="6208" y="36351"/>
                </a:moveTo>
                <a:cubicBezTo>
                  <a:pt x="6176" y="36509"/>
                  <a:pt x="6145" y="36636"/>
                  <a:pt x="6113" y="36763"/>
                </a:cubicBezTo>
                <a:cubicBezTo>
                  <a:pt x="5025" y="37183"/>
                  <a:pt x="3878" y="37565"/>
                  <a:pt x="2810" y="38059"/>
                </a:cubicBezTo>
                <a:lnTo>
                  <a:pt x="2810" y="38059"/>
                </a:lnTo>
                <a:cubicBezTo>
                  <a:pt x="3049" y="37941"/>
                  <a:pt x="3293" y="37822"/>
                  <a:pt x="3548" y="37713"/>
                </a:cubicBezTo>
                <a:cubicBezTo>
                  <a:pt x="4276" y="37396"/>
                  <a:pt x="4941" y="37048"/>
                  <a:pt x="5606" y="36636"/>
                </a:cubicBezTo>
                <a:cubicBezTo>
                  <a:pt x="5828" y="36541"/>
                  <a:pt x="6018" y="36446"/>
                  <a:pt x="6208" y="36351"/>
                </a:cubicBezTo>
                <a:close/>
                <a:moveTo>
                  <a:pt x="2337" y="38288"/>
                </a:moveTo>
                <a:cubicBezTo>
                  <a:pt x="2285" y="38315"/>
                  <a:pt x="2234" y="38342"/>
                  <a:pt x="2182" y="38369"/>
                </a:cubicBezTo>
                <a:lnTo>
                  <a:pt x="2182" y="38369"/>
                </a:lnTo>
                <a:cubicBezTo>
                  <a:pt x="2226" y="38344"/>
                  <a:pt x="2261" y="38324"/>
                  <a:pt x="2281" y="38314"/>
                </a:cubicBezTo>
                <a:cubicBezTo>
                  <a:pt x="2300" y="38306"/>
                  <a:pt x="2318" y="38297"/>
                  <a:pt x="2337" y="38288"/>
                </a:cubicBezTo>
                <a:close/>
                <a:moveTo>
                  <a:pt x="46523" y="33216"/>
                </a:moveTo>
                <a:cubicBezTo>
                  <a:pt x="43134" y="34863"/>
                  <a:pt x="39619" y="36383"/>
                  <a:pt x="36547" y="38663"/>
                </a:cubicBezTo>
                <a:cubicBezTo>
                  <a:pt x="36579" y="38378"/>
                  <a:pt x="36579" y="38093"/>
                  <a:pt x="36610" y="37808"/>
                </a:cubicBezTo>
                <a:cubicBezTo>
                  <a:pt x="37149" y="37713"/>
                  <a:pt x="37624" y="37459"/>
                  <a:pt x="38130" y="37174"/>
                </a:cubicBezTo>
                <a:cubicBezTo>
                  <a:pt x="38954" y="36636"/>
                  <a:pt x="39809" y="36193"/>
                  <a:pt x="40727" y="35749"/>
                </a:cubicBezTo>
                <a:cubicBezTo>
                  <a:pt x="42627" y="34831"/>
                  <a:pt x="44622" y="34134"/>
                  <a:pt x="46523" y="33216"/>
                </a:cubicBezTo>
                <a:close/>
                <a:moveTo>
                  <a:pt x="22422" y="33216"/>
                </a:moveTo>
                <a:cubicBezTo>
                  <a:pt x="22454" y="33374"/>
                  <a:pt x="22517" y="33501"/>
                  <a:pt x="22644" y="33627"/>
                </a:cubicBezTo>
                <a:cubicBezTo>
                  <a:pt x="22074" y="34007"/>
                  <a:pt x="21536" y="34419"/>
                  <a:pt x="20997" y="34831"/>
                </a:cubicBezTo>
                <a:cubicBezTo>
                  <a:pt x="20142" y="35464"/>
                  <a:pt x="19287" y="36129"/>
                  <a:pt x="18495" y="36826"/>
                </a:cubicBezTo>
                <a:cubicBezTo>
                  <a:pt x="17862" y="37364"/>
                  <a:pt x="17102" y="37998"/>
                  <a:pt x="16595" y="38694"/>
                </a:cubicBezTo>
                <a:cubicBezTo>
                  <a:pt x="16595" y="38409"/>
                  <a:pt x="16595" y="38093"/>
                  <a:pt x="16595" y="37776"/>
                </a:cubicBezTo>
                <a:cubicBezTo>
                  <a:pt x="17355" y="37364"/>
                  <a:pt x="17894" y="36699"/>
                  <a:pt x="18527" y="36161"/>
                </a:cubicBezTo>
                <a:cubicBezTo>
                  <a:pt x="19572" y="35243"/>
                  <a:pt x="20681" y="34451"/>
                  <a:pt x="21821" y="33659"/>
                </a:cubicBezTo>
                <a:cubicBezTo>
                  <a:pt x="22011" y="33501"/>
                  <a:pt x="22201" y="33342"/>
                  <a:pt x="22422" y="33216"/>
                </a:cubicBezTo>
                <a:close/>
                <a:moveTo>
                  <a:pt x="3548" y="37554"/>
                </a:moveTo>
                <a:cubicBezTo>
                  <a:pt x="2819" y="37903"/>
                  <a:pt x="2059" y="38251"/>
                  <a:pt x="1426" y="38726"/>
                </a:cubicBezTo>
                <a:cubicBezTo>
                  <a:pt x="1426" y="38536"/>
                  <a:pt x="1426" y="38378"/>
                  <a:pt x="1458" y="38188"/>
                </a:cubicBezTo>
                <a:cubicBezTo>
                  <a:pt x="2154" y="38093"/>
                  <a:pt x="2883" y="37839"/>
                  <a:pt x="3548" y="37554"/>
                </a:cubicBezTo>
                <a:close/>
                <a:moveTo>
                  <a:pt x="46839" y="32361"/>
                </a:moveTo>
                <a:cubicBezTo>
                  <a:pt x="46871" y="32804"/>
                  <a:pt x="46903" y="33279"/>
                  <a:pt x="46934" y="33722"/>
                </a:cubicBezTo>
                <a:cubicBezTo>
                  <a:pt x="45129" y="34324"/>
                  <a:pt x="43451" y="35274"/>
                  <a:pt x="41709" y="36034"/>
                </a:cubicBezTo>
                <a:cubicBezTo>
                  <a:pt x="40759" y="36446"/>
                  <a:pt x="39840" y="36921"/>
                  <a:pt x="38922" y="37396"/>
                </a:cubicBezTo>
                <a:cubicBezTo>
                  <a:pt x="38479" y="37618"/>
                  <a:pt x="38067" y="37903"/>
                  <a:pt x="37655" y="38156"/>
                </a:cubicBezTo>
                <a:cubicBezTo>
                  <a:pt x="37465" y="38251"/>
                  <a:pt x="37307" y="38346"/>
                  <a:pt x="37117" y="38441"/>
                </a:cubicBezTo>
                <a:cubicBezTo>
                  <a:pt x="37030" y="38507"/>
                  <a:pt x="36656" y="38768"/>
                  <a:pt x="36630" y="38768"/>
                </a:cubicBezTo>
                <a:cubicBezTo>
                  <a:pt x="36618" y="38768"/>
                  <a:pt x="36677" y="38715"/>
                  <a:pt x="36864" y="38568"/>
                </a:cubicBezTo>
                <a:cubicBezTo>
                  <a:pt x="38447" y="37396"/>
                  <a:pt x="40189" y="36446"/>
                  <a:pt x="41931" y="35559"/>
                </a:cubicBezTo>
                <a:cubicBezTo>
                  <a:pt x="42817" y="35116"/>
                  <a:pt x="43704" y="34641"/>
                  <a:pt x="44622" y="34229"/>
                </a:cubicBezTo>
                <a:cubicBezTo>
                  <a:pt x="45383" y="33881"/>
                  <a:pt x="46143" y="33596"/>
                  <a:pt x="46839" y="33057"/>
                </a:cubicBezTo>
                <a:cubicBezTo>
                  <a:pt x="46867" y="33030"/>
                  <a:pt x="46823" y="32956"/>
                  <a:pt x="46771" y="32956"/>
                </a:cubicBezTo>
                <a:cubicBezTo>
                  <a:pt x="46762" y="32956"/>
                  <a:pt x="46753" y="32958"/>
                  <a:pt x="46744" y="32962"/>
                </a:cubicBezTo>
                <a:cubicBezTo>
                  <a:pt x="45097" y="33817"/>
                  <a:pt x="43261" y="34419"/>
                  <a:pt x="41551" y="35211"/>
                </a:cubicBezTo>
                <a:cubicBezTo>
                  <a:pt x="40664" y="35623"/>
                  <a:pt x="39777" y="36034"/>
                  <a:pt x="38922" y="36509"/>
                </a:cubicBezTo>
                <a:cubicBezTo>
                  <a:pt x="38637" y="36668"/>
                  <a:pt x="38352" y="36858"/>
                  <a:pt x="38035" y="37048"/>
                </a:cubicBezTo>
                <a:cubicBezTo>
                  <a:pt x="37624" y="37301"/>
                  <a:pt x="37054" y="37428"/>
                  <a:pt x="36674" y="37681"/>
                </a:cubicBezTo>
                <a:cubicBezTo>
                  <a:pt x="38130" y="36699"/>
                  <a:pt x="39777" y="35876"/>
                  <a:pt x="41361" y="35021"/>
                </a:cubicBezTo>
                <a:cubicBezTo>
                  <a:pt x="42216" y="34546"/>
                  <a:pt x="43102" y="34134"/>
                  <a:pt x="44021" y="33722"/>
                </a:cubicBezTo>
                <a:cubicBezTo>
                  <a:pt x="44496" y="33501"/>
                  <a:pt x="45002" y="33279"/>
                  <a:pt x="45478" y="33057"/>
                </a:cubicBezTo>
                <a:cubicBezTo>
                  <a:pt x="45668" y="32962"/>
                  <a:pt x="45858" y="32867"/>
                  <a:pt x="46079" y="32772"/>
                </a:cubicBezTo>
                <a:cubicBezTo>
                  <a:pt x="46174" y="32709"/>
                  <a:pt x="46269" y="32677"/>
                  <a:pt x="46364" y="32614"/>
                </a:cubicBezTo>
                <a:cubicBezTo>
                  <a:pt x="46554" y="32614"/>
                  <a:pt x="46649" y="32551"/>
                  <a:pt x="46649" y="32456"/>
                </a:cubicBezTo>
                <a:cubicBezTo>
                  <a:pt x="46713" y="32424"/>
                  <a:pt x="46776" y="32392"/>
                  <a:pt x="46839" y="32361"/>
                </a:cubicBezTo>
                <a:close/>
                <a:moveTo>
                  <a:pt x="22739" y="33691"/>
                </a:moveTo>
                <a:cubicBezTo>
                  <a:pt x="22771" y="33722"/>
                  <a:pt x="22802" y="33722"/>
                  <a:pt x="22834" y="33754"/>
                </a:cubicBezTo>
                <a:cubicBezTo>
                  <a:pt x="22707" y="33849"/>
                  <a:pt x="22549" y="33944"/>
                  <a:pt x="22422" y="34039"/>
                </a:cubicBezTo>
                <a:cubicBezTo>
                  <a:pt x="21377" y="34799"/>
                  <a:pt x="20364" y="35591"/>
                  <a:pt x="19382" y="36414"/>
                </a:cubicBezTo>
                <a:cubicBezTo>
                  <a:pt x="18907" y="36826"/>
                  <a:pt x="18432" y="37238"/>
                  <a:pt x="17989" y="37649"/>
                </a:cubicBezTo>
                <a:cubicBezTo>
                  <a:pt x="17767" y="37839"/>
                  <a:pt x="17545" y="38061"/>
                  <a:pt x="17324" y="38283"/>
                </a:cubicBezTo>
                <a:cubicBezTo>
                  <a:pt x="17134" y="38441"/>
                  <a:pt x="16785" y="38694"/>
                  <a:pt x="16564" y="38948"/>
                </a:cubicBezTo>
                <a:lnTo>
                  <a:pt x="16564" y="38916"/>
                </a:lnTo>
                <a:cubicBezTo>
                  <a:pt x="16849" y="38473"/>
                  <a:pt x="17355" y="38124"/>
                  <a:pt x="17704" y="37776"/>
                </a:cubicBezTo>
                <a:cubicBezTo>
                  <a:pt x="18147" y="37364"/>
                  <a:pt x="18559" y="36921"/>
                  <a:pt x="19034" y="36541"/>
                </a:cubicBezTo>
                <a:cubicBezTo>
                  <a:pt x="20047" y="35654"/>
                  <a:pt x="21124" y="34863"/>
                  <a:pt x="22201" y="34071"/>
                </a:cubicBezTo>
                <a:cubicBezTo>
                  <a:pt x="22391" y="33944"/>
                  <a:pt x="22549" y="33817"/>
                  <a:pt x="22739" y="33691"/>
                </a:cubicBezTo>
                <a:close/>
                <a:moveTo>
                  <a:pt x="6113" y="36953"/>
                </a:moveTo>
                <a:cubicBezTo>
                  <a:pt x="6050" y="37143"/>
                  <a:pt x="6018" y="37301"/>
                  <a:pt x="5986" y="37491"/>
                </a:cubicBezTo>
                <a:cubicBezTo>
                  <a:pt x="5353" y="37681"/>
                  <a:pt x="4656" y="37903"/>
                  <a:pt x="4054" y="38188"/>
                </a:cubicBezTo>
                <a:cubicBezTo>
                  <a:pt x="3263" y="38536"/>
                  <a:pt x="2566" y="39074"/>
                  <a:pt x="1774" y="39359"/>
                </a:cubicBezTo>
                <a:cubicBezTo>
                  <a:pt x="2471" y="39106"/>
                  <a:pt x="3168" y="38504"/>
                  <a:pt x="3833" y="38156"/>
                </a:cubicBezTo>
                <a:cubicBezTo>
                  <a:pt x="4561" y="37744"/>
                  <a:pt x="5353" y="37364"/>
                  <a:pt x="6113" y="36953"/>
                </a:cubicBezTo>
                <a:close/>
                <a:moveTo>
                  <a:pt x="46548" y="33946"/>
                </a:moveTo>
                <a:cubicBezTo>
                  <a:pt x="44926" y="34989"/>
                  <a:pt x="43098" y="35735"/>
                  <a:pt x="41361" y="36573"/>
                </a:cubicBezTo>
                <a:cubicBezTo>
                  <a:pt x="39650" y="37364"/>
                  <a:pt x="38130" y="38409"/>
                  <a:pt x="36515" y="39359"/>
                </a:cubicBezTo>
                <a:cubicBezTo>
                  <a:pt x="36515" y="39201"/>
                  <a:pt x="36547" y="39043"/>
                  <a:pt x="36547" y="38884"/>
                </a:cubicBezTo>
                <a:cubicBezTo>
                  <a:pt x="38130" y="38156"/>
                  <a:pt x="39619" y="37143"/>
                  <a:pt x="41234" y="36414"/>
                </a:cubicBezTo>
                <a:cubicBezTo>
                  <a:pt x="42089" y="36003"/>
                  <a:pt x="42944" y="35623"/>
                  <a:pt x="43799" y="35243"/>
                </a:cubicBezTo>
                <a:cubicBezTo>
                  <a:pt x="44678" y="34849"/>
                  <a:pt x="45788" y="34426"/>
                  <a:pt x="46548" y="33946"/>
                </a:cubicBezTo>
                <a:close/>
                <a:moveTo>
                  <a:pt x="4941" y="37396"/>
                </a:moveTo>
                <a:cubicBezTo>
                  <a:pt x="4561" y="37618"/>
                  <a:pt x="4149" y="37839"/>
                  <a:pt x="3738" y="38029"/>
                </a:cubicBezTo>
                <a:cubicBezTo>
                  <a:pt x="2946" y="38473"/>
                  <a:pt x="2154" y="38948"/>
                  <a:pt x="1363" y="39454"/>
                </a:cubicBezTo>
                <a:cubicBezTo>
                  <a:pt x="1394" y="39264"/>
                  <a:pt x="1394" y="39106"/>
                  <a:pt x="1426" y="38916"/>
                </a:cubicBezTo>
                <a:cubicBezTo>
                  <a:pt x="2154" y="38631"/>
                  <a:pt x="2788" y="38188"/>
                  <a:pt x="3548" y="37934"/>
                </a:cubicBezTo>
                <a:cubicBezTo>
                  <a:pt x="4023" y="37744"/>
                  <a:pt x="4498" y="37586"/>
                  <a:pt x="4941" y="37396"/>
                </a:cubicBezTo>
                <a:close/>
                <a:moveTo>
                  <a:pt x="31195" y="38916"/>
                </a:moveTo>
                <a:lnTo>
                  <a:pt x="31163" y="39169"/>
                </a:lnTo>
                <a:cubicBezTo>
                  <a:pt x="30941" y="39296"/>
                  <a:pt x="30751" y="39423"/>
                  <a:pt x="30530" y="39581"/>
                </a:cubicBezTo>
                <a:cubicBezTo>
                  <a:pt x="30783" y="39359"/>
                  <a:pt x="31005" y="39169"/>
                  <a:pt x="31195" y="38916"/>
                </a:cubicBezTo>
                <a:close/>
                <a:moveTo>
                  <a:pt x="22992" y="33786"/>
                </a:moveTo>
                <a:cubicBezTo>
                  <a:pt x="23087" y="33817"/>
                  <a:pt x="23183" y="33817"/>
                  <a:pt x="23246" y="33817"/>
                </a:cubicBezTo>
                <a:cubicBezTo>
                  <a:pt x="22771" y="34166"/>
                  <a:pt x="22296" y="34514"/>
                  <a:pt x="21821" y="34863"/>
                </a:cubicBezTo>
                <a:cubicBezTo>
                  <a:pt x="20776" y="35623"/>
                  <a:pt x="19762" y="36446"/>
                  <a:pt x="18844" y="37333"/>
                </a:cubicBezTo>
                <a:cubicBezTo>
                  <a:pt x="18337" y="37808"/>
                  <a:pt x="17894" y="38346"/>
                  <a:pt x="17419" y="38821"/>
                </a:cubicBezTo>
                <a:cubicBezTo>
                  <a:pt x="17134" y="39106"/>
                  <a:pt x="16849" y="39359"/>
                  <a:pt x="16564" y="39645"/>
                </a:cubicBezTo>
                <a:cubicBezTo>
                  <a:pt x="16564" y="39486"/>
                  <a:pt x="16564" y="39296"/>
                  <a:pt x="16564" y="39138"/>
                </a:cubicBezTo>
                <a:cubicBezTo>
                  <a:pt x="17450" y="38504"/>
                  <a:pt x="18179" y="37618"/>
                  <a:pt x="19002" y="36921"/>
                </a:cubicBezTo>
                <a:cubicBezTo>
                  <a:pt x="20206" y="35876"/>
                  <a:pt x="21472" y="34894"/>
                  <a:pt x="22739" y="33944"/>
                </a:cubicBezTo>
                <a:cubicBezTo>
                  <a:pt x="22834" y="33881"/>
                  <a:pt x="22897" y="33817"/>
                  <a:pt x="22961" y="33786"/>
                </a:cubicBezTo>
                <a:close/>
                <a:moveTo>
                  <a:pt x="30276" y="28877"/>
                </a:moveTo>
                <a:cubicBezTo>
                  <a:pt x="27965" y="30651"/>
                  <a:pt x="25716" y="32519"/>
                  <a:pt x="23373" y="34261"/>
                </a:cubicBezTo>
                <a:cubicBezTo>
                  <a:pt x="23341" y="34261"/>
                  <a:pt x="23341" y="34292"/>
                  <a:pt x="23341" y="34292"/>
                </a:cubicBezTo>
                <a:cubicBezTo>
                  <a:pt x="22961" y="34546"/>
                  <a:pt x="22549" y="34831"/>
                  <a:pt x="22169" y="35116"/>
                </a:cubicBezTo>
                <a:cubicBezTo>
                  <a:pt x="20997" y="35971"/>
                  <a:pt x="19889" y="36858"/>
                  <a:pt x="18844" y="37871"/>
                </a:cubicBezTo>
                <a:cubicBezTo>
                  <a:pt x="18527" y="38156"/>
                  <a:pt x="18210" y="38504"/>
                  <a:pt x="17894" y="38821"/>
                </a:cubicBezTo>
                <a:cubicBezTo>
                  <a:pt x="17482" y="39201"/>
                  <a:pt x="17039" y="39549"/>
                  <a:pt x="16564" y="39866"/>
                </a:cubicBezTo>
                <a:cubicBezTo>
                  <a:pt x="17039" y="39549"/>
                  <a:pt x="17514" y="38948"/>
                  <a:pt x="17894" y="38536"/>
                </a:cubicBezTo>
                <a:cubicBezTo>
                  <a:pt x="18369" y="37998"/>
                  <a:pt x="18844" y="37491"/>
                  <a:pt x="19382" y="37016"/>
                </a:cubicBezTo>
                <a:cubicBezTo>
                  <a:pt x="20459" y="36034"/>
                  <a:pt x="21631" y="35116"/>
                  <a:pt x="22834" y="34261"/>
                </a:cubicBezTo>
                <a:cubicBezTo>
                  <a:pt x="23056" y="34102"/>
                  <a:pt x="23278" y="33944"/>
                  <a:pt x="23499" y="33786"/>
                </a:cubicBezTo>
                <a:cubicBezTo>
                  <a:pt x="23689" y="33722"/>
                  <a:pt x="23848" y="33596"/>
                  <a:pt x="23974" y="33437"/>
                </a:cubicBezTo>
                <a:cubicBezTo>
                  <a:pt x="25843" y="32076"/>
                  <a:pt x="27711" y="30746"/>
                  <a:pt x="29295" y="29035"/>
                </a:cubicBezTo>
                <a:cubicBezTo>
                  <a:pt x="29295" y="29035"/>
                  <a:pt x="29295" y="29035"/>
                  <a:pt x="29326" y="29004"/>
                </a:cubicBezTo>
                <a:cubicBezTo>
                  <a:pt x="29643" y="28972"/>
                  <a:pt x="29960" y="28909"/>
                  <a:pt x="30276" y="28877"/>
                </a:cubicBezTo>
                <a:close/>
                <a:moveTo>
                  <a:pt x="4624" y="38093"/>
                </a:moveTo>
                <a:lnTo>
                  <a:pt x="4624" y="38093"/>
                </a:lnTo>
                <a:cubicBezTo>
                  <a:pt x="4118" y="38378"/>
                  <a:pt x="3643" y="38726"/>
                  <a:pt x="3136" y="39011"/>
                </a:cubicBezTo>
                <a:cubicBezTo>
                  <a:pt x="2534" y="39391"/>
                  <a:pt x="1901" y="39613"/>
                  <a:pt x="1331" y="40025"/>
                </a:cubicBezTo>
                <a:cubicBezTo>
                  <a:pt x="1363" y="39898"/>
                  <a:pt x="1363" y="39740"/>
                  <a:pt x="1363" y="39613"/>
                </a:cubicBezTo>
                <a:cubicBezTo>
                  <a:pt x="2123" y="39454"/>
                  <a:pt x="2724" y="39074"/>
                  <a:pt x="3389" y="38694"/>
                </a:cubicBezTo>
                <a:cubicBezTo>
                  <a:pt x="3769" y="38441"/>
                  <a:pt x="4181" y="38283"/>
                  <a:pt x="4624" y="38093"/>
                </a:cubicBezTo>
                <a:close/>
                <a:moveTo>
                  <a:pt x="43071" y="36288"/>
                </a:moveTo>
                <a:cubicBezTo>
                  <a:pt x="42216" y="36699"/>
                  <a:pt x="41392" y="37079"/>
                  <a:pt x="40537" y="37523"/>
                </a:cubicBezTo>
                <a:cubicBezTo>
                  <a:pt x="39650" y="37998"/>
                  <a:pt x="38795" y="38536"/>
                  <a:pt x="37972" y="39138"/>
                </a:cubicBezTo>
                <a:cubicBezTo>
                  <a:pt x="37497" y="39454"/>
                  <a:pt x="36927" y="39708"/>
                  <a:pt x="36484" y="40056"/>
                </a:cubicBezTo>
                <a:cubicBezTo>
                  <a:pt x="36484" y="39898"/>
                  <a:pt x="36484" y="39740"/>
                  <a:pt x="36515" y="39581"/>
                </a:cubicBezTo>
                <a:cubicBezTo>
                  <a:pt x="37275" y="39423"/>
                  <a:pt x="37877" y="38916"/>
                  <a:pt x="38542" y="38536"/>
                </a:cubicBezTo>
                <a:cubicBezTo>
                  <a:pt x="39460" y="38061"/>
                  <a:pt x="40379" y="37554"/>
                  <a:pt x="41329" y="37111"/>
                </a:cubicBezTo>
                <a:cubicBezTo>
                  <a:pt x="41899" y="36826"/>
                  <a:pt x="42469" y="36573"/>
                  <a:pt x="43071" y="36288"/>
                </a:cubicBezTo>
                <a:close/>
                <a:moveTo>
                  <a:pt x="5955" y="37649"/>
                </a:moveTo>
                <a:lnTo>
                  <a:pt x="5955" y="37649"/>
                </a:lnTo>
                <a:cubicBezTo>
                  <a:pt x="5923" y="37776"/>
                  <a:pt x="5923" y="37934"/>
                  <a:pt x="5891" y="38093"/>
                </a:cubicBezTo>
                <a:cubicBezTo>
                  <a:pt x="4276" y="38504"/>
                  <a:pt x="2978" y="39581"/>
                  <a:pt x="1426" y="40088"/>
                </a:cubicBezTo>
                <a:cubicBezTo>
                  <a:pt x="1711" y="39993"/>
                  <a:pt x="2028" y="39708"/>
                  <a:pt x="2281" y="39581"/>
                </a:cubicBezTo>
                <a:cubicBezTo>
                  <a:pt x="2693" y="39359"/>
                  <a:pt x="3073" y="39201"/>
                  <a:pt x="3484" y="38979"/>
                </a:cubicBezTo>
                <a:cubicBezTo>
                  <a:pt x="4276" y="38473"/>
                  <a:pt x="5068" y="37966"/>
                  <a:pt x="5955" y="37649"/>
                </a:cubicBezTo>
                <a:close/>
                <a:moveTo>
                  <a:pt x="17102" y="39708"/>
                </a:moveTo>
                <a:lnTo>
                  <a:pt x="17102" y="39708"/>
                </a:lnTo>
                <a:cubicBezTo>
                  <a:pt x="16912" y="39898"/>
                  <a:pt x="16754" y="40120"/>
                  <a:pt x="16564" y="40341"/>
                </a:cubicBezTo>
                <a:lnTo>
                  <a:pt x="16564" y="40025"/>
                </a:lnTo>
                <a:cubicBezTo>
                  <a:pt x="16754" y="39930"/>
                  <a:pt x="16944" y="39803"/>
                  <a:pt x="17102" y="39708"/>
                </a:cubicBezTo>
                <a:close/>
                <a:moveTo>
                  <a:pt x="31479" y="28688"/>
                </a:moveTo>
                <a:cubicBezTo>
                  <a:pt x="31415" y="28751"/>
                  <a:pt x="31321" y="28814"/>
                  <a:pt x="31258" y="28845"/>
                </a:cubicBezTo>
                <a:cubicBezTo>
                  <a:pt x="29960" y="29605"/>
                  <a:pt x="28851" y="30619"/>
                  <a:pt x="27680" y="31569"/>
                </a:cubicBezTo>
                <a:cubicBezTo>
                  <a:pt x="26666" y="32361"/>
                  <a:pt x="25621" y="33152"/>
                  <a:pt x="24576" y="33944"/>
                </a:cubicBezTo>
                <a:cubicBezTo>
                  <a:pt x="24386" y="34102"/>
                  <a:pt x="24164" y="34261"/>
                  <a:pt x="23974" y="34387"/>
                </a:cubicBezTo>
                <a:cubicBezTo>
                  <a:pt x="21441" y="36224"/>
                  <a:pt x="19161" y="38283"/>
                  <a:pt x="16880" y="40373"/>
                </a:cubicBezTo>
                <a:cubicBezTo>
                  <a:pt x="16722" y="40500"/>
                  <a:pt x="16627" y="40563"/>
                  <a:pt x="16564" y="40626"/>
                </a:cubicBezTo>
                <a:lnTo>
                  <a:pt x="16564" y="40563"/>
                </a:lnTo>
                <a:cubicBezTo>
                  <a:pt x="16659" y="40436"/>
                  <a:pt x="16785" y="40310"/>
                  <a:pt x="16849" y="40246"/>
                </a:cubicBezTo>
                <a:cubicBezTo>
                  <a:pt x="17070" y="39993"/>
                  <a:pt x="17324" y="39740"/>
                  <a:pt x="17545" y="39486"/>
                </a:cubicBezTo>
                <a:cubicBezTo>
                  <a:pt x="17830" y="39169"/>
                  <a:pt x="18115" y="38853"/>
                  <a:pt x="18400" y="38536"/>
                </a:cubicBezTo>
                <a:cubicBezTo>
                  <a:pt x="18717" y="38219"/>
                  <a:pt x="19034" y="37871"/>
                  <a:pt x="19351" y="37586"/>
                </a:cubicBezTo>
                <a:cubicBezTo>
                  <a:pt x="20554" y="36478"/>
                  <a:pt x="21947" y="35496"/>
                  <a:pt x="23278" y="34514"/>
                </a:cubicBezTo>
                <a:cubicBezTo>
                  <a:pt x="23278" y="34514"/>
                  <a:pt x="23278" y="34514"/>
                  <a:pt x="23278" y="34482"/>
                </a:cubicBezTo>
                <a:cubicBezTo>
                  <a:pt x="24133" y="33881"/>
                  <a:pt x="24988" y="33247"/>
                  <a:pt x="25811" y="32582"/>
                </a:cubicBezTo>
                <a:cubicBezTo>
                  <a:pt x="26001" y="32456"/>
                  <a:pt x="26191" y="32297"/>
                  <a:pt x="26381" y="32171"/>
                </a:cubicBezTo>
                <a:cubicBezTo>
                  <a:pt x="26571" y="32012"/>
                  <a:pt x="26793" y="31822"/>
                  <a:pt x="26983" y="31664"/>
                </a:cubicBezTo>
                <a:cubicBezTo>
                  <a:pt x="28186" y="30746"/>
                  <a:pt x="29421" y="29859"/>
                  <a:pt x="30561" y="28814"/>
                </a:cubicBezTo>
                <a:cubicBezTo>
                  <a:pt x="30625" y="28814"/>
                  <a:pt x="30720" y="28782"/>
                  <a:pt x="30815" y="28782"/>
                </a:cubicBezTo>
                <a:cubicBezTo>
                  <a:pt x="31046" y="28756"/>
                  <a:pt x="31256" y="28731"/>
                  <a:pt x="31479" y="28688"/>
                </a:cubicBezTo>
                <a:close/>
                <a:moveTo>
                  <a:pt x="31061" y="39308"/>
                </a:moveTo>
                <a:cubicBezTo>
                  <a:pt x="31062" y="39308"/>
                  <a:pt x="31046" y="39323"/>
                  <a:pt x="31005" y="39359"/>
                </a:cubicBezTo>
                <a:cubicBezTo>
                  <a:pt x="30688" y="39645"/>
                  <a:pt x="30340" y="39930"/>
                  <a:pt x="30023" y="40215"/>
                </a:cubicBezTo>
                <a:cubicBezTo>
                  <a:pt x="29770" y="40405"/>
                  <a:pt x="29548" y="40626"/>
                  <a:pt x="29295" y="40816"/>
                </a:cubicBezTo>
                <a:cubicBezTo>
                  <a:pt x="29675" y="40500"/>
                  <a:pt x="30055" y="40151"/>
                  <a:pt x="30466" y="39803"/>
                </a:cubicBezTo>
                <a:lnTo>
                  <a:pt x="30466" y="39803"/>
                </a:lnTo>
                <a:cubicBezTo>
                  <a:pt x="30464" y="39805"/>
                  <a:pt x="30463" y="39807"/>
                  <a:pt x="30463" y="39807"/>
                </a:cubicBezTo>
                <a:cubicBezTo>
                  <a:pt x="30471" y="39807"/>
                  <a:pt x="31055" y="39308"/>
                  <a:pt x="31061" y="39308"/>
                </a:cubicBezTo>
                <a:close/>
                <a:moveTo>
                  <a:pt x="45123" y="36229"/>
                </a:moveTo>
                <a:cubicBezTo>
                  <a:pt x="43743" y="36978"/>
                  <a:pt x="42314" y="37675"/>
                  <a:pt x="40886" y="38346"/>
                </a:cubicBezTo>
                <a:cubicBezTo>
                  <a:pt x="39904" y="38789"/>
                  <a:pt x="38985" y="39359"/>
                  <a:pt x="38067" y="39898"/>
                </a:cubicBezTo>
                <a:cubicBezTo>
                  <a:pt x="37529" y="40215"/>
                  <a:pt x="36927" y="40500"/>
                  <a:pt x="36420" y="40911"/>
                </a:cubicBezTo>
                <a:cubicBezTo>
                  <a:pt x="36420" y="40753"/>
                  <a:pt x="36452" y="40563"/>
                  <a:pt x="36452" y="40373"/>
                </a:cubicBezTo>
                <a:cubicBezTo>
                  <a:pt x="38130" y="39740"/>
                  <a:pt x="39682" y="38726"/>
                  <a:pt x="41329" y="37966"/>
                </a:cubicBezTo>
                <a:cubicBezTo>
                  <a:pt x="42311" y="37523"/>
                  <a:pt x="43292" y="37111"/>
                  <a:pt x="44274" y="36636"/>
                </a:cubicBezTo>
                <a:cubicBezTo>
                  <a:pt x="44561" y="36504"/>
                  <a:pt x="44847" y="36372"/>
                  <a:pt x="45123" y="36229"/>
                </a:cubicBezTo>
                <a:close/>
                <a:moveTo>
                  <a:pt x="47093" y="35813"/>
                </a:moveTo>
                <a:cubicBezTo>
                  <a:pt x="47093" y="35971"/>
                  <a:pt x="47124" y="36098"/>
                  <a:pt x="47124" y="36224"/>
                </a:cubicBezTo>
                <a:cubicBezTo>
                  <a:pt x="47108" y="36208"/>
                  <a:pt x="47093" y="36201"/>
                  <a:pt x="47077" y="36201"/>
                </a:cubicBezTo>
                <a:cubicBezTo>
                  <a:pt x="47061" y="36201"/>
                  <a:pt x="47045" y="36208"/>
                  <a:pt x="47029" y="36224"/>
                </a:cubicBezTo>
                <a:cubicBezTo>
                  <a:pt x="46301" y="36699"/>
                  <a:pt x="45573" y="37174"/>
                  <a:pt x="44781" y="37554"/>
                </a:cubicBezTo>
                <a:cubicBezTo>
                  <a:pt x="43831" y="38029"/>
                  <a:pt x="42817" y="38409"/>
                  <a:pt x="41867" y="38853"/>
                </a:cubicBezTo>
                <a:cubicBezTo>
                  <a:pt x="40537" y="39486"/>
                  <a:pt x="39239" y="40215"/>
                  <a:pt x="37909" y="40911"/>
                </a:cubicBezTo>
                <a:cubicBezTo>
                  <a:pt x="38130" y="40785"/>
                  <a:pt x="38320" y="40626"/>
                  <a:pt x="38542" y="40500"/>
                </a:cubicBezTo>
                <a:cubicBezTo>
                  <a:pt x="39429" y="39898"/>
                  <a:pt x="40315" y="39391"/>
                  <a:pt x="41297" y="38948"/>
                </a:cubicBezTo>
                <a:cubicBezTo>
                  <a:pt x="43292" y="37998"/>
                  <a:pt x="45224" y="36984"/>
                  <a:pt x="47093" y="35813"/>
                </a:cubicBezTo>
                <a:close/>
                <a:moveTo>
                  <a:pt x="5708" y="38259"/>
                </a:moveTo>
                <a:cubicBezTo>
                  <a:pt x="5398" y="38366"/>
                  <a:pt x="5060" y="38730"/>
                  <a:pt x="4783" y="38884"/>
                </a:cubicBezTo>
                <a:cubicBezTo>
                  <a:pt x="4371" y="39138"/>
                  <a:pt x="3959" y="39359"/>
                  <a:pt x="3516" y="39581"/>
                </a:cubicBezTo>
                <a:cubicBezTo>
                  <a:pt x="2693" y="39993"/>
                  <a:pt x="1964" y="40500"/>
                  <a:pt x="1204" y="41006"/>
                </a:cubicBezTo>
                <a:cubicBezTo>
                  <a:pt x="1236" y="40753"/>
                  <a:pt x="1268" y="40531"/>
                  <a:pt x="1299" y="40278"/>
                </a:cubicBezTo>
                <a:cubicBezTo>
                  <a:pt x="2874" y="39805"/>
                  <a:pt x="4136" y="38769"/>
                  <a:pt x="5708" y="38259"/>
                </a:cubicBezTo>
                <a:close/>
                <a:moveTo>
                  <a:pt x="17260" y="40246"/>
                </a:moveTo>
                <a:lnTo>
                  <a:pt x="17260" y="40246"/>
                </a:lnTo>
                <a:cubicBezTo>
                  <a:pt x="17039" y="40500"/>
                  <a:pt x="16817" y="40753"/>
                  <a:pt x="16595" y="41006"/>
                </a:cubicBezTo>
                <a:cubicBezTo>
                  <a:pt x="16595" y="40911"/>
                  <a:pt x="16564" y="40848"/>
                  <a:pt x="16564" y="40753"/>
                </a:cubicBezTo>
                <a:cubicBezTo>
                  <a:pt x="16817" y="40595"/>
                  <a:pt x="17039" y="40436"/>
                  <a:pt x="17260" y="40246"/>
                </a:cubicBezTo>
                <a:close/>
                <a:moveTo>
                  <a:pt x="5828" y="38314"/>
                </a:moveTo>
                <a:lnTo>
                  <a:pt x="5828" y="38314"/>
                </a:lnTo>
                <a:cubicBezTo>
                  <a:pt x="5796" y="38536"/>
                  <a:pt x="5765" y="38758"/>
                  <a:pt x="5733" y="38979"/>
                </a:cubicBezTo>
                <a:cubicBezTo>
                  <a:pt x="4973" y="39264"/>
                  <a:pt x="4244" y="39613"/>
                  <a:pt x="3484" y="39961"/>
                </a:cubicBezTo>
                <a:cubicBezTo>
                  <a:pt x="2978" y="40183"/>
                  <a:pt x="2503" y="40405"/>
                  <a:pt x="2028" y="40658"/>
                </a:cubicBezTo>
                <a:cubicBezTo>
                  <a:pt x="1910" y="40705"/>
                  <a:pt x="1354" y="41068"/>
                  <a:pt x="1338" y="41068"/>
                </a:cubicBezTo>
                <a:cubicBezTo>
                  <a:pt x="1332" y="41068"/>
                  <a:pt x="1390" y="41025"/>
                  <a:pt x="1553" y="40911"/>
                </a:cubicBezTo>
                <a:cubicBezTo>
                  <a:pt x="2914" y="39930"/>
                  <a:pt x="4498" y="39359"/>
                  <a:pt x="5828" y="38314"/>
                </a:cubicBezTo>
                <a:close/>
                <a:moveTo>
                  <a:pt x="46934" y="33881"/>
                </a:moveTo>
                <a:cubicBezTo>
                  <a:pt x="46934" y="34071"/>
                  <a:pt x="46966" y="34292"/>
                  <a:pt x="46966" y="34514"/>
                </a:cubicBezTo>
                <a:cubicBezTo>
                  <a:pt x="46998" y="34894"/>
                  <a:pt x="47029" y="35306"/>
                  <a:pt x="47061" y="35686"/>
                </a:cubicBezTo>
                <a:lnTo>
                  <a:pt x="47029" y="35686"/>
                </a:lnTo>
                <a:cubicBezTo>
                  <a:pt x="46934" y="35749"/>
                  <a:pt x="46839" y="35813"/>
                  <a:pt x="46744" y="35844"/>
                </a:cubicBezTo>
                <a:cubicBezTo>
                  <a:pt x="46681" y="35844"/>
                  <a:pt x="46618" y="35876"/>
                  <a:pt x="46523" y="35971"/>
                </a:cubicBezTo>
                <a:cubicBezTo>
                  <a:pt x="44844" y="36858"/>
                  <a:pt x="43102" y="37618"/>
                  <a:pt x="41392" y="38473"/>
                </a:cubicBezTo>
                <a:cubicBezTo>
                  <a:pt x="40505" y="38916"/>
                  <a:pt x="39650" y="39359"/>
                  <a:pt x="38795" y="39835"/>
                </a:cubicBezTo>
                <a:cubicBezTo>
                  <a:pt x="38415" y="40025"/>
                  <a:pt x="38067" y="40278"/>
                  <a:pt x="37687" y="40500"/>
                </a:cubicBezTo>
                <a:cubicBezTo>
                  <a:pt x="37339" y="40690"/>
                  <a:pt x="36705" y="40816"/>
                  <a:pt x="36452" y="41070"/>
                </a:cubicBezTo>
                <a:cubicBezTo>
                  <a:pt x="37022" y="40468"/>
                  <a:pt x="37972" y="40088"/>
                  <a:pt x="38700" y="39676"/>
                </a:cubicBezTo>
                <a:cubicBezTo>
                  <a:pt x="39619" y="39138"/>
                  <a:pt x="40537" y="38631"/>
                  <a:pt x="41519" y="38156"/>
                </a:cubicBezTo>
                <a:cubicBezTo>
                  <a:pt x="43356" y="37269"/>
                  <a:pt x="45224" y="36383"/>
                  <a:pt x="46998" y="35338"/>
                </a:cubicBezTo>
                <a:cubicBezTo>
                  <a:pt x="47054" y="35309"/>
                  <a:pt x="47010" y="35206"/>
                  <a:pt x="46955" y="35206"/>
                </a:cubicBezTo>
                <a:cubicBezTo>
                  <a:pt x="46948" y="35206"/>
                  <a:pt x="46941" y="35207"/>
                  <a:pt x="46934" y="35211"/>
                </a:cubicBezTo>
                <a:cubicBezTo>
                  <a:pt x="45002" y="36066"/>
                  <a:pt x="43166" y="37016"/>
                  <a:pt x="41266" y="37871"/>
                </a:cubicBezTo>
                <a:cubicBezTo>
                  <a:pt x="40379" y="38251"/>
                  <a:pt x="39524" y="38694"/>
                  <a:pt x="38669" y="39138"/>
                </a:cubicBezTo>
                <a:cubicBezTo>
                  <a:pt x="38194" y="39359"/>
                  <a:pt x="37750" y="39613"/>
                  <a:pt x="37307" y="39866"/>
                </a:cubicBezTo>
                <a:cubicBezTo>
                  <a:pt x="37022" y="39993"/>
                  <a:pt x="36737" y="40120"/>
                  <a:pt x="36452" y="40246"/>
                </a:cubicBezTo>
                <a:cubicBezTo>
                  <a:pt x="36452" y="40215"/>
                  <a:pt x="36452" y="40215"/>
                  <a:pt x="36452" y="40183"/>
                </a:cubicBezTo>
                <a:cubicBezTo>
                  <a:pt x="36610" y="40088"/>
                  <a:pt x="36832" y="39993"/>
                  <a:pt x="36864" y="39961"/>
                </a:cubicBezTo>
                <a:cubicBezTo>
                  <a:pt x="38384" y="39011"/>
                  <a:pt x="39840" y="37998"/>
                  <a:pt x="41456" y="37206"/>
                </a:cubicBezTo>
                <a:cubicBezTo>
                  <a:pt x="43292" y="36288"/>
                  <a:pt x="45129" y="35496"/>
                  <a:pt x="46871" y="34482"/>
                </a:cubicBezTo>
                <a:cubicBezTo>
                  <a:pt x="46926" y="34428"/>
                  <a:pt x="46886" y="34350"/>
                  <a:pt x="46833" y="34350"/>
                </a:cubicBezTo>
                <a:cubicBezTo>
                  <a:pt x="46825" y="34350"/>
                  <a:pt x="46816" y="34351"/>
                  <a:pt x="46808" y="34356"/>
                </a:cubicBezTo>
                <a:cubicBezTo>
                  <a:pt x="45034" y="35179"/>
                  <a:pt x="43292" y="36034"/>
                  <a:pt x="41551" y="36858"/>
                </a:cubicBezTo>
                <a:cubicBezTo>
                  <a:pt x="39904" y="37649"/>
                  <a:pt x="38035" y="38631"/>
                  <a:pt x="36642" y="39454"/>
                </a:cubicBezTo>
                <a:cubicBezTo>
                  <a:pt x="38352" y="38441"/>
                  <a:pt x="39904" y="37396"/>
                  <a:pt x="41709" y="36541"/>
                </a:cubicBezTo>
                <a:cubicBezTo>
                  <a:pt x="43482" y="35686"/>
                  <a:pt x="45256" y="34926"/>
                  <a:pt x="46934" y="33881"/>
                </a:cubicBezTo>
                <a:close/>
                <a:moveTo>
                  <a:pt x="47124" y="36319"/>
                </a:moveTo>
                <a:cubicBezTo>
                  <a:pt x="47156" y="36636"/>
                  <a:pt x="47188" y="36984"/>
                  <a:pt x="47251" y="37333"/>
                </a:cubicBezTo>
                <a:lnTo>
                  <a:pt x="47219" y="37333"/>
                </a:lnTo>
                <a:cubicBezTo>
                  <a:pt x="46364" y="37618"/>
                  <a:pt x="45573" y="38061"/>
                  <a:pt x="44781" y="38504"/>
                </a:cubicBezTo>
                <a:cubicBezTo>
                  <a:pt x="43767" y="39043"/>
                  <a:pt x="42722" y="39454"/>
                  <a:pt x="41677" y="39930"/>
                </a:cubicBezTo>
                <a:cubicBezTo>
                  <a:pt x="40754" y="40333"/>
                  <a:pt x="39831" y="40764"/>
                  <a:pt x="38908" y="41172"/>
                </a:cubicBezTo>
                <a:lnTo>
                  <a:pt x="38908" y="41172"/>
                </a:lnTo>
                <a:cubicBezTo>
                  <a:pt x="39035" y="41113"/>
                  <a:pt x="39158" y="41049"/>
                  <a:pt x="39270" y="40975"/>
                </a:cubicBezTo>
                <a:cubicBezTo>
                  <a:pt x="40284" y="40500"/>
                  <a:pt x="41202" y="39866"/>
                  <a:pt x="42184" y="39359"/>
                </a:cubicBezTo>
                <a:cubicBezTo>
                  <a:pt x="43134" y="38853"/>
                  <a:pt x="44084" y="38346"/>
                  <a:pt x="45034" y="37808"/>
                </a:cubicBezTo>
                <a:cubicBezTo>
                  <a:pt x="45794" y="37396"/>
                  <a:pt x="46554" y="36984"/>
                  <a:pt x="47124" y="36319"/>
                </a:cubicBezTo>
                <a:close/>
                <a:moveTo>
                  <a:pt x="31638" y="28655"/>
                </a:moveTo>
                <a:cubicBezTo>
                  <a:pt x="31638" y="28719"/>
                  <a:pt x="31638" y="28750"/>
                  <a:pt x="31638" y="28782"/>
                </a:cubicBezTo>
                <a:cubicBezTo>
                  <a:pt x="31670" y="28972"/>
                  <a:pt x="31733" y="29162"/>
                  <a:pt x="31733" y="29352"/>
                </a:cubicBezTo>
                <a:cubicBezTo>
                  <a:pt x="31511" y="29574"/>
                  <a:pt x="31290" y="29795"/>
                  <a:pt x="31036" y="30017"/>
                </a:cubicBezTo>
                <a:cubicBezTo>
                  <a:pt x="30973" y="30049"/>
                  <a:pt x="30910" y="30112"/>
                  <a:pt x="30815" y="30144"/>
                </a:cubicBezTo>
                <a:cubicBezTo>
                  <a:pt x="30466" y="30429"/>
                  <a:pt x="30118" y="30682"/>
                  <a:pt x="29770" y="30967"/>
                </a:cubicBezTo>
                <a:cubicBezTo>
                  <a:pt x="28566" y="31917"/>
                  <a:pt x="27394" y="32899"/>
                  <a:pt x="26159" y="33786"/>
                </a:cubicBezTo>
                <a:cubicBezTo>
                  <a:pt x="24006" y="35369"/>
                  <a:pt x="21726" y="36763"/>
                  <a:pt x="19699" y="38504"/>
                </a:cubicBezTo>
                <a:cubicBezTo>
                  <a:pt x="18717" y="39359"/>
                  <a:pt x="17767" y="40310"/>
                  <a:pt x="16722" y="41101"/>
                </a:cubicBezTo>
                <a:cubicBezTo>
                  <a:pt x="16659" y="41165"/>
                  <a:pt x="16627" y="41196"/>
                  <a:pt x="16564" y="41228"/>
                </a:cubicBezTo>
                <a:lnTo>
                  <a:pt x="16564" y="41165"/>
                </a:lnTo>
                <a:cubicBezTo>
                  <a:pt x="16659" y="41101"/>
                  <a:pt x="16754" y="41006"/>
                  <a:pt x="16785" y="40975"/>
                </a:cubicBezTo>
                <a:cubicBezTo>
                  <a:pt x="16975" y="40753"/>
                  <a:pt x="17197" y="40531"/>
                  <a:pt x="17387" y="40310"/>
                </a:cubicBezTo>
                <a:cubicBezTo>
                  <a:pt x="17862" y="39771"/>
                  <a:pt x="18400" y="39296"/>
                  <a:pt x="18907" y="38789"/>
                </a:cubicBezTo>
                <a:cubicBezTo>
                  <a:pt x="20839" y="36984"/>
                  <a:pt x="22961" y="35338"/>
                  <a:pt x="25083" y="33754"/>
                </a:cubicBezTo>
                <a:cubicBezTo>
                  <a:pt x="25938" y="33121"/>
                  <a:pt x="26793" y="32519"/>
                  <a:pt x="27648" y="31886"/>
                </a:cubicBezTo>
                <a:cubicBezTo>
                  <a:pt x="28250" y="31411"/>
                  <a:pt x="28851" y="30936"/>
                  <a:pt x="29421" y="30461"/>
                </a:cubicBezTo>
                <a:cubicBezTo>
                  <a:pt x="29770" y="30207"/>
                  <a:pt x="30086" y="29922"/>
                  <a:pt x="30403" y="29669"/>
                </a:cubicBezTo>
                <a:cubicBezTo>
                  <a:pt x="30625" y="29479"/>
                  <a:pt x="30846" y="29289"/>
                  <a:pt x="31068" y="29130"/>
                </a:cubicBezTo>
                <a:cubicBezTo>
                  <a:pt x="31226" y="29099"/>
                  <a:pt x="31321" y="29035"/>
                  <a:pt x="31321" y="28972"/>
                </a:cubicBezTo>
                <a:cubicBezTo>
                  <a:pt x="31385" y="28909"/>
                  <a:pt x="31480" y="28877"/>
                  <a:pt x="31575" y="28814"/>
                </a:cubicBezTo>
                <a:cubicBezTo>
                  <a:pt x="31631" y="28786"/>
                  <a:pt x="31588" y="28683"/>
                  <a:pt x="31511" y="28682"/>
                </a:cubicBezTo>
                <a:lnTo>
                  <a:pt x="31511" y="28682"/>
                </a:lnTo>
                <a:cubicBezTo>
                  <a:pt x="31553" y="28674"/>
                  <a:pt x="31595" y="28665"/>
                  <a:pt x="31638" y="28655"/>
                </a:cubicBezTo>
                <a:close/>
                <a:moveTo>
                  <a:pt x="31195" y="38663"/>
                </a:moveTo>
                <a:cubicBezTo>
                  <a:pt x="31195" y="38694"/>
                  <a:pt x="31195" y="38726"/>
                  <a:pt x="31195" y="38758"/>
                </a:cubicBezTo>
                <a:cubicBezTo>
                  <a:pt x="31100" y="38853"/>
                  <a:pt x="31005" y="38979"/>
                  <a:pt x="30910" y="39043"/>
                </a:cubicBezTo>
                <a:cubicBezTo>
                  <a:pt x="30023" y="39993"/>
                  <a:pt x="28820" y="40595"/>
                  <a:pt x="27775" y="41355"/>
                </a:cubicBezTo>
                <a:cubicBezTo>
                  <a:pt x="27838" y="41291"/>
                  <a:pt x="27901" y="41260"/>
                  <a:pt x="27965" y="41196"/>
                </a:cubicBezTo>
                <a:cubicBezTo>
                  <a:pt x="28630" y="40690"/>
                  <a:pt x="29231" y="40183"/>
                  <a:pt x="29865" y="39676"/>
                </a:cubicBezTo>
                <a:cubicBezTo>
                  <a:pt x="30245" y="39359"/>
                  <a:pt x="30656" y="39074"/>
                  <a:pt x="31068" y="38758"/>
                </a:cubicBezTo>
                <a:cubicBezTo>
                  <a:pt x="31131" y="38726"/>
                  <a:pt x="31163" y="38694"/>
                  <a:pt x="31195" y="38663"/>
                </a:cubicBezTo>
                <a:close/>
                <a:moveTo>
                  <a:pt x="45002" y="36889"/>
                </a:moveTo>
                <a:lnTo>
                  <a:pt x="45002" y="36889"/>
                </a:lnTo>
                <a:cubicBezTo>
                  <a:pt x="44717" y="37048"/>
                  <a:pt x="44464" y="37206"/>
                  <a:pt x="44179" y="37333"/>
                </a:cubicBezTo>
                <a:cubicBezTo>
                  <a:pt x="43197" y="37871"/>
                  <a:pt x="42216" y="38346"/>
                  <a:pt x="41234" y="38821"/>
                </a:cubicBezTo>
                <a:cubicBezTo>
                  <a:pt x="40284" y="39296"/>
                  <a:pt x="39365" y="39803"/>
                  <a:pt x="38479" y="40373"/>
                </a:cubicBezTo>
                <a:cubicBezTo>
                  <a:pt x="37814" y="40816"/>
                  <a:pt x="37054" y="41133"/>
                  <a:pt x="36389" y="41545"/>
                </a:cubicBezTo>
                <a:cubicBezTo>
                  <a:pt x="36389" y="41418"/>
                  <a:pt x="36389" y="41291"/>
                  <a:pt x="36420" y="41196"/>
                </a:cubicBezTo>
                <a:cubicBezTo>
                  <a:pt x="37054" y="41006"/>
                  <a:pt x="37624" y="40690"/>
                  <a:pt x="38194" y="40341"/>
                </a:cubicBezTo>
                <a:cubicBezTo>
                  <a:pt x="39049" y="39803"/>
                  <a:pt x="39967" y="39359"/>
                  <a:pt x="40854" y="38884"/>
                </a:cubicBezTo>
                <a:cubicBezTo>
                  <a:pt x="42216" y="38188"/>
                  <a:pt x="43609" y="37554"/>
                  <a:pt x="45002" y="36889"/>
                </a:cubicBezTo>
                <a:close/>
                <a:moveTo>
                  <a:pt x="5612" y="39161"/>
                </a:moveTo>
                <a:cubicBezTo>
                  <a:pt x="5717" y="39161"/>
                  <a:pt x="5014" y="39645"/>
                  <a:pt x="4997" y="39645"/>
                </a:cubicBezTo>
                <a:cubicBezTo>
                  <a:pt x="4995" y="39645"/>
                  <a:pt x="5007" y="39635"/>
                  <a:pt x="5036" y="39613"/>
                </a:cubicBezTo>
                <a:lnTo>
                  <a:pt x="5036" y="39613"/>
                </a:lnTo>
                <a:cubicBezTo>
                  <a:pt x="3801" y="40531"/>
                  <a:pt x="2186" y="41006"/>
                  <a:pt x="1014" y="41988"/>
                </a:cubicBezTo>
                <a:cubicBezTo>
                  <a:pt x="1014" y="41925"/>
                  <a:pt x="1014" y="41893"/>
                  <a:pt x="1046" y="41830"/>
                </a:cubicBezTo>
                <a:cubicBezTo>
                  <a:pt x="1077" y="41640"/>
                  <a:pt x="1109" y="41450"/>
                  <a:pt x="1172" y="41260"/>
                </a:cubicBezTo>
                <a:cubicBezTo>
                  <a:pt x="1901" y="41006"/>
                  <a:pt x="2566" y="40500"/>
                  <a:pt x="3263" y="40183"/>
                </a:cubicBezTo>
                <a:cubicBezTo>
                  <a:pt x="3738" y="39961"/>
                  <a:pt x="4244" y="39771"/>
                  <a:pt x="4751" y="39549"/>
                </a:cubicBezTo>
                <a:cubicBezTo>
                  <a:pt x="5004" y="39423"/>
                  <a:pt x="5289" y="39296"/>
                  <a:pt x="5575" y="39169"/>
                </a:cubicBezTo>
                <a:cubicBezTo>
                  <a:pt x="5592" y="39164"/>
                  <a:pt x="5604" y="39161"/>
                  <a:pt x="5612" y="39161"/>
                </a:cubicBezTo>
                <a:close/>
                <a:moveTo>
                  <a:pt x="26508" y="33691"/>
                </a:moveTo>
                <a:lnTo>
                  <a:pt x="26508" y="33691"/>
                </a:lnTo>
                <a:cubicBezTo>
                  <a:pt x="25399" y="34609"/>
                  <a:pt x="24259" y="35496"/>
                  <a:pt x="23087" y="36383"/>
                </a:cubicBezTo>
                <a:cubicBezTo>
                  <a:pt x="21726" y="37396"/>
                  <a:pt x="20396" y="38441"/>
                  <a:pt x="19192" y="39613"/>
                </a:cubicBezTo>
                <a:cubicBezTo>
                  <a:pt x="18622" y="40183"/>
                  <a:pt x="18084" y="40753"/>
                  <a:pt x="17482" y="41260"/>
                </a:cubicBezTo>
                <a:cubicBezTo>
                  <a:pt x="17197" y="41545"/>
                  <a:pt x="16849" y="41798"/>
                  <a:pt x="16595" y="42083"/>
                </a:cubicBezTo>
                <a:lnTo>
                  <a:pt x="16564" y="41355"/>
                </a:lnTo>
                <a:cubicBezTo>
                  <a:pt x="17039" y="41101"/>
                  <a:pt x="17387" y="40721"/>
                  <a:pt x="17767" y="40341"/>
                </a:cubicBezTo>
                <a:cubicBezTo>
                  <a:pt x="18400" y="39708"/>
                  <a:pt x="19129" y="39169"/>
                  <a:pt x="19794" y="38599"/>
                </a:cubicBezTo>
                <a:cubicBezTo>
                  <a:pt x="21251" y="37396"/>
                  <a:pt x="22771" y="36319"/>
                  <a:pt x="24323" y="35243"/>
                </a:cubicBezTo>
                <a:cubicBezTo>
                  <a:pt x="25051" y="34736"/>
                  <a:pt x="25779" y="34229"/>
                  <a:pt x="26508" y="33691"/>
                </a:cubicBezTo>
                <a:close/>
                <a:moveTo>
                  <a:pt x="5733" y="39233"/>
                </a:moveTo>
                <a:cubicBezTo>
                  <a:pt x="5701" y="39423"/>
                  <a:pt x="5670" y="39645"/>
                  <a:pt x="5670" y="39866"/>
                </a:cubicBezTo>
                <a:cubicBezTo>
                  <a:pt x="4814" y="40120"/>
                  <a:pt x="4086" y="40595"/>
                  <a:pt x="3358" y="41038"/>
                </a:cubicBezTo>
                <a:cubicBezTo>
                  <a:pt x="2914" y="41291"/>
                  <a:pt x="2439" y="41513"/>
                  <a:pt x="1996" y="41703"/>
                </a:cubicBezTo>
                <a:cubicBezTo>
                  <a:pt x="1806" y="41798"/>
                  <a:pt x="1046" y="42241"/>
                  <a:pt x="951" y="42241"/>
                </a:cubicBezTo>
                <a:cubicBezTo>
                  <a:pt x="951" y="42241"/>
                  <a:pt x="951" y="42241"/>
                  <a:pt x="951" y="42210"/>
                </a:cubicBezTo>
                <a:cubicBezTo>
                  <a:pt x="982" y="42178"/>
                  <a:pt x="1077" y="42115"/>
                  <a:pt x="1236" y="41988"/>
                </a:cubicBezTo>
                <a:cubicBezTo>
                  <a:pt x="2629" y="40943"/>
                  <a:pt x="4403" y="40436"/>
                  <a:pt x="5733" y="39233"/>
                </a:cubicBezTo>
                <a:close/>
                <a:moveTo>
                  <a:pt x="37497" y="41830"/>
                </a:moveTo>
                <a:cubicBezTo>
                  <a:pt x="37326" y="41927"/>
                  <a:pt x="36609" y="42383"/>
                  <a:pt x="36580" y="42383"/>
                </a:cubicBezTo>
                <a:cubicBezTo>
                  <a:pt x="36572" y="42383"/>
                  <a:pt x="36624" y="42343"/>
                  <a:pt x="36769" y="42241"/>
                </a:cubicBezTo>
                <a:cubicBezTo>
                  <a:pt x="36990" y="42115"/>
                  <a:pt x="37244" y="41956"/>
                  <a:pt x="37497" y="41830"/>
                </a:cubicBezTo>
                <a:close/>
                <a:moveTo>
                  <a:pt x="46681" y="36604"/>
                </a:moveTo>
                <a:cubicBezTo>
                  <a:pt x="46016" y="37238"/>
                  <a:pt x="45066" y="37618"/>
                  <a:pt x="44306" y="38093"/>
                </a:cubicBezTo>
                <a:cubicBezTo>
                  <a:pt x="43324" y="38663"/>
                  <a:pt x="42279" y="39169"/>
                  <a:pt x="41266" y="39676"/>
                </a:cubicBezTo>
                <a:cubicBezTo>
                  <a:pt x="40315" y="40183"/>
                  <a:pt x="39429" y="40785"/>
                  <a:pt x="38447" y="41228"/>
                </a:cubicBezTo>
                <a:cubicBezTo>
                  <a:pt x="37719" y="41576"/>
                  <a:pt x="36990" y="41925"/>
                  <a:pt x="36325" y="42400"/>
                </a:cubicBezTo>
                <a:cubicBezTo>
                  <a:pt x="36325" y="42305"/>
                  <a:pt x="36357" y="42210"/>
                  <a:pt x="36357" y="42115"/>
                </a:cubicBezTo>
                <a:cubicBezTo>
                  <a:pt x="36357" y="42020"/>
                  <a:pt x="36357" y="41893"/>
                  <a:pt x="36357" y="41766"/>
                </a:cubicBezTo>
                <a:cubicBezTo>
                  <a:pt x="38067" y="41038"/>
                  <a:pt x="39682" y="40025"/>
                  <a:pt x="41361" y="39233"/>
                </a:cubicBezTo>
                <a:cubicBezTo>
                  <a:pt x="42406" y="38726"/>
                  <a:pt x="43482" y="38283"/>
                  <a:pt x="44559" y="37808"/>
                </a:cubicBezTo>
                <a:cubicBezTo>
                  <a:pt x="45002" y="37618"/>
                  <a:pt x="45478" y="37364"/>
                  <a:pt x="45889" y="37111"/>
                </a:cubicBezTo>
                <a:cubicBezTo>
                  <a:pt x="46143" y="36953"/>
                  <a:pt x="46364" y="36794"/>
                  <a:pt x="46618" y="36636"/>
                </a:cubicBezTo>
                <a:cubicBezTo>
                  <a:pt x="46649" y="36636"/>
                  <a:pt x="46649" y="36604"/>
                  <a:pt x="46681" y="36604"/>
                </a:cubicBezTo>
                <a:close/>
                <a:moveTo>
                  <a:pt x="31765" y="29542"/>
                </a:moveTo>
                <a:cubicBezTo>
                  <a:pt x="31828" y="29859"/>
                  <a:pt x="31860" y="30176"/>
                  <a:pt x="31860" y="30524"/>
                </a:cubicBezTo>
                <a:cubicBezTo>
                  <a:pt x="27775" y="34007"/>
                  <a:pt x="23087" y="36668"/>
                  <a:pt x="19034" y="40183"/>
                </a:cubicBezTo>
                <a:cubicBezTo>
                  <a:pt x="18210" y="40911"/>
                  <a:pt x="17482" y="41798"/>
                  <a:pt x="16595" y="42463"/>
                </a:cubicBezTo>
                <a:cubicBezTo>
                  <a:pt x="16595" y="42400"/>
                  <a:pt x="16595" y="42336"/>
                  <a:pt x="16595" y="42273"/>
                </a:cubicBezTo>
                <a:cubicBezTo>
                  <a:pt x="16690" y="42146"/>
                  <a:pt x="16785" y="42051"/>
                  <a:pt x="16817" y="42020"/>
                </a:cubicBezTo>
                <a:cubicBezTo>
                  <a:pt x="17007" y="41830"/>
                  <a:pt x="17197" y="41671"/>
                  <a:pt x="17419" y="41513"/>
                </a:cubicBezTo>
                <a:cubicBezTo>
                  <a:pt x="17894" y="41101"/>
                  <a:pt x="18369" y="40626"/>
                  <a:pt x="18844" y="40151"/>
                </a:cubicBezTo>
                <a:cubicBezTo>
                  <a:pt x="20839" y="38188"/>
                  <a:pt x="23024" y="36604"/>
                  <a:pt x="25241" y="34894"/>
                </a:cubicBezTo>
                <a:cubicBezTo>
                  <a:pt x="27236" y="33342"/>
                  <a:pt x="29231" y="31727"/>
                  <a:pt x="31163" y="30081"/>
                </a:cubicBezTo>
                <a:cubicBezTo>
                  <a:pt x="31226" y="30049"/>
                  <a:pt x="31290" y="29985"/>
                  <a:pt x="31321" y="29922"/>
                </a:cubicBezTo>
                <a:cubicBezTo>
                  <a:pt x="31353" y="29922"/>
                  <a:pt x="31385" y="29890"/>
                  <a:pt x="31416" y="29859"/>
                </a:cubicBezTo>
                <a:cubicBezTo>
                  <a:pt x="31543" y="29827"/>
                  <a:pt x="31606" y="29764"/>
                  <a:pt x="31638" y="29669"/>
                </a:cubicBezTo>
                <a:cubicBezTo>
                  <a:pt x="31670" y="29637"/>
                  <a:pt x="31733" y="29574"/>
                  <a:pt x="31765" y="29542"/>
                </a:cubicBezTo>
                <a:close/>
                <a:moveTo>
                  <a:pt x="46971" y="37506"/>
                </a:moveTo>
                <a:cubicBezTo>
                  <a:pt x="46992" y="37506"/>
                  <a:pt x="46951" y="37546"/>
                  <a:pt x="46808" y="37649"/>
                </a:cubicBezTo>
                <a:cubicBezTo>
                  <a:pt x="45066" y="38916"/>
                  <a:pt x="42944" y="39645"/>
                  <a:pt x="41044" y="40595"/>
                </a:cubicBezTo>
                <a:cubicBezTo>
                  <a:pt x="39460" y="41355"/>
                  <a:pt x="37719" y="41988"/>
                  <a:pt x="36293" y="43001"/>
                </a:cubicBezTo>
                <a:lnTo>
                  <a:pt x="36325" y="42653"/>
                </a:lnTo>
                <a:cubicBezTo>
                  <a:pt x="37022" y="42336"/>
                  <a:pt x="37655" y="41893"/>
                  <a:pt x="38352" y="41545"/>
                </a:cubicBezTo>
                <a:cubicBezTo>
                  <a:pt x="39270" y="41133"/>
                  <a:pt x="40220" y="40721"/>
                  <a:pt x="41171" y="40310"/>
                </a:cubicBezTo>
                <a:cubicBezTo>
                  <a:pt x="42121" y="39866"/>
                  <a:pt x="43102" y="39486"/>
                  <a:pt x="44021" y="39043"/>
                </a:cubicBezTo>
                <a:cubicBezTo>
                  <a:pt x="44496" y="38821"/>
                  <a:pt x="44939" y="38568"/>
                  <a:pt x="45383" y="38314"/>
                </a:cubicBezTo>
                <a:cubicBezTo>
                  <a:pt x="45636" y="38156"/>
                  <a:pt x="45921" y="38029"/>
                  <a:pt x="46174" y="37903"/>
                </a:cubicBezTo>
                <a:cubicBezTo>
                  <a:pt x="46293" y="37855"/>
                  <a:pt x="46908" y="37506"/>
                  <a:pt x="46971" y="37506"/>
                </a:cubicBezTo>
                <a:close/>
                <a:moveTo>
                  <a:pt x="47251" y="37459"/>
                </a:moveTo>
                <a:cubicBezTo>
                  <a:pt x="47283" y="37681"/>
                  <a:pt x="47314" y="37903"/>
                  <a:pt x="47314" y="38124"/>
                </a:cubicBezTo>
                <a:lnTo>
                  <a:pt x="47283" y="38124"/>
                </a:lnTo>
                <a:cubicBezTo>
                  <a:pt x="45414" y="39138"/>
                  <a:pt x="43387" y="39898"/>
                  <a:pt x="41424" y="40753"/>
                </a:cubicBezTo>
                <a:cubicBezTo>
                  <a:pt x="40474" y="41196"/>
                  <a:pt x="39492" y="41576"/>
                  <a:pt x="38542" y="42051"/>
                </a:cubicBezTo>
                <a:cubicBezTo>
                  <a:pt x="38067" y="42305"/>
                  <a:pt x="37624" y="42526"/>
                  <a:pt x="37149" y="42748"/>
                </a:cubicBezTo>
                <a:cubicBezTo>
                  <a:pt x="36935" y="42855"/>
                  <a:pt x="36700" y="42961"/>
                  <a:pt x="36461" y="43049"/>
                </a:cubicBezTo>
                <a:lnTo>
                  <a:pt x="36461" y="43049"/>
                </a:lnTo>
                <a:cubicBezTo>
                  <a:pt x="36628" y="42980"/>
                  <a:pt x="36783" y="42880"/>
                  <a:pt x="36959" y="42780"/>
                </a:cubicBezTo>
                <a:cubicBezTo>
                  <a:pt x="37814" y="42368"/>
                  <a:pt x="38574" y="41830"/>
                  <a:pt x="39460" y="41450"/>
                </a:cubicBezTo>
                <a:cubicBezTo>
                  <a:pt x="40410" y="41006"/>
                  <a:pt x="41361" y="40563"/>
                  <a:pt x="42311" y="40120"/>
                </a:cubicBezTo>
                <a:cubicBezTo>
                  <a:pt x="43957" y="39359"/>
                  <a:pt x="45858" y="38631"/>
                  <a:pt x="47251" y="37459"/>
                </a:cubicBezTo>
                <a:close/>
                <a:moveTo>
                  <a:pt x="31860" y="30682"/>
                </a:moveTo>
                <a:cubicBezTo>
                  <a:pt x="31860" y="30936"/>
                  <a:pt x="31860" y="31189"/>
                  <a:pt x="31860" y="31474"/>
                </a:cubicBezTo>
                <a:cubicBezTo>
                  <a:pt x="31416" y="31886"/>
                  <a:pt x="30878" y="32139"/>
                  <a:pt x="30403" y="32519"/>
                </a:cubicBezTo>
                <a:cubicBezTo>
                  <a:pt x="29675" y="33089"/>
                  <a:pt x="28915" y="33627"/>
                  <a:pt x="28155" y="34166"/>
                </a:cubicBezTo>
                <a:cubicBezTo>
                  <a:pt x="26729" y="35179"/>
                  <a:pt x="25336" y="36161"/>
                  <a:pt x="23943" y="37174"/>
                </a:cubicBezTo>
                <a:cubicBezTo>
                  <a:pt x="22707" y="38093"/>
                  <a:pt x="21504" y="39074"/>
                  <a:pt x="20332" y="40025"/>
                </a:cubicBezTo>
                <a:cubicBezTo>
                  <a:pt x="19097" y="41038"/>
                  <a:pt x="17957" y="42210"/>
                  <a:pt x="16627" y="43096"/>
                </a:cubicBezTo>
                <a:cubicBezTo>
                  <a:pt x="16627" y="42938"/>
                  <a:pt x="16627" y="42780"/>
                  <a:pt x="16595" y="42590"/>
                </a:cubicBezTo>
                <a:cubicBezTo>
                  <a:pt x="16880" y="42431"/>
                  <a:pt x="17102" y="42210"/>
                  <a:pt x="17324" y="41956"/>
                </a:cubicBezTo>
                <a:cubicBezTo>
                  <a:pt x="17830" y="41450"/>
                  <a:pt x="18337" y="40975"/>
                  <a:pt x="18876" y="40468"/>
                </a:cubicBezTo>
                <a:cubicBezTo>
                  <a:pt x="20332" y="39201"/>
                  <a:pt x="21852" y="37998"/>
                  <a:pt x="23436" y="36858"/>
                </a:cubicBezTo>
                <a:cubicBezTo>
                  <a:pt x="26286" y="34831"/>
                  <a:pt x="29200" y="32931"/>
                  <a:pt x="31860" y="30682"/>
                </a:cubicBezTo>
                <a:close/>
                <a:moveTo>
                  <a:pt x="5382" y="40054"/>
                </a:moveTo>
                <a:cubicBezTo>
                  <a:pt x="5433" y="40054"/>
                  <a:pt x="5340" y="40153"/>
                  <a:pt x="4973" y="40436"/>
                </a:cubicBezTo>
                <a:cubicBezTo>
                  <a:pt x="3643" y="41450"/>
                  <a:pt x="2059" y="42115"/>
                  <a:pt x="761" y="43128"/>
                </a:cubicBezTo>
                <a:cubicBezTo>
                  <a:pt x="792" y="42875"/>
                  <a:pt x="856" y="42590"/>
                  <a:pt x="919" y="42336"/>
                </a:cubicBezTo>
                <a:cubicBezTo>
                  <a:pt x="1679" y="42020"/>
                  <a:pt x="2408" y="41671"/>
                  <a:pt x="3136" y="41291"/>
                </a:cubicBezTo>
                <a:cubicBezTo>
                  <a:pt x="3579" y="41070"/>
                  <a:pt x="3991" y="40816"/>
                  <a:pt x="4403" y="40563"/>
                </a:cubicBezTo>
                <a:cubicBezTo>
                  <a:pt x="4593" y="40457"/>
                  <a:pt x="5279" y="40054"/>
                  <a:pt x="5382" y="40054"/>
                </a:cubicBezTo>
                <a:close/>
                <a:moveTo>
                  <a:pt x="5670" y="40056"/>
                </a:moveTo>
                <a:lnTo>
                  <a:pt x="5670" y="40056"/>
                </a:lnTo>
                <a:cubicBezTo>
                  <a:pt x="5638" y="40215"/>
                  <a:pt x="5638" y="40373"/>
                  <a:pt x="5638" y="40531"/>
                </a:cubicBezTo>
                <a:cubicBezTo>
                  <a:pt x="3995" y="41384"/>
                  <a:pt x="2542" y="42867"/>
                  <a:pt x="743" y="43315"/>
                </a:cubicBezTo>
                <a:lnTo>
                  <a:pt x="743" y="43315"/>
                </a:lnTo>
                <a:cubicBezTo>
                  <a:pt x="1033" y="43236"/>
                  <a:pt x="1589" y="42682"/>
                  <a:pt x="1869" y="42495"/>
                </a:cubicBezTo>
                <a:cubicBezTo>
                  <a:pt x="2344" y="42210"/>
                  <a:pt x="2851" y="41925"/>
                  <a:pt x="3326" y="41640"/>
                </a:cubicBezTo>
                <a:cubicBezTo>
                  <a:pt x="4149" y="41165"/>
                  <a:pt x="4941" y="40658"/>
                  <a:pt x="5670" y="40056"/>
                </a:cubicBezTo>
                <a:close/>
                <a:moveTo>
                  <a:pt x="31606" y="34514"/>
                </a:moveTo>
                <a:lnTo>
                  <a:pt x="31606" y="34514"/>
                </a:lnTo>
                <a:cubicBezTo>
                  <a:pt x="31575" y="34704"/>
                  <a:pt x="31543" y="34926"/>
                  <a:pt x="31511" y="35148"/>
                </a:cubicBezTo>
                <a:lnTo>
                  <a:pt x="31480" y="35528"/>
                </a:lnTo>
                <a:cubicBezTo>
                  <a:pt x="30276" y="36224"/>
                  <a:pt x="29295" y="37364"/>
                  <a:pt x="28155" y="38188"/>
                </a:cubicBezTo>
                <a:cubicBezTo>
                  <a:pt x="26856" y="39169"/>
                  <a:pt x="25526" y="40120"/>
                  <a:pt x="24164" y="41070"/>
                </a:cubicBezTo>
                <a:cubicBezTo>
                  <a:pt x="23024" y="41830"/>
                  <a:pt x="21884" y="42621"/>
                  <a:pt x="20744" y="43413"/>
                </a:cubicBezTo>
                <a:cubicBezTo>
                  <a:pt x="21916" y="42495"/>
                  <a:pt x="23056" y="41608"/>
                  <a:pt x="24228" y="40690"/>
                </a:cubicBezTo>
                <a:cubicBezTo>
                  <a:pt x="26761" y="38758"/>
                  <a:pt x="29200" y="36636"/>
                  <a:pt x="31606" y="34514"/>
                </a:cubicBezTo>
                <a:close/>
                <a:moveTo>
                  <a:pt x="47346" y="38251"/>
                </a:moveTo>
                <a:cubicBezTo>
                  <a:pt x="47378" y="38536"/>
                  <a:pt x="47409" y="38821"/>
                  <a:pt x="47441" y="39106"/>
                </a:cubicBezTo>
                <a:cubicBezTo>
                  <a:pt x="47409" y="39106"/>
                  <a:pt x="47409" y="39106"/>
                  <a:pt x="47409" y="39138"/>
                </a:cubicBezTo>
                <a:cubicBezTo>
                  <a:pt x="45478" y="39803"/>
                  <a:pt x="43546" y="40531"/>
                  <a:pt x="41614" y="41196"/>
                </a:cubicBezTo>
                <a:cubicBezTo>
                  <a:pt x="39777" y="41861"/>
                  <a:pt x="38035" y="42748"/>
                  <a:pt x="36262" y="43540"/>
                </a:cubicBezTo>
                <a:cubicBezTo>
                  <a:pt x="36262" y="43445"/>
                  <a:pt x="36262" y="43350"/>
                  <a:pt x="36262" y="43255"/>
                </a:cubicBezTo>
                <a:cubicBezTo>
                  <a:pt x="37085" y="42970"/>
                  <a:pt x="37845" y="42558"/>
                  <a:pt x="38605" y="42178"/>
                </a:cubicBezTo>
                <a:cubicBezTo>
                  <a:pt x="39524" y="41671"/>
                  <a:pt x="40537" y="41291"/>
                  <a:pt x="41487" y="40880"/>
                </a:cubicBezTo>
                <a:cubicBezTo>
                  <a:pt x="43451" y="40025"/>
                  <a:pt x="45478" y="39264"/>
                  <a:pt x="47346" y="38251"/>
                </a:cubicBezTo>
                <a:close/>
                <a:moveTo>
                  <a:pt x="5628" y="42008"/>
                </a:moveTo>
                <a:cubicBezTo>
                  <a:pt x="5643" y="42008"/>
                  <a:pt x="5603" y="42055"/>
                  <a:pt x="5511" y="42146"/>
                </a:cubicBezTo>
                <a:cubicBezTo>
                  <a:pt x="5321" y="42400"/>
                  <a:pt x="5004" y="42621"/>
                  <a:pt x="4751" y="42811"/>
                </a:cubicBezTo>
                <a:cubicBezTo>
                  <a:pt x="4434" y="43065"/>
                  <a:pt x="4054" y="43286"/>
                  <a:pt x="3674" y="43540"/>
                </a:cubicBezTo>
                <a:cubicBezTo>
                  <a:pt x="3579" y="43603"/>
                  <a:pt x="3453" y="43666"/>
                  <a:pt x="3326" y="43761"/>
                </a:cubicBezTo>
                <a:cubicBezTo>
                  <a:pt x="4023" y="43223"/>
                  <a:pt x="4719" y="42653"/>
                  <a:pt x="5384" y="42178"/>
                </a:cubicBezTo>
                <a:cubicBezTo>
                  <a:pt x="5532" y="42063"/>
                  <a:pt x="5612" y="42008"/>
                  <a:pt x="5628" y="42008"/>
                </a:cubicBezTo>
                <a:close/>
                <a:moveTo>
                  <a:pt x="31321" y="32076"/>
                </a:moveTo>
                <a:lnTo>
                  <a:pt x="31321" y="32076"/>
                </a:lnTo>
                <a:cubicBezTo>
                  <a:pt x="29010" y="34387"/>
                  <a:pt x="26128" y="36098"/>
                  <a:pt x="23563" y="38124"/>
                </a:cubicBezTo>
                <a:cubicBezTo>
                  <a:pt x="22201" y="39201"/>
                  <a:pt x="20839" y="40246"/>
                  <a:pt x="19541" y="41386"/>
                </a:cubicBezTo>
                <a:cubicBezTo>
                  <a:pt x="18907" y="41893"/>
                  <a:pt x="18337" y="42463"/>
                  <a:pt x="17767" y="43001"/>
                </a:cubicBezTo>
                <a:cubicBezTo>
                  <a:pt x="17419" y="43350"/>
                  <a:pt x="17007" y="43603"/>
                  <a:pt x="16659" y="43951"/>
                </a:cubicBezTo>
                <a:lnTo>
                  <a:pt x="16627" y="43255"/>
                </a:lnTo>
                <a:cubicBezTo>
                  <a:pt x="17799" y="42495"/>
                  <a:pt x="18812" y="41450"/>
                  <a:pt x="19921" y="40563"/>
                </a:cubicBezTo>
                <a:cubicBezTo>
                  <a:pt x="21409" y="39296"/>
                  <a:pt x="22961" y="38093"/>
                  <a:pt x="24544" y="36921"/>
                </a:cubicBezTo>
                <a:cubicBezTo>
                  <a:pt x="25906" y="35876"/>
                  <a:pt x="27331" y="34926"/>
                  <a:pt x="28725" y="33912"/>
                </a:cubicBezTo>
                <a:cubicBezTo>
                  <a:pt x="29390" y="33437"/>
                  <a:pt x="30023" y="32931"/>
                  <a:pt x="30720" y="32456"/>
                </a:cubicBezTo>
                <a:cubicBezTo>
                  <a:pt x="30910" y="32329"/>
                  <a:pt x="31100" y="32202"/>
                  <a:pt x="31321" y="32076"/>
                </a:cubicBezTo>
                <a:close/>
                <a:moveTo>
                  <a:pt x="31860" y="31696"/>
                </a:moveTo>
                <a:lnTo>
                  <a:pt x="31860" y="31696"/>
                </a:lnTo>
                <a:cubicBezTo>
                  <a:pt x="31828" y="32139"/>
                  <a:pt x="31796" y="32614"/>
                  <a:pt x="31765" y="33057"/>
                </a:cubicBezTo>
                <a:cubicBezTo>
                  <a:pt x="31511" y="33247"/>
                  <a:pt x="31290" y="33437"/>
                  <a:pt x="31068" y="33627"/>
                </a:cubicBezTo>
                <a:cubicBezTo>
                  <a:pt x="30941" y="33722"/>
                  <a:pt x="30815" y="33786"/>
                  <a:pt x="30688" y="33849"/>
                </a:cubicBezTo>
                <a:cubicBezTo>
                  <a:pt x="28471" y="35274"/>
                  <a:pt x="26381" y="36953"/>
                  <a:pt x="24228" y="38473"/>
                </a:cubicBezTo>
                <a:cubicBezTo>
                  <a:pt x="22106" y="39993"/>
                  <a:pt x="19952" y="41513"/>
                  <a:pt x="17925" y="43160"/>
                </a:cubicBezTo>
                <a:cubicBezTo>
                  <a:pt x="17514" y="43476"/>
                  <a:pt x="17134" y="43856"/>
                  <a:pt x="16690" y="44141"/>
                </a:cubicBezTo>
                <a:cubicBezTo>
                  <a:pt x="17007" y="43888"/>
                  <a:pt x="17324" y="43571"/>
                  <a:pt x="17640" y="43318"/>
                </a:cubicBezTo>
                <a:cubicBezTo>
                  <a:pt x="18654" y="42495"/>
                  <a:pt x="19541" y="41513"/>
                  <a:pt x="20554" y="40690"/>
                </a:cubicBezTo>
                <a:cubicBezTo>
                  <a:pt x="22517" y="39074"/>
                  <a:pt x="24544" y="37554"/>
                  <a:pt x="26603" y="36066"/>
                </a:cubicBezTo>
                <a:cubicBezTo>
                  <a:pt x="28408" y="34767"/>
                  <a:pt x="30340" y="33342"/>
                  <a:pt x="31860" y="31696"/>
                </a:cubicBezTo>
                <a:close/>
                <a:moveTo>
                  <a:pt x="5556" y="40687"/>
                </a:moveTo>
                <a:cubicBezTo>
                  <a:pt x="5580" y="40687"/>
                  <a:pt x="5557" y="40730"/>
                  <a:pt x="5448" y="40848"/>
                </a:cubicBezTo>
                <a:cubicBezTo>
                  <a:pt x="5099" y="41260"/>
                  <a:pt x="4434" y="41513"/>
                  <a:pt x="3991" y="41766"/>
                </a:cubicBezTo>
                <a:cubicBezTo>
                  <a:pt x="3516" y="42051"/>
                  <a:pt x="3073" y="42431"/>
                  <a:pt x="2598" y="42748"/>
                </a:cubicBezTo>
                <a:cubicBezTo>
                  <a:pt x="1933" y="43223"/>
                  <a:pt x="1236" y="43603"/>
                  <a:pt x="634" y="44173"/>
                </a:cubicBezTo>
                <a:cubicBezTo>
                  <a:pt x="666" y="43920"/>
                  <a:pt x="666" y="43698"/>
                  <a:pt x="697" y="43445"/>
                </a:cubicBezTo>
                <a:cubicBezTo>
                  <a:pt x="1584" y="43255"/>
                  <a:pt x="2376" y="42748"/>
                  <a:pt x="3136" y="42241"/>
                </a:cubicBezTo>
                <a:cubicBezTo>
                  <a:pt x="3548" y="41956"/>
                  <a:pt x="4023" y="41703"/>
                  <a:pt x="4434" y="41450"/>
                </a:cubicBezTo>
                <a:cubicBezTo>
                  <a:pt x="4688" y="41291"/>
                  <a:pt x="4878" y="41133"/>
                  <a:pt x="5099" y="40975"/>
                </a:cubicBezTo>
                <a:cubicBezTo>
                  <a:pt x="5145" y="40952"/>
                  <a:pt x="5496" y="40687"/>
                  <a:pt x="5556" y="40687"/>
                </a:cubicBezTo>
                <a:close/>
                <a:moveTo>
                  <a:pt x="5701" y="41291"/>
                </a:moveTo>
                <a:cubicBezTo>
                  <a:pt x="5701" y="41355"/>
                  <a:pt x="5701" y="41450"/>
                  <a:pt x="5733" y="41513"/>
                </a:cubicBezTo>
                <a:cubicBezTo>
                  <a:pt x="5733" y="41608"/>
                  <a:pt x="5733" y="41703"/>
                  <a:pt x="5765" y="41766"/>
                </a:cubicBezTo>
                <a:cubicBezTo>
                  <a:pt x="4624" y="42463"/>
                  <a:pt x="3484" y="43381"/>
                  <a:pt x="2408" y="44173"/>
                </a:cubicBezTo>
                <a:cubicBezTo>
                  <a:pt x="3548" y="43286"/>
                  <a:pt x="4656" y="42273"/>
                  <a:pt x="5701" y="41291"/>
                </a:cubicBezTo>
                <a:close/>
                <a:moveTo>
                  <a:pt x="46396" y="39613"/>
                </a:moveTo>
                <a:cubicBezTo>
                  <a:pt x="46333" y="39645"/>
                  <a:pt x="46301" y="39676"/>
                  <a:pt x="46238" y="39708"/>
                </a:cubicBezTo>
                <a:cubicBezTo>
                  <a:pt x="44306" y="40595"/>
                  <a:pt x="42311" y="41260"/>
                  <a:pt x="40379" y="42178"/>
                </a:cubicBezTo>
                <a:cubicBezTo>
                  <a:pt x="39492" y="42621"/>
                  <a:pt x="38637" y="43033"/>
                  <a:pt x="37719" y="43413"/>
                </a:cubicBezTo>
                <a:cubicBezTo>
                  <a:pt x="37180" y="43635"/>
                  <a:pt x="36674" y="43888"/>
                  <a:pt x="36230" y="44236"/>
                </a:cubicBezTo>
                <a:cubicBezTo>
                  <a:pt x="36230" y="44046"/>
                  <a:pt x="36230" y="43888"/>
                  <a:pt x="36262" y="43698"/>
                </a:cubicBezTo>
                <a:cubicBezTo>
                  <a:pt x="38257" y="42811"/>
                  <a:pt x="40220" y="41893"/>
                  <a:pt x="42279" y="41101"/>
                </a:cubicBezTo>
                <a:cubicBezTo>
                  <a:pt x="43292" y="40721"/>
                  <a:pt x="44306" y="40373"/>
                  <a:pt x="45319" y="39993"/>
                </a:cubicBezTo>
                <a:cubicBezTo>
                  <a:pt x="45668" y="39866"/>
                  <a:pt x="46048" y="39740"/>
                  <a:pt x="46396" y="39613"/>
                </a:cubicBezTo>
                <a:close/>
                <a:moveTo>
                  <a:pt x="5670" y="40816"/>
                </a:moveTo>
                <a:cubicBezTo>
                  <a:pt x="5670" y="40911"/>
                  <a:pt x="5670" y="40975"/>
                  <a:pt x="5670" y="41070"/>
                </a:cubicBezTo>
                <a:cubicBezTo>
                  <a:pt x="4688" y="41608"/>
                  <a:pt x="3801" y="42273"/>
                  <a:pt x="2883" y="42906"/>
                </a:cubicBezTo>
                <a:cubicBezTo>
                  <a:pt x="2408" y="43223"/>
                  <a:pt x="1933" y="43571"/>
                  <a:pt x="1426" y="43856"/>
                </a:cubicBezTo>
                <a:cubicBezTo>
                  <a:pt x="1173" y="44004"/>
                  <a:pt x="739" y="44319"/>
                  <a:pt x="690" y="44319"/>
                </a:cubicBezTo>
                <a:cubicBezTo>
                  <a:pt x="665" y="44319"/>
                  <a:pt x="738" y="44238"/>
                  <a:pt x="982" y="44015"/>
                </a:cubicBezTo>
                <a:cubicBezTo>
                  <a:pt x="1838" y="43255"/>
                  <a:pt x="2914" y="42685"/>
                  <a:pt x="3833" y="42051"/>
                </a:cubicBezTo>
                <a:cubicBezTo>
                  <a:pt x="4434" y="41608"/>
                  <a:pt x="5163" y="41355"/>
                  <a:pt x="5670" y="40816"/>
                </a:cubicBezTo>
                <a:close/>
                <a:moveTo>
                  <a:pt x="47441" y="39264"/>
                </a:moveTo>
                <a:cubicBezTo>
                  <a:pt x="47473" y="39486"/>
                  <a:pt x="47504" y="39708"/>
                  <a:pt x="47504" y="39961"/>
                </a:cubicBezTo>
                <a:cubicBezTo>
                  <a:pt x="46618" y="40215"/>
                  <a:pt x="45731" y="40658"/>
                  <a:pt x="44844" y="40975"/>
                </a:cubicBezTo>
                <a:cubicBezTo>
                  <a:pt x="43831" y="41323"/>
                  <a:pt x="42817" y="41608"/>
                  <a:pt x="41804" y="41956"/>
                </a:cubicBezTo>
                <a:cubicBezTo>
                  <a:pt x="40854" y="42273"/>
                  <a:pt x="39935" y="42653"/>
                  <a:pt x="39017" y="43065"/>
                </a:cubicBezTo>
                <a:cubicBezTo>
                  <a:pt x="38510" y="43286"/>
                  <a:pt x="38004" y="43508"/>
                  <a:pt x="37497" y="43730"/>
                </a:cubicBezTo>
                <a:cubicBezTo>
                  <a:pt x="37275" y="43825"/>
                  <a:pt x="37085" y="43920"/>
                  <a:pt x="36895" y="44015"/>
                </a:cubicBezTo>
                <a:cubicBezTo>
                  <a:pt x="36870" y="44015"/>
                  <a:pt x="36363" y="44323"/>
                  <a:pt x="36323" y="44323"/>
                </a:cubicBezTo>
                <a:cubicBezTo>
                  <a:pt x="36311" y="44323"/>
                  <a:pt x="36337" y="44299"/>
                  <a:pt x="36420" y="44236"/>
                </a:cubicBezTo>
                <a:cubicBezTo>
                  <a:pt x="37149" y="43666"/>
                  <a:pt x="38067" y="43413"/>
                  <a:pt x="38922" y="43033"/>
                </a:cubicBezTo>
                <a:cubicBezTo>
                  <a:pt x="39745" y="42716"/>
                  <a:pt x="40505" y="42241"/>
                  <a:pt x="41329" y="41893"/>
                </a:cubicBezTo>
                <a:cubicBezTo>
                  <a:pt x="43197" y="41038"/>
                  <a:pt x="45161" y="40373"/>
                  <a:pt x="46998" y="39454"/>
                </a:cubicBezTo>
                <a:cubicBezTo>
                  <a:pt x="47061" y="39454"/>
                  <a:pt x="47124" y="39423"/>
                  <a:pt x="47124" y="39391"/>
                </a:cubicBezTo>
                <a:cubicBezTo>
                  <a:pt x="47219" y="39359"/>
                  <a:pt x="47346" y="39296"/>
                  <a:pt x="47441" y="39264"/>
                </a:cubicBezTo>
                <a:close/>
                <a:moveTo>
                  <a:pt x="47536" y="40088"/>
                </a:moveTo>
                <a:cubicBezTo>
                  <a:pt x="47536" y="40373"/>
                  <a:pt x="47568" y="40658"/>
                  <a:pt x="47599" y="40911"/>
                </a:cubicBezTo>
                <a:lnTo>
                  <a:pt x="47568" y="40911"/>
                </a:lnTo>
                <a:cubicBezTo>
                  <a:pt x="45509" y="41640"/>
                  <a:pt x="43514" y="42495"/>
                  <a:pt x="41424" y="43160"/>
                </a:cubicBezTo>
                <a:cubicBezTo>
                  <a:pt x="40505" y="43413"/>
                  <a:pt x="39619" y="43698"/>
                  <a:pt x="38764" y="44078"/>
                </a:cubicBezTo>
                <a:cubicBezTo>
                  <a:pt x="38340" y="44260"/>
                  <a:pt x="37916" y="44441"/>
                  <a:pt x="37464" y="44623"/>
                </a:cubicBezTo>
                <a:lnTo>
                  <a:pt x="37464" y="44623"/>
                </a:lnTo>
                <a:cubicBezTo>
                  <a:pt x="37539" y="44589"/>
                  <a:pt x="37613" y="44539"/>
                  <a:pt x="37687" y="44490"/>
                </a:cubicBezTo>
                <a:cubicBezTo>
                  <a:pt x="38130" y="44236"/>
                  <a:pt x="38574" y="43983"/>
                  <a:pt x="39049" y="43761"/>
                </a:cubicBezTo>
                <a:cubicBezTo>
                  <a:pt x="39999" y="43255"/>
                  <a:pt x="41012" y="42843"/>
                  <a:pt x="41994" y="42431"/>
                </a:cubicBezTo>
                <a:cubicBezTo>
                  <a:pt x="43831" y="41640"/>
                  <a:pt x="45699" y="40880"/>
                  <a:pt x="47536" y="40088"/>
                </a:cubicBezTo>
                <a:close/>
                <a:moveTo>
                  <a:pt x="29580" y="34831"/>
                </a:moveTo>
                <a:cubicBezTo>
                  <a:pt x="25273" y="38188"/>
                  <a:pt x="20776" y="41355"/>
                  <a:pt x="16690" y="44997"/>
                </a:cubicBezTo>
                <a:cubicBezTo>
                  <a:pt x="16690" y="44775"/>
                  <a:pt x="16659" y="44553"/>
                  <a:pt x="16659" y="44332"/>
                </a:cubicBezTo>
                <a:cubicBezTo>
                  <a:pt x="17070" y="44078"/>
                  <a:pt x="17419" y="43730"/>
                  <a:pt x="17799" y="43413"/>
                </a:cubicBezTo>
                <a:cubicBezTo>
                  <a:pt x="18527" y="42811"/>
                  <a:pt x="19319" y="42273"/>
                  <a:pt x="20047" y="41703"/>
                </a:cubicBezTo>
                <a:cubicBezTo>
                  <a:pt x="21441" y="40626"/>
                  <a:pt x="22866" y="39613"/>
                  <a:pt x="24291" y="38599"/>
                </a:cubicBezTo>
                <a:cubicBezTo>
                  <a:pt x="25716" y="37586"/>
                  <a:pt x="27109" y="36509"/>
                  <a:pt x="28535" y="35496"/>
                </a:cubicBezTo>
                <a:cubicBezTo>
                  <a:pt x="28883" y="35274"/>
                  <a:pt x="29231" y="35053"/>
                  <a:pt x="29580" y="34831"/>
                </a:cubicBezTo>
                <a:close/>
                <a:moveTo>
                  <a:pt x="47663" y="42748"/>
                </a:moveTo>
                <a:lnTo>
                  <a:pt x="47663" y="43096"/>
                </a:lnTo>
                <a:cubicBezTo>
                  <a:pt x="46491" y="43350"/>
                  <a:pt x="45446" y="43856"/>
                  <a:pt x="44337" y="44300"/>
                </a:cubicBezTo>
                <a:cubicBezTo>
                  <a:pt x="43672" y="44553"/>
                  <a:pt x="42976" y="44775"/>
                  <a:pt x="42279" y="45028"/>
                </a:cubicBezTo>
                <a:cubicBezTo>
                  <a:pt x="43387" y="44585"/>
                  <a:pt x="44464" y="44141"/>
                  <a:pt x="45509" y="43635"/>
                </a:cubicBezTo>
                <a:cubicBezTo>
                  <a:pt x="45794" y="43476"/>
                  <a:pt x="46111" y="43318"/>
                  <a:pt x="46428" y="43160"/>
                </a:cubicBezTo>
                <a:cubicBezTo>
                  <a:pt x="46839" y="43065"/>
                  <a:pt x="47283" y="42938"/>
                  <a:pt x="47663" y="42748"/>
                </a:cubicBezTo>
                <a:close/>
                <a:moveTo>
                  <a:pt x="45129" y="41006"/>
                </a:moveTo>
                <a:lnTo>
                  <a:pt x="45129" y="41006"/>
                </a:lnTo>
                <a:cubicBezTo>
                  <a:pt x="43862" y="41545"/>
                  <a:pt x="42596" y="42051"/>
                  <a:pt x="41329" y="42590"/>
                </a:cubicBezTo>
                <a:cubicBezTo>
                  <a:pt x="40347" y="43001"/>
                  <a:pt x="39365" y="43445"/>
                  <a:pt x="38415" y="43951"/>
                </a:cubicBezTo>
                <a:cubicBezTo>
                  <a:pt x="37687" y="44332"/>
                  <a:pt x="36864" y="44648"/>
                  <a:pt x="36167" y="45092"/>
                </a:cubicBezTo>
                <a:cubicBezTo>
                  <a:pt x="36167" y="44870"/>
                  <a:pt x="36198" y="44680"/>
                  <a:pt x="36198" y="44458"/>
                </a:cubicBezTo>
                <a:cubicBezTo>
                  <a:pt x="38162" y="43571"/>
                  <a:pt x="40125" y="42685"/>
                  <a:pt x="42152" y="41956"/>
                </a:cubicBezTo>
                <a:cubicBezTo>
                  <a:pt x="43134" y="41608"/>
                  <a:pt x="44147" y="41355"/>
                  <a:pt x="45129" y="41006"/>
                </a:cubicBezTo>
                <a:close/>
                <a:moveTo>
                  <a:pt x="36873" y="44876"/>
                </a:moveTo>
                <a:lnTo>
                  <a:pt x="36873" y="44876"/>
                </a:lnTo>
                <a:cubicBezTo>
                  <a:pt x="36634" y="44990"/>
                  <a:pt x="36258" y="45181"/>
                  <a:pt x="36243" y="45181"/>
                </a:cubicBezTo>
                <a:cubicBezTo>
                  <a:pt x="36236" y="45181"/>
                  <a:pt x="36293" y="45147"/>
                  <a:pt x="36452" y="45060"/>
                </a:cubicBezTo>
                <a:cubicBezTo>
                  <a:pt x="36592" y="44990"/>
                  <a:pt x="36732" y="44937"/>
                  <a:pt x="36873" y="44876"/>
                </a:cubicBezTo>
                <a:close/>
                <a:moveTo>
                  <a:pt x="31733" y="33311"/>
                </a:moveTo>
                <a:lnTo>
                  <a:pt x="31733" y="33311"/>
                </a:lnTo>
                <a:cubicBezTo>
                  <a:pt x="31701" y="33659"/>
                  <a:pt x="31638" y="33976"/>
                  <a:pt x="31606" y="34292"/>
                </a:cubicBezTo>
                <a:cubicBezTo>
                  <a:pt x="27363" y="37586"/>
                  <a:pt x="22897" y="40563"/>
                  <a:pt x="18559" y="43761"/>
                </a:cubicBezTo>
                <a:cubicBezTo>
                  <a:pt x="18052" y="44110"/>
                  <a:pt x="17577" y="44490"/>
                  <a:pt x="17102" y="44838"/>
                </a:cubicBezTo>
                <a:cubicBezTo>
                  <a:pt x="17102" y="44838"/>
                  <a:pt x="16817" y="45092"/>
                  <a:pt x="16690" y="45187"/>
                </a:cubicBezTo>
                <a:lnTo>
                  <a:pt x="16690" y="45155"/>
                </a:lnTo>
                <a:cubicBezTo>
                  <a:pt x="16912" y="44965"/>
                  <a:pt x="17165" y="44775"/>
                  <a:pt x="17387" y="44585"/>
                </a:cubicBezTo>
                <a:cubicBezTo>
                  <a:pt x="18369" y="43730"/>
                  <a:pt x="19351" y="42938"/>
                  <a:pt x="20301" y="42020"/>
                </a:cubicBezTo>
                <a:cubicBezTo>
                  <a:pt x="21187" y="41196"/>
                  <a:pt x="22296" y="40500"/>
                  <a:pt x="23246" y="39740"/>
                </a:cubicBezTo>
                <a:cubicBezTo>
                  <a:pt x="24449" y="38789"/>
                  <a:pt x="25653" y="37903"/>
                  <a:pt x="26888" y="36984"/>
                </a:cubicBezTo>
                <a:cubicBezTo>
                  <a:pt x="27838" y="36288"/>
                  <a:pt x="28788" y="35559"/>
                  <a:pt x="29738" y="34831"/>
                </a:cubicBezTo>
                <a:cubicBezTo>
                  <a:pt x="30055" y="34577"/>
                  <a:pt x="30371" y="34356"/>
                  <a:pt x="30656" y="34102"/>
                </a:cubicBezTo>
                <a:cubicBezTo>
                  <a:pt x="31005" y="33881"/>
                  <a:pt x="31321" y="33659"/>
                  <a:pt x="31606" y="33374"/>
                </a:cubicBezTo>
                <a:cubicBezTo>
                  <a:pt x="31670" y="33374"/>
                  <a:pt x="31701" y="33342"/>
                  <a:pt x="31733" y="33311"/>
                </a:cubicBezTo>
                <a:close/>
                <a:moveTo>
                  <a:pt x="5796" y="41988"/>
                </a:moveTo>
                <a:cubicBezTo>
                  <a:pt x="5796" y="42146"/>
                  <a:pt x="5828" y="42305"/>
                  <a:pt x="5860" y="42463"/>
                </a:cubicBezTo>
                <a:cubicBezTo>
                  <a:pt x="5068" y="43128"/>
                  <a:pt x="4181" y="43635"/>
                  <a:pt x="3389" y="44236"/>
                </a:cubicBezTo>
                <a:cubicBezTo>
                  <a:pt x="3009" y="44522"/>
                  <a:pt x="2629" y="44775"/>
                  <a:pt x="2218" y="44997"/>
                </a:cubicBezTo>
                <a:cubicBezTo>
                  <a:pt x="1996" y="45123"/>
                  <a:pt x="1838" y="45250"/>
                  <a:pt x="1616" y="45377"/>
                </a:cubicBezTo>
                <a:cubicBezTo>
                  <a:pt x="1553" y="45408"/>
                  <a:pt x="1489" y="45440"/>
                  <a:pt x="1394" y="45472"/>
                </a:cubicBezTo>
                <a:cubicBezTo>
                  <a:pt x="2313" y="44743"/>
                  <a:pt x="3199" y="43983"/>
                  <a:pt x="4181" y="43350"/>
                </a:cubicBezTo>
                <a:cubicBezTo>
                  <a:pt x="4783" y="42970"/>
                  <a:pt x="5353" y="42558"/>
                  <a:pt x="5796" y="41988"/>
                </a:cubicBezTo>
                <a:close/>
                <a:moveTo>
                  <a:pt x="46459" y="41481"/>
                </a:moveTo>
                <a:cubicBezTo>
                  <a:pt x="44654" y="42273"/>
                  <a:pt x="42881" y="43065"/>
                  <a:pt x="41044" y="43761"/>
                </a:cubicBezTo>
                <a:cubicBezTo>
                  <a:pt x="39429" y="44363"/>
                  <a:pt x="37560" y="44902"/>
                  <a:pt x="36103" y="45852"/>
                </a:cubicBezTo>
                <a:cubicBezTo>
                  <a:pt x="36103" y="45662"/>
                  <a:pt x="36135" y="45472"/>
                  <a:pt x="36135" y="45282"/>
                </a:cubicBezTo>
                <a:cubicBezTo>
                  <a:pt x="38004" y="44585"/>
                  <a:pt x="39809" y="43793"/>
                  <a:pt x="41741" y="43191"/>
                </a:cubicBezTo>
                <a:cubicBezTo>
                  <a:pt x="42754" y="42875"/>
                  <a:pt x="43767" y="42526"/>
                  <a:pt x="44749" y="42146"/>
                </a:cubicBezTo>
                <a:cubicBezTo>
                  <a:pt x="45288" y="41925"/>
                  <a:pt x="45794" y="41703"/>
                  <a:pt x="46333" y="41513"/>
                </a:cubicBezTo>
                <a:cubicBezTo>
                  <a:pt x="46364" y="41513"/>
                  <a:pt x="46428" y="41481"/>
                  <a:pt x="46459" y="41481"/>
                </a:cubicBezTo>
                <a:close/>
                <a:moveTo>
                  <a:pt x="47599" y="41070"/>
                </a:moveTo>
                <a:cubicBezTo>
                  <a:pt x="47599" y="41228"/>
                  <a:pt x="47631" y="41386"/>
                  <a:pt x="47631" y="41545"/>
                </a:cubicBezTo>
                <a:cubicBezTo>
                  <a:pt x="47314" y="41640"/>
                  <a:pt x="46998" y="41766"/>
                  <a:pt x="46713" y="41893"/>
                </a:cubicBezTo>
                <a:cubicBezTo>
                  <a:pt x="46238" y="42083"/>
                  <a:pt x="45763" y="42305"/>
                  <a:pt x="45288" y="42495"/>
                </a:cubicBezTo>
                <a:cubicBezTo>
                  <a:pt x="42786" y="43635"/>
                  <a:pt x="40062" y="44205"/>
                  <a:pt x="37560" y="45377"/>
                </a:cubicBezTo>
                <a:cubicBezTo>
                  <a:pt x="37180" y="45535"/>
                  <a:pt x="36832" y="45693"/>
                  <a:pt x="36452" y="45820"/>
                </a:cubicBezTo>
                <a:cubicBezTo>
                  <a:pt x="36253" y="45903"/>
                  <a:pt x="36158" y="45951"/>
                  <a:pt x="36158" y="45951"/>
                </a:cubicBezTo>
                <a:cubicBezTo>
                  <a:pt x="36158" y="45951"/>
                  <a:pt x="36237" y="45911"/>
                  <a:pt x="36389" y="45820"/>
                </a:cubicBezTo>
                <a:cubicBezTo>
                  <a:pt x="36927" y="45472"/>
                  <a:pt x="37560" y="45250"/>
                  <a:pt x="38162" y="45028"/>
                </a:cubicBezTo>
                <a:cubicBezTo>
                  <a:pt x="39239" y="44617"/>
                  <a:pt x="40284" y="44173"/>
                  <a:pt x="41361" y="43761"/>
                </a:cubicBezTo>
                <a:cubicBezTo>
                  <a:pt x="42406" y="43381"/>
                  <a:pt x="43451" y="43001"/>
                  <a:pt x="44464" y="42526"/>
                </a:cubicBezTo>
                <a:cubicBezTo>
                  <a:pt x="45509" y="42020"/>
                  <a:pt x="46586" y="41608"/>
                  <a:pt x="47599" y="41070"/>
                </a:cubicBezTo>
                <a:close/>
                <a:moveTo>
                  <a:pt x="5891" y="42621"/>
                </a:moveTo>
                <a:cubicBezTo>
                  <a:pt x="5891" y="42843"/>
                  <a:pt x="5923" y="43033"/>
                  <a:pt x="5955" y="43255"/>
                </a:cubicBezTo>
                <a:lnTo>
                  <a:pt x="5923" y="43255"/>
                </a:lnTo>
                <a:cubicBezTo>
                  <a:pt x="5163" y="43730"/>
                  <a:pt x="4434" y="44268"/>
                  <a:pt x="3674" y="44775"/>
                </a:cubicBezTo>
                <a:cubicBezTo>
                  <a:pt x="3263" y="45060"/>
                  <a:pt x="2851" y="45345"/>
                  <a:pt x="2439" y="45598"/>
                </a:cubicBezTo>
                <a:cubicBezTo>
                  <a:pt x="2245" y="45706"/>
                  <a:pt x="1802" y="46004"/>
                  <a:pt x="1728" y="46004"/>
                </a:cubicBezTo>
                <a:cubicBezTo>
                  <a:pt x="1694" y="46004"/>
                  <a:pt x="1740" y="45939"/>
                  <a:pt x="1933" y="45757"/>
                </a:cubicBezTo>
                <a:cubicBezTo>
                  <a:pt x="3168" y="44617"/>
                  <a:pt x="4719" y="43856"/>
                  <a:pt x="5891" y="42621"/>
                </a:cubicBezTo>
                <a:close/>
                <a:moveTo>
                  <a:pt x="47631" y="41703"/>
                </a:moveTo>
                <a:cubicBezTo>
                  <a:pt x="47663" y="41956"/>
                  <a:pt x="47663" y="42241"/>
                  <a:pt x="47663" y="42526"/>
                </a:cubicBezTo>
                <a:cubicBezTo>
                  <a:pt x="47378" y="42621"/>
                  <a:pt x="47093" y="42748"/>
                  <a:pt x="46839" y="42875"/>
                </a:cubicBezTo>
                <a:cubicBezTo>
                  <a:pt x="45541" y="43191"/>
                  <a:pt x="44242" y="43666"/>
                  <a:pt x="42944" y="44046"/>
                </a:cubicBezTo>
                <a:cubicBezTo>
                  <a:pt x="41772" y="44395"/>
                  <a:pt x="40569" y="44807"/>
                  <a:pt x="39429" y="45218"/>
                </a:cubicBezTo>
                <a:cubicBezTo>
                  <a:pt x="38732" y="45472"/>
                  <a:pt x="38035" y="45820"/>
                  <a:pt x="37339" y="46168"/>
                </a:cubicBezTo>
                <a:cubicBezTo>
                  <a:pt x="38067" y="45788"/>
                  <a:pt x="38764" y="45408"/>
                  <a:pt x="39492" y="45092"/>
                </a:cubicBezTo>
                <a:cubicBezTo>
                  <a:pt x="40854" y="44427"/>
                  <a:pt x="42311" y="43983"/>
                  <a:pt x="43736" y="43445"/>
                </a:cubicBezTo>
                <a:cubicBezTo>
                  <a:pt x="44686" y="43096"/>
                  <a:pt x="45573" y="42590"/>
                  <a:pt x="46491" y="42146"/>
                </a:cubicBezTo>
                <a:cubicBezTo>
                  <a:pt x="46871" y="41988"/>
                  <a:pt x="47251" y="41830"/>
                  <a:pt x="47631" y="41703"/>
                </a:cubicBezTo>
                <a:close/>
                <a:moveTo>
                  <a:pt x="30593" y="35243"/>
                </a:moveTo>
                <a:lnTo>
                  <a:pt x="30593" y="35243"/>
                </a:lnTo>
                <a:cubicBezTo>
                  <a:pt x="28345" y="37206"/>
                  <a:pt x="26033" y="39169"/>
                  <a:pt x="23626" y="41006"/>
                </a:cubicBezTo>
                <a:cubicBezTo>
                  <a:pt x="22454" y="41893"/>
                  <a:pt x="21282" y="42811"/>
                  <a:pt x="20111" y="43730"/>
                </a:cubicBezTo>
                <a:cubicBezTo>
                  <a:pt x="19002" y="44617"/>
                  <a:pt x="17735" y="45313"/>
                  <a:pt x="16754" y="46327"/>
                </a:cubicBezTo>
                <a:cubicBezTo>
                  <a:pt x="16722" y="45978"/>
                  <a:pt x="16722" y="45630"/>
                  <a:pt x="16690" y="45282"/>
                </a:cubicBezTo>
                <a:cubicBezTo>
                  <a:pt x="17925" y="44585"/>
                  <a:pt x="19002" y="43571"/>
                  <a:pt x="20111" y="42811"/>
                </a:cubicBezTo>
                <a:cubicBezTo>
                  <a:pt x="21472" y="41861"/>
                  <a:pt x="22802" y="40943"/>
                  <a:pt x="24101" y="39993"/>
                </a:cubicBezTo>
                <a:cubicBezTo>
                  <a:pt x="25431" y="39011"/>
                  <a:pt x="26729" y="38029"/>
                  <a:pt x="28060" y="37079"/>
                </a:cubicBezTo>
                <a:cubicBezTo>
                  <a:pt x="28756" y="36573"/>
                  <a:pt x="29453" y="36066"/>
                  <a:pt x="30150" y="35559"/>
                </a:cubicBezTo>
                <a:cubicBezTo>
                  <a:pt x="30308" y="35464"/>
                  <a:pt x="30435" y="35338"/>
                  <a:pt x="30593" y="35243"/>
                </a:cubicBezTo>
                <a:close/>
                <a:moveTo>
                  <a:pt x="18907" y="44743"/>
                </a:moveTo>
                <a:lnTo>
                  <a:pt x="18907" y="44743"/>
                </a:lnTo>
                <a:cubicBezTo>
                  <a:pt x="18685" y="44902"/>
                  <a:pt x="18495" y="45028"/>
                  <a:pt x="18274" y="45187"/>
                </a:cubicBezTo>
                <a:cubicBezTo>
                  <a:pt x="17830" y="45567"/>
                  <a:pt x="17134" y="46073"/>
                  <a:pt x="16754" y="46485"/>
                </a:cubicBezTo>
                <a:cubicBezTo>
                  <a:pt x="17355" y="45788"/>
                  <a:pt x="18115" y="45250"/>
                  <a:pt x="18907" y="44743"/>
                </a:cubicBezTo>
                <a:close/>
                <a:moveTo>
                  <a:pt x="44971" y="42780"/>
                </a:moveTo>
                <a:lnTo>
                  <a:pt x="44971" y="42780"/>
                </a:lnTo>
                <a:cubicBezTo>
                  <a:pt x="43957" y="43286"/>
                  <a:pt x="42881" y="43603"/>
                  <a:pt x="41867" y="43983"/>
                </a:cubicBezTo>
                <a:cubicBezTo>
                  <a:pt x="39840" y="44743"/>
                  <a:pt x="37972" y="45757"/>
                  <a:pt x="36040" y="46643"/>
                </a:cubicBezTo>
                <a:cubicBezTo>
                  <a:pt x="36040" y="46453"/>
                  <a:pt x="36072" y="46263"/>
                  <a:pt x="36072" y="46073"/>
                </a:cubicBezTo>
                <a:cubicBezTo>
                  <a:pt x="36990" y="45820"/>
                  <a:pt x="37845" y="45377"/>
                  <a:pt x="38732" y="44997"/>
                </a:cubicBezTo>
                <a:cubicBezTo>
                  <a:pt x="39777" y="44553"/>
                  <a:pt x="40854" y="44236"/>
                  <a:pt x="41931" y="43888"/>
                </a:cubicBezTo>
                <a:cubicBezTo>
                  <a:pt x="42944" y="43540"/>
                  <a:pt x="43957" y="43191"/>
                  <a:pt x="44971" y="42780"/>
                </a:cubicBezTo>
                <a:close/>
                <a:moveTo>
                  <a:pt x="5955" y="43413"/>
                </a:moveTo>
                <a:cubicBezTo>
                  <a:pt x="5955" y="43635"/>
                  <a:pt x="5986" y="43888"/>
                  <a:pt x="5986" y="44110"/>
                </a:cubicBezTo>
                <a:cubicBezTo>
                  <a:pt x="5321" y="44522"/>
                  <a:pt x="4751" y="45028"/>
                  <a:pt x="4086" y="45440"/>
                </a:cubicBezTo>
                <a:cubicBezTo>
                  <a:pt x="3513" y="45771"/>
                  <a:pt x="2855" y="46246"/>
                  <a:pt x="2383" y="46646"/>
                </a:cubicBezTo>
                <a:lnTo>
                  <a:pt x="2383" y="46646"/>
                </a:lnTo>
                <a:cubicBezTo>
                  <a:pt x="2952" y="46150"/>
                  <a:pt x="3414" y="45547"/>
                  <a:pt x="4023" y="45060"/>
                </a:cubicBezTo>
                <a:cubicBezTo>
                  <a:pt x="4656" y="44522"/>
                  <a:pt x="5353" y="44015"/>
                  <a:pt x="5955" y="43413"/>
                </a:cubicBezTo>
                <a:close/>
                <a:moveTo>
                  <a:pt x="5891" y="45092"/>
                </a:moveTo>
                <a:cubicBezTo>
                  <a:pt x="5828" y="45472"/>
                  <a:pt x="5733" y="45820"/>
                  <a:pt x="5543" y="46137"/>
                </a:cubicBezTo>
                <a:cubicBezTo>
                  <a:pt x="5565" y="46092"/>
                  <a:pt x="5540" y="46047"/>
                  <a:pt x="5501" y="46047"/>
                </a:cubicBezTo>
                <a:cubicBezTo>
                  <a:pt x="5485" y="46047"/>
                  <a:pt x="5466" y="46055"/>
                  <a:pt x="5448" y="46073"/>
                </a:cubicBezTo>
                <a:cubicBezTo>
                  <a:pt x="5226" y="46263"/>
                  <a:pt x="5004" y="46453"/>
                  <a:pt x="4783" y="46643"/>
                </a:cubicBezTo>
                <a:cubicBezTo>
                  <a:pt x="4452" y="46941"/>
                  <a:pt x="4317" y="47043"/>
                  <a:pt x="4291" y="47043"/>
                </a:cubicBezTo>
                <a:cubicBezTo>
                  <a:pt x="4242" y="47043"/>
                  <a:pt x="4575" y="46683"/>
                  <a:pt x="4719" y="46580"/>
                </a:cubicBezTo>
                <a:cubicBezTo>
                  <a:pt x="5194" y="46137"/>
                  <a:pt x="5606" y="45693"/>
                  <a:pt x="5891" y="45092"/>
                </a:cubicBezTo>
                <a:close/>
                <a:moveTo>
                  <a:pt x="5986" y="44332"/>
                </a:moveTo>
                <a:lnTo>
                  <a:pt x="5986" y="44332"/>
                </a:lnTo>
                <a:cubicBezTo>
                  <a:pt x="5955" y="44585"/>
                  <a:pt x="5955" y="44838"/>
                  <a:pt x="5923" y="45060"/>
                </a:cubicBezTo>
                <a:cubicBezTo>
                  <a:pt x="5897" y="45034"/>
                  <a:pt x="5872" y="44988"/>
                  <a:pt x="5846" y="44988"/>
                </a:cubicBezTo>
                <a:cubicBezTo>
                  <a:pt x="5840" y="44988"/>
                  <a:pt x="5834" y="44991"/>
                  <a:pt x="5828" y="44997"/>
                </a:cubicBezTo>
                <a:cubicBezTo>
                  <a:pt x="4814" y="45662"/>
                  <a:pt x="4086" y="46707"/>
                  <a:pt x="2914" y="47118"/>
                </a:cubicBezTo>
                <a:cubicBezTo>
                  <a:pt x="3041" y="47055"/>
                  <a:pt x="3326" y="46738"/>
                  <a:pt x="3421" y="46612"/>
                </a:cubicBezTo>
                <a:cubicBezTo>
                  <a:pt x="3738" y="46358"/>
                  <a:pt x="4054" y="46073"/>
                  <a:pt x="4371" y="45820"/>
                </a:cubicBezTo>
                <a:cubicBezTo>
                  <a:pt x="4941" y="45345"/>
                  <a:pt x="5479" y="44870"/>
                  <a:pt x="5986" y="44332"/>
                </a:cubicBezTo>
                <a:close/>
                <a:moveTo>
                  <a:pt x="30815" y="36224"/>
                </a:moveTo>
                <a:lnTo>
                  <a:pt x="30815" y="36224"/>
                </a:lnTo>
                <a:cubicBezTo>
                  <a:pt x="28693" y="38251"/>
                  <a:pt x="26286" y="39930"/>
                  <a:pt x="23943" y="41703"/>
                </a:cubicBezTo>
                <a:cubicBezTo>
                  <a:pt x="22676" y="42685"/>
                  <a:pt x="21441" y="43666"/>
                  <a:pt x="20111" y="44617"/>
                </a:cubicBezTo>
                <a:cubicBezTo>
                  <a:pt x="19002" y="45440"/>
                  <a:pt x="17767" y="46232"/>
                  <a:pt x="16817" y="47213"/>
                </a:cubicBezTo>
                <a:cubicBezTo>
                  <a:pt x="16785" y="47023"/>
                  <a:pt x="16785" y="46833"/>
                  <a:pt x="16785" y="46643"/>
                </a:cubicBezTo>
                <a:cubicBezTo>
                  <a:pt x="17102" y="46422"/>
                  <a:pt x="17419" y="46137"/>
                  <a:pt x="17704" y="45852"/>
                </a:cubicBezTo>
                <a:cubicBezTo>
                  <a:pt x="18369" y="45250"/>
                  <a:pt x="19129" y="44712"/>
                  <a:pt x="19857" y="44205"/>
                </a:cubicBezTo>
                <a:cubicBezTo>
                  <a:pt x="21187" y="43223"/>
                  <a:pt x="22581" y="42305"/>
                  <a:pt x="23943" y="41355"/>
                </a:cubicBezTo>
                <a:cubicBezTo>
                  <a:pt x="26254" y="39803"/>
                  <a:pt x="28820" y="38093"/>
                  <a:pt x="30815" y="36224"/>
                </a:cubicBezTo>
                <a:close/>
                <a:moveTo>
                  <a:pt x="5629" y="41233"/>
                </a:moveTo>
                <a:lnTo>
                  <a:pt x="5629" y="41233"/>
                </a:lnTo>
                <a:cubicBezTo>
                  <a:pt x="4935" y="41646"/>
                  <a:pt x="4210" y="42402"/>
                  <a:pt x="3579" y="43001"/>
                </a:cubicBezTo>
                <a:cubicBezTo>
                  <a:pt x="2788" y="43761"/>
                  <a:pt x="1743" y="44522"/>
                  <a:pt x="792" y="45060"/>
                </a:cubicBezTo>
                <a:cubicBezTo>
                  <a:pt x="738" y="45115"/>
                  <a:pt x="778" y="45193"/>
                  <a:pt x="830" y="45193"/>
                </a:cubicBezTo>
                <a:cubicBezTo>
                  <a:pt x="838" y="45193"/>
                  <a:pt x="847" y="45191"/>
                  <a:pt x="856" y="45187"/>
                </a:cubicBezTo>
                <a:cubicBezTo>
                  <a:pt x="1584" y="44933"/>
                  <a:pt x="2249" y="44553"/>
                  <a:pt x="2914" y="44078"/>
                </a:cubicBezTo>
                <a:lnTo>
                  <a:pt x="2914" y="44078"/>
                </a:lnTo>
                <a:cubicBezTo>
                  <a:pt x="2281" y="44585"/>
                  <a:pt x="1679" y="45123"/>
                  <a:pt x="1046" y="45598"/>
                </a:cubicBezTo>
                <a:cubicBezTo>
                  <a:pt x="982" y="45630"/>
                  <a:pt x="1014" y="45725"/>
                  <a:pt x="1077" y="45725"/>
                </a:cubicBezTo>
                <a:cubicBezTo>
                  <a:pt x="1838" y="45598"/>
                  <a:pt x="2629" y="44933"/>
                  <a:pt x="3231" y="44522"/>
                </a:cubicBezTo>
                <a:cubicBezTo>
                  <a:pt x="3548" y="44300"/>
                  <a:pt x="3896" y="44078"/>
                  <a:pt x="4244" y="43825"/>
                </a:cubicBezTo>
                <a:lnTo>
                  <a:pt x="4244" y="43825"/>
                </a:lnTo>
                <a:cubicBezTo>
                  <a:pt x="3959" y="44046"/>
                  <a:pt x="3674" y="44268"/>
                  <a:pt x="3421" y="44490"/>
                </a:cubicBezTo>
                <a:cubicBezTo>
                  <a:pt x="2756" y="45092"/>
                  <a:pt x="1901" y="45472"/>
                  <a:pt x="1363" y="46200"/>
                </a:cubicBezTo>
                <a:cubicBezTo>
                  <a:pt x="1337" y="46252"/>
                  <a:pt x="1374" y="46303"/>
                  <a:pt x="1423" y="46303"/>
                </a:cubicBezTo>
                <a:cubicBezTo>
                  <a:pt x="1434" y="46303"/>
                  <a:pt x="1446" y="46301"/>
                  <a:pt x="1458" y="46295"/>
                </a:cubicBezTo>
                <a:cubicBezTo>
                  <a:pt x="2978" y="45535"/>
                  <a:pt x="4308" y="44458"/>
                  <a:pt x="5765" y="43540"/>
                </a:cubicBezTo>
                <a:lnTo>
                  <a:pt x="5765" y="43540"/>
                </a:lnTo>
                <a:cubicBezTo>
                  <a:pt x="5226" y="43888"/>
                  <a:pt x="4498" y="44522"/>
                  <a:pt x="3928" y="44965"/>
                </a:cubicBezTo>
                <a:cubicBezTo>
                  <a:pt x="3231" y="45503"/>
                  <a:pt x="2756" y="46263"/>
                  <a:pt x="2028" y="46770"/>
                </a:cubicBezTo>
                <a:cubicBezTo>
                  <a:pt x="2000" y="46797"/>
                  <a:pt x="2020" y="46871"/>
                  <a:pt x="2066" y="46871"/>
                </a:cubicBezTo>
                <a:cubicBezTo>
                  <a:pt x="2074" y="46871"/>
                  <a:pt x="2082" y="46869"/>
                  <a:pt x="2091" y="46865"/>
                </a:cubicBezTo>
                <a:cubicBezTo>
                  <a:pt x="2629" y="46675"/>
                  <a:pt x="3041" y="46358"/>
                  <a:pt x="3484" y="46042"/>
                </a:cubicBezTo>
                <a:cubicBezTo>
                  <a:pt x="4149" y="45535"/>
                  <a:pt x="4846" y="45092"/>
                  <a:pt x="5511" y="44585"/>
                </a:cubicBezTo>
                <a:cubicBezTo>
                  <a:pt x="5636" y="44481"/>
                  <a:pt x="5884" y="44240"/>
                  <a:pt x="5896" y="44240"/>
                </a:cubicBezTo>
                <a:cubicBezTo>
                  <a:pt x="5902" y="44240"/>
                  <a:pt x="5843" y="44305"/>
                  <a:pt x="5670" y="44490"/>
                </a:cubicBezTo>
                <a:cubicBezTo>
                  <a:pt x="5384" y="44775"/>
                  <a:pt x="5068" y="45060"/>
                  <a:pt x="4751" y="45313"/>
                </a:cubicBezTo>
                <a:cubicBezTo>
                  <a:pt x="4054" y="45947"/>
                  <a:pt x="3326" y="46517"/>
                  <a:pt x="2661" y="47182"/>
                </a:cubicBezTo>
                <a:cubicBezTo>
                  <a:pt x="2629" y="47182"/>
                  <a:pt x="2629" y="47213"/>
                  <a:pt x="2629" y="47245"/>
                </a:cubicBezTo>
                <a:cubicBezTo>
                  <a:pt x="1996" y="47023"/>
                  <a:pt x="1458" y="46548"/>
                  <a:pt x="1109" y="45978"/>
                </a:cubicBezTo>
                <a:cubicBezTo>
                  <a:pt x="792" y="45503"/>
                  <a:pt x="666" y="44997"/>
                  <a:pt x="666" y="44458"/>
                </a:cubicBezTo>
                <a:cubicBezTo>
                  <a:pt x="2404" y="43541"/>
                  <a:pt x="3922" y="42246"/>
                  <a:pt x="5629" y="41233"/>
                </a:cubicBezTo>
                <a:close/>
                <a:moveTo>
                  <a:pt x="31480" y="35781"/>
                </a:moveTo>
                <a:lnTo>
                  <a:pt x="31480" y="35781"/>
                </a:lnTo>
                <a:cubicBezTo>
                  <a:pt x="31448" y="36161"/>
                  <a:pt x="31385" y="36573"/>
                  <a:pt x="31353" y="36953"/>
                </a:cubicBezTo>
                <a:cubicBezTo>
                  <a:pt x="31258" y="37048"/>
                  <a:pt x="31131" y="37143"/>
                  <a:pt x="31005" y="37206"/>
                </a:cubicBezTo>
                <a:cubicBezTo>
                  <a:pt x="30973" y="37238"/>
                  <a:pt x="30941" y="37269"/>
                  <a:pt x="30878" y="37301"/>
                </a:cubicBezTo>
                <a:cubicBezTo>
                  <a:pt x="29136" y="38568"/>
                  <a:pt x="27521" y="39961"/>
                  <a:pt x="25748" y="41196"/>
                </a:cubicBezTo>
                <a:cubicBezTo>
                  <a:pt x="24006" y="42400"/>
                  <a:pt x="22201" y="43540"/>
                  <a:pt x="20459" y="44775"/>
                </a:cubicBezTo>
                <a:cubicBezTo>
                  <a:pt x="19699" y="45313"/>
                  <a:pt x="18939" y="45852"/>
                  <a:pt x="18179" y="46390"/>
                </a:cubicBezTo>
                <a:cubicBezTo>
                  <a:pt x="17799" y="46675"/>
                  <a:pt x="17419" y="46960"/>
                  <a:pt x="17039" y="47245"/>
                </a:cubicBezTo>
                <a:cubicBezTo>
                  <a:pt x="16933" y="47311"/>
                  <a:pt x="16872" y="47344"/>
                  <a:pt x="16854" y="47344"/>
                </a:cubicBezTo>
                <a:cubicBezTo>
                  <a:pt x="16829" y="47344"/>
                  <a:pt x="16891" y="47279"/>
                  <a:pt x="17039" y="47150"/>
                </a:cubicBezTo>
                <a:cubicBezTo>
                  <a:pt x="17324" y="46897"/>
                  <a:pt x="17640" y="46643"/>
                  <a:pt x="17957" y="46422"/>
                </a:cubicBezTo>
                <a:cubicBezTo>
                  <a:pt x="19477" y="45250"/>
                  <a:pt x="21061" y="44141"/>
                  <a:pt x="22549" y="42970"/>
                </a:cubicBezTo>
                <a:cubicBezTo>
                  <a:pt x="25558" y="40626"/>
                  <a:pt x="28756" y="38441"/>
                  <a:pt x="31480" y="35781"/>
                </a:cubicBezTo>
                <a:close/>
                <a:moveTo>
                  <a:pt x="5637" y="45270"/>
                </a:moveTo>
                <a:cubicBezTo>
                  <a:pt x="5670" y="45270"/>
                  <a:pt x="5650" y="45335"/>
                  <a:pt x="5543" y="45503"/>
                </a:cubicBezTo>
                <a:cubicBezTo>
                  <a:pt x="5163" y="46073"/>
                  <a:pt x="4529" y="46517"/>
                  <a:pt x="4054" y="46992"/>
                </a:cubicBezTo>
                <a:cubicBezTo>
                  <a:pt x="3991" y="47055"/>
                  <a:pt x="4054" y="47118"/>
                  <a:pt x="4118" y="47118"/>
                </a:cubicBezTo>
                <a:cubicBezTo>
                  <a:pt x="4707" y="47025"/>
                  <a:pt x="5083" y="46538"/>
                  <a:pt x="5515" y="46190"/>
                </a:cubicBezTo>
                <a:lnTo>
                  <a:pt x="5515" y="46190"/>
                </a:lnTo>
                <a:cubicBezTo>
                  <a:pt x="5191" y="46795"/>
                  <a:pt x="4595" y="47217"/>
                  <a:pt x="3611" y="47340"/>
                </a:cubicBezTo>
                <a:cubicBezTo>
                  <a:pt x="3535" y="47349"/>
                  <a:pt x="3458" y="47352"/>
                  <a:pt x="3382" y="47352"/>
                </a:cubicBezTo>
                <a:cubicBezTo>
                  <a:pt x="3173" y="47352"/>
                  <a:pt x="2965" y="47323"/>
                  <a:pt x="2756" y="47277"/>
                </a:cubicBezTo>
                <a:cubicBezTo>
                  <a:pt x="3579" y="47087"/>
                  <a:pt x="4181" y="46548"/>
                  <a:pt x="4783" y="46010"/>
                </a:cubicBezTo>
                <a:cubicBezTo>
                  <a:pt x="4903" y="45914"/>
                  <a:pt x="5534" y="45270"/>
                  <a:pt x="5637" y="45270"/>
                </a:cubicBezTo>
                <a:close/>
                <a:moveTo>
                  <a:pt x="45763" y="43350"/>
                </a:moveTo>
                <a:lnTo>
                  <a:pt x="45763" y="43350"/>
                </a:lnTo>
                <a:cubicBezTo>
                  <a:pt x="45541" y="43445"/>
                  <a:pt x="45351" y="43540"/>
                  <a:pt x="45161" y="43635"/>
                </a:cubicBezTo>
                <a:cubicBezTo>
                  <a:pt x="43957" y="44268"/>
                  <a:pt x="42691" y="44680"/>
                  <a:pt x="41424" y="45123"/>
                </a:cubicBezTo>
                <a:cubicBezTo>
                  <a:pt x="40220" y="45535"/>
                  <a:pt x="39080" y="46105"/>
                  <a:pt x="37909" y="46580"/>
                </a:cubicBezTo>
                <a:cubicBezTo>
                  <a:pt x="37244" y="46833"/>
                  <a:pt x="36547" y="47023"/>
                  <a:pt x="35945" y="47403"/>
                </a:cubicBezTo>
                <a:cubicBezTo>
                  <a:pt x="35977" y="47213"/>
                  <a:pt x="35977" y="47023"/>
                  <a:pt x="36008" y="46833"/>
                </a:cubicBezTo>
                <a:cubicBezTo>
                  <a:pt x="37022" y="46580"/>
                  <a:pt x="37909" y="45978"/>
                  <a:pt x="38859" y="45567"/>
                </a:cubicBezTo>
                <a:cubicBezTo>
                  <a:pt x="39904" y="45123"/>
                  <a:pt x="41012" y="44807"/>
                  <a:pt x="42089" y="44458"/>
                </a:cubicBezTo>
                <a:cubicBezTo>
                  <a:pt x="43197" y="44078"/>
                  <a:pt x="44337" y="43761"/>
                  <a:pt x="45446" y="43445"/>
                </a:cubicBezTo>
                <a:cubicBezTo>
                  <a:pt x="45541" y="43413"/>
                  <a:pt x="45636" y="43381"/>
                  <a:pt x="45763" y="43350"/>
                </a:cubicBezTo>
                <a:close/>
                <a:moveTo>
                  <a:pt x="38637" y="46422"/>
                </a:moveTo>
                <a:lnTo>
                  <a:pt x="38637" y="46422"/>
                </a:lnTo>
                <a:cubicBezTo>
                  <a:pt x="38099" y="46643"/>
                  <a:pt x="37592" y="46897"/>
                  <a:pt x="37085" y="47150"/>
                </a:cubicBezTo>
                <a:cubicBezTo>
                  <a:pt x="36719" y="47303"/>
                  <a:pt x="36353" y="47426"/>
                  <a:pt x="35987" y="47548"/>
                </a:cubicBezTo>
                <a:lnTo>
                  <a:pt x="35987" y="47548"/>
                </a:lnTo>
                <a:cubicBezTo>
                  <a:pt x="36209" y="47464"/>
                  <a:pt x="36529" y="47209"/>
                  <a:pt x="36737" y="47150"/>
                </a:cubicBezTo>
                <a:cubicBezTo>
                  <a:pt x="37244" y="46928"/>
                  <a:pt x="37750" y="46770"/>
                  <a:pt x="38257" y="46580"/>
                </a:cubicBezTo>
                <a:cubicBezTo>
                  <a:pt x="38384" y="46517"/>
                  <a:pt x="38510" y="46453"/>
                  <a:pt x="38637" y="46422"/>
                </a:cubicBezTo>
                <a:close/>
                <a:moveTo>
                  <a:pt x="47663" y="43255"/>
                </a:moveTo>
                <a:cubicBezTo>
                  <a:pt x="47663" y="43508"/>
                  <a:pt x="47631" y="43730"/>
                  <a:pt x="47631" y="43951"/>
                </a:cubicBezTo>
                <a:cubicBezTo>
                  <a:pt x="46618" y="44300"/>
                  <a:pt x="45699" y="44743"/>
                  <a:pt x="44717" y="45123"/>
                </a:cubicBezTo>
                <a:cubicBezTo>
                  <a:pt x="43672" y="45472"/>
                  <a:pt x="42596" y="45788"/>
                  <a:pt x="41551" y="46168"/>
                </a:cubicBezTo>
                <a:cubicBezTo>
                  <a:pt x="40315" y="46580"/>
                  <a:pt x="39080" y="47023"/>
                  <a:pt x="37877" y="47498"/>
                </a:cubicBezTo>
                <a:cubicBezTo>
                  <a:pt x="37560" y="47625"/>
                  <a:pt x="37244" y="47752"/>
                  <a:pt x="36927" y="47878"/>
                </a:cubicBezTo>
                <a:cubicBezTo>
                  <a:pt x="37085" y="47783"/>
                  <a:pt x="37275" y="47720"/>
                  <a:pt x="37434" y="47625"/>
                </a:cubicBezTo>
                <a:cubicBezTo>
                  <a:pt x="39080" y="46770"/>
                  <a:pt x="40822" y="46073"/>
                  <a:pt x="42596" y="45440"/>
                </a:cubicBezTo>
                <a:cubicBezTo>
                  <a:pt x="44306" y="44775"/>
                  <a:pt x="45921" y="43888"/>
                  <a:pt x="47663" y="43255"/>
                </a:cubicBezTo>
                <a:close/>
                <a:moveTo>
                  <a:pt x="47472" y="43192"/>
                </a:moveTo>
                <a:cubicBezTo>
                  <a:pt x="46586" y="43508"/>
                  <a:pt x="45731" y="43983"/>
                  <a:pt x="44876" y="44363"/>
                </a:cubicBezTo>
                <a:cubicBezTo>
                  <a:pt x="43736" y="44870"/>
                  <a:pt x="42532" y="45313"/>
                  <a:pt x="41361" y="45757"/>
                </a:cubicBezTo>
                <a:cubicBezTo>
                  <a:pt x="39460" y="46453"/>
                  <a:pt x="37624" y="47340"/>
                  <a:pt x="35850" y="48322"/>
                </a:cubicBezTo>
                <a:cubicBezTo>
                  <a:pt x="35850" y="48132"/>
                  <a:pt x="35882" y="47910"/>
                  <a:pt x="35913" y="47688"/>
                </a:cubicBezTo>
                <a:cubicBezTo>
                  <a:pt x="36737" y="47467"/>
                  <a:pt x="37497" y="47087"/>
                  <a:pt x="38257" y="46707"/>
                </a:cubicBezTo>
                <a:cubicBezTo>
                  <a:pt x="39365" y="46168"/>
                  <a:pt x="40505" y="45757"/>
                  <a:pt x="41614" y="45345"/>
                </a:cubicBezTo>
                <a:cubicBezTo>
                  <a:pt x="43546" y="44648"/>
                  <a:pt x="45699" y="43825"/>
                  <a:pt x="47472" y="43192"/>
                </a:cubicBezTo>
                <a:close/>
                <a:moveTo>
                  <a:pt x="29548" y="38441"/>
                </a:moveTo>
                <a:lnTo>
                  <a:pt x="29548" y="38441"/>
                </a:lnTo>
                <a:cubicBezTo>
                  <a:pt x="29105" y="38853"/>
                  <a:pt x="28661" y="39264"/>
                  <a:pt x="28218" y="39645"/>
                </a:cubicBezTo>
                <a:cubicBezTo>
                  <a:pt x="26824" y="40816"/>
                  <a:pt x="25241" y="41735"/>
                  <a:pt x="23753" y="42748"/>
                </a:cubicBezTo>
                <a:cubicBezTo>
                  <a:pt x="21282" y="44395"/>
                  <a:pt x="18876" y="46168"/>
                  <a:pt x="16880" y="48353"/>
                </a:cubicBezTo>
                <a:cubicBezTo>
                  <a:pt x="16849" y="48068"/>
                  <a:pt x="16849" y="47783"/>
                  <a:pt x="16817" y="47498"/>
                </a:cubicBezTo>
                <a:cubicBezTo>
                  <a:pt x="17260" y="47308"/>
                  <a:pt x="17609" y="46992"/>
                  <a:pt x="17989" y="46707"/>
                </a:cubicBezTo>
                <a:cubicBezTo>
                  <a:pt x="18590" y="46263"/>
                  <a:pt x="19161" y="45852"/>
                  <a:pt x="19731" y="45408"/>
                </a:cubicBezTo>
                <a:cubicBezTo>
                  <a:pt x="20997" y="44522"/>
                  <a:pt x="22296" y="43666"/>
                  <a:pt x="23563" y="42811"/>
                </a:cubicBezTo>
                <a:cubicBezTo>
                  <a:pt x="25621" y="41418"/>
                  <a:pt x="27585" y="39930"/>
                  <a:pt x="29548" y="38441"/>
                </a:cubicBezTo>
                <a:close/>
                <a:moveTo>
                  <a:pt x="31353" y="37143"/>
                </a:moveTo>
                <a:cubicBezTo>
                  <a:pt x="31321" y="37396"/>
                  <a:pt x="31290" y="37649"/>
                  <a:pt x="31290" y="37871"/>
                </a:cubicBezTo>
                <a:cubicBezTo>
                  <a:pt x="30973" y="38093"/>
                  <a:pt x="30720" y="38346"/>
                  <a:pt x="30435" y="38631"/>
                </a:cubicBezTo>
                <a:cubicBezTo>
                  <a:pt x="29833" y="39169"/>
                  <a:pt x="29136" y="39581"/>
                  <a:pt x="28503" y="40088"/>
                </a:cubicBezTo>
                <a:cubicBezTo>
                  <a:pt x="28281" y="40246"/>
                  <a:pt x="28028" y="40436"/>
                  <a:pt x="27806" y="40626"/>
                </a:cubicBezTo>
                <a:cubicBezTo>
                  <a:pt x="26223" y="41703"/>
                  <a:pt x="24576" y="42716"/>
                  <a:pt x="22992" y="43761"/>
                </a:cubicBezTo>
                <a:cubicBezTo>
                  <a:pt x="20966" y="45060"/>
                  <a:pt x="19034" y="46580"/>
                  <a:pt x="17260" y="48195"/>
                </a:cubicBezTo>
                <a:cubicBezTo>
                  <a:pt x="17023" y="48401"/>
                  <a:pt x="16924" y="48480"/>
                  <a:pt x="16912" y="48480"/>
                </a:cubicBezTo>
                <a:cubicBezTo>
                  <a:pt x="16876" y="48480"/>
                  <a:pt x="17625" y="47768"/>
                  <a:pt x="17767" y="47625"/>
                </a:cubicBezTo>
                <a:cubicBezTo>
                  <a:pt x="18179" y="47182"/>
                  <a:pt x="18622" y="46802"/>
                  <a:pt x="19066" y="46390"/>
                </a:cubicBezTo>
                <a:cubicBezTo>
                  <a:pt x="20142" y="45472"/>
                  <a:pt x="21314" y="44617"/>
                  <a:pt x="22486" y="43793"/>
                </a:cubicBezTo>
                <a:cubicBezTo>
                  <a:pt x="24038" y="42653"/>
                  <a:pt x="25716" y="41640"/>
                  <a:pt x="27268" y="40531"/>
                </a:cubicBezTo>
                <a:cubicBezTo>
                  <a:pt x="27965" y="40025"/>
                  <a:pt x="28598" y="39518"/>
                  <a:pt x="29200" y="38948"/>
                </a:cubicBezTo>
                <a:cubicBezTo>
                  <a:pt x="29580" y="38599"/>
                  <a:pt x="29960" y="38251"/>
                  <a:pt x="30340" y="37934"/>
                </a:cubicBezTo>
                <a:cubicBezTo>
                  <a:pt x="30498" y="37808"/>
                  <a:pt x="30656" y="37681"/>
                  <a:pt x="30783" y="37554"/>
                </a:cubicBezTo>
                <a:cubicBezTo>
                  <a:pt x="30815" y="37523"/>
                  <a:pt x="30846" y="37523"/>
                  <a:pt x="30878" y="37491"/>
                </a:cubicBezTo>
                <a:cubicBezTo>
                  <a:pt x="31036" y="37364"/>
                  <a:pt x="31195" y="37269"/>
                  <a:pt x="31353" y="37143"/>
                </a:cubicBezTo>
                <a:close/>
                <a:moveTo>
                  <a:pt x="39112" y="47182"/>
                </a:moveTo>
                <a:lnTo>
                  <a:pt x="39112" y="47182"/>
                </a:lnTo>
                <a:cubicBezTo>
                  <a:pt x="38827" y="47308"/>
                  <a:pt x="38574" y="47435"/>
                  <a:pt x="38320" y="47593"/>
                </a:cubicBezTo>
                <a:cubicBezTo>
                  <a:pt x="37497" y="48068"/>
                  <a:pt x="36547" y="48353"/>
                  <a:pt x="35755" y="48860"/>
                </a:cubicBezTo>
                <a:cubicBezTo>
                  <a:pt x="35787" y="48733"/>
                  <a:pt x="35787" y="48607"/>
                  <a:pt x="35818" y="48512"/>
                </a:cubicBezTo>
                <a:cubicBezTo>
                  <a:pt x="36895" y="48037"/>
                  <a:pt x="38004" y="47593"/>
                  <a:pt x="39112" y="47182"/>
                </a:cubicBezTo>
                <a:close/>
                <a:moveTo>
                  <a:pt x="47599" y="44110"/>
                </a:moveTo>
                <a:cubicBezTo>
                  <a:pt x="47599" y="44268"/>
                  <a:pt x="47599" y="44427"/>
                  <a:pt x="47568" y="44585"/>
                </a:cubicBezTo>
                <a:cubicBezTo>
                  <a:pt x="45731" y="45345"/>
                  <a:pt x="43862" y="46042"/>
                  <a:pt x="41994" y="46738"/>
                </a:cubicBezTo>
                <a:cubicBezTo>
                  <a:pt x="41392" y="46928"/>
                  <a:pt x="40791" y="47118"/>
                  <a:pt x="40189" y="47308"/>
                </a:cubicBezTo>
                <a:cubicBezTo>
                  <a:pt x="38985" y="47720"/>
                  <a:pt x="37814" y="48258"/>
                  <a:pt x="36610" y="48670"/>
                </a:cubicBezTo>
                <a:cubicBezTo>
                  <a:pt x="36389" y="48733"/>
                  <a:pt x="36135" y="48765"/>
                  <a:pt x="35945" y="48892"/>
                </a:cubicBezTo>
                <a:cubicBezTo>
                  <a:pt x="36230" y="48702"/>
                  <a:pt x="36579" y="48607"/>
                  <a:pt x="36895" y="48480"/>
                </a:cubicBezTo>
                <a:cubicBezTo>
                  <a:pt x="37402" y="48290"/>
                  <a:pt x="37877" y="47973"/>
                  <a:pt x="38352" y="47720"/>
                </a:cubicBezTo>
                <a:cubicBezTo>
                  <a:pt x="40189" y="46643"/>
                  <a:pt x="42247" y="46137"/>
                  <a:pt x="44211" y="45440"/>
                </a:cubicBezTo>
                <a:cubicBezTo>
                  <a:pt x="45383" y="45092"/>
                  <a:pt x="46554" y="44712"/>
                  <a:pt x="47599" y="44110"/>
                </a:cubicBezTo>
                <a:close/>
                <a:moveTo>
                  <a:pt x="24988" y="42621"/>
                </a:moveTo>
                <a:lnTo>
                  <a:pt x="24069" y="43223"/>
                </a:lnTo>
                <a:cubicBezTo>
                  <a:pt x="21536" y="44965"/>
                  <a:pt x="18971" y="46802"/>
                  <a:pt x="16944" y="49114"/>
                </a:cubicBezTo>
                <a:lnTo>
                  <a:pt x="16880" y="48607"/>
                </a:lnTo>
                <a:cubicBezTo>
                  <a:pt x="17989" y="47878"/>
                  <a:pt x="18939" y="46897"/>
                  <a:pt x="19952" y="46105"/>
                </a:cubicBezTo>
                <a:cubicBezTo>
                  <a:pt x="21346" y="45092"/>
                  <a:pt x="22707" y="44078"/>
                  <a:pt x="24133" y="43160"/>
                </a:cubicBezTo>
                <a:cubicBezTo>
                  <a:pt x="24418" y="42970"/>
                  <a:pt x="24703" y="42780"/>
                  <a:pt x="24988" y="42621"/>
                </a:cubicBezTo>
                <a:close/>
                <a:moveTo>
                  <a:pt x="31258" y="38251"/>
                </a:moveTo>
                <a:lnTo>
                  <a:pt x="31226" y="38504"/>
                </a:lnTo>
                <a:cubicBezTo>
                  <a:pt x="29168" y="39898"/>
                  <a:pt x="27331" y="41545"/>
                  <a:pt x="25273" y="42938"/>
                </a:cubicBezTo>
                <a:cubicBezTo>
                  <a:pt x="23087" y="44427"/>
                  <a:pt x="20902" y="45915"/>
                  <a:pt x="18907" y="47625"/>
                </a:cubicBezTo>
                <a:cubicBezTo>
                  <a:pt x="18464" y="48005"/>
                  <a:pt x="18020" y="48385"/>
                  <a:pt x="17577" y="48797"/>
                </a:cubicBezTo>
                <a:cubicBezTo>
                  <a:pt x="17578" y="48796"/>
                  <a:pt x="17579" y="48796"/>
                  <a:pt x="17580" y="48796"/>
                </a:cubicBezTo>
                <a:cubicBezTo>
                  <a:pt x="17598" y="48796"/>
                  <a:pt x="17127" y="49209"/>
                  <a:pt x="17058" y="49209"/>
                </a:cubicBezTo>
                <a:cubicBezTo>
                  <a:pt x="17031" y="49209"/>
                  <a:pt x="17068" y="49142"/>
                  <a:pt x="17229" y="48955"/>
                </a:cubicBezTo>
                <a:cubicBezTo>
                  <a:pt x="17450" y="48733"/>
                  <a:pt x="17672" y="48512"/>
                  <a:pt x="17862" y="48290"/>
                </a:cubicBezTo>
                <a:cubicBezTo>
                  <a:pt x="18876" y="47277"/>
                  <a:pt x="19984" y="46390"/>
                  <a:pt x="21124" y="45535"/>
                </a:cubicBezTo>
                <a:cubicBezTo>
                  <a:pt x="23214" y="43951"/>
                  <a:pt x="25463" y="42526"/>
                  <a:pt x="27585" y="40975"/>
                </a:cubicBezTo>
                <a:cubicBezTo>
                  <a:pt x="27901" y="40721"/>
                  <a:pt x="28250" y="40468"/>
                  <a:pt x="28566" y="40215"/>
                </a:cubicBezTo>
                <a:cubicBezTo>
                  <a:pt x="29485" y="39613"/>
                  <a:pt x="30466" y="39011"/>
                  <a:pt x="31258" y="38251"/>
                </a:cubicBezTo>
                <a:close/>
                <a:moveTo>
                  <a:pt x="40062" y="47498"/>
                </a:moveTo>
                <a:lnTo>
                  <a:pt x="40062" y="47498"/>
                </a:lnTo>
                <a:cubicBezTo>
                  <a:pt x="39239" y="47847"/>
                  <a:pt x="38415" y="48195"/>
                  <a:pt x="37592" y="48512"/>
                </a:cubicBezTo>
                <a:cubicBezTo>
                  <a:pt x="36927" y="48765"/>
                  <a:pt x="36262" y="48955"/>
                  <a:pt x="35692" y="49335"/>
                </a:cubicBezTo>
                <a:cubicBezTo>
                  <a:pt x="35723" y="49240"/>
                  <a:pt x="35723" y="49145"/>
                  <a:pt x="35755" y="49018"/>
                </a:cubicBezTo>
                <a:cubicBezTo>
                  <a:pt x="36769" y="48797"/>
                  <a:pt x="37719" y="48385"/>
                  <a:pt x="38700" y="47973"/>
                </a:cubicBezTo>
                <a:cubicBezTo>
                  <a:pt x="39144" y="47815"/>
                  <a:pt x="39619" y="47625"/>
                  <a:pt x="40062" y="47498"/>
                </a:cubicBezTo>
                <a:close/>
                <a:moveTo>
                  <a:pt x="47568" y="44743"/>
                </a:moveTo>
                <a:lnTo>
                  <a:pt x="47568" y="44743"/>
                </a:lnTo>
                <a:cubicBezTo>
                  <a:pt x="47536" y="44870"/>
                  <a:pt x="47536" y="44997"/>
                  <a:pt x="47504" y="45092"/>
                </a:cubicBezTo>
                <a:cubicBezTo>
                  <a:pt x="45066" y="46390"/>
                  <a:pt x="42532" y="47245"/>
                  <a:pt x="39904" y="48100"/>
                </a:cubicBezTo>
                <a:cubicBezTo>
                  <a:pt x="38669" y="48512"/>
                  <a:pt x="37465" y="48955"/>
                  <a:pt x="36198" y="49304"/>
                </a:cubicBezTo>
                <a:cubicBezTo>
                  <a:pt x="36010" y="49357"/>
                  <a:pt x="35918" y="49378"/>
                  <a:pt x="35886" y="49378"/>
                </a:cubicBezTo>
                <a:cubicBezTo>
                  <a:pt x="35805" y="49378"/>
                  <a:pt x="36108" y="49245"/>
                  <a:pt x="36198" y="49177"/>
                </a:cubicBezTo>
                <a:cubicBezTo>
                  <a:pt x="36515" y="49050"/>
                  <a:pt x="36832" y="48923"/>
                  <a:pt x="37149" y="48828"/>
                </a:cubicBezTo>
                <a:cubicBezTo>
                  <a:pt x="37687" y="48638"/>
                  <a:pt x="38225" y="48417"/>
                  <a:pt x="38732" y="48195"/>
                </a:cubicBezTo>
                <a:cubicBezTo>
                  <a:pt x="39872" y="47720"/>
                  <a:pt x="41044" y="47277"/>
                  <a:pt x="42184" y="46833"/>
                </a:cubicBezTo>
                <a:cubicBezTo>
                  <a:pt x="43894" y="46295"/>
                  <a:pt x="45541" y="45662"/>
                  <a:pt x="47188" y="44933"/>
                </a:cubicBezTo>
                <a:cubicBezTo>
                  <a:pt x="47314" y="44933"/>
                  <a:pt x="47409" y="44870"/>
                  <a:pt x="47409" y="44807"/>
                </a:cubicBezTo>
                <a:cubicBezTo>
                  <a:pt x="47473" y="44807"/>
                  <a:pt x="47504" y="44775"/>
                  <a:pt x="47568" y="44743"/>
                </a:cubicBezTo>
                <a:close/>
                <a:moveTo>
                  <a:pt x="30737" y="42260"/>
                </a:moveTo>
                <a:cubicBezTo>
                  <a:pt x="30753" y="42260"/>
                  <a:pt x="30727" y="42322"/>
                  <a:pt x="30625" y="42495"/>
                </a:cubicBezTo>
                <a:cubicBezTo>
                  <a:pt x="30023" y="43540"/>
                  <a:pt x="28661" y="44332"/>
                  <a:pt x="27711" y="45092"/>
                </a:cubicBezTo>
                <a:cubicBezTo>
                  <a:pt x="26413" y="46137"/>
                  <a:pt x="25051" y="47182"/>
                  <a:pt x="23721" y="48195"/>
                </a:cubicBezTo>
                <a:cubicBezTo>
                  <a:pt x="23246" y="48607"/>
                  <a:pt x="22739" y="48987"/>
                  <a:pt x="22264" y="49399"/>
                </a:cubicBezTo>
                <a:cubicBezTo>
                  <a:pt x="22897" y="48828"/>
                  <a:pt x="23563" y="48258"/>
                  <a:pt x="24196" y="47688"/>
                </a:cubicBezTo>
                <a:cubicBezTo>
                  <a:pt x="25431" y="46548"/>
                  <a:pt x="26634" y="45408"/>
                  <a:pt x="27965" y="44395"/>
                </a:cubicBezTo>
                <a:cubicBezTo>
                  <a:pt x="28535" y="43951"/>
                  <a:pt x="29136" y="43635"/>
                  <a:pt x="29706" y="43191"/>
                </a:cubicBezTo>
                <a:cubicBezTo>
                  <a:pt x="29928" y="43033"/>
                  <a:pt x="30150" y="42843"/>
                  <a:pt x="30371" y="42621"/>
                </a:cubicBezTo>
                <a:cubicBezTo>
                  <a:pt x="30479" y="42535"/>
                  <a:pt x="30703" y="42260"/>
                  <a:pt x="30737" y="42260"/>
                </a:cubicBezTo>
                <a:close/>
                <a:moveTo>
                  <a:pt x="7728" y="28085"/>
                </a:moveTo>
                <a:cubicBezTo>
                  <a:pt x="7855" y="29764"/>
                  <a:pt x="8013" y="31442"/>
                  <a:pt x="8013" y="33089"/>
                </a:cubicBezTo>
                <a:cubicBezTo>
                  <a:pt x="8013" y="33216"/>
                  <a:pt x="8013" y="33374"/>
                  <a:pt x="8013" y="33532"/>
                </a:cubicBezTo>
                <a:cubicBezTo>
                  <a:pt x="8013" y="33532"/>
                  <a:pt x="8013" y="33564"/>
                  <a:pt x="8013" y="33596"/>
                </a:cubicBezTo>
                <a:cubicBezTo>
                  <a:pt x="7981" y="35908"/>
                  <a:pt x="7633" y="38219"/>
                  <a:pt x="7443" y="40500"/>
                </a:cubicBezTo>
                <a:cubicBezTo>
                  <a:pt x="7190" y="43096"/>
                  <a:pt x="7031" y="45725"/>
                  <a:pt x="6968" y="48322"/>
                </a:cubicBezTo>
                <a:cubicBezTo>
                  <a:pt x="6968" y="48353"/>
                  <a:pt x="6968" y="48385"/>
                  <a:pt x="6968" y="48417"/>
                </a:cubicBezTo>
                <a:cubicBezTo>
                  <a:pt x="7063" y="48892"/>
                  <a:pt x="7158" y="49367"/>
                  <a:pt x="7348" y="49779"/>
                </a:cubicBezTo>
                <a:cubicBezTo>
                  <a:pt x="6081" y="49272"/>
                  <a:pt x="4434" y="48892"/>
                  <a:pt x="5226" y="47277"/>
                </a:cubicBezTo>
                <a:cubicBezTo>
                  <a:pt x="5258" y="47277"/>
                  <a:pt x="5258" y="47277"/>
                  <a:pt x="5258" y="47245"/>
                </a:cubicBezTo>
                <a:cubicBezTo>
                  <a:pt x="6081" y="46580"/>
                  <a:pt x="6525" y="45440"/>
                  <a:pt x="6556" y="44332"/>
                </a:cubicBezTo>
                <a:cubicBezTo>
                  <a:pt x="6588" y="43160"/>
                  <a:pt x="6240" y="42051"/>
                  <a:pt x="6208" y="40911"/>
                </a:cubicBezTo>
                <a:cubicBezTo>
                  <a:pt x="6145" y="39264"/>
                  <a:pt x="6556" y="37618"/>
                  <a:pt x="6810" y="36003"/>
                </a:cubicBezTo>
                <a:cubicBezTo>
                  <a:pt x="7221" y="33342"/>
                  <a:pt x="7126" y="30714"/>
                  <a:pt x="7728" y="28085"/>
                </a:cubicBezTo>
                <a:close/>
                <a:moveTo>
                  <a:pt x="47473" y="45282"/>
                </a:moveTo>
                <a:cubicBezTo>
                  <a:pt x="47473" y="45408"/>
                  <a:pt x="47441" y="45535"/>
                  <a:pt x="47409" y="45630"/>
                </a:cubicBezTo>
                <a:cubicBezTo>
                  <a:pt x="47409" y="45630"/>
                  <a:pt x="47409" y="45630"/>
                  <a:pt x="47378" y="45662"/>
                </a:cubicBezTo>
                <a:cubicBezTo>
                  <a:pt x="44527" y="47087"/>
                  <a:pt x="41329" y="47815"/>
                  <a:pt x="38352" y="49050"/>
                </a:cubicBezTo>
                <a:cubicBezTo>
                  <a:pt x="38099" y="49145"/>
                  <a:pt x="37845" y="49272"/>
                  <a:pt x="37592" y="49367"/>
                </a:cubicBezTo>
                <a:cubicBezTo>
                  <a:pt x="37149" y="49557"/>
                  <a:pt x="36737" y="49715"/>
                  <a:pt x="36293" y="49905"/>
                </a:cubicBezTo>
                <a:cubicBezTo>
                  <a:pt x="36484" y="49810"/>
                  <a:pt x="36674" y="49715"/>
                  <a:pt x="36832" y="49620"/>
                </a:cubicBezTo>
                <a:cubicBezTo>
                  <a:pt x="40284" y="47910"/>
                  <a:pt x="44179" y="47340"/>
                  <a:pt x="47473" y="45282"/>
                </a:cubicBezTo>
                <a:close/>
                <a:moveTo>
                  <a:pt x="30728" y="43330"/>
                </a:moveTo>
                <a:cubicBezTo>
                  <a:pt x="30758" y="43330"/>
                  <a:pt x="30438" y="43609"/>
                  <a:pt x="30371" y="43698"/>
                </a:cubicBezTo>
                <a:cubicBezTo>
                  <a:pt x="30150" y="43983"/>
                  <a:pt x="29865" y="44236"/>
                  <a:pt x="29580" y="44490"/>
                </a:cubicBezTo>
                <a:cubicBezTo>
                  <a:pt x="29105" y="44933"/>
                  <a:pt x="28566" y="45345"/>
                  <a:pt x="28028" y="45788"/>
                </a:cubicBezTo>
                <a:cubicBezTo>
                  <a:pt x="26856" y="46707"/>
                  <a:pt x="25684" y="47688"/>
                  <a:pt x="24513" y="48607"/>
                </a:cubicBezTo>
                <a:cubicBezTo>
                  <a:pt x="23943" y="49050"/>
                  <a:pt x="23373" y="49494"/>
                  <a:pt x="22834" y="49937"/>
                </a:cubicBezTo>
                <a:cubicBezTo>
                  <a:pt x="22897" y="49874"/>
                  <a:pt x="22961" y="49810"/>
                  <a:pt x="23056" y="49715"/>
                </a:cubicBezTo>
                <a:cubicBezTo>
                  <a:pt x="25494" y="47625"/>
                  <a:pt x="27870" y="45440"/>
                  <a:pt x="30466" y="43508"/>
                </a:cubicBezTo>
                <a:cubicBezTo>
                  <a:pt x="30643" y="43378"/>
                  <a:pt x="30716" y="43330"/>
                  <a:pt x="30728" y="43330"/>
                </a:cubicBezTo>
                <a:close/>
                <a:moveTo>
                  <a:pt x="26698" y="42146"/>
                </a:moveTo>
                <a:cubicBezTo>
                  <a:pt x="25653" y="42906"/>
                  <a:pt x="24544" y="43603"/>
                  <a:pt x="23499" y="44363"/>
                </a:cubicBezTo>
                <a:cubicBezTo>
                  <a:pt x="22201" y="45218"/>
                  <a:pt x="21061" y="46232"/>
                  <a:pt x="19921" y="47277"/>
                </a:cubicBezTo>
                <a:cubicBezTo>
                  <a:pt x="18907" y="48227"/>
                  <a:pt x="17862" y="48955"/>
                  <a:pt x="17007" y="50032"/>
                </a:cubicBezTo>
                <a:cubicBezTo>
                  <a:pt x="16975" y="49810"/>
                  <a:pt x="16975" y="49620"/>
                  <a:pt x="16944" y="49399"/>
                </a:cubicBezTo>
                <a:cubicBezTo>
                  <a:pt x="17324" y="49240"/>
                  <a:pt x="17577" y="48987"/>
                  <a:pt x="17862" y="48702"/>
                </a:cubicBezTo>
                <a:cubicBezTo>
                  <a:pt x="18464" y="48163"/>
                  <a:pt x="19129" y="47625"/>
                  <a:pt x="19762" y="47087"/>
                </a:cubicBezTo>
                <a:cubicBezTo>
                  <a:pt x="21187" y="45915"/>
                  <a:pt x="22707" y="44838"/>
                  <a:pt x="24228" y="43793"/>
                </a:cubicBezTo>
                <a:cubicBezTo>
                  <a:pt x="25051" y="43255"/>
                  <a:pt x="25874" y="42716"/>
                  <a:pt x="26698" y="42146"/>
                </a:cubicBezTo>
                <a:close/>
                <a:moveTo>
                  <a:pt x="29991" y="39993"/>
                </a:moveTo>
                <a:lnTo>
                  <a:pt x="29991" y="39993"/>
                </a:lnTo>
                <a:cubicBezTo>
                  <a:pt x="29326" y="40531"/>
                  <a:pt x="28756" y="41165"/>
                  <a:pt x="28123" y="41671"/>
                </a:cubicBezTo>
                <a:cubicBezTo>
                  <a:pt x="26698" y="42811"/>
                  <a:pt x="25146" y="43761"/>
                  <a:pt x="23658" y="44775"/>
                </a:cubicBezTo>
                <a:cubicBezTo>
                  <a:pt x="22422" y="45630"/>
                  <a:pt x="21187" y="46548"/>
                  <a:pt x="20016" y="47530"/>
                </a:cubicBezTo>
                <a:cubicBezTo>
                  <a:pt x="19382" y="48100"/>
                  <a:pt x="18781" y="48670"/>
                  <a:pt x="18147" y="49240"/>
                </a:cubicBezTo>
                <a:cubicBezTo>
                  <a:pt x="17894" y="49494"/>
                  <a:pt x="17609" y="49715"/>
                  <a:pt x="17387" y="49969"/>
                </a:cubicBezTo>
                <a:cubicBezTo>
                  <a:pt x="17259" y="50032"/>
                  <a:pt x="17178" y="50065"/>
                  <a:pt x="17143" y="50065"/>
                </a:cubicBezTo>
                <a:cubicBezTo>
                  <a:pt x="17091" y="50065"/>
                  <a:pt x="17141" y="49993"/>
                  <a:pt x="17292" y="49842"/>
                </a:cubicBezTo>
                <a:cubicBezTo>
                  <a:pt x="17450" y="49652"/>
                  <a:pt x="17609" y="49462"/>
                  <a:pt x="17799" y="49272"/>
                </a:cubicBezTo>
                <a:cubicBezTo>
                  <a:pt x="18210" y="48765"/>
                  <a:pt x="18844" y="48417"/>
                  <a:pt x="19351" y="47973"/>
                </a:cubicBezTo>
                <a:cubicBezTo>
                  <a:pt x="19952" y="47435"/>
                  <a:pt x="20554" y="46865"/>
                  <a:pt x="21156" y="46327"/>
                </a:cubicBezTo>
                <a:cubicBezTo>
                  <a:pt x="22454" y="45155"/>
                  <a:pt x="23943" y="44205"/>
                  <a:pt x="25399" y="43191"/>
                </a:cubicBezTo>
                <a:cubicBezTo>
                  <a:pt x="26603" y="42368"/>
                  <a:pt x="27775" y="41481"/>
                  <a:pt x="28978" y="40690"/>
                </a:cubicBezTo>
                <a:cubicBezTo>
                  <a:pt x="29326" y="40468"/>
                  <a:pt x="29643" y="40246"/>
                  <a:pt x="29991" y="39993"/>
                </a:cubicBezTo>
                <a:close/>
                <a:moveTo>
                  <a:pt x="43926" y="46897"/>
                </a:moveTo>
                <a:lnTo>
                  <a:pt x="43926" y="46897"/>
                </a:lnTo>
                <a:cubicBezTo>
                  <a:pt x="41139" y="47973"/>
                  <a:pt x="38194" y="48638"/>
                  <a:pt x="35597" y="50127"/>
                </a:cubicBezTo>
                <a:cubicBezTo>
                  <a:pt x="35628" y="49937"/>
                  <a:pt x="35660" y="49747"/>
                  <a:pt x="35692" y="49557"/>
                </a:cubicBezTo>
                <a:cubicBezTo>
                  <a:pt x="36705" y="49335"/>
                  <a:pt x="37655" y="48923"/>
                  <a:pt x="38637" y="48638"/>
                </a:cubicBezTo>
                <a:cubicBezTo>
                  <a:pt x="39809" y="48258"/>
                  <a:pt x="40981" y="47878"/>
                  <a:pt x="42152" y="47467"/>
                </a:cubicBezTo>
                <a:cubicBezTo>
                  <a:pt x="42754" y="47277"/>
                  <a:pt x="43324" y="47087"/>
                  <a:pt x="43926" y="46897"/>
                </a:cubicBezTo>
                <a:close/>
                <a:moveTo>
                  <a:pt x="36325" y="50032"/>
                </a:moveTo>
                <a:cubicBezTo>
                  <a:pt x="36072" y="50190"/>
                  <a:pt x="35818" y="50349"/>
                  <a:pt x="35565" y="50507"/>
                </a:cubicBezTo>
                <a:cubicBezTo>
                  <a:pt x="35565" y="50444"/>
                  <a:pt x="35565" y="50380"/>
                  <a:pt x="35565" y="50317"/>
                </a:cubicBezTo>
                <a:cubicBezTo>
                  <a:pt x="35818" y="50222"/>
                  <a:pt x="36072" y="50127"/>
                  <a:pt x="36325" y="50032"/>
                </a:cubicBezTo>
                <a:close/>
                <a:moveTo>
                  <a:pt x="47409" y="45788"/>
                </a:moveTo>
                <a:lnTo>
                  <a:pt x="47409" y="45788"/>
                </a:lnTo>
                <a:cubicBezTo>
                  <a:pt x="47346" y="46010"/>
                  <a:pt x="47314" y="46232"/>
                  <a:pt x="47283" y="46485"/>
                </a:cubicBezTo>
                <a:cubicBezTo>
                  <a:pt x="46459" y="46928"/>
                  <a:pt x="45541" y="47182"/>
                  <a:pt x="44717" y="47593"/>
                </a:cubicBezTo>
                <a:cubicBezTo>
                  <a:pt x="43672" y="48068"/>
                  <a:pt x="42627" y="48480"/>
                  <a:pt x="41519" y="48765"/>
                </a:cubicBezTo>
                <a:cubicBezTo>
                  <a:pt x="40474" y="49018"/>
                  <a:pt x="39429" y="49272"/>
                  <a:pt x="38415" y="49652"/>
                </a:cubicBezTo>
                <a:cubicBezTo>
                  <a:pt x="37972" y="49810"/>
                  <a:pt x="37529" y="50000"/>
                  <a:pt x="37085" y="50159"/>
                </a:cubicBezTo>
                <a:cubicBezTo>
                  <a:pt x="36685" y="50313"/>
                  <a:pt x="36045" y="50347"/>
                  <a:pt x="35719" y="50552"/>
                </a:cubicBezTo>
                <a:lnTo>
                  <a:pt x="35719" y="50552"/>
                </a:lnTo>
                <a:cubicBezTo>
                  <a:pt x="36187" y="50243"/>
                  <a:pt x="36715" y="49964"/>
                  <a:pt x="37244" y="49715"/>
                </a:cubicBezTo>
                <a:cubicBezTo>
                  <a:pt x="38732" y="49145"/>
                  <a:pt x="40189" y="48543"/>
                  <a:pt x="41709" y="48068"/>
                </a:cubicBezTo>
                <a:cubicBezTo>
                  <a:pt x="43451" y="47467"/>
                  <a:pt x="45224" y="46865"/>
                  <a:pt x="46871" y="46042"/>
                </a:cubicBezTo>
                <a:cubicBezTo>
                  <a:pt x="47093" y="46042"/>
                  <a:pt x="47188" y="45978"/>
                  <a:pt x="47156" y="45915"/>
                </a:cubicBezTo>
                <a:cubicBezTo>
                  <a:pt x="47251" y="45852"/>
                  <a:pt x="47314" y="45820"/>
                  <a:pt x="47409" y="45788"/>
                </a:cubicBezTo>
                <a:close/>
                <a:moveTo>
                  <a:pt x="4561" y="47657"/>
                </a:moveTo>
                <a:lnTo>
                  <a:pt x="4561" y="47657"/>
                </a:lnTo>
                <a:cubicBezTo>
                  <a:pt x="4434" y="48385"/>
                  <a:pt x="4783" y="48987"/>
                  <a:pt x="5416" y="49557"/>
                </a:cubicBezTo>
                <a:cubicBezTo>
                  <a:pt x="6081" y="50127"/>
                  <a:pt x="7095" y="50064"/>
                  <a:pt x="7791" y="50570"/>
                </a:cubicBezTo>
                <a:cubicBezTo>
                  <a:pt x="7823" y="50602"/>
                  <a:pt x="7855" y="50665"/>
                  <a:pt x="7886" y="50697"/>
                </a:cubicBezTo>
                <a:cubicBezTo>
                  <a:pt x="7696" y="50667"/>
                  <a:pt x="7502" y="50656"/>
                  <a:pt x="7306" y="50656"/>
                </a:cubicBezTo>
                <a:cubicBezTo>
                  <a:pt x="6883" y="50656"/>
                  <a:pt x="6450" y="50707"/>
                  <a:pt x="6018" y="50729"/>
                </a:cubicBezTo>
                <a:cubicBezTo>
                  <a:pt x="5945" y="50734"/>
                  <a:pt x="5873" y="50736"/>
                  <a:pt x="5803" y="50736"/>
                </a:cubicBezTo>
                <a:cubicBezTo>
                  <a:pt x="4097" y="50736"/>
                  <a:pt x="3464" y="49276"/>
                  <a:pt x="2978" y="47815"/>
                </a:cubicBezTo>
                <a:lnTo>
                  <a:pt x="2978" y="47815"/>
                </a:lnTo>
                <a:cubicBezTo>
                  <a:pt x="3145" y="47852"/>
                  <a:pt x="3312" y="47868"/>
                  <a:pt x="3479" y="47868"/>
                </a:cubicBezTo>
                <a:cubicBezTo>
                  <a:pt x="3597" y="47868"/>
                  <a:pt x="3715" y="47860"/>
                  <a:pt x="3833" y="47847"/>
                </a:cubicBezTo>
                <a:cubicBezTo>
                  <a:pt x="4086" y="47815"/>
                  <a:pt x="4339" y="47752"/>
                  <a:pt x="4561" y="47657"/>
                </a:cubicBezTo>
                <a:close/>
                <a:moveTo>
                  <a:pt x="27141" y="42558"/>
                </a:moveTo>
                <a:lnTo>
                  <a:pt x="27141" y="42558"/>
                </a:lnTo>
                <a:cubicBezTo>
                  <a:pt x="26064" y="43413"/>
                  <a:pt x="24988" y="44236"/>
                  <a:pt x="23911" y="45060"/>
                </a:cubicBezTo>
                <a:cubicBezTo>
                  <a:pt x="21567" y="46833"/>
                  <a:pt x="18971" y="48607"/>
                  <a:pt x="17070" y="50887"/>
                </a:cubicBezTo>
                <a:lnTo>
                  <a:pt x="17039" y="50317"/>
                </a:lnTo>
                <a:cubicBezTo>
                  <a:pt x="17292" y="50285"/>
                  <a:pt x="17419" y="50095"/>
                  <a:pt x="17640" y="49905"/>
                </a:cubicBezTo>
                <a:cubicBezTo>
                  <a:pt x="18115" y="49399"/>
                  <a:pt x="18654" y="48955"/>
                  <a:pt x="19161" y="48480"/>
                </a:cubicBezTo>
                <a:cubicBezTo>
                  <a:pt x="20459" y="47308"/>
                  <a:pt x="21789" y="46263"/>
                  <a:pt x="23214" y="45250"/>
                </a:cubicBezTo>
                <a:cubicBezTo>
                  <a:pt x="24481" y="44332"/>
                  <a:pt x="25843" y="43508"/>
                  <a:pt x="27141" y="42558"/>
                </a:cubicBezTo>
                <a:close/>
                <a:moveTo>
                  <a:pt x="31131" y="39391"/>
                </a:moveTo>
                <a:cubicBezTo>
                  <a:pt x="31131" y="39518"/>
                  <a:pt x="31131" y="39613"/>
                  <a:pt x="31131" y="39708"/>
                </a:cubicBezTo>
                <a:cubicBezTo>
                  <a:pt x="30783" y="39930"/>
                  <a:pt x="30530" y="40215"/>
                  <a:pt x="30245" y="40531"/>
                </a:cubicBezTo>
                <a:cubicBezTo>
                  <a:pt x="29833" y="41006"/>
                  <a:pt x="29326" y="41386"/>
                  <a:pt x="28820" y="41798"/>
                </a:cubicBezTo>
                <a:cubicBezTo>
                  <a:pt x="27521" y="42843"/>
                  <a:pt x="26159" y="43793"/>
                  <a:pt x="24798" y="44775"/>
                </a:cubicBezTo>
                <a:cubicBezTo>
                  <a:pt x="22327" y="46548"/>
                  <a:pt x="20079" y="48543"/>
                  <a:pt x="17799" y="50539"/>
                </a:cubicBezTo>
                <a:cubicBezTo>
                  <a:pt x="17688" y="50627"/>
                  <a:pt x="17268" y="50963"/>
                  <a:pt x="17220" y="50963"/>
                </a:cubicBezTo>
                <a:cubicBezTo>
                  <a:pt x="17199" y="50963"/>
                  <a:pt x="17247" y="50900"/>
                  <a:pt x="17419" y="50729"/>
                </a:cubicBezTo>
                <a:cubicBezTo>
                  <a:pt x="17704" y="50412"/>
                  <a:pt x="17989" y="50127"/>
                  <a:pt x="18274" y="49842"/>
                </a:cubicBezTo>
                <a:cubicBezTo>
                  <a:pt x="18812" y="49304"/>
                  <a:pt x="19351" y="48860"/>
                  <a:pt x="19921" y="48385"/>
                </a:cubicBezTo>
                <a:cubicBezTo>
                  <a:pt x="21251" y="47277"/>
                  <a:pt x="22612" y="46200"/>
                  <a:pt x="23974" y="45187"/>
                </a:cubicBezTo>
                <a:cubicBezTo>
                  <a:pt x="26413" y="43318"/>
                  <a:pt x="28851" y="41450"/>
                  <a:pt x="31131" y="39391"/>
                </a:cubicBezTo>
                <a:close/>
                <a:moveTo>
                  <a:pt x="47219" y="46643"/>
                </a:moveTo>
                <a:cubicBezTo>
                  <a:pt x="47219" y="46707"/>
                  <a:pt x="47188" y="46770"/>
                  <a:pt x="47188" y="46833"/>
                </a:cubicBezTo>
                <a:cubicBezTo>
                  <a:pt x="47188" y="46802"/>
                  <a:pt x="47156" y="46802"/>
                  <a:pt x="47124" y="46802"/>
                </a:cubicBezTo>
                <a:cubicBezTo>
                  <a:pt x="46174" y="47087"/>
                  <a:pt x="45256" y="47593"/>
                  <a:pt x="44337" y="47942"/>
                </a:cubicBezTo>
                <a:cubicBezTo>
                  <a:pt x="43229" y="48385"/>
                  <a:pt x="42089" y="48797"/>
                  <a:pt x="40981" y="49209"/>
                </a:cubicBezTo>
                <a:cubicBezTo>
                  <a:pt x="39935" y="49620"/>
                  <a:pt x="38922" y="50032"/>
                  <a:pt x="37877" y="50380"/>
                </a:cubicBezTo>
                <a:cubicBezTo>
                  <a:pt x="37054" y="50665"/>
                  <a:pt x="36230" y="50855"/>
                  <a:pt x="35470" y="51204"/>
                </a:cubicBezTo>
                <a:cubicBezTo>
                  <a:pt x="35502" y="51014"/>
                  <a:pt x="35502" y="50855"/>
                  <a:pt x="35533" y="50697"/>
                </a:cubicBezTo>
                <a:cubicBezTo>
                  <a:pt x="36452" y="50570"/>
                  <a:pt x="37307" y="50190"/>
                  <a:pt x="38194" y="49874"/>
                </a:cubicBezTo>
                <a:cubicBezTo>
                  <a:pt x="39270" y="49430"/>
                  <a:pt x="40410" y="49145"/>
                  <a:pt x="41551" y="48860"/>
                </a:cubicBezTo>
                <a:cubicBezTo>
                  <a:pt x="42564" y="48607"/>
                  <a:pt x="43546" y="48290"/>
                  <a:pt x="44496" y="47815"/>
                </a:cubicBezTo>
                <a:cubicBezTo>
                  <a:pt x="45383" y="47403"/>
                  <a:pt x="46364" y="47087"/>
                  <a:pt x="47219" y="46643"/>
                </a:cubicBezTo>
                <a:close/>
                <a:moveTo>
                  <a:pt x="46991" y="46954"/>
                </a:moveTo>
                <a:cubicBezTo>
                  <a:pt x="47047" y="46954"/>
                  <a:pt x="46657" y="47219"/>
                  <a:pt x="46523" y="47308"/>
                </a:cubicBezTo>
                <a:cubicBezTo>
                  <a:pt x="45889" y="47720"/>
                  <a:pt x="45161" y="47910"/>
                  <a:pt x="44464" y="48227"/>
                </a:cubicBezTo>
                <a:cubicBezTo>
                  <a:pt x="43356" y="48765"/>
                  <a:pt x="42152" y="49145"/>
                  <a:pt x="40981" y="49589"/>
                </a:cubicBezTo>
                <a:cubicBezTo>
                  <a:pt x="39999" y="50000"/>
                  <a:pt x="38985" y="50317"/>
                  <a:pt x="37940" y="50665"/>
                </a:cubicBezTo>
                <a:cubicBezTo>
                  <a:pt x="37054" y="50982"/>
                  <a:pt x="36230" y="51394"/>
                  <a:pt x="35407" y="51837"/>
                </a:cubicBezTo>
                <a:cubicBezTo>
                  <a:pt x="35407" y="51679"/>
                  <a:pt x="35438" y="51520"/>
                  <a:pt x="35470" y="51362"/>
                </a:cubicBezTo>
                <a:cubicBezTo>
                  <a:pt x="36325" y="50919"/>
                  <a:pt x="37275" y="50729"/>
                  <a:pt x="38194" y="50444"/>
                </a:cubicBezTo>
                <a:cubicBezTo>
                  <a:pt x="39365" y="50032"/>
                  <a:pt x="40505" y="49557"/>
                  <a:pt x="41646" y="49114"/>
                </a:cubicBezTo>
                <a:cubicBezTo>
                  <a:pt x="42659" y="48733"/>
                  <a:pt x="43672" y="48353"/>
                  <a:pt x="44686" y="47942"/>
                </a:cubicBezTo>
                <a:cubicBezTo>
                  <a:pt x="45161" y="47783"/>
                  <a:pt x="45636" y="47593"/>
                  <a:pt x="46111" y="47403"/>
                </a:cubicBezTo>
                <a:cubicBezTo>
                  <a:pt x="46238" y="47340"/>
                  <a:pt x="46491" y="47182"/>
                  <a:pt x="46649" y="47118"/>
                </a:cubicBezTo>
                <a:cubicBezTo>
                  <a:pt x="46871" y="46998"/>
                  <a:pt x="46968" y="46954"/>
                  <a:pt x="46991" y="46954"/>
                </a:cubicBezTo>
                <a:close/>
                <a:moveTo>
                  <a:pt x="47156" y="46928"/>
                </a:moveTo>
                <a:lnTo>
                  <a:pt x="47156" y="46928"/>
                </a:lnTo>
                <a:cubicBezTo>
                  <a:pt x="47093" y="47213"/>
                  <a:pt x="47029" y="47498"/>
                  <a:pt x="46934" y="47815"/>
                </a:cubicBezTo>
                <a:cubicBezTo>
                  <a:pt x="46918" y="47799"/>
                  <a:pt x="46911" y="47791"/>
                  <a:pt x="46903" y="47791"/>
                </a:cubicBezTo>
                <a:cubicBezTo>
                  <a:pt x="46895" y="47791"/>
                  <a:pt x="46887" y="47799"/>
                  <a:pt x="46871" y="47815"/>
                </a:cubicBezTo>
                <a:cubicBezTo>
                  <a:pt x="46111" y="48385"/>
                  <a:pt x="45034" y="48575"/>
                  <a:pt x="44116" y="48892"/>
                </a:cubicBezTo>
                <a:cubicBezTo>
                  <a:pt x="43007" y="49304"/>
                  <a:pt x="41931" y="49747"/>
                  <a:pt x="40822" y="50127"/>
                </a:cubicBezTo>
                <a:cubicBezTo>
                  <a:pt x="39714" y="50475"/>
                  <a:pt x="38637" y="50792"/>
                  <a:pt x="37560" y="51172"/>
                </a:cubicBezTo>
                <a:cubicBezTo>
                  <a:pt x="37117" y="51362"/>
                  <a:pt x="36642" y="51520"/>
                  <a:pt x="36198" y="51710"/>
                </a:cubicBezTo>
                <a:cubicBezTo>
                  <a:pt x="35983" y="51803"/>
                  <a:pt x="35676" y="51835"/>
                  <a:pt x="35456" y="51954"/>
                </a:cubicBezTo>
                <a:lnTo>
                  <a:pt x="35456" y="51954"/>
                </a:lnTo>
                <a:cubicBezTo>
                  <a:pt x="35734" y="51800"/>
                  <a:pt x="35983" y="51675"/>
                  <a:pt x="36262" y="51520"/>
                </a:cubicBezTo>
                <a:cubicBezTo>
                  <a:pt x="37307" y="50982"/>
                  <a:pt x="38415" y="50634"/>
                  <a:pt x="39524" y="50285"/>
                </a:cubicBezTo>
                <a:cubicBezTo>
                  <a:pt x="40632" y="49905"/>
                  <a:pt x="41709" y="49462"/>
                  <a:pt x="42786" y="49050"/>
                </a:cubicBezTo>
                <a:cubicBezTo>
                  <a:pt x="43736" y="48702"/>
                  <a:pt x="44622" y="48290"/>
                  <a:pt x="45541" y="47910"/>
                </a:cubicBezTo>
                <a:cubicBezTo>
                  <a:pt x="46143" y="47688"/>
                  <a:pt x="46744" y="47435"/>
                  <a:pt x="47156" y="46928"/>
                </a:cubicBezTo>
                <a:close/>
                <a:moveTo>
                  <a:pt x="30086" y="51616"/>
                </a:moveTo>
                <a:lnTo>
                  <a:pt x="30086" y="51616"/>
                </a:lnTo>
                <a:cubicBezTo>
                  <a:pt x="29901" y="51747"/>
                  <a:pt x="29651" y="51923"/>
                  <a:pt x="29646" y="51923"/>
                </a:cubicBezTo>
                <a:cubicBezTo>
                  <a:pt x="29645" y="51923"/>
                  <a:pt x="29654" y="51916"/>
                  <a:pt x="29675" y="51900"/>
                </a:cubicBezTo>
                <a:lnTo>
                  <a:pt x="29675" y="51900"/>
                </a:lnTo>
                <a:cubicBezTo>
                  <a:pt x="29580" y="51964"/>
                  <a:pt x="29516" y="51995"/>
                  <a:pt x="29421" y="52059"/>
                </a:cubicBezTo>
                <a:cubicBezTo>
                  <a:pt x="29643" y="51900"/>
                  <a:pt x="29865" y="51774"/>
                  <a:pt x="30086" y="51616"/>
                </a:cubicBezTo>
                <a:close/>
                <a:moveTo>
                  <a:pt x="31100" y="39866"/>
                </a:moveTo>
                <a:cubicBezTo>
                  <a:pt x="30656" y="40215"/>
                  <a:pt x="30276" y="40721"/>
                  <a:pt x="29865" y="41133"/>
                </a:cubicBezTo>
                <a:cubicBezTo>
                  <a:pt x="29295" y="41671"/>
                  <a:pt x="28693" y="42210"/>
                  <a:pt x="28091" y="42716"/>
                </a:cubicBezTo>
                <a:cubicBezTo>
                  <a:pt x="26856" y="43730"/>
                  <a:pt x="25558" y="44680"/>
                  <a:pt x="24323" y="45693"/>
                </a:cubicBezTo>
                <a:cubicBezTo>
                  <a:pt x="21821" y="47688"/>
                  <a:pt x="19382" y="49905"/>
                  <a:pt x="17197" y="52249"/>
                </a:cubicBezTo>
                <a:cubicBezTo>
                  <a:pt x="17165" y="51869"/>
                  <a:pt x="17134" y="51520"/>
                  <a:pt x="17102" y="51140"/>
                </a:cubicBezTo>
                <a:cubicBezTo>
                  <a:pt x="17482" y="51014"/>
                  <a:pt x="17735" y="50760"/>
                  <a:pt x="18052" y="50475"/>
                </a:cubicBezTo>
                <a:cubicBezTo>
                  <a:pt x="18717" y="49905"/>
                  <a:pt x="19351" y="49304"/>
                  <a:pt x="19984" y="48733"/>
                </a:cubicBezTo>
                <a:cubicBezTo>
                  <a:pt x="21314" y="47593"/>
                  <a:pt x="22676" y="46485"/>
                  <a:pt x="24069" y="45472"/>
                </a:cubicBezTo>
                <a:cubicBezTo>
                  <a:pt x="25336" y="44490"/>
                  <a:pt x="26698" y="43603"/>
                  <a:pt x="27965" y="42653"/>
                </a:cubicBezTo>
                <a:cubicBezTo>
                  <a:pt x="28535" y="42210"/>
                  <a:pt x="29105" y="41766"/>
                  <a:pt x="29643" y="41291"/>
                </a:cubicBezTo>
                <a:cubicBezTo>
                  <a:pt x="30181" y="40848"/>
                  <a:pt x="30561" y="40278"/>
                  <a:pt x="31100" y="39866"/>
                </a:cubicBezTo>
                <a:close/>
                <a:moveTo>
                  <a:pt x="19838" y="52265"/>
                </a:moveTo>
                <a:cubicBezTo>
                  <a:pt x="19824" y="52277"/>
                  <a:pt x="19810" y="52288"/>
                  <a:pt x="19796" y="52300"/>
                </a:cubicBezTo>
                <a:lnTo>
                  <a:pt x="19796" y="52300"/>
                </a:lnTo>
                <a:cubicBezTo>
                  <a:pt x="19801" y="52285"/>
                  <a:pt x="19818" y="52279"/>
                  <a:pt x="19838" y="52265"/>
                </a:cubicBezTo>
                <a:close/>
                <a:moveTo>
                  <a:pt x="31068" y="40056"/>
                </a:moveTo>
                <a:lnTo>
                  <a:pt x="31068" y="40056"/>
                </a:lnTo>
                <a:cubicBezTo>
                  <a:pt x="31036" y="40405"/>
                  <a:pt x="31036" y="40785"/>
                  <a:pt x="31005" y="41133"/>
                </a:cubicBezTo>
                <a:cubicBezTo>
                  <a:pt x="30973" y="41165"/>
                  <a:pt x="30941" y="41196"/>
                  <a:pt x="30910" y="41260"/>
                </a:cubicBezTo>
                <a:cubicBezTo>
                  <a:pt x="28566" y="43255"/>
                  <a:pt x="26064" y="44997"/>
                  <a:pt x="23626" y="46865"/>
                </a:cubicBezTo>
                <a:cubicBezTo>
                  <a:pt x="22422" y="47783"/>
                  <a:pt x="21314" y="48765"/>
                  <a:pt x="20174" y="49747"/>
                </a:cubicBezTo>
                <a:cubicBezTo>
                  <a:pt x="19636" y="50222"/>
                  <a:pt x="19097" y="50697"/>
                  <a:pt x="18559" y="51172"/>
                </a:cubicBezTo>
                <a:cubicBezTo>
                  <a:pt x="18305" y="51394"/>
                  <a:pt x="18084" y="51647"/>
                  <a:pt x="17830" y="51869"/>
                </a:cubicBezTo>
                <a:cubicBezTo>
                  <a:pt x="17683" y="52016"/>
                  <a:pt x="17354" y="52317"/>
                  <a:pt x="17317" y="52317"/>
                </a:cubicBezTo>
                <a:cubicBezTo>
                  <a:pt x="17298" y="52317"/>
                  <a:pt x="17354" y="52240"/>
                  <a:pt x="17545" y="52027"/>
                </a:cubicBezTo>
                <a:cubicBezTo>
                  <a:pt x="19731" y="49715"/>
                  <a:pt x="22169" y="47562"/>
                  <a:pt x="24639" y="45598"/>
                </a:cubicBezTo>
                <a:cubicBezTo>
                  <a:pt x="26856" y="43793"/>
                  <a:pt x="29168" y="42178"/>
                  <a:pt x="31068" y="40056"/>
                </a:cubicBezTo>
                <a:close/>
                <a:moveTo>
                  <a:pt x="46111" y="48385"/>
                </a:moveTo>
                <a:cubicBezTo>
                  <a:pt x="45573" y="48607"/>
                  <a:pt x="44939" y="48797"/>
                  <a:pt x="44401" y="49050"/>
                </a:cubicBezTo>
                <a:cubicBezTo>
                  <a:pt x="43261" y="49557"/>
                  <a:pt x="42057" y="50000"/>
                  <a:pt x="40886" y="50444"/>
                </a:cubicBezTo>
                <a:cubicBezTo>
                  <a:pt x="39017" y="51109"/>
                  <a:pt x="37085" y="51742"/>
                  <a:pt x="35312" y="52629"/>
                </a:cubicBezTo>
                <a:cubicBezTo>
                  <a:pt x="35312" y="52439"/>
                  <a:pt x="35343" y="52249"/>
                  <a:pt x="35375" y="52090"/>
                </a:cubicBezTo>
                <a:cubicBezTo>
                  <a:pt x="36135" y="51932"/>
                  <a:pt x="36832" y="51552"/>
                  <a:pt x="37592" y="51299"/>
                </a:cubicBezTo>
                <a:cubicBezTo>
                  <a:pt x="38795" y="50919"/>
                  <a:pt x="39967" y="50507"/>
                  <a:pt x="41171" y="50127"/>
                </a:cubicBezTo>
                <a:cubicBezTo>
                  <a:pt x="42184" y="49810"/>
                  <a:pt x="43166" y="49399"/>
                  <a:pt x="44147" y="49018"/>
                </a:cubicBezTo>
                <a:cubicBezTo>
                  <a:pt x="44812" y="48797"/>
                  <a:pt x="45478" y="48638"/>
                  <a:pt x="46111" y="48385"/>
                </a:cubicBezTo>
                <a:close/>
                <a:moveTo>
                  <a:pt x="46903" y="47942"/>
                </a:moveTo>
                <a:lnTo>
                  <a:pt x="46903" y="47942"/>
                </a:lnTo>
                <a:cubicBezTo>
                  <a:pt x="46808" y="48195"/>
                  <a:pt x="46744" y="48448"/>
                  <a:pt x="46649" y="48702"/>
                </a:cubicBezTo>
                <a:cubicBezTo>
                  <a:pt x="44591" y="49620"/>
                  <a:pt x="42437" y="50317"/>
                  <a:pt x="40284" y="51014"/>
                </a:cubicBezTo>
                <a:cubicBezTo>
                  <a:pt x="39239" y="51330"/>
                  <a:pt x="38225" y="51647"/>
                  <a:pt x="37212" y="52027"/>
                </a:cubicBezTo>
                <a:cubicBezTo>
                  <a:pt x="36705" y="52217"/>
                  <a:pt x="36198" y="52439"/>
                  <a:pt x="35692" y="52597"/>
                </a:cubicBezTo>
                <a:cubicBezTo>
                  <a:pt x="35497" y="52662"/>
                  <a:pt x="35411" y="52687"/>
                  <a:pt x="35395" y="52687"/>
                </a:cubicBezTo>
                <a:cubicBezTo>
                  <a:pt x="35343" y="52687"/>
                  <a:pt x="36108" y="52393"/>
                  <a:pt x="36230" y="52344"/>
                </a:cubicBezTo>
                <a:cubicBezTo>
                  <a:pt x="38257" y="51457"/>
                  <a:pt x="40379" y="50760"/>
                  <a:pt x="42437" y="50000"/>
                </a:cubicBezTo>
                <a:cubicBezTo>
                  <a:pt x="43356" y="49652"/>
                  <a:pt x="44242" y="49240"/>
                  <a:pt x="45161" y="48892"/>
                </a:cubicBezTo>
                <a:cubicBezTo>
                  <a:pt x="45794" y="48670"/>
                  <a:pt x="46396" y="48385"/>
                  <a:pt x="46903" y="47942"/>
                </a:cubicBezTo>
                <a:close/>
                <a:moveTo>
                  <a:pt x="44559" y="51394"/>
                </a:moveTo>
                <a:lnTo>
                  <a:pt x="44559" y="51394"/>
                </a:lnTo>
                <a:cubicBezTo>
                  <a:pt x="44052" y="51615"/>
                  <a:pt x="43514" y="51805"/>
                  <a:pt x="42976" y="51995"/>
                </a:cubicBezTo>
                <a:cubicBezTo>
                  <a:pt x="42057" y="52280"/>
                  <a:pt x="41076" y="52502"/>
                  <a:pt x="40157" y="52755"/>
                </a:cubicBezTo>
                <a:cubicBezTo>
                  <a:pt x="39733" y="52883"/>
                  <a:pt x="39294" y="53010"/>
                  <a:pt x="38850" y="53138"/>
                </a:cubicBezTo>
                <a:lnTo>
                  <a:pt x="38850" y="53138"/>
                </a:lnTo>
                <a:cubicBezTo>
                  <a:pt x="39120" y="53056"/>
                  <a:pt x="39390" y="52969"/>
                  <a:pt x="39650" y="52882"/>
                </a:cubicBezTo>
                <a:cubicBezTo>
                  <a:pt x="41297" y="52407"/>
                  <a:pt x="42944" y="51932"/>
                  <a:pt x="44559" y="51394"/>
                </a:cubicBezTo>
                <a:close/>
                <a:moveTo>
                  <a:pt x="29611" y="42526"/>
                </a:moveTo>
                <a:lnTo>
                  <a:pt x="29611" y="42526"/>
                </a:lnTo>
                <a:cubicBezTo>
                  <a:pt x="28883" y="43255"/>
                  <a:pt x="28123" y="43920"/>
                  <a:pt x="27299" y="44585"/>
                </a:cubicBezTo>
                <a:cubicBezTo>
                  <a:pt x="26033" y="45598"/>
                  <a:pt x="24766" y="46643"/>
                  <a:pt x="23531" y="47688"/>
                </a:cubicBezTo>
                <a:cubicBezTo>
                  <a:pt x="22296" y="48733"/>
                  <a:pt x="21092" y="49810"/>
                  <a:pt x="19952" y="50919"/>
                </a:cubicBezTo>
                <a:cubicBezTo>
                  <a:pt x="19097" y="51742"/>
                  <a:pt x="18020" y="52375"/>
                  <a:pt x="17292" y="53325"/>
                </a:cubicBezTo>
                <a:cubicBezTo>
                  <a:pt x="17260" y="53040"/>
                  <a:pt x="17260" y="52755"/>
                  <a:pt x="17229" y="52470"/>
                </a:cubicBezTo>
                <a:cubicBezTo>
                  <a:pt x="17640" y="52249"/>
                  <a:pt x="17957" y="51932"/>
                  <a:pt x="18305" y="51615"/>
                </a:cubicBezTo>
                <a:cubicBezTo>
                  <a:pt x="18844" y="51045"/>
                  <a:pt x="19446" y="50570"/>
                  <a:pt x="20016" y="50064"/>
                </a:cubicBezTo>
                <a:cubicBezTo>
                  <a:pt x="21314" y="48955"/>
                  <a:pt x="22581" y="47815"/>
                  <a:pt x="23943" y="46802"/>
                </a:cubicBezTo>
                <a:cubicBezTo>
                  <a:pt x="25209" y="45820"/>
                  <a:pt x="26539" y="44902"/>
                  <a:pt x="27806" y="43951"/>
                </a:cubicBezTo>
                <a:cubicBezTo>
                  <a:pt x="28440" y="43508"/>
                  <a:pt x="29010" y="43033"/>
                  <a:pt x="29611" y="42526"/>
                </a:cubicBezTo>
                <a:close/>
                <a:moveTo>
                  <a:pt x="30973" y="41418"/>
                </a:moveTo>
                <a:cubicBezTo>
                  <a:pt x="30973" y="41576"/>
                  <a:pt x="30941" y="41735"/>
                  <a:pt x="30941" y="41925"/>
                </a:cubicBezTo>
                <a:lnTo>
                  <a:pt x="30910" y="41925"/>
                </a:lnTo>
                <a:cubicBezTo>
                  <a:pt x="29896" y="42938"/>
                  <a:pt x="28756" y="43603"/>
                  <a:pt x="27648" y="44490"/>
                </a:cubicBezTo>
                <a:cubicBezTo>
                  <a:pt x="26413" y="45440"/>
                  <a:pt x="25273" y="46548"/>
                  <a:pt x="24101" y="47593"/>
                </a:cubicBezTo>
                <a:cubicBezTo>
                  <a:pt x="22897" y="48670"/>
                  <a:pt x="21694" y="49715"/>
                  <a:pt x="20491" y="50792"/>
                </a:cubicBezTo>
                <a:cubicBezTo>
                  <a:pt x="19952" y="51267"/>
                  <a:pt x="19382" y="51710"/>
                  <a:pt x="18812" y="52154"/>
                </a:cubicBezTo>
                <a:cubicBezTo>
                  <a:pt x="18369" y="52502"/>
                  <a:pt x="17704" y="52977"/>
                  <a:pt x="17419" y="53389"/>
                </a:cubicBezTo>
                <a:cubicBezTo>
                  <a:pt x="17767" y="52882"/>
                  <a:pt x="18337" y="52502"/>
                  <a:pt x="18812" y="52122"/>
                </a:cubicBezTo>
                <a:cubicBezTo>
                  <a:pt x="19414" y="51647"/>
                  <a:pt x="19952" y="51109"/>
                  <a:pt x="20491" y="50570"/>
                </a:cubicBezTo>
                <a:cubicBezTo>
                  <a:pt x="21662" y="49462"/>
                  <a:pt x="22866" y="48417"/>
                  <a:pt x="24101" y="47372"/>
                </a:cubicBezTo>
                <a:cubicBezTo>
                  <a:pt x="25368" y="46327"/>
                  <a:pt x="26634" y="45282"/>
                  <a:pt x="27901" y="44236"/>
                </a:cubicBezTo>
                <a:cubicBezTo>
                  <a:pt x="29010" y="43381"/>
                  <a:pt x="29960" y="42368"/>
                  <a:pt x="30973" y="41418"/>
                </a:cubicBezTo>
                <a:close/>
                <a:moveTo>
                  <a:pt x="30561" y="48132"/>
                </a:moveTo>
                <a:lnTo>
                  <a:pt x="30530" y="48797"/>
                </a:lnTo>
                <a:cubicBezTo>
                  <a:pt x="28788" y="50190"/>
                  <a:pt x="26824" y="51330"/>
                  <a:pt x="24893" y="52439"/>
                </a:cubicBezTo>
                <a:cubicBezTo>
                  <a:pt x="24291" y="52787"/>
                  <a:pt x="23721" y="53104"/>
                  <a:pt x="23151" y="53484"/>
                </a:cubicBezTo>
                <a:cubicBezTo>
                  <a:pt x="24164" y="52755"/>
                  <a:pt x="25146" y="52059"/>
                  <a:pt x="26191" y="51394"/>
                </a:cubicBezTo>
                <a:cubicBezTo>
                  <a:pt x="27046" y="50887"/>
                  <a:pt x="27870" y="50349"/>
                  <a:pt x="28630" y="49715"/>
                </a:cubicBezTo>
                <a:cubicBezTo>
                  <a:pt x="29263" y="49209"/>
                  <a:pt x="30086" y="48765"/>
                  <a:pt x="30561" y="48132"/>
                </a:cubicBezTo>
                <a:close/>
                <a:moveTo>
                  <a:pt x="46254" y="49002"/>
                </a:moveTo>
                <a:lnTo>
                  <a:pt x="46254" y="49002"/>
                </a:lnTo>
                <a:cubicBezTo>
                  <a:pt x="45569" y="49470"/>
                  <a:pt x="44676" y="49830"/>
                  <a:pt x="43926" y="50190"/>
                </a:cubicBezTo>
                <a:cubicBezTo>
                  <a:pt x="42849" y="50697"/>
                  <a:pt x="41677" y="51045"/>
                  <a:pt x="40569" y="51457"/>
                </a:cubicBezTo>
                <a:cubicBezTo>
                  <a:pt x="38764" y="52090"/>
                  <a:pt x="36927" y="52597"/>
                  <a:pt x="35185" y="53484"/>
                </a:cubicBezTo>
                <a:cubicBezTo>
                  <a:pt x="35217" y="53262"/>
                  <a:pt x="35248" y="53040"/>
                  <a:pt x="35280" y="52819"/>
                </a:cubicBezTo>
                <a:cubicBezTo>
                  <a:pt x="36167" y="52597"/>
                  <a:pt x="36990" y="52249"/>
                  <a:pt x="37845" y="51932"/>
                </a:cubicBezTo>
                <a:cubicBezTo>
                  <a:pt x="38859" y="51584"/>
                  <a:pt x="39904" y="51267"/>
                  <a:pt x="40917" y="50919"/>
                </a:cubicBezTo>
                <a:cubicBezTo>
                  <a:pt x="41962" y="50602"/>
                  <a:pt x="42976" y="50222"/>
                  <a:pt x="44021" y="49874"/>
                </a:cubicBezTo>
                <a:cubicBezTo>
                  <a:pt x="44527" y="49684"/>
                  <a:pt x="45034" y="49494"/>
                  <a:pt x="45541" y="49304"/>
                </a:cubicBezTo>
                <a:cubicBezTo>
                  <a:pt x="45731" y="49209"/>
                  <a:pt x="45953" y="49145"/>
                  <a:pt x="46143" y="49050"/>
                </a:cubicBezTo>
                <a:cubicBezTo>
                  <a:pt x="46180" y="49038"/>
                  <a:pt x="46218" y="49020"/>
                  <a:pt x="46254" y="49002"/>
                </a:cubicBezTo>
                <a:close/>
                <a:moveTo>
                  <a:pt x="30625" y="46992"/>
                </a:moveTo>
                <a:cubicBezTo>
                  <a:pt x="30625" y="47277"/>
                  <a:pt x="30593" y="47562"/>
                  <a:pt x="30593" y="47815"/>
                </a:cubicBezTo>
                <a:cubicBezTo>
                  <a:pt x="28978" y="49557"/>
                  <a:pt x="26698" y="50602"/>
                  <a:pt x="24671" y="51774"/>
                </a:cubicBezTo>
                <a:cubicBezTo>
                  <a:pt x="23689" y="52344"/>
                  <a:pt x="22676" y="52945"/>
                  <a:pt x="21694" y="53515"/>
                </a:cubicBezTo>
                <a:cubicBezTo>
                  <a:pt x="22296" y="53104"/>
                  <a:pt x="22897" y="52660"/>
                  <a:pt x="23531" y="52249"/>
                </a:cubicBezTo>
                <a:cubicBezTo>
                  <a:pt x="24513" y="51584"/>
                  <a:pt x="25494" y="50950"/>
                  <a:pt x="26444" y="50285"/>
                </a:cubicBezTo>
                <a:cubicBezTo>
                  <a:pt x="27806" y="49335"/>
                  <a:pt x="29706" y="48417"/>
                  <a:pt x="30625" y="46992"/>
                </a:cubicBezTo>
                <a:close/>
                <a:moveTo>
                  <a:pt x="46554" y="48955"/>
                </a:moveTo>
                <a:lnTo>
                  <a:pt x="46554" y="48955"/>
                </a:lnTo>
                <a:cubicBezTo>
                  <a:pt x="46491" y="49177"/>
                  <a:pt x="46396" y="49399"/>
                  <a:pt x="46333" y="49589"/>
                </a:cubicBezTo>
                <a:cubicBezTo>
                  <a:pt x="46269" y="49747"/>
                  <a:pt x="46206" y="49905"/>
                  <a:pt x="46143" y="50032"/>
                </a:cubicBezTo>
                <a:cubicBezTo>
                  <a:pt x="45034" y="50507"/>
                  <a:pt x="43894" y="50950"/>
                  <a:pt x="42754" y="51362"/>
                </a:cubicBezTo>
                <a:cubicBezTo>
                  <a:pt x="41741" y="51615"/>
                  <a:pt x="40727" y="51869"/>
                  <a:pt x="39745" y="52122"/>
                </a:cubicBezTo>
                <a:cubicBezTo>
                  <a:pt x="38827" y="52344"/>
                  <a:pt x="37909" y="52597"/>
                  <a:pt x="37022" y="52945"/>
                </a:cubicBezTo>
                <a:cubicBezTo>
                  <a:pt x="36515" y="53104"/>
                  <a:pt x="36040" y="53294"/>
                  <a:pt x="35533" y="53452"/>
                </a:cubicBezTo>
                <a:cubicBezTo>
                  <a:pt x="35353" y="53517"/>
                  <a:pt x="35275" y="53542"/>
                  <a:pt x="35263" y="53542"/>
                </a:cubicBezTo>
                <a:cubicBezTo>
                  <a:pt x="35224" y="53542"/>
                  <a:pt x="35957" y="53248"/>
                  <a:pt x="36103" y="53199"/>
                </a:cubicBezTo>
                <a:cubicBezTo>
                  <a:pt x="38035" y="52312"/>
                  <a:pt x="40157" y="51742"/>
                  <a:pt x="42184" y="51014"/>
                </a:cubicBezTo>
                <a:cubicBezTo>
                  <a:pt x="43071" y="50665"/>
                  <a:pt x="43989" y="50349"/>
                  <a:pt x="44844" y="49874"/>
                </a:cubicBezTo>
                <a:cubicBezTo>
                  <a:pt x="45383" y="49620"/>
                  <a:pt x="46048" y="49335"/>
                  <a:pt x="46554" y="48955"/>
                </a:cubicBezTo>
                <a:close/>
                <a:moveTo>
                  <a:pt x="32715" y="9337"/>
                </a:moveTo>
                <a:cubicBezTo>
                  <a:pt x="33190" y="9559"/>
                  <a:pt x="33633" y="9812"/>
                  <a:pt x="34108" y="10097"/>
                </a:cubicBezTo>
                <a:cubicBezTo>
                  <a:pt x="37845" y="12346"/>
                  <a:pt x="41202" y="15576"/>
                  <a:pt x="43451" y="19345"/>
                </a:cubicBezTo>
                <a:cubicBezTo>
                  <a:pt x="42849" y="18775"/>
                  <a:pt x="42152" y="18300"/>
                  <a:pt x="41424" y="17856"/>
                </a:cubicBezTo>
                <a:cubicBezTo>
                  <a:pt x="39049" y="16083"/>
                  <a:pt x="36452" y="14658"/>
                  <a:pt x="33412" y="14499"/>
                </a:cubicBezTo>
                <a:cubicBezTo>
                  <a:pt x="33242" y="14491"/>
                  <a:pt x="33072" y="14487"/>
                  <a:pt x="32903" y="14487"/>
                </a:cubicBezTo>
                <a:cubicBezTo>
                  <a:pt x="32441" y="14487"/>
                  <a:pt x="31984" y="14516"/>
                  <a:pt x="31543" y="14563"/>
                </a:cubicBezTo>
                <a:cubicBezTo>
                  <a:pt x="31480" y="14246"/>
                  <a:pt x="31226" y="14024"/>
                  <a:pt x="30846" y="14024"/>
                </a:cubicBezTo>
                <a:cubicBezTo>
                  <a:pt x="30822" y="14023"/>
                  <a:pt x="30798" y="14022"/>
                  <a:pt x="30774" y="14022"/>
                </a:cubicBezTo>
                <a:cubicBezTo>
                  <a:pt x="30324" y="14022"/>
                  <a:pt x="29887" y="14300"/>
                  <a:pt x="29706" y="14721"/>
                </a:cubicBezTo>
                <a:cubicBezTo>
                  <a:pt x="29706" y="14784"/>
                  <a:pt x="29706" y="14816"/>
                  <a:pt x="29706" y="14879"/>
                </a:cubicBezTo>
                <a:cubicBezTo>
                  <a:pt x="26508" y="15671"/>
                  <a:pt x="23468" y="17540"/>
                  <a:pt x="21251" y="19725"/>
                </a:cubicBezTo>
                <a:cubicBezTo>
                  <a:pt x="17925" y="22955"/>
                  <a:pt x="16785" y="27610"/>
                  <a:pt x="16374" y="32076"/>
                </a:cubicBezTo>
                <a:cubicBezTo>
                  <a:pt x="15867" y="37744"/>
                  <a:pt x="15994" y="43445"/>
                  <a:pt x="16405" y="49114"/>
                </a:cubicBezTo>
                <a:cubicBezTo>
                  <a:pt x="16500" y="50602"/>
                  <a:pt x="16659" y="52122"/>
                  <a:pt x="16817" y="53610"/>
                </a:cubicBezTo>
                <a:cubicBezTo>
                  <a:pt x="15519" y="52692"/>
                  <a:pt x="14442" y="51489"/>
                  <a:pt x="13840" y="50000"/>
                </a:cubicBezTo>
                <a:cubicBezTo>
                  <a:pt x="12985" y="47942"/>
                  <a:pt x="13302" y="45757"/>
                  <a:pt x="13587" y="43603"/>
                </a:cubicBezTo>
                <a:cubicBezTo>
                  <a:pt x="13935" y="40911"/>
                  <a:pt x="13840" y="38219"/>
                  <a:pt x="13998" y="35528"/>
                </a:cubicBezTo>
                <a:cubicBezTo>
                  <a:pt x="14093" y="34197"/>
                  <a:pt x="14315" y="32899"/>
                  <a:pt x="14410" y="31601"/>
                </a:cubicBezTo>
                <a:cubicBezTo>
                  <a:pt x="14474" y="30334"/>
                  <a:pt x="14347" y="29067"/>
                  <a:pt x="14188" y="27832"/>
                </a:cubicBezTo>
                <a:cubicBezTo>
                  <a:pt x="13808" y="25140"/>
                  <a:pt x="13048" y="22638"/>
                  <a:pt x="13555" y="19915"/>
                </a:cubicBezTo>
                <a:cubicBezTo>
                  <a:pt x="14030" y="17350"/>
                  <a:pt x="15550" y="15164"/>
                  <a:pt x="17482" y="13486"/>
                </a:cubicBezTo>
                <a:cubicBezTo>
                  <a:pt x="19382" y="11839"/>
                  <a:pt x="21757" y="10921"/>
                  <a:pt x="24228" y="10477"/>
                </a:cubicBezTo>
                <a:cubicBezTo>
                  <a:pt x="25716" y="10256"/>
                  <a:pt x="27268" y="10224"/>
                  <a:pt x="28756" y="10066"/>
                </a:cubicBezTo>
                <a:cubicBezTo>
                  <a:pt x="30118" y="9939"/>
                  <a:pt x="31353" y="9622"/>
                  <a:pt x="32683" y="9337"/>
                </a:cubicBezTo>
                <a:close/>
                <a:moveTo>
                  <a:pt x="17387" y="53579"/>
                </a:moveTo>
                <a:cubicBezTo>
                  <a:pt x="17355" y="53610"/>
                  <a:pt x="17355" y="53610"/>
                  <a:pt x="17324" y="53642"/>
                </a:cubicBezTo>
                <a:cubicBezTo>
                  <a:pt x="17324" y="53642"/>
                  <a:pt x="17324" y="53610"/>
                  <a:pt x="17324" y="53610"/>
                </a:cubicBezTo>
                <a:cubicBezTo>
                  <a:pt x="17355" y="53610"/>
                  <a:pt x="17355" y="53579"/>
                  <a:pt x="17387" y="53579"/>
                </a:cubicBezTo>
                <a:close/>
                <a:moveTo>
                  <a:pt x="30910" y="42241"/>
                </a:moveTo>
                <a:cubicBezTo>
                  <a:pt x="30878" y="42526"/>
                  <a:pt x="30878" y="42780"/>
                  <a:pt x="30846" y="43065"/>
                </a:cubicBezTo>
                <a:cubicBezTo>
                  <a:pt x="28345" y="44870"/>
                  <a:pt x="26001" y="46928"/>
                  <a:pt x="23689" y="48987"/>
                </a:cubicBezTo>
                <a:cubicBezTo>
                  <a:pt x="22422" y="50127"/>
                  <a:pt x="21124" y="51235"/>
                  <a:pt x="19731" y="52185"/>
                </a:cubicBezTo>
                <a:cubicBezTo>
                  <a:pt x="19287" y="52502"/>
                  <a:pt x="18844" y="52787"/>
                  <a:pt x="18464" y="53135"/>
                </a:cubicBezTo>
                <a:cubicBezTo>
                  <a:pt x="18115" y="53420"/>
                  <a:pt x="17799" y="53737"/>
                  <a:pt x="17355" y="53896"/>
                </a:cubicBezTo>
                <a:cubicBezTo>
                  <a:pt x="17419" y="53864"/>
                  <a:pt x="17767" y="53357"/>
                  <a:pt x="17957" y="53104"/>
                </a:cubicBezTo>
                <a:cubicBezTo>
                  <a:pt x="18654" y="52534"/>
                  <a:pt x="19382" y="51932"/>
                  <a:pt x="20079" y="51330"/>
                </a:cubicBezTo>
                <a:cubicBezTo>
                  <a:pt x="20586" y="50950"/>
                  <a:pt x="21061" y="50570"/>
                  <a:pt x="21536" y="50159"/>
                </a:cubicBezTo>
                <a:cubicBezTo>
                  <a:pt x="22802" y="49082"/>
                  <a:pt x="24101" y="48068"/>
                  <a:pt x="25399" y="47055"/>
                </a:cubicBezTo>
                <a:cubicBezTo>
                  <a:pt x="26698" y="46073"/>
                  <a:pt x="27933" y="45028"/>
                  <a:pt x="29231" y="44046"/>
                </a:cubicBezTo>
                <a:cubicBezTo>
                  <a:pt x="29865" y="43540"/>
                  <a:pt x="30561" y="43001"/>
                  <a:pt x="30910" y="42241"/>
                </a:cubicBezTo>
                <a:close/>
                <a:moveTo>
                  <a:pt x="41582" y="51774"/>
                </a:moveTo>
                <a:cubicBezTo>
                  <a:pt x="39429" y="52534"/>
                  <a:pt x="37244" y="53262"/>
                  <a:pt x="35122" y="54149"/>
                </a:cubicBezTo>
                <a:cubicBezTo>
                  <a:pt x="35122" y="53991"/>
                  <a:pt x="35153" y="53832"/>
                  <a:pt x="35153" y="53705"/>
                </a:cubicBezTo>
                <a:cubicBezTo>
                  <a:pt x="36103" y="53420"/>
                  <a:pt x="37022" y="53040"/>
                  <a:pt x="37940" y="52755"/>
                </a:cubicBezTo>
                <a:cubicBezTo>
                  <a:pt x="38954" y="52439"/>
                  <a:pt x="39999" y="52185"/>
                  <a:pt x="41044" y="51900"/>
                </a:cubicBezTo>
                <a:cubicBezTo>
                  <a:pt x="41234" y="51869"/>
                  <a:pt x="41392" y="51805"/>
                  <a:pt x="41582" y="51774"/>
                </a:cubicBezTo>
                <a:close/>
                <a:moveTo>
                  <a:pt x="46048" y="50285"/>
                </a:moveTo>
                <a:cubicBezTo>
                  <a:pt x="45953" y="50475"/>
                  <a:pt x="45889" y="50665"/>
                  <a:pt x="45794" y="50855"/>
                </a:cubicBezTo>
                <a:cubicBezTo>
                  <a:pt x="45699" y="50887"/>
                  <a:pt x="45604" y="50887"/>
                  <a:pt x="45509" y="50919"/>
                </a:cubicBezTo>
                <a:cubicBezTo>
                  <a:pt x="45478" y="50919"/>
                  <a:pt x="45446" y="50919"/>
                  <a:pt x="45383" y="50982"/>
                </a:cubicBezTo>
                <a:cubicBezTo>
                  <a:pt x="43577" y="51584"/>
                  <a:pt x="41741" y="52154"/>
                  <a:pt x="39935" y="52660"/>
                </a:cubicBezTo>
                <a:cubicBezTo>
                  <a:pt x="39017" y="52945"/>
                  <a:pt x="38099" y="53230"/>
                  <a:pt x="37212" y="53547"/>
                </a:cubicBezTo>
                <a:cubicBezTo>
                  <a:pt x="36800" y="53705"/>
                  <a:pt x="36389" y="53864"/>
                  <a:pt x="35945" y="54022"/>
                </a:cubicBezTo>
                <a:cubicBezTo>
                  <a:pt x="35787" y="54086"/>
                  <a:pt x="35597" y="54117"/>
                  <a:pt x="35438" y="54149"/>
                </a:cubicBezTo>
                <a:cubicBezTo>
                  <a:pt x="35349" y="54170"/>
                  <a:pt x="35301" y="54179"/>
                  <a:pt x="35284" y="54179"/>
                </a:cubicBezTo>
                <a:cubicBezTo>
                  <a:pt x="35200" y="54179"/>
                  <a:pt x="35882" y="53959"/>
                  <a:pt x="35882" y="53959"/>
                </a:cubicBezTo>
                <a:cubicBezTo>
                  <a:pt x="37814" y="53167"/>
                  <a:pt x="39809" y="52534"/>
                  <a:pt x="41772" y="51837"/>
                </a:cubicBezTo>
                <a:cubicBezTo>
                  <a:pt x="42152" y="51710"/>
                  <a:pt x="42501" y="51584"/>
                  <a:pt x="42881" y="51457"/>
                </a:cubicBezTo>
                <a:cubicBezTo>
                  <a:pt x="43989" y="51172"/>
                  <a:pt x="45097" y="50855"/>
                  <a:pt x="46048" y="50285"/>
                </a:cubicBezTo>
                <a:close/>
                <a:moveTo>
                  <a:pt x="19732" y="52354"/>
                </a:moveTo>
                <a:lnTo>
                  <a:pt x="19732" y="52354"/>
                </a:lnTo>
                <a:cubicBezTo>
                  <a:pt x="19020" y="52952"/>
                  <a:pt x="18362" y="53552"/>
                  <a:pt x="17704" y="54181"/>
                </a:cubicBezTo>
                <a:cubicBezTo>
                  <a:pt x="17609" y="54117"/>
                  <a:pt x="17514" y="54086"/>
                  <a:pt x="17419" y="54022"/>
                </a:cubicBezTo>
                <a:cubicBezTo>
                  <a:pt x="17419" y="54022"/>
                  <a:pt x="17387" y="53991"/>
                  <a:pt x="17387" y="53991"/>
                </a:cubicBezTo>
                <a:cubicBezTo>
                  <a:pt x="17704" y="53927"/>
                  <a:pt x="17925" y="53737"/>
                  <a:pt x="18179" y="53547"/>
                </a:cubicBezTo>
                <a:cubicBezTo>
                  <a:pt x="18698" y="53120"/>
                  <a:pt x="19187" y="52722"/>
                  <a:pt x="19732" y="52354"/>
                </a:cubicBezTo>
                <a:close/>
                <a:moveTo>
                  <a:pt x="30593" y="45567"/>
                </a:moveTo>
                <a:lnTo>
                  <a:pt x="30593" y="45725"/>
                </a:lnTo>
                <a:cubicBezTo>
                  <a:pt x="30435" y="45978"/>
                  <a:pt x="30213" y="46168"/>
                  <a:pt x="29960" y="46327"/>
                </a:cubicBezTo>
                <a:cubicBezTo>
                  <a:pt x="29263" y="46865"/>
                  <a:pt x="28566" y="47372"/>
                  <a:pt x="27870" y="47910"/>
                </a:cubicBezTo>
                <a:cubicBezTo>
                  <a:pt x="26254" y="49177"/>
                  <a:pt x="24576" y="50317"/>
                  <a:pt x="22866" y="51425"/>
                </a:cubicBezTo>
                <a:cubicBezTo>
                  <a:pt x="21536" y="52312"/>
                  <a:pt x="20269" y="53484"/>
                  <a:pt x="18812" y="54212"/>
                </a:cubicBezTo>
                <a:cubicBezTo>
                  <a:pt x="18844" y="54181"/>
                  <a:pt x="18876" y="54149"/>
                  <a:pt x="18907" y="54149"/>
                </a:cubicBezTo>
                <a:cubicBezTo>
                  <a:pt x="19256" y="53832"/>
                  <a:pt x="19604" y="53547"/>
                  <a:pt x="19984" y="53262"/>
                </a:cubicBezTo>
                <a:cubicBezTo>
                  <a:pt x="21599" y="52027"/>
                  <a:pt x="23278" y="50855"/>
                  <a:pt x="24956" y="49684"/>
                </a:cubicBezTo>
                <a:cubicBezTo>
                  <a:pt x="26444" y="48638"/>
                  <a:pt x="27901" y="47593"/>
                  <a:pt x="29390" y="46548"/>
                </a:cubicBezTo>
                <a:cubicBezTo>
                  <a:pt x="29611" y="46390"/>
                  <a:pt x="29801" y="46200"/>
                  <a:pt x="30023" y="46042"/>
                </a:cubicBezTo>
                <a:cubicBezTo>
                  <a:pt x="30181" y="45852"/>
                  <a:pt x="30403" y="45693"/>
                  <a:pt x="30593" y="45567"/>
                </a:cubicBezTo>
                <a:close/>
                <a:moveTo>
                  <a:pt x="30846" y="43318"/>
                </a:moveTo>
                <a:cubicBezTo>
                  <a:pt x="30815" y="43603"/>
                  <a:pt x="30815" y="43888"/>
                  <a:pt x="30783" y="44173"/>
                </a:cubicBezTo>
                <a:cubicBezTo>
                  <a:pt x="29928" y="44933"/>
                  <a:pt x="28883" y="45472"/>
                  <a:pt x="27996" y="46232"/>
                </a:cubicBezTo>
                <a:cubicBezTo>
                  <a:pt x="26856" y="47182"/>
                  <a:pt x="25811" y="48195"/>
                  <a:pt x="24639" y="49145"/>
                </a:cubicBezTo>
                <a:cubicBezTo>
                  <a:pt x="23404" y="50127"/>
                  <a:pt x="22137" y="51077"/>
                  <a:pt x="20871" y="52059"/>
                </a:cubicBezTo>
                <a:cubicBezTo>
                  <a:pt x="20269" y="52565"/>
                  <a:pt x="19636" y="53040"/>
                  <a:pt x="19002" y="53515"/>
                </a:cubicBezTo>
                <a:cubicBezTo>
                  <a:pt x="18749" y="53705"/>
                  <a:pt x="18495" y="53864"/>
                  <a:pt x="18242" y="54022"/>
                </a:cubicBezTo>
                <a:cubicBezTo>
                  <a:pt x="18147" y="54086"/>
                  <a:pt x="17989" y="54212"/>
                  <a:pt x="17862" y="54276"/>
                </a:cubicBezTo>
                <a:cubicBezTo>
                  <a:pt x="17862" y="54276"/>
                  <a:pt x="17862" y="54276"/>
                  <a:pt x="17830" y="54244"/>
                </a:cubicBezTo>
                <a:cubicBezTo>
                  <a:pt x="17862" y="54212"/>
                  <a:pt x="17925" y="54181"/>
                  <a:pt x="17989" y="54086"/>
                </a:cubicBezTo>
                <a:cubicBezTo>
                  <a:pt x="20079" y="52027"/>
                  <a:pt x="22549" y="50317"/>
                  <a:pt x="24861" y="48512"/>
                </a:cubicBezTo>
                <a:cubicBezTo>
                  <a:pt x="26033" y="47593"/>
                  <a:pt x="27173" y="46612"/>
                  <a:pt x="28345" y="45693"/>
                </a:cubicBezTo>
                <a:cubicBezTo>
                  <a:pt x="29263" y="44965"/>
                  <a:pt x="30150" y="44236"/>
                  <a:pt x="30846" y="43318"/>
                </a:cubicBezTo>
                <a:close/>
                <a:moveTo>
                  <a:pt x="30783" y="44363"/>
                </a:moveTo>
                <a:lnTo>
                  <a:pt x="30783" y="44363"/>
                </a:lnTo>
                <a:cubicBezTo>
                  <a:pt x="30751" y="44680"/>
                  <a:pt x="30720" y="45028"/>
                  <a:pt x="30720" y="45377"/>
                </a:cubicBezTo>
                <a:cubicBezTo>
                  <a:pt x="30276" y="45567"/>
                  <a:pt x="29960" y="45947"/>
                  <a:pt x="29580" y="46232"/>
                </a:cubicBezTo>
                <a:cubicBezTo>
                  <a:pt x="28978" y="46675"/>
                  <a:pt x="28376" y="47055"/>
                  <a:pt x="27806" y="47498"/>
                </a:cubicBezTo>
                <a:cubicBezTo>
                  <a:pt x="26666" y="48322"/>
                  <a:pt x="25494" y="49114"/>
                  <a:pt x="24354" y="49937"/>
                </a:cubicBezTo>
                <a:cubicBezTo>
                  <a:pt x="22391" y="51330"/>
                  <a:pt x="20142" y="52660"/>
                  <a:pt x="18432" y="54371"/>
                </a:cubicBezTo>
                <a:lnTo>
                  <a:pt x="18242" y="54466"/>
                </a:lnTo>
                <a:cubicBezTo>
                  <a:pt x="18147" y="54402"/>
                  <a:pt x="18052" y="54371"/>
                  <a:pt x="17957" y="54307"/>
                </a:cubicBezTo>
                <a:cubicBezTo>
                  <a:pt x="18971" y="53769"/>
                  <a:pt x="19857" y="53040"/>
                  <a:pt x="20744" y="52344"/>
                </a:cubicBezTo>
                <a:cubicBezTo>
                  <a:pt x="21979" y="51362"/>
                  <a:pt x="23214" y="50412"/>
                  <a:pt x="24449" y="49430"/>
                </a:cubicBezTo>
                <a:cubicBezTo>
                  <a:pt x="25621" y="48512"/>
                  <a:pt x="26729" y="47498"/>
                  <a:pt x="27838" y="46517"/>
                </a:cubicBezTo>
                <a:cubicBezTo>
                  <a:pt x="28756" y="45693"/>
                  <a:pt x="29833" y="45123"/>
                  <a:pt x="30783" y="44363"/>
                </a:cubicBezTo>
                <a:close/>
                <a:moveTo>
                  <a:pt x="30530" y="49018"/>
                </a:moveTo>
                <a:cubicBezTo>
                  <a:pt x="30530" y="49114"/>
                  <a:pt x="30530" y="49209"/>
                  <a:pt x="30498" y="49304"/>
                </a:cubicBezTo>
                <a:cubicBezTo>
                  <a:pt x="30498" y="49399"/>
                  <a:pt x="30498" y="49462"/>
                  <a:pt x="30498" y="49557"/>
                </a:cubicBezTo>
                <a:cubicBezTo>
                  <a:pt x="29136" y="50760"/>
                  <a:pt x="27521" y="51584"/>
                  <a:pt x="26001" y="52534"/>
                </a:cubicBezTo>
                <a:cubicBezTo>
                  <a:pt x="24988" y="53167"/>
                  <a:pt x="23974" y="53801"/>
                  <a:pt x="22961" y="54466"/>
                </a:cubicBezTo>
                <a:cubicBezTo>
                  <a:pt x="23119" y="54339"/>
                  <a:pt x="23278" y="54212"/>
                  <a:pt x="23404" y="54117"/>
                </a:cubicBezTo>
                <a:cubicBezTo>
                  <a:pt x="24291" y="53515"/>
                  <a:pt x="25146" y="52850"/>
                  <a:pt x="26033" y="52249"/>
                </a:cubicBezTo>
                <a:cubicBezTo>
                  <a:pt x="27521" y="51204"/>
                  <a:pt x="29200" y="50285"/>
                  <a:pt x="30530" y="49018"/>
                </a:cubicBezTo>
                <a:close/>
                <a:moveTo>
                  <a:pt x="30688" y="45820"/>
                </a:moveTo>
                <a:cubicBezTo>
                  <a:pt x="30688" y="46105"/>
                  <a:pt x="30656" y="46422"/>
                  <a:pt x="30656" y="46707"/>
                </a:cubicBezTo>
                <a:cubicBezTo>
                  <a:pt x="29168" y="47720"/>
                  <a:pt x="27838" y="48923"/>
                  <a:pt x="26381" y="49905"/>
                </a:cubicBezTo>
                <a:cubicBezTo>
                  <a:pt x="24766" y="50982"/>
                  <a:pt x="23024" y="51900"/>
                  <a:pt x="21346" y="52882"/>
                </a:cubicBezTo>
                <a:cubicBezTo>
                  <a:pt x="20554" y="53357"/>
                  <a:pt x="19794" y="53864"/>
                  <a:pt x="18971" y="54307"/>
                </a:cubicBezTo>
                <a:cubicBezTo>
                  <a:pt x="18844" y="54434"/>
                  <a:pt x="18654" y="54497"/>
                  <a:pt x="18495" y="54529"/>
                </a:cubicBezTo>
                <a:cubicBezTo>
                  <a:pt x="18495" y="54497"/>
                  <a:pt x="18495" y="54497"/>
                  <a:pt x="18527" y="54497"/>
                </a:cubicBezTo>
                <a:cubicBezTo>
                  <a:pt x="19509" y="54022"/>
                  <a:pt x="20364" y="53325"/>
                  <a:pt x="21251" y="52660"/>
                </a:cubicBezTo>
                <a:cubicBezTo>
                  <a:pt x="22549" y="51742"/>
                  <a:pt x="23879" y="50919"/>
                  <a:pt x="25209" y="50032"/>
                </a:cubicBezTo>
                <a:cubicBezTo>
                  <a:pt x="26413" y="49209"/>
                  <a:pt x="27585" y="48322"/>
                  <a:pt x="28756" y="47403"/>
                </a:cubicBezTo>
                <a:cubicBezTo>
                  <a:pt x="29263" y="46992"/>
                  <a:pt x="30308" y="46485"/>
                  <a:pt x="30688" y="45820"/>
                </a:cubicBezTo>
                <a:close/>
                <a:moveTo>
                  <a:pt x="36262" y="54054"/>
                </a:moveTo>
                <a:cubicBezTo>
                  <a:pt x="35850" y="54244"/>
                  <a:pt x="35407" y="54434"/>
                  <a:pt x="35027" y="54656"/>
                </a:cubicBezTo>
                <a:cubicBezTo>
                  <a:pt x="35027" y="54561"/>
                  <a:pt x="35058" y="54434"/>
                  <a:pt x="35090" y="54339"/>
                </a:cubicBezTo>
                <a:cubicBezTo>
                  <a:pt x="35502" y="54276"/>
                  <a:pt x="35882" y="54181"/>
                  <a:pt x="36262" y="54054"/>
                </a:cubicBezTo>
                <a:close/>
                <a:moveTo>
                  <a:pt x="43704" y="51900"/>
                </a:moveTo>
                <a:lnTo>
                  <a:pt x="43704" y="51900"/>
                </a:lnTo>
                <a:cubicBezTo>
                  <a:pt x="42722" y="52407"/>
                  <a:pt x="41709" y="52692"/>
                  <a:pt x="40695" y="53009"/>
                </a:cubicBezTo>
                <a:cubicBezTo>
                  <a:pt x="39745" y="53325"/>
                  <a:pt x="38795" y="53642"/>
                  <a:pt x="37845" y="53927"/>
                </a:cubicBezTo>
                <a:cubicBezTo>
                  <a:pt x="37085" y="54149"/>
                  <a:pt x="36389" y="54466"/>
                  <a:pt x="35597" y="54656"/>
                </a:cubicBezTo>
                <a:cubicBezTo>
                  <a:pt x="35412" y="54695"/>
                  <a:pt x="35306" y="54711"/>
                  <a:pt x="35255" y="54711"/>
                </a:cubicBezTo>
                <a:cubicBezTo>
                  <a:pt x="35061" y="54711"/>
                  <a:pt x="35668" y="54477"/>
                  <a:pt x="35818" y="54402"/>
                </a:cubicBezTo>
                <a:cubicBezTo>
                  <a:pt x="36357" y="54149"/>
                  <a:pt x="36927" y="53959"/>
                  <a:pt x="37497" y="53769"/>
                </a:cubicBezTo>
                <a:cubicBezTo>
                  <a:pt x="38510" y="53452"/>
                  <a:pt x="39492" y="53104"/>
                  <a:pt x="40505" y="52819"/>
                </a:cubicBezTo>
                <a:cubicBezTo>
                  <a:pt x="41424" y="52534"/>
                  <a:pt x="42374" y="52312"/>
                  <a:pt x="43324" y="52027"/>
                </a:cubicBezTo>
                <a:cubicBezTo>
                  <a:pt x="43451" y="51995"/>
                  <a:pt x="43577" y="51932"/>
                  <a:pt x="43704" y="51900"/>
                </a:cubicBezTo>
                <a:close/>
                <a:moveTo>
                  <a:pt x="30466" y="49779"/>
                </a:moveTo>
                <a:cubicBezTo>
                  <a:pt x="30466" y="50032"/>
                  <a:pt x="30435" y="50254"/>
                  <a:pt x="30403" y="50507"/>
                </a:cubicBezTo>
                <a:cubicBezTo>
                  <a:pt x="29168" y="51394"/>
                  <a:pt x="27806" y="52059"/>
                  <a:pt x="26508" y="52850"/>
                </a:cubicBezTo>
                <a:cubicBezTo>
                  <a:pt x="25558" y="53452"/>
                  <a:pt x="24639" y="54117"/>
                  <a:pt x="23721" y="54751"/>
                </a:cubicBezTo>
                <a:cubicBezTo>
                  <a:pt x="23848" y="54624"/>
                  <a:pt x="24006" y="54497"/>
                  <a:pt x="24164" y="54402"/>
                </a:cubicBezTo>
                <a:cubicBezTo>
                  <a:pt x="24988" y="53705"/>
                  <a:pt x="25843" y="53072"/>
                  <a:pt x="26729" y="52470"/>
                </a:cubicBezTo>
                <a:cubicBezTo>
                  <a:pt x="27965" y="51647"/>
                  <a:pt x="29453" y="50887"/>
                  <a:pt x="30466" y="49779"/>
                </a:cubicBezTo>
                <a:close/>
                <a:moveTo>
                  <a:pt x="30403" y="50697"/>
                </a:moveTo>
                <a:lnTo>
                  <a:pt x="30403" y="50697"/>
                </a:lnTo>
                <a:cubicBezTo>
                  <a:pt x="30371" y="50919"/>
                  <a:pt x="30340" y="51109"/>
                  <a:pt x="30308" y="51299"/>
                </a:cubicBezTo>
                <a:cubicBezTo>
                  <a:pt x="29136" y="52122"/>
                  <a:pt x="27901" y="52819"/>
                  <a:pt x="26666" y="53547"/>
                </a:cubicBezTo>
                <a:cubicBezTo>
                  <a:pt x="26033" y="53927"/>
                  <a:pt x="25431" y="54276"/>
                  <a:pt x="24829" y="54687"/>
                </a:cubicBezTo>
                <a:cubicBezTo>
                  <a:pt x="24734" y="54719"/>
                  <a:pt x="24671" y="54782"/>
                  <a:pt x="24576" y="54846"/>
                </a:cubicBezTo>
                <a:cubicBezTo>
                  <a:pt x="25494" y="54086"/>
                  <a:pt x="26381" y="53389"/>
                  <a:pt x="27426" y="52755"/>
                </a:cubicBezTo>
                <a:cubicBezTo>
                  <a:pt x="28440" y="52154"/>
                  <a:pt x="29485" y="51520"/>
                  <a:pt x="30403" y="50697"/>
                </a:cubicBezTo>
                <a:close/>
                <a:moveTo>
                  <a:pt x="30550" y="46919"/>
                </a:moveTo>
                <a:cubicBezTo>
                  <a:pt x="30569" y="46919"/>
                  <a:pt x="30496" y="47016"/>
                  <a:pt x="30245" y="47308"/>
                </a:cubicBezTo>
                <a:cubicBezTo>
                  <a:pt x="30086" y="47498"/>
                  <a:pt x="29865" y="47657"/>
                  <a:pt x="29675" y="47847"/>
                </a:cubicBezTo>
                <a:cubicBezTo>
                  <a:pt x="29200" y="48227"/>
                  <a:pt x="28693" y="48575"/>
                  <a:pt x="28218" y="48923"/>
                </a:cubicBezTo>
                <a:cubicBezTo>
                  <a:pt x="27141" y="49620"/>
                  <a:pt x="26128" y="50349"/>
                  <a:pt x="25083" y="51077"/>
                </a:cubicBezTo>
                <a:cubicBezTo>
                  <a:pt x="24006" y="51805"/>
                  <a:pt x="22897" y="52502"/>
                  <a:pt x="21821" y="53230"/>
                </a:cubicBezTo>
                <a:cubicBezTo>
                  <a:pt x="20997" y="53801"/>
                  <a:pt x="20047" y="54244"/>
                  <a:pt x="19319" y="54909"/>
                </a:cubicBezTo>
                <a:cubicBezTo>
                  <a:pt x="19287" y="54941"/>
                  <a:pt x="19287" y="54941"/>
                  <a:pt x="19287" y="54941"/>
                </a:cubicBezTo>
                <a:cubicBezTo>
                  <a:pt x="19066" y="54846"/>
                  <a:pt x="18876" y="54751"/>
                  <a:pt x="18654" y="54656"/>
                </a:cubicBezTo>
                <a:cubicBezTo>
                  <a:pt x="19351" y="54434"/>
                  <a:pt x="20047" y="53832"/>
                  <a:pt x="20617" y="53484"/>
                </a:cubicBezTo>
                <a:cubicBezTo>
                  <a:pt x="21726" y="52819"/>
                  <a:pt x="22834" y="52185"/>
                  <a:pt x="23943" y="51520"/>
                </a:cubicBezTo>
                <a:cubicBezTo>
                  <a:pt x="25051" y="50887"/>
                  <a:pt x="26159" y="50222"/>
                  <a:pt x="27204" y="49462"/>
                </a:cubicBezTo>
                <a:cubicBezTo>
                  <a:pt x="28250" y="48733"/>
                  <a:pt x="29200" y="47910"/>
                  <a:pt x="30213" y="47182"/>
                </a:cubicBezTo>
                <a:cubicBezTo>
                  <a:pt x="30355" y="47075"/>
                  <a:pt x="30527" y="46919"/>
                  <a:pt x="30550" y="46919"/>
                </a:cubicBezTo>
                <a:close/>
                <a:moveTo>
                  <a:pt x="45541" y="51109"/>
                </a:moveTo>
                <a:cubicBezTo>
                  <a:pt x="45478" y="51235"/>
                  <a:pt x="45383" y="51362"/>
                  <a:pt x="45319" y="51489"/>
                </a:cubicBezTo>
                <a:cubicBezTo>
                  <a:pt x="45002" y="52090"/>
                  <a:pt x="43894" y="52185"/>
                  <a:pt x="43292" y="52375"/>
                </a:cubicBezTo>
                <a:cubicBezTo>
                  <a:pt x="42121" y="52755"/>
                  <a:pt x="40981" y="53072"/>
                  <a:pt x="39840" y="53515"/>
                </a:cubicBezTo>
                <a:cubicBezTo>
                  <a:pt x="38700" y="53927"/>
                  <a:pt x="37592" y="54276"/>
                  <a:pt x="36452" y="54624"/>
                </a:cubicBezTo>
                <a:cubicBezTo>
                  <a:pt x="35945" y="54751"/>
                  <a:pt x="35343" y="54909"/>
                  <a:pt x="34932" y="55257"/>
                </a:cubicBezTo>
                <a:cubicBezTo>
                  <a:pt x="34963" y="55099"/>
                  <a:pt x="34995" y="54941"/>
                  <a:pt x="34995" y="54782"/>
                </a:cubicBezTo>
                <a:cubicBezTo>
                  <a:pt x="34995" y="54782"/>
                  <a:pt x="34995" y="54814"/>
                  <a:pt x="35027" y="54814"/>
                </a:cubicBezTo>
                <a:cubicBezTo>
                  <a:pt x="35067" y="54816"/>
                  <a:pt x="35106" y="54817"/>
                  <a:pt x="35146" y="54817"/>
                </a:cubicBezTo>
                <a:cubicBezTo>
                  <a:pt x="35800" y="54817"/>
                  <a:pt x="36427" y="54578"/>
                  <a:pt x="37054" y="54339"/>
                </a:cubicBezTo>
                <a:cubicBezTo>
                  <a:pt x="38067" y="53959"/>
                  <a:pt x="39080" y="53674"/>
                  <a:pt x="40094" y="53357"/>
                </a:cubicBezTo>
                <a:cubicBezTo>
                  <a:pt x="41076" y="53040"/>
                  <a:pt x="42121" y="52787"/>
                  <a:pt x="43071" y="52375"/>
                </a:cubicBezTo>
                <a:cubicBezTo>
                  <a:pt x="43514" y="52154"/>
                  <a:pt x="43926" y="51932"/>
                  <a:pt x="44337" y="51679"/>
                </a:cubicBezTo>
                <a:cubicBezTo>
                  <a:pt x="44622" y="51552"/>
                  <a:pt x="44971" y="51394"/>
                  <a:pt x="45256" y="51235"/>
                </a:cubicBezTo>
                <a:cubicBezTo>
                  <a:pt x="45351" y="51172"/>
                  <a:pt x="45446" y="51140"/>
                  <a:pt x="45541" y="51109"/>
                </a:cubicBezTo>
                <a:close/>
                <a:moveTo>
                  <a:pt x="28376" y="49779"/>
                </a:moveTo>
                <a:lnTo>
                  <a:pt x="28376" y="49779"/>
                </a:lnTo>
                <a:cubicBezTo>
                  <a:pt x="27489" y="50475"/>
                  <a:pt x="26508" y="51045"/>
                  <a:pt x="25589" y="51647"/>
                </a:cubicBezTo>
                <a:cubicBezTo>
                  <a:pt x="23753" y="52787"/>
                  <a:pt x="22042" y="54149"/>
                  <a:pt x="20206" y="55289"/>
                </a:cubicBezTo>
                <a:cubicBezTo>
                  <a:pt x="19952" y="55194"/>
                  <a:pt x="19699" y="55099"/>
                  <a:pt x="19446" y="55004"/>
                </a:cubicBezTo>
                <a:cubicBezTo>
                  <a:pt x="21409" y="53832"/>
                  <a:pt x="23373" y="52692"/>
                  <a:pt x="25336" y="51520"/>
                </a:cubicBezTo>
                <a:cubicBezTo>
                  <a:pt x="26349" y="50950"/>
                  <a:pt x="27363" y="50412"/>
                  <a:pt x="28376" y="49779"/>
                </a:cubicBezTo>
                <a:close/>
                <a:moveTo>
                  <a:pt x="45573" y="51267"/>
                </a:moveTo>
                <a:lnTo>
                  <a:pt x="45573" y="51267"/>
                </a:lnTo>
                <a:cubicBezTo>
                  <a:pt x="45414" y="51584"/>
                  <a:pt x="45256" y="51900"/>
                  <a:pt x="45066" y="52217"/>
                </a:cubicBezTo>
                <a:lnTo>
                  <a:pt x="45002" y="52217"/>
                </a:lnTo>
                <a:cubicBezTo>
                  <a:pt x="44963" y="52178"/>
                  <a:pt x="44900" y="52151"/>
                  <a:pt x="44835" y="52151"/>
                </a:cubicBezTo>
                <a:cubicBezTo>
                  <a:pt x="44795" y="52151"/>
                  <a:pt x="44754" y="52161"/>
                  <a:pt x="44717" y="52185"/>
                </a:cubicBezTo>
                <a:cubicBezTo>
                  <a:pt x="44401" y="52312"/>
                  <a:pt x="44116" y="52470"/>
                  <a:pt x="43831" y="52597"/>
                </a:cubicBezTo>
                <a:cubicBezTo>
                  <a:pt x="42311" y="53009"/>
                  <a:pt x="40791" y="53357"/>
                  <a:pt x="39302" y="53864"/>
                </a:cubicBezTo>
                <a:cubicBezTo>
                  <a:pt x="38542" y="54149"/>
                  <a:pt x="37750" y="54371"/>
                  <a:pt x="36990" y="54719"/>
                </a:cubicBezTo>
                <a:cubicBezTo>
                  <a:pt x="36579" y="54877"/>
                  <a:pt x="36198" y="55067"/>
                  <a:pt x="35787" y="55194"/>
                </a:cubicBezTo>
                <a:cubicBezTo>
                  <a:pt x="35569" y="55273"/>
                  <a:pt x="35420" y="55306"/>
                  <a:pt x="35337" y="55306"/>
                </a:cubicBezTo>
                <a:cubicBezTo>
                  <a:pt x="35155" y="55306"/>
                  <a:pt x="35298" y="55147"/>
                  <a:pt x="35755" y="54972"/>
                </a:cubicBezTo>
                <a:cubicBezTo>
                  <a:pt x="36610" y="54656"/>
                  <a:pt x="37497" y="54434"/>
                  <a:pt x="38352" y="54181"/>
                </a:cubicBezTo>
                <a:cubicBezTo>
                  <a:pt x="39397" y="53864"/>
                  <a:pt x="40379" y="53420"/>
                  <a:pt x="41424" y="53104"/>
                </a:cubicBezTo>
                <a:cubicBezTo>
                  <a:pt x="42437" y="52755"/>
                  <a:pt x="43482" y="52439"/>
                  <a:pt x="44527" y="52154"/>
                </a:cubicBezTo>
                <a:cubicBezTo>
                  <a:pt x="44717" y="52122"/>
                  <a:pt x="45097" y="52027"/>
                  <a:pt x="45224" y="51869"/>
                </a:cubicBezTo>
                <a:cubicBezTo>
                  <a:pt x="45351" y="51710"/>
                  <a:pt x="45446" y="51457"/>
                  <a:pt x="45573" y="51267"/>
                </a:cubicBezTo>
                <a:close/>
                <a:moveTo>
                  <a:pt x="42976" y="52977"/>
                </a:moveTo>
                <a:cubicBezTo>
                  <a:pt x="40664" y="53959"/>
                  <a:pt x="38257" y="54782"/>
                  <a:pt x="35818" y="55321"/>
                </a:cubicBezTo>
                <a:cubicBezTo>
                  <a:pt x="36040" y="55257"/>
                  <a:pt x="36230" y="55194"/>
                  <a:pt x="36452" y="55099"/>
                </a:cubicBezTo>
                <a:cubicBezTo>
                  <a:pt x="37307" y="54751"/>
                  <a:pt x="38162" y="54402"/>
                  <a:pt x="39049" y="54117"/>
                </a:cubicBezTo>
                <a:cubicBezTo>
                  <a:pt x="40315" y="53674"/>
                  <a:pt x="41646" y="53325"/>
                  <a:pt x="42976" y="52977"/>
                </a:cubicBezTo>
                <a:close/>
                <a:moveTo>
                  <a:pt x="8488" y="34356"/>
                </a:moveTo>
                <a:cubicBezTo>
                  <a:pt x="9417" y="35646"/>
                  <a:pt x="10788" y="36600"/>
                  <a:pt x="12327" y="36600"/>
                </a:cubicBezTo>
                <a:cubicBezTo>
                  <a:pt x="12676" y="36600"/>
                  <a:pt x="13034" y="36551"/>
                  <a:pt x="13397" y="36446"/>
                </a:cubicBezTo>
                <a:lnTo>
                  <a:pt x="13428" y="36446"/>
                </a:lnTo>
                <a:cubicBezTo>
                  <a:pt x="13397" y="37206"/>
                  <a:pt x="13365" y="37998"/>
                  <a:pt x="13365" y="38789"/>
                </a:cubicBezTo>
                <a:cubicBezTo>
                  <a:pt x="13365" y="40088"/>
                  <a:pt x="13333" y="41355"/>
                  <a:pt x="13207" y="42653"/>
                </a:cubicBezTo>
                <a:cubicBezTo>
                  <a:pt x="13048" y="43983"/>
                  <a:pt x="12795" y="45282"/>
                  <a:pt x="12732" y="46612"/>
                </a:cubicBezTo>
                <a:cubicBezTo>
                  <a:pt x="12668" y="48322"/>
                  <a:pt x="13112" y="50032"/>
                  <a:pt x="13998" y="51489"/>
                </a:cubicBezTo>
                <a:cubicBezTo>
                  <a:pt x="14188" y="51742"/>
                  <a:pt x="14347" y="51995"/>
                  <a:pt x="14537" y="52217"/>
                </a:cubicBezTo>
                <a:cubicBezTo>
                  <a:pt x="14507" y="53216"/>
                  <a:pt x="13984" y="55430"/>
                  <a:pt x="12721" y="55430"/>
                </a:cubicBezTo>
                <a:cubicBezTo>
                  <a:pt x="12663" y="55430"/>
                  <a:pt x="12603" y="55425"/>
                  <a:pt x="12542" y="55416"/>
                </a:cubicBezTo>
                <a:cubicBezTo>
                  <a:pt x="12035" y="55036"/>
                  <a:pt x="11560" y="54592"/>
                  <a:pt x="11085" y="54117"/>
                </a:cubicBezTo>
                <a:cubicBezTo>
                  <a:pt x="10230" y="53135"/>
                  <a:pt x="9755" y="51932"/>
                  <a:pt x="8900" y="50950"/>
                </a:cubicBezTo>
                <a:cubicBezTo>
                  <a:pt x="8773" y="50824"/>
                  <a:pt x="8646" y="50697"/>
                  <a:pt x="8520" y="50570"/>
                </a:cubicBezTo>
                <a:cubicBezTo>
                  <a:pt x="8520" y="50539"/>
                  <a:pt x="8488" y="50507"/>
                  <a:pt x="8456" y="50475"/>
                </a:cubicBezTo>
                <a:cubicBezTo>
                  <a:pt x="8393" y="50380"/>
                  <a:pt x="8298" y="50285"/>
                  <a:pt x="8171" y="50190"/>
                </a:cubicBezTo>
                <a:cubicBezTo>
                  <a:pt x="7760" y="49652"/>
                  <a:pt x="7633" y="48955"/>
                  <a:pt x="7506" y="48322"/>
                </a:cubicBezTo>
                <a:cubicBezTo>
                  <a:pt x="7570" y="45472"/>
                  <a:pt x="7760" y="42653"/>
                  <a:pt x="8045" y="39835"/>
                </a:cubicBezTo>
                <a:cubicBezTo>
                  <a:pt x="8203" y="37998"/>
                  <a:pt x="8393" y="36193"/>
                  <a:pt x="8488" y="34356"/>
                </a:cubicBezTo>
                <a:close/>
                <a:moveTo>
                  <a:pt x="35343" y="55447"/>
                </a:moveTo>
                <a:cubicBezTo>
                  <a:pt x="35185" y="55479"/>
                  <a:pt x="35027" y="55511"/>
                  <a:pt x="34868" y="55542"/>
                </a:cubicBezTo>
                <a:cubicBezTo>
                  <a:pt x="34900" y="55511"/>
                  <a:pt x="34900" y="55479"/>
                  <a:pt x="34900" y="55447"/>
                </a:cubicBezTo>
                <a:close/>
                <a:moveTo>
                  <a:pt x="29326" y="49842"/>
                </a:moveTo>
                <a:lnTo>
                  <a:pt x="29326" y="49842"/>
                </a:lnTo>
                <a:cubicBezTo>
                  <a:pt x="28820" y="50222"/>
                  <a:pt x="28281" y="50539"/>
                  <a:pt x="27775" y="50887"/>
                </a:cubicBezTo>
                <a:cubicBezTo>
                  <a:pt x="25684" y="52217"/>
                  <a:pt x="23531" y="53674"/>
                  <a:pt x="21662" y="55289"/>
                </a:cubicBezTo>
                <a:cubicBezTo>
                  <a:pt x="21631" y="55321"/>
                  <a:pt x="21599" y="55352"/>
                  <a:pt x="21567" y="55384"/>
                </a:cubicBezTo>
                <a:cubicBezTo>
                  <a:pt x="21472" y="55447"/>
                  <a:pt x="21377" y="55511"/>
                  <a:pt x="21251" y="55606"/>
                </a:cubicBezTo>
                <a:cubicBezTo>
                  <a:pt x="20966" y="55511"/>
                  <a:pt x="20681" y="55416"/>
                  <a:pt x="20396" y="55352"/>
                </a:cubicBezTo>
                <a:cubicBezTo>
                  <a:pt x="22549" y="54022"/>
                  <a:pt x="24734" y="52755"/>
                  <a:pt x="26888" y="51425"/>
                </a:cubicBezTo>
                <a:cubicBezTo>
                  <a:pt x="27711" y="50919"/>
                  <a:pt x="28535" y="50380"/>
                  <a:pt x="29326" y="49842"/>
                </a:cubicBezTo>
                <a:close/>
                <a:moveTo>
                  <a:pt x="30181" y="52217"/>
                </a:moveTo>
                <a:cubicBezTo>
                  <a:pt x="30177" y="52369"/>
                  <a:pt x="30148" y="52544"/>
                  <a:pt x="30118" y="52692"/>
                </a:cubicBezTo>
                <a:cubicBezTo>
                  <a:pt x="29231" y="53294"/>
                  <a:pt x="28345" y="53832"/>
                  <a:pt x="27458" y="54402"/>
                </a:cubicBezTo>
                <a:cubicBezTo>
                  <a:pt x="26983" y="54687"/>
                  <a:pt x="26508" y="54972"/>
                  <a:pt x="26064" y="55257"/>
                </a:cubicBezTo>
                <a:cubicBezTo>
                  <a:pt x="25843" y="55384"/>
                  <a:pt x="25653" y="55511"/>
                  <a:pt x="25463" y="55637"/>
                </a:cubicBezTo>
                <a:cubicBezTo>
                  <a:pt x="26951" y="54402"/>
                  <a:pt x="28788" y="53611"/>
                  <a:pt x="30181" y="52217"/>
                </a:cubicBezTo>
                <a:close/>
                <a:moveTo>
                  <a:pt x="29421" y="50570"/>
                </a:moveTo>
                <a:lnTo>
                  <a:pt x="29421" y="50570"/>
                </a:lnTo>
                <a:cubicBezTo>
                  <a:pt x="28693" y="51109"/>
                  <a:pt x="27870" y="51552"/>
                  <a:pt x="27173" y="52027"/>
                </a:cubicBezTo>
                <a:cubicBezTo>
                  <a:pt x="26191" y="52692"/>
                  <a:pt x="25241" y="53389"/>
                  <a:pt x="24291" y="54117"/>
                </a:cubicBezTo>
                <a:cubicBezTo>
                  <a:pt x="23911" y="54402"/>
                  <a:pt x="23531" y="54751"/>
                  <a:pt x="23151" y="55036"/>
                </a:cubicBezTo>
                <a:cubicBezTo>
                  <a:pt x="23087" y="55131"/>
                  <a:pt x="22992" y="55194"/>
                  <a:pt x="22929" y="55257"/>
                </a:cubicBezTo>
                <a:cubicBezTo>
                  <a:pt x="22834" y="55321"/>
                  <a:pt x="22771" y="55384"/>
                  <a:pt x="22707" y="55479"/>
                </a:cubicBezTo>
                <a:lnTo>
                  <a:pt x="22296" y="55796"/>
                </a:lnTo>
                <a:cubicBezTo>
                  <a:pt x="22264" y="55796"/>
                  <a:pt x="22264" y="55827"/>
                  <a:pt x="22264" y="55827"/>
                </a:cubicBezTo>
                <a:cubicBezTo>
                  <a:pt x="21979" y="55764"/>
                  <a:pt x="21694" y="55701"/>
                  <a:pt x="21409" y="55637"/>
                </a:cubicBezTo>
                <a:cubicBezTo>
                  <a:pt x="21567" y="55542"/>
                  <a:pt x="21726" y="55416"/>
                  <a:pt x="21884" y="55321"/>
                </a:cubicBezTo>
                <a:cubicBezTo>
                  <a:pt x="22011" y="55226"/>
                  <a:pt x="22137" y="55162"/>
                  <a:pt x="22137" y="55162"/>
                </a:cubicBezTo>
                <a:cubicBezTo>
                  <a:pt x="22422" y="54972"/>
                  <a:pt x="22676" y="54782"/>
                  <a:pt x="22961" y="54592"/>
                </a:cubicBezTo>
                <a:cubicBezTo>
                  <a:pt x="23531" y="54244"/>
                  <a:pt x="24069" y="53864"/>
                  <a:pt x="24639" y="53515"/>
                </a:cubicBezTo>
                <a:cubicBezTo>
                  <a:pt x="25811" y="52787"/>
                  <a:pt x="27014" y="52027"/>
                  <a:pt x="28218" y="51330"/>
                </a:cubicBezTo>
                <a:cubicBezTo>
                  <a:pt x="28630" y="51077"/>
                  <a:pt x="29010" y="50824"/>
                  <a:pt x="29421" y="50570"/>
                </a:cubicBezTo>
                <a:close/>
                <a:moveTo>
                  <a:pt x="29580" y="51235"/>
                </a:moveTo>
                <a:lnTo>
                  <a:pt x="29231" y="51457"/>
                </a:lnTo>
                <a:cubicBezTo>
                  <a:pt x="28788" y="51805"/>
                  <a:pt x="28313" y="52090"/>
                  <a:pt x="27806" y="52375"/>
                </a:cubicBezTo>
                <a:cubicBezTo>
                  <a:pt x="26824" y="52977"/>
                  <a:pt x="25843" y="53579"/>
                  <a:pt x="24956" y="54307"/>
                </a:cubicBezTo>
                <a:cubicBezTo>
                  <a:pt x="24291" y="54846"/>
                  <a:pt x="23689" y="55416"/>
                  <a:pt x="23024" y="55922"/>
                </a:cubicBezTo>
                <a:cubicBezTo>
                  <a:pt x="23024" y="55922"/>
                  <a:pt x="23024" y="55954"/>
                  <a:pt x="23024" y="55954"/>
                </a:cubicBezTo>
                <a:cubicBezTo>
                  <a:pt x="22802" y="55922"/>
                  <a:pt x="22612" y="55891"/>
                  <a:pt x="22422" y="55859"/>
                </a:cubicBezTo>
                <a:cubicBezTo>
                  <a:pt x="22486" y="55796"/>
                  <a:pt x="22549" y="55764"/>
                  <a:pt x="22612" y="55701"/>
                </a:cubicBezTo>
                <a:cubicBezTo>
                  <a:pt x="22961" y="55479"/>
                  <a:pt x="23309" y="55226"/>
                  <a:pt x="23658" y="54972"/>
                </a:cubicBezTo>
                <a:cubicBezTo>
                  <a:pt x="24703" y="54212"/>
                  <a:pt x="25748" y="53484"/>
                  <a:pt x="26856" y="52787"/>
                </a:cubicBezTo>
                <a:cubicBezTo>
                  <a:pt x="27743" y="52249"/>
                  <a:pt x="28693" y="51774"/>
                  <a:pt x="29580" y="51235"/>
                </a:cubicBezTo>
                <a:close/>
                <a:moveTo>
                  <a:pt x="30276" y="51552"/>
                </a:moveTo>
                <a:lnTo>
                  <a:pt x="30276" y="51552"/>
                </a:lnTo>
                <a:cubicBezTo>
                  <a:pt x="30245" y="51742"/>
                  <a:pt x="30213" y="51964"/>
                  <a:pt x="30213" y="52185"/>
                </a:cubicBezTo>
                <a:cubicBezTo>
                  <a:pt x="30190" y="52139"/>
                  <a:pt x="30167" y="52110"/>
                  <a:pt x="30131" y="52110"/>
                </a:cubicBezTo>
                <a:cubicBezTo>
                  <a:pt x="30118" y="52110"/>
                  <a:pt x="30103" y="52114"/>
                  <a:pt x="30086" y="52122"/>
                </a:cubicBezTo>
                <a:cubicBezTo>
                  <a:pt x="28883" y="52724"/>
                  <a:pt x="27775" y="53515"/>
                  <a:pt x="26634" y="54181"/>
                </a:cubicBezTo>
                <a:cubicBezTo>
                  <a:pt x="26128" y="54497"/>
                  <a:pt x="25589" y="54814"/>
                  <a:pt x="25114" y="55194"/>
                </a:cubicBezTo>
                <a:cubicBezTo>
                  <a:pt x="24924" y="55321"/>
                  <a:pt x="24703" y="55511"/>
                  <a:pt x="24513" y="55637"/>
                </a:cubicBezTo>
                <a:cubicBezTo>
                  <a:pt x="24385" y="55743"/>
                  <a:pt x="24102" y="55977"/>
                  <a:pt x="24100" y="55977"/>
                </a:cubicBezTo>
                <a:cubicBezTo>
                  <a:pt x="24099" y="55977"/>
                  <a:pt x="24166" y="55921"/>
                  <a:pt x="24354" y="55764"/>
                </a:cubicBezTo>
                <a:cubicBezTo>
                  <a:pt x="25463" y="54719"/>
                  <a:pt x="26761" y="53959"/>
                  <a:pt x="27996" y="53072"/>
                </a:cubicBezTo>
                <a:cubicBezTo>
                  <a:pt x="28725" y="52565"/>
                  <a:pt x="29675" y="52217"/>
                  <a:pt x="30276" y="51552"/>
                </a:cubicBezTo>
                <a:close/>
                <a:moveTo>
                  <a:pt x="29865" y="54561"/>
                </a:moveTo>
                <a:cubicBezTo>
                  <a:pt x="29833" y="54751"/>
                  <a:pt x="29801" y="54909"/>
                  <a:pt x="29801" y="55099"/>
                </a:cubicBezTo>
                <a:cubicBezTo>
                  <a:pt x="29611" y="55194"/>
                  <a:pt x="29421" y="55289"/>
                  <a:pt x="29231" y="55416"/>
                </a:cubicBezTo>
                <a:cubicBezTo>
                  <a:pt x="29073" y="55511"/>
                  <a:pt x="28915" y="55606"/>
                  <a:pt x="28756" y="55701"/>
                </a:cubicBezTo>
                <a:cubicBezTo>
                  <a:pt x="28733" y="55724"/>
                  <a:pt x="28360" y="56013"/>
                  <a:pt x="28266" y="56013"/>
                </a:cubicBezTo>
                <a:cubicBezTo>
                  <a:pt x="28230" y="56013"/>
                  <a:pt x="28235" y="55972"/>
                  <a:pt x="28313" y="55859"/>
                </a:cubicBezTo>
                <a:cubicBezTo>
                  <a:pt x="28756" y="55352"/>
                  <a:pt x="29358" y="55004"/>
                  <a:pt x="29865" y="54561"/>
                </a:cubicBezTo>
                <a:close/>
                <a:moveTo>
                  <a:pt x="27806" y="53040"/>
                </a:moveTo>
                <a:cubicBezTo>
                  <a:pt x="27553" y="53199"/>
                  <a:pt x="27331" y="53389"/>
                  <a:pt x="27109" y="53547"/>
                </a:cubicBezTo>
                <a:cubicBezTo>
                  <a:pt x="25938" y="54339"/>
                  <a:pt x="24798" y="55099"/>
                  <a:pt x="23816" y="56081"/>
                </a:cubicBezTo>
                <a:cubicBezTo>
                  <a:pt x="23594" y="56049"/>
                  <a:pt x="23373" y="56017"/>
                  <a:pt x="23151" y="55986"/>
                </a:cubicBezTo>
                <a:cubicBezTo>
                  <a:pt x="23246" y="55922"/>
                  <a:pt x="23309" y="55859"/>
                  <a:pt x="23373" y="55827"/>
                </a:cubicBezTo>
                <a:cubicBezTo>
                  <a:pt x="23436" y="55827"/>
                  <a:pt x="23499" y="55796"/>
                  <a:pt x="23594" y="55669"/>
                </a:cubicBezTo>
                <a:cubicBezTo>
                  <a:pt x="24924" y="54687"/>
                  <a:pt x="26381" y="53896"/>
                  <a:pt x="27806" y="53040"/>
                </a:cubicBezTo>
                <a:close/>
                <a:moveTo>
                  <a:pt x="29770" y="55511"/>
                </a:moveTo>
                <a:lnTo>
                  <a:pt x="29770" y="55511"/>
                </a:lnTo>
                <a:cubicBezTo>
                  <a:pt x="29738" y="55637"/>
                  <a:pt x="29738" y="55796"/>
                  <a:pt x="29706" y="55922"/>
                </a:cubicBezTo>
                <a:cubicBezTo>
                  <a:pt x="29509" y="55976"/>
                  <a:pt x="29199" y="56101"/>
                  <a:pt x="29107" y="56101"/>
                </a:cubicBezTo>
                <a:cubicBezTo>
                  <a:pt x="29036" y="56101"/>
                  <a:pt x="29092" y="56029"/>
                  <a:pt x="29421" y="55796"/>
                </a:cubicBezTo>
                <a:cubicBezTo>
                  <a:pt x="29548" y="55701"/>
                  <a:pt x="29643" y="55606"/>
                  <a:pt x="29770" y="55511"/>
                </a:cubicBezTo>
                <a:close/>
                <a:moveTo>
                  <a:pt x="29960" y="53832"/>
                </a:moveTo>
                <a:lnTo>
                  <a:pt x="29896" y="54339"/>
                </a:lnTo>
                <a:cubicBezTo>
                  <a:pt x="29421" y="54624"/>
                  <a:pt x="28946" y="54941"/>
                  <a:pt x="28471" y="55194"/>
                </a:cubicBezTo>
                <a:cubicBezTo>
                  <a:pt x="28440" y="55226"/>
                  <a:pt x="27965" y="55606"/>
                  <a:pt x="27870" y="55669"/>
                </a:cubicBezTo>
                <a:cubicBezTo>
                  <a:pt x="27648" y="55827"/>
                  <a:pt x="27236" y="55954"/>
                  <a:pt x="27046" y="56144"/>
                </a:cubicBezTo>
                <a:cubicBezTo>
                  <a:pt x="27933" y="55257"/>
                  <a:pt x="29073" y="54687"/>
                  <a:pt x="29960" y="53832"/>
                </a:cubicBezTo>
                <a:close/>
                <a:moveTo>
                  <a:pt x="29772" y="52422"/>
                </a:moveTo>
                <a:lnTo>
                  <a:pt x="29772" y="52422"/>
                </a:lnTo>
                <a:cubicBezTo>
                  <a:pt x="29743" y="52443"/>
                  <a:pt x="29709" y="52468"/>
                  <a:pt x="29675" y="52502"/>
                </a:cubicBezTo>
                <a:cubicBezTo>
                  <a:pt x="29421" y="52755"/>
                  <a:pt x="29105" y="52977"/>
                  <a:pt x="28788" y="53199"/>
                </a:cubicBezTo>
                <a:cubicBezTo>
                  <a:pt x="28345" y="53547"/>
                  <a:pt x="27838" y="53832"/>
                  <a:pt x="27363" y="54149"/>
                </a:cubicBezTo>
                <a:cubicBezTo>
                  <a:pt x="26413" y="54751"/>
                  <a:pt x="25494" y="55416"/>
                  <a:pt x="24703" y="56176"/>
                </a:cubicBezTo>
                <a:cubicBezTo>
                  <a:pt x="24481" y="56144"/>
                  <a:pt x="24259" y="56112"/>
                  <a:pt x="24006" y="56112"/>
                </a:cubicBezTo>
                <a:cubicBezTo>
                  <a:pt x="24861" y="55606"/>
                  <a:pt x="25589" y="54972"/>
                  <a:pt x="26413" y="54466"/>
                </a:cubicBezTo>
                <a:cubicBezTo>
                  <a:pt x="27489" y="53832"/>
                  <a:pt x="28535" y="53135"/>
                  <a:pt x="29611" y="52502"/>
                </a:cubicBezTo>
                <a:cubicBezTo>
                  <a:pt x="29670" y="52483"/>
                  <a:pt x="29729" y="52451"/>
                  <a:pt x="29772" y="52422"/>
                </a:cubicBezTo>
                <a:close/>
                <a:moveTo>
                  <a:pt x="36320" y="28302"/>
                </a:moveTo>
                <a:cubicBezTo>
                  <a:pt x="36480" y="28302"/>
                  <a:pt x="36640" y="28304"/>
                  <a:pt x="36800" y="28307"/>
                </a:cubicBezTo>
                <a:cubicBezTo>
                  <a:pt x="36864" y="30397"/>
                  <a:pt x="36515" y="32456"/>
                  <a:pt x="36325" y="34546"/>
                </a:cubicBezTo>
                <a:cubicBezTo>
                  <a:pt x="36135" y="36826"/>
                  <a:pt x="36008" y="39138"/>
                  <a:pt x="35882" y="41418"/>
                </a:cubicBezTo>
                <a:cubicBezTo>
                  <a:pt x="35723" y="43793"/>
                  <a:pt x="35597" y="46168"/>
                  <a:pt x="35280" y="48543"/>
                </a:cubicBezTo>
                <a:cubicBezTo>
                  <a:pt x="34995" y="50855"/>
                  <a:pt x="34773" y="53230"/>
                  <a:pt x="34362" y="55542"/>
                </a:cubicBezTo>
                <a:cubicBezTo>
                  <a:pt x="34330" y="55574"/>
                  <a:pt x="34330" y="55606"/>
                  <a:pt x="34362" y="55637"/>
                </a:cubicBezTo>
                <a:cubicBezTo>
                  <a:pt x="32968" y="55891"/>
                  <a:pt x="31606" y="56081"/>
                  <a:pt x="30213" y="56176"/>
                </a:cubicBezTo>
                <a:cubicBezTo>
                  <a:pt x="30213" y="56144"/>
                  <a:pt x="30245" y="56112"/>
                  <a:pt x="30245" y="56049"/>
                </a:cubicBezTo>
                <a:cubicBezTo>
                  <a:pt x="30371" y="53801"/>
                  <a:pt x="30910" y="51584"/>
                  <a:pt x="31036" y="49304"/>
                </a:cubicBezTo>
                <a:cubicBezTo>
                  <a:pt x="31163" y="46928"/>
                  <a:pt x="31258" y="44553"/>
                  <a:pt x="31448" y="42146"/>
                </a:cubicBezTo>
                <a:cubicBezTo>
                  <a:pt x="31606" y="39835"/>
                  <a:pt x="31860" y="37459"/>
                  <a:pt x="32050" y="35116"/>
                </a:cubicBezTo>
                <a:cubicBezTo>
                  <a:pt x="32240" y="32994"/>
                  <a:pt x="32652" y="30777"/>
                  <a:pt x="32145" y="28655"/>
                </a:cubicBezTo>
                <a:cubicBezTo>
                  <a:pt x="32145" y="28624"/>
                  <a:pt x="32145" y="28624"/>
                  <a:pt x="32145" y="28592"/>
                </a:cubicBezTo>
                <a:cubicBezTo>
                  <a:pt x="33536" y="28422"/>
                  <a:pt x="34928" y="28302"/>
                  <a:pt x="36320" y="28302"/>
                </a:cubicBezTo>
                <a:close/>
                <a:moveTo>
                  <a:pt x="30023" y="52850"/>
                </a:moveTo>
                <a:cubicBezTo>
                  <a:pt x="28820" y="54212"/>
                  <a:pt x="27109" y="55036"/>
                  <a:pt x="25748" y="56239"/>
                </a:cubicBezTo>
                <a:cubicBezTo>
                  <a:pt x="25463" y="56239"/>
                  <a:pt x="25178" y="56207"/>
                  <a:pt x="24924" y="56176"/>
                </a:cubicBezTo>
                <a:cubicBezTo>
                  <a:pt x="25748" y="55606"/>
                  <a:pt x="26634" y="55036"/>
                  <a:pt x="27521" y="54497"/>
                </a:cubicBezTo>
                <a:cubicBezTo>
                  <a:pt x="28313" y="54022"/>
                  <a:pt x="29421" y="53515"/>
                  <a:pt x="30023" y="52850"/>
                </a:cubicBezTo>
                <a:close/>
                <a:moveTo>
                  <a:pt x="30086" y="52977"/>
                </a:moveTo>
                <a:lnTo>
                  <a:pt x="29991" y="53610"/>
                </a:lnTo>
                <a:cubicBezTo>
                  <a:pt x="29231" y="54117"/>
                  <a:pt x="28376" y="54466"/>
                  <a:pt x="27648" y="54972"/>
                </a:cubicBezTo>
                <a:cubicBezTo>
                  <a:pt x="27268" y="55257"/>
                  <a:pt x="26919" y="55542"/>
                  <a:pt x="26539" y="55827"/>
                </a:cubicBezTo>
                <a:cubicBezTo>
                  <a:pt x="26444" y="55891"/>
                  <a:pt x="26096" y="56144"/>
                  <a:pt x="25969" y="56239"/>
                </a:cubicBezTo>
                <a:lnTo>
                  <a:pt x="25938" y="56239"/>
                </a:lnTo>
                <a:cubicBezTo>
                  <a:pt x="25969" y="56207"/>
                  <a:pt x="26001" y="56176"/>
                  <a:pt x="26096" y="56112"/>
                </a:cubicBezTo>
                <a:cubicBezTo>
                  <a:pt x="27363" y="54972"/>
                  <a:pt x="28883" y="54212"/>
                  <a:pt x="30086" y="52977"/>
                </a:cubicBezTo>
                <a:close/>
                <a:moveTo>
                  <a:pt x="29674" y="56076"/>
                </a:moveTo>
                <a:cubicBezTo>
                  <a:pt x="29687" y="56076"/>
                  <a:pt x="29698" y="56078"/>
                  <a:pt x="29706" y="56081"/>
                </a:cubicBezTo>
                <a:cubicBezTo>
                  <a:pt x="29706" y="56112"/>
                  <a:pt x="29706" y="56144"/>
                  <a:pt x="29706" y="56144"/>
                </a:cubicBezTo>
                <a:cubicBezTo>
                  <a:pt x="29706" y="56176"/>
                  <a:pt x="29706" y="56207"/>
                  <a:pt x="29706" y="56207"/>
                </a:cubicBezTo>
                <a:cubicBezTo>
                  <a:pt x="29611" y="56207"/>
                  <a:pt x="29485" y="56239"/>
                  <a:pt x="29390" y="56239"/>
                </a:cubicBezTo>
                <a:lnTo>
                  <a:pt x="29200" y="56239"/>
                </a:lnTo>
                <a:cubicBezTo>
                  <a:pt x="29200" y="56239"/>
                  <a:pt x="29231" y="56239"/>
                  <a:pt x="29263" y="56207"/>
                </a:cubicBezTo>
                <a:cubicBezTo>
                  <a:pt x="29234" y="56207"/>
                  <a:pt x="29546" y="56076"/>
                  <a:pt x="29674" y="56076"/>
                </a:cubicBezTo>
                <a:close/>
                <a:moveTo>
                  <a:pt x="29646" y="54009"/>
                </a:moveTo>
                <a:cubicBezTo>
                  <a:pt x="29555" y="54066"/>
                  <a:pt x="29444" y="54123"/>
                  <a:pt x="29358" y="54181"/>
                </a:cubicBezTo>
                <a:cubicBezTo>
                  <a:pt x="29010" y="54497"/>
                  <a:pt x="28630" y="54751"/>
                  <a:pt x="28281" y="55004"/>
                </a:cubicBezTo>
                <a:cubicBezTo>
                  <a:pt x="27743" y="55416"/>
                  <a:pt x="27236" y="55796"/>
                  <a:pt x="26761" y="56271"/>
                </a:cubicBezTo>
                <a:lnTo>
                  <a:pt x="26096" y="56271"/>
                </a:lnTo>
                <a:cubicBezTo>
                  <a:pt x="26603" y="55986"/>
                  <a:pt x="27046" y="55606"/>
                  <a:pt x="27489" y="55257"/>
                </a:cubicBezTo>
                <a:cubicBezTo>
                  <a:pt x="28123" y="54782"/>
                  <a:pt x="28820" y="54434"/>
                  <a:pt x="29516" y="54054"/>
                </a:cubicBezTo>
                <a:cubicBezTo>
                  <a:pt x="29564" y="54030"/>
                  <a:pt x="29612" y="54024"/>
                  <a:pt x="29646" y="54009"/>
                </a:cubicBezTo>
                <a:close/>
                <a:moveTo>
                  <a:pt x="29358" y="54814"/>
                </a:moveTo>
                <a:cubicBezTo>
                  <a:pt x="29231" y="54909"/>
                  <a:pt x="29105" y="55004"/>
                  <a:pt x="28978" y="55099"/>
                </a:cubicBezTo>
                <a:cubicBezTo>
                  <a:pt x="28598" y="55416"/>
                  <a:pt x="28218" y="55732"/>
                  <a:pt x="27965" y="56144"/>
                </a:cubicBezTo>
                <a:cubicBezTo>
                  <a:pt x="27939" y="56196"/>
                  <a:pt x="27976" y="56247"/>
                  <a:pt x="28025" y="56247"/>
                </a:cubicBezTo>
                <a:cubicBezTo>
                  <a:pt x="28036" y="56247"/>
                  <a:pt x="28048" y="56245"/>
                  <a:pt x="28060" y="56239"/>
                </a:cubicBezTo>
                <a:cubicBezTo>
                  <a:pt x="28598" y="55986"/>
                  <a:pt x="29041" y="55669"/>
                  <a:pt x="29548" y="55352"/>
                </a:cubicBezTo>
                <a:cubicBezTo>
                  <a:pt x="29616" y="55310"/>
                  <a:pt x="29654" y="55293"/>
                  <a:pt x="29669" y="55293"/>
                </a:cubicBezTo>
                <a:cubicBezTo>
                  <a:pt x="29746" y="55293"/>
                  <a:pt x="29247" y="55743"/>
                  <a:pt x="29168" y="55796"/>
                </a:cubicBezTo>
                <a:cubicBezTo>
                  <a:pt x="29010" y="55922"/>
                  <a:pt x="28946" y="56017"/>
                  <a:pt x="28788" y="56144"/>
                </a:cubicBezTo>
                <a:cubicBezTo>
                  <a:pt x="28756" y="56176"/>
                  <a:pt x="28788" y="56239"/>
                  <a:pt x="28851" y="56239"/>
                </a:cubicBezTo>
                <a:cubicBezTo>
                  <a:pt x="28250" y="56271"/>
                  <a:pt x="27648" y="56271"/>
                  <a:pt x="27078" y="56271"/>
                </a:cubicBezTo>
                <a:cubicBezTo>
                  <a:pt x="27394" y="56144"/>
                  <a:pt x="27648" y="55986"/>
                  <a:pt x="27933" y="55764"/>
                </a:cubicBezTo>
                <a:cubicBezTo>
                  <a:pt x="28408" y="55416"/>
                  <a:pt x="28883" y="55131"/>
                  <a:pt x="29358" y="54814"/>
                </a:cubicBezTo>
                <a:close/>
                <a:moveTo>
                  <a:pt x="44749" y="52724"/>
                </a:moveTo>
                <a:lnTo>
                  <a:pt x="44749" y="52724"/>
                </a:lnTo>
                <a:cubicBezTo>
                  <a:pt x="43039" y="55447"/>
                  <a:pt x="40537" y="57759"/>
                  <a:pt x="37402" y="58487"/>
                </a:cubicBezTo>
                <a:cubicBezTo>
                  <a:pt x="36705" y="58637"/>
                  <a:pt x="35998" y="58693"/>
                  <a:pt x="35289" y="58693"/>
                </a:cubicBezTo>
                <a:cubicBezTo>
                  <a:pt x="34194" y="58693"/>
                  <a:pt x="33095" y="58559"/>
                  <a:pt x="32018" y="58424"/>
                </a:cubicBezTo>
                <a:cubicBezTo>
                  <a:pt x="30181" y="58202"/>
                  <a:pt x="28281" y="58202"/>
                  <a:pt x="26413" y="58202"/>
                </a:cubicBezTo>
                <a:cubicBezTo>
                  <a:pt x="23531" y="58171"/>
                  <a:pt x="20649" y="58234"/>
                  <a:pt x="17799" y="57664"/>
                </a:cubicBezTo>
                <a:cubicBezTo>
                  <a:pt x="16152" y="57347"/>
                  <a:pt x="14569" y="56746"/>
                  <a:pt x="13207" y="55859"/>
                </a:cubicBezTo>
                <a:cubicBezTo>
                  <a:pt x="14283" y="55511"/>
                  <a:pt x="14854" y="53959"/>
                  <a:pt x="15012" y="52787"/>
                </a:cubicBezTo>
                <a:cubicBezTo>
                  <a:pt x="17609" y="55606"/>
                  <a:pt x="21979" y="56587"/>
                  <a:pt x="25621" y="56746"/>
                </a:cubicBezTo>
                <a:cubicBezTo>
                  <a:pt x="26191" y="56770"/>
                  <a:pt x="26758" y="56782"/>
                  <a:pt x="27324" y="56782"/>
                </a:cubicBezTo>
                <a:cubicBezTo>
                  <a:pt x="33396" y="56782"/>
                  <a:pt x="39245" y="55389"/>
                  <a:pt x="44749" y="52724"/>
                </a:cubicBezTo>
                <a:close/>
                <a:moveTo>
                  <a:pt x="20342" y="1"/>
                </a:moveTo>
                <a:cubicBezTo>
                  <a:pt x="19384" y="1"/>
                  <a:pt x="18570" y="964"/>
                  <a:pt x="18115" y="1800"/>
                </a:cubicBezTo>
                <a:cubicBezTo>
                  <a:pt x="17577" y="2782"/>
                  <a:pt x="16880" y="3637"/>
                  <a:pt x="16437" y="4650"/>
                </a:cubicBezTo>
                <a:cubicBezTo>
                  <a:pt x="15930" y="5695"/>
                  <a:pt x="16184" y="6709"/>
                  <a:pt x="16342" y="7786"/>
                </a:cubicBezTo>
                <a:lnTo>
                  <a:pt x="16215" y="7786"/>
                </a:lnTo>
                <a:cubicBezTo>
                  <a:pt x="13872" y="8102"/>
                  <a:pt x="11560" y="8704"/>
                  <a:pt x="9533" y="9971"/>
                </a:cubicBezTo>
                <a:cubicBezTo>
                  <a:pt x="7760" y="11111"/>
                  <a:pt x="6588" y="12916"/>
                  <a:pt x="5796" y="14816"/>
                </a:cubicBezTo>
                <a:cubicBezTo>
                  <a:pt x="4814" y="17191"/>
                  <a:pt x="4118" y="19725"/>
                  <a:pt x="3421" y="22195"/>
                </a:cubicBezTo>
                <a:cubicBezTo>
                  <a:pt x="2629" y="24887"/>
                  <a:pt x="1933" y="27579"/>
                  <a:pt x="1458" y="30334"/>
                </a:cubicBezTo>
                <a:cubicBezTo>
                  <a:pt x="982" y="32962"/>
                  <a:pt x="951" y="35591"/>
                  <a:pt x="919" y="38283"/>
                </a:cubicBezTo>
                <a:cubicBezTo>
                  <a:pt x="919" y="39676"/>
                  <a:pt x="697" y="40943"/>
                  <a:pt x="381" y="42305"/>
                </a:cubicBezTo>
                <a:cubicBezTo>
                  <a:pt x="127" y="43413"/>
                  <a:pt x="1" y="44522"/>
                  <a:pt x="317" y="45598"/>
                </a:cubicBezTo>
                <a:cubicBezTo>
                  <a:pt x="666" y="46612"/>
                  <a:pt x="1458" y="47372"/>
                  <a:pt x="2408" y="47688"/>
                </a:cubicBezTo>
                <a:cubicBezTo>
                  <a:pt x="2408" y="47752"/>
                  <a:pt x="2408" y="47783"/>
                  <a:pt x="2408" y="47815"/>
                </a:cubicBezTo>
                <a:cubicBezTo>
                  <a:pt x="2819" y="49050"/>
                  <a:pt x="3326" y="50507"/>
                  <a:pt x="4593" y="51109"/>
                </a:cubicBezTo>
                <a:cubicBezTo>
                  <a:pt x="4880" y="51241"/>
                  <a:pt x="5198" y="51283"/>
                  <a:pt x="5530" y="51283"/>
                </a:cubicBezTo>
                <a:cubicBezTo>
                  <a:pt x="6096" y="51283"/>
                  <a:pt x="6701" y="51161"/>
                  <a:pt x="7262" y="51161"/>
                </a:cubicBezTo>
                <a:cubicBezTo>
                  <a:pt x="7786" y="51161"/>
                  <a:pt x="8271" y="51268"/>
                  <a:pt x="8646" y="51679"/>
                </a:cubicBezTo>
                <a:cubicBezTo>
                  <a:pt x="8710" y="51710"/>
                  <a:pt x="8773" y="51742"/>
                  <a:pt x="8805" y="51742"/>
                </a:cubicBezTo>
                <a:cubicBezTo>
                  <a:pt x="8868" y="51805"/>
                  <a:pt x="8931" y="51900"/>
                  <a:pt x="8963" y="51964"/>
                </a:cubicBezTo>
                <a:cubicBezTo>
                  <a:pt x="9977" y="53610"/>
                  <a:pt x="11022" y="55036"/>
                  <a:pt x="12637" y="56176"/>
                </a:cubicBezTo>
                <a:cubicBezTo>
                  <a:pt x="15740" y="58361"/>
                  <a:pt x="19794" y="58678"/>
                  <a:pt x="23436" y="58741"/>
                </a:cubicBezTo>
                <a:cubicBezTo>
                  <a:pt x="26096" y="58773"/>
                  <a:pt x="28725" y="58709"/>
                  <a:pt x="31353" y="58899"/>
                </a:cubicBezTo>
                <a:cubicBezTo>
                  <a:pt x="32706" y="59001"/>
                  <a:pt x="34041" y="59174"/>
                  <a:pt x="35367" y="59174"/>
                </a:cubicBezTo>
                <a:cubicBezTo>
                  <a:pt x="36525" y="59174"/>
                  <a:pt x="37676" y="59042"/>
                  <a:pt x="38827" y="58614"/>
                </a:cubicBezTo>
                <a:cubicBezTo>
                  <a:pt x="42501" y="57189"/>
                  <a:pt x="45097" y="53769"/>
                  <a:pt x="46618" y="50254"/>
                </a:cubicBezTo>
                <a:cubicBezTo>
                  <a:pt x="47409" y="48385"/>
                  <a:pt x="47916" y="46390"/>
                  <a:pt x="48106" y="44363"/>
                </a:cubicBezTo>
                <a:cubicBezTo>
                  <a:pt x="48359" y="41608"/>
                  <a:pt x="47916" y="38853"/>
                  <a:pt x="47631" y="36161"/>
                </a:cubicBezTo>
                <a:cubicBezTo>
                  <a:pt x="47441" y="34102"/>
                  <a:pt x="47409" y="32012"/>
                  <a:pt x="47188" y="29954"/>
                </a:cubicBezTo>
                <a:cubicBezTo>
                  <a:pt x="47219" y="29922"/>
                  <a:pt x="47219" y="29859"/>
                  <a:pt x="47188" y="29827"/>
                </a:cubicBezTo>
                <a:cubicBezTo>
                  <a:pt x="47156" y="29479"/>
                  <a:pt x="47124" y="29162"/>
                  <a:pt x="47061" y="28814"/>
                </a:cubicBezTo>
                <a:cubicBezTo>
                  <a:pt x="46744" y="26534"/>
                  <a:pt x="46238" y="24317"/>
                  <a:pt x="45414" y="22163"/>
                </a:cubicBezTo>
                <a:cubicBezTo>
                  <a:pt x="45193" y="21688"/>
                  <a:pt x="45002" y="21182"/>
                  <a:pt x="44749" y="20707"/>
                </a:cubicBezTo>
                <a:cubicBezTo>
                  <a:pt x="44749" y="20643"/>
                  <a:pt x="44717" y="20580"/>
                  <a:pt x="44686" y="20548"/>
                </a:cubicBezTo>
                <a:cubicBezTo>
                  <a:pt x="42944" y="17033"/>
                  <a:pt x="40284" y="14024"/>
                  <a:pt x="37180" y="11586"/>
                </a:cubicBezTo>
                <a:cubicBezTo>
                  <a:pt x="34362" y="9369"/>
                  <a:pt x="31100" y="7659"/>
                  <a:pt x="27616" y="6867"/>
                </a:cubicBezTo>
                <a:cubicBezTo>
                  <a:pt x="27521" y="6075"/>
                  <a:pt x="27426" y="5157"/>
                  <a:pt x="26856" y="4555"/>
                </a:cubicBezTo>
                <a:cubicBezTo>
                  <a:pt x="26064" y="3732"/>
                  <a:pt x="24924" y="3890"/>
                  <a:pt x="23879" y="3669"/>
                </a:cubicBezTo>
                <a:cubicBezTo>
                  <a:pt x="22454" y="3384"/>
                  <a:pt x="22391" y="1135"/>
                  <a:pt x="21314" y="343"/>
                </a:cubicBezTo>
                <a:cubicBezTo>
                  <a:pt x="20980" y="103"/>
                  <a:pt x="20654" y="1"/>
                  <a:pt x="203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44"/>
          <p:cNvSpPr txBox="1"/>
          <p:nvPr/>
        </p:nvSpPr>
        <p:spPr>
          <a:xfrm>
            <a:off x="457200" y="134077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559" name="Google Shape;1559;p44"/>
          <p:cNvSpPr txBox="1"/>
          <p:nvPr/>
        </p:nvSpPr>
        <p:spPr>
          <a:xfrm>
            <a:off x="457200" y="163829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biggest planet of them all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560" name="Google Shape;1560;p44"/>
          <p:cNvSpPr txBox="1"/>
          <p:nvPr/>
        </p:nvSpPr>
        <p:spPr>
          <a:xfrm>
            <a:off x="456750" y="2616288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561" name="Google Shape;1561;p44"/>
          <p:cNvSpPr txBox="1"/>
          <p:nvPr/>
        </p:nvSpPr>
        <p:spPr>
          <a:xfrm>
            <a:off x="456750" y="2913810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The farthest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562" name="Google Shape;1562;p44"/>
          <p:cNvSpPr txBox="1"/>
          <p:nvPr/>
        </p:nvSpPr>
        <p:spPr>
          <a:xfrm>
            <a:off x="457200" y="389177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457200" y="418929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Despite being red, it’s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7180500" y="134077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MERCURY</a:t>
            </a:r>
            <a:endParaRPr sz="18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7180500" y="163829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closest planet to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7180050" y="2616288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EARTH</a:t>
            </a:r>
            <a:endParaRPr sz="18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567" name="Google Shape;1567;p44"/>
          <p:cNvSpPr txBox="1"/>
          <p:nvPr/>
        </p:nvSpPr>
        <p:spPr>
          <a:xfrm>
            <a:off x="7180050" y="2913810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third planet from the Sun</a:t>
            </a:r>
            <a:endParaRPr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568" name="Google Shape;1568;p44"/>
          <p:cNvSpPr txBox="1"/>
          <p:nvPr/>
        </p:nvSpPr>
        <p:spPr>
          <a:xfrm>
            <a:off x="7180500" y="389177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569" name="Google Shape;1569;p44"/>
          <p:cNvSpPr txBox="1"/>
          <p:nvPr/>
        </p:nvSpPr>
        <p:spPr>
          <a:xfrm>
            <a:off x="7180500" y="418929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and has several rings</a:t>
            </a:r>
            <a:endParaRPr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"/>
          <p:cNvSpPr/>
          <p:nvPr/>
        </p:nvSpPr>
        <p:spPr>
          <a:xfrm>
            <a:off x="3970063" y="1141625"/>
            <a:ext cx="1154838" cy="759002"/>
          </a:xfrm>
          <a:custGeom>
            <a:avLst/>
            <a:gdLst/>
            <a:ahLst/>
            <a:cxnLst/>
            <a:rect l="l" t="t" r="r" b="b"/>
            <a:pathLst>
              <a:path w="38035" h="24998" extrusionOk="0">
                <a:moveTo>
                  <a:pt x="19722" y="728"/>
                </a:moveTo>
                <a:cubicBezTo>
                  <a:pt x="21937" y="728"/>
                  <a:pt x="24169" y="1294"/>
                  <a:pt x="26254" y="1974"/>
                </a:cubicBezTo>
                <a:cubicBezTo>
                  <a:pt x="29041" y="2893"/>
                  <a:pt x="31733" y="4223"/>
                  <a:pt x="33791" y="6376"/>
                </a:cubicBezTo>
                <a:cubicBezTo>
                  <a:pt x="35691" y="8403"/>
                  <a:pt x="36863" y="11190"/>
                  <a:pt x="36673" y="13977"/>
                </a:cubicBezTo>
                <a:cubicBezTo>
                  <a:pt x="36420" y="17239"/>
                  <a:pt x="34076" y="19424"/>
                  <a:pt x="31384" y="20975"/>
                </a:cubicBezTo>
                <a:cubicBezTo>
                  <a:pt x="28502" y="22591"/>
                  <a:pt x="25494" y="23351"/>
                  <a:pt x="22264" y="23857"/>
                </a:cubicBezTo>
                <a:cubicBezTo>
                  <a:pt x="21386" y="23994"/>
                  <a:pt x="20535" y="24055"/>
                  <a:pt x="19700" y="24055"/>
                </a:cubicBezTo>
                <a:cubicBezTo>
                  <a:pt x="17248" y="24055"/>
                  <a:pt x="14926" y="23529"/>
                  <a:pt x="12446" y="22844"/>
                </a:cubicBezTo>
                <a:cubicBezTo>
                  <a:pt x="9533" y="22052"/>
                  <a:pt x="6492" y="21102"/>
                  <a:pt x="4181" y="19044"/>
                </a:cubicBezTo>
                <a:cubicBezTo>
                  <a:pt x="1742" y="16890"/>
                  <a:pt x="539" y="13597"/>
                  <a:pt x="1425" y="10398"/>
                </a:cubicBezTo>
                <a:cubicBezTo>
                  <a:pt x="3280" y="3566"/>
                  <a:pt x="10869" y="2287"/>
                  <a:pt x="16767" y="845"/>
                </a:cubicBezTo>
                <a:lnTo>
                  <a:pt x="16767" y="845"/>
                </a:lnTo>
                <a:cubicBezTo>
                  <a:pt x="16805" y="950"/>
                  <a:pt x="16896" y="1035"/>
                  <a:pt x="17021" y="1035"/>
                </a:cubicBezTo>
                <a:cubicBezTo>
                  <a:pt x="17047" y="1035"/>
                  <a:pt x="17074" y="1032"/>
                  <a:pt x="17102" y="1024"/>
                </a:cubicBezTo>
                <a:cubicBezTo>
                  <a:pt x="17966" y="817"/>
                  <a:pt x="18843" y="728"/>
                  <a:pt x="19722" y="728"/>
                </a:cubicBezTo>
                <a:close/>
                <a:moveTo>
                  <a:pt x="20348" y="0"/>
                </a:moveTo>
                <a:cubicBezTo>
                  <a:pt x="19312" y="0"/>
                  <a:pt x="18281" y="119"/>
                  <a:pt x="17270" y="392"/>
                </a:cubicBezTo>
                <a:lnTo>
                  <a:pt x="17270" y="392"/>
                </a:lnTo>
                <a:cubicBezTo>
                  <a:pt x="17242" y="371"/>
                  <a:pt x="17207" y="359"/>
                  <a:pt x="17165" y="359"/>
                </a:cubicBezTo>
                <a:cubicBezTo>
                  <a:pt x="11179" y="897"/>
                  <a:pt x="3801" y="2924"/>
                  <a:pt x="1172" y="8941"/>
                </a:cubicBezTo>
                <a:cubicBezTo>
                  <a:pt x="0" y="11665"/>
                  <a:pt x="222" y="14927"/>
                  <a:pt x="1837" y="17429"/>
                </a:cubicBezTo>
                <a:cubicBezTo>
                  <a:pt x="3516" y="20089"/>
                  <a:pt x="6366" y="21672"/>
                  <a:pt x="9248" y="22717"/>
                </a:cubicBezTo>
                <a:cubicBezTo>
                  <a:pt x="12375" y="23818"/>
                  <a:pt x="15927" y="24998"/>
                  <a:pt x="19321" y="24998"/>
                </a:cubicBezTo>
                <a:cubicBezTo>
                  <a:pt x="19638" y="24998"/>
                  <a:pt x="19954" y="24987"/>
                  <a:pt x="20268" y="24966"/>
                </a:cubicBezTo>
                <a:cubicBezTo>
                  <a:pt x="23910" y="24712"/>
                  <a:pt x="27647" y="23921"/>
                  <a:pt x="30878" y="22242"/>
                </a:cubicBezTo>
                <a:cubicBezTo>
                  <a:pt x="33569" y="20849"/>
                  <a:pt x="36261" y="18949"/>
                  <a:pt x="37211" y="15940"/>
                </a:cubicBezTo>
                <a:cubicBezTo>
                  <a:pt x="38035" y="13280"/>
                  <a:pt x="37465" y="10303"/>
                  <a:pt x="36071" y="7960"/>
                </a:cubicBezTo>
                <a:cubicBezTo>
                  <a:pt x="34361" y="4983"/>
                  <a:pt x="31353" y="3051"/>
                  <a:pt x="28217" y="1784"/>
                </a:cubicBezTo>
                <a:cubicBezTo>
                  <a:pt x="25773" y="806"/>
                  <a:pt x="23048" y="0"/>
                  <a:pt x="20348" y="0"/>
                </a:cubicBez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9"/>
          <p:cNvSpPr/>
          <p:nvPr/>
        </p:nvSpPr>
        <p:spPr>
          <a:xfrm>
            <a:off x="2533492" y="1900626"/>
            <a:ext cx="1205816" cy="719986"/>
          </a:xfrm>
          <a:custGeom>
            <a:avLst/>
            <a:gdLst/>
            <a:ahLst/>
            <a:cxnLst/>
            <a:rect l="l" t="t" r="r" b="b"/>
            <a:pathLst>
              <a:path w="39714" h="23713" extrusionOk="0">
                <a:moveTo>
                  <a:pt x="17941" y="704"/>
                </a:moveTo>
                <a:cubicBezTo>
                  <a:pt x="19604" y="704"/>
                  <a:pt x="21266" y="902"/>
                  <a:pt x="22897" y="1266"/>
                </a:cubicBezTo>
                <a:cubicBezTo>
                  <a:pt x="22929" y="1275"/>
                  <a:pt x="22958" y="1279"/>
                  <a:pt x="22986" y="1279"/>
                </a:cubicBezTo>
                <a:cubicBezTo>
                  <a:pt x="23265" y="1279"/>
                  <a:pt x="23344" y="878"/>
                  <a:pt x="23056" y="791"/>
                </a:cubicBezTo>
                <a:cubicBezTo>
                  <a:pt x="23016" y="779"/>
                  <a:pt x="22976" y="767"/>
                  <a:pt x="22935" y="755"/>
                </a:cubicBezTo>
                <a:lnTo>
                  <a:pt x="22936" y="755"/>
                </a:lnTo>
                <a:cubicBezTo>
                  <a:pt x="28592" y="1014"/>
                  <a:pt x="34782" y="3153"/>
                  <a:pt x="37465" y="8518"/>
                </a:cubicBezTo>
                <a:cubicBezTo>
                  <a:pt x="38795" y="11179"/>
                  <a:pt x="38922" y="14567"/>
                  <a:pt x="37307" y="17101"/>
                </a:cubicBezTo>
                <a:cubicBezTo>
                  <a:pt x="35755" y="19539"/>
                  <a:pt x="32968" y="20711"/>
                  <a:pt x="30276" y="21376"/>
                </a:cubicBezTo>
                <a:cubicBezTo>
                  <a:pt x="26903" y="22215"/>
                  <a:pt x="23385" y="22813"/>
                  <a:pt x="19904" y="22813"/>
                </a:cubicBezTo>
                <a:cubicBezTo>
                  <a:pt x="17077" y="22813"/>
                  <a:pt x="14274" y="22418"/>
                  <a:pt x="11592" y="21439"/>
                </a:cubicBezTo>
                <a:cubicBezTo>
                  <a:pt x="8583" y="20331"/>
                  <a:pt x="5669" y="18874"/>
                  <a:pt x="4023" y="15961"/>
                </a:cubicBezTo>
                <a:cubicBezTo>
                  <a:pt x="2439" y="13110"/>
                  <a:pt x="2471" y="9532"/>
                  <a:pt x="4276" y="6777"/>
                </a:cubicBezTo>
                <a:cubicBezTo>
                  <a:pt x="6144" y="3926"/>
                  <a:pt x="9786" y="2185"/>
                  <a:pt x="12985" y="1330"/>
                </a:cubicBezTo>
                <a:cubicBezTo>
                  <a:pt x="14616" y="902"/>
                  <a:pt x="16279" y="704"/>
                  <a:pt x="17941" y="704"/>
                </a:cubicBezTo>
                <a:close/>
                <a:moveTo>
                  <a:pt x="17618" y="1"/>
                </a:moveTo>
                <a:cubicBezTo>
                  <a:pt x="12865" y="1"/>
                  <a:pt x="7969" y="1694"/>
                  <a:pt x="4719" y="5035"/>
                </a:cubicBezTo>
                <a:cubicBezTo>
                  <a:pt x="1" y="9912"/>
                  <a:pt x="2218" y="17544"/>
                  <a:pt x="7791" y="20616"/>
                </a:cubicBezTo>
                <a:cubicBezTo>
                  <a:pt x="10832" y="22294"/>
                  <a:pt x="14347" y="23434"/>
                  <a:pt x="17830" y="23656"/>
                </a:cubicBezTo>
                <a:cubicBezTo>
                  <a:pt x="18411" y="23695"/>
                  <a:pt x="18995" y="23713"/>
                  <a:pt x="19579" y="23713"/>
                </a:cubicBezTo>
                <a:cubicBezTo>
                  <a:pt x="22817" y="23713"/>
                  <a:pt x="26092" y="23160"/>
                  <a:pt x="29231" y="22516"/>
                </a:cubicBezTo>
                <a:cubicBezTo>
                  <a:pt x="32018" y="21946"/>
                  <a:pt x="34932" y="21028"/>
                  <a:pt x="36958" y="18969"/>
                </a:cubicBezTo>
                <a:cubicBezTo>
                  <a:pt x="39049" y="16847"/>
                  <a:pt x="39714" y="13775"/>
                  <a:pt x="39175" y="10894"/>
                </a:cubicBezTo>
                <a:cubicBezTo>
                  <a:pt x="37861" y="4002"/>
                  <a:pt x="30167" y="73"/>
                  <a:pt x="23538" y="73"/>
                </a:cubicBezTo>
                <a:cubicBezTo>
                  <a:pt x="22978" y="73"/>
                  <a:pt x="22425" y="101"/>
                  <a:pt x="21884" y="158"/>
                </a:cubicBezTo>
                <a:cubicBezTo>
                  <a:pt x="21726" y="172"/>
                  <a:pt x="21633" y="291"/>
                  <a:pt x="21614" y="416"/>
                </a:cubicBezTo>
                <a:lnTo>
                  <a:pt x="21614" y="416"/>
                </a:lnTo>
                <a:cubicBezTo>
                  <a:pt x="20322" y="139"/>
                  <a:pt x="18976" y="1"/>
                  <a:pt x="17618" y="1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9"/>
          <p:cNvSpPr/>
          <p:nvPr/>
        </p:nvSpPr>
        <p:spPr>
          <a:xfrm>
            <a:off x="5471034" y="1809873"/>
            <a:ext cx="1119283" cy="731858"/>
          </a:xfrm>
          <a:custGeom>
            <a:avLst/>
            <a:gdLst/>
            <a:ahLst/>
            <a:cxnLst/>
            <a:rect l="l" t="t" r="r" b="b"/>
            <a:pathLst>
              <a:path w="36864" h="24104" extrusionOk="0">
                <a:moveTo>
                  <a:pt x="21366" y="605"/>
                </a:moveTo>
                <a:cubicBezTo>
                  <a:pt x="21389" y="610"/>
                  <a:pt x="21414" y="613"/>
                  <a:pt x="21441" y="613"/>
                </a:cubicBezTo>
                <a:cubicBezTo>
                  <a:pt x="26666" y="962"/>
                  <a:pt x="32873" y="3463"/>
                  <a:pt x="34900" y="8752"/>
                </a:cubicBezTo>
                <a:cubicBezTo>
                  <a:pt x="36008" y="11634"/>
                  <a:pt x="35027" y="14864"/>
                  <a:pt x="33000" y="17081"/>
                </a:cubicBezTo>
                <a:cubicBezTo>
                  <a:pt x="30973" y="19361"/>
                  <a:pt x="28155" y="20501"/>
                  <a:pt x="25336" y="21451"/>
                </a:cubicBezTo>
                <a:cubicBezTo>
                  <a:pt x="22007" y="22554"/>
                  <a:pt x="18478" y="23326"/>
                  <a:pt x="14964" y="23326"/>
                </a:cubicBezTo>
                <a:cubicBezTo>
                  <a:pt x="12727" y="23326"/>
                  <a:pt x="10497" y="23014"/>
                  <a:pt x="8330" y="22275"/>
                </a:cubicBezTo>
                <a:cubicBezTo>
                  <a:pt x="5638" y="21388"/>
                  <a:pt x="2249" y="19678"/>
                  <a:pt x="1426" y="16733"/>
                </a:cubicBezTo>
                <a:cubicBezTo>
                  <a:pt x="1077" y="15498"/>
                  <a:pt x="919" y="14009"/>
                  <a:pt x="982" y="12742"/>
                </a:cubicBezTo>
                <a:cubicBezTo>
                  <a:pt x="1014" y="10906"/>
                  <a:pt x="1901" y="9639"/>
                  <a:pt x="3073" y="8309"/>
                </a:cubicBezTo>
                <a:cubicBezTo>
                  <a:pt x="5194" y="5870"/>
                  <a:pt x="7665" y="2893"/>
                  <a:pt x="10863" y="1943"/>
                </a:cubicBezTo>
                <a:cubicBezTo>
                  <a:pt x="13789" y="1054"/>
                  <a:pt x="17105" y="762"/>
                  <a:pt x="20198" y="762"/>
                </a:cubicBezTo>
                <a:cubicBezTo>
                  <a:pt x="20520" y="762"/>
                  <a:pt x="20839" y="766"/>
                  <a:pt x="21156" y="772"/>
                </a:cubicBezTo>
                <a:cubicBezTo>
                  <a:pt x="21279" y="772"/>
                  <a:pt x="21349" y="695"/>
                  <a:pt x="21366" y="605"/>
                </a:cubicBezTo>
                <a:close/>
                <a:moveTo>
                  <a:pt x="21944" y="1"/>
                </a:moveTo>
                <a:cubicBezTo>
                  <a:pt x="21774" y="1"/>
                  <a:pt x="21607" y="4"/>
                  <a:pt x="21441" y="12"/>
                </a:cubicBezTo>
                <a:cubicBezTo>
                  <a:pt x="21244" y="12"/>
                  <a:pt x="21149" y="173"/>
                  <a:pt x="21156" y="328"/>
                </a:cubicBezTo>
                <a:lnTo>
                  <a:pt x="21156" y="328"/>
                </a:lnTo>
                <a:cubicBezTo>
                  <a:pt x="21156" y="328"/>
                  <a:pt x="21156" y="328"/>
                  <a:pt x="21156" y="328"/>
                </a:cubicBezTo>
                <a:cubicBezTo>
                  <a:pt x="20108" y="263"/>
                  <a:pt x="19046" y="220"/>
                  <a:pt x="17983" y="220"/>
                </a:cubicBezTo>
                <a:cubicBezTo>
                  <a:pt x="15416" y="220"/>
                  <a:pt x="12839" y="472"/>
                  <a:pt x="10420" y="1278"/>
                </a:cubicBezTo>
                <a:cubicBezTo>
                  <a:pt x="7253" y="2292"/>
                  <a:pt x="4846" y="5142"/>
                  <a:pt x="2724" y="7580"/>
                </a:cubicBezTo>
                <a:cubicBezTo>
                  <a:pt x="1901" y="8530"/>
                  <a:pt x="1014" y="9512"/>
                  <a:pt x="571" y="10716"/>
                </a:cubicBezTo>
                <a:cubicBezTo>
                  <a:pt x="1" y="12204"/>
                  <a:pt x="222" y="13914"/>
                  <a:pt x="412" y="15466"/>
                </a:cubicBezTo>
                <a:cubicBezTo>
                  <a:pt x="792" y="18443"/>
                  <a:pt x="2598" y="20248"/>
                  <a:pt x="5131" y="21705"/>
                </a:cubicBezTo>
                <a:cubicBezTo>
                  <a:pt x="8175" y="23419"/>
                  <a:pt x="11543" y="24104"/>
                  <a:pt x="14953" y="24104"/>
                </a:cubicBezTo>
                <a:cubicBezTo>
                  <a:pt x="18283" y="24104"/>
                  <a:pt x="21652" y="23451"/>
                  <a:pt x="24798" y="22465"/>
                </a:cubicBezTo>
                <a:cubicBezTo>
                  <a:pt x="30245" y="20755"/>
                  <a:pt x="36863" y="17271"/>
                  <a:pt x="36135" y="10494"/>
                </a:cubicBezTo>
                <a:cubicBezTo>
                  <a:pt x="35489" y="4216"/>
                  <a:pt x="27784" y="1"/>
                  <a:pt x="21944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9"/>
          <p:cNvSpPr/>
          <p:nvPr/>
        </p:nvSpPr>
        <p:spPr>
          <a:xfrm>
            <a:off x="4412445" y="2009719"/>
            <a:ext cx="169180" cy="105115"/>
          </a:xfrm>
          <a:custGeom>
            <a:avLst/>
            <a:gdLst/>
            <a:ahLst/>
            <a:cxnLst/>
            <a:rect l="l" t="t" r="r" b="b"/>
            <a:pathLst>
              <a:path w="5572" h="3462" extrusionOk="0">
                <a:moveTo>
                  <a:pt x="2103" y="1"/>
                </a:moveTo>
                <a:cubicBezTo>
                  <a:pt x="1791" y="1"/>
                  <a:pt x="1542" y="143"/>
                  <a:pt x="1328" y="428"/>
                </a:cubicBezTo>
                <a:cubicBezTo>
                  <a:pt x="790" y="1157"/>
                  <a:pt x="378" y="2170"/>
                  <a:pt x="61" y="3025"/>
                </a:cubicBezTo>
                <a:cubicBezTo>
                  <a:pt x="0" y="3209"/>
                  <a:pt x="124" y="3314"/>
                  <a:pt x="253" y="3314"/>
                </a:cubicBezTo>
                <a:cubicBezTo>
                  <a:pt x="324" y="3314"/>
                  <a:pt x="397" y="3283"/>
                  <a:pt x="441" y="3215"/>
                </a:cubicBezTo>
                <a:cubicBezTo>
                  <a:pt x="821" y="2709"/>
                  <a:pt x="1106" y="2170"/>
                  <a:pt x="1423" y="1632"/>
                </a:cubicBezTo>
                <a:cubicBezTo>
                  <a:pt x="1626" y="1283"/>
                  <a:pt x="1750" y="828"/>
                  <a:pt x="2233" y="828"/>
                </a:cubicBezTo>
                <a:cubicBezTo>
                  <a:pt x="2276" y="828"/>
                  <a:pt x="2323" y="832"/>
                  <a:pt x="2373" y="840"/>
                </a:cubicBezTo>
                <a:cubicBezTo>
                  <a:pt x="2595" y="872"/>
                  <a:pt x="2912" y="1188"/>
                  <a:pt x="3070" y="1315"/>
                </a:cubicBezTo>
                <a:cubicBezTo>
                  <a:pt x="3513" y="1663"/>
                  <a:pt x="3893" y="2075"/>
                  <a:pt x="4273" y="2519"/>
                </a:cubicBezTo>
                <a:cubicBezTo>
                  <a:pt x="4558" y="2899"/>
                  <a:pt x="4685" y="3247"/>
                  <a:pt x="5128" y="3437"/>
                </a:cubicBezTo>
                <a:cubicBezTo>
                  <a:pt x="5161" y="3453"/>
                  <a:pt x="5196" y="3461"/>
                  <a:pt x="5230" y="3461"/>
                </a:cubicBezTo>
                <a:cubicBezTo>
                  <a:pt x="5326" y="3461"/>
                  <a:pt x="5413" y="3396"/>
                  <a:pt x="5413" y="3279"/>
                </a:cubicBezTo>
                <a:cubicBezTo>
                  <a:pt x="5572" y="2107"/>
                  <a:pt x="3450" y="365"/>
                  <a:pt x="2437" y="48"/>
                </a:cubicBezTo>
                <a:cubicBezTo>
                  <a:pt x="2318" y="17"/>
                  <a:pt x="2207" y="1"/>
                  <a:pt x="21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9"/>
          <p:cNvSpPr/>
          <p:nvPr/>
        </p:nvSpPr>
        <p:spPr>
          <a:xfrm>
            <a:off x="4483979" y="2081101"/>
            <a:ext cx="41870" cy="225199"/>
          </a:xfrm>
          <a:custGeom>
            <a:avLst/>
            <a:gdLst/>
            <a:ahLst/>
            <a:cxnLst/>
            <a:rect l="l" t="t" r="r" b="b"/>
            <a:pathLst>
              <a:path w="1379" h="7417" extrusionOk="0">
                <a:moveTo>
                  <a:pt x="209" y="0"/>
                </a:moveTo>
                <a:cubicBezTo>
                  <a:pt x="102" y="0"/>
                  <a:pt x="0" y="63"/>
                  <a:pt x="17" y="199"/>
                </a:cubicBezTo>
                <a:cubicBezTo>
                  <a:pt x="144" y="1466"/>
                  <a:pt x="366" y="2701"/>
                  <a:pt x="397" y="3936"/>
                </a:cubicBezTo>
                <a:cubicBezTo>
                  <a:pt x="461" y="5045"/>
                  <a:pt x="207" y="6248"/>
                  <a:pt x="524" y="7261"/>
                </a:cubicBezTo>
                <a:cubicBezTo>
                  <a:pt x="562" y="7356"/>
                  <a:pt x="656" y="7416"/>
                  <a:pt x="739" y="7416"/>
                </a:cubicBezTo>
                <a:cubicBezTo>
                  <a:pt x="795" y="7416"/>
                  <a:pt x="847" y="7389"/>
                  <a:pt x="872" y="7325"/>
                </a:cubicBezTo>
                <a:cubicBezTo>
                  <a:pt x="1379" y="6311"/>
                  <a:pt x="1221" y="5045"/>
                  <a:pt x="1126" y="3936"/>
                </a:cubicBezTo>
                <a:cubicBezTo>
                  <a:pt x="1062" y="2669"/>
                  <a:pt x="872" y="1371"/>
                  <a:pt x="429" y="136"/>
                </a:cubicBezTo>
                <a:cubicBezTo>
                  <a:pt x="400" y="48"/>
                  <a:pt x="302" y="0"/>
                  <a:pt x="2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9"/>
          <p:cNvSpPr/>
          <p:nvPr/>
        </p:nvSpPr>
        <p:spPr>
          <a:xfrm>
            <a:off x="4675840" y="2018524"/>
            <a:ext cx="25990" cy="222011"/>
          </a:xfrm>
          <a:custGeom>
            <a:avLst/>
            <a:gdLst/>
            <a:ahLst/>
            <a:cxnLst/>
            <a:rect l="l" t="t" r="r" b="b"/>
            <a:pathLst>
              <a:path w="856" h="7312" extrusionOk="0">
                <a:moveTo>
                  <a:pt x="235" y="0"/>
                </a:moveTo>
                <a:cubicBezTo>
                  <a:pt x="135" y="0"/>
                  <a:pt x="32" y="75"/>
                  <a:pt x="32" y="202"/>
                </a:cubicBezTo>
                <a:cubicBezTo>
                  <a:pt x="0" y="2450"/>
                  <a:pt x="159" y="4699"/>
                  <a:pt x="127" y="6979"/>
                </a:cubicBezTo>
                <a:cubicBezTo>
                  <a:pt x="111" y="7201"/>
                  <a:pt x="285" y="7311"/>
                  <a:pt x="464" y="7311"/>
                </a:cubicBezTo>
                <a:cubicBezTo>
                  <a:pt x="642" y="7311"/>
                  <a:pt x="824" y="7201"/>
                  <a:pt x="824" y="6979"/>
                </a:cubicBezTo>
                <a:cubicBezTo>
                  <a:pt x="855" y="4730"/>
                  <a:pt x="824" y="2355"/>
                  <a:pt x="412" y="138"/>
                </a:cubicBezTo>
                <a:cubicBezTo>
                  <a:pt x="385" y="43"/>
                  <a:pt x="311" y="0"/>
                  <a:pt x="2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9"/>
          <p:cNvSpPr/>
          <p:nvPr/>
        </p:nvSpPr>
        <p:spPr>
          <a:xfrm>
            <a:off x="4619973" y="2211417"/>
            <a:ext cx="167722" cy="109609"/>
          </a:xfrm>
          <a:custGeom>
            <a:avLst/>
            <a:gdLst/>
            <a:ahLst/>
            <a:cxnLst/>
            <a:rect l="l" t="t" r="r" b="b"/>
            <a:pathLst>
              <a:path w="5524" h="3610" extrusionOk="0">
                <a:moveTo>
                  <a:pt x="5044" y="0"/>
                </a:moveTo>
                <a:cubicBezTo>
                  <a:pt x="4966" y="0"/>
                  <a:pt x="4886" y="26"/>
                  <a:pt x="4817" y="87"/>
                </a:cubicBezTo>
                <a:cubicBezTo>
                  <a:pt x="4030" y="875"/>
                  <a:pt x="3342" y="1812"/>
                  <a:pt x="2688" y="2722"/>
                </a:cubicBezTo>
                <a:lnTo>
                  <a:pt x="2688" y="2722"/>
                </a:lnTo>
                <a:cubicBezTo>
                  <a:pt x="1877" y="2004"/>
                  <a:pt x="1168" y="1223"/>
                  <a:pt x="384" y="468"/>
                </a:cubicBezTo>
                <a:cubicBezTo>
                  <a:pt x="347" y="439"/>
                  <a:pt x="306" y="426"/>
                  <a:pt x="266" y="426"/>
                </a:cubicBezTo>
                <a:cubicBezTo>
                  <a:pt x="129" y="426"/>
                  <a:pt x="1" y="567"/>
                  <a:pt x="99" y="689"/>
                </a:cubicBezTo>
                <a:cubicBezTo>
                  <a:pt x="732" y="1766"/>
                  <a:pt x="1587" y="2653"/>
                  <a:pt x="2505" y="3508"/>
                </a:cubicBezTo>
                <a:cubicBezTo>
                  <a:pt x="2574" y="3576"/>
                  <a:pt x="2660" y="3609"/>
                  <a:pt x="2749" y="3609"/>
                </a:cubicBezTo>
                <a:cubicBezTo>
                  <a:pt x="2865" y="3609"/>
                  <a:pt x="2986" y="3552"/>
                  <a:pt x="3075" y="3444"/>
                </a:cubicBezTo>
                <a:cubicBezTo>
                  <a:pt x="3804" y="2431"/>
                  <a:pt x="4627" y="1513"/>
                  <a:pt x="5356" y="499"/>
                </a:cubicBezTo>
                <a:cubicBezTo>
                  <a:pt x="5524" y="259"/>
                  <a:pt x="5291" y="0"/>
                  <a:pt x="50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9"/>
          <p:cNvSpPr/>
          <p:nvPr/>
        </p:nvSpPr>
        <p:spPr>
          <a:xfrm>
            <a:off x="5374876" y="2480368"/>
            <a:ext cx="143311" cy="124304"/>
          </a:xfrm>
          <a:custGeom>
            <a:avLst/>
            <a:gdLst/>
            <a:ahLst/>
            <a:cxnLst/>
            <a:rect l="l" t="t" r="r" b="b"/>
            <a:pathLst>
              <a:path w="4720" h="4094" extrusionOk="0">
                <a:moveTo>
                  <a:pt x="1438" y="0"/>
                </a:moveTo>
                <a:cubicBezTo>
                  <a:pt x="1041" y="0"/>
                  <a:pt x="644" y="27"/>
                  <a:pt x="254" y="97"/>
                </a:cubicBezTo>
                <a:cubicBezTo>
                  <a:pt x="32" y="160"/>
                  <a:pt x="1" y="540"/>
                  <a:pt x="254" y="603"/>
                </a:cubicBezTo>
                <a:cubicBezTo>
                  <a:pt x="824" y="667"/>
                  <a:pt x="1363" y="667"/>
                  <a:pt x="1933" y="730"/>
                </a:cubicBezTo>
                <a:cubicBezTo>
                  <a:pt x="2344" y="762"/>
                  <a:pt x="2724" y="825"/>
                  <a:pt x="3136" y="857"/>
                </a:cubicBezTo>
                <a:cubicBezTo>
                  <a:pt x="3222" y="878"/>
                  <a:pt x="3495" y="972"/>
                  <a:pt x="3634" y="972"/>
                </a:cubicBezTo>
                <a:cubicBezTo>
                  <a:pt x="3660" y="972"/>
                  <a:pt x="3682" y="968"/>
                  <a:pt x="3696" y="961"/>
                </a:cubicBezTo>
                <a:lnTo>
                  <a:pt x="3696" y="961"/>
                </a:lnTo>
                <a:cubicBezTo>
                  <a:pt x="3642" y="1145"/>
                  <a:pt x="3416" y="1601"/>
                  <a:pt x="3389" y="1680"/>
                </a:cubicBezTo>
                <a:cubicBezTo>
                  <a:pt x="3294" y="1934"/>
                  <a:pt x="3199" y="2187"/>
                  <a:pt x="3104" y="2440"/>
                </a:cubicBezTo>
                <a:cubicBezTo>
                  <a:pt x="2914" y="2947"/>
                  <a:pt x="2598" y="3422"/>
                  <a:pt x="2756" y="3929"/>
                </a:cubicBezTo>
                <a:cubicBezTo>
                  <a:pt x="2801" y="4019"/>
                  <a:pt x="2896" y="4094"/>
                  <a:pt x="2992" y="4094"/>
                </a:cubicBezTo>
                <a:cubicBezTo>
                  <a:pt x="3030" y="4094"/>
                  <a:pt x="3068" y="4082"/>
                  <a:pt x="3104" y="4055"/>
                </a:cubicBezTo>
                <a:cubicBezTo>
                  <a:pt x="3706" y="3770"/>
                  <a:pt x="3833" y="2852"/>
                  <a:pt x="4054" y="2282"/>
                </a:cubicBezTo>
                <a:cubicBezTo>
                  <a:pt x="4213" y="1839"/>
                  <a:pt x="4719" y="1015"/>
                  <a:pt x="4466" y="540"/>
                </a:cubicBezTo>
                <a:cubicBezTo>
                  <a:pt x="4213" y="65"/>
                  <a:pt x="3389" y="128"/>
                  <a:pt x="2946" y="97"/>
                </a:cubicBezTo>
                <a:cubicBezTo>
                  <a:pt x="2450" y="44"/>
                  <a:pt x="1943" y="0"/>
                  <a:pt x="14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9"/>
          <p:cNvSpPr/>
          <p:nvPr/>
        </p:nvSpPr>
        <p:spPr>
          <a:xfrm>
            <a:off x="5302522" y="2530405"/>
            <a:ext cx="137785" cy="113950"/>
          </a:xfrm>
          <a:custGeom>
            <a:avLst/>
            <a:gdLst/>
            <a:ahLst/>
            <a:cxnLst/>
            <a:rect l="l" t="t" r="r" b="b"/>
            <a:pathLst>
              <a:path w="4538" h="3753" extrusionOk="0">
                <a:moveTo>
                  <a:pt x="4316" y="1"/>
                </a:moveTo>
                <a:cubicBezTo>
                  <a:pt x="2669" y="127"/>
                  <a:pt x="1085" y="1932"/>
                  <a:pt x="230" y="3199"/>
                </a:cubicBezTo>
                <a:cubicBezTo>
                  <a:pt x="1" y="3535"/>
                  <a:pt x="313" y="3752"/>
                  <a:pt x="596" y="3752"/>
                </a:cubicBezTo>
                <a:cubicBezTo>
                  <a:pt x="763" y="3752"/>
                  <a:pt x="920" y="3676"/>
                  <a:pt x="948" y="3503"/>
                </a:cubicBezTo>
                <a:lnTo>
                  <a:pt x="948" y="3503"/>
                </a:lnTo>
                <a:cubicBezTo>
                  <a:pt x="1412" y="2836"/>
                  <a:pt x="1964" y="2229"/>
                  <a:pt x="2574" y="1711"/>
                </a:cubicBezTo>
                <a:cubicBezTo>
                  <a:pt x="3176" y="1204"/>
                  <a:pt x="3904" y="856"/>
                  <a:pt x="4442" y="286"/>
                </a:cubicBezTo>
                <a:cubicBezTo>
                  <a:pt x="4537" y="191"/>
                  <a:pt x="4474" y="1"/>
                  <a:pt x="43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9"/>
          <p:cNvSpPr/>
          <p:nvPr/>
        </p:nvSpPr>
        <p:spPr>
          <a:xfrm>
            <a:off x="5242313" y="2393865"/>
            <a:ext cx="180687" cy="122331"/>
          </a:xfrm>
          <a:custGeom>
            <a:avLst/>
            <a:gdLst/>
            <a:ahLst/>
            <a:cxnLst/>
            <a:rect l="l" t="t" r="r" b="b"/>
            <a:pathLst>
              <a:path w="5951" h="4029" extrusionOk="0">
                <a:moveTo>
                  <a:pt x="5634" y="1"/>
                </a:moveTo>
                <a:cubicBezTo>
                  <a:pt x="4398" y="127"/>
                  <a:pt x="3195" y="792"/>
                  <a:pt x="2182" y="1521"/>
                </a:cubicBezTo>
                <a:cubicBezTo>
                  <a:pt x="1390" y="2059"/>
                  <a:pt x="123" y="2851"/>
                  <a:pt x="28" y="3832"/>
                </a:cubicBezTo>
                <a:cubicBezTo>
                  <a:pt x="1" y="3943"/>
                  <a:pt x="116" y="4029"/>
                  <a:pt x="210" y="4029"/>
                </a:cubicBezTo>
                <a:cubicBezTo>
                  <a:pt x="224" y="4029"/>
                  <a:pt x="237" y="4027"/>
                  <a:pt x="250" y="4023"/>
                </a:cubicBezTo>
                <a:cubicBezTo>
                  <a:pt x="693" y="3896"/>
                  <a:pt x="820" y="3674"/>
                  <a:pt x="1168" y="3326"/>
                </a:cubicBezTo>
                <a:cubicBezTo>
                  <a:pt x="1643" y="2851"/>
                  <a:pt x="2150" y="2439"/>
                  <a:pt x="2688" y="2059"/>
                </a:cubicBezTo>
                <a:cubicBezTo>
                  <a:pt x="3670" y="1394"/>
                  <a:pt x="4747" y="1014"/>
                  <a:pt x="5760" y="444"/>
                </a:cubicBezTo>
                <a:cubicBezTo>
                  <a:pt x="5950" y="349"/>
                  <a:pt x="5887" y="1"/>
                  <a:pt x="5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9"/>
          <p:cNvSpPr/>
          <p:nvPr/>
        </p:nvSpPr>
        <p:spPr>
          <a:xfrm>
            <a:off x="5193156" y="2451402"/>
            <a:ext cx="106755" cy="123727"/>
          </a:xfrm>
          <a:custGeom>
            <a:avLst/>
            <a:gdLst/>
            <a:ahLst/>
            <a:cxnLst/>
            <a:rect l="l" t="t" r="r" b="b"/>
            <a:pathLst>
              <a:path w="3516" h="4075" extrusionOk="0">
                <a:moveTo>
                  <a:pt x="838" y="1"/>
                </a:moveTo>
                <a:cubicBezTo>
                  <a:pt x="814" y="1"/>
                  <a:pt x="787" y="11"/>
                  <a:pt x="760" y="37"/>
                </a:cubicBezTo>
                <a:cubicBezTo>
                  <a:pt x="412" y="512"/>
                  <a:pt x="475" y="1177"/>
                  <a:pt x="412" y="1747"/>
                </a:cubicBezTo>
                <a:cubicBezTo>
                  <a:pt x="349" y="2191"/>
                  <a:pt x="0" y="2919"/>
                  <a:pt x="190" y="3363"/>
                </a:cubicBezTo>
                <a:cubicBezTo>
                  <a:pt x="349" y="3743"/>
                  <a:pt x="855" y="3743"/>
                  <a:pt x="1204" y="3806"/>
                </a:cubicBezTo>
                <a:cubicBezTo>
                  <a:pt x="1729" y="3881"/>
                  <a:pt x="2314" y="4075"/>
                  <a:pt x="2864" y="4075"/>
                </a:cubicBezTo>
                <a:cubicBezTo>
                  <a:pt x="3010" y="4075"/>
                  <a:pt x="3154" y="4061"/>
                  <a:pt x="3294" y="4028"/>
                </a:cubicBezTo>
                <a:cubicBezTo>
                  <a:pt x="3484" y="3964"/>
                  <a:pt x="3516" y="3711"/>
                  <a:pt x="3357" y="3584"/>
                </a:cubicBezTo>
                <a:cubicBezTo>
                  <a:pt x="2946" y="3299"/>
                  <a:pt x="2407" y="3299"/>
                  <a:pt x="1932" y="3236"/>
                </a:cubicBezTo>
                <a:cubicBezTo>
                  <a:pt x="1679" y="3204"/>
                  <a:pt x="1330" y="3173"/>
                  <a:pt x="1109" y="3109"/>
                </a:cubicBezTo>
                <a:cubicBezTo>
                  <a:pt x="729" y="2983"/>
                  <a:pt x="824" y="3014"/>
                  <a:pt x="887" y="2571"/>
                </a:cubicBezTo>
                <a:cubicBezTo>
                  <a:pt x="982" y="1842"/>
                  <a:pt x="1330" y="702"/>
                  <a:pt x="919" y="37"/>
                </a:cubicBezTo>
                <a:cubicBezTo>
                  <a:pt x="900" y="19"/>
                  <a:pt x="872" y="1"/>
                  <a:pt x="8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9"/>
          <p:cNvSpPr/>
          <p:nvPr/>
        </p:nvSpPr>
        <p:spPr>
          <a:xfrm>
            <a:off x="5269244" y="3191610"/>
            <a:ext cx="151813" cy="148260"/>
          </a:xfrm>
          <a:custGeom>
            <a:avLst/>
            <a:gdLst/>
            <a:ahLst/>
            <a:cxnLst/>
            <a:rect l="l" t="t" r="r" b="b"/>
            <a:pathLst>
              <a:path w="5000" h="4883" extrusionOk="0">
                <a:moveTo>
                  <a:pt x="314" y="1"/>
                </a:moveTo>
                <a:cubicBezTo>
                  <a:pt x="138" y="1"/>
                  <a:pt x="0" y="243"/>
                  <a:pt x="155" y="423"/>
                </a:cubicBezTo>
                <a:cubicBezTo>
                  <a:pt x="883" y="1152"/>
                  <a:pt x="1675" y="1785"/>
                  <a:pt x="2371" y="2545"/>
                </a:cubicBezTo>
                <a:cubicBezTo>
                  <a:pt x="3005" y="3242"/>
                  <a:pt x="3511" y="4160"/>
                  <a:pt x="4177" y="4762"/>
                </a:cubicBezTo>
                <a:cubicBezTo>
                  <a:pt x="4245" y="4831"/>
                  <a:pt x="4346" y="4883"/>
                  <a:pt x="4445" y="4883"/>
                </a:cubicBezTo>
                <a:cubicBezTo>
                  <a:pt x="4483" y="4883"/>
                  <a:pt x="4521" y="4875"/>
                  <a:pt x="4557" y="4857"/>
                </a:cubicBezTo>
                <a:lnTo>
                  <a:pt x="4620" y="4857"/>
                </a:lnTo>
                <a:cubicBezTo>
                  <a:pt x="4905" y="4762"/>
                  <a:pt x="5000" y="4350"/>
                  <a:pt x="4715" y="4192"/>
                </a:cubicBezTo>
                <a:cubicBezTo>
                  <a:pt x="4696" y="4178"/>
                  <a:pt x="4679" y="4165"/>
                  <a:pt x="4664" y="4154"/>
                </a:cubicBezTo>
                <a:lnTo>
                  <a:pt x="4664" y="4154"/>
                </a:lnTo>
                <a:cubicBezTo>
                  <a:pt x="4593" y="4038"/>
                  <a:pt x="4449" y="3818"/>
                  <a:pt x="4430" y="3780"/>
                </a:cubicBezTo>
                <a:cubicBezTo>
                  <a:pt x="4050" y="3305"/>
                  <a:pt x="3606" y="2799"/>
                  <a:pt x="3195" y="2355"/>
                </a:cubicBezTo>
                <a:cubicBezTo>
                  <a:pt x="2371" y="1500"/>
                  <a:pt x="1453" y="613"/>
                  <a:pt x="440" y="43"/>
                </a:cubicBezTo>
                <a:cubicBezTo>
                  <a:pt x="398" y="14"/>
                  <a:pt x="355" y="1"/>
                  <a:pt x="3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9"/>
          <p:cNvSpPr/>
          <p:nvPr/>
        </p:nvSpPr>
        <p:spPr>
          <a:xfrm>
            <a:off x="5341659" y="3270309"/>
            <a:ext cx="137208" cy="122027"/>
          </a:xfrm>
          <a:custGeom>
            <a:avLst/>
            <a:gdLst/>
            <a:ahLst/>
            <a:cxnLst/>
            <a:rect l="l" t="t" r="r" b="b"/>
            <a:pathLst>
              <a:path w="4519" h="4019" extrusionOk="0">
                <a:moveTo>
                  <a:pt x="4079" y="1"/>
                </a:moveTo>
                <a:cubicBezTo>
                  <a:pt x="3899" y="1"/>
                  <a:pt x="3720" y="124"/>
                  <a:pt x="3692" y="397"/>
                </a:cubicBezTo>
                <a:cubicBezTo>
                  <a:pt x="3565" y="1220"/>
                  <a:pt x="3438" y="2075"/>
                  <a:pt x="3217" y="2898"/>
                </a:cubicBezTo>
                <a:cubicBezTo>
                  <a:pt x="3128" y="3164"/>
                  <a:pt x="3079" y="3242"/>
                  <a:pt x="2970" y="3242"/>
                </a:cubicBezTo>
                <a:cubicBezTo>
                  <a:pt x="2884" y="3242"/>
                  <a:pt x="2761" y="3194"/>
                  <a:pt x="2552" y="3152"/>
                </a:cubicBezTo>
                <a:cubicBezTo>
                  <a:pt x="2235" y="3088"/>
                  <a:pt x="1918" y="3025"/>
                  <a:pt x="1601" y="2962"/>
                </a:cubicBezTo>
                <a:cubicBezTo>
                  <a:pt x="1403" y="2916"/>
                  <a:pt x="1014" y="2819"/>
                  <a:pt x="674" y="2819"/>
                </a:cubicBezTo>
                <a:cubicBezTo>
                  <a:pt x="309" y="2819"/>
                  <a:pt x="0" y="2931"/>
                  <a:pt x="50" y="3342"/>
                </a:cubicBezTo>
                <a:cubicBezTo>
                  <a:pt x="73" y="3388"/>
                  <a:pt x="113" y="3418"/>
                  <a:pt x="158" y="3418"/>
                </a:cubicBezTo>
                <a:cubicBezTo>
                  <a:pt x="174" y="3418"/>
                  <a:pt x="191" y="3414"/>
                  <a:pt x="208" y="3405"/>
                </a:cubicBezTo>
                <a:cubicBezTo>
                  <a:pt x="292" y="3355"/>
                  <a:pt x="384" y="3336"/>
                  <a:pt x="481" y="3336"/>
                </a:cubicBezTo>
                <a:cubicBezTo>
                  <a:pt x="750" y="3336"/>
                  <a:pt x="1052" y="3485"/>
                  <a:pt x="1285" y="3532"/>
                </a:cubicBezTo>
                <a:cubicBezTo>
                  <a:pt x="1633" y="3659"/>
                  <a:pt x="2013" y="3754"/>
                  <a:pt x="2362" y="3849"/>
                </a:cubicBezTo>
                <a:cubicBezTo>
                  <a:pt x="2609" y="3894"/>
                  <a:pt x="2906" y="4019"/>
                  <a:pt x="3181" y="4019"/>
                </a:cubicBezTo>
                <a:cubicBezTo>
                  <a:pt x="3293" y="4019"/>
                  <a:pt x="3401" y="3998"/>
                  <a:pt x="3502" y="3944"/>
                </a:cubicBezTo>
                <a:cubicBezTo>
                  <a:pt x="3882" y="3754"/>
                  <a:pt x="3945" y="3183"/>
                  <a:pt x="4040" y="2803"/>
                </a:cubicBezTo>
                <a:cubicBezTo>
                  <a:pt x="4230" y="2043"/>
                  <a:pt x="4357" y="1283"/>
                  <a:pt x="4483" y="492"/>
                </a:cubicBezTo>
                <a:cubicBezTo>
                  <a:pt x="4518" y="180"/>
                  <a:pt x="4297" y="1"/>
                  <a:pt x="40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9"/>
          <p:cNvSpPr/>
          <p:nvPr/>
        </p:nvSpPr>
        <p:spPr>
          <a:xfrm>
            <a:off x="5376363" y="3096362"/>
            <a:ext cx="187974" cy="176831"/>
          </a:xfrm>
          <a:custGeom>
            <a:avLst/>
            <a:gdLst/>
            <a:ahLst/>
            <a:cxnLst/>
            <a:rect l="l" t="t" r="r" b="b"/>
            <a:pathLst>
              <a:path w="6191" h="5824" extrusionOk="0">
                <a:moveTo>
                  <a:pt x="145" y="1"/>
                </a:moveTo>
                <a:cubicBezTo>
                  <a:pt x="33" y="1"/>
                  <a:pt x="1" y="153"/>
                  <a:pt x="110" y="235"/>
                </a:cubicBezTo>
                <a:cubicBezTo>
                  <a:pt x="1155" y="932"/>
                  <a:pt x="2232" y="1629"/>
                  <a:pt x="3150" y="2515"/>
                </a:cubicBezTo>
                <a:cubicBezTo>
                  <a:pt x="3530" y="2895"/>
                  <a:pt x="3879" y="3275"/>
                  <a:pt x="4227" y="3687"/>
                </a:cubicBezTo>
                <a:cubicBezTo>
                  <a:pt x="4256" y="3716"/>
                  <a:pt x="5318" y="5096"/>
                  <a:pt x="5475" y="5380"/>
                </a:cubicBezTo>
                <a:lnTo>
                  <a:pt x="5475" y="5380"/>
                </a:lnTo>
                <a:cubicBezTo>
                  <a:pt x="5461" y="5412"/>
                  <a:pt x="5455" y="5450"/>
                  <a:pt x="5462" y="5492"/>
                </a:cubicBezTo>
                <a:cubicBezTo>
                  <a:pt x="5462" y="5492"/>
                  <a:pt x="5462" y="5524"/>
                  <a:pt x="5462" y="5556"/>
                </a:cubicBezTo>
                <a:cubicBezTo>
                  <a:pt x="5462" y="5682"/>
                  <a:pt x="5526" y="5777"/>
                  <a:pt x="5652" y="5809"/>
                </a:cubicBezTo>
                <a:lnTo>
                  <a:pt x="5716" y="5809"/>
                </a:lnTo>
                <a:cubicBezTo>
                  <a:pt x="5749" y="5819"/>
                  <a:pt x="5783" y="5823"/>
                  <a:pt x="5814" y="5823"/>
                </a:cubicBezTo>
                <a:cubicBezTo>
                  <a:pt x="5991" y="5823"/>
                  <a:pt x="6127" y="5685"/>
                  <a:pt x="6127" y="5524"/>
                </a:cubicBezTo>
                <a:cubicBezTo>
                  <a:pt x="6191" y="4447"/>
                  <a:pt x="4575" y="2990"/>
                  <a:pt x="3847" y="2294"/>
                </a:cubicBezTo>
                <a:cubicBezTo>
                  <a:pt x="2802" y="1312"/>
                  <a:pt x="1567" y="489"/>
                  <a:pt x="205" y="14"/>
                </a:cubicBezTo>
                <a:cubicBezTo>
                  <a:pt x="183" y="5"/>
                  <a:pt x="163" y="1"/>
                  <a:pt x="1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9"/>
          <p:cNvSpPr/>
          <p:nvPr/>
        </p:nvSpPr>
        <p:spPr>
          <a:xfrm>
            <a:off x="5321984" y="3042499"/>
            <a:ext cx="113495" cy="146165"/>
          </a:xfrm>
          <a:custGeom>
            <a:avLst/>
            <a:gdLst/>
            <a:ahLst/>
            <a:cxnLst/>
            <a:rect l="l" t="t" r="r" b="b"/>
            <a:pathLst>
              <a:path w="3738" h="4814" extrusionOk="0">
                <a:moveTo>
                  <a:pt x="3370" y="0"/>
                </a:moveTo>
                <a:cubicBezTo>
                  <a:pt x="2743" y="0"/>
                  <a:pt x="2119" y="356"/>
                  <a:pt x="1521" y="584"/>
                </a:cubicBezTo>
                <a:cubicBezTo>
                  <a:pt x="1173" y="711"/>
                  <a:pt x="444" y="806"/>
                  <a:pt x="223" y="1186"/>
                </a:cubicBezTo>
                <a:cubicBezTo>
                  <a:pt x="1" y="1534"/>
                  <a:pt x="254" y="2263"/>
                  <a:pt x="349" y="2579"/>
                </a:cubicBezTo>
                <a:cubicBezTo>
                  <a:pt x="508" y="3308"/>
                  <a:pt x="729" y="4099"/>
                  <a:pt x="1204" y="4701"/>
                </a:cubicBezTo>
                <a:cubicBezTo>
                  <a:pt x="1258" y="4781"/>
                  <a:pt x="1328" y="4814"/>
                  <a:pt x="1398" y="4814"/>
                </a:cubicBezTo>
                <a:cubicBezTo>
                  <a:pt x="1546" y="4814"/>
                  <a:pt x="1687" y="4664"/>
                  <a:pt x="1638" y="4509"/>
                </a:cubicBezTo>
                <a:lnTo>
                  <a:pt x="1638" y="4509"/>
                </a:lnTo>
                <a:cubicBezTo>
                  <a:pt x="1642" y="4510"/>
                  <a:pt x="1645" y="4510"/>
                  <a:pt x="1648" y="4511"/>
                </a:cubicBezTo>
                <a:cubicBezTo>
                  <a:pt x="1489" y="3878"/>
                  <a:pt x="476" y="2009"/>
                  <a:pt x="1078" y="1471"/>
                </a:cubicBezTo>
                <a:cubicBezTo>
                  <a:pt x="1394" y="1186"/>
                  <a:pt x="2123" y="1091"/>
                  <a:pt x="2503" y="932"/>
                </a:cubicBezTo>
                <a:cubicBezTo>
                  <a:pt x="2978" y="774"/>
                  <a:pt x="3326" y="711"/>
                  <a:pt x="3643" y="331"/>
                </a:cubicBezTo>
                <a:cubicBezTo>
                  <a:pt x="3738" y="236"/>
                  <a:pt x="3706" y="46"/>
                  <a:pt x="3580" y="14"/>
                </a:cubicBezTo>
                <a:cubicBezTo>
                  <a:pt x="3510" y="5"/>
                  <a:pt x="3440" y="0"/>
                  <a:pt x="33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9"/>
          <p:cNvSpPr/>
          <p:nvPr/>
        </p:nvSpPr>
        <p:spPr>
          <a:xfrm>
            <a:off x="4663513" y="3836479"/>
            <a:ext cx="170607" cy="114527"/>
          </a:xfrm>
          <a:custGeom>
            <a:avLst/>
            <a:gdLst/>
            <a:ahLst/>
            <a:cxnLst/>
            <a:rect l="l" t="t" r="r" b="b"/>
            <a:pathLst>
              <a:path w="5619" h="3772" extrusionOk="0">
                <a:moveTo>
                  <a:pt x="322" y="1"/>
                </a:moveTo>
                <a:cubicBezTo>
                  <a:pt x="157" y="1"/>
                  <a:pt x="0" y="170"/>
                  <a:pt x="121" y="339"/>
                </a:cubicBezTo>
                <a:cubicBezTo>
                  <a:pt x="818" y="1543"/>
                  <a:pt x="1831" y="2588"/>
                  <a:pt x="2750" y="3664"/>
                </a:cubicBezTo>
                <a:cubicBezTo>
                  <a:pt x="2800" y="3731"/>
                  <a:pt x="2912" y="3772"/>
                  <a:pt x="3025" y="3772"/>
                </a:cubicBezTo>
                <a:cubicBezTo>
                  <a:pt x="3126" y="3772"/>
                  <a:pt x="3228" y="3739"/>
                  <a:pt x="3288" y="3664"/>
                </a:cubicBezTo>
                <a:cubicBezTo>
                  <a:pt x="3763" y="3063"/>
                  <a:pt x="4207" y="2461"/>
                  <a:pt x="4682" y="1859"/>
                </a:cubicBezTo>
                <a:cubicBezTo>
                  <a:pt x="5062" y="1384"/>
                  <a:pt x="5442" y="1036"/>
                  <a:pt x="5568" y="434"/>
                </a:cubicBezTo>
                <a:cubicBezTo>
                  <a:pt x="5619" y="258"/>
                  <a:pt x="5488" y="121"/>
                  <a:pt x="5321" y="121"/>
                </a:cubicBezTo>
                <a:cubicBezTo>
                  <a:pt x="5278" y="121"/>
                  <a:pt x="5233" y="130"/>
                  <a:pt x="5188" y="149"/>
                </a:cubicBezTo>
                <a:cubicBezTo>
                  <a:pt x="4682" y="434"/>
                  <a:pt x="4397" y="909"/>
                  <a:pt x="4048" y="1384"/>
                </a:cubicBezTo>
                <a:cubicBezTo>
                  <a:pt x="3685" y="1845"/>
                  <a:pt x="3340" y="2287"/>
                  <a:pt x="2985" y="2753"/>
                </a:cubicBezTo>
                <a:lnTo>
                  <a:pt x="2985" y="2753"/>
                </a:lnTo>
                <a:cubicBezTo>
                  <a:pt x="2178" y="1831"/>
                  <a:pt x="1399" y="843"/>
                  <a:pt x="470" y="54"/>
                </a:cubicBezTo>
                <a:cubicBezTo>
                  <a:pt x="425" y="17"/>
                  <a:pt x="373" y="1"/>
                  <a:pt x="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9"/>
          <p:cNvSpPr/>
          <p:nvPr/>
        </p:nvSpPr>
        <p:spPr>
          <a:xfrm>
            <a:off x="4735441" y="3644831"/>
            <a:ext cx="45240" cy="227203"/>
          </a:xfrm>
          <a:custGeom>
            <a:avLst/>
            <a:gdLst/>
            <a:ahLst/>
            <a:cxnLst/>
            <a:rect l="l" t="t" r="r" b="b"/>
            <a:pathLst>
              <a:path w="1490" h="7483" extrusionOk="0">
                <a:moveTo>
                  <a:pt x="682" y="1"/>
                </a:moveTo>
                <a:cubicBezTo>
                  <a:pt x="484" y="1"/>
                  <a:pt x="286" y="127"/>
                  <a:pt x="286" y="381"/>
                </a:cubicBezTo>
                <a:cubicBezTo>
                  <a:pt x="286" y="2566"/>
                  <a:pt x="1" y="5353"/>
                  <a:pt x="761" y="7411"/>
                </a:cubicBezTo>
                <a:cubicBezTo>
                  <a:pt x="777" y="7459"/>
                  <a:pt x="808" y="7483"/>
                  <a:pt x="840" y="7483"/>
                </a:cubicBezTo>
                <a:cubicBezTo>
                  <a:pt x="872" y="7483"/>
                  <a:pt x="903" y="7459"/>
                  <a:pt x="919" y="7411"/>
                </a:cubicBezTo>
                <a:cubicBezTo>
                  <a:pt x="1489" y="5258"/>
                  <a:pt x="1078" y="2598"/>
                  <a:pt x="1078" y="381"/>
                </a:cubicBezTo>
                <a:cubicBezTo>
                  <a:pt x="1078" y="127"/>
                  <a:pt x="880" y="1"/>
                  <a:pt x="6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9"/>
          <p:cNvSpPr/>
          <p:nvPr/>
        </p:nvSpPr>
        <p:spPr>
          <a:xfrm>
            <a:off x="4576797" y="3690891"/>
            <a:ext cx="34644" cy="222861"/>
          </a:xfrm>
          <a:custGeom>
            <a:avLst/>
            <a:gdLst/>
            <a:ahLst/>
            <a:cxnLst/>
            <a:rect l="l" t="t" r="r" b="b"/>
            <a:pathLst>
              <a:path w="1141" h="7340" extrusionOk="0">
                <a:moveTo>
                  <a:pt x="345" y="1"/>
                </a:moveTo>
                <a:cubicBezTo>
                  <a:pt x="225" y="1"/>
                  <a:pt x="95" y="83"/>
                  <a:pt x="95" y="226"/>
                </a:cubicBezTo>
                <a:cubicBezTo>
                  <a:pt x="0" y="1429"/>
                  <a:pt x="95" y="2696"/>
                  <a:pt x="159" y="3931"/>
                </a:cubicBezTo>
                <a:cubicBezTo>
                  <a:pt x="190" y="5008"/>
                  <a:pt x="95" y="6148"/>
                  <a:pt x="412" y="7161"/>
                </a:cubicBezTo>
                <a:cubicBezTo>
                  <a:pt x="461" y="7276"/>
                  <a:pt x="578" y="7339"/>
                  <a:pt x="688" y="7339"/>
                </a:cubicBezTo>
                <a:cubicBezTo>
                  <a:pt x="791" y="7339"/>
                  <a:pt x="888" y="7284"/>
                  <a:pt x="919" y="7161"/>
                </a:cubicBezTo>
                <a:cubicBezTo>
                  <a:pt x="1141" y="6021"/>
                  <a:pt x="919" y="4818"/>
                  <a:pt x="856" y="3646"/>
                </a:cubicBezTo>
                <a:cubicBezTo>
                  <a:pt x="761" y="2506"/>
                  <a:pt x="761" y="1302"/>
                  <a:pt x="539" y="162"/>
                </a:cubicBezTo>
                <a:cubicBezTo>
                  <a:pt x="525" y="51"/>
                  <a:pt x="438" y="1"/>
                  <a:pt x="3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9"/>
          <p:cNvSpPr/>
          <p:nvPr/>
        </p:nvSpPr>
        <p:spPr>
          <a:xfrm>
            <a:off x="4495547" y="3628496"/>
            <a:ext cx="205099" cy="103354"/>
          </a:xfrm>
          <a:custGeom>
            <a:avLst/>
            <a:gdLst/>
            <a:ahLst/>
            <a:cxnLst/>
            <a:rect l="l" t="t" r="r" b="b"/>
            <a:pathLst>
              <a:path w="6755" h="3404" extrusionOk="0">
                <a:moveTo>
                  <a:pt x="2993" y="0"/>
                </a:moveTo>
                <a:cubicBezTo>
                  <a:pt x="2455" y="0"/>
                  <a:pt x="2138" y="444"/>
                  <a:pt x="1821" y="824"/>
                </a:cubicBezTo>
                <a:cubicBezTo>
                  <a:pt x="1156" y="1552"/>
                  <a:pt x="491" y="2281"/>
                  <a:pt x="48" y="3167"/>
                </a:cubicBezTo>
                <a:cubicBezTo>
                  <a:pt x="1" y="3285"/>
                  <a:pt x="94" y="3403"/>
                  <a:pt x="211" y="3403"/>
                </a:cubicBezTo>
                <a:cubicBezTo>
                  <a:pt x="250" y="3403"/>
                  <a:pt x="293" y="3390"/>
                  <a:pt x="333" y="3357"/>
                </a:cubicBezTo>
                <a:cubicBezTo>
                  <a:pt x="840" y="2946"/>
                  <a:pt x="1251" y="2439"/>
                  <a:pt x="1726" y="1964"/>
                </a:cubicBezTo>
                <a:cubicBezTo>
                  <a:pt x="2032" y="1628"/>
                  <a:pt x="2573" y="820"/>
                  <a:pt x="3066" y="820"/>
                </a:cubicBezTo>
                <a:cubicBezTo>
                  <a:pt x="3084" y="820"/>
                  <a:pt x="3102" y="822"/>
                  <a:pt x="3120" y="824"/>
                </a:cubicBezTo>
                <a:cubicBezTo>
                  <a:pt x="3563" y="855"/>
                  <a:pt x="4292" y="1552"/>
                  <a:pt x="4608" y="1806"/>
                </a:cubicBezTo>
                <a:cubicBezTo>
                  <a:pt x="5073" y="2208"/>
                  <a:pt x="5507" y="2641"/>
                  <a:pt x="5911" y="3074"/>
                </a:cubicBezTo>
                <a:lnTo>
                  <a:pt x="5911" y="3074"/>
                </a:lnTo>
                <a:cubicBezTo>
                  <a:pt x="5986" y="3177"/>
                  <a:pt x="6087" y="3220"/>
                  <a:pt x="6189" y="3220"/>
                </a:cubicBezTo>
                <a:cubicBezTo>
                  <a:pt x="6471" y="3220"/>
                  <a:pt x="6754" y="2886"/>
                  <a:pt x="6477" y="2566"/>
                </a:cubicBezTo>
                <a:cubicBezTo>
                  <a:pt x="5780" y="1774"/>
                  <a:pt x="4197" y="32"/>
                  <a:pt x="29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9"/>
          <p:cNvSpPr/>
          <p:nvPr/>
        </p:nvSpPr>
        <p:spPr>
          <a:xfrm>
            <a:off x="3772950" y="3442768"/>
            <a:ext cx="138483" cy="131530"/>
          </a:xfrm>
          <a:custGeom>
            <a:avLst/>
            <a:gdLst/>
            <a:ahLst/>
            <a:cxnLst/>
            <a:rect l="l" t="t" r="r" b="b"/>
            <a:pathLst>
              <a:path w="4561" h="4332" extrusionOk="0">
                <a:moveTo>
                  <a:pt x="1488" y="0"/>
                </a:moveTo>
                <a:cubicBezTo>
                  <a:pt x="1380" y="0"/>
                  <a:pt x="1276" y="60"/>
                  <a:pt x="1235" y="195"/>
                </a:cubicBezTo>
                <a:cubicBezTo>
                  <a:pt x="887" y="1335"/>
                  <a:pt x="697" y="2412"/>
                  <a:pt x="127" y="3489"/>
                </a:cubicBezTo>
                <a:cubicBezTo>
                  <a:pt x="0" y="3742"/>
                  <a:pt x="158" y="4059"/>
                  <a:pt x="475" y="4091"/>
                </a:cubicBezTo>
                <a:cubicBezTo>
                  <a:pt x="1140" y="4091"/>
                  <a:pt x="1805" y="4122"/>
                  <a:pt x="2502" y="4186"/>
                </a:cubicBezTo>
                <a:cubicBezTo>
                  <a:pt x="2891" y="4229"/>
                  <a:pt x="3310" y="4331"/>
                  <a:pt x="3718" y="4331"/>
                </a:cubicBezTo>
                <a:cubicBezTo>
                  <a:pt x="3908" y="4331"/>
                  <a:pt x="4095" y="4309"/>
                  <a:pt x="4275" y="4249"/>
                </a:cubicBezTo>
                <a:cubicBezTo>
                  <a:pt x="4529" y="4154"/>
                  <a:pt x="4560" y="3869"/>
                  <a:pt x="4339" y="3742"/>
                </a:cubicBezTo>
                <a:cubicBezTo>
                  <a:pt x="3864" y="3394"/>
                  <a:pt x="3199" y="3426"/>
                  <a:pt x="2629" y="3362"/>
                </a:cubicBezTo>
                <a:cubicBezTo>
                  <a:pt x="2117" y="3318"/>
                  <a:pt x="1621" y="3289"/>
                  <a:pt x="1118" y="3276"/>
                </a:cubicBezTo>
                <a:lnTo>
                  <a:pt x="1118" y="3276"/>
                </a:lnTo>
                <a:cubicBezTo>
                  <a:pt x="1555" y="2334"/>
                  <a:pt x="1883" y="1280"/>
                  <a:pt x="1805" y="290"/>
                </a:cubicBezTo>
                <a:cubicBezTo>
                  <a:pt x="1787" y="109"/>
                  <a:pt x="1634" y="0"/>
                  <a:pt x="14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9"/>
          <p:cNvSpPr/>
          <p:nvPr/>
        </p:nvSpPr>
        <p:spPr>
          <a:xfrm>
            <a:off x="3839930" y="3329820"/>
            <a:ext cx="201303" cy="180019"/>
          </a:xfrm>
          <a:custGeom>
            <a:avLst/>
            <a:gdLst/>
            <a:ahLst/>
            <a:cxnLst/>
            <a:rect l="l" t="t" r="r" b="b"/>
            <a:pathLst>
              <a:path w="6630" h="5929" extrusionOk="0">
                <a:moveTo>
                  <a:pt x="6138" y="0"/>
                </a:moveTo>
                <a:cubicBezTo>
                  <a:pt x="6007" y="0"/>
                  <a:pt x="5880" y="68"/>
                  <a:pt x="5806" y="178"/>
                </a:cubicBezTo>
                <a:cubicBezTo>
                  <a:pt x="4413" y="2427"/>
                  <a:pt x="1341" y="3250"/>
                  <a:pt x="74" y="5594"/>
                </a:cubicBezTo>
                <a:cubicBezTo>
                  <a:pt x="0" y="5742"/>
                  <a:pt x="99" y="5929"/>
                  <a:pt x="237" y="5929"/>
                </a:cubicBezTo>
                <a:cubicBezTo>
                  <a:pt x="276" y="5929"/>
                  <a:pt x="317" y="5914"/>
                  <a:pt x="359" y="5879"/>
                </a:cubicBezTo>
                <a:cubicBezTo>
                  <a:pt x="1563" y="5055"/>
                  <a:pt x="2639" y="4042"/>
                  <a:pt x="3811" y="3155"/>
                </a:cubicBezTo>
                <a:cubicBezTo>
                  <a:pt x="4730" y="2459"/>
                  <a:pt x="5901" y="1699"/>
                  <a:pt x="6535" y="685"/>
                </a:cubicBezTo>
                <a:cubicBezTo>
                  <a:pt x="6630" y="527"/>
                  <a:pt x="6598" y="305"/>
                  <a:pt x="6440" y="178"/>
                </a:cubicBezTo>
                <a:lnTo>
                  <a:pt x="6408" y="115"/>
                </a:lnTo>
                <a:cubicBezTo>
                  <a:pt x="6329" y="35"/>
                  <a:pt x="6232" y="0"/>
                  <a:pt x="61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9"/>
          <p:cNvSpPr/>
          <p:nvPr/>
        </p:nvSpPr>
        <p:spPr>
          <a:xfrm>
            <a:off x="3703390" y="3275440"/>
            <a:ext cx="183997" cy="160101"/>
          </a:xfrm>
          <a:custGeom>
            <a:avLst/>
            <a:gdLst/>
            <a:ahLst/>
            <a:cxnLst/>
            <a:rect l="l" t="t" r="r" b="b"/>
            <a:pathLst>
              <a:path w="6060" h="5273" extrusionOk="0">
                <a:moveTo>
                  <a:pt x="5533" y="1"/>
                </a:moveTo>
                <a:cubicBezTo>
                  <a:pt x="5484" y="1"/>
                  <a:pt x="5436" y="13"/>
                  <a:pt x="5395" y="38"/>
                </a:cubicBezTo>
                <a:cubicBezTo>
                  <a:pt x="4983" y="323"/>
                  <a:pt x="4698" y="766"/>
                  <a:pt x="4350" y="1083"/>
                </a:cubicBezTo>
                <a:cubicBezTo>
                  <a:pt x="3780" y="1621"/>
                  <a:pt x="3146" y="2064"/>
                  <a:pt x="2544" y="2508"/>
                </a:cubicBezTo>
                <a:cubicBezTo>
                  <a:pt x="1594" y="3204"/>
                  <a:pt x="644" y="3965"/>
                  <a:pt x="74" y="4978"/>
                </a:cubicBezTo>
                <a:cubicBezTo>
                  <a:pt x="1" y="5125"/>
                  <a:pt x="136" y="5272"/>
                  <a:pt x="275" y="5272"/>
                </a:cubicBezTo>
                <a:cubicBezTo>
                  <a:pt x="315" y="5272"/>
                  <a:pt x="355" y="5260"/>
                  <a:pt x="391" y="5231"/>
                </a:cubicBezTo>
                <a:cubicBezTo>
                  <a:pt x="1499" y="4186"/>
                  <a:pt x="2734" y="3331"/>
                  <a:pt x="3938" y="2413"/>
                </a:cubicBezTo>
                <a:cubicBezTo>
                  <a:pt x="4508" y="1969"/>
                  <a:pt x="6060" y="1083"/>
                  <a:pt x="5870" y="259"/>
                </a:cubicBezTo>
                <a:cubicBezTo>
                  <a:pt x="5823" y="96"/>
                  <a:pt x="5673" y="1"/>
                  <a:pt x="55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9"/>
          <p:cNvSpPr/>
          <p:nvPr/>
        </p:nvSpPr>
        <p:spPr>
          <a:xfrm>
            <a:off x="3821986" y="3224765"/>
            <a:ext cx="125033" cy="132411"/>
          </a:xfrm>
          <a:custGeom>
            <a:avLst/>
            <a:gdLst/>
            <a:ahLst/>
            <a:cxnLst/>
            <a:rect l="l" t="t" r="r" b="b"/>
            <a:pathLst>
              <a:path w="4118" h="4361" extrusionOk="0">
                <a:moveTo>
                  <a:pt x="3144" y="1"/>
                </a:moveTo>
                <a:cubicBezTo>
                  <a:pt x="2986" y="1"/>
                  <a:pt x="2821" y="33"/>
                  <a:pt x="2660" y="60"/>
                </a:cubicBezTo>
                <a:cubicBezTo>
                  <a:pt x="1869" y="218"/>
                  <a:pt x="1014" y="313"/>
                  <a:pt x="222" y="598"/>
                </a:cubicBezTo>
                <a:cubicBezTo>
                  <a:pt x="0" y="662"/>
                  <a:pt x="32" y="1010"/>
                  <a:pt x="285" y="1010"/>
                </a:cubicBezTo>
                <a:cubicBezTo>
                  <a:pt x="355" y="1013"/>
                  <a:pt x="426" y="1014"/>
                  <a:pt x="496" y="1014"/>
                </a:cubicBezTo>
                <a:cubicBezTo>
                  <a:pt x="1217" y="1014"/>
                  <a:pt x="1936" y="875"/>
                  <a:pt x="2629" y="788"/>
                </a:cubicBezTo>
                <a:cubicBezTo>
                  <a:pt x="2770" y="774"/>
                  <a:pt x="2855" y="747"/>
                  <a:pt x="2916" y="747"/>
                </a:cubicBezTo>
                <a:cubicBezTo>
                  <a:pt x="2993" y="747"/>
                  <a:pt x="3034" y="789"/>
                  <a:pt x="3104" y="947"/>
                </a:cubicBezTo>
                <a:cubicBezTo>
                  <a:pt x="3167" y="1105"/>
                  <a:pt x="3135" y="1358"/>
                  <a:pt x="3167" y="1548"/>
                </a:cubicBezTo>
                <a:cubicBezTo>
                  <a:pt x="3167" y="1928"/>
                  <a:pt x="3199" y="2308"/>
                  <a:pt x="3199" y="2720"/>
                </a:cubicBezTo>
                <a:cubicBezTo>
                  <a:pt x="3199" y="3068"/>
                  <a:pt x="2914" y="4082"/>
                  <a:pt x="3325" y="4303"/>
                </a:cubicBezTo>
                <a:cubicBezTo>
                  <a:pt x="3393" y="4342"/>
                  <a:pt x="3452" y="4360"/>
                  <a:pt x="3506" y="4360"/>
                </a:cubicBezTo>
                <a:cubicBezTo>
                  <a:pt x="3628" y="4360"/>
                  <a:pt x="3722" y="4267"/>
                  <a:pt x="3832" y="4113"/>
                </a:cubicBezTo>
                <a:cubicBezTo>
                  <a:pt x="4117" y="3670"/>
                  <a:pt x="3959" y="2657"/>
                  <a:pt x="3959" y="2118"/>
                </a:cubicBezTo>
                <a:cubicBezTo>
                  <a:pt x="3927" y="1612"/>
                  <a:pt x="3991" y="725"/>
                  <a:pt x="3706" y="281"/>
                </a:cubicBezTo>
                <a:cubicBezTo>
                  <a:pt x="3559" y="62"/>
                  <a:pt x="3359" y="1"/>
                  <a:pt x="31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9"/>
          <p:cNvSpPr/>
          <p:nvPr/>
        </p:nvSpPr>
        <p:spPr>
          <a:xfrm>
            <a:off x="3706578" y="2523635"/>
            <a:ext cx="129587" cy="151479"/>
          </a:xfrm>
          <a:custGeom>
            <a:avLst/>
            <a:gdLst/>
            <a:ahLst/>
            <a:cxnLst/>
            <a:rect l="l" t="t" r="r" b="b"/>
            <a:pathLst>
              <a:path w="4268" h="4989" extrusionOk="0">
                <a:moveTo>
                  <a:pt x="3860" y="1"/>
                </a:moveTo>
                <a:cubicBezTo>
                  <a:pt x="3851" y="1"/>
                  <a:pt x="3842" y="1"/>
                  <a:pt x="3833" y="2"/>
                </a:cubicBezTo>
                <a:cubicBezTo>
                  <a:pt x="2566" y="97"/>
                  <a:pt x="1331" y="540"/>
                  <a:pt x="191" y="1047"/>
                </a:cubicBezTo>
                <a:cubicBezTo>
                  <a:pt x="64" y="1110"/>
                  <a:pt x="1" y="1300"/>
                  <a:pt x="33" y="1459"/>
                </a:cubicBezTo>
                <a:cubicBezTo>
                  <a:pt x="318" y="2630"/>
                  <a:pt x="698" y="3992"/>
                  <a:pt x="1521" y="4911"/>
                </a:cubicBezTo>
                <a:cubicBezTo>
                  <a:pt x="1576" y="4965"/>
                  <a:pt x="1641" y="4988"/>
                  <a:pt x="1704" y="4988"/>
                </a:cubicBezTo>
                <a:cubicBezTo>
                  <a:pt x="1859" y="4988"/>
                  <a:pt x="2000" y="4847"/>
                  <a:pt x="1933" y="4689"/>
                </a:cubicBezTo>
                <a:cubicBezTo>
                  <a:pt x="1585" y="3618"/>
                  <a:pt x="1079" y="2653"/>
                  <a:pt x="802" y="1576"/>
                </a:cubicBezTo>
                <a:lnTo>
                  <a:pt x="802" y="1576"/>
                </a:lnTo>
                <a:cubicBezTo>
                  <a:pt x="1806" y="1142"/>
                  <a:pt x="2840" y="932"/>
                  <a:pt x="3928" y="667"/>
                </a:cubicBezTo>
                <a:cubicBezTo>
                  <a:pt x="4268" y="605"/>
                  <a:pt x="4216" y="1"/>
                  <a:pt x="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9"/>
          <p:cNvSpPr/>
          <p:nvPr/>
        </p:nvSpPr>
        <p:spPr>
          <a:xfrm>
            <a:off x="3771007" y="2585908"/>
            <a:ext cx="188369" cy="115590"/>
          </a:xfrm>
          <a:custGeom>
            <a:avLst/>
            <a:gdLst/>
            <a:ahLst/>
            <a:cxnLst/>
            <a:rect l="l" t="t" r="r" b="b"/>
            <a:pathLst>
              <a:path w="6204" h="3807" extrusionOk="0">
                <a:moveTo>
                  <a:pt x="324" y="1"/>
                </a:moveTo>
                <a:cubicBezTo>
                  <a:pt x="258" y="1"/>
                  <a:pt x="193" y="3"/>
                  <a:pt x="127" y="9"/>
                </a:cubicBezTo>
                <a:cubicBezTo>
                  <a:pt x="64" y="9"/>
                  <a:pt x="1" y="104"/>
                  <a:pt x="64" y="199"/>
                </a:cubicBezTo>
                <a:cubicBezTo>
                  <a:pt x="824" y="864"/>
                  <a:pt x="1964" y="1181"/>
                  <a:pt x="2819" y="1688"/>
                </a:cubicBezTo>
                <a:cubicBezTo>
                  <a:pt x="3833" y="2289"/>
                  <a:pt x="4688" y="3113"/>
                  <a:pt x="5670" y="3746"/>
                </a:cubicBezTo>
                <a:cubicBezTo>
                  <a:pt x="5729" y="3788"/>
                  <a:pt x="5787" y="3806"/>
                  <a:pt x="5840" y="3806"/>
                </a:cubicBezTo>
                <a:cubicBezTo>
                  <a:pt x="6066" y="3806"/>
                  <a:pt x="6204" y="3471"/>
                  <a:pt x="6050" y="3240"/>
                </a:cubicBezTo>
                <a:cubicBezTo>
                  <a:pt x="5321" y="2353"/>
                  <a:pt x="4181" y="1656"/>
                  <a:pt x="3168" y="1086"/>
                </a:cubicBezTo>
                <a:cubicBezTo>
                  <a:pt x="2366" y="641"/>
                  <a:pt x="1314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9"/>
          <p:cNvSpPr/>
          <p:nvPr/>
        </p:nvSpPr>
        <p:spPr>
          <a:xfrm>
            <a:off x="3791198" y="2446089"/>
            <a:ext cx="229996" cy="127553"/>
          </a:xfrm>
          <a:custGeom>
            <a:avLst/>
            <a:gdLst/>
            <a:ahLst/>
            <a:cxnLst/>
            <a:rect l="l" t="t" r="r" b="b"/>
            <a:pathLst>
              <a:path w="7575" h="4201" extrusionOk="0">
                <a:moveTo>
                  <a:pt x="589" y="0"/>
                </a:moveTo>
                <a:cubicBezTo>
                  <a:pt x="438" y="0"/>
                  <a:pt x="284" y="17"/>
                  <a:pt x="128" y="54"/>
                </a:cubicBezTo>
                <a:cubicBezTo>
                  <a:pt x="1" y="54"/>
                  <a:pt x="1" y="244"/>
                  <a:pt x="128" y="276"/>
                </a:cubicBezTo>
                <a:cubicBezTo>
                  <a:pt x="2598" y="1036"/>
                  <a:pt x="4625" y="2968"/>
                  <a:pt x="6936" y="4139"/>
                </a:cubicBezTo>
                <a:cubicBezTo>
                  <a:pt x="6995" y="4182"/>
                  <a:pt x="7053" y="4200"/>
                  <a:pt x="7109" y="4200"/>
                </a:cubicBezTo>
                <a:cubicBezTo>
                  <a:pt x="7382" y="4200"/>
                  <a:pt x="7575" y="3748"/>
                  <a:pt x="7285" y="3538"/>
                </a:cubicBezTo>
                <a:cubicBezTo>
                  <a:pt x="5955" y="2588"/>
                  <a:pt x="4466" y="1827"/>
                  <a:pt x="3041" y="1036"/>
                </a:cubicBezTo>
                <a:cubicBezTo>
                  <a:pt x="2256" y="576"/>
                  <a:pt x="1472" y="0"/>
                  <a:pt x="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9"/>
          <p:cNvSpPr/>
          <p:nvPr/>
        </p:nvSpPr>
        <p:spPr>
          <a:xfrm>
            <a:off x="3938335" y="2477150"/>
            <a:ext cx="129709" cy="137117"/>
          </a:xfrm>
          <a:custGeom>
            <a:avLst/>
            <a:gdLst/>
            <a:ahLst/>
            <a:cxnLst/>
            <a:rect l="l" t="t" r="r" b="b"/>
            <a:pathLst>
              <a:path w="4272" h="4516" extrusionOk="0">
                <a:moveTo>
                  <a:pt x="3880" y="0"/>
                </a:moveTo>
                <a:cubicBezTo>
                  <a:pt x="3853" y="0"/>
                  <a:pt x="3826" y="4"/>
                  <a:pt x="3800" y="13"/>
                </a:cubicBezTo>
                <a:cubicBezTo>
                  <a:pt x="3547" y="76"/>
                  <a:pt x="3484" y="139"/>
                  <a:pt x="3357" y="361"/>
                </a:cubicBezTo>
                <a:cubicBezTo>
                  <a:pt x="3272" y="474"/>
                  <a:pt x="3339" y="638"/>
                  <a:pt x="3489" y="671"/>
                </a:cubicBezTo>
                <a:lnTo>
                  <a:pt x="3489" y="671"/>
                </a:lnTo>
                <a:cubicBezTo>
                  <a:pt x="3384" y="1756"/>
                  <a:pt x="3147" y="2798"/>
                  <a:pt x="2818" y="3816"/>
                </a:cubicBezTo>
                <a:lnTo>
                  <a:pt x="2818" y="3816"/>
                </a:lnTo>
                <a:cubicBezTo>
                  <a:pt x="2346" y="3728"/>
                  <a:pt x="1845" y="3650"/>
                  <a:pt x="1360" y="3650"/>
                </a:cubicBezTo>
                <a:cubicBezTo>
                  <a:pt x="911" y="3650"/>
                  <a:pt x="477" y="3717"/>
                  <a:pt x="95" y="3908"/>
                </a:cubicBezTo>
                <a:cubicBezTo>
                  <a:pt x="0" y="3940"/>
                  <a:pt x="32" y="4035"/>
                  <a:pt x="95" y="4066"/>
                </a:cubicBezTo>
                <a:cubicBezTo>
                  <a:pt x="982" y="4383"/>
                  <a:pt x="2027" y="4320"/>
                  <a:pt x="2945" y="4510"/>
                </a:cubicBezTo>
                <a:cubicBezTo>
                  <a:pt x="2970" y="4514"/>
                  <a:pt x="2993" y="4516"/>
                  <a:pt x="3016" y="4516"/>
                </a:cubicBezTo>
                <a:cubicBezTo>
                  <a:pt x="3174" y="4516"/>
                  <a:pt x="3302" y="4422"/>
                  <a:pt x="3357" y="4256"/>
                </a:cubicBezTo>
                <a:cubicBezTo>
                  <a:pt x="3864" y="3021"/>
                  <a:pt x="4117" y="1691"/>
                  <a:pt x="4244" y="361"/>
                </a:cubicBezTo>
                <a:cubicBezTo>
                  <a:pt x="4271" y="169"/>
                  <a:pt x="4061" y="0"/>
                  <a:pt x="38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9"/>
          <p:cNvSpPr/>
          <p:nvPr/>
        </p:nvSpPr>
        <p:spPr>
          <a:xfrm>
            <a:off x="5498937" y="3300004"/>
            <a:ext cx="1111571" cy="672833"/>
          </a:xfrm>
          <a:custGeom>
            <a:avLst/>
            <a:gdLst/>
            <a:ahLst/>
            <a:cxnLst/>
            <a:rect l="l" t="t" r="r" b="b"/>
            <a:pathLst>
              <a:path w="36610" h="22160" extrusionOk="0">
                <a:moveTo>
                  <a:pt x="19473" y="1"/>
                </a:moveTo>
                <a:cubicBezTo>
                  <a:pt x="18765" y="1"/>
                  <a:pt x="18057" y="49"/>
                  <a:pt x="17355" y="147"/>
                </a:cubicBezTo>
                <a:cubicBezTo>
                  <a:pt x="17047" y="178"/>
                  <a:pt x="17098" y="718"/>
                  <a:pt x="17422" y="718"/>
                </a:cubicBezTo>
                <a:cubicBezTo>
                  <a:pt x="17431" y="718"/>
                  <a:pt x="17440" y="718"/>
                  <a:pt x="17450" y="717"/>
                </a:cubicBezTo>
                <a:cubicBezTo>
                  <a:pt x="17915" y="678"/>
                  <a:pt x="18382" y="659"/>
                  <a:pt x="18848" y="659"/>
                </a:cubicBezTo>
                <a:cubicBezTo>
                  <a:pt x="23299" y="659"/>
                  <a:pt x="27712" y="2424"/>
                  <a:pt x="30751" y="5721"/>
                </a:cubicBezTo>
                <a:cubicBezTo>
                  <a:pt x="32683" y="7748"/>
                  <a:pt x="34298" y="10629"/>
                  <a:pt x="33696" y="13511"/>
                </a:cubicBezTo>
                <a:cubicBezTo>
                  <a:pt x="33126" y="16171"/>
                  <a:pt x="30972" y="18230"/>
                  <a:pt x="28597" y="19370"/>
                </a:cubicBezTo>
                <a:cubicBezTo>
                  <a:pt x="25969" y="20637"/>
                  <a:pt x="23024" y="20953"/>
                  <a:pt x="20142" y="21175"/>
                </a:cubicBezTo>
                <a:cubicBezTo>
                  <a:pt x="18932" y="21274"/>
                  <a:pt x="17711" y="21353"/>
                  <a:pt x="16491" y="21353"/>
                </a:cubicBezTo>
                <a:cubicBezTo>
                  <a:pt x="14962" y="21353"/>
                  <a:pt x="13436" y="21228"/>
                  <a:pt x="11939" y="20858"/>
                </a:cubicBezTo>
                <a:cubicBezTo>
                  <a:pt x="9121" y="20193"/>
                  <a:pt x="6809" y="18452"/>
                  <a:pt x="4592" y="16646"/>
                </a:cubicBezTo>
                <a:cubicBezTo>
                  <a:pt x="3674" y="15918"/>
                  <a:pt x="2755" y="15126"/>
                  <a:pt x="2154" y="14113"/>
                </a:cubicBezTo>
                <a:cubicBezTo>
                  <a:pt x="1140" y="12498"/>
                  <a:pt x="1330" y="10693"/>
                  <a:pt x="1679" y="8919"/>
                </a:cubicBezTo>
                <a:cubicBezTo>
                  <a:pt x="2375" y="5531"/>
                  <a:pt x="4465" y="3662"/>
                  <a:pt x="7696" y="2617"/>
                </a:cubicBezTo>
                <a:cubicBezTo>
                  <a:pt x="9121" y="2174"/>
                  <a:pt x="10578" y="1825"/>
                  <a:pt x="12066" y="1572"/>
                </a:cubicBezTo>
                <a:cubicBezTo>
                  <a:pt x="12921" y="1414"/>
                  <a:pt x="13808" y="1287"/>
                  <a:pt x="14695" y="1255"/>
                </a:cubicBezTo>
                <a:cubicBezTo>
                  <a:pt x="15011" y="1255"/>
                  <a:pt x="15580" y="1201"/>
                  <a:pt x="16091" y="1201"/>
                </a:cubicBezTo>
                <a:cubicBezTo>
                  <a:pt x="16441" y="1201"/>
                  <a:pt x="16764" y="1226"/>
                  <a:pt x="16961" y="1312"/>
                </a:cubicBezTo>
                <a:lnTo>
                  <a:pt x="16961" y="1312"/>
                </a:lnTo>
                <a:cubicBezTo>
                  <a:pt x="16961" y="1316"/>
                  <a:pt x="16965" y="1319"/>
                  <a:pt x="16975" y="1319"/>
                </a:cubicBezTo>
                <a:cubicBezTo>
                  <a:pt x="16975" y="1350"/>
                  <a:pt x="17006" y="1382"/>
                  <a:pt x="17038" y="1414"/>
                </a:cubicBezTo>
                <a:cubicBezTo>
                  <a:pt x="17038" y="1436"/>
                  <a:pt x="17054" y="1459"/>
                  <a:pt x="17074" y="1459"/>
                </a:cubicBezTo>
                <a:cubicBezTo>
                  <a:pt x="17083" y="1459"/>
                  <a:pt x="17092" y="1455"/>
                  <a:pt x="17101" y="1445"/>
                </a:cubicBezTo>
                <a:cubicBezTo>
                  <a:pt x="17165" y="1414"/>
                  <a:pt x="17196" y="1414"/>
                  <a:pt x="17228" y="1382"/>
                </a:cubicBezTo>
                <a:cubicBezTo>
                  <a:pt x="17291" y="1350"/>
                  <a:pt x="17291" y="1287"/>
                  <a:pt x="17291" y="1255"/>
                </a:cubicBezTo>
                <a:cubicBezTo>
                  <a:pt x="17054" y="685"/>
                  <a:pt x="16229" y="614"/>
                  <a:pt x="15550" y="614"/>
                </a:cubicBezTo>
                <a:cubicBezTo>
                  <a:pt x="15324" y="614"/>
                  <a:pt x="15114" y="622"/>
                  <a:pt x="14948" y="622"/>
                </a:cubicBezTo>
                <a:cubicBezTo>
                  <a:pt x="14873" y="621"/>
                  <a:pt x="14798" y="620"/>
                  <a:pt x="14722" y="620"/>
                </a:cubicBezTo>
                <a:cubicBezTo>
                  <a:pt x="13027" y="620"/>
                  <a:pt x="11359" y="956"/>
                  <a:pt x="9691" y="1350"/>
                </a:cubicBezTo>
                <a:cubicBezTo>
                  <a:pt x="7126" y="1952"/>
                  <a:pt x="4307" y="2744"/>
                  <a:pt x="2565" y="4897"/>
                </a:cubicBezTo>
                <a:cubicBezTo>
                  <a:pt x="887" y="7051"/>
                  <a:pt x="0" y="11073"/>
                  <a:pt x="1045" y="13638"/>
                </a:cubicBezTo>
                <a:cubicBezTo>
                  <a:pt x="2122" y="16171"/>
                  <a:pt x="4972" y="18040"/>
                  <a:pt x="7189" y="19560"/>
                </a:cubicBezTo>
                <a:cubicBezTo>
                  <a:pt x="9944" y="21428"/>
                  <a:pt x="13016" y="22125"/>
                  <a:pt x="16341" y="22157"/>
                </a:cubicBezTo>
                <a:cubicBezTo>
                  <a:pt x="16521" y="22159"/>
                  <a:pt x="16702" y="22159"/>
                  <a:pt x="16884" y="22159"/>
                </a:cubicBezTo>
                <a:cubicBezTo>
                  <a:pt x="20084" y="22159"/>
                  <a:pt x="23482" y="21886"/>
                  <a:pt x="26539" y="21017"/>
                </a:cubicBezTo>
                <a:cubicBezTo>
                  <a:pt x="32239" y="19370"/>
                  <a:pt x="36610" y="14081"/>
                  <a:pt x="33538" y="8191"/>
                </a:cubicBezTo>
                <a:cubicBezTo>
                  <a:pt x="30834" y="3094"/>
                  <a:pt x="25152" y="1"/>
                  <a:pt x="19473" y="1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9"/>
          <p:cNvSpPr/>
          <p:nvPr/>
        </p:nvSpPr>
        <p:spPr>
          <a:xfrm>
            <a:off x="3985796" y="4025181"/>
            <a:ext cx="1372999" cy="763607"/>
          </a:xfrm>
          <a:custGeom>
            <a:avLst/>
            <a:gdLst/>
            <a:ahLst/>
            <a:cxnLst/>
            <a:rect l="l" t="t" r="r" b="b"/>
            <a:pathLst>
              <a:path w="42121" h="23426" extrusionOk="0">
                <a:moveTo>
                  <a:pt x="22754" y="0"/>
                </a:moveTo>
                <a:cubicBezTo>
                  <a:pt x="21954" y="0"/>
                  <a:pt x="21147" y="37"/>
                  <a:pt x="20332" y="110"/>
                </a:cubicBezTo>
                <a:cubicBezTo>
                  <a:pt x="20047" y="141"/>
                  <a:pt x="20047" y="553"/>
                  <a:pt x="20332" y="553"/>
                </a:cubicBezTo>
                <a:cubicBezTo>
                  <a:pt x="20811" y="524"/>
                  <a:pt x="21294" y="510"/>
                  <a:pt x="21780" y="510"/>
                </a:cubicBezTo>
                <a:cubicBezTo>
                  <a:pt x="24507" y="510"/>
                  <a:pt x="27316" y="960"/>
                  <a:pt x="29896" y="1820"/>
                </a:cubicBezTo>
                <a:cubicBezTo>
                  <a:pt x="32937" y="2802"/>
                  <a:pt x="36198" y="4385"/>
                  <a:pt x="38004" y="7172"/>
                </a:cubicBezTo>
                <a:cubicBezTo>
                  <a:pt x="42121" y="13474"/>
                  <a:pt x="34805" y="18699"/>
                  <a:pt x="29611" y="20758"/>
                </a:cubicBezTo>
                <a:cubicBezTo>
                  <a:pt x="26395" y="22018"/>
                  <a:pt x="22944" y="22641"/>
                  <a:pt x="19498" y="22641"/>
                </a:cubicBezTo>
                <a:cubicBezTo>
                  <a:pt x="17141" y="22641"/>
                  <a:pt x="14786" y="22350"/>
                  <a:pt x="12510" y="21771"/>
                </a:cubicBezTo>
                <a:cubicBezTo>
                  <a:pt x="9628" y="21043"/>
                  <a:pt x="6461" y="19934"/>
                  <a:pt x="4213" y="17939"/>
                </a:cubicBezTo>
                <a:cubicBezTo>
                  <a:pt x="1616" y="15659"/>
                  <a:pt x="96" y="11827"/>
                  <a:pt x="2218" y="8755"/>
                </a:cubicBezTo>
                <a:cubicBezTo>
                  <a:pt x="4118" y="5937"/>
                  <a:pt x="7475" y="3910"/>
                  <a:pt x="10578" y="2707"/>
                </a:cubicBezTo>
                <a:cubicBezTo>
                  <a:pt x="13394" y="1591"/>
                  <a:pt x="16333" y="1163"/>
                  <a:pt x="19308" y="1163"/>
                </a:cubicBezTo>
                <a:cubicBezTo>
                  <a:pt x="19712" y="1163"/>
                  <a:pt x="20117" y="1171"/>
                  <a:pt x="20522" y="1186"/>
                </a:cubicBezTo>
                <a:cubicBezTo>
                  <a:pt x="20871" y="1186"/>
                  <a:pt x="20871" y="680"/>
                  <a:pt x="20522" y="648"/>
                </a:cubicBezTo>
                <a:cubicBezTo>
                  <a:pt x="19734" y="544"/>
                  <a:pt x="18928" y="493"/>
                  <a:pt x="18114" y="493"/>
                </a:cubicBezTo>
                <a:cubicBezTo>
                  <a:pt x="12257" y="493"/>
                  <a:pt x="5943" y="3135"/>
                  <a:pt x="2218" y="7584"/>
                </a:cubicBezTo>
                <a:cubicBezTo>
                  <a:pt x="222" y="9959"/>
                  <a:pt x="1" y="12714"/>
                  <a:pt x="1426" y="15501"/>
                </a:cubicBezTo>
                <a:cubicBezTo>
                  <a:pt x="2946" y="18478"/>
                  <a:pt x="5765" y="20156"/>
                  <a:pt x="8773" y="21359"/>
                </a:cubicBezTo>
                <a:cubicBezTo>
                  <a:pt x="12174" y="22730"/>
                  <a:pt x="15860" y="23426"/>
                  <a:pt x="19550" y="23426"/>
                </a:cubicBezTo>
                <a:cubicBezTo>
                  <a:pt x="22595" y="23426"/>
                  <a:pt x="25642" y="22952"/>
                  <a:pt x="28535" y="21993"/>
                </a:cubicBezTo>
                <a:cubicBezTo>
                  <a:pt x="33633" y="20314"/>
                  <a:pt x="41329" y="15976"/>
                  <a:pt x="39840" y="9452"/>
                </a:cubicBezTo>
                <a:cubicBezTo>
                  <a:pt x="39017" y="5810"/>
                  <a:pt x="35818" y="3530"/>
                  <a:pt x="32588" y="2073"/>
                </a:cubicBezTo>
                <a:cubicBezTo>
                  <a:pt x="29410" y="663"/>
                  <a:pt x="26148" y="0"/>
                  <a:pt x="22754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2611372" y="3326510"/>
            <a:ext cx="1126024" cy="718498"/>
          </a:xfrm>
          <a:custGeom>
            <a:avLst/>
            <a:gdLst/>
            <a:ahLst/>
            <a:cxnLst/>
            <a:rect l="l" t="t" r="r" b="b"/>
            <a:pathLst>
              <a:path w="37086" h="23664" extrusionOk="0">
                <a:moveTo>
                  <a:pt x="20106" y="719"/>
                </a:moveTo>
                <a:cubicBezTo>
                  <a:pt x="25169" y="719"/>
                  <a:pt x="30845" y="2499"/>
                  <a:pt x="33950" y="6463"/>
                </a:cubicBezTo>
                <a:cubicBezTo>
                  <a:pt x="35660" y="8680"/>
                  <a:pt x="36547" y="11562"/>
                  <a:pt x="35660" y="14285"/>
                </a:cubicBezTo>
                <a:cubicBezTo>
                  <a:pt x="34805" y="17009"/>
                  <a:pt x="32493" y="18972"/>
                  <a:pt x="29991" y="20175"/>
                </a:cubicBezTo>
                <a:cubicBezTo>
                  <a:pt x="26391" y="21945"/>
                  <a:pt x="22502" y="22814"/>
                  <a:pt x="18578" y="22814"/>
                </a:cubicBezTo>
                <a:cubicBezTo>
                  <a:pt x="16394" y="22814"/>
                  <a:pt x="14198" y="22545"/>
                  <a:pt x="12035" y="22012"/>
                </a:cubicBezTo>
                <a:cubicBezTo>
                  <a:pt x="9217" y="21316"/>
                  <a:pt x="6335" y="20429"/>
                  <a:pt x="4435" y="18085"/>
                </a:cubicBezTo>
                <a:cubicBezTo>
                  <a:pt x="2566" y="15805"/>
                  <a:pt x="1964" y="12670"/>
                  <a:pt x="2883" y="9883"/>
                </a:cubicBezTo>
                <a:cubicBezTo>
                  <a:pt x="3928" y="6748"/>
                  <a:pt x="6525" y="4784"/>
                  <a:pt x="9407" y="3423"/>
                </a:cubicBezTo>
                <a:cubicBezTo>
                  <a:pt x="12605" y="1871"/>
                  <a:pt x="15962" y="857"/>
                  <a:pt x="19509" y="857"/>
                </a:cubicBezTo>
                <a:cubicBezTo>
                  <a:pt x="19617" y="857"/>
                  <a:pt x="19685" y="798"/>
                  <a:pt x="19711" y="722"/>
                </a:cubicBezTo>
                <a:lnTo>
                  <a:pt x="19711" y="722"/>
                </a:lnTo>
                <a:cubicBezTo>
                  <a:pt x="19842" y="720"/>
                  <a:pt x="19974" y="719"/>
                  <a:pt x="20106" y="719"/>
                </a:cubicBezTo>
                <a:close/>
                <a:moveTo>
                  <a:pt x="20976" y="1"/>
                </a:moveTo>
                <a:cubicBezTo>
                  <a:pt x="19922" y="1"/>
                  <a:pt x="18895" y="95"/>
                  <a:pt x="17926" y="287"/>
                </a:cubicBezTo>
                <a:cubicBezTo>
                  <a:pt x="17881" y="296"/>
                  <a:pt x="17843" y="314"/>
                  <a:pt x="17813" y="338"/>
                </a:cubicBezTo>
                <a:lnTo>
                  <a:pt x="17813" y="338"/>
                </a:lnTo>
                <a:cubicBezTo>
                  <a:pt x="15070" y="398"/>
                  <a:pt x="12378" y="1306"/>
                  <a:pt x="9882" y="2409"/>
                </a:cubicBezTo>
                <a:cubicBezTo>
                  <a:pt x="7158" y="3613"/>
                  <a:pt x="4466" y="5228"/>
                  <a:pt x="2978" y="7888"/>
                </a:cubicBezTo>
                <a:cubicBezTo>
                  <a:pt x="1" y="13145"/>
                  <a:pt x="2661" y="19479"/>
                  <a:pt x="8108" y="21664"/>
                </a:cubicBezTo>
                <a:cubicBezTo>
                  <a:pt x="11463" y="23006"/>
                  <a:pt x="14917" y="23663"/>
                  <a:pt x="18374" y="23663"/>
                </a:cubicBezTo>
                <a:cubicBezTo>
                  <a:pt x="21932" y="23663"/>
                  <a:pt x="25492" y="22966"/>
                  <a:pt x="28946" y="21601"/>
                </a:cubicBezTo>
                <a:cubicBezTo>
                  <a:pt x="31702" y="20492"/>
                  <a:pt x="34393" y="18750"/>
                  <a:pt x="35819" y="16059"/>
                </a:cubicBezTo>
                <a:cubicBezTo>
                  <a:pt x="37085" y="13652"/>
                  <a:pt x="36959" y="10801"/>
                  <a:pt x="35914" y="8363"/>
                </a:cubicBezTo>
                <a:cubicBezTo>
                  <a:pt x="33630" y="2962"/>
                  <a:pt x="26878" y="1"/>
                  <a:pt x="20976" y="1"/>
                </a:cubicBezTo>
                <a:close/>
              </a:path>
            </a:pathLst>
          </a:cu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9"/>
          <p:cNvSpPr/>
          <p:nvPr/>
        </p:nvSpPr>
        <p:spPr>
          <a:xfrm>
            <a:off x="4002764" y="2442901"/>
            <a:ext cx="1270215" cy="1085125"/>
          </a:xfrm>
          <a:custGeom>
            <a:avLst/>
            <a:gdLst/>
            <a:ahLst/>
            <a:cxnLst/>
            <a:rect l="l" t="t" r="r" b="b"/>
            <a:pathLst>
              <a:path w="41835" h="35739" extrusionOk="0">
                <a:moveTo>
                  <a:pt x="18753" y="675"/>
                </a:moveTo>
                <a:cubicBezTo>
                  <a:pt x="18761" y="787"/>
                  <a:pt x="18841" y="887"/>
                  <a:pt x="19001" y="887"/>
                </a:cubicBezTo>
                <a:cubicBezTo>
                  <a:pt x="19825" y="871"/>
                  <a:pt x="20654" y="856"/>
                  <a:pt x="21482" y="856"/>
                </a:cubicBezTo>
                <a:cubicBezTo>
                  <a:pt x="26960" y="856"/>
                  <a:pt x="32400" y="1489"/>
                  <a:pt x="35976" y="6303"/>
                </a:cubicBezTo>
                <a:cubicBezTo>
                  <a:pt x="40505" y="12383"/>
                  <a:pt x="40821" y="21916"/>
                  <a:pt x="36419" y="28123"/>
                </a:cubicBezTo>
                <a:cubicBezTo>
                  <a:pt x="32933" y="33088"/>
                  <a:pt x="27170" y="34901"/>
                  <a:pt x="21350" y="34901"/>
                </a:cubicBezTo>
                <a:cubicBezTo>
                  <a:pt x="18818" y="34901"/>
                  <a:pt x="16274" y="34557"/>
                  <a:pt x="13903" y="33981"/>
                </a:cubicBezTo>
                <a:cubicBezTo>
                  <a:pt x="9976" y="33031"/>
                  <a:pt x="6429" y="30878"/>
                  <a:pt x="4244" y="27394"/>
                </a:cubicBezTo>
                <a:cubicBezTo>
                  <a:pt x="1964" y="23752"/>
                  <a:pt x="1647" y="19319"/>
                  <a:pt x="2154" y="15138"/>
                </a:cubicBezTo>
                <a:cubicBezTo>
                  <a:pt x="2692" y="10546"/>
                  <a:pt x="4275" y="5448"/>
                  <a:pt x="8487" y="2978"/>
                </a:cubicBezTo>
                <a:cubicBezTo>
                  <a:pt x="11575" y="1179"/>
                  <a:pt x="15254" y="1041"/>
                  <a:pt x="18753" y="675"/>
                </a:cubicBezTo>
                <a:close/>
                <a:moveTo>
                  <a:pt x="20585" y="1"/>
                </a:moveTo>
                <a:cubicBezTo>
                  <a:pt x="16658" y="96"/>
                  <a:pt x="12288" y="222"/>
                  <a:pt x="8709" y="2027"/>
                </a:cubicBezTo>
                <a:cubicBezTo>
                  <a:pt x="4972" y="3928"/>
                  <a:pt x="2977" y="7696"/>
                  <a:pt x="1995" y="11623"/>
                </a:cubicBezTo>
                <a:cubicBezTo>
                  <a:pt x="0" y="19825"/>
                  <a:pt x="1552" y="29389"/>
                  <a:pt x="9849" y="33411"/>
                </a:cubicBezTo>
                <a:cubicBezTo>
                  <a:pt x="13345" y="35105"/>
                  <a:pt x="17524" y="35738"/>
                  <a:pt x="21472" y="35738"/>
                </a:cubicBezTo>
                <a:cubicBezTo>
                  <a:pt x="22102" y="35738"/>
                  <a:pt x="22726" y="35722"/>
                  <a:pt x="23340" y="35692"/>
                </a:cubicBezTo>
                <a:cubicBezTo>
                  <a:pt x="27520" y="35501"/>
                  <a:pt x="31574" y="34171"/>
                  <a:pt x="34741" y="31353"/>
                </a:cubicBezTo>
                <a:cubicBezTo>
                  <a:pt x="40853" y="25906"/>
                  <a:pt x="41835" y="16183"/>
                  <a:pt x="38510" y="8963"/>
                </a:cubicBezTo>
                <a:cubicBezTo>
                  <a:pt x="36863" y="5384"/>
                  <a:pt x="34044" y="2503"/>
                  <a:pt x="30307" y="1172"/>
                </a:cubicBezTo>
                <a:cubicBezTo>
                  <a:pt x="28112" y="376"/>
                  <a:pt x="25761" y="80"/>
                  <a:pt x="23409" y="80"/>
                </a:cubicBezTo>
                <a:cubicBezTo>
                  <a:pt x="22529" y="80"/>
                  <a:pt x="21649" y="121"/>
                  <a:pt x="20776" y="193"/>
                </a:cubicBezTo>
                <a:lnTo>
                  <a:pt x="20776" y="193"/>
                </a:lnTo>
                <a:cubicBezTo>
                  <a:pt x="20759" y="93"/>
                  <a:pt x="20690" y="1"/>
                  <a:pt x="205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9"/>
          <p:cNvSpPr/>
          <p:nvPr/>
        </p:nvSpPr>
        <p:spPr>
          <a:xfrm>
            <a:off x="3261403" y="1478223"/>
            <a:ext cx="567445" cy="390492"/>
          </a:xfrm>
          <a:custGeom>
            <a:avLst/>
            <a:gdLst/>
            <a:ahLst/>
            <a:cxnLst/>
            <a:rect l="l" t="t" r="r" b="b"/>
            <a:pathLst>
              <a:path w="18689" h="12861" extrusionOk="0">
                <a:moveTo>
                  <a:pt x="18170" y="1"/>
                </a:moveTo>
                <a:cubicBezTo>
                  <a:pt x="18142" y="1"/>
                  <a:pt x="18114" y="3"/>
                  <a:pt x="18083" y="9"/>
                </a:cubicBezTo>
                <a:cubicBezTo>
                  <a:pt x="14315" y="832"/>
                  <a:pt x="10704" y="2479"/>
                  <a:pt x="7537" y="4696"/>
                </a:cubicBezTo>
                <a:cubicBezTo>
                  <a:pt x="5986" y="5741"/>
                  <a:pt x="4561" y="6944"/>
                  <a:pt x="3262" y="8306"/>
                </a:cubicBezTo>
                <a:cubicBezTo>
                  <a:pt x="2122" y="9478"/>
                  <a:pt x="412" y="11093"/>
                  <a:pt x="0" y="12740"/>
                </a:cubicBezTo>
                <a:cubicBezTo>
                  <a:pt x="0" y="12808"/>
                  <a:pt x="50" y="12860"/>
                  <a:pt x="101" y="12860"/>
                </a:cubicBezTo>
                <a:cubicBezTo>
                  <a:pt x="121" y="12860"/>
                  <a:pt x="141" y="12852"/>
                  <a:pt x="159" y="12835"/>
                </a:cubicBezTo>
                <a:cubicBezTo>
                  <a:pt x="1489" y="11916"/>
                  <a:pt x="2439" y="10238"/>
                  <a:pt x="3579" y="9098"/>
                </a:cubicBezTo>
                <a:cubicBezTo>
                  <a:pt x="4877" y="7768"/>
                  <a:pt x="6302" y="6564"/>
                  <a:pt x="7822" y="5487"/>
                </a:cubicBezTo>
                <a:cubicBezTo>
                  <a:pt x="10989" y="3271"/>
                  <a:pt x="14473" y="1782"/>
                  <a:pt x="18210" y="832"/>
                </a:cubicBezTo>
                <a:cubicBezTo>
                  <a:pt x="18688" y="713"/>
                  <a:pt x="18630" y="1"/>
                  <a:pt x="181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3817158" y="1416770"/>
            <a:ext cx="106785" cy="134354"/>
          </a:xfrm>
          <a:custGeom>
            <a:avLst/>
            <a:gdLst/>
            <a:ahLst/>
            <a:cxnLst/>
            <a:rect l="l" t="t" r="r" b="b"/>
            <a:pathLst>
              <a:path w="3517" h="4425" extrusionOk="0">
                <a:moveTo>
                  <a:pt x="302" y="0"/>
                </a:moveTo>
                <a:cubicBezTo>
                  <a:pt x="85" y="0"/>
                  <a:pt x="1" y="296"/>
                  <a:pt x="159" y="481"/>
                </a:cubicBezTo>
                <a:cubicBezTo>
                  <a:pt x="793" y="1083"/>
                  <a:pt x="2376" y="1178"/>
                  <a:pt x="2471" y="2159"/>
                </a:cubicBezTo>
                <a:cubicBezTo>
                  <a:pt x="2566" y="2920"/>
                  <a:pt x="1774" y="3458"/>
                  <a:pt x="1996" y="4250"/>
                </a:cubicBezTo>
                <a:cubicBezTo>
                  <a:pt x="2030" y="4370"/>
                  <a:pt x="2130" y="4425"/>
                  <a:pt x="2234" y="4425"/>
                </a:cubicBezTo>
                <a:cubicBezTo>
                  <a:pt x="2322" y="4425"/>
                  <a:pt x="2413" y="4385"/>
                  <a:pt x="2471" y="4313"/>
                </a:cubicBezTo>
                <a:cubicBezTo>
                  <a:pt x="2978" y="3711"/>
                  <a:pt x="3516" y="2444"/>
                  <a:pt x="3168" y="1653"/>
                </a:cubicBezTo>
                <a:cubicBezTo>
                  <a:pt x="2693" y="608"/>
                  <a:pt x="1331" y="418"/>
                  <a:pt x="444" y="38"/>
                </a:cubicBezTo>
                <a:cubicBezTo>
                  <a:pt x="392" y="12"/>
                  <a:pt x="344" y="0"/>
                  <a:pt x="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9"/>
          <p:cNvSpPr/>
          <p:nvPr/>
        </p:nvSpPr>
        <p:spPr>
          <a:xfrm>
            <a:off x="5220422" y="1436080"/>
            <a:ext cx="518258" cy="295609"/>
          </a:xfrm>
          <a:custGeom>
            <a:avLst/>
            <a:gdLst/>
            <a:ahLst/>
            <a:cxnLst/>
            <a:rect l="l" t="t" r="r" b="b"/>
            <a:pathLst>
              <a:path w="17069" h="9736" extrusionOk="0">
                <a:moveTo>
                  <a:pt x="242" y="1"/>
                </a:moveTo>
                <a:cubicBezTo>
                  <a:pt x="74" y="1"/>
                  <a:pt x="0" y="229"/>
                  <a:pt x="179" y="288"/>
                </a:cubicBezTo>
                <a:cubicBezTo>
                  <a:pt x="3219" y="1175"/>
                  <a:pt x="6196" y="2284"/>
                  <a:pt x="8983" y="3772"/>
                </a:cubicBezTo>
                <a:cubicBezTo>
                  <a:pt x="10282" y="4469"/>
                  <a:pt x="11517" y="5229"/>
                  <a:pt x="12720" y="6084"/>
                </a:cubicBezTo>
                <a:cubicBezTo>
                  <a:pt x="13987" y="7002"/>
                  <a:pt x="15824" y="8111"/>
                  <a:pt x="16489" y="9567"/>
                </a:cubicBezTo>
                <a:cubicBezTo>
                  <a:pt x="16543" y="9686"/>
                  <a:pt x="16630" y="9735"/>
                  <a:pt x="16719" y="9735"/>
                </a:cubicBezTo>
                <a:cubicBezTo>
                  <a:pt x="16891" y="9735"/>
                  <a:pt x="17069" y="9554"/>
                  <a:pt x="17027" y="9346"/>
                </a:cubicBezTo>
                <a:cubicBezTo>
                  <a:pt x="16774" y="8079"/>
                  <a:pt x="15412" y="7256"/>
                  <a:pt x="14430" y="6495"/>
                </a:cubicBezTo>
                <a:cubicBezTo>
                  <a:pt x="13037" y="5419"/>
                  <a:pt x="11517" y="4405"/>
                  <a:pt x="9965" y="3550"/>
                </a:cubicBezTo>
                <a:cubicBezTo>
                  <a:pt x="6925" y="1840"/>
                  <a:pt x="3694" y="605"/>
                  <a:pt x="274" y="3"/>
                </a:cubicBezTo>
                <a:cubicBezTo>
                  <a:pt x="263" y="1"/>
                  <a:pt x="252" y="1"/>
                  <a:pt x="2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9"/>
          <p:cNvSpPr/>
          <p:nvPr/>
        </p:nvSpPr>
        <p:spPr>
          <a:xfrm>
            <a:off x="5669119" y="1684445"/>
            <a:ext cx="140427" cy="95460"/>
          </a:xfrm>
          <a:custGeom>
            <a:avLst/>
            <a:gdLst/>
            <a:ahLst/>
            <a:cxnLst/>
            <a:rect l="l" t="t" r="r" b="b"/>
            <a:pathLst>
              <a:path w="4625" h="3144" extrusionOk="0">
                <a:moveTo>
                  <a:pt x="4286" y="1"/>
                </a:moveTo>
                <a:cubicBezTo>
                  <a:pt x="4251" y="1"/>
                  <a:pt x="4215" y="9"/>
                  <a:pt x="4181" y="26"/>
                </a:cubicBezTo>
                <a:cubicBezTo>
                  <a:pt x="3484" y="532"/>
                  <a:pt x="3579" y="2116"/>
                  <a:pt x="2724" y="2337"/>
                </a:cubicBezTo>
                <a:cubicBezTo>
                  <a:pt x="2658" y="2354"/>
                  <a:pt x="2583" y="2361"/>
                  <a:pt x="2502" y="2361"/>
                </a:cubicBezTo>
                <a:cubicBezTo>
                  <a:pt x="2120" y="2361"/>
                  <a:pt x="1607" y="2205"/>
                  <a:pt x="1267" y="2179"/>
                </a:cubicBezTo>
                <a:cubicBezTo>
                  <a:pt x="1043" y="2149"/>
                  <a:pt x="855" y="2119"/>
                  <a:pt x="675" y="2119"/>
                </a:cubicBezTo>
                <a:cubicBezTo>
                  <a:pt x="473" y="2119"/>
                  <a:pt x="281" y="2157"/>
                  <a:pt x="64" y="2274"/>
                </a:cubicBezTo>
                <a:cubicBezTo>
                  <a:pt x="1" y="2306"/>
                  <a:pt x="1" y="2432"/>
                  <a:pt x="64" y="2464"/>
                </a:cubicBezTo>
                <a:cubicBezTo>
                  <a:pt x="476" y="2876"/>
                  <a:pt x="1077" y="2876"/>
                  <a:pt x="1679" y="2939"/>
                </a:cubicBezTo>
                <a:cubicBezTo>
                  <a:pt x="2004" y="3004"/>
                  <a:pt x="2463" y="3144"/>
                  <a:pt x="2873" y="3144"/>
                </a:cubicBezTo>
                <a:cubicBezTo>
                  <a:pt x="3061" y="3144"/>
                  <a:pt x="3239" y="3114"/>
                  <a:pt x="3389" y="3034"/>
                </a:cubicBezTo>
                <a:cubicBezTo>
                  <a:pt x="3769" y="2812"/>
                  <a:pt x="3896" y="2337"/>
                  <a:pt x="4023" y="1957"/>
                </a:cubicBezTo>
                <a:cubicBezTo>
                  <a:pt x="4276" y="1356"/>
                  <a:pt x="4624" y="786"/>
                  <a:pt x="4498" y="152"/>
                </a:cubicBezTo>
                <a:cubicBezTo>
                  <a:pt x="4474" y="60"/>
                  <a:pt x="4383" y="1"/>
                  <a:pt x="4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9"/>
          <p:cNvSpPr/>
          <p:nvPr/>
        </p:nvSpPr>
        <p:spPr>
          <a:xfrm>
            <a:off x="6074215" y="2646603"/>
            <a:ext cx="97828" cy="510272"/>
          </a:xfrm>
          <a:custGeom>
            <a:avLst/>
            <a:gdLst/>
            <a:ahLst/>
            <a:cxnLst/>
            <a:rect l="l" t="t" r="r" b="b"/>
            <a:pathLst>
              <a:path w="3222" h="16806" extrusionOk="0">
                <a:moveTo>
                  <a:pt x="2047" y="0"/>
                </a:moveTo>
                <a:cubicBezTo>
                  <a:pt x="1887" y="0"/>
                  <a:pt x="1726" y="142"/>
                  <a:pt x="1765" y="354"/>
                </a:cubicBezTo>
                <a:cubicBezTo>
                  <a:pt x="2145" y="3109"/>
                  <a:pt x="2430" y="5769"/>
                  <a:pt x="2113" y="8588"/>
                </a:cubicBezTo>
                <a:cubicBezTo>
                  <a:pt x="1955" y="9981"/>
                  <a:pt x="1670" y="11343"/>
                  <a:pt x="1290" y="12705"/>
                </a:cubicBezTo>
                <a:cubicBezTo>
                  <a:pt x="910" y="13971"/>
                  <a:pt x="213" y="15238"/>
                  <a:pt x="23" y="16537"/>
                </a:cubicBezTo>
                <a:cubicBezTo>
                  <a:pt x="0" y="16671"/>
                  <a:pt x="105" y="16805"/>
                  <a:pt x="224" y="16805"/>
                </a:cubicBezTo>
                <a:cubicBezTo>
                  <a:pt x="273" y="16805"/>
                  <a:pt x="325" y="16782"/>
                  <a:pt x="371" y="16727"/>
                </a:cubicBezTo>
                <a:cubicBezTo>
                  <a:pt x="2050" y="14890"/>
                  <a:pt x="2525" y="11470"/>
                  <a:pt x="2841" y="9094"/>
                </a:cubicBezTo>
                <a:cubicBezTo>
                  <a:pt x="3221" y="6181"/>
                  <a:pt x="3158" y="3014"/>
                  <a:pt x="2303" y="195"/>
                </a:cubicBezTo>
                <a:cubicBezTo>
                  <a:pt x="2253" y="59"/>
                  <a:pt x="2150" y="0"/>
                  <a:pt x="20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9"/>
          <p:cNvSpPr/>
          <p:nvPr/>
        </p:nvSpPr>
        <p:spPr>
          <a:xfrm>
            <a:off x="6006628" y="3121108"/>
            <a:ext cx="168421" cy="108880"/>
          </a:xfrm>
          <a:custGeom>
            <a:avLst/>
            <a:gdLst/>
            <a:ahLst/>
            <a:cxnLst/>
            <a:rect l="l" t="t" r="r" b="b"/>
            <a:pathLst>
              <a:path w="5547" h="3586" extrusionOk="0">
                <a:moveTo>
                  <a:pt x="229" y="0"/>
                </a:moveTo>
                <a:cubicBezTo>
                  <a:pt x="115" y="0"/>
                  <a:pt x="0" y="73"/>
                  <a:pt x="0" y="212"/>
                </a:cubicBezTo>
                <a:cubicBezTo>
                  <a:pt x="64" y="1320"/>
                  <a:pt x="380" y="2334"/>
                  <a:pt x="792" y="3347"/>
                </a:cubicBezTo>
                <a:cubicBezTo>
                  <a:pt x="844" y="3477"/>
                  <a:pt x="960" y="3585"/>
                  <a:pt x="1105" y="3585"/>
                </a:cubicBezTo>
                <a:cubicBezTo>
                  <a:pt x="1136" y="3585"/>
                  <a:pt x="1170" y="3580"/>
                  <a:pt x="1204" y="3569"/>
                </a:cubicBezTo>
                <a:cubicBezTo>
                  <a:pt x="2534" y="3157"/>
                  <a:pt x="4086" y="2777"/>
                  <a:pt x="5289" y="2017"/>
                </a:cubicBezTo>
                <a:cubicBezTo>
                  <a:pt x="5547" y="1874"/>
                  <a:pt x="5416" y="1497"/>
                  <a:pt x="5154" y="1497"/>
                </a:cubicBezTo>
                <a:cubicBezTo>
                  <a:pt x="5127" y="1497"/>
                  <a:pt x="5098" y="1501"/>
                  <a:pt x="5067" y="1510"/>
                </a:cubicBezTo>
                <a:cubicBezTo>
                  <a:pt x="3795" y="1806"/>
                  <a:pt x="2522" y="2434"/>
                  <a:pt x="1275" y="2877"/>
                </a:cubicBezTo>
                <a:lnTo>
                  <a:pt x="1275" y="2877"/>
                </a:lnTo>
                <a:cubicBezTo>
                  <a:pt x="875" y="2000"/>
                  <a:pt x="646" y="1074"/>
                  <a:pt x="444" y="149"/>
                </a:cubicBezTo>
                <a:cubicBezTo>
                  <a:pt x="415" y="49"/>
                  <a:pt x="323" y="0"/>
                  <a:pt x="2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5341507" y="4023876"/>
            <a:ext cx="460933" cy="309485"/>
          </a:xfrm>
          <a:custGeom>
            <a:avLst/>
            <a:gdLst/>
            <a:ahLst/>
            <a:cxnLst/>
            <a:rect l="l" t="t" r="r" b="b"/>
            <a:pathLst>
              <a:path w="15181" h="10193" extrusionOk="0">
                <a:moveTo>
                  <a:pt x="14993" y="0"/>
                </a:moveTo>
                <a:cubicBezTo>
                  <a:pt x="14966" y="0"/>
                  <a:pt x="14937" y="8"/>
                  <a:pt x="14908" y="26"/>
                </a:cubicBezTo>
                <a:cubicBezTo>
                  <a:pt x="13831" y="849"/>
                  <a:pt x="13039" y="1989"/>
                  <a:pt x="12152" y="2971"/>
                </a:cubicBezTo>
                <a:cubicBezTo>
                  <a:pt x="11044" y="4143"/>
                  <a:pt x="9872" y="5283"/>
                  <a:pt x="8574" y="6201"/>
                </a:cubicBezTo>
                <a:cubicBezTo>
                  <a:pt x="6009" y="8007"/>
                  <a:pt x="3285" y="8767"/>
                  <a:pt x="340" y="9590"/>
                </a:cubicBezTo>
                <a:cubicBezTo>
                  <a:pt x="1" y="9652"/>
                  <a:pt x="52" y="10193"/>
                  <a:pt x="375" y="10193"/>
                </a:cubicBezTo>
                <a:cubicBezTo>
                  <a:pt x="384" y="10193"/>
                  <a:pt x="394" y="10193"/>
                  <a:pt x="403" y="10192"/>
                </a:cubicBezTo>
                <a:cubicBezTo>
                  <a:pt x="3317" y="10033"/>
                  <a:pt x="6357" y="8640"/>
                  <a:pt x="8732" y="6993"/>
                </a:cubicBezTo>
                <a:cubicBezTo>
                  <a:pt x="9967" y="6138"/>
                  <a:pt x="11107" y="5125"/>
                  <a:pt x="12152" y="4048"/>
                </a:cubicBezTo>
                <a:cubicBezTo>
                  <a:pt x="13229" y="2908"/>
                  <a:pt x="14464" y="1673"/>
                  <a:pt x="15129" y="248"/>
                </a:cubicBezTo>
                <a:cubicBezTo>
                  <a:pt x="15181" y="145"/>
                  <a:pt x="15107" y="0"/>
                  <a:pt x="149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5292198" y="4255967"/>
            <a:ext cx="91148" cy="145710"/>
          </a:xfrm>
          <a:custGeom>
            <a:avLst/>
            <a:gdLst/>
            <a:ahLst/>
            <a:cxnLst/>
            <a:rect l="l" t="t" r="r" b="b"/>
            <a:pathLst>
              <a:path w="3002" h="4799" extrusionOk="0">
                <a:moveTo>
                  <a:pt x="2337" y="0"/>
                </a:moveTo>
                <a:cubicBezTo>
                  <a:pt x="2298" y="0"/>
                  <a:pt x="2257" y="14"/>
                  <a:pt x="2217" y="46"/>
                </a:cubicBezTo>
                <a:cubicBezTo>
                  <a:pt x="1647" y="584"/>
                  <a:pt x="1204" y="1249"/>
                  <a:pt x="760" y="1851"/>
                </a:cubicBezTo>
                <a:cubicBezTo>
                  <a:pt x="539" y="2168"/>
                  <a:pt x="0" y="2611"/>
                  <a:pt x="32" y="3023"/>
                </a:cubicBezTo>
                <a:cubicBezTo>
                  <a:pt x="64" y="3371"/>
                  <a:pt x="412" y="3498"/>
                  <a:pt x="634" y="3656"/>
                </a:cubicBezTo>
                <a:cubicBezTo>
                  <a:pt x="1267" y="4068"/>
                  <a:pt x="1932" y="4606"/>
                  <a:pt x="2692" y="4796"/>
                </a:cubicBezTo>
                <a:cubicBezTo>
                  <a:pt x="2703" y="4798"/>
                  <a:pt x="2714" y="4799"/>
                  <a:pt x="2724" y="4799"/>
                </a:cubicBezTo>
                <a:cubicBezTo>
                  <a:pt x="2896" y="4799"/>
                  <a:pt x="3001" y="4565"/>
                  <a:pt x="2882" y="4416"/>
                </a:cubicBezTo>
                <a:cubicBezTo>
                  <a:pt x="2565" y="4068"/>
                  <a:pt x="2185" y="3878"/>
                  <a:pt x="1805" y="3624"/>
                </a:cubicBezTo>
                <a:cubicBezTo>
                  <a:pt x="1584" y="3498"/>
                  <a:pt x="729" y="3086"/>
                  <a:pt x="729" y="2959"/>
                </a:cubicBezTo>
                <a:cubicBezTo>
                  <a:pt x="665" y="2769"/>
                  <a:pt x="1425" y="1978"/>
                  <a:pt x="1552" y="1756"/>
                </a:cubicBezTo>
                <a:cubicBezTo>
                  <a:pt x="1900" y="1281"/>
                  <a:pt x="2249" y="806"/>
                  <a:pt x="2470" y="268"/>
                </a:cubicBezTo>
                <a:cubicBezTo>
                  <a:pt x="2542" y="125"/>
                  <a:pt x="2453" y="0"/>
                  <a:pt x="2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9"/>
          <p:cNvSpPr/>
          <p:nvPr/>
        </p:nvSpPr>
        <p:spPr>
          <a:xfrm>
            <a:off x="3515172" y="4142168"/>
            <a:ext cx="458747" cy="230421"/>
          </a:xfrm>
          <a:custGeom>
            <a:avLst/>
            <a:gdLst/>
            <a:ahLst/>
            <a:cxnLst/>
            <a:rect l="l" t="t" r="r" b="b"/>
            <a:pathLst>
              <a:path w="15109" h="7589" extrusionOk="0">
                <a:moveTo>
                  <a:pt x="318" y="0"/>
                </a:moveTo>
                <a:cubicBezTo>
                  <a:pt x="166" y="0"/>
                  <a:pt x="0" y="155"/>
                  <a:pt x="129" y="310"/>
                </a:cubicBezTo>
                <a:cubicBezTo>
                  <a:pt x="826" y="1260"/>
                  <a:pt x="1935" y="1957"/>
                  <a:pt x="2885" y="2622"/>
                </a:cubicBezTo>
                <a:cubicBezTo>
                  <a:pt x="4246" y="3572"/>
                  <a:pt x="5640" y="4427"/>
                  <a:pt x="7097" y="5251"/>
                </a:cubicBezTo>
                <a:cubicBezTo>
                  <a:pt x="8961" y="6263"/>
                  <a:pt x="11364" y="7589"/>
                  <a:pt x="13644" y="7589"/>
                </a:cubicBezTo>
                <a:cubicBezTo>
                  <a:pt x="14075" y="7589"/>
                  <a:pt x="14501" y="7541"/>
                  <a:pt x="14919" y="7436"/>
                </a:cubicBezTo>
                <a:cubicBezTo>
                  <a:pt x="15077" y="7404"/>
                  <a:pt x="15109" y="7119"/>
                  <a:pt x="14919" y="7087"/>
                </a:cubicBezTo>
                <a:cubicBezTo>
                  <a:pt x="13557" y="6834"/>
                  <a:pt x="12227" y="6739"/>
                  <a:pt x="10929" y="6296"/>
                </a:cubicBezTo>
                <a:cubicBezTo>
                  <a:pt x="9535" y="5789"/>
                  <a:pt x="8237" y="5092"/>
                  <a:pt x="6970" y="4364"/>
                </a:cubicBezTo>
                <a:cubicBezTo>
                  <a:pt x="5830" y="3731"/>
                  <a:pt x="4722" y="3034"/>
                  <a:pt x="3645" y="2305"/>
                </a:cubicBezTo>
                <a:cubicBezTo>
                  <a:pt x="2568" y="1577"/>
                  <a:pt x="1586" y="564"/>
                  <a:pt x="415" y="25"/>
                </a:cubicBezTo>
                <a:cubicBezTo>
                  <a:pt x="385" y="8"/>
                  <a:pt x="35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3472938" y="4105946"/>
            <a:ext cx="128646" cy="91816"/>
          </a:xfrm>
          <a:custGeom>
            <a:avLst/>
            <a:gdLst/>
            <a:ahLst/>
            <a:cxnLst/>
            <a:rect l="l" t="t" r="r" b="b"/>
            <a:pathLst>
              <a:path w="4237" h="3024" extrusionOk="0">
                <a:moveTo>
                  <a:pt x="1906" y="1"/>
                </a:moveTo>
                <a:cubicBezTo>
                  <a:pt x="1443" y="1"/>
                  <a:pt x="855" y="54"/>
                  <a:pt x="570" y="268"/>
                </a:cubicBezTo>
                <a:cubicBezTo>
                  <a:pt x="222" y="522"/>
                  <a:pt x="190" y="1282"/>
                  <a:pt x="159" y="1662"/>
                </a:cubicBezTo>
                <a:cubicBezTo>
                  <a:pt x="95" y="2105"/>
                  <a:pt x="0" y="2707"/>
                  <a:pt x="380" y="2992"/>
                </a:cubicBezTo>
                <a:cubicBezTo>
                  <a:pt x="380" y="3023"/>
                  <a:pt x="412" y="3023"/>
                  <a:pt x="412" y="3023"/>
                </a:cubicBezTo>
                <a:cubicBezTo>
                  <a:pt x="665" y="2770"/>
                  <a:pt x="665" y="2422"/>
                  <a:pt x="697" y="2105"/>
                </a:cubicBezTo>
                <a:cubicBezTo>
                  <a:pt x="779" y="1670"/>
                  <a:pt x="884" y="1258"/>
                  <a:pt x="1012" y="850"/>
                </a:cubicBezTo>
                <a:lnTo>
                  <a:pt x="1012" y="850"/>
                </a:lnTo>
                <a:cubicBezTo>
                  <a:pt x="1398" y="752"/>
                  <a:pt x="1784" y="704"/>
                  <a:pt x="2170" y="704"/>
                </a:cubicBezTo>
                <a:cubicBezTo>
                  <a:pt x="2259" y="704"/>
                  <a:pt x="2349" y="706"/>
                  <a:pt x="2439" y="712"/>
                </a:cubicBezTo>
                <a:cubicBezTo>
                  <a:pt x="2946" y="743"/>
                  <a:pt x="3421" y="902"/>
                  <a:pt x="3896" y="902"/>
                </a:cubicBezTo>
                <a:cubicBezTo>
                  <a:pt x="3908" y="903"/>
                  <a:pt x="3920" y="903"/>
                  <a:pt x="3932" y="903"/>
                </a:cubicBezTo>
                <a:cubicBezTo>
                  <a:pt x="4215" y="903"/>
                  <a:pt x="4236" y="547"/>
                  <a:pt x="4054" y="395"/>
                </a:cubicBezTo>
                <a:cubicBezTo>
                  <a:pt x="3579" y="78"/>
                  <a:pt x="2882" y="15"/>
                  <a:pt x="2312" y="15"/>
                </a:cubicBezTo>
                <a:cubicBezTo>
                  <a:pt x="2201" y="7"/>
                  <a:pt x="2061" y="1"/>
                  <a:pt x="19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9"/>
          <p:cNvSpPr/>
          <p:nvPr/>
        </p:nvSpPr>
        <p:spPr>
          <a:xfrm>
            <a:off x="3065231" y="2752446"/>
            <a:ext cx="79034" cy="561008"/>
          </a:xfrm>
          <a:custGeom>
            <a:avLst/>
            <a:gdLst/>
            <a:ahLst/>
            <a:cxnLst/>
            <a:rect l="l" t="t" r="r" b="b"/>
            <a:pathLst>
              <a:path w="2603" h="18477" extrusionOk="0">
                <a:moveTo>
                  <a:pt x="2304" y="0"/>
                </a:moveTo>
                <a:cubicBezTo>
                  <a:pt x="2194" y="0"/>
                  <a:pt x="2080" y="61"/>
                  <a:pt x="2028" y="193"/>
                </a:cubicBezTo>
                <a:cubicBezTo>
                  <a:pt x="919" y="2980"/>
                  <a:pt x="507" y="6147"/>
                  <a:pt x="317" y="9155"/>
                </a:cubicBezTo>
                <a:cubicBezTo>
                  <a:pt x="159" y="12037"/>
                  <a:pt x="1" y="15521"/>
                  <a:pt x="982" y="18244"/>
                </a:cubicBezTo>
                <a:cubicBezTo>
                  <a:pt x="1026" y="18403"/>
                  <a:pt x="1154" y="18476"/>
                  <a:pt x="1281" y="18476"/>
                </a:cubicBezTo>
                <a:cubicBezTo>
                  <a:pt x="1434" y="18476"/>
                  <a:pt x="1584" y="18371"/>
                  <a:pt x="1584" y="18181"/>
                </a:cubicBezTo>
                <a:cubicBezTo>
                  <a:pt x="1584" y="16756"/>
                  <a:pt x="1267" y="15362"/>
                  <a:pt x="1172" y="13937"/>
                </a:cubicBezTo>
                <a:cubicBezTo>
                  <a:pt x="1077" y="12449"/>
                  <a:pt x="1046" y="10929"/>
                  <a:pt x="1109" y="9409"/>
                </a:cubicBezTo>
                <a:cubicBezTo>
                  <a:pt x="1267" y="6305"/>
                  <a:pt x="1964" y="3360"/>
                  <a:pt x="2566" y="320"/>
                </a:cubicBezTo>
                <a:cubicBezTo>
                  <a:pt x="2603" y="117"/>
                  <a:pt x="2457" y="0"/>
                  <a:pt x="23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9"/>
          <p:cNvSpPr/>
          <p:nvPr/>
        </p:nvSpPr>
        <p:spPr>
          <a:xfrm>
            <a:off x="3044068" y="2695942"/>
            <a:ext cx="191405" cy="91088"/>
          </a:xfrm>
          <a:custGeom>
            <a:avLst/>
            <a:gdLst/>
            <a:ahLst/>
            <a:cxnLst/>
            <a:rect l="l" t="t" r="r" b="b"/>
            <a:pathLst>
              <a:path w="6304" h="3000" extrusionOk="0">
                <a:moveTo>
                  <a:pt x="3416" y="1"/>
                </a:moveTo>
                <a:cubicBezTo>
                  <a:pt x="3220" y="1"/>
                  <a:pt x="3039" y="70"/>
                  <a:pt x="2788" y="186"/>
                </a:cubicBezTo>
                <a:cubicBezTo>
                  <a:pt x="1869" y="566"/>
                  <a:pt x="793" y="1167"/>
                  <a:pt x="96" y="1896"/>
                </a:cubicBezTo>
                <a:cubicBezTo>
                  <a:pt x="1" y="1991"/>
                  <a:pt x="96" y="2086"/>
                  <a:pt x="191" y="2086"/>
                </a:cubicBezTo>
                <a:cubicBezTo>
                  <a:pt x="1069" y="1916"/>
                  <a:pt x="2427" y="734"/>
                  <a:pt x="3361" y="734"/>
                </a:cubicBezTo>
                <a:cubicBezTo>
                  <a:pt x="3472" y="734"/>
                  <a:pt x="3577" y="750"/>
                  <a:pt x="3675" y="787"/>
                </a:cubicBezTo>
                <a:cubicBezTo>
                  <a:pt x="4688" y="1167"/>
                  <a:pt x="5163" y="2276"/>
                  <a:pt x="5891" y="2941"/>
                </a:cubicBezTo>
                <a:cubicBezTo>
                  <a:pt x="5932" y="2982"/>
                  <a:pt x="5977" y="2999"/>
                  <a:pt x="6019" y="2999"/>
                </a:cubicBezTo>
                <a:cubicBezTo>
                  <a:pt x="6107" y="2999"/>
                  <a:pt x="6187" y="2921"/>
                  <a:pt x="6208" y="2814"/>
                </a:cubicBezTo>
                <a:cubicBezTo>
                  <a:pt x="6303" y="1737"/>
                  <a:pt x="4751" y="439"/>
                  <a:pt x="3833" y="91"/>
                </a:cubicBezTo>
                <a:cubicBezTo>
                  <a:pt x="3672" y="29"/>
                  <a:pt x="3541" y="1"/>
                  <a:pt x="34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9"/>
          <p:cNvSpPr/>
          <p:nvPr/>
        </p:nvSpPr>
        <p:spPr>
          <a:xfrm>
            <a:off x="6022022" y="2172705"/>
            <a:ext cx="3856" cy="6771"/>
          </a:xfrm>
          <a:custGeom>
            <a:avLst/>
            <a:gdLst/>
            <a:ahLst/>
            <a:cxnLst/>
            <a:rect l="l" t="t" r="r" b="b"/>
            <a:pathLst>
              <a:path w="127" h="223" extrusionOk="0">
                <a:moveTo>
                  <a:pt x="0" y="1"/>
                </a:moveTo>
                <a:cubicBezTo>
                  <a:pt x="32" y="64"/>
                  <a:pt x="63" y="159"/>
                  <a:pt x="127" y="222"/>
                </a:cubicBezTo>
                <a:cubicBezTo>
                  <a:pt x="95" y="127"/>
                  <a:pt x="63" y="64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9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COMPONENT REQUIRED</a:t>
            </a:r>
            <a:endParaRPr sz="2500" dirty="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691" name="Google Shape;691;p29"/>
          <p:cNvSpPr txBox="1"/>
          <p:nvPr/>
        </p:nvSpPr>
        <p:spPr>
          <a:xfrm>
            <a:off x="457200" y="120347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HOOKUP-WIRE</a:t>
            </a:r>
            <a:endParaRPr sz="1800" dirty="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693" name="Google Shape;693;p29"/>
          <p:cNvSpPr txBox="1"/>
          <p:nvPr/>
        </p:nvSpPr>
        <p:spPr>
          <a:xfrm>
            <a:off x="457200" y="2481688"/>
            <a:ext cx="1905958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TEMPERATURE SENSOR</a:t>
            </a:r>
            <a:endParaRPr sz="1800" dirty="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694" name="Google Shape;694;p29"/>
          <p:cNvSpPr txBox="1"/>
          <p:nvPr/>
        </p:nvSpPr>
        <p:spPr>
          <a:xfrm>
            <a:off x="457200" y="2779210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LM35</a:t>
            </a:r>
            <a:endParaRPr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695" name="Google Shape;695;p29"/>
          <p:cNvSpPr txBox="1"/>
          <p:nvPr/>
        </p:nvSpPr>
        <p:spPr>
          <a:xfrm>
            <a:off x="457200" y="3759900"/>
            <a:ext cx="2330142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MODULE LED MATRIX 8X32</a:t>
            </a:r>
          </a:p>
        </p:txBody>
      </p:sp>
      <p:sp>
        <p:nvSpPr>
          <p:cNvPr id="696" name="Google Shape;696;p29"/>
          <p:cNvSpPr txBox="1"/>
          <p:nvPr/>
        </p:nvSpPr>
        <p:spPr>
          <a:xfrm>
            <a:off x="457200" y="4057423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MAX 7219</a:t>
            </a:r>
            <a:endParaRPr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697" name="Google Shape;697;p29"/>
          <p:cNvSpPr txBox="1"/>
          <p:nvPr/>
        </p:nvSpPr>
        <p:spPr>
          <a:xfrm>
            <a:off x="7180500" y="120347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RESISTOR</a:t>
            </a:r>
            <a:endParaRPr sz="1800" dirty="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698" name="Google Shape;698;p29"/>
          <p:cNvSpPr txBox="1"/>
          <p:nvPr/>
        </p:nvSpPr>
        <p:spPr>
          <a:xfrm>
            <a:off x="7180500" y="150099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10K OHM</a:t>
            </a:r>
            <a:endParaRPr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699" name="Google Shape;699;p29"/>
          <p:cNvSpPr txBox="1"/>
          <p:nvPr/>
        </p:nvSpPr>
        <p:spPr>
          <a:xfrm>
            <a:off x="6775984" y="2481688"/>
            <a:ext cx="1910816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PHOTORESISTOR</a:t>
            </a:r>
            <a:endParaRPr sz="1800" dirty="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01" name="Google Shape;701;p29"/>
          <p:cNvSpPr txBox="1"/>
          <p:nvPr/>
        </p:nvSpPr>
        <p:spPr>
          <a:xfrm>
            <a:off x="6962906" y="3759900"/>
            <a:ext cx="1723894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BLUETOOTH MODULE</a:t>
            </a:r>
            <a:endParaRPr sz="1800" dirty="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02" name="Google Shape;702;p29"/>
          <p:cNvSpPr txBox="1"/>
          <p:nvPr/>
        </p:nvSpPr>
        <p:spPr>
          <a:xfrm>
            <a:off x="7180500" y="4057423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HC-05</a:t>
            </a:r>
            <a:endParaRPr dirty="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081A9-080C-D5E3-0ED4-0A58A2296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1277" y1="46939" x2="21277" y2="46939"/>
                        <a14:foregroundMark x1="18085" y1="44898" x2="30851" y2="44898"/>
                        <a14:foregroundMark x1="30851" y1="44898" x2="30851" y2="448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4262" y="1268411"/>
            <a:ext cx="895475" cy="466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E76B4C-1063-2214-6D91-1535681895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7894" y="1882392"/>
            <a:ext cx="724001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EC310-9282-A590-F466-7B9EBC1532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51" b="89976" l="9647" r="89647">
                        <a14:foregroundMark x1="10118" y1="10979" x2="60235" y2="14081"/>
                        <a14:foregroundMark x1="60235" y1="14081" x2="72706" y2="13604"/>
                        <a14:foregroundMark x1="72706" y1="13604" x2="72000" y2="63246"/>
                        <a14:foregroundMark x1="72000" y1="63246" x2="46588" y2="71122"/>
                        <a14:foregroundMark x1="46588" y1="71122" x2="14588" y2="36277"/>
                        <a14:foregroundMark x1="14588" y1="36277" x2="37412" y2="45107"/>
                        <a14:foregroundMark x1="43529" y1="21002" x2="60706" y2="63246"/>
                        <a14:foregroundMark x1="30353" y1="20048" x2="44941" y2="61575"/>
                        <a14:foregroundMark x1="44941" y1="61575" x2="44941" y2="61575"/>
                        <a14:foregroundMark x1="37412" y1="18377" x2="55529" y2="56563"/>
                        <a14:foregroundMark x1="55529" y1="56563" x2="55529" y2="56563"/>
                        <a14:foregroundMark x1="58824" y1="13842" x2="66824" y2="72315"/>
                        <a14:foregroundMark x1="85647" y1="11695" x2="82824" y2="83771"/>
                        <a14:foregroundMark x1="79529" y1="13604" x2="70353" y2="14320"/>
                        <a14:foregroundMark x1="41176" y1="5251" x2="56471" y2="7160"/>
                        <a14:foregroundMark x1="80706" y1="53699" x2="71529" y2="84726"/>
                        <a14:foregroundMark x1="71529" y1="84726" x2="70588" y2="82339"/>
                        <a14:foregroundMark x1="73176" y1="69212" x2="58824" y2="75418"/>
                        <a14:foregroundMark x1="58824" y1="75418" x2="35059" y2="73031"/>
                        <a14:foregroundMark x1="35059" y1="73031" x2="26588" y2="54893"/>
                        <a14:foregroundMark x1="26588" y1="54893" x2="16235" y2="47494"/>
                        <a14:foregroundMark x1="16235" y1="47494" x2="15529" y2="32220"/>
                        <a14:foregroundMark x1="15529" y1="32220" x2="27294" y2="32220"/>
                        <a14:foregroundMark x1="27294" y1="32220" x2="47529" y2="25537"/>
                        <a14:foregroundMark x1="47529" y1="25537" x2="65412" y2="25537"/>
                        <a14:foregroundMark x1="65412" y1="25537" x2="13647" y2="75895"/>
                        <a14:foregroundMark x1="13647" y1="75895" x2="52471" y2="81862"/>
                        <a14:foregroundMark x1="72235" y1="60859" x2="72941" y2="59427"/>
                        <a14:foregroundMark x1="63765" y1="22912" x2="29412" y2="40334"/>
                        <a14:foregroundMark x1="29412" y1="40334" x2="47294" y2="44153"/>
                        <a14:foregroundMark x1="47294" y1="44153" x2="45647" y2="46301"/>
                        <a14:foregroundMark x1="72941" y1="61814" x2="75294" y2="69928"/>
                        <a14:foregroundMark x1="55529" y1="17184" x2="56000" y2="39379"/>
                        <a14:foregroundMark x1="28941" y1="20286" x2="10824" y2="26014"/>
                        <a14:foregroundMark x1="10824" y1="26014" x2="10588" y2="56802"/>
                        <a14:foregroundMark x1="10588" y1="56802" x2="14353" y2="78998"/>
                        <a14:foregroundMark x1="14353" y1="78998" x2="60235" y2="82339"/>
                        <a14:foregroundMark x1="65647" y1="81862" x2="16000" y2="82578"/>
                        <a14:foregroundMark x1="16000" y1="82578" x2="32000" y2="77088"/>
                        <a14:foregroundMark x1="32000" y1="77088" x2="22588" y2="67303"/>
                        <a14:foregroundMark x1="22588" y1="67303" x2="15529" y2="53938"/>
                        <a14:foregroundMark x1="15529" y1="53938" x2="15529" y2="20286"/>
                        <a14:foregroundMark x1="51529" y1="65155" x2="54588" y2="66348"/>
                        <a14:foregroundMark x1="64000" y1="85203" x2="64000" y2="85203"/>
                        <a14:foregroundMark x1="17647" y1="74702" x2="19529" y2="74702"/>
                        <a14:foregroundMark x1="22118" y1="74702" x2="22118" y2="74702"/>
                        <a14:foregroundMark x1="10118" y1="84726" x2="24235" y2="77088"/>
                        <a14:foregroundMark x1="24235" y1="77088" x2="24235" y2="75895"/>
                        <a14:foregroundMark x1="39294" y1="89976" x2="50588" y2="885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4377" y="4081035"/>
            <a:ext cx="704010" cy="694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69F319-DB1C-D597-7D7B-40F6B15D13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91" b="88430" l="4348" r="97101">
                        <a14:foregroundMark x1="4710" y1="13223" x2="16304" y2="70248"/>
                        <a14:foregroundMark x1="16304" y1="70248" x2="18478" y2="76033"/>
                        <a14:foregroundMark x1="79348" y1="19008" x2="77536" y2="77686"/>
                        <a14:foregroundMark x1="80797" y1="14050" x2="93841" y2="15702"/>
                        <a14:foregroundMark x1="81884" y1="29752" x2="93841" y2="28926"/>
                        <a14:foregroundMark x1="79348" y1="39669" x2="97101" y2="38017"/>
                        <a14:foregroundMark x1="82609" y1="53719" x2="94565" y2="53719"/>
                        <a14:foregroundMark x1="80797" y1="67769" x2="92754" y2="66942"/>
                        <a14:foregroundMark x1="81159" y1="80992" x2="95652" y2="78512"/>
                        <a14:foregroundMark x1="19565" y1="11570" x2="30797" y2="157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7889" y="3450477"/>
            <a:ext cx="848266" cy="371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FED52A-1B23-1647-9912-720E350EF1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1342" y="3280280"/>
            <a:ext cx="555510" cy="7647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0ED29C-09BE-39F9-C55B-C4E85E36DD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3365" y="1994930"/>
            <a:ext cx="571826" cy="5768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B603D5-BC52-2C29-01DF-9B70902332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8380" b="94693" l="6518" r="89944">
                        <a14:foregroundMark x1="14711" y1="11453" x2="44320" y2="8659"/>
                        <a14:foregroundMark x1="44320" y1="8659" x2="44320" y2="8659"/>
                        <a14:foregroundMark x1="14525" y1="20950" x2="18994" y2="81285"/>
                        <a14:foregroundMark x1="29050" y1="82402" x2="54004" y2="80168"/>
                        <a14:foregroundMark x1="54004" y1="80168" x2="54004" y2="80447"/>
                        <a14:foregroundMark x1="45438" y1="86034" x2="61453" y2="85475"/>
                        <a14:foregroundMark x1="61453" y1="85475" x2="76164" y2="85475"/>
                        <a14:foregroundMark x1="76164" y1="85475" x2="76350" y2="85754"/>
                        <a14:foregroundMark x1="80819" y1="93017" x2="17132" y2="95251"/>
                        <a14:foregroundMark x1="11173" y1="34916" x2="18063" y2="29330"/>
                        <a14:foregroundMark x1="6518" y1="30726" x2="6518" y2="35475"/>
                        <a14:foregroundMark x1="48603" y1="33520" x2="79330" y2="36034"/>
                        <a14:foregroundMark x1="86220" y1="36034" x2="89944" y2="44413"/>
                        <a14:foregroundMark x1="51955" y1="27374" x2="62384" y2="28212"/>
                        <a14:foregroundMark x1="11918" y1="25419" x2="20298" y2="36592"/>
                        <a14:foregroundMark x1="85661" y1="83520" x2="87709" y2="888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5483" y="2657108"/>
            <a:ext cx="897162" cy="5981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45"/>
          <p:cNvSpPr/>
          <p:nvPr/>
        </p:nvSpPr>
        <p:spPr>
          <a:xfrm flipH="1">
            <a:off x="1117725" y="2242951"/>
            <a:ext cx="860585" cy="71409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45"/>
          <p:cNvSpPr/>
          <p:nvPr/>
        </p:nvSpPr>
        <p:spPr>
          <a:xfrm flipH="1">
            <a:off x="3866000" y="3630476"/>
            <a:ext cx="860585" cy="71409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45"/>
          <p:cNvSpPr/>
          <p:nvPr/>
        </p:nvSpPr>
        <p:spPr>
          <a:xfrm flipH="1">
            <a:off x="7141362" y="2860564"/>
            <a:ext cx="860585" cy="71409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45"/>
          <p:cNvSpPr/>
          <p:nvPr/>
        </p:nvSpPr>
        <p:spPr>
          <a:xfrm flipH="1">
            <a:off x="4484462" y="1510439"/>
            <a:ext cx="860585" cy="71409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45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579" name="Google Shape;1579;p45"/>
          <p:cNvSpPr/>
          <p:nvPr/>
        </p:nvSpPr>
        <p:spPr>
          <a:xfrm>
            <a:off x="1028197" y="2410268"/>
            <a:ext cx="28202" cy="348446"/>
          </a:xfrm>
          <a:custGeom>
            <a:avLst/>
            <a:gdLst/>
            <a:ahLst/>
            <a:cxnLst/>
            <a:rect l="l" t="t" r="r" b="b"/>
            <a:pathLst>
              <a:path w="951" h="11750" extrusionOk="0">
                <a:moveTo>
                  <a:pt x="950" y="0"/>
                </a:moveTo>
                <a:lnTo>
                  <a:pt x="950" y="0"/>
                </a:lnTo>
                <a:cubicBezTo>
                  <a:pt x="317" y="2914"/>
                  <a:pt x="0" y="5922"/>
                  <a:pt x="0" y="9026"/>
                </a:cubicBezTo>
                <a:lnTo>
                  <a:pt x="0" y="11749"/>
                </a:lnTo>
                <a:cubicBezTo>
                  <a:pt x="158" y="9564"/>
                  <a:pt x="190" y="7379"/>
                  <a:pt x="317" y="5194"/>
                </a:cubicBezTo>
                <a:cubicBezTo>
                  <a:pt x="443" y="3452"/>
                  <a:pt x="633" y="1710"/>
                  <a:pt x="9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45"/>
          <p:cNvSpPr/>
          <p:nvPr/>
        </p:nvSpPr>
        <p:spPr>
          <a:xfrm>
            <a:off x="1097675" y="2024296"/>
            <a:ext cx="108982" cy="235757"/>
          </a:xfrm>
          <a:custGeom>
            <a:avLst/>
            <a:gdLst/>
            <a:ahLst/>
            <a:cxnLst/>
            <a:rect l="l" t="t" r="r" b="b"/>
            <a:pathLst>
              <a:path w="3675" h="7950" extrusionOk="0">
                <a:moveTo>
                  <a:pt x="3674" y="0"/>
                </a:moveTo>
                <a:cubicBezTo>
                  <a:pt x="2217" y="2502"/>
                  <a:pt x="951" y="5162"/>
                  <a:pt x="1" y="7949"/>
                </a:cubicBezTo>
                <a:cubicBezTo>
                  <a:pt x="602" y="6366"/>
                  <a:pt x="1616" y="5004"/>
                  <a:pt x="2344" y="3484"/>
                </a:cubicBezTo>
                <a:cubicBezTo>
                  <a:pt x="2882" y="2375"/>
                  <a:pt x="3199" y="1140"/>
                  <a:pt x="3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45"/>
          <p:cNvSpPr/>
          <p:nvPr/>
        </p:nvSpPr>
        <p:spPr>
          <a:xfrm>
            <a:off x="4122532" y="1138125"/>
            <a:ext cx="4023324" cy="1641315"/>
          </a:xfrm>
          <a:custGeom>
            <a:avLst/>
            <a:gdLst/>
            <a:ahLst/>
            <a:cxnLst/>
            <a:rect l="l" t="t" r="r" b="b"/>
            <a:pathLst>
              <a:path w="135671" h="55347" extrusionOk="0">
                <a:moveTo>
                  <a:pt x="14822" y="686"/>
                </a:moveTo>
                <a:cubicBezTo>
                  <a:pt x="14790" y="876"/>
                  <a:pt x="14790" y="1034"/>
                  <a:pt x="14758" y="1192"/>
                </a:cubicBezTo>
                <a:cubicBezTo>
                  <a:pt x="14695" y="1224"/>
                  <a:pt x="14632" y="1287"/>
                  <a:pt x="14568" y="1351"/>
                </a:cubicBezTo>
                <a:cubicBezTo>
                  <a:pt x="14537" y="1192"/>
                  <a:pt x="14537" y="1034"/>
                  <a:pt x="14505" y="876"/>
                </a:cubicBezTo>
                <a:cubicBezTo>
                  <a:pt x="14600" y="812"/>
                  <a:pt x="14727" y="749"/>
                  <a:pt x="14822" y="686"/>
                </a:cubicBezTo>
                <a:close/>
                <a:moveTo>
                  <a:pt x="14347" y="1002"/>
                </a:moveTo>
                <a:cubicBezTo>
                  <a:pt x="14347" y="1256"/>
                  <a:pt x="14347" y="1477"/>
                  <a:pt x="14347" y="1699"/>
                </a:cubicBezTo>
                <a:lnTo>
                  <a:pt x="14347" y="1731"/>
                </a:lnTo>
                <a:lnTo>
                  <a:pt x="14093" y="2174"/>
                </a:lnTo>
                <a:cubicBezTo>
                  <a:pt x="14062" y="1889"/>
                  <a:pt x="14062" y="1572"/>
                  <a:pt x="14030" y="1256"/>
                </a:cubicBezTo>
                <a:cubicBezTo>
                  <a:pt x="14125" y="1161"/>
                  <a:pt x="14252" y="1097"/>
                  <a:pt x="14347" y="1002"/>
                </a:cubicBezTo>
                <a:close/>
                <a:moveTo>
                  <a:pt x="13872" y="1414"/>
                </a:moveTo>
                <a:cubicBezTo>
                  <a:pt x="13840" y="1794"/>
                  <a:pt x="13777" y="2237"/>
                  <a:pt x="13808" y="2681"/>
                </a:cubicBezTo>
                <a:lnTo>
                  <a:pt x="13397" y="3409"/>
                </a:lnTo>
                <a:cubicBezTo>
                  <a:pt x="13365" y="3251"/>
                  <a:pt x="13333" y="3124"/>
                  <a:pt x="13302" y="2966"/>
                </a:cubicBezTo>
                <a:cubicBezTo>
                  <a:pt x="13270" y="2681"/>
                  <a:pt x="13238" y="2364"/>
                  <a:pt x="13207" y="2047"/>
                </a:cubicBezTo>
                <a:cubicBezTo>
                  <a:pt x="13397" y="1826"/>
                  <a:pt x="13618" y="1604"/>
                  <a:pt x="13872" y="1414"/>
                </a:cubicBezTo>
                <a:close/>
                <a:moveTo>
                  <a:pt x="13017" y="2269"/>
                </a:moveTo>
                <a:cubicBezTo>
                  <a:pt x="13017" y="2807"/>
                  <a:pt x="12985" y="3377"/>
                  <a:pt x="13112" y="3884"/>
                </a:cubicBezTo>
                <a:lnTo>
                  <a:pt x="12732" y="4517"/>
                </a:lnTo>
                <a:cubicBezTo>
                  <a:pt x="12700" y="3947"/>
                  <a:pt x="12605" y="3377"/>
                  <a:pt x="12573" y="2807"/>
                </a:cubicBezTo>
                <a:cubicBezTo>
                  <a:pt x="12700" y="2617"/>
                  <a:pt x="12858" y="2427"/>
                  <a:pt x="13017" y="2269"/>
                </a:cubicBezTo>
                <a:close/>
                <a:moveTo>
                  <a:pt x="12352" y="3061"/>
                </a:moveTo>
                <a:cubicBezTo>
                  <a:pt x="12352" y="3726"/>
                  <a:pt x="12352" y="4422"/>
                  <a:pt x="12415" y="5088"/>
                </a:cubicBezTo>
                <a:lnTo>
                  <a:pt x="12162" y="5499"/>
                </a:lnTo>
                <a:cubicBezTo>
                  <a:pt x="12130" y="5056"/>
                  <a:pt x="12067" y="4581"/>
                  <a:pt x="12067" y="4137"/>
                </a:cubicBezTo>
                <a:cubicBezTo>
                  <a:pt x="12067" y="4074"/>
                  <a:pt x="12019" y="4042"/>
                  <a:pt x="11972" y="4042"/>
                </a:cubicBezTo>
                <a:cubicBezTo>
                  <a:pt x="11924" y="4042"/>
                  <a:pt x="11877" y="4074"/>
                  <a:pt x="11877" y="4137"/>
                </a:cubicBezTo>
                <a:cubicBezTo>
                  <a:pt x="11908" y="4612"/>
                  <a:pt x="11908" y="5056"/>
                  <a:pt x="11908" y="5531"/>
                </a:cubicBezTo>
                <a:cubicBezTo>
                  <a:pt x="11940" y="5658"/>
                  <a:pt x="11940" y="5784"/>
                  <a:pt x="11940" y="5943"/>
                </a:cubicBezTo>
                <a:lnTo>
                  <a:pt x="11655" y="6386"/>
                </a:lnTo>
                <a:cubicBezTo>
                  <a:pt x="11592" y="5816"/>
                  <a:pt x="11497" y="5214"/>
                  <a:pt x="11465" y="4612"/>
                </a:cubicBezTo>
                <a:cubicBezTo>
                  <a:pt x="11433" y="4549"/>
                  <a:pt x="11370" y="4517"/>
                  <a:pt x="11338" y="4517"/>
                </a:cubicBezTo>
                <a:cubicBezTo>
                  <a:pt x="11655" y="4042"/>
                  <a:pt x="12003" y="3536"/>
                  <a:pt x="12352" y="3061"/>
                </a:cubicBezTo>
                <a:close/>
                <a:moveTo>
                  <a:pt x="11275" y="4612"/>
                </a:moveTo>
                <a:cubicBezTo>
                  <a:pt x="11275" y="5278"/>
                  <a:pt x="11307" y="5911"/>
                  <a:pt x="11307" y="6576"/>
                </a:cubicBezTo>
                <a:cubicBezTo>
                  <a:pt x="11338" y="6703"/>
                  <a:pt x="11338" y="6829"/>
                  <a:pt x="11338" y="6956"/>
                </a:cubicBezTo>
                <a:lnTo>
                  <a:pt x="11148" y="7273"/>
                </a:lnTo>
                <a:cubicBezTo>
                  <a:pt x="11053" y="6608"/>
                  <a:pt x="10895" y="5943"/>
                  <a:pt x="10831" y="5309"/>
                </a:cubicBezTo>
                <a:cubicBezTo>
                  <a:pt x="10990" y="5088"/>
                  <a:pt x="11117" y="4866"/>
                  <a:pt x="11275" y="4612"/>
                </a:cubicBezTo>
                <a:close/>
                <a:moveTo>
                  <a:pt x="15487" y="7368"/>
                </a:moveTo>
                <a:cubicBezTo>
                  <a:pt x="15519" y="7399"/>
                  <a:pt x="15550" y="7431"/>
                  <a:pt x="15582" y="7463"/>
                </a:cubicBezTo>
                <a:lnTo>
                  <a:pt x="15487" y="7463"/>
                </a:lnTo>
                <a:lnTo>
                  <a:pt x="15487" y="7368"/>
                </a:lnTo>
                <a:close/>
                <a:moveTo>
                  <a:pt x="10673" y="5594"/>
                </a:moveTo>
                <a:cubicBezTo>
                  <a:pt x="10641" y="6354"/>
                  <a:pt x="10736" y="7114"/>
                  <a:pt x="10800" y="7874"/>
                </a:cubicBezTo>
                <a:lnTo>
                  <a:pt x="10546" y="8349"/>
                </a:lnTo>
                <a:cubicBezTo>
                  <a:pt x="10451" y="7748"/>
                  <a:pt x="10325" y="7178"/>
                  <a:pt x="10293" y="6608"/>
                </a:cubicBezTo>
                <a:cubicBezTo>
                  <a:pt x="10293" y="6544"/>
                  <a:pt x="10246" y="6513"/>
                  <a:pt x="10198" y="6513"/>
                </a:cubicBezTo>
                <a:cubicBezTo>
                  <a:pt x="10151" y="6513"/>
                  <a:pt x="10103" y="6544"/>
                  <a:pt x="10103" y="6608"/>
                </a:cubicBezTo>
                <a:cubicBezTo>
                  <a:pt x="10071" y="7209"/>
                  <a:pt x="10135" y="7843"/>
                  <a:pt x="10198" y="8476"/>
                </a:cubicBezTo>
                <a:cubicBezTo>
                  <a:pt x="10198" y="8603"/>
                  <a:pt x="10198" y="8761"/>
                  <a:pt x="10198" y="8919"/>
                </a:cubicBezTo>
                <a:lnTo>
                  <a:pt x="9976" y="9331"/>
                </a:lnTo>
                <a:cubicBezTo>
                  <a:pt x="9850" y="8761"/>
                  <a:pt x="9660" y="8191"/>
                  <a:pt x="9501" y="7653"/>
                </a:cubicBezTo>
                <a:cubicBezTo>
                  <a:pt x="9881" y="6956"/>
                  <a:pt x="10230" y="6259"/>
                  <a:pt x="10673" y="5594"/>
                </a:cubicBezTo>
                <a:close/>
                <a:moveTo>
                  <a:pt x="9280" y="8064"/>
                </a:moveTo>
                <a:cubicBezTo>
                  <a:pt x="9343" y="8318"/>
                  <a:pt x="9375" y="8571"/>
                  <a:pt x="9438" y="8824"/>
                </a:cubicBezTo>
                <a:cubicBezTo>
                  <a:pt x="9533" y="9204"/>
                  <a:pt x="9565" y="9584"/>
                  <a:pt x="9596" y="9965"/>
                </a:cubicBezTo>
                <a:lnTo>
                  <a:pt x="9375" y="10345"/>
                </a:lnTo>
                <a:cubicBezTo>
                  <a:pt x="9375" y="10313"/>
                  <a:pt x="9375" y="10313"/>
                  <a:pt x="9343" y="10281"/>
                </a:cubicBezTo>
                <a:cubicBezTo>
                  <a:pt x="9280" y="9711"/>
                  <a:pt x="9216" y="9173"/>
                  <a:pt x="9121" y="8603"/>
                </a:cubicBezTo>
                <a:cubicBezTo>
                  <a:pt x="9121" y="8571"/>
                  <a:pt x="9090" y="8539"/>
                  <a:pt x="9058" y="8539"/>
                </a:cubicBezTo>
                <a:cubicBezTo>
                  <a:pt x="9153" y="8381"/>
                  <a:pt x="9216" y="8223"/>
                  <a:pt x="9280" y="8064"/>
                </a:cubicBezTo>
                <a:close/>
                <a:moveTo>
                  <a:pt x="8931" y="8824"/>
                </a:moveTo>
                <a:cubicBezTo>
                  <a:pt x="8931" y="9331"/>
                  <a:pt x="8963" y="9870"/>
                  <a:pt x="8995" y="10408"/>
                </a:cubicBezTo>
                <a:cubicBezTo>
                  <a:pt x="9026" y="10535"/>
                  <a:pt x="9026" y="10725"/>
                  <a:pt x="9026" y="10946"/>
                </a:cubicBezTo>
                <a:lnTo>
                  <a:pt x="8805" y="11326"/>
                </a:lnTo>
                <a:cubicBezTo>
                  <a:pt x="8773" y="11231"/>
                  <a:pt x="8773" y="11105"/>
                  <a:pt x="8741" y="11010"/>
                </a:cubicBezTo>
                <a:cubicBezTo>
                  <a:pt x="8710" y="10630"/>
                  <a:pt x="8678" y="10250"/>
                  <a:pt x="8646" y="9870"/>
                </a:cubicBezTo>
                <a:cubicBezTo>
                  <a:pt x="8646" y="9822"/>
                  <a:pt x="8607" y="9798"/>
                  <a:pt x="8567" y="9798"/>
                </a:cubicBezTo>
                <a:cubicBezTo>
                  <a:pt x="8528" y="9798"/>
                  <a:pt x="8488" y="9822"/>
                  <a:pt x="8488" y="9870"/>
                </a:cubicBezTo>
                <a:cubicBezTo>
                  <a:pt x="8425" y="10408"/>
                  <a:pt x="8298" y="11263"/>
                  <a:pt x="8520" y="11865"/>
                </a:cubicBezTo>
                <a:lnTo>
                  <a:pt x="8235" y="12308"/>
                </a:lnTo>
                <a:cubicBezTo>
                  <a:pt x="8235" y="12308"/>
                  <a:pt x="8235" y="12276"/>
                  <a:pt x="8235" y="12276"/>
                </a:cubicBezTo>
                <a:cubicBezTo>
                  <a:pt x="8171" y="11801"/>
                  <a:pt x="8076" y="11326"/>
                  <a:pt x="8013" y="10851"/>
                </a:cubicBezTo>
                <a:cubicBezTo>
                  <a:pt x="8330" y="10186"/>
                  <a:pt x="8615" y="9489"/>
                  <a:pt x="8931" y="8824"/>
                </a:cubicBezTo>
                <a:close/>
                <a:moveTo>
                  <a:pt x="7823" y="11326"/>
                </a:moveTo>
                <a:cubicBezTo>
                  <a:pt x="7855" y="11643"/>
                  <a:pt x="7855" y="11960"/>
                  <a:pt x="7886" y="12276"/>
                </a:cubicBezTo>
                <a:cubicBezTo>
                  <a:pt x="7918" y="12466"/>
                  <a:pt x="7886" y="12688"/>
                  <a:pt x="7918" y="12910"/>
                </a:cubicBezTo>
                <a:lnTo>
                  <a:pt x="7728" y="13226"/>
                </a:lnTo>
                <a:cubicBezTo>
                  <a:pt x="7665" y="12815"/>
                  <a:pt x="7570" y="12435"/>
                  <a:pt x="7538" y="12023"/>
                </a:cubicBezTo>
                <a:cubicBezTo>
                  <a:pt x="7633" y="11801"/>
                  <a:pt x="7728" y="11580"/>
                  <a:pt x="7823" y="11326"/>
                </a:cubicBezTo>
                <a:close/>
                <a:moveTo>
                  <a:pt x="7285" y="12625"/>
                </a:moveTo>
                <a:cubicBezTo>
                  <a:pt x="7285" y="12846"/>
                  <a:pt x="7285" y="13068"/>
                  <a:pt x="7316" y="13290"/>
                </a:cubicBezTo>
                <a:cubicBezTo>
                  <a:pt x="7348" y="13448"/>
                  <a:pt x="7348" y="13638"/>
                  <a:pt x="7380" y="13828"/>
                </a:cubicBezTo>
                <a:lnTo>
                  <a:pt x="7095" y="14303"/>
                </a:lnTo>
                <a:cubicBezTo>
                  <a:pt x="7095" y="14018"/>
                  <a:pt x="7095" y="13733"/>
                  <a:pt x="7126" y="13448"/>
                </a:cubicBezTo>
                <a:cubicBezTo>
                  <a:pt x="7147" y="13387"/>
                  <a:pt x="7101" y="13352"/>
                  <a:pt x="7058" y="13352"/>
                </a:cubicBezTo>
                <a:cubicBezTo>
                  <a:pt x="7034" y="13352"/>
                  <a:pt x="7011" y="13362"/>
                  <a:pt x="7000" y="13385"/>
                </a:cubicBezTo>
                <a:cubicBezTo>
                  <a:pt x="6778" y="13701"/>
                  <a:pt x="6778" y="14081"/>
                  <a:pt x="6810" y="14493"/>
                </a:cubicBezTo>
                <a:cubicBezTo>
                  <a:pt x="6810" y="14557"/>
                  <a:pt x="6810" y="14652"/>
                  <a:pt x="6841" y="14747"/>
                </a:cubicBezTo>
                <a:lnTo>
                  <a:pt x="6271" y="15728"/>
                </a:lnTo>
                <a:cubicBezTo>
                  <a:pt x="6271" y="15602"/>
                  <a:pt x="6239" y="15507"/>
                  <a:pt x="6239" y="15412"/>
                </a:cubicBezTo>
                <a:cubicBezTo>
                  <a:pt x="6239" y="15190"/>
                  <a:pt x="6239" y="15000"/>
                  <a:pt x="6239" y="14778"/>
                </a:cubicBezTo>
                <a:cubicBezTo>
                  <a:pt x="6556" y="14176"/>
                  <a:pt x="6841" y="13575"/>
                  <a:pt x="7126" y="12941"/>
                </a:cubicBezTo>
                <a:cubicBezTo>
                  <a:pt x="7190" y="12846"/>
                  <a:pt x="7221" y="12720"/>
                  <a:pt x="7285" y="12625"/>
                </a:cubicBezTo>
                <a:close/>
                <a:moveTo>
                  <a:pt x="5891" y="15443"/>
                </a:moveTo>
                <a:lnTo>
                  <a:pt x="5891" y="15443"/>
                </a:lnTo>
                <a:cubicBezTo>
                  <a:pt x="5859" y="15728"/>
                  <a:pt x="5859" y="16077"/>
                  <a:pt x="5923" y="16330"/>
                </a:cubicBezTo>
                <a:lnTo>
                  <a:pt x="5764" y="16615"/>
                </a:lnTo>
                <a:cubicBezTo>
                  <a:pt x="5733" y="16362"/>
                  <a:pt x="5669" y="16140"/>
                  <a:pt x="5638" y="15887"/>
                </a:cubicBezTo>
                <a:cubicBezTo>
                  <a:pt x="5733" y="15728"/>
                  <a:pt x="5828" y="15570"/>
                  <a:pt x="5891" y="15443"/>
                </a:cubicBezTo>
                <a:close/>
                <a:moveTo>
                  <a:pt x="5416" y="16267"/>
                </a:moveTo>
                <a:cubicBezTo>
                  <a:pt x="5448" y="16393"/>
                  <a:pt x="5448" y="16488"/>
                  <a:pt x="5448" y="16615"/>
                </a:cubicBezTo>
                <a:cubicBezTo>
                  <a:pt x="5479" y="16773"/>
                  <a:pt x="5479" y="16932"/>
                  <a:pt x="5479" y="17058"/>
                </a:cubicBezTo>
                <a:lnTo>
                  <a:pt x="5131" y="17692"/>
                </a:lnTo>
                <a:cubicBezTo>
                  <a:pt x="5131" y="17407"/>
                  <a:pt x="5099" y="17153"/>
                  <a:pt x="5099" y="16868"/>
                </a:cubicBezTo>
                <a:cubicBezTo>
                  <a:pt x="5226" y="16678"/>
                  <a:pt x="5321" y="16488"/>
                  <a:pt x="5416" y="16267"/>
                </a:cubicBezTo>
                <a:close/>
                <a:moveTo>
                  <a:pt x="4846" y="17343"/>
                </a:moveTo>
                <a:lnTo>
                  <a:pt x="4846" y="17343"/>
                </a:lnTo>
                <a:cubicBezTo>
                  <a:pt x="4783" y="17660"/>
                  <a:pt x="4751" y="17977"/>
                  <a:pt x="4783" y="18293"/>
                </a:cubicBezTo>
                <a:lnTo>
                  <a:pt x="4593" y="18642"/>
                </a:lnTo>
                <a:cubicBezTo>
                  <a:pt x="4593" y="18420"/>
                  <a:pt x="4561" y="18198"/>
                  <a:pt x="4561" y="18008"/>
                </a:cubicBezTo>
                <a:cubicBezTo>
                  <a:pt x="4561" y="17977"/>
                  <a:pt x="4529" y="17945"/>
                  <a:pt x="4498" y="17945"/>
                </a:cubicBezTo>
                <a:lnTo>
                  <a:pt x="4846" y="17343"/>
                </a:lnTo>
                <a:close/>
                <a:moveTo>
                  <a:pt x="4371" y="18198"/>
                </a:moveTo>
                <a:lnTo>
                  <a:pt x="4371" y="18198"/>
                </a:lnTo>
                <a:cubicBezTo>
                  <a:pt x="4339" y="18483"/>
                  <a:pt x="4339" y="18768"/>
                  <a:pt x="4308" y="19053"/>
                </a:cubicBezTo>
                <a:cubicBezTo>
                  <a:pt x="4308" y="19085"/>
                  <a:pt x="4308" y="19085"/>
                  <a:pt x="4308" y="19117"/>
                </a:cubicBezTo>
                <a:lnTo>
                  <a:pt x="3801" y="20004"/>
                </a:lnTo>
                <a:cubicBezTo>
                  <a:pt x="3801" y="19972"/>
                  <a:pt x="3769" y="19909"/>
                  <a:pt x="3769" y="19845"/>
                </a:cubicBezTo>
                <a:cubicBezTo>
                  <a:pt x="3738" y="19719"/>
                  <a:pt x="3706" y="19592"/>
                  <a:pt x="3674" y="19434"/>
                </a:cubicBezTo>
                <a:cubicBezTo>
                  <a:pt x="3896" y="19022"/>
                  <a:pt x="4149" y="18610"/>
                  <a:pt x="4371" y="18198"/>
                </a:cubicBezTo>
                <a:close/>
                <a:moveTo>
                  <a:pt x="3453" y="19940"/>
                </a:moveTo>
                <a:cubicBezTo>
                  <a:pt x="3453" y="20099"/>
                  <a:pt x="3484" y="20320"/>
                  <a:pt x="3516" y="20479"/>
                </a:cubicBezTo>
                <a:lnTo>
                  <a:pt x="3484" y="20574"/>
                </a:lnTo>
                <a:cubicBezTo>
                  <a:pt x="3421" y="20415"/>
                  <a:pt x="3358" y="20257"/>
                  <a:pt x="3358" y="20099"/>
                </a:cubicBezTo>
                <a:cubicBezTo>
                  <a:pt x="3389" y="20035"/>
                  <a:pt x="3421" y="19972"/>
                  <a:pt x="3453" y="19940"/>
                </a:cubicBezTo>
                <a:close/>
                <a:moveTo>
                  <a:pt x="3168" y="20479"/>
                </a:moveTo>
                <a:cubicBezTo>
                  <a:pt x="3168" y="20574"/>
                  <a:pt x="3199" y="20669"/>
                  <a:pt x="3231" y="20764"/>
                </a:cubicBezTo>
                <a:cubicBezTo>
                  <a:pt x="3231" y="20827"/>
                  <a:pt x="3231" y="20890"/>
                  <a:pt x="3263" y="20954"/>
                </a:cubicBezTo>
                <a:lnTo>
                  <a:pt x="2471" y="22315"/>
                </a:lnTo>
                <a:cubicBezTo>
                  <a:pt x="2661" y="21714"/>
                  <a:pt x="2851" y="21144"/>
                  <a:pt x="3073" y="20637"/>
                </a:cubicBezTo>
                <a:cubicBezTo>
                  <a:pt x="3104" y="20574"/>
                  <a:pt x="3136" y="20542"/>
                  <a:pt x="3168" y="20479"/>
                </a:cubicBezTo>
                <a:close/>
                <a:moveTo>
                  <a:pt x="92728" y="8508"/>
                </a:moveTo>
                <a:lnTo>
                  <a:pt x="92728" y="8508"/>
                </a:lnTo>
                <a:cubicBezTo>
                  <a:pt x="104984" y="8951"/>
                  <a:pt x="115941" y="14430"/>
                  <a:pt x="123573" y="22980"/>
                </a:cubicBezTo>
                <a:lnTo>
                  <a:pt x="123700" y="23234"/>
                </a:lnTo>
                <a:cubicBezTo>
                  <a:pt x="122877" y="22379"/>
                  <a:pt x="121990" y="21555"/>
                  <a:pt x="121103" y="20764"/>
                </a:cubicBezTo>
                <a:cubicBezTo>
                  <a:pt x="115656" y="15887"/>
                  <a:pt x="109101" y="12371"/>
                  <a:pt x="102102" y="10313"/>
                </a:cubicBezTo>
                <a:cubicBezTo>
                  <a:pt x="99030" y="9394"/>
                  <a:pt x="95895" y="8856"/>
                  <a:pt x="92728" y="8508"/>
                </a:cubicBezTo>
                <a:close/>
                <a:moveTo>
                  <a:pt x="856" y="25862"/>
                </a:moveTo>
                <a:lnTo>
                  <a:pt x="1679" y="27319"/>
                </a:lnTo>
                <a:cubicBezTo>
                  <a:pt x="1362" y="26971"/>
                  <a:pt x="919" y="26622"/>
                  <a:pt x="824" y="26179"/>
                </a:cubicBezTo>
                <a:cubicBezTo>
                  <a:pt x="777" y="25957"/>
                  <a:pt x="761" y="25926"/>
                  <a:pt x="769" y="25926"/>
                </a:cubicBezTo>
                <a:cubicBezTo>
                  <a:pt x="772" y="25926"/>
                  <a:pt x="779" y="25931"/>
                  <a:pt x="789" y="25931"/>
                </a:cubicBezTo>
                <a:cubicBezTo>
                  <a:pt x="804" y="25931"/>
                  <a:pt x="827" y="25919"/>
                  <a:pt x="856" y="25862"/>
                </a:cubicBezTo>
                <a:close/>
                <a:moveTo>
                  <a:pt x="15825" y="42594"/>
                </a:moveTo>
                <a:cubicBezTo>
                  <a:pt x="16101" y="42594"/>
                  <a:pt x="16698" y="42778"/>
                  <a:pt x="16912" y="42805"/>
                </a:cubicBezTo>
                <a:cubicBezTo>
                  <a:pt x="17039" y="42805"/>
                  <a:pt x="17134" y="42837"/>
                  <a:pt x="17229" y="42837"/>
                </a:cubicBezTo>
                <a:lnTo>
                  <a:pt x="15519" y="42837"/>
                </a:lnTo>
                <a:cubicBezTo>
                  <a:pt x="15550" y="42742"/>
                  <a:pt x="15614" y="42678"/>
                  <a:pt x="15709" y="42615"/>
                </a:cubicBezTo>
                <a:cubicBezTo>
                  <a:pt x="15733" y="42600"/>
                  <a:pt x="15774" y="42594"/>
                  <a:pt x="15825" y="42594"/>
                </a:cubicBezTo>
                <a:close/>
                <a:moveTo>
                  <a:pt x="27105" y="42446"/>
                </a:moveTo>
                <a:cubicBezTo>
                  <a:pt x="29604" y="42446"/>
                  <a:pt x="32099" y="42567"/>
                  <a:pt x="34615" y="42678"/>
                </a:cubicBezTo>
                <a:cubicBezTo>
                  <a:pt x="35438" y="42710"/>
                  <a:pt x="81105" y="42773"/>
                  <a:pt x="81929" y="42837"/>
                </a:cubicBezTo>
                <a:lnTo>
                  <a:pt x="19825" y="42837"/>
                </a:lnTo>
                <a:cubicBezTo>
                  <a:pt x="20459" y="42773"/>
                  <a:pt x="21124" y="42742"/>
                  <a:pt x="21757" y="42678"/>
                </a:cubicBezTo>
                <a:cubicBezTo>
                  <a:pt x="23548" y="42507"/>
                  <a:pt x="25328" y="42446"/>
                  <a:pt x="27105" y="42446"/>
                </a:cubicBezTo>
                <a:close/>
                <a:moveTo>
                  <a:pt x="15173" y="1"/>
                </a:moveTo>
                <a:cubicBezTo>
                  <a:pt x="15141" y="1"/>
                  <a:pt x="15108" y="7"/>
                  <a:pt x="15075" y="20"/>
                </a:cubicBezTo>
                <a:cubicBezTo>
                  <a:pt x="13270" y="907"/>
                  <a:pt x="11972" y="2776"/>
                  <a:pt x="10895" y="4359"/>
                </a:cubicBezTo>
                <a:cubicBezTo>
                  <a:pt x="9375" y="6576"/>
                  <a:pt x="8266" y="8983"/>
                  <a:pt x="7190" y="11421"/>
                </a:cubicBezTo>
                <a:cubicBezTo>
                  <a:pt x="5986" y="14176"/>
                  <a:pt x="4498" y="16742"/>
                  <a:pt x="3041" y="19370"/>
                </a:cubicBezTo>
                <a:cubicBezTo>
                  <a:pt x="2503" y="20352"/>
                  <a:pt x="2091" y="21365"/>
                  <a:pt x="1711" y="22410"/>
                </a:cubicBezTo>
                <a:cubicBezTo>
                  <a:pt x="1521" y="22980"/>
                  <a:pt x="1331" y="23645"/>
                  <a:pt x="1046" y="24279"/>
                </a:cubicBezTo>
                <a:cubicBezTo>
                  <a:pt x="951" y="24437"/>
                  <a:pt x="824" y="24627"/>
                  <a:pt x="761" y="24817"/>
                </a:cubicBezTo>
                <a:cubicBezTo>
                  <a:pt x="602" y="25039"/>
                  <a:pt x="412" y="25229"/>
                  <a:pt x="222" y="25419"/>
                </a:cubicBezTo>
                <a:cubicBezTo>
                  <a:pt x="1" y="25577"/>
                  <a:pt x="127" y="25831"/>
                  <a:pt x="349" y="25926"/>
                </a:cubicBezTo>
                <a:cubicBezTo>
                  <a:pt x="317" y="26147"/>
                  <a:pt x="349" y="26369"/>
                  <a:pt x="507" y="26654"/>
                </a:cubicBezTo>
                <a:cubicBezTo>
                  <a:pt x="666" y="26971"/>
                  <a:pt x="1014" y="27256"/>
                  <a:pt x="1267" y="27541"/>
                </a:cubicBezTo>
                <a:cubicBezTo>
                  <a:pt x="1774" y="28079"/>
                  <a:pt x="2186" y="28681"/>
                  <a:pt x="2598" y="29314"/>
                </a:cubicBezTo>
                <a:cubicBezTo>
                  <a:pt x="3299" y="30317"/>
                  <a:pt x="3961" y="31359"/>
                  <a:pt x="4584" y="32425"/>
                </a:cubicBezTo>
                <a:lnTo>
                  <a:pt x="4584" y="32425"/>
                </a:lnTo>
                <a:cubicBezTo>
                  <a:pt x="4767" y="33078"/>
                  <a:pt x="5125" y="33709"/>
                  <a:pt x="5416" y="34318"/>
                </a:cubicBezTo>
                <a:cubicBezTo>
                  <a:pt x="5796" y="35110"/>
                  <a:pt x="6113" y="35933"/>
                  <a:pt x="6461" y="36725"/>
                </a:cubicBezTo>
                <a:cubicBezTo>
                  <a:pt x="7285" y="38467"/>
                  <a:pt x="8266" y="40113"/>
                  <a:pt x="9216" y="41792"/>
                </a:cubicBezTo>
                <a:cubicBezTo>
                  <a:pt x="9259" y="41867"/>
                  <a:pt x="9324" y="41899"/>
                  <a:pt x="9388" y="41899"/>
                </a:cubicBezTo>
                <a:cubicBezTo>
                  <a:pt x="9511" y="41899"/>
                  <a:pt x="9627" y="41780"/>
                  <a:pt x="9565" y="41633"/>
                </a:cubicBezTo>
                <a:cubicBezTo>
                  <a:pt x="9230" y="40964"/>
                  <a:pt x="9000" y="40274"/>
                  <a:pt x="8722" y="39597"/>
                </a:cubicBezTo>
                <a:lnTo>
                  <a:pt x="8722" y="39597"/>
                </a:lnTo>
                <a:cubicBezTo>
                  <a:pt x="8987" y="40025"/>
                  <a:pt x="9257" y="40450"/>
                  <a:pt x="9533" y="40873"/>
                </a:cubicBezTo>
                <a:lnTo>
                  <a:pt x="14537" y="49551"/>
                </a:lnTo>
                <a:cubicBezTo>
                  <a:pt x="14647" y="49717"/>
                  <a:pt x="14830" y="49810"/>
                  <a:pt x="15023" y="49810"/>
                </a:cubicBezTo>
                <a:cubicBezTo>
                  <a:pt x="15050" y="49810"/>
                  <a:pt x="15079" y="49808"/>
                  <a:pt x="15107" y="49804"/>
                </a:cubicBezTo>
                <a:cubicBezTo>
                  <a:pt x="15233" y="49741"/>
                  <a:pt x="15328" y="49677"/>
                  <a:pt x="15423" y="49551"/>
                </a:cubicBezTo>
                <a:cubicBezTo>
                  <a:pt x="15519" y="49519"/>
                  <a:pt x="15614" y="49424"/>
                  <a:pt x="15645" y="49297"/>
                </a:cubicBezTo>
                <a:cubicBezTo>
                  <a:pt x="15804" y="48094"/>
                  <a:pt x="15645" y="46954"/>
                  <a:pt x="15519" y="45782"/>
                </a:cubicBezTo>
                <a:cubicBezTo>
                  <a:pt x="15519" y="45687"/>
                  <a:pt x="15487" y="45592"/>
                  <a:pt x="15487" y="45465"/>
                </a:cubicBezTo>
                <a:lnTo>
                  <a:pt x="15487" y="43819"/>
                </a:lnTo>
                <a:lnTo>
                  <a:pt x="25518" y="43819"/>
                </a:lnTo>
                <a:cubicBezTo>
                  <a:pt x="25264" y="43868"/>
                  <a:pt x="25007" y="43922"/>
                  <a:pt x="24734" y="43977"/>
                </a:cubicBezTo>
                <a:cubicBezTo>
                  <a:pt x="23847" y="44135"/>
                  <a:pt x="22961" y="44104"/>
                  <a:pt x="22074" y="44357"/>
                </a:cubicBezTo>
                <a:cubicBezTo>
                  <a:pt x="21979" y="44389"/>
                  <a:pt x="21979" y="44547"/>
                  <a:pt x="22074" y="44547"/>
                </a:cubicBezTo>
                <a:cubicBezTo>
                  <a:pt x="22423" y="44603"/>
                  <a:pt x="22766" y="44625"/>
                  <a:pt x="23105" y="44625"/>
                </a:cubicBezTo>
                <a:cubicBezTo>
                  <a:pt x="24304" y="44625"/>
                  <a:pt x="25456" y="44350"/>
                  <a:pt x="26666" y="44325"/>
                </a:cubicBezTo>
                <a:cubicBezTo>
                  <a:pt x="27521" y="44294"/>
                  <a:pt x="28281" y="44167"/>
                  <a:pt x="29105" y="44040"/>
                </a:cubicBezTo>
                <a:cubicBezTo>
                  <a:pt x="29492" y="43979"/>
                  <a:pt x="30390" y="43826"/>
                  <a:pt x="31109" y="43826"/>
                </a:cubicBezTo>
                <a:cubicBezTo>
                  <a:pt x="31506" y="43826"/>
                  <a:pt x="31849" y="43873"/>
                  <a:pt x="32018" y="44009"/>
                </a:cubicBezTo>
                <a:cubicBezTo>
                  <a:pt x="32081" y="44059"/>
                  <a:pt x="32155" y="44085"/>
                  <a:pt x="32226" y="44085"/>
                </a:cubicBezTo>
                <a:cubicBezTo>
                  <a:pt x="32334" y="44085"/>
                  <a:pt x="32436" y="44028"/>
                  <a:pt x="32493" y="43914"/>
                </a:cubicBezTo>
                <a:cubicBezTo>
                  <a:pt x="32525" y="43882"/>
                  <a:pt x="32525" y="43850"/>
                  <a:pt x="32525" y="43819"/>
                </a:cubicBezTo>
                <a:lnTo>
                  <a:pt x="91208" y="43819"/>
                </a:lnTo>
                <a:cubicBezTo>
                  <a:pt x="95673" y="43819"/>
                  <a:pt x="99315" y="47460"/>
                  <a:pt x="99315" y="51894"/>
                </a:cubicBezTo>
                <a:lnTo>
                  <a:pt x="99315" y="53794"/>
                </a:lnTo>
                <a:cubicBezTo>
                  <a:pt x="99632" y="53573"/>
                  <a:pt x="99980" y="53351"/>
                  <a:pt x="100297" y="53129"/>
                </a:cubicBezTo>
                <a:lnTo>
                  <a:pt x="100297" y="51894"/>
                </a:lnTo>
                <a:cubicBezTo>
                  <a:pt x="100297" y="48411"/>
                  <a:pt x="98333" y="45370"/>
                  <a:pt x="95451" y="43850"/>
                </a:cubicBezTo>
                <a:lnTo>
                  <a:pt x="95451" y="43850"/>
                </a:lnTo>
                <a:cubicBezTo>
                  <a:pt x="97573" y="44515"/>
                  <a:pt x="99473" y="45814"/>
                  <a:pt x="100265" y="47999"/>
                </a:cubicBezTo>
                <a:cubicBezTo>
                  <a:pt x="100803" y="49456"/>
                  <a:pt x="100898" y="51166"/>
                  <a:pt x="100898" y="52781"/>
                </a:cubicBezTo>
                <a:cubicBezTo>
                  <a:pt x="100930" y="52749"/>
                  <a:pt x="100962" y="52749"/>
                  <a:pt x="100962" y="52718"/>
                </a:cubicBezTo>
                <a:cubicBezTo>
                  <a:pt x="101183" y="52623"/>
                  <a:pt x="101373" y="52496"/>
                  <a:pt x="101563" y="52401"/>
                </a:cubicBezTo>
                <a:cubicBezTo>
                  <a:pt x="101532" y="50944"/>
                  <a:pt x="101437" y="49456"/>
                  <a:pt x="101025" y="48126"/>
                </a:cubicBezTo>
                <a:cubicBezTo>
                  <a:pt x="100233" y="45687"/>
                  <a:pt x="98238" y="44104"/>
                  <a:pt x="95895" y="43312"/>
                </a:cubicBezTo>
                <a:cubicBezTo>
                  <a:pt x="94406" y="42805"/>
                  <a:pt x="92759" y="42583"/>
                  <a:pt x="91176" y="42583"/>
                </a:cubicBezTo>
                <a:cubicBezTo>
                  <a:pt x="90258" y="42609"/>
                  <a:pt x="89372" y="42635"/>
                  <a:pt x="88491" y="42635"/>
                </a:cubicBezTo>
                <a:cubicBezTo>
                  <a:pt x="87215" y="42635"/>
                  <a:pt x="85951" y="42581"/>
                  <a:pt x="84620" y="42393"/>
                </a:cubicBezTo>
                <a:cubicBezTo>
                  <a:pt x="82657" y="42077"/>
                  <a:pt x="35850" y="42140"/>
                  <a:pt x="33887" y="42077"/>
                </a:cubicBezTo>
                <a:cubicBezTo>
                  <a:pt x="31701" y="41982"/>
                  <a:pt x="29516" y="41855"/>
                  <a:pt x="27331" y="41823"/>
                </a:cubicBezTo>
                <a:cubicBezTo>
                  <a:pt x="27235" y="41822"/>
                  <a:pt x="27139" y="41821"/>
                  <a:pt x="27043" y="41821"/>
                </a:cubicBezTo>
                <a:cubicBezTo>
                  <a:pt x="24331" y="41821"/>
                  <a:pt x="21503" y="42419"/>
                  <a:pt x="18751" y="42419"/>
                </a:cubicBezTo>
                <a:cubicBezTo>
                  <a:pt x="17636" y="42419"/>
                  <a:pt x="16533" y="42321"/>
                  <a:pt x="15455" y="42045"/>
                </a:cubicBezTo>
                <a:cubicBezTo>
                  <a:pt x="15433" y="42040"/>
                  <a:pt x="15411" y="42037"/>
                  <a:pt x="15388" y="42037"/>
                </a:cubicBezTo>
                <a:cubicBezTo>
                  <a:pt x="15278" y="42037"/>
                  <a:pt x="15165" y="42099"/>
                  <a:pt x="15138" y="42203"/>
                </a:cubicBezTo>
                <a:cubicBezTo>
                  <a:pt x="15107" y="42425"/>
                  <a:pt x="15043" y="42615"/>
                  <a:pt x="15012" y="42805"/>
                </a:cubicBezTo>
                <a:lnTo>
                  <a:pt x="14980" y="42805"/>
                </a:lnTo>
                <a:cubicBezTo>
                  <a:pt x="14695" y="42805"/>
                  <a:pt x="14473" y="43027"/>
                  <a:pt x="14473" y="43312"/>
                </a:cubicBezTo>
                <a:lnTo>
                  <a:pt x="14473" y="47239"/>
                </a:lnTo>
                <a:cubicBezTo>
                  <a:pt x="14125" y="46700"/>
                  <a:pt x="13777" y="46162"/>
                  <a:pt x="13428" y="45624"/>
                </a:cubicBezTo>
                <a:lnTo>
                  <a:pt x="1806" y="25482"/>
                </a:lnTo>
                <a:lnTo>
                  <a:pt x="11148" y="9268"/>
                </a:lnTo>
                <a:cubicBezTo>
                  <a:pt x="11180" y="9236"/>
                  <a:pt x="11243" y="9204"/>
                  <a:pt x="11243" y="9141"/>
                </a:cubicBezTo>
                <a:cubicBezTo>
                  <a:pt x="11243" y="9141"/>
                  <a:pt x="11243" y="9109"/>
                  <a:pt x="11243" y="9109"/>
                </a:cubicBezTo>
                <a:lnTo>
                  <a:pt x="14442" y="3536"/>
                </a:lnTo>
                <a:lnTo>
                  <a:pt x="14442" y="7969"/>
                </a:lnTo>
                <a:cubicBezTo>
                  <a:pt x="14442" y="8254"/>
                  <a:pt x="14695" y="8476"/>
                  <a:pt x="14948" y="8476"/>
                </a:cubicBezTo>
                <a:lnTo>
                  <a:pt x="21092" y="8476"/>
                </a:lnTo>
                <a:cubicBezTo>
                  <a:pt x="21726" y="8476"/>
                  <a:pt x="22327" y="8508"/>
                  <a:pt x="22929" y="8508"/>
                </a:cubicBezTo>
                <a:cubicBezTo>
                  <a:pt x="24148" y="8539"/>
                  <a:pt x="25376" y="8547"/>
                  <a:pt x="26607" y="8547"/>
                </a:cubicBezTo>
                <a:cubicBezTo>
                  <a:pt x="27838" y="8547"/>
                  <a:pt x="29073" y="8539"/>
                  <a:pt x="30308" y="8539"/>
                </a:cubicBezTo>
                <a:cubicBezTo>
                  <a:pt x="32093" y="8539"/>
                  <a:pt x="35953" y="8526"/>
                  <a:pt x="40996" y="8526"/>
                </a:cubicBezTo>
                <a:cubicBezTo>
                  <a:pt x="59491" y="8526"/>
                  <a:pt x="93902" y="8702"/>
                  <a:pt x="100297" y="10345"/>
                </a:cubicBezTo>
                <a:cubicBezTo>
                  <a:pt x="107707" y="12213"/>
                  <a:pt x="114706" y="15792"/>
                  <a:pt x="120438" y="20827"/>
                </a:cubicBezTo>
                <a:cubicBezTo>
                  <a:pt x="121800" y="22030"/>
                  <a:pt x="123162" y="23329"/>
                  <a:pt x="124428" y="24691"/>
                </a:cubicBezTo>
                <a:cubicBezTo>
                  <a:pt x="124587" y="25007"/>
                  <a:pt x="124777" y="25292"/>
                  <a:pt x="124967" y="25546"/>
                </a:cubicBezTo>
                <a:cubicBezTo>
                  <a:pt x="126012" y="26939"/>
                  <a:pt x="127215" y="28174"/>
                  <a:pt x="127944" y="29789"/>
                </a:cubicBezTo>
                <a:cubicBezTo>
                  <a:pt x="128640" y="31309"/>
                  <a:pt x="129020" y="32956"/>
                  <a:pt x="129844" y="34445"/>
                </a:cubicBezTo>
                <a:cubicBezTo>
                  <a:pt x="130699" y="35996"/>
                  <a:pt x="131586" y="37453"/>
                  <a:pt x="132124" y="39163"/>
                </a:cubicBezTo>
                <a:cubicBezTo>
                  <a:pt x="133201" y="42583"/>
                  <a:pt x="133612" y="46162"/>
                  <a:pt x="133739" y="49741"/>
                </a:cubicBezTo>
                <a:cubicBezTo>
                  <a:pt x="133802" y="51229"/>
                  <a:pt x="133866" y="52686"/>
                  <a:pt x="133961" y="54143"/>
                </a:cubicBezTo>
                <a:lnTo>
                  <a:pt x="134658" y="54649"/>
                </a:lnTo>
                <a:cubicBezTo>
                  <a:pt x="134499" y="52464"/>
                  <a:pt x="134468" y="50279"/>
                  <a:pt x="134341" y="48094"/>
                </a:cubicBezTo>
                <a:cubicBezTo>
                  <a:pt x="134214" y="46352"/>
                  <a:pt x="134024" y="44610"/>
                  <a:pt x="133707" y="42900"/>
                </a:cubicBezTo>
                <a:lnTo>
                  <a:pt x="133707" y="42900"/>
                </a:lnTo>
                <a:cubicBezTo>
                  <a:pt x="134341" y="45814"/>
                  <a:pt x="134658" y="48822"/>
                  <a:pt x="134658" y="51926"/>
                </a:cubicBezTo>
                <a:lnTo>
                  <a:pt x="134658" y="54649"/>
                </a:lnTo>
                <a:cubicBezTo>
                  <a:pt x="134784" y="54713"/>
                  <a:pt x="134911" y="54808"/>
                  <a:pt x="135038" y="54903"/>
                </a:cubicBezTo>
                <a:cubicBezTo>
                  <a:pt x="135196" y="55029"/>
                  <a:pt x="135323" y="55124"/>
                  <a:pt x="135481" y="55219"/>
                </a:cubicBezTo>
                <a:cubicBezTo>
                  <a:pt x="135544" y="55251"/>
                  <a:pt x="135608" y="55283"/>
                  <a:pt x="135671" y="55346"/>
                </a:cubicBezTo>
                <a:lnTo>
                  <a:pt x="135671" y="51894"/>
                </a:lnTo>
                <a:cubicBezTo>
                  <a:pt x="135671" y="27414"/>
                  <a:pt x="115719" y="7463"/>
                  <a:pt x="91208" y="7463"/>
                </a:cubicBezTo>
                <a:lnTo>
                  <a:pt x="16532" y="7463"/>
                </a:lnTo>
                <a:cubicBezTo>
                  <a:pt x="16089" y="7273"/>
                  <a:pt x="15740" y="6988"/>
                  <a:pt x="15614" y="6481"/>
                </a:cubicBezTo>
                <a:cubicBezTo>
                  <a:pt x="15550" y="6291"/>
                  <a:pt x="15519" y="6069"/>
                  <a:pt x="15487" y="5848"/>
                </a:cubicBezTo>
                <a:lnTo>
                  <a:pt x="15487" y="1667"/>
                </a:lnTo>
                <a:cubicBezTo>
                  <a:pt x="15487" y="1604"/>
                  <a:pt x="15487" y="1541"/>
                  <a:pt x="15455" y="1509"/>
                </a:cubicBezTo>
                <a:cubicBezTo>
                  <a:pt x="15455" y="1066"/>
                  <a:pt x="15423" y="654"/>
                  <a:pt x="15423" y="242"/>
                </a:cubicBezTo>
                <a:cubicBezTo>
                  <a:pt x="15398" y="92"/>
                  <a:pt x="15294" y="1"/>
                  <a:pt x="151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5"/>
          <p:cNvSpPr/>
          <p:nvPr/>
        </p:nvSpPr>
        <p:spPr>
          <a:xfrm>
            <a:off x="4647492" y="2502521"/>
            <a:ext cx="3721880" cy="2042666"/>
          </a:xfrm>
          <a:custGeom>
            <a:avLst/>
            <a:gdLst/>
            <a:ahLst/>
            <a:cxnLst/>
            <a:rect l="l" t="t" r="r" b="b"/>
            <a:pathLst>
              <a:path w="125506" h="68881" extrusionOk="0">
                <a:moveTo>
                  <a:pt x="94786" y="1925"/>
                </a:moveTo>
                <a:lnTo>
                  <a:pt x="94786" y="1925"/>
                </a:lnTo>
                <a:cubicBezTo>
                  <a:pt x="94058" y="2400"/>
                  <a:pt x="93329" y="2875"/>
                  <a:pt x="92601" y="3350"/>
                </a:cubicBezTo>
                <a:cubicBezTo>
                  <a:pt x="92189" y="3635"/>
                  <a:pt x="91746" y="3920"/>
                  <a:pt x="91334" y="4205"/>
                </a:cubicBezTo>
                <a:cubicBezTo>
                  <a:pt x="91334" y="4015"/>
                  <a:pt x="91334" y="3793"/>
                  <a:pt x="91334" y="3603"/>
                </a:cubicBezTo>
                <a:cubicBezTo>
                  <a:pt x="92506" y="3065"/>
                  <a:pt x="93646" y="2495"/>
                  <a:pt x="94786" y="1925"/>
                </a:cubicBezTo>
                <a:close/>
                <a:moveTo>
                  <a:pt x="103020" y="2020"/>
                </a:moveTo>
                <a:lnTo>
                  <a:pt x="103020" y="2020"/>
                </a:lnTo>
                <a:cubicBezTo>
                  <a:pt x="104635" y="2843"/>
                  <a:pt x="106314" y="3540"/>
                  <a:pt x="107961" y="4268"/>
                </a:cubicBezTo>
                <a:cubicBezTo>
                  <a:pt x="107866" y="4395"/>
                  <a:pt x="107802" y="4585"/>
                  <a:pt x="107771" y="4775"/>
                </a:cubicBezTo>
                <a:lnTo>
                  <a:pt x="103020" y="2020"/>
                </a:lnTo>
                <a:close/>
                <a:moveTo>
                  <a:pt x="91081" y="3730"/>
                </a:moveTo>
                <a:cubicBezTo>
                  <a:pt x="91081" y="3730"/>
                  <a:pt x="91081" y="3761"/>
                  <a:pt x="91113" y="3793"/>
                </a:cubicBezTo>
                <a:cubicBezTo>
                  <a:pt x="91144" y="3951"/>
                  <a:pt x="91144" y="4110"/>
                  <a:pt x="91176" y="4300"/>
                </a:cubicBezTo>
                <a:cubicBezTo>
                  <a:pt x="90891" y="4490"/>
                  <a:pt x="90606" y="4680"/>
                  <a:pt x="90321" y="4838"/>
                </a:cubicBezTo>
                <a:cubicBezTo>
                  <a:pt x="90416" y="4680"/>
                  <a:pt x="90448" y="4458"/>
                  <a:pt x="90448" y="4268"/>
                </a:cubicBezTo>
                <a:cubicBezTo>
                  <a:pt x="90479" y="4173"/>
                  <a:pt x="90479" y="4078"/>
                  <a:pt x="90479" y="3983"/>
                </a:cubicBezTo>
                <a:cubicBezTo>
                  <a:pt x="90543" y="3951"/>
                  <a:pt x="90574" y="3951"/>
                  <a:pt x="90638" y="3920"/>
                </a:cubicBezTo>
                <a:cubicBezTo>
                  <a:pt x="90796" y="3856"/>
                  <a:pt x="90923" y="3793"/>
                  <a:pt x="91081" y="3730"/>
                </a:cubicBezTo>
                <a:close/>
                <a:moveTo>
                  <a:pt x="108246" y="4395"/>
                </a:moveTo>
                <a:cubicBezTo>
                  <a:pt x="108341" y="4426"/>
                  <a:pt x="108404" y="4458"/>
                  <a:pt x="108499" y="4490"/>
                </a:cubicBezTo>
                <a:cubicBezTo>
                  <a:pt x="108467" y="4616"/>
                  <a:pt x="108467" y="4743"/>
                  <a:pt x="108467" y="4838"/>
                </a:cubicBezTo>
                <a:cubicBezTo>
                  <a:pt x="108436" y="4933"/>
                  <a:pt x="108436" y="5060"/>
                  <a:pt x="108467" y="5155"/>
                </a:cubicBezTo>
                <a:lnTo>
                  <a:pt x="108056" y="4933"/>
                </a:lnTo>
                <a:cubicBezTo>
                  <a:pt x="108087" y="4870"/>
                  <a:pt x="108119" y="4806"/>
                  <a:pt x="108119" y="4711"/>
                </a:cubicBezTo>
                <a:cubicBezTo>
                  <a:pt x="108151" y="4616"/>
                  <a:pt x="108214" y="4490"/>
                  <a:pt x="108246" y="4395"/>
                </a:cubicBezTo>
                <a:close/>
                <a:moveTo>
                  <a:pt x="108816" y="4648"/>
                </a:moveTo>
                <a:cubicBezTo>
                  <a:pt x="109006" y="4711"/>
                  <a:pt x="109164" y="4806"/>
                  <a:pt x="109322" y="4870"/>
                </a:cubicBezTo>
                <a:cubicBezTo>
                  <a:pt x="109259" y="5123"/>
                  <a:pt x="109291" y="5408"/>
                  <a:pt x="109322" y="5661"/>
                </a:cubicBezTo>
                <a:lnTo>
                  <a:pt x="108752" y="5345"/>
                </a:lnTo>
                <a:cubicBezTo>
                  <a:pt x="108752" y="5218"/>
                  <a:pt x="108752" y="5091"/>
                  <a:pt x="108752" y="4965"/>
                </a:cubicBezTo>
                <a:cubicBezTo>
                  <a:pt x="108784" y="4870"/>
                  <a:pt x="108816" y="4743"/>
                  <a:pt x="108816" y="4648"/>
                </a:cubicBezTo>
                <a:close/>
                <a:moveTo>
                  <a:pt x="109639" y="5028"/>
                </a:moveTo>
                <a:cubicBezTo>
                  <a:pt x="109829" y="5123"/>
                  <a:pt x="110051" y="5186"/>
                  <a:pt x="110241" y="5281"/>
                </a:cubicBezTo>
                <a:cubicBezTo>
                  <a:pt x="110177" y="5598"/>
                  <a:pt x="110272" y="5946"/>
                  <a:pt x="110336" y="6263"/>
                </a:cubicBezTo>
                <a:lnTo>
                  <a:pt x="109544" y="5820"/>
                </a:lnTo>
                <a:cubicBezTo>
                  <a:pt x="109576" y="5630"/>
                  <a:pt x="109607" y="5471"/>
                  <a:pt x="109607" y="5313"/>
                </a:cubicBezTo>
                <a:cubicBezTo>
                  <a:pt x="109607" y="5218"/>
                  <a:pt x="109639" y="5123"/>
                  <a:pt x="109639" y="5028"/>
                </a:cubicBezTo>
                <a:close/>
                <a:moveTo>
                  <a:pt x="90163" y="4110"/>
                </a:moveTo>
                <a:cubicBezTo>
                  <a:pt x="90163" y="4141"/>
                  <a:pt x="90163" y="4141"/>
                  <a:pt x="90163" y="4173"/>
                </a:cubicBezTo>
                <a:cubicBezTo>
                  <a:pt x="90163" y="4426"/>
                  <a:pt x="90163" y="4711"/>
                  <a:pt x="90131" y="4965"/>
                </a:cubicBezTo>
                <a:cubicBezTo>
                  <a:pt x="89339" y="5471"/>
                  <a:pt x="88547" y="5978"/>
                  <a:pt x="87756" y="6485"/>
                </a:cubicBezTo>
                <a:cubicBezTo>
                  <a:pt x="87787" y="6231"/>
                  <a:pt x="87787" y="5978"/>
                  <a:pt x="87787" y="5756"/>
                </a:cubicBezTo>
                <a:cubicBezTo>
                  <a:pt x="87819" y="5566"/>
                  <a:pt x="87819" y="5345"/>
                  <a:pt x="87819" y="5155"/>
                </a:cubicBezTo>
                <a:cubicBezTo>
                  <a:pt x="88579" y="4806"/>
                  <a:pt x="89371" y="4458"/>
                  <a:pt x="90163" y="4110"/>
                </a:cubicBezTo>
                <a:close/>
                <a:moveTo>
                  <a:pt x="110589" y="5471"/>
                </a:moveTo>
                <a:cubicBezTo>
                  <a:pt x="110716" y="5535"/>
                  <a:pt x="110874" y="5598"/>
                  <a:pt x="111001" y="5661"/>
                </a:cubicBezTo>
                <a:cubicBezTo>
                  <a:pt x="111001" y="5788"/>
                  <a:pt x="111032" y="5915"/>
                  <a:pt x="111032" y="6041"/>
                </a:cubicBezTo>
                <a:cubicBezTo>
                  <a:pt x="111064" y="6263"/>
                  <a:pt x="111127" y="6485"/>
                  <a:pt x="111127" y="6707"/>
                </a:cubicBezTo>
                <a:lnTo>
                  <a:pt x="110621" y="6421"/>
                </a:lnTo>
                <a:cubicBezTo>
                  <a:pt x="110621" y="6231"/>
                  <a:pt x="110621" y="6041"/>
                  <a:pt x="110589" y="5883"/>
                </a:cubicBezTo>
                <a:cubicBezTo>
                  <a:pt x="110589" y="5756"/>
                  <a:pt x="110589" y="5598"/>
                  <a:pt x="110589" y="5471"/>
                </a:cubicBezTo>
                <a:close/>
                <a:moveTo>
                  <a:pt x="87471" y="5313"/>
                </a:moveTo>
                <a:cubicBezTo>
                  <a:pt x="87471" y="5471"/>
                  <a:pt x="87471" y="5598"/>
                  <a:pt x="87471" y="5725"/>
                </a:cubicBezTo>
                <a:cubicBezTo>
                  <a:pt x="87502" y="6041"/>
                  <a:pt x="87502" y="6326"/>
                  <a:pt x="87534" y="6612"/>
                </a:cubicBezTo>
                <a:cubicBezTo>
                  <a:pt x="87249" y="6770"/>
                  <a:pt x="86964" y="6960"/>
                  <a:pt x="86679" y="7118"/>
                </a:cubicBezTo>
                <a:cubicBezTo>
                  <a:pt x="86742" y="6865"/>
                  <a:pt x="86742" y="6612"/>
                  <a:pt x="86774" y="6358"/>
                </a:cubicBezTo>
                <a:cubicBezTo>
                  <a:pt x="86774" y="6136"/>
                  <a:pt x="86774" y="5883"/>
                  <a:pt x="86774" y="5661"/>
                </a:cubicBezTo>
                <a:cubicBezTo>
                  <a:pt x="86996" y="5535"/>
                  <a:pt x="87217" y="5440"/>
                  <a:pt x="87471" y="5313"/>
                </a:cubicBezTo>
                <a:close/>
                <a:moveTo>
                  <a:pt x="86426" y="5820"/>
                </a:moveTo>
                <a:cubicBezTo>
                  <a:pt x="86426" y="5946"/>
                  <a:pt x="86457" y="6105"/>
                  <a:pt x="86457" y="6200"/>
                </a:cubicBezTo>
                <a:cubicBezTo>
                  <a:pt x="86489" y="6580"/>
                  <a:pt x="86489" y="6928"/>
                  <a:pt x="86426" y="7277"/>
                </a:cubicBezTo>
                <a:cubicBezTo>
                  <a:pt x="86331" y="7308"/>
                  <a:pt x="86267" y="7372"/>
                  <a:pt x="86172" y="7435"/>
                </a:cubicBezTo>
                <a:cubicBezTo>
                  <a:pt x="86077" y="7467"/>
                  <a:pt x="86014" y="7530"/>
                  <a:pt x="85919" y="7562"/>
                </a:cubicBezTo>
                <a:cubicBezTo>
                  <a:pt x="85951" y="7308"/>
                  <a:pt x="85951" y="7023"/>
                  <a:pt x="85951" y="6738"/>
                </a:cubicBezTo>
                <a:cubicBezTo>
                  <a:pt x="85951" y="6517"/>
                  <a:pt x="86046" y="6263"/>
                  <a:pt x="86046" y="6010"/>
                </a:cubicBezTo>
                <a:cubicBezTo>
                  <a:pt x="86172" y="5946"/>
                  <a:pt x="86299" y="5883"/>
                  <a:pt x="86426" y="5820"/>
                </a:cubicBezTo>
                <a:close/>
                <a:moveTo>
                  <a:pt x="85634" y="6231"/>
                </a:moveTo>
                <a:lnTo>
                  <a:pt x="85634" y="6231"/>
                </a:lnTo>
                <a:cubicBezTo>
                  <a:pt x="85602" y="6358"/>
                  <a:pt x="85602" y="6517"/>
                  <a:pt x="85602" y="6612"/>
                </a:cubicBezTo>
                <a:cubicBezTo>
                  <a:pt x="85634" y="6960"/>
                  <a:pt x="85665" y="7340"/>
                  <a:pt x="85729" y="7688"/>
                </a:cubicBezTo>
                <a:cubicBezTo>
                  <a:pt x="85634" y="7752"/>
                  <a:pt x="85539" y="7783"/>
                  <a:pt x="85475" y="7847"/>
                </a:cubicBezTo>
                <a:cubicBezTo>
                  <a:pt x="85475" y="7688"/>
                  <a:pt x="85444" y="7530"/>
                  <a:pt x="85444" y="7435"/>
                </a:cubicBezTo>
                <a:cubicBezTo>
                  <a:pt x="85444" y="7182"/>
                  <a:pt x="85475" y="6612"/>
                  <a:pt x="85254" y="6390"/>
                </a:cubicBezTo>
                <a:cubicBezTo>
                  <a:pt x="85380" y="6326"/>
                  <a:pt x="85507" y="6295"/>
                  <a:pt x="85634" y="6231"/>
                </a:cubicBezTo>
                <a:close/>
                <a:moveTo>
                  <a:pt x="85032" y="6517"/>
                </a:moveTo>
                <a:lnTo>
                  <a:pt x="85032" y="6517"/>
                </a:lnTo>
                <a:cubicBezTo>
                  <a:pt x="84969" y="6738"/>
                  <a:pt x="85064" y="7087"/>
                  <a:pt x="85095" y="7277"/>
                </a:cubicBezTo>
                <a:cubicBezTo>
                  <a:pt x="85127" y="7498"/>
                  <a:pt x="85159" y="7752"/>
                  <a:pt x="85159" y="8005"/>
                </a:cubicBezTo>
                <a:cubicBezTo>
                  <a:pt x="84905" y="8163"/>
                  <a:pt x="84684" y="8290"/>
                  <a:pt x="84462" y="8417"/>
                </a:cubicBezTo>
                <a:cubicBezTo>
                  <a:pt x="84462" y="8068"/>
                  <a:pt x="84462" y="7720"/>
                  <a:pt x="84462" y="7403"/>
                </a:cubicBezTo>
                <a:cubicBezTo>
                  <a:pt x="84462" y="7213"/>
                  <a:pt x="84525" y="6992"/>
                  <a:pt x="84557" y="6802"/>
                </a:cubicBezTo>
                <a:cubicBezTo>
                  <a:pt x="84715" y="6707"/>
                  <a:pt x="84874" y="6612"/>
                  <a:pt x="85032" y="6517"/>
                </a:cubicBezTo>
                <a:close/>
                <a:moveTo>
                  <a:pt x="111381" y="5851"/>
                </a:moveTo>
                <a:cubicBezTo>
                  <a:pt x="112268" y="6326"/>
                  <a:pt x="113123" y="6802"/>
                  <a:pt x="113946" y="7340"/>
                </a:cubicBezTo>
                <a:cubicBezTo>
                  <a:pt x="115466" y="8322"/>
                  <a:pt x="116986" y="9367"/>
                  <a:pt x="118475" y="10443"/>
                </a:cubicBezTo>
                <a:cubicBezTo>
                  <a:pt x="118475" y="10475"/>
                  <a:pt x="118475" y="10538"/>
                  <a:pt x="118475" y="10570"/>
                </a:cubicBezTo>
                <a:cubicBezTo>
                  <a:pt x="118443" y="10697"/>
                  <a:pt x="118443" y="10823"/>
                  <a:pt x="118475" y="10950"/>
                </a:cubicBezTo>
                <a:lnTo>
                  <a:pt x="111349" y="6833"/>
                </a:lnTo>
                <a:cubicBezTo>
                  <a:pt x="111381" y="6643"/>
                  <a:pt x="111381" y="6453"/>
                  <a:pt x="111381" y="6231"/>
                </a:cubicBezTo>
                <a:cubicBezTo>
                  <a:pt x="111381" y="6136"/>
                  <a:pt x="111381" y="6010"/>
                  <a:pt x="111381" y="5851"/>
                </a:cubicBezTo>
                <a:close/>
                <a:moveTo>
                  <a:pt x="118791" y="10665"/>
                </a:moveTo>
                <a:cubicBezTo>
                  <a:pt x="118918" y="10760"/>
                  <a:pt x="119076" y="10855"/>
                  <a:pt x="119203" y="10950"/>
                </a:cubicBezTo>
                <a:cubicBezTo>
                  <a:pt x="119203" y="11045"/>
                  <a:pt x="119203" y="11140"/>
                  <a:pt x="119203" y="11235"/>
                </a:cubicBezTo>
                <a:cubicBezTo>
                  <a:pt x="119203" y="11299"/>
                  <a:pt x="119203" y="11330"/>
                  <a:pt x="119235" y="11394"/>
                </a:cubicBezTo>
                <a:lnTo>
                  <a:pt x="118760" y="11108"/>
                </a:lnTo>
                <a:cubicBezTo>
                  <a:pt x="118760" y="10982"/>
                  <a:pt x="118760" y="10855"/>
                  <a:pt x="118791" y="10697"/>
                </a:cubicBezTo>
                <a:cubicBezTo>
                  <a:pt x="118791" y="10697"/>
                  <a:pt x="118791" y="10665"/>
                  <a:pt x="118791" y="10665"/>
                </a:cubicBezTo>
                <a:close/>
                <a:moveTo>
                  <a:pt x="119520" y="11172"/>
                </a:moveTo>
                <a:cubicBezTo>
                  <a:pt x="119773" y="11362"/>
                  <a:pt x="120058" y="11584"/>
                  <a:pt x="120311" y="11774"/>
                </a:cubicBezTo>
                <a:cubicBezTo>
                  <a:pt x="120311" y="11837"/>
                  <a:pt x="120311" y="11869"/>
                  <a:pt x="120311" y="11932"/>
                </a:cubicBezTo>
                <a:cubicBezTo>
                  <a:pt x="120311" y="11964"/>
                  <a:pt x="120311" y="11995"/>
                  <a:pt x="120343" y="12027"/>
                </a:cubicBezTo>
                <a:lnTo>
                  <a:pt x="119488" y="11552"/>
                </a:lnTo>
                <a:cubicBezTo>
                  <a:pt x="119488" y="11457"/>
                  <a:pt x="119520" y="11330"/>
                  <a:pt x="119520" y="11235"/>
                </a:cubicBezTo>
                <a:cubicBezTo>
                  <a:pt x="119520" y="11235"/>
                  <a:pt x="119520" y="11203"/>
                  <a:pt x="119520" y="11172"/>
                </a:cubicBezTo>
                <a:close/>
                <a:moveTo>
                  <a:pt x="120533" y="11932"/>
                </a:moveTo>
                <a:cubicBezTo>
                  <a:pt x="121040" y="12280"/>
                  <a:pt x="121578" y="12660"/>
                  <a:pt x="122085" y="13040"/>
                </a:cubicBezTo>
                <a:lnTo>
                  <a:pt x="120533" y="12122"/>
                </a:lnTo>
                <a:cubicBezTo>
                  <a:pt x="120533" y="12059"/>
                  <a:pt x="120533" y="11995"/>
                  <a:pt x="120533" y="11932"/>
                </a:cubicBezTo>
                <a:close/>
                <a:moveTo>
                  <a:pt x="84177" y="6992"/>
                </a:moveTo>
                <a:cubicBezTo>
                  <a:pt x="84177" y="7118"/>
                  <a:pt x="84177" y="7245"/>
                  <a:pt x="84177" y="7340"/>
                </a:cubicBezTo>
                <a:cubicBezTo>
                  <a:pt x="84177" y="7720"/>
                  <a:pt x="84177" y="8132"/>
                  <a:pt x="84240" y="8543"/>
                </a:cubicBezTo>
                <a:cubicBezTo>
                  <a:pt x="82625" y="9462"/>
                  <a:pt x="81010" y="10348"/>
                  <a:pt x="79458" y="11362"/>
                </a:cubicBezTo>
                <a:cubicBezTo>
                  <a:pt x="78920" y="11679"/>
                  <a:pt x="78413" y="12027"/>
                  <a:pt x="77907" y="12407"/>
                </a:cubicBezTo>
                <a:lnTo>
                  <a:pt x="75341" y="13864"/>
                </a:lnTo>
                <a:cubicBezTo>
                  <a:pt x="75278" y="13895"/>
                  <a:pt x="75246" y="13959"/>
                  <a:pt x="75183" y="14022"/>
                </a:cubicBezTo>
                <a:cubicBezTo>
                  <a:pt x="75088" y="14085"/>
                  <a:pt x="74993" y="14149"/>
                  <a:pt x="74866" y="14212"/>
                </a:cubicBezTo>
                <a:cubicBezTo>
                  <a:pt x="75500" y="13515"/>
                  <a:pt x="76703" y="12597"/>
                  <a:pt x="76988" y="12344"/>
                </a:cubicBezTo>
                <a:cubicBezTo>
                  <a:pt x="77843" y="11584"/>
                  <a:pt x="78730" y="10855"/>
                  <a:pt x="79585" y="10127"/>
                </a:cubicBezTo>
                <a:cubicBezTo>
                  <a:pt x="81073" y="8892"/>
                  <a:pt x="82594" y="7878"/>
                  <a:pt x="84177" y="6992"/>
                </a:cubicBezTo>
                <a:close/>
                <a:moveTo>
                  <a:pt x="123763" y="14212"/>
                </a:moveTo>
                <a:cubicBezTo>
                  <a:pt x="123890" y="14307"/>
                  <a:pt x="124017" y="14402"/>
                  <a:pt x="124175" y="14497"/>
                </a:cubicBezTo>
                <a:lnTo>
                  <a:pt x="123732" y="14497"/>
                </a:lnTo>
                <a:cubicBezTo>
                  <a:pt x="123732" y="14465"/>
                  <a:pt x="123732" y="14465"/>
                  <a:pt x="123763" y="14434"/>
                </a:cubicBezTo>
                <a:cubicBezTo>
                  <a:pt x="123763" y="14370"/>
                  <a:pt x="123763" y="14307"/>
                  <a:pt x="123763" y="14212"/>
                </a:cubicBezTo>
                <a:close/>
                <a:moveTo>
                  <a:pt x="79775" y="14814"/>
                </a:moveTo>
                <a:cubicBezTo>
                  <a:pt x="79458" y="14814"/>
                  <a:pt x="79110" y="14877"/>
                  <a:pt x="78825" y="14909"/>
                </a:cubicBezTo>
                <a:cubicBezTo>
                  <a:pt x="78508" y="14940"/>
                  <a:pt x="78160" y="15004"/>
                  <a:pt x="77843" y="15035"/>
                </a:cubicBezTo>
                <a:cubicBezTo>
                  <a:pt x="77843" y="14972"/>
                  <a:pt x="77875" y="14877"/>
                  <a:pt x="77875" y="14814"/>
                </a:cubicBezTo>
                <a:close/>
                <a:moveTo>
                  <a:pt x="77590" y="14814"/>
                </a:moveTo>
                <a:cubicBezTo>
                  <a:pt x="77622" y="14877"/>
                  <a:pt x="77622" y="14972"/>
                  <a:pt x="77653" y="15035"/>
                </a:cubicBezTo>
                <a:cubicBezTo>
                  <a:pt x="77590" y="15067"/>
                  <a:pt x="77558" y="15067"/>
                  <a:pt x="77495" y="15067"/>
                </a:cubicBezTo>
                <a:lnTo>
                  <a:pt x="77495" y="14940"/>
                </a:lnTo>
                <a:cubicBezTo>
                  <a:pt x="77495" y="14909"/>
                  <a:pt x="77495" y="14845"/>
                  <a:pt x="77527" y="14814"/>
                </a:cubicBezTo>
                <a:close/>
                <a:moveTo>
                  <a:pt x="77210" y="14814"/>
                </a:moveTo>
                <a:cubicBezTo>
                  <a:pt x="77210" y="14877"/>
                  <a:pt x="77210" y="15004"/>
                  <a:pt x="77242" y="15099"/>
                </a:cubicBezTo>
                <a:cubicBezTo>
                  <a:pt x="77083" y="15099"/>
                  <a:pt x="76957" y="15130"/>
                  <a:pt x="76830" y="15130"/>
                </a:cubicBezTo>
                <a:cubicBezTo>
                  <a:pt x="76830" y="15130"/>
                  <a:pt x="76830" y="15099"/>
                  <a:pt x="76830" y="15099"/>
                </a:cubicBezTo>
                <a:cubicBezTo>
                  <a:pt x="76861" y="15035"/>
                  <a:pt x="76893" y="14972"/>
                  <a:pt x="76893" y="14909"/>
                </a:cubicBezTo>
                <a:cubicBezTo>
                  <a:pt x="76893" y="14909"/>
                  <a:pt x="76893" y="14877"/>
                  <a:pt x="76893" y="14877"/>
                </a:cubicBezTo>
                <a:cubicBezTo>
                  <a:pt x="76893" y="14877"/>
                  <a:pt x="76893" y="14877"/>
                  <a:pt x="76893" y="14845"/>
                </a:cubicBezTo>
                <a:cubicBezTo>
                  <a:pt x="76893" y="14845"/>
                  <a:pt x="76861" y="14814"/>
                  <a:pt x="76861" y="14814"/>
                </a:cubicBezTo>
                <a:close/>
                <a:moveTo>
                  <a:pt x="75215" y="14592"/>
                </a:moveTo>
                <a:cubicBezTo>
                  <a:pt x="75215" y="14592"/>
                  <a:pt x="75215" y="14624"/>
                  <a:pt x="75215" y="14624"/>
                </a:cubicBezTo>
                <a:cubicBezTo>
                  <a:pt x="75215" y="14814"/>
                  <a:pt x="75215" y="15004"/>
                  <a:pt x="75215" y="15162"/>
                </a:cubicBezTo>
                <a:cubicBezTo>
                  <a:pt x="74866" y="15162"/>
                  <a:pt x="74581" y="15067"/>
                  <a:pt x="74518" y="14909"/>
                </a:cubicBezTo>
                <a:cubicBezTo>
                  <a:pt x="74518" y="14909"/>
                  <a:pt x="74518" y="14909"/>
                  <a:pt x="74518" y="14877"/>
                </a:cubicBezTo>
                <a:cubicBezTo>
                  <a:pt x="74740" y="14782"/>
                  <a:pt x="74961" y="14687"/>
                  <a:pt x="75215" y="14592"/>
                </a:cubicBezTo>
                <a:close/>
                <a:moveTo>
                  <a:pt x="75436" y="14782"/>
                </a:moveTo>
                <a:cubicBezTo>
                  <a:pt x="75500" y="14782"/>
                  <a:pt x="75563" y="14814"/>
                  <a:pt x="75595" y="14814"/>
                </a:cubicBezTo>
                <a:lnTo>
                  <a:pt x="75911" y="14814"/>
                </a:lnTo>
                <a:cubicBezTo>
                  <a:pt x="75911" y="14940"/>
                  <a:pt x="75911" y="15067"/>
                  <a:pt x="75943" y="15194"/>
                </a:cubicBezTo>
                <a:lnTo>
                  <a:pt x="75373" y="15194"/>
                </a:lnTo>
                <a:cubicBezTo>
                  <a:pt x="75405" y="15067"/>
                  <a:pt x="75436" y="14909"/>
                  <a:pt x="75436" y="14782"/>
                </a:cubicBezTo>
                <a:close/>
                <a:moveTo>
                  <a:pt x="76671" y="14814"/>
                </a:moveTo>
                <a:cubicBezTo>
                  <a:pt x="76576" y="14877"/>
                  <a:pt x="76545" y="15004"/>
                  <a:pt x="76513" y="15162"/>
                </a:cubicBezTo>
                <a:cubicBezTo>
                  <a:pt x="76418" y="15162"/>
                  <a:pt x="76291" y="15162"/>
                  <a:pt x="76133" y="15194"/>
                </a:cubicBezTo>
                <a:cubicBezTo>
                  <a:pt x="76133" y="15067"/>
                  <a:pt x="76165" y="14940"/>
                  <a:pt x="76165" y="14814"/>
                </a:cubicBezTo>
                <a:close/>
                <a:moveTo>
                  <a:pt x="81865" y="14814"/>
                </a:moveTo>
                <a:lnTo>
                  <a:pt x="81865" y="16429"/>
                </a:lnTo>
                <a:cubicBezTo>
                  <a:pt x="81834" y="15986"/>
                  <a:pt x="81707" y="15574"/>
                  <a:pt x="81454" y="15289"/>
                </a:cubicBezTo>
                <a:cubicBezTo>
                  <a:pt x="81137" y="14940"/>
                  <a:pt x="80693" y="14845"/>
                  <a:pt x="80250" y="14814"/>
                </a:cubicBezTo>
                <a:close/>
                <a:moveTo>
                  <a:pt x="118221" y="16682"/>
                </a:moveTo>
                <a:lnTo>
                  <a:pt x="118253" y="16936"/>
                </a:lnTo>
                <a:cubicBezTo>
                  <a:pt x="118411" y="18139"/>
                  <a:pt x="118348" y="19247"/>
                  <a:pt x="118221" y="20451"/>
                </a:cubicBezTo>
                <a:lnTo>
                  <a:pt x="118221" y="16682"/>
                </a:lnTo>
                <a:close/>
                <a:moveTo>
                  <a:pt x="80662" y="27671"/>
                </a:moveTo>
                <a:cubicBezTo>
                  <a:pt x="79237" y="29983"/>
                  <a:pt x="76671" y="31503"/>
                  <a:pt x="73790" y="31503"/>
                </a:cubicBezTo>
                <a:lnTo>
                  <a:pt x="63275" y="31503"/>
                </a:lnTo>
                <a:cubicBezTo>
                  <a:pt x="66822" y="31187"/>
                  <a:pt x="70306" y="30490"/>
                  <a:pt x="73853" y="30110"/>
                </a:cubicBezTo>
                <a:cubicBezTo>
                  <a:pt x="76133" y="29825"/>
                  <a:pt x="79047" y="29508"/>
                  <a:pt x="80662" y="27671"/>
                </a:cubicBezTo>
                <a:close/>
                <a:moveTo>
                  <a:pt x="113756" y="42872"/>
                </a:moveTo>
                <a:cubicBezTo>
                  <a:pt x="111983" y="47274"/>
                  <a:pt x="109544" y="51265"/>
                  <a:pt x="105775" y="54368"/>
                </a:cubicBezTo>
                <a:cubicBezTo>
                  <a:pt x="105522" y="54558"/>
                  <a:pt x="105300" y="54780"/>
                  <a:pt x="105079" y="54970"/>
                </a:cubicBezTo>
                <a:cubicBezTo>
                  <a:pt x="108594" y="51455"/>
                  <a:pt x="111539" y="47369"/>
                  <a:pt x="113756" y="42872"/>
                </a:cubicBezTo>
                <a:close/>
                <a:moveTo>
                  <a:pt x="15328" y="67891"/>
                </a:moveTo>
                <a:cubicBezTo>
                  <a:pt x="13587" y="67954"/>
                  <a:pt x="11845" y="68049"/>
                  <a:pt x="10135" y="68176"/>
                </a:cubicBezTo>
                <a:cubicBezTo>
                  <a:pt x="9059" y="68278"/>
                  <a:pt x="7734" y="68464"/>
                  <a:pt x="6439" y="68464"/>
                </a:cubicBezTo>
                <a:cubicBezTo>
                  <a:pt x="5332" y="68464"/>
                  <a:pt x="4247" y="68328"/>
                  <a:pt x="3358" y="67891"/>
                </a:cubicBezTo>
                <a:close/>
                <a:moveTo>
                  <a:pt x="98879" y="0"/>
                </a:moveTo>
                <a:cubicBezTo>
                  <a:pt x="98566" y="0"/>
                  <a:pt x="98247" y="28"/>
                  <a:pt x="97921" y="88"/>
                </a:cubicBezTo>
                <a:cubicBezTo>
                  <a:pt x="96306" y="404"/>
                  <a:pt x="94850" y="1228"/>
                  <a:pt x="93424" y="1988"/>
                </a:cubicBezTo>
                <a:cubicBezTo>
                  <a:pt x="92411" y="2495"/>
                  <a:pt x="91398" y="2970"/>
                  <a:pt x="90384" y="3413"/>
                </a:cubicBezTo>
                <a:cubicBezTo>
                  <a:pt x="90353" y="3381"/>
                  <a:pt x="90321" y="3365"/>
                  <a:pt x="90289" y="3365"/>
                </a:cubicBezTo>
                <a:cubicBezTo>
                  <a:pt x="90258" y="3365"/>
                  <a:pt x="90226" y="3381"/>
                  <a:pt x="90194" y="3413"/>
                </a:cubicBezTo>
                <a:cubicBezTo>
                  <a:pt x="90194" y="3445"/>
                  <a:pt x="90163" y="3476"/>
                  <a:pt x="90163" y="3508"/>
                </a:cubicBezTo>
                <a:cubicBezTo>
                  <a:pt x="88959" y="4015"/>
                  <a:pt x="87756" y="4521"/>
                  <a:pt x="86552" y="5060"/>
                </a:cubicBezTo>
                <a:cubicBezTo>
                  <a:pt x="86552" y="5060"/>
                  <a:pt x="86521" y="5091"/>
                  <a:pt x="86489" y="5091"/>
                </a:cubicBezTo>
                <a:cubicBezTo>
                  <a:pt x="85412" y="5598"/>
                  <a:pt x="84304" y="6136"/>
                  <a:pt x="83259" y="6738"/>
                </a:cubicBezTo>
                <a:cubicBezTo>
                  <a:pt x="79743" y="8797"/>
                  <a:pt x="76703" y="11774"/>
                  <a:pt x="73758" y="14592"/>
                </a:cubicBezTo>
                <a:cubicBezTo>
                  <a:pt x="73695" y="14655"/>
                  <a:pt x="73663" y="14814"/>
                  <a:pt x="73726" y="14909"/>
                </a:cubicBezTo>
                <a:cubicBezTo>
                  <a:pt x="74202" y="15579"/>
                  <a:pt x="75060" y="15732"/>
                  <a:pt x="75900" y="15732"/>
                </a:cubicBezTo>
                <a:cubicBezTo>
                  <a:pt x="76291" y="15732"/>
                  <a:pt x="76678" y="15699"/>
                  <a:pt x="77020" y="15669"/>
                </a:cubicBezTo>
                <a:cubicBezTo>
                  <a:pt x="77621" y="15632"/>
                  <a:pt x="78766" y="15334"/>
                  <a:pt x="79722" y="15334"/>
                </a:cubicBezTo>
                <a:cubicBezTo>
                  <a:pt x="80428" y="15334"/>
                  <a:pt x="81030" y="15497"/>
                  <a:pt x="81232" y="16049"/>
                </a:cubicBezTo>
                <a:cubicBezTo>
                  <a:pt x="81454" y="16714"/>
                  <a:pt x="81327" y="17632"/>
                  <a:pt x="81359" y="18329"/>
                </a:cubicBezTo>
                <a:cubicBezTo>
                  <a:pt x="81390" y="19089"/>
                  <a:pt x="81454" y="19881"/>
                  <a:pt x="81485" y="20672"/>
                </a:cubicBezTo>
                <a:cubicBezTo>
                  <a:pt x="81580" y="22414"/>
                  <a:pt x="81644" y="24314"/>
                  <a:pt x="81042" y="25993"/>
                </a:cubicBezTo>
                <a:cubicBezTo>
                  <a:pt x="79712" y="29508"/>
                  <a:pt x="74866" y="29381"/>
                  <a:pt x="71794" y="29761"/>
                </a:cubicBezTo>
                <a:cubicBezTo>
                  <a:pt x="69958" y="29983"/>
                  <a:pt x="68153" y="30458"/>
                  <a:pt x="66316" y="30680"/>
                </a:cubicBezTo>
                <a:cubicBezTo>
                  <a:pt x="63909" y="30997"/>
                  <a:pt x="16659" y="31123"/>
                  <a:pt x="14220" y="31123"/>
                </a:cubicBezTo>
                <a:cubicBezTo>
                  <a:pt x="13789" y="31129"/>
                  <a:pt x="13357" y="31132"/>
                  <a:pt x="12926" y="31132"/>
                </a:cubicBezTo>
                <a:cubicBezTo>
                  <a:pt x="9487" y="31132"/>
                  <a:pt x="6032" y="30966"/>
                  <a:pt x="2575" y="30966"/>
                </a:cubicBezTo>
                <a:cubicBezTo>
                  <a:pt x="1780" y="30966"/>
                  <a:pt x="985" y="30975"/>
                  <a:pt x="191" y="30997"/>
                </a:cubicBezTo>
                <a:cubicBezTo>
                  <a:pt x="1" y="30997"/>
                  <a:pt x="1" y="31282"/>
                  <a:pt x="191" y="31282"/>
                </a:cubicBezTo>
                <a:cubicBezTo>
                  <a:pt x="2154" y="31345"/>
                  <a:pt x="4118" y="31440"/>
                  <a:pt x="6081" y="31503"/>
                </a:cubicBezTo>
                <a:lnTo>
                  <a:pt x="507" y="31503"/>
                </a:lnTo>
                <a:lnTo>
                  <a:pt x="1236" y="32517"/>
                </a:lnTo>
                <a:lnTo>
                  <a:pt x="73790" y="32517"/>
                </a:lnTo>
                <a:cubicBezTo>
                  <a:pt x="78793" y="32517"/>
                  <a:pt x="82879" y="28431"/>
                  <a:pt x="82879" y="23428"/>
                </a:cubicBezTo>
                <a:lnTo>
                  <a:pt x="82879" y="14307"/>
                </a:lnTo>
                <a:cubicBezTo>
                  <a:pt x="82879" y="14022"/>
                  <a:pt x="82657" y="13800"/>
                  <a:pt x="82372" y="13800"/>
                </a:cubicBezTo>
                <a:lnTo>
                  <a:pt x="77495" y="13800"/>
                </a:lnTo>
                <a:lnTo>
                  <a:pt x="99442" y="1133"/>
                </a:lnTo>
                <a:lnTo>
                  <a:pt x="121388" y="13800"/>
                </a:lnTo>
                <a:lnTo>
                  <a:pt x="117715" y="13800"/>
                </a:lnTo>
                <a:cubicBezTo>
                  <a:pt x="117493" y="13800"/>
                  <a:pt x="117271" y="13959"/>
                  <a:pt x="117240" y="14180"/>
                </a:cubicBezTo>
                <a:cubicBezTo>
                  <a:pt x="117145" y="14307"/>
                  <a:pt x="117113" y="14497"/>
                  <a:pt x="117208" y="14624"/>
                </a:cubicBezTo>
                <a:lnTo>
                  <a:pt x="117208" y="23428"/>
                </a:lnTo>
                <a:cubicBezTo>
                  <a:pt x="117208" y="42587"/>
                  <a:pt x="104730" y="58897"/>
                  <a:pt x="87471" y="64661"/>
                </a:cubicBezTo>
                <a:cubicBezTo>
                  <a:pt x="87154" y="64724"/>
                  <a:pt x="86837" y="64819"/>
                  <a:pt x="86489" y="64914"/>
                </a:cubicBezTo>
                <a:cubicBezTo>
                  <a:pt x="85000" y="65357"/>
                  <a:pt x="83512" y="65737"/>
                  <a:pt x="81992" y="66086"/>
                </a:cubicBezTo>
                <a:cubicBezTo>
                  <a:pt x="79332" y="66592"/>
                  <a:pt x="76576" y="66846"/>
                  <a:pt x="73790" y="66846"/>
                </a:cubicBezTo>
                <a:lnTo>
                  <a:pt x="3769" y="66846"/>
                </a:lnTo>
                <a:lnTo>
                  <a:pt x="3769" y="66877"/>
                </a:lnTo>
                <a:lnTo>
                  <a:pt x="3073" y="68049"/>
                </a:lnTo>
                <a:cubicBezTo>
                  <a:pt x="4044" y="68697"/>
                  <a:pt x="5321" y="68881"/>
                  <a:pt x="6616" y="68881"/>
                </a:cubicBezTo>
                <a:cubicBezTo>
                  <a:pt x="7856" y="68881"/>
                  <a:pt x="9113" y="68712"/>
                  <a:pt x="10135" y="68619"/>
                </a:cubicBezTo>
                <a:cubicBezTo>
                  <a:pt x="13998" y="68303"/>
                  <a:pt x="62737" y="68208"/>
                  <a:pt x="66601" y="68144"/>
                </a:cubicBezTo>
                <a:cubicBezTo>
                  <a:pt x="69261" y="68081"/>
                  <a:pt x="71858" y="68049"/>
                  <a:pt x="74486" y="67859"/>
                </a:cubicBezTo>
                <a:cubicBezTo>
                  <a:pt x="80947" y="67764"/>
                  <a:pt x="87059" y="66276"/>
                  <a:pt x="92569" y="63711"/>
                </a:cubicBezTo>
                <a:cubicBezTo>
                  <a:pt x="94881" y="62855"/>
                  <a:pt x="97035" y="61779"/>
                  <a:pt x="99157" y="60290"/>
                </a:cubicBezTo>
                <a:cubicBezTo>
                  <a:pt x="102133" y="58232"/>
                  <a:pt x="105142" y="55952"/>
                  <a:pt x="107771" y="53450"/>
                </a:cubicBezTo>
                <a:cubicBezTo>
                  <a:pt x="112489" y="48889"/>
                  <a:pt x="114801" y="42556"/>
                  <a:pt x="116480" y="36380"/>
                </a:cubicBezTo>
                <a:cubicBezTo>
                  <a:pt x="117398" y="32897"/>
                  <a:pt x="118063" y="29381"/>
                  <a:pt x="118380" y="25803"/>
                </a:cubicBezTo>
                <a:cubicBezTo>
                  <a:pt x="118538" y="23808"/>
                  <a:pt x="118760" y="21781"/>
                  <a:pt x="118950" y="19786"/>
                </a:cubicBezTo>
                <a:cubicBezTo>
                  <a:pt x="119108" y="18107"/>
                  <a:pt x="118696" y="16492"/>
                  <a:pt x="118696" y="14845"/>
                </a:cubicBezTo>
                <a:cubicBezTo>
                  <a:pt x="118728" y="14845"/>
                  <a:pt x="118728" y="14814"/>
                  <a:pt x="118760" y="14814"/>
                </a:cubicBezTo>
                <a:lnTo>
                  <a:pt x="118950" y="14814"/>
                </a:lnTo>
                <a:cubicBezTo>
                  <a:pt x="120721" y="14895"/>
                  <a:pt x="122468" y="15118"/>
                  <a:pt x="124233" y="15118"/>
                </a:cubicBezTo>
                <a:cubicBezTo>
                  <a:pt x="124519" y="15118"/>
                  <a:pt x="124806" y="15112"/>
                  <a:pt x="125093" y="15099"/>
                </a:cubicBezTo>
                <a:cubicBezTo>
                  <a:pt x="125410" y="15067"/>
                  <a:pt x="125505" y="14687"/>
                  <a:pt x="125252" y="14529"/>
                </a:cubicBezTo>
                <a:cubicBezTo>
                  <a:pt x="121293" y="11837"/>
                  <a:pt x="117525" y="8860"/>
                  <a:pt x="113439" y="6295"/>
                </a:cubicBezTo>
                <a:cubicBezTo>
                  <a:pt x="109924" y="4110"/>
                  <a:pt x="105934" y="2843"/>
                  <a:pt x="102228" y="943"/>
                </a:cubicBezTo>
                <a:cubicBezTo>
                  <a:pt x="101153" y="392"/>
                  <a:pt x="100057" y="0"/>
                  <a:pt x="98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5"/>
          <p:cNvSpPr/>
          <p:nvPr/>
        </p:nvSpPr>
        <p:spPr>
          <a:xfrm>
            <a:off x="998128" y="3084534"/>
            <a:ext cx="4020506" cy="1652139"/>
          </a:xfrm>
          <a:custGeom>
            <a:avLst/>
            <a:gdLst/>
            <a:ahLst/>
            <a:cxnLst/>
            <a:rect l="l" t="t" r="r" b="b"/>
            <a:pathLst>
              <a:path w="135576" h="55712" extrusionOk="0">
                <a:moveTo>
                  <a:pt x="1014" y="1077"/>
                </a:moveTo>
                <a:cubicBezTo>
                  <a:pt x="1172" y="3262"/>
                  <a:pt x="1204" y="5447"/>
                  <a:pt x="1331" y="7633"/>
                </a:cubicBezTo>
                <a:cubicBezTo>
                  <a:pt x="1457" y="9374"/>
                  <a:pt x="1647" y="11116"/>
                  <a:pt x="1964" y="12826"/>
                </a:cubicBezTo>
                <a:cubicBezTo>
                  <a:pt x="1331" y="9913"/>
                  <a:pt x="1014" y="6904"/>
                  <a:pt x="1014" y="3801"/>
                </a:cubicBezTo>
                <a:lnTo>
                  <a:pt x="1014" y="1077"/>
                </a:lnTo>
                <a:close/>
                <a:moveTo>
                  <a:pt x="120058" y="12890"/>
                </a:moveTo>
                <a:cubicBezTo>
                  <a:pt x="120026" y="12985"/>
                  <a:pt x="119963" y="13048"/>
                  <a:pt x="119868" y="13111"/>
                </a:cubicBezTo>
                <a:cubicBezTo>
                  <a:pt x="119843" y="13126"/>
                  <a:pt x="119803" y="13133"/>
                  <a:pt x="119752" y="13133"/>
                </a:cubicBezTo>
                <a:cubicBezTo>
                  <a:pt x="119475" y="13133"/>
                  <a:pt x="118878" y="12948"/>
                  <a:pt x="118665" y="12921"/>
                </a:cubicBezTo>
                <a:cubicBezTo>
                  <a:pt x="118538" y="12890"/>
                  <a:pt x="118443" y="12890"/>
                  <a:pt x="118316" y="12890"/>
                </a:cubicBezTo>
                <a:close/>
                <a:moveTo>
                  <a:pt x="115751" y="12890"/>
                </a:moveTo>
                <a:cubicBezTo>
                  <a:pt x="115118" y="12953"/>
                  <a:pt x="114453" y="12985"/>
                  <a:pt x="113819" y="13048"/>
                </a:cubicBezTo>
                <a:cubicBezTo>
                  <a:pt x="112029" y="13219"/>
                  <a:pt x="110249" y="13281"/>
                  <a:pt x="108471" y="13281"/>
                </a:cubicBezTo>
                <a:cubicBezTo>
                  <a:pt x="105973" y="13281"/>
                  <a:pt x="103478" y="13159"/>
                  <a:pt x="100962" y="13048"/>
                </a:cubicBezTo>
                <a:cubicBezTo>
                  <a:pt x="100138" y="13016"/>
                  <a:pt x="99315" y="12953"/>
                  <a:pt x="98491" y="12890"/>
                </a:cubicBezTo>
                <a:close/>
                <a:moveTo>
                  <a:pt x="3358" y="17893"/>
                </a:moveTo>
                <a:cubicBezTo>
                  <a:pt x="3959" y="19477"/>
                  <a:pt x="4973" y="20839"/>
                  <a:pt x="5701" y="22359"/>
                </a:cubicBezTo>
                <a:cubicBezTo>
                  <a:pt x="6239" y="23467"/>
                  <a:pt x="6556" y="24702"/>
                  <a:pt x="7031" y="25842"/>
                </a:cubicBezTo>
                <a:cubicBezTo>
                  <a:pt x="5574" y="23340"/>
                  <a:pt x="4308" y="20680"/>
                  <a:pt x="3358" y="17893"/>
                </a:cubicBezTo>
                <a:close/>
                <a:moveTo>
                  <a:pt x="133897" y="28407"/>
                </a:moveTo>
                <a:cubicBezTo>
                  <a:pt x="134214" y="28756"/>
                  <a:pt x="134658" y="29072"/>
                  <a:pt x="134753" y="29516"/>
                </a:cubicBezTo>
                <a:cubicBezTo>
                  <a:pt x="134803" y="29769"/>
                  <a:pt x="134818" y="29797"/>
                  <a:pt x="134806" y="29797"/>
                </a:cubicBezTo>
                <a:cubicBezTo>
                  <a:pt x="134803" y="29797"/>
                  <a:pt x="134797" y="29795"/>
                  <a:pt x="134790" y="29795"/>
                </a:cubicBezTo>
                <a:cubicBezTo>
                  <a:pt x="134774" y="29795"/>
                  <a:pt x="134751" y="29805"/>
                  <a:pt x="134721" y="29864"/>
                </a:cubicBezTo>
                <a:lnTo>
                  <a:pt x="133897" y="28407"/>
                </a:lnTo>
                <a:close/>
                <a:moveTo>
                  <a:pt x="133106" y="33411"/>
                </a:moveTo>
                <a:cubicBezTo>
                  <a:pt x="132916" y="34013"/>
                  <a:pt x="132726" y="34583"/>
                  <a:pt x="132504" y="35090"/>
                </a:cubicBezTo>
                <a:cubicBezTo>
                  <a:pt x="132472" y="35153"/>
                  <a:pt x="132441" y="35185"/>
                  <a:pt x="132409" y="35248"/>
                </a:cubicBezTo>
                <a:cubicBezTo>
                  <a:pt x="132409" y="35153"/>
                  <a:pt x="132377" y="35058"/>
                  <a:pt x="132346" y="34963"/>
                </a:cubicBezTo>
                <a:cubicBezTo>
                  <a:pt x="132346" y="34900"/>
                  <a:pt x="132346" y="34836"/>
                  <a:pt x="132314" y="34773"/>
                </a:cubicBezTo>
                <a:lnTo>
                  <a:pt x="133106" y="33411"/>
                </a:lnTo>
                <a:close/>
                <a:moveTo>
                  <a:pt x="132092" y="35153"/>
                </a:moveTo>
                <a:cubicBezTo>
                  <a:pt x="132156" y="35311"/>
                  <a:pt x="132187" y="35470"/>
                  <a:pt x="132219" y="35628"/>
                </a:cubicBezTo>
                <a:cubicBezTo>
                  <a:pt x="132187" y="35691"/>
                  <a:pt x="132156" y="35755"/>
                  <a:pt x="132124" y="35818"/>
                </a:cubicBezTo>
                <a:cubicBezTo>
                  <a:pt x="132124" y="35628"/>
                  <a:pt x="132092" y="35438"/>
                  <a:pt x="132061" y="35248"/>
                </a:cubicBezTo>
                <a:lnTo>
                  <a:pt x="132092" y="35153"/>
                </a:lnTo>
                <a:close/>
                <a:moveTo>
                  <a:pt x="131776" y="35723"/>
                </a:moveTo>
                <a:cubicBezTo>
                  <a:pt x="131776" y="35755"/>
                  <a:pt x="131776" y="35818"/>
                  <a:pt x="131807" y="35850"/>
                </a:cubicBezTo>
                <a:cubicBezTo>
                  <a:pt x="131839" y="36008"/>
                  <a:pt x="131839" y="36135"/>
                  <a:pt x="131871" y="36293"/>
                </a:cubicBezTo>
                <a:cubicBezTo>
                  <a:pt x="131649" y="36705"/>
                  <a:pt x="131427" y="37116"/>
                  <a:pt x="131206" y="37528"/>
                </a:cubicBezTo>
                <a:cubicBezTo>
                  <a:pt x="131237" y="37243"/>
                  <a:pt x="131237" y="36958"/>
                  <a:pt x="131269" y="36673"/>
                </a:cubicBezTo>
                <a:cubicBezTo>
                  <a:pt x="131269" y="36641"/>
                  <a:pt x="131269" y="36610"/>
                  <a:pt x="131269" y="36610"/>
                </a:cubicBezTo>
                <a:lnTo>
                  <a:pt x="131776" y="35723"/>
                </a:lnTo>
                <a:close/>
                <a:moveTo>
                  <a:pt x="130984" y="37085"/>
                </a:moveTo>
                <a:cubicBezTo>
                  <a:pt x="130984" y="37306"/>
                  <a:pt x="131016" y="37528"/>
                  <a:pt x="131016" y="37718"/>
                </a:cubicBezTo>
                <a:cubicBezTo>
                  <a:pt x="131016" y="37750"/>
                  <a:pt x="131047" y="37781"/>
                  <a:pt x="131079" y="37781"/>
                </a:cubicBezTo>
                <a:lnTo>
                  <a:pt x="130731" y="38383"/>
                </a:lnTo>
                <a:cubicBezTo>
                  <a:pt x="130794" y="38066"/>
                  <a:pt x="130826" y="37750"/>
                  <a:pt x="130794" y="37433"/>
                </a:cubicBezTo>
                <a:lnTo>
                  <a:pt x="130984" y="37085"/>
                </a:lnTo>
                <a:close/>
                <a:moveTo>
                  <a:pt x="130446" y="38035"/>
                </a:moveTo>
                <a:cubicBezTo>
                  <a:pt x="130446" y="38320"/>
                  <a:pt x="130477" y="38573"/>
                  <a:pt x="130477" y="38858"/>
                </a:cubicBezTo>
                <a:cubicBezTo>
                  <a:pt x="130351" y="39048"/>
                  <a:pt x="130256" y="39238"/>
                  <a:pt x="130161" y="39460"/>
                </a:cubicBezTo>
                <a:cubicBezTo>
                  <a:pt x="130129" y="39333"/>
                  <a:pt x="130129" y="39238"/>
                  <a:pt x="130129" y="39112"/>
                </a:cubicBezTo>
                <a:cubicBezTo>
                  <a:pt x="130097" y="38953"/>
                  <a:pt x="130097" y="38795"/>
                  <a:pt x="130097" y="38668"/>
                </a:cubicBezTo>
                <a:lnTo>
                  <a:pt x="130446" y="38035"/>
                </a:lnTo>
                <a:close/>
                <a:moveTo>
                  <a:pt x="129812" y="39112"/>
                </a:moveTo>
                <a:cubicBezTo>
                  <a:pt x="129844" y="39365"/>
                  <a:pt x="129907" y="39587"/>
                  <a:pt x="129939" y="39840"/>
                </a:cubicBezTo>
                <a:cubicBezTo>
                  <a:pt x="129844" y="39998"/>
                  <a:pt x="129749" y="40157"/>
                  <a:pt x="129686" y="40283"/>
                </a:cubicBezTo>
                <a:cubicBezTo>
                  <a:pt x="129717" y="39998"/>
                  <a:pt x="129717" y="39650"/>
                  <a:pt x="129654" y="39397"/>
                </a:cubicBezTo>
                <a:lnTo>
                  <a:pt x="129812" y="39112"/>
                </a:lnTo>
                <a:close/>
                <a:moveTo>
                  <a:pt x="129305" y="39998"/>
                </a:moveTo>
                <a:cubicBezTo>
                  <a:pt x="129305" y="40125"/>
                  <a:pt x="129337" y="40220"/>
                  <a:pt x="129337" y="40315"/>
                </a:cubicBezTo>
                <a:cubicBezTo>
                  <a:pt x="129337" y="40505"/>
                  <a:pt x="129337" y="40727"/>
                  <a:pt x="129337" y="40948"/>
                </a:cubicBezTo>
                <a:cubicBezTo>
                  <a:pt x="129020" y="41550"/>
                  <a:pt x="128735" y="42152"/>
                  <a:pt x="128450" y="42785"/>
                </a:cubicBezTo>
                <a:cubicBezTo>
                  <a:pt x="128419" y="42880"/>
                  <a:pt x="128355" y="43007"/>
                  <a:pt x="128292" y="43102"/>
                </a:cubicBezTo>
                <a:cubicBezTo>
                  <a:pt x="128292" y="42880"/>
                  <a:pt x="128292" y="42658"/>
                  <a:pt x="128260" y="42437"/>
                </a:cubicBezTo>
                <a:cubicBezTo>
                  <a:pt x="128229" y="42278"/>
                  <a:pt x="128229" y="42088"/>
                  <a:pt x="128197" y="41898"/>
                </a:cubicBezTo>
                <a:lnTo>
                  <a:pt x="128482" y="41455"/>
                </a:lnTo>
                <a:lnTo>
                  <a:pt x="128482" y="41455"/>
                </a:lnTo>
                <a:cubicBezTo>
                  <a:pt x="128482" y="41740"/>
                  <a:pt x="128482" y="41993"/>
                  <a:pt x="128450" y="42278"/>
                </a:cubicBezTo>
                <a:cubicBezTo>
                  <a:pt x="128430" y="42340"/>
                  <a:pt x="128476" y="42389"/>
                  <a:pt x="128520" y="42389"/>
                </a:cubicBezTo>
                <a:cubicBezTo>
                  <a:pt x="128543" y="42389"/>
                  <a:pt x="128566" y="42375"/>
                  <a:pt x="128577" y="42342"/>
                </a:cubicBezTo>
                <a:cubicBezTo>
                  <a:pt x="128799" y="42025"/>
                  <a:pt x="128799" y="41645"/>
                  <a:pt x="128767" y="41233"/>
                </a:cubicBezTo>
                <a:cubicBezTo>
                  <a:pt x="128767" y="41170"/>
                  <a:pt x="128767" y="41075"/>
                  <a:pt x="128735" y="40980"/>
                </a:cubicBezTo>
                <a:lnTo>
                  <a:pt x="129305" y="39998"/>
                </a:lnTo>
                <a:close/>
                <a:moveTo>
                  <a:pt x="127849" y="42500"/>
                </a:moveTo>
                <a:cubicBezTo>
                  <a:pt x="127912" y="42912"/>
                  <a:pt x="128007" y="43292"/>
                  <a:pt x="128039" y="43703"/>
                </a:cubicBezTo>
                <a:cubicBezTo>
                  <a:pt x="127944" y="43925"/>
                  <a:pt x="127849" y="44147"/>
                  <a:pt x="127754" y="44400"/>
                </a:cubicBezTo>
                <a:cubicBezTo>
                  <a:pt x="127722" y="44084"/>
                  <a:pt x="127722" y="43767"/>
                  <a:pt x="127690" y="43450"/>
                </a:cubicBezTo>
                <a:cubicBezTo>
                  <a:pt x="127659" y="43260"/>
                  <a:pt x="127690" y="43038"/>
                  <a:pt x="127659" y="42817"/>
                </a:cubicBezTo>
                <a:lnTo>
                  <a:pt x="127849" y="42500"/>
                </a:lnTo>
                <a:close/>
                <a:moveTo>
                  <a:pt x="127342" y="43418"/>
                </a:moveTo>
                <a:cubicBezTo>
                  <a:pt x="127342" y="43418"/>
                  <a:pt x="127342" y="43450"/>
                  <a:pt x="127342" y="43450"/>
                </a:cubicBezTo>
                <a:cubicBezTo>
                  <a:pt x="127405" y="43925"/>
                  <a:pt x="127469" y="44400"/>
                  <a:pt x="127532" y="44875"/>
                </a:cubicBezTo>
                <a:cubicBezTo>
                  <a:pt x="127247" y="45540"/>
                  <a:pt x="126962" y="46237"/>
                  <a:pt x="126645" y="46902"/>
                </a:cubicBezTo>
                <a:cubicBezTo>
                  <a:pt x="126645" y="46364"/>
                  <a:pt x="126614" y="45825"/>
                  <a:pt x="126582" y="45319"/>
                </a:cubicBezTo>
                <a:cubicBezTo>
                  <a:pt x="126550" y="45160"/>
                  <a:pt x="126550" y="44970"/>
                  <a:pt x="126550" y="44780"/>
                </a:cubicBezTo>
                <a:lnTo>
                  <a:pt x="126772" y="44400"/>
                </a:lnTo>
                <a:cubicBezTo>
                  <a:pt x="126772" y="44495"/>
                  <a:pt x="126804" y="44590"/>
                  <a:pt x="126804" y="44717"/>
                </a:cubicBezTo>
                <a:cubicBezTo>
                  <a:pt x="126867" y="45097"/>
                  <a:pt x="126899" y="45477"/>
                  <a:pt x="126930" y="45857"/>
                </a:cubicBezTo>
                <a:cubicBezTo>
                  <a:pt x="126930" y="45904"/>
                  <a:pt x="126970" y="45928"/>
                  <a:pt x="127009" y="45928"/>
                </a:cubicBezTo>
                <a:cubicBezTo>
                  <a:pt x="127049" y="45928"/>
                  <a:pt x="127089" y="45904"/>
                  <a:pt x="127089" y="45857"/>
                </a:cubicBezTo>
                <a:cubicBezTo>
                  <a:pt x="127120" y="45319"/>
                  <a:pt x="127279" y="44464"/>
                  <a:pt x="127057" y="43862"/>
                </a:cubicBezTo>
                <a:lnTo>
                  <a:pt x="127342" y="43418"/>
                </a:lnTo>
                <a:close/>
                <a:moveTo>
                  <a:pt x="11972" y="32493"/>
                </a:moveTo>
                <a:lnTo>
                  <a:pt x="11972" y="32493"/>
                </a:lnTo>
                <a:cubicBezTo>
                  <a:pt x="12795" y="33348"/>
                  <a:pt x="13682" y="34171"/>
                  <a:pt x="14568" y="34963"/>
                </a:cubicBezTo>
                <a:cubicBezTo>
                  <a:pt x="20016" y="39840"/>
                  <a:pt x="26571" y="43355"/>
                  <a:pt x="33570" y="45414"/>
                </a:cubicBezTo>
                <a:cubicBezTo>
                  <a:pt x="36610" y="46332"/>
                  <a:pt x="39745" y="46870"/>
                  <a:pt x="42944" y="47219"/>
                </a:cubicBezTo>
                <a:cubicBezTo>
                  <a:pt x="30688" y="46775"/>
                  <a:pt x="19730" y="41297"/>
                  <a:pt x="12098" y="32746"/>
                </a:cubicBezTo>
                <a:lnTo>
                  <a:pt x="11972" y="32493"/>
                </a:lnTo>
                <a:close/>
                <a:moveTo>
                  <a:pt x="126202" y="45382"/>
                </a:moveTo>
                <a:cubicBezTo>
                  <a:pt x="126202" y="45414"/>
                  <a:pt x="126202" y="45414"/>
                  <a:pt x="126234" y="45445"/>
                </a:cubicBezTo>
                <a:cubicBezTo>
                  <a:pt x="126297" y="46015"/>
                  <a:pt x="126360" y="46554"/>
                  <a:pt x="126455" y="47124"/>
                </a:cubicBezTo>
                <a:cubicBezTo>
                  <a:pt x="126455" y="47155"/>
                  <a:pt x="126487" y="47187"/>
                  <a:pt x="126519" y="47187"/>
                </a:cubicBezTo>
                <a:cubicBezTo>
                  <a:pt x="126424" y="47345"/>
                  <a:pt x="126360" y="47504"/>
                  <a:pt x="126297" y="47662"/>
                </a:cubicBezTo>
                <a:cubicBezTo>
                  <a:pt x="126234" y="47409"/>
                  <a:pt x="126202" y="47155"/>
                  <a:pt x="126139" y="46902"/>
                </a:cubicBezTo>
                <a:cubicBezTo>
                  <a:pt x="126044" y="46522"/>
                  <a:pt x="126012" y="46142"/>
                  <a:pt x="125980" y="45762"/>
                </a:cubicBezTo>
                <a:lnTo>
                  <a:pt x="126202" y="45382"/>
                </a:lnTo>
                <a:close/>
                <a:moveTo>
                  <a:pt x="120090" y="48264"/>
                </a:moveTo>
                <a:lnTo>
                  <a:pt x="120090" y="48359"/>
                </a:lnTo>
                <a:cubicBezTo>
                  <a:pt x="120058" y="48327"/>
                  <a:pt x="120026" y="48295"/>
                  <a:pt x="119995" y="48264"/>
                </a:cubicBezTo>
                <a:close/>
                <a:moveTo>
                  <a:pt x="125600" y="46395"/>
                </a:moveTo>
                <a:cubicBezTo>
                  <a:pt x="125727" y="46965"/>
                  <a:pt x="125917" y="47535"/>
                  <a:pt x="126075" y="48074"/>
                </a:cubicBezTo>
                <a:cubicBezTo>
                  <a:pt x="125727" y="48771"/>
                  <a:pt x="125347" y="49467"/>
                  <a:pt x="124935" y="50132"/>
                </a:cubicBezTo>
                <a:cubicBezTo>
                  <a:pt x="124935" y="49372"/>
                  <a:pt x="124872" y="48612"/>
                  <a:pt x="124777" y="47852"/>
                </a:cubicBezTo>
                <a:lnTo>
                  <a:pt x="125030" y="47377"/>
                </a:lnTo>
                <a:cubicBezTo>
                  <a:pt x="125125" y="47979"/>
                  <a:pt x="125252" y="48549"/>
                  <a:pt x="125284" y="49119"/>
                </a:cubicBezTo>
                <a:cubicBezTo>
                  <a:pt x="125284" y="49182"/>
                  <a:pt x="125331" y="49214"/>
                  <a:pt x="125379" y="49214"/>
                </a:cubicBezTo>
                <a:cubicBezTo>
                  <a:pt x="125426" y="49214"/>
                  <a:pt x="125474" y="49182"/>
                  <a:pt x="125474" y="49119"/>
                </a:cubicBezTo>
                <a:cubicBezTo>
                  <a:pt x="125505" y="48517"/>
                  <a:pt x="125442" y="47884"/>
                  <a:pt x="125379" y="47250"/>
                </a:cubicBezTo>
                <a:cubicBezTo>
                  <a:pt x="125379" y="47124"/>
                  <a:pt x="125379" y="46965"/>
                  <a:pt x="125379" y="46807"/>
                </a:cubicBezTo>
                <a:lnTo>
                  <a:pt x="125600" y="46395"/>
                </a:lnTo>
                <a:close/>
                <a:moveTo>
                  <a:pt x="124428" y="48454"/>
                </a:moveTo>
                <a:cubicBezTo>
                  <a:pt x="124523" y="49119"/>
                  <a:pt x="124682" y="49784"/>
                  <a:pt x="124745" y="50417"/>
                </a:cubicBezTo>
                <a:cubicBezTo>
                  <a:pt x="124587" y="50639"/>
                  <a:pt x="124460" y="50861"/>
                  <a:pt x="124302" y="51114"/>
                </a:cubicBezTo>
                <a:cubicBezTo>
                  <a:pt x="124302" y="50449"/>
                  <a:pt x="124270" y="49816"/>
                  <a:pt x="124238" y="49151"/>
                </a:cubicBezTo>
                <a:lnTo>
                  <a:pt x="124238" y="48771"/>
                </a:lnTo>
                <a:lnTo>
                  <a:pt x="124428" y="48454"/>
                </a:lnTo>
                <a:close/>
                <a:moveTo>
                  <a:pt x="123922" y="49341"/>
                </a:moveTo>
                <a:cubicBezTo>
                  <a:pt x="123985" y="49911"/>
                  <a:pt x="124080" y="50512"/>
                  <a:pt x="124112" y="51114"/>
                </a:cubicBezTo>
                <a:cubicBezTo>
                  <a:pt x="124143" y="51177"/>
                  <a:pt x="124207" y="51209"/>
                  <a:pt x="124238" y="51209"/>
                </a:cubicBezTo>
                <a:cubicBezTo>
                  <a:pt x="123922" y="51684"/>
                  <a:pt x="123573" y="52191"/>
                  <a:pt x="123225" y="52666"/>
                </a:cubicBezTo>
                <a:cubicBezTo>
                  <a:pt x="123225" y="52001"/>
                  <a:pt x="123225" y="51304"/>
                  <a:pt x="123162" y="50639"/>
                </a:cubicBezTo>
                <a:lnTo>
                  <a:pt x="123383" y="50227"/>
                </a:lnTo>
                <a:cubicBezTo>
                  <a:pt x="123447" y="50671"/>
                  <a:pt x="123510" y="51146"/>
                  <a:pt x="123510" y="51589"/>
                </a:cubicBezTo>
                <a:cubicBezTo>
                  <a:pt x="123510" y="51652"/>
                  <a:pt x="123550" y="51684"/>
                  <a:pt x="123589" y="51684"/>
                </a:cubicBezTo>
                <a:cubicBezTo>
                  <a:pt x="123629" y="51684"/>
                  <a:pt x="123668" y="51652"/>
                  <a:pt x="123668" y="51589"/>
                </a:cubicBezTo>
                <a:cubicBezTo>
                  <a:pt x="123668" y="51114"/>
                  <a:pt x="123668" y="50671"/>
                  <a:pt x="123637" y="50196"/>
                </a:cubicBezTo>
                <a:cubicBezTo>
                  <a:pt x="123637" y="50069"/>
                  <a:pt x="123637" y="49942"/>
                  <a:pt x="123637" y="49784"/>
                </a:cubicBezTo>
                <a:lnTo>
                  <a:pt x="123922" y="49341"/>
                </a:lnTo>
                <a:close/>
                <a:moveTo>
                  <a:pt x="122845" y="51209"/>
                </a:moveTo>
                <a:cubicBezTo>
                  <a:pt x="122877" y="51779"/>
                  <a:pt x="122972" y="52349"/>
                  <a:pt x="123003" y="52919"/>
                </a:cubicBezTo>
                <a:cubicBezTo>
                  <a:pt x="122877" y="53109"/>
                  <a:pt x="122718" y="53299"/>
                  <a:pt x="122560" y="53458"/>
                </a:cubicBezTo>
                <a:cubicBezTo>
                  <a:pt x="122560" y="52919"/>
                  <a:pt x="122592" y="52349"/>
                  <a:pt x="122465" y="51842"/>
                </a:cubicBezTo>
                <a:lnTo>
                  <a:pt x="122845" y="51209"/>
                </a:lnTo>
                <a:close/>
                <a:moveTo>
                  <a:pt x="122180" y="52317"/>
                </a:moveTo>
                <a:cubicBezTo>
                  <a:pt x="122212" y="52476"/>
                  <a:pt x="122243" y="52602"/>
                  <a:pt x="122275" y="52729"/>
                </a:cubicBezTo>
                <a:cubicBezTo>
                  <a:pt x="122307" y="53046"/>
                  <a:pt x="122338" y="53363"/>
                  <a:pt x="122370" y="53679"/>
                </a:cubicBezTo>
                <a:cubicBezTo>
                  <a:pt x="122148" y="53901"/>
                  <a:pt x="121958" y="54123"/>
                  <a:pt x="121705" y="54313"/>
                </a:cubicBezTo>
                <a:cubicBezTo>
                  <a:pt x="121737" y="53933"/>
                  <a:pt x="121800" y="53489"/>
                  <a:pt x="121768" y="53046"/>
                </a:cubicBezTo>
                <a:lnTo>
                  <a:pt x="122180" y="52317"/>
                </a:lnTo>
                <a:close/>
                <a:moveTo>
                  <a:pt x="121483" y="53553"/>
                </a:moveTo>
                <a:cubicBezTo>
                  <a:pt x="121515" y="53838"/>
                  <a:pt x="121515" y="54154"/>
                  <a:pt x="121547" y="54471"/>
                </a:cubicBezTo>
                <a:cubicBezTo>
                  <a:pt x="121452" y="54566"/>
                  <a:pt x="121325" y="54629"/>
                  <a:pt x="121230" y="54724"/>
                </a:cubicBezTo>
                <a:cubicBezTo>
                  <a:pt x="121230" y="54471"/>
                  <a:pt x="121230" y="54249"/>
                  <a:pt x="121230" y="54028"/>
                </a:cubicBezTo>
                <a:lnTo>
                  <a:pt x="121230" y="53996"/>
                </a:lnTo>
                <a:lnTo>
                  <a:pt x="121483" y="53553"/>
                </a:lnTo>
                <a:close/>
                <a:moveTo>
                  <a:pt x="121008" y="54344"/>
                </a:moveTo>
                <a:cubicBezTo>
                  <a:pt x="121040" y="54534"/>
                  <a:pt x="121040" y="54693"/>
                  <a:pt x="121072" y="54851"/>
                </a:cubicBezTo>
                <a:cubicBezTo>
                  <a:pt x="120945" y="54914"/>
                  <a:pt x="120850" y="54978"/>
                  <a:pt x="120755" y="55041"/>
                </a:cubicBezTo>
                <a:cubicBezTo>
                  <a:pt x="120786" y="54851"/>
                  <a:pt x="120786" y="54693"/>
                  <a:pt x="120818" y="54534"/>
                </a:cubicBezTo>
                <a:cubicBezTo>
                  <a:pt x="120882" y="54503"/>
                  <a:pt x="120945" y="54439"/>
                  <a:pt x="121008" y="54344"/>
                </a:cubicBezTo>
                <a:close/>
                <a:moveTo>
                  <a:pt x="1" y="0"/>
                </a:moveTo>
                <a:lnTo>
                  <a:pt x="1" y="3801"/>
                </a:lnTo>
                <a:cubicBezTo>
                  <a:pt x="1" y="28312"/>
                  <a:pt x="19952" y="48232"/>
                  <a:pt x="44432" y="48232"/>
                </a:cubicBezTo>
                <a:lnTo>
                  <a:pt x="119045" y="48232"/>
                </a:lnTo>
                <a:cubicBezTo>
                  <a:pt x="119488" y="48422"/>
                  <a:pt x="119836" y="48739"/>
                  <a:pt x="119963" y="49214"/>
                </a:cubicBezTo>
                <a:cubicBezTo>
                  <a:pt x="120026" y="49436"/>
                  <a:pt x="120058" y="49657"/>
                  <a:pt x="120090" y="49879"/>
                </a:cubicBezTo>
                <a:lnTo>
                  <a:pt x="120090" y="54059"/>
                </a:lnTo>
                <a:cubicBezTo>
                  <a:pt x="120090" y="54123"/>
                  <a:pt x="120090" y="54154"/>
                  <a:pt x="120121" y="54218"/>
                </a:cubicBezTo>
                <a:cubicBezTo>
                  <a:pt x="120121" y="54629"/>
                  <a:pt x="120153" y="55073"/>
                  <a:pt x="120153" y="55484"/>
                </a:cubicBezTo>
                <a:cubicBezTo>
                  <a:pt x="120176" y="55623"/>
                  <a:pt x="120267" y="55712"/>
                  <a:pt x="120377" y="55712"/>
                </a:cubicBezTo>
                <a:cubicBezTo>
                  <a:pt x="120417" y="55712"/>
                  <a:pt x="120459" y="55700"/>
                  <a:pt x="120501" y="55674"/>
                </a:cubicBezTo>
                <a:cubicBezTo>
                  <a:pt x="122307" y="54819"/>
                  <a:pt x="123605" y="52951"/>
                  <a:pt x="124682" y="51367"/>
                </a:cubicBezTo>
                <a:cubicBezTo>
                  <a:pt x="126202" y="49151"/>
                  <a:pt x="127310" y="46744"/>
                  <a:pt x="128387" y="44305"/>
                </a:cubicBezTo>
                <a:cubicBezTo>
                  <a:pt x="129590" y="41550"/>
                  <a:pt x="131079" y="38985"/>
                  <a:pt x="132536" y="36325"/>
                </a:cubicBezTo>
                <a:cubicBezTo>
                  <a:pt x="133042" y="35343"/>
                  <a:pt x="133486" y="34361"/>
                  <a:pt x="133834" y="33316"/>
                </a:cubicBezTo>
                <a:cubicBezTo>
                  <a:pt x="134056" y="32746"/>
                  <a:pt x="134246" y="32049"/>
                  <a:pt x="134531" y="31448"/>
                </a:cubicBezTo>
                <a:cubicBezTo>
                  <a:pt x="134626" y="31289"/>
                  <a:pt x="134721" y="31099"/>
                  <a:pt x="134816" y="30909"/>
                </a:cubicBezTo>
                <a:cubicBezTo>
                  <a:pt x="134974" y="30688"/>
                  <a:pt x="135164" y="30466"/>
                  <a:pt x="135354" y="30308"/>
                </a:cubicBezTo>
                <a:cubicBezTo>
                  <a:pt x="135576" y="30149"/>
                  <a:pt x="135449" y="29864"/>
                  <a:pt x="135228" y="29801"/>
                </a:cubicBezTo>
                <a:cubicBezTo>
                  <a:pt x="135259" y="29579"/>
                  <a:pt x="135228" y="29357"/>
                  <a:pt x="135069" y="29072"/>
                </a:cubicBezTo>
                <a:cubicBezTo>
                  <a:pt x="134911" y="28756"/>
                  <a:pt x="134563" y="28471"/>
                  <a:pt x="134309" y="28186"/>
                </a:cubicBezTo>
                <a:cubicBezTo>
                  <a:pt x="133802" y="27647"/>
                  <a:pt x="133391" y="27014"/>
                  <a:pt x="132979" y="26412"/>
                </a:cubicBezTo>
                <a:cubicBezTo>
                  <a:pt x="132092" y="25114"/>
                  <a:pt x="131269" y="23784"/>
                  <a:pt x="130509" y="22422"/>
                </a:cubicBezTo>
                <a:cubicBezTo>
                  <a:pt x="129052" y="19857"/>
                  <a:pt x="127659" y="17292"/>
                  <a:pt x="126044" y="14821"/>
                </a:cubicBezTo>
                <a:lnTo>
                  <a:pt x="121040" y="6176"/>
                </a:lnTo>
                <a:cubicBezTo>
                  <a:pt x="120939" y="5999"/>
                  <a:pt x="120778" y="5903"/>
                  <a:pt x="120605" y="5903"/>
                </a:cubicBezTo>
                <a:cubicBezTo>
                  <a:pt x="120560" y="5903"/>
                  <a:pt x="120515" y="5910"/>
                  <a:pt x="120470" y="5923"/>
                </a:cubicBezTo>
                <a:cubicBezTo>
                  <a:pt x="120343" y="5954"/>
                  <a:pt x="120248" y="6049"/>
                  <a:pt x="120153" y="6176"/>
                </a:cubicBezTo>
                <a:cubicBezTo>
                  <a:pt x="120058" y="6208"/>
                  <a:pt x="119963" y="6303"/>
                  <a:pt x="119931" y="6429"/>
                </a:cubicBezTo>
                <a:cubicBezTo>
                  <a:pt x="119773" y="7633"/>
                  <a:pt x="119931" y="8773"/>
                  <a:pt x="120058" y="9944"/>
                </a:cubicBezTo>
                <a:cubicBezTo>
                  <a:pt x="120058" y="10039"/>
                  <a:pt x="120090" y="10134"/>
                  <a:pt x="120090" y="10261"/>
                </a:cubicBezTo>
                <a:lnTo>
                  <a:pt x="120090" y="11876"/>
                </a:lnTo>
                <a:lnTo>
                  <a:pt x="44464" y="11876"/>
                </a:lnTo>
                <a:cubicBezTo>
                  <a:pt x="39999" y="11876"/>
                  <a:pt x="36357" y="8266"/>
                  <a:pt x="36357" y="3801"/>
                </a:cubicBezTo>
                <a:lnTo>
                  <a:pt x="36357" y="1552"/>
                </a:lnTo>
                <a:lnTo>
                  <a:pt x="35375" y="2186"/>
                </a:lnTo>
                <a:lnTo>
                  <a:pt x="35375" y="3801"/>
                </a:lnTo>
                <a:cubicBezTo>
                  <a:pt x="35375" y="7284"/>
                  <a:pt x="37338" y="10324"/>
                  <a:pt x="40220" y="11845"/>
                </a:cubicBezTo>
                <a:cubicBezTo>
                  <a:pt x="38099" y="11180"/>
                  <a:pt x="36198" y="9913"/>
                  <a:pt x="35407" y="7728"/>
                </a:cubicBezTo>
                <a:cubicBezTo>
                  <a:pt x="34805" y="6144"/>
                  <a:pt x="34773" y="4307"/>
                  <a:pt x="34773" y="2566"/>
                </a:cubicBezTo>
                <a:lnTo>
                  <a:pt x="34108" y="3009"/>
                </a:lnTo>
                <a:cubicBezTo>
                  <a:pt x="34108" y="4561"/>
                  <a:pt x="34203" y="6144"/>
                  <a:pt x="34647" y="7601"/>
                </a:cubicBezTo>
                <a:cubicBezTo>
                  <a:pt x="35438" y="10008"/>
                  <a:pt x="37402" y="11591"/>
                  <a:pt x="39777" y="12383"/>
                </a:cubicBezTo>
                <a:cubicBezTo>
                  <a:pt x="41183" y="12861"/>
                  <a:pt x="42701" y="13114"/>
                  <a:pt x="44199" y="13114"/>
                </a:cubicBezTo>
                <a:cubicBezTo>
                  <a:pt x="44287" y="13114"/>
                  <a:pt x="44376" y="13113"/>
                  <a:pt x="44464" y="13111"/>
                </a:cubicBezTo>
                <a:cubicBezTo>
                  <a:pt x="45386" y="13099"/>
                  <a:pt x="53595" y="13075"/>
                  <a:pt x="63192" y="13075"/>
                </a:cubicBezTo>
                <a:cubicBezTo>
                  <a:pt x="77321" y="13075"/>
                  <a:pt x="94461" y="13126"/>
                  <a:pt x="95800" y="13333"/>
                </a:cubicBezTo>
                <a:cubicBezTo>
                  <a:pt x="97763" y="13618"/>
                  <a:pt x="99727" y="13555"/>
                  <a:pt x="101690" y="13650"/>
                </a:cubicBezTo>
                <a:cubicBezTo>
                  <a:pt x="103875" y="13713"/>
                  <a:pt x="106060" y="13840"/>
                  <a:pt x="108246" y="13903"/>
                </a:cubicBezTo>
                <a:cubicBezTo>
                  <a:pt x="108295" y="13903"/>
                  <a:pt x="108345" y="13904"/>
                  <a:pt x="108394" y="13904"/>
                </a:cubicBezTo>
                <a:cubicBezTo>
                  <a:pt x="111159" y="13904"/>
                  <a:pt x="114047" y="13290"/>
                  <a:pt x="116855" y="13290"/>
                </a:cubicBezTo>
                <a:cubicBezTo>
                  <a:pt x="117960" y="13290"/>
                  <a:pt x="119053" y="13385"/>
                  <a:pt x="120121" y="13650"/>
                </a:cubicBezTo>
                <a:cubicBezTo>
                  <a:pt x="120143" y="13655"/>
                  <a:pt x="120165" y="13658"/>
                  <a:pt x="120186" y="13658"/>
                </a:cubicBezTo>
                <a:cubicBezTo>
                  <a:pt x="120290" y="13658"/>
                  <a:pt x="120386" y="13596"/>
                  <a:pt x="120438" y="13491"/>
                </a:cubicBezTo>
                <a:cubicBezTo>
                  <a:pt x="120470" y="13301"/>
                  <a:pt x="120533" y="13080"/>
                  <a:pt x="120565" y="12890"/>
                </a:cubicBezTo>
                <a:lnTo>
                  <a:pt x="120596" y="12890"/>
                </a:lnTo>
                <a:cubicBezTo>
                  <a:pt x="120882" y="12890"/>
                  <a:pt x="121103" y="12668"/>
                  <a:pt x="121103" y="12383"/>
                </a:cubicBezTo>
                <a:lnTo>
                  <a:pt x="121103" y="8456"/>
                </a:lnTo>
                <a:cubicBezTo>
                  <a:pt x="121452" y="8994"/>
                  <a:pt x="121800" y="9533"/>
                  <a:pt x="122148" y="10071"/>
                </a:cubicBezTo>
                <a:lnTo>
                  <a:pt x="133771" y="30244"/>
                </a:lnTo>
                <a:lnTo>
                  <a:pt x="124428" y="46459"/>
                </a:lnTo>
                <a:cubicBezTo>
                  <a:pt x="124365" y="46459"/>
                  <a:pt x="124333" y="46490"/>
                  <a:pt x="124333" y="46554"/>
                </a:cubicBezTo>
                <a:cubicBezTo>
                  <a:pt x="124333" y="46585"/>
                  <a:pt x="124333" y="46585"/>
                  <a:pt x="124333" y="46617"/>
                </a:cubicBezTo>
                <a:lnTo>
                  <a:pt x="121103" y="52191"/>
                </a:lnTo>
                <a:lnTo>
                  <a:pt x="121103" y="47757"/>
                </a:lnTo>
                <a:cubicBezTo>
                  <a:pt x="121103" y="47472"/>
                  <a:pt x="120882" y="47250"/>
                  <a:pt x="120596" y="47250"/>
                </a:cubicBezTo>
                <a:lnTo>
                  <a:pt x="114453" y="47250"/>
                </a:lnTo>
                <a:cubicBezTo>
                  <a:pt x="113851" y="47219"/>
                  <a:pt x="113249" y="47219"/>
                  <a:pt x="112648" y="47187"/>
                </a:cubicBezTo>
                <a:cubicBezTo>
                  <a:pt x="110177" y="47155"/>
                  <a:pt x="107739" y="47155"/>
                  <a:pt x="105269" y="47155"/>
                </a:cubicBezTo>
                <a:cubicBezTo>
                  <a:pt x="103350" y="47163"/>
                  <a:pt x="99060" y="47182"/>
                  <a:pt x="93490" y="47182"/>
                </a:cubicBezTo>
                <a:cubicBezTo>
                  <a:pt x="74786" y="47182"/>
                  <a:pt x="41646" y="46968"/>
                  <a:pt x="35375" y="45382"/>
                </a:cubicBezTo>
                <a:cubicBezTo>
                  <a:pt x="27964" y="43482"/>
                  <a:pt x="20966" y="39935"/>
                  <a:pt x="15233" y="34868"/>
                </a:cubicBezTo>
                <a:cubicBezTo>
                  <a:pt x="13872" y="33664"/>
                  <a:pt x="12510" y="32366"/>
                  <a:pt x="11243" y="31004"/>
                </a:cubicBezTo>
                <a:cubicBezTo>
                  <a:pt x="11085" y="30688"/>
                  <a:pt x="10895" y="30403"/>
                  <a:pt x="10705" y="30149"/>
                </a:cubicBezTo>
                <a:cubicBezTo>
                  <a:pt x="9660" y="28756"/>
                  <a:pt x="8425" y="27521"/>
                  <a:pt x="7728" y="25937"/>
                </a:cubicBezTo>
                <a:cubicBezTo>
                  <a:pt x="7031" y="24385"/>
                  <a:pt x="6651" y="22770"/>
                  <a:pt x="5828" y="21282"/>
                </a:cubicBezTo>
                <a:cubicBezTo>
                  <a:pt x="4973" y="19698"/>
                  <a:pt x="4086" y="18273"/>
                  <a:pt x="3548" y="16563"/>
                </a:cubicBezTo>
                <a:cubicBezTo>
                  <a:pt x="2471" y="13111"/>
                  <a:pt x="2059" y="9564"/>
                  <a:pt x="1932" y="5954"/>
                </a:cubicBezTo>
                <a:cubicBezTo>
                  <a:pt x="1869" y="4402"/>
                  <a:pt x="1806" y="2819"/>
                  <a:pt x="1711" y="1236"/>
                </a:cubicBez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45"/>
          <p:cNvSpPr/>
          <p:nvPr/>
        </p:nvSpPr>
        <p:spPr>
          <a:xfrm>
            <a:off x="774628" y="1329836"/>
            <a:ext cx="3711531" cy="2042903"/>
          </a:xfrm>
          <a:custGeom>
            <a:avLst/>
            <a:gdLst/>
            <a:ahLst/>
            <a:cxnLst/>
            <a:rect l="l" t="t" r="r" b="b"/>
            <a:pathLst>
              <a:path w="125157" h="68889" extrusionOk="0">
                <a:moveTo>
                  <a:pt x="119023" y="436"/>
                </a:moveTo>
                <a:cubicBezTo>
                  <a:pt x="120112" y="436"/>
                  <a:pt x="121177" y="567"/>
                  <a:pt x="122053" y="998"/>
                </a:cubicBezTo>
                <a:lnTo>
                  <a:pt x="110082" y="998"/>
                </a:lnTo>
                <a:cubicBezTo>
                  <a:pt x="111824" y="934"/>
                  <a:pt x="113534" y="839"/>
                  <a:pt x="115276" y="713"/>
                </a:cubicBezTo>
                <a:cubicBezTo>
                  <a:pt x="116366" y="626"/>
                  <a:pt x="117712" y="436"/>
                  <a:pt x="119023" y="436"/>
                </a:cubicBezTo>
                <a:close/>
                <a:moveTo>
                  <a:pt x="20427" y="13919"/>
                </a:moveTo>
                <a:lnTo>
                  <a:pt x="20427" y="13919"/>
                </a:lnTo>
                <a:cubicBezTo>
                  <a:pt x="16912" y="17434"/>
                  <a:pt x="13966" y="21519"/>
                  <a:pt x="11750" y="26016"/>
                </a:cubicBezTo>
                <a:cubicBezTo>
                  <a:pt x="13523" y="21614"/>
                  <a:pt x="15962" y="17624"/>
                  <a:pt x="19730" y="14489"/>
                </a:cubicBezTo>
                <a:cubicBezTo>
                  <a:pt x="19952" y="14299"/>
                  <a:pt x="20205" y="14109"/>
                  <a:pt x="20427" y="13919"/>
                </a:cubicBezTo>
                <a:close/>
                <a:moveTo>
                  <a:pt x="106979" y="37385"/>
                </a:moveTo>
                <a:cubicBezTo>
                  <a:pt x="103432" y="37702"/>
                  <a:pt x="55200" y="38399"/>
                  <a:pt x="51653" y="38810"/>
                </a:cubicBezTo>
                <a:cubicBezTo>
                  <a:pt x="49373" y="39064"/>
                  <a:pt x="46459" y="39380"/>
                  <a:pt x="44844" y="41217"/>
                </a:cubicBezTo>
                <a:cubicBezTo>
                  <a:pt x="46269" y="38905"/>
                  <a:pt x="48834" y="37385"/>
                  <a:pt x="51716" y="37385"/>
                </a:cubicBezTo>
                <a:close/>
                <a:moveTo>
                  <a:pt x="7284" y="48438"/>
                </a:moveTo>
                <a:lnTo>
                  <a:pt x="7284" y="52206"/>
                </a:lnTo>
                <a:lnTo>
                  <a:pt x="7253" y="51953"/>
                </a:lnTo>
                <a:cubicBezTo>
                  <a:pt x="7094" y="50749"/>
                  <a:pt x="7158" y="49641"/>
                  <a:pt x="7284" y="48438"/>
                </a:cubicBezTo>
                <a:close/>
                <a:moveTo>
                  <a:pt x="43640" y="52460"/>
                </a:moveTo>
                <a:cubicBezTo>
                  <a:pt x="43672" y="52903"/>
                  <a:pt x="43799" y="53315"/>
                  <a:pt x="44084" y="53600"/>
                </a:cubicBezTo>
                <a:cubicBezTo>
                  <a:pt x="44369" y="53948"/>
                  <a:pt x="44812" y="54043"/>
                  <a:pt x="45256" y="54075"/>
                </a:cubicBezTo>
                <a:lnTo>
                  <a:pt x="43640" y="54075"/>
                </a:lnTo>
                <a:lnTo>
                  <a:pt x="43640" y="52460"/>
                </a:lnTo>
                <a:close/>
                <a:moveTo>
                  <a:pt x="47662" y="53853"/>
                </a:moveTo>
                <a:cubicBezTo>
                  <a:pt x="47662" y="53916"/>
                  <a:pt x="47631" y="54011"/>
                  <a:pt x="47631" y="54075"/>
                </a:cubicBezTo>
                <a:lnTo>
                  <a:pt x="45731" y="54075"/>
                </a:lnTo>
                <a:cubicBezTo>
                  <a:pt x="46079" y="54075"/>
                  <a:pt x="46396" y="54011"/>
                  <a:pt x="46681" y="53980"/>
                </a:cubicBezTo>
                <a:cubicBezTo>
                  <a:pt x="46997" y="53948"/>
                  <a:pt x="47346" y="53885"/>
                  <a:pt x="47662" y="53853"/>
                </a:cubicBezTo>
                <a:close/>
                <a:moveTo>
                  <a:pt x="48011" y="53821"/>
                </a:moveTo>
                <a:lnTo>
                  <a:pt x="48011" y="53948"/>
                </a:lnTo>
                <a:cubicBezTo>
                  <a:pt x="48011" y="53980"/>
                  <a:pt x="47979" y="54043"/>
                  <a:pt x="47979" y="54075"/>
                </a:cubicBezTo>
                <a:lnTo>
                  <a:pt x="47916" y="54075"/>
                </a:lnTo>
                <a:cubicBezTo>
                  <a:pt x="47884" y="54011"/>
                  <a:pt x="47884" y="53916"/>
                  <a:pt x="47852" y="53853"/>
                </a:cubicBezTo>
                <a:cubicBezTo>
                  <a:pt x="47916" y="53821"/>
                  <a:pt x="47947" y="53821"/>
                  <a:pt x="48011" y="53821"/>
                </a:cubicBezTo>
                <a:close/>
                <a:moveTo>
                  <a:pt x="48676" y="53758"/>
                </a:moveTo>
                <a:cubicBezTo>
                  <a:pt x="48676" y="53758"/>
                  <a:pt x="48676" y="53790"/>
                  <a:pt x="48676" y="53790"/>
                </a:cubicBezTo>
                <a:cubicBezTo>
                  <a:pt x="48644" y="53853"/>
                  <a:pt x="48612" y="53916"/>
                  <a:pt x="48612" y="53980"/>
                </a:cubicBezTo>
                <a:cubicBezTo>
                  <a:pt x="48612" y="53980"/>
                  <a:pt x="48612" y="54011"/>
                  <a:pt x="48612" y="54011"/>
                </a:cubicBezTo>
                <a:cubicBezTo>
                  <a:pt x="48612" y="54011"/>
                  <a:pt x="48612" y="54011"/>
                  <a:pt x="48612" y="54043"/>
                </a:cubicBezTo>
                <a:cubicBezTo>
                  <a:pt x="48612" y="54043"/>
                  <a:pt x="48644" y="54075"/>
                  <a:pt x="48644" y="54075"/>
                </a:cubicBezTo>
                <a:lnTo>
                  <a:pt x="48296" y="54075"/>
                </a:lnTo>
                <a:cubicBezTo>
                  <a:pt x="48296" y="54011"/>
                  <a:pt x="48296" y="53885"/>
                  <a:pt x="48264" y="53790"/>
                </a:cubicBezTo>
                <a:cubicBezTo>
                  <a:pt x="48422" y="53790"/>
                  <a:pt x="48549" y="53758"/>
                  <a:pt x="48676" y="53758"/>
                </a:cubicBezTo>
                <a:close/>
                <a:moveTo>
                  <a:pt x="49373" y="53695"/>
                </a:moveTo>
                <a:cubicBezTo>
                  <a:pt x="49373" y="53821"/>
                  <a:pt x="49341" y="53948"/>
                  <a:pt x="49341" y="54075"/>
                </a:cubicBezTo>
                <a:lnTo>
                  <a:pt x="48834" y="54075"/>
                </a:lnTo>
                <a:cubicBezTo>
                  <a:pt x="48929" y="54011"/>
                  <a:pt x="48961" y="53885"/>
                  <a:pt x="48992" y="53726"/>
                </a:cubicBezTo>
                <a:cubicBezTo>
                  <a:pt x="49087" y="53726"/>
                  <a:pt x="49214" y="53726"/>
                  <a:pt x="49373" y="53695"/>
                </a:cubicBezTo>
                <a:close/>
                <a:moveTo>
                  <a:pt x="50133" y="53695"/>
                </a:moveTo>
                <a:cubicBezTo>
                  <a:pt x="50101" y="53821"/>
                  <a:pt x="50069" y="53980"/>
                  <a:pt x="50038" y="54106"/>
                </a:cubicBezTo>
                <a:cubicBezTo>
                  <a:pt x="50006" y="54106"/>
                  <a:pt x="49943" y="54075"/>
                  <a:pt x="49879" y="54075"/>
                </a:cubicBezTo>
                <a:lnTo>
                  <a:pt x="49594" y="54075"/>
                </a:lnTo>
                <a:cubicBezTo>
                  <a:pt x="49594" y="53948"/>
                  <a:pt x="49594" y="53821"/>
                  <a:pt x="49563" y="53695"/>
                </a:cubicBezTo>
                <a:close/>
                <a:moveTo>
                  <a:pt x="50291" y="53726"/>
                </a:moveTo>
                <a:cubicBezTo>
                  <a:pt x="50639" y="53726"/>
                  <a:pt x="50924" y="53821"/>
                  <a:pt x="50988" y="53980"/>
                </a:cubicBezTo>
                <a:cubicBezTo>
                  <a:pt x="50988" y="53980"/>
                  <a:pt x="50988" y="54011"/>
                  <a:pt x="50988" y="54011"/>
                </a:cubicBezTo>
                <a:cubicBezTo>
                  <a:pt x="50766" y="54106"/>
                  <a:pt x="50544" y="54201"/>
                  <a:pt x="50291" y="54296"/>
                </a:cubicBezTo>
                <a:cubicBezTo>
                  <a:pt x="50291" y="54296"/>
                  <a:pt x="50291" y="54265"/>
                  <a:pt x="50291" y="54265"/>
                </a:cubicBezTo>
                <a:cubicBezTo>
                  <a:pt x="50291" y="54075"/>
                  <a:pt x="50291" y="53885"/>
                  <a:pt x="50291" y="53726"/>
                </a:cubicBezTo>
                <a:close/>
                <a:moveTo>
                  <a:pt x="1774" y="54391"/>
                </a:moveTo>
                <a:cubicBezTo>
                  <a:pt x="1774" y="54423"/>
                  <a:pt x="1774" y="54423"/>
                  <a:pt x="1742" y="54455"/>
                </a:cubicBezTo>
                <a:cubicBezTo>
                  <a:pt x="1742" y="54518"/>
                  <a:pt x="1742" y="54581"/>
                  <a:pt x="1742" y="54676"/>
                </a:cubicBezTo>
                <a:cubicBezTo>
                  <a:pt x="1616" y="54581"/>
                  <a:pt x="1457" y="54486"/>
                  <a:pt x="1331" y="54391"/>
                </a:cubicBezTo>
                <a:close/>
                <a:moveTo>
                  <a:pt x="3421" y="55848"/>
                </a:moveTo>
                <a:lnTo>
                  <a:pt x="5004" y="56767"/>
                </a:lnTo>
                <a:cubicBezTo>
                  <a:pt x="4972" y="56830"/>
                  <a:pt x="4972" y="56893"/>
                  <a:pt x="4972" y="56957"/>
                </a:cubicBezTo>
                <a:cubicBezTo>
                  <a:pt x="4466" y="56608"/>
                  <a:pt x="3927" y="56228"/>
                  <a:pt x="3421" y="55848"/>
                </a:cubicBezTo>
                <a:close/>
                <a:moveTo>
                  <a:pt x="5194" y="56862"/>
                </a:moveTo>
                <a:lnTo>
                  <a:pt x="6018" y="57337"/>
                </a:lnTo>
                <a:cubicBezTo>
                  <a:pt x="6018" y="57432"/>
                  <a:pt x="5986" y="57558"/>
                  <a:pt x="5986" y="57653"/>
                </a:cubicBezTo>
                <a:cubicBezTo>
                  <a:pt x="5986" y="57653"/>
                  <a:pt x="5986" y="57685"/>
                  <a:pt x="5986" y="57717"/>
                </a:cubicBezTo>
                <a:cubicBezTo>
                  <a:pt x="5733" y="57527"/>
                  <a:pt x="5479" y="57337"/>
                  <a:pt x="5194" y="57115"/>
                </a:cubicBezTo>
                <a:cubicBezTo>
                  <a:pt x="5194" y="57083"/>
                  <a:pt x="5194" y="57020"/>
                  <a:pt x="5194" y="56957"/>
                </a:cubicBezTo>
                <a:cubicBezTo>
                  <a:pt x="5194" y="56925"/>
                  <a:pt x="5194" y="56893"/>
                  <a:pt x="5194" y="56862"/>
                </a:cubicBezTo>
                <a:close/>
                <a:moveTo>
                  <a:pt x="6271" y="57495"/>
                </a:moveTo>
                <a:lnTo>
                  <a:pt x="6746" y="57780"/>
                </a:lnTo>
                <a:cubicBezTo>
                  <a:pt x="6746" y="57907"/>
                  <a:pt x="6746" y="58033"/>
                  <a:pt x="6714" y="58192"/>
                </a:cubicBezTo>
                <a:cubicBezTo>
                  <a:pt x="6714" y="58192"/>
                  <a:pt x="6714" y="58223"/>
                  <a:pt x="6714" y="58223"/>
                </a:cubicBezTo>
                <a:cubicBezTo>
                  <a:pt x="6588" y="58128"/>
                  <a:pt x="6429" y="58033"/>
                  <a:pt x="6303" y="57938"/>
                </a:cubicBezTo>
                <a:cubicBezTo>
                  <a:pt x="6303" y="57843"/>
                  <a:pt x="6303" y="57748"/>
                  <a:pt x="6303" y="57653"/>
                </a:cubicBezTo>
                <a:cubicBezTo>
                  <a:pt x="6303" y="57590"/>
                  <a:pt x="6303" y="57558"/>
                  <a:pt x="6271" y="57495"/>
                </a:cubicBezTo>
                <a:close/>
                <a:moveTo>
                  <a:pt x="50639" y="54676"/>
                </a:moveTo>
                <a:lnTo>
                  <a:pt x="50639" y="54676"/>
                </a:lnTo>
                <a:cubicBezTo>
                  <a:pt x="50006" y="55373"/>
                  <a:pt x="48802" y="56292"/>
                  <a:pt x="48517" y="56545"/>
                </a:cubicBezTo>
                <a:cubicBezTo>
                  <a:pt x="47662" y="57305"/>
                  <a:pt x="46807" y="58065"/>
                  <a:pt x="45921" y="58762"/>
                </a:cubicBezTo>
                <a:cubicBezTo>
                  <a:pt x="44464" y="59997"/>
                  <a:pt x="42912" y="61010"/>
                  <a:pt x="41329" y="61897"/>
                </a:cubicBezTo>
                <a:cubicBezTo>
                  <a:pt x="41329" y="61770"/>
                  <a:pt x="41329" y="61644"/>
                  <a:pt x="41329" y="61549"/>
                </a:cubicBezTo>
                <a:cubicBezTo>
                  <a:pt x="41329" y="61169"/>
                  <a:pt x="41329" y="60757"/>
                  <a:pt x="41265" y="60345"/>
                </a:cubicBezTo>
                <a:cubicBezTo>
                  <a:pt x="42880" y="59427"/>
                  <a:pt x="44495" y="58540"/>
                  <a:pt x="46047" y="57527"/>
                </a:cubicBezTo>
                <a:cubicBezTo>
                  <a:pt x="46586" y="57210"/>
                  <a:pt x="47092" y="56830"/>
                  <a:pt x="47599" y="56513"/>
                </a:cubicBezTo>
                <a:lnTo>
                  <a:pt x="50164" y="55025"/>
                </a:lnTo>
                <a:cubicBezTo>
                  <a:pt x="50228" y="54993"/>
                  <a:pt x="50259" y="54930"/>
                  <a:pt x="50323" y="54866"/>
                </a:cubicBezTo>
                <a:cubicBezTo>
                  <a:pt x="50418" y="54803"/>
                  <a:pt x="50544" y="54740"/>
                  <a:pt x="50639" y="54676"/>
                </a:cubicBezTo>
                <a:close/>
                <a:moveTo>
                  <a:pt x="41044" y="60472"/>
                </a:moveTo>
                <a:lnTo>
                  <a:pt x="41044" y="60472"/>
                </a:lnTo>
                <a:cubicBezTo>
                  <a:pt x="41012" y="60820"/>
                  <a:pt x="41044" y="61169"/>
                  <a:pt x="41044" y="61485"/>
                </a:cubicBezTo>
                <a:cubicBezTo>
                  <a:pt x="41044" y="61675"/>
                  <a:pt x="40980" y="61897"/>
                  <a:pt x="40949" y="62087"/>
                </a:cubicBezTo>
                <a:cubicBezTo>
                  <a:pt x="40790" y="62182"/>
                  <a:pt x="40632" y="62277"/>
                  <a:pt x="40473" y="62372"/>
                </a:cubicBezTo>
                <a:cubicBezTo>
                  <a:pt x="40537" y="62150"/>
                  <a:pt x="40442" y="61802"/>
                  <a:pt x="40410" y="61612"/>
                </a:cubicBezTo>
                <a:cubicBezTo>
                  <a:pt x="40378" y="61390"/>
                  <a:pt x="40347" y="61137"/>
                  <a:pt x="40347" y="60884"/>
                </a:cubicBezTo>
                <a:cubicBezTo>
                  <a:pt x="40600" y="60725"/>
                  <a:pt x="40822" y="60599"/>
                  <a:pt x="41044" y="60472"/>
                </a:cubicBezTo>
                <a:close/>
                <a:moveTo>
                  <a:pt x="40030" y="61042"/>
                </a:moveTo>
                <a:cubicBezTo>
                  <a:pt x="40030" y="61200"/>
                  <a:pt x="40062" y="61359"/>
                  <a:pt x="40062" y="61454"/>
                </a:cubicBezTo>
                <a:cubicBezTo>
                  <a:pt x="40062" y="61707"/>
                  <a:pt x="40030" y="62277"/>
                  <a:pt x="40252" y="62467"/>
                </a:cubicBezTo>
                <a:cubicBezTo>
                  <a:pt x="40125" y="62530"/>
                  <a:pt x="39998" y="62594"/>
                  <a:pt x="39872" y="62657"/>
                </a:cubicBezTo>
                <a:cubicBezTo>
                  <a:pt x="39903" y="62530"/>
                  <a:pt x="39903" y="62372"/>
                  <a:pt x="39903" y="62277"/>
                </a:cubicBezTo>
                <a:cubicBezTo>
                  <a:pt x="39872" y="61929"/>
                  <a:pt x="39840" y="61549"/>
                  <a:pt x="39777" y="61200"/>
                </a:cubicBezTo>
                <a:cubicBezTo>
                  <a:pt x="39872" y="61137"/>
                  <a:pt x="39967" y="61105"/>
                  <a:pt x="40030" y="61042"/>
                </a:cubicBezTo>
                <a:close/>
                <a:moveTo>
                  <a:pt x="7063" y="57938"/>
                </a:moveTo>
                <a:lnTo>
                  <a:pt x="14157" y="62055"/>
                </a:lnTo>
                <a:cubicBezTo>
                  <a:pt x="14125" y="62245"/>
                  <a:pt x="14125" y="62435"/>
                  <a:pt x="14125" y="62657"/>
                </a:cubicBezTo>
                <a:cubicBezTo>
                  <a:pt x="14125" y="62752"/>
                  <a:pt x="14125" y="62879"/>
                  <a:pt x="14125" y="63037"/>
                </a:cubicBezTo>
                <a:cubicBezTo>
                  <a:pt x="13270" y="62594"/>
                  <a:pt x="12415" y="62087"/>
                  <a:pt x="11560" y="61580"/>
                </a:cubicBezTo>
                <a:cubicBezTo>
                  <a:pt x="10040" y="60567"/>
                  <a:pt x="8519" y="59522"/>
                  <a:pt x="7031" y="58445"/>
                </a:cubicBezTo>
                <a:cubicBezTo>
                  <a:pt x="7031" y="58413"/>
                  <a:pt x="7031" y="58350"/>
                  <a:pt x="7031" y="58318"/>
                </a:cubicBezTo>
                <a:cubicBezTo>
                  <a:pt x="7063" y="58192"/>
                  <a:pt x="7063" y="58065"/>
                  <a:pt x="7063" y="57938"/>
                </a:cubicBezTo>
                <a:close/>
                <a:moveTo>
                  <a:pt x="39587" y="61327"/>
                </a:moveTo>
                <a:lnTo>
                  <a:pt x="39587" y="61327"/>
                </a:lnTo>
                <a:cubicBezTo>
                  <a:pt x="39555" y="61580"/>
                  <a:pt x="39555" y="61865"/>
                  <a:pt x="39555" y="62150"/>
                </a:cubicBezTo>
                <a:cubicBezTo>
                  <a:pt x="39555" y="62372"/>
                  <a:pt x="39460" y="62625"/>
                  <a:pt x="39460" y="62879"/>
                </a:cubicBezTo>
                <a:cubicBezTo>
                  <a:pt x="39333" y="62942"/>
                  <a:pt x="39207" y="63005"/>
                  <a:pt x="39080" y="63069"/>
                </a:cubicBezTo>
                <a:cubicBezTo>
                  <a:pt x="39080" y="62942"/>
                  <a:pt x="39048" y="62784"/>
                  <a:pt x="39048" y="62689"/>
                </a:cubicBezTo>
                <a:cubicBezTo>
                  <a:pt x="39017" y="62340"/>
                  <a:pt x="39017" y="61960"/>
                  <a:pt x="39080" y="61612"/>
                </a:cubicBezTo>
                <a:cubicBezTo>
                  <a:pt x="39143" y="61580"/>
                  <a:pt x="39238" y="61517"/>
                  <a:pt x="39333" y="61454"/>
                </a:cubicBezTo>
                <a:cubicBezTo>
                  <a:pt x="39397" y="61422"/>
                  <a:pt x="39492" y="61359"/>
                  <a:pt x="39587" y="61327"/>
                </a:cubicBezTo>
                <a:close/>
                <a:moveTo>
                  <a:pt x="14378" y="62182"/>
                </a:moveTo>
                <a:lnTo>
                  <a:pt x="14885" y="62467"/>
                </a:lnTo>
                <a:cubicBezTo>
                  <a:pt x="14885" y="62657"/>
                  <a:pt x="14885" y="62815"/>
                  <a:pt x="14917" y="63005"/>
                </a:cubicBezTo>
                <a:cubicBezTo>
                  <a:pt x="14917" y="63132"/>
                  <a:pt x="14917" y="63290"/>
                  <a:pt x="14917" y="63417"/>
                </a:cubicBezTo>
                <a:cubicBezTo>
                  <a:pt x="14790" y="63354"/>
                  <a:pt x="14663" y="63290"/>
                  <a:pt x="14505" y="63227"/>
                </a:cubicBezTo>
                <a:cubicBezTo>
                  <a:pt x="14505" y="63100"/>
                  <a:pt x="14473" y="62974"/>
                  <a:pt x="14473" y="62847"/>
                </a:cubicBezTo>
                <a:cubicBezTo>
                  <a:pt x="14442" y="62625"/>
                  <a:pt x="14378" y="62404"/>
                  <a:pt x="14378" y="62182"/>
                </a:cubicBezTo>
                <a:close/>
                <a:moveTo>
                  <a:pt x="38827" y="61770"/>
                </a:moveTo>
                <a:cubicBezTo>
                  <a:pt x="38763" y="62024"/>
                  <a:pt x="38763" y="62277"/>
                  <a:pt x="38732" y="62530"/>
                </a:cubicBezTo>
                <a:cubicBezTo>
                  <a:pt x="38732" y="62752"/>
                  <a:pt x="38700" y="63005"/>
                  <a:pt x="38732" y="63227"/>
                </a:cubicBezTo>
                <a:cubicBezTo>
                  <a:pt x="38510" y="63354"/>
                  <a:pt x="38288" y="63449"/>
                  <a:pt x="38035" y="63575"/>
                </a:cubicBezTo>
                <a:cubicBezTo>
                  <a:pt x="38035" y="63417"/>
                  <a:pt x="38035" y="63290"/>
                  <a:pt x="38035" y="63164"/>
                </a:cubicBezTo>
                <a:cubicBezTo>
                  <a:pt x="38003" y="62879"/>
                  <a:pt x="38003" y="62562"/>
                  <a:pt x="37972" y="62277"/>
                </a:cubicBezTo>
                <a:cubicBezTo>
                  <a:pt x="38257" y="62119"/>
                  <a:pt x="38542" y="61929"/>
                  <a:pt x="38827" y="61770"/>
                </a:cubicBezTo>
                <a:close/>
                <a:moveTo>
                  <a:pt x="15170" y="62625"/>
                </a:moveTo>
                <a:lnTo>
                  <a:pt x="15962" y="63100"/>
                </a:lnTo>
                <a:cubicBezTo>
                  <a:pt x="15930" y="63259"/>
                  <a:pt x="15898" y="63417"/>
                  <a:pt x="15898" y="63575"/>
                </a:cubicBezTo>
                <a:cubicBezTo>
                  <a:pt x="15898" y="63670"/>
                  <a:pt x="15867" y="63765"/>
                  <a:pt x="15867" y="63860"/>
                </a:cubicBezTo>
                <a:cubicBezTo>
                  <a:pt x="15645" y="63797"/>
                  <a:pt x="15455" y="63702"/>
                  <a:pt x="15265" y="63607"/>
                </a:cubicBezTo>
                <a:cubicBezTo>
                  <a:pt x="15328" y="63290"/>
                  <a:pt x="15233" y="62942"/>
                  <a:pt x="15170" y="62625"/>
                </a:cubicBezTo>
                <a:close/>
                <a:moveTo>
                  <a:pt x="16152" y="63227"/>
                </a:moveTo>
                <a:lnTo>
                  <a:pt x="16753" y="63544"/>
                </a:lnTo>
                <a:cubicBezTo>
                  <a:pt x="16753" y="63670"/>
                  <a:pt x="16753" y="63797"/>
                  <a:pt x="16722" y="63924"/>
                </a:cubicBezTo>
                <a:cubicBezTo>
                  <a:pt x="16722" y="64019"/>
                  <a:pt x="16690" y="64145"/>
                  <a:pt x="16690" y="64240"/>
                </a:cubicBezTo>
                <a:cubicBezTo>
                  <a:pt x="16500" y="64177"/>
                  <a:pt x="16342" y="64082"/>
                  <a:pt x="16183" y="64019"/>
                </a:cubicBezTo>
                <a:cubicBezTo>
                  <a:pt x="16247" y="63765"/>
                  <a:pt x="16215" y="63480"/>
                  <a:pt x="16152" y="63227"/>
                </a:cubicBezTo>
                <a:close/>
                <a:moveTo>
                  <a:pt x="17038" y="63734"/>
                </a:moveTo>
                <a:lnTo>
                  <a:pt x="17450" y="63955"/>
                </a:lnTo>
                <a:cubicBezTo>
                  <a:pt x="17418" y="64019"/>
                  <a:pt x="17387" y="64082"/>
                  <a:pt x="17387" y="64177"/>
                </a:cubicBezTo>
                <a:cubicBezTo>
                  <a:pt x="17323" y="64272"/>
                  <a:pt x="17260" y="64399"/>
                  <a:pt x="17228" y="64494"/>
                </a:cubicBezTo>
                <a:cubicBezTo>
                  <a:pt x="17165" y="64462"/>
                  <a:pt x="17102" y="64430"/>
                  <a:pt x="17007" y="64399"/>
                </a:cubicBezTo>
                <a:cubicBezTo>
                  <a:pt x="17038" y="64272"/>
                  <a:pt x="17038" y="64145"/>
                  <a:pt x="17038" y="64050"/>
                </a:cubicBezTo>
                <a:cubicBezTo>
                  <a:pt x="17070" y="63955"/>
                  <a:pt x="17070" y="63829"/>
                  <a:pt x="17038" y="63734"/>
                </a:cubicBezTo>
                <a:close/>
                <a:moveTo>
                  <a:pt x="37750" y="62404"/>
                </a:moveTo>
                <a:lnTo>
                  <a:pt x="37750" y="62404"/>
                </a:lnTo>
                <a:cubicBezTo>
                  <a:pt x="37718" y="62657"/>
                  <a:pt x="37718" y="62910"/>
                  <a:pt x="37687" y="63164"/>
                </a:cubicBezTo>
                <a:cubicBezTo>
                  <a:pt x="37687" y="63354"/>
                  <a:pt x="37655" y="63544"/>
                  <a:pt x="37687" y="63734"/>
                </a:cubicBezTo>
                <a:cubicBezTo>
                  <a:pt x="36927" y="64082"/>
                  <a:pt x="36135" y="64430"/>
                  <a:pt x="35343" y="64779"/>
                </a:cubicBezTo>
                <a:cubicBezTo>
                  <a:pt x="35343" y="64747"/>
                  <a:pt x="35343" y="64747"/>
                  <a:pt x="35343" y="64715"/>
                </a:cubicBezTo>
                <a:cubicBezTo>
                  <a:pt x="35343" y="64462"/>
                  <a:pt x="35343" y="64177"/>
                  <a:pt x="35375" y="63924"/>
                </a:cubicBezTo>
                <a:cubicBezTo>
                  <a:pt x="36167" y="63417"/>
                  <a:pt x="36958" y="62910"/>
                  <a:pt x="37750" y="62404"/>
                </a:cubicBezTo>
                <a:close/>
                <a:moveTo>
                  <a:pt x="35185" y="64050"/>
                </a:moveTo>
                <a:lnTo>
                  <a:pt x="35185" y="64050"/>
                </a:lnTo>
                <a:cubicBezTo>
                  <a:pt x="35090" y="64209"/>
                  <a:pt x="35058" y="64430"/>
                  <a:pt x="35058" y="64620"/>
                </a:cubicBezTo>
                <a:cubicBezTo>
                  <a:pt x="35026" y="64715"/>
                  <a:pt x="35026" y="64810"/>
                  <a:pt x="35026" y="64905"/>
                </a:cubicBezTo>
                <a:cubicBezTo>
                  <a:pt x="34963" y="64937"/>
                  <a:pt x="34931" y="64937"/>
                  <a:pt x="34868" y="64969"/>
                </a:cubicBezTo>
                <a:cubicBezTo>
                  <a:pt x="34710" y="65032"/>
                  <a:pt x="34583" y="65096"/>
                  <a:pt x="34425" y="65159"/>
                </a:cubicBezTo>
                <a:cubicBezTo>
                  <a:pt x="34425" y="65159"/>
                  <a:pt x="34393" y="65127"/>
                  <a:pt x="34393" y="65096"/>
                </a:cubicBezTo>
                <a:cubicBezTo>
                  <a:pt x="34393" y="64937"/>
                  <a:pt x="34361" y="64779"/>
                  <a:pt x="34330" y="64589"/>
                </a:cubicBezTo>
                <a:cubicBezTo>
                  <a:pt x="34615" y="64399"/>
                  <a:pt x="34900" y="64209"/>
                  <a:pt x="35185" y="64050"/>
                </a:cubicBezTo>
                <a:close/>
                <a:moveTo>
                  <a:pt x="17735" y="64114"/>
                </a:moveTo>
                <a:lnTo>
                  <a:pt x="22485" y="66869"/>
                </a:lnTo>
                <a:cubicBezTo>
                  <a:pt x="20870" y="66046"/>
                  <a:pt x="19192" y="65349"/>
                  <a:pt x="17545" y="64620"/>
                </a:cubicBezTo>
                <a:cubicBezTo>
                  <a:pt x="17640" y="64494"/>
                  <a:pt x="17703" y="64304"/>
                  <a:pt x="17735" y="64114"/>
                </a:cubicBezTo>
                <a:close/>
                <a:moveTo>
                  <a:pt x="34171" y="64684"/>
                </a:moveTo>
                <a:cubicBezTo>
                  <a:pt x="34171" y="64874"/>
                  <a:pt x="34171" y="65096"/>
                  <a:pt x="34171" y="65286"/>
                </a:cubicBezTo>
                <a:cubicBezTo>
                  <a:pt x="33000" y="65824"/>
                  <a:pt x="31891" y="66394"/>
                  <a:pt x="30719" y="66964"/>
                </a:cubicBezTo>
                <a:cubicBezTo>
                  <a:pt x="31448" y="66489"/>
                  <a:pt x="32176" y="66014"/>
                  <a:pt x="32905" y="65539"/>
                </a:cubicBezTo>
                <a:cubicBezTo>
                  <a:pt x="33316" y="65254"/>
                  <a:pt x="33760" y="64969"/>
                  <a:pt x="34171" y="64684"/>
                </a:cubicBezTo>
                <a:close/>
                <a:moveTo>
                  <a:pt x="118835" y="0"/>
                </a:moveTo>
                <a:cubicBezTo>
                  <a:pt x="117580" y="0"/>
                  <a:pt x="116305" y="174"/>
                  <a:pt x="115276" y="269"/>
                </a:cubicBezTo>
                <a:cubicBezTo>
                  <a:pt x="111412" y="586"/>
                  <a:pt x="107517" y="681"/>
                  <a:pt x="103653" y="744"/>
                </a:cubicBezTo>
                <a:cubicBezTo>
                  <a:pt x="101025" y="808"/>
                  <a:pt x="53648" y="808"/>
                  <a:pt x="51019" y="998"/>
                </a:cubicBezTo>
                <a:cubicBezTo>
                  <a:pt x="44559" y="1124"/>
                  <a:pt x="38447" y="2581"/>
                  <a:pt x="32936" y="5178"/>
                </a:cubicBezTo>
                <a:cubicBezTo>
                  <a:pt x="30624" y="6033"/>
                  <a:pt x="28471" y="7110"/>
                  <a:pt x="26349" y="8567"/>
                </a:cubicBezTo>
                <a:cubicBezTo>
                  <a:pt x="23372" y="10657"/>
                  <a:pt x="20364" y="12905"/>
                  <a:pt x="17735" y="15439"/>
                </a:cubicBezTo>
                <a:cubicBezTo>
                  <a:pt x="13016" y="19999"/>
                  <a:pt x="10705" y="26301"/>
                  <a:pt x="9026" y="32508"/>
                </a:cubicBezTo>
                <a:cubicBezTo>
                  <a:pt x="8108" y="35960"/>
                  <a:pt x="7443" y="39507"/>
                  <a:pt x="7126" y="43086"/>
                </a:cubicBezTo>
                <a:cubicBezTo>
                  <a:pt x="6968" y="45081"/>
                  <a:pt x="6746" y="47076"/>
                  <a:pt x="6556" y="49103"/>
                </a:cubicBezTo>
                <a:cubicBezTo>
                  <a:pt x="6398" y="50781"/>
                  <a:pt x="6809" y="52365"/>
                  <a:pt x="6809" y="54043"/>
                </a:cubicBezTo>
                <a:cubicBezTo>
                  <a:pt x="6778" y="54043"/>
                  <a:pt x="6778" y="54075"/>
                  <a:pt x="6746" y="54075"/>
                </a:cubicBezTo>
                <a:lnTo>
                  <a:pt x="6556" y="54075"/>
                </a:lnTo>
                <a:cubicBezTo>
                  <a:pt x="4785" y="53993"/>
                  <a:pt x="3037" y="53771"/>
                  <a:pt x="1273" y="53771"/>
                </a:cubicBezTo>
                <a:cubicBezTo>
                  <a:pt x="986" y="53771"/>
                  <a:pt x="700" y="53776"/>
                  <a:pt x="412" y="53790"/>
                </a:cubicBezTo>
                <a:cubicBezTo>
                  <a:pt x="95" y="53821"/>
                  <a:pt x="0" y="54201"/>
                  <a:pt x="254" y="54360"/>
                </a:cubicBezTo>
                <a:cubicBezTo>
                  <a:pt x="4212" y="57052"/>
                  <a:pt x="7981" y="60028"/>
                  <a:pt x="12066" y="62562"/>
                </a:cubicBezTo>
                <a:cubicBezTo>
                  <a:pt x="15582" y="64779"/>
                  <a:pt x="19572" y="66046"/>
                  <a:pt x="23277" y="67946"/>
                </a:cubicBezTo>
                <a:cubicBezTo>
                  <a:pt x="24353" y="68496"/>
                  <a:pt x="25448" y="68888"/>
                  <a:pt x="26626" y="68888"/>
                </a:cubicBezTo>
                <a:cubicBezTo>
                  <a:pt x="26939" y="68888"/>
                  <a:pt x="27258" y="68861"/>
                  <a:pt x="27584" y="68801"/>
                </a:cubicBezTo>
                <a:cubicBezTo>
                  <a:pt x="29199" y="68484"/>
                  <a:pt x="30656" y="67661"/>
                  <a:pt x="32081" y="66901"/>
                </a:cubicBezTo>
                <a:cubicBezTo>
                  <a:pt x="33095" y="66394"/>
                  <a:pt x="34108" y="65919"/>
                  <a:pt x="35121" y="65476"/>
                </a:cubicBezTo>
                <a:cubicBezTo>
                  <a:pt x="35153" y="65507"/>
                  <a:pt x="35185" y="65523"/>
                  <a:pt x="35216" y="65523"/>
                </a:cubicBezTo>
                <a:cubicBezTo>
                  <a:pt x="35248" y="65523"/>
                  <a:pt x="35280" y="65507"/>
                  <a:pt x="35311" y="65476"/>
                </a:cubicBezTo>
                <a:cubicBezTo>
                  <a:pt x="35311" y="65444"/>
                  <a:pt x="35343" y="65412"/>
                  <a:pt x="35343" y="65381"/>
                </a:cubicBezTo>
                <a:cubicBezTo>
                  <a:pt x="36547" y="64874"/>
                  <a:pt x="37750" y="64367"/>
                  <a:pt x="38922" y="63829"/>
                </a:cubicBezTo>
                <a:cubicBezTo>
                  <a:pt x="38953" y="63829"/>
                  <a:pt x="38985" y="63797"/>
                  <a:pt x="39017" y="63797"/>
                </a:cubicBezTo>
                <a:cubicBezTo>
                  <a:pt x="40093" y="63290"/>
                  <a:pt x="41202" y="62752"/>
                  <a:pt x="42247" y="62150"/>
                </a:cubicBezTo>
                <a:cubicBezTo>
                  <a:pt x="45762" y="60092"/>
                  <a:pt x="48802" y="57083"/>
                  <a:pt x="51748" y="54296"/>
                </a:cubicBezTo>
                <a:cubicBezTo>
                  <a:pt x="51811" y="54233"/>
                  <a:pt x="51843" y="54075"/>
                  <a:pt x="51779" y="53980"/>
                </a:cubicBezTo>
                <a:cubicBezTo>
                  <a:pt x="51282" y="53310"/>
                  <a:pt x="50432" y="53156"/>
                  <a:pt x="49599" y="53156"/>
                </a:cubicBezTo>
                <a:cubicBezTo>
                  <a:pt x="49212" y="53156"/>
                  <a:pt x="48828" y="53189"/>
                  <a:pt x="48486" y="53220"/>
                </a:cubicBezTo>
                <a:cubicBezTo>
                  <a:pt x="47885" y="53256"/>
                  <a:pt x="46739" y="53554"/>
                  <a:pt x="45784" y="53554"/>
                </a:cubicBezTo>
                <a:cubicBezTo>
                  <a:pt x="45078" y="53554"/>
                  <a:pt x="44476" y="53391"/>
                  <a:pt x="44274" y="52840"/>
                </a:cubicBezTo>
                <a:cubicBezTo>
                  <a:pt x="44052" y="52175"/>
                  <a:pt x="44179" y="51256"/>
                  <a:pt x="44147" y="50559"/>
                </a:cubicBezTo>
                <a:cubicBezTo>
                  <a:pt x="44115" y="49799"/>
                  <a:pt x="44052" y="49008"/>
                  <a:pt x="44020" y="48216"/>
                </a:cubicBezTo>
                <a:cubicBezTo>
                  <a:pt x="43925" y="46474"/>
                  <a:pt x="43862" y="44574"/>
                  <a:pt x="44464" y="42896"/>
                </a:cubicBezTo>
                <a:cubicBezTo>
                  <a:pt x="45762" y="39380"/>
                  <a:pt x="50639" y="39507"/>
                  <a:pt x="53711" y="39127"/>
                </a:cubicBezTo>
                <a:cubicBezTo>
                  <a:pt x="55548" y="38905"/>
                  <a:pt x="102102" y="38430"/>
                  <a:pt x="103938" y="38209"/>
                </a:cubicBezTo>
                <a:cubicBezTo>
                  <a:pt x="106345" y="37892"/>
                  <a:pt x="108752" y="37765"/>
                  <a:pt x="111159" y="37734"/>
                </a:cubicBezTo>
                <a:cubicBezTo>
                  <a:pt x="111408" y="37732"/>
                  <a:pt x="111657" y="37731"/>
                  <a:pt x="111905" y="37731"/>
                </a:cubicBezTo>
                <a:cubicBezTo>
                  <a:pt x="115666" y="37731"/>
                  <a:pt x="119407" y="37911"/>
                  <a:pt x="123145" y="37911"/>
                </a:cubicBezTo>
                <a:cubicBezTo>
                  <a:pt x="123816" y="37911"/>
                  <a:pt x="124486" y="37906"/>
                  <a:pt x="125157" y="37892"/>
                </a:cubicBezTo>
                <a:lnTo>
                  <a:pt x="124998" y="37575"/>
                </a:lnTo>
                <a:cubicBezTo>
                  <a:pt x="123098" y="37544"/>
                  <a:pt x="121230" y="37449"/>
                  <a:pt x="119329" y="37385"/>
                </a:cubicBezTo>
                <a:lnTo>
                  <a:pt x="124872" y="37385"/>
                </a:lnTo>
                <a:lnTo>
                  <a:pt x="124302" y="36372"/>
                </a:lnTo>
                <a:lnTo>
                  <a:pt x="51716" y="36372"/>
                </a:lnTo>
                <a:cubicBezTo>
                  <a:pt x="46712" y="36372"/>
                  <a:pt x="42627" y="40425"/>
                  <a:pt x="42627" y="45461"/>
                </a:cubicBezTo>
                <a:lnTo>
                  <a:pt x="42627" y="54581"/>
                </a:lnTo>
                <a:cubicBezTo>
                  <a:pt x="42627" y="54866"/>
                  <a:pt x="42849" y="55088"/>
                  <a:pt x="43134" y="55088"/>
                </a:cubicBezTo>
                <a:lnTo>
                  <a:pt x="48011" y="55088"/>
                </a:lnTo>
                <a:lnTo>
                  <a:pt x="26064" y="67756"/>
                </a:lnTo>
                <a:lnTo>
                  <a:pt x="4117" y="55088"/>
                </a:lnTo>
                <a:lnTo>
                  <a:pt x="7791" y="55088"/>
                </a:lnTo>
                <a:cubicBezTo>
                  <a:pt x="8044" y="55088"/>
                  <a:pt x="8234" y="54930"/>
                  <a:pt x="8266" y="54708"/>
                </a:cubicBezTo>
                <a:cubicBezTo>
                  <a:pt x="8393" y="54581"/>
                  <a:pt x="8393" y="54391"/>
                  <a:pt x="8298" y="54233"/>
                </a:cubicBezTo>
                <a:lnTo>
                  <a:pt x="8298" y="45461"/>
                </a:lnTo>
                <a:cubicBezTo>
                  <a:pt x="8298" y="26301"/>
                  <a:pt x="20775" y="9992"/>
                  <a:pt x="38035" y="4228"/>
                </a:cubicBezTo>
                <a:cubicBezTo>
                  <a:pt x="38352" y="4133"/>
                  <a:pt x="38700" y="4038"/>
                  <a:pt x="39017" y="3943"/>
                </a:cubicBezTo>
                <a:cubicBezTo>
                  <a:pt x="40505" y="3531"/>
                  <a:pt x="41994" y="3151"/>
                  <a:pt x="43514" y="2803"/>
                </a:cubicBezTo>
                <a:cubicBezTo>
                  <a:pt x="46174" y="2296"/>
                  <a:pt x="48929" y="2011"/>
                  <a:pt x="51716" y="2011"/>
                </a:cubicBezTo>
                <a:lnTo>
                  <a:pt x="121705" y="2011"/>
                </a:lnTo>
                <a:lnTo>
                  <a:pt x="122275" y="776"/>
                </a:lnTo>
                <a:cubicBezTo>
                  <a:pt x="121325" y="174"/>
                  <a:pt x="120090" y="0"/>
                  <a:pt x="1188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5" name="Google Shape;1585;p45"/>
          <p:cNvGrpSpPr/>
          <p:nvPr/>
        </p:nvGrpSpPr>
        <p:grpSpPr>
          <a:xfrm>
            <a:off x="7406301" y="2943298"/>
            <a:ext cx="330698" cy="548634"/>
            <a:chOff x="7406301" y="2943298"/>
            <a:chExt cx="330698" cy="548634"/>
          </a:xfrm>
        </p:grpSpPr>
        <p:sp>
          <p:nvSpPr>
            <p:cNvPr id="1586" name="Google Shape;1586;p45"/>
            <p:cNvSpPr/>
            <p:nvPr/>
          </p:nvSpPr>
          <p:spPr>
            <a:xfrm>
              <a:off x="7406301" y="2943298"/>
              <a:ext cx="330698" cy="548634"/>
            </a:xfrm>
            <a:custGeom>
              <a:avLst/>
              <a:gdLst/>
              <a:ahLst/>
              <a:cxnLst/>
              <a:rect l="l" t="t" r="r" b="b"/>
              <a:pathLst>
                <a:path w="13428" h="22359" extrusionOk="0">
                  <a:moveTo>
                    <a:pt x="11053" y="823"/>
                  </a:moveTo>
                  <a:cubicBezTo>
                    <a:pt x="11179" y="918"/>
                    <a:pt x="11274" y="982"/>
                    <a:pt x="11401" y="1013"/>
                  </a:cubicBezTo>
                  <a:cubicBezTo>
                    <a:pt x="11464" y="3040"/>
                    <a:pt x="11528" y="5162"/>
                    <a:pt x="11718" y="7284"/>
                  </a:cubicBezTo>
                  <a:lnTo>
                    <a:pt x="11686" y="7284"/>
                  </a:lnTo>
                  <a:cubicBezTo>
                    <a:pt x="11559" y="7189"/>
                    <a:pt x="11464" y="7094"/>
                    <a:pt x="11369" y="6999"/>
                  </a:cubicBezTo>
                  <a:cubicBezTo>
                    <a:pt x="11148" y="6777"/>
                    <a:pt x="10926" y="6524"/>
                    <a:pt x="10736" y="6270"/>
                  </a:cubicBezTo>
                  <a:cubicBezTo>
                    <a:pt x="10989" y="4624"/>
                    <a:pt x="11084" y="2787"/>
                    <a:pt x="11053" y="823"/>
                  </a:cubicBezTo>
                  <a:close/>
                  <a:moveTo>
                    <a:pt x="10451" y="6587"/>
                  </a:moveTo>
                  <a:cubicBezTo>
                    <a:pt x="10641" y="6841"/>
                    <a:pt x="10831" y="7062"/>
                    <a:pt x="10989" y="7252"/>
                  </a:cubicBezTo>
                  <a:lnTo>
                    <a:pt x="11053" y="7316"/>
                  </a:lnTo>
                  <a:cubicBezTo>
                    <a:pt x="11148" y="7411"/>
                    <a:pt x="11243" y="7506"/>
                    <a:pt x="11338" y="7601"/>
                  </a:cubicBezTo>
                  <a:cubicBezTo>
                    <a:pt x="11243" y="7727"/>
                    <a:pt x="11179" y="7854"/>
                    <a:pt x="11148" y="7981"/>
                  </a:cubicBezTo>
                  <a:cubicBezTo>
                    <a:pt x="10768" y="7569"/>
                    <a:pt x="10356" y="7189"/>
                    <a:pt x="9944" y="6841"/>
                  </a:cubicBezTo>
                  <a:lnTo>
                    <a:pt x="9944" y="6809"/>
                  </a:lnTo>
                  <a:cubicBezTo>
                    <a:pt x="10103" y="6714"/>
                    <a:pt x="10293" y="6650"/>
                    <a:pt x="10451" y="6587"/>
                  </a:cubicBezTo>
                  <a:close/>
                  <a:moveTo>
                    <a:pt x="9659" y="6999"/>
                  </a:moveTo>
                  <a:lnTo>
                    <a:pt x="9818" y="7126"/>
                  </a:lnTo>
                  <a:cubicBezTo>
                    <a:pt x="10198" y="7537"/>
                    <a:pt x="10609" y="7981"/>
                    <a:pt x="11021" y="8361"/>
                  </a:cubicBezTo>
                  <a:cubicBezTo>
                    <a:pt x="11021" y="8392"/>
                    <a:pt x="11021" y="8456"/>
                    <a:pt x="11021" y="8487"/>
                  </a:cubicBezTo>
                  <a:cubicBezTo>
                    <a:pt x="10831" y="8329"/>
                    <a:pt x="10609" y="8171"/>
                    <a:pt x="10419" y="8012"/>
                  </a:cubicBezTo>
                  <a:cubicBezTo>
                    <a:pt x="10103" y="7759"/>
                    <a:pt x="9754" y="7506"/>
                    <a:pt x="9438" y="7221"/>
                  </a:cubicBezTo>
                  <a:cubicBezTo>
                    <a:pt x="9501" y="7157"/>
                    <a:pt x="9564" y="7062"/>
                    <a:pt x="9659" y="6999"/>
                  </a:cubicBezTo>
                  <a:close/>
                  <a:moveTo>
                    <a:pt x="9247" y="7442"/>
                  </a:moveTo>
                  <a:cubicBezTo>
                    <a:pt x="9818" y="7981"/>
                    <a:pt x="10356" y="8519"/>
                    <a:pt x="10989" y="8899"/>
                  </a:cubicBezTo>
                  <a:cubicBezTo>
                    <a:pt x="11021" y="9026"/>
                    <a:pt x="11021" y="9152"/>
                    <a:pt x="11053" y="9279"/>
                  </a:cubicBezTo>
                  <a:cubicBezTo>
                    <a:pt x="10768" y="9057"/>
                    <a:pt x="10483" y="8836"/>
                    <a:pt x="10229" y="8614"/>
                  </a:cubicBezTo>
                  <a:cubicBezTo>
                    <a:pt x="9849" y="8297"/>
                    <a:pt x="9469" y="7981"/>
                    <a:pt x="9121" y="7664"/>
                  </a:cubicBezTo>
                  <a:cubicBezTo>
                    <a:pt x="9152" y="7601"/>
                    <a:pt x="9184" y="7506"/>
                    <a:pt x="9247" y="7442"/>
                  </a:cubicBezTo>
                  <a:close/>
                  <a:moveTo>
                    <a:pt x="8994" y="8012"/>
                  </a:moveTo>
                  <a:cubicBezTo>
                    <a:pt x="9659" y="8614"/>
                    <a:pt x="10324" y="9247"/>
                    <a:pt x="11053" y="9754"/>
                  </a:cubicBezTo>
                  <a:cubicBezTo>
                    <a:pt x="11068" y="9770"/>
                    <a:pt x="11092" y="9778"/>
                    <a:pt x="11116" y="9778"/>
                  </a:cubicBezTo>
                  <a:cubicBezTo>
                    <a:pt x="11140" y="9778"/>
                    <a:pt x="11163" y="9770"/>
                    <a:pt x="11179" y="9754"/>
                  </a:cubicBezTo>
                  <a:cubicBezTo>
                    <a:pt x="11211" y="9817"/>
                    <a:pt x="11243" y="9881"/>
                    <a:pt x="11243" y="9944"/>
                  </a:cubicBezTo>
                  <a:cubicBezTo>
                    <a:pt x="10894" y="9722"/>
                    <a:pt x="10546" y="9532"/>
                    <a:pt x="10166" y="9311"/>
                  </a:cubicBezTo>
                  <a:cubicBezTo>
                    <a:pt x="9786" y="9121"/>
                    <a:pt x="9406" y="8931"/>
                    <a:pt x="9057" y="8709"/>
                  </a:cubicBezTo>
                  <a:cubicBezTo>
                    <a:pt x="9026" y="8582"/>
                    <a:pt x="8994" y="8456"/>
                    <a:pt x="8994" y="8297"/>
                  </a:cubicBezTo>
                  <a:cubicBezTo>
                    <a:pt x="8994" y="8234"/>
                    <a:pt x="8994" y="8107"/>
                    <a:pt x="8994" y="8012"/>
                  </a:cubicBezTo>
                  <a:close/>
                  <a:moveTo>
                    <a:pt x="11528" y="10419"/>
                  </a:moveTo>
                  <a:cubicBezTo>
                    <a:pt x="11559" y="10451"/>
                    <a:pt x="11559" y="10482"/>
                    <a:pt x="11591" y="10514"/>
                  </a:cubicBezTo>
                  <a:cubicBezTo>
                    <a:pt x="11559" y="10482"/>
                    <a:pt x="11528" y="10482"/>
                    <a:pt x="11496" y="10451"/>
                  </a:cubicBezTo>
                  <a:cubicBezTo>
                    <a:pt x="11496" y="10451"/>
                    <a:pt x="11528" y="10451"/>
                    <a:pt x="11528" y="10419"/>
                  </a:cubicBezTo>
                  <a:close/>
                  <a:moveTo>
                    <a:pt x="6841" y="602"/>
                  </a:moveTo>
                  <a:cubicBezTo>
                    <a:pt x="7727" y="2692"/>
                    <a:pt x="7632" y="5162"/>
                    <a:pt x="7569" y="7537"/>
                  </a:cubicBezTo>
                  <a:cubicBezTo>
                    <a:pt x="7537" y="8392"/>
                    <a:pt x="7506" y="9216"/>
                    <a:pt x="7537" y="10007"/>
                  </a:cubicBezTo>
                  <a:cubicBezTo>
                    <a:pt x="7569" y="12953"/>
                    <a:pt x="7727" y="15961"/>
                    <a:pt x="7981" y="18970"/>
                  </a:cubicBezTo>
                  <a:cubicBezTo>
                    <a:pt x="7981" y="19033"/>
                    <a:pt x="8012" y="19065"/>
                    <a:pt x="8012" y="19096"/>
                  </a:cubicBezTo>
                  <a:lnTo>
                    <a:pt x="4402" y="19096"/>
                  </a:lnTo>
                  <a:lnTo>
                    <a:pt x="4370" y="19033"/>
                  </a:lnTo>
                  <a:cubicBezTo>
                    <a:pt x="4275" y="16278"/>
                    <a:pt x="4149" y="13459"/>
                    <a:pt x="4212" y="10672"/>
                  </a:cubicBezTo>
                  <a:cubicBezTo>
                    <a:pt x="4212" y="10324"/>
                    <a:pt x="4212" y="9881"/>
                    <a:pt x="4180" y="9342"/>
                  </a:cubicBezTo>
                  <a:cubicBezTo>
                    <a:pt x="4149" y="6619"/>
                    <a:pt x="4054" y="1488"/>
                    <a:pt x="5986" y="602"/>
                  </a:cubicBezTo>
                  <a:close/>
                  <a:moveTo>
                    <a:pt x="7221" y="570"/>
                  </a:moveTo>
                  <a:cubicBezTo>
                    <a:pt x="8297" y="570"/>
                    <a:pt x="9438" y="602"/>
                    <a:pt x="10578" y="602"/>
                  </a:cubicBezTo>
                  <a:lnTo>
                    <a:pt x="10546" y="1077"/>
                  </a:lnTo>
                  <a:cubicBezTo>
                    <a:pt x="10451" y="2755"/>
                    <a:pt x="10324" y="4497"/>
                    <a:pt x="10261" y="6207"/>
                  </a:cubicBezTo>
                  <a:cubicBezTo>
                    <a:pt x="9184" y="6365"/>
                    <a:pt x="8361" y="7379"/>
                    <a:pt x="8456" y="8424"/>
                  </a:cubicBezTo>
                  <a:cubicBezTo>
                    <a:pt x="8551" y="9374"/>
                    <a:pt x="9406" y="10229"/>
                    <a:pt x="10324" y="10292"/>
                  </a:cubicBezTo>
                  <a:cubicBezTo>
                    <a:pt x="10071" y="11147"/>
                    <a:pt x="10166" y="12129"/>
                    <a:pt x="10229" y="13079"/>
                  </a:cubicBezTo>
                  <a:cubicBezTo>
                    <a:pt x="10229" y="13428"/>
                    <a:pt x="10261" y="13744"/>
                    <a:pt x="10261" y="14061"/>
                  </a:cubicBezTo>
                  <a:cubicBezTo>
                    <a:pt x="10293" y="14473"/>
                    <a:pt x="10293" y="14884"/>
                    <a:pt x="10293" y="15296"/>
                  </a:cubicBezTo>
                  <a:cubicBezTo>
                    <a:pt x="10324" y="16500"/>
                    <a:pt x="10356" y="17735"/>
                    <a:pt x="10419" y="18970"/>
                  </a:cubicBezTo>
                  <a:lnTo>
                    <a:pt x="10388" y="18970"/>
                  </a:lnTo>
                  <a:cubicBezTo>
                    <a:pt x="10293" y="18970"/>
                    <a:pt x="10229" y="19065"/>
                    <a:pt x="10229" y="19191"/>
                  </a:cubicBezTo>
                  <a:cubicBezTo>
                    <a:pt x="9723" y="19128"/>
                    <a:pt x="9121" y="19096"/>
                    <a:pt x="8456" y="19096"/>
                  </a:cubicBezTo>
                  <a:cubicBezTo>
                    <a:pt x="8487" y="19033"/>
                    <a:pt x="8487" y="19001"/>
                    <a:pt x="8487" y="18970"/>
                  </a:cubicBezTo>
                  <a:cubicBezTo>
                    <a:pt x="8171" y="15138"/>
                    <a:pt x="8012" y="11623"/>
                    <a:pt x="7981" y="8202"/>
                  </a:cubicBezTo>
                  <a:cubicBezTo>
                    <a:pt x="7981" y="7696"/>
                    <a:pt x="7981" y="7189"/>
                    <a:pt x="8012" y="6682"/>
                  </a:cubicBezTo>
                  <a:cubicBezTo>
                    <a:pt x="8044" y="4624"/>
                    <a:pt x="8076" y="2502"/>
                    <a:pt x="7221" y="570"/>
                  </a:cubicBezTo>
                  <a:close/>
                  <a:moveTo>
                    <a:pt x="1140" y="538"/>
                  </a:moveTo>
                  <a:cubicBezTo>
                    <a:pt x="2502" y="570"/>
                    <a:pt x="3832" y="570"/>
                    <a:pt x="5099" y="570"/>
                  </a:cubicBezTo>
                  <a:cubicBezTo>
                    <a:pt x="3800" y="1520"/>
                    <a:pt x="3832" y="3895"/>
                    <a:pt x="3864" y="5700"/>
                  </a:cubicBezTo>
                  <a:cubicBezTo>
                    <a:pt x="3864" y="6112"/>
                    <a:pt x="3864" y="6492"/>
                    <a:pt x="3864" y="6809"/>
                  </a:cubicBezTo>
                  <a:cubicBezTo>
                    <a:pt x="3642" y="11147"/>
                    <a:pt x="3705" y="15296"/>
                    <a:pt x="4054" y="19096"/>
                  </a:cubicBezTo>
                  <a:cubicBezTo>
                    <a:pt x="3815" y="19090"/>
                    <a:pt x="3582" y="19087"/>
                    <a:pt x="3351" y="19087"/>
                  </a:cubicBezTo>
                  <a:cubicBezTo>
                    <a:pt x="2357" y="19087"/>
                    <a:pt x="1427" y="19156"/>
                    <a:pt x="475" y="19413"/>
                  </a:cubicBezTo>
                  <a:cubicBezTo>
                    <a:pt x="507" y="19191"/>
                    <a:pt x="507" y="19033"/>
                    <a:pt x="507" y="18843"/>
                  </a:cubicBezTo>
                  <a:lnTo>
                    <a:pt x="507" y="18653"/>
                  </a:lnTo>
                  <a:cubicBezTo>
                    <a:pt x="617" y="18645"/>
                    <a:pt x="732" y="18641"/>
                    <a:pt x="851" y="18641"/>
                  </a:cubicBezTo>
                  <a:cubicBezTo>
                    <a:pt x="1175" y="18641"/>
                    <a:pt x="1529" y="18670"/>
                    <a:pt x="1900" y="18716"/>
                  </a:cubicBezTo>
                  <a:cubicBezTo>
                    <a:pt x="1964" y="18716"/>
                    <a:pt x="2027" y="18685"/>
                    <a:pt x="2059" y="18590"/>
                  </a:cubicBezTo>
                  <a:cubicBezTo>
                    <a:pt x="2059" y="18495"/>
                    <a:pt x="1995" y="18431"/>
                    <a:pt x="1932" y="18400"/>
                  </a:cubicBezTo>
                  <a:cubicBezTo>
                    <a:pt x="1607" y="18353"/>
                    <a:pt x="1283" y="18324"/>
                    <a:pt x="921" y="18324"/>
                  </a:cubicBezTo>
                  <a:cubicBezTo>
                    <a:pt x="789" y="18324"/>
                    <a:pt x="651" y="18328"/>
                    <a:pt x="507" y="18336"/>
                  </a:cubicBezTo>
                  <a:lnTo>
                    <a:pt x="538" y="17323"/>
                  </a:lnTo>
                  <a:lnTo>
                    <a:pt x="570" y="17323"/>
                  </a:lnTo>
                  <a:cubicBezTo>
                    <a:pt x="1045" y="17323"/>
                    <a:pt x="1520" y="17291"/>
                    <a:pt x="1995" y="17260"/>
                  </a:cubicBezTo>
                  <a:cubicBezTo>
                    <a:pt x="2059" y="17260"/>
                    <a:pt x="2154" y="17165"/>
                    <a:pt x="2122" y="17101"/>
                  </a:cubicBezTo>
                  <a:cubicBezTo>
                    <a:pt x="2122" y="17006"/>
                    <a:pt x="2059" y="16943"/>
                    <a:pt x="1964" y="16943"/>
                  </a:cubicBezTo>
                  <a:cubicBezTo>
                    <a:pt x="1489" y="16943"/>
                    <a:pt x="1014" y="16943"/>
                    <a:pt x="570" y="16975"/>
                  </a:cubicBezTo>
                  <a:lnTo>
                    <a:pt x="538" y="16975"/>
                  </a:lnTo>
                  <a:lnTo>
                    <a:pt x="570" y="15866"/>
                  </a:lnTo>
                  <a:cubicBezTo>
                    <a:pt x="889" y="15906"/>
                    <a:pt x="1212" y="15924"/>
                    <a:pt x="1540" y="15924"/>
                  </a:cubicBezTo>
                  <a:cubicBezTo>
                    <a:pt x="1993" y="15924"/>
                    <a:pt x="2454" y="15890"/>
                    <a:pt x="2914" y="15834"/>
                  </a:cubicBezTo>
                  <a:cubicBezTo>
                    <a:pt x="3009" y="15803"/>
                    <a:pt x="3072" y="15739"/>
                    <a:pt x="3072" y="15613"/>
                  </a:cubicBezTo>
                  <a:cubicBezTo>
                    <a:pt x="3072" y="15518"/>
                    <a:pt x="2977" y="15454"/>
                    <a:pt x="2882" y="15454"/>
                  </a:cubicBezTo>
                  <a:cubicBezTo>
                    <a:pt x="2185" y="15486"/>
                    <a:pt x="1457" y="15518"/>
                    <a:pt x="602" y="15518"/>
                  </a:cubicBezTo>
                  <a:lnTo>
                    <a:pt x="602" y="14758"/>
                  </a:lnTo>
                  <a:cubicBezTo>
                    <a:pt x="837" y="14797"/>
                    <a:pt x="1047" y="14824"/>
                    <a:pt x="1249" y="14824"/>
                  </a:cubicBezTo>
                  <a:cubicBezTo>
                    <a:pt x="1373" y="14824"/>
                    <a:pt x="1494" y="14814"/>
                    <a:pt x="1615" y="14789"/>
                  </a:cubicBezTo>
                  <a:cubicBezTo>
                    <a:pt x="1710" y="14789"/>
                    <a:pt x="1774" y="14726"/>
                    <a:pt x="1742" y="14631"/>
                  </a:cubicBezTo>
                  <a:cubicBezTo>
                    <a:pt x="1742" y="14536"/>
                    <a:pt x="1679" y="14473"/>
                    <a:pt x="1615" y="14473"/>
                  </a:cubicBezTo>
                  <a:lnTo>
                    <a:pt x="1552" y="14473"/>
                  </a:lnTo>
                  <a:cubicBezTo>
                    <a:pt x="1235" y="14473"/>
                    <a:pt x="919" y="14473"/>
                    <a:pt x="602" y="14441"/>
                  </a:cubicBezTo>
                  <a:cubicBezTo>
                    <a:pt x="633" y="14251"/>
                    <a:pt x="633" y="14093"/>
                    <a:pt x="633" y="13934"/>
                  </a:cubicBezTo>
                  <a:cubicBezTo>
                    <a:pt x="855" y="13903"/>
                    <a:pt x="1061" y="13895"/>
                    <a:pt x="1255" y="13895"/>
                  </a:cubicBezTo>
                  <a:cubicBezTo>
                    <a:pt x="1449" y="13895"/>
                    <a:pt x="1631" y="13903"/>
                    <a:pt x="1805" y="13903"/>
                  </a:cubicBezTo>
                  <a:cubicBezTo>
                    <a:pt x="1818" y="13907"/>
                    <a:pt x="1831" y="13909"/>
                    <a:pt x="1844" y="13909"/>
                  </a:cubicBezTo>
                  <a:cubicBezTo>
                    <a:pt x="1924" y="13909"/>
                    <a:pt x="1995" y="13831"/>
                    <a:pt x="1995" y="13776"/>
                  </a:cubicBezTo>
                  <a:cubicBezTo>
                    <a:pt x="1995" y="13649"/>
                    <a:pt x="1932" y="13586"/>
                    <a:pt x="1837" y="13554"/>
                  </a:cubicBezTo>
                  <a:cubicBezTo>
                    <a:pt x="1744" y="13546"/>
                    <a:pt x="1646" y="13542"/>
                    <a:pt x="1544" y="13542"/>
                  </a:cubicBezTo>
                  <a:cubicBezTo>
                    <a:pt x="1266" y="13542"/>
                    <a:pt x="958" y="13571"/>
                    <a:pt x="633" y="13618"/>
                  </a:cubicBezTo>
                  <a:cubicBezTo>
                    <a:pt x="665" y="13301"/>
                    <a:pt x="665" y="12984"/>
                    <a:pt x="665" y="12636"/>
                  </a:cubicBezTo>
                  <a:cubicBezTo>
                    <a:pt x="887" y="12668"/>
                    <a:pt x="1109" y="12668"/>
                    <a:pt x="1330" y="12668"/>
                  </a:cubicBezTo>
                  <a:cubicBezTo>
                    <a:pt x="1647" y="12699"/>
                    <a:pt x="2027" y="12699"/>
                    <a:pt x="2344" y="12699"/>
                  </a:cubicBezTo>
                  <a:cubicBezTo>
                    <a:pt x="2439" y="12699"/>
                    <a:pt x="2502" y="12636"/>
                    <a:pt x="2534" y="12541"/>
                  </a:cubicBezTo>
                  <a:cubicBezTo>
                    <a:pt x="2534" y="12478"/>
                    <a:pt x="2470" y="12383"/>
                    <a:pt x="2407" y="12383"/>
                  </a:cubicBezTo>
                  <a:cubicBezTo>
                    <a:pt x="1837" y="12288"/>
                    <a:pt x="1235" y="12288"/>
                    <a:pt x="697" y="12288"/>
                  </a:cubicBezTo>
                  <a:cubicBezTo>
                    <a:pt x="697" y="12034"/>
                    <a:pt x="697" y="11749"/>
                    <a:pt x="729" y="11496"/>
                  </a:cubicBezTo>
                  <a:cubicBezTo>
                    <a:pt x="1457" y="11496"/>
                    <a:pt x="2059" y="11464"/>
                    <a:pt x="2597" y="11401"/>
                  </a:cubicBezTo>
                  <a:cubicBezTo>
                    <a:pt x="2692" y="11401"/>
                    <a:pt x="2755" y="11306"/>
                    <a:pt x="2755" y="11211"/>
                  </a:cubicBezTo>
                  <a:cubicBezTo>
                    <a:pt x="2724" y="11116"/>
                    <a:pt x="2660" y="11084"/>
                    <a:pt x="2597" y="11084"/>
                  </a:cubicBezTo>
                  <a:cubicBezTo>
                    <a:pt x="2280" y="11084"/>
                    <a:pt x="1964" y="11084"/>
                    <a:pt x="1647" y="11116"/>
                  </a:cubicBezTo>
                  <a:lnTo>
                    <a:pt x="1267" y="11116"/>
                  </a:lnTo>
                  <a:cubicBezTo>
                    <a:pt x="1710" y="11021"/>
                    <a:pt x="2090" y="10736"/>
                    <a:pt x="2375" y="10261"/>
                  </a:cubicBezTo>
                  <a:cubicBezTo>
                    <a:pt x="2457" y="10277"/>
                    <a:pt x="2539" y="10285"/>
                    <a:pt x="2620" y="10285"/>
                  </a:cubicBezTo>
                  <a:cubicBezTo>
                    <a:pt x="2851" y="10285"/>
                    <a:pt x="3074" y="10220"/>
                    <a:pt x="3262" y="10102"/>
                  </a:cubicBezTo>
                  <a:cubicBezTo>
                    <a:pt x="3357" y="10071"/>
                    <a:pt x="3389" y="9976"/>
                    <a:pt x="3357" y="9912"/>
                  </a:cubicBezTo>
                  <a:cubicBezTo>
                    <a:pt x="3310" y="9841"/>
                    <a:pt x="3244" y="9806"/>
                    <a:pt x="3174" y="9806"/>
                  </a:cubicBezTo>
                  <a:cubicBezTo>
                    <a:pt x="3151" y="9806"/>
                    <a:pt x="3127" y="9809"/>
                    <a:pt x="3104" y="9817"/>
                  </a:cubicBezTo>
                  <a:cubicBezTo>
                    <a:pt x="2945" y="9881"/>
                    <a:pt x="2755" y="9944"/>
                    <a:pt x="2534" y="9944"/>
                  </a:cubicBezTo>
                  <a:cubicBezTo>
                    <a:pt x="2692" y="9596"/>
                    <a:pt x="2787" y="9152"/>
                    <a:pt x="2787" y="8741"/>
                  </a:cubicBezTo>
                  <a:lnTo>
                    <a:pt x="2819" y="8741"/>
                  </a:lnTo>
                  <a:cubicBezTo>
                    <a:pt x="2977" y="8709"/>
                    <a:pt x="3135" y="8709"/>
                    <a:pt x="3262" y="8677"/>
                  </a:cubicBezTo>
                  <a:cubicBezTo>
                    <a:pt x="3389" y="8677"/>
                    <a:pt x="3452" y="8582"/>
                    <a:pt x="3420" y="8487"/>
                  </a:cubicBezTo>
                  <a:cubicBezTo>
                    <a:pt x="3420" y="8409"/>
                    <a:pt x="3356" y="8352"/>
                    <a:pt x="3298" y="8352"/>
                  </a:cubicBezTo>
                  <a:cubicBezTo>
                    <a:pt x="3285" y="8352"/>
                    <a:pt x="3273" y="8355"/>
                    <a:pt x="3262" y="8361"/>
                  </a:cubicBezTo>
                  <a:cubicBezTo>
                    <a:pt x="3104" y="8361"/>
                    <a:pt x="2945" y="8392"/>
                    <a:pt x="2787" y="8424"/>
                  </a:cubicBezTo>
                  <a:cubicBezTo>
                    <a:pt x="2755" y="8107"/>
                    <a:pt x="2660" y="7822"/>
                    <a:pt x="2565" y="7569"/>
                  </a:cubicBezTo>
                  <a:lnTo>
                    <a:pt x="2977" y="7569"/>
                  </a:lnTo>
                  <a:cubicBezTo>
                    <a:pt x="3072" y="7537"/>
                    <a:pt x="3135" y="7474"/>
                    <a:pt x="3135" y="7411"/>
                  </a:cubicBezTo>
                  <a:cubicBezTo>
                    <a:pt x="3135" y="7316"/>
                    <a:pt x="3072" y="7252"/>
                    <a:pt x="2977" y="7221"/>
                  </a:cubicBezTo>
                  <a:lnTo>
                    <a:pt x="2344" y="7221"/>
                  </a:lnTo>
                  <a:cubicBezTo>
                    <a:pt x="2111" y="6929"/>
                    <a:pt x="1717" y="6611"/>
                    <a:pt x="1089" y="6611"/>
                  </a:cubicBezTo>
                  <a:cubicBezTo>
                    <a:pt x="1034" y="6611"/>
                    <a:pt x="977" y="6614"/>
                    <a:pt x="919" y="6619"/>
                  </a:cubicBezTo>
                  <a:lnTo>
                    <a:pt x="919" y="6587"/>
                  </a:lnTo>
                  <a:cubicBezTo>
                    <a:pt x="1584" y="6587"/>
                    <a:pt x="2217" y="6650"/>
                    <a:pt x="2724" y="6682"/>
                  </a:cubicBezTo>
                  <a:cubicBezTo>
                    <a:pt x="2819" y="6682"/>
                    <a:pt x="2914" y="6619"/>
                    <a:pt x="2914" y="6492"/>
                  </a:cubicBezTo>
                  <a:cubicBezTo>
                    <a:pt x="2945" y="6397"/>
                    <a:pt x="2882" y="6302"/>
                    <a:pt x="2787" y="6302"/>
                  </a:cubicBezTo>
                  <a:cubicBezTo>
                    <a:pt x="2426" y="6242"/>
                    <a:pt x="2051" y="6220"/>
                    <a:pt x="1648" y="6220"/>
                  </a:cubicBezTo>
                  <a:cubicBezTo>
                    <a:pt x="1416" y="6220"/>
                    <a:pt x="1174" y="6227"/>
                    <a:pt x="919" y="6239"/>
                  </a:cubicBezTo>
                  <a:cubicBezTo>
                    <a:pt x="950" y="6080"/>
                    <a:pt x="950" y="5954"/>
                    <a:pt x="950" y="5795"/>
                  </a:cubicBezTo>
                  <a:lnTo>
                    <a:pt x="950" y="5542"/>
                  </a:lnTo>
                  <a:lnTo>
                    <a:pt x="1204" y="5542"/>
                  </a:lnTo>
                  <a:cubicBezTo>
                    <a:pt x="1584" y="5574"/>
                    <a:pt x="1964" y="5574"/>
                    <a:pt x="2344" y="5574"/>
                  </a:cubicBezTo>
                  <a:cubicBezTo>
                    <a:pt x="2470" y="5542"/>
                    <a:pt x="2565" y="5479"/>
                    <a:pt x="2565" y="5352"/>
                  </a:cubicBezTo>
                  <a:cubicBezTo>
                    <a:pt x="2565" y="5257"/>
                    <a:pt x="2470" y="5162"/>
                    <a:pt x="2344" y="5162"/>
                  </a:cubicBezTo>
                  <a:lnTo>
                    <a:pt x="982" y="5162"/>
                  </a:lnTo>
                  <a:cubicBezTo>
                    <a:pt x="982" y="4909"/>
                    <a:pt x="982" y="4655"/>
                    <a:pt x="1014" y="4370"/>
                  </a:cubicBezTo>
                  <a:lnTo>
                    <a:pt x="1014" y="4022"/>
                  </a:lnTo>
                  <a:lnTo>
                    <a:pt x="1235" y="4022"/>
                  </a:lnTo>
                  <a:cubicBezTo>
                    <a:pt x="1425" y="4038"/>
                    <a:pt x="1623" y="4046"/>
                    <a:pt x="1825" y="4046"/>
                  </a:cubicBezTo>
                  <a:cubicBezTo>
                    <a:pt x="2027" y="4046"/>
                    <a:pt x="2233" y="4038"/>
                    <a:pt x="2439" y="4022"/>
                  </a:cubicBezTo>
                  <a:cubicBezTo>
                    <a:pt x="2534" y="4022"/>
                    <a:pt x="2597" y="3959"/>
                    <a:pt x="2597" y="3832"/>
                  </a:cubicBezTo>
                  <a:cubicBezTo>
                    <a:pt x="2597" y="3737"/>
                    <a:pt x="2534" y="3674"/>
                    <a:pt x="2439" y="3674"/>
                  </a:cubicBezTo>
                  <a:cubicBezTo>
                    <a:pt x="2027" y="3642"/>
                    <a:pt x="1647" y="3642"/>
                    <a:pt x="1235" y="3642"/>
                  </a:cubicBezTo>
                  <a:lnTo>
                    <a:pt x="1045" y="3674"/>
                  </a:lnTo>
                  <a:lnTo>
                    <a:pt x="1045" y="3674"/>
                  </a:lnTo>
                  <a:lnTo>
                    <a:pt x="1077" y="2914"/>
                  </a:lnTo>
                  <a:lnTo>
                    <a:pt x="2819" y="2914"/>
                  </a:lnTo>
                  <a:cubicBezTo>
                    <a:pt x="2914" y="2914"/>
                    <a:pt x="3009" y="2819"/>
                    <a:pt x="3009" y="2724"/>
                  </a:cubicBezTo>
                  <a:cubicBezTo>
                    <a:pt x="3009" y="2597"/>
                    <a:pt x="2914" y="2534"/>
                    <a:pt x="2819" y="2502"/>
                  </a:cubicBezTo>
                  <a:lnTo>
                    <a:pt x="1394" y="2502"/>
                  </a:lnTo>
                  <a:lnTo>
                    <a:pt x="1077" y="2534"/>
                  </a:lnTo>
                  <a:lnTo>
                    <a:pt x="1109" y="1615"/>
                  </a:lnTo>
                  <a:cubicBezTo>
                    <a:pt x="1244" y="1607"/>
                    <a:pt x="1380" y="1603"/>
                    <a:pt x="1518" y="1603"/>
                  </a:cubicBezTo>
                  <a:cubicBezTo>
                    <a:pt x="1894" y="1603"/>
                    <a:pt x="2283" y="1632"/>
                    <a:pt x="2724" y="1678"/>
                  </a:cubicBezTo>
                  <a:cubicBezTo>
                    <a:pt x="2736" y="1683"/>
                    <a:pt x="2749" y="1685"/>
                    <a:pt x="2762" y="1685"/>
                  </a:cubicBezTo>
                  <a:cubicBezTo>
                    <a:pt x="2842" y="1685"/>
                    <a:pt x="2914" y="1602"/>
                    <a:pt x="2914" y="1520"/>
                  </a:cubicBezTo>
                  <a:cubicBezTo>
                    <a:pt x="2945" y="1393"/>
                    <a:pt x="2882" y="1298"/>
                    <a:pt x="2755" y="1298"/>
                  </a:cubicBezTo>
                  <a:cubicBezTo>
                    <a:pt x="2384" y="1252"/>
                    <a:pt x="1996" y="1223"/>
                    <a:pt x="1579" y="1223"/>
                  </a:cubicBezTo>
                  <a:cubicBezTo>
                    <a:pt x="1426" y="1223"/>
                    <a:pt x="1270" y="1227"/>
                    <a:pt x="1109" y="1235"/>
                  </a:cubicBezTo>
                  <a:lnTo>
                    <a:pt x="1140" y="1077"/>
                  </a:lnTo>
                  <a:cubicBezTo>
                    <a:pt x="1140" y="887"/>
                    <a:pt x="1140" y="728"/>
                    <a:pt x="1140" y="538"/>
                  </a:cubicBezTo>
                  <a:close/>
                  <a:moveTo>
                    <a:pt x="10736" y="10292"/>
                  </a:moveTo>
                  <a:cubicBezTo>
                    <a:pt x="10863" y="10451"/>
                    <a:pt x="11021" y="10609"/>
                    <a:pt x="11148" y="10736"/>
                  </a:cubicBezTo>
                  <a:lnTo>
                    <a:pt x="11179" y="10736"/>
                  </a:lnTo>
                  <a:cubicBezTo>
                    <a:pt x="11369" y="10894"/>
                    <a:pt x="11559" y="11084"/>
                    <a:pt x="11781" y="11179"/>
                  </a:cubicBezTo>
                  <a:cubicBezTo>
                    <a:pt x="12129" y="14979"/>
                    <a:pt x="12509" y="18115"/>
                    <a:pt x="12984" y="21060"/>
                  </a:cubicBezTo>
                  <a:cubicBezTo>
                    <a:pt x="12763" y="20870"/>
                    <a:pt x="12509" y="20680"/>
                    <a:pt x="12288" y="20490"/>
                  </a:cubicBezTo>
                  <a:cubicBezTo>
                    <a:pt x="11749" y="20078"/>
                    <a:pt x="11179" y="19635"/>
                    <a:pt x="10926" y="19033"/>
                  </a:cubicBezTo>
                  <a:cubicBezTo>
                    <a:pt x="10926" y="17956"/>
                    <a:pt x="10894" y="16848"/>
                    <a:pt x="10863" y="15771"/>
                  </a:cubicBezTo>
                  <a:cubicBezTo>
                    <a:pt x="10863" y="15454"/>
                    <a:pt x="10831" y="15106"/>
                    <a:pt x="10831" y="14758"/>
                  </a:cubicBezTo>
                  <a:cubicBezTo>
                    <a:pt x="10831" y="14314"/>
                    <a:pt x="10799" y="13871"/>
                    <a:pt x="10768" y="13396"/>
                  </a:cubicBezTo>
                  <a:cubicBezTo>
                    <a:pt x="10673" y="12351"/>
                    <a:pt x="10609" y="11274"/>
                    <a:pt x="10736" y="10292"/>
                  </a:cubicBezTo>
                  <a:close/>
                  <a:moveTo>
                    <a:pt x="10514" y="19476"/>
                  </a:moveTo>
                  <a:cubicBezTo>
                    <a:pt x="10578" y="19508"/>
                    <a:pt x="10609" y="19508"/>
                    <a:pt x="10673" y="19540"/>
                  </a:cubicBezTo>
                  <a:cubicBezTo>
                    <a:pt x="10863" y="19888"/>
                    <a:pt x="11148" y="20141"/>
                    <a:pt x="11433" y="20395"/>
                  </a:cubicBezTo>
                  <a:cubicBezTo>
                    <a:pt x="11559" y="20521"/>
                    <a:pt x="11686" y="20648"/>
                    <a:pt x="11781" y="20743"/>
                  </a:cubicBezTo>
                  <a:cubicBezTo>
                    <a:pt x="12034" y="20965"/>
                    <a:pt x="12256" y="21187"/>
                    <a:pt x="12509" y="21408"/>
                  </a:cubicBezTo>
                  <a:cubicBezTo>
                    <a:pt x="12317" y="21394"/>
                    <a:pt x="12121" y="21388"/>
                    <a:pt x="11923" y="21388"/>
                  </a:cubicBezTo>
                  <a:cubicBezTo>
                    <a:pt x="11242" y="21388"/>
                    <a:pt x="10536" y="21461"/>
                    <a:pt x="9849" y="21535"/>
                  </a:cubicBezTo>
                  <a:cubicBezTo>
                    <a:pt x="9374" y="21567"/>
                    <a:pt x="8899" y="21630"/>
                    <a:pt x="8456" y="21630"/>
                  </a:cubicBezTo>
                  <a:lnTo>
                    <a:pt x="7632" y="21693"/>
                  </a:lnTo>
                  <a:cubicBezTo>
                    <a:pt x="5954" y="21788"/>
                    <a:pt x="4244" y="21883"/>
                    <a:pt x="2534" y="21915"/>
                  </a:cubicBezTo>
                  <a:cubicBezTo>
                    <a:pt x="2470" y="21788"/>
                    <a:pt x="2407" y="21662"/>
                    <a:pt x="2344" y="21535"/>
                  </a:cubicBezTo>
                  <a:lnTo>
                    <a:pt x="2344" y="21535"/>
                  </a:lnTo>
                  <a:cubicBezTo>
                    <a:pt x="2724" y="21567"/>
                    <a:pt x="3167" y="21630"/>
                    <a:pt x="3610" y="21662"/>
                  </a:cubicBezTo>
                  <a:cubicBezTo>
                    <a:pt x="3627" y="21667"/>
                    <a:pt x="3643" y="21670"/>
                    <a:pt x="3658" y="21670"/>
                  </a:cubicBezTo>
                  <a:cubicBezTo>
                    <a:pt x="3727" y="21670"/>
                    <a:pt x="3774" y="21613"/>
                    <a:pt x="3800" y="21535"/>
                  </a:cubicBezTo>
                  <a:cubicBezTo>
                    <a:pt x="3800" y="21440"/>
                    <a:pt x="3737" y="21377"/>
                    <a:pt x="3642" y="21345"/>
                  </a:cubicBezTo>
                  <a:cubicBezTo>
                    <a:pt x="3135" y="21282"/>
                    <a:pt x="2597" y="21250"/>
                    <a:pt x="2122" y="21218"/>
                  </a:cubicBezTo>
                  <a:cubicBezTo>
                    <a:pt x="2027" y="21092"/>
                    <a:pt x="1900" y="20965"/>
                    <a:pt x="1805" y="20838"/>
                  </a:cubicBezTo>
                  <a:lnTo>
                    <a:pt x="1774" y="20775"/>
                  </a:lnTo>
                  <a:cubicBezTo>
                    <a:pt x="2249" y="20775"/>
                    <a:pt x="2787" y="20775"/>
                    <a:pt x="3389" y="20838"/>
                  </a:cubicBezTo>
                  <a:lnTo>
                    <a:pt x="3420" y="20838"/>
                  </a:lnTo>
                  <a:cubicBezTo>
                    <a:pt x="3484" y="20838"/>
                    <a:pt x="3547" y="20806"/>
                    <a:pt x="3547" y="20711"/>
                  </a:cubicBezTo>
                  <a:cubicBezTo>
                    <a:pt x="3579" y="20648"/>
                    <a:pt x="3515" y="20553"/>
                    <a:pt x="3452" y="20553"/>
                  </a:cubicBezTo>
                  <a:cubicBezTo>
                    <a:pt x="3138" y="20501"/>
                    <a:pt x="2815" y="20477"/>
                    <a:pt x="2471" y="20477"/>
                  </a:cubicBezTo>
                  <a:cubicBezTo>
                    <a:pt x="2191" y="20477"/>
                    <a:pt x="1897" y="20493"/>
                    <a:pt x="1584" y="20521"/>
                  </a:cubicBezTo>
                  <a:cubicBezTo>
                    <a:pt x="1584" y="20521"/>
                    <a:pt x="1552" y="20553"/>
                    <a:pt x="1552" y="20553"/>
                  </a:cubicBezTo>
                  <a:cubicBezTo>
                    <a:pt x="1362" y="20331"/>
                    <a:pt x="1172" y="20141"/>
                    <a:pt x="950" y="19951"/>
                  </a:cubicBezTo>
                  <a:lnTo>
                    <a:pt x="950" y="19951"/>
                  </a:lnTo>
                  <a:cubicBezTo>
                    <a:pt x="1742" y="20046"/>
                    <a:pt x="2407" y="20110"/>
                    <a:pt x="3040" y="20110"/>
                  </a:cubicBezTo>
                  <a:cubicBezTo>
                    <a:pt x="3104" y="20110"/>
                    <a:pt x="3199" y="20046"/>
                    <a:pt x="3199" y="19951"/>
                  </a:cubicBezTo>
                  <a:cubicBezTo>
                    <a:pt x="3199" y="19856"/>
                    <a:pt x="3135" y="19793"/>
                    <a:pt x="3040" y="19761"/>
                  </a:cubicBezTo>
                  <a:lnTo>
                    <a:pt x="3040" y="19888"/>
                  </a:lnTo>
                  <a:lnTo>
                    <a:pt x="3009" y="19761"/>
                  </a:lnTo>
                  <a:cubicBezTo>
                    <a:pt x="2502" y="19761"/>
                    <a:pt x="1995" y="19730"/>
                    <a:pt x="1520" y="19698"/>
                  </a:cubicBezTo>
                  <a:cubicBezTo>
                    <a:pt x="2639" y="19529"/>
                    <a:pt x="3814" y="19487"/>
                    <a:pt x="4990" y="19487"/>
                  </a:cubicBezTo>
                  <a:cubicBezTo>
                    <a:pt x="5577" y="19487"/>
                    <a:pt x="6165" y="19498"/>
                    <a:pt x="6746" y="19508"/>
                  </a:cubicBezTo>
                  <a:cubicBezTo>
                    <a:pt x="7257" y="19521"/>
                    <a:pt x="7780" y="19529"/>
                    <a:pt x="8304" y="19529"/>
                  </a:cubicBezTo>
                  <a:cubicBezTo>
                    <a:pt x="9046" y="19529"/>
                    <a:pt x="9791" y="19513"/>
                    <a:pt x="10514" y="19476"/>
                  </a:cubicBezTo>
                  <a:close/>
                  <a:moveTo>
                    <a:pt x="7311" y="0"/>
                  </a:moveTo>
                  <a:cubicBezTo>
                    <a:pt x="5134" y="0"/>
                    <a:pt x="3009" y="42"/>
                    <a:pt x="982" y="127"/>
                  </a:cubicBezTo>
                  <a:cubicBezTo>
                    <a:pt x="919" y="127"/>
                    <a:pt x="887" y="158"/>
                    <a:pt x="855" y="190"/>
                  </a:cubicBezTo>
                  <a:cubicBezTo>
                    <a:pt x="792" y="190"/>
                    <a:pt x="760" y="222"/>
                    <a:pt x="697" y="253"/>
                  </a:cubicBezTo>
                  <a:cubicBezTo>
                    <a:pt x="665" y="317"/>
                    <a:pt x="633" y="380"/>
                    <a:pt x="633" y="443"/>
                  </a:cubicBezTo>
                  <a:cubicBezTo>
                    <a:pt x="538" y="2185"/>
                    <a:pt x="443" y="4244"/>
                    <a:pt x="507" y="6270"/>
                  </a:cubicBezTo>
                  <a:cubicBezTo>
                    <a:pt x="475" y="6302"/>
                    <a:pt x="443" y="6365"/>
                    <a:pt x="443" y="6429"/>
                  </a:cubicBezTo>
                  <a:cubicBezTo>
                    <a:pt x="443" y="6460"/>
                    <a:pt x="475" y="6524"/>
                    <a:pt x="538" y="6555"/>
                  </a:cubicBezTo>
                  <a:lnTo>
                    <a:pt x="538" y="6587"/>
                  </a:lnTo>
                  <a:cubicBezTo>
                    <a:pt x="538" y="6650"/>
                    <a:pt x="538" y="6682"/>
                    <a:pt x="538" y="6746"/>
                  </a:cubicBezTo>
                  <a:cubicBezTo>
                    <a:pt x="538" y="6746"/>
                    <a:pt x="538" y="6777"/>
                    <a:pt x="538" y="6777"/>
                  </a:cubicBezTo>
                  <a:cubicBezTo>
                    <a:pt x="538" y="6841"/>
                    <a:pt x="538" y="6904"/>
                    <a:pt x="570" y="6967"/>
                  </a:cubicBezTo>
                  <a:cubicBezTo>
                    <a:pt x="602" y="7062"/>
                    <a:pt x="665" y="7126"/>
                    <a:pt x="760" y="7126"/>
                  </a:cubicBezTo>
                  <a:cubicBezTo>
                    <a:pt x="1869" y="7221"/>
                    <a:pt x="2312" y="8107"/>
                    <a:pt x="2249" y="8994"/>
                  </a:cubicBezTo>
                  <a:cubicBezTo>
                    <a:pt x="2218" y="9851"/>
                    <a:pt x="1655" y="10707"/>
                    <a:pt x="703" y="10707"/>
                  </a:cubicBezTo>
                  <a:cubicBezTo>
                    <a:pt x="670" y="10707"/>
                    <a:pt x="636" y="10706"/>
                    <a:pt x="602" y="10704"/>
                  </a:cubicBezTo>
                  <a:cubicBezTo>
                    <a:pt x="538" y="10704"/>
                    <a:pt x="475" y="10736"/>
                    <a:pt x="443" y="10799"/>
                  </a:cubicBezTo>
                  <a:cubicBezTo>
                    <a:pt x="317" y="10862"/>
                    <a:pt x="222" y="10989"/>
                    <a:pt x="222" y="11147"/>
                  </a:cubicBezTo>
                  <a:lnTo>
                    <a:pt x="158" y="11147"/>
                  </a:lnTo>
                  <a:cubicBezTo>
                    <a:pt x="63" y="11147"/>
                    <a:pt x="0" y="11211"/>
                    <a:pt x="0" y="11306"/>
                  </a:cubicBezTo>
                  <a:cubicBezTo>
                    <a:pt x="0" y="11401"/>
                    <a:pt x="63" y="11464"/>
                    <a:pt x="158" y="11464"/>
                  </a:cubicBezTo>
                  <a:lnTo>
                    <a:pt x="222" y="11464"/>
                  </a:lnTo>
                  <a:cubicBezTo>
                    <a:pt x="127" y="13618"/>
                    <a:pt x="95" y="15391"/>
                    <a:pt x="95" y="17006"/>
                  </a:cubicBezTo>
                  <a:cubicBezTo>
                    <a:pt x="32" y="17038"/>
                    <a:pt x="0" y="17101"/>
                    <a:pt x="0" y="17165"/>
                  </a:cubicBezTo>
                  <a:cubicBezTo>
                    <a:pt x="0" y="17228"/>
                    <a:pt x="32" y="17291"/>
                    <a:pt x="95" y="17291"/>
                  </a:cubicBezTo>
                  <a:cubicBezTo>
                    <a:pt x="95" y="18146"/>
                    <a:pt x="127" y="18906"/>
                    <a:pt x="158" y="19571"/>
                  </a:cubicBezTo>
                  <a:cubicBezTo>
                    <a:pt x="158" y="19571"/>
                    <a:pt x="158" y="19603"/>
                    <a:pt x="158" y="19603"/>
                  </a:cubicBezTo>
                  <a:cubicBezTo>
                    <a:pt x="158" y="19698"/>
                    <a:pt x="158" y="19761"/>
                    <a:pt x="222" y="19825"/>
                  </a:cubicBezTo>
                  <a:cubicBezTo>
                    <a:pt x="665" y="20268"/>
                    <a:pt x="1014" y="20648"/>
                    <a:pt x="1299" y="21028"/>
                  </a:cubicBezTo>
                  <a:cubicBezTo>
                    <a:pt x="1425" y="21155"/>
                    <a:pt x="1520" y="21313"/>
                    <a:pt x="1615" y="21472"/>
                  </a:cubicBezTo>
                  <a:cubicBezTo>
                    <a:pt x="1805" y="21725"/>
                    <a:pt x="1964" y="22010"/>
                    <a:pt x="2217" y="22232"/>
                  </a:cubicBezTo>
                  <a:cubicBezTo>
                    <a:pt x="2217" y="22232"/>
                    <a:pt x="2249" y="22232"/>
                    <a:pt x="2249" y="22263"/>
                  </a:cubicBezTo>
                  <a:cubicBezTo>
                    <a:pt x="2280" y="22327"/>
                    <a:pt x="2344" y="22358"/>
                    <a:pt x="2439" y="22358"/>
                  </a:cubicBezTo>
                  <a:lnTo>
                    <a:pt x="3357" y="22358"/>
                  </a:lnTo>
                  <a:cubicBezTo>
                    <a:pt x="5194" y="22358"/>
                    <a:pt x="6967" y="22295"/>
                    <a:pt x="8487" y="22200"/>
                  </a:cubicBezTo>
                  <a:cubicBezTo>
                    <a:pt x="8931" y="22168"/>
                    <a:pt x="9374" y="22168"/>
                    <a:pt x="9881" y="22168"/>
                  </a:cubicBezTo>
                  <a:cubicBezTo>
                    <a:pt x="10958" y="22168"/>
                    <a:pt x="12066" y="22168"/>
                    <a:pt x="13048" y="21915"/>
                  </a:cubicBezTo>
                  <a:cubicBezTo>
                    <a:pt x="13111" y="21883"/>
                    <a:pt x="13143" y="21852"/>
                    <a:pt x="13174" y="21788"/>
                  </a:cubicBezTo>
                  <a:cubicBezTo>
                    <a:pt x="13206" y="21788"/>
                    <a:pt x="13269" y="21757"/>
                    <a:pt x="13269" y="21757"/>
                  </a:cubicBezTo>
                  <a:cubicBezTo>
                    <a:pt x="13333" y="21725"/>
                    <a:pt x="13364" y="21662"/>
                    <a:pt x="13364" y="21598"/>
                  </a:cubicBezTo>
                  <a:cubicBezTo>
                    <a:pt x="13428" y="21567"/>
                    <a:pt x="13428" y="21503"/>
                    <a:pt x="13428" y="21440"/>
                  </a:cubicBezTo>
                  <a:cubicBezTo>
                    <a:pt x="13016" y="18146"/>
                    <a:pt x="12604" y="14599"/>
                    <a:pt x="12288" y="11021"/>
                  </a:cubicBezTo>
                  <a:cubicBezTo>
                    <a:pt x="12256" y="10989"/>
                    <a:pt x="12256" y="10989"/>
                    <a:pt x="12256" y="10957"/>
                  </a:cubicBezTo>
                  <a:cubicBezTo>
                    <a:pt x="12319" y="10862"/>
                    <a:pt x="12319" y="10767"/>
                    <a:pt x="12256" y="10672"/>
                  </a:cubicBezTo>
                  <a:cubicBezTo>
                    <a:pt x="11844" y="10197"/>
                    <a:pt x="11401" y="9374"/>
                    <a:pt x="11464" y="8582"/>
                  </a:cubicBezTo>
                  <a:cubicBezTo>
                    <a:pt x="11496" y="8582"/>
                    <a:pt x="11528" y="8551"/>
                    <a:pt x="11528" y="8487"/>
                  </a:cubicBezTo>
                  <a:cubicBezTo>
                    <a:pt x="11559" y="8456"/>
                    <a:pt x="11559" y="8392"/>
                    <a:pt x="11528" y="8361"/>
                  </a:cubicBezTo>
                  <a:cubicBezTo>
                    <a:pt x="11559" y="8202"/>
                    <a:pt x="11623" y="8044"/>
                    <a:pt x="11686" y="7917"/>
                  </a:cubicBezTo>
                  <a:cubicBezTo>
                    <a:pt x="11718" y="7949"/>
                    <a:pt x="11749" y="7949"/>
                    <a:pt x="11781" y="7981"/>
                  </a:cubicBezTo>
                  <a:cubicBezTo>
                    <a:pt x="11807" y="7994"/>
                    <a:pt x="11839" y="8001"/>
                    <a:pt x="11872" y="8001"/>
                  </a:cubicBezTo>
                  <a:cubicBezTo>
                    <a:pt x="11918" y="8001"/>
                    <a:pt x="11966" y="7986"/>
                    <a:pt x="12003" y="7949"/>
                  </a:cubicBezTo>
                  <a:cubicBezTo>
                    <a:pt x="12066" y="7917"/>
                    <a:pt x="12098" y="7822"/>
                    <a:pt x="12098" y="7759"/>
                  </a:cubicBezTo>
                  <a:lnTo>
                    <a:pt x="12098" y="7727"/>
                  </a:lnTo>
                  <a:cubicBezTo>
                    <a:pt x="12098" y="5479"/>
                    <a:pt x="11971" y="3230"/>
                    <a:pt x="11844" y="918"/>
                  </a:cubicBezTo>
                  <a:cubicBezTo>
                    <a:pt x="11844" y="823"/>
                    <a:pt x="11813" y="760"/>
                    <a:pt x="11749" y="728"/>
                  </a:cubicBezTo>
                  <a:cubicBezTo>
                    <a:pt x="11686" y="697"/>
                    <a:pt x="11654" y="697"/>
                    <a:pt x="11591" y="697"/>
                  </a:cubicBezTo>
                  <a:cubicBezTo>
                    <a:pt x="11528" y="633"/>
                    <a:pt x="11464" y="570"/>
                    <a:pt x="11369" y="538"/>
                  </a:cubicBezTo>
                  <a:cubicBezTo>
                    <a:pt x="11338" y="507"/>
                    <a:pt x="11274" y="475"/>
                    <a:pt x="11243" y="443"/>
                  </a:cubicBezTo>
                  <a:cubicBezTo>
                    <a:pt x="11116" y="348"/>
                    <a:pt x="10989" y="253"/>
                    <a:pt x="10894" y="95"/>
                  </a:cubicBezTo>
                  <a:cubicBezTo>
                    <a:pt x="10849" y="73"/>
                    <a:pt x="10805" y="50"/>
                    <a:pt x="10760" y="50"/>
                  </a:cubicBezTo>
                  <a:cubicBezTo>
                    <a:pt x="10741" y="50"/>
                    <a:pt x="10723" y="54"/>
                    <a:pt x="10704" y="63"/>
                  </a:cubicBezTo>
                  <a:cubicBezTo>
                    <a:pt x="10673" y="32"/>
                    <a:pt x="10641" y="32"/>
                    <a:pt x="10609" y="32"/>
                  </a:cubicBezTo>
                  <a:cubicBezTo>
                    <a:pt x="9501" y="11"/>
                    <a:pt x="8399" y="0"/>
                    <a:pt x="7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7513915" y="3422524"/>
              <a:ext cx="108435" cy="50744"/>
            </a:xfrm>
            <a:custGeom>
              <a:avLst/>
              <a:gdLst/>
              <a:ahLst/>
              <a:cxnLst/>
              <a:rect l="l" t="t" r="r" b="b"/>
              <a:pathLst>
                <a:path w="4403" h="2068" extrusionOk="0">
                  <a:moveTo>
                    <a:pt x="2312" y="452"/>
                  </a:moveTo>
                  <a:cubicBezTo>
                    <a:pt x="2882" y="452"/>
                    <a:pt x="3642" y="452"/>
                    <a:pt x="3896" y="959"/>
                  </a:cubicBezTo>
                  <a:cubicBezTo>
                    <a:pt x="3896" y="990"/>
                    <a:pt x="3896" y="990"/>
                    <a:pt x="3896" y="1022"/>
                  </a:cubicBezTo>
                  <a:cubicBezTo>
                    <a:pt x="3832" y="1212"/>
                    <a:pt x="3579" y="1529"/>
                    <a:pt x="2154" y="1656"/>
                  </a:cubicBezTo>
                  <a:cubicBezTo>
                    <a:pt x="2070" y="1661"/>
                    <a:pt x="1985" y="1664"/>
                    <a:pt x="1899" y="1664"/>
                  </a:cubicBezTo>
                  <a:cubicBezTo>
                    <a:pt x="1499" y="1664"/>
                    <a:pt x="1082" y="1607"/>
                    <a:pt x="665" y="1529"/>
                  </a:cubicBezTo>
                  <a:cubicBezTo>
                    <a:pt x="539" y="1402"/>
                    <a:pt x="475" y="1307"/>
                    <a:pt x="475" y="1149"/>
                  </a:cubicBezTo>
                  <a:cubicBezTo>
                    <a:pt x="539" y="927"/>
                    <a:pt x="856" y="642"/>
                    <a:pt x="1204" y="515"/>
                  </a:cubicBezTo>
                  <a:cubicBezTo>
                    <a:pt x="1426" y="452"/>
                    <a:pt x="1742" y="452"/>
                    <a:pt x="2027" y="452"/>
                  </a:cubicBezTo>
                  <a:close/>
                  <a:moveTo>
                    <a:pt x="2498" y="1"/>
                  </a:moveTo>
                  <a:cubicBezTo>
                    <a:pt x="1916" y="1"/>
                    <a:pt x="1362" y="88"/>
                    <a:pt x="1109" y="135"/>
                  </a:cubicBezTo>
                  <a:cubicBezTo>
                    <a:pt x="792" y="167"/>
                    <a:pt x="0" y="325"/>
                    <a:pt x="0" y="1054"/>
                  </a:cubicBezTo>
                  <a:cubicBezTo>
                    <a:pt x="0" y="1497"/>
                    <a:pt x="349" y="1846"/>
                    <a:pt x="919" y="1941"/>
                  </a:cubicBezTo>
                  <a:cubicBezTo>
                    <a:pt x="929" y="1951"/>
                    <a:pt x="940" y="1955"/>
                    <a:pt x="951" y="1955"/>
                  </a:cubicBezTo>
                  <a:cubicBezTo>
                    <a:pt x="972" y="1955"/>
                    <a:pt x="993" y="1941"/>
                    <a:pt x="1014" y="1941"/>
                  </a:cubicBezTo>
                  <a:cubicBezTo>
                    <a:pt x="1362" y="2036"/>
                    <a:pt x="1711" y="2067"/>
                    <a:pt x="2059" y="2067"/>
                  </a:cubicBezTo>
                  <a:cubicBezTo>
                    <a:pt x="2407" y="2067"/>
                    <a:pt x="2724" y="2036"/>
                    <a:pt x="3009" y="1972"/>
                  </a:cubicBezTo>
                  <a:lnTo>
                    <a:pt x="3072" y="1941"/>
                  </a:lnTo>
                  <a:cubicBezTo>
                    <a:pt x="3421" y="1877"/>
                    <a:pt x="4054" y="1719"/>
                    <a:pt x="4244" y="1339"/>
                  </a:cubicBezTo>
                  <a:cubicBezTo>
                    <a:pt x="4276" y="1339"/>
                    <a:pt x="4307" y="1339"/>
                    <a:pt x="4307" y="1307"/>
                  </a:cubicBezTo>
                  <a:cubicBezTo>
                    <a:pt x="4339" y="1275"/>
                    <a:pt x="4371" y="1244"/>
                    <a:pt x="4371" y="1180"/>
                  </a:cubicBezTo>
                  <a:cubicBezTo>
                    <a:pt x="4402" y="864"/>
                    <a:pt x="4276" y="610"/>
                    <a:pt x="4054" y="389"/>
                  </a:cubicBezTo>
                  <a:cubicBezTo>
                    <a:pt x="3690" y="88"/>
                    <a:pt x="3080" y="1"/>
                    <a:pt x="2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7522485" y="3152203"/>
              <a:ext cx="60855" cy="54522"/>
            </a:xfrm>
            <a:custGeom>
              <a:avLst/>
              <a:gdLst/>
              <a:ahLst/>
              <a:cxnLst/>
              <a:rect l="l" t="t" r="r" b="b"/>
              <a:pathLst>
                <a:path w="2471" h="2222" extrusionOk="0">
                  <a:moveTo>
                    <a:pt x="1093" y="341"/>
                  </a:moveTo>
                  <a:cubicBezTo>
                    <a:pt x="1236" y="341"/>
                    <a:pt x="1378" y="377"/>
                    <a:pt x="1521" y="448"/>
                  </a:cubicBezTo>
                  <a:lnTo>
                    <a:pt x="1489" y="448"/>
                  </a:lnTo>
                  <a:cubicBezTo>
                    <a:pt x="1394" y="512"/>
                    <a:pt x="1299" y="575"/>
                    <a:pt x="1173" y="670"/>
                  </a:cubicBezTo>
                  <a:cubicBezTo>
                    <a:pt x="1141" y="607"/>
                    <a:pt x="1078" y="543"/>
                    <a:pt x="1046" y="480"/>
                  </a:cubicBezTo>
                  <a:cubicBezTo>
                    <a:pt x="1014" y="417"/>
                    <a:pt x="951" y="385"/>
                    <a:pt x="919" y="385"/>
                  </a:cubicBezTo>
                  <a:cubicBezTo>
                    <a:pt x="919" y="385"/>
                    <a:pt x="951" y="385"/>
                    <a:pt x="951" y="353"/>
                  </a:cubicBezTo>
                  <a:cubicBezTo>
                    <a:pt x="998" y="345"/>
                    <a:pt x="1046" y="341"/>
                    <a:pt x="1093" y="341"/>
                  </a:cubicBezTo>
                  <a:close/>
                  <a:moveTo>
                    <a:pt x="698" y="638"/>
                  </a:moveTo>
                  <a:cubicBezTo>
                    <a:pt x="698" y="638"/>
                    <a:pt x="698" y="670"/>
                    <a:pt x="729" y="670"/>
                  </a:cubicBezTo>
                  <a:cubicBezTo>
                    <a:pt x="761" y="765"/>
                    <a:pt x="824" y="828"/>
                    <a:pt x="888" y="923"/>
                  </a:cubicBezTo>
                  <a:cubicBezTo>
                    <a:pt x="761" y="1018"/>
                    <a:pt x="666" y="1145"/>
                    <a:pt x="539" y="1303"/>
                  </a:cubicBezTo>
                  <a:cubicBezTo>
                    <a:pt x="476" y="1050"/>
                    <a:pt x="539" y="797"/>
                    <a:pt x="698" y="638"/>
                  </a:cubicBezTo>
                  <a:close/>
                  <a:moveTo>
                    <a:pt x="1774" y="702"/>
                  </a:moveTo>
                  <a:cubicBezTo>
                    <a:pt x="1806" y="733"/>
                    <a:pt x="1838" y="765"/>
                    <a:pt x="1838" y="797"/>
                  </a:cubicBezTo>
                  <a:cubicBezTo>
                    <a:pt x="1901" y="955"/>
                    <a:pt x="1901" y="1177"/>
                    <a:pt x="1806" y="1367"/>
                  </a:cubicBezTo>
                  <a:cubicBezTo>
                    <a:pt x="1806" y="1398"/>
                    <a:pt x="1774" y="1430"/>
                    <a:pt x="1743" y="1462"/>
                  </a:cubicBezTo>
                  <a:cubicBezTo>
                    <a:pt x="1774" y="1398"/>
                    <a:pt x="1806" y="1335"/>
                    <a:pt x="1743" y="1272"/>
                  </a:cubicBezTo>
                  <a:cubicBezTo>
                    <a:pt x="1679" y="1177"/>
                    <a:pt x="1584" y="1082"/>
                    <a:pt x="1489" y="987"/>
                  </a:cubicBezTo>
                  <a:cubicBezTo>
                    <a:pt x="1584" y="923"/>
                    <a:pt x="1648" y="860"/>
                    <a:pt x="1743" y="797"/>
                  </a:cubicBezTo>
                  <a:cubicBezTo>
                    <a:pt x="1743" y="765"/>
                    <a:pt x="1774" y="733"/>
                    <a:pt x="1774" y="702"/>
                  </a:cubicBezTo>
                  <a:close/>
                  <a:moveTo>
                    <a:pt x="1173" y="1303"/>
                  </a:moveTo>
                  <a:cubicBezTo>
                    <a:pt x="1268" y="1398"/>
                    <a:pt x="1394" y="1493"/>
                    <a:pt x="1489" y="1557"/>
                  </a:cubicBezTo>
                  <a:cubicBezTo>
                    <a:pt x="1521" y="1573"/>
                    <a:pt x="1553" y="1580"/>
                    <a:pt x="1584" y="1580"/>
                  </a:cubicBezTo>
                  <a:cubicBezTo>
                    <a:pt x="1616" y="1580"/>
                    <a:pt x="1648" y="1573"/>
                    <a:pt x="1679" y="1557"/>
                  </a:cubicBezTo>
                  <a:lnTo>
                    <a:pt x="1679" y="1557"/>
                  </a:lnTo>
                  <a:cubicBezTo>
                    <a:pt x="1616" y="1620"/>
                    <a:pt x="1521" y="1683"/>
                    <a:pt x="1426" y="1715"/>
                  </a:cubicBezTo>
                  <a:cubicBezTo>
                    <a:pt x="1363" y="1747"/>
                    <a:pt x="1292" y="1761"/>
                    <a:pt x="1219" y="1761"/>
                  </a:cubicBezTo>
                  <a:cubicBezTo>
                    <a:pt x="1074" y="1761"/>
                    <a:pt x="919" y="1705"/>
                    <a:pt x="793" y="1620"/>
                  </a:cubicBezTo>
                  <a:lnTo>
                    <a:pt x="824" y="1620"/>
                  </a:lnTo>
                  <a:cubicBezTo>
                    <a:pt x="951" y="1493"/>
                    <a:pt x="1046" y="1398"/>
                    <a:pt x="1173" y="1303"/>
                  </a:cubicBezTo>
                  <a:close/>
                  <a:moveTo>
                    <a:pt x="1221" y="1"/>
                  </a:moveTo>
                  <a:cubicBezTo>
                    <a:pt x="1088" y="1"/>
                    <a:pt x="953" y="23"/>
                    <a:pt x="824" y="68"/>
                  </a:cubicBezTo>
                  <a:cubicBezTo>
                    <a:pt x="761" y="68"/>
                    <a:pt x="698" y="68"/>
                    <a:pt x="666" y="100"/>
                  </a:cubicBezTo>
                  <a:cubicBezTo>
                    <a:pt x="413" y="195"/>
                    <a:pt x="191" y="448"/>
                    <a:pt x="96" y="733"/>
                  </a:cubicBezTo>
                  <a:cubicBezTo>
                    <a:pt x="1" y="1018"/>
                    <a:pt x="1" y="1367"/>
                    <a:pt x="159" y="1620"/>
                  </a:cubicBezTo>
                  <a:cubicBezTo>
                    <a:pt x="349" y="2000"/>
                    <a:pt x="793" y="2222"/>
                    <a:pt x="1204" y="2222"/>
                  </a:cubicBezTo>
                  <a:cubicBezTo>
                    <a:pt x="1363" y="2222"/>
                    <a:pt x="1553" y="2190"/>
                    <a:pt x="1711" y="2127"/>
                  </a:cubicBezTo>
                  <a:cubicBezTo>
                    <a:pt x="2218" y="1842"/>
                    <a:pt x="2471" y="1145"/>
                    <a:pt x="2218" y="607"/>
                  </a:cubicBezTo>
                  <a:cubicBezTo>
                    <a:pt x="2049" y="221"/>
                    <a:pt x="1642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7474145" y="3164741"/>
              <a:ext cx="16402" cy="9349"/>
            </a:xfrm>
            <a:custGeom>
              <a:avLst/>
              <a:gdLst/>
              <a:ahLst/>
              <a:cxnLst/>
              <a:rect l="l" t="t" r="r" b="b"/>
              <a:pathLst>
                <a:path w="666" h="381" extrusionOk="0">
                  <a:moveTo>
                    <a:pt x="190" y="1"/>
                  </a:moveTo>
                  <a:cubicBezTo>
                    <a:pt x="127" y="1"/>
                    <a:pt x="64" y="32"/>
                    <a:pt x="32" y="96"/>
                  </a:cubicBezTo>
                  <a:cubicBezTo>
                    <a:pt x="0" y="159"/>
                    <a:pt x="0" y="222"/>
                    <a:pt x="32" y="286"/>
                  </a:cubicBezTo>
                  <a:cubicBezTo>
                    <a:pt x="64" y="349"/>
                    <a:pt x="127" y="381"/>
                    <a:pt x="190" y="381"/>
                  </a:cubicBezTo>
                  <a:cubicBezTo>
                    <a:pt x="317" y="381"/>
                    <a:pt x="412" y="381"/>
                    <a:pt x="507" y="349"/>
                  </a:cubicBezTo>
                  <a:cubicBezTo>
                    <a:pt x="602" y="349"/>
                    <a:pt x="665" y="286"/>
                    <a:pt x="665" y="191"/>
                  </a:cubicBezTo>
                  <a:cubicBezTo>
                    <a:pt x="665" y="96"/>
                    <a:pt x="602" y="1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45"/>
          <p:cNvGrpSpPr/>
          <p:nvPr/>
        </p:nvGrpSpPr>
        <p:grpSpPr>
          <a:xfrm>
            <a:off x="4685109" y="1593165"/>
            <a:ext cx="375778" cy="548635"/>
            <a:chOff x="4685109" y="1593165"/>
            <a:chExt cx="375778" cy="548635"/>
          </a:xfrm>
        </p:grpSpPr>
        <p:sp>
          <p:nvSpPr>
            <p:cNvPr id="1591" name="Google Shape;1591;p45"/>
            <p:cNvSpPr/>
            <p:nvPr/>
          </p:nvSpPr>
          <p:spPr>
            <a:xfrm>
              <a:off x="4685109" y="1593165"/>
              <a:ext cx="375778" cy="548635"/>
            </a:xfrm>
            <a:custGeom>
              <a:avLst/>
              <a:gdLst/>
              <a:ahLst/>
              <a:cxnLst/>
              <a:rect l="l" t="t" r="r" b="b"/>
              <a:pathLst>
                <a:path w="15488" h="22375" extrusionOk="0">
                  <a:moveTo>
                    <a:pt x="12338" y="1302"/>
                  </a:moveTo>
                  <a:cubicBezTo>
                    <a:pt x="12415" y="1302"/>
                    <a:pt x="12495" y="1332"/>
                    <a:pt x="12542" y="1378"/>
                  </a:cubicBezTo>
                  <a:cubicBezTo>
                    <a:pt x="12605" y="1442"/>
                    <a:pt x="12637" y="1505"/>
                    <a:pt x="12669" y="1568"/>
                  </a:cubicBezTo>
                  <a:cubicBezTo>
                    <a:pt x="12510" y="1537"/>
                    <a:pt x="12383" y="1537"/>
                    <a:pt x="12257" y="1537"/>
                  </a:cubicBezTo>
                  <a:lnTo>
                    <a:pt x="12003" y="1537"/>
                  </a:lnTo>
                  <a:cubicBezTo>
                    <a:pt x="12035" y="1442"/>
                    <a:pt x="12130" y="1347"/>
                    <a:pt x="12257" y="1315"/>
                  </a:cubicBezTo>
                  <a:cubicBezTo>
                    <a:pt x="12282" y="1306"/>
                    <a:pt x="12310" y="1302"/>
                    <a:pt x="12338" y="1302"/>
                  </a:cubicBezTo>
                  <a:close/>
                  <a:moveTo>
                    <a:pt x="10832" y="967"/>
                  </a:moveTo>
                  <a:lnTo>
                    <a:pt x="10832" y="967"/>
                  </a:lnTo>
                  <a:cubicBezTo>
                    <a:pt x="10737" y="1157"/>
                    <a:pt x="10673" y="1378"/>
                    <a:pt x="10642" y="1568"/>
                  </a:cubicBezTo>
                  <a:lnTo>
                    <a:pt x="10262" y="1568"/>
                  </a:lnTo>
                  <a:cubicBezTo>
                    <a:pt x="10198" y="1568"/>
                    <a:pt x="10135" y="1600"/>
                    <a:pt x="10040" y="1600"/>
                  </a:cubicBezTo>
                  <a:cubicBezTo>
                    <a:pt x="10072" y="1537"/>
                    <a:pt x="10103" y="1505"/>
                    <a:pt x="10135" y="1442"/>
                  </a:cubicBezTo>
                  <a:cubicBezTo>
                    <a:pt x="10262" y="1188"/>
                    <a:pt x="10483" y="1030"/>
                    <a:pt x="10832" y="967"/>
                  </a:cubicBezTo>
                  <a:close/>
                  <a:moveTo>
                    <a:pt x="7099" y="879"/>
                  </a:moveTo>
                  <a:cubicBezTo>
                    <a:pt x="7103" y="879"/>
                    <a:pt x="7111" y="887"/>
                    <a:pt x="7126" y="903"/>
                  </a:cubicBezTo>
                  <a:cubicBezTo>
                    <a:pt x="7000" y="1093"/>
                    <a:pt x="6905" y="1347"/>
                    <a:pt x="6841" y="1600"/>
                  </a:cubicBezTo>
                  <a:cubicBezTo>
                    <a:pt x="6588" y="1632"/>
                    <a:pt x="6303" y="1632"/>
                    <a:pt x="6018" y="1663"/>
                  </a:cubicBezTo>
                  <a:cubicBezTo>
                    <a:pt x="6050" y="1568"/>
                    <a:pt x="6081" y="1473"/>
                    <a:pt x="6113" y="1410"/>
                  </a:cubicBezTo>
                  <a:cubicBezTo>
                    <a:pt x="6303" y="1093"/>
                    <a:pt x="6683" y="903"/>
                    <a:pt x="7095" y="903"/>
                  </a:cubicBezTo>
                  <a:cubicBezTo>
                    <a:pt x="7095" y="887"/>
                    <a:pt x="7095" y="879"/>
                    <a:pt x="7099" y="879"/>
                  </a:cubicBezTo>
                  <a:close/>
                  <a:moveTo>
                    <a:pt x="8855" y="1030"/>
                  </a:moveTo>
                  <a:cubicBezTo>
                    <a:pt x="8928" y="1030"/>
                    <a:pt x="9005" y="1040"/>
                    <a:pt x="9090" y="1062"/>
                  </a:cubicBezTo>
                  <a:cubicBezTo>
                    <a:pt x="8995" y="1220"/>
                    <a:pt x="8932" y="1442"/>
                    <a:pt x="8900" y="1663"/>
                  </a:cubicBezTo>
                  <a:cubicBezTo>
                    <a:pt x="8710" y="1632"/>
                    <a:pt x="8552" y="1632"/>
                    <a:pt x="8425" y="1632"/>
                  </a:cubicBezTo>
                  <a:lnTo>
                    <a:pt x="8108" y="1632"/>
                  </a:lnTo>
                  <a:cubicBezTo>
                    <a:pt x="8172" y="1410"/>
                    <a:pt x="8298" y="1252"/>
                    <a:pt x="8457" y="1157"/>
                  </a:cubicBezTo>
                  <a:cubicBezTo>
                    <a:pt x="8583" y="1072"/>
                    <a:pt x="8710" y="1030"/>
                    <a:pt x="8855" y="1030"/>
                  </a:cubicBezTo>
                  <a:close/>
                  <a:moveTo>
                    <a:pt x="4910" y="967"/>
                  </a:moveTo>
                  <a:lnTo>
                    <a:pt x="4910" y="967"/>
                  </a:lnTo>
                  <a:cubicBezTo>
                    <a:pt x="4783" y="1188"/>
                    <a:pt x="4720" y="1442"/>
                    <a:pt x="4688" y="1727"/>
                  </a:cubicBezTo>
                  <a:cubicBezTo>
                    <a:pt x="4498" y="1695"/>
                    <a:pt x="4340" y="1695"/>
                    <a:pt x="4150" y="1695"/>
                  </a:cubicBezTo>
                  <a:lnTo>
                    <a:pt x="4055" y="1695"/>
                  </a:lnTo>
                  <a:cubicBezTo>
                    <a:pt x="4055" y="1695"/>
                    <a:pt x="4055" y="1663"/>
                    <a:pt x="4055" y="1663"/>
                  </a:cubicBezTo>
                  <a:cubicBezTo>
                    <a:pt x="4181" y="1315"/>
                    <a:pt x="4466" y="1093"/>
                    <a:pt x="4910" y="967"/>
                  </a:cubicBezTo>
                  <a:close/>
                  <a:moveTo>
                    <a:pt x="2851" y="1283"/>
                  </a:moveTo>
                  <a:cubicBezTo>
                    <a:pt x="2788" y="1473"/>
                    <a:pt x="2756" y="1663"/>
                    <a:pt x="2724" y="1853"/>
                  </a:cubicBezTo>
                  <a:cubicBezTo>
                    <a:pt x="2598" y="1853"/>
                    <a:pt x="2471" y="1822"/>
                    <a:pt x="2344" y="1790"/>
                  </a:cubicBezTo>
                  <a:cubicBezTo>
                    <a:pt x="2376" y="1695"/>
                    <a:pt x="2439" y="1600"/>
                    <a:pt x="2534" y="1537"/>
                  </a:cubicBezTo>
                  <a:cubicBezTo>
                    <a:pt x="2629" y="1410"/>
                    <a:pt x="2724" y="1347"/>
                    <a:pt x="2851" y="1283"/>
                  </a:cubicBezTo>
                  <a:close/>
                  <a:moveTo>
                    <a:pt x="12194" y="551"/>
                  </a:moveTo>
                  <a:cubicBezTo>
                    <a:pt x="12332" y="551"/>
                    <a:pt x="12471" y="583"/>
                    <a:pt x="12605" y="650"/>
                  </a:cubicBezTo>
                  <a:cubicBezTo>
                    <a:pt x="12954" y="840"/>
                    <a:pt x="13175" y="1220"/>
                    <a:pt x="13175" y="1632"/>
                  </a:cubicBezTo>
                  <a:cubicBezTo>
                    <a:pt x="13144" y="1600"/>
                    <a:pt x="13080" y="1600"/>
                    <a:pt x="13049" y="1600"/>
                  </a:cubicBezTo>
                  <a:cubicBezTo>
                    <a:pt x="13049" y="1347"/>
                    <a:pt x="12890" y="1125"/>
                    <a:pt x="12669" y="998"/>
                  </a:cubicBezTo>
                  <a:cubicBezTo>
                    <a:pt x="12545" y="930"/>
                    <a:pt x="12410" y="897"/>
                    <a:pt x="12279" y="897"/>
                  </a:cubicBezTo>
                  <a:cubicBezTo>
                    <a:pt x="12106" y="897"/>
                    <a:pt x="11939" y="954"/>
                    <a:pt x="11813" y="1062"/>
                  </a:cubicBezTo>
                  <a:cubicBezTo>
                    <a:pt x="11560" y="1252"/>
                    <a:pt x="11433" y="1505"/>
                    <a:pt x="11465" y="1790"/>
                  </a:cubicBezTo>
                  <a:cubicBezTo>
                    <a:pt x="11465" y="2138"/>
                    <a:pt x="11655" y="2518"/>
                    <a:pt x="12003" y="2772"/>
                  </a:cubicBezTo>
                  <a:cubicBezTo>
                    <a:pt x="12003" y="2803"/>
                    <a:pt x="12003" y="2835"/>
                    <a:pt x="12003" y="2835"/>
                  </a:cubicBezTo>
                  <a:cubicBezTo>
                    <a:pt x="11972" y="2898"/>
                    <a:pt x="11940" y="2930"/>
                    <a:pt x="11877" y="2930"/>
                  </a:cubicBezTo>
                  <a:cubicBezTo>
                    <a:pt x="11858" y="2939"/>
                    <a:pt x="11840" y="2943"/>
                    <a:pt x="11820" y="2943"/>
                  </a:cubicBezTo>
                  <a:cubicBezTo>
                    <a:pt x="11774" y="2943"/>
                    <a:pt x="11722" y="2921"/>
                    <a:pt x="11655" y="2898"/>
                  </a:cubicBezTo>
                  <a:cubicBezTo>
                    <a:pt x="11592" y="2898"/>
                    <a:pt x="11528" y="2867"/>
                    <a:pt x="11465" y="2867"/>
                  </a:cubicBezTo>
                  <a:cubicBezTo>
                    <a:pt x="11433" y="2867"/>
                    <a:pt x="11433" y="2867"/>
                    <a:pt x="11402" y="2898"/>
                  </a:cubicBezTo>
                  <a:cubicBezTo>
                    <a:pt x="11212" y="2613"/>
                    <a:pt x="11053" y="2043"/>
                    <a:pt x="11053" y="1917"/>
                  </a:cubicBezTo>
                  <a:cubicBezTo>
                    <a:pt x="11053" y="1917"/>
                    <a:pt x="11053" y="1853"/>
                    <a:pt x="11053" y="1822"/>
                  </a:cubicBezTo>
                  <a:lnTo>
                    <a:pt x="11053" y="1758"/>
                  </a:lnTo>
                  <a:cubicBezTo>
                    <a:pt x="11085" y="1378"/>
                    <a:pt x="11212" y="1062"/>
                    <a:pt x="11465" y="840"/>
                  </a:cubicBezTo>
                  <a:cubicBezTo>
                    <a:pt x="11690" y="656"/>
                    <a:pt x="11941" y="551"/>
                    <a:pt x="12194" y="551"/>
                  </a:cubicBezTo>
                  <a:close/>
                  <a:moveTo>
                    <a:pt x="10703" y="477"/>
                  </a:moveTo>
                  <a:cubicBezTo>
                    <a:pt x="10852" y="477"/>
                    <a:pt x="11003" y="502"/>
                    <a:pt x="11148" y="555"/>
                  </a:cubicBezTo>
                  <a:lnTo>
                    <a:pt x="11148" y="586"/>
                  </a:lnTo>
                  <a:cubicBezTo>
                    <a:pt x="11117" y="555"/>
                    <a:pt x="11085" y="555"/>
                    <a:pt x="11085" y="555"/>
                  </a:cubicBezTo>
                  <a:cubicBezTo>
                    <a:pt x="11018" y="546"/>
                    <a:pt x="10951" y="541"/>
                    <a:pt x="10886" y="541"/>
                  </a:cubicBezTo>
                  <a:cubicBezTo>
                    <a:pt x="10488" y="541"/>
                    <a:pt x="10126" y="708"/>
                    <a:pt x="9882" y="1062"/>
                  </a:cubicBezTo>
                  <a:cubicBezTo>
                    <a:pt x="9597" y="1442"/>
                    <a:pt x="9533" y="1980"/>
                    <a:pt x="9755" y="2423"/>
                  </a:cubicBezTo>
                  <a:cubicBezTo>
                    <a:pt x="9755" y="2455"/>
                    <a:pt x="9787" y="2518"/>
                    <a:pt x="9787" y="2550"/>
                  </a:cubicBezTo>
                  <a:cubicBezTo>
                    <a:pt x="9818" y="2677"/>
                    <a:pt x="9913" y="2835"/>
                    <a:pt x="10040" y="2962"/>
                  </a:cubicBezTo>
                  <a:cubicBezTo>
                    <a:pt x="10008" y="2993"/>
                    <a:pt x="9945" y="3025"/>
                    <a:pt x="9913" y="3025"/>
                  </a:cubicBezTo>
                  <a:cubicBezTo>
                    <a:pt x="9787" y="3025"/>
                    <a:pt x="9660" y="2962"/>
                    <a:pt x="9565" y="2835"/>
                  </a:cubicBezTo>
                  <a:cubicBezTo>
                    <a:pt x="9533" y="2803"/>
                    <a:pt x="9502" y="2803"/>
                    <a:pt x="9438" y="2803"/>
                  </a:cubicBezTo>
                  <a:lnTo>
                    <a:pt x="9407" y="2803"/>
                  </a:lnTo>
                  <a:cubicBezTo>
                    <a:pt x="9153" y="2328"/>
                    <a:pt x="9248" y="1568"/>
                    <a:pt x="9502" y="1125"/>
                  </a:cubicBezTo>
                  <a:cubicBezTo>
                    <a:pt x="9597" y="967"/>
                    <a:pt x="9723" y="840"/>
                    <a:pt x="9850" y="745"/>
                  </a:cubicBezTo>
                  <a:cubicBezTo>
                    <a:pt x="9876" y="758"/>
                    <a:pt x="9908" y="766"/>
                    <a:pt x="9938" y="766"/>
                  </a:cubicBezTo>
                  <a:cubicBezTo>
                    <a:pt x="9981" y="766"/>
                    <a:pt x="10021" y="750"/>
                    <a:pt x="10040" y="713"/>
                  </a:cubicBezTo>
                  <a:cubicBezTo>
                    <a:pt x="10072" y="681"/>
                    <a:pt x="10103" y="650"/>
                    <a:pt x="10103" y="618"/>
                  </a:cubicBezTo>
                  <a:cubicBezTo>
                    <a:pt x="10288" y="526"/>
                    <a:pt x="10494" y="477"/>
                    <a:pt x="10703" y="477"/>
                  </a:cubicBezTo>
                  <a:close/>
                  <a:moveTo>
                    <a:pt x="2683" y="686"/>
                  </a:moveTo>
                  <a:cubicBezTo>
                    <a:pt x="2822" y="686"/>
                    <a:pt x="2964" y="714"/>
                    <a:pt x="3104" y="777"/>
                  </a:cubicBezTo>
                  <a:cubicBezTo>
                    <a:pt x="2788" y="777"/>
                    <a:pt x="2439" y="1030"/>
                    <a:pt x="2218" y="1283"/>
                  </a:cubicBezTo>
                  <a:cubicBezTo>
                    <a:pt x="2091" y="1442"/>
                    <a:pt x="1996" y="1632"/>
                    <a:pt x="1933" y="1853"/>
                  </a:cubicBezTo>
                  <a:cubicBezTo>
                    <a:pt x="1901" y="1885"/>
                    <a:pt x="1901" y="1885"/>
                    <a:pt x="1901" y="1948"/>
                  </a:cubicBezTo>
                  <a:cubicBezTo>
                    <a:pt x="1838" y="2265"/>
                    <a:pt x="1901" y="2740"/>
                    <a:pt x="2186" y="2962"/>
                  </a:cubicBezTo>
                  <a:cubicBezTo>
                    <a:pt x="2129" y="3019"/>
                    <a:pt x="2083" y="3030"/>
                    <a:pt x="2049" y="3030"/>
                  </a:cubicBezTo>
                  <a:cubicBezTo>
                    <a:pt x="2026" y="3030"/>
                    <a:pt x="2009" y="3025"/>
                    <a:pt x="1996" y="3025"/>
                  </a:cubicBezTo>
                  <a:cubicBezTo>
                    <a:pt x="1743" y="2993"/>
                    <a:pt x="1489" y="2550"/>
                    <a:pt x="1426" y="2328"/>
                  </a:cubicBezTo>
                  <a:cubicBezTo>
                    <a:pt x="1394" y="2202"/>
                    <a:pt x="1394" y="2075"/>
                    <a:pt x="1394" y="1948"/>
                  </a:cubicBezTo>
                  <a:cubicBezTo>
                    <a:pt x="1458" y="1917"/>
                    <a:pt x="1489" y="1853"/>
                    <a:pt x="1489" y="1790"/>
                  </a:cubicBezTo>
                  <a:cubicBezTo>
                    <a:pt x="1489" y="1758"/>
                    <a:pt x="1489" y="1727"/>
                    <a:pt x="1458" y="1695"/>
                  </a:cubicBezTo>
                  <a:cubicBezTo>
                    <a:pt x="1489" y="1537"/>
                    <a:pt x="1553" y="1410"/>
                    <a:pt x="1616" y="1283"/>
                  </a:cubicBezTo>
                  <a:cubicBezTo>
                    <a:pt x="1855" y="949"/>
                    <a:pt x="2256" y="686"/>
                    <a:pt x="2683" y="686"/>
                  </a:cubicBezTo>
                  <a:close/>
                  <a:moveTo>
                    <a:pt x="4591" y="456"/>
                  </a:moveTo>
                  <a:cubicBezTo>
                    <a:pt x="4793" y="456"/>
                    <a:pt x="4999" y="498"/>
                    <a:pt x="5195" y="586"/>
                  </a:cubicBezTo>
                  <a:lnTo>
                    <a:pt x="5163" y="618"/>
                  </a:lnTo>
                  <a:cubicBezTo>
                    <a:pt x="5163" y="586"/>
                    <a:pt x="5131" y="586"/>
                    <a:pt x="5100" y="586"/>
                  </a:cubicBezTo>
                  <a:cubicBezTo>
                    <a:pt x="5047" y="581"/>
                    <a:pt x="4995" y="578"/>
                    <a:pt x="4944" y="578"/>
                  </a:cubicBezTo>
                  <a:cubicBezTo>
                    <a:pt x="4433" y="578"/>
                    <a:pt x="3968" y="860"/>
                    <a:pt x="3738" y="1378"/>
                  </a:cubicBezTo>
                  <a:cubicBezTo>
                    <a:pt x="3516" y="1853"/>
                    <a:pt x="3516" y="2518"/>
                    <a:pt x="3991" y="2993"/>
                  </a:cubicBezTo>
                  <a:cubicBezTo>
                    <a:pt x="3928" y="3057"/>
                    <a:pt x="3833" y="3088"/>
                    <a:pt x="3738" y="3088"/>
                  </a:cubicBezTo>
                  <a:cubicBezTo>
                    <a:pt x="3643" y="3057"/>
                    <a:pt x="3579" y="3025"/>
                    <a:pt x="3484" y="2993"/>
                  </a:cubicBezTo>
                  <a:cubicBezTo>
                    <a:pt x="3421" y="2962"/>
                    <a:pt x="3358" y="2962"/>
                    <a:pt x="3294" y="2930"/>
                  </a:cubicBezTo>
                  <a:lnTo>
                    <a:pt x="3231" y="2930"/>
                  </a:lnTo>
                  <a:cubicBezTo>
                    <a:pt x="2946" y="2423"/>
                    <a:pt x="3168" y="1410"/>
                    <a:pt x="3421" y="1062"/>
                  </a:cubicBezTo>
                  <a:cubicBezTo>
                    <a:pt x="3705" y="668"/>
                    <a:pt x="4141" y="456"/>
                    <a:pt x="4591" y="456"/>
                  </a:cubicBezTo>
                  <a:close/>
                  <a:moveTo>
                    <a:pt x="6656" y="427"/>
                  </a:moveTo>
                  <a:cubicBezTo>
                    <a:pt x="6888" y="427"/>
                    <a:pt x="7123" y="469"/>
                    <a:pt x="7348" y="555"/>
                  </a:cubicBezTo>
                  <a:cubicBezTo>
                    <a:pt x="7217" y="515"/>
                    <a:pt x="7084" y="496"/>
                    <a:pt x="6954" y="496"/>
                  </a:cubicBezTo>
                  <a:cubicBezTo>
                    <a:pt x="6454" y="496"/>
                    <a:pt x="5984" y="774"/>
                    <a:pt x="5733" y="1252"/>
                  </a:cubicBezTo>
                  <a:cubicBezTo>
                    <a:pt x="5480" y="1727"/>
                    <a:pt x="5448" y="2645"/>
                    <a:pt x="5860" y="3025"/>
                  </a:cubicBezTo>
                  <a:cubicBezTo>
                    <a:pt x="5796" y="3120"/>
                    <a:pt x="5733" y="3120"/>
                    <a:pt x="5606" y="3120"/>
                  </a:cubicBezTo>
                  <a:cubicBezTo>
                    <a:pt x="5511" y="3088"/>
                    <a:pt x="5416" y="3025"/>
                    <a:pt x="5321" y="2930"/>
                  </a:cubicBezTo>
                  <a:cubicBezTo>
                    <a:pt x="5131" y="2550"/>
                    <a:pt x="4783" y="1632"/>
                    <a:pt x="5448" y="903"/>
                  </a:cubicBezTo>
                  <a:cubicBezTo>
                    <a:pt x="5762" y="589"/>
                    <a:pt x="6202" y="427"/>
                    <a:pt x="6656" y="427"/>
                  </a:cubicBezTo>
                  <a:close/>
                  <a:moveTo>
                    <a:pt x="8752" y="403"/>
                  </a:moveTo>
                  <a:cubicBezTo>
                    <a:pt x="9002" y="403"/>
                    <a:pt x="9251" y="456"/>
                    <a:pt x="9470" y="555"/>
                  </a:cubicBezTo>
                  <a:cubicBezTo>
                    <a:pt x="9438" y="586"/>
                    <a:pt x="9375" y="650"/>
                    <a:pt x="9312" y="713"/>
                  </a:cubicBezTo>
                  <a:cubicBezTo>
                    <a:pt x="9183" y="656"/>
                    <a:pt x="9043" y="625"/>
                    <a:pt x="8897" y="625"/>
                  </a:cubicBezTo>
                  <a:cubicBezTo>
                    <a:pt x="8720" y="625"/>
                    <a:pt x="8536" y="672"/>
                    <a:pt x="8362" y="777"/>
                  </a:cubicBezTo>
                  <a:cubicBezTo>
                    <a:pt x="8013" y="998"/>
                    <a:pt x="7791" y="1347"/>
                    <a:pt x="7760" y="1758"/>
                  </a:cubicBezTo>
                  <a:cubicBezTo>
                    <a:pt x="7760" y="1790"/>
                    <a:pt x="7728" y="1822"/>
                    <a:pt x="7728" y="1853"/>
                  </a:cubicBezTo>
                  <a:cubicBezTo>
                    <a:pt x="7728" y="1885"/>
                    <a:pt x="7760" y="1917"/>
                    <a:pt x="7760" y="1948"/>
                  </a:cubicBezTo>
                  <a:cubicBezTo>
                    <a:pt x="7760" y="1980"/>
                    <a:pt x="7760" y="1980"/>
                    <a:pt x="7760" y="2012"/>
                  </a:cubicBezTo>
                  <a:cubicBezTo>
                    <a:pt x="7791" y="2043"/>
                    <a:pt x="7791" y="2075"/>
                    <a:pt x="7823" y="2075"/>
                  </a:cubicBezTo>
                  <a:cubicBezTo>
                    <a:pt x="7760" y="2423"/>
                    <a:pt x="7886" y="2835"/>
                    <a:pt x="8172" y="2993"/>
                  </a:cubicBezTo>
                  <a:cubicBezTo>
                    <a:pt x="8140" y="3088"/>
                    <a:pt x="8108" y="3183"/>
                    <a:pt x="8013" y="3215"/>
                  </a:cubicBezTo>
                  <a:cubicBezTo>
                    <a:pt x="7991" y="3221"/>
                    <a:pt x="7969" y="3223"/>
                    <a:pt x="7948" y="3223"/>
                  </a:cubicBezTo>
                  <a:cubicBezTo>
                    <a:pt x="7852" y="3223"/>
                    <a:pt x="7769" y="3167"/>
                    <a:pt x="7665" y="3088"/>
                  </a:cubicBezTo>
                  <a:cubicBezTo>
                    <a:pt x="7126" y="2487"/>
                    <a:pt x="7063" y="1663"/>
                    <a:pt x="7506" y="1030"/>
                  </a:cubicBezTo>
                  <a:cubicBezTo>
                    <a:pt x="7797" y="594"/>
                    <a:pt x="8277" y="403"/>
                    <a:pt x="8752" y="403"/>
                  </a:cubicBezTo>
                  <a:close/>
                  <a:moveTo>
                    <a:pt x="6810" y="1948"/>
                  </a:moveTo>
                  <a:cubicBezTo>
                    <a:pt x="6810" y="2518"/>
                    <a:pt x="7000" y="3025"/>
                    <a:pt x="7380" y="3342"/>
                  </a:cubicBezTo>
                  <a:lnTo>
                    <a:pt x="7411" y="3342"/>
                  </a:lnTo>
                  <a:cubicBezTo>
                    <a:pt x="7520" y="3559"/>
                    <a:pt x="7703" y="3642"/>
                    <a:pt x="7890" y="3642"/>
                  </a:cubicBezTo>
                  <a:cubicBezTo>
                    <a:pt x="7975" y="3642"/>
                    <a:pt x="8060" y="3625"/>
                    <a:pt x="8140" y="3595"/>
                  </a:cubicBezTo>
                  <a:cubicBezTo>
                    <a:pt x="8393" y="3468"/>
                    <a:pt x="8615" y="3183"/>
                    <a:pt x="8520" y="2867"/>
                  </a:cubicBezTo>
                  <a:cubicBezTo>
                    <a:pt x="8520" y="2803"/>
                    <a:pt x="8488" y="2772"/>
                    <a:pt x="8457" y="2740"/>
                  </a:cubicBezTo>
                  <a:lnTo>
                    <a:pt x="8393" y="2740"/>
                  </a:lnTo>
                  <a:lnTo>
                    <a:pt x="8362" y="2708"/>
                  </a:lnTo>
                  <a:cubicBezTo>
                    <a:pt x="8298" y="2613"/>
                    <a:pt x="8203" y="2518"/>
                    <a:pt x="8172" y="2392"/>
                  </a:cubicBezTo>
                  <a:cubicBezTo>
                    <a:pt x="8140" y="2297"/>
                    <a:pt x="8140" y="2170"/>
                    <a:pt x="8140" y="2075"/>
                  </a:cubicBezTo>
                  <a:cubicBezTo>
                    <a:pt x="8203" y="2075"/>
                    <a:pt x="8267" y="2075"/>
                    <a:pt x="8330" y="2043"/>
                  </a:cubicBezTo>
                  <a:lnTo>
                    <a:pt x="8837" y="2043"/>
                  </a:lnTo>
                  <a:cubicBezTo>
                    <a:pt x="8805" y="2740"/>
                    <a:pt x="9058" y="3215"/>
                    <a:pt x="9533" y="3342"/>
                  </a:cubicBezTo>
                  <a:cubicBezTo>
                    <a:pt x="9660" y="3405"/>
                    <a:pt x="9755" y="3437"/>
                    <a:pt x="9882" y="3437"/>
                  </a:cubicBezTo>
                  <a:cubicBezTo>
                    <a:pt x="10103" y="3405"/>
                    <a:pt x="10293" y="3278"/>
                    <a:pt x="10420" y="3088"/>
                  </a:cubicBezTo>
                  <a:cubicBezTo>
                    <a:pt x="10452" y="3057"/>
                    <a:pt x="10483" y="3025"/>
                    <a:pt x="10483" y="2962"/>
                  </a:cubicBezTo>
                  <a:cubicBezTo>
                    <a:pt x="10483" y="2930"/>
                    <a:pt x="10483" y="2898"/>
                    <a:pt x="10483" y="2867"/>
                  </a:cubicBezTo>
                  <a:cubicBezTo>
                    <a:pt x="10452" y="2835"/>
                    <a:pt x="10420" y="2803"/>
                    <a:pt x="10388" y="2772"/>
                  </a:cubicBezTo>
                  <a:cubicBezTo>
                    <a:pt x="10357" y="2740"/>
                    <a:pt x="10325" y="2677"/>
                    <a:pt x="10293" y="2645"/>
                  </a:cubicBezTo>
                  <a:cubicBezTo>
                    <a:pt x="10262" y="2582"/>
                    <a:pt x="10198" y="2518"/>
                    <a:pt x="10167" y="2423"/>
                  </a:cubicBezTo>
                  <a:cubicBezTo>
                    <a:pt x="10103" y="2328"/>
                    <a:pt x="10072" y="2170"/>
                    <a:pt x="10072" y="2043"/>
                  </a:cubicBezTo>
                  <a:lnTo>
                    <a:pt x="10357" y="2043"/>
                  </a:lnTo>
                  <a:lnTo>
                    <a:pt x="10420" y="2012"/>
                  </a:lnTo>
                  <a:cubicBezTo>
                    <a:pt x="10483" y="2012"/>
                    <a:pt x="10578" y="2012"/>
                    <a:pt x="10642" y="1980"/>
                  </a:cubicBezTo>
                  <a:cubicBezTo>
                    <a:pt x="10642" y="2170"/>
                    <a:pt x="10705" y="2328"/>
                    <a:pt x="10737" y="2487"/>
                  </a:cubicBezTo>
                  <a:cubicBezTo>
                    <a:pt x="10832" y="2677"/>
                    <a:pt x="11085" y="3215"/>
                    <a:pt x="11402" y="3342"/>
                  </a:cubicBezTo>
                  <a:cubicBezTo>
                    <a:pt x="11449" y="3358"/>
                    <a:pt x="11497" y="3365"/>
                    <a:pt x="11540" y="3365"/>
                  </a:cubicBezTo>
                  <a:cubicBezTo>
                    <a:pt x="11584" y="3365"/>
                    <a:pt x="11623" y="3358"/>
                    <a:pt x="11655" y="3342"/>
                  </a:cubicBezTo>
                  <a:cubicBezTo>
                    <a:pt x="11697" y="3347"/>
                    <a:pt x="11739" y="3350"/>
                    <a:pt x="11779" y="3350"/>
                  </a:cubicBezTo>
                  <a:cubicBezTo>
                    <a:pt x="11980" y="3350"/>
                    <a:pt x="12151" y="3284"/>
                    <a:pt x="12257" y="3152"/>
                  </a:cubicBezTo>
                  <a:cubicBezTo>
                    <a:pt x="12320" y="3025"/>
                    <a:pt x="12352" y="2898"/>
                    <a:pt x="12320" y="2772"/>
                  </a:cubicBezTo>
                  <a:cubicBezTo>
                    <a:pt x="12320" y="2772"/>
                    <a:pt x="12352" y="2740"/>
                    <a:pt x="12352" y="2708"/>
                  </a:cubicBezTo>
                  <a:cubicBezTo>
                    <a:pt x="12352" y="2677"/>
                    <a:pt x="12320" y="2645"/>
                    <a:pt x="12288" y="2613"/>
                  </a:cubicBezTo>
                  <a:cubicBezTo>
                    <a:pt x="12130" y="2455"/>
                    <a:pt x="12003" y="2233"/>
                    <a:pt x="11940" y="2043"/>
                  </a:cubicBezTo>
                  <a:lnTo>
                    <a:pt x="11940" y="2043"/>
                  </a:lnTo>
                  <a:cubicBezTo>
                    <a:pt x="12237" y="2080"/>
                    <a:pt x="12545" y="2096"/>
                    <a:pt x="12831" y="2096"/>
                  </a:cubicBezTo>
                  <a:cubicBezTo>
                    <a:pt x="13034" y="2096"/>
                    <a:pt x="13226" y="2088"/>
                    <a:pt x="13397" y="2075"/>
                  </a:cubicBezTo>
                  <a:lnTo>
                    <a:pt x="13397" y="2075"/>
                  </a:lnTo>
                  <a:cubicBezTo>
                    <a:pt x="13270" y="7997"/>
                    <a:pt x="13112" y="14109"/>
                    <a:pt x="13270" y="20095"/>
                  </a:cubicBezTo>
                  <a:lnTo>
                    <a:pt x="7316" y="20095"/>
                  </a:lnTo>
                  <a:cubicBezTo>
                    <a:pt x="6493" y="20063"/>
                    <a:pt x="5575" y="20063"/>
                    <a:pt x="4593" y="20031"/>
                  </a:cubicBezTo>
                  <a:lnTo>
                    <a:pt x="4118" y="20031"/>
                  </a:lnTo>
                  <a:cubicBezTo>
                    <a:pt x="3896" y="20042"/>
                    <a:pt x="3608" y="20049"/>
                    <a:pt x="3296" y="20049"/>
                  </a:cubicBezTo>
                  <a:cubicBezTo>
                    <a:pt x="2672" y="20049"/>
                    <a:pt x="1954" y="20021"/>
                    <a:pt x="1489" y="19936"/>
                  </a:cubicBezTo>
                  <a:cubicBezTo>
                    <a:pt x="1331" y="19841"/>
                    <a:pt x="1141" y="19746"/>
                    <a:pt x="983" y="19683"/>
                  </a:cubicBezTo>
                  <a:lnTo>
                    <a:pt x="983" y="19556"/>
                  </a:lnTo>
                  <a:lnTo>
                    <a:pt x="2186" y="19556"/>
                  </a:lnTo>
                  <a:cubicBezTo>
                    <a:pt x="2281" y="19556"/>
                    <a:pt x="2344" y="19493"/>
                    <a:pt x="2344" y="19398"/>
                  </a:cubicBezTo>
                  <a:cubicBezTo>
                    <a:pt x="2344" y="19334"/>
                    <a:pt x="2281" y="19239"/>
                    <a:pt x="2186" y="19239"/>
                  </a:cubicBezTo>
                  <a:lnTo>
                    <a:pt x="951" y="19239"/>
                  </a:lnTo>
                  <a:cubicBezTo>
                    <a:pt x="951" y="19144"/>
                    <a:pt x="951" y="19049"/>
                    <a:pt x="951" y="18954"/>
                  </a:cubicBezTo>
                  <a:lnTo>
                    <a:pt x="951" y="18764"/>
                  </a:lnTo>
                  <a:lnTo>
                    <a:pt x="1014" y="18764"/>
                  </a:lnTo>
                  <a:cubicBezTo>
                    <a:pt x="1331" y="18764"/>
                    <a:pt x="1648" y="18779"/>
                    <a:pt x="1964" y="18779"/>
                  </a:cubicBezTo>
                  <a:cubicBezTo>
                    <a:pt x="2123" y="18779"/>
                    <a:pt x="2281" y="18775"/>
                    <a:pt x="2439" y="18764"/>
                  </a:cubicBezTo>
                  <a:cubicBezTo>
                    <a:pt x="2503" y="18764"/>
                    <a:pt x="2566" y="18701"/>
                    <a:pt x="2566" y="18638"/>
                  </a:cubicBezTo>
                  <a:cubicBezTo>
                    <a:pt x="2566" y="18543"/>
                    <a:pt x="2503" y="18479"/>
                    <a:pt x="2439" y="18479"/>
                  </a:cubicBezTo>
                  <a:cubicBezTo>
                    <a:pt x="1964" y="18479"/>
                    <a:pt x="1489" y="18479"/>
                    <a:pt x="1014" y="18511"/>
                  </a:cubicBezTo>
                  <a:lnTo>
                    <a:pt x="919" y="18511"/>
                  </a:lnTo>
                  <a:cubicBezTo>
                    <a:pt x="919" y="18289"/>
                    <a:pt x="888" y="18068"/>
                    <a:pt x="888" y="17846"/>
                  </a:cubicBezTo>
                  <a:cubicBezTo>
                    <a:pt x="1109" y="17846"/>
                    <a:pt x="1299" y="17878"/>
                    <a:pt x="1489" y="17878"/>
                  </a:cubicBezTo>
                  <a:cubicBezTo>
                    <a:pt x="1711" y="17878"/>
                    <a:pt x="1901" y="17846"/>
                    <a:pt x="2091" y="17846"/>
                  </a:cubicBezTo>
                  <a:cubicBezTo>
                    <a:pt x="2186" y="17814"/>
                    <a:pt x="2218" y="17751"/>
                    <a:pt x="2218" y="17688"/>
                  </a:cubicBezTo>
                  <a:cubicBezTo>
                    <a:pt x="2218" y="17593"/>
                    <a:pt x="2154" y="17561"/>
                    <a:pt x="2091" y="17561"/>
                  </a:cubicBezTo>
                  <a:cubicBezTo>
                    <a:pt x="1894" y="17574"/>
                    <a:pt x="1714" y="17582"/>
                    <a:pt x="1545" y="17582"/>
                  </a:cubicBezTo>
                  <a:cubicBezTo>
                    <a:pt x="1307" y="17582"/>
                    <a:pt x="1092" y="17566"/>
                    <a:pt x="888" y="17529"/>
                  </a:cubicBezTo>
                  <a:cubicBezTo>
                    <a:pt x="888" y="17308"/>
                    <a:pt x="856" y="17054"/>
                    <a:pt x="856" y="16801"/>
                  </a:cubicBezTo>
                  <a:lnTo>
                    <a:pt x="1014" y="16801"/>
                  </a:lnTo>
                  <a:cubicBezTo>
                    <a:pt x="1458" y="16833"/>
                    <a:pt x="1869" y="16864"/>
                    <a:pt x="2313" y="16864"/>
                  </a:cubicBezTo>
                  <a:cubicBezTo>
                    <a:pt x="2408" y="16864"/>
                    <a:pt x="2471" y="16801"/>
                    <a:pt x="2471" y="16706"/>
                  </a:cubicBezTo>
                  <a:cubicBezTo>
                    <a:pt x="2471" y="16611"/>
                    <a:pt x="2408" y="16548"/>
                    <a:pt x="2313" y="16548"/>
                  </a:cubicBezTo>
                  <a:cubicBezTo>
                    <a:pt x="1901" y="16484"/>
                    <a:pt x="1458" y="16484"/>
                    <a:pt x="1014" y="16484"/>
                  </a:cubicBezTo>
                  <a:lnTo>
                    <a:pt x="824" y="16484"/>
                  </a:lnTo>
                  <a:cubicBezTo>
                    <a:pt x="824" y="16263"/>
                    <a:pt x="824" y="16073"/>
                    <a:pt x="824" y="15883"/>
                  </a:cubicBezTo>
                  <a:lnTo>
                    <a:pt x="824" y="15693"/>
                  </a:lnTo>
                  <a:lnTo>
                    <a:pt x="2028" y="15693"/>
                  </a:lnTo>
                  <a:cubicBezTo>
                    <a:pt x="2123" y="15693"/>
                    <a:pt x="2186" y="15598"/>
                    <a:pt x="2186" y="15534"/>
                  </a:cubicBezTo>
                  <a:cubicBezTo>
                    <a:pt x="2186" y="15439"/>
                    <a:pt x="2123" y="15376"/>
                    <a:pt x="2028" y="15376"/>
                  </a:cubicBezTo>
                  <a:cubicBezTo>
                    <a:pt x="1890" y="15365"/>
                    <a:pt x="1753" y="15362"/>
                    <a:pt x="1616" y="15362"/>
                  </a:cubicBezTo>
                  <a:cubicBezTo>
                    <a:pt x="1342" y="15362"/>
                    <a:pt x="1067" y="15376"/>
                    <a:pt x="793" y="15376"/>
                  </a:cubicBezTo>
                  <a:cubicBezTo>
                    <a:pt x="793" y="15059"/>
                    <a:pt x="793" y="14774"/>
                    <a:pt x="793" y="14489"/>
                  </a:cubicBezTo>
                  <a:cubicBezTo>
                    <a:pt x="1078" y="14521"/>
                    <a:pt x="1363" y="14552"/>
                    <a:pt x="1648" y="14552"/>
                  </a:cubicBezTo>
                  <a:cubicBezTo>
                    <a:pt x="1869" y="14552"/>
                    <a:pt x="2059" y="14521"/>
                    <a:pt x="2281" y="14521"/>
                  </a:cubicBezTo>
                  <a:cubicBezTo>
                    <a:pt x="2376" y="14489"/>
                    <a:pt x="2439" y="14426"/>
                    <a:pt x="2408" y="14331"/>
                  </a:cubicBezTo>
                  <a:cubicBezTo>
                    <a:pt x="2408" y="14236"/>
                    <a:pt x="2344" y="14172"/>
                    <a:pt x="2249" y="14172"/>
                  </a:cubicBezTo>
                  <a:cubicBezTo>
                    <a:pt x="2012" y="14191"/>
                    <a:pt x="1742" y="14209"/>
                    <a:pt x="1453" y="14209"/>
                  </a:cubicBezTo>
                  <a:cubicBezTo>
                    <a:pt x="1242" y="14209"/>
                    <a:pt x="1020" y="14199"/>
                    <a:pt x="793" y="14172"/>
                  </a:cubicBezTo>
                  <a:cubicBezTo>
                    <a:pt x="793" y="14172"/>
                    <a:pt x="793" y="14172"/>
                    <a:pt x="793" y="14204"/>
                  </a:cubicBezTo>
                  <a:cubicBezTo>
                    <a:pt x="761" y="14046"/>
                    <a:pt x="761" y="13887"/>
                    <a:pt x="761" y="13761"/>
                  </a:cubicBezTo>
                  <a:lnTo>
                    <a:pt x="761" y="13412"/>
                  </a:lnTo>
                  <a:cubicBezTo>
                    <a:pt x="967" y="13456"/>
                    <a:pt x="1166" y="13480"/>
                    <a:pt x="1358" y="13480"/>
                  </a:cubicBezTo>
                  <a:cubicBezTo>
                    <a:pt x="1580" y="13480"/>
                    <a:pt x="1792" y="13449"/>
                    <a:pt x="1996" y="13381"/>
                  </a:cubicBezTo>
                  <a:cubicBezTo>
                    <a:pt x="2091" y="13349"/>
                    <a:pt x="2123" y="13286"/>
                    <a:pt x="2123" y="13191"/>
                  </a:cubicBezTo>
                  <a:cubicBezTo>
                    <a:pt x="2097" y="13139"/>
                    <a:pt x="2029" y="13087"/>
                    <a:pt x="1970" y="13087"/>
                  </a:cubicBezTo>
                  <a:cubicBezTo>
                    <a:pt x="1957" y="13087"/>
                    <a:pt x="1944" y="13090"/>
                    <a:pt x="1933" y="13096"/>
                  </a:cubicBezTo>
                  <a:cubicBezTo>
                    <a:pt x="1707" y="13130"/>
                    <a:pt x="1481" y="13156"/>
                    <a:pt x="1266" y="13156"/>
                  </a:cubicBezTo>
                  <a:cubicBezTo>
                    <a:pt x="1088" y="13156"/>
                    <a:pt x="918" y="13139"/>
                    <a:pt x="761" y="13096"/>
                  </a:cubicBezTo>
                  <a:cubicBezTo>
                    <a:pt x="761" y="12842"/>
                    <a:pt x="761" y="12621"/>
                    <a:pt x="729" y="12367"/>
                  </a:cubicBezTo>
                  <a:lnTo>
                    <a:pt x="729" y="12051"/>
                  </a:lnTo>
                  <a:lnTo>
                    <a:pt x="824" y="12051"/>
                  </a:lnTo>
                  <a:cubicBezTo>
                    <a:pt x="1648" y="12114"/>
                    <a:pt x="2471" y="12146"/>
                    <a:pt x="3294" y="12177"/>
                  </a:cubicBezTo>
                  <a:cubicBezTo>
                    <a:pt x="3389" y="12177"/>
                    <a:pt x="3484" y="12114"/>
                    <a:pt x="3484" y="12019"/>
                  </a:cubicBezTo>
                  <a:cubicBezTo>
                    <a:pt x="3484" y="11924"/>
                    <a:pt x="3421" y="11861"/>
                    <a:pt x="3326" y="11829"/>
                  </a:cubicBezTo>
                  <a:cubicBezTo>
                    <a:pt x="2503" y="11797"/>
                    <a:pt x="1679" y="11766"/>
                    <a:pt x="856" y="11734"/>
                  </a:cubicBezTo>
                  <a:lnTo>
                    <a:pt x="729" y="11734"/>
                  </a:lnTo>
                  <a:cubicBezTo>
                    <a:pt x="729" y="11417"/>
                    <a:pt x="729" y="11132"/>
                    <a:pt x="729" y="10816"/>
                  </a:cubicBezTo>
                  <a:cubicBezTo>
                    <a:pt x="857" y="10807"/>
                    <a:pt x="984" y="10803"/>
                    <a:pt x="1112" y="10803"/>
                  </a:cubicBezTo>
                  <a:cubicBezTo>
                    <a:pt x="1461" y="10803"/>
                    <a:pt x="1815" y="10833"/>
                    <a:pt x="2186" y="10879"/>
                  </a:cubicBezTo>
                  <a:cubicBezTo>
                    <a:pt x="2281" y="10879"/>
                    <a:pt x="2344" y="10816"/>
                    <a:pt x="2344" y="10721"/>
                  </a:cubicBezTo>
                  <a:cubicBezTo>
                    <a:pt x="2376" y="10626"/>
                    <a:pt x="2313" y="10562"/>
                    <a:pt x="2218" y="10531"/>
                  </a:cubicBezTo>
                  <a:cubicBezTo>
                    <a:pt x="1921" y="10493"/>
                    <a:pt x="1635" y="10478"/>
                    <a:pt x="1347" y="10478"/>
                  </a:cubicBezTo>
                  <a:cubicBezTo>
                    <a:pt x="1144" y="10478"/>
                    <a:pt x="939" y="10486"/>
                    <a:pt x="729" y="10499"/>
                  </a:cubicBezTo>
                  <a:cubicBezTo>
                    <a:pt x="729" y="10214"/>
                    <a:pt x="729" y="9929"/>
                    <a:pt x="729" y="9644"/>
                  </a:cubicBezTo>
                  <a:lnTo>
                    <a:pt x="1014" y="9644"/>
                  </a:lnTo>
                  <a:cubicBezTo>
                    <a:pt x="1648" y="9675"/>
                    <a:pt x="2313" y="9707"/>
                    <a:pt x="2946" y="9707"/>
                  </a:cubicBezTo>
                  <a:cubicBezTo>
                    <a:pt x="3041" y="9707"/>
                    <a:pt x="3104" y="9644"/>
                    <a:pt x="3104" y="9549"/>
                  </a:cubicBezTo>
                  <a:cubicBezTo>
                    <a:pt x="3104" y="9454"/>
                    <a:pt x="3041" y="9359"/>
                    <a:pt x="2946" y="9359"/>
                  </a:cubicBezTo>
                  <a:cubicBezTo>
                    <a:pt x="2313" y="9327"/>
                    <a:pt x="1648" y="9327"/>
                    <a:pt x="1014" y="9327"/>
                  </a:cubicBezTo>
                  <a:lnTo>
                    <a:pt x="729" y="9327"/>
                  </a:lnTo>
                  <a:cubicBezTo>
                    <a:pt x="729" y="8884"/>
                    <a:pt x="729" y="8472"/>
                    <a:pt x="729" y="8029"/>
                  </a:cubicBezTo>
                  <a:cubicBezTo>
                    <a:pt x="931" y="8064"/>
                    <a:pt x="1133" y="8082"/>
                    <a:pt x="1332" y="8082"/>
                  </a:cubicBezTo>
                  <a:cubicBezTo>
                    <a:pt x="1663" y="8082"/>
                    <a:pt x="1984" y="8033"/>
                    <a:pt x="2281" y="7934"/>
                  </a:cubicBezTo>
                  <a:cubicBezTo>
                    <a:pt x="2376" y="7902"/>
                    <a:pt x="2439" y="7807"/>
                    <a:pt x="2408" y="7712"/>
                  </a:cubicBezTo>
                  <a:cubicBezTo>
                    <a:pt x="2382" y="7634"/>
                    <a:pt x="2313" y="7577"/>
                    <a:pt x="2236" y="7577"/>
                  </a:cubicBezTo>
                  <a:cubicBezTo>
                    <a:pt x="2220" y="7577"/>
                    <a:pt x="2203" y="7580"/>
                    <a:pt x="2186" y="7585"/>
                  </a:cubicBezTo>
                  <a:cubicBezTo>
                    <a:pt x="1840" y="7694"/>
                    <a:pt x="1508" y="7743"/>
                    <a:pt x="1182" y="7743"/>
                  </a:cubicBezTo>
                  <a:cubicBezTo>
                    <a:pt x="1030" y="7743"/>
                    <a:pt x="880" y="7732"/>
                    <a:pt x="729" y="7712"/>
                  </a:cubicBezTo>
                  <a:cubicBezTo>
                    <a:pt x="729" y="7427"/>
                    <a:pt x="729" y="7142"/>
                    <a:pt x="761" y="6857"/>
                  </a:cubicBezTo>
                  <a:lnTo>
                    <a:pt x="761" y="6445"/>
                  </a:lnTo>
                  <a:lnTo>
                    <a:pt x="983" y="6445"/>
                  </a:lnTo>
                  <a:cubicBezTo>
                    <a:pt x="1648" y="6445"/>
                    <a:pt x="2376" y="6477"/>
                    <a:pt x="3073" y="6477"/>
                  </a:cubicBezTo>
                  <a:cubicBezTo>
                    <a:pt x="3136" y="6477"/>
                    <a:pt x="3231" y="6414"/>
                    <a:pt x="3231" y="6319"/>
                  </a:cubicBezTo>
                  <a:cubicBezTo>
                    <a:pt x="3231" y="6224"/>
                    <a:pt x="3136" y="6160"/>
                    <a:pt x="3073" y="6129"/>
                  </a:cubicBezTo>
                  <a:lnTo>
                    <a:pt x="761" y="6129"/>
                  </a:lnTo>
                  <a:cubicBezTo>
                    <a:pt x="761" y="5717"/>
                    <a:pt x="793" y="5305"/>
                    <a:pt x="793" y="4862"/>
                  </a:cubicBezTo>
                  <a:cubicBezTo>
                    <a:pt x="793" y="4862"/>
                    <a:pt x="793" y="4893"/>
                    <a:pt x="824" y="4893"/>
                  </a:cubicBezTo>
                  <a:cubicBezTo>
                    <a:pt x="1268" y="4925"/>
                    <a:pt x="1648" y="4957"/>
                    <a:pt x="2028" y="4957"/>
                  </a:cubicBezTo>
                  <a:cubicBezTo>
                    <a:pt x="2249" y="4957"/>
                    <a:pt x="2439" y="4957"/>
                    <a:pt x="2661" y="4925"/>
                  </a:cubicBezTo>
                  <a:cubicBezTo>
                    <a:pt x="2756" y="4925"/>
                    <a:pt x="2819" y="4830"/>
                    <a:pt x="2819" y="4735"/>
                  </a:cubicBezTo>
                  <a:cubicBezTo>
                    <a:pt x="2819" y="4672"/>
                    <a:pt x="2756" y="4577"/>
                    <a:pt x="2661" y="4577"/>
                  </a:cubicBezTo>
                  <a:lnTo>
                    <a:pt x="2598" y="4577"/>
                  </a:lnTo>
                  <a:cubicBezTo>
                    <a:pt x="2313" y="4593"/>
                    <a:pt x="2020" y="4601"/>
                    <a:pt x="1723" y="4601"/>
                  </a:cubicBezTo>
                  <a:cubicBezTo>
                    <a:pt x="1426" y="4601"/>
                    <a:pt x="1125" y="4593"/>
                    <a:pt x="824" y="4577"/>
                  </a:cubicBezTo>
                  <a:cubicBezTo>
                    <a:pt x="824" y="4292"/>
                    <a:pt x="824" y="4007"/>
                    <a:pt x="824" y="3722"/>
                  </a:cubicBezTo>
                  <a:cubicBezTo>
                    <a:pt x="1204" y="3785"/>
                    <a:pt x="1616" y="3817"/>
                    <a:pt x="2123" y="3880"/>
                  </a:cubicBezTo>
                  <a:cubicBezTo>
                    <a:pt x="2218" y="3880"/>
                    <a:pt x="2281" y="3817"/>
                    <a:pt x="2281" y="3722"/>
                  </a:cubicBezTo>
                  <a:cubicBezTo>
                    <a:pt x="2313" y="3627"/>
                    <a:pt x="2249" y="3563"/>
                    <a:pt x="2154" y="3532"/>
                  </a:cubicBezTo>
                  <a:cubicBezTo>
                    <a:pt x="1648" y="3437"/>
                    <a:pt x="1236" y="3373"/>
                    <a:pt x="856" y="3342"/>
                  </a:cubicBezTo>
                  <a:cubicBezTo>
                    <a:pt x="856" y="2898"/>
                    <a:pt x="888" y="2423"/>
                    <a:pt x="919" y="1980"/>
                  </a:cubicBezTo>
                  <a:lnTo>
                    <a:pt x="983" y="1980"/>
                  </a:lnTo>
                  <a:cubicBezTo>
                    <a:pt x="983" y="2487"/>
                    <a:pt x="1141" y="3088"/>
                    <a:pt x="1616" y="3310"/>
                  </a:cubicBezTo>
                  <a:cubicBezTo>
                    <a:pt x="1718" y="3378"/>
                    <a:pt x="1829" y="3409"/>
                    <a:pt x="1939" y="3409"/>
                  </a:cubicBezTo>
                  <a:cubicBezTo>
                    <a:pt x="2035" y="3409"/>
                    <a:pt x="2130" y="3386"/>
                    <a:pt x="2218" y="3342"/>
                  </a:cubicBezTo>
                  <a:cubicBezTo>
                    <a:pt x="2376" y="3278"/>
                    <a:pt x="2503" y="3120"/>
                    <a:pt x="2534" y="2930"/>
                  </a:cubicBezTo>
                  <a:cubicBezTo>
                    <a:pt x="2566" y="2898"/>
                    <a:pt x="2534" y="2835"/>
                    <a:pt x="2503" y="2803"/>
                  </a:cubicBezTo>
                  <a:lnTo>
                    <a:pt x="2598" y="2677"/>
                  </a:lnTo>
                  <a:lnTo>
                    <a:pt x="2439" y="2772"/>
                  </a:lnTo>
                  <a:lnTo>
                    <a:pt x="2376" y="2677"/>
                  </a:lnTo>
                  <a:cubicBezTo>
                    <a:pt x="2313" y="2582"/>
                    <a:pt x="2249" y="2487"/>
                    <a:pt x="2218" y="2392"/>
                  </a:cubicBezTo>
                  <a:cubicBezTo>
                    <a:pt x="2218" y="2328"/>
                    <a:pt x="2186" y="2265"/>
                    <a:pt x="2186" y="2202"/>
                  </a:cubicBezTo>
                  <a:cubicBezTo>
                    <a:pt x="2186" y="2170"/>
                    <a:pt x="2186" y="2170"/>
                    <a:pt x="2186" y="2170"/>
                  </a:cubicBezTo>
                  <a:cubicBezTo>
                    <a:pt x="2302" y="2216"/>
                    <a:pt x="2418" y="2246"/>
                    <a:pt x="2546" y="2246"/>
                  </a:cubicBezTo>
                  <a:cubicBezTo>
                    <a:pt x="2593" y="2246"/>
                    <a:pt x="2642" y="2242"/>
                    <a:pt x="2693" y="2233"/>
                  </a:cubicBezTo>
                  <a:cubicBezTo>
                    <a:pt x="2693" y="2550"/>
                    <a:pt x="2756" y="2993"/>
                    <a:pt x="2978" y="3247"/>
                  </a:cubicBezTo>
                  <a:cubicBezTo>
                    <a:pt x="3136" y="3405"/>
                    <a:pt x="3294" y="3468"/>
                    <a:pt x="3484" y="3500"/>
                  </a:cubicBezTo>
                  <a:cubicBezTo>
                    <a:pt x="3516" y="3500"/>
                    <a:pt x="3548" y="3500"/>
                    <a:pt x="3548" y="3468"/>
                  </a:cubicBezTo>
                  <a:cubicBezTo>
                    <a:pt x="3620" y="3493"/>
                    <a:pt x="3688" y="3503"/>
                    <a:pt x="3752" y="3503"/>
                  </a:cubicBezTo>
                  <a:cubicBezTo>
                    <a:pt x="3854" y="3503"/>
                    <a:pt x="3945" y="3476"/>
                    <a:pt x="4023" y="3437"/>
                  </a:cubicBezTo>
                  <a:cubicBezTo>
                    <a:pt x="4150" y="3373"/>
                    <a:pt x="4245" y="3278"/>
                    <a:pt x="4276" y="3152"/>
                  </a:cubicBezTo>
                  <a:cubicBezTo>
                    <a:pt x="4308" y="3120"/>
                    <a:pt x="4340" y="3120"/>
                    <a:pt x="4340" y="3120"/>
                  </a:cubicBezTo>
                  <a:cubicBezTo>
                    <a:pt x="4403" y="3057"/>
                    <a:pt x="4403" y="2962"/>
                    <a:pt x="4340" y="2898"/>
                  </a:cubicBezTo>
                  <a:cubicBezTo>
                    <a:pt x="4340" y="2867"/>
                    <a:pt x="4308" y="2867"/>
                    <a:pt x="4308" y="2835"/>
                  </a:cubicBezTo>
                  <a:lnTo>
                    <a:pt x="4276" y="2772"/>
                  </a:lnTo>
                  <a:cubicBezTo>
                    <a:pt x="4245" y="2772"/>
                    <a:pt x="4245" y="2740"/>
                    <a:pt x="4213" y="2740"/>
                  </a:cubicBezTo>
                  <a:cubicBezTo>
                    <a:pt x="4086" y="2518"/>
                    <a:pt x="4023" y="2328"/>
                    <a:pt x="3991" y="2107"/>
                  </a:cubicBezTo>
                  <a:lnTo>
                    <a:pt x="3991" y="2107"/>
                  </a:lnTo>
                  <a:cubicBezTo>
                    <a:pt x="4065" y="2117"/>
                    <a:pt x="4139" y="2121"/>
                    <a:pt x="4213" y="2121"/>
                  </a:cubicBezTo>
                  <a:cubicBezTo>
                    <a:pt x="4361" y="2121"/>
                    <a:pt x="4508" y="2107"/>
                    <a:pt x="4656" y="2107"/>
                  </a:cubicBezTo>
                  <a:cubicBezTo>
                    <a:pt x="4656" y="2550"/>
                    <a:pt x="4846" y="2930"/>
                    <a:pt x="5100" y="3215"/>
                  </a:cubicBezTo>
                  <a:cubicBezTo>
                    <a:pt x="5131" y="3247"/>
                    <a:pt x="5195" y="3278"/>
                    <a:pt x="5226" y="3278"/>
                  </a:cubicBezTo>
                  <a:lnTo>
                    <a:pt x="5258" y="3278"/>
                  </a:lnTo>
                  <a:cubicBezTo>
                    <a:pt x="5385" y="3405"/>
                    <a:pt x="5543" y="3468"/>
                    <a:pt x="5701" y="3468"/>
                  </a:cubicBezTo>
                  <a:cubicBezTo>
                    <a:pt x="5722" y="3472"/>
                    <a:pt x="5743" y="3474"/>
                    <a:pt x="5765" y="3474"/>
                  </a:cubicBezTo>
                  <a:cubicBezTo>
                    <a:pt x="5915" y="3474"/>
                    <a:pt x="6094" y="3385"/>
                    <a:pt x="6176" y="3247"/>
                  </a:cubicBezTo>
                  <a:cubicBezTo>
                    <a:pt x="6271" y="3247"/>
                    <a:pt x="6303" y="3215"/>
                    <a:pt x="6335" y="3152"/>
                  </a:cubicBezTo>
                  <a:cubicBezTo>
                    <a:pt x="6366" y="3088"/>
                    <a:pt x="6335" y="2993"/>
                    <a:pt x="6271" y="2962"/>
                  </a:cubicBezTo>
                  <a:cubicBezTo>
                    <a:pt x="6240" y="2962"/>
                    <a:pt x="6208" y="2930"/>
                    <a:pt x="6208" y="2930"/>
                  </a:cubicBezTo>
                  <a:lnTo>
                    <a:pt x="6176" y="2898"/>
                  </a:lnTo>
                  <a:cubicBezTo>
                    <a:pt x="6018" y="2740"/>
                    <a:pt x="5923" y="2455"/>
                    <a:pt x="5955" y="2107"/>
                  </a:cubicBezTo>
                  <a:cubicBezTo>
                    <a:pt x="6240" y="2075"/>
                    <a:pt x="6556" y="2012"/>
                    <a:pt x="6810" y="1948"/>
                  </a:cubicBezTo>
                  <a:close/>
                  <a:moveTo>
                    <a:pt x="13840" y="2645"/>
                  </a:moveTo>
                  <a:cubicBezTo>
                    <a:pt x="13904" y="2708"/>
                    <a:pt x="13935" y="2772"/>
                    <a:pt x="13999" y="2867"/>
                  </a:cubicBezTo>
                  <a:cubicBezTo>
                    <a:pt x="14030" y="2930"/>
                    <a:pt x="14094" y="2993"/>
                    <a:pt x="14125" y="3088"/>
                  </a:cubicBezTo>
                  <a:lnTo>
                    <a:pt x="14252" y="3278"/>
                  </a:lnTo>
                  <a:cubicBezTo>
                    <a:pt x="14442" y="3595"/>
                    <a:pt x="14632" y="3943"/>
                    <a:pt x="14854" y="4260"/>
                  </a:cubicBezTo>
                  <a:cubicBezTo>
                    <a:pt x="14727" y="8029"/>
                    <a:pt x="14790" y="11892"/>
                    <a:pt x="14854" y="15629"/>
                  </a:cubicBezTo>
                  <a:cubicBezTo>
                    <a:pt x="14854" y="17498"/>
                    <a:pt x="14885" y="19398"/>
                    <a:pt x="14885" y="21298"/>
                  </a:cubicBezTo>
                  <a:cubicBezTo>
                    <a:pt x="14822" y="21171"/>
                    <a:pt x="14695" y="21045"/>
                    <a:pt x="14505" y="20918"/>
                  </a:cubicBezTo>
                  <a:lnTo>
                    <a:pt x="14442" y="20855"/>
                  </a:lnTo>
                  <a:cubicBezTo>
                    <a:pt x="14284" y="20728"/>
                    <a:pt x="13872" y="20443"/>
                    <a:pt x="13682" y="20253"/>
                  </a:cubicBezTo>
                  <a:cubicBezTo>
                    <a:pt x="13777" y="16738"/>
                    <a:pt x="13777" y="13159"/>
                    <a:pt x="13809" y="9675"/>
                  </a:cubicBezTo>
                  <a:cubicBezTo>
                    <a:pt x="13809" y="7364"/>
                    <a:pt x="13840" y="4988"/>
                    <a:pt x="13840" y="2645"/>
                  </a:cubicBezTo>
                  <a:close/>
                  <a:moveTo>
                    <a:pt x="4941" y="20506"/>
                  </a:moveTo>
                  <a:cubicBezTo>
                    <a:pt x="6544" y="20546"/>
                    <a:pt x="8323" y="20586"/>
                    <a:pt x="10160" y="20586"/>
                  </a:cubicBezTo>
                  <a:cubicBezTo>
                    <a:pt x="11228" y="20586"/>
                    <a:pt x="12314" y="20573"/>
                    <a:pt x="13397" y="20538"/>
                  </a:cubicBezTo>
                  <a:cubicBezTo>
                    <a:pt x="13429" y="20538"/>
                    <a:pt x="13460" y="20570"/>
                    <a:pt x="13460" y="20570"/>
                  </a:cubicBezTo>
                  <a:cubicBezTo>
                    <a:pt x="13587" y="20696"/>
                    <a:pt x="13745" y="20823"/>
                    <a:pt x="13840" y="20886"/>
                  </a:cubicBezTo>
                  <a:lnTo>
                    <a:pt x="13999" y="21013"/>
                  </a:lnTo>
                  <a:cubicBezTo>
                    <a:pt x="14284" y="21235"/>
                    <a:pt x="14569" y="21456"/>
                    <a:pt x="14727" y="21773"/>
                  </a:cubicBezTo>
                  <a:lnTo>
                    <a:pt x="14537" y="21773"/>
                  </a:lnTo>
                  <a:cubicBezTo>
                    <a:pt x="12605" y="21836"/>
                    <a:pt x="10642" y="21931"/>
                    <a:pt x="8678" y="21931"/>
                  </a:cubicBezTo>
                  <a:cubicBezTo>
                    <a:pt x="8372" y="21942"/>
                    <a:pt x="8059" y="21945"/>
                    <a:pt x="7736" y="21945"/>
                  </a:cubicBezTo>
                  <a:cubicBezTo>
                    <a:pt x="7091" y="21945"/>
                    <a:pt x="6409" y="21931"/>
                    <a:pt x="5670" y="21931"/>
                  </a:cubicBezTo>
                  <a:cubicBezTo>
                    <a:pt x="5448" y="21931"/>
                    <a:pt x="5131" y="21900"/>
                    <a:pt x="4846" y="21868"/>
                  </a:cubicBezTo>
                  <a:cubicBezTo>
                    <a:pt x="4466" y="21805"/>
                    <a:pt x="4055" y="21773"/>
                    <a:pt x="3675" y="21773"/>
                  </a:cubicBezTo>
                  <a:cubicBezTo>
                    <a:pt x="3389" y="21773"/>
                    <a:pt x="3136" y="21805"/>
                    <a:pt x="2914" y="21868"/>
                  </a:cubicBezTo>
                  <a:cubicBezTo>
                    <a:pt x="2883" y="21456"/>
                    <a:pt x="2629" y="21045"/>
                    <a:pt x="2439" y="20823"/>
                  </a:cubicBezTo>
                  <a:cubicBezTo>
                    <a:pt x="2376" y="20728"/>
                    <a:pt x="2281" y="20633"/>
                    <a:pt x="2218" y="20538"/>
                  </a:cubicBezTo>
                  <a:lnTo>
                    <a:pt x="2218" y="20538"/>
                  </a:lnTo>
                  <a:cubicBezTo>
                    <a:pt x="2434" y="20558"/>
                    <a:pt x="2659" y="20565"/>
                    <a:pt x="2884" y="20565"/>
                  </a:cubicBezTo>
                  <a:cubicBezTo>
                    <a:pt x="3384" y="20565"/>
                    <a:pt x="3883" y="20528"/>
                    <a:pt x="4276" y="20506"/>
                  </a:cubicBezTo>
                  <a:close/>
                  <a:moveTo>
                    <a:pt x="6608" y="1"/>
                  </a:moveTo>
                  <a:cubicBezTo>
                    <a:pt x="6232" y="1"/>
                    <a:pt x="5860" y="111"/>
                    <a:pt x="5543" y="333"/>
                  </a:cubicBezTo>
                  <a:cubicBezTo>
                    <a:pt x="5241" y="141"/>
                    <a:pt x="4909" y="50"/>
                    <a:pt x="4578" y="50"/>
                  </a:cubicBezTo>
                  <a:cubicBezTo>
                    <a:pt x="4146" y="50"/>
                    <a:pt x="3716" y="205"/>
                    <a:pt x="3358" y="491"/>
                  </a:cubicBezTo>
                  <a:cubicBezTo>
                    <a:pt x="3171" y="339"/>
                    <a:pt x="2930" y="277"/>
                    <a:pt x="2692" y="277"/>
                  </a:cubicBezTo>
                  <a:cubicBezTo>
                    <a:pt x="2487" y="277"/>
                    <a:pt x="2284" y="323"/>
                    <a:pt x="2123" y="396"/>
                  </a:cubicBezTo>
                  <a:cubicBezTo>
                    <a:pt x="1584" y="586"/>
                    <a:pt x="1173" y="1062"/>
                    <a:pt x="1046" y="1600"/>
                  </a:cubicBezTo>
                  <a:lnTo>
                    <a:pt x="951" y="1600"/>
                  </a:lnTo>
                  <a:cubicBezTo>
                    <a:pt x="919" y="1600"/>
                    <a:pt x="888" y="1600"/>
                    <a:pt x="856" y="1632"/>
                  </a:cubicBezTo>
                  <a:cubicBezTo>
                    <a:pt x="793" y="1632"/>
                    <a:pt x="729" y="1663"/>
                    <a:pt x="698" y="1727"/>
                  </a:cubicBezTo>
                  <a:cubicBezTo>
                    <a:pt x="634" y="1758"/>
                    <a:pt x="539" y="1790"/>
                    <a:pt x="539" y="1885"/>
                  </a:cubicBezTo>
                  <a:cubicBezTo>
                    <a:pt x="1" y="7775"/>
                    <a:pt x="1" y="13856"/>
                    <a:pt x="539" y="19905"/>
                  </a:cubicBezTo>
                  <a:cubicBezTo>
                    <a:pt x="571" y="19968"/>
                    <a:pt x="603" y="20031"/>
                    <a:pt x="634" y="20063"/>
                  </a:cubicBezTo>
                  <a:cubicBezTo>
                    <a:pt x="666" y="20095"/>
                    <a:pt x="729" y="20095"/>
                    <a:pt x="793" y="20095"/>
                  </a:cubicBezTo>
                  <a:lnTo>
                    <a:pt x="824" y="20126"/>
                  </a:lnTo>
                  <a:cubicBezTo>
                    <a:pt x="919" y="20221"/>
                    <a:pt x="1046" y="20285"/>
                    <a:pt x="1173" y="20348"/>
                  </a:cubicBezTo>
                  <a:cubicBezTo>
                    <a:pt x="1426" y="20506"/>
                    <a:pt x="1584" y="20665"/>
                    <a:pt x="1711" y="20823"/>
                  </a:cubicBezTo>
                  <a:cubicBezTo>
                    <a:pt x="1964" y="21108"/>
                    <a:pt x="2091" y="21425"/>
                    <a:pt x="2218" y="21868"/>
                  </a:cubicBezTo>
                  <a:cubicBezTo>
                    <a:pt x="2154" y="21931"/>
                    <a:pt x="2123" y="21995"/>
                    <a:pt x="2123" y="22090"/>
                  </a:cubicBezTo>
                  <a:cubicBezTo>
                    <a:pt x="2123" y="22216"/>
                    <a:pt x="2218" y="22280"/>
                    <a:pt x="2344" y="22311"/>
                  </a:cubicBezTo>
                  <a:cubicBezTo>
                    <a:pt x="4118" y="22343"/>
                    <a:pt x="5828" y="22375"/>
                    <a:pt x="7475" y="22375"/>
                  </a:cubicBezTo>
                  <a:cubicBezTo>
                    <a:pt x="10103" y="22375"/>
                    <a:pt x="12605" y="22311"/>
                    <a:pt x="15012" y="22153"/>
                  </a:cubicBezTo>
                  <a:lnTo>
                    <a:pt x="15107" y="22153"/>
                  </a:lnTo>
                  <a:cubicBezTo>
                    <a:pt x="15170" y="22121"/>
                    <a:pt x="15202" y="22058"/>
                    <a:pt x="15202" y="21995"/>
                  </a:cubicBezTo>
                  <a:cubicBezTo>
                    <a:pt x="15202" y="21931"/>
                    <a:pt x="15202" y="21900"/>
                    <a:pt x="15202" y="21868"/>
                  </a:cubicBezTo>
                  <a:cubicBezTo>
                    <a:pt x="15297" y="21836"/>
                    <a:pt x="15329" y="21741"/>
                    <a:pt x="15329" y="21646"/>
                  </a:cubicBezTo>
                  <a:cubicBezTo>
                    <a:pt x="15360" y="20791"/>
                    <a:pt x="15360" y="19936"/>
                    <a:pt x="15360" y="19049"/>
                  </a:cubicBezTo>
                  <a:cubicBezTo>
                    <a:pt x="15424" y="14204"/>
                    <a:pt x="15487" y="9169"/>
                    <a:pt x="15170" y="4260"/>
                  </a:cubicBezTo>
                  <a:cubicBezTo>
                    <a:pt x="15202" y="4197"/>
                    <a:pt x="15202" y="4133"/>
                    <a:pt x="15170" y="4070"/>
                  </a:cubicBezTo>
                  <a:cubicBezTo>
                    <a:pt x="15012" y="3722"/>
                    <a:pt x="14790" y="3405"/>
                    <a:pt x="14600" y="3088"/>
                  </a:cubicBezTo>
                  <a:lnTo>
                    <a:pt x="14474" y="2867"/>
                  </a:lnTo>
                  <a:cubicBezTo>
                    <a:pt x="14442" y="2803"/>
                    <a:pt x="14379" y="2740"/>
                    <a:pt x="14347" y="2645"/>
                  </a:cubicBezTo>
                  <a:cubicBezTo>
                    <a:pt x="14189" y="2423"/>
                    <a:pt x="14062" y="2170"/>
                    <a:pt x="13872" y="1948"/>
                  </a:cubicBezTo>
                  <a:lnTo>
                    <a:pt x="13872" y="1917"/>
                  </a:lnTo>
                  <a:cubicBezTo>
                    <a:pt x="13872" y="1853"/>
                    <a:pt x="13840" y="1790"/>
                    <a:pt x="13777" y="1727"/>
                  </a:cubicBezTo>
                  <a:cubicBezTo>
                    <a:pt x="13755" y="1704"/>
                    <a:pt x="13716" y="1682"/>
                    <a:pt x="13673" y="1682"/>
                  </a:cubicBezTo>
                  <a:cubicBezTo>
                    <a:pt x="13656" y="1682"/>
                    <a:pt x="13637" y="1686"/>
                    <a:pt x="13619" y="1695"/>
                  </a:cubicBezTo>
                  <a:cubicBezTo>
                    <a:pt x="13714" y="1125"/>
                    <a:pt x="13365" y="491"/>
                    <a:pt x="12827" y="238"/>
                  </a:cubicBezTo>
                  <a:cubicBezTo>
                    <a:pt x="12645" y="154"/>
                    <a:pt x="12450" y="113"/>
                    <a:pt x="12254" y="113"/>
                  </a:cubicBezTo>
                  <a:cubicBezTo>
                    <a:pt x="12007" y="113"/>
                    <a:pt x="11758" y="178"/>
                    <a:pt x="11528" y="301"/>
                  </a:cubicBezTo>
                  <a:cubicBezTo>
                    <a:pt x="11497" y="270"/>
                    <a:pt x="11497" y="270"/>
                    <a:pt x="11465" y="270"/>
                  </a:cubicBezTo>
                  <a:cubicBezTo>
                    <a:pt x="11218" y="131"/>
                    <a:pt x="10942" y="60"/>
                    <a:pt x="10661" y="60"/>
                  </a:cubicBezTo>
                  <a:cubicBezTo>
                    <a:pt x="10364" y="60"/>
                    <a:pt x="10063" y="139"/>
                    <a:pt x="9787" y="301"/>
                  </a:cubicBezTo>
                  <a:cubicBezTo>
                    <a:pt x="9461" y="115"/>
                    <a:pt x="9097" y="20"/>
                    <a:pt x="8740" y="20"/>
                  </a:cubicBezTo>
                  <a:cubicBezTo>
                    <a:pt x="8368" y="20"/>
                    <a:pt x="8003" y="123"/>
                    <a:pt x="7696" y="333"/>
                  </a:cubicBezTo>
                  <a:cubicBezTo>
                    <a:pt x="7364" y="111"/>
                    <a:pt x="6984" y="1"/>
                    <a:pt x="6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4751198" y="1903381"/>
              <a:ext cx="209798" cy="139028"/>
            </a:xfrm>
            <a:custGeom>
              <a:avLst/>
              <a:gdLst/>
              <a:ahLst/>
              <a:cxnLst/>
              <a:rect l="l" t="t" r="r" b="b"/>
              <a:pathLst>
                <a:path w="8647" h="5670" extrusionOk="0">
                  <a:moveTo>
                    <a:pt x="7949" y="444"/>
                  </a:moveTo>
                  <a:cubicBezTo>
                    <a:pt x="8076" y="2090"/>
                    <a:pt x="8108" y="3674"/>
                    <a:pt x="8044" y="5257"/>
                  </a:cubicBezTo>
                  <a:cubicBezTo>
                    <a:pt x="5479" y="5131"/>
                    <a:pt x="2882" y="5099"/>
                    <a:pt x="444" y="5099"/>
                  </a:cubicBezTo>
                  <a:cubicBezTo>
                    <a:pt x="475" y="4244"/>
                    <a:pt x="475" y="3357"/>
                    <a:pt x="475" y="2471"/>
                  </a:cubicBezTo>
                  <a:cubicBezTo>
                    <a:pt x="475" y="1805"/>
                    <a:pt x="475" y="1140"/>
                    <a:pt x="475" y="475"/>
                  </a:cubicBezTo>
                  <a:cubicBezTo>
                    <a:pt x="1078" y="485"/>
                    <a:pt x="1684" y="488"/>
                    <a:pt x="2290" y="488"/>
                  </a:cubicBezTo>
                  <a:cubicBezTo>
                    <a:pt x="3753" y="488"/>
                    <a:pt x="5218" y="466"/>
                    <a:pt x="6651" y="444"/>
                  </a:cubicBezTo>
                  <a:close/>
                  <a:moveTo>
                    <a:pt x="6683" y="0"/>
                  </a:moveTo>
                  <a:cubicBezTo>
                    <a:pt x="4624" y="0"/>
                    <a:pt x="2502" y="32"/>
                    <a:pt x="412" y="95"/>
                  </a:cubicBezTo>
                  <a:cubicBezTo>
                    <a:pt x="380" y="64"/>
                    <a:pt x="285" y="32"/>
                    <a:pt x="222" y="32"/>
                  </a:cubicBezTo>
                  <a:cubicBezTo>
                    <a:pt x="95" y="64"/>
                    <a:pt x="32" y="159"/>
                    <a:pt x="32" y="254"/>
                  </a:cubicBezTo>
                  <a:cubicBezTo>
                    <a:pt x="0" y="1932"/>
                    <a:pt x="0" y="3547"/>
                    <a:pt x="95" y="5131"/>
                  </a:cubicBezTo>
                  <a:cubicBezTo>
                    <a:pt x="95" y="5194"/>
                    <a:pt x="95" y="5226"/>
                    <a:pt x="159" y="5257"/>
                  </a:cubicBezTo>
                  <a:lnTo>
                    <a:pt x="159" y="5289"/>
                  </a:lnTo>
                  <a:cubicBezTo>
                    <a:pt x="127" y="5352"/>
                    <a:pt x="222" y="5447"/>
                    <a:pt x="317" y="5447"/>
                  </a:cubicBezTo>
                  <a:cubicBezTo>
                    <a:pt x="2597" y="5574"/>
                    <a:pt x="5004" y="5669"/>
                    <a:pt x="7411" y="5669"/>
                  </a:cubicBezTo>
                  <a:cubicBezTo>
                    <a:pt x="7664" y="5637"/>
                    <a:pt x="7918" y="5637"/>
                    <a:pt x="8171" y="5637"/>
                  </a:cubicBezTo>
                  <a:lnTo>
                    <a:pt x="8298" y="5637"/>
                  </a:lnTo>
                  <a:cubicBezTo>
                    <a:pt x="8361" y="5606"/>
                    <a:pt x="8393" y="5574"/>
                    <a:pt x="8393" y="5542"/>
                  </a:cubicBezTo>
                  <a:cubicBezTo>
                    <a:pt x="8424" y="5479"/>
                    <a:pt x="8424" y="5447"/>
                    <a:pt x="8393" y="5416"/>
                  </a:cubicBezTo>
                  <a:cubicBezTo>
                    <a:pt x="8646" y="3642"/>
                    <a:pt x="8646" y="1900"/>
                    <a:pt x="8361" y="190"/>
                  </a:cubicBezTo>
                  <a:cubicBezTo>
                    <a:pt x="8361" y="127"/>
                    <a:pt x="8298" y="64"/>
                    <a:pt x="8234" y="32"/>
                  </a:cubicBezTo>
                  <a:cubicBezTo>
                    <a:pt x="8213" y="32"/>
                    <a:pt x="8178" y="18"/>
                    <a:pt x="8138" y="18"/>
                  </a:cubicBezTo>
                  <a:cubicBezTo>
                    <a:pt x="8118" y="18"/>
                    <a:pt x="8097" y="21"/>
                    <a:pt x="8076" y="32"/>
                  </a:cubicBezTo>
                  <a:cubicBezTo>
                    <a:pt x="8044" y="0"/>
                    <a:pt x="8013" y="0"/>
                    <a:pt x="79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3" name="Google Shape;1593;p45"/>
          <p:cNvGrpSpPr/>
          <p:nvPr/>
        </p:nvGrpSpPr>
        <p:grpSpPr>
          <a:xfrm>
            <a:off x="1166325" y="2343962"/>
            <a:ext cx="686160" cy="512077"/>
            <a:chOff x="1166325" y="2343962"/>
            <a:chExt cx="686160" cy="512077"/>
          </a:xfrm>
        </p:grpSpPr>
        <p:sp>
          <p:nvSpPr>
            <p:cNvPr id="1594" name="Google Shape;1594;p45"/>
            <p:cNvSpPr/>
            <p:nvPr/>
          </p:nvSpPr>
          <p:spPr>
            <a:xfrm>
              <a:off x="1166325" y="2343962"/>
              <a:ext cx="686160" cy="512077"/>
            </a:xfrm>
            <a:custGeom>
              <a:avLst/>
              <a:gdLst/>
              <a:ahLst/>
              <a:cxnLst/>
              <a:rect l="l" t="t" r="r" b="b"/>
              <a:pathLst>
                <a:path w="29675" h="22359" extrusionOk="0">
                  <a:moveTo>
                    <a:pt x="20775" y="1964"/>
                  </a:moveTo>
                  <a:lnTo>
                    <a:pt x="20775" y="1964"/>
                  </a:lnTo>
                  <a:cubicBezTo>
                    <a:pt x="21250" y="1996"/>
                    <a:pt x="21726" y="2059"/>
                    <a:pt x="22232" y="2122"/>
                  </a:cubicBezTo>
                  <a:cubicBezTo>
                    <a:pt x="23385" y="2239"/>
                    <a:pt x="24550" y="2369"/>
                    <a:pt x="25690" y="2369"/>
                  </a:cubicBezTo>
                  <a:cubicBezTo>
                    <a:pt x="26397" y="2369"/>
                    <a:pt x="27095" y="2319"/>
                    <a:pt x="27774" y="2186"/>
                  </a:cubicBezTo>
                  <a:cubicBezTo>
                    <a:pt x="27774" y="2249"/>
                    <a:pt x="27774" y="2281"/>
                    <a:pt x="27774" y="2344"/>
                  </a:cubicBezTo>
                  <a:cubicBezTo>
                    <a:pt x="27774" y="2471"/>
                    <a:pt x="27806" y="2566"/>
                    <a:pt x="27743" y="2692"/>
                  </a:cubicBezTo>
                  <a:cubicBezTo>
                    <a:pt x="27252" y="2832"/>
                    <a:pt x="26704" y="2876"/>
                    <a:pt x="26146" y="2876"/>
                  </a:cubicBezTo>
                  <a:cubicBezTo>
                    <a:pt x="25695" y="2876"/>
                    <a:pt x="25236" y="2847"/>
                    <a:pt x="24797" y="2819"/>
                  </a:cubicBezTo>
                  <a:cubicBezTo>
                    <a:pt x="24607" y="2819"/>
                    <a:pt x="24386" y="2787"/>
                    <a:pt x="24196" y="2787"/>
                  </a:cubicBezTo>
                  <a:cubicBezTo>
                    <a:pt x="23119" y="2724"/>
                    <a:pt x="22011" y="2661"/>
                    <a:pt x="20902" y="2534"/>
                  </a:cubicBezTo>
                  <a:lnTo>
                    <a:pt x="20870" y="2534"/>
                  </a:lnTo>
                  <a:cubicBezTo>
                    <a:pt x="20839" y="2534"/>
                    <a:pt x="20839" y="2566"/>
                    <a:pt x="20807" y="2566"/>
                  </a:cubicBezTo>
                  <a:lnTo>
                    <a:pt x="20744" y="2566"/>
                  </a:lnTo>
                  <a:cubicBezTo>
                    <a:pt x="20744" y="2534"/>
                    <a:pt x="20744" y="2502"/>
                    <a:pt x="20744" y="2502"/>
                  </a:cubicBezTo>
                  <a:cubicBezTo>
                    <a:pt x="20775" y="2344"/>
                    <a:pt x="20807" y="2154"/>
                    <a:pt x="20775" y="1964"/>
                  </a:cubicBezTo>
                  <a:close/>
                  <a:moveTo>
                    <a:pt x="20205" y="2091"/>
                  </a:moveTo>
                  <a:cubicBezTo>
                    <a:pt x="20205" y="2249"/>
                    <a:pt x="20237" y="2376"/>
                    <a:pt x="20237" y="2502"/>
                  </a:cubicBezTo>
                  <a:cubicBezTo>
                    <a:pt x="20237" y="2566"/>
                    <a:pt x="20269" y="2629"/>
                    <a:pt x="20269" y="2692"/>
                  </a:cubicBezTo>
                  <a:cubicBezTo>
                    <a:pt x="20269" y="2756"/>
                    <a:pt x="20300" y="2819"/>
                    <a:pt x="20332" y="2882"/>
                  </a:cubicBezTo>
                  <a:cubicBezTo>
                    <a:pt x="20047" y="2882"/>
                    <a:pt x="19762" y="2914"/>
                    <a:pt x="19477" y="2946"/>
                  </a:cubicBezTo>
                  <a:cubicBezTo>
                    <a:pt x="19509" y="2724"/>
                    <a:pt x="19509" y="2471"/>
                    <a:pt x="19540" y="2217"/>
                  </a:cubicBezTo>
                  <a:lnTo>
                    <a:pt x="19540" y="2091"/>
                  </a:lnTo>
                  <a:close/>
                  <a:moveTo>
                    <a:pt x="1426" y="6778"/>
                  </a:moveTo>
                  <a:cubicBezTo>
                    <a:pt x="1426" y="7031"/>
                    <a:pt x="1426" y="7316"/>
                    <a:pt x="1426" y="7569"/>
                  </a:cubicBezTo>
                  <a:cubicBezTo>
                    <a:pt x="1172" y="7569"/>
                    <a:pt x="919" y="7569"/>
                    <a:pt x="666" y="7633"/>
                  </a:cubicBezTo>
                  <a:lnTo>
                    <a:pt x="666" y="6904"/>
                  </a:lnTo>
                  <a:lnTo>
                    <a:pt x="1236" y="6904"/>
                  </a:lnTo>
                  <a:cubicBezTo>
                    <a:pt x="1331" y="6904"/>
                    <a:pt x="1394" y="6841"/>
                    <a:pt x="1426" y="6778"/>
                  </a:cubicBezTo>
                  <a:close/>
                  <a:moveTo>
                    <a:pt x="1426" y="7949"/>
                  </a:moveTo>
                  <a:cubicBezTo>
                    <a:pt x="1457" y="8899"/>
                    <a:pt x="1457" y="9849"/>
                    <a:pt x="1457" y="10800"/>
                  </a:cubicBezTo>
                  <a:lnTo>
                    <a:pt x="1426" y="10800"/>
                  </a:lnTo>
                  <a:cubicBezTo>
                    <a:pt x="1172" y="10831"/>
                    <a:pt x="919" y="10895"/>
                    <a:pt x="666" y="10926"/>
                  </a:cubicBezTo>
                  <a:lnTo>
                    <a:pt x="666" y="10514"/>
                  </a:lnTo>
                  <a:lnTo>
                    <a:pt x="666" y="10198"/>
                  </a:lnTo>
                  <a:cubicBezTo>
                    <a:pt x="887" y="10166"/>
                    <a:pt x="1077" y="10166"/>
                    <a:pt x="1299" y="10103"/>
                  </a:cubicBezTo>
                  <a:cubicBezTo>
                    <a:pt x="1362" y="10071"/>
                    <a:pt x="1426" y="9976"/>
                    <a:pt x="1426" y="9913"/>
                  </a:cubicBezTo>
                  <a:cubicBezTo>
                    <a:pt x="1394" y="9818"/>
                    <a:pt x="1331" y="9754"/>
                    <a:pt x="1236" y="9723"/>
                  </a:cubicBezTo>
                  <a:cubicBezTo>
                    <a:pt x="1046" y="9723"/>
                    <a:pt x="856" y="9754"/>
                    <a:pt x="666" y="9786"/>
                  </a:cubicBezTo>
                  <a:lnTo>
                    <a:pt x="666" y="9026"/>
                  </a:lnTo>
                  <a:lnTo>
                    <a:pt x="1141" y="9026"/>
                  </a:lnTo>
                  <a:cubicBezTo>
                    <a:pt x="1236" y="9026"/>
                    <a:pt x="1299" y="8963"/>
                    <a:pt x="1299" y="8868"/>
                  </a:cubicBezTo>
                  <a:cubicBezTo>
                    <a:pt x="1299" y="8773"/>
                    <a:pt x="1236" y="8678"/>
                    <a:pt x="1141" y="8678"/>
                  </a:cubicBezTo>
                  <a:lnTo>
                    <a:pt x="666" y="8678"/>
                  </a:lnTo>
                  <a:lnTo>
                    <a:pt x="666" y="8013"/>
                  </a:lnTo>
                  <a:cubicBezTo>
                    <a:pt x="887" y="7981"/>
                    <a:pt x="1141" y="7949"/>
                    <a:pt x="1426" y="7949"/>
                  </a:cubicBezTo>
                  <a:close/>
                  <a:moveTo>
                    <a:pt x="1457" y="11148"/>
                  </a:moveTo>
                  <a:lnTo>
                    <a:pt x="1457" y="11148"/>
                  </a:lnTo>
                  <a:cubicBezTo>
                    <a:pt x="1426" y="12636"/>
                    <a:pt x="1426" y="14188"/>
                    <a:pt x="1362" y="15803"/>
                  </a:cubicBezTo>
                  <a:cubicBezTo>
                    <a:pt x="1141" y="15803"/>
                    <a:pt x="919" y="15803"/>
                    <a:pt x="634" y="15835"/>
                  </a:cubicBezTo>
                  <a:cubicBezTo>
                    <a:pt x="666" y="15645"/>
                    <a:pt x="666" y="15487"/>
                    <a:pt x="666" y="15296"/>
                  </a:cubicBezTo>
                  <a:lnTo>
                    <a:pt x="666" y="14980"/>
                  </a:lnTo>
                  <a:lnTo>
                    <a:pt x="1141" y="14980"/>
                  </a:lnTo>
                  <a:cubicBezTo>
                    <a:pt x="1236" y="14980"/>
                    <a:pt x="1299" y="14916"/>
                    <a:pt x="1299" y="14821"/>
                  </a:cubicBezTo>
                  <a:cubicBezTo>
                    <a:pt x="1299" y="14726"/>
                    <a:pt x="1236" y="14663"/>
                    <a:pt x="1141" y="14663"/>
                  </a:cubicBezTo>
                  <a:lnTo>
                    <a:pt x="666" y="14663"/>
                  </a:lnTo>
                  <a:lnTo>
                    <a:pt x="666" y="14283"/>
                  </a:lnTo>
                  <a:lnTo>
                    <a:pt x="666" y="13935"/>
                  </a:lnTo>
                  <a:lnTo>
                    <a:pt x="697" y="13935"/>
                  </a:lnTo>
                  <a:cubicBezTo>
                    <a:pt x="761" y="13903"/>
                    <a:pt x="824" y="13903"/>
                    <a:pt x="887" y="13903"/>
                  </a:cubicBezTo>
                  <a:cubicBezTo>
                    <a:pt x="951" y="13871"/>
                    <a:pt x="1014" y="13808"/>
                    <a:pt x="1014" y="13713"/>
                  </a:cubicBezTo>
                  <a:cubicBezTo>
                    <a:pt x="988" y="13635"/>
                    <a:pt x="940" y="13578"/>
                    <a:pt x="871" y="13578"/>
                  </a:cubicBezTo>
                  <a:cubicBezTo>
                    <a:pt x="857" y="13578"/>
                    <a:pt x="841" y="13581"/>
                    <a:pt x="824" y="13586"/>
                  </a:cubicBezTo>
                  <a:lnTo>
                    <a:pt x="666" y="13586"/>
                  </a:lnTo>
                  <a:lnTo>
                    <a:pt x="666" y="13333"/>
                  </a:lnTo>
                  <a:lnTo>
                    <a:pt x="666" y="13143"/>
                  </a:lnTo>
                  <a:cubicBezTo>
                    <a:pt x="792" y="13111"/>
                    <a:pt x="951" y="13080"/>
                    <a:pt x="1077" y="13016"/>
                  </a:cubicBezTo>
                  <a:cubicBezTo>
                    <a:pt x="1172" y="12985"/>
                    <a:pt x="1236" y="12921"/>
                    <a:pt x="1204" y="12826"/>
                  </a:cubicBezTo>
                  <a:cubicBezTo>
                    <a:pt x="1172" y="12731"/>
                    <a:pt x="1077" y="12700"/>
                    <a:pt x="1014" y="12700"/>
                  </a:cubicBezTo>
                  <a:cubicBezTo>
                    <a:pt x="887" y="12731"/>
                    <a:pt x="792" y="12763"/>
                    <a:pt x="666" y="12795"/>
                  </a:cubicBezTo>
                  <a:lnTo>
                    <a:pt x="666" y="12351"/>
                  </a:lnTo>
                  <a:lnTo>
                    <a:pt x="666" y="12066"/>
                  </a:lnTo>
                  <a:cubicBezTo>
                    <a:pt x="792" y="12035"/>
                    <a:pt x="951" y="12035"/>
                    <a:pt x="1141" y="12035"/>
                  </a:cubicBezTo>
                  <a:cubicBezTo>
                    <a:pt x="1204" y="12035"/>
                    <a:pt x="1267" y="11971"/>
                    <a:pt x="1299" y="11908"/>
                  </a:cubicBezTo>
                  <a:cubicBezTo>
                    <a:pt x="1299" y="11845"/>
                    <a:pt x="1267" y="11750"/>
                    <a:pt x="1172" y="11718"/>
                  </a:cubicBezTo>
                  <a:cubicBezTo>
                    <a:pt x="1093" y="11686"/>
                    <a:pt x="1014" y="11670"/>
                    <a:pt x="931" y="11670"/>
                  </a:cubicBezTo>
                  <a:cubicBezTo>
                    <a:pt x="848" y="11670"/>
                    <a:pt x="761" y="11686"/>
                    <a:pt x="666" y="11718"/>
                  </a:cubicBezTo>
                  <a:lnTo>
                    <a:pt x="666" y="11306"/>
                  </a:lnTo>
                  <a:cubicBezTo>
                    <a:pt x="919" y="11243"/>
                    <a:pt x="1204" y="11211"/>
                    <a:pt x="1457" y="11148"/>
                  </a:cubicBezTo>
                  <a:close/>
                  <a:moveTo>
                    <a:pt x="1362" y="16152"/>
                  </a:moveTo>
                  <a:lnTo>
                    <a:pt x="1362" y="16373"/>
                  </a:lnTo>
                  <a:cubicBezTo>
                    <a:pt x="1362" y="16437"/>
                    <a:pt x="1394" y="16500"/>
                    <a:pt x="1426" y="16532"/>
                  </a:cubicBezTo>
                  <a:cubicBezTo>
                    <a:pt x="1426" y="16563"/>
                    <a:pt x="1426" y="16595"/>
                    <a:pt x="1426" y="16627"/>
                  </a:cubicBezTo>
                  <a:cubicBezTo>
                    <a:pt x="1426" y="16690"/>
                    <a:pt x="1457" y="16753"/>
                    <a:pt x="1489" y="16785"/>
                  </a:cubicBezTo>
                  <a:cubicBezTo>
                    <a:pt x="1204" y="16785"/>
                    <a:pt x="919" y="16785"/>
                    <a:pt x="634" y="16817"/>
                  </a:cubicBezTo>
                  <a:cubicBezTo>
                    <a:pt x="634" y="16690"/>
                    <a:pt x="666" y="16563"/>
                    <a:pt x="666" y="16437"/>
                  </a:cubicBezTo>
                  <a:lnTo>
                    <a:pt x="666" y="16152"/>
                  </a:lnTo>
                  <a:close/>
                  <a:moveTo>
                    <a:pt x="1901" y="4972"/>
                  </a:moveTo>
                  <a:cubicBezTo>
                    <a:pt x="6588" y="5162"/>
                    <a:pt x="11370" y="5194"/>
                    <a:pt x="15993" y="5194"/>
                  </a:cubicBezTo>
                  <a:cubicBezTo>
                    <a:pt x="17577" y="5194"/>
                    <a:pt x="19129" y="5226"/>
                    <a:pt x="20712" y="5226"/>
                  </a:cubicBezTo>
                  <a:cubicBezTo>
                    <a:pt x="20680" y="6081"/>
                    <a:pt x="20649" y="6936"/>
                    <a:pt x="20617" y="7823"/>
                  </a:cubicBezTo>
                  <a:cubicBezTo>
                    <a:pt x="20522" y="10768"/>
                    <a:pt x="20427" y="13808"/>
                    <a:pt x="20459" y="16817"/>
                  </a:cubicBezTo>
                  <a:cubicBezTo>
                    <a:pt x="15836" y="16492"/>
                    <a:pt x="11234" y="16384"/>
                    <a:pt x="6091" y="16384"/>
                  </a:cubicBezTo>
                  <a:cubicBezTo>
                    <a:pt x="4715" y="16384"/>
                    <a:pt x="3301" y="16392"/>
                    <a:pt x="1837" y="16405"/>
                  </a:cubicBezTo>
                  <a:cubicBezTo>
                    <a:pt x="1837" y="16405"/>
                    <a:pt x="1837" y="16405"/>
                    <a:pt x="1837" y="16373"/>
                  </a:cubicBezTo>
                  <a:cubicBezTo>
                    <a:pt x="2091" y="12763"/>
                    <a:pt x="2091" y="8899"/>
                    <a:pt x="1901" y="4972"/>
                  </a:cubicBezTo>
                  <a:close/>
                  <a:moveTo>
                    <a:pt x="634" y="3452"/>
                  </a:moveTo>
                  <a:cubicBezTo>
                    <a:pt x="6227" y="3965"/>
                    <a:pt x="11764" y="4214"/>
                    <a:pt x="17171" y="4214"/>
                  </a:cubicBezTo>
                  <a:cubicBezTo>
                    <a:pt x="18775" y="4214"/>
                    <a:pt x="20368" y="4193"/>
                    <a:pt x="21947" y="4149"/>
                  </a:cubicBezTo>
                  <a:lnTo>
                    <a:pt x="21947" y="4149"/>
                  </a:lnTo>
                  <a:cubicBezTo>
                    <a:pt x="21694" y="6651"/>
                    <a:pt x="21662" y="9216"/>
                    <a:pt x="21631" y="11686"/>
                  </a:cubicBezTo>
                  <a:cubicBezTo>
                    <a:pt x="21631" y="13745"/>
                    <a:pt x="21599" y="15898"/>
                    <a:pt x="21441" y="17988"/>
                  </a:cubicBezTo>
                  <a:lnTo>
                    <a:pt x="21377" y="17988"/>
                  </a:lnTo>
                  <a:cubicBezTo>
                    <a:pt x="20744" y="17925"/>
                    <a:pt x="20110" y="17893"/>
                    <a:pt x="19477" y="17862"/>
                  </a:cubicBezTo>
                  <a:lnTo>
                    <a:pt x="19319" y="17862"/>
                  </a:lnTo>
                  <a:cubicBezTo>
                    <a:pt x="14670" y="17616"/>
                    <a:pt x="9810" y="17389"/>
                    <a:pt x="4889" y="17389"/>
                  </a:cubicBezTo>
                  <a:cubicBezTo>
                    <a:pt x="3475" y="17389"/>
                    <a:pt x="2055" y="17408"/>
                    <a:pt x="634" y="17450"/>
                  </a:cubicBezTo>
                  <a:lnTo>
                    <a:pt x="634" y="17292"/>
                  </a:lnTo>
                  <a:lnTo>
                    <a:pt x="634" y="17133"/>
                  </a:lnTo>
                  <a:cubicBezTo>
                    <a:pt x="1077" y="17133"/>
                    <a:pt x="1535" y="17147"/>
                    <a:pt x="1997" y="17147"/>
                  </a:cubicBezTo>
                  <a:cubicBezTo>
                    <a:pt x="2228" y="17147"/>
                    <a:pt x="2460" y="17144"/>
                    <a:pt x="2692" y="17133"/>
                  </a:cubicBezTo>
                  <a:cubicBezTo>
                    <a:pt x="2787" y="17133"/>
                    <a:pt x="2882" y="17070"/>
                    <a:pt x="2882" y="16975"/>
                  </a:cubicBezTo>
                  <a:cubicBezTo>
                    <a:pt x="2882" y="16943"/>
                    <a:pt x="2851" y="16912"/>
                    <a:pt x="2851" y="16880"/>
                  </a:cubicBezTo>
                  <a:lnTo>
                    <a:pt x="2851" y="16880"/>
                  </a:lnTo>
                  <a:cubicBezTo>
                    <a:pt x="4213" y="16912"/>
                    <a:pt x="5606" y="16943"/>
                    <a:pt x="6968" y="16975"/>
                  </a:cubicBezTo>
                  <a:cubicBezTo>
                    <a:pt x="11370" y="17102"/>
                    <a:pt x="15867" y="17228"/>
                    <a:pt x="20300" y="17228"/>
                  </a:cubicBezTo>
                  <a:lnTo>
                    <a:pt x="20490" y="17228"/>
                  </a:lnTo>
                  <a:cubicBezTo>
                    <a:pt x="20585" y="17228"/>
                    <a:pt x="20680" y="17165"/>
                    <a:pt x="20680" y="17070"/>
                  </a:cubicBezTo>
                  <a:cubicBezTo>
                    <a:pt x="20807" y="17070"/>
                    <a:pt x="20870" y="16975"/>
                    <a:pt x="20870" y="16880"/>
                  </a:cubicBezTo>
                  <a:cubicBezTo>
                    <a:pt x="21060" y="13871"/>
                    <a:pt x="21092" y="10800"/>
                    <a:pt x="21155" y="7823"/>
                  </a:cubicBezTo>
                  <a:cubicBezTo>
                    <a:pt x="21155" y="6936"/>
                    <a:pt x="21155" y="6018"/>
                    <a:pt x="21187" y="5099"/>
                  </a:cubicBezTo>
                  <a:cubicBezTo>
                    <a:pt x="21219" y="5036"/>
                    <a:pt x="21219" y="4941"/>
                    <a:pt x="21187" y="4877"/>
                  </a:cubicBezTo>
                  <a:cubicBezTo>
                    <a:pt x="21155" y="4782"/>
                    <a:pt x="21092" y="4751"/>
                    <a:pt x="20997" y="4751"/>
                  </a:cubicBezTo>
                  <a:cubicBezTo>
                    <a:pt x="19319" y="4719"/>
                    <a:pt x="17640" y="4687"/>
                    <a:pt x="15962" y="4624"/>
                  </a:cubicBezTo>
                  <a:cubicBezTo>
                    <a:pt x="12670" y="4557"/>
                    <a:pt x="9283" y="4490"/>
                    <a:pt x="5902" y="4490"/>
                  </a:cubicBezTo>
                  <a:cubicBezTo>
                    <a:pt x="4502" y="4490"/>
                    <a:pt x="3102" y="4501"/>
                    <a:pt x="1711" y="4529"/>
                  </a:cubicBezTo>
                  <a:cubicBezTo>
                    <a:pt x="1647" y="4529"/>
                    <a:pt x="1616" y="4561"/>
                    <a:pt x="1584" y="4592"/>
                  </a:cubicBezTo>
                  <a:cubicBezTo>
                    <a:pt x="1521" y="4592"/>
                    <a:pt x="1457" y="4624"/>
                    <a:pt x="1426" y="4656"/>
                  </a:cubicBezTo>
                  <a:cubicBezTo>
                    <a:pt x="1362" y="4719"/>
                    <a:pt x="1362" y="4782"/>
                    <a:pt x="1362" y="4846"/>
                  </a:cubicBezTo>
                  <a:cubicBezTo>
                    <a:pt x="1362" y="5416"/>
                    <a:pt x="1394" y="6018"/>
                    <a:pt x="1394" y="6619"/>
                  </a:cubicBezTo>
                  <a:cubicBezTo>
                    <a:pt x="1362" y="6556"/>
                    <a:pt x="1299" y="6524"/>
                    <a:pt x="1236" y="6524"/>
                  </a:cubicBezTo>
                  <a:cubicBezTo>
                    <a:pt x="1046" y="6493"/>
                    <a:pt x="856" y="6493"/>
                    <a:pt x="666" y="6493"/>
                  </a:cubicBezTo>
                  <a:lnTo>
                    <a:pt x="666" y="5511"/>
                  </a:lnTo>
                  <a:lnTo>
                    <a:pt x="1046" y="5511"/>
                  </a:lnTo>
                  <a:cubicBezTo>
                    <a:pt x="1141" y="5511"/>
                    <a:pt x="1204" y="5416"/>
                    <a:pt x="1204" y="5352"/>
                  </a:cubicBezTo>
                  <a:cubicBezTo>
                    <a:pt x="1204" y="5257"/>
                    <a:pt x="1141" y="5194"/>
                    <a:pt x="1046" y="5162"/>
                  </a:cubicBezTo>
                  <a:lnTo>
                    <a:pt x="666" y="5162"/>
                  </a:lnTo>
                  <a:lnTo>
                    <a:pt x="666" y="4149"/>
                  </a:lnTo>
                  <a:cubicBezTo>
                    <a:pt x="759" y="4155"/>
                    <a:pt x="852" y="4157"/>
                    <a:pt x="945" y="4157"/>
                  </a:cubicBezTo>
                  <a:cubicBezTo>
                    <a:pt x="1358" y="4157"/>
                    <a:pt x="1772" y="4106"/>
                    <a:pt x="2186" y="4054"/>
                  </a:cubicBezTo>
                  <a:lnTo>
                    <a:pt x="2502" y="4022"/>
                  </a:lnTo>
                  <a:cubicBezTo>
                    <a:pt x="2629" y="4022"/>
                    <a:pt x="2724" y="3896"/>
                    <a:pt x="2692" y="3801"/>
                  </a:cubicBezTo>
                  <a:cubicBezTo>
                    <a:pt x="2692" y="3718"/>
                    <a:pt x="2621" y="3636"/>
                    <a:pt x="2540" y="3636"/>
                  </a:cubicBezTo>
                  <a:cubicBezTo>
                    <a:pt x="2528" y="3636"/>
                    <a:pt x="2515" y="3638"/>
                    <a:pt x="2502" y="3642"/>
                  </a:cubicBezTo>
                  <a:lnTo>
                    <a:pt x="2154" y="3642"/>
                  </a:lnTo>
                  <a:cubicBezTo>
                    <a:pt x="1647" y="3674"/>
                    <a:pt x="1141" y="3706"/>
                    <a:pt x="634" y="3801"/>
                  </a:cubicBezTo>
                  <a:lnTo>
                    <a:pt x="634" y="3452"/>
                  </a:lnTo>
                  <a:close/>
                  <a:moveTo>
                    <a:pt x="11465" y="18178"/>
                  </a:moveTo>
                  <a:cubicBezTo>
                    <a:pt x="12446" y="18210"/>
                    <a:pt x="13397" y="18242"/>
                    <a:pt x="14315" y="18273"/>
                  </a:cubicBezTo>
                  <a:cubicBezTo>
                    <a:pt x="14157" y="18938"/>
                    <a:pt x="14125" y="19603"/>
                    <a:pt x="14157" y="20269"/>
                  </a:cubicBezTo>
                  <a:cubicBezTo>
                    <a:pt x="12953" y="20237"/>
                    <a:pt x="11591" y="20205"/>
                    <a:pt x="10166" y="20205"/>
                  </a:cubicBezTo>
                  <a:lnTo>
                    <a:pt x="9280" y="20205"/>
                  </a:lnTo>
                  <a:cubicBezTo>
                    <a:pt x="9280" y="20110"/>
                    <a:pt x="9280" y="20015"/>
                    <a:pt x="9280" y="19920"/>
                  </a:cubicBezTo>
                  <a:lnTo>
                    <a:pt x="9248" y="19857"/>
                  </a:lnTo>
                  <a:lnTo>
                    <a:pt x="10831" y="19857"/>
                  </a:lnTo>
                  <a:cubicBezTo>
                    <a:pt x="10895" y="19857"/>
                    <a:pt x="10958" y="19793"/>
                    <a:pt x="10958" y="19698"/>
                  </a:cubicBezTo>
                  <a:cubicBezTo>
                    <a:pt x="10958" y="19635"/>
                    <a:pt x="10895" y="19572"/>
                    <a:pt x="10831" y="19572"/>
                  </a:cubicBezTo>
                  <a:cubicBezTo>
                    <a:pt x="10705" y="19561"/>
                    <a:pt x="10575" y="19558"/>
                    <a:pt x="10443" y="19558"/>
                  </a:cubicBezTo>
                  <a:cubicBezTo>
                    <a:pt x="10180" y="19558"/>
                    <a:pt x="9913" y="19572"/>
                    <a:pt x="9660" y="19572"/>
                  </a:cubicBezTo>
                  <a:lnTo>
                    <a:pt x="9248" y="19572"/>
                  </a:lnTo>
                  <a:lnTo>
                    <a:pt x="9248" y="19192"/>
                  </a:lnTo>
                  <a:cubicBezTo>
                    <a:pt x="9438" y="19160"/>
                    <a:pt x="9628" y="19160"/>
                    <a:pt x="9818" y="19160"/>
                  </a:cubicBezTo>
                  <a:cubicBezTo>
                    <a:pt x="10325" y="19128"/>
                    <a:pt x="10831" y="19128"/>
                    <a:pt x="11306" y="19065"/>
                  </a:cubicBezTo>
                  <a:cubicBezTo>
                    <a:pt x="11401" y="19065"/>
                    <a:pt x="11465" y="18970"/>
                    <a:pt x="11465" y="18907"/>
                  </a:cubicBezTo>
                  <a:cubicBezTo>
                    <a:pt x="11465" y="18812"/>
                    <a:pt x="11401" y="18748"/>
                    <a:pt x="11306" y="18748"/>
                  </a:cubicBezTo>
                  <a:lnTo>
                    <a:pt x="11243" y="18748"/>
                  </a:lnTo>
                  <a:cubicBezTo>
                    <a:pt x="10768" y="18748"/>
                    <a:pt x="10293" y="18780"/>
                    <a:pt x="9818" y="18812"/>
                  </a:cubicBezTo>
                  <a:cubicBezTo>
                    <a:pt x="9628" y="18843"/>
                    <a:pt x="9438" y="18843"/>
                    <a:pt x="9248" y="18843"/>
                  </a:cubicBezTo>
                  <a:cubicBezTo>
                    <a:pt x="9248" y="18843"/>
                    <a:pt x="9248" y="18875"/>
                    <a:pt x="9248" y="18875"/>
                  </a:cubicBezTo>
                  <a:cubicBezTo>
                    <a:pt x="9248" y="18717"/>
                    <a:pt x="9216" y="18558"/>
                    <a:pt x="9216" y="18400"/>
                  </a:cubicBezTo>
                  <a:lnTo>
                    <a:pt x="9216" y="18400"/>
                  </a:lnTo>
                  <a:cubicBezTo>
                    <a:pt x="9517" y="18416"/>
                    <a:pt x="9842" y="18424"/>
                    <a:pt x="10190" y="18424"/>
                  </a:cubicBezTo>
                  <a:cubicBezTo>
                    <a:pt x="10538" y="18424"/>
                    <a:pt x="10911" y="18416"/>
                    <a:pt x="11306" y="18400"/>
                  </a:cubicBezTo>
                  <a:cubicBezTo>
                    <a:pt x="11401" y="18400"/>
                    <a:pt x="11465" y="18337"/>
                    <a:pt x="11465" y="18242"/>
                  </a:cubicBezTo>
                  <a:cubicBezTo>
                    <a:pt x="11465" y="18210"/>
                    <a:pt x="11465" y="18210"/>
                    <a:pt x="11465" y="18178"/>
                  </a:cubicBezTo>
                  <a:close/>
                  <a:moveTo>
                    <a:pt x="7316" y="20680"/>
                  </a:moveTo>
                  <a:cubicBezTo>
                    <a:pt x="8896" y="20856"/>
                    <a:pt x="10631" y="20947"/>
                    <a:pt x="12508" y="20947"/>
                  </a:cubicBezTo>
                  <a:cubicBezTo>
                    <a:pt x="13680" y="20947"/>
                    <a:pt x="14906" y="20912"/>
                    <a:pt x="16183" y="20839"/>
                  </a:cubicBezTo>
                  <a:lnTo>
                    <a:pt x="16183" y="20839"/>
                  </a:lnTo>
                  <a:cubicBezTo>
                    <a:pt x="16152" y="21060"/>
                    <a:pt x="16215" y="21314"/>
                    <a:pt x="16247" y="21535"/>
                  </a:cubicBezTo>
                  <a:lnTo>
                    <a:pt x="16247" y="21567"/>
                  </a:lnTo>
                  <a:cubicBezTo>
                    <a:pt x="15757" y="21573"/>
                    <a:pt x="15266" y="21576"/>
                    <a:pt x="14774" y="21576"/>
                  </a:cubicBezTo>
                  <a:cubicBezTo>
                    <a:pt x="12692" y="21576"/>
                    <a:pt x="10601" y="21529"/>
                    <a:pt x="8551" y="21504"/>
                  </a:cubicBezTo>
                  <a:lnTo>
                    <a:pt x="7316" y="21472"/>
                  </a:lnTo>
                  <a:cubicBezTo>
                    <a:pt x="7316" y="21472"/>
                    <a:pt x="7316" y="21472"/>
                    <a:pt x="7316" y="21440"/>
                  </a:cubicBezTo>
                  <a:cubicBezTo>
                    <a:pt x="7284" y="21377"/>
                    <a:pt x="7253" y="21314"/>
                    <a:pt x="7253" y="21250"/>
                  </a:cubicBezTo>
                  <a:lnTo>
                    <a:pt x="7316" y="21250"/>
                  </a:lnTo>
                  <a:cubicBezTo>
                    <a:pt x="8013" y="21250"/>
                    <a:pt x="8615" y="21282"/>
                    <a:pt x="9216" y="21377"/>
                  </a:cubicBezTo>
                  <a:lnTo>
                    <a:pt x="9248" y="21377"/>
                  </a:lnTo>
                  <a:cubicBezTo>
                    <a:pt x="9311" y="21377"/>
                    <a:pt x="9375" y="21345"/>
                    <a:pt x="9406" y="21314"/>
                  </a:cubicBezTo>
                  <a:cubicBezTo>
                    <a:pt x="9470" y="21250"/>
                    <a:pt x="9470" y="21155"/>
                    <a:pt x="9470" y="21092"/>
                  </a:cubicBezTo>
                  <a:cubicBezTo>
                    <a:pt x="9438" y="21029"/>
                    <a:pt x="9375" y="20965"/>
                    <a:pt x="9311" y="20965"/>
                  </a:cubicBezTo>
                  <a:cubicBezTo>
                    <a:pt x="8800" y="20904"/>
                    <a:pt x="8355" y="20869"/>
                    <a:pt x="7941" y="20869"/>
                  </a:cubicBezTo>
                  <a:cubicBezTo>
                    <a:pt x="7715" y="20869"/>
                    <a:pt x="7498" y="20879"/>
                    <a:pt x="7284" y="20902"/>
                  </a:cubicBezTo>
                  <a:lnTo>
                    <a:pt x="7253" y="20902"/>
                  </a:lnTo>
                  <a:cubicBezTo>
                    <a:pt x="7253" y="20839"/>
                    <a:pt x="7284" y="20807"/>
                    <a:pt x="7316" y="20744"/>
                  </a:cubicBezTo>
                  <a:cubicBezTo>
                    <a:pt x="7316" y="20712"/>
                    <a:pt x="7316" y="20712"/>
                    <a:pt x="7316" y="20680"/>
                  </a:cubicBezTo>
                  <a:close/>
                  <a:moveTo>
                    <a:pt x="19572" y="444"/>
                  </a:moveTo>
                  <a:cubicBezTo>
                    <a:pt x="21514" y="697"/>
                    <a:pt x="23569" y="824"/>
                    <a:pt x="25652" y="824"/>
                  </a:cubicBezTo>
                  <a:cubicBezTo>
                    <a:pt x="26694" y="824"/>
                    <a:pt x="27743" y="792"/>
                    <a:pt x="28788" y="729"/>
                  </a:cubicBezTo>
                  <a:lnTo>
                    <a:pt x="28788" y="729"/>
                  </a:lnTo>
                  <a:cubicBezTo>
                    <a:pt x="28661" y="6904"/>
                    <a:pt x="28598" y="14188"/>
                    <a:pt x="28946" y="21535"/>
                  </a:cubicBezTo>
                  <a:cubicBezTo>
                    <a:pt x="25589" y="21630"/>
                    <a:pt x="22581" y="21694"/>
                    <a:pt x="19509" y="21694"/>
                  </a:cubicBezTo>
                  <a:cubicBezTo>
                    <a:pt x="19540" y="21472"/>
                    <a:pt x="19540" y="21282"/>
                    <a:pt x="19572" y="21060"/>
                  </a:cubicBezTo>
                  <a:cubicBezTo>
                    <a:pt x="20522" y="21155"/>
                    <a:pt x="21504" y="21219"/>
                    <a:pt x="22454" y="21282"/>
                  </a:cubicBezTo>
                  <a:lnTo>
                    <a:pt x="22644" y="21282"/>
                  </a:lnTo>
                  <a:cubicBezTo>
                    <a:pt x="22739" y="21282"/>
                    <a:pt x="22834" y="21219"/>
                    <a:pt x="22866" y="21092"/>
                  </a:cubicBezTo>
                  <a:cubicBezTo>
                    <a:pt x="22866" y="20997"/>
                    <a:pt x="22802" y="20870"/>
                    <a:pt x="22644" y="20870"/>
                  </a:cubicBezTo>
                  <a:lnTo>
                    <a:pt x="22454" y="20870"/>
                  </a:lnTo>
                  <a:cubicBezTo>
                    <a:pt x="21536" y="20775"/>
                    <a:pt x="20554" y="20712"/>
                    <a:pt x="19604" y="20680"/>
                  </a:cubicBezTo>
                  <a:cubicBezTo>
                    <a:pt x="19604" y="20427"/>
                    <a:pt x="19635" y="20174"/>
                    <a:pt x="19635" y="19952"/>
                  </a:cubicBezTo>
                  <a:lnTo>
                    <a:pt x="19794" y="19952"/>
                  </a:lnTo>
                  <a:cubicBezTo>
                    <a:pt x="19857" y="19952"/>
                    <a:pt x="19889" y="19952"/>
                    <a:pt x="19920" y="19983"/>
                  </a:cubicBezTo>
                  <a:cubicBezTo>
                    <a:pt x="20255" y="20010"/>
                    <a:pt x="20590" y="20020"/>
                    <a:pt x="20924" y="20020"/>
                  </a:cubicBezTo>
                  <a:cubicBezTo>
                    <a:pt x="21381" y="20020"/>
                    <a:pt x="21838" y="20002"/>
                    <a:pt x="22296" y="19983"/>
                  </a:cubicBezTo>
                  <a:lnTo>
                    <a:pt x="22549" y="19983"/>
                  </a:lnTo>
                  <a:cubicBezTo>
                    <a:pt x="22644" y="19983"/>
                    <a:pt x="22739" y="19888"/>
                    <a:pt x="22739" y="19793"/>
                  </a:cubicBezTo>
                  <a:cubicBezTo>
                    <a:pt x="22739" y="19698"/>
                    <a:pt x="22644" y="19635"/>
                    <a:pt x="22549" y="19635"/>
                  </a:cubicBezTo>
                  <a:cubicBezTo>
                    <a:pt x="22422" y="19625"/>
                    <a:pt x="22296" y="19621"/>
                    <a:pt x="22170" y="19621"/>
                  </a:cubicBezTo>
                  <a:cubicBezTo>
                    <a:pt x="21919" y="19621"/>
                    <a:pt x="21673" y="19635"/>
                    <a:pt x="21441" y="19635"/>
                  </a:cubicBezTo>
                  <a:lnTo>
                    <a:pt x="20395" y="19635"/>
                  </a:lnTo>
                  <a:cubicBezTo>
                    <a:pt x="20205" y="19635"/>
                    <a:pt x="20047" y="19603"/>
                    <a:pt x="19889" y="19603"/>
                  </a:cubicBezTo>
                  <a:lnTo>
                    <a:pt x="19635" y="19603"/>
                  </a:lnTo>
                  <a:cubicBezTo>
                    <a:pt x="19635" y="19413"/>
                    <a:pt x="19635" y="19192"/>
                    <a:pt x="19635" y="19002"/>
                  </a:cubicBezTo>
                  <a:cubicBezTo>
                    <a:pt x="20965" y="18938"/>
                    <a:pt x="22422" y="18938"/>
                    <a:pt x="24227" y="18907"/>
                  </a:cubicBezTo>
                  <a:cubicBezTo>
                    <a:pt x="24322" y="18907"/>
                    <a:pt x="24386" y="18843"/>
                    <a:pt x="24386" y="18717"/>
                  </a:cubicBezTo>
                  <a:cubicBezTo>
                    <a:pt x="24386" y="18622"/>
                    <a:pt x="24322" y="18558"/>
                    <a:pt x="24227" y="18527"/>
                  </a:cubicBezTo>
                  <a:cubicBezTo>
                    <a:pt x="23863" y="18519"/>
                    <a:pt x="23497" y="18515"/>
                    <a:pt x="23127" y="18515"/>
                  </a:cubicBezTo>
                  <a:cubicBezTo>
                    <a:pt x="22016" y="18515"/>
                    <a:pt x="20870" y="18550"/>
                    <a:pt x="19635" y="18622"/>
                  </a:cubicBezTo>
                  <a:cubicBezTo>
                    <a:pt x="19635" y="18558"/>
                    <a:pt x="19604" y="18527"/>
                    <a:pt x="19604" y="18463"/>
                  </a:cubicBezTo>
                  <a:lnTo>
                    <a:pt x="20079" y="18463"/>
                  </a:lnTo>
                  <a:cubicBezTo>
                    <a:pt x="20490" y="18495"/>
                    <a:pt x="20934" y="18495"/>
                    <a:pt x="21377" y="18527"/>
                  </a:cubicBezTo>
                  <a:cubicBezTo>
                    <a:pt x="21504" y="18527"/>
                    <a:pt x="21631" y="18432"/>
                    <a:pt x="21631" y="18305"/>
                  </a:cubicBezTo>
                  <a:lnTo>
                    <a:pt x="21662" y="18305"/>
                  </a:lnTo>
                  <a:cubicBezTo>
                    <a:pt x="21789" y="18305"/>
                    <a:pt x="21884" y="18242"/>
                    <a:pt x="21884" y="18115"/>
                  </a:cubicBezTo>
                  <a:cubicBezTo>
                    <a:pt x="21916" y="17957"/>
                    <a:pt x="21947" y="17767"/>
                    <a:pt x="21947" y="17608"/>
                  </a:cubicBezTo>
                  <a:cubicBezTo>
                    <a:pt x="22169" y="17640"/>
                    <a:pt x="22359" y="17640"/>
                    <a:pt x="22549" y="17640"/>
                  </a:cubicBezTo>
                  <a:cubicBezTo>
                    <a:pt x="22834" y="17640"/>
                    <a:pt x="23119" y="17608"/>
                    <a:pt x="23372" y="17545"/>
                  </a:cubicBezTo>
                  <a:cubicBezTo>
                    <a:pt x="23467" y="17545"/>
                    <a:pt x="23531" y="17450"/>
                    <a:pt x="23499" y="17355"/>
                  </a:cubicBezTo>
                  <a:cubicBezTo>
                    <a:pt x="23499" y="17277"/>
                    <a:pt x="23435" y="17220"/>
                    <a:pt x="23359" y="17220"/>
                  </a:cubicBezTo>
                  <a:cubicBezTo>
                    <a:pt x="23343" y="17220"/>
                    <a:pt x="23326" y="17223"/>
                    <a:pt x="23309" y="17228"/>
                  </a:cubicBezTo>
                  <a:cubicBezTo>
                    <a:pt x="22938" y="17275"/>
                    <a:pt x="22618" y="17304"/>
                    <a:pt x="22312" y="17304"/>
                  </a:cubicBezTo>
                  <a:cubicBezTo>
                    <a:pt x="22200" y="17304"/>
                    <a:pt x="22089" y="17300"/>
                    <a:pt x="21979" y="17292"/>
                  </a:cubicBezTo>
                  <a:cubicBezTo>
                    <a:pt x="22042" y="16943"/>
                    <a:pt x="22074" y="16563"/>
                    <a:pt x="22106" y="16183"/>
                  </a:cubicBezTo>
                  <a:cubicBezTo>
                    <a:pt x="22325" y="16196"/>
                    <a:pt x="22566" y="16209"/>
                    <a:pt x="22820" y="16209"/>
                  </a:cubicBezTo>
                  <a:cubicBezTo>
                    <a:pt x="23187" y="16209"/>
                    <a:pt x="23580" y="16182"/>
                    <a:pt x="23974" y="16088"/>
                  </a:cubicBezTo>
                  <a:cubicBezTo>
                    <a:pt x="24069" y="16088"/>
                    <a:pt x="24132" y="15993"/>
                    <a:pt x="24101" y="15898"/>
                  </a:cubicBezTo>
                  <a:cubicBezTo>
                    <a:pt x="24101" y="15816"/>
                    <a:pt x="24029" y="15734"/>
                    <a:pt x="23949" y="15734"/>
                  </a:cubicBezTo>
                  <a:cubicBezTo>
                    <a:pt x="23936" y="15734"/>
                    <a:pt x="23923" y="15736"/>
                    <a:pt x="23911" y="15740"/>
                  </a:cubicBezTo>
                  <a:lnTo>
                    <a:pt x="23657" y="15740"/>
                  </a:lnTo>
                  <a:cubicBezTo>
                    <a:pt x="23119" y="15772"/>
                    <a:pt x="22644" y="15803"/>
                    <a:pt x="22137" y="15803"/>
                  </a:cubicBezTo>
                  <a:cubicBezTo>
                    <a:pt x="22169" y="15423"/>
                    <a:pt x="22169" y="15043"/>
                    <a:pt x="22201" y="14600"/>
                  </a:cubicBezTo>
                  <a:lnTo>
                    <a:pt x="22486" y="14600"/>
                  </a:lnTo>
                  <a:cubicBezTo>
                    <a:pt x="23151" y="14631"/>
                    <a:pt x="23847" y="14631"/>
                    <a:pt x="24512" y="14631"/>
                  </a:cubicBezTo>
                  <a:cubicBezTo>
                    <a:pt x="24639" y="14631"/>
                    <a:pt x="24702" y="14536"/>
                    <a:pt x="24702" y="14410"/>
                  </a:cubicBezTo>
                  <a:cubicBezTo>
                    <a:pt x="24702" y="14315"/>
                    <a:pt x="24639" y="14220"/>
                    <a:pt x="24512" y="14220"/>
                  </a:cubicBezTo>
                  <a:cubicBezTo>
                    <a:pt x="24291" y="14209"/>
                    <a:pt x="24066" y="14206"/>
                    <a:pt x="23839" y="14206"/>
                  </a:cubicBezTo>
                  <a:cubicBezTo>
                    <a:pt x="23386" y="14206"/>
                    <a:pt x="22929" y="14220"/>
                    <a:pt x="22486" y="14220"/>
                  </a:cubicBezTo>
                  <a:lnTo>
                    <a:pt x="22232" y="14220"/>
                  </a:lnTo>
                  <a:cubicBezTo>
                    <a:pt x="22264" y="13808"/>
                    <a:pt x="22264" y="13396"/>
                    <a:pt x="22264" y="12985"/>
                  </a:cubicBezTo>
                  <a:cubicBezTo>
                    <a:pt x="22554" y="12888"/>
                    <a:pt x="22863" y="12847"/>
                    <a:pt x="23204" y="12847"/>
                  </a:cubicBezTo>
                  <a:cubicBezTo>
                    <a:pt x="23310" y="12847"/>
                    <a:pt x="23419" y="12851"/>
                    <a:pt x="23531" y="12858"/>
                  </a:cubicBezTo>
                  <a:cubicBezTo>
                    <a:pt x="23626" y="12858"/>
                    <a:pt x="23689" y="12795"/>
                    <a:pt x="23721" y="12700"/>
                  </a:cubicBezTo>
                  <a:cubicBezTo>
                    <a:pt x="23721" y="12573"/>
                    <a:pt x="23657" y="12510"/>
                    <a:pt x="23531" y="12478"/>
                  </a:cubicBezTo>
                  <a:cubicBezTo>
                    <a:pt x="23441" y="12470"/>
                    <a:pt x="23349" y="12467"/>
                    <a:pt x="23256" y="12467"/>
                  </a:cubicBezTo>
                  <a:cubicBezTo>
                    <a:pt x="22954" y="12467"/>
                    <a:pt x="22634" y="12508"/>
                    <a:pt x="22296" y="12605"/>
                  </a:cubicBezTo>
                  <a:lnTo>
                    <a:pt x="22296" y="12066"/>
                  </a:lnTo>
                  <a:lnTo>
                    <a:pt x="22296" y="11845"/>
                  </a:lnTo>
                  <a:cubicBezTo>
                    <a:pt x="22610" y="11867"/>
                    <a:pt x="22904" y="11878"/>
                    <a:pt x="23181" y="11878"/>
                  </a:cubicBezTo>
                  <a:cubicBezTo>
                    <a:pt x="23686" y="11878"/>
                    <a:pt x="24135" y="11843"/>
                    <a:pt x="24544" y="11781"/>
                  </a:cubicBezTo>
                  <a:cubicBezTo>
                    <a:pt x="24639" y="11750"/>
                    <a:pt x="24702" y="11655"/>
                    <a:pt x="24702" y="11560"/>
                  </a:cubicBezTo>
                  <a:cubicBezTo>
                    <a:pt x="24671" y="11465"/>
                    <a:pt x="24607" y="11401"/>
                    <a:pt x="24512" y="11401"/>
                  </a:cubicBezTo>
                  <a:cubicBezTo>
                    <a:pt x="23752" y="11465"/>
                    <a:pt x="23056" y="11528"/>
                    <a:pt x="22296" y="11528"/>
                  </a:cubicBezTo>
                  <a:cubicBezTo>
                    <a:pt x="22327" y="11116"/>
                    <a:pt x="22327" y="10705"/>
                    <a:pt x="22327" y="10293"/>
                  </a:cubicBezTo>
                  <a:cubicBezTo>
                    <a:pt x="22663" y="10315"/>
                    <a:pt x="22999" y="10338"/>
                    <a:pt x="23324" y="10338"/>
                  </a:cubicBezTo>
                  <a:cubicBezTo>
                    <a:pt x="23458" y="10338"/>
                    <a:pt x="23591" y="10334"/>
                    <a:pt x="23721" y="10324"/>
                  </a:cubicBezTo>
                  <a:cubicBezTo>
                    <a:pt x="23847" y="10324"/>
                    <a:pt x="23911" y="10229"/>
                    <a:pt x="23911" y="10134"/>
                  </a:cubicBezTo>
                  <a:cubicBezTo>
                    <a:pt x="23911" y="10008"/>
                    <a:pt x="23847" y="9944"/>
                    <a:pt x="23721" y="9944"/>
                  </a:cubicBezTo>
                  <a:cubicBezTo>
                    <a:pt x="23499" y="9929"/>
                    <a:pt x="23269" y="9921"/>
                    <a:pt x="23036" y="9921"/>
                  </a:cubicBezTo>
                  <a:cubicBezTo>
                    <a:pt x="22802" y="9921"/>
                    <a:pt x="22565" y="9929"/>
                    <a:pt x="22327" y="9944"/>
                  </a:cubicBezTo>
                  <a:cubicBezTo>
                    <a:pt x="22327" y="9659"/>
                    <a:pt x="22359" y="9374"/>
                    <a:pt x="22359" y="9089"/>
                  </a:cubicBezTo>
                  <a:cubicBezTo>
                    <a:pt x="22391" y="9121"/>
                    <a:pt x="22422" y="9121"/>
                    <a:pt x="22454" y="9121"/>
                  </a:cubicBezTo>
                  <a:lnTo>
                    <a:pt x="22961" y="9121"/>
                  </a:lnTo>
                  <a:cubicBezTo>
                    <a:pt x="23246" y="9121"/>
                    <a:pt x="23531" y="9153"/>
                    <a:pt x="23816" y="9153"/>
                  </a:cubicBezTo>
                  <a:cubicBezTo>
                    <a:pt x="24101" y="9153"/>
                    <a:pt x="24354" y="9121"/>
                    <a:pt x="24607" y="9121"/>
                  </a:cubicBezTo>
                  <a:cubicBezTo>
                    <a:pt x="24702" y="9121"/>
                    <a:pt x="24766" y="9058"/>
                    <a:pt x="24766" y="8963"/>
                  </a:cubicBezTo>
                  <a:cubicBezTo>
                    <a:pt x="24766" y="8868"/>
                    <a:pt x="24702" y="8773"/>
                    <a:pt x="24607" y="8773"/>
                  </a:cubicBezTo>
                  <a:cubicBezTo>
                    <a:pt x="24428" y="8762"/>
                    <a:pt x="24245" y="8759"/>
                    <a:pt x="24061" y="8759"/>
                  </a:cubicBezTo>
                  <a:cubicBezTo>
                    <a:pt x="23693" y="8759"/>
                    <a:pt x="23320" y="8773"/>
                    <a:pt x="22961" y="8773"/>
                  </a:cubicBezTo>
                  <a:lnTo>
                    <a:pt x="22454" y="8773"/>
                  </a:lnTo>
                  <a:cubicBezTo>
                    <a:pt x="22422" y="8773"/>
                    <a:pt x="22391" y="8804"/>
                    <a:pt x="22359" y="8804"/>
                  </a:cubicBezTo>
                  <a:lnTo>
                    <a:pt x="22359" y="8139"/>
                  </a:lnTo>
                  <a:lnTo>
                    <a:pt x="22454" y="8139"/>
                  </a:lnTo>
                  <a:cubicBezTo>
                    <a:pt x="22961" y="8076"/>
                    <a:pt x="23467" y="8044"/>
                    <a:pt x="23974" y="7949"/>
                  </a:cubicBezTo>
                  <a:cubicBezTo>
                    <a:pt x="24069" y="7949"/>
                    <a:pt x="24132" y="7854"/>
                    <a:pt x="24101" y="7759"/>
                  </a:cubicBezTo>
                  <a:cubicBezTo>
                    <a:pt x="24101" y="7664"/>
                    <a:pt x="24006" y="7601"/>
                    <a:pt x="23911" y="7601"/>
                  </a:cubicBezTo>
                  <a:cubicBezTo>
                    <a:pt x="23436" y="7633"/>
                    <a:pt x="22961" y="7696"/>
                    <a:pt x="22486" y="7759"/>
                  </a:cubicBezTo>
                  <a:lnTo>
                    <a:pt x="22391" y="7791"/>
                  </a:lnTo>
                  <a:cubicBezTo>
                    <a:pt x="22391" y="7601"/>
                    <a:pt x="22391" y="7411"/>
                    <a:pt x="22391" y="7221"/>
                  </a:cubicBezTo>
                  <a:lnTo>
                    <a:pt x="22422" y="6968"/>
                  </a:lnTo>
                  <a:cubicBezTo>
                    <a:pt x="22804" y="6907"/>
                    <a:pt x="23185" y="6885"/>
                    <a:pt x="23542" y="6885"/>
                  </a:cubicBezTo>
                  <a:cubicBezTo>
                    <a:pt x="23749" y="6885"/>
                    <a:pt x="23947" y="6893"/>
                    <a:pt x="24132" y="6904"/>
                  </a:cubicBezTo>
                  <a:cubicBezTo>
                    <a:pt x="24227" y="6904"/>
                    <a:pt x="24291" y="6841"/>
                    <a:pt x="24322" y="6714"/>
                  </a:cubicBezTo>
                  <a:cubicBezTo>
                    <a:pt x="24322" y="6619"/>
                    <a:pt x="24259" y="6524"/>
                    <a:pt x="24132" y="6524"/>
                  </a:cubicBezTo>
                  <a:cubicBezTo>
                    <a:pt x="23909" y="6498"/>
                    <a:pt x="23686" y="6483"/>
                    <a:pt x="23457" y="6483"/>
                  </a:cubicBezTo>
                  <a:cubicBezTo>
                    <a:pt x="23132" y="6483"/>
                    <a:pt x="22793" y="6513"/>
                    <a:pt x="22422" y="6588"/>
                  </a:cubicBezTo>
                  <a:cubicBezTo>
                    <a:pt x="22422" y="6271"/>
                    <a:pt x="22454" y="5923"/>
                    <a:pt x="22454" y="5574"/>
                  </a:cubicBezTo>
                  <a:lnTo>
                    <a:pt x="22612" y="5574"/>
                  </a:lnTo>
                  <a:cubicBezTo>
                    <a:pt x="23119" y="5542"/>
                    <a:pt x="23626" y="5511"/>
                    <a:pt x="24132" y="5447"/>
                  </a:cubicBezTo>
                  <a:cubicBezTo>
                    <a:pt x="24259" y="5416"/>
                    <a:pt x="24322" y="5321"/>
                    <a:pt x="24322" y="5226"/>
                  </a:cubicBezTo>
                  <a:cubicBezTo>
                    <a:pt x="24322" y="5099"/>
                    <a:pt x="24227" y="5036"/>
                    <a:pt x="24132" y="5036"/>
                  </a:cubicBezTo>
                  <a:cubicBezTo>
                    <a:pt x="23626" y="5067"/>
                    <a:pt x="23119" y="5099"/>
                    <a:pt x="22612" y="5162"/>
                  </a:cubicBezTo>
                  <a:lnTo>
                    <a:pt x="22486" y="5162"/>
                  </a:lnTo>
                  <a:lnTo>
                    <a:pt x="22517" y="4592"/>
                  </a:lnTo>
                  <a:cubicBezTo>
                    <a:pt x="22812" y="4648"/>
                    <a:pt x="23085" y="4681"/>
                    <a:pt x="23343" y="4681"/>
                  </a:cubicBezTo>
                  <a:cubicBezTo>
                    <a:pt x="23529" y="4681"/>
                    <a:pt x="23707" y="4664"/>
                    <a:pt x="23879" y="4624"/>
                  </a:cubicBezTo>
                  <a:cubicBezTo>
                    <a:pt x="23974" y="4624"/>
                    <a:pt x="24037" y="4529"/>
                    <a:pt x="24006" y="4434"/>
                  </a:cubicBezTo>
                  <a:cubicBezTo>
                    <a:pt x="24006" y="4339"/>
                    <a:pt x="23942" y="4244"/>
                    <a:pt x="23816" y="4244"/>
                  </a:cubicBezTo>
                  <a:cubicBezTo>
                    <a:pt x="23404" y="4244"/>
                    <a:pt x="22961" y="4244"/>
                    <a:pt x="22549" y="4181"/>
                  </a:cubicBezTo>
                  <a:cubicBezTo>
                    <a:pt x="22549" y="4117"/>
                    <a:pt x="22549" y="4086"/>
                    <a:pt x="22549" y="4022"/>
                  </a:cubicBezTo>
                  <a:cubicBezTo>
                    <a:pt x="22612" y="3959"/>
                    <a:pt x="22612" y="3864"/>
                    <a:pt x="22612" y="3769"/>
                  </a:cubicBezTo>
                  <a:cubicBezTo>
                    <a:pt x="22581" y="3674"/>
                    <a:pt x="22486" y="3611"/>
                    <a:pt x="22359" y="3611"/>
                  </a:cubicBezTo>
                  <a:cubicBezTo>
                    <a:pt x="21821" y="3579"/>
                    <a:pt x="21282" y="3579"/>
                    <a:pt x="20744" y="3547"/>
                  </a:cubicBezTo>
                  <a:lnTo>
                    <a:pt x="19477" y="3516"/>
                  </a:lnTo>
                  <a:cubicBezTo>
                    <a:pt x="19477" y="3452"/>
                    <a:pt x="19477" y="3389"/>
                    <a:pt x="19477" y="3357"/>
                  </a:cubicBezTo>
                  <a:lnTo>
                    <a:pt x="19477" y="3326"/>
                  </a:lnTo>
                  <a:cubicBezTo>
                    <a:pt x="20237" y="3262"/>
                    <a:pt x="20807" y="3262"/>
                    <a:pt x="21377" y="3262"/>
                  </a:cubicBezTo>
                  <a:cubicBezTo>
                    <a:pt x="21472" y="3262"/>
                    <a:pt x="21567" y="3199"/>
                    <a:pt x="21567" y="3104"/>
                  </a:cubicBezTo>
                  <a:cubicBezTo>
                    <a:pt x="21567" y="3104"/>
                    <a:pt x="21567" y="3072"/>
                    <a:pt x="21567" y="3072"/>
                  </a:cubicBezTo>
                  <a:cubicBezTo>
                    <a:pt x="22644" y="3199"/>
                    <a:pt x="23562" y="3294"/>
                    <a:pt x="24449" y="3326"/>
                  </a:cubicBezTo>
                  <a:cubicBezTo>
                    <a:pt x="24639" y="3326"/>
                    <a:pt x="24829" y="3357"/>
                    <a:pt x="25019" y="3357"/>
                  </a:cubicBezTo>
                  <a:cubicBezTo>
                    <a:pt x="25420" y="3383"/>
                    <a:pt x="25826" y="3409"/>
                    <a:pt x="26229" y="3409"/>
                  </a:cubicBezTo>
                  <a:cubicBezTo>
                    <a:pt x="26812" y="3409"/>
                    <a:pt x="27389" y="3355"/>
                    <a:pt x="27933" y="3167"/>
                  </a:cubicBezTo>
                  <a:cubicBezTo>
                    <a:pt x="28028" y="3167"/>
                    <a:pt x="28059" y="3104"/>
                    <a:pt x="28091" y="3041"/>
                  </a:cubicBezTo>
                  <a:cubicBezTo>
                    <a:pt x="28123" y="3009"/>
                    <a:pt x="28123" y="2946"/>
                    <a:pt x="28123" y="2882"/>
                  </a:cubicBezTo>
                  <a:cubicBezTo>
                    <a:pt x="28249" y="2724"/>
                    <a:pt x="28376" y="2502"/>
                    <a:pt x="28344" y="2281"/>
                  </a:cubicBezTo>
                  <a:cubicBezTo>
                    <a:pt x="28344" y="2122"/>
                    <a:pt x="28281" y="1996"/>
                    <a:pt x="28154" y="1932"/>
                  </a:cubicBezTo>
                  <a:cubicBezTo>
                    <a:pt x="28154" y="1869"/>
                    <a:pt x="28154" y="1806"/>
                    <a:pt x="28123" y="1774"/>
                  </a:cubicBezTo>
                  <a:cubicBezTo>
                    <a:pt x="28059" y="1711"/>
                    <a:pt x="27996" y="1679"/>
                    <a:pt x="27933" y="1679"/>
                  </a:cubicBezTo>
                  <a:cubicBezTo>
                    <a:pt x="27309" y="1751"/>
                    <a:pt x="26675" y="1777"/>
                    <a:pt x="26040" y="1777"/>
                  </a:cubicBezTo>
                  <a:cubicBezTo>
                    <a:pt x="24999" y="1777"/>
                    <a:pt x="23952" y="1706"/>
                    <a:pt x="22929" y="1647"/>
                  </a:cubicBezTo>
                  <a:cubicBezTo>
                    <a:pt x="22201" y="1584"/>
                    <a:pt x="21441" y="1552"/>
                    <a:pt x="20712" y="1521"/>
                  </a:cubicBezTo>
                  <a:cubicBezTo>
                    <a:pt x="20649" y="1521"/>
                    <a:pt x="20554" y="1552"/>
                    <a:pt x="20522" y="1616"/>
                  </a:cubicBezTo>
                  <a:lnTo>
                    <a:pt x="20490" y="1616"/>
                  </a:lnTo>
                  <a:cubicBezTo>
                    <a:pt x="20459" y="1616"/>
                    <a:pt x="20395" y="1647"/>
                    <a:pt x="20364" y="1679"/>
                  </a:cubicBezTo>
                  <a:cubicBezTo>
                    <a:pt x="20364" y="1679"/>
                    <a:pt x="20332" y="1711"/>
                    <a:pt x="20332" y="1711"/>
                  </a:cubicBezTo>
                  <a:lnTo>
                    <a:pt x="19572" y="1711"/>
                  </a:lnTo>
                  <a:cubicBezTo>
                    <a:pt x="19572" y="1521"/>
                    <a:pt x="19604" y="1299"/>
                    <a:pt x="19604" y="1109"/>
                  </a:cubicBezTo>
                  <a:cubicBezTo>
                    <a:pt x="19746" y="1117"/>
                    <a:pt x="19887" y="1121"/>
                    <a:pt x="20026" y="1121"/>
                  </a:cubicBezTo>
                  <a:cubicBezTo>
                    <a:pt x="20443" y="1121"/>
                    <a:pt x="20847" y="1085"/>
                    <a:pt x="21250" y="1014"/>
                  </a:cubicBezTo>
                  <a:cubicBezTo>
                    <a:pt x="21346" y="1014"/>
                    <a:pt x="21409" y="919"/>
                    <a:pt x="21377" y="824"/>
                  </a:cubicBezTo>
                  <a:cubicBezTo>
                    <a:pt x="21377" y="697"/>
                    <a:pt x="21282" y="634"/>
                    <a:pt x="21155" y="634"/>
                  </a:cubicBezTo>
                  <a:cubicBezTo>
                    <a:pt x="20752" y="705"/>
                    <a:pt x="20366" y="741"/>
                    <a:pt x="19971" y="741"/>
                  </a:cubicBezTo>
                  <a:cubicBezTo>
                    <a:pt x="19839" y="741"/>
                    <a:pt x="19707" y="737"/>
                    <a:pt x="19572" y="729"/>
                  </a:cubicBezTo>
                  <a:cubicBezTo>
                    <a:pt x="19572" y="634"/>
                    <a:pt x="19572" y="539"/>
                    <a:pt x="19572" y="444"/>
                  </a:cubicBezTo>
                  <a:close/>
                  <a:moveTo>
                    <a:pt x="19414" y="0"/>
                  </a:moveTo>
                  <a:cubicBezTo>
                    <a:pt x="19319" y="0"/>
                    <a:pt x="19224" y="95"/>
                    <a:pt x="19224" y="222"/>
                  </a:cubicBezTo>
                  <a:lnTo>
                    <a:pt x="19224" y="254"/>
                  </a:lnTo>
                  <a:cubicBezTo>
                    <a:pt x="19160" y="285"/>
                    <a:pt x="19129" y="317"/>
                    <a:pt x="19129" y="380"/>
                  </a:cubicBezTo>
                  <a:cubicBezTo>
                    <a:pt x="18812" y="1331"/>
                    <a:pt x="18907" y="2439"/>
                    <a:pt x="19002" y="3452"/>
                  </a:cubicBezTo>
                  <a:lnTo>
                    <a:pt x="19002" y="3516"/>
                  </a:lnTo>
                  <a:cubicBezTo>
                    <a:pt x="13080" y="3357"/>
                    <a:pt x="6746" y="3167"/>
                    <a:pt x="476" y="2914"/>
                  </a:cubicBezTo>
                  <a:cubicBezTo>
                    <a:pt x="381" y="2914"/>
                    <a:pt x="317" y="2946"/>
                    <a:pt x="286" y="3009"/>
                  </a:cubicBezTo>
                  <a:cubicBezTo>
                    <a:pt x="159" y="3072"/>
                    <a:pt x="96" y="3167"/>
                    <a:pt x="96" y="3294"/>
                  </a:cubicBezTo>
                  <a:lnTo>
                    <a:pt x="64" y="5447"/>
                  </a:lnTo>
                  <a:cubicBezTo>
                    <a:pt x="64" y="8139"/>
                    <a:pt x="64" y="10958"/>
                    <a:pt x="96" y="13713"/>
                  </a:cubicBezTo>
                  <a:cubicBezTo>
                    <a:pt x="32" y="13745"/>
                    <a:pt x="1" y="13808"/>
                    <a:pt x="1" y="13871"/>
                  </a:cubicBezTo>
                  <a:cubicBezTo>
                    <a:pt x="32" y="13903"/>
                    <a:pt x="32" y="13966"/>
                    <a:pt x="96" y="13998"/>
                  </a:cubicBezTo>
                  <a:lnTo>
                    <a:pt x="96" y="14315"/>
                  </a:lnTo>
                  <a:cubicBezTo>
                    <a:pt x="96" y="14853"/>
                    <a:pt x="96" y="15392"/>
                    <a:pt x="96" y="15930"/>
                  </a:cubicBezTo>
                  <a:cubicBezTo>
                    <a:pt x="32" y="15962"/>
                    <a:pt x="1" y="16025"/>
                    <a:pt x="32" y="16120"/>
                  </a:cubicBezTo>
                  <a:cubicBezTo>
                    <a:pt x="32" y="16152"/>
                    <a:pt x="64" y="16183"/>
                    <a:pt x="96" y="16215"/>
                  </a:cubicBezTo>
                  <a:lnTo>
                    <a:pt x="96" y="16468"/>
                  </a:lnTo>
                  <a:cubicBezTo>
                    <a:pt x="96" y="16658"/>
                    <a:pt x="127" y="16817"/>
                    <a:pt x="127" y="16943"/>
                  </a:cubicBezTo>
                  <a:lnTo>
                    <a:pt x="127" y="16975"/>
                  </a:lnTo>
                  <a:cubicBezTo>
                    <a:pt x="127" y="17102"/>
                    <a:pt x="127" y="17197"/>
                    <a:pt x="127" y="17323"/>
                  </a:cubicBezTo>
                  <a:cubicBezTo>
                    <a:pt x="127" y="17418"/>
                    <a:pt x="127" y="17545"/>
                    <a:pt x="127" y="17672"/>
                  </a:cubicBezTo>
                  <a:lnTo>
                    <a:pt x="127" y="17703"/>
                  </a:lnTo>
                  <a:cubicBezTo>
                    <a:pt x="127" y="17767"/>
                    <a:pt x="159" y="17798"/>
                    <a:pt x="191" y="17830"/>
                  </a:cubicBezTo>
                  <a:cubicBezTo>
                    <a:pt x="222" y="17893"/>
                    <a:pt x="286" y="17925"/>
                    <a:pt x="349" y="17925"/>
                  </a:cubicBezTo>
                  <a:cubicBezTo>
                    <a:pt x="3009" y="17988"/>
                    <a:pt x="5701" y="18052"/>
                    <a:pt x="8298" y="18115"/>
                  </a:cubicBezTo>
                  <a:lnTo>
                    <a:pt x="8710" y="18115"/>
                  </a:lnTo>
                  <a:cubicBezTo>
                    <a:pt x="8678" y="18748"/>
                    <a:pt x="8646" y="19508"/>
                    <a:pt x="8710" y="20237"/>
                  </a:cubicBezTo>
                  <a:cubicBezTo>
                    <a:pt x="8235" y="20237"/>
                    <a:pt x="7759" y="20237"/>
                    <a:pt x="7284" y="20269"/>
                  </a:cubicBezTo>
                  <a:cubicBezTo>
                    <a:pt x="7247" y="20231"/>
                    <a:pt x="7199" y="20216"/>
                    <a:pt x="7147" y="20216"/>
                  </a:cubicBezTo>
                  <a:cubicBezTo>
                    <a:pt x="7110" y="20216"/>
                    <a:pt x="7070" y="20224"/>
                    <a:pt x="7031" y="20237"/>
                  </a:cubicBezTo>
                  <a:cubicBezTo>
                    <a:pt x="6904" y="20300"/>
                    <a:pt x="6778" y="20459"/>
                    <a:pt x="6746" y="20617"/>
                  </a:cubicBezTo>
                  <a:cubicBezTo>
                    <a:pt x="6651" y="20934"/>
                    <a:pt x="6746" y="21377"/>
                    <a:pt x="6873" y="21630"/>
                  </a:cubicBezTo>
                  <a:cubicBezTo>
                    <a:pt x="6873" y="21694"/>
                    <a:pt x="6873" y="21757"/>
                    <a:pt x="6904" y="21789"/>
                  </a:cubicBezTo>
                  <a:cubicBezTo>
                    <a:pt x="6936" y="21884"/>
                    <a:pt x="6999" y="21947"/>
                    <a:pt x="7094" y="21947"/>
                  </a:cubicBezTo>
                  <a:cubicBezTo>
                    <a:pt x="9332" y="22116"/>
                    <a:pt x="11556" y="22158"/>
                    <a:pt x="13531" y="22158"/>
                  </a:cubicBezTo>
                  <a:cubicBezTo>
                    <a:pt x="14519" y="22158"/>
                    <a:pt x="15445" y="22148"/>
                    <a:pt x="16278" y="22137"/>
                  </a:cubicBezTo>
                  <a:cubicBezTo>
                    <a:pt x="16373" y="22137"/>
                    <a:pt x="16468" y="22105"/>
                    <a:pt x="16500" y="22042"/>
                  </a:cubicBezTo>
                  <a:cubicBezTo>
                    <a:pt x="16532" y="22010"/>
                    <a:pt x="16563" y="21947"/>
                    <a:pt x="16563" y="21915"/>
                  </a:cubicBezTo>
                  <a:cubicBezTo>
                    <a:pt x="16627" y="21915"/>
                    <a:pt x="16658" y="21884"/>
                    <a:pt x="16690" y="21852"/>
                  </a:cubicBezTo>
                  <a:cubicBezTo>
                    <a:pt x="16785" y="21820"/>
                    <a:pt x="16817" y="21725"/>
                    <a:pt x="16817" y="21662"/>
                  </a:cubicBezTo>
                  <a:cubicBezTo>
                    <a:pt x="16785" y="21599"/>
                    <a:pt x="16785" y="21504"/>
                    <a:pt x="16785" y="21440"/>
                  </a:cubicBezTo>
                  <a:cubicBezTo>
                    <a:pt x="16785" y="21155"/>
                    <a:pt x="16785" y="20839"/>
                    <a:pt x="16627" y="20649"/>
                  </a:cubicBezTo>
                  <a:cubicBezTo>
                    <a:pt x="16595" y="20585"/>
                    <a:pt x="16532" y="20554"/>
                    <a:pt x="16437" y="20554"/>
                  </a:cubicBezTo>
                  <a:cubicBezTo>
                    <a:pt x="16437" y="20427"/>
                    <a:pt x="16342" y="20300"/>
                    <a:pt x="16183" y="20300"/>
                  </a:cubicBezTo>
                  <a:lnTo>
                    <a:pt x="14727" y="20269"/>
                  </a:lnTo>
                  <a:cubicBezTo>
                    <a:pt x="14663" y="19603"/>
                    <a:pt x="14695" y="18907"/>
                    <a:pt x="14758" y="18273"/>
                  </a:cubicBezTo>
                  <a:cubicBezTo>
                    <a:pt x="16152" y="18305"/>
                    <a:pt x="17577" y="18368"/>
                    <a:pt x="19160" y="18432"/>
                  </a:cubicBezTo>
                  <a:lnTo>
                    <a:pt x="19129" y="18970"/>
                  </a:lnTo>
                  <a:cubicBezTo>
                    <a:pt x="19065" y="19920"/>
                    <a:pt x="19034" y="20902"/>
                    <a:pt x="18939" y="21852"/>
                  </a:cubicBezTo>
                  <a:cubicBezTo>
                    <a:pt x="18907" y="21947"/>
                    <a:pt x="18939" y="22010"/>
                    <a:pt x="19034" y="22074"/>
                  </a:cubicBezTo>
                  <a:cubicBezTo>
                    <a:pt x="19078" y="22096"/>
                    <a:pt x="19123" y="22118"/>
                    <a:pt x="19179" y="22118"/>
                  </a:cubicBezTo>
                  <a:cubicBezTo>
                    <a:pt x="19202" y="22118"/>
                    <a:pt x="19228" y="22115"/>
                    <a:pt x="19255" y="22105"/>
                  </a:cubicBezTo>
                  <a:cubicBezTo>
                    <a:pt x="19287" y="22105"/>
                    <a:pt x="19287" y="22105"/>
                    <a:pt x="19319" y="22137"/>
                  </a:cubicBezTo>
                  <a:cubicBezTo>
                    <a:pt x="20870" y="22295"/>
                    <a:pt x="22454" y="22359"/>
                    <a:pt x="24006" y="22359"/>
                  </a:cubicBezTo>
                  <a:cubicBezTo>
                    <a:pt x="25716" y="22359"/>
                    <a:pt x="27426" y="22264"/>
                    <a:pt x="29009" y="22074"/>
                  </a:cubicBezTo>
                  <a:cubicBezTo>
                    <a:pt x="29041" y="22074"/>
                    <a:pt x="29073" y="22074"/>
                    <a:pt x="29104" y="22042"/>
                  </a:cubicBezTo>
                  <a:cubicBezTo>
                    <a:pt x="29120" y="22058"/>
                    <a:pt x="29144" y="22066"/>
                    <a:pt x="29172" y="22066"/>
                  </a:cubicBezTo>
                  <a:cubicBezTo>
                    <a:pt x="29199" y="22066"/>
                    <a:pt x="29231" y="22058"/>
                    <a:pt x="29263" y="22042"/>
                  </a:cubicBezTo>
                  <a:cubicBezTo>
                    <a:pt x="29326" y="22010"/>
                    <a:pt x="29389" y="21947"/>
                    <a:pt x="29389" y="21852"/>
                  </a:cubicBezTo>
                  <a:cubicBezTo>
                    <a:pt x="29674" y="14410"/>
                    <a:pt x="29516" y="6999"/>
                    <a:pt x="29326" y="729"/>
                  </a:cubicBezTo>
                  <a:cubicBezTo>
                    <a:pt x="29326" y="665"/>
                    <a:pt x="29294" y="602"/>
                    <a:pt x="29263" y="570"/>
                  </a:cubicBezTo>
                  <a:cubicBezTo>
                    <a:pt x="29294" y="507"/>
                    <a:pt x="29294" y="412"/>
                    <a:pt x="29294" y="317"/>
                  </a:cubicBezTo>
                  <a:cubicBezTo>
                    <a:pt x="29263" y="190"/>
                    <a:pt x="29136" y="127"/>
                    <a:pt x="29009" y="127"/>
                  </a:cubicBezTo>
                  <a:cubicBezTo>
                    <a:pt x="26033" y="127"/>
                    <a:pt x="23056" y="64"/>
                    <a:pt x="20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1763875" y="2437513"/>
              <a:ext cx="55679" cy="34835"/>
            </a:xfrm>
            <a:custGeom>
              <a:avLst/>
              <a:gdLst/>
              <a:ahLst/>
              <a:cxnLst/>
              <a:rect l="l" t="t" r="r" b="b"/>
              <a:pathLst>
                <a:path w="2408" h="1521" extrusionOk="0">
                  <a:moveTo>
                    <a:pt x="824" y="476"/>
                  </a:moveTo>
                  <a:cubicBezTo>
                    <a:pt x="1077" y="476"/>
                    <a:pt x="1299" y="476"/>
                    <a:pt x="1521" y="507"/>
                  </a:cubicBezTo>
                  <a:cubicBezTo>
                    <a:pt x="1711" y="539"/>
                    <a:pt x="1774" y="602"/>
                    <a:pt x="1774" y="761"/>
                  </a:cubicBezTo>
                  <a:cubicBezTo>
                    <a:pt x="1774" y="856"/>
                    <a:pt x="1774" y="919"/>
                    <a:pt x="1742" y="982"/>
                  </a:cubicBezTo>
                  <a:cubicBezTo>
                    <a:pt x="1552" y="951"/>
                    <a:pt x="1331" y="951"/>
                    <a:pt x="1141" y="951"/>
                  </a:cubicBezTo>
                  <a:cubicBezTo>
                    <a:pt x="982" y="951"/>
                    <a:pt x="792" y="951"/>
                    <a:pt x="634" y="982"/>
                  </a:cubicBezTo>
                  <a:lnTo>
                    <a:pt x="571" y="982"/>
                  </a:lnTo>
                  <a:lnTo>
                    <a:pt x="602" y="476"/>
                  </a:lnTo>
                  <a:close/>
                  <a:moveTo>
                    <a:pt x="1457" y="1"/>
                  </a:moveTo>
                  <a:cubicBezTo>
                    <a:pt x="1141" y="32"/>
                    <a:pt x="824" y="32"/>
                    <a:pt x="539" y="64"/>
                  </a:cubicBezTo>
                  <a:lnTo>
                    <a:pt x="412" y="96"/>
                  </a:lnTo>
                  <a:lnTo>
                    <a:pt x="349" y="96"/>
                  </a:lnTo>
                  <a:cubicBezTo>
                    <a:pt x="254" y="96"/>
                    <a:pt x="222" y="127"/>
                    <a:pt x="159" y="159"/>
                  </a:cubicBezTo>
                  <a:cubicBezTo>
                    <a:pt x="96" y="222"/>
                    <a:pt x="64" y="286"/>
                    <a:pt x="64" y="349"/>
                  </a:cubicBezTo>
                  <a:lnTo>
                    <a:pt x="1" y="1236"/>
                  </a:lnTo>
                  <a:cubicBezTo>
                    <a:pt x="1" y="1299"/>
                    <a:pt x="32" y="1362"/>
                    <a:pt x="96" y="1426"/>
                  </a:cubicBezTo>
                  <a:cubicBezTo>
                    <a:pt x="127" y="1489"/>
                    <a:pt x="222" y="1521"/>
                    <a:pt x="286" y="1521"/>
                  </a:cubicBezTo>
                  <a:cubicBezTo>
                    <a:pt x="824" y="1521"/>
                    <a:pt x="1394" y="1521"/>
                    <a:pt x="1964" y="1489"/>
                  </a:cubicBezTo>
                  <a:cubicBezTo>
                    <a:pt x="2059" y="1489"/>
                    <a:pt x="2154" y="1394"/>
                    <a:pt x="2186" y="1299"/>
                  </a:cubicBezTo>
                  <a:cubicBezTo>
                    <a:pt x="2249" y="1046"/>
                    <a:pt x="2407" y="476"/>
                    <a:pt x="2027" y="159"/>
                  </a:cubicBezTo>
                  <a:cubicBezTo>
                    <a:pt x="1869" y="32"/>
                    <a:pt x="1679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1763135" y="2473788"/>
              <a:ext cx="52766" cy="36278"/>
            </a:xfrm>
            <a:custGeom>
              <a:avLst/>
              <a:gdLst/>
              <a:ahLst/>
              <a:cxnLst/>
              <a:rect l="l" t="t" r="r" b="b"/>
              <a:pathLst>
                <a:path w="2282" h="1584" extrusionOk="0">
                  <a:moveTo>
                    <a:pt x="1046" y="539"/>
                  </a:moveTo>
                  <a:cubicBezTo>
                    <a:pt x="1268" y="539"/>
                    <a:pt x="1458" y="539"/>
                    <a:pt x="1648" y="634"/>
                  </a:cubicBezTo>
                  <a:cubicBezTo>
                    <a:pt x="1743" y="697"/>
                    <a:pt x="1774" y="760"/>
                    <a:pt x="1774" y="792"/>
                  </a:cubicBezTo>
                  <a:cubicBezTo>
                    <a:pt x="1743" y="950"/>
                    <a:pt x="1426" y="1109"/>
                    <a:pt x="1236" y="1109"/>
                  </a:cubicBezTo>
                  <a:cubicBezTo>
                    <a:pt x="1109" y="1109"/>
                    <a:pt x="951" y="1109"/>
                    <a:pt x="824" y="1077"/>
                  </a:cubicBezTo>
                  <a:cubicBezTo>
                    <a:pt x="729" y="1077"/>
                    <a:pt x="666" y="1045"/>
                    <a:pt x="571" y="1045"/>
                  </a:cubicBezTo>
                  <a:cubicBezTo>
                    <a:pt x="571" y="887"/>
                    <a:pt x="603" y="697"/>
                    <a:pt x="634" y="539"/>
                  </a:cubicBezTo>
                  <a:cubicBezTo>
                    <a:pt x="676" y="549"/>
                    <a:pt x="719" y="553"/>
                    <a:pt x="762" y="553"/>
                  </a:cubicBezTo>
                  <a:cubicBezTo>
                    <a:pt x="849" y="553"/>
                    <a:pt x="940" y="539"/>
                    <a:pt x="1046" y="539"/>
                  </a:cubicBezTo>
                  <a:close/>
                  <a:moveTo>
                    <a:pt x="349" y="0"/>
                  </a:moveTo>
                  <a:cubicBezTo>
                    <a:pt x="223" y="32"/>
                    <a:pt x="128" y="127"/>
                    <a:pt x="128" y="254"/>
                  </a:cubicBezTo>
                  <a:cubicBezTo>
                    <a:pt x="96" y="507"/>
                    <a:pt x="64" y="792"/>
                    <a:pt x="33" y="1077"/>
                  </a:cubicBezTo>
                  <a:lnTo>
                    <a:pt x="1" y="1299"/>
                  </a:lnTo>
                  <a:cubicBezTo>
                    <a:pt x="1" y="1362"/>
                    <a:pt x="33" y="1425"/>
                    <a:pt x="96" y="1489"/>
                  </a:cubicBezTo>
                  <a:cubicBezTo>
                    <a:pt x="142" y="1535"/>
                    <a:pt x="189" y="1564"/>
                    <a:pt x="235" y="1564"/>
                  </a:cubicBezTo>
                  <a:cubicBezTo>
                    <a:pt x="252" y="1564"/>
                    <a:pt x="269" y="1560"/>
                    <a:pt x="286" y="1552"/>
                  </a:cubicBezTo>
                  <a:cubicBezTo>
                    <a:pt x="413" y="1552"/>
                    <a:pt x="571" y="1552"/>
                    <a:pt x="729" y="1584"/>
                  </a:cubicBezTo>
                  <a:lnTo>
                    <a:pt x="1173" y="1584"/>
                  </a:lnTo>
                  <a:cubicBezTo>
                    <a:pt x="1679" y="1584"/>
                    <a:pt x="2218" y="1489"/>
                    <a:pt x="2281" y="824"/>
                  </a:cubicBezTo>
                  <a:cubicBezTo>
                    <a:pt x="2281" y="634"/>
                    <a:pt x="2218" y="444"/>
                    <a:pt x="2123" y="349"/>
                  </a:cubicBezTo>
                  <a:cubicBezTo>
                    <a:pt x="1945" y="146"/>
                    <a:pt x="1626" y="126"/>
                    <a:pt x="1311" y="126"/>
                  </a:cubicBezTo>
                  <a:cubicBezTo>
                    <a:pt x="1232" y="126"/>
                    <a:pt x="1154" y="127"/>
                    <a:pt x="1078" y="127"/>
                  </a:cubicBezTo>
                  <a:cubicBezTo>
                    <a:pt x="888" y="127"/>
                    <a:pt x="729" y="127"/>
                    <a:pt x="571" y="95"/>
                  </a:cubicBezTo>
                  <a:cubicBezTo>
                    <a:pt x="539" y="32"/>
                    <a:pt x="444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7" name="Google Shape;1597;p45"/>
          <p:cNvGrpSpPr/>
          <p:nvPr/>
        </p:nvGrpSpPr>
        <p:grpSpPr>
          <a:xfrm>
            <a:off x="4036990" y="3713202"/>
            <a:ext cx="518596" cy="548636"/>
            <a:chOff x="4036990" y="3713202"/>
            <a:chExt cx="518596" cy="548636"/>
          </a:xfrm>
        </p:grpSpPr>
        <p:sp>
          <p:nvSpPr>
            <p:cNvPr id="1598" name="Google Shape;1598;p45"/>
            <p:cNvSpPr/>
            <p:nvPr/>
          </p:nvSpPr>
          <p:spPr>
            <a:xfrm>
              <a:off x="4143773" y="3713202"/>
              <a:ext cx="411814" cy="422063"/>
            </a:xfrm>
            <a:custGeom>
              <a:avLst/>
              <a:gdLst/>
              <a:ahLst/>
              <a:cxnLst/>
              <a:rect l="l" t="t" r="r" b="b"/>
              <a:pathLst>
                <a:path w="16975" h="17213" extrusionOk="0">
                  <a:moveTo>
                    <a:pt x="855" y="713"/>
                  </a:moveTo>
                  <a:cubicBezTo>
                    <a:pt x="1805" y="1442"/>
                    <a:pt x="2755" y="2297"/>
                    <a:pt x="3801" y="3468"/>
                  </a:cubicBezTo>
                  <a:cubicBezTo>
                    <a:pt x="3769" y="3564"/>
                    <a:pt x="3769" y="3659"/>
                    <a:pt x="3737" y="3722"/>
                  </a:cubicBezTo>
                  <a:lnTo>
                    <a:pt x="3706" y="3880"/>
                  </a:lnTo>
                  <a:cubicBezTo>
                    <a:pt x="3674" y="3975"/>
                    <a:pt x="3737" y="4070"/>
                    <a:pt x="3832" y="4070"/>
                  </a:cubicBezTo>
                  <a:cubicBezTo>
                    <a:pt x="3844" y="4076"/>
                    <a:pt x="3857" y="4079"/>
                    <a:pt x="3870" y="4079"/>
                  </a:cubicBezTo>
                  <a:cubicBezTo>
                    <a:pt x="3928" y="4079"/>
                    <a:pt x="3996" y="4027"/>
                    <a:pt x="4022" y="3975"/>
                  </a:cubicBezTo>
                  <a:cubicBezTo>
                    <a:pt x="4022" y="3912"/>
                    <a:pt x="4054" y="3849"/>
                    <a:pt x="4054" y="3785"/>
                  </a:cubicBezTo>
                  <a:cubicBezTo>
                    <a:pt x="4054" y="3785"/>
                    <a:pt x="4054" y="3785"/>
                    <a:pt x="4054" y="3754"/>
                  </a:cubicBezTo>
                  <a:cubicBezTo>
                    <a:pt x="4751" y="4514"/>
                    <a:pt x="5384" y="5337"/>
                    <a:pt x="6017" y="6097"/>
                  </a:cubicBezTo>
                  <a:cubicBezTo>
                    <a:pt x="6936" y="7237"/>
                    <a:pt x="7854" y="8377"/>
                    <a:pt x="8868" y="9422"/>
                  </a:cubicBezTo>
                  <a:cubicBezTo>
                    <a:pt x="10039" y="10657"/>
                    <a:pt x="11306" y="11892"/>
                    <a:pt x="12510" y="13064"/>
                  </a:cubicBezTo>
                  <a:lnTo>
                    <a:pt x="12700" y="13254"/>
                  </a:lnTo>
                  <a:lnTo>
                    <a:pt x="12605" y="13286"/>
                  </a:lnTo>
                  <a:cubicBezTo>
                    <a:pt x="12510" y="13286"/>
                    <a:pt x="12415" y="13318"/>
                    <a:pt x="12320" y="13349"/>
                  </a:cubicBezTo>
                  <a:cubicBezTo>
                    <a:pt x="12256" y="13381"/>
                    <a:pt x="12193" y="13444"/>
                    <a:pt x="12225" y="13508"/>
                  </a:cubicBezTo>
                  <a:cubicBezTo>
                    <a:pt x="12225" y="13586"/>
                    <a:pt x="12289" y="13642"/>
                    <a:pt x="12347" y="13642"/>
                  </a:cubicBezTo>
                  <a:cubicBezTo>
                    <a:pt x="12359" y="13642"/>
                    <a:pt x="12372" y="13640"/>
                    <a:pt x="12383" y="13634"/>
                  </a:cubicBezTo>
                  <a:cubicBezTo>
                    <a:pt x="12478" y="13634"/>
                    <a:pt x="12573" y="13603"/>
                    <a:pt x="12668" y="13603"/>
                  </a:cubicBezTo>
                  <a:cubicBezTo>
                    <a:pt x="12795" y="13571"/>
                    <a:pt x="12890" y="13571"/>
                    <a:pt x="13016" y="13539"/>
                  </a:cubicBezTo>
                  <a:lnTo>
                    <a:pt x="13491" y="14014"/>
                  </a:lnTo>
                  <a:cubicBezTo>
                    <a:pt x="13650" y="14173"/>
                    <a:pt x="13871" y="14363"/>
                    <a:pt x="14156" y="14584"/>
                  </a:cubicBezTo>
                  <a:cubicBezTo>
                    <a:pt x="14758" y="15091"/>
                    <a:pt x="15613" y="15788"/>
                    <a:pt x="15771" y="16231"/>
                  </a:cubicBezTo>
                  <a:lnTo>
                    <a:pt x="15803" y="16326"/>
                  </a:lnTo>
                  <a:cubicBezTo>
                    <a:pt x="15835" y="16389"/>
                    <a:pt x="15835" y="16453"/>
                    <a:pt x="15866" y="16484"/>
                  </a:cubicBezTo>
                  <a:lnTo>
                    <a:pt x="15803" y="16484"/>
                  </a:lnTo>
                  <a:cubicBezTo>
                    <a:pt x="15708" y="16484"/>
                    <a:pt x="15550" y="16484"/>
                    <a:pt x="15328" y="16516"/>
                  </a:cubicBezTo>
                  <a:cubicBezTo>
                    <a:pt x="14916" y="16579"/>
                    <a:pt x="14441" y="16579"/>
                    <a:pt x="13966" y="16579"/>
                  </a:cubicBezTo>
                  <a:cubicBezTo>
                    <a:pt x="13855" y="16564"/>
                    <a:pt x="13745" y="16556"/>
                    <a:pt x="13638" y="16556"/>
                  </a:cubicBezTo>
                  <a:cubicBezTo>
                    <a:pt x="13531" y="16556"/>
                    <a:pt x="13428" y="16564"/>
                    <a:pt x="13333" y="16579"/>
                  </a:cubicBezTo>
                  <a:lnTo>
                    <a:pt x="11654" y="16579"/>
                  </a:lnTo>
                  <a:cubicBezTo>
                    <a:pt x="11559" y="16358"/>
                    <a:pt x="11496" y="16136"/>
                    <a:pt x="11496" y="15914"/>
                  </a:cubicBezTo>
                  <a:cubicBezTo>
                    <a:pt x="11528" y="15756"/>
                    <a:pt x="11559" y="15629"/>
                    <a:pt x="11591" y="15471"/>
                  </a:cubicBezTo>
                  <a:cubicBezTo>
                    <a:pt x="11623" y="15408"/>
                    <a:pt x="11623" y="15313"/>
                    <a:pt x="11654" y="15218"/>
                  </a:cubicBezTo>
                  <a:cubicBezTo>
                    <a:pt x="11654" y="15154"/>
                    <a:pt x="11623" y="15059"/>
                    <a:pt x="11528" y="15028"/>
                  </a:cubicBezTo>
                  <a:cubicBezTo>
                    <a:pt x="11509" y="15018"/>
                    <a:pt x="11491" y="15015"/>
                    <a:pt x="11473" y="15015"/>
                  </a:cubicBezTo>
                  <a:cubicBezTo>
                    <a:pt x="11430" y="15015"/>
                    <a:pt x="11392" y="15037"/>
                    <a:pt x="11369" y="15059"/>
                  </a:cubicBezTo>
                  <a:cubicBezTo>
                    <a:pt x="10989" y="15503"/>
                    <a:pt x="11084" y="16136"/>
                    <a:pt x="11274" y="16611"/>
                  </a:cubicBezTo>
                  <a:cubicBezTo>
                    <a:pt x="9501" y="16643"/>
                    <a:pt x="8044" y="16643"/>
                    <a:pt x="6619" y="16643"/>
                  </a:cubicBezTo>
                  <a:cubicBezTo>
                    <a:pt x="5416" y="16643"/>
                    <a:pt x="4181" y="16643"/>
                    <a:pt x="2945" y="16611"/>
                  </a:cubicBezTo>
                  <a:cubicBezTo>
                    <a:pt x="2819" y="16611"/>
                    <a:pt x="2692" y="16611"/>
                    <a:pt x="2502" y="16643"/>
                  </a:cubicBezTo>
                  <a:cubicBezTo>
                    <a:pt x="2296" y="16659"/>
                    <a:pt x="2051" y="16682"/>
                    <a:pt x="1833" y="16682"/>
                  </a:cubicBezTo>
                  <a:cubicBezTo>
                    <a:pt x="1615" y="16682"/>
                    <a:pt x="1425" y="16659"/>
                    <a:pt x="1330" y="16579"/>
                  </a:cubicBezTo>
                  <a:cubicBezTo>
                    <a:pt x="1077" y="16453"/>
                    <a:pt x="950" y="16231"/>
                    <a:pt x="855" y="15978"/>
                  </a:cubicBezTo>
                  <a:lnTo>
                    <a:pt x="855" y="15978"/>
                  </a:lnTo>
                  <a:cubicBezTo>
                    <a:pt x="855" y="15978"/>
                    <a:pt x="887" y="16009"/>
                    <a:pt x="887" y="16009"/>
                  </a:cubicBezTo>
                  <a:lnTo>
                    <a:pt x="1109" y="16041"/>
                  </a:lnTo>
                  <a:cubicBezTo>
                    <a:pt x="1362" y="16073"/>
                    <a:pt x="1615" y="16104"/>
                    <a:pt x="1869" y="16136"/>
                  </a:cubicBezTo>
                  <a:cubicBezTo>
                    <a:pt x="1932" y="16136"/>
                    <a:pt x="1995" y="16073"/>
                    <a:pt x="2027" y="16009"/>
                  </a:cubicBezTo>
                  <a:cubicBezTo>
                    <a:pt x="2027" y="15946"/>
                    <a:pt x="1964" y="15883"/>
                    <a:pt x="1900" y="15851"/>
                  </a:cubicBezTo>
                  <a:cubicBezTo>
                    <a:pt x="1837" y="15851"/>
                    <a:pt x="1742" y="15819"/>
                    <a:pt x="1679" y="15819"/>
                  </a:cubicBezTo>
                  <a:cubicBezTo>
                    <a:pt x="1647" y="15756"/>
                    <a:pt x="1615" y="15724"/>
                    <a:pt x="1552" y="15724"/>
                  </a:cubicBezTo>
                  <a:cubicBezTo>
                    <a:pt x="1330" y="15693"/>
                    <a:pt x="1077" y="15693"/>
                    <a:pt x="855" y="15693"/>
                  </a:cubicBezTo>
                  <a:lnTo>
                    <a:pt x="792" y="15693"/>
                  </a:lnTo>
                  <a:cubicBezTo>
                    <a:pt x="760" y="15566"/>
                    <a:pt x="760" y="15439"/>
                    <a:pt x="760" y="15313"/>
                  </a:cubicBezTo>
                  <a:lnTo>
                    <a:pt x="760" y="15313"/>
                  </a:lnTo>
                  <a:cubicBezTo>
                    <a:pt x="1425" y="15344"/>
                    <a:pt x="2027" y="15376"/>
                    <a:pt x="2565" y="15408"/>
                  </a:cubicBezTo>
                  <a:cubicBezTo>
                    <a:pt x="2629" y="15408"/>
                    <a:pt x="2692" y="15344"/>
                    <a:pt x="2692" y="15249"/>
                  </a:cubicBezTo>
                  <a:cubicBezTo>
                    <a:pt x="2692" y="15186"/>
                    <a:pt x="2660" y="15123"/>
                    <a:pt x="2565" y="15091"/>
                  </a:cubicBezTo>
                  <a:cubicBezTo>
                    <a:pt x="2027" y="15059"/>
                    <a:pt x="1425" y="15028"/>
                    <a:pt x="760" y="14996"/>
                  </a:cubicBezTo>
                  <a:cubicBezTo>
                    <a:pt x="760" y="14933"/>
                    <a:pt x="760" y="14838"/>
                    <a:pt x="760" y="14774"/>
                  </a:cubicBezTo>
                  <a:cubicBezTo>
                    <a:pt x="760" y="14679"/>
                    <a:pt x="760" y="14584"/>
                    <a:pt x="760" y="14489"/>
                  </a:cubicBezTo>
                  <a:lnTo>
                    <a:pt x="760" y="14109"/>
                  </a:lnTo>
                  <a:lnTo>
                    <a:pt x="1837" y="14109"/>
                  </a:lnTo>
                  <a:cubicBezTo>
                    <a:pt x="1932" y="14109"/>
                    <a:pt x="1995" y="14046"/>
                    <a:pt x="1995" y="13951"/>
                  </a:cubicBezTo>
                  <a:cubicBezTo>
                    <a:pt x="1995" y="13856"/>
                    <a:pt x="1900" y="13761"/>
                    <a:pt x="1837" y="13761"/>
                  </a:cubicBezTo>
                  <a:lnTo>
                    <a:pt x="760" y="13761"/>
                  </a:lnTo>
                  <a:lnTo>
                    <a:pt x="792" y="13032"/>
                  </a:lnTo>
                  <a:cubicBezTo>
                    <a:pt x="935" y="12971"/>
                    <a:pt x="1091" y="12936"/>
                    <a:pt x="1261" y="12936"/>
                  </a:cubicBezTo>
                  <a:cubicBezTo>
                    <a:pt x="1354" y="12936"/>
                    <a:pt x="1451" y="12947"/>
                    <a:pt x="1552" y="12969"/>
                  </a:cubicBezTo>
                  <a:cubicBezTo>
                    <a:pt x="1569" y="12975"/>
                    <a:pt x="1586" y="12978"/>
                    <a:pt x="1601" y="12978"/>
                  </a:cubicBezTo>
                  <a:cubicBezTo>
                    <a:pt x="1669" y="12978"/>
                    <a:pt x="1716" y="12926"/>
                    <a:pt x="1742" y="12874"/>
                  </a:cubicBezTo>
                  <a:cubicBezTo>
                    <a:pt x="1774" y="12779"/>
                    <a:pt x="1742" y="12684"/>
                    <a:pt x="1647" y="12652"/>
                  </a:cubicBezTo>
                  <a:cubicBezTo>
                    <a:pt x="1515" y="12608"/>
                    <a:pt x="1382" y="12585"/>
                    <a:pt x="1250" y="12585"/>
                  </a:cubicBezTo>
                  <a:cubicBezTo>
                    <a:pt x="1097" y="12585"/>
                    <a:pt x="945" y="12616"/>
                    <a:pt x="792" y="12684"/>
                  </a:cubicBezTo>
                  <a:cubicBezTo>
                    <a:pt x="792" y="12336"/>
                    <a:pt x="792" y="12019"/>
                    <a:pt x="792" y="11702"/>
                  </a:cubicBezTo>
                  <a:cubicBezTo>
                    <a:pt x="1837" y="11702"/>
                    <a:pt x="2882" y="11734"/>
                    <a:pt x="3706" y="11766"/>
                  </a:cubicBezTo>
                  <a:cubicBezTo>
                    <a:pt x="3769" y="11766"/>
                    <a:pt x="3864" y="11702"/>
                    <a:pt x="3864" y="11607"/>
                  </a:cubicBezTo>
                  <a:cubicBezTo>
                    <a:pt x="3864" y="11512"/>
                    <a:pt x="3801" y="11449"/>
                    <a:pt x="3706" y="11449"/>
                  </a:cubicBezTo>
                  <a:cubicBezTo>
                    <a:pt x="2819" y="11386"/>
                    <a:pt x="1900" y="11386"/>
                    <a:pt x="792" y="11386"/>
                  </a:cubicBezTo>
                  <a:lnTo>
                    <a:pt x="824" y="10689"/>
                  </a:lnTo>
                  <a:cubicBezTo>
                    <a:pt x="1394" y="10721"/>
                    <a:pt x="1964" y="10752"/>
                    <a:pt x="2565" y="10752"/>
                  </a:cubicBezTo>
                  <a:cubicBezTo>
                    <a:pt x="2660" y="10752"/>
                    <a:pt x="2724" y="10689"/>
                    <a:pt x="2724" y="10594"/>
                  </a:cubicBezTo>
                  <a:cubicBezTo>
                    <a:pt x="2724" y="10499"/>
                    <a:pt x="2660" y="10436"/>
                    <a:pt x="2565" y="10436"/>
                  </a:cubicBezTo>
                  <a:cubicBezTo>
                    <a:pt x="1995" y="10404"/>
                    <a:pt x="1425" y="10372"/>
                    <a:pt x="824" y="10372"/>
                  </a:cubicBezTo>
                  <a:cubicBezTo>
                    <a:pt x="824" y="10024"/>
                    <a:pt x="824" y="9676"/>
                    <a:pt x="824" y="9327"/>
                  </a:cubicBezTo>
                  <a:cubicBezTo>
                    <a:pt x="855" y="9359"/>
                    <a:pt x="887" y="9359"/>
                    <a:pt x="887" y="9359"/>
                  </a:cubicBezTo>
                  <a:cubicBezTo>
                    <a:pt x="1014" y="9391"/>
                    <a:pt x="1172" y="9391"/>
                    <a:pt x="1299" y="9422"/>
                  </a:cubicBezTo>
                  <a:cubicBezTo>
                    <a:pt x="1647" y="9454"/>
                    <a:pt x="2027" y="9517"/>
                    <a:pt x="2375" y="9549"/>
                  </a:cubicBezTo>
                  <a:lnTo>
                    <a:pt x="2407" y="9549"/>
                  </a:lnTo>
                  <a:cubicBezTo>
                    <a:pt x="2470" y="9549"/>
                    <a:pt x="2534" y="9486"/>
                    <a:pt x="2534" y="9391"/>
                  </a:cubicBezTo>
                  <a:cubicBezTo>
                    <a:pt x="2565" y="9296"/>
                    <a:pt x="2502" y="9232"/>
                    <a:pt x="2407" y="9232"/>
                  </a:cubicBezTo>
                  <a:cubicBezTo>
                    <a:pt x="2059" y="9169"/>
                    <a:pt x="1679" y="9137"/>
                    <a:pt x="1299" y="9106"/>
                  </a:cubicBezTo>
                  <a:lnTo>
                    <a:pt x="919" y="9074"/>
                  </a:lnTo>
                  <a:cubicBezTo>
                    <a:pt x="908" y="9063"/>
                    <a:pt x="898" y="9060"/>
                    <a:pt x="887" y="9060"/>
                  </a:cubicBezTo>
                  <a:cubicBezTo>
                    <a:pt x="866" y="9060"/>
                    <a:pt x="845" y="9074"/>
                    <a:pt x="824" y="9074"/>
                  </a:cubicBezTo>
                  <a:cubicBezTo>
                    <a:pt x="855" y="8726"/>
                    <a:pt x="855" y="8409"/>
                    <a:pt x="855" y="8060"/>
                  </a:cubicBezTo>
                  <a:cubicBezTo>
                    <a:pt x="1489" y="8092"/>
                    <a:pt x="2027" y="8124"/>
                    <a:pt x="2502" y="8124"/>
                  </a:cubicBezTo>
                  <a:cubicBezTo>
                    <a:pt x="2515" y="8128"/>
                    <a:pt x="2527" y="8130"/>
                    <a:pt x="2539" y="8130"/>
                  </a:cubicBezTo>
                  <a:cubicBezTo>
                    <a:pt x="2613" y="8130"/>
                    <a:pt x="2660" y="8048"/>
                    <a:pt x="2660" y="7965"/>
                  </a:cubicBezTo>
                  <a:cubicBezTo>
                    <a:pt x="2660" y="7870"/>
                    <a:pt x="2597" y="7807"/>
                    <a:pt x="2502" y="7807"/>
                  </a:cubicBezTo>
                  <a:cubicBezTo>
                    <a:pt x="2027" y="7744"/>
                    <a:pt x="1489" y="7712"/>
                    <a:pt x="855" y="7712"/>
                  </a:cubicBezTo>
                  <a:cubicBezTo>
                    <a:pt x="855" y="7554"/>
                    <a:pt x="855" y="7395"/>
                    <a:pt x="855" y="7237"/>
                  </a:cubicBezTo>
                  <a:lnTo>
                    <a:pt x="855" y="7047"/>
                  </a:lnTo>
                  <a:cubicBezTo>
                    <a:pt x="932" y="7039"/>
                    <a:pt x="1008" y="7035"/>
                    <a:pt x="1084" y="7035"/>
                  </a:cubicBezTo>
                  <a:cubicBezTo>
                    <a:pt x="1293" y="7035"/>
                    <a:pt x="1502" y="7064"/>
                    <a:pt x="1710" y="7110"/>
                  </a:cubicBezTo>
                  <a:cubicBezTo>
                    <a:pt x="1727" y="7116"/>
                    <a:pt x="1744" y="7119"/>
                    <a:pt x="1761" y="7119"/>
                  </a:cubicBezTo>
                  <a:cubicBezTo>
                    <a:pt x="1837" y="7119"/>
                    <a:pt x="1906" y="7062"/>
                    <a:pt x="1932" y="6984"/>
                  </a:cubicBezTo>
                  <a:cubicBezTo>
                    <a:pt x="1932" y="6889"/>
                    <a:pt x="1869" y="6825"/>
                    <a:pt x="1805" y="6794"/>
                  </a:cubicBezTo>
                  <a:cubicBezTo>
                    <a:pt x="1568" y="6722"/>
                    <a:pt x="1348" y="6687"/>
                    <a:pt x="1106" y="6687"/>
                  </a:cubicBezTo>
                  <a:cubicBezTo>
                    <a:pt x="1026" y="6687"/>
                    <a:pt x="942" y="6691"/>
                    <a:pt x="855" y="6699"/>
                  </a:cubicBezTo>
                  <a:cubicBezTo>
                    <a:pt x="855" y="6287"/>
                    <a:pt x="855" y="5875"/>
                    <a:pt x="855" y="5464"/>
                  </a:cubicBezTo>
                  <a:cubicBezTo>
                    <a:pt x="1045" y="5590"/>
                    <a:pt x="1267" y="5654"/>
                    <a:pt x="1489" y="5654"/>
                  </a:cubicBezTo>
                  <a:cubicBezTo>
                    <a:pt x="1679" y="5654"/>
                    <a:pt x="1869" y="5590"/>
                    <a:pt x="2059" y="5464"/>
                  </a:cubicBezTo>
                  <a:cubicBezTo>
                    <a:pt x="2122" y="5432"/>
                    <a:pt x="2154" y="5369"/>
                    <a:pt x="2154" y="5274"/>
                  </a:cubicBezTo>
                  <a:cubicBezTo>
                    <a:pt x="2154" y="5210"/>
                    <a:pt x="2090" y="5147"/>
                    <a:pt x="2027" y="5115"/>
                  </a:cubicBezTo>
                  <a:cubicBezTo>
                    <a:pt x="1995" y="5099"/>
                    <a:pt x="1964" y="5092"/>
                    <a:pt x="1932" y="5092"/>
                  </a:cubicBezTo>
                  <a:cubicBezTo>
                    <a:pt x="1900" y="5092"/>
                    <a:pt x="1869" y="5099"/>
                    <a:pt x="1837" y="5115"/>
                  </a:cubicBezTo>
                  <a:cubicBezTo>
                    <a:pt x="1726" y="5210"/>
                    <a:pt x="1592" y="5258"/>
                    <a:pt x="1457" y="5258"/>
                  </a:cubicBezTo>
                  <a:cubicBezTo>
                    <a:pt x="1322" y="5258"/>
                    <a:pt x="1188" y="5210"/>
                    <a:pt x="1077" y="5115"/>
                  </a:cubicBezTo>
                  <a:cubicBezTo>
                    <a:pt x="1032" y="5093"/>
                    <a:pt x="972" y="5070"/>
                    <a:pt x="929" y="5070"/>
                  </a:cubicBezTo>
                  <a:cubicBezTo>
                    <a:pt x="911" y="5070"/>
                    <a:pt x="896" y="5074"/>
                    <a:pt x="887" y="5084"/>
                  </a:cubicBezTo>
                  <a:cubicBezTo>
                    <a:pt x="887" y="4862"/>
                    <a:pt x="887" y="4609"/>
                    <a:pt x="887" y="4387"/>
                  </a:cubicBezTo>
                  <a:cubicBezTo>
                    <a:pt x="1077" y="4387"/>
                    <a:pt x="1267" y="4419"/>
                    <a:pt x="1457" y="4419"/>
                  </a:cubicBezTo>
                  <a:cubicBezTo>
                    <a:pt x="1552" y="4419"/>
                    <a:pt x="1615" y="4355"/>
                    <a:pt x="1615" y="4292"/>
                  </a:cubicBezTo>
                  <a:cubicBezTo>
                    <a:pt x="1615" y="4197"/>
                    <a:pt x="1552" y="4134"/>
                    <a:pt x="1489" y="4134"/>
                  </a:cubicBezTo>
                  <a:cubicBezTo>
                    <a:pt x="1267" y="4102"/>
                    <a:pt x="1077" y="4102"/>
                    <a:pt x="887" y="4070"/>
                  </a:cubicBezTo>
                  <a:cubicBezTo>
                    <a:pt x="887" y="3849"/>
                    <a:pt x="887" y="3627"/>
                    <a:pt x="887" y="3405"/>
                  </a:cubicBezTo>
                  <a:lnTo>
                    <a:pt x="919" y="3405"/>
                  </a:lnTo>
                  <a:cubicBezTo>
                    <a:pt x="1204" y="3468"/>
                    <a:pt x="1489" y="3500"/>
                    <a:pt x="1742" y="3500"/>
                  </a:cubicBezTo>
                  <a:lnTo>
                    <a:pt x="1932" y="3500"/>
                  </a:lnTo>
                  <a:cubicBezTo>
                    <a:pt x="1995" y="3500"/>
                    <a:pt x="2059" y="3437"/>
                    <a:pt x="2059" y="3373"/>
                  </a:cubicBezTo>
                  <a:cubicBezTo>
                    <a:pt x="2059" y="3278"/>
                    <a:pt x="1995" y="3215"/>
                    <a:pt x="1932" y="3215"/>
                  </a:cubicBezTo>
                  <a:cubicBezTo>
                    <a:pt x="1615" y="3215"/>
                    <a:pt x="1299" y="3183"/>
                    <a:pt x="982" y="3120"/>
                  </a:cubicBezTo>
                  <a:cubicBezTo>
                    <a:pt x="950" y="3120"/>
                    <a:pt x="919" y="3120"/>
                    <a:pt x="887" y="3152"/>
                  </a:cubicBezTo>
                  <a:cubicBezTo>
                    <a:pt x="887" y="2898"/>
                    <a:pt x="887" y="2645"/>
                    <a:pt x="855" y="2423"/>
                  </a:cubicBezTo>
                  <a:cubicBezTo>
                    <a:pt x="1045" y="2423"/>
                    <a:pt x="1235" y="2455"/>
                    <a:pt x="1425" y="2455"/>
                  </a:cubicBezTo>
                  <a:cubicBezTo>
                    <a:pt x="1520" y="2455"/>
                    <a:pt x="1584" y="2392"/>
                    <a:pt x="1584" y="2297"/>
                  </a:cubicBezTo>
                  <a:cubicBezTo>
                    <a:pt x="1584" y="2202"/>
                    <a:pt x="1520" y="2107"/>
                    <a:pt x="1425" y="2107"/>
                  </a:cubicBezTo>
                  <a:cubicBezTo>
                    <a:pt x="1235" y="2075"/>
                    <a:pt x="1045" y="2075"/>
                    <a:pt x="855" y="2075"/>
                  </a:cubicBezTo>
                  <a:cubicBezTo>
                    <a:pt x="855" y="1600"/>
                    <a:pt x="855" y="1157"/>
                    <a:pt x="855" y="713"/>
                  </a:cubicBezTo>
                  <a:close/>
                  <a:moveTo>
                    <a:pt x="697" y="1"/>
                  </a:moveTo>
                  <a:cubicBezTo>
                    <a:pt x="642" y="1"/>
                    <a:pt x="586" y="17"/>
                    <a:pt x="539" y="48"/>
                  </a:cubicBezTo>
                  <a:cubicBezTo>
                    <a:pt x="475" y="112"/>
                    <a:pt x="412" y="207"/>
                    <a:pt x="444" y="333"/>
                  </a:cubicBezTo>
                  <a:cubicBezTo>
                    <a:pt x="317" y="2708"/>
                    <a:pt x="285" y="5115"/>
                    <a:pt x="285" y="7427"/>
                  </a:cubicBezTo>
                  <a:lnTo>
                    <a:pt x="285" y="7744"/>
                  </a:lnTo>
                  <a:cubicBezTo>
                    <a:pt x="254" y="7775"/>
                    <a:pt x="254" y="7807"/>
                    <a:pt x="254" y="7839"/>
                  </a:cubicBezTo>
                  <a:cubicBezTo>
                    <a:pt x="254" y="7902"/>
                    <a:pt x="254" y="7934"/>
                    <a:pt x="285" y="7965"/>
                  </a:cubicBezTo>
                  <a:lnTo>
                    <a:pt x="285" y="8124"/>
                  </a:lnTo>
                  <a:lnTo>
                    <a:pt x="285" y="9549"/>
                  </a:lnTo>
                  <a:lnTo>
                    <a:pt x="222" y="14141"/>
                  </a:lnTo>
                  <a:cubicBezTo>
                    <a:pt x="222" y="14268"/>
                    <a:pt x="190" y="14458"/>
                    <a:pt x="190" y="14679"/>
                  </a:cubicBezTo>
                  <a:cubicBezTo>
                    <a:pt x="95" y="15408"/>
                    <a:pt x="0" y="16421"/>
                    <a:pt x="380" y="16833"/>
                  </a:cubicBezTo>
                  <a:cubicBezTo>
                    <a:pt x="665" y="17149"/>
                    <a:pt x="1140" y="17213"/>
                    <a:pt x="1615" y="17213"/>
                  </a:cubicBezTo>
                  <a:cubicBezTo>
                    <a:pt x="1805" y="17213"/>
                    <a:pt x="1995" y="17213"/>
                    <a:pt x="2154" y="17181"/>
                  </a:cubicBezTo>
                  <a:lnTo>
                    <a:pt x="2629" y="17181"/>
                  </a:lnTo>
                  <a:cubicBezTo>
                    <a:pt x="4149" y="17181"/>
                    <a:pt x="5732" y="17213"/>
                    <a:pt x="7252" y="17213"/>
                  </a:cubicBezTo>
                  <a:lnTo>
                    <a:pt x="7316" y="17213"/>
                  </a:lnTo>
                  <a:cubicBezTo>
                    <a:pt x="10293" y="17213"/>
                    <a:pt x="13460" y="17149"/>
                    <a:pt x="16690" y="17054"/>
                  </a:cubicBezTo>
                  <a:cubicBezTo>
                    <a:pt x="16817" y="17054"/>
                    <a:pt x="16912" y="16991"/>
                    <a:pt x="16943" y="16864"/>
                  </a:cubicBezTo>
                  <a:cubicBezTo>
                    <a:pt x="16975" y="16769"/>
                    <a:pt x="16975" y="16643"/>
                    <a:pt x="16880" y="16579"/>
                  </a:cubicBezTo>
                  <a:cubicBezTo>
                    <a:pt x="16088" y="15788"/>
                    <a:pt x="15265" y="14996"/>
                    <a:pt x="14441" y="14204"/>
                  </a:cubicBezTo>
                  <a:lnTo>
                    <a:pt x="13555" y="13318"/>
                  </a:lnTo>
                  <a:cubicBezTo>
                    <a:pt x="13555" y="13286"/>
                    <a:pt x="13555" y="13254"/>
                    <a:pt x="13523" y="13223"/>
                  </a:cubicBezTo>
                  <a:cubicBezTo>
                    <a:pt x="13491" y="13159"/>
                    <a:pt x="13460" y="13128"/>
                    <a:pt x="13396" y="13128"/>
                  </a:cubicBezTo>
                  <a:lnTo>
                    <a:pt x="13365" y="13128"/>
                  </a:lnTo>
                  <a:cubicBezTo>
                    <a:pt x="11306" y="11164"/>
                    <a:pt x="9628" y="9486"/>
                    <a:pt x="8044" y="7712"/>
                  </a:cubicBezTo>
                  <a:cubicBezTo>
                    <a:pt x="7347" y="6952"/>
                    <a:pt x="6682" y="6129"/>
                    <a:pt x="6049" y="5305"/>
                  </a:cubicBezTo>
                  <a:cubicBezTo>
                    <a:pt x="4529" y="3405"/>
                    <a:pt x="2945" y="1442"/>
                    <a:pt x="855" y="48"/>
                  </a:cubicBezTo>
                  <a:cubicBezTo>
                    <a:pt x="808" y="17"/>
                    <a:pt x="752" y="1"/>
                    <a:pt x="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4206771" y="4036327"/>
              <a:ext cx="30737" cy="28272"/>
            </a:xfrm>
            <a:custGeom>
              <a:avLst/>
              <a:gdLst/>
              <a:ahLst/>
              <a:cxnLst/>
              <a:rect l="l" t="t" r="r" b="b"/>
              <a:pathLst>
                <a:path w="1267" h="1153" extrusionOk="0">
                  <a:moveTo>
                    <a:pt x="192" y="1"/>
                  </a:moveTo>
                  <a:cubicBezTo>
                    <a:pt x="172" y="1"/>
                    <a:pt x="151" y="5"/>
                    <a:pt x="127" y="13"/>
                  </a:cubicBezTo>
                  <a:cubicBezTo>
                    <a:pt x="32" y="45"/>
                    <a:pt x="0" y="108"/>
                    <a:pt x="0" y="203"/>
                  </a:cubicBezTo>
                  <a:cubicBezTo>
                    <a:pt x="158" y="646"/>
                    <a:pt x="538" y="1121"/>
                    <a:pt x="1045" y="1153"/>
                  </a:cubicBezTo>
                  <a:lnTo>
                    <a:pt x="1077" y="1153"/>
                  </a:lnTo>
                  <a:cubicBezTo>
                    <a:pt x="1140" y="1153"/>
                    <a:pt x="1204" y="1121"/>
                    <a:pt x="1235" y="1026"/>
                  </a:cubicBezTo>
                  <a:cubicBezTo>
                    <a:pt x="1267" y="931"/>
                    <a:pt x="1204" y="836"/>
                    <a:pt x="1140" y="805"/>
                  </a:cubicBezTo>
                  <a:lnTo>
                    <a:pt x="1045" y="773"/>
                  </a:lnTo>
                  <a:cubicBezTo>
                    <a:pt x="887" y="710"/>
                    <a:pt x="760" y="646"/>
                    <a:pt x="634" y="551"/>
                  </a:cubicBezTo>
                  <a:cubicBezTo>
                    <a:pt x="507" y="425"/>
                    <a:pt x="380" y="298"/>
                    <a:pt x="317" y="108"/>
                  </a:cubicBezTo>
                  <a:cubicBezTo>
                    <a:pt x="293" y="37"/>
                    <a:pt x="251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4245171" y="4081469"/>
              <a:ext cx="13852" cy="29743"/>
            </a:xfrm>
            <a:custGeom>
              <a:avLst/>
              <a:gdLst/>
              <a:ahLst/>
              <a:cxnLst/>
              <a:rect l="l" t="t" r="r" b="b"/>
              <a:pathLst>
                <a:path w="571" h="1213" extrusionOk="0">
                  <a:moveTo>
                    <a:pt x="209" y="0"/>
                  </a:moveTo>
                  <a:cubicBezTo>
                    <a:pt x="193" y="0"/>
                    <a:pt x="176" y="3"/>
                    <a:pt x="159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32" y="325"/>
                    <a:pt x="64" y="452"/>
                    <a:pt x="64" y="579"/>
                  </a:cubicBezTo>
                  <a:lnTo>
                    <a:pt x="96" y="737"/>
                  </a:lnTo>
                  <a:cubicBezTo>
                    <a:pt x="127" y="864"/>
                    <a:pt x="127" y="990"/>
                    <a:pt x="191" y="1117"/>
                  </a:cubicBezTo>
                  <a:cubicBezTo>
                    <a:pt x="222" y="1180"/>
                    <a:pt x="286" y="1212"/>
                    <a:pt x="349" y="1212"/>
                  </a:cubicBezTo>
                  <a:lnTo>
                    <a:pt x="381" y="1212"/>
                  </a:lnTo>
                  <a:cubicBezTo>
                    <a:pt x="476" y="1180"/>
                    <a:pt x="539" y="1117"/>
                    <a:pt x="539" y="1022"/>
                  </a:cubicBezTo>
                  <a:cubicBezTo>
                    <a:pt x="571" y="895"/>
                    <a:pt x="539" y="800"/>
                    <a:pt x="507" y="674"/>
                  </a:cubicBezTo>
                  <a:lnTo>
                    <a:pt x="444" y="484"/>
                  </a:lnTo>
                  <a:cubicBezTo>
                    <a:pt x="412" y="357"/>
                    <a:pt x="381" y="230"/>
                    <a:pt x="349" y="135"/>
                  </a:cubicBezTo>
                  <a:cubicBezTo>
                    <a:pt x="349" y="57"/>
                    <a:pt x="285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4212132" y="3818148"/>
              <a:ext cx="25376" cy="20499"/>
            </a:xfrm>
            <a:custGeom>
              <a:avLst/>
              <a:gdLst/>
              <a:ahLst/>
              <a:cxnLst/>
              <a:rect l="l" t="t" r="r" b="b"/>
              <a:pathLst>
                <a:path w="1046" h="836" extrusionOk="0">
                  <a:moveTo>
                    <a:pt x="854" y="0"/>
                  </a:moveTo>
                  <a:cubicBezTo>
                    <a:pt x="795" y="0"/>
                    <a:pt x="753" y="36"/>
                    <a:pt x="729" y="107"/>
                  </a:cubicBezTo>
                  <a:cubicBezTo>
                    <a:pt x="634" y="265"/>
                    <a:pt x="444" y="487"/>
                    <a:pt x="159" y="487"/>
                  </a:cubicBezTo>
                  <a:cubicBezTo>
                    <a:pt x="64" y="519"/>
                    <a:pt x="1" y="582"/>
                    <a:pt x="1" y="677"/>
                  </a:cubicBezTo>
                  <a:cubicBezTo>
                    <a:pt x="1" y="772"/>
                    <a:pt x="64" y="835"/>
                    <a:pt x="159" y="835"/>
                  </a:cubicBezTo>
                  <a:cubicBezTo>
                    <a:pt x="571" y="835"/>
                    <a:pt x="919" y="582"/>
                    <a:pt x="1014" y="234"/>
                  </a:cubicBezTo>
                  <a:cubicBezTo>
                    <a:pt x="1046" y="139"/>
                    <a:pt x="1014" y="44"/>
                    <a:pt x="919" y="12"/>
                  </a:cubicBezTo>
                  <a:cubicBezTo>
                    <a:pt x="895" y="4"/>
                    <a:pt x="874" y="0"/>
                    <a:pt x="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4418032" y="4043610"/>
              <a:ext cx="22295" cy="29547"/>
            </a:xfrm>
            <a:custGeom>
              <a:avLst/>
              <a:gdLst/>
              <a:ahLst/>
              <a:cxnLst/>
              <a:rect l="l" t="t" r="r" b="b"/>
              <a:pathLst>
                <a:path w="919" h="1205" extrusionOk="0">
                  <a:moveTo>
                    <a:pt x="665" y="1"/>
                  </a:moveTo>
                  <a:cubicBezTo>
                    <a:pt x="222" y="128"/>
                    <a:pt x="0" y="634"/>
                    <a:pt x="32" y="1046"/>
                  </a:cubicBezTo>
                  <a:cubicBezTo>
                    <a:pt x="32" y="1141"/>
                    <a:pt x="127" y="1204"/>
                    <a:pt x="190" y="1204"/>
                  </a:cubicBezTo>
                  <a:lnTo>
                    <a:pt x="222" y="1204"/>
                  </a:lnTo>
                  <a:cubicBezTo>
                    <a:pt x="285" y="1204"/>
                    <a:pt x="348" y="1109"/>
                    <a:pt x="348" y="1046"/>
                  </a:cubicBezTo>
                  <a:cubicBezTo>
                    <a:pt x="348" y="729"/>
                    <a:pt x="538" y="539"/>
                    <a:pt x="792" y="318"/>
                  </a:cubicBezTo>
                  <a:cubicBezTo>
                    <a:pt x="887" y="286"/>
                    <a:pt x="919" y="191"/>
                    <a:pt x="855" y="96"/>
                  </a:cubicBezTo>
                  <a:cubicBezTo>
                    <a:pt x="824" y="33"/>
                    <a:pt x="760" y="1"/>
                    <a:pt x="6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4036990" y="3905979"/>
              <a:ext cx="89908" cy="73977"/>
            </a:xfrm>
            <a:custGeom>
              <a:avLst/>
              <a:gdLst/>
              <a:ahLst/>
              <a:cxnLst/>
              <a:rect l="l" t="t" r="r" b="b"/>
              <a:pathLst>
                <a:path w="3706" h="3017" extrusionOk="0">
                  <a:moveTo>
                    <a:pt x="1527" y="0"/>
                  </a:moveTo>
                  <a:cubicBezTo>
                    <a:pt x="1513" y="0"/>
                    <a:pt x="1500" y="3"/>
                    <a:pt x="1489" y="8"/>
                  </a:cubicBezTo>
                  <a:cubicBezTo>
                    <a:pt x="919" y="198"/>
                    <a:pt x="412" y="674"/>
                    <a:pt x="190" y="1244"/>
                  </a:cubicBezTo>
                  <a:cubicBezTo>
                    <a:pt x="0" y="1687"/>
                    <a:pt x="0" y="2162"/>
                    <a:pt x="190" y="2574"/>
                  </a:cubicBezTo>
                  <a:cubicBezTo>
                    <a:pt x="285" y="2764"/>
                    <a:pt x="444" y="2890"/>
                    <a:pt x="634" y="2922"/>
                  </a:cubicBezTo>
                  <a:cubicBezTo>
                    <a:pt x="685" y="2939"/>
                    <a:pt x="738" y="2947"/>
                    <a:pt x="792" y="2947"/>
                  </a:cubicBezTo>
                  <a:cubicBezTo>
                    <a:pt x="940" y="2947"/>
                    <a:pt x="1096" y="2888"/>
                    <a:pt x="1235" y="2795"/>
                  </a:cubicBezTo>
                  <a:cubicBezTo>
                    <a:pt x="1489" y="2605"/>
                    <a:pt x="1710" y="2320"/>
                    <a:pt x="1837" y="1940"/>
                  </a:cubicBezTo>
                  <a:cubicBezTo>
                    <a:pt x="2217" y="2542"/>
                    <a:pt x="2819" y="2954"/>
                    <a:pt x="3421" y="3017"/>
                  </a:cubicBezTo>
                  <a:lnTo>
                    <a:pt x="3452" y="3017"/>
                  </a:lnTo>
                  <a:cubicBezTo>
                    <a:pt x="3547" y="3017"/>
                    <a:pt x="3642" y="2954"/>
                    <a:pt x="3674" y="2859"/>
                  </a:cubicBezTo>
                  <a:cubicBezTo>
                    <a:pt x="3706" y="2732"/>
                    <a:pt x="3674" y="2605"/>
                    <a:pt x="3547" y="2574"/>
                  </a:cubicBezTo>
                  <a:cubicBezTo>
                    <a:pt x="2787" y="2225"/>
                    <a:pt x="2249" y="1814"/>
                    <a:pt x="1995" y="990"/>
                  </a:cubicBezTo>
                  <a:cubicBezTo>
                    <a:pt x="1968" y="880"/>
                    <a:pt x="1893" y="794"/>
                    <a:pt x="1770" y="794"/>
                  </a:cubicBezTo>
                  <a:cubicBezTo>
                    <a:pt x="1751" y="794"/>
                    <a:pt x="1731" y="796"/>
                    <a:pt x="1710" y="800"/>
                  </a:cubicBezTo>
                  <a:cubicBezTo>
                    <a:pt x="1584" y="832"/>
                    <a:pt x="1489" y="927"/>
                    <a:pt x="1489" y="1054"/>
                  </a:cubicBezTo>
                  <a:cubicBezTo>
                    <a:pt x="1489" y="1434"/>
                    <a:pt x="1394" y="1750"/>
                    <a:pt x="1235" y="2035"/>
                  </a:cubicBezTo>
                  <a:lnTo>
                    <a:pt x="1045" y="2257"/>
                  </a:lnTo>
                  <a:lnTo>
                    <a:pt x="570" y="2130"/>
                  </a:lnTo>
                  <a:cubicBezTo>
                    <a:pt x="539" y="2067"/>
                    <a:pt x="539" y="1972"/>
                    <a:pt x="570" y="1655"/>
                  </a:cubicBezTo>
                  <a:cubicBezTo>
                    <a:pt x="665" y="1085"/>
                    <a:pt x="1045" y="610"/>
                    <a:pt x="1615" y="357"/>
                  </a:cubicBezTo>
                  <a:cubicBezTo>
                    <a:pt x="1710" y="325"/>
                    <a:pt x="1742" y="230"/>
                    <a:pt x="1710" y="135"/>
                  </a:cubicBezTo>
                  <a:cubicBezTo>
                    <a:pt x="1684" y="57"/>
                    <a:pt x="1594" y="0"/>
                    <a:pt x="1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4275129" y="4173100"/>
              <a:ext cx="76856" cy="88738"/>
            </a:xfrm>
            <a:custGeom>
              <a:avLst/>
              <a:gdLst/>
              <a:ahLst/>
              <a:cxnLst/>
              <a:rect l="l" t="t" r="r" b="b"/>
              <a:pathLst>
                <a:path w="3168" h="3619" extrusionOk="0">
                  <a:moveTo>
                    <a:pt x="2041" y="1643"/>
                  </a:moveTo>
                  <a:cubicBezTo>
                    <a:pt x="2077" y="1643"/>
                    <a:pt x="2115" y="1647"/>
                    <a:pt x="2154" y="1655"/>
                  </a:cubicBezTo>
                  <a:lnTo>
                    <a:pt x="2313" y="1655"/>
                  </a:lnTo>
                  <a:cubicBezTo>
                    <a:pt x="2344" y="1687"/>
                    <a:pt x="2376" y="1750"/>
                    <a:pt x="2376" y="1877"/>
                  </a:cubicBezTo>
                  <a:lnTo>
                    <a:pt x="2376" y="1909"/>
                  </a:lnTo>
                  <a:lnTo>
                    <a:pt x="2408" y="1940"/>
                  </a:lnTo>
                  <a:cubicBezTo>
                    <a:pt x="2566" y="2067"/>
                    <a:pt x="2534" y="2162"/>
                    <a:pt x="2503" y="2225"/>
                  </a:cubicBezTo>
                  <a:lnTo>
                    <a:pt x="2471" y="2257"/>
                  </a:lnTo>
                  <a:cubicBezTo>
                    <a:pt x="2439" y="2447"/>
                    <a:pt x="2218" y="2637"/>
                    <a:pt x="2122" y="2732"/>
                  </a:cubicBezTo>
                  <a:cubicBezTo>
                    <a:pt x="2027" y="2827"/>
                    <a:pt x="1742" y="3049"/>
                    <a:pt x="1521" y="3049"/>
                  </a:cubicBezTo>
                  <a:cubicBezTo>
                    <a:pt x="1426" y="3049"/>
                    <a:pt x="1362" y="3017"/>
                    <a:pt x="1299" y="2954"/>
                  </a:cubicBezTo>
                  <a:cubicBezTo>
                    <a:pt x="1299" y="2922"/>
                    <a:pt x="1267" y="2922"/>
                    <a:pt x="1267" y="2890"/>
                  </a:cubicBezTo>
                  <a:cubicBezTo>
                    <a:pt x="1331" y="2479"/>
                    <a:pt x="1457" y="1940"/>
                    <a:pt x="1774" y="1750"/>
                  </a:cubicBezTo>
                  <a:cubicBezTo>
                    <a:pt x="1845" y="1679"/>
                    <a:pt x="1934" y="1643"/>
                    <a:pt x="2041" y="1643"/>
                  </a:cubicBezTo>
                  <a:close/>
                  <a:moveTo>
                    <a:pt x="271" y="0"/>
                  </a:moveTo>
                  <a:cubicBezTo>
                    <a:pt x="255" y="0"/>
                    <a:pt x="239" y="3"/>
                    <a:pt x="222" y="9"/>
                  </a:cubicBezTo>
                  <a:cubicBezTo>
                    <a:pt x="96" y="9"/>
                    <a:pt x="1" y="104"/>
                    <a:pt x="32" y="262"/>
                  </a:cubicBezTo>
                  <a:cubicBezTo>
                    <a:pt x="191" y="1212"/>
                    <a:pt x="444" y="2130"/>
                    <a:pt x="697" y="3049"/>
                  </a:cubicBezTo>
                  <a:lnTo>
                    <a:pt x="729" y="3112"/>
                  </a:lnTo>
                  <a:cubicBezTo>
                    <a:pt x="761" y="3207"/>
                    <a:pt x="856" y="3270"/>
                    <a:pt x="951" y="3302"/>
                  </a:cubicBezTo>
                  <a:cubicBezTo>
                    <a:pt x="1077" y="3492"/>
                    <a:pt x="1236" y="3587"/>
                    <a:pt x="1457" y="3619"/>
                  </a:cubicBezTo>
                  <a:lnTo>
                    <a:pt x="1521" y="3619"/>
                  </a:lnTo>
                  <a:cubicBezTo>
                    <a:pt x="1964" y="3619"/>
                    <a:pt x="2503" y="3207"/>
                    <a:pt x="2819" y="2795"/>
                  </a:cubicBezTo>
                  <a:cubicBezTo>
                    <a:pt x="3104" y="2352"/>
                    <a:pt x="3168" y="1940"/>
                    <a:pt x="3041" y="1624"/>
                  </a:cubicBezTo>
                  <a:cubicBezTo>
                    <a:pt x="2865" y="1249"/>
                    <a:pt x="2504" y="1104"/>
                    <a:pt x="2152" y="1104"/>
                  </a:cubicBezTo>
                  <a:cubicBezTo>
                    <a:pt x="1998" y="1104"/>
                    <a:pt x="1846" y="1132"/>
                    <a:pt x="1711" y="1180"/>
                  </a:cubicBezTo>
                  <a:cubicBezTo>
                    <a:pt x="1267" y="1370"/>
                    <a:pt x="1046" y="1719"/>
                    <a:pt x="919" y="2067"/>
                  </a:cubicBezTo>
                  <a:cubicBezTo>
                    <a:pt x="697" y="1402"/>
                    <a:pt x="571" y="737"/>
                    <a:pt x="444" y="167"/>
                  </a:cubicBezTo>
                  <a:cubicBezTo>
                    <a:pt x="418" y="62"/>
                    <a:pt x="348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4399596" y="3873563"/>
              <a:ext cx="67613" cy="57475"/>
            </a:xfrm>
            <a:custGeom>
              <a:avLst/>
              <a:gdLst/>
              <a:ahLst/>
              <a:cxnLst/>
              <a:rect l="l" t="t" r="r" b="b"/>
              <a:pathLst>
                <a:path w="2787" h="2344" extrusionOk="0">
                  <a:moveTo>
                    <a:pt x="1140" y="0"/>
                  </a:moveTo>
                  <a:cubicBezTo>
                    <a:pt x="665" y="32"/>
                    <a:pt x="285" y="317"/>
                    <a:pt x="158" y="760"/>
                  </a:cubicBezTo>
                  <a:cubicBezTo>
                    <a:pt x="0" y="1235"/>
                    <a:pt x="158" y="1774"/>
                    <a:pt x="538" y="2059"/>
                  </a:cubicBezTo>
                  <a:cubicBezTo>
                    <a:pt x="792" y="2249"/>
                    <a:pt x="1077" y="2344"/>
                    <a:pt x="1362" y="2344"/>
                  </a:cubicBezTo>
                  <a:cubicBezTo>
                    <a:pt x="1584" y="2344"/>
                    <a:pt x="1805" y="2281"/>
                    <a:pt x="1995" y="2186"/>
                  </a:cubicBezTo>
                  <a:cubicBezTo>
                    <a:pt x="2470" y="1996"/>
                    <a:pt x="2755" y="1552"/>
                    <a:pt x="2787" y="1077"/>
                  </a:cubicBezTo>
                  <a:cubicBezTo>
                    <a:pt x="2787" y="982"/>
                    <a:pt x="2692" y="887"/>
                    <a:pt x="2597" y="855"/>
                  </a:cubicBezTo>
                  <a:cubicBezTo>
                    <a:pt x="2574" y="850"/>
                    <a:pt x="2553" y="847"/>
                    <a:pt x="2533" y="847"/>
                  </a:cubicBezTo>
                  <a:cubicBezTo>
                    <a:pt x="2438" y="847"/>
                    <a:pt x="2364" y="904"/>
                    <a:pt x="2312" y="982"/>
                  </a:cubicBezTo>
                  <a:cubicBezTo>
                    <a:pt x="2027" y="1552"/>
                    <a:pt x="1742" y="1837"/>
                    <a:pt x="1403" y="1837"/>
                  </a:cubicBezTo>
                  <a:cubicBezTo>
                    <a:pt x="1291" y="1837"/>
                    <a:pt x="1172" y="1806"/>
                    <a:pt x="1045" y="1742"/>
                  </a:cubicBezTo>
                  <a:cubicBezTo>
                    <a:pt x="665" y="1584"/>
                    <a:pt x="570" y="1267"/>
                    <a:pt x="602" y="1014"/>
                  </a:cubicBezTo>
                  <a:cubicBezTo>
                    <a:pt x="602" y="792"/>
                    <a:pt x="792" y="475"/>
                    <a:pt x="1172" y="380"/>
                  </a:cubicBezTo>
                  <a:cubicBezTo>
                    <a:pt x="1267" y="380"/>
                    <a:pt x="1330" y="285"/>
                    <a:pt x="1330" y="190"/>
                  </a:cubicBezTo>
                  <a:cubicBezTo>
                    <a:pt x="1298" y="64"/>
                    <a:pt x="1235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45"/>
          <p:cNvSpPr txBox="1"/>
          <p:nvPr/>
        </p:nvSpPr>
        <p:spPr>
          <a:xfrm>
            <a:off x="5343350" y="154112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MERCURY</a:t>
            </a:r>
            <a:endParaRPr sz="18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607" name="Google Shape;1607;p45"/>
          <p:cNvSpPr txBox="1"/>
          <p:nvPr/>
        </p:nvSpPr>
        <p:spPr>
          <a:xfrm>
            <a:off x="5343350" y="183864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closest planet to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608" name="Google Shape;1608;p45"/>
          <p:cNvSpPr txBox="1"/>
          <p:nvPr/>
        </p:nvSpPr>
        <p:spPr>
          <a:xfrm>
            <a:off x="5343350" y="365577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EARTH</a:t>
            </a:r>
            <a:endParaRPr sz="18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609" name="Google Shape;1609;p45"/>
          <p:cNvSpPr txBox="1"/>
          <p:nvPr/>
        </p:nvSpPr>
        <p:spPr>
          <a:xfrm>
            <a:off x="5343350" y="395329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third planet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610" name="Google Shape;1610;p45"/>
          <p:cNvSpPr txBox="1"/>
          <p:nvPr/>
        </p:nvSpPr>
        <p:spPr>
          <a:xfrm>
            <a:off x="2117588" y="365577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611" name="Google Shape;1611;p45"/>
          <p:cNvSpPr txBox="1"/>
          <p:nvPr/>
        </p:nvSpPr>
        <p:spPr>
          <a:xfrm>
            <a:off x="2117588" y="395329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biggest planet of them all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612" name="Google Shape;1612;p45"/>
          <p:cNvSpPr txBox="1"/>
          <p:nvPr/>
        </p:nvSpPr>
        <p:spPr>
          <a:xfrm>
            <a:off x="2117588" y="154112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613" name="Google Shape;1613;p45"/>
          <p:cNvSpPr txBox="1"/>
          <p:nvPr/>
        </p:nvSpPr>
        <p:spPr>
          <a:xfrm>
            <a:off x="2117588" y="183864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The farthest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46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619" name="Google Shape;1619;p46"/>
          <p:cNvSpPr/>
          <p:nvPr/>
        </p:nvSpPr>
        <p:spPr>
          <a:xfrm>
            <a:off x="457200" y="1444773"/>
            <a:ext cx="3831396" cy="1325475"/>
          </a:xfrm>
          <a:custGeom>
            <a:avLst/>
            <a:gdLst/>
            <a:ahLst/>
            <a:cxnLst/>
            <a:rect l="l" t="t" r="r" b="b"/>
            <a:pathLst>
              <a:path w="119647" h="41392" extrusionOk="0">
                <a:moveTo>
                  <a:pt x="11528" y="12066"/>
                </a:moveTo>
                <a:lnTo>
                  <a:pt x="11528" y="12066"/>
                </a:lnTo>
                <a:cubicBezTo>
                  <a:pt x="12194" y="12319"/>
                  <a:pt x="12827" y="12668"/>
                  <a:pt x="13429" y="13143"/>
                </a:cubicBezTo>
                <a:cubicBezTo>
                  <a:pt x="15107" y="14536"/>
                  <a:pt x="15835" y="16563"/>
                  <a:pt x="15550" y="18685"/>
                </a:cubicBezTo>
                <a:cubicBezTo>
                  <a:pt x="15265" y="20648"/>
                  <a:pt x="14284" y="22707"/>
                  <a:pt x="12605" y="23784"/>
                </a:cubicBezTo>
                <a:cubicBezTo>
                  <a:pt x="12067" y="24132"/>
                  <a:pt x="11497" y="24354"/>
                  <a:pt x="10895" y="24544"/>
                </a:cubicBezTo>
                <a:cubicBezTo>
                  <a:pt x="11180" y="24354"/>
                  <a:pt x="11433" y="24195"/>
                  <a:pt x="11718" y="24005"/>
                </a:cubicBezTo>
                <a:cubicBezTo>
                  <a:pt x="14315" y="21978"/>
                  <a:pt x="15170" y="18527"/>
                  <a:pt x="14030" y="15486"/>
                </a:cubicBezTo>
                <a:cubicBezTo>
                  <a:pt x="13587" y="14220"/>
                  <a:pt x="12890" y="13079"/>
                  <a:pt x="11813" y="12256"/>
                </a:cubicBezTo>
                <a:cubicBezTo>
                  <a:pt x="11718" y="12193"/>
                  <a:pt x="11623" y="12129"/>
                  <a:pt x="11528" y="12066"/>
                </a:cubicBezTo>
                <a:close/>
                <a:moveTo>
                  <a:pt x="7411" y="11654"/>
                </a:moveTo>
                <a:cubicBezTo>
                  <a:pt x="7443" y="11686"/>
                  <a:pt x="7506" y="11686"/>
                  <a:pt x="7570" y="11686"/>
                </a:cubicBezTo>
                <a:cubicBezTo>
                  <a:pt x="7603" y="11686"/>
                  <a:pt x="7637" y="11685"/>
                  <a:pt x="7670" y="11685"/>
                </a:cubicBezTo>
                <a:cubicBezTo>
                  <a:pt x="10027" y="11685"/>
                  <a:pt x="11797" y="12793"/>
                  <a:pt x="12859" y="14916"/>
                </a:cubicBezTo>
                <a:cubicBezTo>
                  <a:pt x="14062" y="17386"/>
                  <a:pt x="13999" y="20395"/>
                  <a:pt x="12162" y="22517"/>
                </a:cubicBezTo>
                <a:cubicBezTo>
                  <a:pt x="10947" y="23923"/>
                  <a:pt x="9131" y="24699"/>
                  <a:pt x="7310" y="24699"/>
                </a:cubicBezTo>
                <a:cubicBezTo>
                  <a:pt x="6424" y="24699"/>
                  <a:pt x="5538" y="24515"/>
                  <a:pt x="4720" y="24132"/>
                </a:cubicBezTo>
                <a:cubicBezTo>
                  <a:pt x="1996" y="22834"/>
                  <a:pt x="824" y="20047"/>
                  <a:pt x="1616" y="17133"/>
                </a:cubicBezTo>
                <a:cubicBezTo>
                  <a:pt x="2344" y="14441"/>
                  <a:pt x="4593" y="12066"/>
                  <a:pt x="7411" y="11654"/>
                </a:cubicBezTo>
                <a:close/>
                <a:moveTo>
                  <a:pt x="30862" y="689"/>
                </a:moveTo>
                <a:cubicBezTo>
                  <a:pt x="33166" y="689"/>
                  <a:pt x="35470" y="697"/>
                  <a:pt x="37782" y="697"/>
                </a:cubicBezTo>
                <a:cubicBezTo>
                  <a:pt x="43071" y="697"/>
                  <a:pt x="48328" y="729"/>
                  <a:pt x="53617" y="729"/>
                </a:cubicBezTo>
                <a:cubicBezTo>
                  <a:pt x="59095" y="760"/>
                  <a:pt x="64606" y="792"/>
                  <a:pt x="70085" y="824"/>
                </a:cubicBezTo>
                <a:cubicBezTo>
                  <a:pt x="75278" y="855"/>
                  <a:pt x="80504" y="887"/>
                  <a:pt x="85729" y="950"/>
                </a:cubicBezTo>
                <a:cubicBezTo>
                  <a:pt x="90163" y="982"/>
                  <a:pt x="94628" y="1014"/>
                  <a:pt x="99093" y="1077"/>
                </a:cubicBezTo>
                <a:cubicBezTo>
                  <a:pt x="102355" y="1109"/>
                  <a:pt x="105586" y="1140"/>
                  <a:pt x="108816" y="1172"/>
                </a:cubicBezTo>
                <a:cubicBezTo>
                  <a:pt x="109980" y="1172"/>
                  <a:pt x="111144" y="1225"/>
                  <a:pt x="112307" y="1225"/>
                </a:cubicBezTo>
                <a:cubicBezTo>
                  <a:pt x="112695" y="1225"/>
                  <a:pt x="113083" y="1219"/>
                  <a:pt x="113471" y="1204"/>
                </a:cubicBezTo>
                <a:cubicBezTo>
                  <a:pt x="113788" y="1552"/>
                  <a:pt x="114010" y="2059"/>
                  <a:pt x="114168" y="2534"/>
                </a:cubicBezTo>
                <a:cubicBezTo>
                  <a:pt x="114453" y="3452"/>
                  <a:pt x="114643" y="4402"/>
                  <a:pt x="114801" y="5352"/>
                </a:cubicBezTo>
                <a:cubicBezTo>
                  <a:pt x="115213" y="8012"/>
                  <a:pt x="115371" y="10736"/>
                  <a:pt x="115466" y="13428"/>
                </a:cubicBezTo>
                <a:cubicBezTo>
                  <a:pt x="115688" y="19382"/>
                  <a:pt x="115593" y="25367"/>
                  <a:pt x="114960" y="31289"/>
                </a:cubicBezTo>
                <a:cubicBezTo>
                  <a:pt x="114865" y="32303"/>
                  <a:pt x="114738" y="33316"/>
                  <a:pt x="114548" y="34298"/>
                </a:cubicBezTo>
                <a:cubicBezTo>
                  <a:pt x="114421" y="34899"/>
                  <a:pt x="114263" y="35659"/>
                  <a:pt x="114041" y="36134"/>
                </a:cubicBezTo>
                <a:cubicBezTo>
                  <a:pt x="113978" y="36198"/>
                  <a:pt x="113946" y="36261"/>
                  <a:pt x="113883" y="36356"/>
                </a:cubicBezTo>
                <a:cubicBezTo>
                  <a:pt x="113883" y="36347"/>
                  <a:pt x="113883" y="36343"/>
                  <a:pt x="113882" y="36343"/>
                </a:cubicBezTo>
                <a:cubicBezTo>
                  <a:pt x="113880" y="36343"/>
                  <a:pt x="113874" y="36365"/>
                  <a:pt x="113851" y="36388"/>
                </a:cubicBezTo>
                <a:lnTo>
                  <a:pt x="113756" y="36388"/>
                </a:lnTo>
                <a:cubicBezTo>
                  <a:pt x="113630" y="36388"/>
                  <a:pt x="113535" y="36388"/>
                  <a:pt x="113408" y="36419"/>
                </a:cubicBezTo>
                <a:cubicBezTo>
                  <a:pt x="112869" y="36451"/>
                  <a:pt x="112331" y="36483"/>
                  <a:pt x="111793" y="36483"/>
                </a:cubicBezTo>
                <a:cubicBezTo>
                  <a:pt x="108151" y="36641"/>
                  <a:pt x="104541" y="36736"/>
                  <a:pt x="100899" y="36799"/>
                </a:cubicBezTo>
                <a:cubicBezTo>
                  <a:pt x="95515" y="36926"/>
                  <a:pt x="90131" y="36990"/>
                  <a:pt x="84747" y="37053"/>
                </a:cubicBezTo>
                <a:cubicBezTo>
                  <a:pt x="78414" y="37148"/>
                  <a:pt x="72080" y="37180"/>
                  <a:pt x="65746" y="37243"/>
                </a:cubicBezTo>
                <a:cubicBezTo>
                  <a:pt x="59222" y="37275"/>
                  <a:pt x="52698" y="37306"/>
                  <a:pt x="46206" y="37306"/>
                </a:cubicBezTo>
                <a:cubicBezTo>
                  <a:pt x="43245" y="37322"/>
                  <a:pt x="40292" y="37330"/>
                  <a:pt x="37343" y="37330"/>
                </a:cubicBezTo>
                <a:cubicBezTo>
                  <a:pt x="34394" y="37330"/>
                  <a:pt x="31448" y="37322"/>
                  <a:pt x="28503" y="37306"/>
                </a:cubicBezTo>
                <a:cubicBezTo>
                  <a:pt x="23974" y="37275"/>
                  <a:pt x="19477" y="37243"/>
                  <a:pt x="14980" y="37148"/>
                </a:cubicBezTo>
                <a:cubicBezTo>
                  <a:pt x="12637" y="37116"/>
                  <a:pt x="10293" y="37116"/>
                  <a:pt x="7982" y="36894"/>
                </a:cubicBezTo>
                <a:lnTo>
                  <a:pt x="7950" y="36894"/>
                </a:lnTo>
                <a:cubicBezTo>
                  <a:pt x="7506" y="33854"/>
                  <a:pt x="7095" y="30782"/>
                  <a:pt x="6841" y="27711"/>
                </a:cubicBezTo>
                <a:cubicBezTo>
                  <a:pt x="6778" y="27014"/>
                  <a:pt x="6715" y="26285"/>
                  <a:pt x="6778" y="25589"/>
                </a:cubicBezTo>
                <a:cubicBezTo>
                  <a:pt x="8995" y="25525"/>
                  <a:pt x="11433" y="25494"/>
                  <a:pt x="13302" y="24132"/>
                </a:cubicBezTo>
                <a:cubicBezTo>
                  <a:pt x="15044" y="22834"/>
                  <a:pt x="15994" y="20712"/>
                  <a:pt x="16184" y="18622"/>
                </a:cubicBezTo>
                <a:cubicBezTo>
                  <a:pt x="16405" y="16341"/>
                  <a:pt x="15582" y="14220"/>
                  <a:pt x="13777" y="12794"/>
                </a:cubicBezTo>
                <a:cubicBezTo>
                  <a:pt x="12225" y="11528"/>
                  <a:pt x="10388" y="11084"/>
                  <a:pt x="8488" y="11084"/>
                </a:cubicBezTo>
                <a:cubicBezTo>
                  <a:pt x="8172" y="11053"/>
                  <a:pt x="7855" y="11053"/>
                  <a:pt x="7570" y="11053"/>
                </a:cubicBezTo>
                <a:cubicBezTo>
                  <a:pt x="7475" y="11053"/>
                  <a:pt x="7411" y="11084"/>
                  <a:pt x="7348" y="11116"/>
                </a:cubicBezTo>
                <a:cubicBezTo>
                  <a:pt x="7285" y="11148"/>
                  <a:pt x="7253" y="11148"/>
                  <a:pt x="7190" y="11148"/>
                </a:cubicBezTo>
                <a:cubicBezTo>
                  <a:pt x="7000" y="9881"/>
                  <a:pt x="7063" y="8551"/>
                  <a:pt x="7095" y="7252"/>
                </a:cubicBezTo>
                <a:cubicBezTo>
                  <a:pt x="7158" y="5701"/>
                  <a:pt x="7221" y="4149"/>
                  <a:pt x="7443" y="2629"/>
                </a:cubicBezTo>
                <a:cubicBezTo>
                  <a:pt x="7506" y="2154"/>
                  <a:pt x="7570" y="1647"/>
                  <a:pt x="7728" y="1204"/>
                </a:cubicBezTo>
                <a:cubicBezTo>
                  <a:pt x="7760" y="1172"/>
                  <a:pt x="7760" y="1140"/>
                  <a:pt x="7792" y="1109"/>
                </a:cubicBezTo>
                <a:cubicBezTo>
                  <a:pt x="7823" y="1109"/>
                  <a:pt x="7855" y="1109"/>
                  <a:pt x="7887" y="1077"/>
                </a:cubicBezTo>
                <a:lnTo>
                  <a:pt x="8077" y="1077"/>
                </a:lnTo>
                <a:cubicBezTo>
                  <a:pt x="9882" y="887"/>
                  <a:pt x="11750" y="887"/>
                  <a:pt x="13555" y="855"/>
                </a:cubicBezTo>
                <a:cubicBezTo>
                  <a:pt x="17039" y="792"/>
                  <a:pt x="20491" y="760"/>
                  <a:pt x="23943" y="729"/>
                </a:cubicBezTo>
                <a:cubicBezTo>
                  <a:pt x="26255" y="697"/>
                  <a:pt x="28558" y="689"/>
                  <a:pt x="30862" y="689"/>
                </a:cubicBezTo>
                <a:close/>
                <a:moveTo>
                  <a:pt x="114960" y="2534"/>
                </a:moveTo>
                <a:lnTo>
                  <a:pt x="114960" y="2534"/>
                </a:lnTo>
                <a:cubicBezTo>
                  <a:pt x="115435" y="3009"/>
                  <a:pt x="115910" y="3515"/>
                  <a:pt x="116353" y="3991"/>
                </a:cubicBezTo>
                <a:cubicBezTo>
                  <a:pt x="117176" y="4846"/>
                  <a:pt x="117588" y="5796"/>
                  <a:pt x="117842" y="6967"/>
                </a:cubicBezTo>
                <a:cubicBezTo>
                  <a:pt x="118063" y="8139"/>
                  <a:pt x="118190" y="9374"/>
                  <a:pt x="118317" y="10546"/>
                </a:cubicBezTo>
                <a:cubicBezTo>
                  <a:pt x="118507" y="11908"/>
                  <a:pt x="118633" y="13270"/>
                  <a:pt x="118728" y="14663"/>
                </a:cubicBezTo>
                <a:cubicBezTo>
                  <a:pt x="119077" y="19413"/>
                  <a:pt x="118792" y="24195"/>
                  <a:pt x="118697" y="28946"/>
                </a:cubicBezTo>
                <a:cubicBezTo>
                  <a:pt x="118633" y="31542"/>
                  <a:pt x="118602" y="34139"/>
                  <a:pt x="118190" y="36704"/>
                </a:cubicBezTo>
                <a:cubicBezTo>
                  <a:pt x="118127" y="37306"/>
                  <a:pt x="118000" y="37908"/>
                  <a:pt x="117842" y="38510"/>
                </a:cubicBezTo>
                <a:cubicBezTo>
                  <a:pt x="117747" y="38858"/>
                  <a:pt x="117620" y="39301"/>
                  <a:pt x="117335" y="39586"/>
                </a:cubicBezTo>
                <a:cubicBezTo>
                  <a:pt x="117208" y="39713"/>
                  <a:pt x="117208" y="39681"/>
                  <a:pt x="116986" y="39713"/>
                </a:cubicBezTo>
                <a:cubicBezTo>
                  <a:pt x="116258" y="39745"/>
                  <a:pt x="115530" y="39808"/>
                  <a:pt x="114801" y="39840"/>
                </a:cubicBezTo>
                <a:cubicBezTo>
                  <a:pt x="113408" y="39935"/>
                  <a:pt x="112014" y="39998"/>
                  <a:pt x="110653" y="40030"/>
                </a:cubicBezTo>
                <a:cubicBezTo>
                  <a:pt x="105079" y="40220"/>
                  <a:pt x="99537" y="40188"/>
                  <a:pt x="93995" y="40251"/>
                </a:cubicBezTo>
                <a:cubicBezTo>
                  <a:pt x="88326" y="40315"/>
                  <a:pt x="82657" y="40473"/>
                  <a:pt x="76988" y="40473"/>
                </a:cubicBezTo>
                <a:cubicBezTo>
                  <a:pt x="65746" y="40505"/>
                  <a:pt x="54472" y="40631"/>
                  <a:pt x="43198" y="40631"/>
                </a:cubicBezTo>
                <a:cubicBezTo>
                  <a:pt x="37592" y="40631"/>
                  <a:pt x="31987" y="40600"/>
                  <a:pt x="26381" y="40568"/>
                </a:cubicBezTo>
                <a:cubicBezTo>
                  <a:pt x="23626" y="40536"/>
                  <a:pt x="20871" y="40536"/>
                  <a:pt x="18084" y="40473"/>
                </a:cubicBezTo>
                <a:cubicBezTo>
                  <a:pt x="16722" y="40441"/>
                  <a:pt x="15329" y="40378"/>
                  <a:pt x="13935" y="40346"/>
                </a:cubicBezTo>
                <a:cubicBezTo>
                  <a:pt x="12700" y="40315"/>
                  <a:pt x="11592" y="40220"/>
                  <a:pt x="10515" y="39523"/>
                </a:cubicBezTo>
                <a:cubicBezTo>
                  <a:pt x="10040" y="39238"/>
                  <a:pt x="9660" y="38921"/>
                  <a:pt x="9248" y="38573"/>
                </a:cubicBezTo>
                <a:cubicBezTo>
                  <a:pt x="9185" y="38510"/>
                  <a:pt x="8742" y="38130"/>
                  <a:pt x="8425" y="37845"/>
                </a:cubicBezTo>
                <a:lnTo>
                  <a:pt x="8425" y="37845"/>
                </a:lnTo>
                <a:cubicBezTo>
                  <a:pt x="8837" y="37876"/>
                  <a:pt x="9280" y="37876"/>
                  <a:pt x="9723" y="37876"/>
                </a:cubicBezTo>
                <a:cubicBezTo>
                  <a:pt x="11053" y="37940"/>
                  <a:pt x="12384" y="37971"/>
                  <a:pt x="13714" y="37971"/>
                </a:cubicBezTo>
                <a:cubicBezTo>
                  <a:pt x="18021" y="38035"/>
                  <a:pt x="22328" y="38066"/>
                  <a:pt x="26635" y="38098"/>
                </a:cubicBezTo>
                <a:cubicBezTo>
                  <a:pt x="29516" y="38114"/>
                  <a:pt x="32406" y="38122"/>
                  <a:pt x="35296" y="38122"/>
                </a:cubicBezTo>
                <a:cubicBezTo>
                  <a:pt x="38186" y="38122"/>
                  <a:pt x="41076" y="38114"/>
                  <a:pt x="43958" y="38098"/>
                </a:cubicBezTo>
                <a:cubicBezTo>
                  <a:pt x="50450" y="38098"/>
                  <a:pt x="56942" y="38066"/>
                  <a:pt x="63434" y="38035"/>
                </a:cubicBezTo>
                <a:cubicBezTo>
                  <a:pt x="69831" y="37971"/>
                  <a:pt x="76228" y="37908"/>
                  <a:pt x="82626" y="37845"/>
                </a:cubicBezTo>
                <a:cubicBezTo>
                  <a:pt x="88168" y="37781"/>
                  <a:pt x="93678" y="37718"/>
                  <a:pt x="99220" y="37623"/>
                </a:cubicBezTo>
                <a:cubicBezTo>
                  <a:pt x="103084" y="37528"/>
                  <a:pt x="106979" y="37465"/>
                  <a:pt x="110843" y="37306"/>
                </a:cubicBezTo>
                <a:cubicBezTo>
                  <a:pt x="111476" y="37275"/>
                  <a:pt x="112078" y="37243"/>
                  <a:pt x="112711" y="37211"/>
                </a:cubicBezTo>
                <a:cubicBezTo>
                  <a:pt x="113123" y="37180"/>
                  <a:pt x="113661" y="37211"/>
                  <a:pt x="114073" y="37085"/>
                </a:cubicBezTo>
                <a:cubicBezTo>
                  <a:pt x="114516" y="36958"/>
                  <a:pt x="114738" y="36388"/>
                  <a:pt x="114865" y="35976"/>
                </a:cubicBezTo>
                <a:cubicBezTo>
                  <a:pt x="115118" y="35279"/>
                  <a:pt x="115245" y="34519"/>
                  <a:pt x="115371" y="33759"/>
                </a:cubicBezTo>
                <a:cubicBezTo>
                  <a:pt x="115751" y="31289"/>
                  <a:pt x="115941" y="28787"/>
                  <a:pt x="116068" y="26317"/>
                </a:cubicBezTo>
                <a:cubicBezTo>
                  <a:pt x="116195" y="23214"/>
                  <a:pt x="116290" y="20110"/>
                  <a:pt x="116258" y="17006"/>
                </a:cubicBezTo>
                <a:cubicBezTo>
                  <a:pt x="116258" y="14030"/>
                  <a:pt x="116131" y="11021"/>
                  <a:pt x="115846" y="8044"/>
                </a:cubicBezTo>
                <a:cubicBezTo>
                  <a:pt x="115688" y="6239"/>
                  <a:pt x="115530" y="4307"/>
                  <a:pt x="114960" y="2534"/>
                </a:cubicBezTo>
                <a:close/>
                <a:moveTo>
                  <a:pt x="34837" y="0"/>
                </a:moveTo>
                <a:cubicBezTo>
                  <a:pt x="29992" y="32"/>
                  <a:pt x="25114" y="32"/>
                  <a:pt x="20237" y="32"/>
                </a:cubicBezTo>
                <a:cubicBezTo>
                  <a:pt x="17007" y="64"/>
                  <a:pt x="13745" y="95"/>
                  <a:pt x="10515" y="190"/>
                </a:cubicBezTo>
                <a:cubicBezTo>
                  <a:pt x="9692" y="222"/>
                  <a:pt x="8900" y="254"/>
                  <a:pt x="8077" y="349"/>
                </a:cubicBezTo>
                <a:cubicBezTo>
                  <a:pt x="7887" y="380"/>
                  <a:pt x="7696" y="380"/>
                  <a:pt x="7506" y="444"/>
                </a:cubicBezTo>
                <a:cubicBezTo>
                  <a:pt x="6905" y="697"/>
                  <a:pt x="6905" y="1742"/>
                  <a:pt x="6810" y="2249"/>
                </a:cubicBezTo>
                <a:cubicBezTo>
                  <a:pt x="6588" y="3864"/>
                  <a:pt x="6493" y="5511"/>
                  <a:pt x="6430" y="7126"/>
                </a:cubicBezTo>
                <a:cubicBezTo>
                  <a:pt x="6398" y="8488"/>
                  <a:pt x="6366" y="9913"/>
                  <a:pt x="6556" y="11243"/>
                </a:cubicBezTo>
                <a:cubicBezTo>
                  <a:pt x="4086" y="11781"/>
                  <a:pt x="2154" y="13681"/>
                  <a:pt x="1236" y="16025"/>
                </a:cubicBezTo>
                <a:cubicBezTo>
                  <a:pt x="1" y="19002"/>
                  <a:pt x="603" y="22327"/>
                  <a:pt x="3263" y="24290"/>
                </a:cubicBezTo>
                <a:cubicBezTo>
                  <a:pt x="4118" y="24892"/>
                  <a:pt x="5100" y="25272"/>
                  <a:pt x="6081" y="25430"/>
                </a:cubicBezTo>
                <a:cubicBezTo>
                  <a:pt x="5955" y="26507"/>
                  <a:pt x="6050" y="27679"/>
                  <a:pt x="6145" y="28756"/>
                </a:cubicBezTo>
                <a:cubicBezTo>
                  <a:pt x="6271" y="30402"/>
                  <a:pt x="6430" y="32049"/>
                  <a:pt x="6651" y="33664"/>
                </a:cubicBezTo>
                <a:cubicBezTo>
                  <a:pt x="6778" y="34804"/>
                  <a:pt x="6936" y="35944"/>
                  <a:pt x="7095" y="37085"/>
                </a:cubicBezTo>
                <a:cubicBezTo>
                  <a:pt x="7126" y="37338"/>
                  <a:pt x="7190" y="37496"/>
                  <a:pt x="7380" y="37623"/>
                </a:cubicBezTo>
                <a:cubicBezTo>
                  <a:pt x="7411" y="37781"/>
                  <a:pt x="7570" y="37940"/>
                  <a:pt x="7728" y="38130"/>
                </a:cubicBezTo>
                <a:cubicBezTo>
                  <a:pt x="8108" y="38541"/>
                  <a:pt x="8520" y="38953"/>
                  <a:pt x="8932" y="39365"/>
                </a:cubicBezTo>
                <a:cubicBezTo>
                  <a:pt x="9723" y="40093"/>
                  <a:pt x="10642" y="40695"/>
                  <a:pt x="11655" y="40980"/>
                </a:cubicBezTo>
                <a:cubicBezTo>
                  <a:pt x="12484" y="41202"/>
                  <a:pt x="13364" y="41231"/>
                  <a:pt x="14238" y="41231"/>
                </a:cubicBezTo>
                <a:cubicBezTo>
                  <a:pt x="14545" y="41231"/>
                  <a:pt x="14850" y="41227"/>
                  <a:pt x="15152" y="41227"/>
                </a:cubicBezTo>
                <a:cubicBezTo>
                  <a:pt x="15339" y="41227"/>
                  <a:pt x="15525" y="41229"/>
                  <a:pt x="15709" y="41233"/>
                </a:cubicBezTo>
                <a:cubicBezTo>
                  <a:pt x="17166" y="41265"/>
                  <a:pt x="18591" y="41265"/>
                  <a:pt x="20047" y="41296"/>
                </a:cubicBezTo>
                <a:cubicBezTo>
                  <a:pt x="25843" y="41328"/>
                  <a:pt x="31638" y="41391"/>
                  <a:pt x="37465" y="41391"/>
                </a:cubicBezTo>
                <a:cubicBezTo>
                  <a:pt x="49151" y="41391"/>
                  <a:pt x="60869" y="41360"/>
                  <a:pt x="72555" y="41265"/>
                </a:cubicBezTo>
                <a:cubicBezTo>
                  <a:pt x="84241" y="41138"/>
                  <a:pt x="95927" y="41138"/>
                  <a:pt x="107581" y="40853"/>
                </a:cubicBezTo>
                <a:cubicBezTo>
                  <a:pt x="110494" y="40758"/>
                  <a:pt x="113408" y="40663"/>
                  <a:pt x="116321" y="40441"/>
                </a:cubicBezTo>
                <a:cubicBezTo>
                  <a:pt x="116923" y="40410"/>
                  <a:pt x="117493" y="40473"/>
                  <a:pt x="117905" y="39998"/>
                </a:cubicBezTo>
                <a:cubicBezTo>
                  <a:pt x="118190" y="39681"/>
                  <a:pt x="118348" y="39206"/>
                  <a:pt x="118475" y="38795"/>
                </a:cubicBezTo>
                <a:cubicBezTo>
                  <a:pt x="118887" y="37528"/>
                  <a:pt x="119013" y="36134"/>
                  <a:pt x="119140" y="34773"/>
                </a:cubicBezTo>
                <a:cubicBezTo>
                  <a:pt x="119267" y="33316"/>
                  <a:pt x="119330" y="31859"/>
                  <a:pt x="119362" y="30402"/>
                </a:cubicBezTo>
                <a:cubicBezTo>
                  <a:pt x="119457" y="26349"/>
                  <a:pt x="119647" y="22295"/>
                  <a:pt x="119552" y="18242"/>
                </a:cubicBezTo>
                <a:cubicBezTo>
                  <a:pt x="119488" y="15328"/>
                  <a:pt x="119330" y="12446"/>
                  <a:pt x="118950" y="9596"/>
                </a:cubicBezTo>
                <a:cubicBezTo>
                  <a:pt x="118697" y="7411"/>
                  <a:pt x="118507" y="5226"/>
                  <a:pt x="116923" y="3579"/>
                </a:cubicBezTo>
                <a:cubicBezTo>
                  <a:pt x="116036" y="2724"/>
                  <a:pt x="115181" y="1805"/>
                  <a:pt x="114326" y="919"/>
                </a:cubicBezTo>
                <a:cubicBezTo>
                  <a:pt x="114390" y="729"/>
                  <a:pt x="114295" y="475"/>
                  <a:pt x="114041" y="444"/>
                </a:cubicBezTo>
                <a:cubicBezTo>
                  <a:pt x="113915" y="444"/>
                  <a:pt x="113788" y="412"/>
                  <a:pt x="113693" y="412"/>
                </a:cubicBezTo>
                <a:lnTo>
                  <a:pt x="113376" y="412"/>
                </a:lnTo>
                <a:cubicBezTo>
                  <a:pt x="112711" y="412"/>
                  <a:pt x="112014" y="412"/>
                  <a:pt x="111349" y="380"/>
                </a:cubicBezTo>
                <a:cubicBezTo>
                  <a:pt x="108277" y="380"/>
                  <a:pt x="105237" y="349"/>
                  <a:pt x="102197" y="317"/>
                </a:cubicBezTo>
                <a:cubicBezTo>
                  <a:pt x="97447" y="285"/>
                  <a:pt x="92728" y="254"/>
                  <a:pt x="87978" y="222"/>
                </a:cubicBezTo>
                <a:cubicBezTo>
                  <a:pt x="82214" y="190"/>
                  <a:pt x="76450" y="159"/>
                  <a:pt x="70718" y="127"/>
                </a:cubicBezTo>
                <a:cubicBezTo>
                  <a:pt x="64574" y="95"/>
                  <a:pt x="58462" y="64"/>
                  <a:pt x="52318" y="32"/>
                </a:cubicBezTo>
                <a:cubicBezTo>
                  <a:pt x="46491" y="0"/>
                  <a:pt x="40664" y="0"/>
                  <a:pt x="348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46"/>
          <p:cNvSpPr/>
          <p:nvPr/>
        </p:nvSpPr>
        <p:spPr>
          <a:xfrm>
            <a:off x="530243" y="1857508"/>
            <a:ext cx="338734" cy="336717"/>
          </a:xfrm>
          <a:custGeom>
            <a:avLst/>
            <a:gdLst/>
            <a:ahLst/>
            <a:cxnLst/>
            <a:rect l="l" t="t" r="r" b="b"/>
            <a:pathLst>
              <a:path w="10578" h="10515" extrusionOk="0">
                <a:moveTo>
                  <a:pt x="8297" y="1109"/>
                </a:moveTo>
                <a:cubicBezTo>
                  <a:pt x="8297" y="1141"/>
                  <a:pt x="8329" y="1172"/>
                  <a:pt x="8297" y="1204"/>
                </a:cubicBezTo>
                <a:cubicBezTo>
                  <a:pt x="8297" y="1236"/>
                  <a:pt x="8297" y="1267"/>
                  <a:pt x="8297" y="1267"/>
                </a:cubicBezTo>
                <a:cubicBezTo>
                  <a:pt x="8297" y="1267"/>
                  <a:pt x="8297" y="1267"/>
                  <a:pt x="8266" y="1236"/>
                </a:cubicBezTo>
                <a:cubicBezTo>
                  <a:pt x="8266" y="1236"/>
                  <a:pt x="8234" y="1204"/>
                  <a:pt x="8202" y="1172"/>
                </a:cubicBezTo>
                <a:cubicBezTo>
                  <a:pt x="8234" y="1141"/>
                  <a:pt x="8266" y="1109"/>
                  <a:pt x="8297" y="1109"/>
                </a:cubicBezTo>
                <a:close/>
                <a:moveTo>
                  <a:pt x="7727" y="1141"/>
                </a:moveTo>
                <a:lnTo>
                  <a:pt x="7727" y="1141"/>
                </a:lnTo>
                <a:cubicBezTo>
                  <a:pt x="7696" y="1172"/>
                  <a:pt x="7664" y="1236"/>
                  <a:pt x="7632" y="1299"/>
                </a:cubicBezTo>
                <a:cubicBezTo>
                  <a:pt x="7537" y="1331"/>
                  <a:pt x="7442" y="1394"/>
                  <a:pt x="7347" y="1457"/>
                </a:cubicBezTo>
                <a:cubicBezTo>
                  <a:pt x="7506" y="1331"/>
                  <a:pt x="7632" y="1204"/>
                  <a:pt x="7727" y="1141"/>
                </a:cubicBezTo>
                <a:close/>
                <a:moveTo>
                  <a:pt x="7854" y="1331"/>
                </a:moveTo>
                <a:cubicBezTo>
                  <a:pt x="7822" y="1362"/>
                  <a:pt x="7791" y="1394"/>
                  <a:pt x="7727" y="1426"/>
                </a:cubicBezTo>
                <a:cubicBezTo>
                  <a:pt x="7632" y="1521"/>
                  <a:pt x="7506" y="1616"/>
                  <a:pt x="7411" y="1711"/>
                </a:cubicBezTo>
                <a:cubicBezTo>
                  <a:pt x="7537" y="1584"/>
                  <a:pt x="7632" y="1489"/>
                  <a:pt x="7727" y="1394"/>
                </a:cubicBezTo>
                <a:cubicBezTo>
                  <a:pt x="7759" y="1362"/>
                  <a:pt x="7822" y="1331"/>
                  <a:pt x="7854" y="1331"/>
                </a:cubicBezTo>
                <a:close/>
                <a:moveTo>
                  <a:pt x="6081" y="190"/>
                </a:moveTo>
                <a:cubicBezTo>
                  <a:pt x="6081" y="190"/>
                  <a:pt x="6049" y="222"/>
                  <a:pt x="6049" y="222"/>
                </a:cubicBezTo>
                <a:cubicBezTo>
                  <a:pt x="5954" y="254"/>
                  <a:pt x="5891" y="285"/>
                  <a:pt x="5796" y="349"/>
                </a:cubicBezTo>
                <a:cubicBezTo>
                  <a:pt x="5796" y="317"/>
                  <a:pt x="5796" y="317"/>
                  <a:pt x="5764" y="285"/>
                </a:cubicBezTo>
                <a:cubicBezTo>
                  <a:pt x="5764" y="270"/>
                  <a:pt x="5748" y="262"/>
                  <a:pt x="5732" y="262"/>
                </a:cubicBezTo>
                <a:cubicBezTo>
                  <a:pt x="5716" y="262"/>
                  <a:pt x="5701" y="270"/>
                  <a:pt x="5701" y="285"/>
                </a:cubicBezTo>
                <a:cubicBezTo>
                  <a:pt x="5415" y="476"/>
                  <a:pt x="4212" y="1426"/>
                  <a:pt x="2977" y="2439"/>
                </a:cubicBezTo>
                <a:cubicBezTo>
                  <a:pt x="4180" y="1267"/>
                  <a:pt x="5479" y="190"/>
                  <a:pt x="5986" y="190"/>
                </a:cubicBezTo>
                <a:close/>
                <a:moveTo>
                  <a:pt x="7411" y="1552"/>
                </a:moveTo>
                <a:lnTo>
                  <a:pt x="7411" y="1552"/>
                </a:lnTo>
                <a:cubicBezTo>
                  <a:pt x="7094" y="1869"/>
                  <a:pt x="6587" y="2217"/>
                  <a:pt x="6017" y="2629"/>
                </a:cubicBezTo>
                <a:cubicBezTo>
                  <a:pt x="6081" y="2566"/>
                  <a:pt x="6144" y="2502"/>
                  <a:pt x="6207" y="2439"/>
                </a:cubicBezTo>
                <a:cubicBezTo>
                  <a:pt x="6682" y="2027"/>
                  <a:pt x="7094" y="1742"/>
                  <a:pt x="7411" y="1552"/>
                </a:cubicBezTo>
                <a:close/>
                <a:moveTo>
                  <a:pt x="2534" y="1521"/>
                </a:moveTo>
                <a:cubicBezTo>
                  <a:pt x="1964" y="2059"/>
                  <a:pt x="1457" y="2502"/>
                  <a:pt x="1109" y="2756"/>
                </a:cubicBezTo>
                <a:cubicBezTo>
                  <a:pt x="1299" y="2597"/>
                  <a:pt x="1552" y="2376"/>
                  <a:pt x="1774" y="2154"/>
                </a:cubicBezTo>
                <a:cubicBezTo>
                  <a:pt x="2027" y="1932"/>
                  <a:pt x="2312" y="1711"/>
                  <a:pt x="2534" y="1521"/>
                </a:cubicBezTo>
                <a:close/>
                <a:moveTo>
                  <a:pt x="697" y="3136"/>
                </a:moveTo>
                <a:lnTo>
                  <a:pt x="633" y="3199"/>
                </a:lnTo>
                <a:lnTo>
                  <a:pt x="633" y="3199"/>
                </a:lnTo>
                <a:cubicBezTo>
                  <a:pt x="665" y="3167"/>
                  <a:pt x="665" y="3167"/>
                  <a:pt x="665" y="3136"/>
                </a:cubicBezTo>
                <a:close/>
                <a:moveTo>
                  <a:pt x="9913" y="2977"/>
                </a:moveTo>
                <a:cubicBezTo>
                  <a:pt x="9913" y="2977"/>
                  <a:pt x="9913" y="3009"/>
                  <a:pt x="9913" y="3041"/>
                </a:cubicBezTo>
                <a:cubicBezTo>
                  <a:pt x="9849" y="3072"/>
                  <a:pt x="9754" y="3136"/>
                  <a:pt x="9627" y="3199"/>
                </a:cubicBezTo>
                <a:lnTo>
                  <a:pt x="9913" y="2977"/>
                </a:lnTo>
                <a:close/>
                <a:moveTo>
                  <a:pt x="10039" y="3104"/>
                </a:moveTo>
                <a:cubicBezTo>
                  <a:pt x="10039" y="3136"/>
                  <a:pt x="10008" y="3167"/>
                  <a:pt x="10008" y="3199"/>
                </a:cubicBezTo>
                <a:cubicBezTo>
                  <a:pt x="10008" y="3167"/>
                  <a:pt x="10008" y="3136"/>
                  <a:pt x="10008" y="3104"/>
                </a:cubicBezTo>
                <a:close/>
                <a:moveTo>
                  <a:pt x="5272" y="3095"/>
                </a:moveTo>
                <a:cubicBezTo>
                  <a:pt x="5240" y="3121"/>
                  <a:pt x="5212" y="3149"/>
                  <a:pt x="5194" y="3167"/>
                </a:cubicBezTo>
                <a:cubicBezTo>
                  <a:pt x="5152" y="3188"/>
                  <a:pt x="5125" y="3209"/>
                  <a:pt x="5101" y="3229"/>
                </a:cubicBezTo>
                <a:lnTo>
                  <a:pt x="5101" y="3229"/>
                </a:lnTo>
                <a:cubicBezTo>
                  <a:pt x="5158" y="3177"/>
                  <a:pt x="5215" y="3134"/>
                  <a:pt x="5272" y="3095"/>
                </a:cubicBezTo>
                <a:close/>
                <a:moveTo>
                  <a:pt x="9881" y="3167"/>
                </a:moveTo>
                <a:lnTo>
                  <a:pt x="9881" y="3167"/>
                </a:lnTo>
                <a:cubicBezTo>
                  <a:pt x="9849" y="3231"/>
                  <a:pt x="9818" y="3326"/>
                  <a:pt x="9754" y="3421"/>
                </a:cubicBezTo>
                <a:cubicBezTo>
                  <a:pt x="9596" y="3452"/>
                  <a:pt x="9374" y="3547"/>
                  <a:pt x="9121" y="3674"/>
                </a:cubicBezTo>
                <a:cubicBezTo>
                  <a:pt x="9469" y="3421"/>
                  <a:pt x="9722" y="3231"/>
                  <a:pt x="9881" y="3167"/>
                </a:cubicBezTo>
                <a:close/>
                <a:moveTo>
                  <a:pt x="9913" y="3516"/>
                </a:moveTo>
                <a:cubicBezTo>
                  <a:pt x="9944" y="3516"/>
                  <a:pt x="10008" y="3516"/>
                  <a:pt x="10039" y="3547"/>
                </a:cubicBezTo>
                <a:cubicBezTo>
                  <a:pt x="9913" y="3611"/>
                  <a:pt x="9691" y="3801"/>
                  <a:pt x="9374" y="4022"/>
                </a:cubicBezTo>
                <a:cubicBezTo>
                  <a:pt x="9596" y="3801"/>
                  <a:pt x="9786" y="3642"/>
                  <a:pt x="9881" y="3516"/>
                </a:cubicBezTo>
                <a:close/>
                <a:moveTo>
                  <a:pt x="8076" y="1267"/>
                </a:moveTo>
                <a:cubicBezTo>
                  <a:pt x="8139" y="1267"/>
                  <a:pt x="8171" y="1299"/>
                  <a:pt x="8171" y="1331"/>
                </a:cubicBezTo>
                <a:cubicBezTo>
                  <a:pt x="8202" y="1362"/>
                  <a:pt x="8202" y="1394"/>
                  <a:pt x="8202" y="1457"/>
                </a:cubicBezTo>
                <a:cubicBezTo>
                  <a:pt x="8202" y="1457"/>
                  <a:pt x="8202" y="1457"/>
                  <a:pt x="8202" y="1489"/>
                </a:cubicBezTo>
                <a:cubicBezTo>
                  <a:pt x="8139" y="1616"/>
                  <a:pt x="8012" y="1774"/>
                  <a:pt x="7886" y="1932"/>
                </a:cubicBezTo>
                <a:cubicBezTo>
                  <a:pt x="7696" y="2059"/>
                  <a:pt x="7537" y="2186"/>
                  <a:pt x="7347" y="2312"/>
                </a:cubicBezTo>
                <a:cubicBezTo>
                  <a:pt x="6492" y="2914"/>
                  <a:pt x="5384" y="3706"/>
                  <a:pt x="4307" y="4529"/>
                </a:cubicBezTo>
                <a:cubicBezTo>
                  <a:pt x="5225" y="3737"/>
                  <a:pt x="6366" y="2756"/>
                  <a:pt x="7822" y="1521"/>
                </a:cubicBezTo>
                <a:cubicBezTo>
                  <a:pt x="7917" y="1426"/>
                  <a:pt x="8012" y="1331"/>
                  <a:pt x="8076" y="1267"/>
                </a:cubicBezTo>
                <a:close/>
                <a:moveTo>
                  <a:pt x="7411" y="824"/>
                </a:moveTo>
                <a:cubicBezTo>
                  <a:pt x="7411" y="919"/>
                  <a:pt x="7347" y="1046"/>
                  <a:pt x="7221" y="1204"/>
                </a:cubicBezTo>
                <a:cubicBezTo>
                  <a:pt x="6461" y="1774"/>
                  <a:pt x="5099" y="2914"/>
                  <a:pt x="3800" y="4054"/>
                </a:cubicBezTo>
                <a:cubicBezTo>
                  <a:pt x="3452" y="4307"/>
                  <a:pt x="3072" y="4529"/>
                  <a:pt x="2724" y="4751"/>
                </a:cubicBezTo>
                <a:lnTo>
                  <a:pt x="7411" y="824"/>
                </a:lnTo>
                <a:close/>
                <a:moveTo>
                  <a:pt x="8329" y="2059"/>
                </a:moveTo>
                <a:cubicBezTo>
                  <a:pt x="8107" y="2281"/>
                  <a:pt x="7854" y="2502"/>
                  <a:pt x="7601" y="2756"/>
                </a:cubicBezTo>
                <a:lnTo>
                  <a:pt x="5035" y="4909"/>
                </a:lnTo>
                <a:cubicBezTo>
                  <a:pt x="5859" y="4149"/>
                  <a:pt x="6651" y="3421"/>
                  <a:pt x="7284" y="2819"/>
                </a:cubicBezTo>
                <a:cubicBezTo>
                  <a:pt x="7696" y="2502"/>
                  <a:pt x="8044" y="2281"/>
                  <a:pt x="8329" y="2059"/>
                </a:cubicBezTo>
                <a:close/>
                <a:moveTo>
                  <a:pt x="8614" y="4751"/>
                </a:moveTo>
                <a:cubicBezTo>
                  <a:pt x="8549" y="4816"/>
                  <a:pt x="8476" y="4872"/>
                  <a:pt x="8403" y="4929"/>
                </a:cubicBezTo>
                <a:lnTo>
                  <a:pt x="8403" y="4929"/>
                </a:lnTo>
                <a:cubicBezTo>
                  <a:pt x="8425" y="4902"/>
                  <a:pt x="8428" y="4877"/>
                  <a:pt x="8456" y="4877"/>
                </a:cubicBezTo>
                <a:cubicBezTo>
                  <a:pt x="8519" y="4846"/>
                  <a:pt x="8551" y="4782"/>
                  <a:pt x="8614" y="4751"/>
                </a:cubicBezTo>
                <a:close/>
                <a:moveTo>
                  <a:pt x="8378" y="4949"/>
                </a:moveTo>
                <a:cubicBezTo>
                  <a:pt x="8317" y="4996"/>
                  <a:pt x="8257" y="5045"/>
                  <a:pt x="8202" y="5099"/>
                </a:cubicBezTo>
                <a:cubicBezTo>
                  <a:pt x="8261" y="5041"/>
                  <a:pt x="8319" y="4982"/>
                  <a:pt x="8378" y="4949"/>
                </a:cubicBezTo>
                <a:close/>
                <a:moveTo>
                  <a:pt x="4560" y="3706"/>
                </a:moveTo>
                <a:lnTo>
                  <a:pt x="4560" y="3706"/>
                </a:lnTo>
                <a:cubicBezTo>
                  <a:pt x="3927" y="4244"/>
                  <a:pt x="3262" y="4782"/>
                  <a:pt x="2597" y="5289"/>
                </a:cubicBezTo>
                <a:lnTo>
                  <a:pt x="4212" y="3959"/>
                </a:lnTo>
                <a:cubicBezTo>
                  <a:pt x="4244" y="3927"/>
                  <a:pt x="4275" y="3896"/>
                  <a:pt x="4307" y="3896"/>
                </a:cubicBezTo>
                <a:cubicBezTo>
                  <a:pt x="4370" y="3832"/>
                  <a:pt x="4465" y="3769"/>
                  <a:pt x="4560" y="3706"/>
                </a:cubicBezTo>
                <a:close/>
                <a:moveTo>
                  <a:pt x="2185" y="3452"/>
                </a:moveTo>
                <a:lnTo>
                  <a:pt x="2185" y="3452"/>
                </a:lnTo>
                <a:cubicBezTo>
                  <a:pt x="1299" y="4307"/>
                  <a:pt x="602" y="5068"/>
                  <a:pt x="380" y="5321"/>
                </a:cubicBezTo>
                <a:cubicBezTo>
                  <a:pt x="380" y="5289"/>
                  <a:pt x="380" y="5289"/>
                  <a:pt x="380" y="5258"/>
                </a:cubicBezTo>
                <a:cubicBezTo>
                  <a:pt x="380" y="5163"/>
                  <a:pt x="443" y="5068"/>
                  <a:pt x="507" y="4972"/>
                </a:cubicBezTo>
                <a:cubicBezTo>
                  <a:pt x="633" y="4814"/>
                  <a:pt x="823" y="4624"/>
                  <a:pt x="1045" y="4371"/>
                </a:cubicBezTo>
                <a:cubicBezTo>
                  <a:pt x="1362" y="4117"/>
                  <a:pt x="1742" y="3801"/>
                  <a:pt x="2185" y="3452"/>
                </a:cubicBezTo>
                <a:close/>
                <a:moveTo>
                  <a:pt x="3769" y="5543"/>
                </a:moveTo>
                <a:cubicBezTo>
                  <a:pt x="3575" y="5671"/>
                  <a:pt x="3382" y="5815"/>
                  <a:pt x="3199" y="5953"/>
                </a:cubicBezTo>
                <a:lnTo>
                  <a:pt x="3199" y="5953"/>
                </a:lnTo>
                <a:cubicBezTo>
                  <a:pt x="3209" y="5943"/>
                  <a:pt x="3220" y="5933"/>
                  <a:pt x="3230" y="5923"/>
                </a:cubicBezTo>
                <a:cubicBezTo>
                  <a:pt x="3389" y="5796"/>
                  <a:pt x="3579" y="5669"/>
                  <a:pt x="3769" y="5543"/>
                </a:cubicBezTo>
                <a:close/>
                <a:moveTo>
                  <a:pt x="7094" y="1996"/>
                </a:moveTo>
                <a:lnTo>
                  <a:pt x="7094" y="1996"/>
                </a:lnTo>
                <a:cubicBezTo>
                  <a:pt x="5067" y="3706"/>
                  <a:pt x="3515" y="5036"/>
                  <a:pt x="2439" y="5954"/>
                </a:cubicBezTo>
                <a:cubicBezTo>
                  <a:pt x="3357" y="5036"/>
                  <a:pt x="4180" y="4244"/>
                  <a:pt x="4909" y="3579"/>
                </a:cubicBezTo>
                <a:cubicBezTo>
                  <a:pt x="5067" y="3452"/>
                  <a:pt x="5194" y="3326"/>
                  <a:pt x="5352" y="3199"/>
                </a:cubicBezTo>
                <a:cubicBezTo>
                  <a:pt x="6017" y="2756"/>
                  <a:pt x="6651" y="2344"/>
                  <a:pt x="7094" y="1996"/>
                </a:cubicBezTo>
                <a:close/>
                <a:moveTo>
                  <a:pt x="1906" y="4894"/>
                </a:moveTo>
                <a:lnTo>
                  <a:pt x="1906" y="4894"/>
                </a:lnTo>
                <a:cubicBezTo>
                  <a:pt x="1200" y="5539"/>
                  <a:pt x="626" y="6074"/>
                  <a:pt x="348" y="6334"/>
                </a:cubicBezTo>
                <a:cubicBezTo>
                  <a:pt x="443" y="6208"/>
                  <a:pt x="633" y="5986"/>
                  <a:pt x="887" y="5701"/>
                </a:cubicBezTo>
                <a:cubicBezTo>
                  <a:pt x="1141" y="5536"/>
                  <a:pt x="1487" y="5259"/>
                  <a:pt x="1906" y="4894"/>
                </a:cubicBezTo>
                <a:close/>
                <a:moveTo>
                  <a:pt x="9627" y="3547"/>
                </a:moveTo>
                <a:lnTo>
                  <a:pt x="9627" y="3547"/>
                </a:lnTo>
                <a:cubicBezTo>
                  <a:pt x="9532" y="3674"/>
                  <a:pt x="9406" y="3832"/>
                  <a:pt x="9247" y="3991"/>
                </a:cubicBezTo>
                <a:cubicBezTo>
                  <a:pt x="8994" y="4212"/>
                  <a:pt x="8709" y="4497"/>
                  <a:pt x="8361" y="4782"/>
                </a:cubicBezTo>
                <a:cubicBezTo>
                  <a:pt x="7636" y="5349"/>
                  <a:pt x="6756" y="6041"/>
                  <a:pt x="5905" y="6703"/>
                </a:cubicBezTo>
                <a:lnTo>
                  <a:pt x="5905" y="6703"/>
                </a:lnTo>
                <a:cubicBezTo>
                  <a:pt x="6639" y="6000"/>
                  <a:pt x="7369" y="5298"/>
                  <a:pt x="7981" y="4656"/>
                </a:cubicBezTo>
                <a:cubicBezTo>
                  <a:pt x="8646" y="4117"/>
                  <a:pt x="9247" y="3706"/>
                  <a:pt x="9627" y="3547"/>
                </a:cubicBezTo>
                <a:close/>
                <a:moveTo>
                  <a:pt x="5890" y="6717"/>
                </a:moveTo>
                <a:cubicBezTo>
                  <a:pt x="5889" y="6745"/>
                  <a:pt x="5861" y="6747"/>
                  <a:pt x="5831" y="6774"/>
                </a:cubicBezTo>
                <a:lnTo>
                  <a:pt x="5831" y="6774"/>
                </a:lnTo>
                <a:cubicBezTo>
                  <a:pt x="5851" y="6755"/>
                  <a:pt x="5871" y="6736"/>
                  <a:pt x="5890" y="6717"/>
                </a:cubicBezTo>
                <a:close/>
                <a:moveTo>
                  <a:pt x="7474" y="2376"/>
                </a:moveTo>
                <a:cubicBezTo>
                  <a:pt x="7221" y="2629"/>
                  <a:pt x="6936" y="2882"/>
                  <a:pt x="6587" y="3167"/>
                </a:cubicBezTo>
                <a:cubicBezTo>
                  <a:pt x="5542" y="3959"/>
                  <a:pt x="4244" y="4909"/>
                  <a:pt x="3199" y="5796"/>
                </a:cubicBezTo>
                <a:cubicBezTo>
                  <a:pt x="2660" y="6176"/>
                  <a:pt x="2185" y="6524"/>
                  <a:pt x="1774" y="6778"/>
                </a:cubicBezTo>
                <a:cubicBezTo>
                  <a:pt x="3167" y="5416"/>
                  <a:pt x="5891" y="3484"/>
                  <a:pt x="7411" y="2407"/>
                </a:cubicBezTo>
                <a:cubicBezTo>
                  <a:pt x="7411" y="2407"/>
                  <a:pt x="7442" y="2376"/>
                  <a:pt x="7474" y="2376"/>
                </a:cubicBezTo>
                <a:close/>
                <a:moveTo>
                  <a:pt x="3199" y="4592"/>
                </a:moveTo>
                <a:cubicBezTo>
                  <a:pt x="3135" y="4656"/>
                  <a:pt x="3072" y="4687"/>
                  <a:pt x="3040" y="4751"/>
                </a:cubicBezTo>
                <a:cubicBezTo>
                  <a:pt x="2597" y="5099"/>
                  <a:pt x="2217" y="5448"/>
                  <a:pt x="1869" y="5764"/>
                </a:cubicBezTo>
                <a:lnTo>
                  <a:pt x="602" y="6841"/>
                </a:lnTo>
                <a:cubicBezTo>
                  <a:pt x="570" y="6841"/>
                  <a:pt x="570" y="6873"/>
                  <a:pt x="570" y="6904"/>
                </a:cubicBezTo>
                <a:lnTo>
                  <a:pt x="602" y="6936"/>
                </a:lnTo>
                <a:cubicBezTo>
                  <a:pt x="570" y="6936"/>
                  <a:pt x="570" y="6968"/>
                  <a:pt x="538" y="6968"/>
                </a:cubicBezTo>
                <a:cubicBezTo>
                  <a:pt x="538" y="6936"/>
                  <a:pt x="538" y="6904"/>
                  <a:pt x="538" y="6873"/>
                </a:cubicBezTo>
                <a:cubicBezTo>
                  <a:pt x="570" y="6714"/>
                  <a:pt x="697" y="6493"/>
                  <a:pt x="950" y="6271"/>
                </a:cubicBezTo>
                <a:lnTo>
                  <a:pt x="1647" y="5669"/>
                </a:lnTo>
                <a:cubicBezTo>
                  <a:pt x="2090" y="5353"/>
                  <a:pt x="2629" y="4972"/>
                  <a:pt x="3199" y="4592"/>
                </a:cubicBezTo>
                <a:close/>
                <a:moveTo>
                  <a:pt x="10419" y="4941"/>
                </a:moveTo>
                <a:lnTo>
                  <a:pt x="10419" y="4941"/>
                </a:lnTo>
                <a:cubicBezTo>
                  <a:pt x="10261" y="5321"/>
                  <a:pt x="9437" y="6113"/>
                  <a:pt x="8392" y="7031"/>
                </a:cubicBezTo>
                <a:cubicBezTo>
                  <a:pt x="9342" y="6113"/>
                  <a:pt x="10134" y="5258"/>
                  <a:pt x="10419" y="4941"/>
                </a:cubicBezTo>
                <a:close/>
                <a:moveTo>
                  <a:pt x="8107" y="3706"/>
                </a:moveTo>
                <a:lnTo>
                  <a:pt x="8107" y="3706"/>
                </a:lnTo>
                <a:cubicBezTo>
                  <a:pt x="7094" y="4656"/>
                  <a:pt x="5479" y="5986"/>
                  <a:pt x="3990" y="7158"/>
                </a:cubicBezTo>
                <a:lnTo>
                  <a:pt x="8107" y="3706"/>
                </a:lnTo>
                <a:close/>
                <a:moveTo>
                  <a:pt x="1710" y="6714"/>
                </a:moveTo>
                <a:lnTo>
                  <a:pt x="1710" y="6714"/>
                </a:lnTo>
                <a:cubicBezTo>
                  <a:pt x="1552" y="6841"/>
                  <a:pt x="1425" y="6999"/>
                  <a:pt x="1330" y="7094"/>
                </a:cubicBezTo>
                <a:cubicBezTo>
                  <a:pt x="1267" y="7158"/>
                  <a:pt x="1204" y="7189"/>
                  <a:pt x="1172" y="7221"/>
                </a:cubicBezTo>
                <a:cubicBezTo>
                  <a:pt x="1299" y="7094"/>
                  <a:pt x="1425" y="6968"/>
                  <a:pt x="1520" y="6841"/>
                </a:cubicBezTo>
                <a:cubicBezTo>
                  <a:pt x="1584" y="6809"/>
                  <a:pt x="1647" y="6746"/>
                  <a:pt x="1710" y="6714"/>
                </a:cubicBezTo>
                <a:close/>
                <a:moveTo>
                  <a:pt x="3547" y="4687"/>
                </a:moveTo>
                <a:lnTo>
                  <a:pt x="3547" y="4687"/>
                </a:lnTo>
                <a:cubicBezTo>
                  <a:pt x="2914" y="5321"/>
                  <a:pt x="2217" y="5986"/>
                  <a:pt x="1457" y="6778"/>
                </a:cubicBezTo>
                <a:cubicBezTo>
                  <a:pt x="1013" y="7126"/>
                  <a:pt x="728" y="7348"/>
                  <a:pt x="633" y="7411"/>
                </a:cubicBezTo>
                <a:lnTo>
                  <a:pt x="633" y="7379"/>
                </a:lnTo>
                <a:cubicBezTo>
                  <a:pt x="633" y="7189"/>
                  <a:pt x="918" y="6841"/>
                  <a:pt x="1362" y="6398"/>
                </a:cubicBezTo>
                <a:cubicBezTo>
                  <a:pt x="1900" y="5986"/>
                  <a:pt x="2692" y="5384"/>
                  <a:pt x="3547" y="4687"/>
                </a:cubicBezTo>
                <a:close/>
                <a:moveTo>
                  <a:pt x="2249" y="6619"/>
                </a:moveTo>
                <a:lnTo>
                  <a:pt x="2249" y="6619"/>
                </a:lnTo>
                <a:cubicBezTo>
                  <a:pt x="2090" y="6746"/>
                  <a:pt x="1932" y="6904"/>
                  <a:pt x="1805" y="7031"/>
                </a:cubicBezTo>
                <a:cubicBezTo>
                  <a:pt x="1489" y="7253"/>
                  <a:pt x="1267" y="7443"/>
                  <a:pt x="1109" y="7601"/>
                </a:cubicBezTo>
                <a:cubicBezTo>
                  <a:pt x="1172" y="7474"/>
                  <a:pt x="1267" y="7348"/>
                  <a:pt x="1394" y="7221"/>
                </a:cubicBezTo>
                <a:cubicBezTo>
                  <a:pt x="1647" y="7031"/>
                  <a:pt x="1932" y="6841"/>
                  <a:pt x="2249" y="6619"/>
                </a:cubicBezTo>
                <a:close/>
                <a:moveTo>
                  <a:pt x="10071" y="6461"/>
                </a:moveTo>
                <a:cubicBezTo>
                  <a:pt x="9976" y="6588"/>
                  <a:pt x="9722" y="6841"/>
                  <a:pt x="9342" y="7189"/>
                </a:cubicBezTo>
                <a:cubicBezTo>
                  <a:pt x="9121" y="7379"/>
                  <a:pt x="8867" y="7569"/>
                  <a:pt x="8582" y="7791"/>
                </a:cubicBezTo>
                <a:cubicBezTo>
                  <a:pt x="9184" y="7189"/>
                  <a:pt x="9849" y="6588"/>
                  <a:pt x="10071" y="6461"/>
                </a:cubicBezTo>
                <a:close/>
                <a:moveTo>
                  <a:pt x="5415" y="4402"/>
                </a:moveTo>
                <a:lnTo>
                  <a:pt x="5415" y="4402"/>
                </a:lnTo>
                <a:cubicBezTo>
                  <a:pt x="3737" y="5923"/>
                  <a:pt x="2027" y="7443"/>
                  <a:pt x="1235" y="7823"/>
                </a:cubicBezTo>
                <a:cubicBezTo>
                  <a:pt x="1362" y="7633"/>
                  <a:pt x="1584" y="7411"/>
                  <a:pt x="1837" y="7158"/>
                </a:cubicBezTo>
                <a:cubicBezTo>
                  <a:pt x="2185" y="6873"/>
                  <a:pt x="2597" y="6588"/>
                  <a:pt x="2977" y="6271"/>
                </a:cubicBezTo>
                <a:cubicBezTo>
                  <a:pt x="3769" y="5701"/>
                  <a:pt x="4624" y="5036"/>
                  <a:pt x="5415" y="4402"/>
                </a:cubicBezTo>
                <a:close/>
                <a:moveTo>
                  <a:pt x="1267" y="7601"/>
                </a:moveTo>
                <a:cubicBezTo>
                  <a:pt x="1172" y="7728"/>
                  <a:pt x="1109" y="7823"/>
                  <a:pt x="1045" y="7918"/>
                </a:cubicBezTo>
                <a:cubicBezTo>
                  <a:pt x="1013" y="7949"/>
                  <a:pt x="950" y="7949"/>
                  <a:pt x="918" y="7949"/>
                </a:cubicBezTo>
                <a:cubicBezTo>
                  <a:pt x="918" y="7918"/>
                  <a:pt x="950" y="7918"/>
                  <a:pt x="950" y="7886"/>
                </a:cubicBezTo>
                <a:cubicBezTo>
                  <a:pt x="1013" y="7823"/>
                  <a:pt x="1109" y="7728"/>
                  <a:pt x="1267" y="7601"/>
                </a:cubicBezTo>
                <a:close/>
                <a:moveTo>
                  <a:pt x="5732" y="6588"/>
                </a:moveTo>
                <a:cubicBezTo>
                  <a:pt x="5384" y="6936"/>
                  <a:pt x="5035" y="7284"/>
                  <a:pt x="4719" y="7601"/>
                </a:cubicBezTo>
                <a:lnTo>
                  <a:pt x="4624" y="7664"/>
                </a:lnTo>
                <a:cubicBezTo>
                  <a:pt x="4434" y="7791"/>
                  <a:pt x="4244" y="7949"/>
                  <a:pt x="4085" y="8044"/>
                </a:cubicBezTo>
                <a:cubicBezTo>
                  <a:pt x="4624" y="7569"/>
                  <a:pt x="5194" y="7063"/>
                  <a:pt x="5732" y="6588"/>
                </a:cubicBezTo>
                <a:close/>
                <a:moveTo>
                  <a:pt x="5542" y="4624"/>
                </a:moveTo>
                <a:lnTo>
                  <a:pt x="5542" y="4624"/>
                </a:lnTo>
                <a:cubicBezTo>
                  <a:pt x="4940" y="5163"/>
                  <a:pt x="4339" y="5733"/>
                  <a:pt x="3769" y="6239"/>
                </a:cubicBezTo>
                <a:cubicBezTo>
                  <a:pt x="2819" y="7063"/>
                  <a:pt x="1964" y="7759"/>
                  <a:pt x="1457" y="8076"/>
                </a:cubicBezTo>
                <a:lnTo>
                  <a:pt x="5542" y="4624"/>
                </a:lnTo>
                <a:close/>
                <a:moveTo>
                  <a:pt x="982" y="8044"/>
                </a:moveTo>
                <a:cubicBezTo>
                  <a:pt x="982" y="8076"/>
                  <a:pt x="982" y="8108"/>
                  <a:pt x="950" y="8139"/>
                </a:cubicBezTo>
                <a:cubicBezTo>
                  <a:pt x="950" y="8171"/>
                  <a:pt x="950" y="8203"/>
                  <a:pt x="950" y="8234"/>
                </a:cubicBezTo>
                <a:cubicBezTo>
                  <a:pt x="918" y="8203"/>
                  <a:pt x="918" y="8139"/>
                  <a:pt x="918" y="8044"/>
                </a:cubicBezTo>
                <a:close/>
                <a:moveTo>
                  <a:pt x="1837" y="7601"/>
                </a:moveTo>
                <a:lnTo>
                  <a:pt x="1077" y="8234"/>
                </a:lnTo>
                <a:cubicBezTo>
                  <a:pt x="1077" y="8203"/>
                  <a:pt x="1077" y="8171"/>
                  <a:pt x="1077" y="8171"/>
                </a:cubicBezTo>
                <a:cubicBezTo>
                  <a:pt x="1077" y="8108"/>
                  <a:pt x="1109" y="8076"/>
                  <a:pt x="1140" y="8013"/>
                </a:cubicBezTo>
                <a:cubicBezTo>
                  <a:pt x="1299" y="7949"/>
                  <a:pt x="1552" y="7791"/>
                  <a:pt x="1837" y="7601"/>
                </a:cubicBezTo>
                <a:close/>
                <a:moveTo>
                  <a:pt x="6397" y="6524"/>
                </a:moveTo>
                <a:lnTo>
                  <a:pt x="6397" y="6524"/>
                </a:lnTo>
                <a:cubicBezTo>
                  <a:pt x="5922" y="6904"/>
                  <a:pt x="5447" y="7316"/>
                  <a:pt x="5035" y="7664"/>
                </a:cubicBezTo>
                <a:cubicBezTo>
                  <a:pt x="4592" y="8044"/>
                  <a:pt x="4212" y="8329"/>
                  <a:pt x="3927" y="8583"/>
                </a:cubicBezTo>
                <a:cubicBezTo>
                  <a:pt x="4022" y="8488"/>
                  <a:pt x="4117" y="8393"/>
                  <a:pt x="4244" y="8266"/>
                </a:cubicBezTo>
                <a:cubicBezTo>
                  <a:pt x="4719" y="7823"/>
                  <a:pt x="5352" y="7316"/>
                  <a:pt x="5986" y="6809"/>
                </a:cubicBezTo>
                <a:cubicBezTo>
                  <a:pt x="6112" y="6714"/>
                  <a:pt x="6239" y="6619"/>
                  <a:pt x="6397" y="6524"/>
                </a:cubicBezTo>
                <a:close/>
                <a:moveTo>
                  <a:pt x="4909" y="7158"/>
                </a:moveTo>
                <a:lnTo>
                  <a:pt x="4909" y="7158"/>
                </a:lnTo>
                <a:cubicBezTo>
                  <a:pt x="4212" y="7791"/>
                  <a:pt x="3610" y="8329"/>
                  <a:pt x="3167" y="8741"/>
                </a:cubicBezTo>
                <a:cubicBezTo>
                  <a:pt x="2977" y="8899"/>
                  <a:pt x="2819" y="9026"/>
                  <a:pt x="2724" y="9121"/>
                </a:cubicBezTo>
                <a:cubicBezTo>
                  <a:pt x="2629" y="9153"/>
                  <a:pt x="2534" y="9184"/>
                  <a:pt x="2439" y="9216"/>
                </a:cubicBezTo>
                <a:lnTo>
                  <a:pt x="4909" y="7158"/>
                </a:lnTo>
                <a:close/>
                <a:moveTo>
                  <a:pt x="3895" y="7823"/>
                </a:moveTo>
                <a:lnTo>
                  <a:pt x="3895" y="7823"/>
                </a:lnTo>
                <a:cubicBezTo>
                  <a:pt x="3325" y="8329"/>
                  <a:pt x="2755" y="8804"/>
                  <a:pt x="2249" y="9248"/>
                </a:cubicBezTo>
                <a:cubicBezTo>
                  <a:pt x="2217" y="9248"/>
                  <a:pt x="2185" y="9248"/>
                  <a:pt x="2154" y="9216"/>
                </a:cubicBezTo>
                <a:cubicBezTo>
                  <a:pt x="2375" y="9058"/>
                  <a:pt x="3040" y="8519"/>
                  <a:pt x="3895" y="7823"/>
                </a:cubicBezTo>
                <a:close/>
                <a:moveTo>
                  <a:pt x="7062" y="7538"/>
                </a:moveTo>
                <a:lnTo>
                  <a:pt x="7062" y="7538"/>
                </a:lnTo>
                <a:cubicBezTo>
                  <a:pt x="6203" y="8366"/>
                  <a:pt x="5314" y="9135"/>
                  <a:pt x="4626" y="9586"/>
                </a:cubicBezTo>
                <a:lnTo>
                  <a:pt x="4626" y="9586"/>
                </a:lnTo>
                <a:cubicBezTo>
                  <a:pt x="4650" y="9564"/>
                  <a:pt x="4669" y="9538"/>
                  <a:pt x="4687" y="9501"/>
                </a:cubicBezTo>
                <a:lnTo>
                  <a:pt x="7062" y="7538"/>
                </a:lnTo>
                <a:close/>
                <a:moveTo>
                  <a:pt x="9057" y="6999"/>
                </a:moveTo>
                <a:lnTo>
                  <a:pt x="9057" y="6999"/>
                </a:lnTo>
                <a:cubicBezTo>
                  <a:pt x="8171" y="7918"/>
                  <a:pt x="6936" y="9153"/>
                  <a:pt x="6049" y="9818"/>
                </a:cubicBezTo>
                <a:lnTo>
                  <a:pt x="9057" y="6999"/>
                </a:lnTo>
                <a:close/>
                <a:moveTo>
                  <a:pt x="3705" y="9850"/>
                </a:moveTo>
                <a:cubicBezTo>
                  <a:pt x="3705" y="9881"/>
                  <a:pt x="3674" y="9913"/>
                  <a:pt x="3674" y="9945"/>
                </a:cubicBezTo>
                <a:cubicBezTo>
                  <a:pt x="3674" y="9913"/>
                  <a:pt x="3642" y="9913"/>
                  <a:pt x="3642" y="9913"/>
                </a:cubicBezTo>
                <a:lnTo>
                  <a:pt x="3705" y="9850"/>
                </a:lnTo>
                <a:close/>
                <a:moveTo>
                  <a:pt x="9818" y="4687"/>
                </a:moveTo>
                <a:cubicBezTo>
                  <a:pt x="9469" y="5036"/>
                  <a:pt x="8962" y="5574"/>
                  <a:pt x="8392" y="6208"/>
                </a:cubicBezTo>
                <a:cubicBezTo>
                  <a:pt x="7126" y="7221"/>
                  <a:pt x="5542" y="8551"/>
                  <a:pt x="4687" y="9374"/>
                </a:cubicBezTo>
                <a:lnTo>
                  <a:pt x="4054" y="9913"/>
                </a:lnTo>
                <a:cubicBezTo>
                  <a:pt x="3959" y="9945"/>
                  <a:pt x="3864" y="9945"/>
                  <a:pt x="3800" y="9945"/>
                </a:cubicBezTo>
                <a:cubicBezTo>
                  <a:pt x="3832" y="9850"/>
                  <a:pt x="3927" y="9691"/>
                  <a:pt x="4054" y="9564"/>
                </a:cubicBezTo>
                <a:lnTo>
                  <a:pt x="7569" y="6366"/>
                </a:lnTo>
                <a:cubicBezTo>
                  <a:pt x="8487" y="5669"/>
                  <a:pt x="9311" y="5036"/>
                  <a:pt x="9818" y="4687"/>
                </a:cubicBezTo>
                <a:close/>
                <a:moveTo>
                  <a:pt x="3832" y="10071"/>
                </a:moveTo>
                <a:lnTo>
                  <a:pt x="3769" y="10135"/>
                </a:lnTo>
                <a:cubicBezTo>
                  <a:pt x="3769" y="10135"/>
                  <a:pt x="3769" y="10103"/>
                  <a:pt x="3769" y="10071"/>
                </a:cubicBezTo>
                <a:close/>
                <a:moveTo>
                  <a:pt x="9564" y="7696"/>
                </a:moveTo>
                <a:lnTo>
                  <a:pt x="9564" y="7696"/>
                </a:lnTo>
                <a:cubicBezTo>
                  <a:pt x="9279" y="8013"/>
                  <a:pt x="9057" y="8234"/>
                  <a:pt x="8867" y="8456"/>
                </a:cubicBezTo>
                <a:cubicBezTo>
                  <a:pt x="8076" y="9248"/>
                  <a:pt x="7094" y="10135"/>
                  <a:pt x="6777" y="10135"/>
                </a:cubicBezTo>
                <a:lnTo>
                  <a:pt x="6714" y="10135"/>
                </a:lnTo>
                <a:cubicBezTo>
                  <a:pt x="6714" y="9976"/>
                  <a:pt x="7791" y="9121"/>
                  <a:pt x="8487" y="8583"/>
                </a:cubicBezTo>
                <a:cubicBezTo>
                  <a:pt x="8931" y="8234"/>
                  <a:pt x="9279" y="7949"/>
                  <a:pt x="9564" y="7696"/>
                </a:cubicBezTo>
                <a:close/>
                <a:moveTo>
                  <a:pt x="5384" y="0"/>
                </a:moveTo>
                <a:cubicBezTo>
                  <a:pt x="5289" y="0"/>
                  <a:pt x="4940" y="285"/>
                  <a:pt x="3642" y="1489"/>
                </a:cubicBezTo>
                <a:cubicBezTo>
                  <a:pt x="2724" y="2376"/>
                  <a:pt x="1235" y="3737"/>
                  <a:pt x="665" y="4086"/>
                </a:cubicBezTo>
                <a:lnTo>
                  <a:pt x="4940" y="127"/>
                </a:lnTo>
                <a:cubicBezTo>
                  <a:pt x="4972" y="95"/>
                  <a:pt x="4972" y="64"/>
                  <a:pt x="4972" y="32"/>
                </a:cubicBezTo>
                <a:lnTo>
                  <a:pt x="4909" y="32"/>
                </a:lnTo>
                <a:cubicBezTo>
                  <a:pt x="4908" y="32"/>
                  <a:pt x="4906" y="32"/>
                  <a:pt x="4905" y="32"/>
                </a:cubicBezTo>
                <a:cubicBezTo>
                  <a:pt x="4874" y="32"/>
                  <a:pt x="4806" y="61"/>
                  <a:pt x="3072" y="1552"/>
                </a:cubicBezTo>
                <a:cubicBezTo>
                  <a:pt x="2534" y="2027"/>
                  <a:pt x="1932" y="2534"/>
                  <a:pt x="1394" y="2977"/>
                </a:cubicBezTo>
                <a:lnTo>
                  <a:pt x="4370" y="190"/>
                </a:lnTo>
                <a:cubicBezTo>
                  <a:pt x="4402" y="159"/>
                  <a:pt x="4402" y="127"/>
                  <a:pt x="4402" y="95"/>
                </a:cubicBezTo>
                <a:lnTo>
                  <a:pt x="4307" y="95"/>
                </a:lnTo>
                <a:lnTo>
                  <a:pt x="3902" y="427"/>
                </a:lnTo>
                <a:lnTo>
                  <a:pt x="3902" y="427"/>
                </a:lnTo>
                <a:cubicBezTo>
                  <a:pt x="3920" y="406"/>
                  <a:pt x="3927" y="391"/>
                  <a:pt x="3927" y="381"/>
                </a:cubicBezTo>
                <a:cubicBezTo>
                  <a:pt x="3927" y="349"/>
                  <a:pt x="3927" y="349"/>
                  <a:pt x="3895" y="317"/>
                </a:cubicBezTo>
                <a:lnTo>
                  <a:pt x="3832" y="317"/>
                </a:lnTo>
                <a:cubicBezTo>
                  <a:pt x="3737" y="412"/>
                  <a:pt x="3642" y="476"/>
                  <a:pt x="3547" y="571"/>
                </a:cubicBezTo>
                <a:cubicBezTo>
                  <a:pt x="3389" y="729"/>
                  <a:pt x="3135" y="919"/>
                  <a:pt x="2882" y="1109"/>
                </a:cubicBezTo>
                <a:cubicBezTo>
                  <a:pt x="2692" y="1267"/>
                  <a:pt x="2502" y="1394"/>
                  <a:pt x="2312" y="1552"/>
                </a:cubicBezTo>
                <a:cubicBezTo>
                  <a:pt x="2439" y="1362"/>
                  <a:pt x="2534" y="1204"/>
                  <a:pt x="2565" y="1109"/>
                </a:cubicBezTo>
                <a:cubicBezTo>
                  <a:pt x="2565" y="1046"/>
                  <a:pt x="2534" y="1014"/>
                  <a:pt x="2534" y="982"/>
                </a:cubicBezTo>
                <a:cubicBezTo>
                  <a:pt x="2502" y="951"/>
                  <a:pt x="2502" y="951"/>
                  <a:pt x="2470" y="951"/>
                </a:cubicBezTo>
                <a:lnTo>
                  <a:pt x="2439" y="951"/>
                </a:lnTo>
                <a:cubicBezTo>
                  <a:pt x="2154" y="1267"/>
                  <a:pt x="1774" y="1584"/>
                  <a:pt x="1679" y="1616"/>
                </a:cubicBezTo>
                <a:cubicBezTo>
                  <a:pt x="1679" y="1616"/>
                  <a:pt x="1647" y="1616"/>
                  <a:pt x="1647" y="1647"/>
                </a:cubicBezTo>
                <a:cubicBezTo>
                  <a:pt x="1615" y="1647"/>
                  <a:pt x="1615" y="1711"/>
                  <a:pt x="1615" y="1711"/>
                </a:cubicBezTo>
                <a:cubicBezTo>
                  <a:pt x="1647" y="1742"/>
                  <a:pt x="1647" y="1742"/>
                  <a:pt x="1679" y="1742"/>
                </a:cubicBezTo>
                <a:cubicBezTo>
                  <a:pt x="1805" y="1742"/>
                  <a:pt x="2154" y="1394"/>
                  <a:pt x="2439" y="1141"/>
                </a:cubicBezTo>
                <a:lnTo>
                  <a:pt x="2439" y="1141"/>
                </a:lnTo>
                <a:cubicBezTo>
                  <a:pt x="2375" y="1331"/>
                  <a:pt x="2059" y="1679"/>
                  <a:pt x="1710" y="2027"/>
                </a:cubicBezTo>
                <a:cubicBezTo>
                  <a:pt x="1235" y="2407"/>
                  <a:pt x="855" y="2724"/>
                  <a:pt x="665" y="2977"/>
                </a:cubicBezTo>
                <a:cubicBezTo>
                  <a:pt x="665" y="2977"/>
                  <a:pt x="633" y="3009"/>
                  <a:pt x="633" y="3009"/>
                </a:cubicBezTo>
                <a:cubicBezTo>
                  <a:pt x="602" y="3009"/>
                  <a:pt x="602" y="3041"/>
                  <a:pt x="602" y="3041"/>
                </a:cubicBezTo>
                <a:lnTo>
                  <a:pt x="602" y="3072"/>
                </a:lnTo>
                <a:cubicBezTo>
                  <a:pt x="538" y="3136"/>
                  <a:pt x="507" y="3199"/>
                  <a:pt x="507" y="3262"/>
                </a:cubicBezTo>
                <a:cubicBezTo>
                  <a:pt x="507" y="3294"/>
                  <a:pt x="507" y="3326"/>
                  <a:pt x="538" y="3357"/>
                </a:cubicBezTo>
                <a:lnTo>
                  <a:pt x="602" y="3357"/>
                </a:lnTo>
                <a:lnTo>
                  <a:pt x="2724" y="1584"/>
                </a:lnTo>
                <a:lnTo>
                  <a:pt x="158" y="3991"/>
                </a:lnTo>
                <a:cubicBezTo>
                  <a:pt x="158" y="3991"/>
                  <a:pt x="158" y="4054"/>
                  <a:pt x="158" y="4054"/>
                </a:cubicBezTo>
                <a:cubicBezTo>
                  <a:pt x="190" y="4086"/>
                  <a:pt x="190" y="4086"/>
                  <a:pt x="222" y="4086"/>
                </a:cubicBezTo>
                <a:cubicBezTo>
                  <a:pt x="285" y="4086"/>
                  <a:pt x="665" y="3769"/>
                  <a:pt x="2914" y="1869"/>
                </a:cubicBezTo>
                <a:lnTo>
                  <a:pt x="2914" y="1869"/>
                </a:lnTo>
                <a:lnTo>
                  <a:pt x="380" y="4181"/>
                </a:lnTo>
                <a:cubicBezTo>
                  <a:pt x="380" y="4212"/>
                  <a:pt x="380" y="4244"/>
                  <a:pt x="380" y="4276"/>
                </a:cubicBezTo>
                <a:cubicBezTo>
                  <a:pt x="412" y="4276"/>
                  <a:pt x="412" y="4307"/>
                  <a:pt x="475" y="4307"/>
                </a:cubicBezTo>
                <a:cubicBezTo>
                  <a:pt x="602" y="4307"/>
                  <a:pt x="950" y="4054"/>
                  <a:pt x="1457" y="3642"/>
                </a:cubicBezTo>
                <a:lnTo>
                  <a:pt x="1457" y="3642"/>
                </a:lnTo>
                <a:cubicBezTo>
                  <a:pt x="0" y="5004"/>
                  <a:pt x="0" y="5036"/>
                  <a:pt x="63" y="5099"/>
                </a:cubicBezTo>
                <a:lnTo>
                  <a:pt x="127" y="5099"/>
                </a:lnTo>
                <a:cubicBezTo>
                  <a:pt x="95" y="5131"/>
                  <a:pt x="95" y="5194"/>
                  <a:pt x="95" y="5194"/>
                </a:cubicBezTo>
                <a:cubicBezTo>
                  <a:pt x="63" y="5258"/>
                  <a:pt x="95" y="5289"/>
                  <a:pt x="95" y="5289"/>
                </a:cubicBezTo>
                <a:cubicBezTo>
                  <a:pt x="127" y="5321"/>
                  <a:pt x="127" y="5321"/>
                  <a:pt x="158" y="5321"/>
                </a:cubicBezTo>
                <a:cubicBezTo>
                  <a:pt x="158" y="5321"/>
                  <a:pt x="190" y="5321"/>
                  <a:pt x="190" y="5289"/>
                </a:cubicBezTo>
                <a:cubicBezTo>
                  <a:pt x="190" y="5289"/>
                  <a:pt x="222" y="5258"/>
                  <a:pt x="285" y="5226"/>
                </a:cubicBezTo>
                <a:lnTo>
                  <a:pt x="285" y="5226"/>
                </a:lnTo>
                <a:cubicBezTo>
                  <a:pt x="253" y="5321"/>
                  <a:pt x="285" y="5384"/>
                  <a:pt x="317" y="5448"/>
                </a:cubicBezTo>
                <a:cubicBezTo>
                  <a:pt x="348" y="5479"/>
                  <a:pt x="348" y="5479"/>
                  <a:pt x="380" y="5479"/>
                </a:cubicBezTo>
                <a:cubicBezTo>
                  <a:pt x="380" y="5479"/>
                  <a:pt x="412" y="5479"/>
                  <a:pt x="412" y="5448"/>
                </a:cubicBezTo>
                <a:cubicBezTo>
                  <a:pt x="443" y="5416"/>
                  <a:pt x="1995" y="3737"/>
                  <a:pt x="3515" y="2312"/>
                </a:cubicBezTo>
                <a:cubicBezTo>
                  <a:pt x="3800" y="2059"/>
                  <a:pt x="4085" y="1806"/>
                  <a:pt x="4370" y="1552"/>
                </a:cubicBezTo>
                <a:cubicBezTo>
                  <a:pt x="5162" y="982"/>
                  <a:pt x="5827" y="507"/>
                  <a:pt x="6112" y="317"/>
                </a:cubicBezTo>
                <a:cubicBezTo>
                  <a:pt x="6176" y="317"/>
                  <a:pt x="6239" y="285"/>
                  <a:pt x="6271" y="285"/>
                </a:cubicBezTo>
                <a:cubicBezTo>
                  <a:pt x="6302" y="285"/>
                  <a:pt x="6334" y="285"/>
                  <a:pt x="6366" y="317"/>
                </a:cubicBezTo>
                <a:cubicBezTo>
                  <a:pt x="5511" y="982"/>
                  <a:pt x="380" y="5194"/>
                  <a:pt x="348" y="5764"/>
                </a:cubicBezTo>
                <a:cubicBezTo>
                  <a:pt x="317" y="5828"/>
                  <a:pt x="348" y="5859"/>
                  <a:pt x="348" y="5859"/>
                </a:cubicBezTo>
                <a:lnTo>
                  <a:pt x="380" y="5859"/>
                </a:lnTo>
                <a:cubicBezTo>
                  <a:pt x="317" y="5891"/>
                  <a:pt x="285" y="5923"/>
                  <a:pt x="253" y="5954"/>
                </a:cubicBezTo>
                <a:cubicBezTo>
                  <a:pt x="222" y="5986"/>
                  <a:pt x="222" y="6018"/>
                  <a:pt x="253" y="6049"/>
                </a:cubicBezTo>
                <a:cubicBezTo>
                  <a:pt x="253" y="6065"/>
                  <a:pt x="269" y="6073"/>
                  <a:pt x="285" y="6073"/>
                </a:cubicBezTo>
                <a:cubicBezTo>
                  <a:pt x="301" y="6073"/>
                  <a:pt x="317" y="6065"/>
                  <a:pt x="317" y="6049"/>
                </a:cubicBezTo>
                <a:lnTo>
                  <a:pt x="507" y="5891"/>
                </a:lnTo>
                <a:lnTo>
                  <a:pt x="570" y="5891"/>
                </a:lnTo>
                <a:cubicBezTo>
                  <a:pt x="348" y="6144"/>
                  <a:pt x="222" y="6334"/>
                  <a:pt x="190" y="6429"/>
                </a:cubicBezTo>
                <a:cubicBezTo>
                  <a:pt x="190" y="6493"/>
                  <a:pt x="222" y="6524"/>
                  <a:pt x="222" y="6524"/>
                </a:cubicBezTo>
                <a:cubicBezTo>
                  <a:pt x="253" y="6524"/>
                  <a:pt x="253" y="6556"/>
                  <a:pt x="285" y="6556"/>
                </a:cubicBezTo>
                <a:cubicBezTo>
                  <a:pt x="285" y="6556"/>
                  <a:pt x="317" y="6556"/>
                  <a:pt x="317" y="6524"/>
                </a:cubicBezTo>
                <a:cubicBezTo>
                  <a:pt x="2755" y="4276"/>
                  <a:pt x="6682" y="729"/>
                  <a:pt x="7252" y="602"/>
                </a:cubicBezTo>
                <a:lnTo>
                  <a:pt x="7252" y="602"/>
                </a:lnTo>
                <a:cubicBezTo>
                  <a:pt x="6872" y="1014"/>
                  <a:pt x="3959" y="3547"/>
                  <a:pt x="1489" y="5638"/>
                </a:cubicBezTo>
                <a:cubicBezTo>
                  <a:pt x="1267" y="5828"/>
                  <a:pt x="1045" y="6018"/>
                  <a:pt x="887" y="6176"/>
                </a:cubicBezTo>
                <a:cubicBezTo>
                  <a:pt x="697" y="6303"/>
                  <a:pt x="538" y="6461"/>
                  <a:pt x="380" y="6588"/>
                </a:cubicBezTo>
                <a:cubicBezTo>
                  <a:pt x="348" y="6619"/>
                  <a:pt x="348" y="6651"/>
                  <a:pt x="380" y="6683"/>
                </a:cubicBezTo>
                <a:cubicBezTo>
                  <a:pt x="380" y="6698"/>
                  <a:pt x="396" y="6706"/>
                  <a:pt x="412" y="6706"/>
                </a:cubicBezTo>
                <a:cubicBezTo>
                  <a:pt x="428" y="6706"/>
                  <a:pt x="443" y="6698"/>
                  <a:pt x="443" y="6683"/>
                </a:cubicBezTo>
                <a:lnTo>
                  <a:pt x="475" y="6683"/>
                </a:lnTo>
                <a:cubicBezTo>
                  <a:pt x="443" y="6746"/>
                  <a:pt x="412" y="6809"/>
                  <a:pt x="412" y="6841"/>
                </a:cubicBezTo>
                <a:cubicBezTo>
                  <a:pt x="412" y="6968"/>
                  <a:pt x="412" y="7031"/>
                  <a:pt x="475" y="7126"/>
                </a:cubicBezTo>
                <a:lnTo>
                  <a:pt x="570" y="7126"/>
                </a:lnTo>
                <a:cubicBezTo>
                  <a:pt x="602" y="7094"/>
                  <a:pt x="633" y="7063"/>
                  <a:pt x="665" y="7031"/>
                </a:cubicBezTo>
                <a:lnTo>
                  <a:pt x="665" y="7031"/>
                </a:lnTo>
                <a:cubicBezTo>
                  <a:pt x="570" y="7158"/>
                  <a:pt x="507" y="7284"/>
                  <a:pt x="507" y="7379"/>
                </a:cubicBezTo>
                <a:cubicBezTo>
                  <a:pt x="507" y="7443"/>
                  <a:pt x="507" y="7474"/>
                  <a:pt x="538" y="7538"/>
                </a:cubicBezTo>
                <a:lnTo>
                  <a:pt x="602" y="7538"/>
                </a:lnTo>
                <a:cubicBezTo>
                  <a:pt x="602" y="7538"/>
                  <a:pt x="665" y="7506"/>
                  <a:pt x="792" y="7443"/>
                </a:cubicBezTo>
                <a:lnTo>
                  <a:pt x="792" y="7443"/>
                </a:lnTo>
                <a:cubicBezTo>
                  <a:pt x="697" y="7506"/>
                  <a:pt x="665" y="7569"/>
                  <a:pt x="633" y="7569"/>
                </a:cubicBezTo>
                <a:cubicBezTo>
                  <a:pt x="633" y="7601"/>
                  <a:pt x="602" y="7633"/>
                  <a:pt x="633" y="7633"/>
                </a:cubicBezTo>
                <a:cubicBezTo>
                  <a:pt x="633" y="7664"/>
                  <a:pt x="665" y="7696"/>
                  <a:pt x="665" y="7696"/>
                </a:cubicBezTo>
                <a:cubicBezTo>
                  <a:pt x="697" y="7696"/>
                  <a:pt x="697" y="7696"/>
                  <a:pt x="697" y="7664"/>
                </a:cubicBezTo>
                <a:cubicBezTo>
                  <a:pt x="760" y="7664"/>
                  <a:pt x="887" y="7569"/>
                  <a:pt x="1077" y="7443"/>
                </a:cubicBezTo>
                <a:lnTo>
                  <a:pt x="1077" y="7443"/>
                </a:lnTo>
                <a:cubicBezTo>
                  <a:pt x="950" y="7569"/>
                  <a:pt x="887" y="7728"/>
                  <a:pt x="823" y="7854"/>
                </a:cubicBezTo>
                <a:cubicBezTo>
                  <a:pt x="792" y="7886"/>
                  <a:pt x="792" y="7918"/>
                  <a:pt x="792" y="7949"/>
                </a:cubicBezTo>
                <a:cubicBezTo>
                  <a:pt x="760" y="7981"/>
                  <a:pt x="792" y="7981"/>
                  <a:pt x="792" y="8013"/>
                </a:cubicBezTo>
                <a:cubicBezTo>
                  <a:pt x="792" y="8139"/>
                  <a:pt x="792" y="8234"/>
                  <a:pt x="887" y="8329"/>
                </a:cubicBezTo>
                <a:cubicBezTo>
                  <a:pt x="887" y="8329"/>
                  <a:pt x="918" y="8361"/>
                  <a:pt x="982" y="8361"/>
                </a:cubicBezTo>
                <a:lnTo>
                  <a:pt x="1045" y="8361"/>
                </a:lnTo>
                <a:cubicBezTo>
                  <a:pt x="1056" y="8372"/>
                  <a:pt x="1063" y="8375"/>
                  <a:pt x="1069" y="8375"/>
                </a:cubicBezTo>
                <a:cubicBezTo>
                  <a:pt x="1080" y="8375"/>
                  <a:pt x="1087" y="8361"/>
                  <a:pt x="1109" y="8361"/>
                </a:cubicBezTo>
                <a:cubicBezTo>
                  <a:pt x="1330" y="8298"/>
                  <a:pt x="1774" y="8013"/>
                  <a:pt x="2312" y="7601"/>
                </a:cubicBezTo>
                <a:lnTo>
                  <a:pt x="2312" y="7601"/>
                </a:lnTo>
                <a:cubicBezTo>
                  <a:pt x="1710" y="8171"/>
                  <a:pt x="1299" y="8551"/>
                  <a:pt x="1235" y="8614"/>
                </a:cubicBezTo>
                <a:cubicBezTo>
                  <a:pt x="1235" y="8646"/>
                  <a:pt x="1204" y="8678"/>
                  <a:pt x="1235" y="8678"/>
                </a:cubicBezTo>
                <a:cubicBezTo>
                  <a:pt x="1267" y="8709"/>
                  <a:pt x="1299" y="8709"/>
                  <a:pt x="1330" y="8709"/>
                </a:cubicBezTo>
                <a:lnTo>
                  <a:pt x="7189" y="3389"/>
                </a:lnTo>
                <a:cubicBezTo>
                  <a:pt x="8139" y="2566"/>
                  <a:pt x="8931" y="1996"/>
                  <a:pt x="9216" y="1932"/>
                </a:cubicBezTo>
                <a:lnTo>
                  <a:pt x="9216" y="1932"/>
                </a:lnTo>
                <a:lnTo>
                  <a:pt x="1394" y="8804"/>
                </a:lnTo>
                <a:cubicBezTo>
                  <a:pt x="1394" y="8836"/>
                  <a:pt x="1394" y="8868"/>
                  <a:pt x="1394" y="8899"/>
                </a:cubicBezTo>
                <a:cubicBezTo>
                  <a:pt x="1409" y="8915"/>
                  <a:pt x="1425" y="8923"/>
                  <a:pt x="1441" y="8923"/>
                </a:cubicBezTo>
                <a:cubicBezTo>
                  <a:pt x="1457" y="8923"/>
                  <a:pt x="1473" y="8915"/>
                  <a:pt x="1489" y="8899"/>
                </a:cubicBezTo>
                <a:lnTo>
                  <a:pt x="9216" y="2439"/>
                </a:lnTo>
                <a:lnTo>
                  <a:pt x="9216" y="2439"/>
                </a:lnTo>
                <a:cubicBezTo>
                  <a:pt x="9184" y="2534"/>
                  <a:pt x="9089" y="2661"/>
                  <a:pt x="8931" y="2851"/>
                </a:cubicBezTo>
                <a:lnTo>
                  <a:pt x="1679" y="8963"/>
                </a:lnTo>
                <a:cubicBezTo>
                  <a:pt x="1647" y="8963"/>
                  <a:pt x="1647" y="8994"/>
                  <a:pt x="1679" y="9026"/>
                </a:cubicBezTo>
                <a:cubicBezTo>
                  <a:pt x="1679" y="9058"/>
                  <a:pt x="1710" y="9058"/>
                  <a:pt x="1742" y="9058"/>
                </a:cubicBezTo>
                <a:cubicBezTo>
                  <a:pt x="2027" y="8836"/>
                  <a:pt x="7537" y="4656"/>
                  <a:pt x="8994" y="2977"/>
                </a:cubicBezTo>
                <a:lnTo>
                  <a:pt x="9564" y="2471"/>
                </a:lnTo>
                <a:lnTo>
                  <a:pt x="9564" y="2471"/>
                </a:lnTo>
                <a:cubicBezTo>
                  <a:pt x="9311" y="3326"/>
                  <a:pt x="4054" y="7569"/>
                  <a:pt x="2027" y="9184"/>
                </a:cubicBezTo>
                <a:cubicBezTo>
                  <a:pt x="2027" y="9184"/>
                  <a:pt x="1995" y="9216"/>
                  <a:pt x="1995" y="9216"/>
                </a:cubicBezTo>
                <a:cubicBezTo>
                  <a:pt x="1995" y="9248"/>
                  <a:pt x="1995" y="9248"/>
                  <a:pt x="2027" y="9279"/>
                </a:cubicBezTo>
                <a:cubicBezTo>
                  <a:pt x="2059" y="9311"/>
                  <a:pt x="2122" y="9343"/>
                  <a:pt x="2217" y="9374"/>
                </a:cubicBezTo>
                <a:lnTo>
                  <a:pt x="2280" y="9374"/>
                </a:lnTo>
                <a:cubicBezTo>
                  <a:pt x="2344" y="9374"/>
                  <a:pt x="2439" y="9343"/>
                  <a:pt x="2502" y="9343"/>
                </a:cubicBezTo>
                <a:cubicBezTo>
                  <a:pt x="2502" y="9343"/>
                  <a:pt x="2502" y="9374"/>
                  <a:pt x="2502" y="9374"/>
                </a:cubicBezTo>
                <a:cubicBezTo>
                  <a:pt x="2470" y="9406"/>
                  <a:pt x="2502" y="9438"/>
                  <a:pt x="2502" y="9438"/>
                </a:cubicBezTo>
                <a:cubicBezTo>
                  <a:pt x="2502" y="9438"/>
                  <a:pt x="2534" y="9469"/>
                  <a:pt x="2534" y="9469"/>
                </a:cubicBezTo>
                <a:cubicBezTo>
                  <a:pt x="2565" y="9469"/>
                  <a:pt x="2565" y="9469"/>
                  <a:pt x="2597" y="9438"/>
                </a:cubicBezTo>
                <a:cubicBezTo>
                  <a:pt x="2692" y="9343"/>
                  <a:pt x="2819" y="9248"/>
                  <a:pt x="2914" y="9153"/>
                </a:cubicBezTo>
                <a:cubicBezTo>
                  <a:pt x="3135" y="9026"/>
                  <a:pt x="3357" y="8868"/>
                  <a:pt x="3610" y="8678"/>
                </a:cubicBezTo>
                <a:lnTo>
                  <a:pt x="3610" y="8678"/>
                </a:lnTo>
                <a:cubicBezTo>
                  <a:pt x="3230" y="9058"/>
                  <a:pt x="2945" y="9343"/>
                  <a:pt x="2882" y="9533"/>
                </a:cubicBezTo>
                <a:cubicBezTo>
                  <a:pt x="2819" y="9596"/>
                  <a:pt x="2850" y="9628"/>
                  <a:pt x="2882" y="9628"/>
                </a:cubicBezTo>
                <a:cubicBezTo>
                  <a:pt x="2882" y="9628"/>
                  <a:pt x="2882" y="9628"/>
                  <a:pt x="2882" y="9659"/>
                </a:cubicBezTo>
                <a:cubicBezTo>
                  <a:pt x="2882" y="9659"/>
                  <a:pt x="2882" y="9691"/>
                  <a:pt x="2914" y="9691"/>
                </a:cubicBezTo>
                <a:cubicBezTo>
                  <a:pt x="2914" y="9691"/>
                  <a:pt x="2914" y="9723"/>
                  <a:pt x="2945" y="9723"/>
                </a:cubicBezTo>
                <a:cubicBezTo>
                  <a:pt x="2945" y="9723"/>
                  <a:pt x="2977" y="9691"/>
                  <a:pt x="2977" y="9691"/>
                </a:cubicBezTo>
                <a:cubicBezTo>
                  <a:pt x="5479" y="7569"/>
                  <a:pt x="9121" y="4434"/>
                  <a:pt x="9849" y="3896"/>
                </a:cubicBezTo>
                <a:lnTo>
                  <a:pt x="9849" y="3896"/>
                </a:lnTo>
                <a:cubicBezTo>
                  <a:pt x="9596" y="4276"/>
                  <a:pt x="8487" y="5289"/>
                  <a:pt x="7157" y="6461"/>
                </a:cubicBezTo>
                <a:lnTo>
                  <a:pt x="2977" y="9945"/>
                </a:lnTo>
                <a:cubicBezTo>
                  <a:pt x="2945" y="9976"/>
                  <a:pt x="2945" y="10008"/>
                  <a:pt x="2945" y="10040"/>
                </a:cubicBezTo>
                <a:cubicBezTo>
                  <a:pt x="2961" y="10055"/>
                  <a:pt x="2977" y="10063"/>
                  <a:pt x="2993" y="10063"/>
                </a:cubicBezTo>
                <a:cubicBezTo>
                  <a:pt x="3009" y="10063"/>
                  <a:pt x="3024" y="10055"/>
                  <a:pt x="3040" y="10040"/>
                </a:cubicBezTo>
                <a:cubicBezTo>
                  <a:pt x="3230" y="9881"/>
                  <a:pt x="3864" y="9374"/>
                  <a:pt x="4687" y="8709"/>
                </a:cubicBezTo>
                <a:lnTo>
                  <a:pt x="4687" y="8709"/>
                </a:lnTo>
                <a:cubicBezTo>
                  <a:pt x="4402" y="8963"/>
                  <a:pt x="4149" y="9216"/>
                  <a:pt x="3990" y="9438"/>
                </a:cubicBezTo>
                <a:lnTo>
                  <a:pt x="3515" y="9881"/>
                </a:lnTo>
                <a:cubicBezTo>
                  <a:pt x="3484" y="9881"/>
                  <a:pt x="3484" y="9945"/>
                  <a:pt x="3515" y="9945"/>
                </a:cubicBezTo>
                <a:cubicBezTo>
                  <a:pt x="3547" y="10008"/>
                  <a:pt x="3579" y="10040"/>
                  <a:pt x="3642" y="10040"/>
                </a:cubicBezTo>
                <a:lnTo>
                  <a:pt x="3642" y="10071"/>
                </a:lnTo>
                <a:cubicBezTo>
                  <a:pt x="3642" y="10135"/>
                  <a:pt x="3642" y="10230"/>
                  <a:pt x="3705" y="10261"/>
                </a:cubicBezTo>
                <a:cubicBezTo>
                  <a:pt x="3705" y="10293"/>
                  <a:pt x="3737" y="10293"/>
                  <a:pt x="3737" y="10293"/>
                </a:cubicBezTo>
                <a:lnTo>
                  <a:pt x="3800" y="10293"/>
                </a:lnTo>
                <a:lnTo>
                  <a:pt x="4085" y="10040"/>
                </a:lnTo>
                <a:lnTo>
                  <a:pt x="4085" y="10040"/>
                </a:lnTo>
                <a:cubicBezTo>
                  <a:pt x="4054" y="10071"/>
                  <a:pt x="4054" y="10103"/>
                  <a:pt x="4054" y="10135"/>
                </a:cubicBezTo>
                <a:cubicBezTo>
                  <a:pt x="4022" y="10166"/>
                  <a:pt x="4054" y="10198"/>
                  <a:pt x="4054" y="10198"/>
                </a:cubicBezTo>
                <a:cubicBezTo>
                  <a:pt x="4117" y="10261"/>
                  <a:pt x="4180" y="10293"/>
                  <a:pt x="4244" y="10293"/>
                </a:cubicBezTo>
                <a:cubicBezTo>
                  <a:pt x="4307" y="10293"/>
                  <a:pt x="4370" y="10293"/>
                  <a:pt x="4434" y="10261"/>
                </a:cubicBezTo>
                <a:lnTo>
                  <a:pt x="4434" y="10261"/>
                </a:lnTo>
                <a:cubicBezTo>
                  <a:pt x="4402" y="10293"/>
                  <a:pt x="4370" y="10325"/>
                  <a:pt x="4307" y="10356"/>
                </a:cubicBezTo>
                <a:cubicBezTo>
                  <a:pt x="4307" y="10356"/>
                  <a:pt x="4275" y="10388"/>
                  <a:pt x="4275" y="10388"/>
                </a:cubicBezTo>
                <a:cubicBezTo>
                  <a:pt x="4275" y="10420"/>
                  <a:pt x="4275" y="10420"/>
                  <a:pt x="4307" y="10451"/>
                </a:cubicBezTo>
                <a:cubicBezTo>
                  <a:pt x="4307" y="10451"/>
                  <a:pt x="4339" y="10483"/>
                  <a:pt x="4370" y="10483"/>
                </a:cubicBezTo>
                <a:cubicBezTo>
                  <a:pt x="4465" y="10483"/>
                  <a:pt x="4909" y="10135"/>
                  <a:pt x="5511" y="9659"/>
                </a:cubicBezTo>
                <a:lnTo>
                  <a:pt x="5511" y="9659"/>
                </a:lnTo>
                <a:lnTo>
                  <a:pt x="4814" y="10261"/>
                </a:lnTo>
                <a:cubicBezTo>
                  <a:pt x="4782" y="10293"/>
                  <a:pt x="4782" y="10325"/>
                  <a:pt x="4814" y="10356"/>
                </a:cubicBezTo>
                <a:cubicBezTo>
                  <a:pt x="4877" y="10420"/>
                  <a:pt x="4940" y="10451"/>
                  <a:pt x="5035" y="10451"/>
                </a:cubicBezTo>
                <a:cubicBezTo>
                  <a:pt x="5130" y="10451"/>
                  <a:pt x="5257" y="10420"/>
                  <a:pt x="5415" y="10356"/>
                </a:cubicBezTo>
                <a:cubicBezTo>
                  <a:pt x="5415" y="10356"/>
                  <a:pt x="5447" y="10388"/>
                  <a:pt x="5479" y="10388"/>
                </a:cubicBezTo>
                <a:cubicBezTo>
                  <a:pt x="5542" y="10388"/>
                  <a:pt x="5637" y="10356"/>
                  <a:pt x="5764" y="10293"/>
                </a:cubicBezTo>
                <a:lnTo>
                  <a:pt x="5764" y="10293"/>
                </a:lnTo>
                <a:cubicBezTo>
                  <a:pt x="5732" y="10325"/>
                  <a:pt x="5669" y="10356"/>
                  <a:pt x="5637" y="10420"/>
                </a:cubicBezTo>
                <a:cubicBezTo>
                  <a:pt x="5606" y="10420"/>
                  <a:pt x="5606" y="10451"/>
                  <a:pt x="5606" y="10483"/>
                </a:cubicBezTo>
                <a:cubicBezTo>
                  <a:pt x="5637" y="10515"/>
                  <a:pt x="5637" y="10515"/>
                  <a:pt x="5669" y="10515"/>
                </a:cubicBezTo>
                <a:cubicBezTo>
                  <a:pt x="5669" y="10515"/>
                  <a:pt x="5701" y="10515"/>
                  <a:pt x="5701" y="10483"/>
                </a:cubicBezTo>
                <a:cubicBezTo>
                  <a:pt x="5796" y="10420"/>
                  <a:pt x="6017" y="10230"/>
                  <a:pt x="6302" y="9976"/>
                </a:cubicBezTo>
                <a:cubicBezTo>
                  <a:pt x="6302" y="9976"/>
                  <a:pt x="6302" y="10008"/>
                  <a:pt x="6302" y="10008"/>
                </a:cubicBezTo>
                <a:cubicBezTo>
                  <a:pt x="6302" y="10071"/>
                  <a:pt x="6302" y="10103"/>
                  <a:pt x="6334" y="10166"/>
                </a:cubicBezTo>
                <a:lnTo>
                  <a:pt x="6429" y="10166"/>
                </a:lnTo>
                <a:lnTo>
                  <a:pt x="6649" y="10001"/>
                </a:lnTo>
                <a:lnTo>
                  <a:pt x="6649" y="10001"/>
                </a:lnTo>
                <a:cubicBezTo>
                  <a:pt x="6619" y="10035"/>
                  <a:pt x="6619" y="10078"/>
                  <a:pt x="6619" y="10103"/>
                </a:cubicBezTo>
                <a:cubicBezTo>
                  <a:pt x="6619" y="10135"/>
                  <a:pt x="6619" y="10166"/>
                  <a:pt x="6619" y="10198"/>
                </a:cubicBezTo>
                <a:cubicBezTo>
                  <a:pt x="6651" y="10198"/>
                  <a:pt x="6682" y="10261"/>
                  <a:pt x="6777" y="10261"/>
                </a:cubicBezTo>
                <a:cubicBezTo>
                  <a:pt x="7062" y="10261"/>
                  <a:pt x="7664" y="9754"/>
                  <a:pt x="8266" y="9184"/>
                </a:cubicBezTo>
                <a:lnTo>
                  <a:pt x="8266" y="9184"/>
                </a:lnTo>
                <a:cubicBezTo>
                  <a:pt x="8202" y="9311"/>
                  <a:pt x="8234" y="9343"/>
                  <a:pt x="8234" y="9343"/>
                </a:cubicBezTo>
                <a:cubicBezTo>
                  <a:pt x="8266" y="9374"/>
                  <a:pt x="8266" y="9374"/>
                  <a:pt x="8297" y="9374"/>
                </a:cubicBezTo>
                <a:cubicBezTo>
                  <a:pt x="8392" y="9374"/>
                  <a:pt x="8709" y="9089"/>
                  <a:pt x="8931" y="8836"/>
                </a:cubicBezTo>
                <a:cubicBezTo>
                  <a:pt x="8962" y="8836"/>
                  <a:pt x="8962" y="8804"/>
                  <a:pt x="8931" y="8773"/>
                </a:cubicBezTo>
                <a:cubicBezTo>
                  <a:pt x="8915" y="8757"/>
                  <a:pt x="8899" y="8749"/>
                  <a:pt x="8883" y="8749"/>
                </a:cubicBezTo>
                <a:cubicBezTo>
                  <a:pt x="8867" y="8749"/>
                  <a:pt x="8852" y="8757"/>
                  <a:pt x="8836" y="8773"/>
                </a:cubicBezTo>
                <a:cubicBezTo>
                  <a:pt x="8677" y="8931"/>
                  <a:pt x="8487" y="9121"/>
                  <a:pt x="8361" y="9216"/>
                </a:cubicBezTo>
                <a:lnTo>
                  <a:pt x="8361" y="9216"/>
                </a:lnTo>
                <a:cubicBezTo>
                  <a:pt x="8456" y="9089"/>
                  <a:pt x="8677" y="8804"/>
                  <a:pt x="8962" y="8488"/>
                </a:cubicBezTo>
                <a:cubicBezTo>
                  <a:pt x="9406" y="8044"/>
                  <a:pt x="9786" y="7633"/>
                  <a:pt x="9881" y="7538"/>
                </a:cubicBezTo>
                <a:cubicBezTo>
                  <a:pt x="9881" y="7506"/>
                  <a:pt x="9881" y="7474"/>
                  <a:pt x="9849" y="7443"/>
                </a:cubicBezTo>
                <a:cubicBezTo>
                  <a:pt x="10008" y="7284"/>
                  <a:pt x="10103" y="7158"/>
                  <a:pt x="10103" y="7094"/>
                </a:cubicBezTo>
                <a:cubicBezTo>
                  <a:pt x="10134" y="7031"/>
                  <a:pt x="10103" y="7031"/>
                  <a:pt x="10103" y="6999"/>
                </a:cubicBezTo>
                <a:cubicBezTo>
                  <a:pt x="10087" y="6983"/>
                  <a:pt x="10071" y="6976"/>
                  <a:pt x="10055" y="6976"/>
                </a:cubicBezTo>
                <a:cubicBezTo>
                  <a:pt x="10039" y="6976"/>
                  <a:pt x="10023" y="6983"/>
                  <a:pt x="10008" y="6999"/>
                </a:cubicBezTo>
                <a:lnTo>
                  <a:pt x="6429" y="10008"/>
                </a:lnTo>
                <a:cubicBezTo>
                  <a:pt x="6429" y="9976"/>
                  <a:pt x="6461" y="9913"/>
                  <a:pt x="6492" y="9818"/>
                </a:cubicBezTo>
                <a:cubicBezTo>
                  <a:pt x="7126" y="9311"/>
                  <a:pt x="7949" y="8614"/>
                  <a:pt x="8677" y="7949"/>
                </a:cubicBezTo>
                <a:cubicBezTo>
                  <a:pt x="9311" y="7443"/>
                  <a:pt x="9818" y="6999"/>
                  <a:pt x="10008" y="6841"/>
                </a:cubicBezTo>
                <a:lnTo>
                  <a:pt x="10103" y="6778"/>
                </a:lnTo>
                <a:cubicBezTo>
                  <a:pt x="10103" y="6778"/>
                  <a:pt x="10134" y="6778"/>
                  <a:pt x="10134" y="6746"/>
                </a:cubicBezTo>
                <a:cubicBezTo>
                  <a:pt x="10134" y="6714"/>
                  <a:pt x="10134" y="6714"/>
                  <a:pt x="10103" y="6714"/>
                </a:cubicBezTo>
                <a:cubicBezTo>
                  <a:pt x="10103" y="6683"/>
                  <a:pt x="10103" y="6683"/>
                  <a:pt x="10071" y="6683"/>
                </a:cubicBezTo>
                <a:lnTo>
                  <a:pt x="10039" y="6683"/>
                </a:lnTo>
                <a:cubicBezTo>
                  <a:pt x="10025" y="6697"/>
                  <a:pt x="10010" y="6705"/>
                  <a:pt x="9996" y="6715"/>
                </a:cubicBezTo>
                <a:lnTo>
                  <a:pt x="9996" y="6715"/>
                </a:lnTo>
                <a:cubicBezTo>
                  <a:pt x="10123" y="6560"/>
                  <a:pt x="10198" y="6454"/>
                  <a:pt x="10198" y="6398"/>
                </a:cubicBezTo>
                <a:cubicBezTo>
                  <a:pt x="10198" y="6366"/>
                  <a:pt x="10198" y="6334"/>
                  <a:pt x="10166" y="6334"/>
                </a:cubicBezTo>
                <a:cubicBezTo>
                  <a:pt x="10166" y="6303"/>
                  <a:pt x="10134" y="6303"/>
                  <a:pt x="10103" y="6303"/>
                </a:cubicBezTo>
                <a:cubicBezTo>
                  <a:pt x="10008" y="6303"/>
                  <a:pt x="9691" y="6556"/>
                  <a:pt x="9057" y="7158"/>
                </a:cubicBezTo>
                <a:cubicBezTo>
                  <a:pt x="9754" y="6429"/>
                  <a:pt x="10261" y="5859"/>
                  <a:pt x="10324" y="5796"/>
                </a:cubicBezTo>
                <a:cubicBezTo>
                  <a:pt x="10324" y="5764"/>
                  <a:pt x="10324" y="5733"/>
                  <a:pt x="10324" y="5733"/>
                </a:cubicBezTo>
                <a:cubicBezTo>
                  <a:pt x="10308" y="5717"/>
                  <a:pt x="10293" y="5709"/>
                  <a:pt x="10277" y="5709"/>
                </a:cubicBezTo>
                <a:cubicBezTo>
                  <a:pt x="10261" y="5709"/>
                  <a:pt x="10245" y="5717"/>
                  <a:pt x="10229" y="5733"/>
                </a:cubicBezTo>
                <a:lnTo>
                  <a:pt x="5447" y="10198"/>
                </a:lnTo>
                <a:cubicBezTo>
                  <a:pt x="5289" y="10293"/>
                  <a:pt x="5162" y="10325"/>
                  <a:pt x="5035" y="10325"/>
                </a:cubicBezTo>
                <a:cubicBezTo>
                  <a:pt x="5004" y="10325"/>
                  <a:pt x="4972" y="10325"/>
                  <a:pt x="4940" y="10293"/>
                </a:cubicBezTo>
                <a:lnTo>
                  <a:pt x="10356" y="5416"/>
                </a:lnTo>
                <a:cubicBezTo>
                  <a:pt x="10388" y="5384"/>
                  <a:pt x="10388" y="5353"/>
                  <a:pt x="10356" y="5321"/>
                </a:cubicBezTo>
                <a:lnTo>
                  <a:pt x="10293" y="5321"/>
                </a:lnTo>
                <a:cubicBezTo>
                  <a:pt x="10451" y="5131"/>
                  <a:pt x="10546" y="4972"/>
                  <a:pt x="10578" y="4877"/>
                </a:cubicBezTo>
                <a:cubicBezTo>
                  <a:pt x="10578" y="4846"/>
                  <a:pt x="10546" y="4782"/>
                  <a:pt x="10546" y="4751"/>
                </a:cubicBezTo>
                <a:lnTo>
                  <a:pt x="10451" y="4751"/>
                </a:lnTo>
                <a:cubicBezTo>
                  <a:pt x="9501" y="5764"/>
                  <a:pt x="8044" y="7253"/>
                  <a:pt x="6746" y="8393"/>
                </a:cubicBezTo>
                <a:cubicBezTo>
                  <a:pt x="6081" y="8963"/>
                  <a:pt x="5447" y="9469"/>
                  <a:pt x="4909" y="9881"/>
                </a:cubicBezTo>
                <a:cubicBezTo>
                  <a:pt x="4624" y="10071"/>
                  <a:pt x="4402" y="10166"/>
                  <a:pt x="4244" y="10166"/>
                </a:cubicBezTo>
                <a:cubicBezTo>
                  <a:pt x="4212" y="10166"/>
                  <a:pt x="4180" y="10135"/>
                  <a:pt x="4149" y="10135"/>
                </a:cubicBezTo>
                <a:cubicBezTo>
                  <a:pt x="4149" y="10071"/>
                  <a:pt x="4212" y="10008"/>
                  <a:pt x="4307" y="9913"/>
                </a:cubicBezTo>
                <a:cubicBezTo>
                  <a:pt x="5257" y="9438"/>
                  <a:pt x="6841" y="7918"/>
                  <a:pt x="8139" y="6588"/>
                </a:cubicBezTo>
                <a:lnTo>
                  <a:pt x="10324" y="4782"/>
                </a:lnTo>
                <a:cubicBezTo>
                  <a:pt x="10356" y="4751"/>
                  <a:pt x="10356" y="4719"/>
                  <a:pt x="10324" y="4687"/>
                </a:cubicBezTo>
                <a:cubicBezTo>
                  <a:pt x="10324" y="4687"/>
                  <a:pt x="10296" y="4673"/>
                  <a:pt x="10277" y="4673"/>
                </a:cubicBezTo>
                <a:cubicBezTo>
                  <a:pt x="10268" y="4673"/>
                  <a:pt x="10261" y="4677"/>
                  <a:pt x="10261" y="4687"/>
                </a:cubicBezTo>
                <a:cubicBezTo>
                  <a:pt x="10103" y="4814"/>
                  <a:pt x="9691" y="5131"/>
                  <a:pt x="9121" y="5574"/>
                </a:cubicBezTo>
                <a:cubicBezTo>
                  <a:pt x="9786" y="4909"/>
                  <a:pt x="10229" y="4402"/>
                  <a:pt x="10293" y="4339"/>
                </a:cubicBezTo>
                <a:cubicBezTo>
                  <a:pt x="10293" y="4307"/>
                  <a:pt x="10293" y="4276"/>
                  <a:pt x="10293" y="4244"/>
                </a:cubicBezTo>
                <a:cubicBezTo>
                  <a:pt x="10277" y="4228"/>
                  <a:pt x="10261" y="4220"/>
                  <a:pt x="10245" y="4220"/>
                </a:cubicBezTo>
                <a:cubicBezTo>
                  <a:pt x="10229" y="4220"/>
                  <a:pt x="10213" y="4228"/>
                  <a:pt x="10198" y="4244"/>
                </a:cubicBezTo>
                <a:cubicBezTo>
                  <a:pt x="10134" y="4307"/>
                  <a:pt x="9564" y="4719"/>
                  <a:pt x="8772" y="5289"/>
                </a:cubicBezTo>
                <a:lnTo>
                  <a:pt x="10103" y="4117"/>
                </a:lnTo>
                <a:cubicBezTo>
                  <a:pt x="10103" y="4086"/>
                  <a:pt x="10103" y="4054"/>
                  <a:pt x="10103" y="4022"/>
                </a:cubicBezTo>
                <a:cubicBezTo>
                  <a:pt x="10087" y="4007"/>
                  <a:pt x="10071" y="3999"/>
                  <a:pt x="10055" y="3999"/>
                </a:cubicBezTo>
                <a:cubicBezTo>
                  <a:pt x="10039" y="3999"/>
                  <a:pt x="10023" y="4007"/>
                  <a:pt x="10008" y="4022"/>
                </a:cubicBezTo>
                <a:lnTo>
                  <a:pt x="9437" y="4497"/>
                </a:lnTo>
                <a:cubicBezTo>
                  <a:pt x="9786" y="4149"/>
                  <a:pt x="10008" y="3896"/>
                  <a:pt x="10008" y="3801"/>
                </a:cubicBezTo>
                <a:cubicBezTo>
                  <a:pt x="10008" y="3769"/>
                  <a:pt x="10008" y="3737"/>
                  <a:pt x="10008" y="3706"/>
                </a:cubicBezTo>
                <a:lnTo>
                  <a:pt x="9976" y="3706"/>
                </a:lnTo>
                <a:cubicBezTo>
                  <a:pt x="10039" y="3674"/>
                  <a:pt x="10103" y="3611"/>
                  <a:pt x="10166" y="3579"/>
                </a:cubicBezTo>
                <a:cubicBezTo>
                  <a:pt x="10166" y="3579"/>
                  <a:pt x="10166" y="3547"/>
                  <a:pt x="10166" y="3547"/>
                </a:cubicBezTo>
                <a:cubicBezTo>
                  <a:pt x="10198" y="3516"/>
                  <a:pt x="10166" y="3516"/>
                  <a:pt x="10166" y="3484"/>
                </a:cubicBezTo>
                <a:cubicBezTo>
                  <a:pt x="10134" y="3452"/>
                  <a:pt x="10071" y="3389"/>
                  <a:pt x="9976" y="3389"/>
                </a:cubicBezTo>
                <a:cubicBezTo>
                  <a:pt x="10134" y="3199"/>
                  <a:pt x="10166" y="3072"/>
                  <a:pt x="10134" y="3041"/>
                </a:cubicBezTo>
                <a:cubicBezTo>
                  <a:pt x="10134" y="3009"/>
                  <a:pt x="10103" y="2977"/>
                  <a:pt x="10039" y="2977"/>
                </a:cubicBezTo>
                <a:cubicBezTo>
                  <a:pt x="10039" y="2914"/>
                  <a:pt x="10008" y="2882"/>
                  <a:pt x="9976" y="2819"/>
                </a:cubicBezTo>
                <a:cubicBezTo>
                  <a:pt x="9976" y="2819"/>
                  <a:pt x="9944" y="2787"/>
                  <a:pt x="9944" y="2787"/>
                </a:cubicBezTo>
                <a:cubicBezTo>
                  <a:pt x="9913" y="2787"/>
                  <a:pt x="9913" y="2787"/>
                  <a:pt x="9881" y="2819"/>
                </a:cubicBezTo>
                <a:lnTo>
                  <a:pt x="9216" y="3389"/>
                </a:lnTo>
                <a:cubicBezTo>
                  <a:pt x="9279" y="3326"/>
                  <a:pt x="9342" y="3262"/>
                  <a:pt x="9374" y="3199"/>
                </a:cubicBezTo>
                <a:cubicBezTo>
                  <a:pt x="9469" y="3104"/>
                  <a:pt x="9532" y="3041"/>
                  <a:pt x="9564" y="3009"/>
                </a:cubicBezTo>
                <a:lnTo>
                  <a:pt x="9596" y="2977"/>
                </a:lnTo>
                <a:cubicBezTo>
                  <a:pt x="9627" y="2914"/>
                  <a:pt x="9596" y="2914"/>
                  <a:pt x="9596" y="2914"/>
                </a:cubicBezTo>
                <a:cubicBezTo>
                  <a:pt x="9596" y="2882"/>
                  <a:pt x="9564" y="2882"/>
                  <a:pt x="9564" y="2882"/>
                </a:cubicBezTo>
                <a:cubicBezTo>
                  <a:pt x="9532" y="2882"/>
                  <a:pt x="9532" y="2882"/>
                  <a:pt x="9501" y="2914"/>
                </a:cubicBezTo>
                <a:cubicBezTo>
                  <a:pt x="9501" y="2914"/>
                  <a:pt x="9406" y="3009"/>
                  <a:pt x="9247" y="3167"/>
                </a:cubicBezTo>
                <a:cubicBezTo>
                  <a:pt x="9121" y="3294"/>
                  <a:pt x="8931" y="3452"/>
                  <a:pt x="8741" y="3642"/>
                </a:cubicBezTo>
                <a:cubicBezTo>
                  <a:pt x="9311" y="3072"/>
                  <a:pt x="9691" y="2629"/>
                  <a:pt x="9722" y="2407"/>
                </a:cubicBezTo>
                <a:cubicBezTo>
                  <a:pt x="9722" y="2376"/>
                  <a:pt x="9722" y="2344"/>
                  <a:pt x="9691" y="2281"/>
                </a:cubicBezTo>
                <a:lnTo>
                  <a:pt x="9596" y="2281"/>
                </a:lnTo>
                <a:lnTo>
                  <a:pt x="9279" y="2566"/>
                </a:lnTo>
                <a:cubicBezTo>
                  <a:pt x="9311" y="2502"/>
                  <a:pt x="9342" y="2439"/>
                  <a:pt x="9342" y="2407"/>
                </a:cubicBezTo>
                <a:cubicBezTo>
                  <a:pt x="9342" y="2344"/>
                  <a:pt x="9342" y="2281"/>
                  <a:pt x="9311" y="2249"/>
                </a:cubicBezTo>
                <a:lnTo>
                  <a:pt x="9216" y="2249"/>
                </a:lnTo>
                <a:lnTo>
                  <a:pt x="5067" y="5733"/>
                </a:lnTo>
                <a:lnTo>
                  <a:pt x="5067" y="5733"/>
                </a:lnTo>
                <a:lnTo>
                  <a:pt x="9406" y="1901"/>
                </a:lnTo>
                <a:cubicBezTo>
                  <a:pt x="9437" y="1901"/>
                  <a:pt x="9437" y="1837"/>
                  <a:pt x="9406" y="1837"/>
                </a:cubicBezTo>
                <a:cubicBezTo>
                  <a:pt x="9406" y="1806"/>
                  <a:pt x="9374" y="1774"/>
                  <a:pt x="9311" y="1774"/>
                </a:cubicBezTo>
                <a:cubicBezTo>
                  <a:pt x="9152" y="1774"/>
                  <a:pt x="8836" y="1932"/>
                  <a:pt x="8424" y="2249"/>
                </a:cubicBezTo>
                <a:lnTo>
                  <a:pt x="8424" y="2249"/>
                </a:lnTo>
                <a:lnTo>
                  <a:pt x="8867" y="1837"/>
                </a:lnTo>
                <a:cubicBezTo>
                  <a:pt x="8899" y="1806"/>
                  <a:pt x="8899" y="1774"/>
                  <a:pt x="8867" y="1742"/>
                </a:cubicBezTo>
                <a:lnTo>
                  <a:pt x="8836" y="1742"/>
                </a:lnTo>
                <a:cubicBezTo>
                  <a:pt x="8899" y="1647"/>
                  <a:pt x="8962" y="1616"/>
                  <a:pt x="8962" y="1584"/>
                </a:cubicBezTo>
                <a:cubicBezTo>
                  <a:pt x="8994" y="1584"/>
                  <a:pt x="8994" y="1552"/>
                  <a:pt x="8994" y="1521"/>
                </a:cubicBezTo>
                <a:cubicBezTo>
                  <a:pt x="8978" y="1505"/>
                  <a:pt x="8962" y="1497"/>
                  <a:pt x="8947" y="1497"/>
                </a:cubicBezTo>
                <a:cubicBezTo>
                  <a:pt x="8931" y="1497"/>
                  <a:pt x="8915" y="1505"/>
                  <a:pt x="8899" y="1521"/>
                </a:cubicBezTo>
                <a:cubicBezTo>
                  <a:pt x="8836" y="1552"/>
                  <a:pt x="8487" y="1806"/>
                  <a:pt x="7917" y="2186"/>
                </a:cubicBezTo>
                <a:cubicBezTo>
                  <a:pt x="8234" y="1901"/>
                  <a:pt x="8456" y="1679"/>
                  <a:pt x="8582" y="1552"/>
                </a:cubicBezTo>
                <a:cubicBezTo>
                  <a:pt x="8709" y="1457"/>
                  <a:pt x="8741" y="1426"/>
                  <a:pt x="8741" y="1394"/>
                </a:cubicBezTo>
                <a:cubicBezTo>
                  <a:pt x="8741" y="1394"/>
                  <a:pt x="8741" y="1362"/>
                  <a:pt x="8709" y="1362"/>
                </a:cubicBezTo>
                <a:cubicBezTo>
                  <a:pt x="8709" y="1331"/>
                  <a:pt x="8677" y="1331"/>
                  <a:pt x="8677" y="1331"/>
                </a:cubicBezTo>
                <a:cubicBezTo>
                  <a:pt x="8646" y="1331"/>
                  <a:pt x="8646" y="1331"/>
                  <a:pt x="8646" y="1362"/>
                </a:cubicBezTo>
                <a:cubicBezTo>
                  <a:pt x="8582" y="1394"/>
                  <a:pt x="8551" y="1426"/>
                  <a:pt x="8519" y="1457"/>
                </a:cubicBezTo>
                <a:cubicBezTo>
                  <a:pt x="8456" y="1521"/>
                  <a:pt x="8361" y="1584"/>
                  <a:pt x="8266" y="1647"/>
                </a:cubicBezTo>
                <a:cubicBezTo>
                  <a:pt x="8297" y="1584"/>
                  <a:pt x="8329" y="1552"/>
                  <a:pt x="8329" y="1489"/>
                </a:cubicBezTo>
                <a:cubicBezTo>
                  <a:pt x="8392" y="1394"/>
                  <a:pt x="8424" y="1299"/>
                  <a:pt x="8424" y="1236"/>
                </a:cubicBezTo>
                <a:cubicBezTo>
                  <a:pt x="8456" y="1109"/>
                  <a:pt x="8424" y="1014"/>
                  <a:pt x="8361" y="951"/>
                </a:cubicBezTo>
                <a:lnTo>
                  <a:pt x="8329" y="951"/>
                </a:lnTo>
                <a:cubicBezTo>
                  <a:pt x="8320" y="942"/>
                  <a:pt x="8314" y="936"/>
                  <a:pt x="8304" y="936"/>
                </a:cubicBezTo>
                <a:cubicBezTo>
                  <a:pt x="8278" y="936"/>
                  <a:pt x="8228" y="980"/>
                  <a:pt x="8044" y="1141"/>
                </a:cubicBezTo>
                <a:cubicBezTo>
                  <a:pt x="7981" y="1141"/>
                  <a:pt x="7917" y="1172"/>
                  <a:pt x="7822" y="1204"/>
                </a:cubicBezTo>
                <a:cubicBezTo>
                  <a:pt x="7854" y="1141"/>
                  <a:pt x="7854" y="1109"/>
                  <a:pt x="7886" y="1077"/>
                </a:cubicBezTo>
                <a:cubicBezTo>
                  <a:pt x="7886" y="1046"/>
                  <a:pt x="7886" y="1014"/>
                  <a:pt x="7886" y="982"/>
                </a:cubicBezTo>
                <a:cubicBezTo>
                  <a:pt x="7886" y="951"/>
                  <a:pt x="7917" y="951"/>
                  <a:pt x="7917" y="919"/>
                </a:cubicBezTo>
                <a:cubicBezTo>
                  <a:pt x="7917" y="919"/>
                  <a:pt x="7917" y="887"/>
                  <a:pt x="7886" y="887"/>
                </a:cubicBezTo>
                <a:cubicBezTo>
                  <a:pt x="7886" y="856"/>
                  <a:pt x="7854" y="856"/>
                  <a:pt x="7822" y="856"/>
                </a:cubicBezTo>
                <a:cubicBezTo>
                  <a:pt x="7791" y="824"/>
                  <a:pt x="7759" y="824"/>
                  <a:pt x="7727" y="824"/>
                </a:cubicBezTo>
                <a:lnTo>
                  <a:pt x="7569" y="982"/>
                </a:lnTo>
                <a:lnTo>
                  <a:pt x="7474" y="1046"/>
                </a:lnTo>
                <a:cubicBezTo>
                  <a:pt x="7537" y="951"/>
                  <a:pt x="7537" y="887"/>
                  <a:pt x="7537" y="856"/>
                </a:cubicBezTo>
                <a:cubicBezTo>
                  <a:pt x="7569" y="792"/>
                  <a:pt x="7537" y="729"/>
                  <a:pt x="7506" y="697"/>
                </a:cubicBezTo>
                <a:cubicBezTo>
                  <a:pt x="7506" y="666"/>
                  <a:pt x="7474" y="666"/>
                  <a:pt x="7474" y="666"/>
                </a:cubicBezTo>
                <a:lnTo>
                  <a:pt x="7411" y="666"/>
                </a:lnTo>
                <a:lnTo>
                  <a:pt x="6809" y="1172"/>
                </a:lnTo>
                <a:cubicBezTo>
                  <a:pt x="7442" y="602"/>
                  <a:pt x="7411" y="571"/>
                  <a:pt x="7379" y="507"/>
                </a:cubicBezTo>
                <a:cubicBezTo>
                  <a:pt x="7379" y="507"/>
                  <a:pt x="7347" y="476"/>
                  <a:pt x="7316" y="476"/>
                </a:cubicBezTo>
                <a:cubicBezTo>
                  <a:pt x="6912" y="476"/>
                  <a:pt x="4822" y="2268"/>
                  <a:pt x="3005" y="3898"/>
                </a:cubicBezTo>
                <a:lnTo>
                  <a:pt x="3005" y="3898"/>
                </a:lnTo>
                <a:cubicBezTo>
                  <a:pt x="3379" y="3549"/>
                  <a:pt x="3784" y="3166"/>
                  <a:pt x="4212" y="2756"/>
                </a:cubicBezTo>
                <a:cubicBezTo>
                  <a:pt x="4275" y="2692"/>
                  <a:pt x="4307" y="2661"/>
                  <a:pt x="4339" y="2629"/>
                </a:cubicBezTo>
                <a:cubicBezTo>
                  <a:pt x="5194" y="1901"/>
                  <a:pt x="6112" y="1172"/>
                  <a:pt x="7031" y="444"/>
                </a:cubicBezTo>
                <a:cubicBezTo>
                  <a:pt x="7031" y="444"/>
                  <a:pt x="7031" y="412"/>
                  <a:pt x="7031" y="412"/>
                </a:cubicBezTo>
                <a:cubicBezTo>
                  <a:pt x="7062" y="381"/>
                  <a:pt x="7031" y="381"/>
                  <a:pt x="7031" y="349"/>
                </a:cubicBezTo>
                <a:cubicBezTo>
                  <a:pt x="7031" y="349"/>
                  <a:pt x="6999" y="317"/>
                  <a:pt x="6999" y="317"/>
                </a:cubicBezTo>
                <a:cubicBezTo>
                  <a:pt x="6967" y="317"/>
                  <a:pt x="6967" y="349"/>
                  <a:pt x="6936" y="349"/>
                </a:cubicBezTo>
                <a:cubicBezTo>
                  <a:pt x="6904" y="381"/>
                  <a:pt x="6872" y="412"/>
                  <a:pt x="6809" y="444"/>
                </a:cubicBezTo>
                <a:cubicBezTo>
                  <a:pt x="6777" y="444"/>
                  <a:pt x="6777" y="412"/>
                  <a:pt x="6746" y="412"/>
                </a:cubicBezTo>
                <a:cubicBezTo>
                  <a:pt x="6556" y="412"/>
                  <a:pt x="5859" y="1014"/>
                  <a:pt x="4402" y="2407"/>
                </a:cubicBezTo>
                <a:cubicBezTo>
                  <a:pt x="3135" y="3484"/>
                  <a:pt x="1647" y="4782"/>
                  <a:pt x="475" y="5796"/>
                </a:cubicBezTo>
                <a:lnTo>
                  <a:pt x="443" y="5796"/>
                </a:lnTo>
                <a:cubicBezTo>
                  <a:pt x="412" y="5416"/>
                  <a:pt x="4149" y="2281"/>
                  <a:pt x="6492" y="349"/>
                </a:cubicBezTo>
                <a:cubicBezTo>
                  <a:pt x="6492" y="349"/>
                  <a:pt x="6524" y="317"/>
                  <a:pt x="6524" y="317"/>
                </a:cubicBezTo>
                <a:cubicBezTo>
                  <a:pt x="6524" y="285"/>
                  <a:pt x="6524" y="285"/>
                  <a:pt x="6492" y="254"/>
                </a:cubicBezTo>
                <a:cubicBezTo>
                  <a:pt x="6461" y="222"/>
                  <a:pt x="6366" y="159"/>
                  <a:pt x="6271" y="159"/>
                </a:cubicBezTo>
                <a:lnTo>
                  <a:pt x="6239" y="159"/>
                </a:lnTo>
                <a:cubicBezTo>
                  <a:pt x="6176" y="95"/>
                  <a:pt x="6112" y="64"/>
                  <a:pt x="6017" y="64"/>
                </a:cubicBezTo>
                <a:cubicBezTo>
                  <a:pt x="5764" y="64"/>
                  <a:pt x="5352" y="285"/>
                  <a:pt x="4877" y="634"/>
                </a:cubicBezTo>
                <a:cubicBezTo>
                  <a:pt x="5067" y="444"/>
                  <a:pt x="5257" y="285"/>
                  <a:pt x="5447" y="127"/>
                </a:cubicBezTo>
                <a:cubicBezTo>
                  <a:pt x="5447" y="95"/>
                  <a:pt x="5447" y="64"/>
                  <a:pt x="5447" y="32"/>
                </a:cubicBezTo>
                <a:cubicBezTo>
                  <a:pt x="5415" y="32"/>
                  <a:pt x="5415" y="0"/>
                  <a:pt x="5384" y="0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46"/>
          <p:cNvSpPr/>
          <p:nvPr/>
        </p:nvSpPr>
        <p:spPr>
          <a:xfrm>
            <a:off x="457200" y="3411133"/>
            <a:ext cx="3831396" cy="1325475"/>
          </a:xfrm>
          <a:custGeom>
            <a:avLst/>
            <a:gdLst/>
            <a:ahLst/>
            <a:cxnLst/>
            <a:rect l="l" t="t" r="r" b="b"/>
            <a:pathLst>
              <a:path w="119647" h="41392" extrusionOk="0">
                <a:moveTo>
                  <a:pt x="11528" y="12098"/>
                </a:moveTo>
                <a:lnTo>
                  <a:pt x="11528" y="12098"/>
                </a:lnTo>
                <a:cubicBezTo>
                  <a:pt x="12194" y="12351"/>
                  <a:pt x="12827" y="12668"/>
                  <a:pt x="13429" y="13174"/>
                </a:cubicBezTo>
                <a:cubicBezTo>
                  <a:pt x="15107" y="14568"/>
                  <a:pt x="15835" y="16563"/>
                  <a:pt x="15550" y="18717"/>
                </a:cubicBezTo>
                <a:cubicBezTo>
                  <a:pt x="15265" y="20680"/>
                  <a:pt x="14284" y="22707"/>
                  <a:pt x="12605" y="23815"/>
                </a:cubicBezTo>
                <a:cubicBezTo>
                  <a:pt x="12067" y="24132"/>
                  <a:pt x="11497" y="24385"/>
                  <a:pt x="10895" y="24544"/>
                </a:cubicBezTo>
                <a:cubicBezTo>
                  <a:pt x="11180" y="24385"/>
                  <a:pt x="11433" y="24195"/>
                  <a:pt x="11718" y="24005"/>
                </a:cubicBezTo>
                <a:cubicBezTo>
                  <a:pt x="14315" y="22010"/>
                  <a:pt x="15170" y="18558"/>
                  <a:pt x="14030" y="15486"/>
                </a:cubicBezTo>
                <a:cubicBezTo>
                  <a:pt x="13587" y="14251"/>
                  <a:pt x="12890" y="13079"/>
                  <a:pt x="11813" y="12256"/>
                </a:cubicBezTo>
                <a:cubicBezTo>
                  <a:pt x="11718" y="12193"/>
                  <a:pt x="11623" y="12161"/>
                  <a:pt x="11528" y="12098"/>
                </a:cubicBezTo>
                <a:close/>
                <a:moveTo>
                  <a:pt x="7411" y="11654"/>
                </a:moveTo>
                <a:cubicBezTo>
                  <a:pt x="7443" y="11686"/>
                  <a:pt x="7506" y="11718"/>
                  <a:pt x="7570" y="11718"/>
                </a:cubicBezTo>
                <a:cubicBezTo>
                  <a:pt x="7633" y="11716"/>
                  <a:pt x="7696" y="11715"/>
                  <a:pt x="7759" y="11715"/>
                </a:cubicBezTo>
                <a:cubicBezTo>
                  <a:pt x="10071" y="11715"/>
                  <a:pt x="11810" y="12851"/>
                  <a:pt x="12859" y="14948"/>
                </a:cubicBezTo>
                <a:cubicBezTo>
                  <a:pt x="14062" y="17386"/>
                  <a:pt x="13999" y="20395"/>
                  <a:pt x="12162" y="22548"/>
                </a:cubicBezTo>
                <a:cubicBezTo>
                  <a:pt x="10955" y="23946"/>
                  <a:pt x="9153" y="24707"/>
                  <a:pt x="7343" y="24707"/>
                </a:cubicBezTo>
                <a:cubicBezTo>
                  <a:pt x="6447" y="24707"/>
                  <a:pt x="5548" y="24520"/>
                  <a:pt x="4720" y="24132"/>
                </a:cubicBezTo>
                <a:cubicBezTo>
                  <a:pt x="1996" y="22865"/>
                  <a:pt x="824" y="20047"/>
                  <a:pt x="1616" y="17165"/>
                </a:cubicBezTo>
                <a:cubicBezTo>
                  <a:pt x="2344" y="14473"/>
                  <a:pt x="4593" y="12066"/>
                  <a:pt x="7411" y="11654"/>
                </a:cubicBezTo>
                <a:close/>
                <a:moveTo>
                  <a:pt x="37782" y="697"/>
                </a:moveTo>
                <a:cubicBezTo>
                  <a:pt x="43071" y="729"/>
                  <a:pt x="48328" y="729"/>
                  <a:pt x="53617" y="760"/>
                </a:cubicBezTo>
                <a:cubicBezTo>
                  <a:pt x="59095" y="792"/>
                  <a:pt x="64606" y="792"/>
                  <a:pt x="70085" y="855"/>
                </a:cubicBezTo>
                <a:cubicBezTo>
                  <a:pt x="75278" y="887"/>
                  <a:pt x="80504" y="919"/>
                  <a:pt x="85729" y="950"/>
                </a:cubicBezTo>
                <a:cubicBezTo>
                  <a:pt x="90163" y="982"/>
                  <a:pt x="94628" y="1045"/>
                  <a:pt x="99093" y="1077"/>
                </a:cubicBezTo>
                <a:cubicBezTo>
                  <a:pt x="102355" y="1109"/>
                  <a:pt x="105586" y="1140"/>
                  <a:pt x="108816" y="1172"/>
                </a:cubicBezTo>
                <a:cubicBezTo>
                  <a:pt x="109994" y="1196"/>
                  <a:pt x="111173" y="1257"/>
                  <a:pt x="112352" y="1257"/>
                </a:cubicBezTo>
                <a:cubicBezTo>
                  <a:pt x="112725" y="1257"/>
                  <a:pt x="113098" y="1251"/>
                  <a:pt x="113471" y="1235"/>
                </a:cubicBezTo>
                <a:cubicBezTo>
                  <a:pt x="113788" y="1552"/>
                  <a:pt x="114010" y="2059"/>
                  <a:pt x="114168" y="2534"/>
                </a:cubicBezTo>
                <a:cubicBezTo>
                  <a:pt x="114453" y="3452"/>
                  <a:pt x="114643" y="4402"/>
                  <a:pt x="114801" y="5352"/>
                </a:cubicBezTo>
                <a:cubicBezTo>
                  <a:pt x="115213" y="8012"/>
                  <a:pt x="115371" y="10768"/>
                  <a:pt x="115466" y="13459"/>
                </a:cubicBezTo>
                <a:cubicBezTo>
                  <a:pt x="115688" y="19413"/>
                  <a:pt x="115593" y="25399"/>
                  <a:pt x="114960" y="31321"/>
                </a:cubicBezTo>
                <a:cubicBezTo>
                  <a:pt x="114865" y="32302"/>
                  <a:pt x="114738" y="33316"/>
                  <a:pt x="114548" y="34329"/>
                </a:cubicBezTo>
                <a:cubicBezTo>
                  <a:pt x="114421" y="34899"/>
                  <a:pt x="114263" y="35659"/>
                  <a:pt x="114041" y="36134"/>
                </a:cubicBezTo>
                <a:cubicBezTo>
                  <a:pt x="113978" y="36229"/>
                  <a:pt x="113946" y="36293"/>
                  <a:pt x="113883" y="36356"/>
                </a:cubicBezTo>
                <a:cubicBezTo>
                  <a:pt x="113883" y="36356"/>
                  <a:pt x="113883" y="36356"/>
                  <a:pt x="113851" y="36388"/>
                </a:cubicBezTo>
                <a:lnTo>
                  <a:pt x="113756" y="36388"/>
                </a:lnTo>
                <a:cubicBezTo>
                  <a:pt x="113630" y="36419"/>
                  <a:pt x="113535" y="36419"/>
                  <a:pt x="113408" y="36419"/>
                </a:cubicBezTo>
                <a:cubicBezTo>
                  <a:pt x="112869" y="36451"/>
                  <a:pt x="112331" y="36483"/>
                  <a:pt x="111793" y="36514"/>
                </a:cubicBezTo>
                <a:cubicBezTo>
                  <a:pt x="108151" y="36641"/>
                  <a:pt x="104541" y="36736"/>
                  <a:pt x="100899" y="36799"/>
                </a:cubicBezTo>
                <a:cubicBezTo>
                  <a:pt x="95515" y="36926"/>
                  <a:pt x="90131" y="37021"/>
                  <a:pt x="84747" y="37084"/>
                </a:cubicBezTo>
                <a:cubicBezTo>
                  <a:pt x="78414" y="37148"/>
                  <a:pt x="72080" y="37211"/>
                  <a:pt x="65746" y="37243"/>
                </a:cubicBezTo>
                <a:cubicBezTo>
                  <a:pt x="59222" y="37275"/>
                  <a:pt x="52698" y="37306"/>
                  <a:pt x="46206" y="37338"/>
                </a:cubicBezTo>
                <a:cubicBezTo>
                  <a:pt x="40284" y="37338"/>
                  <a:pt x="34394" y="37338"/>
                  <a:pt x="28503" y="37306"/>
                </a:cubicBezTo>
                <a:cubicBezTo>
                  <a:pt x="23974" y="37306"/>
                  <a:pt x="19477" y="37275"/>
                  <a:pt x="14980" y="37179"/>
                </a:cubicBezTo>
                <a:cubicBezTo>
                  <a:pt x="12637" y="37116"/>
                  <a:pt x="10293" y="37116"/>
                  <a:pt x="7982" y="36894"/>
                </a:cubicBezTo>
                <a:lnTo>
                  <a:pt x="7950" y="36894"/>
                </a:lnTo>
                <a:cubicBezTo>
                  <a:pt x="7506" y="33854"/>
                  <a:pt x="7095" y="30782"/>
                  <a:pt x="6841" y="27710"/>
                </a:cubicBezTo>
                <a:cubicBezTo>
                  <a:pt x="6778" y="27045"/>
                  <a:pt x="6715" y="26285"/>
                  <a:pt x="6778" y="25620"/>
                </a:cubicBezTo>
                <a:cubicBezTo>
                  <a:pt x="8995" y="25557"/>
                  <a:pt x="11433" y="25494"/>
                  <a:pt x="13302" y="24132"/>
                </a:cubicBezTo>
                <a:cubicBezTo>
                  <a:pt x="15044" y="22865"/>
                  <a:pt x="15994" y="20743"/>
                  <a:pt x="16184" y="18622"/>
                </a:cubicBezTo>
                <a:cubicBezTo>
                  <a:pt x="16405" y="16373"/>
                  <a:pt x="15582" y="14220"/>
                  <a:pt x="13777" y="12794"/>
                </a:cubicBezTo>
                <a:cubicBezTo>
                  <a:pt x="12273" y="11598"/>
                  <a:pt x="10502" y="11115"/>
                  <a:pt x="8665" y="11115"/>
                </a:cubicBezTo>
                <a:cubicBezTo>
                  <a:pt x="8606" y="11115"/>
                  <a:pt x="8547" y="11115"/>
                  <a:pt x="8488" y="11116"/>
                </a:cubicBezTo>
                <a:cubicBezTo>
                  <a:pt x="8172" y="11084"/>
                  <a:pt x="7855" y="11053"/>
                  <a:pt x="7570" y="11053"/>
                </a:cubicBezTo>
                <a:cubicBezTo>
                  <a:pt x="7475" y="11053"/>
                  <a:pt x="7411" y="11084"/>
                  <a:pt x="7348" y="11148"/>
                </a:cubicBezTo>
                <a:cubicBezTo>
                  <a:pt x="7285" y="11148"/>
                  <a:pt x="7253" y="11148"/>
                  <a:pt x="7190" y="11179"/>
                </a:cubicBezTo>
                <a:cubicBezTo>
                  <a:pt x="7000" y="9881"/>
                  <a:pt x="7063" y="8551"/>
                  <a:pt x="7095" y="7284"/>
                </a:cubicBezTo>
                <a:cubicBezTo>
                  <a:pt x="7158" y="5732"/>
                  <a:pt x="7221" y="4181"/>
                  <a:pt x="7443" y="2629"/>
                </a:cubicBezTo>
                <a:cubicBezTo>
                  <a:pt x="7506" y="2154"/>
                  <a:pt x="7570" y="1679"/>
                  <a:pt x="7728" y="1235"/>
                </a:cubicBezTo>
                <a:cubicBezTo>
                  <a:pt x="7760" y="1204"/>
                  <a:pt x="7760" y="1140"/>
                  <a:pt x="7792" y="1140"/>
                </a:cubicBezTo>
                <a:cubicBezTo>
                  <a:pt x="7823" y="1109"/>
                  <a:pt x="7855" y="1109"/>
                  <a:pt x="7887" y="1109"/>
                </a:cubicBezTo>
                <a:lnTo>
                  <a:pt x="7950" y="1109"/>
                </a:lnTo>
                <a:cubicBezTo>
                  <a:pt x="7982" y="1077"/>
                  <a:pt x="8013" y="1077"/>
                  <a:pt x="8077" y="1077"/>
                </a:cubicBezTo>
                <a:cubicBezTo>
                  <a:pt x="9882" y="919"/>
                  <a:pt x="11750" y="919"/>
                  <a:pt x="13555" y="887"/>
                </a:cubicBezTo>
                <a:cubicBezTo>
                  <a:pt x="17039" y="824"/>
                  <a:pt x="20491" y="760"/>
                  <a:pt x="23943" y="729"/>
                </a:cubicBezTo>
                <a:cubicBezTo>
                  <a:pt x="28566" y="697"/>
                  <a:pt x="33158" y="697"/>
                  <a:pt x="37782" y="697"/>
                </a:cubicBezTo>
                <a:close/>
                <a:moveTo>
                  <a:pt x="114960" y="2534"/>
                </a:moveTo>
                <a:cubicBezTo>
                  <a:pt x="115435" y="3040"/>
                  <a:pt x="115910" y="3515"/>
                  <a:pt x="116353" y="3990"/>
                </a:cubicBezTo>
                <a:cubicBezTo>
                  <a:pt x="117176" y="4877"/>
                  <a:pt x="117588" y="5827"/>
                  <a:pt x="117842" y="6999"/>
                </a:cubicBezTo>
                <a:cubicBezTo>
                  <a:pt x="118063" y="8171"/>
                  <a:pt x="118190" y="9374"/>
                  <a:pt x="118317" y="10546"/>
                </a:cubicBezTo>
                <a:cubicBezTo>
                  <a:pt x="118507" y="11908"/>
                  <a:pt x="118633" y="13301"/>
                  <a:pt x="118728" y="14663"/>
                </a:cubicBezTo>
                <a:cubicBezTo>
                  <a:pt x="119077" y="19445"/>
                  <a:pt x="118792" y="24195"/>
                  <a:pt x="118697" y="28977"/>
                </a:cubicBezTo>
                <a:cubicBezTo>
                  <a:pt x="118633" y="31542"/>
                  <a:pt x="118602" y="34171"/>
                  <a:pt x="118190" y="36704"/>
                </a:cubicBezTo>
                <a:cubicBezTo>
                  <a:pt x="118127" y="37306"/>
                  <a:pt x="118000" y="37908"/>
                  <a:pt x="117842" y="38510"/>
                </a:cubicBezTo>
                <a:cubicBezTo>
                  <a:pt x="117747" y="38858"/>
                  <a:pt x="117620" y="39301"/>
                  <a:pt x="117335" y="39586"/>
                </a:cubicBezTo>
                <a:cubicBezTo>
                  <a:pt x="117208" y="39713"/>
                  <a:pt x="117208" y="39681"/>
                  <a:pt x="116986" y="39713"/>
                </a:cubicBezTo>
                <a:cubicBezTo>
                  <a:pt x="116258" y="39776"/>
                  <a:pt x="115530" y="39808"/>
                  <a:pt x="114801" y="39840"/>
                </a:cubicBezTo>
                <a:cubicBezTo>
                  <a:pt x="113408" y="39935"/>
                  <a:pt x="112014" y="39998"/>
                  <a:pt x="110653" y="40030"/>
                </a:cubicBezTo>
                <a:cubicBezTo>
                  <a:pt x="105079" y="40220"/>
                  <a:pt x="99537" y="40188"/>
                  <a:pt x="93995" y="40251"/>
                </a:cubicBezTo>
                <a:cubicBezTo>
                  <a:pt x="88326" y="40346"/>
                  <a:pt x="82657" y="40473"/>
                  <a:pt x="76988" y="40473"/>
                </a:cubicBezTo>
                <a:cubicBezTo>
                  <a:pt x="65746" y="40505"/>
                  <a:pt x="54472" y="40631"/>
                  <a:pt x="43198" y="40631"/>
                </a:cubicBezTo>
                <a:cubicBezTo>
                  <a:pt x="37592" y="40631"/>
                  <a:pt x="31987" y="40600"/>
                  <a:pt x="26381" y="40568"/>
                </a:cubicBezTo>
                <a:cubicBezTo>
                  <a:pt x="23626" y="40568"/>
                  <a:pt x="20871" y="40536"/>
                  <a:pt x="18084" y="40473"/>
                </a:cubicBezTo>
                <a:cubicBezTo>
                  <a:pt x="16722" y="40441"/>
                  <a:pt x="15329" y="40410"/>
                  <a:pt x="13935" y="40346"/>
                </a:cubicBezTo>
                <a:cubicBezTo>
                  <a:pt x="12700" y="40315"/>
                  <a:pt x="11592" y="40220"/>
                  <a:pt x="10515" y="39555"/>
                </a:cubicBezTo>
                <a:cubicBezTo>
                  <a:pt x="10040" y="39270"/>
                  <a:pt x="9660" y="38921"/>
                  <a:pt x="9248" y="38573"/>
                </a:cubicBezTo>
                <a:cubicBezTo>
                  <a:pt x="9185" y="38510"/>
                  <a:pt x="8742" y="38130"/>
                  <a:pt x="8425" y="37845"/>
                </a:cubicBezTo>
                <a:lnTo>
                  <a:pt x="8425" y="37845"/>
                </a:lnTo>
                <a:cubicBezTo>
                  <a:pt x="8837" y="37876"/>
                  <a:pt x="9280" y="37876"/>
                  <a:pt x="9723" y="37876"/>
                </a:cubicBezTo>
                <a:cubicBezTo>
                  <a:pt x="11053" y="37940"/>
                  <a:pt x="12384" y="37971"/>
                  <a:pt x="13714" y="37971"/>
                </a:cubicBezTo>
                <a:cubicBezTo>
                  <a:pt x="18021" y="38066"/>
                  <a:pt x="22328" y="38066"/>
                  <a:pt x="26635" y="38098"/>
                </a:cubicBezTo>
                <a:cubicBezTo>
                  <a:pt x="32398" y="38130"/>
                  <a:pt x="38194" y="38130"/>
                  <a:pt x="43958" y="38130"/>
                </a:cubicBezTo>
                <a:cubicBezTo>
                  <a:pt x="50450" y="38098"/>
                  <a:pt x="56942" y="38066"/>
                  <a:pt x="63434" y="38035"/>
                </a:cubicBezTo>
                <a:cubicBezTo>
                  <a:pt x="69831" y="37971"/>
                  <a:pt x="76228" y="37940"/>
                  <a:pt x="82626" y="37845"/>
                </a:cubicBezTo>
                <a:cubicBezTo>
                  <a:pt x="88168" y="37781"/>
                  <a:pt x="93678" y="37718"/>
                  <a:pt x="99220" y="37623"/>
                </a:cubicBezTo>
                <a:cubicBezTo>
                  <a:pt x="103084" y="37560"/>
                  <a:pt x="106979" y="37465"/>
                  <a:pt x="110843" y="37306"/>
                </a:cubicBezTo>
                <a:cubicBezTo>
                  <a:pt x="111476" y="37275"/>
                  <a:pt x="112078" y="37243"/>
                  <a:pt x="112711" y="37211"/>
                </a:cubicBezTo>
                <a:cubicBezTo>
                  <a:pt x="113123" y="37179"/>
                  <a:pt x="113661" y="37243"/>
                  <a:pt x="114073" y="37084"/>
                </a:cubicBezTo>
                <a:cubicBezTo>
                  <a:pt x="114516" y="36958"/>
                  <a:pt x="114738" y="36388"/>
                  <a:pt x="114865" y="35976"/>
                </a:cubicBezTo>
                <a:cubicBezTo>
                  <a:pt x="115118" y="35279"/>
                  <a:pt x="115245" y="34519"/>
                  <a:pt x="115371" y="33759"/>
                </a:cubicBezTo>
                <a:cubicBezTo>
                  <a:pt x="115751" y="31289"/>
                  <a:pt x="115941" y="28787"/>
                  <a:pt x="116068" y="26317"/>
                </a:cubicBezTo>
                <a:cubicBezTo>
                  <a:pt x="116195" y="23214"/>
                  <a:pt x="116290" y="20110"/>
                  <a:pt x="116258" y="17038"/>
                </a:cubicBezTo>
                <a:cubicBezTo>
                  <a:pt x="116258" y="14030"/>
                  <a:pt x="116131" y="11053"/>
                  <a:pt x="115846" y="8076"/>
                </a:cubicBezTo>
                <a:cubicBezTo>
                  <a:pt x="115688" y="6239"/>
                  <a:pt x="115530" y="4307"/>
                  <a:pt x="114960" y="2534"/>
                </a:cubicBezTo>
                <a:close/>
                <a:moveTo>
                  <a:pt x="34837" y="0"/>
                </a:moveTo>
                <a:cubicBezTo>
                  <a:pt x="29992" y="32"/>
                  <a:pt x="25114" y="32"/>
                  <a:pt x="20237" y="32"/>
                </a:cubicBezTo>
                <a:cubicBezTo>
                  <a:pt x="17007" y="64"/>
                  <a:pt x="13745" y="95"/>
                  <a:pt x="10515" y="190"/>
                </a:cubicBezTo>
                <a:cubicBezTo>
                  <a:pt x="9692" y="222"/>
                  <a:pt x="8900" y="254"/>
                  <a:pt x="8077" y="349"/>
                </a:cubicBezTo>
                <a:cubicBezTo>
                  <a:pt x="7887" y="380"/>
                  <a:pt x="7696" y="380"/>
                  <a:pt x="7506" y="444"/>
                </a:cubicBezTo>
                <a:cubicBezTo>
                  <a:pt x="6905" y="697"/>
                  <a:pt x="6905" y="1742"/>
                  <a:pt x="6810" y="2249"/>
                </a:cubicBezTo>
                <a:cubicBezTo>
                  <a:pt x="6588" y="3864"/>
                  <a:pt x="6493" y="5511"/>
                  <a:pt x="6430" y="7126"/>
                </a:cubicBezTo>
                <a:cubicBezTo>
                  <a:pt x="6398" y="8487"/>
                  <a:pt x="6366" y="9913"/>
                  <a:pt x="6556" y="11243"/>
                </a:cubicBezTo>
                <a:cubicBezTo>
                  <a:pt x="4086" y="11781"/>
                  <a:pt x="2154" y="13681"/>
                  <a:pt x="1236" y="16025"/>
                </a:cubicBezTo>
                <a:cubicBezTo>
                  <a:pt x="1" y="19002"/>
                  <a:pt x="603" y="22327"/>
                  <a:pt x="3263" y="24290"/>
                </a:cubicBezTo>
                <a:cubicBezTo>
                  <a:pt x="4118" y="24892"/>
                  <a:pt x="5100" y="25272"/>
                  <a:pt x="6081" y="25430"/>
                </a:cubicBezTo>
                <a:cubicBezTo>
                  <a:pt x="5955" y="26507"/>
                  <a:pt x="6050" y="27679"/>
                  <a:pt x="6145" y="28756"/>
                </a:cubicBezTo>
                <a:cubicBezTo>
                  <a:pt x="6271" y="30402"/>
                  <a:pt x="6430" y="32049"/>
                  <a:pt x="6651" y="33664"/>
                </a:cubicBezTo>
                <a:cubicBezTo>
                  <a:pt x="6778" y="34804"/>
                  <a:pt x="6936" y="35944"/>
                  <a:pt x="7095" y="37084"/>
                </a:cubicBezTo>
                <a:cubicBezTo>
                  <a:pt x="7126" y="37338"/>
                  <a:pt x="7190" y="37496"/>
                  <a:pt x="7380" y="37623"/>
                </a:cubicBezTo>
                <a:cubicBezTo>
                  <a:pt x="7411" y="37781"/>
                  <a:pt x="7570" y="37940"/>
                  <a:pt x="7728" y="38130"/>
                </a:cubicBezTo>
                <a:cubicBezTo>
                  <a:pt x="8108" y="38541"/>
                  <a:pt x="8520" y="38953"/>
                  <a:pt x="8932" y="39365"/>
                </a:cubicBezTo>
                <a:cubicBezTo>
                  <a:pt x="9723" y="40093"/>
                  <a:pt x="10642" y="40726"/>
                  <a:pt x="11655" y="40980"/>
                </a:cubicBezTo>
                <a:cubicBezTo>
                  <a:pt x="12484" y="41202"/>
                  <a:pt x="13364" y="41231"/>
                  <a:pt x="14238" y="41231"/>
                </a:cubicBezTo>
                <a:cubicBezTo>
                  <a:pt x="14545" y="41231"/>
                  <a:pt x="14850" y="41227"/>
                  <a:pt x="15152" y="41227"/>
                </a:cubicBezTo>
                <a:cubicBezTo>
                  <a:pt x="15339" y="41227"/>
                  <a:pt x="15525" y="41229"/>
                  <a:pt x="15709" y="41233"/>
                </a:cubicBezTo>
                <a:cubicBezTo>
                  <a:pt x="17166" y="41265"/>
                  <a:pt x="18591" y="41265"/>
                  <a:pt x="20047" y="41296"/>
                </a:cubicBezTo>
                <a:cubicBezTo>
                  <a:pt x="25843" y="41328"/>
                  <a:pt x="31638" y="41391"/>
                  <a:pt x="37465" y="41391"/>
                </a:cubicBezTo>
                <a:cubicBezTo>
                  <a:pt x="49151" y="41391"/>
                  <a:pt x="60869" y="41360"/>
                  <a:pt x="72555" y="41265"/>
                </a:cubicBezTo>
                <a:cubicBezTo>
                  <a:pt x="84241" y="41138"/>
                  <a:pt x="95927" y="41138"/>
                  <a:pt x="107581" y="40853"/>
                </a:cubicBezTo>
                <a:cubicBezTo>
                  <a:pt x="110494" y="40758"/>
                  <a:pt x="113408" y="40663"/>
                  <a:pt x="116321" y="40441"/>
                </a:cubicBezTo>
                <a:cubicBezTo>
                  <a:pt x="116923" y="40410"/>
                  <a:pt x="117493" y="40473"/>
                  <a:pt x="117905" y="39998"/>
                </a:cubicBezTo>
                <a:cubicBezTo>
                  <a:pt x="118190" y="39681"/>
                  <a:pt x="118348" y="39206"/>
                  <a:pt x="118475" y="38795"/>
                </a:cubicBezTo>
                <a:cubicBezTo>
                  <a:pt x="118887" y="37528"/>
                  <a:pt x="119013" y="36134"/>
                  <a:pt x="119140" y="34773"/>
                </a:cubicBezTo>
                <a:cubicBezTo>
                  <a:pt x="119267" y="33316"/>
                  <a:pt x="119330" y="31859"/>
                  <a:pt x="119362" y="30402"/>
                </a:cubicBezTo>
                <a:cubicBezTo>
                  <a:pt x="119457" y="26349"/>
                  <a:pt x="119647" y="22295"/>
                  <a:pt x="119552" y="18241"/>
                </a:cubicBezTo>
                <a:cubicBezTo>
                  <a:pt x="119488" y="15360"/>
                  <a:pt x="119330" y="12446"/>
                  <a:pt x="118950" y="9596"/>
                </a:cubicBezTo>
                <a:cubicBezTo>
                  <a:pt x="118697" y="7411"/>
                  <a:pt x="118507" y="5257"/>
                  <a:pt x="116923" y="3610"/>
                </a:cubicBezTo>
                <a:cubicBezTo>
                  <a:pt x="116036" y="2724"/>
                  <a:pt x="115181" y="1805"/>
                  <a:pt x="114326" y="919"/>
                </a:cubicBezTo>
                <a:cubicBezTo>
                  <a:pt x="114390" y="760"/>
                  <a:pt x="114295" y="475"/>
                  <a:pt x="114041" y="444"/>
                </a:cubicBezTo>
                <a:cubicBezTo>
                  <a:pt x="113915" y="444"/>
                  <a:pt x="113788" y="444"/>
                  <a:pt x="113693" y="412"/>
                </a:cubicBezTo>
                <a:lnTo>
                  <a:pt x="111349" y="412"/>
                </a:lnTo>
                <a:cubicBezTo>
                  <a:pt x="108277" y="380"/>
                  <a:pt x="105237" y="349"/>
                  <a:pt x="102197" y="317"/>
                </a:cubicBezTo>
                <a:cubicBezTo>
                  <a:pt x="97447" y="285"/>
                  <a:pt x="92728" y="254"/>
                  <a:pt x="87978" y="222"/>
                </a:cubicBezTo>
                <a:cubicBezTo>
                  <a:pt x="82214" y="190"/>
                  <a:pt x="76450" y="159"/>
                  <a:pt x="70718" y="127"/>
                </a:cubicBezTo>
                <a:cubicBezTo>
                  <a:pt x="64574" y="95"/>
                  <a:pt x="58462" y="64"/>
                  <a:pt x="52318" y="32"/>
                </a:cubicBezTo>
                <a:cubicBezTo>
                  <a:pt x="46491" y="32"/>
                  <a:pt x="40664" y="0"/>
                  <a:pt x="348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46"/>
          <p:cNvSpPr/>
          <p:nvPr/>
        </p:nvSpPr>
        <p:spPr>
          <a:xfrm>
            <a:off x="529218" y="3824829"/>
            <a:ext cx="339759" cy="335756"/>
          </a:xfrm>
          <a:custGeom>
            <a:avLst/>
            <a:gdLst/>
            <a:ahLst/>
            <a:cxnLst/>
            <a:rect l="l" t="t" r="r" b="b"/>
            <a:pathLst>
              <a:path w="10610" h="10485" extrusionOk="0">
                <a:moveTo>
                  <a:pt x="3734" y="592"/>
                </a:moveTo>
                <a:lnTo>
                  <a:pt x="3642" y="667"/>
                </a:lnTo>
                <a:lnTo>
                  <a:pt x="3642" y="667"/>
                </a:lnTo>
                <a:lnTo>
                  <a:pt x="3674" y="636"/>
                </a:lnTo>
                <a:cubicBezTo>
                  <a:pt x="3696" y="620"/>
                  <a:pt x="3716" y="606"/>
                  <a:pt x="3734" y="592"/>
                </a:cubicBezTo>
                <a:close/>
                <a:moveTo>
                  <a:pt x="8329" y="1079"/>
                </a:moveTo>
                <a:cubicBezTo>
                  <a:pt x="8329" y="1111"/>
                  <a:pt x="8361" y="1142"/>
                  <a:pt x="8329" y="1206"/>
                </a:cubicBezTo>
                <a:cubicBezTo>
                  <a:pt x="8329" y="1206"/>
                  <a:pt x="8329" y="1237"/>
                  <a:pt x="8329" y="1237"/>
                </a:cubicBezTo>
                <a:lnTo>
                  <a:pt x="8298" y="1237"/>
                </a:lnTo>
                <a:cubicBezTo>
                  <a:pt x="8298" y="1206"/>
                  <a:pt x="8266" y="1174"/>
                  <a:pt x="8234" y="1174"/>
                </a:cubicBezTo>
                <a:cubicBezTo>
                  <a:pt x="8266" y="1142"/>
                  <a:pt x="8298" y="1111"/>
                  <a:pt x="8329" y="1079"/>
                </a:cubicBezTo>
                <a:close/>
                <a:moveTo>
                  <a:pt x="7759" y="1111"/>
                </a:moveTo>
                <a:lnTo>
                  <a:pt x="7759" y="1111"/>
                </a:lnTo>
                <a:cubicBezTo>
                  <a:pt x="7728" y="1174"/>
                  <a:pt x="7696" y="1206"/>
                  <a:pt x="7664" y="1269"/>
                </a:cubicBezTo>
                <a:cubicBezTo>
                  <a:pt x="7569" y="1332"/>
                  <a:pt x="7474" y="1364"/>
                  <a:pt x="7379" y="1427"/>
                </a:cubicBezTo>
                <a:cubicBezTo>
                  <a:pt x="7538" y="1301"/>
                  <a:pt x="7664" y="1206"/>
                  <a:pt x="7759" y="1111"/>
                </a:cubicBezTo>
                <a:close/>
                <a:moveTo>
                  <a:pt x="7886" y="1301"/>
                </a:moveTo>
                <a:lnTo>
                  <a:pt x="7886" y="1301"/>
                </a:lnTo>
                <a:cubicBezTo>
                  <a:pt x="7854" y="1332"/>
                  <a:pt x="7823" y="1364"/>
                  <a:pt x="7759" y="1396"/>
                </a:cubicBezTo>
                <a:cubicBezTo>
                  <a:pt x="7664" y="1491"/>
                  <a:pt x="7538" y="1586"/>
                  <a:pt x="7443" y="1681"/>
                </a:cubicBezTo>
                <a:cubicBezTo>
                  <a:pt x="7569" y="1554"/>
                  <a:pt x="7664" y="1459"/>
                  <a:pt x="7759" y="1364"/>
                </a:cubicBezTo>
                <a:cubicBezTo>
                  <a:pt x="7791" y="1332"/>
                  <a:pt x="7854" y="1332"/>
                  <a:pt x="7886" y="1301"/>
                </a:cubicBezTo>
                <a:close/>
                <a:moveTo>
                  <a:pt x="6113" y="160"/>
                </a:moveTo>
                <a:cubicBezTo>
                  <a:pt x="6113" y="192"/>
                  <a:pt x="6081" y="192"/>
                  <a:pt x="6081" y="192"/>
                </a:cubicBezTo>
                <a:cubicBezTo>
                  <a:pt x="5986" y="224"/>
                  <a:pt x="5923" y="255"/>
                  <a:pt x="5828" y="319"/>
                </a:cubicBezTo>
                <a:cubicBezTo>
                  <a:pt x="5828" y="287"/>
                  <a:pt x="5828" y="287"/>
                  <a:pt x="5796" y="255"/>
                </a:cubicBezTo>
                <a:cubicBezTo>
                  <a:pt x="5796" y="255"/>
                  <a:pt x="5768" y="241"/>
                  <a:pt x="5749" y="241"/>
                </a:cubicBezTo>
                <a:cubicBezTo>
                  <a:pt x="5740" y="241"/>
                  <a:pt x="5733" y="245"/>
                  <a:pt x="5733" y="255"/>
                </a:cubicBezTo>
                <a:cubicBezTo>
                  <a:pt x="5447" y="445"/>
                  <a:pt x="4244" y="1427"/>
                  <a:pt x="3009" y="2441"/>
                </a:cubicBezTo>
                <a:cubicBezTo>
                  <a:pt x="4212" y="1237"/>
                  <a:pt x="5511" y="160"/>
                  <a:pt x="6018" y="160"/>
                </a:cubicBezTo>
                <a:close/>
                <a:moveTo>
                  <a:pt x="7443" y="1522"/>
                </a:moveTo>
                <a:lnTo>
                  <a:pt x="7443" y="1522"/>
                </a:lnTo>
                <a:cubicBezTo>
                  <a:pt x="7126" y="1839"/>
                  <a:pt x="6619" y="2187"/>
                  <a:pt x="6049" y="2599"/>
                </a:cubicBezTo>
                <a:cubicBezTo>
                  <a:pt x="6113" y="2536"/>
                  <a:pt x="6176" y="2472"/>
                  <a:pt x="6239" y="2409"/>
                </a:cubicBezTo>
                <a:cubicBezTo>
                  <a:pt x="6714" y="2029"/>
                  <a:pt x="7126" y="1744"/>
                  <a:pt x="7443" y="1522"/>
                </a:cubicBezTo>
                <a:close/>
                <a:moveTo>
                  <a:pt x="2566" y="1522"/>
                </a:moveTo>
                <a:cubicBezTo>
                  <a:pt x="1996" y="2029"/>
                  <a:pt x="1489" y="2472"/>
                  <a:pt x="1141" y="2726"/>
                </a:cubicBezTo>
                <a:cubicBezTo>
                  <a:pt x="1331" y="2567"/>
                  <a:pt x="1584" y="2346"/>
                  <a:pt x="1806" y="2124"/>
                </a:cubicBezTo>
                <a:cubicBezTo>
                  <a:pt x="2059" y="1902"/>
                  <a:pt x="2344" y="1712"/>
                  <a:pt x="2566" y="1522"/>
                </a:cubicBezTo>
                <a:close/>
                <a:moveTo>
                  <a:pt x="729" y="3106"/>
                </a:moveTo>
                <a:lnTo>
                  <a:pt x="665" y="3169"/>
                </a:lnTo>
                <a:cubicBezTo>
                  <a:pt x="697" y="3137"/>
                  <a:pt x="697" y="3137"/>
                  <a:pt x="697" y="3106"/>
                </a:cubicBezTo>
                <a:close/>
                <a:moveTo>
                  <a:pt x="9945" y="2947"/>
                </a:moveTo>
                <a:cubicBezTo>
                  <a:pt x="9945" y="2979"/>
                  <a:pt x="9945" y="2979"/>
                  <a:pt x="9945" y="3011"/>
                </a:cubicBezTo>
                <a:cubicBezTo>
                  <a:pt x="9881" y="3042"/>
                  <a:pt x="9786" y="3106"/>
                  <a:pt x="9659" y="3169"/>
                </a:cubicBezTo>
                <a:lnTo>
                  <a:pt x="9945" y="2947"/>
                </a:lnTo>
                <a:close/>
                <a:moveTo>
                  <a:pt x="5288" y="3083"/>
                </a:moveTo>
                <a:cubicBezTo>
                  <a:pt x="5263" y="3110"/>
                  <a:pt x="5241" y="3139"/>
                  <a:pt x="5226" y="3169"/>
                </a:cubicBezTo>
                <a:cubicBezTo>
                  <a:pt x="5205" y="3169"/>
                  <a:pt x="5188" y="3172"/>
                  <a:pt x="5173" y="3178"/>
                </a:cubicBezTo>
                <a:lnTo>
                  <a:pt x="5173" y="3178"/>
                </a:lnTo>
                <a:cubicBezTo>
                  <a:pt x="5211" y="3148"/>
                  <a:pt x="5250" y="3114"/>
                  <a:pt x="5288" y="3083"/>
                </a:cubicBezTo>
                <a:close/>
                <a:moveTo>
                  <a:pt x="10071" y="3106"/>
                </a:moveTo>
                <a:cubicBezTo>
                  <a:pt x="10071" y="3106"/>
                  <a:pt x="10040" y="3137"/>
                  <a:pt x="10040" y="3201"/>
                </a:cubicBezTo>
                <a:cubicBezTo>
                  <a:pt x="10040" y="3137"/>
                  <a:pt x="10040" y="3137"/>
                  <a:pt x="10040" y="3106"/>
                </a:cubicBezTo>
                <a:close/>
                <a:moveTo>
                  <a:pt x="9913" y="3137"/>
                </a:moveTo>
                <a:lnTo>
                  <a:pt x="9913" y="3137"/>
                </a:lnTo>
                <a:cubicBezTo>
                  <a:pt x="9881" y="3201"/>
                  <a:pt x="9850" y="3296"/>
                  <a:pt x="9786" y="3391"/>
                </a:cubicBezTo>
                <a:cubicBezTo>
                  <a:pt x="9628" y="3422"/>
                  <a:pt x="9406" y="3517"/>
                  <a:pt x="9153" y="3676"/>
                </a:cubicBezTo>
                <a:cubicBezTo>
                  <a:pt x="9501" y="3391"/>
                  <a:pt x="9754" y="3232"/>
                  <a:pt x="9913" y="3137"/>
                </a:cubicBezTo>
                <a:close/>
                <a:moveTo>
                  <a:pt x="9945" y="3486"/>
                </a:moveTo>
                <a:cubicBezTo>
                  <a:pt x="9976" y="3486"/>
                  <a:pt x="10040" y="3486"/>
                  <a:pt x="10071" y="3517"/>
                </a:cubicBezTo>
                <a:cubicBezTo>
                  <a:pt x="9945" y="3612"/>
                  <a:pt x="9723" y="3771"/>
                  <a:pt x="9406" y="3992"/>
                </a:cubicBezTo>
                <a:cubicBezTo>
                  <a:pt x="9628" y="3802"/>
                  <a:pt x="9818" y="3644"/>
                  <a:pt x="9913" y="3486"/>
                </a:cubicBezTo>
                <a:close/>
                <a:moveTo>
                  <a:pt x="8108" y="1269"/>
                </a:moveTo>
                <a:cubicBezTo>
                  <a:pt x="8171" y="1269"/>
                  <a:pt x="8203" y="1269"/>
                  <a:pt x="8203" y="1301"/>
                </a:cubicBezTo>
                <a:cubicBezTo>
                  <a:pt x="8234" y="1332"/>
                  <a:pt x="8234" y="1364"/>
                  <a:pt x="8234" y="1427"/>
                </a:cubicBezTo>
                <a:cubicBezTo>
                  <a:pt x="8234" y="1427"/>
                  <a:pt x="8234" y="1459"/>
                  <a:pt x="8234" y="1459"/>
                </a:cubicBezTo>
                <a:cubicBezTo>
                  <a:pt x="8171" y="1586"/>
                  <a:pt x="8044" y="1744"/>
                  <a:pt x="7918" y="1934"/>
                </a:cubicBezTo>
                <a:cubicBezTo>
                  <a:pt x="7728" y="2029"/>
                  <a:pt x="7569" y="2156"/>
                  <a:pt x="7379" y="2314"/>
                </a:cubicBezTo>
                <a:cubicBezTo>
                  <a:pt x="6524" y="2884"/>
                  <a:pt x="5416" y="3676"/>
                  <a:pt x="4339" y="4499"/>
                </a:cubicBezTo>
                <a:cubicBezTo>
                  <a:pt x="5257" y="3707"/>
                  <a:pt x="6398" y="2726"/>
                  <a:pt x="7854" y="1491"/>
                </a:cubicBezTo>
                <a:cubicBezTo>
                  <a:pt x="7949" y="1396"/>
                  <a:pt x="8044" y="1332"/>
                  <a:pt x="8108" y="1269"/>
                </a:cubicBezTo>
                <a:close/>
                <a:moveTo>
                  <a:pt x="7443" y="826"/>
                </a:moveTo>
                <a:cubicBezTo>
                  <a:pt x="7443" y="921"/>
                  <a:pt x="7379" y="1047"/>
                  <a:pt x="7253" y="1174"/>
                </a:cubicBezTo>
                <a:cubicBezTo>
                  <a:pt x="6493" y="1744"/>
                  <a:pt x="5131" y="2916"/>
                  <a:pt x="3832" y="4056"/>
                </a:cubicBezTo>
                <a:cubicBezTo>
                  <a:pt x="3484" y="4277"/>
                  <a:pt x="3104" y="4531"/>
                  <a:pt x="2756" y="4752"/>
                </a:cubicBezTo>
                <a:lnTo>
                  <a:pt x="7443" y="826"/>
                </a:lnTo>
                <a:close/>
                <a:moveTo>
                  <a:pt x="8361" y="2061"/>
                </a:moveTo>
                <a:lnTo>
                  <a:pt x="8361" y="2061"/>
                </a:lnTo>
                <a:cubicBezTo>
                  <a:pt x="8139" y="2251"/>
                  <a:pt x="7886" y="2472"/>
                  <a:pt x="7633" y="2726"/>
                </a:cubicBezTo>
                <a:lnTo>
                  <a:pt x="5067" y="4879"/>
                </a:lnTo>
                <a:cubicBezTo>
                  <a:pt x="5891" y="4151"/>
                  <a:pt x="6683" y="3391"/>
                  <a:pt x="7316" y="2789"/>
                </a:cubicBezTo>
                <a:cubicBezTo>
                  <a:pt x="7728" y="2504"/>
                  <a:pt x="8076" y="2251"/>
                  <a:pt x="8361" y="2061"/>
                </a:cubicBezTo>
                <a:close/>
                <a:moveTo>
                  <a:pt x="8646" y="4721"/>
                </a:moveTo>
                <a:cubicBezTo>
                  <a:pt x="8583" y="4784"/>
                  <a:pt x="8511" y="4840"/>
                  <a:pt x="8440" y="4895"/>
                </a:cubicBezTo>
                <a:lnTo>
                  <a:pt x="8440" y="4895"/>
                </a:lnTo>
                <a:cubicBezTo>
                  <a:pt x="8457" y="4878"/>
                  <a:pt x="8462" y="4873"/>
                  <a:pt x="8488" y="4847"/>
                </a:cubicBezTo>
                <a:cubicBezTo>
                  <a:pt x="8551" y="4816"/>
                  <a:pt x="8583" y="4752"/>
                  <a:pt x="8646" y="4721"/>
                </a:cubicBezTo>
                <a:close/>
                <a:moveTo>
                  <a:pt x="2217" y="3422"/>
                </a:moveTo>
                <a:lnTo>
                  <a:pt x="2217" y="3422"/>
                </a:lnTo>
                <a:cubicBezTo>
                  <a:pt x="1331" y="4309"/>
                  <a:pt x="634" y="5069"/>
                  <a:pt x="412" y="5291"/>
                </a:cubicBezTo>
                <a:cubicBezTo>
                  <a:pt x="412" y="5291"/>
                  <a:pt x="412" y="5259"/>
                  <a:pt x="412" y="5227"/>
                </a:cubicBezTo>
                <a:cubicBezTo>
                  <a:pt x="412" y="5164"/>
                  <a:pt x="475" y="5037"/>
                  <a:pt x="539" y="4942"/>
                </a:cubicBezTo>
                <a:cubicBezTo>
                  <a:pt x="665" y="4784"/>
                  <a:pt x="855" y="4594"/>
                  <a:pt x="1077" y="4372"/>
                </a:cubicBezTo>
                <a:cubicBezTo>
                  <a:pt x="1394" y="4087"/>
                  <a:pt x="1774" y="3771"/>
                  <a:pt x="2217" y="3422"/>
                </a:cubicBezTo>
                <a:close/>
                <a:moveTo>
                  <a:pt x="4592" y="3707"/>
                </a:moveTo>
                <a:cubicBezTo>
                  <a:pt x="3959" y="4214"/>
                  <a:pt x="3294" y="4752"/>
                  <a:pt x="2629" y="5291"/>
                </a:cubicBezTo>
                <a:lnTo>
                  <a:pt x="4244" y="3929"/>
                </a:lnTo>
                <a:cubicBezTo>
                  <a:pt x="4276" y="3897"/>
                  <a:pt x="4307" y="3897"/>
                  <a:pt x="4339" y="3866"/>
                </a:cubicBezTo>
                <a:cubicBezTo>
                  <a:pt x="4402" y="3802"/>
                  <a:pt x="4497" y="3739"/>
                  <a:pt x="4592" y="3707"/>
                </a:cubicBezTo>
                <a:close/>
                <a:moveTo>
                  <a:pt x="7126" y="1966"/>
                </a:moveTo>
                <a:lnTo>
                  <a:pt x="7126" y="1966"/>
                </a:lnTo>
                <a:cubicBezTo>
                  <a:pt x="5099" y="3676"/>
                  <a:pt x="3547" y="5006"/>
                  <a:pt x="2471" y="5924"/>
                </a:cubicBezTo>
                <a:cubicBezTo>
                  <a:pt x="3389" y="5006"/>
                  <a:pt x="4212" y="4214"/>
                  <a:pt x="4941" y="3581"/>
                </a:cubicBezTo>
                <a:cubicBezTo>
                  <a:pt x="5099" y="3454"/>
                  <a:pt x="5226" y="3327"/>
                  <a:pt x="5384" y="3201"/>
                </a:cubicBezTo>
                <a:cubicBezTo>
                  <a:pt x="6049" y="2757"/>
                  <a:pt x="6683" y="2314"/>
                  <a:pt x="7126" y="1966"/>
                </a:cubicBezTo>
                <a:close/>
                <a:moveTo>
                  <a:pt x="3801" y="5513"/>
                </a:moveTo>
                <a:lnTo>
                  <a:pt x="3801" y="5513"/>
                </a:lnTo>
                <a:cubicBezTo>
                  <a:pt x="3516" y="5734"/>
                  <a:pt x="3231" y="5924"/>
                  <a:pt x="2977" y="6146"/>
                </a:cubicBezTo>
                <a:cubicBezTo>
                  <a:pt x="3072" y="6051"/>
                  <a:pt x="3167" y="5988"/>
                  <a:pt x="3262" y="5893"/>
                </a:cubicBezTo>
                <a:cubicBezTo>
                  <a:pt x="3421" y="5766"/>
                  <a:pt x="3611" y="5639"/>
                  <a:pt x="3801" y="5513"/>
                </a:cubicBezTo>
                <a:close/>
                <a:moveTo>
                  <a:pt x="9659" y="3549"/>
                </a:moveTo>
                <a:lnTo>
                  <a:pt x="9659" y="3549"/>
                </a:lnTo>
                <a:cubicBezTo>
                  <a:pt x="9564" y="3676"/>
                  <a:pt x="9438" y="3802"/>
                  <a:pt x="9279" y="3961"/>
                </a:cubicBezTo>
                <a:cubicBezTo>
                  <a:pt x="9026" y="4214"/>
                  <a:pt x="8741" y="4467"/>
                  <a:pt x="8393" y="4784"/>
                </a:cubicBezTo>
                <a:cubicBezTo>
                  <a:pt x="7664" y="5354"/>
                  <a:pt x="6778" y="6019"/>
                  <a:pt x="5923" y="6716"/>
                </a:cubicBezTo>
                <a:cubicBezTo>
                  <a:pt x="5923" y="6716"/>
                  <a:pt x="5891" y="6748"/>
                  <a:pt x="5859" y="6748"/>
                </a:cubicBezTo>
                <a:cubicBezTo>
                  <a:pt x="6619" y="6051"/>
                  <a:pt x="7379" y="5291"/>
                  <a:pt x="8013" y="4657"/>
                </a:cubicBezTo>
                <a:cubicBezTo>
                  <a:pt x="8678" y="4087"/>
                  <a:pt x="9279" y="3676"/>
                  <a:pt x="9659" y="3549"/>
                </a:cubicBezTo>
                <a:close/>
                <a:moveTo>
                  <a:pt x="7506" y="2346"/>
                </a:moveTo>
                <a:cubicBezTo>
                  <a:pt x="7253" y="2599"/>
                  <a:pt x="6968" y="2852"/>
                  <a:pt x="6619" y="3137"/>
                </a:cubicBezTo>
                <a:cubicBezTo>
                  <a:pt x="5574" y="3929"/>
                  <a:pt x="4276" y="4879"/>
                  <a:pt x="3231" y="5766"/>
                </a:cubicBezTo>
                <a:cubicBezTo>
                  <a:pt x="2692" y="6146"/>
                  <a:pt x="2217" y="6494"/>
                  <a:pt x="1806" y="6779"/>
                </a:cubicBezTo>
                <a:cubicBezTo>
                  <a:pt x="3199" y="5386"/>
                  <a:pt x="5923" y="3454"/>
                  <a:pt x="7443" y="2377"/>
                </a:cubicBezTo>
                <a:cubicBezTo>
                  <a:pt x="7443" y="2377"/>
                  <a:pt x="7474" y="2377"/>
                  <a:pt x="7506" y="2346"/>
                </a:cubicBezTo>
                <a:close/>
                <a:moveTo>
                  <a:pt x="3156" y="4644"/>
                </a:moveTo>
                <a:cubicBezTo>
                  <a:pt x="3121" y="4672"/>
                  <a:pt x="3091" y="4702"/>
                  <a:pt x="3072" y="4721"/>
                </a:cubicBezTo>
                <a:cubicBezTo>
                  <a:pt x="2629" y="5101"/>
                  <a:pt x="2249" y="5449"/>
                  <a:pt x="1901" y="5734"/>
                </a:cubicBezTo>
                <a:lnTo>
                  <a:pt x="634" y="6811"/>
                </a:lnTo>
                <a:cubicBezTo>
                  <a:pt x="602" y="6843"/>
                  <a:pt x="602" y="6874"/>
                  <a:pt x="602" y="6906"/>
                </a:cubicBezTo>
                <a:lnTo>
                  <a:pt x="634" y="6906"/>
                </a:lnTo>
                <a:cubicBezTo>
                  <a:pt x="602" y="6938"/>
                  <a:pt x="602" y="6938"/>
                  <a:pt x="570" y="6938"/>
                </a:cubicBezTo>
                <a:cubicBezTo>
                  <a:pt x="570" y="6906"/>
                  <a:pt x="570" y="6874"/>
                  <a:pt x="570" y="6843"/>
                </a:cubicBezTo>
                <a:cubicBezTo>
                  <a:pt x="602" y="6684"/>
                  <a:pt x="729" y="6494"/>
                  <a:pt x="982" y="6241"/>
                </a:cubicBezTo>
                <a:lnTo>
                  <a:pt x="1679" y="5671"/>
                </a:lnTo>
                <a:cubicBezTo>
                  <a:pt x="2103" y="5338"/>
                  <a:pt x="2614" y="5005"/>
                  <a:pt x="3156" y="4644"/>
                </a:cubicBezTo>
                <a:close/>
                <a:moveTo>
                  <a:pt x="10451" y="4942"/>
                </a:moveTo>
                <a:cubicBezTo>
                  <a:pt x="10293" y="5291"/>
                  <a:pt x="9469" y="6083"/>
                  <a:pt x="8424" y="7001"/>
                </a:cubicBezTo>
                <a:cubicBezTo>
                  <a:pt x="9374" y="6083"/>
                  <a:pt x="10166" y="5227"/>
                  <a:pt x="10451" y="4942"/>
                </a:cubicBezTo>
                <a:close/>
                <a:moveTo>
                  <a:pt x="8139" y="3676"/>
                </a:moveTo>
                <a:lnTo>
                  <a:pt x="8139" y="3676"/>
                </a:lnTo>
                <a:cubicBezTo>
                  <a:pt x="7126" y="4657"/>
                  <a:pt x="5511" y="5956"/>
                  <a:pt x="4022" y="7128"/>
                </a:cubicBezTo>
                <a:lnTo>
                  <a:pt x="8139" y="3676"/>
                </a:lnTo>
                <a:close/>
                <a:moveTo>
                  <a:pt x="1742" y="6684"/>
                </a:moveTo>
                <a:cubicBezTo>
                  <a:pt x="1584" y="6843"/>
                  <a:pt x="1457" y="6969"/>
                  <a:pt x="1362" y="7096"/>
                </a:cubicBezTo>
                <a:cubicBezTo>
                  <a:pt x="1299" y="7128"/>
                  <a:pt x="1236" y="7159"/>
                  <a:pt x="1204" y="7191"/>
                </a:cubicBezTo>
                <a:cubicBezTo>
                  <a:pt x="1331" y="7064"/>
                  <a:pt x="1457" y="6938"/>
                  <a:pt x="1552" y="6811"/>
                </a:cubicBezTo>
                <a:cubicBezTo>
                  <a:pt x="1616" y="6779"/>
                  <a:pt x="1679" y="6748"/>
                  <a:pt x="1742" y="6684"/>
                </a:cubicBezTo>
                <a:close/>
                <a:moveTo>
                  <a:pt x="3579" y="4657"/>
                </a:moveTo>
                <a:lnTo>
                  <a:pt x="3579" y="4657"/>
                </a:lnTo>
                <a:cubicBezTo>
                  <a:pt x="2946" y="5291"/>
                  <a:pt x="2249" y="5988"/>
                  <a:pt x="1489" y="6748"/>
                </a:cubicBezTo>
                <a:cubicBezTo>
                  <a:pt x="1045" y="7096"/>
                  <a:pt x="760" y="7318"/>
                  <a:pt x="665" y="7381"/>
                </a:cubicBezTo>
                <a:lnTo>
                  <a:pt x="665" y="7349"/>
                </a:lnTo>
                <a:cubicBezTo>
                  <a:pt x="665" y="7159"/>
                  <a:pt x="950" y="6811"/>
                  <a:pt x="1394" y="6399"/>
                </a:cubicBezTo>
                <a:cubicBezTo>
                  <a:pt x="1932" y="5956"/>
                  <a:pt x="2724" y="5354"/>
                  <a:pt x="3579" y="4657"/>
                </a:cubicBezTo>
                <a:close/>
                <a:moveTo>
                  <a:pt x="2281" y="6589"/>
                </a:moveTo>
                <a:lnTo>
                  <a:pt x="2281" y="6589"/>
                </a:lnTo>
                <a:cubicBezTo>
                  <a:pt x="2122" y="6748"/>
                  <a:pt x="1964" y="6874"/>
                  <a:pt x="1837" y="7001"/>
                </a:cubicBezTo>
                <a:cubicBezTo>
                  <a:pt x="1521" y="7254"/>
                  <a:pt x="1299" y="7444"/>
                  <a:pt x="1141" y="7571"/>
                </a:cubicBezTo>
                <a:cubicBezTo>
                  <a:pt x="1204" y="7476"/>
                  <a:pt x="1299" y="7318"/>
                  <a:pt x="1426" y="7191"/>
                </a:cubicBezTo>
                <a:cubicBezTo>
                  <a:pt x="1679" y="7033"/>
                  <a:pt x="1964" y="6843"/>
                  <a:pt x="2281" y="6589"/>
                </a:cubicBezTo>
                <a:close/>
                <a:moveTo>
                  <a:pt x="10103" y="6431"/>
                </a:moveTo>
                <a:lnTo>
                  <a:pt x="10103" y="6431"/>
                </a:lnTo>
                <a:cubicBezTo>
                  <a:pt x="10008" y="6558"/>
                  <a:pt x="9754" y="6843"/>
                  <a:pt x="9374" y="7191"/>
                </a:cubicBezTo>
                <a:cubicBezTo>
                  <a:pt x="9153" y="7349"/>
                  <a:pt x="8899" y="7539"/>
                  <a:pt x="8614" y="7761"/>
                </a:cubicBezTo>
                <a:cubicBezTo>
                  <a:pt x="9216" y="7191"/>
                  <a:pt x="9881" y="6558"/>
                  <a:pt x="10103" y="6431"/>
                </a:cubicBezTo>
                <a:close/>
                <a:moveTo>
                  <a:pt x="5447" y="4372"/>
                </a:moveTo>
                <a:lnTo>
                  <a:pt x="5447" y="4372"/>
                </a:lnTo>
                <a:cubicBezTo>
                  <a:pt x="3769" y="5893"/>
                  <a:pt x="2059" y="7413"/>
                  <a:pt x="1267" y="7824"/>
                </a:cubicBezTo>
                <a:cubicBezTo>
                  <a:pt x="1394" y="7634"/>
                  <a:pt x="1616" y="7381"/>
                  <a:pt x="1869" y="7128"/>
                </a:cubicBezTo>
                <a:cubicBezTo>
                  <a:pt x="2217" y="6874"/>
                  <a:pt x="2629" y="6558"/>
                  <a:pt x="3009" y="6241"/>
                </a:cubicBezTo>
                <a:cubicBezTo>
                  <a:pt x="3801" y="5671"/>
                  <a:pt x="4656" y="5006"/>
                  <a:pt x="5447" y="4372"/>
                </a:cubicBezTo>
                <a:close/>
                <a:moveTo>
                  <a:pt x="1299" y="7571"/>
                </a:moveTo>
                <a:cubicBezTo>
                  <a:pt x="1204" y="7698"/>
                  <a:pt x="1141" y="7793"/>
                  <a:pt x="1077" y="7888"/>
                </a:cubicBezTo>
                <a:cubicBezTo>
                  <a:pt x="1045" y="7919"/>
                  <a:pt x="982" y="7919"/>
                  <a:pt x="950" y="7919"/>
                </a:cubicBezTo>
                <a:cubicBezTo>
                  <a:pt x="950" y="7919"/>
                  <a:pt x="982" y="7888"/>
                  <a:pt x="982" y="7888"/>
                </a:cubicBezTo>
                <a:cubicBezTo>
                  <a:pt x="1045" y="7824"/>
                  <a:pt x="1141" y="7698"/>
                  <a:pt x="1299" y="7571"/>
                </a:cubicBezTo>
                <a:close/>
                <a:moveTo>
                  <a:pt x="5574" y="4594"/>
                </a:moveTo>
                <a:cubicBezTo>
                  <a:pt x="4972" y="5132"/>
                  <a:pt x="4371" y="5703"/>
                  <a:pt x="3801" y="6241"/>
                </a:cubicBezTo>
                <a:cubicBezTo>
                  <a:pt x="2851" y="7033"/>
                  <a:pt x="1996" y="7729"/>
                  <a:pt x="1489" y="8046"/>
                </a:cubicBezTo>
                <a:lnTo>
                  <a:pt x="5574" y="4594"/>
                </a:lnTo>
                <a:close/>
                <a:moveTo>
                  <a:pt x="5764" y="6558"/>
                </a:moveTo>
                <a:lnTo>
                  <a:pt x="5764" y="6558"/>
                </a:lnTo>
                <a:cubicBezTo>
                  <a:pt x="5416" y="6906"/>
                  <a:pt x="5067" y="7254"/>
                  <a:pt x="4751" y="7571"/>
                </a:cubicBezTo>
                <a:lnTo>
                  <a:pt x="4656" y="7666"/>
                </a:lnTo>
                <a:cubicBezTo>
                  <a:pt x="4466" y="7793"/>
                  <a:pt x="4276" y="7919"/>
                  <a:pt x="4117" y="8046"/>
                </a:cubicBezTo>
                <a:cubicBezTo>
                  <a:pt x="4656" y="7539"/>
                  <a:pt x="5226" y="7064"/>
                  <a:pt x="5764" y="6558"/>
                </a:cubicBezTo>
                <a:close/>
                <a:moveTo>
                  <a:pt x="1014" y="8046"/>
                </a:moveTo>
                <a:cubicBezTo>
                  <a:pt x="1014" y="8078"/>
                  <a:pt x="1014" y="8109"/>
                  <a:pt x="982" y="8141"/>
                </a:cubicBezTo>
                <a:cubicBezTo>
                  <a:pt x="982" y="8173"/>
                  <a:pt x="982" y="8204"/>
                  <a:pt x="982" y="8204"/>
                </a:cubicBezTo>
                <a:cubicBezTo>
                  <a:pt x="950" y="8173"/>
                  <a:pt x="950" y="8109"/>
                  <a:pt x="950" y="8046"/>
                </a:cubicBezTo>
                <a:close/>
                <a:moveTo>
                  <a:pt x="1869" y="7571"/>
                </a:moveTo>
                <a:lnTo>
                  <a:pt x="1109" y="8204"/>
                </a:lnTo>
                <a:cubicBezTo>
                  <a:pt x="1109" y="8173"/>
                  <a:pt x="1109" y="8173"/>
                  <a:pt x="1109" y="8141"/>
                </a:cubicBezTo>
                <a:cubicBezTo>
                  <a:pt x="1109" y="8109"/>
                  <a:pt x="1141" y="8046"/>
                  <a:pt x="1172" y="7983"/>
                </a:cubicBezTo>
                <a:cubicBezTo>
                  <a:pt x="1331" y="7919"/>
                  <a:pt x="1584" y="7761"/>
                  <a:pt x="1869" y="7571"/>
                </a:cubicBezTo>
                <a:close/>
                <a:moveTo>
                  <a:pt x="6429" y="6494"/>
                </a:moveTo>
                <a:cubicBezTo>
                  <a:pt x="5954" y="6906"/>
                  <a:pt x="5479" y="7286"/>
                  <a:pt x="5067" y="7634"/>
                </a:cubicBezTo>
                <a:cubicBezTo>
                  <a:pt x="4624" y="8014"/>
                  <a:pt x="4244" y="8331"/>
                  <a:pt x="3959" y="8584"/>
                </a:cubicBezTo>
                <a:cubicBezTo>
                  <a:pt x="4054" y="8458"/>
                  <a:pt x="4149" y="8363"/>
                  <a:pt x="4276" y="8236"/>
                </a:cubicBezTo>
                <a:cubicBezTo>
                  <a:pt x="4751" y="7824"/>
                  <a:pt x="5384" y="7318"/>
                  <a:pt x="6018" y="6779"/>
                </a:cubicBezTo>
                <a:cubicBezTo>
                  <a:pt x="6144" y="6684"/>
                  <a:pt x="6271" y="6589"/>
                  <a:pt x="6429" y="6494"/>
                </a:cubicBezTo>
                <a:close/>
                <a:moveTo>
                  <a:pt x="3927" y="7824"/>
                </a:moveTo>
                <a:lnTo>
                  <a:pt x="3927" y="7824"/>
                </a:lnTo>
                <a:cubicBezTo>
                  <a:pt x="3357" y="8299"/>
                  <a:pt x="2787" y="8774"/>
                  <a:pt x="2281" y="9218"/>
                </a:cubicBezTo>
                <a:cubicBezTo>
                  <a:pt x="2249" y="9218"/>
                  <a:pt x="2217" y="9218"/>
                  <a:pt x="2186" y="9186"/>
                </a:cubicBezTo>
                <a:cubicBezTo>
                  <a:pt x="2407" y="9028"/>
                  <a:pt x="3072" y="8521"/>
                  <a:pt x="3927" y="7824"/>
                </a:cubicBezTo>
                <a:close/>
                <a:moveTo>
                  <a:pt x="4941" y="7159"/>
                </a:moveTo>
                <a:lnTo>
                  <a:pt x="4941" y="7159"/>
                </a:lnTo>
                <a:cubicBezTo>
                  <a:pt x="4244" y="7761"/>
                  <a:pt x="3642" y="8331"/>
                  <a:pt x="3199" y="8743"/>
                </a:cubicBezTo>
                <a:cubicBezTo>
                  <a:pt x="3009" y="8901"/>
                  <a:pt x="2851" y="8996"/>
                  <a:pt x="2756" y="9091"/>
                </a:cubicBezTo>
                <a:cubicBezTo>
                  <a:pt x="2661" y="9154"/>
                  <a:pt x="2566" y="9186"/>
                  <a:pt x="2471" y="9218"/>
                </a:cubicBezTo>
                <a:lnTo>
                  <a:pt x="4941" y="7159"/>
                </a:lnTo>
                <a:close/>
                <a:moveTo>
                  <a:pt x="7094" y="7508"/>
                </a:moveTo>
                <a:lnTo>
                  <a:pt x="7094" y="7508"/>
                </a:lnTo>
                <a:cubicBezTo>
                  <a:pt x="6233" y="8338"/>
                  <a:pt x="5343" y="9138"/>
                  <a:pt x="4654" y="9561"/>
                </a:cubicBezTo>
                <a:lnTo>
                  <a:pt x="4654" y="9561"/>
                </a:lnTo>
                <a:cubicBezTo>
                  <a:pt x="4681" y="9541"/>
                  <a:pt x="4700" y="9522"/>
                  <a:pt x="4719" y="9503"/>
                </a:cubicBezTo>
                <a:lnTo>
                  <a:pt x="7094" y="7508"/>
                </a:lnTo>
                <a:close/>
                <a:moveTo>
                  <a:pt x="9089" y="6969"/>
                </a:moveTo>
                <a:lnTo>
                  <a:pt x="9089" y="6969"/>
                </a:lnTo>
                <a:cubicBezTo>
                  <a:pt x="8203" y="7919"/>
                  <a:pt x="6968" y="9123"/>
                  <a:pt x="6081" y="9819"/>
                </a:cubicBezTo>
                <a:lnTo>
                  <a:pt x="9089" y="6969"/>
                </a:lnTo>
                <a:close/>
                <a:moveTo>
                  <a:pt x="3737" y="9819"/>
                </a:moveTo>
                <a:cubicBezTo>
                  <a:pt x="3737" y="9851"/>
                  <a:pt x="3706" y="9883"/>
                  <a:pt x="3706" y="9914"/>
                </a:cubicBezTo>
                <a:cubicBezTo>
                  <a:pt x="3706" y="9914"/>
                  <a:pt x="3674" y="9914"/>
                  <a:pt x="3674" y="9883"/>
                </a:cubicBezTo>
                <a:lnTo>
                  <a:pt x="3737" y="9819"/>
                </a:lnTo>
                <a:close/>
                <a:moveTo>
                  <a:pt x="9850" y="4657"/>
                </a:moveTo>
                <a:lnTo>
                  <a:pt x="9850" y="4657"/>
                </a:lnTo>
                <a:cubicBezTo>
                  <a:pt x="9501" y="5006"/>
                  <a:pt x="8994" y="5576"/>
                  <a:pt x="8424" y="6178"/>
                </a:cubicBezTo>
                <a:cubicBezTo>
                  <a:pt x="7158" y="7191"/>
                  <a:pt x="5574" y="8521"/>
                  <a:pt x="4719" y="9344"/>
                </a:cubicBezTo>
                <a:lnTo>
                  <a:pt x="4086" y="9883"/>
                </a:lnTo>
                <a:cubicBezTo>
                  <a:pt x="3991" y="9914"/>
                  <a:pt x="3896" y="9914"/>
                  <a:pt x="3832" y="9914"/>
                </a:cubicBezTo>
                <a:cubicBezTo>
                  <a:pt x="3864" y="9819"/>
                  <a:pt x="3959" y="9693"/>
                  <a:pt x="4086" y="9534"/>
                </a:cubicBezTo>
                <a:lnTo>
                  <a:pt x="7601" y="6368"/>
                </a:lnTo>
                <a:cubicBezTo>
                  <a:pt x="8519" y="5639"/>
                  <a:pt x="9343" y="5037"/>
                  <a:pt x="9850" y="4657"/>
                </a:cubicBezTo>
                <a:close/>
                <a:moveTo>
                  <a:pt x="3864" y="10041"/>
                </a:moveTo>
                <a:lnTo>
                  <a:pt x="3801" y="10105"/>
                </a:lnTo>
                <a:cubicBezTo>
                  <a:pt x="3801" y="10105"/>
                  <a:pt x="3801" y="10073"/>
                  <a:pt x="3801" y="10041"/>
                </a:cubicBezTo>
                <a:close/>
                <a:moveTo>
                  <a:pt x="9596" y="7698"/>
                </a:moveTo>
                <a:lnTo>
                  <a:pt x="9596" y="7698"/>
                </a:lnTo>
                <a:cubicBezTo>
                  <a:pt x="9311" y="7983"/>
                  <a:pt x="9089" y="8236"/>
                  <a:pt x="8899" y="8426"/>
                </a:cubicBezTo>
                <a:cubicBezTo>
                  <a:pt x="8108" y="9249"/>
                  <a:pt x="7126" y="10136"/>
                  <a:pt x="6809" y="10136"/>
                </a:cubicBezTo>
                <a:cubicBezTo>
                  <a:pt x="6778" y="10136"/>
                  <a:pt x="6746" y="10105"/>
                  <a:pt x="6746" y="10105"/>
                </a:cubicBezTo>
                <a:cubicBezTo>
                  <a:pt x="6746" y="9946"/>
                  <a:pt x="7823" y="9123"/>
                  <a:pt x="8519" y="8553"/>
                </a:cubicBezTo>
                <a:cubicBezTo>
                  <a:pt x="8963" y="8204"/>
                  <a:pt x="9311" y="7919"/>
                  <a:pt x="9596" y="7698"/>
                </a:cubicBezTo>
                <a:close/>
                <a:moveTo>
                  <a:pt x="5402" y="0"/>
                </a:moveTo>
                <a:cubicBezTo>
                  <a:pt x="5288" y="0"/>
                  <a:pt x="4915" y="340"/>
                  <a:pt x="3674" y="1491"/>
                </a:cubicBezTo>
                <a:cubicBezTo>
                  <a:pt x="2724" y="2346"/>
                  <a:pt x="1267" y="3707"/>
                  <a:pt x="697" y="4087"/>
                </a:cubicBezTo>
                <a:lnTo>
                  <a:pt x="4972" y="129"/>
                </a:lnTo>
                <a:cubicBezTo>
                  <a:pt x="5004" y="97"/>
                  <a:pt x="5004" y="65"/>
                  <a:pt x="4972" y="34"/>
                </a:cubicBezTo>
                <a:cubicBezTo>
                  <a:pt x="4972" y="34"/>
                  <a:pt x="4972" y="2"/>
                  <a:pt x="4941" y="2"/>
                </a:cubicBezTo>
                <a:cubicBezTo>
                  <a:pt x="4909" y="2"/>
                  <a:pt x="4877" y="2"/>
                  <a:pt x="3104" y="1554"/>
                </a:cubicBezTo>
                <a:cubicBezTo>
                  <a:pt x="2566" y="1997"/>
                  <a:pt x="1964" y="2536"/>
                  <a:pt x="1426" y="2979"/>
                </a:cubicBezTo>
                <a:lnTo>
                  <a:pt x="4402" y="192"/>
                </a:lnTo>
                <a:cubicBezTo>
                  <a:pt x="4434" y="160"/>
                  <a:pt x="4434" y="129"/>
                  <a:pt x="4402" y="97"/>
                </a:cubicBezTo>
                <a:cubicBezTo>
                  <a:pt x="4402" y="81"/>
                  <a:pt x="4395" y="73"/>
                  <a:pt x="4383" y="73"/>
                </a:cubicBezTo>
                <a:cubicBezTo>
                  <a:pt x="4371" y="73"/>
                  <a:pt x="4355" y="81"/>
                  <a:pt x="4339" y="97"/>
                </a:cubicBezTo>
                <a:lnTo>
                  <a:pt x="3929" y="433"/>
                </a:lnTo>
                <a:lnTo>
                  <a:pt x="3929" y="433"/>
                </a:lnTo>
                <a:cubicBezTo>
                  <a:pt x="3951" y="409"/>
                  <a:pt x="3959" y="394"/>
                  <a:pt x="3959" y="382"/>
                </a:cubicBezTo>
                <a:cubicBezTo>
                  <a:pt x="3959" y="350"/>
                  <a:pt x="3959" y="319"/>
                  <a:pt x="3927" y="319"/>
                </a:cubicBezTo>
                <a:cubicBezTo>
                  <a:pt x="3927" y="319"/>
                  <a:pt x="3896" y="287"/>
                  <a:pt x="3896" y="287"/>
                </a:cubicBezTo>
                <a:cubicBezTo>
                  <a:pt x="3864" y="287"/>
                  <a:pt x="3864" y="319"/>
                  <a:pt x="3832" y="319"/>
                </a:cubicBezTo>
                <a:cubicBezTo>
                  <a:pt x="3769" y="414"/>
                  <a:pt x="3674" y="477"/>
                  <a:pt x="3579" y="572"/>
                </a:cubicBezTo>
                <a:cubicBezTo>
                  <a:pt x="3421" y="699"/>
                  <a:pt x="3167" y="889"/>
                  <a:pt x="2914" y="1111"/>
                </a:cubicBezTo>
                <a:cubicBezTo>
                  <a:pt x="2724" y="1237"/>
                  <a:pt x="2534" y="1396"/>
                  <a:pt x="2344" y="1554"/>
                </a:cubicBezTo>
                <a:cubicBezTo>
                  <a:pt x="2471" y="1364"/>
                  <a:pt x="2566" y="1206"/>
                  <a:pt x="2597" y="1079"/>
                </a:cubicBezTo>
                <a:cubicBezTo>
                  <a:pt x="2597" y="1047"/>
                  <a:pt x="2566" y="984"/>
                  <a:pt x="2534" y="952"/>
                </a:cubicBezTo>
                <a:lnTo>
                  <a:pt x="2471" y="952"/>
                </a:lnTo>
                <a:cubicBezTo>
                  <a:pt x="2154" y="1269"/>
                  <a:pt x="1806" y="1586"/>
                  <a:pt x="1711" y="1617"/>
                </a:cubicBezTo>
                <a:lnTo>
                  <a:pt x="1647" y="1617"/>
                </a:lnTo>
                <a:cubicBezTo>
                  <a:pt x="1647" y="1649"/>
                  <a:pt x="1647" y="1681"/>
                  <a:pt x="1647" y="1712"/>
                </a:cubicBezTo>
                <a:cubicBezTo>
                  <a:pt x="1679" y="1744"/>
                  <a:pt x="1679" y="1744"/>
                  <a:pt x="1711" y="1744"/>
                </a:cubicBezTo>
                <a:cubicBezTo>
                  <a:pt x="1837" y="1744"/>
                  <a:pt x="2186" y="1396"/>
                  <a:pt x="2471" y="1142"/>
                </a:cubicBezTo>
                <a:lnTo>
                  <a:pt x="2471" y="1142"/>
                </a:lnTo>
                <a:cubicBezTo>
                  <a:pt x="2407" y="1332"/>
                  <a:pt x="2091" y="1681"/>
                  <a:pt x="1711" y="2029"/>
                </a:cubicBezTo>
                <a:cubicBezTo>
                  <a:pt x="1267" y="2409"/>
                  <a:pt x="887" y="2726"/>
                  <a:pt x="697" y="2947"/>
                </a:cubicBezTo>
                <a:cubicBezTo>
                  <a:pt x="665" y="2979"/>
                  <a:pt x="665" y="2979"/>
                  <a:pt x="634" y="3011"/>
                </a:cubicBezTo>
                <a:cubicBezTo>
                  <a:pt x="634" y="3011"/>
                  <a:pt x="634" y="3042"/>
                  <a:pt x="634" y="3042"/>
                </a:cubicBezTo>
                <a:cubicBezTo>
                  <a:pt x="570" y="3137"/>
                  <a:pt x="539" y="3201"/>
                  <a:pt x="539" y="3232"/>
                </a:cubicBezTo>
                <a:cubicBezTo>
                  <a:pt x="539" y="3296"/>
                  <a:pt x="539" y="3327"/>
                  <a:pt x="570" y="3327"/>
                </a:cubicBezTo>
                <a:cubicBezTo>
                  <a:pt x="570" y="3359"/>
                  <a:pt x="570" y="3359"/>
                  <a:pt x="602" y="3359"/>
                </a:cubicBezTo>
                <a:lnTo>
                  <a:pt x="634" y="3359"/>
                </a:lnTo>
                <a:lnTo>
                  <a:pt x="2756" y="1554"/>
                </a:lnTo>
                <a:lnTo>
                  <a:pt x="2756" y="1554"/>
                </a:lnTo>
                <a:lnTo>
                  <a:pt x="190" y="3961"/>
                </a:lnTo>
                <a:cubicBezTo>
                  <a:pt x="190" y="3992"/>
                  <a:pt x="190" y="4024"/>
                  <a:pt x="190" y="4056"/>
                </a:cubicBezTo>
                <a:cubicBezTo>
                  <a:pt x="222" y="4087"/>
                  <a:pt x="222" y="4087"/>
                  <a:pt x="254" y="4087"/>
                </a:cubicBezTo>
                <a:cubicBezTo>
                  <a:pt x="317" y="4087"/>
                  <a:pt x="697" y="3771"/>
                  <a:pt x="2946" y="1839"/>
                </a:cubicBezTo>
                <a:lnTo>
                  <a:pt x="2946" y="1839"/>
                </a:lnTo>
                <a:lnTo>
                  <a:pt x="412" y="4182"/>
                </a:lnTo>
                <a:cubicBezTo>
                  <a:pt x="412" y="4214"/>
                  <a:pt x="412" y="4246"/>
                  <a:pt x="412" y="4246"/>
                </a:cubicBezTo>
                <a:cubicBezTo>
                  <a:pt x="444" y="4277"/>
                  <a:pt x="444" y="4277"/>
                  <a:pt x="475" y="4309"/>
                </a:cubicBezTo>
                <a:cubicBezTo>
                  <a:pt x="602" y="4309"/>
                  <a:pt x="950" y="4056"/>
                  <a:pt x="1489" y="3644"/>
                </a:cubicBezTo>
                <a:lnTo>
                  <a:pt x="1489" y="3644"/>
                </a:lnTo>
                <a:cubicBezTo>
                  <a:pt x="0" y="5006"/>
                  <a:pt x="32" y="5037"/>
                  <a:pt x="64" y="5069"/>
                </a:cubicBezTo>
                <a:cubicBezTo>
                  <a:pt x="95" y="5101"/>
                  <a:pt x="95" y="5101"/>
                  <a:pt x="127" y="5101"/>
                </a:cubicBezTo>
                <a:cubicBezTo>
                  <a:pt x="127" y="5132"/>
                  <a:pt x="95" y="5164"/>
                  <a:pt x="95" y="5196"/>
                </a:cubicBezTo>
                <a:cubicBezTo>
                  <a:pt x="95" y="5259"/>
                  <a:pt x="127" y="5291"/>
                  <a:pt x="127" y="5291"/>
                </a:cubicBezTo>
                <a:cubicBezTo>
                  <a:pt x="127" y="5322"/>
                  <a:pt x="159" y="5322"/>
                  <a:pt x="159" y="5322"/>
                </a:cubicBezTo>
                <a:cubicBezTo>
                  <a:pt x="190" y="5322"/>
                  <a:pt x="190" y="5322"/>
                  <a:pt x="222" y="5291"/>
                </a:cubicBezTo>
                <a:cubicBezTo>
                  <a:pt x="222" y="5291"/>
                  <a:pt x="254" y="5259"/>
                  <a:pt x="285" y="5196"/>
                </a:cubicBezTo>
                <a:cubicBezTo>
                  <a:pt x="285" y="5227"/>
                  <a:pt x="285" y="5227"/>
                  <a:pt x="285" y="5227"/>
                </a:cubicBezTo>
                <a:cubicBezTo>
                  <a:pt x="285" y="5322"/>
                  <a:pt x="285" y="5386"/>
                  <a:pt x="349" y="5449"/>
                </a:cubicBezTo>
                <a:cubicBezTo>
                  <a:pt x="380" y="5449"/>
                  <a:pt x="380" y="5481"/>
                  <a:pt x="380" y="5481"/>
                </a:cubicBezTo>
                <a:cubicBezTo>
                  <a:pt x="412" y="5481"/>
                  <a:pt x="412" y="5449"/>
                  <a:pt x="444" y="5449"/>
                </a:cubicBezTo>
                <a:cubicBezTo>
                  <a:pt x="475" y="5418"/>
                  <a:pt x="2027" y="3739"/>
                  <a:pt x="3547" y="2282"/>
                </a:cubicBezTo>
                <a:cubicBezTo>
                  <a:pt x="3832" y="2061"/>
                  <a:pt x="4117" y="1807"/>
                  <a:pt x="4402" y="1554"/>
                </a:cubicBezTo>
                <a:cubicBezTo>
                  <a:pt x="5194" y="984"/>
                  <a:pt x="5859" y="509"/>
                  <a:pt x="6144" y="319"/>
                </a:cubicBezTo>
                <a:cubicBezTo>
                  <a:pt x="6208" y="287"/>
                  <a:pt x="6239" y="287"/>
                  <a:pt x="6303" y="287"/>
                </a:cubicBezTo>
                <a:cubicBezTo>
                  <a:pt x="6334" y="287"/>
                  <a:pt x="6366" y="287"/>
                  <a:pt x="6398" y="319"/>
                </a:cubicBezTo>
                <a:cubicBezTo>
                  <a:pt x="5543" y="984"/>
                  <a:pt x="412" y="5196"/>
                  <a:pt x="349" y="5766"/>
                </a:cubicBezTo>
                <a:cubicBezTo>
                  <a:pt x="349" y="5798"/>
                  <a:pt x="380" y="5829"/>
                  <a:pt x="380" y="5861"/>
                </a:cubicBezTo>
                <a:cubicBezTo>
                  <a:pt x="349" y="5893"/>
                  <a:pt x="317" y="5924"/>
                  <a:pt x="285" y="5956"/>
                </a:cubicBezTo>
                <a:cubicBezTo>
                  <a:pt x="254" y="5988"/>
                  <a:pt x="254" y="6019"/>
                  <a:pt x="285" y="6051"/>
                </a:cubicBezTo>
                <a:cubicBezTo>
                  <a:pt x="285" y="6067"/>
                  <a:pt x="301" y="6075"/>
                  <a:pt x="317" y="6075"/>
                </a:cubicBezTo>
                <a:cubicBezTo>
                  <a:pt x="333" y="6075"/>
                  <a:pt x="349" y="6067"/>
                  <a:pt x="349" y="6051"/>
                </a:cubicBezTo>
                <a:lnTo>
                  <a:pt x="539" y="5893"/>
                </a:lnTo>
                <a:cubicBezTo>
                  <a:pt x="570" y="5893"/>
                  <a:pt x="570" y="5893"/>
                  <a:pt x="602" y="5861"/>
                </a:cubicBezTo>
                <a:lnTo>
                  <a:pt x="602" y="5861"/>
                </a:lnTo>
                <a:cubicBezTo>
                  <a:pt x="380" y="6114"/>
                  <a:pt x="254" y="6304"/>
                  <a:pt x="222" y="6431"/>
                </a:cubicBezTo>
                <a:cubicBezTo>
                  <a:pt x="222" y="6463"/>
                  <a:pt x="254" y="6494"/>
                  <a:pt x="254" y="6526"/>
                </a:cubicBezTo>
                <a:lnTo>
                  <a:pt x="349" y="6526"/>
                </a:lnTo>
                <a:cubicBezTo>
                  <a:pt x="2787" y="4246"/>
                  <a:pt x="6714" y="731"/>
                  <a:pt x="7284" y="604"/>
                </a:cubicBezTo>
                <a:lnTo>
                  <a:pt x="7284" y="604"/>
                </a:lnTo>
                <a:cubicBezTo>
                  <a:pt x="6904" y="1016"/>
                  <a:pt x="3991" y="3549"/>
                  <a:pt x="1521" y="5639"/>
                </a:cubicBezTo>
                <a:cubicBezTo>
                  <a:pt x="1299" y="5829"/>
                  <a:pt x="1077" y="5988"/>
                  <a:pt x="919" y="6146"/>
                </a:cubicBezTo>
                <a:cubicBezTo>
                  <a:pt x="729" y="6304"/>
                  <a:pt x="570" y="6431"/>
                  <a:pt x="412" y="6589"/>
                </a:cubicBezTo>
                <a:cubicBezTo>
                  <a:pt x="380" y="6589"/>
                  <a:pt x="380" y="6653"/>
                  <a:pt x="412" y="6653"/>
                </a:cubicBezTo>
                <a:cubicBezTo>
                  <a:pt x="412" y="6684"/>
                  <a:pt x="444" y="6684"/>
                  <a:pt x="475" y="6684"/>
                </a:cubicBezTo>
                <a:lnTo>
                  <a:pt x="507" y="6653"/>
                </a:lnTo>
                <a:lnTo>
                  <a:pt x="507" y="6653"/>
                </a:lnTo>
                <a:cubicBezTo>
                  <a:pt x="475" y="6716"/>
                  <a:pt x="444" y="6779"/>
                  <a:pt x="444" y="6843"/>
                </a:cubicBezTo>
                <a:cubicBezTo>
                  <a:pt x="444" y="6938"/>
                  <a:pt x="444" y="7033"/>
                  <a:pt x="507" y="7096"/>
                </a:cubicBezTo>
                <a:lnTo>
                  <a:pt x="602" y="7096"/>
                </a:lnTo>
                <a:cubicBezTo>
                  <a:pt x="634" y="7064"/>
                  <a:pt x="665" y="7033"/>
                  <a:pt x="697" y="7001"/>
                </a:cubicBezTo>
                <a:lnTo>
                  <a:pt x="697" y="7001"/>
                </a:lnTo>
                <a:cubicBezTo>
                  <a:pt x="602" y="7159"/>
                  <a:pt x="539" y="7254"/>
                  <a:pt x="539" y="7349"/>
                </a:cubicBezTo>
                <a:cubicBezTo>
                  <a:pt x="539" y="7413"/>
                  <a:pt x="539" y="7444"/>
                  <a:pt x="570" y="7508"/>
                </a:cubicBezTo>
                <a:cubicBezTo>
                  <a:pt x="602" y="7508"/>
                  <a:pt x="602" y="7539"/>
                  <a:pt x="634" y="7539"/>
                </a:cubicBezTo>
                <a:cubicBezTo>
                  <a:pt x="634" y="7539"/>
                  <a:pt x="683" y="7515"/>
                  <a:pt x="782" y="7443"/>
                </a:cubicBezTo>
                <a:lnTo>
                  <a:pt x="782" y="7443"/>
                </a:lnTo>
                <a:cubicBezTo>
                  <a:pt x="719" y="7495"/>
                  <a:pt x="692" y="7539"/>
                  <a:pt x="665" y="7539"/>
                </a:cubicBezTo>
                <a:cubicBezTo>
                  <a:pt x="665" y="7571"/>
                  <a:pt x="634" y="7603"/>
                  <a:pt x="665" y="7634"/>
                </a:cubicBezTo>
                <a:cubicBezTo>
                  <a:pt x="665" y="7634"/>
                  <a:pt x="697" y="7666"/>
                  <a:pt x="697" y="7666"/>
                </a:cubicBezTo>
                <a:lnTo>
                  <a:pt x="729" y="7666"/>
                </a:lnTo>
                <a:cubicBezTo>
                  <a:pt x="792" y="7634"/>
                  <a:pt x="919" y="7539"/>
                  <a:pt x="1109" y="7413"/>
                </a:cubicBezTo>
                <a:lnTo>
                  <a:pt x="1109" y="7413"/>
                </a:lnTo>
                <a:cubicBezTo>
                  <a:pt x="982" y="7571"/>
                  <a:pt x="919" y="7698"/>
                  <a:pt x="855" y="7824"/>
                </a:cubicBezTo>
                <a:cubicBezTo>
                  <a:pt x="824" y="7888"/>
                  <a:pt x="824" y="7919"/>
                  <a:pt x="824" y="7919"/>
                </a:cubicBezTo>
                <a:cubicBezTo>
                  <a:pt x="792" y="7951"/>
                  <a:pt x="824" y="7983"/>
                  <a:pt x="824" y="7983"/>
                </a:cubicBezTo>
                <a:cubicBezTo>
                  <a:pt x="824" y="8109"/>
                  <a:pt x="824" y="8236"/>
                  <a:pt x="919" y="8299"/>
                </a:cubicBezTo>
                <a:cubicBezTo>
                  <a:pt x="919" y="8331"/>
                  <a:pt x="950" y="8363"/>
                  <a:pt x="1014" y="8363"/>
                </a:cubicBezTo>
                <a:lnTo>
                  <a:pt x="1077" y="8363"/>
                </a:lnTo>
                <a:cubicBezTo>
                  <a:pt x="1109" y="8363"/>
                  <a:pt x="1109" y="8363"/>
                  <a:pt x="1141" y="8331"/>
                </a:cubicBezTo>
                <a:cubicBezTo>
                  <a:pt x="1362" y="8268"/>
                  <a:pt x="1806" y="7983"/>
                  <a:pt x="2344" y="7571"/>
                </a:cubicBezTo>
                <a:lnTo>
                  <a:pt x="2344" y="7571"/>
                </a:lnTo>
                <a:cubicBezTo>
                  <a:pt x="1742" y="8141"/>
                  <a:pt x="1331" y="8521"/>
                  <a:pt x="1267" y="8584"/>
                </a:cubicBezTo>
                <a:cubicBezTo>
                  <a:pt x="1267" y="8616"/>
                  <a:pt x="1236" y="8648"/>
                  <a:pt x="1267" y="8679"/>
                </a:cubicBezTo>
                <a:cubicBezTo>
                  <a:pt x="1283" y="8695"/>
                  <a:pt x="1299" y="8703"/>
                  <a:pt x="1315" y="8703"/>
                </a:cubicBezTo>
                <a:cubicBezTo>
                  <a:pt x="1331" y="8703"/>
                  <a:pt x="1346" y="8695"/>
                  <a:pt x="1362" y="8679"/>
                </a:cubicBezTo>
                <a:lnTo>
                  <a:pt x="7221" y="3359"/>
                </a:lnTo>
                <a:cubicBezTo>
                  <a:pt x="8171" y="2567"/>
                  <a:pt x="8963" y="1966"/>
                  <a:pt x="9248" y="1902"/>
                </a:cubicBezTo>
                <a:lnTo>
                  <a:pt x="9248" y="1902"/>
                </a:lnTo>
                <a:lnTo>
                  <a:pt x="1426" y="8806"/>
                </a:lnTo>
                <a:cubicBezTo>
                  <a:pt x="1426" y="8806"/>
                  <a:pt x="1426" y="8838"/>
                  <a:pt x="1426" y="8869"/>
                </a:cubicBezTo>
                <a:cubicBezTo>
                  <a:pt x="1441" y="8885"/>
                  <a:pt x="1457" y="8893"/>
                  <a:pt x="1473" y="8893"/>
                </a:cubicBezTo>
                <a:cubicBezTo>
                  <a:pt x="1489" y="8893"/>
                  <a:pt x="1505" y="8885"/>
                  <a:pt x="1521" y="8869"/>
                </a:cubicBezTo>
                <a:lnTo>
                  <a:pt x="9248" y="2409"/>
                </a:lnTo>
                <a:lnTo>
                  <a:pt x="9248" y="2409"/>
                </a:lnTo>
                <a:cubicBezTo>
                  <a:pt x="9216" y="2504"/>
                  <a:pt x="9121" y="2662"/>
                  <a:pt x="8963" y="2852"/>
                </a:cubicBezTo>
                <a:lnTo>
                  <a:pt x="1711" y="8933"/>
                </a:lnTo>
                <a:cubicBezTo>
                  <a:pt x="1679" y="8964"/>
                  <a:pt x="1679" y="8996"/>
                  <a:pt x="1711" y="9028"/>
                </a:cubicBezTo>
                <a:cubicBezTo>
                  <a:pt x="1711" y="9028"/>
                  <a:pt x="1725" y="9042"/>
                  <a:pt x="1743" y="9042"/>
                </a:cubicBezTo>
                <a:cubicBezTo>
                  <a:pt x="1753" y="9042"/>
                  <a:pt x="1763" y="9038"/>
                  <a:pt x="1774" y="9028"/>
                </a:cubicBezTo>
                <a:cubicBezTo>
                  <a:pt x="2059" y="8838"/>
                  <a:pt x="7569" y="4657"/>
                  <a:pt x="9026" y="2947"/>
                </a:cubicBezTo>
                <a:lnTo>
                  <a:pt x="9596" y="2441"/>
                </a:lnTo>
                <a:lnTo>
                  <a:pt x="9596" y="2441"/>
                </a:lnTo>
                <a:cubicBezTo>
                  <a:pt x="9343" y="3296"/>
                  <a:pt x="4086" y="7571"/>
                  <a:pt x="2059" y="9154"/>
                </a:cubicBezTo>
                <a:cubicBezTo>
                  <a:pt x="2059" y="9186"/>
                  <a:pt x="2027" y="9186"/>
                  <a:pt x="2027" y="9218"/>
                </a:cubicBezTo>
                <a:cubicBezTo>
                  <a:pt x="2027" y="9218"/>
                  <a:pt x="2027" y="9249"/>
                  <a:pt x="2059" y="9249"/>
                </a:cubicBezTo>
                <a:cubicBezTo>
                  <a:pt x="2091" y="9313"/>
                  <a:pt x="2154" y="9344"/>
                  <a:pt x="2249" y="9344"/>
                </a:cubicBezTo>
                <a:cubicBezTo>
                  <a:pt x="2249" y="9360"/>
                  <a:pt x="2257" y="9368"/>
                  <a:pt x="2269" y="9368"/>
                </a:cubicBezTo>
                <a:cubicBezTo>
                  <a:pt x="2281" y="9368"/>
                  <a:pt x="2296" y="9360"/>
                  <a:pt x="2312" y="9344"/>
                </a:cubicBezTo>
                <a:cubicBezTo>
                  <a:pt x="2376" y="9344"/>
                  <a:pt x="2471" y="9344"/>
                  <a:pt x="2534" y="9313"/>
                </a:cubicBezTo>
                <a:cubicBezTo>
                  <a:pt x="2534" y="9344"/>
                  <a:pt x="2534" y="9344"/>
                  <a:pt x="2534" y="9376"/>
                </a:cubicBezTo>
                <a:cubicBezTo>
                  <a:pt x="2502" y="9376"/>
                  <a:pt x="2534" y="9408"/>
                  <a:pt x="2534" y="9408"/>
                </a:cubicBezTo>
                <a:cubicBezTo>
                  <a:pt x="2534" y="9439"/>
                  <a:pt x="2566" y="9439"/>
                  <a:pt x="2566" y="9439"/>
                </a:cubicBezTo>
                <a:lnTo>
                  <a:pt x="2629" y="9439"/>
                </a:lnTo>
                <a:cubicBezTo>
                  <a:pt x="2724" y="9313"/>
                  <a:pt x="2851" y="9218"/>
                  <a:pt x="2946" y="9123"/>
                </a:cubicBezTo>
                <a:cubicBezTo>
                  <a:pt x="3167" y="8996"/>
                  <a:pt x="3389" y="8838"/>
                  <a:pt x="3642" y="8648"/>
                </a:cubicBezTo>
                <a:lnTo>
                  <a:pt x="3642" y="8648"/>
                </a:lnTo>
                <a:cubicBezTo>
                  <a:pt x="3262" y="9028"/>
                  <a:pt x="2977" y="9344"/>
                  <a:pt x="2914" y="9503"/>
                </a:cubicBezTo>
                <a:cubicBezTo>
                  <a:pt x="2851" y="9566"/>
                  <a:pt x="2882" y="9598"/>
                  <a:pt x="2914" y="9629"/>
                </a:cubicBezTo>
                <a:cubicBezTo>
                  <a:pt x="2914" y="9661"/>
                  <a:pt x="2914" y="9661"/>
                  <a:pt x="2946" y="9661"/>
                </a:cubicBezTo>
                <a:cubicBezTo>
                  <a:pt x="2946" y="9693"/>
                  <a:pt x="2946" y="9693"/>
                  <a:pt x="2977" y="9693"/>
                </a:cubicBezTo>
                <a:cubicBezTo>
                  <a:pt x="2977" y="9693"/>
                  <a:pt x="3009" y="9693"/>
                  <a:pt x="3009" y="9661"/>
                </a:cubicBezTo>
                <a:cubicBezTo>
                  <a:pt x="5511" y="7539"/>
                  <a:pt x="9153" y="4436"/>
                  <a:pt x="9881" y="3897"/>
                </a:cubicBezTo>
                <a:lnTo>
                  <a:pt x="9881" y="3897"/>
                </a:lnTo>
                <a:cubicBezTo>
                  <a:pt x="9628" y="4246"/>
                  <a:pt x="8519" y="5259"/>
                  <a:pt x="7189" y="6431"/>
                </a:cubicBezTo>
                <a:lnTo>
                  <a:pt x="3009" y="9946"/>
                </a:lnTo>
                <a:cubicBezTo>
                  <a:pt x="2977" y="9946"/>
                  <a:pt x="2977" y="10009"/>
                  <a:pt x="2977" y="10009"/>
                </a:cubicBezTo>
                <a:cubicBezTo>
                  <a:pt x="3009" y="10041"/>
                  <a:pt x="3041" y="10041"/>
                  <a:pt x="3072" y="10041"/>
                </a:cubicBezTo>
                <a:cubicBezTo>
                  <a:pt x="3262" y="9851"/>
                  <a:pt x="3896" y="9344"/>
                  <a:pt x="4719" y="8679"/>
                </a:cubicBezTo>
                <a:lnTo>
                  <a:pt x="4719" y="8679"/>
                </a:lnTo>
                <a:cubicBezTo>
                  <a:pt x="4434" y="8964"/>
                  <a:pt x="4181" y="9218"/>
                  <a:pt x="4022" y="9439"/>
                </a:cubicBezTo>
                <a:lnTo>
                  <a:pt x="3547" y="9851"/>
                </a:lnTo>
                <a:cubicBezTo>
                  <a:pt x="3516" y="9883"/>
                  <a:pt x="3516" y="9914"/>
                  <a:pt x="3547" y="9946"/>
                </a:cubicBezTo>
                <a:cubicBezTo>
                  <a:pt x="3579" y="9978"/>
                  <a:pt x="3611" y="10009"/>
                  <a:pt x="3674" y="10041"/>
                </a:cubicBezTo>
                <a:cubicBezTo>
                  <a:pt x="3674" y="10136"/>
                  <a:pt x="3674" y="10200"/>
                  <a:pt x="3737" y="10263"/>
                </a:cubicBezTo>
                <a:lnTo>
                  <a:pt x="3769" y="10263"/>
                </a:lnTo>
                <a:cubicBezTo>
                  <a:pt x="3780" y="10273"/>
                  <a:pt x="3787" y="10277"/>
                  <a:pt x="3792" y="10277"/>
                </a:cubicBezTo>
                <a:cubicBezTo>
                  <a:pt x="3804" y="10277"/>
                  <a:pt x="3811" y="10263"/>
                  <a:pt x="3832" y="10263"/>
                </a:cubicBezTo>
                <a:lnTo>
                  <a:pt x="4117" y="10009"/>
                </a:lnTo>
                <a:lnTo>
                  <a:pt x="4117" y="10009"/>
                </a:lnTo>
                <a:cubicBezTo>
                  <a:pt x="4086" y="10073"/>
                  <a:pt x="4086" y="10105"/>
                  <a:pt x="4086" y="10105"/>
                </a:cubicBezTo>
                <a:cubicBezTo>
                  <a:pt x="4054" y="10168"/>
                  <a:pt x="4086" y="10168"/>
                  <a:pt x="4086" y="10200"/>
                </a:cubicBezTo>
                <a:cubicBezTo>
                  <a:pt x="4149" y="10231"/>
                  <a:pt x="4212" y="10263"/>
                  <a:pt x="4276" y="10263"/>
                </a:cubicBezTo>
                <a:cubicBezTo>
                  <a:pt x="4339" y="10263"/>
                  <a:pt x="4402" y="10263"/>
                  <a:pt x="4466" y="10231"/>
                </a:cubicBezTo>
                <a:lnTo>
                  <a:pt x="4466" y="10231"/>
                </a:lnTo>
                <a:cubicBezTo>
                  <a:pt x="4434" y="10263"/>
                  <a:pt x="4402" y="10295"/>
                  <a:pt x="4339" y="10326"/>
                </a:cubicBezTo>
                <a:cubicBezTo>
                  <a:pt x="4339" y="10358"/>
                  <a:pt x="4307" y="10358"/>
                  <a:pt x="4307" y="10390"/>
                </a:cubicBezTo>
                <a:cubicBezTo>
                  <a:pt x="4307" y="10390"/>
                  <a:pt x="4307" y="10421"/>
                  <a:pt x="4339" y="10421"/>
                </a:cubicBezTo>
                <a:cubicBezTo>
                  <a:pt x="4339" y="10453"/>
                  <a:pt x="4371" y="10453"/>
                  <a:pt x="4402" y="10453"/>
                </a:cubicBezTo>
                <a:cubicBezTo>
                  <a:pt x="4497" y="10453"/>
                  <a:pt x="4941" y="10136"/>
                  <a:pt x="5543" y="9629"/>
                </a:cubicBezTo>
                <a:lnTo>
                  <a:pt x="5543" y="9629"/>
                </a:lnTo>
                <a:lnTo>
                  <a:pt x="4846" y="10263"/>
                </a:lnTo>
                <a:cubicBezTo>
                  <a:pt x="4814" y="10295"/>
                  <a:pt x="4814" y="10326"/>
                  <a:pt x="4846" y="10326"/>
                </a:cubicBezTo>
                <a:cubicBezTo>
                  <a:pt x="4909" y="10390"/>
                  <a:pt x="4972" y="10453"/>
                  <a:pt x="5067" y="10453"/>
                </a:cubicBezTo>
                <a:cubicBezTo>
                  <a:pt x="5162" y="10421"/>
                  <a:pt x="5289" y="10390"/>
                  <a:pt x="5447" y="10326"/>
                </a:cubicBezTo>
                <a:cubicBezTo>
                  <a:pt x="5447" y="10358"/>
                  <a:pt x="5479" y="10358"/>
                  <a:pt x="5511" y="10358"/>
                </a:cubicBezTo>
                <a:cubicBezTo>
                  <a:pt x="5574" y="10358"/>
                  <a:pt x="5669" y="10326"/>
                  <a:pt x="5796" y="10263"/>
                </a:cubicBezTo>
                <a:lnTo>
                  <a:pt x="5796" y="10263"/>
                </a:lnTo>
                <a:cubicBezTo>
                  <a:pt x="5764" y="10295"/>
                  <a:pt x="5701" y="10358"/>
                  <a:pt x="5669" y="10390"/>
                </a:cubicBezTo>
                <a:cubicBezTo>
                  <a:pt x="5638" y="10390"/>
                  <a:pt x="5638" y="10453"/>
                  <a:pt x="5638" y="10485"/>
                </a:cubicBezTo>
                <a:lnTo>
                  <a:pt x="5733" y="10485"/>
                </a:lnTo>
                <a:cubicBezTo>
                  <a:pt x="5828" y="10390"/>
                  <a:pt x="6049" y="10231"/>
                  <a:pt x="6334" y="9978"/>
                </a:cubicBezTo>
                <a:cubicBezTo>
                  <a:pt x="6334" y="10041"/>
                  <a:pt x="6334" y="10105"/>
                  <a:pt x="6366" y="10136"/>
                </a:cubicBezTo>
                <a:cubicBezTo>
                  <a:pt x="6398" y="10168"/>
                  <a:pt x="6398" y="10168"/>
                  <a:pt x="6429" y="10168"/>
                </a:cubicBezTo>
                <a:lnTo>
                  <a:pt x="6461" y="10168"/>
                </a:lnTo>
                <a:lnTo>
                  <a:pt x="6714" y="9946"/>
                </a:lnTo>
                <a:lnTo>
                  <a:pt x="6714" y="9946"/>
                </a:lnTo>
                <a:cubicBezTo>
                  <a:pt x="6651" y="10009"/>
                  <a:pt x="6651" y="10041"/>
                  <a:pt x="6651" y="10105"/>
                </a:cubicBezTo>
                <a:cubicBezTo>
                  <a:pt x="6619" y="10136"/>
                  <a:pt x="6651" y="10168"/>
                  <a:pt x="6651" y="10168"/>
                </a:cubicBezTo>
                <a:cubicBezTo>
                  <a:pt x="6683" y="10200"/>
                  <a:pt x="6714" y="10231"/>
                  <a:pt x="6809" y="10231"/>
                </a:cubicBezTo>
                <a:cubicBezTo>
                  <a:pt x="7094" y="10231"/>
                  <a:pt x="7696" y="9756"/>
                  <a:pt x="8298" y="9154"/>
                </a:cubicBezTo>
                <a:lnTo>
                  <a:pt x="8298" y="9154"/>
                </a:lnTo>
                <a:cubicBezTo>
                  <a:pt x="8234" y="9313"/>
                  <a:pt x="8266" y="9344"/>
                  <a:pt x="8266" y="9344"/>
                </a:cubicBezTo>
                <a:cubicBezTo>
                  <a:pt x="8298" y="9376"/>
                  <a:pt x="8298" y="9376"/>
                  <a:pt x="8329" y="9376"/>
                </a:cubicBezTo>
                <a:cubicBezTo>
                  <a:pt x="8424" y="9376"/>
                  <a:pt x="8741" y="9091"/>
                  <a:pt x="8963" y="8838"/>
                </a:cubicBezTo>
                <a:cubicBezTo>
                  <a:pt x="8994" y="8806"/>
                  <a:pt x="8994" y="8774"/>
                  <a:pt x="8963" y="8774"/>
                </a:cubicBezTo>
                <a:cubicBezTo>
                  <a:pt x="8947" y="8759"/>
                  <a:pt x="8931" y="8751"/>
                  <a:pt x="8915" y="8751"/>
                </a:cubicBezTo>
                <a:cubicBezTo>
                  <a:pt x="8899" y="8751"/>
                  <a:pt x="8884" y="8759"/>
                  <a:pt x="8868" y="8774"/>
                </a:cubicBezTo>
                <a:cubicBezTo>
                  <a:pt x="8709" y="8933"/>
                  <a:pt x="8519" y="9123"/>
                  <a:pt x="8393" y="9218"/>
                </a:cubicBezTo>
                <a:lnTo>
                  <a:pt x="8393" y="9218"/>
                </a:lnTo>
                <a:cubicBezTo>
                  <a:pt x="8488" y="9059"/>
                  <a:pt x="8709" y="8806"/>
                  <a:pt x="8994" y="8489"/>
                </a:cubicBezTo>
                <a:cubicBezTo>
                  <a:pt x="9438" y="8014"/>
                  <a:pt x="9818" y="7634"/>
                  <a:pt x="9881" y="7539"/>
                </a:cubicBezTo>
                <a:cubicBezTo>
                  <a:pt x="9913" y="7508"/>
                  <a:pt x="9913" y="7476"/>
                  <a:pt x="9881" y="7444"/>
                </a:cubicBezTo>
                <a:lnTo>
                  <a:pt x="9850" y="7444"/>
                </a:lnTo>
                <a:cubicBezTo>
                  <a:pt x="10040" y="7254"/>
                  <a:pt x="10135" y="7159"/>
                  <a:pt x="10135" y="7064"/>
                </a:cubicBezTo>
                <a:cubicBezTo>
                  <a:pt x="10135" y="7033"/>
                  <a:pt x="10135" y="7001"/>
                  <a:pt x="10135" y="7001"/>
                </a:cubicBezTo>
                <a:cubicBezTo>
                  <a:pt x="10119" y="6985"/>
                  <a:pt x="10103" y="6977"/>
                  <a:pt x="10087" y="6977"/>
                </a:cubicBezTo>
                <a:cubicBezTo>
                  <a:pt x="10071" y="6977"/>
                  <a:pt x="10055" y="6985"/>
                  <a:pt x="10040" y="7001"/>
                </a:cubicBezTo>
                <a:lnTo>
                  <a:pt x="6429" y="10009"/>
                </a:lnTo>
                <a:cubicBezTo>
                  <a:pt x="6461" y="9946"/>
                  <a:pt x="6493" y="9883"/>
                  <a:pt x="6524" y="9819"/>
                </a:cubicBezTo>
                <a:cubicBezTo>
                  <a:pt x="7158" y="9313"/>
                  <a:pt x="7981" y="8584"/>
                  <a:pt x="8709" y="7951"/>
                </a:cubicBezTo>
                <a:cubicBezTo>
                  <a:pt x="9343" y="7413"/>
                  <a:pt x="9850" y="7001"/>
                  <a:pt x="10040" y="6843"/>
                </a:cubicBezTo>
                <a:lnTo>
                  <a:pt x="10135" y="6779"/>
                </a:lnTo>
                <a:cubicBezTo>
                  <a:pt x="10135" y="6779"/>
                  <a:pt x="10135" y="6748"/>
                  <a:pt x="10166" y="6748"/>
                </a:cubicBezTo>
                <a:cubicBezTo>
                  <a:pt x="10166" y="6716"/>
                  <a:pt x="10166" y="6716"/>
                  <a:pt x="10135" y="6684"/>
                </a:cubicBezTo>
                <a:lnTo>
                  <a:pt x="10071" y="6684"/>
                </a:lnTo>
                <a:cubicBezTo>
                  <a:pt x="10040" y="6684"/>
                  <a:pt x="10008" y="6716"/>
                  <a:pt x="9976" y="6748"/>
                </a:cubicBezTo>
                <a:cubicBezTo>
                  <a:pt x="10135" y="6589"/>
                  <a:pt x="10198" y="6463"/>
                  <a:pt x="10230" y="6399"/>
                </a:cubicBezTo>
                <a:cubicBezTo>
                  <a:pt x="10230" y="6336"/>
                  <a:pt x="10198" y="6336"/>
                  <a:pt x="10198" y="6304"/>
                </a:cubicBezTo>
                <a:cubicBezTo>
                  <a:pt x="10198" y="6304"/>
                  <a:pt x="10166" y="6273"/>
                  <a:pt x="10135" y="6273"/>
                </a:cubicBezTo>
                <a:cubicBezTo>
                  <a:pt x="10040" y="6273"/>
                  <a:pt x="9723" y="6526"/>
                  <a:pt x="9058" y="7159"/>
                </a:cubicBezTo>
                <a:cubicBezTo>
                  <a:pt x="9754" y="6431"/>
                  <a:pt x="10293" y="5861"/>
                  <a:pt x="10356" y="5798"/>
                </a:cubicBezTo>
                <a:cubicBezTo>
                  <a:pt x="10356" y="5766"/>
                  <a:pt x="10356" y="5734"/>
                  <a:pt x="10356" y="5703"/>
                </a:cubicBezTo>
                <a:lnTo>
                  <a:pt x="10261" y="5703"/>
                </a:lnTo>
                <a:lnTo>
                  <a:pt x="5479" y="10168"/>
                </a:lnTo>
                <a:cubicBezTo>
                  <a:pt x="5321" y="10263"/>
                  <a:pt x="5162" y="10326"/>
                  <a:pt x="5067" y="10326"/>
                </a:cubicBezTo>
                <a:cubicBezTo>
                  <a:pt x="5036" y="10326"/>
                  <a:pt x="5004" y="10295"/>
                  <a:pt x="4972" y="10295"/>
                </a:cubicBezTo>
                <a:lnTo>
                  <a:pt x="10388" y="5418"/>
                </a:lnTo>
                <a:cubicBezTo>
                  <a:pt x="10420" y="5386"/>
                  <a:pt x="10420" y="5354"/>
                  <a:pt x="10388" y="5322"/>
                </a:cubicBezTo>
                <a:cubicBezTo>
                  <a:pt x="10388" y="5322"/>
                  <a:pt x="10374" y="5308"/>
                  <a:pt x="10355" y="5308"/>
                </a:cubicBezTo>
                <a:cubicBezTo>
                  <a:pt x="10346" y="5308"/>
                  <a:pt x="10335" y="5312"/>
                  <a:pt x="10325" y="5322"/>
                </a:cubicBezTo>
                <a:cubicBezTo>
                  <a:pt x="10483" y="5132"/>
                  <a:pt x="10578" y="4974"/>
                  <a:pt x="10578" y="4879"/>
                </a:cubicBezTo>
                <a:cubicBezTo>
                  <a:pt x="10610" y="4816"/>
                  <a:pt x="10578" y="4784"/>
                  <a:pt x="10546" y="4752"/>
                </a:cubicBezTo>
                <a:cubicBezTo>
                  <a:pt x="10546" y="4721"/>
                  <a:pt x="10546" y="4721"/>
                  <a:pt x="10515" y="4721"/>
                </a:cubicBezTo>
                <a:cubicBezTo>
                  <a:pt x="10515" y="4721"/>
                  <a:pt x="10483" y="4721"/>
                  <a:pt x="10483" y="4752"/>
                </a:cubicBezTo>
                <a:cubicBezTo>
                  <a:pt x="9533" y="5766"/>
                  <a:pt x="8044" y="7223"/>
                  <a:pt x="6778" y="8394"/>
                </a:cubicBezTo>
                <a:cubicBezTo>
                  <a:pt x="6113" y="8933"/>
                  <a:pt x="5479" y="9439"/>
                  <a:pt x="4941" y="9883"/>
                </a:cubicBezTo>
                <a:cubicBezTo>
                  <a:pt x="4656" y="10041"/>
                  <a:pt x="4402" y="10168"/>
                  <a:pt x="4276" y="10168"/>
                </a:cubicBezTo>
                <a:cubicBezTo>
                  <a:pt x="4244" y="10136"/>
                  <a:pt x="4212" y="10136"/>
                  <a:pt x="4181" y="10105"/>
                </a:cubicBezTo>
                <a:cubicBezTo>
                  <a:pt x="4181" y="10073"/>
                  <a:pt x="4244" y="10009"/>
                  <a:pt x="4339" y="9914"/>
                </a:cubicBezTo>
                <a:cubicBezTo>
                  <a:pt x="5289" y="9408"/>
                  <a:pt x="6873" y="7919"/>
                  <a:pt x="8171" y="6589"/>
                </a:cubicBezTo>
                <a:lnTo>
                  <a:pt x="10356" y="4784"/>
                </a:lnTo>
                <a:cubicBezTo>
                  <a:pt x="10388" y="4752"/>
                  <a:pt x="10388" y="4721"/>
                  <a:pt x="10356" y="4689"/>
                </a:cubicBezTo>
                <a:cubicBezTo>
                  <a:pt x="10340" y="4673"/>
                  <a:pt x="10325" y="4665"/>
                  <a:pt x="10309" y="4665"/>
                </a:cubicBezTo>
                <a:cubicBezTo>
                  <a:pt x="10293" y="4665"/>
                  <a:pt x="10277" y="4673"/>
                  <a:pt x="10261" y="4689"/>
                </a:cubicBezTo>
                <a:cubicBezTo>
                  <a:pt x="10135" y="4784"/>
                  <a:pt x="9723" y="5132"/>
                  <a:pt x="9153" y="5576"/>
                </a:cubicBezTo>
                <a:cubicBezTo>
                  <a:pt x="9818" y="4879"/>
                  <a:pt x="10261" y="4372"/>
                  <a:pt x="10325" y="4309"/>
                </a:cubicBezTo>
                <a:cubicBezTo>
                  <a:pt x="10325" y="4277"/>
                  <a:pt x="10325" y="4246"/>
                  <a:pt x="10325" y="4246"/>
                </a:cubicBezTo>
                <a:cubicBezTo>
                  <a:pt x="10293" y="4214"/>
                  <a:pt x="10261" y="4214"/>
                  <a:pt x="10230" y="4214"/>
                </a:cubicBezTo>
                <a:cubicBezTo>
                  <a:pt x="10166" y="4277"/>
                  <a:pt x="9596" y="4689"/>
                  <a:pt x="8804" y="5291"/>
                </a:cubicBezTo>
                <a:lnTo>
                  <a:pt x="10103" y="4119"/>
                </a:lnTo>
                <a:cubicBezTo>
                  <a:pt x="10135" y="4087"/>
                  <a:pt x="10135" y="4056"/>
                  <a:pt x="10135" y="4024"/>
                </a:cubicBezTo>
                <a:cubicBezTo>
                  <a:pt x="10119" y="4008"/>
                  <a:pt x="10103" y="4000"/>
                  <a:pt x="10087" y="4000"/>
                </a:cubicBezTo>
                <a:cubicBezTo>
                  <a:pt x="10071" y="4000"/>
                  <a:pt x="10055" y="4008"/>
                  <a:pt x="10040" y="4024"/>
                </a:cubicBezTo>
                <a:lnTo>
                  <a:pt x="9469" y="4499"/>
                </a:lnTo>
                <a:cubicBezTo>
                  <a:pt x="9818" y="4151"/>
                  <a:pt x="10040" y="3897"/>
                  <a:pt x="10040" y="3771"/>
                </a:cubicBezTo>
                <a:cubicBezTo>
                  <a:pt x="10040" y="3739"/>
                  <a:pt x="10040" y="3707"/>
                  <a:pt x="10008" y="3707"/>
                </a:cubicBezTo>
                <a:cubicBezTo>
                  <a:pt x="10071" y="3644"/>
                  <a:pt x="10135" y="3612"/>
                  <a:pt x="10198" y="3581"/>
                </a:cubicBezTo>
                <a:cubicBezTo>
                  <a:pt x="10198" y="3549"/>
                  <a:pt x="10198" y="3549"/>
                  <a:pt x="10198" y="3517"/>
                </a:cubicBezTo>
                <a:cubicBezTo>
                  <a:pt x="10198" y="3517"/>
                  <a:pt x="10198" y="3486"/>
                  <a:pt x="10198" y="3486"/>
                </a:cubicBezTo>
                <a:cubicBezTo>
                  <a:pt x="10135" y="3422"/>
                  <a:pt x="10071" y="3391"/>
                  <a:pt x="10008" y="3391"/>
                </a:cubicBezTo>
                <a:cubicBezTo>
                  <a:pt x="10166" y="3201"/>
                  <a:pt x="10198" y="3074"/>
                  <a:pt x="10166" y="3011"/>
                </a:cubicBezTo>
                <a:cubicBezTo>
                  <a:pt x="10135" y="3011"/>
                  <a:pt x="10135" y="2979"/>
                  <a:pt x="10071" y="2979"/>
                </a:cubicBezTo>
                <a:cubicBezTo>
                  <a:pt x="10071" y="2916"/>
                  <a:pt x="10040" y="2852"/>
                  <a:pt x="10008" y="2821"/>
                </a:cubicBezTo>
                <a:cubicBezTo>
                  <a:pt x="9976" y="2789"/>
                  <a:pt x="9976" y="2789"/>
                  <a:pt x="9945" y="2789"/>
                </a:cubicBezTo>
                <a:cubicBezTo>
                  <a:pt x="9945" y="2789"/>
                  <a:pt x="9913" y="2789"/>
                  <a:pt x="9913" y="2821"/>
                </a:cubicBezTo>
                <a:lnTo>
                  <a:pt x="9248" y="3391"/>
                </a:lnTo>
                <a:cubicBezTo>
                  <a:pt x="9311" y="3296"/>
                  <a:pt x="9374" y="3264"/>
                  <a:pt x="9406" y="3201"/>
                </a:cubicBezTo>
                <a:cubicBezTo>
                  <a:pt x="9501" y="3106"/>
                  <a:pt x="9564" y="3042"/>
                  <a:pt x="9596" y="2979"/>
                </a:cubicBezTo>
                <a:lnTo>
                  <a:pt x="9628" y="2979"/>
                </a:lnTo>
                <a:cubicBezTo>
                  <a:pt x="9659" y="2916"/>
                  <a:pt x="9628" y="2916"/>
                  <a:pt x="9628" y="2884"/>
                </a:cubicBezTo>
                <a:lnTo>
                  <a:pt x="9533" y="2884"/>
                </a:lnTo>
                <a:cubicBezTo>
                  <a:pt x="9533" y="2884"/>
                  <a:pt x="9438" y="3011"/>
                  <a:pt x="9279" y="3169"/>
                </a:cubicBezTo>
                <a:cubicBezTo>
                  <a:pt x="9153" y="3296"/>
                  <a:pt x="8963" y="3454"/>
                  <a:pt x="8773" y="3644"/>
                </a:cubicBezTo>
                <a:cubicBezTo>
                  <a:pt x="9343" y="3074"/>
                  <a:pt x="9723" y="2631"/>
                  <a:pt x="9754" y="2409"/>
                </a:cubicBezTo>
                <a:cubicBezTo>
                  <a:pt x="9754" y="2346"/>
                  <a:pt x="9723" y="2314"/>
                  <a:pt x="9723" y="2282"/>
                </a:cubicBezTo>
                <a:lnTo>
                  <a:pt x="9659" y="2282"/>
                </a:lnTo>
                <a:cubicBezTo>
                  <a:pt x="9659" y="2272"/>
                  <a:pt x="9656" y="2268"/>
                  <a:pt x="9651" y="2268"/>
                </a:cubicBezTo>
                <a:cubicBezTo>
                  <a:pt x="9642" y="2268"/>
                  <a:pt x="9628" y="2282"/>
                  <a:pt x="9628" y="2282"/>
                </a:cubicBezTo>
                <a:lnTo>
                  <a:pt x="9311" y="2536"/>
                </a:lnTo>
                <a:cubicBezTo>
                  <a:pt x="9343" y="2472"/>
                  <a:pt x="9374" y="2441"/>
                  <a:pt x="9374" y="2377"/>
                </a:cubicBezTo>
                <a:cubicBezTo>
                  <a:pt x="9374" y="2346"/>
                  <a:pt x="9374" y="2282"/>
                  <a:pt x="9343" y="2251"/>
                </a:cubicBezTo>
                <a:cubicBezTo>
                  <a:pt x="9311" y="2251"/>
                  <a:pt x="9311" y="2219"/>
                  <a:pt x="9279" y="2219"/>
                </a:cubicBezTo>
                <a:cubicBezTo>
                  <a:pt x="9279" y="2219"/>
                  <a:pt x="9248" y="2219"/>
                  <a:pt x="9248" y="2251"/>
                </a:cubicBezTo>
                <a:lnTo>
                  <a:pt x="5099" y="5703"/>
                </a:lnTo>
                <a:lnTo>
                  <a:pt x="5099" y="5703"/>
                </a:lnTo>
                <a:lnTo>
                  <a:pt x="9438" y="1902"/>
                </a:lnTo>
                <a:cubicBezTo>
                  <a:pt x="9469" y="1871"/>
                  <a:pt x="9469" y="1839"/>
                  <a:pt x="9438" y="1807"/>
                </a:cubicBezTo>
                <a:cubicBezTo>
                  <a:pt x="9438" y="1807"/>
                  <a:pt x="9374" y="1776"/>
                  <a:pt x="9343" y="1776"/>
                </a:cubicBezTo>
                <a:cubicBezTo>
                  <a:pt x="9331" y="1773"/>
                  <a:pt x="9319" y="1772"/>
                  <a:pt x="9306" y="1772"/>
                </a:cubicBezTo>
                <a:cubicBezTo>
                  <a:pt x="9138" y="1772"/>
                  <a:pt x="8838" y="1957"/>
                  <a:pt x="8456" y="2251"/>
                </a:cubicBezTo>
                <a:lnTo>
                  <a:pt x="8456" y="2251"/>
                </a:lnTo>
                <a:lnTo>
                  <a:pt x="8899" y="1839"/>
                </a:lnTo>
                <a:cubicBezTo>
                  <a:pt x="8931" y="1807"/>
                  <a:pt x="8931" y="1776"/>
                  <a:pt x="8899" y="1744"/>
                </a:cubicBezTo>
                <a:cubicBezTo>
                  <a:pt x="8899" y="1744"/>
                  <a:pt x="8899" y="1712"/>
                  <a:pt x="8868" y="1712"/>
                </a:cubicBezTo>
                <a:cubicBezTo>
                  <a:pt x="8931" y="1649"/>
                  <a:pt x="8994" y="1617"/>
                  <a:pt x="8994" y="1586"/>
                </a:cubicBezTo>
                <a:cubicBezTo>
                  <a:pt x="9026" y="1586"/>
                  <a:pt x="9026" y="1522"/>
                  <a:pt x="8994" y="1522"/>
                </a:cubicBezTo>
                <a:cubicBezTo>
                  <a:pt x="8994" y="1491"/>
                  <a:pt x="8963" y="1491"/>
                  <a:pt x="8931" y="1491"/>
                </a:cubicBezTo>
                <a:cubicBezTo>
                  <a:pt x="8868" y="1554"/>
                  <a:pt x="8488" y="1807"/>
                  <a:pt x="7949" y="2187"/>
                </a:cubicBezTo>
                <a:lnTo>
                  <a:pt x="7949" y="2187"/>
                </a:lnTo>
                <a:cubicBezTo>
                  <a:pt x="8266" y="1902"/>
                  <a:pt x="8488" y="1681"/>
                  <a:pt x="8614" y="1554"/>
                </a:cubicBezTo>
                <a:cubicBezTo>
                  <a:pt x="8741" y="1459"/>
                  <a:pt x="8773" y="1427"/>
                  <a:pt x="8773" y="1396"/>
                </a:cubicBezTo>
                <a:cubicBezTo>
                  <a:pt x="8773" y="1396"/>
                  <a:pt x="8773" y="1364"/>
                  <a:pt x="8741" y="1364"/>
                </a:cubicBezTo>
                <a:cubicBezTo>
                  <a:pt x="8741" y="1332"/>
                  <a:pt x="8709" y="1332"/>
                  <a:pt x="8709" y="1332"/>
                </a:cubicBezTo>
                <a:lnTo>
                  <a:pt x="8646" y="1332"/>
                </a:lnTo>
                <a:cubicBezTo>
                  <a:pt x="8614" y="1396"/>
                  <a:pt x="8583" y="1427"/>
                  <a:pt x="8551" y="1459"/>
                </a:cubicBezTo>
                <a:cubicBezTo>
                  <a:pt x="8488" y="1522"/>
                  <a:pt x="8393" y="1586"/>
                  <a:pt x="8298" y="1649"/>
                </a:cubicBezTo>
                <a:cubicBezTo>
                  <a:pt x="8329" y="1586"/>
                  <a:pt x="8361" y="1522"/>
                  <a:pt x="8361" y="1491"/>
                </a:cubicBezTo>
                <a:cubicBezTo>
                  <a:pt x="8424" y="1396"/>
                  <a:pt x="8456" y="1301"/>
                  <a:pt x="8456" y="1206"/>
                </a:cubicBezTo>
                <a:cubicBezTo>
                  <a:pt x="8488" y="1111"/>
                  <a:pt x="8456" y="1016"/>
                  <a:pt x="8393" y="952"/>
                </a:cubicBezTo>
                <a:cubicBezTo>
                  <a:pt x="8393" y="952"/>
                  <a:pt x="8361" y="921"/>
                  <a:pt x="8361" y="921"/>
                </a:cubicBezTo>
                <a:cubicBezTo>
                  <a:pt x="8329" y="921"/>
                  <a:pt x="8329" y="921"/>
                  <a:pt x="8076" y="1142"/>
                </a:cubicBezTo>
                <a:cubicBezTo>
                  <a:pt x="8013" y="1142"/>
                  <a:pt x="7949" y="1174"/>
                  <a:pt x="7854" y="1206"/>
                </a:cubicBezTo>
                <a:cubicBezTo>
                  <a:pt x="7886" y="1142"/>
                  <a:pt x="7886" y="1111"/>
                  <a:pt x="7918" y="1047"/>
                </a:cubicBezTo>
                <a:cubicBezTo>
                  <a:pt x="7918" y="1016"/>
                  <a:pt x="7918" y="1016"/>
                  <a:pt x="7918" y="984"/>
                </a:cubicBezTo>
                <a:cubicBezTo>
                  <a:pt x="7918" y="952"/>
                  <a:pt x="7949" y="952"/>
                  <a:pt x="7949" y="921"/>
                </a:cubicBezTo>
                <a:cubicBezTo>
                  <a:pt x="7949" y="921"/>
                  <a:pt x="7949" y="889"/>
                  <a:pt x="7918" y="889"/>
                </a:cubicBezTo>
                <a:cubicBezTo>
                  <a:pt x="7918" y="857"/>
                  <a:pt x="7886" y="857"/>
                  <a:pt x="7854" y="857"/>
                </a:cubicBezTo>
                <a:lnTo>
                  <a:pt x="7854" y="826"/>
                </a:lnTo>
                <a:lnTo>
                  <a:pt x="7759" y="826"/>
                </a:lnTo>
                <a:lnTo>
                  <a:pt x="7601" y="984"/>
                </a:lnTo>
                <a:lnTo>
                  <a:pt x="7506" y="1016"/>
                </a:lnTo>
                <a:cubicBezTo>
                  <a:pt x="7538" y="952"/>
                  <a:pt x="7569" y="889"/>
                  <a:pt x="7569" y="857"/>
                </a:cubicBezTo>
                <a:cubicBezTo>
                  <a:pt x="7601" y="762"/>
                  <a:pt x="7569" y="731"/>
                  <a:pt x="7538" y="667"/>
                </a:cubicBezTo>
                <a:lnTo>
                  <a:pt x="7443" y="667"/>
                </a:lnTo>
                <a:lnTo>
                  <a:pt x="6841" y="1174"/>
                </a:lnTo>
                <a:cubicBezTo>
                  <a:pt x="7474" y="572"/>
                  <a:pt x="7443" y="540"/>
                  <a:pt x="7411" y="509"/>
                </a:cubicBezTo>
                <a:cubicBezTo>
                  <a:pt x="7411" y="509"/>
                  <a:pt x="7379" y="477"/>
                  <a:pt x="7348" y="477"/>
                </a:cubicBezTo>
                <a:cubicBezTo>
                  <a:pt x="6683" y="477"/>
                  <a:pt x="1426" y="5354"/>
                  <a:pt x="380" y="6336"/>
                </a:cubicBezTo>
                <a:cubicBezTo>
                  <a:pt x="475" y="6178"/>
                  <a:pt x="634" y="5988"/>
                  <a:pt x="919" y="5703"/>
                </a:cubicBezTo>
                <a:cubicBezTo>
                  <a:pt x="1552" y="5259"/>
                  <a:pt x="2756" y="4151"/>
                  <a:pt x="4244" y="2726"/>
                </a:cubicBezTo>
                <a:cubicBezTo>
                  <a:pt x="4307" y="2694"/>
                  <a:pt x="4339" y="2662"/>
                  <a:pt x="4371" y="2631"/>
                </a:cubicBezTo>
                <a:cubicBezTo>
                  <a:pt x="5226" y="1902"/>
                  <a:pt x="6144" y="1142"/>
                  <a:pt x="7063" y="445"/>
                </a:cubicBezTo>
                <a:cubicBezTo>
                  <a:pt x="7063" y="414"/>
                  <a:pt x="7063" y="414"/>
                  <a:pt x="7063" y="382"/>
                </a:cubicBezTo>
                <a:cubicBezTo>
                  <a:pt x="7063" y="382"/>
                  <a:pt x="7063" y="350"/>
                  <a:pt x="7063" y="350"/>
                </a:cubicBezTo>
                <a:cubicBezTo>
                  <a:pt x="7063" y="350"/>
                  <a:pt x="7031" y="319"/>
                  <a:pt x="7031" y="319"/>
                </a:cubicBezTo>
                <a:cubicBezTo>
                  <a:pt x="6999" y="319"/>
                  <a:pt x="6999" y="319"/>
                  <a:pt x="6968" y="350"/>
                </a:cubicBezTo>
                <a:cubicBezTo>
                  <a:pt x="6936" y="350"/>
                  <a:pt x="6904" y="414"/>
                  <a:pt x="6841" y="445"/>
                </a:cubicBezTo>
                <a:cubicBezTo>
                  <a:pt x="6809" y="445"/>
                  <a:pt x="6809" y="414"/>
                  <a:pt x="6778" y="414"/>
                </a:cubicBezTo>
                <a:cubicBezTo>
                  <a:pt x="6588" y="414"/>
                  <a:pt x="5891" y="1016"/>
                  <a:pt x="4434" y="2409"/>
                </a:cubicBezTo>
                <a:cubicBezTo>
                  <a:pt x="3167" y="3486"/>
                  <a:pt x="1679" y="4752"/>
                  <a:pt x="475" y="5766"/>
                </a:cubicBezTo>
                <a:cubicBezTo>
                  <a:pt x="444" y="5418"/>
                  <a:pt x="4181" y="2251"/>
                  <a:pt x="6524" y="350"/>
                </a:cubicBezTo>
                <a:cubicBezTo>
                  <a:pt x="6524" y="350"/>
                  <a:pt x="6556" y="319"/>
                  <a:pt x="6556" y="319"/>
                </a:cubicBezTo>
                <a:cubicBezTo>
                  <a:pt x="6556" y="287"/>
                  <a:pt x="6556" y="287"/>
                  <a:pt x="6524" y="255"/>
                </a:cubicBezTo>
                <a:cubicBezTo>
                  <a:pt x="6493" y="192"/>
                  <a:pt x="6398" y="160"/>
                  <a:pt x="6303" y="160"/>
                </a:cubicBezTo>
                <a:lnTo>
                  <a:pt x="6271" y="160"/>
                </a:lnTo>
                <a:cubicBezTo>
                  <a:pt x="6271" y="160"/>
                  <a:pt x="6271" y="160"/>
                  <a:pt x="6271" y="129"/>
                </a:cubicBezTo>
                <a:cubicBezTo>
                  <a:pt x="6208" y="65"/>
                  <a:pt x="6144" y="34"/>
                  <a:pt x="6049" y="34"/>
                </a:cubicBezTo>
                <a:lnTo>
                  <a:pt x="6018" y="34"/>
                </a:lnTo>
                <a:cubicBezTo>
                  <a:pt x="5796" y="34"/>
                  <a:pt x="5384" y="255"/>
                  <a:pt x="4909" y="604"/>
                </a:cubicBezTo>
                <a:cubicBezTo>
                  <a:pt x="5099" y="445"/>
                  <a:pt x="5289" y="255"/>
                  <a:pt x="5447" y="97"/>
                </a:cubicBezTo>
                <a:cubicBezTo>
                  <a:pt x="5479" y="97"/>
                  <a:pt x="5479" y="34"/>
                  <a:pt x="5479" y="34"/>
                </a:cubicBezTo>
                <a:cubicBezTo>
                  <a:pt x="5447" y="2"/>
                  <a:pt x="5447" y="2"/>
                  <a:pt x="5416" y="2"/>
                </a:cubicBezTo>
                <a:cubicBezTo>
                  <a:pt x="5412" y="1"/>
                  <a:pt x="5407" y="0"/>
                  <a:pt x="5402" y="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46"/>
          <p:cNvSpPr/>
          <p:nvPr/>
        </p:nvSpPr>
        <p:spPr>
          <a:xfrm>
            <a:off x="4856454" y="1444773"/>
            <a:ext cx="3830371" cy="1325475"/>
          </a:xfrm>
          <a:custGeom>
            <a:avLst/>
            <a:gdLst/>
            <a:ahLst/>
            <a:cxnLst/>
            <a:rect l="l" t="t" r="r" b="b"/>
            <a:pathLst>
              <a:path w="119615" h="41392" extrusionOk="0">
                <a:moveTo>
                  <a:pt x="11496" y="12066"/>
                </a:moveTo>
                <a:cubicBezTo>
                  <a:pt x="12161" y="12319"/>
                  <a:pt x="12826" y="12668"/>
                  <a:pt x="13396" y="13143"/>
                </a:cubicBezTo>
                <a:cubicBezTo>
                  <a:pt x="15075" y="14536"/>
                  <a:pt x="15803" y="16563"/>
                  <a:pt x="15518" y="18685"/>
                </a:cubicBezTo>
                <a:cubicBezTo>
                  <a:pt x="15233" y="20648"/>
                  <a:pt x="14283" y="22707"/>
                  <a:pt x="12573" y="23784"/>
                </a:cubicBezTo>
                <a:cubicBezTo>
                  <a:pt x="12035" y="24132"/>
                  <a:pt x="11465" y="24354"/>
                  <a:pt x="10863" y="24544"/>
                </a:cubicBezTo>
                <a:cubicBezTo>
                  <a:pt x="11148" y="24354"/>
                  <a:pt x="11401" y="24195"/>
                  <a:pt x="11686" y="24005"/>
                </a:cubicBezTo>
                <a:cubicBezTo>
                  <a:pt x="14283" y="21978"/>
                  <a:pt x="15138" y="18527"/>
                  <a:pt x="14030" y="15486"/>
                </a:cubicBezTo>
                <a:cubicBezTo>
                  <a:pt x="13555" y="14220"/>
                  <a:pt x="12858" y="13079"/>
                  <a:pt x="11781" y="12256"/>
                </a:cubicBezTo>
                <a:cubicBezTo>
                  <a:pt x="11686" y="12193"/>
                  <a:pt x="11591" y="12129"/>
                  <a:pt x="11496" y="12066"/>
                </a:cubicBezTo>
                <a:close/>
                <a:moveTo>
                  <a:pt x="7379" y="11654"/>
                </a:moveTo>
                <a:cubicBezTo>
                  <a:pt x="7443" y="11686"/>
                  <a:pt x="7474" y="11686"/>
                  <a:pt x="7538" y="11686"/>
                </a:cubicBezTo>
                <a:cubicBezTo>
                  <a:pt x="7571" y="11686"/>
                  <a:pt x="7604" y="11685"/>
                  <a:pt x="7638" y="11685"/>
                </a:cubicBezTo>
                <a:cubicBezTo>
                  <a:pt x="9994" y="11685"/>
                  <a:pt x="11765" y="12793"/>
                  <a:pt x="12826" y="14916"/>
                </a:cubicBezTo>
                <a:cubicBezTo>
                  <a:pt x="14030" y="17386"/>
                  <a:pt x="13966" y="20395"/>
                  <a:pt x="12130" y="22517"/>
                </a:cubicBezTo>
                <a:cubicBezTo>
                  <a:pt x="10915" y="23923"/>
                  <a:pt x="9113" y="24699"/>
                  <a:pt x="7301" y="24699"/>
                </a:cubicBezTo>
                <a:cubicBezTo>
                  <a:pt x="6420" y="24699"/>
                  <a:pt x="5538" y="24515"/>
                  <a:pt x="4719" y="24132"/>
                </a:cubicBezTo>
                <a:cubicBezTo>
                  <a:pt x="1964" y="22834"/>
                  <a:pt x="824" y="20047"/>
                  <a:pt x="1584" y="17133"/>
                </a:cubicBezTo>
                <a:cubicBezTo>
                  <a:pt x="2312" y="14441"/>
                  <a:pt x="4561" y="12066"/>
                  <a:pt x="7379" y="11654"/>
                </a:cubicBezTo>
                <a:close/>
                <a:moveTo>
                  <a:pt x="30830" y="689"/>
                </a:moveTo>
                <a:cubicBezTo>
                  <a:pt x="33134" y="689"/>
                  <a:pt x="35438" y="697"/>
                  <a:pt x="37750" y="697"/>
                </a:cubicBezTo>
                <a:cubicBezTo>
                  <a:pt x="43039" y="697"/>
                  <a:pt x="48327" y="729"/>
                  <a:pt x="53584" y="729"/>
                </a:cubicBezTo>
                <a:cubicBezTo>
                  <a:pt x="59095" y="760"/>
                  <a:pt x="64574" y="792"/>
                  <a:pt x="70052" y="824"/>
                </a:cubicBezTo>
                <a:cubicBezTo>
                  <a:pt x="75278" y="855"/>
                  <a:pt x="80471" y="887"/>
                  <a:pt x="85697" y="950"/>
                </a:cubicBezTo>
                <a:cubicBezTo>
                  <a:pt x="90162" y="982"/>
                  <a:pt x="94628" y="1014"/>
                  <a:pt x="99093" y="1077"/>
                </a:cubicBezTo>
                <a:cubicBezTo>
                  <a:pt x="102323" y="1109"/>
                  <a:pt x="105553" y="1140"/>
                  <a:pt x="108815" y="1172"/>
                </a:cubicBezTo>
                <a:cubicBezTo>
                  <a:pt x="109955" y="1172"/>
                  <a:pt x="111131" y="1225"/>
                  <a:pt x="112289" y="1225"/>
                </a:cubicBezTo>
                <a:cubicBezTo>
                  <a:pt x="112675" y="1225"/>
                  <a:pt x="113059" y="1219"/>
                  <a:pt x="113439" y="1204"/>
                </a:cubicBezTo>
                <a:lnTo>
                  <a:pt x="113471" y="1204"/>
                </a:lnTo>
                <a:cubicBezTo>
                  <a:pt x="113787" y="1552"/>
                  <a:pt x="113977" y="2059"/>
                  <a:pt x="114136" y="2534"/>
                </a:cubicBezTo>
                <a:cubicBezTo>
                  <a:pt x="114421" y="3452"/>
                  <a:pt x="114611" y="4402"/>
                  <a:pt x="114769" y="5352"/>
                </a:cubicBezTo>
                <a:cubicBezTo>
                  <a:pt x="115212" y="8012"/>
                  <a:pt x="115339" y="10736"/>
                  <a:pt x="115434" y="13428"/>
                </a:cubicBezTo>
                <a:cubicBezTo>
                  <a:pt x="115656" y="19382"/>
                  <a:pt x="115561" y="25367"/>
                  <a:pt x="114927" y="31289"/>
                </a:cubicBezTo>
                <a:cubicBezTo>
                  <a:pt x="114832" y="32303"/>
                  <a:pt x="114706" y="33316"/>
                  <a:pt x="114516" y="34298"/>
                </a:cubicBezTo>
                <a:cubicBezTo>
                  <a:pt x="114389" y="34899"/>
                  <a:pt x="114262" y="35659"/>
                  <a:pt x="114009" y="36134"/>
                </a:cubicBezTo>
                <a:cubicBezTo>
                  <a:pt x="113946" y="36198"/>
                  <a:pt x="113914" y="36261"/>
                  <a:pt x="113851" y="36356"/>
                </a:cubicBezTo>
                <a:lnTo>
                  <a:pt x="113851" y="36356"/>
                </a:lnTo>
                <a:cubicBezTo>
                  <a:pt x="113842" y="36365"/>
                  <a:pt x="113831" y="36376"/>
                  <a:pt x="113819" y="36388"/>
                </a:cubicBezTo>
                <a:lnTo>
                  <a:pt x="113724" y="36388"/>
                </a:lnTo>
                <a:cubicBezTo>
                  <a:pt x="113629" y="36388"/>
                  <a:pt x="113502" y="36388"/>
                  <a:pt x="113407" y="36419"/>
                </a:cubicBezTo>
                <a:cubicBezTo>
                  <a:pt x="112837" y="36451"/>
                  <a:pt x="112299" y="36483"/>
                  <a:pt x="111760" y="36483"/>
                </a:cubicBezTo>
                <a:cubicBezTo>
                  <a:pt x="108119" y="36641"/>
                  <a:pt x="104508" y="36736"/>
                  <a:pt x="100866" y="36799"/>
                </a:cubicBezTo>
                <a:cubicBezTo>
                  <a:pt x="95483" y="36926"/>
                  <a:pt x="90131" y="36990"/>
                  <a:pt x="84747" y="37053"/>
                </a:cubicBezTo>
                <a:cubicBezTo>
                  <a:pt x="78413" y="37148"/>
                  <a:pt x="72047" y="37180"/>
                  <a:pt x="65714" y="37243"/>
                </a:cubicBezTo>
                <a:cubicBezTo>
                  <a:pt x="59221" y="37275"/>
                  <a:pt x="52698" y="37306"/>
                  <a:pt x="46174" y="37306"/>
                </a:cubicBezTo>
                <a:cubicBezTo>
                  <a:pt x="43229" y="37322"/>
                  <a:pt x="40275" y="37330"/>
                  <a:pt x="37322" y="37330"/>
                </a:cubicBezTo>
                <a:cubicBezTo>
                  <a:pt x="34369" y="37330"/>
                  <a:pt x="31416" y="37322"/>
                  <a:pt x="28471" y="37306"/>
                </a:cubicBezTo>
                <a:cubicBezTo>
                  <a:pt x="23974" y="37275"/>
                  <a:pt x="19445" y="37243"/>
                  <a:pt x="14948" y="37148"/>
                </a:cubicBezTo>
                <a:cubicBezTo>
                  <a:pt x="12605" y="37116"/>
                  <a:pt x="10293" y="37116"/>
                  <a:pt x="7981" y="36894"/>
                </a:cubicBezTo>
                <a:lnTo>
                  <a:pt x="7918" y="36894"/>
                </a:lnTo>
                <a:cubicBezTo>
                  <a:pt x="7474" y="33854"/>
                  <a:pt x="7063" y="30782"/>
                  <a:pt x="6809" y="27711"/>
                </a:cubicBezTo>
                <a:cubicBezTo>
                  <a:pt x="6778" y="27014"/>
                  <a:pt x="6683" y="26285"/>
                  <a:pt x="6746" y="25589"/>
                </a:cubicBezTo>
                <a:cubicBezTo>
                  <a:pt x="8963" y="25525"/>
                  <a:pt x="11401" y="25494"/>
                  <a:pt x="13270" y="24132"/>
                </a:cubicBezTo>
                <a:cubicBezTo>
                  <a:pt x="15011" y="22834"/>
                  <a:pt x="15962" y="20712"/>
                  <a:pt x="16152" y="18622"/>
                </a:cubicBezTo>
                <a:cubicBezTo>
                  <a:pt x="16405" y="16341"/>
                  <a:pt x="15550" y="14220"/>
                  <a:pt x="13776" y="12794"/>
                </a:cubicBezTo>
                <a:cubicBezTo>
                  <a:pt x="12193" y="11528"/>
                  <a:pt x="10388" y="11084"/>
                  <a:pt x="8456" y="11084"/>
                </a:cubicBezTo>
                <a:cubicBezTo>
                  <a:pt x="8139" y="11053"/>
                  <a:pt x="7854" y="11053"/>
                  <a:pt x="7538" y="11053"/>
                </a:cubicBezTo>
                <a:cubicBezTo>
                  <a:pt x="7443" y="11053"/>
                  <a:pt x="7379" y="11084"/>
                  <a:pt x="7348" y="11116"/>
                </a:cubicBezTo>
                <a:cubicBezTo>
                  <a:pt x="7284" y="11148"/>
                  <a:pt x="7221" y="11148"/>
                  <a:pt x="7158" y="11148"/>
                </a:cubicBezTo>
                <a:cubicBezTo>
                  <a:pt x="6999" y="9881"/>
                  <a:pt x="7031" y="8551"/>
                  <a:pt x="7094" y="7252"/>
                </a:cubicBezTo>
                <a:cubicBezTo>
                  <a:pt x="7126" y="5701"/>
                  <a:pt x="7189" y="4149"/>
                  <a:pt x="7411" y="2629"/>
                </a:cubicBezTo>
                <a:cubicBezTo>
                  <a:pt x="7506" y="2154"/>
                  <a:pt x="7569" y="1647"/>
                  <a:pt x="7728" y="1204"/>
                </a:cubicBezTo>
                <a:cubicBezTo>
                  <a:pt x="7728" y="1172"/>
                  <a:pt x="7759" y="1140"/>
                  <a:pt x="7759" y="1109"/>
                </a:cubicBezTo>
                <a:cubicBezTo>
                  <a:pt x="7791" y="1109"/>
                  <a:pt x="7823" y="1109"/>
                  <a:pt x="7854" y="1077"/>
                </a:cubicBezTo>
                <a:lnTo>
                  <a:pt x="8044" y="1077"/>
                </a:lnTo>
                <a:cubicBezTo>
                  <a:pt x="9881" y="887"/>
                  <a:pt x="11718" y="887"/>
                  <a:pt x="13555" y="855"/>
                </a:cubicBezTo>
                <a:cubicBezTo>
                  <a:pt x="17007" y="792"/>
                  <a:pt x="20459" y="760"/>
                  <a:pt x="23910" y="729"/>
                </a:cubicBezTo>
                <a:cubicBezTo>
                  <a:pt x="26222" y="697"/>
                  <a:pt x="28526" y="689"/>
                  <a:pt x="30830" y="689"/>
                </a:cubicBezTo>
                <a:close/>
                <a:moveTo>
                  <a:pt x="114959" y="2534"/>
                </a:moveTo>
                <a:cubicBezTo>
                  <a:pt x="115402" y="3009"/>
                  <a:pt x="115877" y="3515"/>
                  <a:pt x="116353" y="3991"/>
                </a:cubicBezTo>
                <a:cubicBezTo>
                  <a:pt x="117176" y="4846"/>
                  <a:pt x="117588" y="5796"/>
                  <a:pt x="117809" y="6967"/>
                </a:cubicBezTo>
                <a:cubicBezTo>
                  <a:pt x="118063" y="8139"/>
                  <a:pt x="118158" y="9374"/>
                  <a:pt x="118316" y="10546"/>
                </a:cubicBezTo>
                <a:cubicBezTo>
                  <a:pt x="118474" y="11908"/>
                  <a:pt x="118601" y="13270"/>
                  <a:pt x="118696" y="14663"/>
                </a:cubicBezTo>
                <a:cubicBezTo>
                  <a:pt x="119044" y="19413"/>
                  <a:pt x="118759" y="24195"/>
                  <a:pt x="118664" y="28946"/>
                </a:cubicBezTo>
                <a:cubicBezTo>
                  <a:pt x="118601" y="31542"/>
                  <a:pt x="118569" y="34139"/>
                  <a:pt x="118189" y="36704"/>
                </a:cubicBezTo>
                <a:cubicBezTo>
                  <a:pt x="118094" y="37306"/>
                  <a:pt x="117968" y="37908"/>
                  <a:pt x="117809" y="38510"/>
                </a:cubicBezTo>
                <a:cubicBezTo>
                  <a:pt x="117714" y="38858"/>
                  <a:pt x="117588" y="39301"/>
                  <a:pt x="117303" y="39586"/>
                </a:cubicBezTo>
                <a:cubicBezTo>
                  <a:pt x="117176" y="39713"/>
                  <a:pt x="117176" y="39681"/>
                  <a:pt x="116954" y="39713"/>
                </a:cubicBezTo>
                <a:cubicBezTo>
                  <a:pt x="116226" y="39745"/>
                  <a:pt x="115497" y="39808"/>
                  <a:pt x="114769" y="39840"/>
                </a:cubicBezTo>
                <a:cubicBezTo>
                  <a:pt x="113376" y="39935"/>
                  <a:pt x="112014" y="39998"/>
                  <a:pt x="110620" y="40030"/>
                </a:cubicBezTo>
                <a:cubicBezTo>
                  <a:pt x="105078" y="40220"/>
                  <a:pt x="99505" y="40188"/>
                  <a:pt x="93962" y="40251"/>
                </a:cubicBezTo>
                <a:cubicBezTo>
                  <a:pt x="88294" y="40315"/>
                  <a:pt x="82657" y="40473"/>
                  <a:pt x="76988" y="40473"/>
                </a:cubicBezTo>
                <a:cubicBezTo>
                  <a:pt x="65714" y="40505"/>
                  <a:pt x="54439" y="40631"/>
                  <a:pt x="43165" y="40631"/>
                </a:cubicBezTo>
                <a:cubicBezTo>
                  <a:pt x="37560" y="40631"/>
                  <a:pt x="31986" y="40600"/>
                  <a:pt x="26381" y="40568"/>
                </a:cubicBezTo>
                <a:cubicBezTo>
                  <a:pt x="23594" y="40536"/>
                  <a:pt x="20839" y="40536"/>
                  <a:pt x="18083" y="40473"/>
                </a:cubicBezTo>
                <a:cubicBezTo>
                  <a:pt x="16690" y="40441"/>
                  <a:pt x="15296" y="40378"/>
                  <a:pt x="13935" y="40346"/>
                </a:cubicBezTo>
                <a:cubicBezTo>
                  <a:pt x="12668" y="40315"/>
                  <a:pt x="11560" y="40220"/>
                  <a:pt x="10483" y="39523"/>
                </a:cubicBezTo>
                <a:cubicBezTo>
                  <a:pt x="10039" y="39238"/>
                  <a:pt x="9628" y="38921"/>
                  <a:pt x="9216" y="38573"/>
                </a:cubicBezTo>
                <a:cubicBezTo>
                  <a:pt x="9153" y="38510"/>
                  <a:pt x="8709" y="38130"/>
                  <a:pt x="8393" y="37845"/>
                </a:cubicBezTo>
                <a:lnTo>
                  <a:pt x="8393" y="37845"/>
                </a:lnTo>
                <a:cubicBezTo>
                  <a:pt x="8836" y="37876"/>
                  <a:pt x="9279" y="37876"/>
                  <a:pt x="9691" y="37876"/>
                </a:cubicBezTo>
                <a:cubicBezTo>
                  <a:pt x="11021" y="37940"/>
                  <a:pt x="12383" y="37971"/>
                  <a:pt x="13713" y="37971"/>
                </a:cubicBezTo>
                <a:cubicBezTo>
                  <a:pt x="18020" y="38035"/>
                  <a:pt x="22295" y="38066"/>
                  <a:pt x="26602" y="38098"/>
                </a:cubicBezTo>
                <a:cubicBezTo>
                  <a:pt x="29500" y="38114"/>
                  <a:pt x="32390" y="38122"/>
                  <a:pt x="35280" y="38122"/>
                </a:cubicBezTo>
                <a:cubicBezTo>
                  <a:pt x="38169" y="38122"/>
                  <a:pt x="41059" y="38114"/>
                  <a:pt x="43957" y="38098"/>
                </a:cubicBezTo>
                <a:cubicBezTo>
                  <a:pt x="50449" y="38098"/>
                  <a:pt x="56910" y="38066"/>
                  <a:pt x="63402" y="38035"/>
                </a:cubicBezTo>
                <a:cubicBezTo>
                  <a:pt x="69799" y="37971"/>
                  <a:pt x="76196" y="37908"/>
                  <a:pt x="82593" y="37845"/>
                </a:cubicBezTo>
                <a:cubicBezTo>
                  <a:pt x="88135" y="37781"/>
                  <a:pt x="93677" y="37718"/>
                  <a:pt x="99188" y="37623"/>
                </a:cubicBezTo>
                <a:cubicBezTo>
                  <a:pt x="103083" y="37528"/>
                  <a:pt x="106947" y="37465"/>
                  <a:pt x="110810" y="37306"/>
                </a:cubicBezTo>
                <a:cubicBezTo>
                  <a:pt x="111444" y="37275"/>
                  <a:pt x="112077" y="37243"/>
                  <a:pt x="112679" y="37211"/>
                </a:cubicBezTo>
                <a:cubicBezTo>
                  <a:pt x="113091" y="37180"/>
                  <a:pt x="113661" y="37211"/>
                  <a:pt x="114041" y="37085"/>
                </a:cubicBezTo>
                <a:cubicBezTo>
                  <a:pt x="114516" y="36958"/>
                  <a:pt x="114706" y="36388"/>
                  <a:pt x="114832" y="35976"/>
                </a:cubicBezTo>
                <a:cubicBezTo>
                  <a:pt x="115086" y="35279"/>
                  <a:pt x="115212" y="34519"/>
                  <a:pt x="115339" y="33759"/>
                </a:cubicBezTo>
                <a:cubicBezTo>
                  <a:pt x="115751" y="31289"/>
                  <a:pt x="115909" y="28787"/>
                  <a:pt x="116036" y="26317"/>
                </a:cubicBezTo>
                <a:cubicBezTo>
                  <a:pt x="116194" y="23214"/>
                  <a:pt x="116257" y="20110"/>
                  <a:pt x="116257" y="17006"/>
                </a:cubicBezTo>
                <a:cubicBezTo>
                  <a:pt x="116226" y="14030"/>
                  <a:pt x="116131" y="11021"/>
                  <a:pt x="115846" y="8044"/>
                </a:cubicBezTo>
                <a:cubicBezTo>
                  <a:pt x="115656" y="6239"/>
                  <a:pt x="115497" y="4307"/>
                  <a:pt x="114959" y="2534"/>
                </a:cubicBezTo>
                <a:close/>
                <a:moveTo>
                  <a:pt x="34836" y="0"/>
                </a:moveTo>
                <a:cubicBezTo>
                  <a:pt x="29959" y="32"/>
                  <a:pt x="25082" y="32"/>
                  <a:pt x="20205" y="32"/>
                </a:cubicBezTo>
                <a:cubicBezTo>
                  <a:pt x="16975" y="64"/>
                  <a:pt x="13713" y="95"/>
                  <a:pt x="10483" y="190"/>
                </a:cubicBezTo>
                <a:cubicBezTo>
                  <a:pt x="9691" y="222"/>
                  <a:pt x="8868" y="254"/>
                  <a:pt x="8044" y="349"/>
                </a:cubicBezTo>
                <a:cubicBezTo>
                  <a:pt x="7854" y="380"/>
                  <a:pt x="7664" y="380"/>
                  <a:pt x="7474" y="444"/>
                </a:cubicBezTo>
                <a:cubicBezTo>
                  <a:pt x="6904" y="697"/>
                  <a:pt x="6873" y="1742"/>
                  <a:pt x="6809" y="2249"/>
                </a:cubicBezTo>
                <a:cubicBezTo>
                  <a:pt x="6556" y="3864"/>
                  <a:pt x="6461" y="5511"/>
                  <a:pt x="6429" y="7126"/>
                </a:cubicBezTo>
                <a:cubicBezTo>
                  <a:pt x="6366" y="8488"/>
                  <a:pt x="6334" y="9913"/>
                  <a:pt x="6524" y="11243"/>
                </a:cubicBezTo>
                <a:cubicBezTo>
                  <a:pt x="4086" y="11781"/>
                  <a:pt x="2154" y="13681"/>
                  <a:pt x="1204" y="16025"/>
                </a:cubicBezTo>
                <a:cubicBezTo>
                  <a:pt x="0" y="19002"/>
                  <a:pt x="570" y="22327"/>
                  <a:pt x="3262" y="24290"/>
                </a:cubicBezTo>
                <a:cubicBezTo>
                  <a:pt x="4117" y="24892"/>
                  <a:pt x="5067" y="25272"/>
                  <a:pt x="6049" y="25430"/>
                </a:cubicBezTo>
                <a:cubicBezTo>
                  <a:pt x="5922" y="26507"/>
                  <a:pt x="6049" y="27679"/>
                  <a:pt x="6112" y="28756"/>
                </a:cubicBezTo>
                <a:cubicBezTo>
                  <a:pt x="6239" y="30402"/>
                  <a:pt x="6429" y="32049"/>
                  <a:pt x="6619" y="33664"/>
                </a:cubicBezTo>
                <a:cubicBezTo>
                  <a:pt x="6746" y="34804"/>
                  <a:pt x="6904" y="35944"/>
                  <a:pt x="7063" y="37085"/>
                </a:cubicBezTo>
                <a:cubicBezTo>
                  <a:pt x="7094" y="37338"/>
                  <a:pt x="7189" y="37496"/>
                  <a:pt x="7348" y="37623"/>
                </a:cubicBezTo>
                <a:cubicBezTo>
                  <a:pt x="7411" y="37781"/>
                  <a:pt x="7538" y="37940"/>
                  <a:pt x="7696" y="38130"/>
                </a:cubicBezTo>
                <a:cubicBezTo>
                  <a:pt x="8076" y="38541"/>
                  <a:pt x="8488" y="38953"/>
                  <a:pt x="8899" y="39365"/>
                </a:cubicBezTo>
                <a:cubicBezTo>
                  <a:pt x="9691" y="40093"/>
                  <a:pt x="10609" y="40695"/>
                  <a:pt x="11655" y="40980"/>
                </a:cubicBezTo>
                <a:cubicBezTo>
                  <a:pt x="12463" y="41202"/>
                  <a:pt x="13336" y="41231"/>
                  <a:pt x="14208" y="41231"/>
                </a:cubicBezTo>
                <a:cubicBezTo>
                  <a:pt x="14513" y="41231"/>
                  <a:pt x="14818" y="41227"/>
                  <a:pt x="15120" y="41227"/>
                </a:cubicBezTo>
                <a:cubicBezTo>
                  <a:pt x="15307" y="41227"/>
                  <a:pt x="15493" y="41229"/>
                  <a:pt x="15677" y="41233"/>
                </a:cubicBezTo>
                <a:cubicBezTo>
                  <a:pt x="17133" y="41265"/>
                  <a:pt x="18590" y="41265"/>
                  <a:pt x="20015" y="41296"/>
                </a:cubicBezTo>
                <a:cubicBezTo>
                  <a:pt x="25842" y="41328"/>
                  <a:pt x="31638" y="41391"/>
                  <a:pt x="37433" y="41391"/>
                </a:cubicBezTo>
                <a:cubicBezTo>
                  <a:pt x="49119" y="41391"/>
                  <a:pt x="60837" y="41360"/>
                  <a:pt x="72554" y="41265"/>
                </a:cubicBezTo>
                <a:cubicBezTo>
                  <a:pt x="84208" y="41138"/>
                  <a:pt x="95894" y="41138"/>
                  <a:pt x="107549" y="40853"/>
                </a:cubicBezTo>
                <a:cubicBezTo>
                  <a:pt x="110462" y="40758"/>
                  <a:pt x="113407" y="40663"/>
                  <a:pt x="116321" y="40441"/>
                </a:cubicBezTo>
                <a:cubicBezTo>
                  <a:pt x="116891" y="40410"/>
                  <a:pt x="117461" y="40473"/>
                  <a:pt x="117873" y="39998"/>
                </a:cubicBezTo>
                <a:cubicBezTo>
                  <a:pt x="118189" y="39681"/>
                  <a:pt x="118348" y="39206"/>
                  <a:pt x="118474" y="38795"/>
                </a:cubicBezTo>
                <a:cubicBezTo>
                  <a:pt x="118854" y="37528"/>
                  <a:pt x="118981" y="36134"/>
                  <a:pt x="119108" y="34773"/>
                </a:cubicBezTo>
                <a:cubicBezTo>
                  <a:pt x="119234" y="33316"/>
                  <a:pt x="119298" y="31859"/>
                  <a:pt x="119329" y="30402"/>
                </a:cubicBezTo>
                <a:cubicBezTo>
                  <a:pt x="119456" y="26349"/>
                  <a:pt x="119614" y="22295"/>
                  <a:pt x="119519" y="18242"/>
                </a:cubicBezTo>
                <a:cubicBezTo>
                  <a:pt x="119456" y="15328"/>
                  <a:pt x="119298" y="12446"/>
                  <a:pt x="118949" y="9596"/>
                </a:cubicBezTo>
                <a:cubicBezTo>
                  <a:pt x="118664" y="7411"/>
                  <a:pt x="118506" y="5226"/>
                  <a:pt x="116891" y="3579"/>
                </a:cubicBezTo>
                <a:cubicBezTo>
                  <a:pt x="116036" y="2724"/>
                  <a:pt x="115149" y="1805"/>
                  <a:pt x="114294" y="919"/>
                </a:cubicBezTo>
                <a:cubicBezTo>
                  <a:pt x="114357" y="729"/>
                  <a:pt x="114262" y="475"/>
                  <a:pt x="114009" y="444"/>
                </a:cubicBezTo>
                <a:cubicBezTo>
                  <a:pt x="113882" y="444"/>
                  <a:pt x="113787" y="412"/>
                  <a:pt x="113661" y="412"/>
                </a:cubicBezTo>
                <a:lnTo>
                  <a:pt x="113344" y="412"/>
                </a:lnTo>
                <a:cubicBezTo>
                  <a:pt x="112679" y="412"/>
                  <a:pt x="111982" y="412"/>
                  <a:pt x="111317" y="380"/>
                </a:cubicBezTo>
                <a:cubicBezTo>
                  <a:pt x="108277" y="380"/>
                  <a:pt x="105205" y="349"/>
                  <a:pt x="102165" y="317"/>
                </a:cubicBezTo>
                <a:cubicBezTo>
                  <a:pt x="97446" y="285"/>
                  <a:pt x="92696" y="254"/>
                  <a:pt x="87977" y="222"/>
                </a:cubicBezTo>
                <a:cubicBezTo>
                  <a:pt x="82213" y="190"/>
                  <a:pt x="76449" y="159"/>
                  <a:pt x="70686" y="127"/>
                </a:cubicBezTo>
                <a:cubicBezTo>
                  <a:pt x="64542" y="95"/>
                  <a:pt x="58430" y="64"/>
                  <a:pt x="52318" y="32"/>
                </a:cubicBezTo>
                <a:cubicBezTo>
                  <a:pt x="46491" y="0"/>
                  <a:pt x="40663" y="0"/>
                  <a:pt x="348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46"/>
          <p:cNvSpPr/>
          <p:nvPr/>
        </p:nvSpPr>
        <p:spPr>
          <a:xfrm>
            <a:off x="4928440" y="1858469"/>
            <a:ext cx="338766" cy="335756"/>
          </a:xfrm>
          <a:custGeom>
            <a:avLst/>
            <a:gdLst/>
            <a:ahLst/>
            <a:cxnLst/>
            <a:rect l="l" t="t" r="r" b="b"/>
            <a:pathLst>
              <a:path w="10579" h="10485" extrusionOk="0">
                <a:moveTo>
                  <a:pt x="8298" y="1079"/>
                </a:moveTo>
                <a:cubicBezTo>
                  <a:pt x="8330" y="1111"/>
                  <a:pt x="8330" y="1142"/>
                  <a:pt x="8330" y="1174"/>
                </a:cubicBezTo>
                <a:cubicBezTo>
                  <a:pt x="8330" y="1206"/>
                  <a:pt x="8298" y="1237"/>
                  <a:pt x="8298" y="1237"/>
                </a:cubicBezTo>
                <a:cubicBezTo>
                  <a:pt x="8298" y="1237"/>
                  <a:pt x="8298" y="1237"/>
                  <a:pt x="8298" y="1206"/>
                </a:cubicBezTo>
                <a:cubicBezTo>
                  <a:pt x="8266" y="1206"/>
                  <a:pt x="8235" y="1174"/>
                  <a:pt x="8203" y="1142"/>
                </a:cubicBezTo>
                <a:cubicBezTo>
                  <a:pt x="8235" y="1111"/>
                  <a:pt x="8298" y="1079"/>
                  <a:pt x="8298" y="1079"/>
                </a:cubicBezTo>
                <a:close/>
                <a:moveTo>
                  <a:pt x="7728" y="1111"/>
                </a:moveTo>
                <a:cubicBezTo>
                  <a:pt x="7728" y="1142"/>
                  <a:pt x="7696" y="1206"/>
                  <a:pt x="7633" y="1269"/>
                </a:cubicBezTo>
                <a:cubicBezTo>
                  <a:pt x="7538" y="1301"/>
                  <a:pt x="7443" y="1364"/>
                  <a:pt x="7348" y="1427"/>
                </a:cubicBezTo>
                <a:cubicBezTo>
                  <a:pt x="7538" y="1301"/>
                  <a:pt x="7665" y="1174"/>
                  <a:pt x="7728" y="1111"/>
                </a:cubicBezTo>
                <a:close/>
                <a:moveTo>
                  <a:pt x="7855" y="1301"/>
                </a:moveTo>
                <a:cubicBezTo>
                  <a:pt x="7823" y="1332"/>
                  <a:pt x="7791" y="1364"/>
                  <a:pt x="7760" y="1396"/>
                </a:cubicBezTo>
                <a:cubicBezTo>
                  <a:pt x="7633" y="1491"/>
                  <a:pt x="7538" y="1586"/>
                  <a:pt x="7411" y="1681"/>
                </a:cubicBezTo>
                <a:cubicBezTo>
                  <a:pt x="7538" y="1554"/>
                  <a:pt x="7633" y="1459"/>
                  <a:pt x="7728" y="1364"/>
                </a:cubicBezTo>
                <a:cubicBezTo>
                  <a:pt x="7760" y="1332"/>
                  <a:pt x="7823" y="1301"/>
                  <a:pt x="7855" y="1301"/>
                </a:cubicBezTo>
                <a:close/>
                <a:moveTo>
                  <a:pt x="6081" y="160"/>
                </a:moveTo>
                <a:cubicBezTo>
                  <a:pt x="6081" y="160"/>
                  <a:pt x="6050" y="192"/>
                  <a:pt x="6050" y="192"/>
                </a:cubicBezTo>
                <a:cubicBezTo>
                  <a:pt x="5955" y="224"/>
                  <a:pt x="5891" y="255"/>
                  <a:pt x="5796" y="319"/>
                </a:cubicBezTo>
                <a:cubicBezTo>
                  <a:pt x="5796" y="287"/>
                  <a:pt x="5796" y="287"/>
                  <a:pt x="5765" y="255"/>
                </a:cubicBezTo>
                <a:cubicBezTo>
                  <a:pt x="5765" y="240"/>
                  <a:pt x="5757" y="232"/>
                  <a:pt x="5745" y="232"/>
                </a:cubicBezTo>
                <a:cubicBezTo>
                  <a:pt x="5733" y="232"/>
                  <a:pt x="5717" y="240"/>
                  <a:pt x="5701" y="255"/>
                </a:cubicBezTo>
                <a:cubicBezTo>
                  <a:pt x="5416" y="446"/>
                  <a:pt x="4213" y="1396"/>
                  <a:pt x="2978" y="2409"/>
                </a:cubicBezTo>
                <a:cubicBezTo>
                  <a:pt x="4213" y="1237"/>
                  <a:pt x="5480" y="160"/>
                  <a:pt x="6018" y="160"/>
                </a:cubicBezTo>
                <a:close/>
                <a:moveTo>
                  <a:pt x="7411" y="1522"/>
                </a:moveTo>
                <a:lnTo>
                  <a:pt x="7411" y="1522"/>
                </a:lnTo>
                <a:cubicBezTo>
                  <a:pt x="7107" y="1827"/>
                  <a:pt x="6626" y="2161"/>
                  <a:pt x="6083" y="2552"/>
                </a:cubicBezTo>
                <a:lnTo>
                  <a:pt x="6083" y="2552"/>
                </a:lnTo>
                <a:cubicBezTo>
                  <a:pt x="6144" y="2504"/>
                  <a:pt x="6192" y="2457"/>
                  <a:pt x="6240" y="2409"/>
                </a:cubicBezTo>
                <a:cubicBezTo>
                  <a:pt x="6715" y="1997"/>
                  <a:pt x="7095" y="1712"/>
                  <a:pt x="7411" y="1522"/>
                </a:cubicBezTo>
                <a:close/>
                <a:moveTo>
                  <a:pt x="2534" y="1491"/>
                </a:moveTo>
                <a:lnTo>
                  <a:pt x="2534" y="1491"/>
                </a:lnTo>
                <a:cubicBezTo>
                  <a:pt x="1964" y="2029"/>
                  <a:pt x="1458" y="2472"/>
                  <a:pt x="1109" y="2726"/>
                </a:cubicBezTo>
                <a:cubicBezTo>
                  <a:pt x="1299" y="2567"/>
                  <a:pt x="1553" y="2346"/>
                  <a:pt x="1774" y="2124"/>
                </a:cubicBezTo>
                <a:cubicBezTo>
                  <a:pt x="2028" y="1902"/>
                  <a:pt x="2313" y="1681"/>
                  <a:pt x="2534" y="1491"/>
                </a:cubicBezTo>
                <a:close/>
                <a:moveTo>
                  <a:pt x="698" y="3106"/>
                </a:moveTo>
                <a:lnTo>
                  <a:pt x="666" y="3169"/>
                </a:lnTo>
                <a:cubicBezTo>
                  <a:pt x="666" y="3137"/>
                  <a:pt x="666" y="3137"/>
                  <a:pt x="698" y="3106"/>
                </a:cubicBezTo>
                <a:close/>
                <a:moveTo>
                  <a:pt x="9913" y="2947"/>
                </a:moveTo>
                <a:cubicBezTo>
                  <a:pt x="9913" y="2947"/>
                  <a:pt x="9913" y="2979"/>
                  <a:pt x="9913" y="3011"/>
                </a:cubicBezTo>
                <a:cubicBezTo>
                  <a:pt x="9850" y="3042"/>
                  <a:pt x="9755" y="3106"/>
                  <a:pt x="9660" y="3169"/>
                </a:cubicBezTo>
                <a:lnTo>
                  <a:pt x="9913" y="2947"/>
                </a:lnTo>
                <a:close/>
                <a:moveTo>
                  <a:pt x="10040" y="3074"/>
                </a:moveTo>
                <a:cubicBezTo>
                  <a:pt x="10040" y="3106"/>
                  <a:pt x="10040" y="3137"/>
                  <a:pt x="10008" y="3169"/>
                </a:cubicBezTo>
                <a:cubicBezTo>
                  <a:pt x="10008" y="3137"/>
                  <a:pt x="10008" y="3106"/>
                  <a:pt x="10040" y="3074"/>
                </a:cubicBezTo>
                <a:close/>
                <a:moveTo>
                  <a:pt x="5312" y="3038"/>
                </a:moveTo>
                <a:cubicBezTo>
                  <a:pt x="5272" y="3071"/>
                  <a:pt x="5243" y="3113"/>
                  <a:pt x="5195" y="3137"/>
                </a:cubicBezTo>
                <a:cubicBezTo>
                  <a:pt x="5163" y="3169"/>
                  <a:pt x="5100" y="3201"/>
                  <a:pt x="5068" y="3232"/>
                </a:cubicBezTo>
                <a:cubicBezTo>
                  <a:pt x="5149" y="3151"/>
                  <a:pt x="5230" y="3093"/>
                  <a:pt x="5312" y="3038"/>
                </a:cubicBezTo>
                <a:close/>
                <a:moveTo>
                  <a:pt x="9882" y="3137"/>
                </a:moveTo>
                <a:cubicBezTo>
                  <a:pt x="9882" y="3201"/>
                  <a:pt x="9818" y="3296"/>
                  <a:pt x="9755" y="3391"/>
                </a:cubicBezTo>
                <a:cubicBezTo>
                  <a:pt x="9597" y="3422"/>
                  <a:pt x="9375" y="3517"/>
                  <a:pt x="9153" y="3644"/>
                </a:cubicBezTo>
                <a:cubicBezTo>
                  <a:pt x="9470" y="3391"/>
                  <a:pt x="9723" y="3201"/>
                  <a:pt x="9882" y="3137"/>
                </a:cubicBezTo>
                <a:close/>
                <a:moveTo>
                  <a:pt x="9913" y="3486"/>
                </a:moveTo>
                <a:cubicBezTo>
                  <a:pt x="9977" y="3486"/>
                  <a:pt x="10008" y="3486"/>
                  <a:pt x="10040" y="3517"/>
                </a:cubicBezTo>
                <a:cubicBezTo>
                  <a:pt x="9945" y="3581"/>
                  <a:pt x="9692" y="3771"/>
                  <a:pt x="9407" y="3992"/>
                </a:cubicBezTo>
                <a:cubicBezTo>
                  <a:pt x="9597" y="3771"/>
                  <a:pt x="9787" y="3612"/>
                  <a:pt x="9913" y="3486"/>
                </a:cubicBezTo>
                <a:close/>
                <a:moveTo>
                  <a:pt x="8108" y="1237"/>
                </a:moveTo>
                <a:cubicBezTo>
                  <a:pt x="8140" y="1237"/>
                  <a:pt x="8171" y="1269"/>
                  <a:pt x="8203" y="1301"/>
                </a:cubicBezTo>
                <a:cubicBezTo>
                  <a:pt x="8203" y="1332"/>
                  <a:pt x="8235" y="1364"/>
                  <a:pt x="8235" y="1427"/>
                </a:cubicBezTo>
                <a:cubicBezTo>
                  <a:pt x="8235" y="1427"/>
                  <a:pt x="8235" y="1427"/>
                  <a:pt x="8203" y="1459"/>
                </a:cubicBezTo>
                <a:cubicBezTo>
                  <a:pt x="8140" y="1586"/>
                  <a:pt x="8013" y="1744"/>
                  <a:pt x="7886" y="1902"/>
                </a:cubicBezTo>
                <a:cubicBezTo>
                  <a:pt x="7728" y="2029"/>
                  <a:pt x="7538" y="2156"/>
                  <a:pt x="7348" y="2282"/>
                </a:cubicBezTo>
                <a:cubicBezTo>
                  <a:pt x="6493" y="2884"/>
                  <a:pt x="5385" y="3676"/>
                  <a:pt x="4308" y="4499"/>
                </a:cubicBezTo>
                <a:cubicBezTo>
                  <a:pt x="5226" y="3707"/>
                  <a:pt x="6398" y="2726"/>
                  <a:pt x="7823" y="1491"/>
                </a:cubicBezTo>
                <a:cubicBezTo>
                  <a:pt x="7918" y="1396"/>
                  <a:pt x="8013" y="1301"/>
                  <a:pt x="8108" y="1237"/>
                </a:cubicBezTo>
                <a:close/>
                <a:moveTo>
                  <a:pt x="7443" y="794"/>
                </a:moveTo>
                <a:lnTo>
                  <a:pt x="7443" y="794"/>
                </a:lnTo>
                <a:cubicBezTo>
                  <a:pt x="7411" y="889"/>
                  <a:pt x="7348" y="1016"/>
                  <a:pt x="7253" y="1174"/>
                </a:cubicBezTo>
                <a:cubicBezTo>
                  <a:pt x="6461" y="1744"/>
                  <a:pt x="5131" y="2884"/>
                  <a:pt x="3833" y="4024"/>
                </a:cubicBezTo>
                <a:cubicBezTo>
                  <a:pt x="3453" y="4277"/>
                  <a:pt x="3073" y="4499"/>
                  <a:pt x="2756" y="4721"/>
                </a:cubicBezTo>
                <a:lnTo>
                  <a:pt x="7443" y="794"/>
                </a:lnTo>
                <a:close/>
                <a:moveTo>
                  <a:pt x="8330" y="2029"/>
                </a:moveTo>
                <a:lnTo>
                  <a:pt x="8330" y="2029"/>
                </a:lnTo>
                <a:cubicBezTo>
                  <a:pt x="8108" y="2251"/>
                  <a:pt x="7886" y="2472"/>
                  <a:pt x="7601" y="2726"/>
                </a:cubicBezTo>
                <a:lnTo>
                  <a:pt x="5068" y="4879"/>
                </a:lnTo>
                <a:cubicBezTo>
                  <a:pt x="5860" y="4119"/>
                  <a:pt x="6651" y="3391"/>
                  <a:pt x="7285" y="2789"/>
                </a:cubicBezTo>
                <a:cubicBezTo>
                  <a:pt x="7696" y="2472"/>
                  <a:pt x="8045" y="2251"/>
                  <a:pt x="8330" y="2029"/>
                </a:cubicBezTo>
                <a:close/>
                <a:moveTo>
                  <a:pt x="8646" y="4721"/>
                </a:moveTo>
                <a:lnTo>
                  <a:pt x="8646" y="4721"/>
                </a:lnTo>
                <a:cubicBezTo>
                  <a:pt x="8488" y="4847"/>
                  <a:pt x="8361" y="4942"/>
                  <a:pt x="8203" y="5069"/>
                </a:cubicBezTo>
                <a:cubicBezTo>
                  <a:pt x="8266" y="5006"/>
                  <a:pt x="8330" y="4942"/>
                  <a:pt x="8393" y="4911"/>
                </a:cubicBezTo>
                <a:cubicBezTo>
                  <a:pt x="8425" y="4879"/>
                  <a:pt x="8456" y="4847"/>
                  <a:pt x="8456" y="4847"/>
                </a:cubicBezTo>
                <a:cubicBezTo>
                  <a:pt x="8520" y="4816"/>
                  <a:pt x="8583" y="4752"/>
                  <a:pt x="8646" y="4721"/>
                </a:cubicBezTo>
                <a:close/>
                <a:moveTo>
                  <a:pt x="4468" y="3755"/>
                </a:moveTo>
                <a:lnTo>
                  <a:pt x="4468" y="3755"/>
                </a:lnTo>
                <a:cubicBezTo>
                  <a:pt x="3863" y="4267"/>
                  <a:pt x="3230" y="4777"/>
                  <a:pt x="2598" y="5259"/>
                </a:cubicBezTo>
                <a:lnTo>
                  <a:pt x="4213" y="3929"/>
                </a:lnTo>
                <a:cubicBezTo>
                  <a:pt x="4244" y="3897"/>
                  <a:pt x="4276" y="3866"/>
                  <a:pt x="4308" y="3866"/>
                </a:cubicBezTo>
                <a:cubicBezTo>
                  <a:pt x="4363" y="3829"/>
                  <a:pt x="4419" y="3792"/>
                  <a:pt x="4468" y="3755"/>
                </a:cubicBezTo>
                <a:close/>
                <a:moveTo>
                  <a:pt x="2186" y="3422"/>
                </a:moveTo>
                <a:cubicBezTo>
                  <a:pt x="1331" y="4277"/>
                  <a:pt x="603" y="5038"/>
                  <a:pt x="381" y="5291"/>
                </a:cubicBezTo>
                <a:cubicBezTo>
                  <a:pt x="381" y="5259"/>
                  <a:pt x="381" y="5259"/>
                  <a:pt x="381" y="5228"/>
                </a:cubicBezTo>
                <a:cubicBezTo>
                  <a:pt x="413" y="5133"/>
                  <a:pt x="444" y="5038"/>
                  <a:pt x="508" y="4942"/>
                </a:cubicBezTo>
                <a:cubicBezTo>
                  <a:pt x="666" y="4784"/>
                  <a:pt x="824" y="4594"/>
                  <a:pt x="1046" y="4341"/>
                </a:cubicBezTo>
                <a:cubicBezTo>
                  <a:pt x="1363" y="4087"/>
                  <a:pt x="1774" y="3771"/>
                  <a:pt x="2186" y="3422"/>
                </a:cubicBezTo>
                <a:close/>
                <a:moveTo>
                  <a:pt x="3338" y="5819"/>
                </a:moveTo>
                <a:lnTo>
                  <a:pt x="3338" y="5819"/>
                </a:lnTo>
                <a:cubicBezTo>
                  <a:pt x="3292" y="5854"/>
                  <a:pt x="3245" y="5889"/>
                  <a:pt x="3199" y="5923"/>
                </a:cubicBezTo>
                <a:lnTo>
                  <a:pt x="3199" y="5923"/>
                </a:lnTo>
                <a:cubicBezTo>
                  <a:pt x="3210" y="5913"/>
                  <a:pt x="3221" y="5903"/>
                  <a:pt x="3231" y="5893"/>
                </a:cubicBezTo>
                <a:cubicBezTo>
                  <a:pt x="3268" y="5868"/>
                  <a:pt x="3304" y="5843"/>
                  <a:pt x="3338" y="5819"/>
                </a:cubicBezTo>
                <a:close/>
                <a:moveTo>
                  <a:pt x="7095" y="1966"/>
                </a:moveTo>
                <a:cubicBezTo>
                  <a:pt x="5100" y="3676"/>
                  <a:pt x="3548" y="5006"/>
                  <a:pt x="2439" y="5924"/>
                </a:cubicBezTo>
                <a:cubicBezTo>
                  <a:pt x="3389" y="5006"/>
                  <a:pt x="4181" y="4214"/>
                  <a:pt x="4910" y="3549"/>
                </a:cubicBezTo>
                <a:cubicBezTo>
                  <a:pt x="5068" y="3422"/>
                  <a:pt x="5226" y="3296"/>
                  <a:pt x="5353" y="3169"/>
                </a:cubicBezTo>
                <a:cubicBezTo>
                  <a:pt x="6050" y="2726"/>
                  <a:pt x="6651" y="2314"/>
                  <a:pt x="7095" y="1966"/>
                </a:cubicBezTo>
                <a:close/>
                <a:moveTo>
                  <a:pt x="9660" y="3517"/>
                </a:moveTo>
                <a:lnTo>
                  <a:pt x="9660" y="3517"/>
                </a:lnTo>
                <a:cubicBezTo>
                  <a:pt x="9565" y="3644"/>
                  <a:pt x="9407" y="3802"/>
                  <a:pt x="9280" y="3961"/>
                </a:cubicBezTo>
                <a:cubicBezTo>
                  <a:pt x="8995" y="4182"/>
                  <a:pt x="8710" y="4467"/>
                  <a:pt x="8393" y="4752"/>
                </a:cubicBezTo>
                <a:cubicBezTo>
                  <a:pt x="7686" y="5283"/>
                  <a:pt x="6869" y="5923"/>
                  <a:pt x="6070" y="6545"/>
                </a:cubicBezTo>
                <a:lnTo>
                  <a:pt x="6070" y="6545"/>
                </a:lnTo>
                <a:cubicBezTo>
                  <a:pt x="6754" y="5885"/>
                  <a:pt x="7407" y="5229"/>
                  <a:pt x="7981" y="4626"/>
                </a:cubicBezTo>
                <a:cubicBezTo>
                  <a:pt x="8646" y="4087"/>
                  <a:pt x="9248" y="3676"/>
                  <a:pt x="9660" y="3517"/>
                </a:cubicBezTo>
                <a:close/>
                <a:moveTo>
                  <a:pt x="7475" y="2346"/>
                </a:moveTo>
                <a:cubicBezTo>
                  <a:pt x="7221" y="2599"/>
                  <a:pt x="6936" y="2852"/>
                  <a:pt x="6620" y="3137"/>
                </a:cubicBezTo>
                <a:cubicBezTo>
                  <a:pt x="5543" y="3929"/>
                  <a:pt x="4276" y="4879"/>
                  <a:pt x="3199" y="5766"/>
                </a:cubicBezTo>
                <a:cubicBezTo>
                  <a:pt x="2693" y="6146"/>
                  <a:pt x="2186" y="6494"/>
                  <a:pt x="1806" y="6748"/>
                </a:cubicBezTo>
                <a:cubicBezTo>
                  <a:pt x="3199" y="5386"/>
                  <a:pt x="5891" y="3454"/>
                  <a:pt x="7411" y="2377"/>
                </a:cubicBezTo>
                <a:cubicBezTo>
                  <a:pt x="7443" y="2377"/>
                  <a:pt x="7443" y="2346"/>
                  <a:pt x="7475" y="2346"/>
                </a:cubicBezTo>
                <a:close/>
                <a:moveTo>
                  <a:pt x="3199" y="4562"/>
                </a:moveTo>
                <a:cubicBezTo>
                  <a:pt x="3136" y="4626"/>
                  <a:pt x="3104" y="4657"/>
                  <a:pt x="3041" y="4721"/>
                </a:cubicBezTo>
                <a:cubicBezTo>
                  <a:pt x="2598" y="5069"/>
                  <a:pt x="2218" y="5418"/>
                  <a:pt x="1869" y="5734"/>
                </a:cubicBezTo>
                <a:lnTo>
                  <a:pt x="603" y="6811"/>
                </a:lnTo>
                <a:cubicBezTo>
                  <a:pt x="571" y="6811"/>
                  <a:pt x="571" y="6843"/>
                  <a:pt x="603" y="6874"/>
                </a:cubicBezTo>
                <a:lnTo>
                  <a:pt x="603" y="6906"/>
                </a:lnTo>
                <a:cubicBezTo>
                  <a:pt x="603" y="6906"/>
                  <a:pt x="571" y="6938"/>
                  <a:pt x="571" y="6938"/>
                </a:cubicBezTo>
                <a:cubicBezTo>
                  <a:pt x="539" y="6906"/>
                  <a:pt x="539" y="6874"/>
                  <a:pt x="539" y="6843"/>
                </a:cubicBezTo>
                <a:cubicBezTo>
                  <a:pt x="571" y="6684"/>
                  <a:pt x="729" y="6463"/>
                  <a:pt x="951" y="6241"/>
                </a:cubicBezTo>
                <a:lnTo>
                  <a:pt x="1648" y="5639"/>
                </a:lnTo>
                <a:cubicBezTo>
                  <a:pt x="2091" y="5323"/>
                  <a:pt x="2629" y="4942"/>
                  <a:pt x="3199" y="4562"/>
                </a:cubicBezTo>
                <a:close/>
                <a:moveTo>
                  <a:pt x="10420" y="4911"/>
                </a:moveTo>
                <a:lnTo>
                  <a:pt x="10420" y="4911"/>
                </a:lnTo>
                <a:cubicBezTo>
                  <a:pt x="10293" y="5291"/>
                  <a:pt x="9438" y="6083"/>
                  <a:pt x="8393" y="7001"/>
                </a:cubicBezTo>
                <a:cubicBezTo>
                  <a:pt x="9343" y="6083"/>
                  <a:pt x="10135" y="5228"/>
                  <a:pt x="10420" y="4911"/>
                </a:cubicBezTo>
                <a:close/>
                <a:moveTo>
                  <a:pt x="8108" y="3676"/>
                </a:moveTo>
                <a:lnTo>
                  <a:pt x="8108" y="3676"/>
                </a:lnTo>
                <a:cubicBezTo>
                  <a:pt x="7095" y="4626"/>
                  <a:pt x="5480" y="5956"/>
                  <a:pt x="3991" y="7128"/>
                </a:cubicBezTo>
                <a:lnTo>
                  <a:pt x="8108" y="3676"/>
                </a:lnTo>
                <a:close/>
                <a:moveTo>
                  <a:pt x="1711" y="6684"/>
                </a:moveTo>
                <a:cubicBezTo>
                  <a:pt x="1584" y="6811"/>
                  <a:pt x="1458" y="6969"/>
                  <a:pt x="1331" y="7064"/>
                </a:cubicBezTo>
                <a:cubicBezTo>
                  <a:pt x="1268" y="7128"/>
                  <a:pt x="1236" y="7159"/>
                  <a:pt x="1173" y="7191"/>
                </a:cubicBezTo>
                <a:cubicBezTo>
                  <a:pt x="1299" y="7064"/>
                  <a:pt x="1426" y="6938"/>
                  <a:pt x="1553" y="6811"/>
                </a:cubicBezTo>
                <a:cubicBezTo>
                  <a:pt x="1584" y="6779"/>
                  <a:pt x="1648" y="6716"/>
                  <a:pt x="1711" y="6684"/>
                </a:cubicBezTo>
                <a:close/>
                <a:moveTo>
                  <a:pt x="3579" y="4657"/>
                </a:moveTo>
                <a:lnTo>
                  <a:pt x="3579" y="4657"/>
                </a:lnTo>
                <a:cubicBezTo>
                  <a:pt x="2914" y="5291"/>
                  <a:pt x="2218" y="5956"/>
                  <a:pt x="1458" y="6748"/>
                </a:cubicBezTo>
                <a:cubicBezTo>
                  <a:pt x="1014" y="7096"/>
                  <a:pt x="729" y="7318"/>
                  <a:pt x="634" y="7381"/>
                </a:cubicBezTo>
                <a:lnTo>
                  <a:pt x="634" y="7349"/>
                </a:lnTo>
                <a:cubicBezTo>
                  <a:pt x="666" y="7159"/>
                  <a:pt x="919" y="6811"/>
                  <a:pt x="1363" y="6368"/>
                </a:cubicBezTo>
                <a:cubicBezTo>
                  <a:pt x="1901" y="5956"/>
                  <a:pt x="2724" y="5354"/>
                  <a:pt x="3579" y="4657"/>
                </a:cubicBezTo>
                <a:close/>
                <a:moveTo>
                  <a:pt x="2249" y="6589"/>
                </a:moveTo>
                <a:lnTo>
                  <a:pt x="2249" y="6589"/>
                </a:lnTo>
                <a:cubicBezTo>
                  <a:pt x="2091" y="6716"/>
                  <a:pt x="1964" y="6874"/>
                  <a:pt x="1806" y="7001"/>
                </a:cubicBezTo>
                <a:cubicBezTo>
                  <a:pt x="1489" y="7223"/>
                  <a:pt x="1268" y="7413"/>
                  <a:pt x="1109" y="7571"/>
                </a:cubicBezTo>
                <a:cubicBezTo>
                  <a:pt x="1173" y="7444"/>
                  <a:pt x="1268" y="7318"/>
                  <a:pt x="1394" y="7191"/>
                </a:cubicBezTo>
                <a:cubicBezTo>
                  <a:pt x="1648" y="7001"/>
                  <a:pt x="1933" y="6811"/>
                  <a:pt x="2249" y="6589"/>
                </a:cubicBezTo>
                <a:close/>
                <a:moveTo>
                  <a:pt x="10072" y="6431"/>
                </a:moveTo>
                <a:lnTo>
                  <a:pt x="10072" y="6431"/>
                </a:lnTo>
                <a:cubicBezTo>
                  <a:pt x="10008" y="6558"/>
                  <a:pt x="9723" y="6811"/>
                  <a:pt x="9375" y="7159"/>
                </a:cubicBezTo>
                <a:cubicBezTo>
                  <a:pt x="9122" y="7349"/>
                  <a:pt x="8868" y="7539"/>
                  <a:pt x="8583" y="7761"/>
                </a:cubicBezTo>
                <a:cubicBezTo>
                  <a:pt x="9185" y="7159"/>
                  <a:pt x="9850" y="6558"/>
                  <a:pt x="10072" y="6431"/>
                </a:cubicBezTo>
                <a:close/>
                <a:moveTo>
                  <a:pt x="5416" y="4372"/>
                </a:moveTo>
                <a:cubicBezTo>
                  <a:pt x="3769" y="5893"/>
                  <a:pt x="2028" y="7413"/>
                  <a:pt x="1236" y="7793"/>
                </a:cubicBezTo>
                <a:cubicBezTo>
                  <a:pt x="1394" y="7603"/>
                  <a:pt x="1584" y="7381"/>
                  <a:pt x="1869" y="7128"/>
                </a:cubicBezTo>
                <a:cubicBezTo>
                  <a:pt x="2186" y="6843"/>
                  <a:pt x="2598" y="6558"/>
                  <a:pt x="3009" y="6241"/>
                </a:cubicBezTo>
                <a:cubicBezTo>
                  <a:pt x="3769" y="5671"/>
                  <a:pt x="4625" y="5006"/>
                  <a:pt x="5416" y="4372"/>
                </a:cubicBezTo>
                <a:close/>
                <a:moveTo>
                  <a:pt x="1299" y="7571"/>
                </a:moveTo>
                <a:lnTo>
                  <a:pt x="1299" y="7571"/>
                </a:lnTo>
                <a:cubicBezTo>
                  <a:pt x="1204" y="7698"/>
                  <a:pt x="1109" y="7793"/>
                  <a:pt x="1078" y="7888"/>
                </a:cubicBezTo>
                <a:cubicBezTo>
                  <a:pt x="1014" y="7919"/>
                  <a:pt x="983" y="7919"/>
                  <a:pt x="951" y="7919"/>
                </a:cubicBezTo>
                <a:cubicBezTo>
                  <a:pt x="951" y="7888"/>
                  <a:pt x="951" y="7888"/>
                  <a:pt x="951" y="7856"/>
                </a:cubicBezTo>
                <a:cubicBezTo>
                  <a:pt x="1014" y="7793"/>
                  <a:pt x="1141" y="7698"/>
                  <a:pt x="1299" y="7571"/>
                </a:cubicBezTo>
                <a:close/>
                <a:moveTo>
                  <a:pt x="5733" y="6558"/>
                </a:moveTo>
                <a:lnTo>
                  <a:pt x="5733" y="6558"/>
                </a:lnTo>
                <a:cubicBezTo>
                  <a:pt x="5385" y="6906"/>
                  <a:pt x="5036" y="7254"/>
                  <a:pt x="4720" y="7571"/>
                </a:cubicBezTo>
                <a:lnTo>
                  <a:pt x="4625" y="7634"/>
                </a:lnTo>
                <a:cubicBezTo>
                  <a:pt x="4435" y="7761"/>
                  <a:pt x="4276" y="7919"/>
                  <a:pt x="4118" y="8014"/>
                </a:cubicBezTo>
                <a:cubicBezTo>
                  <a:pt x="4625" y="7539"/>
                  <a:pt x="5195" y="7033"/>
                  <a:pt x="5733" y="6558"/>
                </a:cubicBezTo>
                <a:close/>
                <a:moveTo>
                  <a:pt x="5543" y="4594"/>
                </a:moveTo>
                <a:lnTo>
                  <a:pt x="5543" y="4594"/>
                </a:lnTo>
                <a:cubicBezTo>
                  <a:pt x="4941" y="5133"/>
                  <a:pt x="4340" y="5703"/>
                  <a:pt x="3769" y="6209"/>
                </a:cubicBezTo>
                <a:cubicBezTo>
                  <a:pt x="2819" y="7033"/>
                  <a:pt x="1996" y="7729"/>
                  <a:pt x="1458" y="8046"/>
                </a:cubicBezTo>
                <a:lnTo>
                  <a:pt x="5543" y="4594"/>
                </a:lnTo>
                <a:close/>
                <a:moveTo>
                  <a:pt x="1014" y="8014"/>
                </a:moveTo>
                <a:cubicBezTo>
                  <a:pt x="983" y="8046"/>
                  <a:pt x="983" y="8078"/>
                  <a:pt x="983" y="8109"/>
                </a:cubicBezTo>
                <a:cubicBezTo>
                  <a:pt x="983" y="8141"/>
                  <a:pt x="983" y="8173"/>
                  <a:pt x="983" y="8204"/>
                </a:cubicBezTo>
                <a:cubicBezTo>
                  <a:pt x="919" y="8173"/>
                  <a:pt x="919" y="8109"/>
                  <a:pt x="919" y="8014"/>
                </a:cubicBezTo>
                <a:close/>
                <a:moveTo>
                  <a:pt x="1838" y="7571"/>
                </a:moveTo>
                <a:lnTo>
                  <a:pt x="1078" y="8204"/>
                </a:lnTo>
                <a:cubicBezTo>
                  <a:pt x="1078" y="8173"/>
                  <a:pt x="1078" y="8141"/>
                  <a:pt x="1078" y="8141"/>
                </a:cubicBezTo>
                <a:cubicBezTo>
                  <a:pt x="1109" y="8078"/>
                  <a:pt x="1109" y="8046"/>
                  <a:pt x="1141" y="7983"/>
                </a:cubicBezTo>
                <a:cubicBezTo>
                  <a:pt x="1331" y="7919"/>
                  <a:pt x="1553" y="7761"/>
                  <a:pt x="1838" y="7571"/>
                </a:cubicBezTo>
                <a:close/>
                <a:moveTo>
                  <a:pt x="6398" y="6494"/>
                </a:moveTo>
                <a:lnTo>
                  <a:pt x="6398" y="6494"/>
                </a:lnTo>
                <a:cubicBezTo>
                  <a:pt x="5923" y="6874"/>
                  <a:pt x="5448" y="7286"/>
                  <a:pt x="5036" y="7634"/>
                </a:cubicBezTo>
                <a:cubicBezTo>
                  <a:pt x="4593" y="8014"/>
                  <a:pt x="4213" y="8299"/>
                  <a:pt x="3928" y="8553"/>
                </a:cubicBezTo>
                <a:cubicBezTo>
                  <a:pt x="4023" y="8458"/>
                  <a:pt x="4149" y="8363"/>
                  <a:pt x="4244" y="8236"/>
                </a:cubicBezTo>
                <a:cubicBezTo>
                  <a:pt x="4751" y="7793"/>
                  <a:pt x="5353" y="7286"/>
                  <a:pt x="5986" y="6779"/>
                </a:cubicBezTo>
                <a:cubicBezTo>
                  <a:pt x="6113" y="6684"/>
                  <a:pt x="6271" y="6589"/>
                  <a:pt x="6398" y="6494"/>
                </a:cubicBezTo>
                <a:close/>
                <a:moveTo>
                  <a:pt x="4910" y="7128"/>
                </a:moveTo>
                <a:cubicBezTo>
                  <a:pt x="4244" y="7761"/>
                  <a:pt x="3611" y="8299"/>
                  <a:pt x="3168" y="8711"/>
                </a:cubicBezTo>
                <a:cubicBezTo>
                  <a:pt x="2978" y="8869"/>
                  <a:pt x="2819" y="8996"/>
                  <a:pt x="2724" y="9091"/>
                </a:cubicBezTo>
                <a:cubicBezTo>
                  <a:pt x="2629" y="9123"/>
                  <a:pt x="2534" y="9154"/>
                  <a:pt x="2471" y="9186"/>
                </a:cubicBezTo>
                <a:lnTo>
                  <a:pt x="4910" y="7128"/>
                </a:lnTo>
                <a:close/>
                <a:moveTo>
                  <a:pt x="3896" y="7793"/>
                </a:moveTo>
                <a:cubicBezTo>
                  <a:pt x="3326" y="8299"/>
                  <a:pt x="2756" y="8774"/>
                  <a:pt x="2249" y="9218"/>
                </a:cubicBezTo>
                <a:cubicBezTo>
                  <a:pt x="2218" y="9218"/>
                  <a:pt x="2186" y="9218"/>
                  <a:pt x="2186" y="9186"/>
                </a:cubicBezTo>
                <a:cubicBezTo>
                  <a:pt x="2376" y="9028"/>
                  <a:pt x="3041" y="8489"/>
                  <a:pt x="3896" y="7793"/>
                </a:cubicBezTo>
                <a:close/>
                <a:moveTo>
                  <a:pt x="7063" y="7508"/>
                </a:moveTo>
                <a:lnTo>
                  <a:pt x="7063" y="7508"/>
                </a:lnTo>
                <a:cubicBezTo>
                  <a:pt x="6176" y="8363"/>
                  <a:pt x="5258" y="9154"/>
                  <a:pt x="4593" y="9598"/>
                </a:cubicBezTo>
                <a:cubicBezTo>
                  <a:pt x="4625" y="9566"/>
                  <a:pt x="4656" y="9534"/>
                  <a:pt x="4688" y="9471"/>
                </a:cubicBezTo>
                <a:lnTo>
                  <a:pt x="7063" y="7508"/>
                </a:lnTo>
                <a:close/>
                <a:moveTo>
                  <a:pt x="9058" y="6969"/>
                </a:moveTo>
                <a:cubicBezTo>
                  <a:pt x="8171" y="7888"/>
                  <a:pt x="6936" y="9123"/>
                  <a:pt x="6050" y="9788"/>
                </a:cubicBezTo>
                <a:lnTo>
                  <a:pt x="9058" y="6969"/>
                </a:lnTo>
                <a:close/>
                <a:moveTo>
                  <a:pt x="3738" y="9820"/>
                </a:moveTo>
                <a:lnTo>
                  <a:pt x="3738" y="9820"/>
                </a:lnTo>
                <a:cubicBezTo>
                  <a:pt x="3706" y="9851"/>
                  <a:pt x="3706" y="9883"/>
                  <a:pt x="3674" y="9915"/>
                </a:cubicBezTo>
                <a:cubicBezTo>
                  <a:pt x="3674" y="9883"/>
                  <a:pt x="3643" y="9883"/>
                  <a:pt x="3643" y="9883"/>
                </a:cubicBezTo>
                <a:lnTo>
                  <a:pt x="3738" y="9820"/>
                </a:lnTo>
                <a:close/>
                <a:moveTo>
                  <a:pt x="9818" y="4657"/>
                </a:moveTo>
                <a:lnTo>
                  <a:pt x="9818" y="4657"/>
                </a:lnTo>
                <a:cubicBezTo>
                  <a:pt x="9502" y="5006"/>
                  <a:pt x="8995" y="5544"/>
                  <a:pt x="8393" y="6178"/>
                </a:cubicBezTo>
                <a:cubicBezTo>
                  <a:pt x="7126" y="7191"/>
                  <a:pt x="5543" y="8521"/>
                  <a:pt x="4688" y="9344"/>
                </a:cubicBezTo>
                <a:lnTo>
                  <a:pt x="4054" y="9883"/>
                </a:lnTo>
                <a:cubicBezTo>
                  <a:pt x="3959" y="9915"/>
                  <a:pt x="3864" y="9915"/>
                  <a:pt x="3801" y="9915"/>
                </a:cubicBezTo>
                <a:cubicBezTo>
                  <a:pt x="3833" y="9820"/>
                  <a:pt x="3928" y="9661"/>
                  <a:pt x="4054" y="9534"/>
                </a:cubicBezTo>
                <a:lnTo>
                  <a:pt x="7570" y="6336"/>
                </a:lnTo>
                <a:cubicBezTo>
                  <a:pt x="8488" y="5639"/>
                  <a:pt x="9312" y="5006"/>
                  <a:pt x="9818" y="4657"/>
                </a:cubicBezTo>
                <a:close/>
                <a:moveTo>
                  <a:pt x="3864" y="10041"/>
                </a:moveTo>
                <a:lnTo>
                  <a:pt x="3769" y="10105"/>
                </a:lnTo>
                <a:cubicBezTo>
                  <a:pt x="3769" y="10105"/>
                  <a:pt x="3769" y="10073"/>
                  <a:pt x="3769" y="10041"/>
                </a:cubicBezTo>
                <a:close/>
                <a:moveTo>
                  <a:pt x="9565" y="7666"/>
                </a:moveTo>
                <a:lnTo>
                  <a:pt x="9565" y="7666"/>
                </a:lnTo>
                <a:cubicBezTo>
                  <a:pt x="9280" y="7983"/>
                  <a:pt x="9058" y="8204"/>
                  <a:pt x="8868" y="8426"/>
                </a:cubicBezTo>
                <a:cubicBezTo>
                  <a:pt x="8076" y="9218"/>
                  <a:pt x="7126" y="10105"/>
                  <a:pt x="6778" y="10105"/>
                </a:cubicBezTo>
                <a:lnTo>
                  <a:pt x="6746" y="10105"/>
                </a:lnTo>
                <a:cubicBezTo>
                  <a:pt x="6715" y="9946"/>
                  <a:pt x="7791" y="9091"/>
                  <a:pt x="8488" y="8553"/>
                </a:cubicBezTo>
                <a:cubicBezTo>
                  <a:pt x="8932" y="8204"/>
                  <a:pt x="9280" y="7919"/>
                  <a:pt x="9565" y="7666"/>
                </a:cubicBezTo>
                <a:close/>
                <a:moveTo>
                  <a:pt x="5371" y="0"/>
                </a:moveTo>
                <a:cubicBezTo>
                  <a:pt x="5257" y="0"/>
                  <a:pt x="4884" y="340"/>
                  <a:pt x="3643" y="1491"/>
                </a:cubicBezTo>
                <a:cubicBezTo>
                  <a:pt x="2724" y="2346"/>
                  <a:pt x="1236" y="3707"/>
                  <a:pt x="666" y="4087"/>
                </a:cubicBezTo>
                <a:lnTo>
                  <a:pt x="4941" y="97"/>
                </a:lnTo>
                <a:cubicBezTo>
                  <a:pt x="4973" y="97"/>
                  <a:pt x="4973" y="65"/>
                  <a:pt x="4973" y="34"/>
                </a:cubicBezTo>
                <a:cubicBezTo>
                  <a:pt x="4941" y="2"/>
                  <a:pt x="4941" y="2"/>
                  <a:pt x="4910" y="2"/>
                </a:cubicBezTo>
                <a:cubicBezTo>
                  <a:pt x="4878" y="2"/>
                  <a:pt x="4878" y="2"/>
                  <a:pt x="3073" y="1554"/>
                </a:cubicBezTo>
                <a:cubicBezTo>
                  <a:pt x="2534" y="1997"/>
                  <a:pt x="1933" y="2536"/>
                  <a:pt x="1394" y="2979"/>
                </a:cubicBezTo>
                <a:lnTo>
                  <a:pt x="4371" y="192"/>
                </a:lnTo>
                <a:cubicBezTo>
                  <a:pt x="4403" y="160"/>
                  <a:pt x="4403" y="129"/>
                  <a:pt x="4403" y="97"/>
                </a:cubicBezTo>
                <a:cubicBezTo>
                  <a:pt x="4387" y="81"/>
                  <a:pt x="4371" y="73"/>
                  <a:pt x="4355" y="73"/>
                </a:cubicBezTo>
                <a:cubicBezTo>
                  <a:pt x="4340" y="73"/>
                  <a:pt x="4324" y="81"/>
                  <a:pt x="4308" y="97"/>
                </a:cubicBezTo>
                <a:lnTo>
                  <a:pt x="3611" y="667"/>
                </a:lnTo>
                <a:lnTo>
                  <a:pt x="3643" y="636"/>
                </a:lnTo>
                <a:cubicBezTo>
                  <a:pt x="3864" y="446"/>
                  <a:pt x="3928" y="414"/>
                  <a:pt x="3928" y="351"/>
                </a:cubicBezTo>
                <a:cubicBezTo>
                  <a:pt x="3928" y="351"/>
                  <a:pt x="3928" y="319"/>
                  <a:pt x="3896" y="319"/>
                </a:cubicBezTo>
                <a:cubicBezTo>
                  <a:pt x="3896" y="287"/>
                  <a:pt x="3864" y="287"/>
                  <a:pt x="3864" y="287"/>
                </a:cubicBezTo>
                <a:cubicBezTo>
                  <a:pt x="3833" y="287"/>
                  <a:pt x="3833" y="287"/>
                  <a:pt x="3833" y="319"/>
                </a:cubicBezTo>
                <a:cubicBezTo>
                  <a:pt x="3738" y="382"/>
                  <a:pt x="3643" y="477"/>
                  <a:pt x="3548" y="541"/>
                </a:cubicBezTo>
                <a:cubicBezTo>
                  <a:pt x="3389" y="699"/>
                  <a:pt x="3136" y="889"/>
                  <a:pt x="2883" y="1079"/>
                </a:cubicBezTo>
                <a:cubicBezTo>
                  <a:pt x="2693" y="1237"/>
                  <a:pt x="2503" y="1396"/>
                  <a:pt x="2313" y="1522"/>
                </a:cubicBezTo>
                <a:cubicBezTo>
                  <a:pt x="2439" y="1364"/>
                  <a:pt x="2534" y="1206"/>
                  <a:pt x="2566" y="1079"/>
                </a:cubicBezTo>
                <a:cubicBezTo>
                  <a:pt x="2566" y="1047"/>
                  <a:pt x="2534" y="984"/>
                  <a:pt x="2534" y="952"/>
                </a:cubicBezTo>
                <a:cubicBezTo>
                  <a:pt x="2503" y="952"/>
                  <a:pt x="2503" y="921"/>
                  <a:pt x="2471" y="921"/>
                </a:cubicBezTo>
                <a:cubicBezTo>
                  <a:pt x="2471" y="921"/>
                  <a:pt x="2439" y="952"/>
                  <a:pt x="2439" y="952"/>
                </a:cubicBezTo>
                <a:cubicBezTo>
                  <a:pt x="2154" y="1237"/>
                  <a:pt x="1774" y="1586"/>
                  <a:pt x="1679" y="1617"/>
                </a:cubicBezTo>
                <a:lnTo>
                  <a:pt x="1648" y="1617"/>
                </a:lnTo>
                <a:cubicBezTo>
                  <a:pt x="1616" y="1649"/>
                  <a:pt x="1616" y="1681"/>
                  <a:pt x="1616" y="1712"/>
                </a:cubicBezTo>
                <a:cubicBezTo>
                  <a:pt x="1648" y="1712"/>
                  <a:pt x="1648" y="1744"/>
                  <a:pt x="1679" y="1744"/>
                </a:cubicBezTo>
                <a:cubicBezTo>
                  <a:pt x="1806" y="1744"/>
                  <a:pt x="2154" y="1396"/>
                  <a:pt x="2439" y="1111"/>
                </a:cubicBezTo>
                <a:lnTo>
                  <a:pt x="2439" y="1111"/>
                </a:lnTo>
                <a:cubicBezTo>
                  <a:pt x="2376" y="1332"/>
                  <a:pt x="2059" y="1681"/>
                  <a:pt x="1711" y="2029"/>
                </a:cubicBezTo>
                <a:cubicBezTo>
                  <a:pt x="1236" y="2409"/>
                  <a:pt x="856" y="2726"/>
                  <a:pt x="666" y="2947"/>
                </a:cubicBezTo>
                <a:cubicBezTo>
                  <a:pt x="666" y="2979"/>
                  <a:pt x="634" y="2979"/>
                  <a:pt x="634" y="3011"/>
                </a:cubicBezTo>
                <a:cubicBezTo>
                  <a:pt x="603" y="3011"/>
                  <a:pt x="603" y="3011"/>
                  <a:pt x="603" y="3042"/>
                </a:cubicBezTo>
                <a:cubicBezTo>
                  <a:pt x="539" y="3106"/>
                  <a:pt x="508" y="3169"/>
                  <a:pt x="508" y="3232"/>
                </a:cubicBezTo>
                <a:cubicBezTo>
                  <a:pt x="508" y="3296"/>
                  <a:pt x="508" y="3327"/>
                  <a:pt x="539" y="3327"/>
                </a:cubicBezTo>
                <a:cubicBezTo>
                  <a:pt x="539" y="3359"/>
                  <a:pt x="571" y="3359"/>
                  <a:pt x="571" y="3359"/>
                </a:cubicBezTo>
                <a:cubicBezTo>
                  <a:pt x="603" y="3359"/>
                  <a:pt x="603" y="3359"/>
                  <a:pt x="603" y="3327"/>
                </a:cubicBezTo>
                <a:lnTo>
                  <a:pt x="2724" y="1554"/>
                </a:lnTo>
                <a:lnTo>
                  <a:pt x="159" y="3961"/>
                </a:lnTo>
                <a:cubicBezTo>
                  <a:pt x="159" y="3992"/>
                  <a:pt x="159" y="4024"/>
                  <a:pt x="159" y="4056"/>
                </a:cubicBezTo>
                <a:cubicBezTo>
                  <a:pt x="191" y="4056"/>
                  <a:pt x="191" y="4087"/>
                  <a:pt x="223" y="4087"/>
                </a:cubicBezTo>
                <a:cubicBezTo>
                  <a:pt x="286" y="4087"/>
                  <a:pt x="666" y="3771"/>
                  <a:pt x="2914" y="1839"/>
                </a:cubicBezTo>
                <a:lnTo>
                  <a:pt x="2914" y="1839"/>
                </a:lnTo>
                <a:lnTo>
                  <a:pt x="413" y="4182"/>
                </a:lnTo>
                <a:cubicBezTo>
                  <a:pt x="381" y="4182"/>
                  <a:pt x="381" y="4214"/>
                  <a:pt x="381" y="4246"/>
                </a:cubicBezTo>
                <a:cubicBezTo>
                  <a:pt x="413" y="4277"/>
                  <a:pt x="444" y="4277"/>
                  <a:pt x="476" y="4277"/>
                </a:cubicBezTo>
                <a:cubicBezTo>
                  <a:pt x="483" y="4279"/>
                  <a:pt x="491" y="4280"/>
                  <a:pt x="499" y="4280"/>
                </a:cubicBezTo>
                <a:cubicBezTo>
                  <a:pt x="642" y="4280"/>
                  <a:pt x="979" y="4031"/>
                  <a:pt x="1458" y="3612"/>
                </a:cubicBezTo>
                <a:lnTo>
                  <a:pt x="1458" y="3612"/>
                </a:lnTo>
                <a:cubicBezTo>
                  <a:pt x="1" y="5006"/>
                  <a:pt x="1" y="5038"/>
                  <a:pt x="64" y="5069"/>
                </a:cubicBezTo>
                <a:cubicBezTo>
                  <a:pt x="64" y="5101"/>
                  <a:pt x="64" y="5101"/>
                  <a:pt x="96" y="5101"/>
                </a:cubicBezTo>
                <a:lnTo>
                  <a:pt x="128" y="5101"/>
                </a:lnTo>
                <a:cubicBezTo>
                  <a:pt x="96" y="5133"/>
                  <a:pt x="96" y="5164"/>
                  <a:pt x="96" y="5196"/>
                </a:cubicBezTo>
                <a:cubicBezTo>
                  <a:pt x="64" y="5228"/>
                  <a:pt x="96" y="5259"/>
                  <a:pt x="96" y="5291"/>
                </a:cubicBezTo>
                <a:cubicBezTo>
                  <a:pt x="128" y="5291"/>
                  <a:pt x="128" y="5323"/>
                  <a:pt x="159" y="5323"/>
                </a:cubicBezTo>
                <a:cubicBezTo>
                  <a:pt x="159" y="5323"/>
                  <a:pt x="191" y="5291"/>
                  <a:pt x="191" y="5291"/>
                </a:cubicBezTo>
                <a:cubicBezTo>
                  <a:pt x="191" y="5291"/>
                  <a:pt x="223" y="5259"/>
                  <a:pt x="286" y="5196"/>
                </a:cubicBezTo>
                <a:cubicBezTo>
                  <a:pt x="286" y="5196"/>
                  <a:pt x="286" y="5196"/>
                  <a:pt x="286" y="5228"/>
                </a:cubicBezTo>
                <a:cubicBezTo>
                  <a:pt x="254" y="5323"/>
                  <a:pt x="286" y="5386"/>
                  <a:pt x="318" y="5449"/>
                </a:cubicBezTo>
                <a:lnTo>
                  <a:pt x="413" y="5449"/>
                </a:lnTo>
                <a:cubicBezTo>
                  <a:pt x="444" y="5418"/>
                  <a:pt x="1996" y="3739"/>
                  <a:pt x="3516" y="2282"/>
                </a:cubicBezTo>
                <a:cubicBezTo>
                  <a:pt x="3801" y="2029"/>
                  <a:pt x="4086" y="1807"/>
                  <a:pt x="4371" y="1554"/>
                </a:cubicBezTo>
                <a:cubicBezTo>
                  <a:pt x="5163" y="952"/>
                  <a:pt x="5828" y="509"/>
                  <a:pt x="6113" y="319"/>
                </a:cubicBezTo>
                <a:cubicBezTo>
                  <a:pt x="6176" y="287"/>
                  <a:pt x="6240" y="287"/>
                  <a:pt x="6271" y="287"/>
                </a:cubicBezTo>
                <a:lnTo>
                  <a:pt x="6366" y="287"/>
                </a:lnTo>
                <a:cubicBezTo>
                  <a:pt x="5511" y="984"/>
                  <a:pt x="381" y="5164"/>
                  <a:pt x="349" y="5766"/>
                </a:cubicBezTo>
                <a:cubicBezTo>
                  <a:pt x="318" y="5798"/>
                  <a:pt x="349" y="5829"/>
                  <a:pt x="349" y="5861"/>
                </a:cubicBezTo>
                <a:lnTo>
                  <a:pt x="381" y="5861"/>
                </a:lnTo>
                <a:cubicBezTo>
                  <a:pt x="318" y="5893"/>
                  <a:pt x="286" y="5924"/>
                  <a:pt x="254" y="5956"/>
                </a:cubicBezTo>
                <a:cubicBezTo>
                  <a:pt x="223" y="5956"/>
                  <a:pt x="223" y="6019"/>
                  <a:pt x="254" y="6019"/>
                </a:cubicBezTo>
                <a:cubicBezTo>
                  <a:pt x="254" y="6051"/>
                  <a:pt x="318" y="6051"/>
                  <a:pt x="318" y="6051"/>
                </a:cubicBezTo>
                <a:lnTo>
                  <a:pt x="508" y="5893"/>
                </a:lnTo>
                <a:cubicBezTo>
                  <a:pt x="539" y="5893"/>
                  <a:pt x="539" y="5861"/>
                  <a:pt x="571" y="5861"/>
                </a:cubicBezTo>
                <a:cubicBezTo>
                  <a:pt x="349" y="6114"/>
                  <a:pt x="223" y="6304"/>
                  <a:pt x="191" y="6399"/>
                </a:cubicBezTo>
                <a:cubicBezTo>
                  <a:pt x="191" y="6463"/>
                  <a:pt x="223" y="6494"/>
                  <a:pt x="223" y="6526"/>
                </a:cubicBezTo>
                <a:lnTo>
                  <a:pt x="318" y="6526"/>
                </a:lnTo>
                <a:cubicBezTo>
                  <a:pt x="2756" y="4246"/>
                  <a:pt x="6683" y="731"/>
                  <a:pt x="7253" y="572"/>
                </a:cubicBezTo>
                <a:lnTo>
                  <a:pt x="7253" y="572"/>
                </a:lnTo>
                <a:cubicBezTo>
                  <a:pt x="6873" y="1016"/>
                  <a:pt x="3959" y="3549"/>
                  <a:pt x="1489" y="5639"/>
                </a:cubicBezTo>
                <a:cubicBezTo>
                  <a:pt x="1268" y="5798"/>
                  <a:pt x="1046" y="5988"/>
                  <a:pt x="888" y="6146"/>
                </a:cubicBezTo>
                <a:cubicBezTo>
                  <a:pt x="698" y="6304"/>
                  <a:pt x="539" y="6431"/>
                  <a:pt x="381" y="6589"/>
                </a:cubicBezTo>
                <a:cubicBezTo>
                  <a:pt x="349" y="6589"/>
                  <a:pt x="349" y="6621"/>
                  <a:pt x="381" y="6653"/>
                </a:cubicBezTo>
                <a:cubicBezTo>
                  <a:pt x="381" y="6668"/>
                  <a:pt x="397" y="6676"/>
                  <a:pt x="413" y="6676"/>
                </a:cubicBezTo>
                <a:cubicBezTo>
                  <a:pt x="428" y="6676"/>
                  <a:pt x="444" y="6668"/>
                  <a:pt x="444" y="6653"/>
                </a:cubicBezTo>
                <a:lnTo>
                  <a:pt x="476" y="6653"/>
                </a:lnTo>
                <a:cubicBezTo>
                  <a:pt x="444" y="6716"/>
                  <a:pt x="413" y="6779"/>
                  <a:pt x="413" y="6811"/>
                </a:cubicBezTo>
                <a:cubicBezTo>
                  <a:pt x="413" y="6938"/>
                  <a:pt x="413" y="7001"/>
                  <a:pt x="476" y="7096"/>
                </a:cubicBezTo>
                <a:lnTo>
                  <a:pt x="571" y="7096"/>
                </a:lnTo>
                <a:cubicBezTo>
                  <a:pt x="603" y="7064"/>
                  <a:pt x="634" y="7033"/>
                  <a:pt x="666" y="7001"/>
                </a:cubicBezTo>
                <a:lnTo>
                  <a:pt x="666" y="7001"/>
                </a:lnTo>
                <a:cubicBezTo>
                  <a:pt x="571" y="7128"/>
                  <a:pt x="508" y="7254"/>
                  <a:pt x="508" y="7349"/>
                </a:cubicBezTo>
                <a:cubicBezTo>
                  <a:pt x="508" y="7413"/>
                  <a:pt x="508" y="7444"/>
                  <a:pt x="539" y="7508"/>
                </a:cubicBezTo>
                <a:lnTo>
                  <a:pt x="603" y="7508"/>
                </a:lnTo>
                <a:cubicBezTo>
                  <a:pt x="603" y="7516"/>
                  <a:pt x="607" y="7520"/>
                  <a:pt x="614" y="7520"/>
                </a:cubicBezTo>
                <a:cubicBezTo>
                  <a:pt x="638" y="7520"/>
                  <a:pt x="698" y="7484"/>
                  <a:pt x="793" y="7413"/>
                </a:cubicBezTo>
                <a:lnTo>
                  <a:pt x="793" y="7413"/>
                </a:lnTo>
                <a:cubicBezTo>
                  <a:pt x="729" y="7476"/>
                  <a:pt x="666" y="7539"/>
                  <a:pt x="634" y="7539"/>
                </a:cubicBezTo>
                <a:cubicBezTo>
                  <a:pt x="634" y="7571"/>
                  <a:pt x="603" y="7603"/>
                  <a:pt x="634" y="7603"/>
                </a:cubicBezTo>
                <a:cubicBezTo>
                  <a:pt x="634" y="7634"/>
                  <a:pt x="666" y="7666"/>
                  <a:pt x="666" y="7666"/>
                </a:cubicBezTo>
                <a:cubicBezTo>
                  <a:pt x="698" y="7666"/>
                  <a:pt x="698" y="7666"/>
                  <a:pt x="729" y="7634"/>
                </a:cubicBezTo>
                <a:cubicBezTo>
                  <a:pt x="761" y="7634"/>
                  <a:pt x="888" y="7539"/>
                  <a:pt x="1078" y="7413"/>
                </a:cubicBezTo>
                <a:lnTo>
                  <a:pt x="1078" y="7413"/>
                </a:lnTo>
                <a:cubicBezTo>
                  <a:pt x="951" y="7571"/>
                  <a:pt x="888" y="7698"/>
                  <a:pt x="824" y="7824"/>
                </a:cubicBezTo>
                <a:cubicBezTo>
                  <a:pt x="793" y="7856"/>
                  <a:pt x="793" y="7888"/>
                  <a:pt x="793" y="7919"/>
                </a:cubicBezTo>
                <a:cubicBezTo>
                  <a:pt x="793" y="7951"/>
                  <a:pt x="793" y="7951"/>
                  <a:pt x="793" y="7983"/>
                </a:cubicBezTo>
                <a:cubicBezTo>
                  <a:pt x="793" y="8109"/>
                  <a:pt x="824" y="8204"/>
                  <a:pt x="888" y="8299"/>
                </a:cubicBezTo>
                <a:cubicBezTo>
                  <a:pt x="888" y="8331"/>
                  <a:pt x="919" y="8331"/>
                  <a:pt x="983" y="8363"/>
                </a:cubicBezTo>
                <a:cubicBezTo>
                  <a:pt x="1014" y="8363"/>
                  <a:pt x="1014" y="8363"/>
                  <a:pt x="1046" y="8331"/>
                </a:cubicBezTo>
                <a:cubicBezTo>
                  <a:pt x="1046" y="8363"/>
                  <a:pt x="1046" y="8363"/>
                  <a:pt x="1046" y="8363"/>
                </a:cubicBezTo>
                <a:cubicBezTo>
                  <a:pt x="1078" y="8363"/>
                  <a:pt x="1078" y="8363"/>
                  <a:pt x="1109" y="8331"/>
                </a:cubicBezTo>
                <a:cubicBezTo>
                  <a:pt x="1331" y="8268"/>
                  <a:pt x="1774" y="7983"/>
                  <a:pt x="2313" y="7571"/>
                </a:cubicBezTo>
                <a:lnTo>
                  <a:pt x="2313" y="7571"/>
                </a:lnTo>
                <a:cubicBezTo>
                  <a:pt x="1711" y="8141"/>
                  <a:pt x="1331" y="8521"/>
                  <a:pt x="1236" y="8584"/>
                </a:cubicBezTo>
                <a:cubicBezTo>
                  <a:pt x="1236" y="8616"/>
                  <a:pt x="1236" y="8648"/>
                  <a:pt x="1236" y="8648"/>
                </a:cubicBezTo>
                <a:cubicBezTo>
                  <a:pt x="1268" y="8679"/>
                  <a:pt x="1299" y="8679"/>
                  <a:pt x="1331" y="8679"/>
                </a:cubicBezTo>
                <a:lnTo>
                  <a:pt x="7190" y="3359"/>
                </a:lnTo>
                <a:cubicBezTo>
                  <a:pt x="8140" y="2536"/>
                  <a:pt x="8932" y="1966"/>
                  <a:pt x="9217" y="1902"/>
                </a:cubicBezTo>
                <a:lnTo>
                  <a:pt x="9217" y="1902"/>
                </a:lnTo>
                <a:lnTo>
                  <a:pt x="1426" y="8774"/>
                </a:lnTo>
                <a:cubicBezTo>
                  <a:pt x="1394" y="8806"/>
                  <a:pt x="1394" y="8838"/>
                  <a:pt x="1394" y="8869"/>
                </a:cubicBezTo>
                <a:cubicBezTo>
                  <a:pt x="1410" y="8885"/>
                  <a:pt x="1426" y="8893"/>
                  <a:pt x="1442" y="8893"/>
                </a:cubicBezTo>
                <a:cubicBezTo>
                  <a:pt x="1458" y="8893"/>
                  <a:pt x="1473" y="8885"/>
                  <a:pt x="1489" y="8869"/>
                </a:cubicBezTo>
                <a:lnTo>
                  <a:pt x="9217" y="2409"/>
                </a:lnTo>
                <a:lnTo>
                  <a:pt x="9217" y="2409"/>
                </a:lnTo>
                <a:cubicBezTo>
                  <a:pt x="9185" y="2504"/>
                  <a:pt x="9090" y="2631"/>
                  <a:pt x="8932" y="2821"/>
                </a:cubicBezTo>
                <a:lnTo>
                  <a:pt x="1679" y="8933"/>
                </a:lnTo>
                <a:cubicBezTo>
                  <a:pt x="1648" y="8933"/>
                  <a:pt x="1648" y="8964"/>
                  <a:pt x="1679" y="8996"/>
                </a:cubicBezTo>
                <a:cubicBezTo>
                  <a:pt x="1679" y="9028"/>
                  <a:pt x="1743" y="9028"/>
                  <a:pt x="1743" y="9028"/>
                </a:cubicBezTo>
                <a:cubicBezTo>
                  <a:pt x="2028" y="8806"/>
                  <a:pt x="7538" y="4626"/>
                  <a:pt x="8995" y="2947"/>
                </a:cubicBezTo>
                <a:lnTo>
                  <a:pt x="9597" y="2441"/>
                </a:lnTo>
                <a:lnTo>
                  <a:pt x="9597" y="2441"/>
                </a:lnTo>
                <a:cubicBezTo>
                  <a:pt x="9312" y="3296"/>
                  <a:pt x="4086" y="7539"/>
                  <a:pt x="2028" y="9154"/>
                </a:cubicBezTo>
                <a:cubicBezTo>
                  <a:pt x="2028" y="9154"/>
                  <a:pt x="2028" y="9186"/>
                  <a:pt x="2028" y="9186"/>
                </a:cubicBezTo>
                <a:cubicBezTo>
                  <a:pt x="1996" y="9218"/>
                  <a:pt x="2028" y="9218"/>
                  <a:pt x="2028" y="9249"/>
                </a:cubicBezTo>
                <a:cubicBezTo>
                  <a:pt x="2059" y="9281"/>
                  <a:pt x="2123" y="9313"/>
                  <a:pt x="2218" y="9344"/>
                </a:cubicBezTo>
                <a:lnTo>
                  <a:pt x="2281" y="9344"/>
                </a:lnTo>
                <a:cubicBezTo>
                  <a:pt x="2344" y="9344"/>
                  <a:pt x="2439" y="9313"/>
                  <a:pt x="2503" y="9313"/>
                </a:cubicBezTo>
                <a:cubicBezTo>
                  <a:pt x="2503" y="9313"/>
                  <a:pt x="2503" y="9344"/>
                  <a:pt x="2503" y="9344"/>
                </a:cubicBezTo>
                <a:cubicBezTo>
                  <a:pt x="2503" y="9376"/>
                  <a:pt x="2503" y="9408"/>
                  <a:pt x="2503" y="9408"/>
                </a:cubicBezTo>
                <a:cubicBezTo>
                  <a:pt x="2534" y="9408"/>
                  <a:pt x="2534" y="9439"/>
                  <a:pt x="2566" y="9439"/>
                </a:cubicBezTo>
                <a:cubicBezTo>
                  <a:pt x="2566" y="9439"/>
                  <a:pt x="2598" y="9439"/>
                  <a:pt x="2598" y="9408"/>
                </a:cubicBezTo>
                <a:cubicBezTo>
                  <a:pt x="2693" y="9313"/>
                  <a:pt x="2819" y="9218"/>
                  <a:pt x="2914" y="9123"/>
                </a:cubicBezTo>
                <a:cubicBezTo>
                  <a:pt x="3136" y="8996"/>
                  <a:pt x="3358" y="8838"/>
                  <a:pt x="3611" y="8648"/>
                </a:cubicBezTo>
                <a:lnTo>
                  <a:pt x="3611" y="8648"/>
                </a:lnTo>
                <a:cubicBezTo>
                  <a:pt x="3231" y="9028"/>
                  <a:pt x="2946" y="9313"/>
                  <a:pt x="2883" y="9503"/>
                </a:cubicBezTo>
                <a:cubicBezTo>
                  <a:pt x="2851" y="9566"/>
                  <a:pt x="2851" y="9598"/>
                  <a:pt x="2883" y="9598"/>
                </a:cubicBezTo>
                <a:cubicBezTo>
                  <a:pt x="2883" y="9598"/>
                  <a:pt x="2883" y="9598"/>
                  <a:pt x="2883" y="9629"/>
                </a:cubicBezTo>
                <a:cubicBezTo>
                  <a:pt x="2883" y="9629"/>
                  <a:pt x="2914" y="9661"/>
                  <a:pt x="2914" y="9661"/>
                </a:cubicBezTo>
                <a:cubicBezTo>
                  <a:pt x="2914" y="9661"/>
                  <a:pt x="2946" y="9693"/>
                  <a:pt x="2946" y="9693"/>
                </a:cubicBezTo>
                <a:cubicBezTo>
                  <a:pt x="2978" y="9693"/>
                  <a:pt x="2978" y="9661"/>
                  <a:pt x="2978" y="9661"/>
                </a:cubicBezTo>
                <a:cubicBezTo>
                  <a:pt x="5480" y="7539"/>
                  <a:pt x="9153" y="4404"/>
                  <a:pt x="9850" y="3866"/>
                </a:cubicBezTo>
                <a:lnTo>
                  <a:pt x="9850" y="3866"/>
                </a:lnTo>
                <a:cubicBezTo>
                  <a:pt x="9597" y="4246"/>
                  <a:pt x="8520" y="5259"/>
                  <a:pt x="7158" y="6431"/>
                </a:cubicBezTo>
                <a:lnTo>
                  <a:pt x="2978" y="9915"/>
                </a:lnTo>
                <a:cubicBezTo>
                  <a:pt x="2946" y="9946"/>
                  <a:pt x="2946" y="9978"/>
                  <a:pt x="2978" y="10010"/>
                </a:cubicBezTo>
                <a:cubicBezTo>
                  <a:pt x="2978" y="10025"/>
                  <a:pt x="2986" y="10033"/>
                  <a:pt x="2998" y="10033"/>
                </a:cubicBezTo>
                <a:cubicBezTo>
                  <a:pt x="3009" y="10033"/>
                  <a:pt x="3025" y="10025"/>
                  <a:pt x="3041" y="10010"/>
                </a:cubicBezTo>
                <a:cubicBezTo>
                  <a:pt x="3231" y="9851"/>
                  <a:pt x="3864" y="9344"/>
                  <a:pt x="4688" y="8679"/>
                </a:cubicBezTo>
                <a:lnTo>
                  <a:pt x="4688" y="8679"/>
                </a:lnTo>
                <a:cubicBezTo>
                  <a:pt x="4403" y="8933"/>
                  <a:pt x="4149" y="9186"/>
                  <a:pt x="3991" y="9408"/>
                </a:cubicBezTo>
                <a:lnTo>
                  <a:pt x="3516" y="9851"/>
                </a:lnTo>
                <a:cubicBezTo>
                  <a:pt x="3484" y="9851"/>
                  <a:pt x="3484" y="9915"/>
                  <a:pt x="3516" y="9915"/>
                </a:cubicBezTo>
                <a:cubicBezTo>
                  <a:pt x="3548" y="9978"/>
                  <a:pt x="3611" y="10010"/>
                  <a:pt x="3643" y="10010"/>
                </a:cubicBezTo>
                <a:lnTo>
                  <a:pt x="3643" y="10041"/>
                </a:lnTo>
                <a:cubicBezTo>
                  <a:pt x="3643" y="10105"/>
                  <a:pt x="3674" y="10200"/>
                  <a:pt x="3706" y="10231"/>
                </a:cubicBezTo>
                <a:cubicBezTo>
                  <a:pt x="3706" y="10263"/>
                  <a:pt x="3738" y="10263"/>
                  <a:pt x="3738" y="10263"/>
                </a:cubicBezTo>
                <a:lnTo>
                  <a:pt x="3801" y="10263"/>
                </a:lnTo>
                <a:lnTo>
                  <a:pt x="4086" y="10010"/>
                </a:lnTo>
                <a:lnTo>
                  <a:pt x="4086" y="10010"/>
                </a:lnTo>
                <a:cubicBezTo>
                  <a:pt x="4054" y="10041"/>
                  <a:pt x="4054" y="10073"/>
                  <a:pt x="4054" y="10105"/>
                </a:cubicBezTo>
                <a:cubicBezTo>
                  <a:pt x="4054" y="10136"/>
                  <a:pt x="4054" y="10168"/>
                  <a:pt x="4054" y="10168"/>
                </a:cubicBezTo>
                <a:cubicBezTo>
                  <a:pt x="4118" y="10231"/>
                  <a:pt x="4181" y="10263"/>
                  <a:pt x="4244" y="10263"/>
                </a:cubicBezTo>
                <a:cubicBezTo>
                  <a:pt x="4308" y="10263"/>
                  <a:pt x="4371" y="10263"/>
                  <a:pt x="4466" y="10231"/>
                </a:cubicBezTo>
                <a:lnTo>
                  <a:pt x="4466" y="10231"/>
                </a:lnTo>
                <a:cubicBezTo>
                  <a:pt x="4403" y="10263"/>
                  <a:pt x="4371" y="10295"/>
                  <a:pt x="4308" y="10326"/>
                </a:cubicBezTo>
                <a:cubicBezTo>
                  <a:pt x="4308" y="10326"/>
                  <a:pt x="4308" y="10358"/>
                  <a:pt x="4308" y="10358"/>
                </a:cubicBezTo>
                <a:cubicBezTo>
                  <a:pt x="4308" y="10390"/>
                  <a:pt x="4308" y="10390"/>
                  <a:pt x="4308" y="10421"/>
                </a:cubicBezTo>
                <a:cubicBezTo>
                  <a:pt x="4308" y="10421"/>
                  <a:pt x="4340" y="10453"/>
                  <a:pt x="4371" y="10453"/>
                </a:cubicBezTo>
                <a:cubicBezTo>
                  <a:pt x="4466" y="10453"/>
                  <a:pt x="4910" y="10105"/>
                  <a:pt x="5511" y="9629"/>
                </a:cubicBezTo>
                <a:lnTo>
                  <a:pt x="5511" y="9629"/>
                </a:lnTo>
                <a:lnTo>
                  <a:pt x="4815" y="10231"/>
                </a:lnTo>
                <a:cubicBezTo>
                  <a:pt x="4815" y="10263"/>
                  <a:pt x="4815" y="10295"/>
                  <a:pt x="4815" y="10326"/>
                </a:cubicBezTo>
                <a:cubicBezTo>
                  <a:pt x="4878" y="10390"/>
                  <a:pt x="4941" y="10421"/>
                  <a:pt x="5036" y="10421"/>
                </a:cubicBezTo>
                <a:cubicBezTo>
                  <a:pt x="5163" y="10421"/>
                  <a:pt x="5258" y="10390"/>
                  <a:pt x="5416" y="10326"/>
                </a:cubicBezTo>
                <a:cubicBezTo>
                  <a:pt x="5416" y="10326"/>
                  <a:pt x="5448" y="10358"/>
                  <a:pt x="5511" y="10358"/>
                </a:cubicBezTo>
                <a:cubicBezTo>
                  <a:pt x="5543" y="10358"/>
                  <a:pt x="5638" y="10326"/>
                  <a:pt x="5765" y="10263"/>
                </a:cubicBezTo>
                <a:lnTo>
                  <a:pt x="5765" y="10263"/>
                </a:lnTo>
                <a:cubicBezTo>
                  <a:pt x="5733" y="10295"/>
                  <a:pt x="5670" y="10326"/>
                  <a:pt x="5638" y="10390"/>
                </a:cubicBezTo>
                <a:cubicBezTo>
                  <a:pt x="5606" y="10390"/>
                  <a:pt x="5606" y="10421"/>
                  <a:pt x="5638" y="10453"/>
                </a:cubicBezTo>
                <a:cubicBezTo>
                  <a:pt x="5638" y="10485"/>
                  <a:pt x="5638" y="10485"/>
                  <a:pt x="5670" y="10485"/>
                </a:cubicBezTo>
                <a:cubicBezTo>
                  <a:pt x="5701" y="10485"/>
                  <a:pt x="5701" y="10485"/>
                  <a:pt x="5701" y="10453"/>
                </a:cubicBezTo>
                <a:cubicBezTo>
                  <a:pt x="5796" y="10390"/>
                  <a:pt x="6018" y="10200"/>
                  <a:pt x="6303" y="9978"/>
                </a:cubicBezTo>
                <a:cubicBezTo>
                  <a:pt x="6303" y="10041"/>
                  <a:pt x="6303" y="10105"/>
                  <a:pt x="6335" y="10136"/>
                </a:cubicBezTo>
                <a:cubicBezTo>
                  <a:pt x="6366" y="10168"/>
                  <a:pt x="6366" y="10168"/>
                  <a:pt x="6398" y="10168"/>
                </a:cubicBezTo>
                <a:cubicBezTo>
                  <a:pt x="6398" y="10168"/>
                  <a:pt x="6430" y="10168"/>
                  <a:pt x="6430" y="10136"/>
                </a:cubicBezTo>
                <a:lnTo>
                  <a:pt x="6683" y="9946"/>
                </a:lnTo>
                <a:lnTo>
                  <a:pt x="6683" y="9946"/>
                </a:lnTo>
                <a:cubicBezTo>
                  <a:pt x="6620" y="10010"/>
                  <a:pt x="6620" y="10041"/>
                  <a:pt x="6620" y="10073"/>
                </a:cubicBezTo>
                <a:cubicBezTo>
                  <a:pt x="6620" y="10136"/>
                  <a:pt x="6620" y="10168"/>
                  <a:pt x="6620" y="10168"/>
                </a:cubicBezTo>
                <a:cubicBezTo>
                  <a:pt x="6651" y="10200"/>
                  <a:pt x="6683" y="10231"/>
                  <a:pt x="6778" y="10231"/>
                </a:cubicBezTo>
                <a:cubicBezTo>
                  <a:pt x="7063" y="10231"/>
                  <a:pt x="7665" y="9724"/>
                  <a:pt x="8266" y="9154"/>
                </a:cubicBezTo>
                <a:lnTo>
                  <a:pt x="8266" y="9154"/>
                </a:lnTo>
                <a:cubicBezTo>
                  <a:pt x="8203" y="9281"/>
                  <a:pt x="8235" y="9313"/>
                  <a:pt x="8235" y="9344"/>
                </a:cubicBezTo>
                <a:cubicBezTo>
                  <a:pt x="8266" y="9344"/>
                  <a:pt x="8266" y="9376"/>
                  <a:pt x="8298" y="9376"/>
                </a:cubicBezTo>
                <a:cubicBezTo>
                  <a:pt x="8393" y="9376"/>
                  <a:pt x="8710" y="9091"/>
                  <a:pt x="8932" y="8838"/>
                </a:cubicBezTo>
                <a:cubicBezTo>
                  <a:pt x="8963" y="8806"/>
                  <a:pt x="8963" y="8774"/>
                  <a:pt x="8932" y="8743"/>
                </a:cubicBezTo>
                <a:lnTo>
                  <a:pt x="8837" y="8743"/>
                </a:lnTo>
                <a:cubicBezTo>
                  <a:pt x="8678" y="8933"/>
                  <a:pt x="8488" y="9123"/>
                  <a:pt x="8361" y="9186"/>
                </a:cubicBezTo>
                <a:cubicBezTo>
                  <a:pt x="8456" y="9059"/>
                  <a:pt x="8678" y="8774"/>
                  <a:pt x="8963" y="8458"/>
                </a:cubicBezTo>
                <a:cubicBezTo>
                  <a:pt x="9407" y="8014"/>
                  <a:pt x="9787" y="7634"/>
                  <a:pt x="9882" y="7508"/>
                </a:cubicBezTo>
                <a:cubicBezTo>
                  <a:pt x="9882" y="7508"/>
                  <a:pt x="9882" y="7476"/>
                  <a:pt x="9850" y="7444"/>
                </a:cubicBezTo>
                <a:cubicBezTo>
                  <a:pt x="9850" y="7444"/>
                  <a:pt x="9850" y="7413"/>
                  <a:pt x="9850" y="7413"/>
                </a:cubicBezTo>
                <a:cubicBezTo>
                  <a:pt x="10008" y="7254"/>
                  <a:pt x="10103" y="7128"/>
                  <a:pt x="10103" y="7064"/>
                </a:cubicBezTo>
                <a:cubicBezTo>
                  <a:pt x="10135" y="7033"/>
                  <a:pt x="10103" y="7001"/>
                  <a:pt x="10103" y="7001"/>
                </a:cubicBezTo>
                <a:cubicBezTo>
                  <a:pt x="10072" y="6969"/>
                  <a:pt x="10040" y="6969"/>
                  <a:pt x="10008" y="6969"/>
                </a:cubicBezTo>
                <a:lnTo>
                  <a:pt x="6430" y="10010"/>
                </a:lnTo>
                <a:cubicBezTo>
                  <a:pt x="6430" y="9946"/>
                  <a:pt x="6461" y="9883"/>
                  <a:pt x="6493" y="9788"/>
                </a:cubicBezTo>
                <a:cubicBezTo>
                  <a:pt x="7126" y="9281"/>
                  <a:pt x="7950" y="8584"/>
                  <a:pt x="8678" y="7951"/>
                </a:cubicBezTo>
                <a:cubicBezTo>
                  <a:pt x="9312" y="7413"/>
                  <a:pt x="9818" y="6969"/>
                  <a:pt x="10008" y="6843"/>
                </a:cubicBezTo>
                <a:lnTo>
                  <a:pt x="10103" y="6779"/>
                </a:lnTo>
                <a:cubicBezTo>
                  <a:pt x="10103" y="6748"/>
                  <a:pt x="10135" y="6748"/>
                  <a:pt x="10135" y="6716"/>
                </a:cubicBezTo>
                <a:cubicBezTo>
                  <a:pt x="10135" y="6716"/>
                  <a:pt x="10135" y="6684"/>
                  <a:pt x="10103" y="6684"/>
                </a:cubicBezTo>
                <a:cubicBezTo>
                  <a:pt x="10103" y="6684"/>
                  <a:pt x="10103" y="6653"/>
                  <a:pt x="10072" y="6653"/>
                </a:cubicBezTo>
                <a:cubicBezTo>
                  <a:pt x="10072" y="6653"/>
                  <a:pt x="10072" y="6653"/>
                  <a:pt x="10040" y="6684"/>
                </a:cubicBezTo>
                <a:cubicBezTo>
                  <a:pt x="10008" y="6684"/>
                  <a:pt x="9977" y="6716"/>
                  <a:pt x="9945" y="6748"/>
                </a:cubicBezTo>
                <a:cubicBezTo>
                  <a:pt x="10103" y="6589"/>
                  <a:pt x="10198" y="6431"/>
                  <a:pt x="10198" y="6368"/>
                </a:cubicBezTo>
                <a:cubicBezTo>
                  <a:pt x="10198" y="6336"/>
                  <a:pt x="10198" y="6304"/>
                  <a:pt x="10167" y="6304"/>
                </a:cubicBezTo>
                <a:cubicBezTo>
                  <a:pt x="10167" y="6273"/>
                  <a:pt x="10135" y="6273"/>
                  <a:pt x="10103" y="6273"/>
                </a:cubicBezTo>
                <a:cubicBezTo>
                  <a:pt x="10008" y="6273"/>
                  <a:pt x="9692" y="6526"/>
                  <a:pt x="9058" y="7159"/>
                </a:cubicBezTo>
                <a:cubicBezTo>
                  <a:pt x="9755" y="6431"/>
                  <a:pt x="10262" y="5861"/>
                  <a:pt x="10325" y="5798"/>
                </a:cubicBezTo>
                <a:cubicBezTo>
                  <a:pt x="10325" y="5766"/>
                  <a:pt x="10325" y="5734"/>
                  <a:pt x="10325" y="5703"/>
                </a:cubicBezTo>
                <a:cubicBezTo>
                  <a:pt x="10309" y="5687"/>
                  <a:pt x="10293" y="5679"/>
                  <a:pt x="10277" y="5679"/>
                </a:cubicBezTo>
                <a:cubicBezTo>
                  <a:pt x="10262" y="5679"/>
                  <a:pt x="10246" y="5687"/>
                  <a:pt x="10230" y="5703"/>
                </a:cubicBezTo>
                <a:lnTo>
                  <a:pt x="5448" y="10168"/>
                </a:lnTo>
                <a:cubicBezTo>
                  <a:pt x="5318" y="10246"/>
                  <a:pt x="5209" y="10303"/>
                  <a:pt x="5104" y="10303"/>
                </a:cubicBezTo>
                <a:cubicBezTo>
                  <a:pt x="5081" y="10303"/>
                  <a:pt x="5059" y="10300"/>
                  <a:pt x="5036" y="10295"/>
                </a:cubicBezTo>
                <a:lnTo>
                  <a:pt x="4941" y="10295"/>
                </a:lnTo>
                <a:lnTo>
                  <a:pt x="10357" y="5386"/>
                </a:lnTo>
                <a:cubicBezTo>
                  <a:pt x="10388" y="5386"/>
                  <a:pt x="10388" y="5354"/>
                  <a:pt x="10357" y="5323"/>
                </a:cubicBezTo>
                <a:cubicBezTo>
                  <a:pt x="10357" y="5291"/>
                  <a:pt x="10325" y="5291"/>
                  <a:pt x="10293" y="5291"/>
                </a:cubicBezTo>
                <a:cubicBezTo>
                  <a:pt x="10452" y="5101"/>
                  <a:pt x="10547" y="4974"/>
                  <a:pt x="10578" y="4847"/>
                </a:cubicBezTo>
                <a:cubicBezTo>
                  <a:pt x="10578" y="4816"/>
                  <a:pt x="10547" y="4784"/>
                  <a:pt x="10547" y="4752"/>
                </a:cubicBezTo>
                <a:cubicBezTo>
                  <a:pt x="10515" y="4721"/>
                  <a:pt x="10515" y="4721"/>
                  <a:pt x="10483" y="4721"/>
                </a:cubicBezTo>
                <a:cubicBezTo>
                  <a:pt x="10483" y="4721"/>
                  <a:pt x="10452" y="4721"/>
                  <a:pt x="10452" y="4752"/>
                </a:cubicBezTo>
                <a:cubicBezTo>
                  <a:pt x="9502" y="5734"/>
                  <a:pt x="8045" y="7223"/>
                  <a:pt x="6746" y="8394"/>
                </a:cubicBezTo>
                <a:cubicBezTo>
                  <a:pt x="6081" y="8933"/>
                  <a:pt x="5448" y="9439"/>
                  <a:pt x="4910" y="9851"/>
                </a:cubicBezTo>
                <a:cubicBezTo>
                  <a:pt x="4625" y="10041"/>
                  <a:pt x="4403" y="10136"/>
                  <a:pt x="4244" y="10136"/>
                </a:cubicBezTo>
                <a:cubicBezTo>
                  <a:pt x="4213" y="10136"/>
                  <a:pt x="4181" y="10136"/>
                  <a:pt x="4149" y="10105"/>
                </a:cubicBezTo>
                <a:cubicBezTo>
                  <a:pt x="4149" y="10073"/>
                  <a:pt x="4213" y="10010"/>
                  <a:pt x="4308" y="9883"/>
                </a:cubicBezTo>
                <a:cubicBezTo>
                  <a:pt x="5258" y="9408"/>
                  <a:pt x="6841" y="7919"/>
                  <a:pt x="8140" y="6589"/>
                </a:cubicBezTo>
                <a:lnTo>
                  <a:pt x="10325" y="4752"/>
                </a:lnTo>
                <a:cubicBezTo>
                  <a:pt x="10357" y="4752"/>
                  <a:pt x="10357" y="4689"/>
                  <a:pt x="10325" y="4689"/>
                </a:cubicBezTo>
                <a:cubicBezTo>
                  <a:pt x="10325" y="4657"/>
                  <a:pt x="10262" y="4657"/>
                  <a:pt x="10262" y="4657"/>
                </a:cubicBezTo>
                <a:cubicBezTo>
                  <a:pt x="10103" y="4784"/>
                  <a:pt x="9692" y="5133"/>
                  <a:pt x="9122" y="5576"/>
                </a:cubicBezTo>
                <a:cubicBezTo>
                  <a:pt x="9787" y="4879"/>
                  <a:pt x="10230" y="4372"/>
                  <a:pt x="10293" y="4309"/>
                </a:cubicBezTo>
                <a:cubicBezTo>
                  <a:pt x="10293" y="4277"/>
                  <a:pt x="10293" y="4246"/>
                  <a:pt x="10293" y="4214"/>
                </a:cubicBezTo>
                <a:lnTo>
                  <a:pt x="10198" y="4214"/>
                </a:lnTo>
                <a:cubicBezTo>
                  <a:pt x="10135" y="4277"/>
                  <a:pt x="9565" y="4689"/>
                  <a:pt x="8773" y="5291"/>
                </a:cubicBezTo>
                <a:lnTo>
                  <a:pt x="10103" y="4087"/>
                </a:lnTo>
                <a:cubicBezTo>
                  <a:pt x="10103" y="4087"/>
                  <a:pt x="10103" y="4024"/>
                  <a:pt x="10103" y="4024"/>
                </a:cubicBezTo>
                <a:cubicBezTo>
                  <a:pt x="10072" y="3992"/>
                  <a:pt x="10040" y="3992"/>
                  <a:pt x="10008" y="3992"/>
                </a:cubicBezTo>
                <a:lnTo>
                  <a:pt x="9438" y="4467"/>
                </a:lnTo>
                <a:cubicBezTo>
                  <a:pt x="9787" y="4119"/>
                  <a:pt x="10008" y="3866"/>
                  <a:pt x="10008" y="3771"/>
                </a:cubicBezTo>
                <a:cubicBezTo>
                  <a:pt x="10008" y="3739"/>
                  <a:pt x="10008" y="3707"/>
                  <a:pt x="10008" y="3707"/>
                </a:cubicBezTo>
                <a:lnTo>
                  <a:pt x="9977" y="3676"/>
                </a:lnTo>
                <a:cubicBezTo>
                  <a:pt x="10040" y="3644"/>
                  <a:pt x="10103" y="3612"/>
                  <a:pt x="10167" y="3549"/>
                </a:cubicBezTo>
                <a:cubicBezTo>
                  <a:pt x="10167" y="3549"/>
                  <a:pt x="10167" y="3549"/>
                  <a:pt x="10167" y="3517"/>
                </a:cubicBezTo>
                <a:cubicBezTo>
                  <a:pt x="10198" y="3517"/>
                  <a:pt x="10167" y="3486"/>
                  <a:pt x="10167" y="3486"/>
                </a:cubicBezTo>
                <a:cubicBezTo>
                  <a:pt x="10135" y="3422"/>
                  <a:pt x="10072" y="3391"/>
                  <a:pt x="9977" y="3359"/>
                </a:cubicBezTo>
                <a:cubicBezTo>
                  <a:pt x="10135" y="3169"/>
                  <a:pt x="10167" y="3074"/>
                  <a:pt x="10135" y="3011"/>
                </a:cubicBezTo>
                <a:cubicBezTo>
                  <a:pt x="10135" y="3011"/>
                  <a:pt x="10103" y="2979"/>
                  <a:pt x="10040" y="2979"/>
                </a:cubicBezTo>
                <a:cubicBezTo>
                  <a:pt x="10040" y="2916"/>
                  <a:pt x="10008" y="2852"/>
                  <a:pt x="9977" y="2821"/>
                </a:cubicBezTo>
                <a:cubicBezTo>
                  <a:pt x="9977" y="2789"/>
                  <a:pt x="9945" y="2789"/>
                  <a:pt x="9945" y="2789"/>
                </a:cubicBezTo>
                <a:lnTo>
                  <a:pt x="9882" y="2789"/>
                </a:lnTo>
                <a:lnTo>
                  <a:pt x="9217" y="3359"/>
                </a:lnTo>
                <a:cubicBezTo>
                  <a:pt x="9280" y="3296"/>
                  <a:pt x="9343" y="3232"/>
                  <a:pt x="9375" y="3201"/>
                </a:cubicBezTo>
                <a:cubicBezTo>
                  <a:pt x="9470" y="3106"/>
                  <a:pt x="9533" y="3042"/>
                  <a:pt x="9565" y="2979"/>
                </a:cubicBezTo>
                <a:lnTo>
                  <a:pt x="9597" y="2947"/>
                </a:lnTo>
                <a:cubicBezTo>
                  <a:pt x="9628" y="2916"/>
                  <a:pt x="9597" y="2884"/>
                  <a:pt x="9597" y="2884"/>
                </a:cubicBezTo>
                <a:cubicBezTo>
                  <a:pt x="9597" y="2884"/>
                  <a:pt x="9565" y="2852"/>
                  <a:pt x="9565" y="2852"/>
                </a:cubicBezTo>
                <a:cubicBezTo>
                  <a:pt x="9533" y="2852"/>
                  <a:pt x="9533" y="2884"/>
                  <a:pt x="9502" y="2884"/>
                </a:cubicBezTo>
                <a:cubicBezTo>
                  <a:pt x="9502" y="2884"/>
                  <a:pt x="9407" y="2979"/>
                  <a:pt x="9248" y="3169"/>
                </a:cubicBezTo>
                <a:cubicBezTo>
                  <a:pt x="9122" y="3264"/>
                  <a:pt x="8932" y="3454"/>
                  <a:pt x="8742" y="3644"/>
                </a:cubicBezTo>
                <a:cubicBezTo>
                  <a:pt x="9312" y="3074"/>
                  <a:pt x="9692" y="2599"/>
                  <a:pt x="9723" y="2409"/>
                </a:cubicBezTo>
                <a:cubicBezTo>
                  <a:pt x="9723" y="2346"/>
                  <a:pt x="9723" y="2314"/>
                  <a:pt x="9692" y="2282"/>
                </a:cubicBezTo>
                <a:cubicBezTo>
                  <a:pt x="9660" y="2282"/>
                  <a:pt x="9660" y="2251"/>
                  <a:pt x="9628" y="2251"/>
                </a:cubicBezTo>
                <a:cubicBezTo>
                  <a:pt x="9628" y="2251"/>
                  <a:pt x="9597" y="2251"/>
                  <a:pt x="9597" y="2282"/>
                </a:cubicBezTo>
                <a:lnTo>
                  <a:pt x="9280" y="2536"/>
                </a:lnTo>
                <a:cubicBezTo>
                  <a:pt x="9312" y="2472"/>
                  <a:pt x="9343" y="2409"/>
                  <a:pt x="9343" y="2377"/>
                </a:cubicBezTo>
                <a:cubicBezTo>
                  <a:pt x="9343" y="2314"/>
                  <a:pt x="9343" y="2282"/>
                  <a:pt x="9312" y="2251"/>
                </a:cubicBezTo>
                <a:cubicBezTo>
                  <a:pt x="9280" y="2219"/>
                  <a:pt x="9280" y="2219"/>
                  <a:pt x="9248" y="2219"/>
                </a:cubicBezTo>
                <a:lnTo>
                  <a:pt x="9217" y="2219"/>
                </a:lnTo>
                <a:lnTo>
                  <a:pt x="5068" y="5703"/>
                </a:lnTo>
                <a:lnTo>
                  <a:pt x="5068" y="5703"/>
                </a:lnTo>
                <a:lnTo>
                  <a:pt x="9407" y="1902"/>
                </a:lnTo>
                <a:cubicBezTo>
                  <a:pt x="9438" y="1871"/>
                  <a:pt x="9438" y="1839"/>
                  <a:pt x="9407" y="1807"/>
                </a:cubicBezTo>
                <a:cubicBezTo>
                  <a:pt x="9407" y="1776"/>
                  <a:pt x="9375" y="1776"/>
                  <a:pt x="9312" y="1776"/>
                </a:cubicBezTo>
                <a:cubicBezTo>
                  <a:pt x="9300" y="1773"/>
                  <a:pt x="9288" y="1772"/>
                  <a:pt x="9275" y="1772"/>
                </a:cubicBezTo>
                <a:cubicBezTo>
                  <a:pt x="9107" y="1772"/>
                  <a:pt x="8807" y="1957"/>
                  <a:pt x="8425" y="2251"/>
                </a:cubicBezTo>
                <a:lnTo>
                  <a:pt x="8868" y="1807"/>
                </a:lnTo>
                <a:cubicBezTo>
                  <a:pt x="8900" y="1807"/>
                  <a:pt x="8900" y="1744"/>
                  <a:pt x="8868" y="1744"/>
                </a:cubicBezTo>
                <a:cubicBezTo>
                  <a:pt x="8868" y="1712"/>
                  <a:pt x="8868" y="1712"/>
                  <a:pt x="8837" y="1712"/>
                </a:cubicBezTo>
                <a:cubicBezTo>
                  <a:pt x="8900" y="1649"/>
                  <a:pt x="8963" y="1617"/>
                  <a:pt x="8963" y="1586"/>
                </a:cubicBezTo>
                <a:cubicBezTo>
                  <a:pt x="8995" y="1554"/>
                  <a:pt x="8995" y="1522"/>
                  <a:pt x="8995" y="1491"/>
                </a:cubicBezTo>
                <a:lnTo>
                  <a:pt x="8900" y="1491"/>
                </a:lnTo>
                <a:cubicBezTo>
                  <a:pt x="8837" y="1522"/>
                  <a:pt x="8488" y="1776"/>
                  <a:pt x="7918" y="2187"/>
                </a:cubicBezTo>
                <a:cubicBezTo>
                  <a:pt x="8235" y="1902"/>
                  <a:pt x="8456" y="1681"/>
                  <a:pt x="8583" y="1554"/>
                </a:cubicBezTo>
                <a:cubicBezTo>
                  <a:pt x="8710" y="1459"/>
                  <a:pt x="8742" y="1427"/>
                  <a:pt x="8742" y="1396"/>
                </a:cubicBezTo>
                <a:cubicBezTo>
                  <a:pt x="8742" y="1364"/>
                  <a:pt x="8742" y="1364"/>
                  <a:pt x="8710" y="1332"/>
                </a:cubicBezTo>
                <a:lnTo>
                  <a:pt x="8646" y="1332"/>
                </a:lnTo>
                <a:cubicBezTo>
                  <a:pt x="8583" y="1364"/>
                  <a:pt x="8551" y="1427"/>
                  <a:pt x="8520" y="1459"/>
                </a:cubicBezTo>
                <a:cubicBezTo>
                  <a:pt x="8456" y="1491"/>
                  <a:pt x="8361" y="1554"/>
                  <a:pt x="8266" y="1617"/>
                </a:cubicBezTo>
                <a:cubicBezTo>
                  <a:pt x="8298" y="1586"/>
                  <a:pt x="8330" y="1522"/>
                  <a:pt x="8330" y="1491"/>
                </a:cubicBezTo>
                <a:cubicBezTo>
                  <a:pt x="8393" y="1396"/>
                  <a:pt x="8425" y="1301"/>
                  <a:pt x="8425" y="1206"/>
                </a:cubicBezTo>
                <a:cubicBezTo>
                  <a:pt x="8456" y="1111"/>
                  <a:pt x="8425" y="1016"/>
                  <a:pt x="8361" y="952"/>
                </a:cubicBezTo>
                <a:cubicBezTo>
                  <a:pt x="8361" y="921"/>
                  <a:pt x="8330" y="921"/>
                  <a:pt x="8330" y="921"/>
                </a:cubicBezTo>
                <a:cubicBezTo>
                  <a:pt x="8298" y="921"/>
                  <a:pt x="8298" y="921"/>
                  <a:pt x="8045" y="1142"/>
                </a:cubicBezTo>
                <a:cubicBezTo>
                  <a:pt x="7981" y="1142"/>
                  <a:pt x="7918" y="1142"/>
                  <a:pt x="7823" y="1174"/>
                </a:cubicBezTo>
                <a:cubicBezTo>
                  <a:pt x="7855" y="1142"/>
                  <a:pt x="7855" y="1079"/>
                  <a:pt x="7886" y="1047"/>
                </a:cubicBezTo>
                <a:cubicBezTo>
                  <a:pt x="7886" y="1016"/>
                  <a:pt x="7886" y="984"/>
                  <a:pt x="7886" y="984"/>
                </a:cubicBezTo>
                <a:cubicBezTo>
                  <a:pt x="7886" y="952"/>
                  <a:pt x="7918" y="921"/>
                  <a:pt x="7918" y="921"/>
                </a:cubicBezTo>
                <a:cubicBezTo>
                  <a:pt x="7918" y="889"/>
                  <a:pt x="7918" y="889"/>
                  <a:pt x="7886" y="857"/>
                </a:cubicBezTo>
                <a:cubicBezTo>
                  <a:pt x="7886" y="857"/>
                  <a:pt x="7855" y="857"/>
                  <a:pt x="7823" y="826"/>
                </a:cubicBezTo>
                <a:cubicBezTo>
                  <a:pt x="7807" y="810"/>
                  <a:pt x="7791" y="802"/>
                  <a:pt x="7776" y="802"/>
                </a:cubicBezTo>
                <a:cubicBezTo>
                  <a:pt x="7760" y="802"/>
                  <a:pt x="7744" y="810"/>
                  <a:pt x="7728" y="826"/>
                </a:cubicBezTo>
                <a:lnTo>
                  <a:pt x="7570" y="984"/>
                </a:lnTo>
                <a:lnTo>
                  <a:pt x="7475" y="1016"/>
                </a:lnTo>
                <a:cubicBezTo>
                  <a:pt x="7538" y="952"/>
                  <a:pt x="7538" y="889"/>
                  <a:pt x="7538" y="826"/>
                </a:cubicBezTo>
                <a:cubicBezTo>
                  <a:pt x="7570" y="762"/>
                  <a:pt x="7538" y="731"/>
                  <a:pt x="7506" y="667"/>
                </a:cubicBezTo>
                <a:lnTo>
                  <a:pt x="7475" y="667"/>
                </a:lnTo>
                <a:cubicBezTo>
                  <a:pt x="7464" y="657"/>
                  <a:pt x="7457" y="653"/>
                  <a:pt x="7451" y="653"/>
                </a:cubicBezTo>
                <a:cubicBezTo>
                  <a:pt x="7440" y="653"/>
                  <a:pt x="7433" y="667"/>
                  <a:pt x="7411" y="667"/>
                </a:cubicBezTo>
                <a:lnTo>
                  <a:pt x="6810" y="1174"/>
                </a:lnTo>
                <a:cubicBezTo>
                  <a:pt x="7443" y="572"/>
                  <a:pt x="7411" y="541"/>
                  <a:pt x="7380" y="509"/>
                </a:cubicBezTo>
                <a:cubicBezTo>
                  <a:pt x="7380" y="477"/>
                  <a:pt x="7348" y="477"/>
                  <a:pt x="7316" y="477"/>
                </a:cubicBezTo>
                <a:cubicBezTo>
                  <a:pt x="6651" y="477"/>
                  <a:pt x="1394" y="5354"/>
                  <a:pt x="349" y="6304"/>
                </a:cubicBezTo>
                <a:cubicBezTo>
                  <a:pt x="444" y="6178"/>
                  <a:pt x="634" y="5956"/>
                  <a:pt x="888" y="5703"/>
                </a:cubicBezTo>
                <a:cubicBezTo>
                  <a:pt x="1521" y="5259"/>
                  <a:pt x="2724" y="4151"/>
                  <a:pt x="4213" y="2726"/>
                </a:cubicBezTo>
                <a:cubicBezTo>
                  <a:pt x="4276" y="2694"/>
                  <a:pt x="4308" y="2662"/>
                  <a:pt x="4340" y="2599"/>
                </a:cubicBezTo>
                <a:cubicBezTo>
                  <a:pt x="5195" y="1902"/>
                  <a:pt x="6113" y="1142"/>
                  <a:pt x="7031" y="414"/>
                </a:cubicBezTo>
                <a:cubicBezTo>
                  <a:pt x="7031" y="414"/>
                  <a:pt x="7031" y="414"/>
                  <a:pt x="7031" y="382"/>
                </a:cubicBezTo>
                <a:cubicBezTo>
                  <a:pt x="7063" y="382"/>
                  <a:pt x="7031" y="351"/>
                  <a:pt x="7031" y="351"/>
                </a:cubicBezTo>
                <a:cubicBezTo>
                  <a:pt x="7031" y="319"/>
                  <a:pt x="7000" y="319"/>
                  <a:pt x="7000" y="319"/>
                </a:cubicBezTo>
                <a:lnTo>
                  <a:pt x="6936" y="319"/>
                </a:lnTo>
                <a:lnTo>
                  <a:pt x="6936" y="351"/>
                </a:lnTo>
                <a:cubicBezTo>
                  <a:pt x="6905" y="351"/>
                  <a:pt x="6873" y="382"/>
                  <a:pt x="6810" y="446"/>
                </a:cubicBezTo>
                <a:cubicBezTo>
                  <a:pt x="6778" y="414"/>
                  <a:pt x="6778" y="414"/>
                  <a:pt x="6746" y="414"/>
                </a:cubicBezTo>
                <a:cubicBezTo>
                  <a:pt x="6556" y="414"/>
                  <a:pt x="5860" y="1016"/>
                  <a:pt x="4403" y="2409"/>
                </a:cubicBezTo>
                <a:cubicBezTo>
                  <a:pt x="3136" y="3454"/>
                  <a:pt x="1648" y="4752"/>
                  <a:pt x="476" y="5766"/>
                </a:cubicBezTo>
                <a:lnTo>
                  <a:pt x="444" y="5766"/>
                </a:lnTo>
                <a:cubicBezTo>
                  <a:pt x="413" y="5418"/>
                  <a:pt x="4149" y="2251"/>
                  <a:pt x="6493" y="351"/>
                </a:cubicBezTo>
                <a:cubicBezTo>
                  <a:pt x="6493" y="319"/>
                  <a:pt x="6525" y="319"/>
                  <a:pt x="6525" y="287"/>
                </a:cubicBezTo>
                <a:cubicBezTo>
                  <a:pt x="6525" y="287"/>
                  <a:pt x="6525" y="255"/>
                  <a:pt x="6493" y="255"/>
                </a:cubicBezTo>
                <a:cubicBezTo>
                  <a:pt x="6461" y="192"/>
                  <a:pt x="6366" y="160"/>
                  <a:pt x="6271" y="160"/>
                </a:cubicBezTo>
                <a:lnTo>
                  <a:pt x="6240" y="160"/>
                </a:lnTo>
                <a:cubicBezTo>
                  <a:pt x="6240" y="160"/>
                  <a:pt x="6240" y="129"/>
                  <a:pt x="6240" y="129"/>
                </a:cubicBezTo>
                <a:cubicBezTo>
                  <a:pt x="6176" y="65"/>
                  <a:pt x="6113" y="34"/>
                  <a:pt x="6018" y="34"/>
                </a:cubicBezTo>
                <a:cubicBezTo>
                  <a:pt x="5765" y="34"/>
                  <a:pt x="5353" y="255"/>
                  <a:pt x="4878" y="604"/>
                </a:cubicBezTo>
                <a:cubicBezTo>
                  <a:pt x="5068" y="446"/>
                  <a:pt x="5258" y="255"/>
                  <a:pt x="5448" y="97"/>
                </a:cubicBezTo>
                <a:cubicBezTo>
                  <a:pt x="5448" y="65"/>
                  <a:pt x="5448" y="34"/>
                  <a:pt x="5448" y="2"/>
                </a:cubicBezTo>
                <a:lnTo>
                  <a:pt x="5385" y="2"/>
                </a:lnTo>
                <a:cubicBezTo>
                  <a:pt x="5380" y="1"/>
                  <a:pt x="5376" y="0"/>
                  <a:pt x="5371" y="0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46"/>
          <p:cNvSpPr/>
          <p:nvPr/>
        </p:nvSpPr>
        <p:spPr>
          <a:xfrm>
            <a:off x="4856454" y="3411133"/>
            <a:ext cx="3830371" cy="1325475"/>
          </a:xfrm>
          <a:custGeom>
            <a:avLst/>
            <a:gdLst/>
            <a:ahLst/>
            <a:cxnLst/>
            <a:rect l="l" t="t" r="r" b="b"/>
            <a:pathLst>
              <a:path w="119615" h="41392" extrusionOk="0">
                <a:moveTo>
                  <a:pt x="11496" y="12098"/>
                </a:moveTo>
                <a:cubicBezTo>
                  <a:pt x="12161" y="12351"/>
                  <a:pt x="12826" y="12668"/>
                  <a:pt x="13396" y="13174"/>
                </a:cubicBezTo>
                <a:cubicBezTo>
                  <a:pt x="15075" y="14568"/>
                  <a:pt x="15803" y="16563"/>
                  <a:pt x="15518" y="18717"/>
                </a:cubicBezTo>
                <a:cubicBezTo>
                  <a:pt x="15233" y="20680"/>
                  <a:pt x="14283" y="22707"/>
                  <a:pt x="12573" y="23815"/>
                </a:cubicBezTo>
                <a:cubicBezTo>
                  <a:pt x="12035" y="24132"/>
                  <a:pt x="11465" y="24385"/>
                  <a:pt x="10863" y="24544"/>
                </a:cubicBezTo>
                <a:cubicBezTo>
                  <a:pt x="11148" y="24385"/>
                  <a:pt x="11401" y="24195"/>
                  <a:pt x="11686" y="24005"/>
                </a:cubicBezTo>
                <a:cubicBezTo>
                  <a:pt x="14283" y="22010"/>
                  <a:pt x="15138" y="18558"/>
                  <a:pt x="14030" y="15486"/>
                </a:cubicBezTo>
                <a:cubicBezTo>
                  <a:pt x="13555" y="14251"/>
                  <a:pt x="12858" y="13079"/>
                  <a:pt x="11781" y="12256"/>
                </a:cubicBezTo>
                <a:cubicBezTo>
                  <a:pt x="11686" y="12193"/>
                  <a:pt x="11591" y="12161"/>
                  <a:pt x="11496" y="12098"/>
                </a:cubicBezTo>
                <a:close/>
                <a:moveTo>
                  <a:pt x="7379" y="11654"/>
                </a:moveTo>
                <a:cubicBezTo>
                  <a:pt x="7443" y="11686"/>
                  <a:pt x="7474" y="11718"/>
                  <a:pt x="7538" y="11718"/>
                </a:cubicBezTo>
                <a:cubicBezTo>
                  <a:pt x="7601" y="11716"/>
                  <a:pt x="7664" y="11715"/>
                  <a:pt x="7727" y="11715"/>
                </a:cubicBezTo>
                <a:cubicBezTo>
                  <a:pt x="10039" y="11715"/>
                  <a:pt x="11778" y="12851"/>
                  <a:pt x="12826" y="14948"/>
                </a:cubicBezTo>
                <a:cubicBezTo>
                  <a:pt x="14030" y="17386"/>
                  <a:pt x="13966" y="20395"/>
                  <a:pt x="12130" y="22548"/>
                </a:cubicBezTo>
                <a:cubicBezTo>
                  <a:pt x="10922" y="23946"/>
                  <a:pt x="9135" y="24707"/>
                  <a:pt x="7334" y="24707"/>
                </a:cubicBezTo>
                <a:cubicBezTo>
                  <a:pt x="6443" y="24707"/>
                  <a:pt x="5548" y="24520"/>
                  <a:pt x="4719" y="24132"/>
                </a:cubicBezTo>
                <a:cubicBezTo>
                  <a:pt x="1964" y="22865"/>
                  <a:pt x="824" y="20047"/>
                  <a:pt x="1584" y="17165"/>
                </a:cubicBezTo>
                <a:cubicBezTo>
                  <a:pt x="2312" y="14473"/>
                  <a:pt x="4561" y="12066"/>
                  <a:pt x="7379" y="11654"/>
                </a:cubicBezTo>
                <a:close/>
                <a:moveTo>
                  <a:pt x="37750" y="697"/>
                </a:moveTo>
                <a:cubicBezTo>
                  <a:pt x="43039" y="729"/>
                  <a:pt x="48327" y="729"/>
                  <a:pt x="53584" y="760"/>
                </a:cubicBezTo>
                <a:cubicBezTo>
                  <a:pt x="59095" y="792"/>
                  <a:pt x="64574" y="792"/>
                  <a:pt x="70052" y="855"/>
                </a:cubicBezTo>
                <a:cubicBezTo>
                  <a:pt x="75278" y="887"/>
                  <a:pt x="80471" y="919"/>
                  <a:pt x="85697" y="950"/>
                </a:cubicBezTo>
                <a:cubicBezTo>
                  <a:pt x="90162" y="982"/>
                  <a:pt x="94628" y="1045"/>
                  <a:pt x="99093" y="1077"/>
                </a:cubicBezTo>
                <a:cubicBezTo>
                  <a:pt x="102323" y="1109"/>
                  <a:pt x="105553" y="1140"/>
                  <a:pt x="108815" y="1172"/>
                </a:cubicBezTo>
                <a:cubicBezTo>
                  <a:pt x="109970" y="1196"/>
                  <a:pt x="111161" y="1257"/>
                  <a:pt x="112333" y="1257"/>
                </a:cubicBezTo>
                <a:cubicBezTo>
                  <a:pt x="112704" y="1257"/>
                  <a:pt x="113073" y="1251"/>
                  <a:pt x="113439" y="1235"/>
                </a:cubicBezTo>
                <a:lnTo>
                  <a:pt x="113471" y="1235"/>
                </a:lnTo>
                <a:cubicBezTo>
                  <a:pt x="113787" y="1552"/>
                  <a:pt x="113977" y="2059"/>
                  <a:pt x="114136" y="2534"/>
                </a:cubicBezTo>
                <a:cubicBezTo>
                  <a:pt x="114421" y="3452"/>
                  <a:pt x="114611" y="4402"/>
                  <a:pt x="114769" y="5352"/>
                </a:cubicBezTo>
                <a:cubicBezTo>
                  <a:pt x="115212" y="8012"/>
                  <a:pt x="115339" y="10768"/>
                  <a:pt x="115434" y="13459"/>
                </a:cubicBezTo>
                <a:cubicBezTo>
                  <a:pt x="115656" y="19413"/>
                  <a:pt x="115561" y="25399"/>
                  <a:pt x="114927" y="31321"/>
                </a:cubicBezTo>
                <a:cubicBezTo>
                  <a:pt x="114832" y="32302"/>
                  <a:pt x="114706" y="33316"/>
                  <a:pt x="114516" y="34329"/>
                </a:cubicBezTo>
                <a:cubicBezTo>
                  <a:pt x="114389" y="34899"/>
                  <a:pt x="114262" y="35659"/>
                  <a:pt x="114009" y="36134"/>
                </a:cubicBezTo>
                <a:cubicBezTo>
                  <a:pt x="113946" y="36229"/>
                  <a:pt x="113914" y="36293"/>
                  <a:pt x="113851" y="36356"/>
                </a:cubicBezTo>
                <a:cubicBezTo>
                  <a:pt x="113882" y="36356"/>
                  <a:pt x="113851" y="36356"/>
                  <a:pt x="113819" y="36388"/>
                </a:cubicBezTo>
                <a:lnTo>
                  <a:pt x="113724" y="36388"/>
                </a:lnTo>
                <a:cubicBezTo>
                  <a:pt x="113629" y="36419"/>
                  <a:pt x="113502" y="36419"/>
                  <a:pt x="113407" y="36419"/>
                </a:cubicBezTo>
                <a:cubicBezTo>
                  <a:pt x="112837" y="36451"/>
                  <a:pt x="112299" y="36483"/>
                  <a:pt x="111760" y="36514"/>
                </a:cubicBezTo>
                <a:cubicBezTo>
                  <a:pt x="108119" y="36641"/>
                  <a:pt x="104508" y="36736"/>
                  <a:pt x="100866" y="36799"/>
                </a:cubicBezTo>
                <a:cubicBezTo>
                  <a:pt x="95483" y="36926"/>
                  <a:pt x="90131" y="37021"/>
                  <a:pt x="84747" y="37084"/>
                </a:cubicBezTo>
                <a:cubicBezTo>
                  <a:pt x="78413" y="37148"/>
                  <a:pt x="72047" y="37211"/>
                  <a:pt x="65714" y="37243"/>
                </a:cubicBezTo>
                <a:cubicBezTo>
                  <a:pt x="59221" y="37275"/>
                  <a:pt x="52698" y="37306"/>
                  <a:pt x="46174" y="37338"/>
                </a:cubicBezTo>
                <a:cubicBezTo>
                  <a:pt x="40283" y="37338"/>
                  <a:pt x="34361" y="37338"/>
                  <a:pt x="28471" y="37306"/>
                </a:cubicBezTo>
                <a:cubicBezTo>
                  <a:pt x="23974" y="37306"/>
                  <a:pt x="19445" y="37275"/>
                  <a:pt x="14948" y="37179"/>
                </a:cubicBezTo>
                <a:cubicBezTo>
                  <a:pt x="12605" y="37116"/>
                  <a:pt x="10293" y="37116"/>
                  <a:pt x="7981" y="36894"/>
                </a:cubicBezTo>
                <a:lnTo>
                  <a:pt x="7918" y="36894"/>
                </a:lnTo>
                <a:cubicBezTo>
                  <a:pt x="7474" y="33854"/>
                  <a:pt x="7063" y="30782"/>
                  <a:pt x="6809" y="27710"/>
                </a:cubicBezTo>
                <a:cubicBezTo>
                  <a:pt x="6778" y="27045"/>
                  <a:pt x="6683" y="26285"/>
                  <a:pt x="6746" y="25620"/>
                </a:cubicBezTo>
                <a:cubicBezTo>
                  <a:pt x="8963" y="25557"/>
                  <a:pt x="11401" y="25494"/>
                  <a:pt x="13270" y="24132"/>
                </a:cubicBezTo>
                <a:cubicBezTo>
                  <a:pt x="15011" y="22865"/>
                  <a:pt x="15962" y="20743"/>
                  <a:pt x="16152" y="18622"/>
                </a:cubicBezTo>
                <a:cubicBezTo>
                  <a:pt x="16405" y="16373"/>
                  <a:pt x="15550" y="14220"/>
                  <a:pt x="13776" y="12794"/>
                </a:cubicBezTo>
                <a:cubicBezTo>
                  <a:pt x="12242" y="11598"/>
                  <a:pt x="10500" y="11115"/>
                  <a:pt x="8635" y="11115"/>
                </a:cubicBezTo>
                <a:cubicBezTo>
                  <a:pt x="8576" y="11115"/>
                  <a:pt x="8516" y="11115"/>
                  <a:pt x="8456" y="11116"/>
                </a:cubicBezTo>
                <a:cubicBezTo>
                  <a:pt x="8139" y="11084"/>
                  <a:pt x="7854" y="11053"/>
                  <a:pt x="7538" y="11053"/>
                </a:cubicBezTo>
                <a:cubicBezTo>
                  <a:pt x="7443" y="11053"/>
                  <a:pt x="7379" y="11084"/>
                  <a:pt x="7348" y="11148"/>
                </a:cubicBezTo>
                <a:cubicBezTo>
                  <a:pt x="7284" y="11148"/>
                  <a:pt x="7221" y="11148"/>
                  <a:pt x="7158" y="11179"/>
                </a:cubicBezTo>
                <a:cubicBezTo>
                  <a:pt x="6999" y="9881"/>
                  <a:pt x="7031" y="8551"/>
                  <a:pt x="7094" y="7284"/>
                </a:cubicBezTo>
                <a:cubicBezTo>
                  <a:pt x="7126" y="5732"/>
                  <a:pt x="7189" y="4181"/>
                  <a:pt x="7411" y="2629"/>
                </a:cubicBezTo>
                <a:cubicBezTo>
                  <a:pt x="7506" y="2154"/>
                  <a:pt x="7569" y="1679"/>
                  <a:pt x="7728" y="1235"/>
                </a:cubicBezTo>
                <a:cubicBezTo>
                  <a:pt x="7728" y="1204"/>
                  <a:pt x="7759" y="1140"/>
                  <a:pt x="7759" y="1140"/>
                </a:cubicBezTo>
                <a:cubicBezTo>
                  <a:pt x="7791" y="1109"/>
                  <a:pt x="7823" y="1109"/>
                  <a:pt x="7854" y="1109"/>
                </a:cubicBezTo>
                <a:lnTo>
                  <a:pt x="7918" y="1109"/>
                </a:lnTo>
                <a:cubicBezTo>
                  <a:pt x="7949" y="1077"/>
                  <a:pt x="8013" y="1077"/>
                  <a:pt x="8044" y="1077"/>
                </a:cubicBezTo>
                <a:cubicBezTo>
                  <a:pt x="9881" y="919"/>
                  <a:pt x="11718" y="919"/>
                  <a:pt x="13555" y="887"/>
                </a:cubicBezTo>
                <a:cubicBezTo>
                  <a:pt x="17007" y="824"/>
                  <a:pt x="20459" y="760"/>
                  <a:pt x="23910" y="729"/>
                </a:cubicBezTo>
                <a:cubicBezTo>
                  <a:pt x="28534" y="697"/>
                  <a:pt x="33126" y="697"/>
                  <a:pt x="37750" y="697"/>
                </a:cubicBezTo>
                <a:close/>
                <a:moveTo>
                  <a:pt x="114959" y="2534"/>
                </a:moveTo>
                <a:cubicBezTo>
                  <a:pt x="115402" y="3040"/>
                  <a:pt x="115877" y="3515"/>
                  <a:pt x="116353" y="3990"/>
                </a:cubicBezTo>
                <a:cubicBezTo>
                  <a:pt x="117176" y="4877"/>
                  <a:pt x="117588" y="5827"/>
                  <a:pt x="117809" y="6999"/>
                </a:cubicBezTo>
                <a:cubicBezTo>
                  <a:pt x="118063" y="8171"/>
                  <a:pt x="118158" y="9374"/>
                  <a:pt x="118316" y="10546"/>
                </a:cubicBezTo>
                <a:cubicBezTo>
                  <a:pt x="118474" y="11908"/>
                  <a:pt x="118601" y="13301"/>
                  <a:pt x="118696" y="14663"/>
                </a:cubicBezTo>
                <a:cubicBezTo>
                  <a:pt x="119044" y="19445"/>
                  <a:pt x="118759" y="24195"/>
                  <a:pt x="118664" y="28977"/>
                </a:cubicBezTo>
                <a:cubicBezTo>
                  <a:pt x="118601" y="31542"/>
                  <a:pt x="118569" y="34171"/>
                  <a:pt x="118189" y="36704"/>
                </a:cubicBezTo>
                <a:cubicBezTo>
                  <a:pt x="118094" y="37306"/>
                  <a:pt x="117968" y="37908"/>
                  <a:pt x="117809" y="38510"/>
                </a:cubicBezTo>
                <a:cubicBezTo>
                  <a:pt x="117714" y="38858"/>
                  <a:pt x="117588" y="39301"/>
                  <a:pt x="117303" y="39586"/>
                </a:cubicBezTo>
                <a:cubicBezTo>
                  <a:pt x="117176" y="39713"/>
                  <a:pt x="117176" y="39681"/>
                  <a:pt x="116954" y="39713"/>
                </a:cubicBezTo>
                <a:cubicBezTo>
                  <a:pt x="116226" y="39776"/>
                  <a:pt x="115497" y="39808"/>
                  <a:pt x="114769" y="39840"/>
                </a:cubicBezTo>
                <a:cubicBezTo>
                  <a:pt x="113376" y="39935"/>
                  <a:pt x="112014" y="39998"/>
                  <a:pt x="110620" y="40030"/>
                </a:cubicBezTo>
                <a:cubicBezTo>
                  <a:pt x="105078" y="40220"/>
                  <a:pt x="99505" y="40188"/>
                  <a:pt x="93962" y="40251"/>
                </a:cubicBezTo>
                <a:cubicBezTo>
                  <a:pt x="88294" y="40346"/>
                  <a:pt x="82657" y="40473"/>
                  <a:pt x="76988" y="40473"/>
                </a:cubicBezTo>
                <a:cubicBezTo>
                  <a:pt x="65714" y="40505"/>
                  <a:pt x="54439" y="40631"/>
                  <a:pt x="43165" y="40631"/>
                </a:cubicBezTo>
                <a:cubicBezTo>
                  <a:pt x="37560" y="40631"/>
                  <a:pt x="31986" y="40600"/>
                  <a:pt x="26381" y="40568"/>
                </a:cubicBezTo>
                <a:cubicBezTo>
                  <a:pt x="23594" y="40568"/>
                  <a:pt x="20839" y="40536"/>
                  <a:pt x="18083" y="40473"/>
                </a:cubicBezTo>
                <a:cubicBezTo>
                  <a:pt x="16690" y="40441"/>
                  <a:pt x="15296" y="40410"/>
                  <a:pt x="13935" y="40346"/>
                </a:cubicBezTo>
                <a:cubicBezTo>
                  <a:pt x="12668" y="40315"/>
                  <a:pt x="11560" y="40220"/>
                  <a:pt x="10483" y="39555"/>
                </a:cubicBezTo>
                <a:cubicBezTo>
                  <a:pt x="10039" y="39270"/>
                  <a:pt x="9628" y="38921"/>
                  <a:pt x="9216" y="38573"/>
                </a:cubicBezTo>
                <a:cubicBezTo>
                  <a:pt x="9153" y="38510"/>
                  <a:pt x="8709" y="38130"/>
                  <a:pt x="8393" y="37845"/>
                </a:cubicBezTo>
                <a:lnTo>
                  <a:pt x="8393" y="37845"/>
                </a:lnTo>
                <a:cubicBezTo>
                  <a:pt x="8836" y="37876"/>
                  <a:pt x="9279" y="37876"/>
                  <a:pt x="9691" y="37876"/>
                </a:cubicBezTo>
                <a:cubicBezTo>
                  <a:pt x="11021" y="37940"/>
                  <a:pt x="12383" y="37971"/>
                  <a:pt x="13713" y="37971"/>
                </a:cubicBezTo>
                <a:cubicBezTo>
                  <a:pt x="18020" y="38066"/>
                  <a:pt x="22295" y="38066"/>
                  <a:pt x="26602" y="38098"/>
                </a:cubicBezTo>
                <a:cubicBezTo>
                  <a:pt x="32398" y="38130"/>
                  <a:pt x="38162" y="38130"/>
                  <a:pt x="43957" y="38130"/>
                </a:cubicBezTo>
                <a:cubicBezTo>
                  <a:pt x="50449" y="38098"/>
                  <a:pt x="56910" y="38066"/>
                  <a:pt x="63402" y="38035"/>
                </a:cubicBezTo>
                <a:cubicBezTo>
                  <a:pt x="69799" y="37971"/>
                  <a:pt x="76196" y="37940"/>
                  <a:pt x="82593" y="37845"/>
                </a:cubicBezTo>
                <a:cubicBezTo>
                  <a:pt x="88135" y="37781"/>
                  <a:pt x="93677" y="37718"/>
                  <a:pt x="99188" y="37623"/>
                </a:cubicBezTo>
                <a:cubicBezTo>
                  <a:pt x="103083" y="37560"/>
                  <a:pt x="106947" y="37465"/>
                  <a:pt x="110810" y="37306"/>
                </a:cubicBezTo>
                <a:cubicBezTo>
                  <a:pt x="111444" y="37275"/>
                  <a:pt x="112077" y="37243"/>
                  <a:pt x="112679" y="37211"/>
                </a:cubicBezTo>
                <a:cubicBezTo>
                  <a:pt x="113091" y="37179"/>
                  <a:pt x="113661" y="37243"/>
                  <a:pt x="114041" y="37084"/>
                </a:cubicBezTo>
                <a:cubicBezTo>
                  <a:pt x="114516" y="36958"/>
                  <a:pt x="114706" y="36388"/>
                  <a:pt x="114832" y="35976"/>
                </a:cubicBezTo>
                <a:cubicBezTo>
                  <a:pt x="115086" y="35279"/>
                  <a:pt x="115212" y="34519"/>
                  <a:pt x="115339" y="33759"/>
                </a:cubicBezTo>
                <a:cubicBezTo>
                  <a:pt x="115751" y="31289"/>
                  <a:pt x="115909" y="28787"/>
                  <a:pt x="116036" y="26317"/>
                </a:cubicBezTo>
                <a:cubicBezTo>
                  <a:pt x="116194" y="23214"/>
                  <a:pt x="116257" y="20110"/>
                  <a:pt x="116257" y="17038"/>
                </a:cubicBezTo>
                <a:cubicBezTo>
                  <a:pt x="116226" y="14030"/>
                  <a:pt x="116131" y="11053"/>
                  <a:pt x="115846" y="8076"/>
                </a:cubicBezTo>
                <a:cubicBezTo>
                  <a:pt x="115656" y="6239"/>
                  <a:pt x="115497" y="4307"/>
                  <a:pt x="114959" y="2534"/>
                </a:cubicBezTo>
                <a:close/>
                <a:moveTo>
                  <a:pt x="34836" y="0"/>
                </a:moveTo>
                <a:cubicBezTo>
                  <a:pt x="29959" y="32"/>
                  <a:pt x="25082" y="32"/>
                  <a:pt x="20205" y="32"/>
                </a:cubicBezTo>
                <a:cubicBezTo>
                  <a:pt x="16975" y="64"/>
                  <a:pt x="13713" y="95"/>
                  <a:pt x="10483" y="190"/>
                </a:cubicBezTo>
                <a:cubicBezTo>
                  <a:pt x="9691" y="222"/>
                  <a:pt x="8868" y="254"/>
                  <a:pt x="8044" y="349"/>
                </a:cubicBezTo>
                <a:cubicBezTo>
                  <a:pt x="7854" y="380"/>
                  <a:pt x="7664" y="380"/>
                  <a:pt x="7474" y="444"/>
                </a:cubicBezTo>
                <a:cubicBezTo>
                  <a:pt x="6904" y="697"/>
                  <a:pt x="6873" y="1742"/>
                  <a:pt x="6809" y="2249"/>
                </a:cubicBezTo>
                <a:cubicBezTo>
                  <a:pt x="6556" y="3864"/>
                  <a:pt x="6461" y="5511"/>
                  <a:pt x="6429" y="7126"/>
                </a:cubicBezTo>
                <a:cubicBezTo>
                  <a:pt x="6366" y="8487"/>
                  <a:pt x="6334" y="9913"/>
                  <a:pt x="6524" y="11243"/>
                </a:cubicBezTo>
                <a:cubicBezTo>
                  <a:pt x="4086" y="11781"/>
                  <a:pt x="2154" y="13681"/>
                  <a:pt x="1204" y="16025"/>
                </a:cubicBezTo>
                <a:cubicBezTo>
                  <a:pt x="0" y="19002"/>
                  <a:pt x="570" y="22327"/>
                  <a:pt x="3262" y="24290"/>
                </a:cubicBezTo>
                <a:cubicBezTo>
                  <a:pt x="4117" y="24892"/>
                  <a:pt x="5067" y="25272"/>
                  <a:pt x="6049" y="25430"/>
                </a:cubicBezTo>
                <a:cubicBezTo>
                  <a:pt x="5922" y="26507"/>
                  <a:pt x="6049" y="27679"/>
                  <a:pt x="6112" y="28756"/>
                </a:cubicBezTo>
                <a:cubicBezTo>
                  <a:pt x="6239" y="30402"/>
                  <a:pt x="6429" y="32049"/>
                  <a:pt x="6619" y="33664"/>
                </a:cubicBezTo>
                <a:cubicBezTo>
                  <a:pt x="6746" y="34804"/>
                  <a:pt x="6904" y="35944"/>
                  <a:pt x="7063" y="37084"/>
                </a:cubicBezTo>
                <a:cubicBezTo>
                  <a:pt x="7094" y="37338"/>
                  <a:pt x="7189" y="37496"/>
                  <a:pt x="7348" y="37623"/>
                </a:cubicBezTo>
                <a:cubicBezTo>
                  <a:pt x="7411" y="37781"/>
                  <a:pt x="7538" y="37940"/>
                  <a:pt x="7696" y="38130"/>
                </a:cubicBezTo>
                <a:cubicBezTo>
                  <a:pt x="8076" y="38541"/>
                  <a:pt x="8488" y="38953"/>
                  <a:pt x="8899" y="39365"/>
                </a:cubicBezTo>
                <a:cubicBezTo>
                  <a:pt x="9691" y="40093"/>
                  <a:pt x="10609" y="40726"/>
                  <a:pt x="11655" y="40980"/>
                </a:cubicBezTo>
                <a:cubicBezTo>
                  <a:pt x="12463" y="41202"/>
                  <a:pt x="13336" y="41231"/>
                  <a:pt x="14208" y="41231"/>
                </a:cubicBezTo>
                <a:cubicBezTo>
                  <a:pt x="14513" y="41231"/>
                  <a:pt x="14818" y="41227"/>
                  <a:pt x="15120" y="41227"/>
                </a:cubicBezTo>
                <a:cubicBezTo>
                  <a:pt x="15307" y="41227"/>
                  <a:pt x="15493" y="41229"/>
                  <a:pt x="15677" y="41233"/>
                </a:cubicBezTo>
                <a:cubicBezTo>
                  <a:pt x="17133" y="41265"/>
                  <a:pt x="18590" y="41265"/>
                  <a:pt x="20015" y="41296"/>
                </a:cubicBezTo>
                <a:cubicBezTo>
                  <a:pt x="25842" y="41328"/>
                  <a:pt x="31638" y="41391"/>
                  <a:pt x="37433" y="41391"/>
                </a:cubicBezTo>
                <a:cubicBezTo>
                  <a:pt x="49119" y="41391"/>
                  <a:pt x="60837" y="41360"/>
                  <a:pt x="72554" y="41265"/>
                </a:cubicBezTo>
                <a:cubicBezTo>
                  <a:pt x="84208" y="41138"/>
                  <a:pt x="95894" y="41138"/>
                  <a:pt x="107549" y="40853"/>
                </a:cubicBezTo>
                <a:cubicBezTo>
                  <a:pt x="110462" y="40758"/>
                  <a:pt x="113407" y="40663"/>
                  <a:pt x="116321" y="40441"/>
                </a:cubicBezTo>
                <a:cubicBezTo>
                  <a:pt x="116891" y="40410"/>
                  <a:pt x="117461" y="40473"/>
                  <a:pt x="117873" y="39998"/>
                </a:cubicBezTo>
                <a:cubicBezTo>
                  <a:pt x="118189" y="39681"/>
                  <a:pt x="118348" y="39206"/>
                  <a:pt x="118474" y="38795"/>
                </a:cubicBezTo>
                <a:cubicBezTo>
                  <a:pt x="118854" y="37528"/>
                  <a:pt x="118981" y="36134"/>
                  <a:pt x="119108" y="34773"/>
                </a:cubicBezTo>
                <a:cubicBezTo>
                  <a:pt x="119234" y="33316"/>
                  <a:pt x="119298" y="31859"/>
                  <a:pt x="119329" y="30402"/>
                </a:cubicBezTo>
                <a:cubicBezTo>
                  <a:pt x="119456" y="26349"/>
                  <a:pt x="119614" y="22295"/>
                  <a:pt x="119519" y="18241"/>
                </a:cubicBezTo>
                <a:cubicBezTo>
                  <a:pt x="119456" y="15360"/>
                  <a:pt x="119298" y="12446"/>
                  <a:pt x="118949" y="9596"/>
                </a:cubicBezTo>
                <a:cubicBezTo>
                  <a:pt x="118664" y="7411"/>
                  <a:pt x="118506" y="5257"/>
                  <a:pt x="116891" y="3610"/>
                </a:cubicBezTo>
                <a:cubicBezTo>
                  <a:pt x="116036" y="2724"/>
                  <a:pt x="115149" y="1805"/>
                  <a:pt x="114294" y="919"/>
                </a:cubicBezTo>
                <a:cubicBezTo>
                  <a:pt x="114357" y="760"/>
                  <a:pt x="114262" y="475"/>
                  <a:pt x="114009" y="444"/>
                </a:cubicBezTo>
                <a:cubicBezTo>
                  <a:pt x="113882" y="444"/>
                  <a:pt x="113787" y="444"/>
                  <a:pt x="113661" y="412"/>
                </a:cubicBezTo>
                <a:lnTo>
                  <a:pt x="111317" y="412"/>
                </a:lnTo>
                <a:cubicBezTo>
                  <a:pt x="108277" y="380"/>
                  <a:pt x="105205" y="349"/>
                  <a:pt x="102165" y="317"/>
                </a:cubicBezTo>
                <a:cubicBezTo>
                  <a:pt x="97446" y="285"/>
                  <a:pt x="92696" y="254"/>
                  <a:pt x="87977" y="222"/>
                </a:cubicBezTo>
                <a:cubicBezTo>
                  <a:pt x="82213" y="190"/>
                  <a:pt x="76449" y="159"/>
                  <a:pt x="70686" y="127"/>
                </a:cubicBezTo>
                <a:cubicBezTo>
                  <a:pt x="64542" y="95"/>
                  <a:pt x="58430" y="64"/>
                  <a:pt x="52318" y="32"/>
                </a:cubicBezTo>
                <a:cubicBezTo>
                  <a:pt x="46491" y="32"/>
                  <a:pt x="40663" y="0"/>
                  <a:pt x="348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46"/>
          <p:cNvSpPr/>
          <p:nvPr/>
        </p:nvSpPr>
        <p:spPr>
          <a:xfrm>
            <a:off x="4928440" y="3824893"/>
            <a:ext cx="338766" cy="335692"/>
          </a:xfrm>
          <a:custGeom>
            <a:avLst/>
            <a:gdLst/>
            <a:ahLst/>
            <a:cxnLst/>
            <a:rect l="l" t="t" r="r" b="b"/>
            <a:pathLst>
              <a:path w="10579" h="10483" extrusionOk="0">
                <a:moveTo>
                  <a:pt x="8298" y="1077"/>
                </a:moveTo>
                <a:cubicBezTo>
                  <a:pt x="8330" y="1109"/>
                  <a:pt x="8330" y="1140"/>
                  <a:pt x="8330" y="1204"/>
                </a:cubicBezTo>
                <a:cubicBezTo>
                  <a:pt x="8330" y="1204"/>
                  <a:pt x="8298" y="1235"/>
                  <a:pt x="8298" y="1235"/>
                </a:cubicBezTo>
                <a:cubicBezTo>
                  <a:pt x="8266" y="1204"/>
                  <a:pt x="8235" y="1172"/>
                  <a:pt x="8203" y="1172"/>
                </a:cubicBezTo>
                <a:cubicBezTo>
                  <a:pt x="8235" y="1140"/>
                  <a:pt x="8298" y="1109"/>
                  <a:pt x="8298" y="1077"/>
                </a:cubicBezTo>
                <a:close/>
                <a:moveTo>
                  <a:pt x="7728" y="1109"/>
                </a:moveTo>
                <a:cubicBezTo>
                  <a:pt x="7728" y="1172"/>
                  <a:pt x="7696" y="1204"/>
                  <a:pt x="7633" y="1267"/>
                </a:cubicBezTo>
                <a:cubicBezTo>
                  <a:pt x="7538" y="1330"/>
                  <a:pt x="7443" y="1362"/>
                  <a:pt x="7348" y="1425"/>
                </a:cubicBezTo>
                <a:cubicBezTo>
                  <a:pt x="7538" y="1299"/>
                  <a:pt x="7665" y="1204"/>
                  <a:pt x="7728" y="1109"/>
                </a:cubicBezTo>
                <a:close/>
                <a:moveTo>
                  <a:pt x="7855" y="1299"/>
                </a:moveTo>
                <a:lnTo>
                  <a:pt x="7855" y="1299"/>
                </a:lnTo>
                <a:cubicBezTo>
                  <a:pt x="7823" y="1330"/>
                  <a:pt x="7791" y="1362"/>
                  <a:pt x="7760" y="1394"/>
                </a:cubicBezTo>
                <a:cubicBezTo>
                  <a:pt x="7633" y="1489"/>
                  <a:pt x="7538" y="1584"/>
                  <a:pt x="7411" y="1679"/>
                </a:cubicBezTo>
                <a:cubicBezTo>
                  <a:pt x="7538" y="1552"/>
                  <a:pt x="7633" y="1457"/>
                  <a:pt x="7728" y="1362"/>
                </a:cubicBezTo>
                <a:cubicBezTo>
                  <a:pt x="7760" y="1330"/>
                  <a:pt x="7823" y="1330"/>
                  <a:pt x="7855" y="1299"/>
                </a:cubicBezTo>
                <a:close/>
                <a:moveTo>
                  <a:pt x="6081" y="158"/>
                </a:moveTo>
                <a:cubicBezTo>
                  <a:pt x="6081" y="190"/>
                  <a:pt x="6050" y="190"/>
                  <a:pt x="6050" y="190"/>
                </a:cubicBezTo>
                <a:cubicBezTo>
                  <a:pt x="5955" y="222"/>
                  <a:pt x="5891" y="253"/>
                  <a:pt x="5796" y="317"/>
                </a:cubicBezTo>
                <a:cubicBezTo>
                  <a:pt x="5796" y="285"/>
                  <a:pt x="5796" y="285"/>
                  <a:pt x="5765" y="253"/>
                </a:cubicBezTo>
                <a:cubicBezTo>
                  <a:pt x="5765" y="253"/>
                  <a:pt x="5751" y="239"/>
                  <a:pt x="5732" y="239"/>
                </a:cubicBezTo>
                <a:cubicBezTo>
                  <a:pt x="5722" y="239"/>
                  <a:pt x="5712" y="243"/>
                  <a:pt x="5701" y="253"/>
                </a:cubicBezTo>
                <a:cubicBezTo>
                  <a:pt x="5416" y="443"/>
                  <a:pt x="4213" y="1425"/>
                  <a:pt x="2978" y="2439"/>
                </a:cubicBezTo>
                <a:cubicBezTo>
                  <a:pt x="4213" y="1235"/>
                  <a:pt x="5480" y="158"/>
                  <a:pt x="6018" y="158"/>
                </a:cubicBezTo>
                <a:close/>
                <a:moveTo>
                  <a:pt x="7411" y="1520"/>
                </a:moveTo>
                <a:cubicBezTo>
                  <a:pt x="7107" y="1825"/>
                  <a:pt x="6626" y="2159"/>
                  <a:pt x="6083" y="2550"/>
                </a:cubicBezTo>
                <a:lnTo>
                  <a:pt x="6083" y="2550"/>
                </a:lnTo>
                <a:cubicBezTo>
                  <a:pt x="6144" y="2502"/>
                  <a:pt x="6192" y="2455"/>
                  <a:pt x="6240" y="2407"/>
                </a:cubicBezTo>
                <a:cubicBezTo>
                  <a:pt x="6715" y="2027"/>
                  <a:pt x="7095" y="1742"/>
                  <a:pt x="7411" y="1520"/>
                </a:cubicBezTo>
                <a:close/>
                <a:moveTo>
                  <a:pt x="2534" y="1520"/>
                </a:moveTo>
                <a:lnTo>
                  <a:pt x="2534" y="1520"/>
                </a:lnTo>
                <a:cubicBezTo>
                  <a:pt x="1964" y="2027"/>
                  <a:pt x="1458" y="2470"/>
                  <a:pt x="1109" y="2724"/>
                </a:cubicBezTo>
                <a:cubicBezTo>
                  <a:pt x="1299" y="2565"/>
                  <a:pt x="1553" y="2344"/>
                  <a:pt x="1774" y="2122"/>
                </a:cubicBezTo>
                <a:cubicBezTo>
                  <a:pt x="2028" y="1900"/>
                  <a:pt x="2313" y="1710"/>
                  <a:pt x="2534" y="1520"/>
                </a:cubicBezTo>
                <a:close/>
                <a:moveTo>
                  <a:pt x="698" y="3104"/>
                </a:moveTo>
                <a:lnTo>
                  <a:pt x="666" y="3167"/>
                </a:lnTo>
                <a:cubicBezTo>
                  <a:pt x="666" y="3135"/>
                  <a:pt x="666" y="3135"/>
                  <a:pt x="698" y="3104"/>
                </a:cubicBezTo>
                <a:close/>
                <a:moveTo>
                  <a:pt x="9913" y="2945"/>
                </a:moveTo>
                <a:cubicBezTo>
                  <a:pt x="9913" y="2977"/>
                  <a:pt x="9913" y="2977"/>
                  <a:pt x="9913" y="3009"/>
                </a:cubicBezTo>
                <a:cubicBezTo>
                  <a:pt x="9850" y="3040"/>
                  <a:pt x="9755" y="3104"/>
                  <a:pt x="9660" y="3167"/>
                </a:cubicBezTo>
                <a:lnTo>
                  <a:pt x="9913" y="2945"/>
                </a:lnTo>
                <a:close/>
                <a:moveTo>
                  <a:pt x="5304" y="3044"/>
                </a:moveTo>
                <a:cubicBezTo>
                  <a:pt x="5268" y="3078"/>
                  <a:pt x="5239" y="3122"/>
                  <a:pt x="5195" y="3167"/>
                </a:cubicBezTo>
                <a:cubicBezTo>
                  <a:pt x="5176" y="3167"/>
                  <a:pt x="5148" y="3178"/>
                  <a:pt x="5120" y="3192"/>
                </a:cubicBezTo>
                <a:lnTo>
                  <a:pt x="5120" y="3192"/>
                </a:lnTo>
                <a:cubicBezTo>
                  <a:pt x="5182" y="3146"/>
                  <a:pt x="5243" y="3091"/>
                  <a:pt x="5304" y="3044"/>
                </a:cubicBezTo>
                <a:close/>
                <a:moveTo>
                  <a:pt x="10040" y="3104"/>
                </a:moveTo>
                <a:cubicBezTo>
                  <a:pt x="10040" y="3104"/>
                  <a:pt x="10040" y="3135"/>
                  <a:pt x="10008" y="3199"/>
                </a:cubicBezTo>
                <a:cubicBezTo>
                  <a:pt x="10008" y="3135"/>
                  <a:pt x="10008" y="3135"/>
                  <a:pt x="10040" y="3104"/>
                </a:cubicBezTo>
                <a:close/>
                <a:moveTo>
                  <a:pt x="9882" y="3135"/>
                </a:moveTo>
                <a:cubicBezTo>
                  <a:pt x="9882" y="3199"/>
                  <a:pt x="9818" y="3294"/>
                  <a:pt x="9755" y="3389"/>
                </a:cubicBezTo>
                <a:cubicBezTo>
                  <a:pt x="9597" y="3420"/>
                  <a:pt x="9375" y="3515"/>
                  <a:pt x="9153" y="3674"/>
                </a:cubicBezTo>
                <a:cubicBezTo>
                  <a:pt x="9470" y="3389"/>
                  <a:pt x="9723" y="3230"/>
                  <a:pt x="9882" y="3135"/>
                </a:cubicBezTo>
                <a:close/>
                <a:moveTo>
                  <a:pt x="9913" y="3484"/>
                </a:moveTo>
                <a:cubicBezTo>
                  <a:pt x="9977" y="3484"/>
                  <a:pt x="10008" y="3484"/>
                  <a:pt x="10040" y="3515"/>
                </a:cubicBezTo>
                <a:cubicBezTo>
                  <a:pt x="9945" y="3610"/>
                  <a:pt x="9692" y="3769"/>
                  <a:pt x="9407" y="3990"/>
                </a:cubicBezTo>
                <a:cubicBezTo>
                  <a:pt x="9597" y="3800"/>
                  <a:pt x="9787" y="3642"/>
                  <a:pt x="9913" y="3484"/>
                </a:cubicBezTo>
                <a:close/>
                <a:moveTo>
                  <a:pt x="8108" y="1267"/>
                </a:moveTo>
                <a:cubicBezTo>
                  <a:pt x="8140" y="1267"/>
                  <a:pt x="8171" y="1267"/>
                  <a:pt x="8203" y="1299"/>
                </a:cubicBezTo>
                <a:cubicBezTo>
                  <a:pt x="8203" y="1330"/>
                  <a:pt x="8235" y="1362"/>
                  <a:pt x="8235" y="1425"/>
                </a:cubicBezTo>
                <a:cubicBezTo>
                  <a:pt x="8235" y="1425"/>
                  <a:pt x="8235" y="1457"/>
                  <a:pt x="8203" y="1457"/>
                </a:cubicBezTo>
                <a:cubicBezTo>
                  <a:pt x="8140" y="1584"/>
                  <a:pt x="8013" y="1742"/>
                  <a:pt x="7886" y="1932"/>
                </a:cubicBezTo>
                <a:cubicBezTo>
                  <a:pt x="7728" y="2027"/>
                  <a:pt x="7538" y="2154"/>
                  <a:pt x="7348" y="2312"/>
                </a:cubicBezTo>
                <a:cubicBezTo>
                  <a:pt x="6493" y="2882"/>
                  <a:pt x="5385" y="3674"/>
                  <a:pt x="4308" y="4497"/>
                </a:cubicBezTo>
                <a:cubicBezTo>
                  <a:pt x="5226" y="3705"/>
                  <a:pt x="6398" y="2724"/>
                  <a:pt x="7823" y="1489"/>
                </a:cubicBezTo>
                <a:cubicBezTo>
                  <a:pt x="7918" y="1394"/>
                  <a:pt x="8013" y="1330"/>
                  <a:pt x="8108" y="1267"/>
                </a:cubicBezTo>
                <a:close/>
                <a:moveTo>
                  <a:pt x="7443" y="824"/>
                </a:moveTo>
                <a:lnTo>
                  <a:pt x="7443" y="824"/>
                </a:lnTo>
                <a:cubicBezTo>
                  <a:pt x="7411" y="919"/>
                  <a:pt x="7348" y="1045"/>
                  <a:pt x="7253" y="1172"/>
                </a:cubicBezTo>
                <a:cubicBezTo>
                  <a:pt x="6461" y="1742"/>
                  <a:pt x="5131" y="2914"/>
                  <a:pt x="3833" y="4054"/>
                </a:cubicBezTo>
                <a:cubicBezTo>
                  <a:pt x="3453" y="4275"/>
                  <a:pt x="3073" y="4529"/>
                  <a:pt x="2756" y="4750"/>
                </a:cubicBezTo>
                <a:lnTo>
                  <a:pt x="7443" y="824"/>
                </a:lnTo>
                <a:close/>
                <a:moveTo>
                  <a:pt x="8330" y="2059"/>
                </a:moveTo>
                <a:cubicBezTo>
                  <a:pt x="8108" y="2249"/>
                  <a:pt x="7886" y="2470"/>
                  <a:pt x="7601" y="2724"/>
                </a:cubicBezTo>
                <a:lnTo>
                  <a:pt x="5068" y="4877"/>
                </a:lnTo>
                <a:cubicBezTo>
                  <a:pt x="5860" y="4149"/>
                  <a:pt x="6651" y="3389"/>
                  <a:pt x="7285" y="2787"/>
                </a:cubicBezTo>
                <a:cubicBezTo>
                  <a:pt x="7696" y="2502"/>
                  <a:pt x="8045" y="2249"/>
                  <a:pt x="8330" y="2059"/>
                </a:cubicBezTo>
                <a:close/>
                <a:moveTo>
                  <a:pt x="8646" y="4719"/>
                </a:moveTo>
                <a:lnTo>
                  <a:pt x="8646" y="4719"/>
                </a:lnTo>
                <a:cubicBezTo>
                  <a:pt x="8540" y="4804"/>
                  <a:pt x="8449" y="4874"/>
                  <a:pt x="8352" y="4950"/>
                </a:cubicBezTo>
                <a:lnTo>
                  <a:pt x="8352" y="4950"/>
                </a:lnTo>
                <a:cubicBezTo>
                  <a:pt x="8366" y="4936"/>
                  <a:pt x="8379" y="4923"/>
                  <a:pt x="8393" y="4909"/>
                </a:cubicBezTo>
                <a:cubicBezTo>
                  <a:pt x="8425" y="4877"/>
                  <a:pt x="8456" y="4877"/>
                  <a:pt x="8456" y="4845"/>
                </a:cubicBezTo>
                <a:cubicBezTo>
                  <a:pt x="8520" y="4814"/>
                  <a:pt x="8583" y="4750"/>
                  <a:pt x="8646" y="4719"/>
                </a:cubicBezTo>
                <a:close/>
                <a:moveTo>
                  <a:pt x="2186" y="3420"/>
                </a:moveTo>
                <a:cubicBezTo>
                  <a:pt x="1331" y="4307"/>
                  <a:pt x="603" y="5067"/>
                  <a:pt x="381" y="5289"/>
                </a:cubicBezTo>
                <a:cubicBezTo>
                  <a:pt x="381" y="5289"/>
                  <a:pt x="381" y="5257"/>
                  <a:pt x="381" y="5225"/>
                </a:cubicBezTo>
                <a:cubicBezTo>
                  <a:pt x="413" y="5162"/>
                  <a:pt x="444" y="5035"/>
                  <a:pt x="508" y="4940"/>
                </a:cubicBezTo>
                <a:cubicBezTo>
                  <a:pt x="666" y="4782"/>
                  <a:pt x="824" y="4592"/>
                  <a:pt x="1046" y="4370"/>
                </a:cubicBezTo>
                <a:cubicBezTo>
                  <a:pt x="1363" y="4085"/>
                  <a:pt x="1774" y="3769"/>
                  <a:pt x="2186" y="3420"/>
                </a:cubicBezTo>
                <a:close/>
                <a:moveTo>
                  <a:pt x="4561" y="3705"/>
                </a:moveTo>
                <a:cubicBezTo>
                  <a:pt x="3928" y="4212"/>
                  <a:pt x="3263" y="4750"/>
                  <a:pt x="2598" y="5289"/>
                </a:cubicBezTo>
                <a:lnTo>
                  <a:pt x="4213" y="3927"/>
                </a:lnTo>
                <a:cubicBezTo>
                  <a:pt x="4244" y="3895"/>
                  <a:pt x="4276" y="3895"/>
                  <a:pt x="4308" y="3864"/>
                </a:cubicBezTo>
                <a:cubicBezTo>
                  <a:pt x="4403" y="3800"/>
                  <a:pt x="4498" y="3737"/>
                  <a:pt x="4561" y="3705"/>
                </a:cubicBezTo>
                <a:close/>
                <a:moveTo>
                  <a:pt x="7095" y="1964"/>
                </a:moveTo>
                <a:lnTo>
                  <a:pt x="7095" y="1964"/>
                </a:lnTo>
                <a:cubicBezTo>
                  <a:pt x="5100" y="3674"/>
                  <a:pt x="3548" y="5004"/>
                  <a:pt x="2439" y="5922"/>
                </a:cubicBezTo>
                <a:cubicBezTo>
                  <a:pt x="3389" y="5004"/>
                  <a:pt x="4181" y="4212"/>
                  <a:pt x="4910" y="3579"/>
                </a:cubicBezTo>
                <a:cubicBezTo>
                  <a:pt x="5068" y="3452"/>
                  <a:pt x="5226" y="3325"/>
                  <a:pt x="5353" y="3199"/>
                </a:cubicBezTo>
                <a:cubicBezTo>
                  <a:pt x="6050" y="2755"/>
                  <a:pt x="6651" y="2312"/>
                  <a:pt x="7095" y="1964"/>
                </a:cubicBezTo>
                <a:close/>
                <a:moveTo>
                  <a:pt x="3769" y="5511"/>
                </a:moveTo>
                <a:lnTo>
                  <a:pt x="3769" y="5511"/>
                </a:lnTo>
                <a:cubicBezTo>
                  <a:pt x="3484" y="5732"/>
                  <a:pt x="3199" y="5922"/>
                  <a:pt x="2946" y="6144"/>
                </a:cubicBezTo>
                <a:cubicBezTo>
                  <a:pt x="3041" y="6049"/>
                  <a:pt x="3136" y="5986"/>
                  <a:pt x="3231" y="5891"/>
                </a:cubicBezTo>
                <a:cubicBezTo>
                  <a:pt x="3421" y="5764"/>
                  <a:pt x="3579" y="5637"/>
                  <a:pt x="3769" y="5511"/>
                </a:cubicBezTo>
                <a:close/>
                <a:moveTo>
                  <a:pt x="1906" y="4893"/>
                </a:moveTo>
                <a:cubicBezTo>
                  <a:pt x="1200" y="5539"/>
                  <a:pt x="627" y="6073"/>
                  <a:pt x="349" y="6334"/>
                </a:cubicBezTo>
                <a:cubicBezTo>
                  <a:pt x="444" y="6207"/>
                  <a:pt x="634" y="5986"/>
                  <a:pt x="888" y="5701"/>
                </a:cubicBezTo>
                <a:cubicBezTo>
                  <a:pt x="1142" y="5535"/>
                  <a:pt x="1487" y="5258"/>
                  <a:pt x="1906" y="4893"/>
                </a:cubicBezTo>
                <a:close/>
                <a:moveTo>
                  <a:pt x="9660" y="3547"/>
                </a:moveTo>
                <a:lnTo>
                  <a:pt x="9660" y="3547"/>
                </a:lnTo>
                <a:cubicBezTo>
                  <a:pt x="9565" y="3674"/>
                  <a:pt x="9407" y="3800"/>
                  <a:pt x="9280" y="3959"/>
                </a:cubicBezTo>
                <a:cubicBezTo>
                  <a:pt x="8995" y="4212"/>
                  <a:pt x="8710" y="4465"/>
                  <a:pt x="8393" y="4782"/>
                </a:cubicBezTo>
                <a:cubicBezTo>
                  <a:pt x="7640" y="5347"/>
                  <a:pt x="6763" y="6005"/>
                  <a:pt x="5915" y="6694"/>
                </a:cubicBezTo>
                <a:lnTo>
                  <a:pt x="5915" y="6694"/>
                </a:lnTo>
                <a:cubicBezTo>
                  <a:pt x="6655" y="6012"/>
                  <a:pt x="7364" y="5273"/>
                  <a:pt x="7981" y="4655"/>
                </a:cubicBezTo>
                <a:cubicBezTo>
                  <a:pt x="8646" y="4085"/>
                  <a:pt x="9248" y="3674"/>
                  <a:pt x="9660" y="3547"/>
                </a:cubicBezTo>
                <a:close/>
                <a:moveTo>
                  <a:pt x="7471" y="2348"/>
                </a:moveTo>
                <a:cubicBezTo>
                  <a:pt x="7218" y="2600"/>
                  <a:pt x="6935" y="2852"/>
                  <a:pt x="6620" y="3135"/>
                </a:cubicBezTo>
                <a:cubicBezTo>
                  <a:pt x="5543" y="3927"/>
                  <a:pt x="4276" y="4877"/>
                  <a:pt x="3199" y="5764"/>
                </a:cubicBezTo>
                <a:cubicBezTo>
                  <a:pt x="2693" y="6144"/>
                  <a:pt x="2186" y="6492"/>
                  <a:pt x="1806" y="6777"/>
                </a:cubicBezTo>
                <a:cubicBezTo>
                  <a:pt x="3199" y="5384"/>
                  <a:pt x="5891" y="3452"/>
                  <a:pt x="7411" y="2375"/>
                </a:cubicBezTo>
                <a:cubicBezTo>
                  <a:pt x="7442" y="2375"/>
                  <a:pt x="7443" y="2375"/>
                  <a:pt x="7471" y="2348"/>
                </a:cubicBezTo>
                <a:close/>
                <a:moveTo>
                  <a:pt x="3159" y="4619"/>
                </a:moveTo>
                <a:cubicBezTo>
                  <a:pt x="3119" y="4652"/>
                  <a:pt x="3089" y="4695"/>
                  <a:pt x="3041" y="4719"/>
                </a:cubicBezTo>
                <a:cubicBezTo>
                  <a:pt x="2598" y="5099"/>
                  <a:pt x="2218" y="5447"/>
                  <a:pt x="1869" y="5732"/>
                </a:cubicBezTo>
                <a:lnTo>
                  <a:pt x="603" y="6809"/>
                </a:lnTo>
                <a:cubicBezTo>
                  <a:pt x="571" y="6841"/>
                  <a:pt x="571" y="6872"/>
                  <a:pt x="603" y="6904"/>
                </a:cubicBezTo>
                <a:cubicBezTo>
                  <a:pt x="603" y="6936"/>
                  <a:pt x="571" y="6936"/>
                  <a:pt x="571" y="6936"/>
                </a:cubicBezTo>
                <a:cubicBezTo>
                  <a:pt x="539" y="6904"/>
                  <a:pt x="539" y="6872"/>
                  <a:pt x="539" y="6841"/>
                </a:cubicBezTo>
                <a:cubicBezTo>
                  <a:pt x="571" y="6682"/>
                  <a:pt x="729" y="6492"/>
                  <a:pt x="951" y="6239"/>
                </a:cubicBezTo>
                <a:lnTo>
                  <a:pt x="1648" y="5669"/>
                </a:lnTo>
                <a:cubicBezTo>
                  <a:pt x="2080" y="5329"/>
                  <a:pt x="2604" y="4989"/>
                  <a:pt x="3159" y="4619"/>
                </a:cubicBezTo>
                <a:close/>
                <a:moveTo>
                  <a:pt x="10420" y="4940"/>
                </a:moveTo>
                <a:lnTo>
                  <a:pt x="10420" y="4940"/>
                </a:lnTo>
                <a:cubicBezTo>
                  <a:pt x="10293" y="5289"/>
                  <a:pt x="9438" y="6081"/>
                  <a:pt x="8393" y="6999"/>
                </a:cubicBezTo>
                <a:cubicBezTo>
                  <a:pt x="9343" y="6081"/>
                  <a:pt x="10135" y="5225"/>
                  <a:pt x="10420" y="4940"/>
                </a:cubicBezTo>
                <a:close/>
                <a:moveTo>
                  <a:pt x="8108" y="3674"/>
                </a:moveTo>
                <a:cubicBezTo>
                  <a:pt x="7095" y="4655"/>
                  <a:pt x="5480" y="5954"/>
                  <a:pt x="3991" y="7126"/>
                </a:cubicBezTo>
                <a:lnTo>
                  <a:pt x="8108" y="3674"/>
                </a:lnTo>
                <a:close/>
                <a:moveTo>
                  <a:pt x="1711" y="6682"/>
                </a:moveTo>
                <a:lnTo>
                  <a:pt x="1711" y="6682"/>
                </a:lnTo>
                <a:cubicBezTo>
                  <a:pt x="1584" y="6841"/>
                  <a:pt x="1458" y="6967"/>
                  <a:pt x="1331" y="7094"/>
                </a:cubicBezTo>
                <a:cubicBezTo>
                  <a:pt x="1268" y="7126"/>
                  <a:pt x="1236" y="7157"/>
                  <a:pt x="1173" y="7189"/>
                </a:cubicBezTo>
                <a:cubicBezTo>
                  <a:pt x="1299" y="7062"/>
                  <a:pt x="1426" y="6936"/>
                  <a:pt x="1553" y="6809"/>
                </a:cubicBezTo>
                <a:cubicBezTo>
                  <a:pt x="1584" y="6777"/>
                  <a:pt x="1648" y="6746"/>
                  <a:pt x="1711" y="6682"/>
                </a:cubicBezTo>
                <a:close/>
                <a:moveTo>
                  <a:pt x="3579" y="4655"/>
                </a:moveTo>
                <a:cubicBezTo>
                  <a:pt x="2914" y="5289"/>
                  <a:pt x="2218" y="5986"/>
                  <a:pt x="1458" y="6746"/>
                </a:cubicBezTo>
                <a:cubicBezTo>
                  <a:pt x="1014" y="7094"/>
                  <a:pt x="729" y="7316"/>
                  <a:pt x="634" y="7379"/>
                </a:cubicBezTo>
                <a:lnTo>
                  <a:pt x="634" y="7347"/>
                </a:lnTo>
                <a:cubicBezTo>
                  <a:pt x="666" y="7157"/>
                  <a:pt x="919" y="6809"/>
                  <a:pt x="1363" y="6397"/>
                </a:cubicBezTo>
                <a:cubicBezTo>
                  <a:pt x="1901" y="5954"/>
                  <a:pt x="2724" y="5352"/>
                  <a:pt x="3579" y="4655"/>
                </a:cubicBezTo>
                <a:close/>
                <a:moveTo>
                  <a:pt x="2249" y="6587"/>
                </a:moveTo>
                <a:cubicBezTo>
                  <a:pt x="2091" y="6746"/>
                  <a:pt x="1964" y="6872"/>
                  <a:pt x="1806" y="6999"/>
                </a:cubicBezTo>
                <a:cubicBezTo>
                  <a:pt x="1489" y="7252"/>
                  <a:pt x="1268" y="7442"/>
                  <a:pt x="1109" y="7569"/>
                </a:cubicBezTo>
                <a:cubicBezTo>
                  <a:pt x="1173" y="7474"/>
                  <a:pt x="1268" y="7316"/>
                  <a:pt x="1394" y="7189"/>
                </a:cubicBezTo>
                <a:cubicBezTo>
                  <a:pt x="1648" y="7031"/>
                  <a:pt x="1933" y="6841"/>
                  <a:pt x="2249" y="6587"/>
                </a:cubicBezTo>
                <a:close/>
                <a:moveTo>
                  <a:pt x="10072" y="6429"/>
                </a:moveTo>
                <a:lnTo>
                  <a:pt x="10072" y="6429"/>
                </a:lnTo>
                <a:cubicBezTo>
                  <a:pt x="10008" y="6556"/>
                  <a:pt x="9723" y="6841"/>
                  <a:pt x="9375" y="7189"/>
                </a:cubicBezTo>
                <a:cubicBezTo>
                  <a:pt x="9122" y="7347"/>
                  <a:pt x="8868" y="7537"/>
                  <a:pt x="8583" y="7759"/>
                </a:cubicBezTo>
                <a:cubicBezTo>
                  <a:pt x="9185" y="7189"/>
                  <a:pt x="9850" y="6556"/>
                  <a:pt x="10072" y="6429"/>
                </a:cubicBezTo>
                <a:close/>
                <a:moveTo>
                  <a:pt x="5416" y="4370"/>
                </a:moveTo>
                <a:cubicBezTo>
                  <a:pt x="3769" y="5891"/>
                  <a:pt x="2028" y="7411"/>
                  <a:pt x="1236" y="7822"/>
                </a:cubicBezTo>
                <a:cubicBezTo>
                  <a:pt x="1394" y="7632"/>
                  <a:pt x="1584" y="7379"/>
                  <a:pt x="1869" y="7126"/>
                </a:cubicBezTo>
                <a:cubicBezTo>
                  <a:pt x="2186" y="6872"/>
                  <a:pt x="2598" y="6556"/>
                  <a:pt x="3009" y="6239"/>
                </a:cubicBezTo>
                <a:cubicBezTo>
                  <a:pt x="3769" y="5669"/>
                  <a:pt x="4625" y="5004"/>
                  <a:pt x="5416" y="4370"/>
                </a:cubicBezTo>
                <a:close/>
                <a:moveTo>
                  <a:pt x="1299" y="7569"/>
                </a:moveTo>
                <a:cubicBezTo>
                  <a:pt x="1204" y="7696"/>
                  <a:pt x="1109" y="7791"/>
                  <a:pt x="1078" y="7886"/>
                </a:cubicBezTo>
                <a:cubicBezTo>
                  <a:pt x="1014" y="7917"/>
                  <a:pt x="983" y="7917"/>
                  <a:pt x="951" y="7917"/>
                </a:cubicBezTo>
                <a:cubicBezTo>
                  <a:pt x="951" y="7917"/>
                  <a:pt x="951" y="7886"/>
                  <a:pt x="951" y="7886"/>
                </a:cubicBezTo>
                <a:cubicBezTo>
                  <a:pt x="1014" y="7822"/>
                  <a:pt x="1141" y="7696"/>
                  <a:pt x="1299" y="7569"/>
                </a:cubicBezTo>
                <a:close/>
                <a:moveTo>
                  <a:pt x="5543" y="4592"/>
                </a:moveTo>
                <a:cubicBezTo>
                  <a:pt x="4941" y="5130"/>
                  <a:pt x="4340" y="5701"/>
                  <a:pt x="3769" y="6239"/>
                </a:cubicBezTo>
                <a:cubicBezTo>
                  <a:pt x="2819" y="7031"/>
                  <a:pt x="1996" y="7727"/>
                  <a:pt x="1458" y="8044"/>
                </a:cubicBezTo>
                <a:lnTo>
                  <a:pt x="5543" y="4592"/>
                </a:lnTo>
                <a:close/>
                <a:moveTo>
                  <a:pt x="5733" y="6556"/>
                </a:moveTo>
                <a:cubicBezTo>
                  <a:pt x="5385" y="6904"/>
                  <a:pt x="5036" y="7252"/>
                  <a:pt x="4720" y="7569"/>
                </a:cubicBezTo>
                <a:lnTo>
                  <a:pt x="4625" y="7664"/>
                </a:lnTo>
                <a:cubicBezTo>
                  <a:pt x="4435" y="7791"/>
                  <a:pt x="4276" y="7917"/>
                  <a:pt x="4118" y="8044"/>
                </a:cubicBezTo>
                <a:cubicBezTo>
                  <a:pt x="4625" y="7537"/>
                  <a:pt x="5195" y="7062"/>
                  <a:pt x="5733" y="6556"/>
                </a:cubicBezTo>
                <a:close/>
                <a:moveTo>
                  <a:pt x="1014" y="8044"/>
                </a:moveTo>
                <a:cubicBezTo>
                  <a:pt x="983" y="8076"/>
                  <a:pt x="983" y="8107"/>
                  <a:pt x="983" y="8139"/>
                </a:cubicBezTo>
                <a:cubicBezTo>
                  <a:pt x="983" y="8171"/>
                  <a:pt x="983" y="8202"/>
                  <a:pt x="983" y="8202"/>
                </a:cubicBezTo>
                <a:cubicBezTo>
                  <a:pt x="919" y="8171"/>
                  <a:pt x="919" y="8107"/>
                  <a:pt x="919" y="8044"/>
                </a:cubicBezTo>
                <a:close/>
                <a:moveTo>
                  <a:pt x="1838" y="7569"/>
                </a:moveTo>
                <a:lnTo>
                  <a:pt x="1078" y="8202"/>
                </a:lnTo>
                <a:cubicBezTo>
                  <a:pt x="1078" y="8171"/>
                  <a:pt x="1078" y="8171"/>
                  <a:pt x="1078" y="8139"/>
                </a:cubicBezTo>
                <a:cubicBezTo>
                  <a:pt x="1109" y="8107"/>
                  <a:pt x="1109" y="8044"/>
                  <a:pt x="1141" y="7981"/>
                </a:cubicBezTo>
                <a:cubicBezTo>
                  <a:pt x="1331" y="7917"/>
                  <a:pt x="1553" y="7759"/>
                  <a:pt x="1838" y="7569"/>
                </a:cubicBezTo>
                <a:close/>
                <a:moveTo>
                  <a:pt x="6398" y="6492"/>
                </a:moveTo>
                <a:lnTo>
                  <a:pt x="6398" y="6492"/>
                </a:lnTo>
                <a:cubicBezTo>
                  <a:pt x="5923" y="6904"/>
                  <a:pt x="5448" y="7284"/>
                  <a:pt x="5036" y="7632"/>
                </a:cubicBezTo>
                <a:cubicBezTo>
                  <a:pt x="4593" y="8012"/>
                  <a:pt x="4213" y="8329"/>
                  <a:pt x="3928" y="8582"/>
                </a:cubicBezTo>
                <a:cubicBezTo>
                  <a:pt x="4023" y="8456"/>
                  <a:pt x="4149" y="8361"/>
                  <a:pt x="4244" y="8234"/>
                </a:cubicBezTo>
                <a:cubicBezTo>
                  <a:pt x="4751" y="7822"/>
                  <a:pt x="5353" y="7316"/>
                  <a:pt x="5986" y="6777"/>
                </a:cubicBezTo>
                <a:cubicBezTo>
                  <a:pt x="6113" y="6682"/>
                  <a:pt x="6271" y="6587"/>
                  <a:pt x="6398" y="6492"/>
                </a:cubicBezTo>
                <a:close/>
                <a:moveTo>
                  <a:pt x="3896" y="7822"/>
                </a:moveTo>
                <a:cubicBezTo>
                  <a:pt x="3326" y="8297"/>
                  <a:pt x="2756" y="8772"/>
                  <a:pt x="2249" y="9216"/>
                </a:cubicBezTo>
                <a:cubicBezTo>
                  <a:pt x="2218" y="9216"/>
                  <a:pt x="2186" y="9216"/>
                  <a:pt x="2186" y="9184"/>
                </a:cubicBezTo>
                <a:cubicBezTo>
                  <a:pt x="2376" y="9026"/>
                  <a:pt x="3041" y="8519"/>
                  <a:pt x="3896" y="7822"/>
                </a:cubicBezTo>
                <a:close/>
                <a:moveTo>
                  <a:pt x="4910" y="7157"/>
                </a:moveTo>
                <a:lnTo>
                  <a:pt x="4910" y="7157"/>
                </a:lnTo>
                <a:cubicBezTo>
                  <a:pt x="4244" y="7759"/>
                  <a:pt x="3611" y="8329"/>
                  <a:pt x="3168" y="8741"/>
                </a:cubicBezTo>
                <a:cubicBezTo>
                  <a:pt x="2978" y="8899"/>
                  <a:pt x="2819" y="8994"/>
                  <a:pt x="2724" y="9089"/>
                </a:cubicBezTo>
                <a:cubicBezTo>
                  <a:pt x="2629" y="9152"/>
                  <a:pt x="2534" y="9184"/>
                  <a:pt x="2471" y="9216"/>
                </a:cubicBezTo>
                <a:lnTo>
                  <a:pt x="4910" y="7157"/>
                </a:lnTo>
                <a:close/>
                <a:moveTo>
                  <a:pt x="7063" y="7506"/>
                </a:moveTo>
                <a:lnTo>
                  <a:pt x="7063" y="7506"/>
                </a:lnTo>
                <a:cubicBezTo>
                  <a:pt x="6176" y="8361"/>
                  <a:pt x="5258" y="9184"/>
                  <a:pt x="4593" y="9596"/>
                </a:cubicBezTo>
                <a:cubicBezTo>
                  <a:pt x="4625" y="9564"/>
                  <a:pt x="4656" y="9532"/>
                  <a:pt x="4688" y="9501"/>
                </a:cubicBezTo>
                <a:lnTo>
                  <a:pt x="7063" y="7506"/>
                </a:lnTo>
                <a:close/>
                <a:moveTo>
                  <a:pt x="9058" y="6967"/>
                </a:moveTo>
                <a:lnTo>
                  <a:pt x="9058" y="6967"/>
                </a:lnTo>
                <a:cubicBezTo>
                  <a:pt x="8171" y="7917"/>
                  <a:pt x="6936" y="9121"/>
                  <a:pt x="6050" y="9817"/>
                </a:cubicBezTo>
                <a:lnTo>
                  <a:pt x="9058" y="6967"/>
                </a:lnTo>
                <a:close/>
                <a:moveTo>
                  <a:pt x="3738" y="9817"/>
                </a:moveTo>
                <a:lnTo>
                  <a:pt x="3738" y="9817"/>
                </a:lnTo>
                <a:cubicBezTo>
                  <a:pt x="3706" y="9849"/>
                  <a:pt x="3706" y="9881"/>
                  <a:pt x="3674" y="9912"/>
                </a:cubicBezTo>
                <a:cubicBezTo>
                  <a:pt x="3674" y="9912"/>
                  <a:pt x="3643" y="9912"/>
                  <a:pt x="3643" y="9881"/>
                </a:cubicBezTo>
                <a:lnTo>
                  <a:pt x="3738" y="9817"/>
                </a:lnTo>
                <a:close/>
                <a:moveTo>
                  <a:pt x="9818" y="4655"/>
                </a:moveTo>
                <a:cubicBezTo>
                  <a:pt x="9502" y="5004"/>
                  <a:pt x="8995" y="5574"/>
                  <a:pt x="8393" y="6176"/>
                </a:cubicBezTo>
                <a:cubicBezTo>
                  <a:pt x="7126" y="7189"/>
                  <a:pt x="5543" y="8519"/>
                  <a:pt x="4688" y="9342"/>
                </a:cubicBezTo>
                <a:lnTo>
                  <a:pt x="4054" y="9881"/>
                </a:lnTo>
                <a:cubicBezTo>
                  <a:pt x="3959" y="9912"/>
                  <a:pt x="3864" y="9912"/>
                  <a:pt x="3801" y="9912"/>
                </a:cubicBezTo>
                <a:cubicBezTo>
                  <a:pt x="3833" y="9817"/>
                  <a:pt x="3928" y="9691"/>
                  <a:pt x="4054" y="9532"/>
                </a:cubicBezTo>
                <a:lnTo>
                  <a:pt x="7570" y="6366"/>
                </a:lnTo>
                <a:cubicBezTo>
                  <a:pt x="8488" y="5637"/>
                  <a:pt x="9312" y="5035"/>
                  <a:pt x="9818" y="4655"/>
                </a:cubicBezTo>
                <a:close/>
                <a:moveTo>
                  <a:pt x="3864" y="10039"/>
                </a:moveTo>
                <a:lnTo>
                  <a:pt x="3769" y="10103"/>
                </a:lnTo>
                <a:cubicBezTo>
                  <a:pt x="3769" y="10103"/>
                  <a:pt x="3769" y="10071"/>
                  <a:pt x="3769" y="10039"/>
                </a:cubicBezTo>
                <a:close/>
                <a:moveTo>
                  <a:pt x="9565" y="7696"/>
                </a:moveTo>
                <a:lnTo>
                  <a:pt x="9565" y="7696"/>
                </a:lnTo>
                <a:cubicBezTo>
                  <a:pt x="9280" y="7981"/>
                  <a:pt x="9058" y="8234"/>
                  <a:pt x="8868" y="8424"/>
                </a:cubicBezTo>
                <a:cubicBezTo>
                  <a:pt x="8076" y="9247"/>
                  <a:pt x="7126" y="10134"/>
                  <a:pt x="6778" y="10134"/>
                </a:cubicBezTo>
                <a:cubicBezTo>
                  <a:pt x="6746" y="10134"/>
                  <a:pt x="6746" y="10103"/>
                  <a:pt x="6746" y="10103"/>
                </a:cubicBezTo>
                <a:cubicBezTo>
                  <a:pt x="6715" y="9944"/>
                  <a:pt x="7791" y="9121"/>
                  <a:pt x="8488" y="8551"/>
                </a:cubicBezTo>
                <a:cubicBezTo>
                  <a:pt x="8932" y="8202"/>
                  <a:pt x="9280" y="7917"/>
                  <a:pt x="9565" y="7696"/>
                </a:cubicBezTo>
                <a:close/>
                <a:moveTo>
                  <a:pt x="5385" y="0"/>
                </a:moveTo>
                <a:cubicBezTo>
                  <a:pt x="5290" y="0"/>
                  <a:pt x="4941" y="285"/>
                  <a:pt x="3643" y="1489"/>
                </a:cubicBezTo>
                <a:cubicBezTo>
                  <a:pt x="2724" y="2375"/>
                  <a:pt x="1236" y="3737"/>
                  <a:pt x="666" y="4085"/>
                </a:cubicBezTo>
                <a:lnTo>
                  <a:pt x="4941" y="127"/>
                </a:lnTo>
                <a:cubicBezTo>
                  <a:pt x="4973" y="95"/>
                  <a:pt x="4973" y="63"/>
                  <a:pt x="4973" y="32"/>
                </a:cubicBezTo>
                <a:lnTo>
                  <a:pt x="4910" y="32"/>
                </a:lnTo>
                <a:cubicBezTo>
                  <a:pt x="4906" y="28"/>
                  <a:pt x="4902" y="24"/>
                  <a:pt x="4896" y="24"/>
                </a:cubicBezTo>
                <a:cubicBezTo>
                  <a:pt x="4850" y="24"/>
                  <a:pt x="4652" y="194"/>
                  <a:pt x="3073" y="1552"/>
                </a:cubicBezTo>
                <a:cubicBezTo>
                  <a:pt x="2534" y="2027"/>
                  <a:pt x="1933" y="2534"/>
                  <a:pt x="1394" y="2977"/>
                </a:cubicBezTo>
                <a:lnTo>
                  <a:pt x="4371" y="190"/>
                </a:lnTo>
                <a:cubicBezTo>
                  <a:pt x="4403" y="158"/>
                  <a:pt x="4403" y="127"/>
                  <a:pt x="4403" y="95"/>
                </a:cubicBezTo>
                <a:cubicBezTo>
                  <a:pt x="4387" y="79"/>
                  <a:pt x="4371" y="71"/>
                  <a:pt x="4355" y="71"/>
                </a:cubicBezTo>
                <a:cubicBezTo>
                  <a:pt x="4340" y="71"/>
                  <a:pt x="4324" y="79"/>
                  <a:pt x="4308" y="95"/>
                </a:cubicBezTo>
                <a:lnTo>
                  <a:pt x="3902" y="427"/>
                </a:lnTo>
                <a:lnTo>
                  <a:pt x="3902" y="427"/>
                </a:lnTo>
                <a:cubicBezTo>
                  <a:pt x="3921" y="405"/>
                  <a:pt x="3928" y="391"/>
                  <a:pt x="3928" y="380"/>
                </a:cubicBezTo>
                <a:cubicBezTo>
                  <a:pt x="3928" y="348"/>
                  <a:pt x="3928" y="348"/>
                  <a:pt x="3896" y="317"/>
                </a:cubicBezTo>
                <a:lnTo>
                  <a:pt x="3864" y="317"/>
                </a:lnTo>
                <a:cubicBezTo>
                  <a:pt x="3854" y="306"/>
                  <a:pt x="3847" y="303"/>
                  <a:pt x="3842" y="303"/>
                </a:cubicBezTo>
                <a:cubicBezTo>
                  <a:pt x="3833" y="303"/>
                  <a:pt x="3833" y="317"/>
                  <a:pt x="3833" y="317"/>
                </a:cubicBezTo>
                <a:cubicBezTo>
                  <a:pt x="3738" y="412"/>
                  <a:pt x="3643" y="475"/>
                  <a:pt x="3548" y="570"/>
                </a:cubicBezTo>
                <a:cubicBezTo>
                  <a:pt x="3389" y="697"/>
                  <a:pt x="3136" y="919"/>
                  <a:pt x="2883" y="1109"/>
                </a:cubicBezTo>
                <a:cubicBezTo>
                  <a:pt x="2693" y="1267"/>
                  <a:pt x="2503" y="1394"/>
                  <a:pt x="2313" y="1552"/>
                </a:cubicBezTo>
                <a:cubicBezTo>
                  <a:pt x="2439" y="1362"/>
                  <a:pt x="2534" y="1204"/>
                  <a:pt x="2566" y="1109"/>
                </a:cubicBezTo>
                <a:cubicBezTo>
                  <a:pt x="2566" y="1045"/>
                  <a:pt x="2534" y="1014"/>
                  <a:pt x="2534" y="950"/>
                </a:cubicBezTo>
                <a:lnTo>
                  <a:pt x="2439" y="950"/>
                </a:lnTo>
                <a:cubicBezTo>
                  <a:pt x="2154" y="1267"/>
                  <a:pt x="1774" y="1584"/>
                  <a:pt x="1679" y="1615"/>
                </a:cubicBezTo>
                <a:cubicBezTo>
                  <a:pt x="1679" y="1615"/>
                  <a:pt x="1648" y="1615"/>
                  <a:pt x="1648" y="1647"/>
                </a:cubicBezTo>
                <a:cubicBezTo>
                  <a:pt x="1616" y="1647"/>
                  <a:pt x="1616" y="1679"/>
                  <a:pt x="1616" y="1710"/>
                </a:cubicBezTo>
                <a:cubicBezTo>
                  <a:pt x="1648" y="1742"/>
                  <a:pt x="1648" y="1742"/>
                  <a:pt x="1679" y="1742"/>
                </a:cubicBezTo>
                <a:cubicBezTo>
                  <a:pt x="1806" y="1742"/>
                  <a:pt x="2154" y="1394"/>
                  <a:pt x="2439" y="1140"/>
                </a:cubicBezTo>
                <a:lnTo>
                  <a:pt x="2439" y="1140"/>
                </a:lnTo>
                <a:cubicBezTo>
                  <a:pt x="2376" y="1330"/>
                  <a:pt x="2059" y="1679"/>
                  <a:pt x="1711" y="2027"/>
                </a:cubicBezTo>
                <a:cubicBezTo>
                  <a:pt x="1236" y="2407"/>
                  <a:pt x="856" y="2724"/>
                  <a:pt x="666" y="2977"/>
                </a:cubicBezTo>
                <a:cubicBezTo>
                  <a:pt x="666" y="2977"/>
                  <a:pt x="634" y="3009"/>
                  <a:pt x="634" y="3009"/>
                </a:cubicBezTo>
                <a:cubicBezTo>
                  <a:pt x="603" y="3009"/>
                  <a:pt x="603" y="3040"/>
                  <a:pt x="603" y="3040"/>
                </a:cubicBezTo>
                <a:cubicBezTo>
                  <a:pt x="539" y="3135"/>
                  <a:pt x="508" y="3199"/>
                  <a:pt x="508" y="3230"/>
                </a:cubicBezTo>
                <a:cubicBezTo>
                  <a:pt x="508" y="3294"/>
                  <a:pt x="508" y="3325"/>
                  <a:pt x="539" y="3357"/>
                </a:cubicBezTo>
                <a:lnTo>
                  <a:pt x="603" y="3357"/>
                </a:lnTo>
                <a:lnTo>
                  <a:pt x="2724" y="1584"/>
                </a:lnTo>
                <a:lnTo>
                  <a:pt x="159" y="3990"/>
                </a:lnTo>
                <a:cubicBezTo>
                  <a:pt x="159" y="3990"/>
                  <a:pt x="159" y="4022"/>
                  <a:pt x="159" y="4054"/>
                </a:cubicBezTo>
                <a:cubicBezTo>
                  <a:pt x="191" y="4085"/>
                  <a:pt x="191" y="4085"/>
                  <a:pt x="223" y="4085"/>
                </a:cubicBezTo>
                <a:cubicBezTo>
                  <a:pt x="286" y="4085"/>
                  <a:pt x="666" y="3769"/>
                  <a:pt x="2914" y="1869"/>
                </a:cubicBezTo>
                <a:lnTo>
                  <a:pt x="2914" y="1869"/>
                </a:lnTo>
                <a:lnTo>
                  <a:pt x="413" y="4180"/>
                </a:lnTo>
                <a:cubicBezTo>
                  <a:pt x="381" y="4212"/>
                  <a:pt x="381" y="4244"/>
                  <a:pt x="381" y="4275"/>
                </a:cubicBezTo>
                <a:cubicBezTo>
                  <a:pt x="413" y="4275"/>
                  <a:pt x="444" y="4307"/>
                  <a:pt x="476" y="4307"/>
                </a:cubicBezTo>
                <a:cubicBezTo>
                  <a:pt x="603" y="4307"/>
                  <a:pt x="951" y="4054"/>
                  <a:pt x="1458" y="3642"/>
                </a:cubicBezTo>
                <a:lnTo>
                  <a:pt x="1458" y="3642"/>
                </a:lnTo>
                <a:cubicBezTo>
                  <a:pt x="1" y="5004"/>
                  <a:pt x="1" y="5035"/>
                  <a:pt x="64" y="5099"/>
                </a:cubicBezTo>
                <a:lnTo>
                  <a:pt x="128" y="5099"/>
                </a:lnTo>
                <a:cubicBezTo>
                  <a:pt x="96" y="5130"/>
                  <a:pt x="96" y="5162"/>
                  <a:pt x="96" y="5194"/>
                </a:cubicBezTo>
                <a:cubicBezTo>
                  <a:pt x="64" y="5257"/>
                  <a:pt x="96" y="5289"/>
                  <a:pt x="96" y="5289"/>
                </a:cubicBezTo>
                <a:cubicBezTo>
                  <a:pt x="128" y="5320"/>
                  <a:pt x="128" y="5320"/>
                  <a:pt x="159" y="5320"/>
                </a:cubicBezTo>
                <a:cubicBezTo>
                  <a:pt x="159" y="5320"/>
                  <a:pt x="191" y="5320"/>
                  <a:pt x="191" y="5289"/>
                </a:cubicBezTo>
                <a:cubicBezTo>
                  <a:pt x="191" y="5289"/>
                  <a:pt x="223" y="5257"/>
                  <a:pt x="286" y="5194"/>
                </a:cubicBezTo>
                <a:cubicBezTo>
                  <a:pt x="286" y="5225"/>
                  <a:pt x="286" y="5225"/>
                  <a:pt x="286" y="5225"/>
                </a:cubicBezTo>
                <a:cubicBezTo>
                  <a:pt x="254" y="5320"/>
                  <a:pt x="286" y="5384"/>
                  <a:pt x="318" y="5447"/>
                </a:cubicBezTo>
                <a:cubicBezTo>
                  <a:pt x="349" y="5479"/>
                  <a:pt x="349" y="5479"/>
                  <a:pt x="381" y="5479"/>
                </a:cubicBezTo>
                <a:cubicBezTo>
                  <a:pt x="381" y="5479"/>
                  <a:pt x="413" y="5479"/>
                  <a:pt x="413" y="5447"/>
                </a:cubicBezTo>
                <a:cubicBezTo>
                  <a:pt x="444" y="5416"/>
                  <a:pt x="1996" y="3737"/>
                  <a:pt x="3516" y="2312"/>
                </a:cubicBezTo>
                <a:cubicBezTo>
                  <a:pt x="3801" y="2059"/>
                  <a:pt x="4086" y="1805"/>
                  <a:pt x="4371" y="1552"/>
                </a:cubicBezTo>
                <a:cubicBezTo>
                  <a:pt x="5163" y="982"/>
                  <a:pt x="5828" y="507"/>
                  <a:pt x="6113" y="317"/>
                </a:cubicBezTo>
                <a:cubicBezTo>
                  <a:pt x="6176" y="285"/>
                  <a:pt x="6240" y="285"/>
                  <a:pt x="6271" y="285"/>
                </a:cubicBezTo>
                <a:cubicBezTo>
                  <a:pt x="6303" y="285"/>
                  <a:pt x="6335" y="285"/>
                  <a:pt x="6366" y="317"/>
                </a:cubicBezTo>
                <a:cubicBezTo>
                  <a:pt x="5511" y="982"/>
                  <a:pt x="381" y="5194"/>
                  <a:pt x="349" y="5764"/>
                </a:cubicBezTo>
                <a:cubicBezTo>
                  <a:pt x="318" y="5827"/>
                  <a:pt x="349" y="5827"/>
                  <a:pt x="349" y="5859"/>
                </a:cubicBezTo>
                <a:lnTo>
                  <a:pt x="381" y="5859"/>
                </a:lnTo>
                <a:cubicBezTo>
                  <a:pt x="318" y="5891"/>
                  <a:pt x="286" y="5922"/>
                  <a:pt x="254" y="5954"/>
                </a:cubicBezTo>
                <a:cubicBezTo>
                  <a:pt x="223" y="5986"/>
                  <a:pt x="223" y="6017"/>
                  <a:pt x="254" y="6049"/>
                </a:cubicBezTo>
                <a:cubicBezTo>
                  <a:pt x="254" y="6065"/>
                  <a:pt x="270" y="6073"/>
                  <a:pt x="286" y="6073"/>
                </a:cubicBezTo>
                <a:cubicBezTo>
                  <a:pt x="302" y="6073"/>
                  <a:pt x="318" y="6065"/>
                  <a:pt x="318" y="6049"/>
                </a:cubicBezTo>
                <a:lnTo>
                  <a:pt x="508" y="5891"/>
                </a:lnTo>
                <a:lnTo>
                  <a:pt x="571" y="5891"/>
                </a:lnTo>
                <a:cubicBezTo>
                  <a:pt x="349" y="6144"/>
                  <a:pt x="223" y="6334"/>
                  <a:pt x="191" y="6429"/>
                </a:cubicBezTo>
                <a:cubicBezTo>
                  <a:pt x="191" y="6461"/>
                  <a:pt x="223" y="6492"/>
                  <a:pt x="223" y="6524"/>
                </a:cubicBezTo>
                <a:cubicBezTo>
                  <a:pt x="254" y="6524"/>
                  <a:pt x="254" y="6556"/>
                  <a:pt x="286" y="6556"/>
                </a:cubicBezTo>
                <a:cubicBezTo>
                  <a:pt x="286" y="6556"/>
                  <a:pt x="318" y="6524"/>
                  <a:pt x="318" y="6524"/>
                </a:cubicBezTo>
                <a:cubicBezTo>
                  <a:pt x="2756" y="4244"/>
                  <a:pt x="6683" y="729"/>
                  <a:pt x="7253" y="602"/>
                </a:cubicBezTo>
                <a:lnTo>
                  <a:pt x="7253" y="602"/>
                </a:lnTo>
                <a:cubicBezTo>
                  <a:pt x="6873" y="1014"/>
                  <a:pt x="3959" y="3547"/>
                  <a:pt x="1489" y="5637"/>
                </a:cubicBezTo>
                <a:cubicBezTo>
                  <a:pt x="1268" y="5827"/>
                  <a:pt x="1046" y="5986"/>
                  <a:pt x="888" y="6176"/>
                </a:cubicBezTo>
                <a:cubicBezTo>
                  <a:pt x="698" y="6302"/>
                  <a:pt x="539" y="6461"/>
                  <a:pt x="381" y="6587"/>
                </a:cubicBezTo>
                <a:cubicBezTo>
                  <a:pt x="349" y="6619"/>
                  <a:pt x="349" y="6651"/>
                  <a:pt x="381" y="6682"/>
                </a:cubicBezTo>
                <a:lnTo>
                  <a:pt x="444" y="6682"/>
                </a:lnTo>
                <a:lnTo>
                  <a:pt x="476" y="6651"/>
                </a:lnTo>
                <a:lnTo>
                  <a:pt x="476" y="6651"/>
                </a:lnTo>
                <a:cubicBezTo>
                  <a:pt x="444" y="6714"/>
                  <a:pt x="413" y="6777"/>
                  <a:pt x="413" y="6841"/>
                </a:cubicBezTo>
                <a:cubicBezTo>
                  <a:pt x="413" y="6936"/>
                  <a:pt x="413" y="7031"/>
                  <a:pt x="476" y="7094"/>
                </a:cubicBezTo>
                <a:cubicBezTo>
                  <a:pt x="508" y="7094"/>
                  <a:pt x="508" y="7126"/>
                  <a:pt x="539" y="7126"/>
                </a:cubicBezTo>
                <a:cubicBezTo>
                  <a:pt x="539" y="7126"/>
                  <a:pt x="571" y="7126"/>
                  <a:pt x="571" y="7094"/>
                </a:cubicBezTo>
                <a:cubicBezTo>
                  <a:pt x="603" y="7062"/>
                  <a:pt x="634" y="7031"/>
                  <a:pt x="666" y="7031"/>
                </a:cubicBezTo>
                <a:cubicBezTo>
                  <a:pt x="571" y="7157"/>
                  <a:pt x="508" y="7252"/>
                  <a:pt x="508" y="7347"/>
                </a:cubicBezTo>
                <a:cubicBezTo>
                  <a:pt x="508" y="7411"/>
                  <a:pt x="508" y="7474"/>
                  <a:pt x="539" y="7506"/>
                </a:cubicBezTo>
                <a:cubicBezTo>
                  <a:pt x="571" y="7506"/>
                  <a:pt x="571" y="7537"/>
                  <a:pt x="603" y="7537"/>
                </a:cubicBezTo>
                <a:cubicBezTo>
                  <a:pt x="603" y="7537"/>
                  <a:pt x="666" y="7506"/>
                  <a:pt x="793" y="7411"/>
                </a:cubicBezTo>
                <a:lnTo>
                  <a:pt x="793" y="7411"/>
                </a:lnTo>
                <a:cubicBezTo>
                  <a:pt x="729" y="7506"/>
                  <a:pt x="666" y="7537"/>
                  <a:pt x="634" y="7569"/>
                </a:cubicBezTo>
                <a:cubicBezTo>
                  <a:pt x="634" y="7569"/>
                  <a:pt x="603" y="7601"/>
                  <a:pt x="634" y="7632"/>
                </a:cubicBezTo>
                <a:cubicBezTo>
                  <a:pt x="634" y="7664"/>
                  <a:pt x="666" y="7664"/>
                  <a:pt x="666" y="7664"/>
                </a:cubicBezTo>
                <a:lnTo>
                  <a:pt x="729" y="7664"/>
                </a:lnTo>
                <a:cubicBezTo>
                  <a:pt x="761" y="7632"/>
                  <a:pt x="888" y="7537"/>
                  <a:pt x="1078" y="7411"/>
                </a:cubicBezTo>
                <a:lnTo>
                  <a:pt x="1078" y="7411"/>
                </a:lnTo>
                <a:cubicBezTo>
                  <a:pt x="951" y="7569"/>
                  <a:pt x="888" y="7696"/>
                  <a:pt x="824" y="7822"/>
                </a:cubicBezTo>
                <a:cubicBezTo>
                  <a:pt x="793" y="7886"/>
                  <a:pt x="793" y="7917"/>
                  <a:pt x="793" y="7949"/>
                </a:cubicBezTo>
                <a:cubicBezTo>
                  <a:pt x="793" y="7949"/>
                  <a:pt x="793" y="7981"/>
                  <a:pt x="793" y="7981"/>
                </a:cubicBezTo>
                <a:cubicBezTo>
                  <a:pt x="793" y="8107"/>
                  <a:pt x="824" y="8234"/>
                  <a:pt x="888" y="8297"/>
                </a:cubicBezTo>
                <a:cubicBezTo>
                  <a:pt x="888" y="8329"/>
                  <a:pt x="919" y="8361"/>
                  <a:pt x="983" y="8361"/>
                </a:cubicBezTo>
                <a:lnTo>
                  <a:pt x="1109" y="8361"/>
                </a:lnTo>
                <a:lnTo>
                  <a:pt x="1109" y="8329"/>
                </a:lnTo>
                <a:cubicBezTo>
                  <a:pt x="1331" y="8266"/>
                  <a:pt x="1774" y="7981"/>
                  <a:pt x="2313" y="7569"/>
                </a:cubicBezTo>
                <a:lnTo>
                  <a:pt x="2313" y="7569"/>
                </a:lnTo>
                <a:cubicBezTo>
                  <a:pt x="1711" y="8139"/>
                  <a:pt x="1331" y="8519"/>
                  <a:pt x="1236" y="8582"/>
                </a:cubicBezTo>
                <a:cubicBezTo>
                  <a:pt x="1236" y="8614"/>
                  <a:pt x="1236" y="8646"/>
                  <a:pt x="1236" y="8677"/>
                </a:cubicBezTo>
                <a:cubicBezTo>
                  <a:pt x="1252" y="8693"/>
                  <a:pt x="1268" y="8701"/>
                  <a:pt x="1283" y="8701"/>
                </a:cubicBezTo>
                <a:cubicBezTo>
                  <a:pt x="1299" y="8701"/>
                  <a:pt x="1315" y="8693"/>
                  <a:pt x="1331" y="8677"/>
                </a:cubicBezTo>
                <a:lnTo>
                  <a:pt x="7190" y="3357"/>
                </a:lnTo>
                <a:cubicBezTo>
                  <a:pt x="8140" y="2565"/>
                  <a:pt x="8932" y="1964"/>
                  <a:pt x="9217" y="1900"/>
                </a:cubicBezTo>
                <a:lnTo>
                  <a:pt x="9217" y="1900"/>
                </a:lnTo>
                <a:lnTo>
                  <a:pt x="1426" y="8804"/>
                </a:lnTo>
                <a:cubicBezTo>
                  <a:pt x="1394" y="8804"/>
                  <a:pt x="1394" y="8836"/>
                  <a:pt x="1394" y="8867"/>
                </a:cubicBezTo>
                <a:cubicBezTo>
                  <a:pt x="1410" y="8883"/>
                  <a:pt x="1426" y="8891"/>
                  <a:pt x="1442" y="8891"/>
                </a:cubicBezTo>
                <a:cubicBezTo>
                  <a:pt x="1458" y="8891"/>
                  <a:pt x="1473" y="8883"/>
                  <a:pt x="1489" y="8867"/>
                </a:cubicBezTo>
                <a:lnTo>
                  <a:pt x="9217" y="2407"/>
                </a:lnTo>
                <a:lnTo>
                  <a:pt x="9217" y="2407"/>
                </a:lnTo>
                <a:cubicBezTo>
                  <a:pt x="9185" y="2502"/>
                  <a:pt x="9090" y="2660"/>
                  <a:pt x="8932" y="2850"/>
                </a:cubicBezTo>
                <a:lnTo>
                  <a:pt x="1679" y="8931"/>
                </a:lnTo>
                <a:cubicBezTo>
                  <a:pt x="1648" y="8962"/>
                  <a:pt x="1648" y="8994"/>
                  <a:pt x="1679" y="9026"/>
                </a:cubicBezTo>
                <a:cubicBezTo>
                  <a:pt x="1679" y="9026"/>
                  <a:pt x="1707" y="9040"/>
                  <a:pt x="1726" y="9040"/>
                </a:cubicBezTo>
                <a:cubicBezTo>
                  <a:pt x="1736" y="9040"/>
                  <a:pt x="1743" y="9036"/>
                  <a:pt x="1743" y="9026"/>
                </a:cubicBezTo>
                <a:cubicBezTo>
                  <a:pt x="2028" y="8836"/>
                  <a:pt x="7538" y="4655"/>
                  <a:pt x="8995" y="2945"/>
                </a:cubicBezTo>
                <a:lnTo>
                  <a:pt x="9597" y="2439"/>
                </a:lnTo>
                <a:lnTo>
                  <a:pt x="9597" y="2439"/>
                </a:lnTo>
                <a:cubicBezTo>
                  <a:pt x="9312" y="3294"/>
                  <a:pt x="4086" y="7569"/>
                  <a:pt x="2028" y="9152"/>
                </a:cubicBezTo>
                <a:cubicBezTo>
                  <a:pt x="2028" y="9184"/>
                  <a:pt x="2028" y="9184"/>
                  <a:pt x="2028" y="9216"/>
                </a:cubicBezTo>
                <a:cubicBezTo>
                  <a:pt x="1996" y="9216"/>
                  <a:pt x="2028" y="9247"/>
                  <a:pt x="2028" y="9247"/>
                </a:cubicBezTo>
                <a:cubicBezTo>
                  <a:pt x="2059" y="9311"/>
                  <a:pt x="2123" y="9342"/>
                  <a:pt x="2218" y="9342"/>
                </a:cubicBezTo>
                <a:cubicBezTo>
                  <a:pt x="2218" y="9358"/>
                  <a:pt x="2226" y="9366"/>
                  <a:pt x="2237" y="9366"/>
                </a:cubicBezTo>
                <a:cubicBezTo>
                  <a:pt x="2249" y="9366"/>
                  <a:pt x="2265" y="9358"/>
                  <a:pt x="2281" y="9342"/>
                </a:cubicBezTo>
                <a:cubicBezTo>
                  <a:pt x="2344" y="9342"/>
                  <a:pt x="2439" y="9342"/>
                  <a:pt x="2503" y="9311"/>
                </a:cubicBezTo>
                <a:cubicBezTo>
                  <a:pt x="2503" y="9342"/>
                  <a:pt x="2503" y="9342"/>
                  <a:pt x="2503" y="9374"/>
                </a:cubicBezTo>
                <a:cubicBezTo>
                  <a:pt x="2503" y="9374"/>
                  <a:pt x="2503" y="9406"/>
                  <a:pt x="2503" y="9406"/>
                </a:cubicBezTo>
                <a:cubicBezTo>
                  <a:pt x="2534" y="9437"/>
                  <a:pt x="2534" y="9437"/>
                  <a:pt x="2566" y="9437"/>
                </a:cubicBezTo>
                <a:lnTo>
                  <a:pt x="2598" y="9437"/>
                </a:lnTo>
                <a:cubicBezTo>
                  <a:pt x="2693" y="9311"/>
                  <a:pt x="2819" y="9216"/>
                  <a:pt x="2914" y="9121"/>
                </a:cubicBezTo>
                <a:cubicBezTo>
                  <a:pt x="3136" y="8994"/>
                  <a:pt x="3358" y="8836"/>
                  <a:pt x="3611" y="8646"/>
                </a:cubicBezTo>
                <a:lnTo>
                  <a:pt x="3611" y="8646"/>
                </a:lnTo>
                <a:cubicBezTo>
                  <a:pt x="3231" y="9026"/>
                  <a:pt x="2946" y="9342"/>
                  <a:pt x="2883" y="9501"/>
                </a:cubicBezTo>
                <a:cubicBezTo>
                  <a:pt x="2851" y="9564"/>
                  <a:pt x="2851" y="9596"/>
                  <a:pt x="2883" y="9627"/>
                </a:cubicBezTo>
                <a:cubicBezTo>
                  <a:pt x="2883" y="9659"/>
                  <a:pt x="2914" y="9659"/>
                  <a:pt x="2914" y="9659"/>
                </a:cubicBezTo>
                <a:cubicBezTo>
                  <a:pt x="2914" y="9691"/>
                  <a:pt x="2946" y="9691"/>
                  <a:pt x="2946" y="9691"/>
                </a:cubicBezTo>
                <a:cubicBezTo>
                  <a:pt x="2978" y="9691"/>
                  <a:pt x="2978" y="9691"/>
                  <a:pt x="2978" y="9659"/>
                </a:cubicBezTo>
                <a:cubicBezTo>
                  <a:pt x="5480" y="7537"/>
                  <a:pt x="9153" y="4434"/>
                  <a:pt x="9850" y="3895"/>
                </a:cubicBezTo>
                <a:lnTo>
                  <a:pt x="9850" y="3895"/>
                </a:lnTo>
                <a:cubicBezTo>
                  <a:pt x="9597" y="4244"/>
                  <a:pt x="8520" y="5257"/>
                  <a:pt x="7158" y="6429"/>
                </a:cubicBezTo>
                <a:lnTo>
                  <a:pt x="2978" y="9944"/>
                </a:lnTo>
                <a:cubicBezTo>
                  <a:pt x="2946" y="9944"/>
                  <a:pt x="2946" y="10007"/>
                  <a:pt x="2978" y="10007"/>
                </a:cubicBezTo>
                <a:cubicBezTo>
                  <a:pt x="2978" y="10039"/>
                  <a:pt x="3009" y="10039"/>
                  <a:pt x="3041" y="10039"/>
                </a:cubicBezTo>
                <a:cubicBezTo>
                  <a:pt x="3231" y="9849"/>
                  <a:pt x="3864" y="9342"/>
                  <a:pt x="4688" y="8677"/>
                </a:cubicBezTo>
                <a:lnTo>
                  <a:pt x="4688" y="8677"/>
                </a:lnTo>
                <a:cubicBezTo>
                  <a:pt x="4403" y="8962"/>
                  <a:pt x="4149" y="9216"/>
                  <a:pt x="3991" y="9437"/>
                </a:cubicBezTo>
                <a:lnTo>
                  <a:pt x="3516" y="9849"/>
                </a:lnTo>
                <a:cubicBezTo>
                  <a:pt x="3484" y="9881"/>
                  <a:pt x="3484" y="9912"/>
                  <a:pt x="3516" y="9944"/>
                </a:cubicBezTo>
                <a:cubicBezTo>
                  <a:pt x="3548" y="9976"/>
                  <a:pt x="3611" y="10007"/>
                  <a:pt x="3643" y="10039"/>
                </a:cubicBezTo>
                <a:cubicBezTo>
                  <a:pt x="3643" y="10134"/>
                  <a:pt x="3674" y="10198"/>
                  <a:pt x="3706" y="10261"/>
                </a:cubicBezTo>
                <a:lnTo>
                  <a:pt x="3738" y="10261"/>
                </a:lnTo>
                <a:cubicBezTo>
                  <a:pt x="3748" y="10271"/>
                  <a:pt x="3755" y="10275"/>
                  <a:pt x="3761" y="10275"/>
                </a:cubicBezTo>
                <a:cubicBezTo>
                  <a:pt x="3773" y="10275"/>
                  <a:pt x="3780" y="10261"/>
                  <a:pt x="3801" y="10261"/>
                </a:cubicBezTo>
                <a:lnTo>
                  <a:pt x="4086" y="10007"/>
                </a:lnTo>
                <a:lnTo>
                  <a:pt x="4086" y="10007"/>
                </a:lnTo>
                <a:cubicBezTo>
                  <a:pt x="4054" y="10071"/>
                  <a:pt x="4054" y="10103"/>
                  <a:pt x="4054" y="10103"/>
                </a:cubicBezTo>
                <a:cubicBezTo>
                  <a:pt x="4054" y="10166"/>
                  <a:pt x="4054" y="10166"/>
                  <a:pt x="4054" y="10198"/>
                </a:cubicBezTo>
                <a:cubicBezTo>
                  <a:pt x="4118" y="10229"/>
                  <a:pt x="4181" y="10261"/>
                  <a:pt x="4244" y="10261"/>
                </a:cubicBezTo>
                <a:cubicBezTo>
                  <a:pt x="4308" y="10261"/>
                  <a:pt x="4371" y="10261"/>
                  <a:pt x="4466" y="10229"/>
                </a:cubicBezTo>
                <a:lnTo>
                  <a:pt x="4466" y="10229"/>
                </a:lnTo>
                <a:cubicBezTo>
                  <a:pt x="4403" y="10261"/>
                  <a:pt x="4371" y="10293"/>
                  <a:pt x="4308" y="10324"/>
                </a:cubicBezTo>
                <a:cubicBezTo>
                  <a:pt x="4308" y="10356"/>
                  <a:pt x="4308" y="10356"/>
                  <a:pt x="4308" y="10388"/>
                </a:cubicBezTo>
                <a:cubicBezTo>
                  <a:pt x="4308" y="10388"/>
                  <a:pt x="4308" y="10419"/>
                  <a:pt x="4308" y="10419"/>
                </a:cubicBezTo>
                <a:cubicBezTo>
                  <a:pt x="4308" y="10451"/>
                  <a:pt x="4340" y="10451"/>
                  <a:pt x="4371" y="10451"/>
                </a:cubicBezTo>
                <a:cubicBezTo>
                  <a:pt x="4466" y="10451"/>
                  <a:pt x="4910" y="10134"/>
                  <a:pt x="5511" y="9627"/>
                </a:cubicBezTo>
                <a:lnTo>
                  <a:pt x="5511" y="9627"/>
                </a:lnTo>
                <a:lnTo>
                  <a:pt x="4815" y="10261"/>
                </a:lnTo>
                <a:cubicBezTo>
                  <a:pt x="4815" y="10293"/>
                  <a:pt x="4815" y="10324"/>
                  <a:pt x="4815" y="10324"/>
                </a:cubicBezTo>
                <a:cubicBezTo>
                  <a:pt x="4878" y="10388"/>
                  <a:pt x="4941" y="10451"/>
                  <a:pt x="5036" y="10451"/>
                </a:cubicBezTo>
                <a:cubicBezTo>
                  <a:pt x="5163" y="10419"/>
                  <a:pt x="5258" y="10388"/>
                  <a:pt x="5416" y="10324"/>
                </a:cubicBezTo>
                <a:cubicBezTo>
                  <a:pt x="5416" y="10356"/>
                  <a:pt x="5448" y="10356"/>
                  <a:pt x="5511" y="10356"/>
                </a:cubicBezTo>
                <a:cubicBezTo>
                  <a:pt x="5543" y="10356"/>
                  <a:pt x="5638" y="10324"/>
                  <a:pt x="5765" y="10261"/>
                </a:cubicBezTo>
                <a:lnTo>
                  <a:pt x="5765" y="10261"/>
                </a:lnTo>
                <a:cubicBezTo>
                  <a:pt x="5733" y="10293"/>
                  <a:pt x="5670" y="10356"/>
                  <a:pt x="5638" y="10388"/>
                </a:cubicBezTo>
                <a:cubicBezTo>
                  <a:pt x="5606" y="10388"/>
                  <a:pt x="5606" y="10451"/>
                  <a:pt x="5638" y="10483"/>
                </a:cubicBezTo>
                <a:lnTo>
                  <a:pt x="5701" y="10483"/>
                </a:lnTo>
                <a:cubicBezTo>
                  <a:pt x="5796" y="10388"/>
                  <a:pt x="6018" y="10229"/>
                  <a:pt x="6303" y="9976"/>
                </a:cubicBezTo>
                <a:cubicBezTo>
                  <a:pt x="6303" y="9976"/>
                  <a:pt x="6303" y="9976"/>
                  <a:pt x="6303" y="10007"/>
                </a:cubicBezTo>
                <a:cubicBezTo>
                  <a:pt x="6303" y="10071"/>
                  <a:pt x="6303" y="10103"/>
                  <a:pt x="6335" y="10166"/>
                </a:cubicBezTo>
                <a:lnTo>
                  <a:pt x="6430" y="10166"/>
                </a:lnTo>
                <a:lnTo>
                  <a:pt x="6683" y="9944"/>
                </a:lnTo>
                <a:lnTo>
                  <a:pt x="6683" y="9944"/>
                </a:lnTo>
                <a:cubicBezTo>
                  <a:pt x="6620" y="10007"/>
                  <a:pt x="6620" y="10071"/>
                  <a:pt x="6620" y="10103"/>
                </a:cubicBezTo>
                <a:cubicBezTo>
                  <a:pt x="6620" y="10134"/>
                  <a:pt x="6620" y="10166"/>
                  <a:pt x="6620" y="10166"/>
                </a:cubicBezTo>
                <a:cubicBezTo>
                  <a:pt x="6651" y="10198"/>
                  <a:pt x="6683" y="10229"/>
                  <a:pt x="6778" y="10229"/>
                </a:cubicBezTo>
                <a:cubicBezTo>
                  <a:pt x="7063" y="10229"/>
                  <a:pt x="7665" y="9754"/>
                  <a:pt x="8266" y="9184"/>
                </a:cubicBezTo>
                <a:lnTo>
                  <a:pt x="8266" y="9184"/>
                </a:lnTo>
                <a:cubicBezTo>
                  <a:pt x="8203" y="9311"/>
                  <a:pt x="8235" y="9342"/>
                  <a:pt x="8235" y="9342"/>
                </a:cubicBezTo>
                <a:cubicBezTo>
                  <a:pt x="8266" y="9374"/>
                  <a:pt x="8266" y="9374"/>
                  <a:pt x="8298" y="9374"/>
                </a:cubicBezTo>
                <a:cubicBezTo>
                  <a:pt x="8393" y="9374"/>
                  <a:pt x="8710" y="9089"/>
                  <a:pt x="8932" y="8836"/>
                </a:cubicBezTo>
                <a:cubicBezTo>
                  <a:pt x="8963" y="8836"/>
                  <a:pt x="8963" y="8772"/>
                  <a:pt x="8932" y="8772"/>
                </a:cubicBezTo>
                <a:cubicBezTo>
                  <a:pt x="8916" y="8757"/>
                  <a:pt x="8900" y="8749"/>
                  <a:pt x="8884" y="8749"/>
                </a:cubicBezTo>
                <a:cubicBezTo>
                  <a:pt x="8868" y="8749"/>
                  <a:pt x="8852" y="8757"/>
                  <a:pt x="8837" y="8772"/>
                </a:cubicBezTo>
                <a:cubicBezTo>
                  <a:pt x="8678" y="8931"/>
                  <a:pt x="8488" y="9121"/>
                  <a:pt x="8361" y="9216"/>
                </a:cubicBezTo>
                <a:cubicBezTo>
                  <a:pt x="8456" y="9057"/>
                  <a:pt x="8678" y="8804"/>
                  <a:pt x="8963" y="8487"/>
                </a:cubicBezTo>
                <a:cubicBezTo>
                  <a:pt x="9407" y="8044"/>
                  <a:pt x="9787" y="7632"/>
                  <a:pt x="9882" y="7537"/>
                </a:cubicBezTo>
                <a:cubicBezTo>
                  <a:pt x="9882" y="7506"/>
                  <a:pt x="9882" y="7474"/>
                  <a:pt x="9850" y="7442"/>
                </a:cubicBezTo>
                <a:cubicBezTo>
                  <a:pt x="10008" y="7284"/>
                  <a:pt x="10103" y="7157"/>
                  <a:pt x="10103" y="7062"/>
                </a:cubicBezTo>
                <a:cubicBezTo>
                  <a:pt x="10135" y="7031"/>
                  <a:pt x="10103" y="6999"/>
                  <a:pt x="10103" y="6999"/>
                </a:cubicBezTo>
                <a:cubicBezTo>
                  <a:pt x="10087" y="6983"/>
                  <a:pt x="10072" y="6975"/>
                  <a:pt x="10056" y="6975"/>
                </a:cubicBezTo>
                <a:cubicBezTo>
                  <a:pt x="10040" y="6975"/>
                  <a:pt x="10024" y="6983"/>
                  <a:pt x="10008" y="6999"/>
                </a:cubicBezTo>
                <a:lnTo>
                  <a:pt x="6430" y="10007"/>
                </a:lnTo>
                <a:cubicBezTo>
                  <a:pt x="6430" y="9944"/>
                  <a:pt x="6461" y="9881"/>
                  <a:pt x="6493" y="9817"/>
                </a:cubicBezTo>
                <a:cubicBezTo>
                  <a:pt x="7126" y="9311"/>
                  <a:pt x="7950" y="8582"/>
                  <a:pt x="8678" y="7949"/>
                </a:cubicBezTo>
                <a:cubicBezTo>
                  <a:pt x="9312" y="7411"/>
                  <a:pt x="9818" y="6999"/>
                  <a:pt x="10008" y="6841"/>
                </a:cubicBezTo>
                <a:lnTo>
                  <a:pt x="10103" y="6777"/>
                </a:lnTo>
                <a:cubicBezTo>
                  <a:pt x="10103" y="6777"/>
                  <a:pt x="10135" y="6746"/>
                  <a:pt x="10135" y="6746"/>
                </a:cubicBezTo>
                <a:cubicBezTo>
                  <a:pt x="10135" y="6714"/>
                  <a:pt x="10135" y="6714"/>
                  <a:pt x="10103" y="6682"/>
                </a:cubicBezTo>
                <a:lnTo>
                  <a:pt x="10040" y="6682"/>
                </a:lnTo>
                <a:cubicBezTo>
                  <a:pt x="10008" y="6682"/>
                  <a:pt x="9977" y="6714"/>
                  <a:pt x="9945" y="6746"/>
                </a:cubicBezTo>
                <a:cubicBezTo>
                  <a:pt x="10103" y="6587"/>
                  <a:pt x="10198" y="6461"/>
                  <a:pt x="10198" y="6397"/>
                </a:cubicBezTo>
                <a:cubicBezTo>
                  <a:pt x="10198" y="6334"/>
                  <a:pt x="10198" y="6334"/>
                  <a:pt x="10167" y="6302"/>
                </a:cubicBezTo>
                <a:cubicBezTo>
                  <a:pt x="10167" y="6302"/>
                  <a:pt x="10135" y="6271"/>
                  <a:pt x="10103" y="6271"/>
                </a:cubicBezTo>
                <a:cubicBezTo>
                  <a:pt x="10008" y="6271"/>
                  <a:pt x="9692" y="6524"/>
                  <a:pt x="9058" y="7157"/>
                </a:cubicBezTo>
                <a:cubicBezTo>
                  <a:pt x="9755" y="6429"/>
                  <a:pt x="10262" y="5859"/>
                  <a:pt x="10325" y="5796"/>
                </a:cubicBezTo>
                <a:cubicBezTo>
                  <a:pt x="10325" y="5764"/>
                  <a:pt x="10325" y="5732"/>
                  <a:pt x="10325" y="5701"/>
                </a:cubicBezTo>
                <a:lnTo>
                  <a:pt x="10230" y="5701"/>
                </a:lnTo>
                <a:lnTo>
                  <a:pt x="5448" y="10198"/>
                </a:lnTo>
                <a:cubicBezTo>
                  <a:pt x="5290" y="10261"/>
                  <a:pt x="5163" y="10324"/>
                  <a:pt x="5036" y="10324"/>
                </a:cubicBezTo>
                <a:cubicBezTo>
                  <a:pt x="5005" y="10324"/>
                  <a:pt x="4973" y="10324"/>
                  <a:pt x="4941" y="10293"/>
                </a:cubicBezTo>
                <a:lnTo>
                  <a:pt x="10357" y="5416"/>
                </a:lnTo>
                <a:cubicBezTo>
                  <a:pt x="10388" y="5384"/>
                  <a:pt x="10388" y="5352"/>
                  <a:pt x="10357" y="5320"/>
                </a:cubicBezTo>
                <a:lnTo>
                  <a:pt x="10293" y="5320"/>
                </a:lnTo>
                <a:cubicBezTo>
                  <a:pt x="10452" y="5130"/>
                  <a:pt x="10547" y="4972"/>
                  <a:pt x="10578" y="4877"/>
                </a:cubicBezTo>
                <a:cubicBezTo>
                  <a:pt x="10578" y="4814"/>
                  <a:pt x="10547" y="4782"/>
                  <a:pt x="10547" y="4750"/>
                </a:cubicBezTo>
                <a:cubicBezTo>
                  <a:pt x="10515" y="4750"/>
                  <a:pt x="10515" y="4719"/>
                  <a:pt x="10483" y="4719"/>
                </a:cubicBezTo>
                <a:cubicBezTo>
                  <a:pt x="10483" y="4719"/>
                  <a:pt x="10452" y="4750"/>
                  <a:pt x="10452" y="4750"/>
                </a:cubicBezTo>
                <a:cubicBezTo>
                  <a:pt x="9502" y="5764"/>
                  <a:pt x="8045" y="7221"/>
                  <a:pt x="6746" y="8392"/>
                </a:cubicBezTo>
                <a:cubicBezTo>
                  <a:pt x="6081" y="8931"/>
                  <a:pt x="5448" y="9469"/>
                  <a:pt x="4910" y="9881"/>
                </a:cubicBezTo>
                <a:cubicBezTo>
                  <a:pt x="4625" y="10071"/>
                  <a:pt x="4403" y="10166"/>
                  <a:pt x="4244" y="10166"/>
                </a:cubicBezTo>
                <a:cubicBezTo>
                  <a:pt x="4213" y="10166"/>
                  <a:pt x="4181" y="10134"/>
                  <a:pt x="4149" y="10134"/>
                </a:cubicBezTo>
                <a:cubicBezTo>
                  <a:pt x="4149" y="10071"/>
                  <a:pt x="4213" y="10007"/>
                  <a:pt x="4308" y="9912"/>
                </a:cubicBezTo>
                <a:cubicBezTo>
                  <a:pt x="5258" y="9437"/>
                  <a:pt x="6841" y="7917"/>
                  <a:pt x="8140" y="6587"/>
                </a:cubicBezTo>
                <a:lnTo>
                  <a:pt x="10325" y="4782"/>
                </a:lnTo>
                <a:cubicBezTo>
                  <a:pt x="10357" y="4750"/>
                  <a:pt x="10357" y="4719"/>
                  <a:pt x="10325" y="4687"/>
                </a:cubicBezTo>
                <a:cubicBezTo>
                  <a:pt x="10325" y="4671"/>
                  <a:pt x="10309" y="4663"/>
                  <a:pt x="10293" y="4663"/>
                </a:cubicBezTo>
                <a:cubicBezTo>
                  <a:pt x="10277" y="4663"/>
                  <a:pt x="10262" y="4671"/>
                  <a:pt x="10262" y="4687"/>
                </a:cubicBezTo>
                <a:cubicBezTo>
                  <a:pt x="10103" y="4814"/>
                  <a:pt x="9692" y="5130"/>
                  <a:pt x="9122" y="5574"/>
                </a:cubicBezTo>
                <a:cubicBezTo>
                  <a:pt x="9787" y="4877"/>
                  <a:pt x="10230" y="4370"/>
                  <a:pt x="10293" y="4307"/>
                </a:cubicBezTo>
                <a:cubicBezTo>
                  <a:pt x="10293" y="4307"/>
                  <a:pt x="10293" y="4275"/>
                  <a:pt x="10293" y="4244"/>
                </a:cubicBezTo>
                <a:cubicBezTo>
                  <a:pt x="10277" y="4228"/>
                  <a:pt x="10262" y="4220"/>
                  <a:pt x="10246" y="4220"/>
                </a:cubicBezTo>
                <a:cubicBezTo>
                  <a:pt x="10230" y="4220"/>
                  <a:pt x="10214" y="4228"/>
                  <a:pt x="10198" y="4244"/>
                </a:cubicBezTo>
                <a:cubicBezTo>
                  <a:pt x="10135" y="4275"/>
                  <a:pt x="9565" y="4687"/>
                  <a:pt x="8773" y="5289"/>
                </a:cubicBezTo>
                <a:lnTo>
                  <a:pt x="10103" y="4117"/>
                </a:lnTo>
                <a:cubicBezTo>
                  <a:pt x="10103" y="4085"/>
                  <a:pt x="10103" y="4054"/>
                  <a:pt x="10103" y="4022"/>
                </a:cubicBezTo>
                <a:cubicBezTo>
                  <a:pt x="10087" y="4006"/>
                  <a:pt x="10072" y="3998"/>
                  <a:pt x="10056" y="3998"/>
                </a:cubicBezTo>
                <a:cubicBezTo>
                  <a:pt x="10040" y="3998"/>
                  <a:pt x="10024" y="4006"/>
                  <a:pt x="10008" y="4022"/>
                </a:cubicBezTo>
                <a:lnTo>
                  <a:pt x="9438" y="4497"/>
                </a:lnTo>
                <a:cubicBezTo>
                  <a:pt x="9787" y="4149"/>
                  <a:pt x="10008" y="3895"/>
                  <a:pt x="10008" y="3800"/>
                </a:cubicBezTo>
                <a:cubicBezTo>
                  <a:pt x="10008" y="3737"/>
                  <a:pt x="10008" y="3737"/>
                  <a:pt x="10008" y="3705"/>
                </a:cubicBezTo>
                <a:lnTo>
                  <a:pt x="9977" y="3705"/>
                </a:lnTo>
                <a:cubicBezTo>
                  <a:pt x="10040" y="3642"/>
                  <a:pt x="10103" y="3610"/>
                  <a:pt x="10167" y="3579"/>
                </a:cubicBezTo>
                <a:cubicBezTo>
                  <a:pt x="10167" y="3579"/>
                  <a:pt x="10167" y="3547"/>
                  <a:pt x="10167" y="3547"/>
                </a:cubicBezTo>
                <a:cubicBezTo>
                  <a:pt x="10198" y="3515"/>
                  <a:pt x="10167" y="3515"/>
                  <a:pt x="10167" y="3484"/>
                </a:cubicBezTo>
                <a:cubicBezTo>
                  <a:pt x="10135" y="3420"/>
                  <a:pt x="10072" y="3389"/>
                  <a:pt x="9977" y="3389"/>
                </a:cubicBezTo>
                <a:cubicBezTo>
                  <a:pt x="10135" y="3199"/>
                  <a:pt x="10167" y="3072"/>
                  <a:pt x="10135" y="3009"/>
                </a:cubicBezTo>
                <a:cubicBezTo>
                  <a:pt x="10135" y="3009"/>
                  <a:pt x="10103" y="2977"/>
                  <a:pt x="10040" y="2977"/>
                </a:cubicBezTo>
                <a:cubicBezTo>
                  <a:pt x="10040" y="2914"/>
                  <a:pt x="10008" y="2850"/>
                  <a:pt x="9977" y="2819"/>
                </a:cubicBezTo>
                <a:cubicBezTo>
                  <a:pt x="9977" y="2819"/>
                  <a:pt x="9945" y="2787"/>
                  <a:pt x="9945" y="2787"/>
                </a:cubicBezTo>
                <a:cubicBezTo>
                  <a:pt x="9913" y="2787"/>
                  <a:pt x="9913" y="2787"/>
                  <a:pt x="9882" y="2819"/>
                </a:cubicBezTo>
                <a:lnTo>
                  <a:pt x="9217" y="3389"/>
                </a:lnTo>
                <a:cubicBezTo>
                  <a:pt x="9280" y="3325"/>
                  <a:pt x="9343" y="3262"/>
                  <a:pt x="9375" y="3199"/>
                </a:cubicBezTo>
                <a:cubicBezTo>
                  <a:pt x="9470" y="3104"/>
                  <a:pt x="9533" y="3040"/>
                  <a:pt x="9565" y="3009"/>
                </a:cubicBezTo>
                <a:lnTo>
                  <a:pt x="9597" y="2977"/>
                </a:lnTo>
                <a:cubicBezTo>
                  <a:pt x="9628" y="2914"/>
                  <a:pt x="9597" y="2914"/>
                  <a:pt x="9597" y="2882"/>
                </a:cubicBezTo>
                <a:lnTo>
                  <a:pt x="9502" y="2882"/>
                </a:lnTo>
                <a:cubicBezTo>
                  <a:pt x="9502" y="2914"/>
                  <a:pt x="9407" y="3009"/>
                  <a:pt x="9248" y="3167"/>
                </a:cubicBezTo>
                <a:cubicBezTo>
                  <a:pt x="9122" y="3294"/>
                  <a:pt x="8932" y="3452"/>
                  <a:pt x="8742" y="3642"/>
                </a:cubicBezTo>
                <a:cubicBezTo>
                  <a:pt x="9312" y="3072"/>
                  <a:pt x="9692" y="2629"/>
                  <a:pt x="9723" y="2407"/>
                </a:cubicBezTo>
                <a:cubicBezTo>
                  <a:pt x="9723" y="2375"/>
                  <a:pt x="9723" y="2312"/>
                  <a:pt x="9692" y="2280"/>
                </a:cubicBezTo>
                <a:lnTo>
                  <a:pt x="9597" y="2280"/>
                </a:lnTo>
                <a:lnTo>
                  <a:pt x="9280" y="2565"/>
                </a:lnTo>
                <a:cubicBezTo>
                  <a:pt x="9312" y="2502"/>
                  <a:pt x="9343" y="2439"/>
                  <a:pt x="9343" y="2375"/>
                </a:cubicBezTo>
                <a:cubicBezTo>
                  <a:pt x="9343" y="2344"/>
                  <a:pt x="9343" y="2280"/>
                  <a:pt x="9312" y="2249"/>
                </a:cubicBezTo>
                <a:cubicBezTo>
                  <a:pt x="9280" y="2249"/>
                  <a:pt x="9280" y="2217"/>
                  <a:pt x="9248" y="2217"/>
                </a:cubicBezTo>
                <a:cubicBezTo>
                  <a:pt x="9248" y="2217"/>
                  <a:pt x="9217" y="2217"/>
                  <a:pt x="9217" y="2249"/>
                </a:cubicBezTo>
                <a:lnTo>
                  <a:pt x="5068" y="5701"/>
                </a:lnTo>
                <a:lnTo>
                  <a:pt x="9407" y="1900"/>
                </a:lnTo>
                <a:cubicBezTo>
                  <a:pt x="9438" y="1869"/>
                  <a:pt x="9438" y="1837"/>
                  <a:pt x="9407" y="1805"/>
                </a:cubicBezTo>
                <a:cubicBezTo>
                  <a:pt x="9407" y="1805"/>
                  <a:pt x="9375" y="1774"/>
                  <a:pt x="9312" y="1774"/>
                </a:cubicBezTo>
                <a:cubicBezTo>
                  <a:pt x="9153" y="1774"/>
                  <a:pt x="8837" y="1932"/>
                  <a:pt x="8425" y="2249"/>
                </a:cubicBezTo>
                <a:lnTo>
                  <a:pt x="8868" y="1837"/>
                </a:lnTo>
                <a:cubicBezTo>
                  <a:pt x="8900" y="1805"/>
                  <a:pt x="8900" y="1774"/>
                  <a:pt x="8868" y="1742"/>
                </a:cubicBezTo>
                <a:cubicBezTo>
                  <a:pt x="8868" y="1742"/>
                  <a:pt x="8868" y="1710"/>
                  <a:pt x="8837" y="1710"/>
                </a:cubicBezTo>
                <a:cubicBezTo>
                  <a:pt x="8900" y="1647"/>
                  <a:pt x="8963" y="1615"/>
                  <a:pt x="8963" y="1584"/>
                </a:cubicBezTo>
                <a:cubicBezTo>
                  <a:pt x="8995" y="1584"/>
                  <a:pt x="8995" y="1552"/>
                  <a:pt x="8995" y="1520"/>
                </a:cubicBezTo>
                <a:cubicBezTo>
                  <a:pt x="8963" y="1489"/>
                  <a:pt x="8932" y="1489"/>
                  <a:pt x="8900" y="1489"/>
                </a:cubicBezTo>
                <a:cubicBezTo>
                  <a:pt x="8837" y="1552"/>
                  <a:pt x="8488" y="1805"/>
                  <a:pt x="7918" y="2185"/>
                </a:cubicBezTo>
                <a:cubicBezTo>
                  <a:pt x="8235" y="1900"/>
                  <a:pt x="8456" y="1679"/>
                  <a:pt x="8583" y="1552"/>
                </a:cubicBezTo>
                <a:cubicBezTo>
                  <a:pt x="8710" y="1457"/>
                  <a:pt x="8742" y="1425"/>
                  <a:pt x="8742" y="1394"/>
                </a:cubicBezTo>
                <a:cubicBezTo>
                  <a:pt x="8742" y="1394"/>
                  <a:pt x="8742" y="1362"/>
                  <a:pt x="8710" y="1362"/>
                </a:cubicBezTo>
                <a:cubicBezTo>
                  <a:pt x="8710" y="1330"/>
                  <a:pt x="8678" y="1330"/>
                  <a:pt x="8678" y="1330"/>
                </a:cubicBezTo>
                <a:cubicBezTo>
                  <a:pt x="8646" y="1330"/>
                  <a:pt x="8646" y="1330"/>
                  <a:pt x="8646" y="1362"/>
                </a:cubicBezTo>
                <a:cubicBezTo>
                  <a:pt x="8583" y="1394"/>
                  <a:pt x="8551" y="1425"/>
                  <a:pt x="8520" y="1457"/>
                </a:cubicBezTo>
                <a:cubicBezTo>
                  <a:pt x="8456" y="1520"/>
                  <a:pt x="8361" y="1584"/>
                  <a:pt x="8266" y="1647"/>
                </a:cubicBezTo>
                <a:cubicBezTo>
                  <a:pt x="8298" y="1584"/>
                  <a:pt x="8330" y="1552"/>
                  <a:pt x="8330" y="1489"/>
                </a:cubicBezTo>
                <a:cubicBezTo>
                  <a:pt x="8393" y="1394"/>
                  <a:pt x="8425" y="1299"/>
                  <a:pt x="8425" y="1204"/>
                </a:cubicBezTo>
                <a:cubicBezTo>
                  <a:pt x="8456" y="1109"/>
                  <a:pt x="8425" y="1014"/>
                  <a:pt x="8361" y="950"/>
                </a:cubicBezTo>
                <a:cubicBezTo>
                  <a:pt x="8361" y="950"/>
                  <a:pt x="8330" y="919"/>
                  <a:pt x="8330" y="919"/>
                </a:cubicBezTo>
                <a:cubicBezTo>
                  <a:pt x="8298" y="919"/>
                  <a:pt x="8298" y="919"/>
                  <a:pt x="8045" y="1140"/>
                </a:cubicBezTo>
                <a:cubicBezTo>
                  <a:pt x="7981" y="1140"/>
                  <a:pt x="7918" y="1172"/>
                  <a:pt x="7823" y="1204"/>
                </a:cubicBezTo>
                <a:cubicBezTo>
                  <a:pt x="7855" y="1140"/>
                  <a:pt x="7855" y="1109"/>
                  <a:pt x="7886" y="1045"/>
                </a:cubicBezTo>
                <a:cubicBezTo>
                  <a:pt x="7886" y="1045"/>
                  <a:pt x="7886" y="1014"/>
                  <a:pt x="7886" y="982"/>
                </a:cubicBezTo>
                <a:cubicBezTo>
                  <a:pt x="7886" y="950"/>
                  <a:pt x="7918" y="950"/>
                  <a:pt x="7918" y="919"/>
                </a:cubicBezTo>
                <a:cubicBezTo>
                  <a:pt x="7918" y="919"/>
                  <a:pt x="7918" y="887"/>
                  <a:pt x="7886" y="887"/>
                </a:cubicBezTo>
                <a:cubicBezTo>
                  <a:pt x="7886" y="855"/>
                  <a:pt x="7855" y="855"/>
                  <a:pt x="7823" y="855"/>
                </a:cubicBezTo>
                <a:cubicBezTo>
                  <a:pt x="7791" y="824"/>
                  <a:pt x="7760" y="824"/>
                  <a:pt x="7728" y="824"/>
                </a:cubicBezTo>
                <a:lnTo>
                  <a:pt x="7570" y="982"/>
                </a:lnTo>
                <a:lnTo>
                  <a:pt x="7475" y="1014"/>
                </a:lnTo>
                <a:cubicBezTo>
                  <a:pt x="7538" y="950"/>
                  <a:pt x="7538" y="887"/>
                  <a:pt x="7538" y="855"/>
                </a:cubicBezTo>
                <a:cubicBezTo>
                  <a:pt x="7570" y="792"/>
                  <a:pt x="7538" y="729"/>
                  <a:pt x="7506" y="697"/>
                </a:cubicBezTo>
                <a:cubicBezTo>
                  <a:pt x="7506" y="665"/>
                  <a:pt x="7475" y="665"/>
                  <a:pt x="7475" y="665"/>
                </a:cubicBezTo>
                <a:lnTo>
                  <a:pt x="7411" y="665"/>
                </a:lnTo>
                <a:lnTo>
                  <a:pt x="6810" y="1172"/>
                </a:lnTo>
                <a:cubicBezTo>
                  <a:pt x="7443" y="602"/>
                  <a:pt x="7411" y="538"/>
                  <a:pt x="7380" y="507"/>
                </a:cubicBezTo>
                <a:cubicBezTo>
                  <a:pt x="7380" y="507"/>
                  <a:pt x="7348" y="475"/>
                  <a:pt x="7316" y="475"/>
                </a:cubicBezTo>
                <a:cubicBezTo>
                  <a:pt x="6913" y="475"/>
                  <a:pt x="4823" y="2267"/>
                  <a:pt x="3006" y="3898"/>
                </a:cubicBezTo>
                <a:lnTo>
                  <a:pt x="3006" y="3898"/>
                </a:lnTo>
                <a:cubicBezTo>
                  <a:pt x="3380" y="3549"/>
                  <a:pt x="3785" y="3165"/>
                  <a:pt x="4213" y="2755"/>
                </a:cubicBezTo>
                <a:cubicBezTo>
                  <a:pt x="4276" y="2692"/>
                  <a:pt x="4308" y="2660"/>
                  <a:pt x="4340" y="2629"/>
                </a:cubicBezTo>
                <a:cubicBezTo>
                  <a:pt x="5195" y="1900"/>
                  <a:pt x="6113" y="1172"/>
                  <a:pt x="7031" y="443"/>
                </a:cubicBezTo>
                <a:cubicBezTo>
                  <a:pt x="7031" y="412"/>
                  <a:pt x="7031" y="412"/>
                  <a:pt x="7031" y="380"/>
                </a:cubicBezTo>
                <a:cubicBezTo>
                  <a:pt x="7063" y="380"/>
                  <a:pt x="7031" y="348"/>
                  <a:pt x="7031" y="348"/>
                </a:cubicBezTo>
                <a:cubicBezTo>
                  <a:pt x="7031" y="348"/>
                  <a:pt x="7000" y="317"/>
                  <a:pt x="7000" y="317"/>
                </a:cubicBezTo>
                <a:cubicBezTo>
                  <a:pt x="6968" y="317"/>
                  <a:pt x="6968" y="317"/>
                  <a:pt x="6936" y="348"/>
                </a:cubicBezTo>
                <a:cubicBezTo>
                  <a:pt x="6905" y="380"/>
                  <a:pt x="6873" y="412"/>
                  <a:pt x="6810" y="443"/>
                </a:cubicBezTo>
                <a:cubicBezTo>
                  <a:pt x="6778" y="443"/>
                  <a:pt x="6778" y="412"/>
                  <a:pt x="6746" y="412"/>
                </a:cubicBezTo>
                <a:cubicBezTo>
                  <a:pt x="6556" y="412"/>
                  <a:pt x="5860" y="1014"/>
                  <a:pt x="4403" y="2407"/>
                </a:cubicBezTo>
                <a:cubicBezTo>
                  <a:pt x="3136" y="3484"/>
                  <a:pt x="1648" y="4750"/>
                  <a:pt x="476" y="5764"/>
                </a:cubicBezTo>
                <a:cubicBezTo>
                  <a:pt x="476" y="5764"/>
                  <a:pt x="444" y="5764"/>
                  <a:pt x="444" y="5796"/>
                </a:cubicBezTo>
                <a:cubicBezTo>
                  <a:pt x="413" y="5416"/>
                  <a:pt x="4149" y="2249"/>
                  <a:pt x="6493" y="348"/>
                </a:cubicBezTo>
                <a:cubicBezTo>
                  <a:pt x="6493" y="348"/>
                  <a:pt x="6525" y="317"/>
                  <a:pt x="6525" y="317"/>
                </a:cubicBezTo>
                <a:cubicBezTo>
                  <a:pt x="6525" y="285"/>
                  <a:pt x="6525" y="285"/>
                  <a:pt x="6493" y="253"/>
                </a:cubicBezTo>
                <a:cubicBezTo>
                  <a:pt x="6461" y="190"/>
                  <a:pt x="6366" y="158"/>
                  <a:pt x="6271" y="158"/>
                </a:cubicBezTo>
                <a:lnTo>
                  <a:pt x="6240" y="158"/>
                </a:lnTo>
                <a:cubicBezTo>
                  <a:pt x="6176" y="95"/>
                  <a:pt x="6113" y="32"/>
                  <a:pt x="6018" y="32"/>
                </a:cubicBezTo>
                <a:cubicBezTo>
                  <a:pt x="5765" y="32"/>
                  <a:pt x="5353" y="253"/>
                  <a:pt x="4878" y="634"/>
                </a:cubicBezTo>
                <a:cubicBezTo>
                  <a:pt x="5068" y="443"/>
                  <a:pt x="5258" y="285"/>
                  <a:pt x="5448" y="95"/>
                </a:cubicBezTo>
                <a:cubicBezTo>
                  <a:pt x="5448" y="95"/>
                  <a:pt x="5448" y="63"/>
                  <a:pt x="5448" y="32"/>
                </a:cubicBezTo>
                <a:cubicBezTo>
                  <a:pt x="5416" y="0"/>
                  <a:pt x="5416" y="0"/>
                  <a:pt x="5385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46"/>
          <p:cNvSpPr txBox="1"/>
          <p:nvPr/>
        </p:nvSpPr>
        <p:spPr>
          <a:xfrm>
            <a:off x="1240175" y="1689913"/>
            <a:ext cx="261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628" name="Google Shape;1628;p46"/>
          <p:cNvSpPr txBox="1"/>
          <p:nvPr/>
        </p:nvSpPr>
        <p:spPr>
          <a:xfrm>
            <a:off x="1240175" y="1987438"/>
            <a:ext cx="26145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the largest in the Solar System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629" name="Google Shape;1629;p46"/>
          <p:cNvSpPr txBox="1"/>
          <p:nvPr/>
        </p:nvSpPr>
        <p:spPr>
          <a:xfrm>
            <a:off x="1240175" y="3654312"/>
            <a:ext cx="261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630" name="Google Shape;1630;p46"/>
          <p:cNvSpPr txBox="1"/>
          <p:nvPr/>
        </p:nvSpPr>
        <p:spPr>
          <a:xfrm>
            <a:off x="1240175" y="3951838"/>
            <a:ext cx="26145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Mars is  the fourth planet from the Sun and it’s actually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631" name="Google Shape;1631;p46"/>
          <p:cNvSpPr txBox="1"/>
          <p:nvPr/>
        </p:nvSpPr>
        <p:spPr>
          <a:xfrm>
            <a:off x="5661787" y="1689913"/>
            <a:ext cx="261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632" name="Google Shape;1632;p46"/>
          <p:cNvSpPr txBox="1"/>
          <p:nvPr/>
        </p:nvSpPr>
        <p:spPr>
          <a:xfrm>
            <a:off x="5661787" y="1987438"/>
            <a:ext cx="26145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with an average radius of nine times that on Earth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633" name="Google Shape;1633;p46"/>
          <p:cNvSpPr txBox="1"/>
          <p:nvPr/>
        </p:nvSpPr>
        <p:spPr>
          <a:xfrm>
            <a:off x="5661787" y="3654312"/>
            <a:ext cx="261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634" name="Google Shape;1634;p46"/>
          <p:cNvSpPr txBox="1"/>
          <p:nvPr/>
        </p:nvSpPr>
        <p:spPr>
          <a:xfrm>
            <a:off x="5661787" y="3951838"/>
            <a:ext cx="26145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Venus is the second planet from the Sun. It’s terribly hot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640" name="Google Shape;1640;p47"/>
          <p:cNvSpPr/>
          <p:nvPr/>
        </p:nvSpPr>
        <p:spPr>
          <a:xfrm>
            <a:off x="825313" y="3416166"/>
            <a:ext cx="1368123" cy="42196"/>
          </a:xfrm>
          <a:custGeom>
            <a:avLst/>
            <a:gdLst/>
            <a:ahLst/>
            <a:cxnLst/>
            <a:rect l="l" t="t" r="r" b="b"/>
            <a:pathLst>
              <a:path w="43609" h="1345" extrusionOk="0">
                <a:moveTo>
                  <a:pt x="477" y="0"/>
                </a:moveTo>
                <a:cubicBezTo>
                  <a:pt x="0" y="0"/>
                  <a:pt x="10" y="762"/>
                  <a:pt x="507" y="793"/>
                </a:cubicBezTo>
                <a:cubicBezTo>
                  <a:pt x="3610" y="919"/>
                  <a:pt x="6745" y="1046"/>
                  <a:pt x="9849" y="1173"/>
                </a:cubicBezTo>
                <a:cubicBezTo>
                  <a:pt x="12383" y="1268"/>
                  <a:pt x="14916" y="1268"/>
                  <a:pt x="17450" y="1299"/>
                </a:cubicBezTo>
                <a:cubicBezTo>
                  <a:pt x="19174" y="1322"/>
                  <a:pt x="20882" y="1344"/>
                  <a:pt x="22586" y="1344"/>
                </a:cubicBezTo>
                <a:cubicBezTo>
                  <a:pt x="23292" y="1344"/>
                  <a:pt x="23997" y="1340"/>
                  <a:pt x="24702" y="1331"/>
                </a:cubicBezTo>
                <a:cubicBezTo>
                  <a:pt x="27425" y="1331"/>
                  <a:pt x="30181" y="1331"/>
                  <a:pt x="32904" y="1299"/>
                </a:cubicBezTo>
                <a:cubicBezTo>
                  <a:pt x="36198" y="1236"/>
                  <a:pt x="39523" y="1204"/>
                  <a:pt x="42817" y="1141"/>
                </a:cubicBezTo>
                <a:lnTo>
                  <a:pt x="43102" y="1141"/>
                </a:lnTo>
                <a:cubicBezTo>
                  <a:pt x="43608" y="1141"/>
                  <a:pt x="43608" y="349"/>
                  <a:pt x="43102" y="349"/>
                </a:cubicBezTo>
                <a:lnTo>
                  <a:pt x="33759" y="476"/>
                </a:lnTo>
                <a:cubicBezTo>
                  <a:pt x="31226" y="508"/>
                  <a:pt x="28692" y="539"/>
                  <a:pt x="26159" y="539"/>
                </a:cubicBezTo>
                <a:cubicBezTo>
                  <a:pt x="24939" y="555"/>
                  <a:pt x="23728" y="563"/>
                  <a:pt x="22521" y="563"/>
                </a:cubicBezTo>
                <a:cubicBezTo>
                  <a:pt x="21313" y="563"/>
                  <a:pt x="20110" y="555"/>
                  <a:pt x="18906" y="539"/>
                </a:cubicBezTo>
                <a:cubicBezTo>
                  <a:pt x="16183" y="508"/>
                  <a:pt x="13428" y="539"/>
                  <a:pt x="10704" y="413"/>
                </a:cubicBezTo>
                <a:lnTo>
                  <a:pt x="792" y="1"/>
                </a:lnTo>
                <a:lnTo>
                  <a:pt x="507" y="1"/>
                </a:lnTo>
                <a:cubicBezTo>
                  <a:pt x="497" y="0"/>
                  <a:pt x="487" y="0"/>
                  <a:pt x="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47"/>
          <p:cNvSpPr/>
          <p:nvPr/>
        </p:nvSpPr>
        <p:spPr>
          <a:xfrm>
            <a:off x="841187" y="1717420"/>
            <a:ext cx="1267794" cy="1157833"/>
          </a:xfrm>
          <a:custGeom>
            <a:avLst/>
            <a:gdLst/>
            <a:ahLst/>
            <a:cxnLst/>
            <a:rect l="l" t="t" r="r" b="b"/>
            <a:pathLst>
              <a:path w="40411" h="36906" extrusionOk="0">
                <a:moveTo>
                  <a:pt x="20840" y="1511"/>
                </a:moveTo>
                <a:cubicBezTo>
                  <a:pt x="22302" y="1511"/>
                  <a:pt x="23763" y="1699"/>
                  <a:pt x="25178" y="2084"/>
                </a:cubicBezTo>
                <a:cubicBezTo>
                  <a:pt x="28914" y="3098"/>
                  <a:pt x="32113" y="5536"/>
                  <a:pt x="34267" y="8735"/>
                </a:cubicBezTo>
                <a:cubicBezTo>
                  <a:pt x="34235" y="8893"/>
                  <a:pt x="34235" y="9083"/>
                  <a:pt x="34330" y="9273"/>
                </a:cubicBezTo>
                <a:cubicBezTo>
                  <a:pt x="38384" y="16050"/>
                  <a:pt x="37338" y="25234"/>
                  <a:pt x="31480" y="30650"/>
                </a:cubicBezTo>
                <a:cubicBezTo>
                  <a:pt x="28123" y="33726"/>
                  <a:pt x="23496" y="35458"/>
                  <a:pt x="18917" y="35458"/>
                </a:cubicBezTo>
                <a:cubicBezTo>
                  <a:pt x="16756" y="35458"/>
                  <a:pt x="14605" y="35072"/>
                  <a:pt x="12605" y="34260"/>
                </a:cubicBezTo>
                <a:cubicBezTo>
                  <a:pt x="5986" y="31568"/>
                  <a:pt x="2091" y="24854"/>
                  <a:pt x="2883" y="17824"/>
                </a:cubicBezTo>
                <a:cubicBezTo>
                  <a:pt x="3611" y="11490"/>
                  <a:pt x="7823" y="5726"/>
                  <a:pt x="13587" y="3098"/>
                </a:cubicBezTo>
                <a:cubicBezTo>
                  <a:pt x="15845" y="2059"/>
                  <a:pt x="18342" y="1511"/>
                  <a:pt x="20840" y="1511"/>
                </a:cubicBezTo>
                <a:close/>
                <a:moveTo>
                  <a:pt x="20645" y="1"/>
                </a:moveTo>
                <a:cubicBezTo>
                  <a:pt x="19068" y="1"/>
                  <a:pt x="17489" y="212"/>
                  <a:pt x="15962" y="628"/>
                </a:cubicBezTo>
                <a:cubicBezTo>
                  <a:pt x="8963" y="2464"/>
                  <a:pt x="3484" y="8291"/>
                  <a:pt x="1806" y="15290"/>
                </a:cubicBezTo>
                <a:cubicBezTo>
                  <a:pt x="1" y="22637"/>
                  <a:pt x="2946" y="30301"/>
                  <a:pt x="9470" y="34323"/>
                </a:cubicBezTo>
                <a:cubicBezTo>
                  <a:pt x="12335" y="36074"/>
                  <a:pt x="15623" y="36905"/>
                  <a:pt x="18925" y="36905"/>
                </a:cubicBezTo>
                <a:cubicBezTo>
                  <a:pt x="23031" y="36905"/>
                  <a:pt x="27160" y="35619"/>
                  <a:pt x="30530" y="33215"/>
                </a:cubicBezTo>
                <a:cubicBezTo>
                  <a:pt x="38320" y="27673"/>
                  <a:pt x="40410" y="16715"/>
                  <a:pt x="35597" y="8513"/>
                </a:cubicBezTo>
                <a:cubicBezTo>
                  <a:pt x="35470" y="8323"/>
                  <a:pt x="35280" y="8196"/>
                  <a:pt x="35090" y="8196"/>
                </a:cubicBezTo>
                <a:cubicBezTo>
                  <a:pt x="33126" y="5061"/>
                  <a:pt x="30403" y="2591"/>
                  <a:pt x="26951" y="1198"/>
                </a:cubicBezTo>
                <a:cubicBezTo>
                  <a:pt x="24941" y="394"/>
                  <a:pt x="22795" y="1"/>
                  <a:pt x="206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47"/>
          <p:cNvSpPr/>
          <p:nvPr/>
        </p:nvSpPr>
        <p:spPr>
          <a:xfrm>
            <a:off x="1342745" y="1723663"/>
            <a:ext cx="856657" cy="1157018"/>
          </a:xfrm>
          <a:custGeom>
            <a:avLst/>
            <a:gdLst/>
            <a:ahLst/>
            <a:cxnLst/>
            <a:rect l="l" t="t" r="r" b="b"/>
            <a:pathLst>
              <a:path w="27306" h="36880" extrusionOk="0">
                <a:moveTo>
                  <a:pt x="8001" y="0"/>
                </a:moveTo>
                <a:cubicBezTo>
                  <a:pt x="6689" y="0"/>
                  <a:pt x="5375" y="168"/>
                  <a:pt x="4092" y="524"/>
                </a:cubicBezTo>
                <a:cubicBezTo>
                  <a:pt x="3849" y="584"/>
                  <a:pt x="3955" y="906"/>
                  <a:pt x="4159" y="906"/>
                </a:cubicBezTo>
                <a:cubicBezTo>
                  <a:pt x="4168" y="906"/>
                  <a:pt x="4177" y="905"/>
                  <a:pt x="4187" y="904"/>
                </a:cubicBezTo>
                <a:cubicBezTo>
                  <a:pt x="4968" y="801"/>
                  <a:pt x="5753" y="751"/>
                  <a:pt x="6536" y="751"/>
                </a:cubicBezTo>
                <a:cubicBezTo>
                  <a:pt x="13969" y="751"/>
                  <a:pt x="21204" y="5283"/>
                  <a:pt x="23410" y="12589"/>
                </a:cubicBezTo>
                <a:cubicBezTo>
                  <a:pt x="24582" y="16548"/>
                  <a:pt x="24360" y="20950"/>
                  <a:pt x="22777" y="24750"/>
                </a:cubicBezTo>
                <a:cubicBezTo>
                  <a:pt x="21225" y="28582"/>
                  <a:pt x="18248" y="31559"/>
                  <a:pt x="14669" y="33523"/>
                </a:cubicBezTo>
                <a:cubicBezTo>
                  <a:pt x="12006" y="34964"/>
                  <a:pt x="9116" y="35621"/>
                  <a:pt x="6189" y="35621"/>
                </a:cubicBezTo>
                <a:cubicBezTo>
                  <a:pt x="4487" y="35621"/>
                  <a:pt x="2772" y="35399"/>
                  <a:pt x="1083" y="34979"/>
                </a:cubicBezTo>
                <a:cubicBezTo>
                  <a:pt x="1023" y="34965"/>
                  <a:pt x="966" y="34959"/>
                  <a:pt x="912" y="34959"/>
                </a:cubicBezTo>
                <a:cubicBezTo>
                  <a:pt x="220" y="34959"/>
                  <a:pt x="1" y="36009"/>
                  <a:pt x="735" y="36214"/>
                </a:cubicBezTo>
                <a:cubicBezTo>
                  <a:pt x="2286" y="36669"/>
                  <a:pt x="3919" y="36879"/>
                  <a:pt x="5564" y="36879"/>
                </a:cubicBezTo>
                <a:cubicBezTo>
                  <a:pt x="8385" y="36879"/>
                  <a:pt x="11242" y="36261"/>
                  <a:pt x="13783" y="35201"/>
                </a:cubicBezTo>
                <a:cubicBezTo>
                  <a:pt x="17900" y="33491"/>
                  <a:pt x="21256" y="30577"/>
                  <a:pt x="23252" y="26587"/>
                </a:cubicBezTo>
                <a:cubicBezTo>
                  <a:pt x="27305" y="18480"/>
                  <a:pt x="25405" y="8441"/>
                  <a:pt x="17836" y="3184"/>
                </a:cubicBezTo>
                <a:cubicBezTo>
                  <a:pt x="14961" y="1183"/>
                  <a:pt x="11485" y="0"/>
                  <a:pt x="80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47"/>
          <p:cNvSpPr/>
          <p:nvPr/>
        </p:nvSpPr>
        <p:spPr>
          <a:xfrm>
            <a:off x="1809887" y="2726653"/>
            <a:ext cx="47153" cy="41412"/>
          </a:xfrm>
          <a:custGeom>
            <a:avLst/>
            <a:gdLst/>
            <a:ahLst/>
            <a:cxnLst/>
            <a:rect l="l" t="t" r="r" b="b"/>
            <a:pathLst>
              <a:path w="1503" h="1320" extrusionOk="0">
                <a:moveTo>
                  <a:pt x="159" y="1"/>
                </a:moveTo>
                <a:cubicBezTo>
                  <a:pt x="96" y="1"/>
                  <a:pt x="33" y="32"/>
                  <a:pt x="33" y="96"/>
                </a:cubicBezTo>
                <a:cubicBezTo>
                  <a:pt x="1" y="127"/>
                  <a:pt x="33" y="191"/>
                  <a:pt x="96" y="222"/>
                </a:cubicBezTo>
                <a:cubicBezTo>
                  <a:pt x="603" y="412"/>
                  <a:pt x="983" y="792"/>
                  <a:pt x="1236" y="1267"/>
                </a:cubicBezTo>
                <a:cubicBezTo>
                  <a:pt x="1255" y="1305"/>
                  <a:pt x="1287" y="1320"/>
                  <a:pt x="1321" y="1320"/>
                </a:cubicBezTo>
                <a:cubicBezTo>
                  <a:pt x="1405" y="1320"/>
                  <a:pt x="1503" y="1230"/>
                  <a:pt x="1458" y="1141"/>
                </a:cubicBezTo>
                <a:cubicBezTo>
                  <a:pt x="1173" y="634"/>
                  <a:pt x="698" y="222"/>
                  <a:pt x="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7"/>
          <p:cNvSpPr/>
          <p:nvPr/>
        </p:nvSpPr>
        <p:spPr>
          <a:xfrm>
            <a:off x="1859581" y="2688159"/>
            <a:ext cx="39780" cy="42259"/>
          </a:xfrm>
          <a:custGeom>
            <a:avLst/>
            <a:gdLst/>
            <a:ahLst/>
            <a:cxnLst/>
            <a:rect l="l" t="t" r="r" b="b"/>
            <a:pathLst>
              <a:path w="1268" h="1347" extrusionOk="0">
                <a:moveTo>
                  <a:pt x="147" y="1"/>
                </a:moveTo>
                <a:cubicBezTo>
                  <a:pt x="111" y="1"/>
                  <a:pt x="80" y="8"/>
                  <a:pt x="64" y="24"/>
                </a:cubicBezTo>
                <a:cubicBezTo>
                  <a:pt x="0" y="88"/>
                  <a:pt x="0" y="183"/>
                  <a:pt x="64" y="214"/>
                </a:cubicBezTo>
                <a:cubicBezTo>
                  <a:pt x="380" y="594"/>
                  <a:pt x="697" y="943"/>
                  <a:pt x="1014" y="1323"/>
                </a:cubicBezTo>
                <a:cubicBezTo>
                  <a:pt x="1046" y="1339"/>
                  <a:pt x="1085" y="1346"/>
                  <a:pt x="1121" y="1346"/>
                </a:cubicBezTo>
                <a:cubicBezTo>
                  <a:pt x="1156" y="1346"/>
                  <a:pt x="1188" y="1339"/>
                  <a:pt x="1204" y="1323"/>
                </a:cubicBezTo>
                <a:cubicBezTo>
                  <a:pt x="1267" y="1259"/>
                  <a:pt x="1267" y="1164"/>
                  <a:pt x="1204" y="1133"/>
                </a:cubicBezTo>
                <a:cubicBezTo>
                  <a:pt x="887" y="753"/>
                  <a:pt x="570" y="404"/>
                  <a:pt x="254" y="24"/>
                </a:cubicBezTo>
                <a:cubicBezTo>
                  <a:pt x="222" y="8"/>
                  <a:pt x="183" y="1"/>
                  <a:pt x="1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7"/>
          <p:cNvSpPr/>
          <p:nvPr/>
        </p:nvSpPr>
        <p:spPr>
          <a:xfrm>
            <a:off x="1880444" y="2638747"/>
            <a:ext cx="51702" cy="45710"/>
          </a:xfrm>
          <a:custGeom>
            <a:avLst/>
            <a:gdLst/>
            <a:ahLst/>
            <a:cxnLst/>
            <a:rect l="l" t="t" r="r" b="b"/>
            <a:pathLst>
              <a:path w="1648" h="1457" extrusionOk="0">
                <a:moveTo>
                  <a:pt x="190" y="0"/>
                </a:moveTo>
                <a:cubicBezTo>
                  <a:pt x="143" y="0"/>
                  <a:pt x="95" y="16"/>
                  <a:pt x="64" y="48"/>
                </a:cubicBezTo>
                <a:cubicBezTo>
                  <a:pt x="0" y="111"/>
                  <a:pt x="0" y="238"/>
                  <a:pt x="64" y="301"/>
                </a:cubicBezTo>
                <a:cubicBezTo>
                  <a:pt x="476" y="649"/>
                  <a:pt x="887" y="1029"/>
                  <a:pt x="1299" y="1409"/>
                </a:cubicBezTo>
                <a:cubicBezTo>
                  <a:pt x="1331" y="1441"/>
                  <a:pt x="1378" y="1457"/>
                  <a:pt x="1426" y="1457"/>
                </a:cubicBezTo>
                <a:cubicBezTo>
                  <a:pt x="1473" y="1457"/>
                  <a:pt x="1521" y="1441"/>
                  <a:pt x="1552" y="1409"/>
                </a:cubicBezTo>
                <a:cubicBezTo>
                  <a:pt x="1616" y="1314"/>
                  <a:pt x="1647" y="1188"/>
                  <a:pt x="1552" y="1124"/>
                </a:cubicBezTo>
                <a:cubicBezTo>
                  <a:pt x="1141" y="776"/>
                  <a:pt x="729" y="396"/>
                  <a:pt x="317" y="48"/>
                </a:cubicBezTo>
                <a:cubicBezTo>
                  <a:pt x="286" y="16"/>
                  <a:pt x="238" y="0"/>
                  <a:pt x="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47"/>
          <p:cNvSpPr/>
          <p:nvPr/>
        </p:nvSpPr>
        <p:spPr>
          <a:xfrm>
            <a:off x="1919190" y="2607939"/>
            <a:ext cx="51702" cy="51451"/>
          </a:xfrm>
          <a:custGeom>
            <a:avLst/>
            <a:gdLst/>
            <a:ahLst/>
            <a:cxnLst/>
            <a:rect l="l" t="t" r="r" b="b"/>
            <a:pathLst>
              <a:path w="1648" h="1640" extrusionOk="0">
                <a:moveTo>
                  <a:pt x="191" y="0"/>
                </a:moveTo>
                <a:cubicBezTo>
                  <a:pt x="143" y="0"/>
                  <a:pt x="96" y="16"/>
                  <a:pt x="64" y="48"/>
                </a:cubicBezTo>
                <a:cubicBezTo>
                  <a:pt x="1" y="143"/>
                  <a:pt x="1" y="238"/>
                  <a:pt x="64" y="333"/>
                </a:cubicBezTo>
                <a:cubicBezTo>
                  <a:pt x="476" y="745"/>
                  <a:pt x="887" y="1156"/>
                  <a:pt x="1267" y="1568"/>
                </a:cubicBezTo>
                <a:cubicBezTo>
                  <a:pt x="1299" y="1615"/>
                  <a:pt x="1354" y="1639"/>
                  <a:pt x="1410" y="1639"/>
                </a:cubicBezTo>
                <a:cubicBezTo>
                  <a:pt x="1465" y="1639"/>
                  <a:pt x="1521" y="1615"/>
                  <a:pt x="1552" y="1568"/>
                </a:cubicBezTo>
                <a:cubicBezTo>
                  <a:pt x="1616" y="1505"/>
                  <a:pt x="1647" y="1378"/>
                  <a:pt x="1552" y="1283"/>
                </a:cubicBezTo>
                <a:cubicBezTo>
                  <a:pt x="1141" y="871"/>
                  <a:pt x="729" y="459"/>
                  <a:pt x="317" y="48"/>
                </a:cubicBezTo>
                <a:cubicBezTo>
                  <a:pt x="286" y="16"/>
                  <a:pt x="238" y="0"/>
                  <a:pt x="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47"/>
          <p:cNvSpPr/>
          <p:nvPr/>
        </p:nvSpPr>
        <p:spPr>
          <a:xfrm>
            <a:off x="1952978" y="2573397"/>
            <a:ext cx="39780" cy="42918"/>
          </a:xfrm>
          <a:custGeom>
            <a:avLst/>
            <a:gdLst/>
            <a:ahLst/>
            <a:cxnLst/>
            <a:rect l="l" t="t" r="r" b="b"/>
            <a:pathLst>
              <a:path w="1268" h="1368" extrusionOk="0">
                <a:moveTo>
                  <a:pt x="206" y="1"/>
                </a:moveTo>
                <a:cubicBezTo>
                  <a:pt x="151" y="1"/>
                  <a:pt x="95" y="25"/>
                  <a:pt x="64" y="72"/>
                </a:cubicBezTo>
                <a:cubicBezTo>
                  <a:pt x="0" y="135"/>
                  <a:pt x="0" y="262"/>
                  <a:pt x="64" y="357"/>
                </a:cubicBezTo>
                <a:cubicBezTo>
                  <a:pt x="349" y="674"/>
                  <a:pt x="602" y="990"/>
                  <a:pt x="887" y="1307"/>
                </a:cubicBezTo>
                <a:cubicBezTo>
                  <a:pt x="916" y="1350"/>
                  <a:pt x="964" y="1367"/>
                  <a:pt x="1013" y="1367"/>
                </a:cubicBezTo>
                <a:cubicBezTo>
                  <a:pt x="1074" y="1367"/>
                  <a:pt x="1137" y="1342"/>
                  <a:pt x="1172" y="1307"/>
                </a:cubicBezTo>
                <a:cubicBezTo>
                  <a:pt x="1267" y="1212"/>
                  <a:pt x="1267" y="1085"/>
                  <a:pt x="1172" y="990"/>
                </a:cubicBezTo>
                <a:cubicBezTo>
                  <a:pt x="919" y="705"/>
                  <a:pt x="634" y="389"/>
                  <a:pt x="349" y="72"/>
                </a:cubicBezTo>
                <a:cubicBezTo>
                  <a:pt x="317" y="25"/>
                  <a:pt x="262" y="1"/>
                  <a:pt x="2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47"/>
          <p:cNvSpPr/>
          <p:nvPr/>
        </p:nvSpPr>
        <p:spPr>
          <a:xfrm>
            <a:off x="1958971" y="2522510"/>
            <a:ext cx="73474" cy="55027"/>
          </a:xfrm>
          <a:custGeom>
            <a:avLst/>
            <a:gdLst/>
            <a:ahLst/>
            <a:cxnLst/>
            <a:rect l="l" t="t" r="r" b="b"/>
            <a:pathLst>
              <a:path w="2342" h="1754" extrusionOk="0">
                <a:moveTo>
                  <a:pt x="302" y="1"/>
                </a:moveTo>
                <a:cubicBezTo>
                  <a:pt x="154" y="1"/>
                  <a:pt x="0" y="207"/>
                  <a:pt x="126" y="332"/>
                </a:cubicBezTo>
                <a:cubicBezTo>
                  <a:pt x="664" y="902"/>
                  <a:pt x="1266" y="1377"/>
                  <a:pt x="1963" y="1726"/>
                </a:cubicBezTo>
                <a:cubicBezTo>
                  <a:pt x="1996" y="1745"/>
                  <a:pt x="2029" y="1753"/>
                  <a:pt x="2060" y="1753"/>
                </a:cubicBezTo>
                <a:cubicBezTo>
                  <a:pt x="2232" y="1753"/>
                  <a:pt x="2341" y="1490"/>
                  <a:pt x="2153" y="1409"/>
                </a:cubicBezTo>
                <a:cubicBezTo>
                  <a:pt x="1519" y="1061"/>
                  <a:pt x="918" y="586"/>
                  <a:pt x="411" y="47"/>
                </a:cubicBezTo>
                <a:cubicBezTo>
                  <a:pt x="378" y="15"/>
                  <a:pt x="340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47"/>
          <p:cNvSpPr/>
          <p:nvPr/>
        </p:nvSpPr>
        <p:spPr>
          <a:xfrm>
            <a:off x="1991504" y="2486745"/>
            <a:ext cx="56125" cy="46871"/>
          </a:xfrm>
          <a:custGeom>
            <a:avLst/>
            <a:gdLst/>
            <a:ahLst/>
            <a:cxnLst/>
            <a:rect l="l" t="t" r="r" b="b"/>
            <a:pathLst>
              <a:path w="1789" h="1494" extrusionOk="0">
                <a:moveTo>
                  <a:pt x="188" y="1"/>
                </a:moveTo>
                <a:cubicBezTo>
                  <a:pt x="104" y="1"/>
                  <a:pt x="0" y="112"/>
                  <a:pt x="71" y="206"/>
                </a:cubicBezTo>
                <a:cubicBezTo>
                  <a:pt x="451" y="712"/>
                  <a:pt x="957" y="1124"/>
                  <a:pt x="1496" y="1472"/>
                </a:cubicBezTo>
                <a:cubicBezTo>
                  <a:pt x="1520" y="1487"/>
                  <a:pt x="1544" y="1493"/>
                  <a:pt x="1568" y="1493"/>
                </a:cubicBezTo>
                <a:cubicBezTo>
                  <a:pt x="1695" y="1493"/>
                  <a:pt x="1788" y="1299"/>
                  <a:pt x="1654" y="1219"/>
                </a:cubicBezTo>
                <a:cubicBezTo>
                  <a:pt x="1116" y="934"/>
                  <a:pt x="641" y="522"/>
                  <a:pt x="261" y="47"/>
                </a:cubicBezTo>
                <a:cubicBezTo>
                  <a:pt x="244" y="14"/>
                  <a:pt x="217" y="1"/>
                  <a:pt x="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7"/>
          <p:cNvSpPr/>
          <p:nvPr/>
        </p:nvSpPr>
        <p:spPr>
          <a:xfrm>
            <a:off x="2004555" y="2452141"/>
            <a:ext cx="54776" cy="55718"/>
          </a:xfrm>
          <a:custGeom>
            <a:avLst/>
            <a:gdLst/>
            <a:ahLst/>
            <a:cxnLst/>
            <a:rect l="l" t="t" r="r" b="b"/>
            <a:pathLst>
              <a:path w="1746" h="1776" extrusionOk="0">
                <a:moveTo>
                  <a:pt x="194" y="0"/>
                </a:moveTo>
                <a:cubicBezTo>
                  <a:pt x="90" y="0"/>
                  <a:pt x="1" y="135"/>
                  <a:pt x="98" y="232"/>
                </a:cubicBezTo>
                <a:lnTo>
                  <a:pt x="1460" y="1720"/>
                </a:lnTo>
                <a:cubicBezTo>
                  <a:pt x="1491" y="1759"/>
                  <a:pt x="1526" y="1775"/>
                  <a:pt x="1559" y="1775"/>
                </a:cubicBezTo>
                <a:cubicBezTo>
                  <a:pt x="1661" y="1775"/>
                  <a:pt x="1745" y="1626"/>
                  <a:pt x="1650" y="1530"/>
                </a:cubicBezTo>
                <a:cubicBezTo>
                  <a:pt x="1207" y="1024"/>
                  <a:pt x="732" y="517"/>
                  <a:pt x="288" y="42"/>
                </a:cubicBezTo>
                <a:cubicBezTo>
                  <a:pt x="259" y="12"/>
                  <a:pt x="226" y="0"/>
                  <a:pt x="1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47"/>
          <p:cNvSpPr/>
          <p:nvPr/>
        </p:nvSpPr>
        <p:spPr>
          <a:xfrm>
            <a:off x="2001669" y="2403670"/>
            <a:ext cx="76267" cy="66823"/>
          </a:xfrm>
          <a:custGeom>
            <a:avLst/>
            <a:gdLst/>
            <a:ahLst/>
            <a:cxnLst/>
            <a:rect l="l" t="t" r="r" b="b"/>
            <a:pathLst>
              <a:path w="2431" h="2130" extrusionOk="0">
                <a:moveTo>
                  <a:pt x="162" y="0"/>
                </a:moveTo>
                <a:cubicBezTo>
                  <a:pt x="107" y="0"/>
                  <a:pt x="51" y="28"/>
                  <a:pt x="32" y="67"/>
                </a:cubicBezTo>
                <a:cubicBezTo>
                  <a:pt x="0" y="162"/>
                  <a:pt x="32" y="225"/>
                  <a:pt x="95" y="288"/>
                </a:cubicBezTo>
                <a:cubicBezTo>
                  <a:pt x="792" y="827"/>
                  <a:pt x="1457" y="1428"/>
                  <a:pt x="2059" y="2062"/>
                </a:cubicBezTo>
                <a:cubicBezTo>
                  <a:pt x="2099" y="2110"/>
                  <a:pt x="2145" y="2130"/>
                  <a:pt x="2189" y="2130"/>
                </a:cubicBezTo>
                <a:cubicBezTo>
                  <a:pt x="2319" y="2130"/>
                  <a:pt x="2430" y="1958"/>
                  <a:pt x="2312" y="1840"/>
                </a:cubicBezTo>
                <a:cubicBezTo>
                  <a:pt x="1679" y="1175"/>
                  <a:pt x="982" y="573"/>
                  <a:pt x="253" y="35"/>
                </a:cubicBezTo>
                <a:cubicBezTo>
                  <a:pt x="229" y="11"/>
                  <a:pt x="196" y="0"/>
                  <a:pt x="1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47"/>
          <p:cNvSpPr/>
          <p:nvPr/>
        </p:nvSpPr>
        <p:spPr>
          <a:xfrm>
            <a:off x="2018924" y="2376940"/>
            <a:ext cx="73192" cy="58572"/>
          </a:xfrm>
          <a:custGeom>
            <a:avLst/>
            <a:gdLst/>
            <a:ahLst/>
            <a:cxnLst/>
            <a:rect l="l" t="t" r="r" b="b"/>
            <a:pathLst>
              <a:path w="2333" h="1867" extrusionOk="0">
                <a:moveTo>
                  <a:pt x="291" y="1"/>
                </a:moveTo>
                <a:cubicBezTo>
                  <a:pt x="135" y="1"/>
                  <a:pt x="1" y="203"/>
                  <a:pt x="147" y="349"/>
                </a:cubicBezTo>
                <a:cubicBezTo>
                  <a:pt x="400" y="634"/>
                  <a:pt x="685" y="919"/>
                  <a:pt x="1002" y="1172"/>
                </a:cubicBezTo>
                <a:cubicBezTo>
                  <a:pt x="1287" y="1425"/>
                  <a:pt x="1635" y="1679"/>
                  <a:pt x="1984" y="1837"/>
                </a:cubicBezTo>
                <a:cubicBezTo>
                  <a:pt x="2014" y="1858"/>
                  <a:pt x="2045" y="1866"/>
                  <a:pt x="2074" y="1866"/>
                </a:cubicBezTo>
                <a:cubicBezTo>
                  <a:pt x="2225" y="1866"/>
                  <a:pt x="2333" y="1627"/>
                  <a:pt x="2174" y="1520"/>
                </a:cubicBezTo>
                <a:cubicBezTo>
                  <a:pt x="1857" y="1299"/>
                  <a:pt x="1540" y="1109"/>
                  <a:pt x="1255" y="855"/>
                </a:cubicBezTo>
                <a:cubicBezTo>
                  <a:pt x="939" y="634"/>
                  <a:pt x="685" y="349"/>
                  <a:pt x="432" y="64"/>
                </a:cubicBezTo>
                <a:cubicBezTo>
                  <a:pt x="388" y="19"/>
                  <a:pt x="338" y="1"/>
                  <a:pt x="2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47"/>
          <p:cNvSpPr/>
          <p:nvPr/>
        </p:nvSpPr>
        <p:spPr>
          <a:xfrm>
            <a:off x="2019552" y="2327999"/>
            <a:ext cx="76518" cy="66102"/>
          </a:xfrm>
          <a:custGeom>
            <a:avLst/>
            <a:gdLst/>
            <a:ahLst/>
            <a:cxnLst/>
            <a:rect l="l" t="t" r="r" b="b"/>
            <a:pathLst>
              <a:path w="2439" h="2107" extrusionOk="0">
                <a:moveTo>
                  <a:pt x="269" y="1"/>
                </a:moveTo>
                <a:cubicBezTo>
                  <a:pt x="206" y="1"/>
                  <a:pt x="143" y="24"/>
                  <a:pt x="95" y="72"/>
                </a:cubicBezTo>
                <a:cubicBezTo>
                  <a:pt x="0" y="167"/>
                  <a:pt x="0" y="357"/>
                  <a:pt x="95" y="420"/>
                </a:cubicBezTo>
                <a:cubicBezTo>
                  <a:pt x="729" y="959"/>
                  <a:pt x="1362" y="1529"/>
                  <a:pt x="2027" y="2035"/>
                </a:cubicBezTo>
                <a:cubicBezTo>
                  <a:pt x="2074" y="2083"/>
                  <a:pt x="2130" y="2107"/>
                  <a:pt x="2185" y="2107"/>
                </a:cubicBezTo>
                <a:cubicBezTo>
                  <a:pt x="2241" y="2107"/>
                  <a:pt x="2296" y="2083"/>
                  <a:pt x="2344" y="2035"/>
                </a:cubicBezTo>
                <a:cubicBezTo>
                  <a:pt x="2439" y="1972"/>
                  <a:pt x="2439" y="1814"/>
                  <a:pt x="2344" y="1719"/>
                </a:cubicBezTo>
                <a:cubicBezTo>
                  <a:pt x="1710" y="1180"/>
                  <a:pt x="1077" y="610"/>
                  <a:pt x="444" y="72"/>
                </a:cubicBezTo>
                <a:cubicBezTo>
                  <a:pt x="396" y="24"/>
                  <a:pt x="333" y="1"/>
                  <a:pt x="2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47"/>
          <p:cNvSpPr/>
          <p:nvPr/>
        </p:nvSpPr>
        <p:spPr>
          <a:xfrm>
            <a:off x="2019865" y="2277990"/>
            <a:ext cx="94055" cy="65067"/>
          </a:xfrm>
          <a:custGeom>
            <a:avLst/>
            <a:gdLst/>
            <a:ahLst/>
            <a:cxnLst/>
            <a:rect l="l" t="t" r="r" b="b"/>
            <a:pathLst>
              <a:path w="2998" h="2074" extrusionOk="0">
                <a:moveTo>
                  <a:pt x="284" y="1"/>
                </a:moveTo>
                <a:cubicBezTo>
                  <a:pt x="140" y="1"/>
                  <a:pt x="1" y="181"/>
                  <a:pt x="148" y="304"/>
                </a:cubicBezTo>
                <a:cubicBezTo>
                  <a:pt x="909" y="969"/>
                  <a:pt x="1732" y="1539"/>
                  <a:pt x="2587" y="2046"/>
                </a:cubicBezTo>
                <a:cubicBezTo>
                  <a:pt x="2620" y="2065"/>
                  <a:pt x="2653" y="2073"/>
                  <a:pt x="2685" y="2073"/>
                </a:cubicBezTo>
                <a:cubicBezTo>
                  <a:pt x="2865" y="2073"/>
                  <a:pt x="2997" y="1805"/>
                  <a:pt x="2809" y="1698"/>
                </a:cubicBezTo>
                <a:cubicBezTo>
                  <a:pt x="1954" y="1222"/>
                  <a:pt x="1162" y="684"/>
                  <a:pt x="402" y="51"/>
                </a:cubicBezTo>
                <a:cubicBezTo>
                  <a:pt x="367" y="15"/>
                  <a:pt x="325" y="1"/>
                  <a:pt x="2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47"/>
          <p:cNvSpPr/>
          <p:nvPr/>
        </p:nvSpPr>
        <p:spPr>
          <a:xfrm>
            <a:off x="2063254" y="2230241"/>
            <a:ext cx="47718" cy="36110"/>
          </a:xfrm>
          <a:custGeom>
            <a:avLst/>
            <a:gdLst/>
            <a:ahLst/>
            <a:cxnLst/>
            <a:rect l="l" t="t" r="r" b="b"/>
            <a:pathLst>
              <a:path w="1521" h="1151" extrusionOk="0">
                <a:moveTo>
                  <a:pt x="82" y="0"/>
                </a:moveTo>
                <a:cubicBezTo>
                  <a:pt x="49" y="0"/>
                  <a:pt x="19" y="16"/>
                  <a:pt x="1" y="53"/>
                </a:cubicBezTo>
                <a:cubicBezTo>
                  <a:pt x="1" y="116"/>
                  <a:pt x="1" y="148"/>
                  <a:pt x="64" y="179"/>
                </a:cubicBezTo>
                <a:cubicBezTo>
                  <a:pt x="254" y="338"/>
                  <a:pt x="444" y="496"/>
                  <a:pt x="666" y="654"/>
                </a:cubicBezTo>
                <a:cubicBezTo>
                  <a:pt x="856" y="781"/>
                  <a:pt x="1046" y="971"/>
                  <a:pt x="1267" y="1129"/>
                </a:cubicBezTo>
                <a:cubicBezTo>
                  <a:pt x="1294" y="1142"/>
                  <a:pt x="1325" y="1150"/>
                  <a:pt x="1356" y="1150"/>
                </a:cubicBezTo>
                <a:cubicBezTo>
                  <a:pt x="1399" y="1150"/>
                  <a:pt x="1439" y="1135"/>
                  <a:pt x="1457" y="1098"/>
                </a:cubicBezTo>
                <a:cubicBezTo>
                  <a:pt x="1521" y="1034"/>
                  <a:pt x="1489" y="939"/>
                  <a:pt x="1426" y="876"/>
                </a:cubicBezTo>
                <a:cubicBezTo>
                  <a:pt x="1204" y="749"/>
                  <a:pt x="982" y="623"/>
                  <a:pt x="792" y="464"/>
                </a:cubicBezTo>
                <a:cubicBezTo>
                  <a:pt x="571" y="306"/>
                  <a:pt x="349" y="148"/>
                  <a:pt x="159" y="21"/>
                </a:cubicBezTo>
                <a:cubicBezTo>
                  <a:pt x="133" y="8"/>
                  <a:pt x="106" y="0"/>
                  <a:pt x="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47"/>
          <p:cNvSpPr/>
          <p:nvPr/>
        </p:nvSpPr>
        <p:spPr>
          <a:xfrm>
            <a:off x="2005402" y="2141801"/>
            <a:ext cx="121945" cy="65537"/>
          </a:xfrm>
          <a:custGeom>
            <a:avLst/>
            <a:gdLst/>
            <a:ahLst/>
            <a:cxnLst/>
            <a:rect l="l" t="t" r="r" b="b"/>
            <a:pathLst>
              <a:path w="3887" h="2089" extrusionOk="0">
                <a:moveTo>
                  <a:pt x="191" y="0"/>
                </a:moveTo>
                <a:cubicBezTo>
                  <a:pt x="71" y="0"/>
                  <a:pt x="0" y="194"/>
                  <a:pt x="134" y="275"/>
                </a:cubicBezTo>
                <a:cubicBezTo>
                  <a:pt x="705" y="591"/>
                  <a:pt x="1275" y="908"/>
                  <a:pt x="1845" y="1193"/>
                </a:cubicBezTo>
                <a:cubicBezTo>
                  <a:pt x="2130" y="1352"/>
                  <a:pt x="2415" y="1510"/>
                  <a:pt x="2700" y="1668"/>
                </a:cubicBezTo>
                <a:cubicBezTo>
                  <a:pt x="2985" y="1795"/>
                  <a:pt x="3270" y="1985"/>
                  <a:pt x="3555" y="2080"/>
                </a:cubicBezTo>
                <a:cubicBezTo>
                  <a:pt x="3575" y="2086"/>
                  <a:pt x="3594" y="2088"/>
                  <a:pt x="3612" y="2088"/>
                </a:cubicBezTo>
                <a:cubicBezTo>
                  <a:pt x="3797" y="2088"/>
                  <a:pt x="3886" y="1818"/>
                  <a:pt x="3713" y="1732"/>
                </a:cubicBezTo>
                <a:cubicBezTo>
                  <a:pt x="3428" y="1542"/>
                  <a:pt x="3111" y="1415"/>
                  <a:pt x="2826" y="1288"/>
                </a:cubicBezTo>
                <a:cubicBezTo>
                  <a:pt x="2541" y="1162"/>
                  <a:pt x="2256" y="1035"/>
                  <a:pt x="1971" y="876"/>
                </a:cubicBezTo>
                <a:cubicBezTo>
                  <a:pt x="1401" y="591"/>
                  <a:pt x="831" y="306"/>
                  <a:pt x="261" y="21"/>
                </a:cubicBezTo>
                <a:cubicBezTo>
                  <a:pt x="237" y="7"/>
                  <a:pt x="213" y="0"/>
                  <a:pt x="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47"/>
          <p:cNvSpPr/>
          <p:nvPr/>
        </p:nvSpPr>
        <p:spPr>
          <a:xfrm>
            <a:off x="1983787" y="2090255"/>
            <a:ext cx="127059" cy="62965"/>
          </a:xfrm>
          <a:custGeom>
            <a:avLst/>
            <a:gdLst/>
            <a:ahLst/>
            <a:cxnLst/>
            <a:rect l="l" t="t" r="r" b="b"/>
            <a:pathLst>
              <a:path w="4050" h="2007" extrusionOk="0">
                <a:moveTo>
                  <a:pt x="328" y="0"/>
                </a:moveTo>
                <a:cubicBezTo>
                  <a:pt x="141" y="0"/>
                  <a:pt x="1" y="255"/>
                  <a:pt x="222" y="366"/>
                </a:cubicBezTo>
                <a:cubicBezTo>
                  <a:pt x="1362" y="904"/>
                  <a:pt x="2502" y="1443"/>
                  <a:pt x="3642" y="1981"/>
                </a:cubicBezTo>
                <a:cubicBezTo>
                  <a:pt x="3673" y="1999"/>
                  <a:pt x="3704" y="2007"/>
                  <a:pt x="3734" y="2007"/>
                </a:cubicBezTo>
                <a:cubicBezTo>
                  <a:pt x="3917" y="2007"/>
                  <a:pt x="4050" y="1714"/>
                  <a:pt x="3832" y="1633"/>
                </a:cubicBezTo>
                <a:cubicBezTo>
                  <a:pt x="2692" y="1094"/>
                  <a:pt x="1552" y="556"/>
                  <a:pt x="412" y="18"/>
                </a:cubicBezTo>
                <a:cubicBezTo>
                  <a:pt x="384" y="6"/>
                  <a:pt x="355" y="0"/>
                  <a:pt x="3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47"/>
          <p:cNvSpPr/>
          <p:nvPr/>
        </p:nvSpPr>
        <p:spPr>
          <a:xfrm>
            <a:off x="1957590" y="2031870"/>
            <a:ext cx="119843" cy="67545"/>
          </a:xfrm>
          <a:custGeom>
            <a:avLst/>
            <a:gdLst/>
            <a:ahLst/>
            <a:cxnLst/>
            <a:rect l="l" t="t" r="r" b="b"/>
            <a:pathLst>
              <a:path w="3820" h="2153" extrusionOk="0">
                <a:moveTo>
                  <a:pt x="184" y="0"/>
                </a:moveTo>
                <a:cubicBezTo>
                  <a:pt x="58" y="0"/>
                  <a:pt x="1" y="207"/>
                  <a:pt x="170" y="264"/>
                </a:cubicBezTo>
                <a:cubicBezTo>
                  <a:pt x="740" y="517"/>
                  <a:pt x="1310" y="802"/>
                  <a:pt x="1880" y="1119"/>
                </a:cubicBezTo>
                <a:cubicBezTo>
                  <a:pt x="2133" y="1245"/>
                  <a:pt x="2419" y="1404"/>
                  <a:pt x="2672" y="1594"/>
                </a:cubicBezTo>
                <a:cubicBezTo>
                  <a:pt x="2957" y="1752"/>
                  <a:pt x="3210" y="1942"/>
                  <a:pt x="3495" y="2132"/>
                </a:cubicBezTo>
                <a:cubicBezTo>
                  <a:pt x="3519" y="2146"/>
                  <a:pt x="3544" y="2153"/>
                  <a:pt x="3568" y="2153"/>
                </a:cubicBezTo>
                <a:cubicBezTo>
                  <a:pt x="3703" y="2153"/>
                  <a:pt x="3820" y="1954"/>
                  <a:pt x="3685" y="1847"/>
                </a:cubicBezTo>
                <a:cubicBezTo>
                  <a:pt x="3179" y="1435"/>
                  <a:pt x="2577" y="1119"/>
                  <a:pt x="2007" y="834"/>
                </a:cubicBezTo>
                <a:cubicBezTo>
                  <a:pt x="1437" y="517"/>
                  <a:pt x="835" y="264"/>
                  <a:pt x="233" y="10"/>
                </a:cubicBezTo>
                <a:cubicBezTo>
                  <a:pt x="216" y="3"/>
                  <a:pt x="199" y="0"/>
                  <a:pt x="1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47"/>
          <p:cNvSpPr/>
          <p:nvPr/>
        </p:nvSpPr>
        <p:spPr>
          <a:xfrm>
            <a:off x="1942374" y="1998333"/>
            <a:ext cx="107545" cy="56188"/>
          </a:xfrm>
          <a:custGeom>
            <a:avLst/>
            <a:gdLst/>
            <a:ahLst/>
            <a:cxnLst/>
            <a:rect l="l" t="t" r="r" b="b"/>
            <a:pathLst>
              <a:path w="3428" h="1791" extrusionOk="0">
                <a:moveTo>
                  <a:pt x="276" y="0"/>
                </a:moveTo>
                <a:cubicBezTo>
                  <a:pt x="77" y="0"/>
                  <a:pt x="0" y="290"/>
                  <a:pt x="212" y="351"/>
                </a:cubicBezTo>
                <a:cubicBezTo>
                  <a:pt x="1225" y="604"/>
                  <a:pt x="2175" y="1079"/>
                  <a:pt x="2999" y="1744"/>
                </a:cubicBezTo>
                <a:cubicBezTo>
                  <a:pt x="3038" y="1777"/>
                  <a:pt x="3082" y="1791"/>
                  <a:pt x="3124" y="1791"/>
                </a:cubicBezTo>
                <a:cubicBezTo>
                  <a:pt x="3285" y="1791"/>
                  <a:pt x="3427" y="1591"/>
                  <a:pt x="3252" y="1491"/>
                </a:cubicBezTo>
                <a:cubicBezTo>
                  <a:pt x="2397" y="794"/>
                  <a:pt x="1383" y="287"/>
                  <a:pt x="307" y="2"/>
                </a:cubicBezTo>
                <a:cubicBezTo>
                  <a:pt x="296" y="1"/>
                  <a:pt x="286" y="0"/>
                  <a:pt x="2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47"/>
          <p:cNvSpPr/>
          <p:nvPr/>
        </p:nvSpPr>
        <p:spPr>
          <a:xfrm>
            <a:off x="1905888" y="1950426"/>
            <a:ext cx="134588" cy="61835"/>
          </a:xfrm>
          <a:custGeom>
            <a:avLst/>
            <a:gdLst/>
            <a:ahLst/>
            <a:cxnLst/>
            <a:rect l="l" t="t" r="r" b="b"/>
            <a:pathLst>
              <a:path w="4290" h="1971" extrusionOk="0">
                <a:moveTo>
                  <a:pt x="182" y="0"/>
                </a:moveTo>
                <a:cubicBezTo>
                  <a:pt x="34" y="0"/>
                  <a:pt x="0" y="237"/>
                  <a:pt x="171" y="294"/>
                </a:cubicBezTo>
                <a:cubicBezTo>
                  <a:pt x="836" y="484"/>
                  <a:pt x="1470" y="706"/>
                  <a:pt x="2103" y="991"/>
                </a:cubicBezTo>
                <a:cubicBezTo>
                  <a:pt x="2736" y="1276"/>
                  <a:pt x="3338" y="1624"/>
                  <a:pt x="3940" y="1941"/>
                </a:cubicBezTo>
                <a:cubicBezTo>
                  <a:pt x="3976" y="1962"/>
                  <a:pt x="4010" y="1970"/>
                  <a:pt x="4041" y="1970"/>
                </a:cubicBezTo>
                <a:cubicBezTo>
                  <a:pt x="4204" y="1970"/>
                  <a:pt x="4289" y="1731"/>
                  <a:pt x="4130" y="1624"/>
                </a:cubicBezTo>
                <a:cubicBezTo>
                  <a:pt x="3528" y="1244"/>
                  <a:pt x="2895" y="959"/>
                  <a:pt x="2261" y="674"/>
                </a:cubicBezTo>
                <a:cubicBezTo>
                  <a:pt x="1596" y="421"/>
                  <a:pt x="931" y="199"/>
                  <a:pt x="235" y="9"/>
                </a:cubicBezTo>
                <a:cubicBezTo>
                  <a:pt x="216" y="3"/>
                  <a:pt x="198" y="0"/>
                  <a:pt x="1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47"/>
          <p:cNvSpPr/>
          <p:nvPr/>
        </p:nvSpPr>
        <p:spPr>
          <a:xfrm>
            <a:off x="1868868" y="1898975"/>
            <a:ext cx="133082" cy="51106"/>
          </a:xfrm>
          <a:custGeom>
            <a:avLst/>
            <a:gdLst/>
            <a:ahLst/>
            <a:cxnLst/>
            <a:rect l="l" t="t" r="r" b="b"/>
            <a:pathLst>
              <a:path w="4242" h="1629" extrusionOk="0">
                <a:moveTo>
                  <a:pt x="310" y="1"/>
                </a:moveTo>
                <a:cubicBezTo>
                  <a:pt x="106" y="1"/>
                  <a:pt x="0" y="321"/>
                  <a:pt x="243" y="351"/>
                </a:cubicBezTo>
                <a:cubicBezTo>
                  <a:pt x="876" y="446"/>
                  <a:pt x="1510" y="604"/>
                  <a:pt x="2111" y="826"/>
                </a:cubicBezTo>
                <a:cubicBezTo>
                  <a:pt x="2428" y="921"/>
                  <a:pt x="2713" y="1048"/>
                  <a:pt x="3030" y="1174"/>
                </a:cubicBezTo>
                <a:cubicBezTo>
                  <a:pt x="3315" y="1301"/>
                  <a:pt x="3600" y="1459"/>
                  <a:pt x="3916" y="1618"/>
                </a:cubicBezTo>
                <a:cubicBezTo>
                  <a:pt x="3939" y="1625"/>
                  <a:pt x="3962" y="1629"/>
                  <a:pt x="3983" y="1629"/>
                </a:cubicBezTo>
                <a:cubicBezTo>
                  <a:pt x="4140" y="1629"/>
                  <a:pt x="4242" y="1444"/>
                  <a:pt x="4075" y="1333"/>
                </a:cubicBezTo>
                <a:cubicBezTo>
                  <a:pt x="3568" y="953"/>
                  <a:pt x="2871" y="699"/>
                  <a:pt x="2270" y="478"/>
                </a:cubicBezTo>
                <a:cubicBezTo>
                  <a:pt x="1636" y="256"/>
                  <a:pt x="1003" y="98"/>
                  <a:pt x="338" y="3"/>
                </a:cubicBezTo>
                <a:cubicBezTo>
                  <a:pt x="328" y="1"/>
                  <a:pt x="319" y="1"/>
                  <a:pt x="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47"/>
          <p:cNvSpPr/>
          <p:nvPr/>
        </p:nvSpPr>
        <p:spPr>
          <a:xfrm>
            <a:off x="1848664" y="1859288"/>
            <a:ext cx="93051" cy="28925"/>
          </a:xfrm>
          <a:custGeom>
            <a:avLst/>
            <a:gdLst/>
            <a:ahLst/>
            <a:cxnLst/>
            <a:rect l="l" t="t" r="r" b="b"/>
            <a:pathLst>
              <a:path w="2966" h="922" extrusionOk="0">
                <a:moveTo>
                  <a:pt x="253" y="1"/>
                </a:moveTo>
                <a:cubicBezTo>
                  <a:pt x="0" y="1"/>
                  <a:pt x="32" y="349"/>
                  <a:pt x="253" y="381"/>
                </a:cubicBezTo>
                <a:cubicBezTo>
                  <a:pt x="665" y="381"/>
                  <a:pt x="1077" y="444"/>
                  <a:pt x="1489" y="539"/>
                </a:cubicBezTo>
                <a:cubicBezTo>
                  <a:pt x="1679" y="602"/>
                  <a:pt x="1869" y="666"/>
                  <a:pt x="2059" y="729"/>
                </a:cubicBezTo>
                <a:cubicBezTo>
                  <a:pt x="2249" y="793"/>
                  <a:pt x="2439" y="888"/>
                  <a:pt x="2660" y="919"/>
                </a:cubicBezTo>
                <a:cubicBezTo>
                  <a:pt x="2671" y="921"/>
                  <a:pt x="2682" y="922"/>
                  <a:pt x="2693" y="922"/>
                </a:cubicBezTo>
                <a:cubicBezTo>
                  <a:pt x="2864" y="922"/>
                  <a:pt x="2966" y="692"/>
                  <a:pt x="2787" y="602"/>
                </a:cubicBezTo>
                <a:cubicBezTo>
                  <a:pt x="2597" y="476"/>
                  <a:pt x="2375" y="412"/>
                  <a:pt x="2154" y="349"/>
                </a:cubicBezTo>
                <a:cubicBezTo>
                  <a:pt x="1964" y="286"/>
                  <a:pt x="1742" y="222"/>
                  <a:pt x="1552" y="191"/>
                </a:cubicBezTo>
                <a:cubicBezTo>
                  <a:pt x="1108" y="96"/>
                  <a:pt x="697" y="32"/>
                  <a:pt x="2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7"/>
          <p:cNvSpPr/>
          <p:nvPr/>
        </p:nvSpPr>
        <p:spPr>
          <a:xfrm>
            <a:off x="1788428" y="1810535"/>
            <a:ext cx="94400" cy="34102"/>
          </a:xfrm>
          <a:custGeom>
            <a:avLst/>
            <a:gdLst/>
            <a:ahLst/>
            <a:cxnLst/>
            <a:rect l="l" t="t" r="r" b="b"/>
            <a:pathLst>
              <a:path w="3009" h="1087" extrusionOk="0">
                <a:moveTo>
                  <a:pt x="302" y="1"/>
                </a:moveTo>
                <a:cubicBezTo>
                  <a:pt x="75" y="1"/>
                  <a:pt x="0" y="293"/>
                  <a:pt x="242" y="383"/>
                </a:cubicBezTo>
                <a:cubicBezTo>
                  <a:pt x="432" y="446"/>
                  <a:pt x="622" y="510"/>
                  <a:pt x="812" y="573"/>
                </a:cubicBezTo>
                <a:cubicBezTo>
                  <a:pt x="1033" y="636"/>
                  <a:pt x="1223" y="668"/>
                  <a:pt x="1413" y="731"/>
                </a:cubicBezTo>
                <a:cubicBezTo>
                  <a:pt x="1825" y="858"/>
                  <a:pt x="2237" y="953"/>
                  <a:pt x="2648" y="1080"/>
                </a:cubicBezTo>
                <a:cubicBezTo>
                  <a:pt x="2666" y="1084"/>
                  <a:pt x="2684" y="1086"/>
                  <a:pt x="2700" y="1086"/>
                </a:cubicBezTo>
                <a:cubicBezTo>
                  <a:pt x="2918" y="1086"/>
                  <a:pt x="3008" y="727"/>
                  <a:pt x="2743" y="668"/>
                </a:cubicBezTo>
                <a:cubicBezTo>
                  <a:pt x="2332" y="541"/>
                  <a:pt x="1952" y="415"/>
                  <a:pt x="1540" y="320"/>
                </a:cubicBezTo>
                <a:cubicBezTo>
                  <a:pt x="1350" y="256"/>
                  <a:pt x="1128" y="193"/>
                  <a:pt x="938" y="161"/>
                </a:cubicBezTo>
                <a:cubicBezTo>
                  <a:pt x="717" y="98"/>
                  <a:pt x="527" y="66"/>
                  <a:pt x="337" y="3"/>
                </a:cubicBezTo>
                <a:cubicBezTo>
                  <a:pt x="325" y="2"/>
                  <a:pt x="313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47"/>
          <p:cNvSpPr/>
          <p:nvPr/>
        </p:nvSpPr>
        <p:spPr>
          <a:xfrm>
            <a:off x="1032938" y="1875163"/>
            <a:ext cx="854493" cy="844579"/>
          </a:xfrm>
          <a:custGeom>
            <a:avLst/>
            <a:gdLst/>
            <a:ahLst/>
            <a:cxnLst/>
            <a:rect l="l" t="t" r="r" b="b"/>
            <a:pathLst>
              <a:path w="27237" h="26921" extrusionOk="0">
                <a:moveTo>
                  <a:pt x="21377" y="2757"/>
                </a:moveTo>
                <a:cubicBezTo>
                  <a:pt x="21409" y="2820"/>
                  <a:pt x="21409" y="2947"/>
                  <a:pt x="21377" y="3042"/>
                </a:cubicBezTo>
                <a:cubicBezTo>
                  <a:pt x="21377" y="3105"/>
                  <a:pt x="21377" y="3137"/>
                  <a:pt x="21346" y="3200"/>
                </a:cubicBezTo>
                <a:cubicBezTo>
                  <a:pt x="21346" y="3168"/>
                  <a:pt x="21314" y="3168"/>
                  <a:pt x="21314" y="3137"/>
                </a:cubicBezTo>
                <a:cubicBezTo>
                  <a:pt x="21251" y="3073"/>
                  <a:pt x="21187" y="3010"/>
                  <a:pt x="21092" y="2978"/>
                </a:cubicBezTo>
                <a:cubicBezTo>
                  <a:pt x="21219" y="2883"/>
                  <a:pt x="21314" y="2788"/>
                  <a:pt x="21377" y="2757"/>
                </a:cubicBezTo>
                <a:close/>
                <a:moveTo>
                  <a:pt x="19889" y="2852"/>
                </a:moveTo>
                <a:lnTo>
                  <a:pt x="19889" y="2852"/>
                </a:lnTo>
                <a:cubicBezTo>
                  <a:pt x="19826" y="2978"/>
                  <a:pt x="19762" y="3105"/>
                  <a:pt x="19667" y="3263"/>
                </a:cubicBezTo>
                <a:cubicBezTo>
                  <a:pt x="19446" y="3358"/>
                  <a:pt x="19161" y="3517"/>
                  <a:pt x="18907" y="3675"/>
                </a:cubicBezTo>
                <a:cubicBezTo>
                  <a:pt x="19351" y="3327"/>
                  <a:pt x="19667" y="3042"/>
                  <a:pt x="19889" y="2852"/>
                </a:cubicBezTo>
                <a:close/>
                <a:moveTo>
                  <a:pt x="20206" y="3327"/>
                </a:moveTo>
                <a:lnTo>
                  <a:pt x="20206" y="3327"/>
                </a:lnTo>
                <a:cubicBezTo>
                  <a:pt x="20142" y="3422"/>
                  <a:pt x="20016" y="3485"/>
                  <a:pt x="19921" y="3580"/>
                </a:cubicBezTo>
                <a:cubicBezTo>
                  <a:pt x="19636" y="3833"/>
                  <a:pt x="19351" y="4087"/>
                  <a:pt x="19066" y="4308"/>
                </a:cubicBezTo>
                <a:cubicBezTo>
                  <a:pt x="19382" y="4023"/>
                  <a:pt x="19667" y="3738"/>
                  <a:pt x="19857" y="3485"/>
                </a:cubicBezTo>
                <a:cubicBezTo>
                  <a:pt x="19984" y="3422"/>
                  <a:pt x="20111" y="3358"/>
                  <a:pt x="20206" y="3327"/>
                </a:cubicBezTo>
                <a:close/>
                <a:moveTo>
                  <a:pt x="15487" y="382"/>
                </a:moveTo>
                <a:cubicBezTo>
                  <a:pt x="15550" y="382"/>
                  <a:pt x="15645" y="413"/>
                  <a:pt x="15677" y="413"/>
                </a:cubicBezTo>
                <a:cubicBezTo>
                  <a:pt x="15645" y="445"/>
                  <a:pt x="15614" y="477"/>
                  <a:pt x="15550" y="508"/>
                </a:cubicBezTo>
                <a:cubicBezTo>
                  <a:pt x="15360" y="603"/>
                  <a:pt x="15139" y="698"/>
                  <a:pt x="14917" y="825"/>
                </a:cubicBezTo>
                <a:cubicBezTo>
                  <a:pt x="14917" y="762"/>
                  <a:pt x="14917" y="730"/>
                  <a:pt x="14885" y="667"/>
                </a:cubicBezTo>
                <a:cubicBezTo>
                  <a:pt x="14854" y="635"/>
                  <a:pt x="14814" y="619"/>
                  <a:pt x="14774" y="619"/>
                </a:cubicBezTo>
                <a:cubicBezTo>
                  <a:pt x="14735" y="619"/>
                  <a:pt x="14695" y="635"/>
                  <a:pt x="14664" y="667"/>
                </a:cubicBezTo>
                <a:cubicBezTo>
                  <a:pt x="13998" y="1173"/>
                  <a:pt x="10863" y="3612"/>
                  <a:pt x="7665" y="6240"/>
                </a:cubicBezTo>
                <a:cubicBezTo>
                  <a:pt x="10832" y="3200"/>
                  <a:pt x="14125" y="382"/>
                  <a:pt x="15455" y="382"/>
                </a:cubicBezTo>
                <a:close/>
                <a:moveTo>
                  <a:pt x="19066" y="3928"/>
                </a:moveTo>
                <a:cubicBezTo>
                  <a:pt x="18242" y="4688"/>
                  <a:pt x="17007" y="5639"/>
                  <a:pt x="15519" y="6652"/>
                </a:cubicBezTo>
                <a:cubicBezTo>
                  <a:pt x="15677" y="6494"/>
                  <a:pt x="15867" y="6335"/>
                  <a:pt x="16025" y="6177"/>
                </a:cubicBezTo>
                <a:cubicBezTo>
                  <a:pt x="17260" y="5164"/>
                  <a:pt x="18242" y="4435"/>
                  <a:pt x="19066" y="3928"/>
                </a:cubicBezTo>
                <a:close/>
                <a:moveTo>
                  <a:pt x="6556" y="3865"/>
                </a:moveTo>
                <a:lnTo>
                  <a:pt x="6556" y="3865"/>
                </a:lnTo>
                <a:cubicBezTo>
                  <a:pt x="5131" y="5195"/>
                  <a:pt x="3801" y="6335"/>
                  <a:pt x="2914" y="7032"/>
                </a:cubicBezTo>
                <a:cubicBezTo>
                  <a:pt x="3421" y="6557"/>
                  <a:pt x="4023" y="6019"/>
                  <a:pt x="4624" y="5417"/>
                </a:cubicBezTo>
                <a:cubicBezTo>
                  <a:pt x="5290" y="4878"/>
                  <a:pt x="5955" y="4340"/>
                  <a:pt x="6556" y="3865"/>
                </a:cubicBezTo>
                <a:close/>
                <a:moveTo>
                  <a:pt x="1869" y="7982"/>
                </a:moveTo>
                <a:lnTo>
                  <a:pt x="1743" y="8109"/>
                </a:lnTo>
                <a:cubicBezTo>
                  <a:pt x="1743" y="8077"/>
                  <a:pt x="1774" y="8014"/>
                  <a:pt x="1806" y="7982"/>
                </a:cubicBezTo>
                <a:close/>
                <a:moveTo>
                  <a:pt x="25494" y="7539"/>
                </a:moveTo>
                <a:cubicBezTo>
                  <a:pt x="25494" y="7602"/>
                  <a:pt x="25494" y="7665"/>
                  <a:pt x="25494" y="7729"/>
                </a:cubicBezTo>
                <a:cubicBezTo>
                  <a:pt x="25304" y="7792"/>
                  <a:pt x="25083" y="7950"/>
                  <a:pt x="24798" y="8109"/>
                </a:cubicBezTo>
                <a:lnTo>
                  <a:pt x="25494" y="7539"/>
                </a:lnTo>
                <a:close/>
                <a:moveTo>
                  <a:pt x="25811" y="7919"/>
                </a:moveTo>
                <a:cubicBezTo>
                  <a:pt x="25811" y="7982"/>
                  <a:pt x="25779" y="8077"/>
                  <a:pt x="25716" y="8172"/>
                </a:cubicBezTo>
                <a:cubicBezTo>
                  <a:pt x="25748" y="8077"/>
                  <a:pt x="25779" y="8014"/>
                  <a:pt x="25779" y="7919"/>
                </a:cubicBezTo>
                <a:close/>
                <a:moveTo>
                  <a:pt x="13808" y="7697"/>
                </a:moveTo>
                <a:lnTo>
                  <a:pt x="13808" y="7697"/>
                </a:lnTo>
                <a:cubicBezTo>
                  <a:pt x="13650" y="7824"/>
                  <a:pt x="13492" y="7950"/>
                  <a:pt x="13365" y="8077"/>
                </a:cubicBezTo>
                <a:cubicBezTo>
                  <a:pt x="13238" y="8172"/>
                  <a:pt x="13143" y="8235"/>
                  <a:pt x="13048" y="8299"/>
                </a:cubicBezTo>
                <a:cubicBezTo>
                  <a:pt x="13302" y="8109"/>
                  <a:pt x="13555" y="7887"/>
                  <a:pt x="13808" y="7697"/>
                </a:cubicBezTo>
                <a:close/>
                <a:moveTo>
                  <a:pt x="25431" y="8045"/>
                </a:moveTo>
                <a:lnTo>
                  <a:pt x="25431" y="8045"/>
                </a:lnTo>
                <a:cubicBezTo>
                  <a:pt x="25368" y="8235"/>
                  <a:pt x="25241" y="8457"/>
                  <a:pt x="25114" y="8679"/>
                </a:cubicBezTo>
                <a:cubicBezTo>
                  <a:pt x="24671" y="8774"/>
                  <a:pt x="24133" y="9027"/>
                  <a:pt x="23499" y="9375"/>
                </a:cubicBezTo>
                <a:lnTo>
                  <a:pt x="23499" y="9375"/>
                </a:lnTo>
                <a:cubicBezTo>
                  <a:pt x="24354" y="8710"/>
                  <a:pt x="25019" y="8267"/>
                  <a:pt x="25431" y="8045"/>
                </a:cubicBezTo>
                <a:close/>
                <a:moveTo>
                  <a:pt x="25463" y="8932"/>
                </a:moveTo>
                <a:cubicBezTo>
                  <a:pt x="25621" y="8932"/>
                  <a:pt x="25716" y="8964"/>
                  <a:pt x="25811" y="9027"/>
                </a:cubicBezTo>
                <a:cubicBezTo>
                  <a:pt x="25526" y="9217"/>
                  <a:pt x="24956" y="9661"/>
                  <a:pt x="24164" y="10262"/>
                </a:cubicBezTo>
                <a:cubicBezTo>
                  <a:pt x="24703" y="9724"/>
                  <a:pt x="25146" y="9280"/>
                  <a:pt x="25431" y="8932"/>
                </a:cubicBezTo>
                <a:close/>
                <a:moveTo>
                  <a:pt x="20807" y="3200"/>
                </a:moveTo>
                <a:cubicBezTo>
                  <a:pt x="20934" y="3232"/>
                  <a:pt x="21029" y="3263"/>
                  <a:pt x="21061" y="3327"/>
                </a:cubicBezTo>
                <a:cubicBezTo>
                  <a:pt x="21156" y="3422"/>
                  <a:pt x="21156" y="3517"/>
                  <a:pt x="21156" y="3643"/>
                </a:cubicBezTo>
                <a:cubicBezTo>
                  <a:pt x="21156" y="3675"/>
                  <a:pt x="21156" y="3707"/>
                  <a:pt x="21124" y="3738"/>
                </a:cubicBezTo>
                <a:cubicBezTo>
                  <a:pt x="20934" y="4087"/>
                  <a:pt x="20649" y="4467"/>
                  <a:pt x="20269" y="4910"/>
                </a:cubicBezTo>
                <a:cubicBezTo>
                  <a:pt x="19857" y="5227"/>
                  <a:pt x="19382" y="5544"/>
                  <a:pt x="18907" y="5892"/>
                </a:cubicBezTo>
                <a:cubicBezTo>
                  <a:pt x="16722" y="7412"/>
                  <a:pt x="13872" y="9439"/>
                  <a:pt x="11117" y="11529"/>
                </a:cubicBezTo>
                <a:cubicBezTo>
                  <a:pt x="13492" y="9502"/>
                  <a:pt x="16437" y="7000"/>
                  <a:pt x="20111" y="3833"/>
                </a:cubicBezTo>
                <a:cubicBezTo>
                  <a:pt x="20396" y="3580"/>
                  <a:pt x="20617" y="3390"/>
                  <a:pt x="20807" y="3200"/>
                </a:cubicBezTo>
                <a:close/>
                <a:moveTo>
                  <a:pt x="19129" y="2092"/>
                </a:moveTo>
                <a:cubicBezTo>
                  <a:pt x="19097" y="2313"/>
                  <a:pt x="18907" y="2630"/>
                  <a:pt x="18622" y="3042"/>
                </a:cubicBezTo>
                <a:cubicBezTo>
                  <a:pt x="16659" y="4467"/>
                  <a:pt x="13207" y="7444"/>
                  <a:pt x="9850" y="10357"/>
                </a:cubicBezTo>
                <a:cubicBezTo>
                  <a:pt x="8900" y="10959"/>
                  <a:pt x="7981" y="11592"/>
                  <a:pt x="7095" y="12162"/>
                </a:cubicBezTo>
                <a:lnTo>
                  <a:pt x="19129" y="2092"/>
                </a:lnTo>
                <a:close/>
                <a:moveTo>
                  <a:pt x="21409" y="5227"/>
                </a:moveTo>
                <a:cubicBezTo>
                  <a:pt x="20871" y="5765"/>
                  <a:pt x="20237" y="6367"/>
                  <a:pt x="19572" y="6969"/>
                </a:cubicBezTo>
                <a:lnTo>
                  <a:pt x="13017" y="12479"/>
                </a:lnTo>
                <a:cubicBezTo>
                  <a:pt x="15107" y="10611"/>
                  <a:pt x="17134" y="8710"/>
                  <a:pt x="18781" y="7127"/>
                </a:cubicBezTo>
                <a:cubicBezTo>
                  <a:pt x="19794" y="6399"/>
                  <a:pt x="20712" y="5734"/>
                  <a:pt x="21409" y="5227"/>
                </a:cubicBezTo>
                <a:close/>
                <a:moveTo>
                  <a:pt x="22201" y="12131"/>
                </a:moveTo>
                <a:cubicBezTo>
                  <a:pt x="21852" y="12416"/>
                  <a:pt x="21472" y="12732"/>
                  <a:pt x="21092" y="13049"/>
                </a:cubicBezTo>
                <a:cubicBezTo>
                  <a:pt x="21282" y="12891"/>
                  <a:pt x="21441" y="12732"/>
                  <a:pt x="21631" y="12574"/>
                </a:cubicBezTo>
                <a:cubicBezTo>
                  <a:pt x="21662" y="12542"/>
                  <a:pt x="21726" y="12511"/>
                  <a:pt x="21757" y="12447"/>
                </a:cubicBezTo>
                <a:cubicBezTo>
                  <a:pt x="21916" y="12352"/>
                  <a:pt x="22042" y="12226"/>
                  <a:pt x="22201" y="12131"/>
                </a:cubicBezTo>
                <a:close/>
                <a:moveTo>
                  <a:pt x="11782" y="9470"/>
                </a:moveTo>
                <a:lnTo>
                  <a:pt x="11782" y="9470"/>
                </a:lnTo>
                <a:cubicBezTo>
                  <a:pt x="10167" y="10832"/>
                  <a:pt x="8425" y="12226"/>
                  <a:pt x="6746" y="13524"/>
                </a:cubicBezTo>
                <a:lnTo>
                  <a:pt x="10863" y="10072"/>
                </a:lnTo>
                <a:cubicBezTo>
                  <a:pt x="10958" y="10009"/>
                  <a:pt x="11022" y="9977"/>
                  <a:pt x="11117" y="9914"/>
                </a:cubicBezTo>
                <a:cubicBezTo>
                  <a:pt x="11338" y="9756"/>
                  <a:pt x="11560" y="9629"/>
                  <a:pt x="11782" y="9470"/>
                </a:cubicBezTo>
                <a:close/>
                <a:moveTo>
                  <a:pt x="5670" y="8774"/>
                </a:moveTo>
                <a:lnTo>
                  <a:pt x="5670" y="8774"/>
                </a:lnTo>
                <a:cubicBezTo>
                  <a:pt x="3421" y="11022"/>
                  <a:pt x="1616" y="12986"/>
                  <a:pt x="1046" y="13587"/>
                </a:cubicBezTo>
                <a:cubicBezTo>
                  <a:pt x="1046" y="13524"/>
                  <a:pt x="1046" y="13461"/>
                  <a:pt x="1046" y="13397"/>
                </a:cubicBezTo>
                <a:cubicBezTo>
                  <a:pt x="1078" y="13207"/>
                  <a:pt x="1173" y="12954"/>
                  <a:pt x="1363" y="12669"/>
                </a:cubicBezTo>
                <a:cubicBezTo>
                  <a:pt x="1743" y="12289"/>
                  <a:pt x="2186" y="11782"/>
                  <a:pt x="2756" y="11212"/>
                </a:cubicBezTo>
                <a:cubicBezTo>
                  <a:pt x="3579" y="10516"/>
                  <a:pt x="4561" y="9692"/>
                  <a:pt x="5670" y="8774"/>
                </a:cubicBezTo>
                <a:close/>
                <a:moveTo>
                  <a:pt x="18242" y="5005"/>
                </a:moveTo>
                <a:cubicBezTo>
                  <a:pt x="13080" y="9470"/>
                  <a:pt x="9121" y="12859"/>
                  <a:pt x="6335" y="15171"/>
                </a:cubicBezTo>
                <a:cubicBezTo>
                  <a:pt x="8710" y="12827"/>
                  <a:pt x="10832" y="10801"/>
                  <a:pt x="12637" y="9154"/>
                </a:cubicBezTo>
                <a:cubicBezTo>
                  <a:pt x="13048" y="8837"/>
                  <a:pt x="13428" y="8489"/>
                  <a:pt x="13808" y="8172"/>
                </a:cubicBezTo>
                <a:cubicBezTo>
                  <a:pt x="15519" y="7032"/>
                  <a:pt x="17102" y="5955"/>
                  <a:pt x="18242" y="5005"/>
                </a:cubicBezTo>
                <a:close/>
                <a:moveTo>
                  <a:pt x="9723" y="14126"/>
                </a:moveTo>
                <a:lnTo>
                  <a:pt x="9723" y="14126"/>
                </a:lnTo>
                <a:cubicBezTo>
                  <a:pt x="8995" y="14696"/>
                  <a:pt x="8298" y="15234"/>
                  <a:pt x="7633" y="15741"/>
                </a:cubicBezTo>
                <a:cubicBezTo>
                  <a:pt x="7855" y="15551"/>
                  <a:pt x="8076" y="15361"/>
                  <a:pt x="8330" y="15139"/>
                </a:cubicBezTo>
                <a:cubicBezTo>
                  <a:pt x="8773" y="14823"/>
                  <a:pt x="9248" y="14474"/>
                  <a:pt x="9723" y="14126"/>
                </a:cubicBezTo>
                <a:close/>
                <a:moveTo>
                  <a:pt x="5423" y="12126"/>
                </a:moveTo>
                <a:cubicBezTo>
                  <a:pt x="3412" y="13958"/>
                  <a:pt x="1754" y="15499"/>
                  <a:pt x="983" y="16216"/>
                </a:cubicBezTo>
                <a:cubicBezTo>
                  <a:pt x="1173" y="15868"/>
                  <a:pt x="1648" y="15329"/>
                  <a:pt x="2344" y="14601"/>
                </a:cubicBezTo>
                <a:cubicBezTo>
                  <a:pt x="3106" y="14112"/>
                  <a:pt x="4149" y="13257"/>
                  <a:pt x="5423" y="12126"/>
                </a:cubicBezTo>
                <a:close/>
                <a:moveTo>
                  <a:pt x="24798" y="9059"/>
                </a:moveTo>
                <a:lnTo>
                  <a:pt x="24798" y="9059"/>
                </a:lnTo>
                <a:cubicBezTo>
                  <a:pt x="24544" y="9407"/>
                  <a:pt x="24196" y="9756"/>
                  <a:pt x="23816" y="10167"/>
                </a:cubicBezTo>
                <a:cubicBezTo>
                  <a:pt x="23183" y="10769"/>
                  <a:pt x="22391" y="11497"/>
                  <a:pt x="21567" y="12226"/>
                </a:cubicBezTo>
                <a:cubicBezTo>
                  <a:pt x="19636" y="13682"/>
                  <a:pt x="17355" y="15456"/>
                  <a:pt x="15202" y="17198"/>
                </a:cubicBezTo>
                <a:cubicBezTo>
                  <a:pt x="15139" y="17229"/>
                  <a:pt x="15107" y="17293"/>
                  <a:pt x="15044" y="17324"/>
                </a:cubicBezTo>
                <a:cubicBezTo>
                  <a:pt x="17007" y="15488"/>
                  <a:pt x="18939" y="13587"/>
                  <a:pt x="20554" y="11909"/>
                </a:cubicBezTo>
                <a:cubicBezTo>
                  <a:pt x="22264" y="10484"/>
                  <a:pt x="23784" y="9407"/>
                  <a:pt x="24798" y="9059"/>
                </a:cubicBezTo>
                <a:close/>
                <a:moveTo>
                  <a:pt x="19224" y="6050"/>
                </a:moveTo>
                <a:cubicBezTo>
                  <a:pt x="18591" y="6652"/>
                  <a:pt x="17830" y="7349"/>
                  <a:pt x="17007" y="8045"/>
                </a:cubicBezTo>
                <a:cubicBezTo>
                  <a:pt x="14252" y="10072"/>
                  <a:pt x="10990" y="12542"/>
                  <a:pt x="8266" y="14791"/>
                </a:cubicBezTo>
                <a:cubicBezTo>
                  <a:pt x="6936" y="15773"/>
                  <a:pt x="5670" y="16659"/>
                  <a:pt x="4656" y="17356"/>
                </a:cubicBezTo>
                <a:cubicBezTo>
                  <a:pt x="8235" y="13809"/>
                  <a:pt x="15202" y="8869"/>
                  <a:pt x="19066" y="6145"/>
                </a:cubicBezTo>
                <a:cubicBezTo>
                  <a:pt x="19129" y="6082"/>
                  <a:pt x="19161" y="6082"/>
                  <a:pt x="19224" y="6050"/>
                </a:cubicBezTo>
                <a:close/>
                <a:moveTo>
                  <a:pt x="8235" y="11782"/>
                </a:moveTo>
                <a:cubicBezTo>
                  <a:pt x="8108" y="11909"/>
                  <a:pt x="7950" y="12036"/>
                  <a:pt x="7823" y="12162"/>
                </a:cubicBezTo>
                <a:cubicBezTo>
                  <a:pt x="6715" y="13081"/>
                  <a:pt x="5701" y="13936"/>
                  <a:pt x="4814" y="14759"/>
                </a:cubicBezTo>
                <a:lnTo>
                  <a:pt x="1553" y="17483"/>
                </a:lnTo>
                <a:cubicBezTo>
                  <a:pt x="1489" y="17546"/>
                  <a:pt x="1489" y="17641"/>
                  <a:pt x="1553" y="17704"/>
                </a:cubicBezTo>
                <a:cubicBezTo>
                  <a:pt x="1553" y="17704"/>
                  <a:pt x="1553" y="17704"/>
                  <a:pt x="1584" y="17736"/>
                </a:cubicBezTo>
                <a:cubicBezTo>
                  <a:pt x="1521" y="17768"/>
                  <a:pt x="1489" y="17799"/>
                  <a:pt x="1458" y="17831"/>
                </a:cubicBezTo>
                <a:cubicBezTo>
                  <a:pt x="1426" y="17736"/>
                  <a:pt x="1426" y="17641"/>
                  <a:pt x="1426" y="17546"/>
                </a:cubicBezTo>
                <a:cubicBezTo>
                  <a:pt x="1489" y="17134"/>
                  <a:pt x="1869" y="16628"/>
                  <a:pt x="2471" y="16026"/>
                </a:cubicBezTo>
                <a:lnTo>
                  <a:pt x="4276" y="14538"/>
                </a:lnTo>
                <a:cubicBezTo>
                  <a:pt x="5416" y="13682"/>
                  <a:pt x="6778" y="12732"/>
                  <a:pt x="8235" y="11782"/>
                </a:cubicBezTo>
                <a:close/>
                <a:moveTo>
                  <a:pt x="26824" y="12637"/>
                </a:moveTo>
                <a:lnTo>
                  <a:pt x="26824" y="12637"/>
                </a:lnTo>
                <a:cubicBezTo>
                  <a:pt x="26413" y="13556"/>
                  <a:pt x="24259" y="15646"/>
                  <a:pt x="21567" y="17958"/>
                </a:cubicBezTo>
                <a:cubicBezTo>
                  <a:pt x="24006" y="15583"/>
                  <a:pt x="26064" y="13429"/>
                  <a:pt x="26824" y="12637"/>
                </a:cubicBezTo>
                <a:close/>
                <a:moveTo>
                  <a:pt x="20871" y="9407"/>
                </a:moveTo>
                <a:lnTo>
                  <a:pt x="20871" y="9407"/>
                </a:lnTo>
                <a:cubicBezTo>
                  <a:pt x="18242" y="11909"/>
                  <a:pt x="14125" y="15266"/>
                  <a:pt x="10293" y="18306"/>
                </a:cubicBezTo>
                <a:lnTo>
                  <a:pt x="20871" y="9407"/>
                </a:lnTo>
                <a:close/>
                <a:moveTo>
                  <a:pt x="4434" y="17166"/>
                </a:moveTo>
                <a:lnTo>
                  <a:pt x="4434" y="17166"/>
                </a:lnTo>
                <a:cubicBezTo>
                  <a:pt x="4086" y="17514"/>
                  <a:pt x="3769" y="17863"/>
                  <a:pt x="3484" y="18179"/>
                </a:cubicBezTo>
                <a:cubicBezTo>
                  <a:pt x="3326" y="18274"/>
                  <a:pt x="3199" y="18369"/>
                  <a:pt x="3073" y="18464"/>
                </a:cubicBezTo>
                <a:cubicBezTo>
                  <a:pt x="3389" y="18148"/>
                  <a:pt x="3706" y="17831"/>
                  <a:pt x="4023" y="17514"/>
                </a:cubicBezTo>
                <a:cubicBezTo>
                  <a:pt x="4149" y="17388"/>
                  <a:pt x="4276" y="17293"/>
                  <a:pt x="4434" y="17166"/>
                </a:cubicBezTo>
                <a:close/>
                <a:moveTo>
                  <a:pt x="9185" y="11972"/>
                </a:moveTo>
                <a:lnTo>
                  <a:pt x="9185" y="11972"/>
                </a:lnTo>
                <a:cubicBezTo>
                  <a:pt x="7538" y="13556"/>
                  <a:pt x="5733" y="15329"/>
                  <a:pt x="3769" y="17293"/>
                </a:cubicBezTo>
                <a:cubicBezTo>
                  <a:pt x="2661" y="18243"/>
                  <a:pt x="1933" y="18781"/>
                  <a:pt x="1679" y="18939"/>
                </a:cubicBezTo>
                <a:cubicBezTo>
                  <a:pt x="1679" y="18908"/>
                  <a:pt x="1679" y="18876"/>
                  <a:pt x="1679" y="18844"/>
                </a:cubicBezTo>
                <a:cubicBezTo>
                  <a:pt x="1711" y="18369"/>
                  <a:pt x="2439" y="17483"/>
                  <a:pt x="3548" y="16374"/>
                </a:cubicBezTo>
                <a:cubicBezTo>
                  <a:pt x="4941" y="15298"/>
                  <a:pt x="7000" y="13714"/>
                  <a:pt x="9185" y="11972"/>
                </a:cubicBezTo>
                <a:close/>
                <a:moveTo>
                  <a:pt x="5796" y="16944"/>
                </a:moveTo>
                <a:cubicBezTo>
                  <a:pt x="5416" y="17293"/>
                  <a:pt x="5068" y="17641"/>
                  <a:pt x="4719" y="17958"/>
                </a:cubicBezTo>
                <a:cubicBezTo>
                  <a:pt x="3896" y="18591"/>
                  <a:pt x="3294" y="19066"/>
                  <a:pt x="2883" y="19446"/>
                </a:cubicBezTo>
                <a:cubicBezTo>
                  <a:pt x="3073" y="19129"/>
                  <a:pt x="3326" y="18781"/>
                  <a:pt x="3643" y="18433"/>
                </a:cubicBezTo>
                <a:cubicBezTo>
                  <a:pt x="4244" y="18021"/>
                  <a:pt x="4973" y="17514"/>
                  <a:pt x="5796" y="16944"/>
                </a:cubicBezTo>
                <a:close/>
                <a:moveTo>
                  <a:pt x="25874" y="16469"/>
                </a:moveTo>
                <a:lnTo>
                  <a:pt x="25874" y="16469"/>
                </a:lnTo>
                <a:cubicBezTo>
                  <a:pt x="25684" y="16818"/>
                  <a:pt x="25019" y="17514"/>
                  <a:pt x="24069" y="18401"/>
                </a:cubicBezTo>
                <a:cubicBezTo>
                  <a:pt x="23468" y="18844"/>
                  <a:pt x="22802" y="19383"/>
                  <a:pt x="22074" y="19921"/>
                </a:cubicBezTo>
                <a:lnTo>
                  <a:pt x="22074" y="19921"/>
                </a:lnTo>
                <a:cubicBezTo>
                  <a:pt x="23658" y="18401"/>
                  <a:pt x="25336" y="16818"/>
                  <a:pt x="25874" y="16469"/>
                </a:cubicBezTo>
                <a:close/>
                <a:moveTo>
                  <a:pt x="13967" y="11212"/>
                </a:moveTo>
                <a:lnTo>
                  <a:pt x="13967" y="11212"/>
                </a:lnTo>
                <a:cubicBezTo>
                  <a:pt x="9692" y="15139"/>
                  <a:pt x="5226" y="19003"/>
                  <a:pt x="3263" y="20048"/>
                </a:cubicBezTo>
                <a:cubicBezTo>
                  <a:pt x="3611" y="19541"/>
                  <a:pt x="4118" y="18939"/>
                  <a:pt x="4814" y="18274"/>
                </a:cubicBezTo>
                <a:cubicBezTo>
                  <a:pt x="5670" y="17609"/>
                  <a:pt x="6715" y="16818"/>
                  <a:pt x="7728" y="16026"/>
                </a:cubicBezTo>
                <a:cubicBezTo>
                  <a:pt x="9692" y="14538"/>
                  <a:pt x="11908" y="12859"/>
                  <a:pt x="13967" y="11212"/>
                </a:cubicBezTo>
                <a:close/>
                <a:moveTo>
                  <a:pt x="3358" y="19446"/>
                </a:moveTo>
                <a:cubicBezTo>
                  <a:pt x="3104" y="19731"/>
                  <a:pt x="2914" y="20016"/>
                  <a:pt x="2788" y="20270"/>
                </a:cubicBezTo>
                <a:cubicBezTo>
                  <a:pt x="2629" y="20301"/>
                  <a:pt x="2534" y="20333"/>
                  <a:pt x="2439" y="20333"/>
                </a:cubicBezTo>
                <a:cubicBezTo>
                  <a:pt x="2471" y="20301"/>
                  <a:pt x="2471" y="20238"/>
                  <a:pt x="2471" y="20206"/>
                </a:cubicBezTo>
                <a:cubicBezTo>
                  <a:pt x="2629" y="20048"/>
                  <a:pt x="2946" y="19763"/>
                  <a:pt x="3358" y="19446"/>
                </a:cubicBezTo>
                <a:close/>
                <a:moveTo>
                  <a:pt x="14759" y="16849"/>
                </a:moveTo>
                <a:lnTo>
                  <a:pt x="14759" y="16849"/>
                </a:lnTo>
                <a:cubicBezTo>
                  <a:pt x="13840" y="17736"/>
                  <a:pt x="12985" y="18623"/>
                  <a:pt x="12162" y="19446"/>
                </a:cubicBezTo>
                <a:cubicBezTo>
                  <a:pt x="12067" y="19510"/>
                  <a:pt x="12003" y="19573"/>
                  <a:pt x="11908" y="19636"/>
                </a:cubicBezTo>
                <a:cubicBezTo>
                  <a:pt x="11433" y="19985"/>
                  <a:pt x="10990" y="20301"/>
                  <a:pt x="10578" y="20586"/>
                </a:cubicBezTo>
                <a:cubicBezTo>
                  <a:pt x="11940" y="19351"/>
                  <a:pt x="13365" y="18084"/>
                  <a:pt x="14759" y="16849"/>
                </a:cubicBezTo>
                <a:close/>
                <a:moveTo>
                  <a:pt x="14315" y="11814"/>
                </a:moveTo>
                <a:lnTo>
                  <a:pt x="14315" y="11814"/>
                </a:lnTo>
                <a:cubicBezTo>
                  <a:pt x="12732" y="13176"/>
                  <a:pt x="11180" y="14633"/>
                  <a:pt x="9723" y="15963"/>
                </a:cubicBezTo>
                <a:cubicBezTo>
                  <a:pt x="7285" y="18053"/>
                  <a:pt x="5131" y="19795"/>
                  <a:pt x="3801" y="20618"/>
                </a:cubicBezTo>
                <a:lnTo>
                  <a:pt x="14315" y="11814"/>
                </a:lnTo>
                <a:close/>
                <a:moveTo>
                  <a:pt x="4751" y="19446"/>
                </a:moveTo>
                <a:lnTo>
                  <a:pt x="2819" y="21030"/>
                </a:lnTo>
                <a:cubicBezTo>
                  <a:pt x="2819" y="20998"/>
                  <a:pt x="2819" y="20966"/>
                  <a:pt x="2851" y="20903"/>
                </a:cubicBezTo>
                <a:cubicBezTo>
                  <a:pt x="2851" y="20776"/>
                  <a:pt x="2914" y="20650"/>
                  <a:pt x="2978" y="20491"/>
                </a:cubicBezTo>
                <a:cubicBezTo>
                  <a:pt x="3421" y="20301"/>
                  <a:pt x="4023" y="19953"/>
                  <a:pt x="4751" y="19446"/>
                </a:cubicBezTo>
                <a:close/>
                <a:moveTo>
                  <a:pt x="2598" y="20618"/>
                </a:moveTo>
                <a:cubicBezTo>
                  <a:pt x="2566" y="20713"/>
                  <a:pt x="2534" y="20808"/>
                  <a:pt x="2534" y="20871"/>
                </a:cubicBezTo>
                <a:cubicBezTo>
                  <a:pt x="2534" y="20935"/>
                  <a:pt x="2534" y="21030"/>
                  <a:pt x="2534" y="21093"/>
                </a:cubicBezTo>
                <a:cubicBezTo>
                  <a:pt x="2439" y="20966"/>
                  <a:pt x="2408" y="20808"/>
                  <a:pt x="2408" y="20618"/>
                </a:cubicBezTo>
                <a:close/>
                <a:moveTo>
                  <a:pt x="16437" y="16659"/>
                </a:moveTo>
                <a:lnTo>
                  <a:pt x="16437" y="16659"/>
                </a:lnTo>
                <a:cubicBezTo>
                  <a:pt x="15234" y="17673"/>
                  <a:pt x="14030" y="18686"/>
                  <a:pt x="13017" y="19573"/>
                </a:cubicBezTo>
                <a:cubicBezTo>
                  <a:pt x="11813" y="20555"/>
                  <a:pt x="10895" y="21346"/>
                  <a:pt x="10135" y="21980"/>
                </a:cubicBezTo>
                <a:cubicBezTo>
                  <a:pt x="10388" y="21726"/>
                  <a:pt x="10673" y="21441"/>
                  <a:pt x="10927" y="21156"/>
                </a:cubicBezTo>
                <a:cubicBezTo>
                  <a:pt x="12225" y="20048"/>
                  <a:pt x="13777" y="18749"/>
                  <a:pt x="15424" y="17419"/>
                </a:cubicBezTo>
                <a:cubicBezTo>
                  <a:pt x="15772" y="17166"/>
                  <a:pt x="16120" y="16913"/>
                  <a:pt x="16437" y="16659"/>
                </a:cubicBezTo>
                <a:close/>
                <a:moveTo>
                  <a:pt x="12637" y="18306"/>
                </a:moveTo>
                <a:lnTo>
                  <a:pt x="12637" y="18306"/>
                </a:lnTo>
                <a:cubicBezTo>
                  <a:pt x="10895" y="19890"/>
                  <a:pt x="9343" y="21346"/>
                  <a:pt x="8203" y="22391"/>
                </a:cubicBezTo>
                <a:cubicBezTo>
                  <a:pt x="7665" y="22803"/>
                  <a:pt x="7285" y="23088"/>
                  <a:pt x="7000" y="23341"/>
                </a:cubicBezTo>
                <a:cubicBezTo>
                  <a:pt x="6778" y="23468"/>
                  <a:pt x="6556" y="23531"/>
                  <a:pt x="6366" y="23595"/>
                </a:cubicBezTo>
                <a:lnTo>
                  <a:pt x="12637" y="18306"/>
                </a:lnTo>
                <a:close/>
                <a:moveTo>
                  <a:pt x="10072" y="20016"/>
                </a:moveTo>
                <a:lnTo>
                  <a:pt x="10072" y="20016"/>
                </a:lnTo>
                <a:cubicBezTo>
                  <a:pt x="8583" y="21283"/>
                  <a:pt x="7158" y="22518"/>
                  <a:pt x="5828" y="23658"/>
                </a:cubicBezTo>
                <a:cubicBezTo>
                  <a:pt x="5733" y="23658"/>
                  <a:pt x="5670" y="23626"/>
                  <a:pt x="5638" y="23595"/>
                </a:cubicBezTo>
                <a:cubicBezTo>
                  <a:pt x="6145" y="23183"/>
                  <a:pt x="7886" y="21821"/>
                  <a:pt x="10072" y="20016"/>
                </a:cubicBezTo>
                <a:close/>
                <a:moveTo>
                  <a:pt x="18179" y="19288"/>
                </a:moveTo>
                <a:lnTo>
                  <a:pt x="18179" y="19288"/>
                </a:lnTo>
                <a:cubicBezTo>
                  <a:pt x="15899" y="21473"/>
                  <a:pt x="13555" y="23531"/>
                  <a:pt x="11813" y="24640"/>
                </a:cubicBezTo>
                <a:cubicBezTo>
                  <a:pt x="11908" y="24545"/>
                  <a:pt x="12003" y="24450"/>
                  <a:pt x="12098" y="24355"/>
                </a:cubicBezTo>
                <a:lnTo>
                  <a:pt x="18179" y="19288"/>
                </a:lnTo>
                <a:close/>
                <a:moveTo>
                  <a:pt x="23309" y="17894"/>
                </a:moveTo>
                <a:lnTo>
                  <a:pt x="23309" y="17894"/>
                </a:lnTo>
                <a:cubicBezTo>
                  <a:pt x="21029" y="20270"/>
                  <a:pt x="17894" y="23405"/>
                  <a:pt x="15550" y="25147"/>
                </a:cubicBezTo>
                <a:lnTo>
                  <a:pt x="23309" y="17894"/>
                </a:lnTo>
                <a:close/>
                <a:moveTo>
                  <a:pt x="9596" y="25178"/>
                </a:moveTo>
                <a:lnTo>
                  <a:pt x="9596" y="25178"/>
                </a:lnTo>
                <a:cubicBezTo>
                  <a:pt x="9565" y="25273"/>
                  <a:pt x="9533" y="25368"/>
                  <a:pt x="9501" y="25432"/>
                </a:cubicBezTo>
                <a:cubicBezTo>
                  <a:pt x="9470" y="25432"/>
                  <a:pt x="9438" y="25400"/>
                  <a:pt x="9406" y="25368"/>
                </a:cubicBezTo>
                <a:lnTo>
                  <a:pt x="9596" y="25178"/>
                </a:lnTo>
                <a:close/>
                <a:moveTo>
                  <a:pt x="25241" y="11972"/>
                </a:moveTo>
                <a:cubicBezTo>
                  <a:pt x="24418" y="12859"/>
                  <a:pt x="23119" y="14284"/>
                  <a:pt x="21599" y="15836"/>
                </a:cubicBezTo>
                <a:cubicBezTo>
                  <a:pt x="18369" y="18464"/>
                  <a:pt x="14284" y="21853"/>
                  <a:pt x="12067" y="24007"/>
                </a:cubicBezTo>
                <a:lnTo>
                  <a:pt x="10452" y="25337"/>
                </a:lnTo>
                <a:cubicBezTo>
                  <a:pt x="10230" y="25432"/>
                  <a:pt x="10008" y="25463"/>
                  <a:pt x="9818" y="25463"/>
                </a:cubicBezTo>
                <a:cubicBezTo>
                  <a:pt x="9913" y="25178"/>
                  <a:pt x="10135" y="24830"/>
                  <a:pt x="10452" y="24450"/>
                </a:cubicBezTo>
                <a:lnTo>
                  <a:pt x="19541" y="16311"/>
                </a:lnTo>
                <a:cubicBezTo>
                  <a:pt x="21821" y="14506"/>
                  <a:pt x="23974" y="12891"/>
                  <a:pt x="25241" y="11972"/>
                </a:cubicBezTo>
                <a:close/>
                <a:moveTo>
                  <a:pt x="9945" y="25780"/>
                </a:moveTo>
                <a:lnTo>
                  <a:pt x="9723" y="25970"/>
                </a:lnTo>
                <a:cubicBezTo>
                  <a:pt x="9723" y="25907"/>
                  <a:pt x="9723" y="25843"/>
                  <a:pt x="9723" y="25780"/>
                </a:cubicBezTo>
                <a:close/>
                <a:moveTo>
                  <a:pt x="24576" y="19731"/>
                </a:moveTo>
                <a:lnTo>
                  <a:pt x="24576" y="19731"/>
                </a:lnTo>
                <a:cubicBezTo>
                  <a:pt x="23848" y="20491"/>
                  <a:pt x="23278" y="21093"/>
                  <a:pt x="22802" y="21600"/>
                </a:cubicBezTo>
                <a:cubicBezTo>
                  <a:pt x="20776" y="23658"/>
                  <a:pt x="18305" y="25970"/>
                  <a:pt x="17450" y="25970"/>
                </a:cubicBezTo>
                <a:cubicBezTo>
                  <a:pt x="17355" y="25970"/>
                  <a:pt x="17324" y="25938"/>
                  <a:pt x="17324" y="25938"/>
                </a:cubicBezTo>
                <a:cubicBezTo>
                  <a:pt x="17260" y="25495"/>
                  <a:pt x="20016" y="23341"/>
                  <a:pt x="21852" y="21916"/>
                </a:cubicBezTo>
                <a:cubicBezTo>
                  <a:pt x="22961" y="21030"/>
                  <a:pt x="23879" y="20301"/>
                  <a:pt x="24576" y="19731"/>
                </a:cubicBezTo>
                <a:close/>
                <a:moveTo>
                  <a:pt x="13888" y="1"/>
                </a:moveTo>
                <a:cubicBezTo>
                  <a:pt x="13616" y="1"/>
                  <a:pt x="12701" y="820"/>
                  <a:pt x="9438" y="3833"/>
                </a:cubicBezTo>
                <a:cubicBezTo>
                  <a:pt x="7000" y="6050"/>
                  <a:pt x="3199" y="9565"/>
                  <a:pt x="1774" y="10484"/>
                </a:cubicBezTo>
                <a:lnTo>
                  <a:pt x="12763" y="318"/>
                </a:lnTo>
                <a:cubicBezTo>
                  <a:pt x="12827" y="255"/>
                  <a:pt x="12827" y="160"/>
                  <a:pt x="12795" y="96"/>
                </a:cubicBezTo>
                <a:cubicBezTo>
                  <a:pt x="12763" y="65"/>
                  <a:pt x="12700" y="33"/>
                  <a:pt x="12668" y="33"/>
                </a:cubicBezTo>
                <a:cubicBezTo>
                  <a:pt x="12573" y="33"/>
                  <a:pt x="12542" y="33"/>
                  <a:pt x="7918" y="3992"/>
                </a:cubicBezTo>
                <a:cubicBezTo>
                  <a:pt x="6556" y="5164"/>
                  <a:pt x="5004" y="6525"/>
                  <a:pt x="3643" y="7665"/>
                </a:cubicBezTo>
                <a:lnTo>
                  <a:pt x="11307" y="477"/>
                </a:lnTo>
                <a:cubicBezTo>
                  <a:pt x="11370" y="413"/>
                  <a:pt x="11370" y="350"/>
                  <a:pt x="11307" y="287"/>
                </a:cubicBezTo>
                <a:cubicBezTo>
                  <a:pt x="11287" y="247"/>
                  <a:pt x="11243" y="220"/>
                  <a:pt x="11198" y="220"/>
                </a:cubicBezTo>
                <a:cubicBezTo>
                  <a:pt x="11170" y="220"/>
                  <a:pt x="11141" y="231"/>
                  <a:pt x="11117" y="255"/>
                </a:cubicBezTo>
                <a:lnTo>
                  <a:pt x="9343" y="1743"/>
                </a:lnTo>
                <a:cubicBezTo>
                  <a:pt x="9375" y="1712"/>
                  <a:pt x="9375" y="1712"/>
                  <a:pt x="9406" y="1680"/>
                </a:cubicBezTo>
                <a:cubicBezTo>
                  <a:pt x="9977" y="1205"/>
                  <a:pt x="10103" y="1047"/>
                  <a:pt x="10135" y="952"/>
                </a:cubicBezTo>
                <a:cubicBezTo>
                  <a:pt x="10135" y="920"/>
                  <a:pt x="10103" y="857"/>
                  <a:pt x="10103" y="825"/>
                </a:cubicBezTo>
                <a:cubicBezTo>
                  <a:pt x="10072" y="793"/>
                  <a:pt x="10040" y="793"/>
                  <a:pt x="9977" y="762"/>
                </a:cubicBezTo>
                <a:cubicBezTo>
                  <a:pt x="9945" y="762"/>
                  <a:pt x="9913" y="793"/>
                  <a:pt x="9882" y="825"/>
                </a:cubicBezTo>
                <a:cubicBezTo>
                  <a:pt x="9660" y="1015"/>
                  <a:pt x="9438" y="1237"/>
                  <a:pt x="9216" y="1458"/>
                </a:cubicBezTo>
                <a:cubicBezTo>
                  <a:pt x="8741" y="1807"/>
                  <a:pt x="8076" y="2313"/>
                  <a:pt x="7443" y="2820"/>
                </a:cubicBezTo>
                <a:cubicBezTo>
                  <a:pt x="6936" y="3200"/>
                  <a:pt x="6461" y="3580"/>
                  <a:pt x="5986" y="3960"/>
                </a:cubicBezTo>
                <a:cubicBezTo>
                  <a:pt x="6335" y="3517"/>
                  <a:pt x="6588" y="3105"/>
                  <a:pt x="6620" y="2820"/>
                </a:cubicBezTo>
                <a:cubicBezTo>
                  <a:pt x="6620" y="2693"/>
                  <a:pt x="6588" y="2567"/>
                  <a:pt x="6525" y="2472"/>
                </a:cubicBezTo>
                <a:cubicBezTo>
                  <a:pt x="6493" y="2440"/>
                  <a:pt x="6461" y="2440"/>
                  <a:pt x="6430" y="2440"/>
                </a:cubicBezTo>
                <a:cubicBezTo>
                  <a:pt x="6366" y="2440"/>
                  <a:pt x="6335" y="2440"/>
                  <a:pt x="6303" y="2472"/>
                </a:cubicBezTo>
                <a:cubicBezTo>
                  <a:pt x="5543" y="3232"/>
                  <a:pt x="4624" y="4087"/>
                  <a:pt x="4403" y="4150"/>
                </a:cubicBezTo>
                <a:cubicBezTo>
                  <a:pt x="4339" y="4150"/>
                  <a:pt x="4276" y="4150"/>
                  <a:pt x="4244" y="4182"/>
                </a:cubicBezTo>
                <a:cubicBezTo>
                  <a:pt x="4181" y="4245"/>
                  <a:pt x="4181" y="4340"/>
                  <a:pt x="4213" y="4403"/>
                </a:cubicBezTo>
                <a:cubicBezTo>
                  <a:pt x="4276" y="4435"/>
                  <a:pt x="4308" y="4467"/>
                  <a:pt x="4371" y="4467"/>
                </a:cubicBezTo>
                <a:cubicBezTo>
                  <a:pt x="4656" y="4467"/>
                  <a:pt x="5606" y="3580"/>
                  <a:pt x="6271" y="2915"/>
                </a:cubicBezTo>
                <a:lnTo>
                  <a:pt x="6271" y="2915"/>
                </a:lnTo>
                <a:cubicBezTo>
                  <a:pt x="6113" y="3422"/>
                  <a:pt x="5321" y="4308"/>
                  <a:pt x="4403" y="5227"/>
                </a:cubicBezTo>
                <a:cubicBezTo>
                  <a:pt x="3231" y="6177"/>
                  <a:pt x="2281" y="7000"/>
                  <a:pt x="1774" y="7602"/>
                </a:cubicBezTo>
                <a:cubicBezTo>
                  <a:pt x="1743" y="7634"/>
                  <a:pt x="1679" y="7665"/>
                  <a:pt x="1648" y="7697"/>
                </a:cubicBezTo>
                <a:cubicBezTo>
                  <a:pt x="1616" y="7729"/>
                  <a:pt x="1584" y="7760"/>
                  <a:pt x="1584" y="7824"/>
                </a:cubicBezTo>
                <a:cubicBezTo>
                  <a:pt x="1458" y="8014"/>
                  <a:pt x="1363" y="8204"/>
                  <a:pt x="1363" y="8330"/>
                </a:cubicBezTo>
                <a:cubicBezTo>
                  <a:pt x="1331" y="8457"/>
                  <a:pt x="1394" y="8520"/>
                  <a:pt x="1426" y="8584"/>
                </a:cubicBezTo>
                <a:cubicBezTo>
                  <a:pt x="1458" y="8615"/>
                  <a:pt x="1489" y="8615"/>
                  <a:pt x="1521" y="8615"/>
                </a:cubicBezTo>
                <a:cubicBezTo>
                  <a:pt x="1530" y="8625"/>
                  <a:pt x="1542" y="8629"/>
                  <a:pt x="1555" y="8629"/>
                </a:cubicBezTo>
                <a:cubicBezTo>
                  <a:pt x="1587" y="8629"/>
                  <a:pt x="1625" y="8606"/>
                  <a:pt x="1648" y="8584"/>
                </a:cubicBezTo>
                <a:lnTo>
                  <a:pt x="7095" y="4023"/>
                </a:lnTo>
                <a:lnTo>
                  <a:pt x="7095" y="4023"/>
                </a:lnTo>
                <a:lnTo>
                  <a:pt x="507" y="10199"/>
                </a:lnTo>
                <a:cubicBezTo>
                  <a:pt x="444" y="10262"/>
                  <a:pt x="444" y="10357"/>
                  <a:pt x="476" y="10421"/>
                </a:cubicBezTo>
                <a:cubicBezTo>
                  <a:pt x="507" y="10452"/>
                  <a:pt x="571" y="10452"/>
                  <a:pt x="602" y="10452"/>
                </a:cubicBezTo>
                <a:cubicBezTo>
                  <a:pt x="792" y="10452"/>
                  <a:pt x="1806" y="9661"/>
                  <a:pt x="7506" y="4752"/>
                </a:cubicBezTo>
                <a:lnTo>
                  <a:pt x="7506" y="4752"/>
                </a:lnTo>
                <a:lnTo>
                  <a:pt x="1078" y="10706"/>
                </a:lnTo>
                <a:cubicBezTo>
                  <a:pt x="1014" y="10769"/>
                  <a:pt x="1014" y="10864"/>
                  <a:pt x="1046" y="10927"/>
                </a:cubicBezTo>
                <a:cubicBezTo>
                  <a:pt x="1078" y="10959"/>
                  <a:pt x="1141" y="10991"/>
                  <a:pt x="1236" y="11022"/>
                </a:cubicBezTo>
                <a:cubicBezTo>
                  <a:pt x="1584" y="11022"/>
                  <a:pt x="2471" y="10421"/>
                  <a:pt x="3769" y="9312"/>
                </a:cubicBezTo>
                <a:lnTo>
                  <a:pt x="3769" y="9312"/>
                </a:lnTo>
                <a:cubicBezTo>
                  <a:pt x="1" y="12827"/>
                  <a:pt x="64" y="12891"/>
                  <a:pt x="191" y="13017"/>
                </a:cubicBezTo>
                <a:cubicBezTo>
                  <a:pt x="191" y="13049"/>
                  <a:pt x="254" y="13081"/>
                  <a:pt x="286" y="13081"/>
                </a:cubicBezTo>
                <a:lnTo>
                  <a:pt x="349" y="13081"/>
                </a:lnTo>
                <a:cubicBezTo>
                  <a:pt x="286" y="13176"/>
                  <a:pt x="254" y="13271"/>
                  <a:pt x="254" y="13334"/>
                </a:cubicBezTo>
                <a:cubicBezTo>
                  <a:pt x="222" y="13461"/>
                  <a:pt x="286" y="13524"/>
                  <a:pt x="317" y="13556"/>
                </a:cubicBezTo>
                <a:cubicBezTo>
                  <a:pt x="349" y="13619"/>
                  <a:pt x="381" y="13619"/>
                  <a:pt x="444" y="13619"/>
                </a:cubicBezTo>
                <a:cubicBezTo>
                  <a:pt x="476" y="13619"/>
                  <a:pt x="507" y="13619"/>
                  <a:pt x="539" y="13587"/>
                </a:cubicBezTo>
                <a:cubicBezTo>
                  <a:pt x="539" y="13556"/>
                  <a:pt x="634" y="13492"/>
                  <a:pt x="761" y="13334"/>
                </a:cubicBezTo>
                <a:cubicBezTo>
                  <a:pt x="761" y="13366"/>
                  <a:pt x="761" y="13366"/>
                  <a:pt x="761" y="13397"/>
                </a:cubicBezTo>
                <a:cubicBezTo>
                  <a:pt x="729" y="13619"/>
                  <a:pt x="761" y="13809"/>
                  <a:pt x="888" y="13967"/>
                </a:cubicBezTo>
                <a:cubicBezTo>
                  <a:pt x="919" y="13999"/>
                  <a:pt x="983" y="14031"/>
                  <a:pt x="1014" y="14031"/>
                </a:cubicBezTo>
                <a:cubicBezTo>
                  <a:pt x="1046" y="13999"/>
                  <a:pt x="1109" y="13999"/>
                  <a:pt x="1141" y="13967"/>
                </a:cubicBezTo>
                <a:cubicBezTo>
                  <a:pt x="1204" y="13904"/>
                  <a:pt x="5163" y="9565"/>
                  <a:pt x="9090" y="5860"/>
                </a:cubicBezTo>
                <a:cubicBezTo>
                  <a:pt x="9850" y="5227"/>
                  <a:pt x="10578" y="4593"/>
                  <a:pt x="11307" y="3960"/>
                </a:cubicBezTo>
                <a:cubicBezTo>
                  <a:pt x="13333" y="2472"/>
                  <a:pt x="15044" y="1268"/>
                  <a:pt x="15740" y="793"/>
                </a:cubicBezTo>
                <a:cubicBezTo>
                  <a:pt x="15899" y="730"/>
                  <a:pt x="16057" y="698"/>
                  <a:pt x="16184" y="698"/>
                </a:cubicBezTo>
                <a:cubicBezTo>
                  <a:pt x="16279" y="698"/>
                  <a:pt x="16342" y="730"/>
                  <a:pt x="16405" y="762"/>
                </a:cubicBezTo>
                <a:cubicBezTo>
                  <a:pt x="14252" y="2503"/>
                  <a:pt x="1078" y="13271"/>
                  <a:pt x="951" y="14791"/>
                </a:cubicBezTo>
                <a:cubicBezTo>
                  <a:pt x="919" y="14886"/>
                  <a:pt x="951" y="14949"/>
                  <a:pt x="983" y="14981"/>
                </a:cubicBezTo>
                <a:cubicBezTo>
                  <a:pt x="1014" y="15013"/>
                  <a:pt x="1014" y="15013"/>
                  <a:pt x="1014" y="15013"/>
                </a:cubicBezTo>
                <a:cubicBezTo>
                  <a:pt x="919" y="15108"/>
                  <a:pt x="824" y="15171"/>
                  <a:pt x="729" y="15266"/>
                </a:cubicBezTo>
                <a:cubicBezTo>
                  <a:pt x="666" y="15329"/>
                  <a:pt x="666" y="15424"/>
                  <a:pt x="729" y="15488"/>
                </a:cubicBezTo>
                <a:cubicBezTo>
                  <a:pt x="745" y="15519"/>
                  <a:pt x="777" y="15535"/>
                  <a:pt x="812" y="15535"/>
                </a:cubicBezTo>
                <a:cubicBezTo>
                  <a:pt x="848" y="15535"/>
                  <a:pt x="888" y="15519"/>
                  <a:pt x="919" y="15488"/>
                </a:cubicBezTo>
                <a:lnTo>
                  <a:pt x="1394" y="15108"/>
                </a:lnTo>
                <a:cubicBezTo>
                  <a:pt x="1426" y="15076"/>
                  <a:pt x="1489" y="15076"/>
                  <a:pt x="1553" y="15044"/>
                </a:cubicBezTo>
                <a:lnTo>
                  <a:pt x="1553" y="15044"/>
                </a:lnTo>
                <a:cubicBezTo>
                  <a:pt x="983" y="15678"/>
                  <a:pt x="634" y="16184"/>
                  <a:pt x="602" y="16438"/>
                </a:cubicBezTo>
                <a:cubicBezTo>
                  <a:pt x="602" y="16564"/>
                  <a:pt x="634" y="16659"/>
                  <a:pt x="666" y="16691"/>
                </a:cubicBezTo>
                <a:cubicBezTo>
                  <a:pt x="697" y="16723"/>
                  <a:pt x="729" y="16754"/>
                  <a:pt x="792" y="16754"/>
                </a:cubicBezTo>
                <a:cubicBezTo>
                  <a:pt x="824" y="16754"/>
                  <a:pt x="856" y="16754"/>
                  <a:pt x="888" y="16723"/>
                </a:cubicBezTo>
                <a:cubicBezTo>
                  <a:pt x="7126" y="10896"/>
                  <a:pt x="17197" y="1838"/>
                  <a:pt x="18686" y="1490"/>
                </a:cubicBezTo>
                <a:lnTo>
                  <a:pt x="18686" y="1490"/>
                </a:lnTo>
                <a:cubicBezTo>
                  <a:pt x="17735" y="2598"/>
                  <a:pt x="10230" y="9059"/>
                  <a:pt x="3928" y="14443"/>
                </a:cubicBezTo>
                <a:cubicBezTo>
                  <a:pt x="3294" y="14918"/>
                  <a:pt x="2756" y="15361"/>
                  <a:pt x="2313" y="15773"/>
                </a:cubicBezTo>
                <a:cubicBezTo>
                  <a:pt x="1869" y="16153"/>
                  <a:pt x="1458" y="16501"/>
                  <a:pt x="1046" y="16849"/>
                </a:cubicBezTo>
                <a:cubicBezTo>
                  <a:pt x="983" y="16913"/>
                  <a:pt x="951" y="17008"/>
                  <a:pt x="1014" y="17071"/>
                </a:cubicBezTo>
                <a:cubicBezTo>
                  <a:pt x="1053" y="17110"/>
                  <a:pt x="1105" y="17137"/>
                  <a:pt x="1153" y="17137"/>
                </a:cubicBezTo>
                <a:cubicBezTo>
                  <a:pt x="1183" y="17137"/>
                  <a:pt x="1212" y="17127"/>
                  <a:pt x="1236" y="17103"/>
                </a:cubicBezTo>
                <a:lnTo>
                  <a:pt x="1299" y="17039"/>
                </a:lnTo>
                <a:lnTo>
                  <a:pt x="1299" y="17039"/>
                </a:lnTo>
                <a:cubicBezTo>
                  <a:pt x="1204" y="17198"/>
                  <a:pt x="1141" y="17356"/>
                  <a:pt x="1141" y="17514"/>
                </a:cubicBezTo>
                <a:cubicBezTo>
                  <a:pt x="1109" y="17768"/>
                  <a:pt x="1173" y="17989"/>
                  <a:pt x="1299" y="18179"/>
                </a:cubicBezTo>
                <a:cubicBezTo>
                  <a:pt x="1331" y="18211"/>
                  <a:pt x="1394" y="18211"/>
                  <a:pt x="1426" y="18211"/>
                </a:cubicBezTo>
                <a:cubicBezTo>
                  <a:pt x="1458" y="18211"/>
                  <a:pt x="1489" y="18211"/>
                  <a:pt x="1521" y="18179"/>
                </a:cubicBezTo>
                <a:cubicBezTo>
                  <a:pt x="1616" y="18116"/>
                  <a:pt x="1679" y="18053"/>
                  <a:pt x="1774" y="17958"/>
                </a:cubicBezTo>
                <a:lnTo>
                  <a:pt x="1774" y="17958"/>
                </a:lnTo>
                <a:cubicBezTo>
                  <a:pt x="1521" y="18306"/>
                  <a:pt x="1394" y="18591"/>
                  <a:pt x="1363" y="18813"/>
                </a:cubicBezTo>
                <a:cubicBezTo>
                  <a:pt x="1363" y="19003"/>
                  <a:pt x="1394" y="19129"/>
                  <a:pt x="1489" y="19225"/>
                </a:cubicBezTo>
                <a:cubicBezTo>
                  <a:pt x="1521" y="19256"/>
                  <a:pt x="1553" y="19288"/>
                  <a:pt x="1616" y="19288"/>
                </a:cubicBezTo>
                <a:cubicBezTo>
                  <a:pt x="1620" y="19292"/>
                  <a:pt x="1626" y="19294"/>
                  <a:pt x="1634" y="19294"/>
                </a:cubicBezTo>
                <a:cubicBezTo>
                  <a:pt x="1690" y="19294"/>
                  <a:pt x="1845" y="19197"/>
                  <a:pt x="2123" y="19003"/>
                </a:cubicBezTo>
                <a:lnTo>
                  <a:pt x="2123" y="19003"/>
                </a:lnTo>
                <a:cubicBezTo>
                  <a:pt x="1901" y="19193"/>
                  <a:pt x="1774" y="19351"/>
                  <a:pt x="1743" y="19383"/>
                </a:cubicBezTo>
                <a:cubicBezTo>
                  <a:pt x="1679" y="19415"/>
                  <a:pt x="1648" y="19478"/>
                  <a:pt x="1679" y="19541"/>
                </a:cubicBezTo>
                <a:cubicBezTo>
                  <a:pt x="1679" y="19605"/>
                  <a:pt x="1743" y="19668"/>
                  <a:pt x="1806" y="19668"/>
                </a:cubicBezTo>
                <a:cubicBezTo>
                  <a:pt x="1838" y="19668"/>
                  <a:pt x="1838" y="19668"/>
                  <a:pt x="1901" y="19636"/>
                </a:cubicBezTo>
                <a:cubicBezTo>
                  <a:pt x="1996" y="19573"/>
                  <a:pt x="2313" y="19351"/>
                  <a:pt x="2819" y="19003"/>
                </a:cubicBezTo>
                <a:lnTo>
                  <a:pt x="2819" y="19003"/>
                </a:lnTo>
                <a:cubicBezTo>
                  <a:pt x="2534" y="19415"/>
                  <a:pt x="2344" y="19763"/>
                  <a:pt x="2218" y="20080"/>
                </a:cubicBezTo>
                <a:cubicBezTo>
                  <a:pt x="2123" y="20206"/>
                  <a:pt x="2091" y="20270"/>
                  <a:pt x="2059" y="20333"/>
                </a:cubicBezTo>
                <a:cubicBezTo>
                  <a:pt x="2059" y="20396"/>
                  <a:pt x="2091" y="20460"/>
                  <a:pt x="2123" y="20491"/>
                </a:cubicBezTo>
                <a:cubicBezTo>
                  <a:pt x="2059" y="20808"/>
                  <a:pt x="2154" y="21093"/>
                  <a:pt x="2313" y="21315"/>
                </a:cubicBezTo>
                <a:cubicBezTo>
                  <a:pt x="2376" y="21346"/>
                  <a:pt x="2471" y="21441"/>
                  <a:pt x="2629" y="21441"/>
                </a:cubicBezTo>
                <a:lnTo>
                  <a:pt x="2788" y="21441"/>
                </a:lnTo>
                <a:cubicBezTo>
                  <a:pt x="2819" y="21441"/>
                  <a:pt x="2851" y="21441"/>
                  <a:pt x="2883" y="21410"/>
                </a:cubicBezTo>
                <a:lnTo>
                  <a:pt x="2883" y="21378"/>
                </a:lnTo>
                <a:cubicBezTo>
                  <a:pt x="3516" y="21220"/>
                  <a:pt x="4624" y="20491"/>
                  <a:pt x="6018" y="19415"/>
                </a:cubicBezTo>
                <a:lnTo>
                  <a:pt x="6018" y="19415"/>
                </a:lnTo>
                <a:cubicBezTo>
                  <a:pt x="4466" y="20871"/>
                  <a:pt x="3453" y="21853"/>
                  <a:pt x="3263" y="22011"/>
                </a:cubicBezTo>
                <a:cubicBezTo>
                  <a:pt x="3199" y="22075"/>
                  <a:pt x="3199" y="22170"/>
                  <a:pt x="3263" y="22233"/>
                </a:cubicBezTo>
                <a:cubicBezTo>
                  <a:pt x="3294" y="22265"/>
                  <a:pt x="3334" y="22281"/>
                  <a:pt x="3374" y="22281"/>
                </a:cubicBezTo>
                <a:cubicBezTo>
                  <a:pt x="3413" y="22281"/>
                  <a:pt x="3453" y="22265"/>
                  <a:pt x="3484" y="22233"/>
                </a:cubicBezTo>
                <a:lnTo>
                  <a:pt x="18496" y="8615"/>
                </a:lnTo>
                <a:cubicBezTo>
                  <a:pt x="20966" y="6525"/>
                  <a:pt x="22961" y="5037"/>
                  <a:pt x="23753" y="4847"/>
                </a:cubicBezTo>
                <a:lnTo>
                  <a:pt x="23753" y="4847"/>
                </a:lnTo>
                <a:lnTo>
                  <a:pt x="3706" y="22550"/>
                </a:lnTo>
                <a:cubicBezTo>
                  <a:pt x="3643" y="22581"/>
                  <a:pt x="3611" y="22676"/>
                  <a:pt x="3674" y="22740"/>
                </a:cubicBezTo>
                <a:cubicBezTo>
                  <a:pt x="3714" y="22779"/>
                  <a:pt x="3765" y="22806"/>
                  <a:pt x="3813" y="22806"/>
                </a:cubicBezTo>
                <a:cubicBezTo>
                  <a:pt x="3843" y="22806"/>
                  <a:pt x="3872" y="22796"/>
                  <a:pt x="3896" y="22771"/>
                </a:cubicBezTo>
                <a:lnTo>
                  <a:pt x="23689" y="6145"/>
                </a:lnTo>
                <a:lnTo>
                  <a:pt x="23689" y="6145"/>
                </a:lnTo>
                <a:cubicBezTo>
                  <a:pt x="23658" y="6399"/>
                  <a:pt x="23404" y="6779"/>
                  <a:pt x="22993" y="7254"/>
                </a:cubicBezTo>
                <a:lnTo>
                  <a:pt x="4371" y="22898"/>
                </a:lnTo>
                <a:cubicBezTo>
                  <a:pt x="4308" y="22930"/>
                  <a:pt x="4308" y="23025"/>
                  <a:pt x="4339" y="23088"/>
                </a:cubicBezTo>
                <a:cubicBezTo>
                  <a:pt x="4379" y="23127"/>
                  <a:pt x="4430" y="23154"/>
                  <a:pt x="4478" y="23154"/>
                </a:cubicBezTo>
                <a:cubicBezTo>
                  <a:pt x="4508" y="23154"/>
                  <a:pt x="4537" y="23144"/>
                  <a:pt x="4561" y="23120"/>
                </a:cubicBezTo>
                <a:cubicBezTo>
                  <a:pt x="5258" y="22613"/>
                  <a:pt x="19414" y="11909"/>
                  <a:pt x="23119" y="7539"/>
                </a:cubicBezTo>
                <a:lnTo>
                  <a:pt x="24671" y="6272"/>
                </a:lnTo>
                <a:lnTo>
                  <a:pt x="24671" y="6272"/>
                </a:lnTo>
                <a:cubicBezTo>
                  <a:pt x="23943" y="8457"/>
                  <a:pt x="10515" y="19383"/>
                  <a:pt x="5290" y="23500"/>
                </a:cubicBezTo>
                <a:cubicBezTo>
                  <a:pt x="5258" y="23500"/>
                  <a:pt x="5258" y="23563"/>
                  <a:pt x="5258" y="23595"/>
                </a:cubicBezTo>
                <a:cubicBezTo>
                  <a:pt x="5226" y="23626"/>
                  <a:pt x="5258" y="23658"/>
                  <a:pt x="5290" y="23690"/>
                </a:cubicBezTo>
                <a:cubicBezTo>
                  <a:pt x="5385" y="23848"/>
                  <a:pt x="5543" y="23943"/>
                  <a:pt x="5733" y="23975"/>
                </a:cubicBezTo>
                <a:cubicBezTo>
                  <a:pt x="5765" y="23991"/>
                  <a:pt x="5796" y="23999"/>
                  <a:pt x="5828" y="23999"/>
                </a:cubicBezTo>
                <a:cubicBezTo>
                  <a:pt x="5860" y="23999"/>
                  <a:pt x="5891" y="23991"/>
                  <a:pt x="5923" y="23975"/>
                </a:cubicBezTo>
                <a:cubicBezTo>
                  <a:pt x="6113" y="23975"/>
                  <a:pt x="6303" y="23943"/>
                  <a:pt x="6525" y="23880"/>
                </a:cubicBezTo>
                <a:lnTo>
                  <a:pt x="6525" y="23880"/>
                </a:lnTo>
                <a:cubicBezTo>
                  <a:pt x="6493" y="23912"/>
                  <a:pt x="6493" y="23975"/>
                  <a:pt x="6493" y="24007"/>
                </a:cubicBezTo>
                <a:cubicBezTo>
                  <a:pt x="6461" y="24070"/>
                  <a:pt x="6493" y="24102"/>
                  <a:pt x="6525" y="24165"/>
                </a:cubicBezTo>
                <a:cubicBezTo>
                  <a:pt x="6556" y="24197"/>
                  <a:pt x="6588" y="24197"/>
                  <a:pt x="6620" y="24197"/>
                </a:cubicBezTo>
                <a:cubicBezTo>
                  <a:pt x="6638" y="24206"/>
                  <a:pt x="6654" y="24210"/>
                  <a:pt x="6668" y="24210"/>
                </a:cubicBezTo>
                <a:cubicBezTo>
                  <a:pt x="6701" y="24210"/>
                  <a:pt x="6724" y="24187"/>
                  <a:pt x="6746" y="24165"/>
                </a:cubicBezTo>
                <a:cubicBezTo>
                  <a:pt x="7031" y="23912"/>
                  <a:pt x="7285" y="23658"/>
                  <a:pt x="7601" y="23373"/>
                </a:cubicBezTo>
                <a:cubicBezTo>
                  <a:pt x="8108" y="23088"/>
                  <a:pt x="8710" y="22676"/>
                  <a:pt x="9375" y="22201"/>
                </a:cubicBezTo>
                <a:lnTo>
                  <a:pt x="9375" y="22201"/>
                </a:lnTo>
                <a:cubicBezTo>
                  <a:pt x="8361" y="23183"/>
                  <a:pt x="7665" y="23943"/>
                  <a:pt x="7506" y="24387"/>
                </a:cubicBezTo>
                <a:cubicBezTo>
                  <a:pt x="7348" y="24545"/>
                  <a:pt x="7380" y="24608"/>
                  <a:pt x="7443" y="24672"/>
                </a:cubicBezTo>
                <a:lnTo>
                  <a:pt x="7475" y="24672"/>
                </a:lnTo>
                <a:cubicBezTo>
                  <a:pt x="7475" y="24735"/>
                  <a:pt x="7506" y="24767"/>
                  <a:pt x="7538" y="24798"/>
                </a:cubicBezTo>
                <a:cubicBezTo>
                  <a:pt x="7570" y="24830"/>
                  <a:pt x="7601" y="24862"/>
                  <a:pt x="7633" y="24862"/>
                </a:cubicBezTo>
                <a:cubicBezTo>
                  <a:pt x="7665" y="24862"/>
                  <a:pt x="7728" y="24862"/>
                  <a:pt x="7760" y="24830"/>
                </a:cubicBezTo>
                <a:cubicBezTo>
                  <a:pt x="14125" y="19351"/>
                  <a:pt x="23531" y="11339"/>
                  <a:pt x="25368" y="9977"/>
                </a:cubicBezTo>
                <a:lnTo>
                  <a:pt x="25368" y="9977"/>
                </a:lnTo>
                <a:cubicBezTo>
                  <a:pt x="24734" y="10896"/>
                  <a:pt x="21884" y="13461"/>
                  <a:pt x="18400" y="16501"/>
                </a:cubicBezTo>
                <a:lnTo>
                  <a:pt x="7696" y="25495"/>
                </a:lnTo>
                <a:cubicBezTo>
                  <a:pt x="7633" y="25558"/>
                  <a:pt x="7601" y="25653"/>
                  <a:pt x="7665" y="25717"/>
                </a:cubicBezTo>
                <a:cubicBezTo>
                  <a:pt x="7696" y="25748"/>
                  <a:pt x="7736" y="25764"/>
                  <a:pt x="7776" y="25764"/>
                </a:cubicBezTo>
                <a:cubicBezTo>
                  <a:pt x="7815" y="25764"/>
                  <a:pt x="7855" y="25748"/>
                  <a:pt x="7886" y="25717"/>
                </a:cubicBezTo>
                <a:cubicBezTo>
                  <a:pt x="8393" y="25305"/>
                  <a:pt x="10008" y="23975"/>
                  <a:pt x="12067" y="22265"/>
                </a:cubicBezTo>
                <a:lnTo>
                  <a:pt x="12067" y="22265"/>
                </a:lnTo>
                <a:cubicBezTo>
                  <a:pt x="11338" y="22961"/>
                  <a:pt x="10737" y="23626"/>
                  <a:pt x="10293" y="24197"/>
                </a:cubicBezTo>
                <a:lnTo>
                  <a:pt x="9090" y="25273"/>
                </a:lnTo>
                <a:cubicBezTo>
                  <a:pt x="9026" y="25337"/>
                  <a:pt x="9026" y="25432"/>
                  <a:pt x="9058" y="25495"/>
                </a:cubicBezTo>
                <a:cubicBezTo>
                  <a:pt x="9153" y="25590"/>
                  <a:pt x="9280" y="25685"/>
                  <a:pt x="9438" y="25748"/>
                </a:cubicBezTo>
                <a:cubicBezTo>
                  <a:pt x="9406" y="25970"/>
                  <a:pt x="9438" y="26160"/>
                  <a:pt x="9565" y="26287"/>
                </a:cubicBezTo>
                <a:cubicBezTo>
                  <a:pt x="9596" y="26318"/>
                  <a:pt x="9628" y="26350"/>
                  <a:pt x="9660" y="26350"/>
                </a:cubicBezTo>
                <a:cubicBezTo>
                  <a:pt x="9692" y="26350"/>
                  <a:pt x="9755" y="26350"/>
                  <a:pt x="9787" y="26318"/>
                </a:cubicBezTo>
                <a:lnTo>
                  <a:pt x="10515" y="25717"/>
                </a:lnTo>
                <a:lnTo>
                  <a:pt x="10515" y="25717"/>
                </a:lnTo>
                <a:cubicBezTo>
                  <a:pt x="10452" y="25812"/>
                  <a:pt x="10420" y="25875"/>
                  <a:pt x="10420" y="25938"/>
                </a:cubicBezTo>
                <a:cubicBezTo>
                  <a:pt x="10420" y="26033"/>
                  <a:pt x="10452" y="26097"/>
                  <a:pt x="10483" y="26128"/>
                </a:cubicBezTo>
                <a:cubicBezTo>
                  <a:pt x="10578" y="26255"/>
                  <a:pt x="10737" y="26318"/>
                  <a:pt x="10958" y="26350"/>
                </a:cubicBezTo>
                <a:cubicBezTo>
                  <a:pt x="11117" y="26350"/>
                  <a:pt x="11275" y="26318"/>
                  <a:pt x="11465" y="26255"/>
                </a:cubicBezTo>
                <a:lnTo>
                  <a:pt x="11465" y="26255"/>
                </a:lnTo>
                <a:cubicBezTo>
                  <a:pt x="11338" y="26350"/>
                  <a:pt x="11243" y="26413"/>
                  <a:pt x="11117" y="26508"/>
                </a:cubicBezTo>
                <a:cubicBezTo>
                  <a:pt x="11085" y="26540"/>
                  <a:pt x="11085" y="26572"/>
                  <a:pt x="11053" y="26603"/>
                </a:cubicBezTo>
                <a:cubicBezTo>
                  <a:pt x="11053" y="26667"/>
                  <a:pt x="11085" y="26698"/>
                  <a:pt x="11117" y="26730"/>
                </a:cubicBezTo>
                <a:cubicBezTo>
                  <a:pt x="11148" y="26762"/>
                  <a:pt x="11180" y="26793"/>
                  <a:pt x="11243" y="26793"/>
                </a:cubicBezTo>
                <a:cubicBezTo>
                  <a:pt x="11528" y="26793"/>
                  <a:pt x="12668" y="25970"/>
                  <a:pt x="14220" y="24703"/>
                </a:cubicBezTo>
                <a:lnTo>
                  <a:pt x="14220" y="24703"/>
                </a:lnTo>
                <a:lnTo>
                  <a:pt x="12415" y="26318"/>
                </a:lnTo>
                <a:cubicBezTo>
                  <a:pt x="12352" y="26350"/>
                  <a:pt x="12352" y="26445"/>
                  <a:pt x="12415" y="26508"/>
                </a:cubicBezTo>
                <a:cubicBezTo>
                  <a:pt x="12542" y="26667"/>
                  <a:pt x="12732" y="26762"/>
                  <a:pt x="12985" y="26762"/>
                </a:cubicBezTo>
                <a:cubicBezTo>
                  <a:pt x="13270" y="26762"/>
                  <a:pt x="13555" y="26667"/>
                  <a:pt x="13935" y="26508"/>
                </a:cubicBezTo>
                <a:cubicBezTo>
                  <a:pt x="13998" y="26540"/>
                  <a:pt x="14062" y="26572"/>
                  <a:pt x="14157" y="26603"/>
                </a:cubicBezTo>
                <a:cubicBezTo>
                  <a:pt x="14315" y="26603"/>
                  <a:pt x="14569" y="26508"/>
                  <a:pt x="14885" y="26318"/>
                </a:cubicBezTo>
                <a:lnTo>
                  <a:pt x="14885" y="26318"/>
                </a:lnTo>
                <a:cubicBezTo>
                  <a:pt x="14759" y="26413"/>
                  <a:pt x="14632" y="26540"/>
                  <a:pt x="14505" y="26635"/>
                </a:cubicBezTo>
                <a:cubicBezTo>
                  <a:pt x="14442" y="26698"/>
                  <a:pt x="14442" y="26793"/>
                  <a:pt x="14474" y="26857"/>
                </a:cubicBezTo>
                <a:cubicBezTo>
                  <a:pt x="14505" y="26888"/>
                  <a:pt x="14569" y="26920"/>
                  <a:pt x="14600" y="26920"/>
                </a:cubicBezTo>
                <a:cubicBezTo>
                  <a:pt x="14632" y="26920"/>
                  <a:pt x="14664" y="26888"/>
                  <a:pt x="14727" y="26888"/>
                </a:cubicBezTo>
                <a:cubicBezTo>
                  <a:pt x="14946" y="26701"/>
                  <a:pt x="15473" y="26266"/>
                  <a:pt x="16248" y="25646"/>
                </a:cubicBezTo>
                <a:lnTo>
                  <a:pt x="16248" y="25646"/>
                </a:lnTo>
                <a:cubicBezTo>
                  <a:pt x="16247" y="25650"/>
                  <a:pt x="16247" y="25653"/>
                  <a:pt x="16247" y="25653"/>
                </a:cubicBezTo>
                <a:cubicBezTo>
                  <a:pt x="16247" y="25812"/>
                  <a:pt x="16279" y="25970"/>
                  <a:pt x="16374" y="26065"/>
                </a:cubicBezTo>
                <a:cubicBezTo>
                  <a:pt x="16374" y="26097"/>
                  <a:pt x="16437" y="26128"/>
                  <a:pt x="16469" y="26128"/>
                </a:cubicBezTo>
                <a:cubicBezTo>
                  <a:pt x="16500" y="26128"/>
                  <a:pt x="16532" y="26128"/>
                  <a:pt x="16564" y="26097"/>
                </a:cubicBezTo>
                <a:lnTo>
                  <a:pt x="17197" y="25558"/>
                </a:lnTo>
                <a:lnTo>
                  <a:pt x="17197" y="25558"/>
                </a:lnTo>
                <a:cubicBezTo>
                  <a:pt x="17102" y="25717"/>
                  <a:pt x="17039" y="25812"/>
                  <a:pt x="17039" y="25907"/>
                </a:cubicBezTo>
                <a:cubicBezTo>
                  <a:pt x="17007" y="26033"/>
                  <a:pt x="17070" y="26097"/>
                  <a:pt x="17102" y="26128"/>
                </a:cubicBezTo>
                <a:cubicBezTo>
                  <a:pt x="17165" y="26223"/>
                  <a:pt x="17260" y="26287"/>
                  <a:pt x="17450" y="26287"/>
                </a:cubicBezTo>
                <a:cubicBezTo>
                  <a:pt x="18179" y="26287"/>
                  <a:pt x="19762" y="25020"/>
                  <a:pt x="21314" y="23531"/>
                </a:cubicBezTo>
                <a:lnTo>
                  <a:pt x="21314" y="23531"/>
                </a:lnTo>
                <a:cubicBezTo>
                  <a:pt x="21124" y="23880"/>
                  <a:pt x="21219" y="23975"/>
                  <a:pt x="21251" y="24007"/>
                </a:cubicBezTo>
                <a:cubicBezTo>
                  <a:pt x="21282" y="24038"/>
                  <a:pt x="21314" y="24070"/>
                  <a:pt x="21377" y="24070"/>
                </a:cubicBezTo>
                <a:cubicBezTo>
                  <a:pt x="21662" y="24070"/>
                  <a:pt x="22422" y="23341"/>
                  <a:pt x="23024" y="22708"/>
                </a:cubicBezTo>
                <a:cubicBezTo>
                  <a:pt x="23088" y="22645"/>
                  <a:pt x="23056" y="22550"/>
                  <a:pt x="23024" y="22486"/>
                </a:cubicBezTo>
                <a:cubicBezTo>
                  <a:pt x="22998" y="22473"/>
                  <a:pt x="22966" y="22466"/>
                  <a:pt x="22934" y="22466"/>
                </a:cubicBezTo>
                <a:cubicBezTo>
                  <a:pt x="22888" y="22466"/>
                  <a:pt x="22840" y="22481"/>
                  <a:pt x="22802" y="22518"/>
                </a:cubicBezTo>
                <a:cubicBezTo>
                  <a:pt x="22391" y="22930"/>
                  <a:pt x="21884" y="23436"/>
                  <a:pt x="21599" y="23658"/>
                </a:cubicBezTo>
                <a:cubicBezTo>
                  <a:pt x="21821" y="23278"/>
                  <a:pt x="22391" y="22613"/>
                  <a:pt x="23119" y="21790"/>
                </a:cubicBezTo>
                <a:cubicBezTo>
                  <a:pt x="24259" y="20618"/>
                  <a:pt x="25178" y="19605"/>
                  <a:pt x="25431" y="19351"/>
                </a:cubicBezTo>
                <a:cubicBezTo>
                  <a:pt x="25494" y="19288"/>
                  <a:pt x="25463" y="19193"/>
                  <a:pt x="25431" y="19129"/>
                </a:cubicBezTo>
                <a:cubicBezTo>
                  <a:pt x="25399" y="19129"/>
                  <a:pt x="25368" y="19098"/>
                  <a:pt x="25336" y="19098"/>
                </a:cubicBezTo>
                <a:cubicBezTo>
                  <a:pt x="25811" y="18654"/>
                  <a:pt x="26064" y="18369"/>
                  <a:pt x="26064" y="18179"/>
                </a:cubicBezTo>
                <a:cubicBezTo>
                  <a:pt x="26096" y="18084"/>
                  <a:pt x="26064" y="18021"/>
                  <a:pt x="26033" y="17958"/>
                </a:cubicBezTo>
                <a:cubicBezTo>
                  <a:pt x="26001" y="17926"/>
                  <a:pt x="25961" y="17910"/>
                  <a:pt x="25922" y="17910"/>
                </a:cubicBezTo>
                <a:cubicBezTo>
                  <a:pt x="25882" y="17910"/>
                  <a:pt x="25843" y="17926"/>
                  <a:pt x="25811" y="17958"/>
                </a:cubicBezTo>
                <a:lnTo>
                  <a:pt x="16564" y="25685"/>
                </a:lnTo>
                <a:cubicBezTo>
                  <a:pt x="16595" y="25558"/>
                  <a:pt x="16659" y="25400"/>
                  <a:pt x="16785" y="25178"/>
                </a:cubicBezTo>
                <a:cubicBezTo>
                  <a:pt x="18369" y="23880"/>
                  <a:pt x="20522" y="22075"/>
                  <a:pt x="22391" y="20396"/>
                </a:cubicBezTo>
                <a:cubicBezTo>
                  <a:pt x="24006" y="19034"/>
                  <a:pt x="25336" y="17926"/>
                  <a:pt x="25811" y="17546"/>
                </a:cubicBezTo>
                <a:cubicBezTo>
                  <a:pt x="25906" y="17514"/>
                  <a:pt x="25969" y="17451"/>
                  <a:pt x="26033" y="17419"/>
                </a:cubicBezTo>
                <a:cubicBezTo>
                  <a:pt x="26064" y="17388"/>
                  <a:pt x="26096" y="17356"/>
                  <a:pt x="26096" y="17293"/>
                </a:cubicBezTo>
                <a:cubicBezTo>
                  <a:pt x="26096" y="17261"/>
                  <a:pt x="26096" y="17229"/>
                  <a:pt x="26064" y="17198"/>
                </a:cubicBezTo>
                <a:cubicBezTo>
                  <a:pt x="26033" y="17166"/>
                  <a:pt x="26001" y="17134"/>
                  <a:pt x="25969" y="17134"/>
                </a:cubicBezTo>
                <a:cubicBezTo>
                  <a:pt x="25938" y="17134"/>
                  <a:pt x="25938" y="17134"/>
                  <a:pt x="25874" y="17166"/>
                </a:cubicBezTo>
                <a:cubicBezTo>
                  <a:pt x="25843" y="17166"/>
                  <a:pt x="25748" y="17229"/>
                  <a:pt x="25589" y="17324"/>
                </a:cubicBezTo>
                <a:cubicBezTo>
                  <a:pt x="26001" y="16881"/>
                  <a:pt x="26254" y="16564"/>
                  <a:pt x="26254" y="16374"/>
                </a:cubicBezTo>
                <a:cubicBezTo>
                  <a:pt x="26254" y="16279"/>
                  <a:pt x="26223" y="16248"/>
                  <a:pt x="26191" y="16184"/>
                </a:cubicBezTo>
                <a:cubicBezTo>
                  <a:pt x="26159" y="16153"/>
                  <a:pt x="26128" y="16121"/>
                  <a:pt x="26064" y="16121"/>
                </a:cubicBezTo>
                <a:cubicBezTo>
                  <a:pt x="25748" y="16121"/>
                  <a:pt x="24988" y="16786"/>
                  <a:pt x="23309" y="18369"/>
                </a:cubicBezTo>
                <a:cubicBezTo>
                  <a:pt x="25083" y="16533"/>
                  <a:pt x="26413" y="15044"/>
                  <a:pt x="26571" y="14854"/>
                </a:cubicBezTo>
                <a:cubicBezTo>
                  <a:pt x="26634" y="14823"/>
                  <a:pt x="26634" y="14728"/>
                  <a:pt x="26571" y="14664"/>
                </a:cubicBezTo>
                <a:cubicBezTo>
                  <a:pt x="26539" y="14633"/>
                  <a:pt x="26500" y="14617"/>
                  <a:pt x="26460" y="14617"/>
                </a:cubicBezTo>
                <a:cubicBezTo>
                  <a:pt x="26421" y="14617"/>
                  <a:pt x="26381" y="14633"/>
                  <a:pt x="26349" y="14664"/>
                </a:cubicBezTo>
                <a:lnTo>
                  <a:pt x="14125" y="26128"/>
                </a:lnTo>
                <a:cubicBezTo>
                  <a:pt x="13682" y="26350"/>
                  <a:pt x="13302" y="26477"/>
                  <a:pt x="13017" y="26477"/>
                </a:cubicBezTo>
                <a:cubicBezTo>
                  <a:pt x="12953" y="26477"/>
                  <a:pt x="12858" y="26477"/>
                  <a:pt x="12795" y="26413"/>
                </a:cubicBezTo>
                <a:lnTo>
                  <a:pt x="26698" y="13872"/>
                </a:lnTo>
                <a:cubicBezTo>
                  <a:pt x="26761" y="13841"/>
                  <a:pt x="26761" y="13746"/>
                  <a:pt x="26698" y="13682"/>
                </a:cubicBezTo>
                <a:cubicBezTo>
                  <a:pt x="26666" y="13619"/>
                  <a:pt x="26603" y="13619"/>
                  <a:pt x="26539" y="13619"/>
                </a:cubicBezTo>
                <a:cubicBezTo>
                  <a:pt x="26951" y="13144"/>
                  <a:pt x="27173" y="12764"/>
                  <a:pt x="27204" y="12511"/>
                </a:cubicBezTo>
                <a:cubicBezTo>
                  <a:pt x="27236" y="12384"/>
                  <a:pt x="27204" y="12257"/>
                  <a:pt x="27141" y="12194"/>
                </a:cubicBezTo>
                <a:cubicBezTo>
                  <a:pt x="27109" y="12162"/>
                  <a:pt x="27046" y="12131"/>
                  <a:pt x="27014" y="12131"/>
                </a:cubicBezTo>
                <a:cubicBezTo>
                  <a:pt x="26983" y="12131"/>
                  <a:pt x="26919" y="12131"/>
                  <a:pt x="26888" y="12162"/>
                </a:cubicBezTo>
                <a:cubicBezTo>
                  <a:pt x="24481" y="14759"/>
                  <a:pt x="20712" y="18559"/>
                  <a:pt x="17419" y="21536"/>
                </a:cubicBezTo>
                <a:cubicBezTo>
                  <a:pt x="15709" y="22930"/>
                  <a:pt x="14062" y="24228"/>
                  <a:pt x="12700" y="25305"/>
                </a:cubicBezTo>
                <a:cubicBezTo>
                  <a:pt x="12008" y="25756"/>
                  <a:pt x="11431" y="26036"/>
                  <a:pt x="11049" y="26036"/>
                </a:cubicBezTo>
                <a:cubicBezTo>
                  <a:pt x="11029" y="26036"/>
                  <a:pt x="11009" y="26035"/>
                  <a:pt x="10990" y="26033"/>
                </a:cubicBezTo>
                <a:cubicBezTo>
                  <a:pt x="10895" y="26033"/>
                  <a:pt x="10800" y="26002"/>
                  <a:pt x="10768" y="25970"/>
                </a:cubicBezTo>
                <a:cubicBezTo>
                  <a:pt x="10768" y="25843"/>
                  <a:pt x="10895" y="25653"/>
                  <a:pt x="11117" y="25400"/>
                </a:cubicBezTo>
                <a:cubicBezTo>
                  <a:pt x="13587" y="24165"/>
                  <a:pt x="17672" y="20333"/>
                  <a:pt x="21029" y="16913"/>
                </a:cubicBezTo>
                <a:lnTo>
                  <a:pt x="26603" y="12257"/>
                </a:lnTo>
                <a:cubicBezTo>
                  <a:pt x="26666" y="12194"/>
                  <a:pt x="26666" y="12099"/>
                  <a:pt x="26603" y="12036"/>
                </a:cubicBezTo>
                <a:cubicBezTo>
                  <a:pt x="26566" y="11999"/>
                  <a:pt x="26518" y="11983"/>
                  <a:pt x="26472" y="11983"/>
                </a:cubicBezTo>
                <a:cubicBezTo>
                  <a:pt x="26439" y="11983"/>
                  <a:pt x="26407" y="11991"/>
                  <a:pt x="26381" y="12004"/>
                </a:cubicBezTo>
                <a:cubicBezTo>
                  <a:pt x="26001" y="12321"/>
                  <a:pt x="24956" y="13176"/>
                  <a:pt x="23531" y="14316"/>
                </a:cubicBezTo>
                <a:cubicBezTo>
                  <a:pt x="25178" y="12542"/>
                  <a:pt x="26349" y="11244"/>
                  <a:pt x="26508" y="11086"/>
                </a:cubicBezTo>
                <a:cubicBezTo>
                  <a:pt x="26539" y="11022"/>
                  <a:pt x="26539" y="10927"/>
                  <a:pt x="26508" y="10864"/>
                </a:cubicBezTo>
                <a:cubicBezTo>
                  <a:pt x="26471" y="10846"/>
                  <a:pt x="26424" y="10827"/>
                  <a:pt x="26379" y="10827"/>
                </a:cubicBezTo>
                <a:cubicBezTo>
                  <a:pt x="26345" y="10827"/>
                  <a:pt x="26313" y="10837"/>
                  <a:pt x="26286" y="10864"/>
                </a:cubicBezTo>
                <a:cubicBezTo>
                  <a:pt x="26096" y="10991"/>
                  <a:pt x="24608" y="12067"/>
                  <a:pt x="22612" y="13587"/>
                </a:cubicBezTo>
                <a:lnTo>
                  <a:pt x="22612" y="13587"/>
                </a:lnTo>
                <a:lnTo>
                  <a:pt x="26001" y="10547"/>
                </a:lnTo>
                <a:cubicBezTo>
                  <a:pt x="26064" y="10484"/>
                  <a:pt x="26064" y="10389"/>
                  <a:pt x="26001" y="10326"/>
                </a:cubicBezTo>
                <a:cubicBezTo>
                  <a:pt x="25985" y="10294"/>
                  <a:pt x="25946" y="10278"/>
                  <a:pt x="25902" y="10278"/>
                </a:cubicBezTo>
                <a:cubicBezTo>
                  <a:pt x="25859" y="10278"/>
                  <a:pt x="25811" y="10294"/>
                  <a:pt x="25779" y="10326"/>
                </a:cubicBezTo>
                <a:lnTo>
                  <a:pt x="24354" y="11529"/>
                </a:lnTo>
                <a:cubicBezTo>
                  <a:pt x="25241" y="10642"/>
                  <a:pt x="25779" y="10009"/>
                  <a:pt x="25811" y="9724"/>
                </a:cubicBezTo>
                <a:cubicBezTo>
                  <a:pt x="25811" y="9629"/>
                  <a:pt x="25779" y="9565"/>
                  <a:pt x="25748" y="9534"/>
                </a:cubicBezTo>
                <a:cubicBezTo>
                  <a:pt x="25748" y="9534"/>
                  <a:pt x="25748" y="9534"/>
                  <a:pt x="25716" y="9502"/>
                </a:cubicBezTo>
                <a:cubicBezTo>
                  <a:pt x="25874" y="9407"/>
                  <a:pt x="26033" y="9280"/>
                  <a:pt x="26159" y="9185"/>
                </a:cubicBezTo>
                <a:cubicBezTo>
                  <a:pt x="26191" y="9154"/>
                  <a:pt x="26223" y="9122"/>
                  <a:pt x="26223" y="9090"/>
                </a:cubicBezTo>
                <a:cubicBezTo>
                  <a:pt x="26223" y="9027"/>
                  <a:pt x="26223" y="8995"/>
                  <a:pt x="26191" y="8964"/>
                </a:cubicBezTo>
                <a:cubicBezTo>
                  <a:pt x="26064" y="8805"/>
                  <a:pt x="25906" y="8742"/>
                  <a:pt x="25716" y="8679"/>
                </a:cubicBezTo>
                <a:cubicBezTo>
                  <a:pt x="26096" y="8204"/>
                  <a:pt x="26223" y="7919"/>
                  <a:pt x="26096" y="7760"/>
                </a:cubicBezTo>
                <a:cubicBezTo>
                  <a:pt x="26064" y="7729"/>
                  <a:pt x="26001" y="7665"/>
                  <a:pt x="25874" y="7665"/>
                </a:cubicBezTo>
                <a:lnTo>
                  <a:pt x="25843" y="7665"/>
                </a:lnTo>
                <a:cubicBezTo>
                  <a:pt x="25843" y="7507"/>
                  <a:pt x="25779" y="7349"/>
                  <a:pt x="25684" y="7254"/>
                </a:cubicBezTo>
                <a:cubicBezTo>
                  <a:pt x="25653" y="7222"/>
                  <a:pt x="25621" y="7190"/>
                  <a:pt x="25558" y="7190"/>
                </a:cubicBezTo>
                <a:cubicBezTo>
                  <a:pt x="25526" y="7190"/>
                  <a:pt x="25494" y="7190"/>
                  <a:pt x="25463" y="7222"/>
                </a:cubicBezTo>
                <a:lnTo>
                  <a:pt x="23721" y="8679"/>
                </a:lnTo>
                <a:cubicBezTo>
                  <a:pt x="23879" y="8520"/>
                  <a:pt x="24006" y="8362"/>
                  <a:pt x="24133" y="8235"/>
                </a:cubicBezTo>
                <a:cubicBezTo>
                  <a:pt x="24418" y="7982"/>
                  <a:pt x="24544" y="7792"/>
                  <a:pt x="24639" y="7697"/>
                </a:cubicBezTo>
                <a:cubicBezTo>
                  <a:pt x="24671" y="7665"/>
                  <a:pt x="24671" y="7634"/>
                  <a:pt x="24703" y="7634"/>
                </a:cubicBezTo>
                <a:cubicBezTo>
                  <a:pt x="24766" y="7507"/>
                  <a:pt x="24734" y="7475"/>
                  <a:pt x="24703" y="7444"/>
                </a:cubicBezTo>
                <a:cubicBezTo>
                  <a:pt x="24671" y="7380"/>
                  <a:pt x="24639" y="7380"/>
                  <a:pt x="24576" y="7380"/>
                </a:cubicBezTo>
                <a:cubicBezTo>
                  <a:pt x="24544" y="7380"/>
                  <a:pt x="24513" y="7380"/>
                  <a:pt x="24481" y="7412"/>
                </a:cubicBezTo>
                <a:cubicBezTo>
                  <a:pt x="24449" y="7444"/>
                  <a:pt x="24228" y="7697"/>
                  <a:pt x="23816" y="8140"/>
                </a:cubicBezTo>
                <a:cubicBezTo>
                  <a:pt x="23468" y="8457"/>
                  <a:pt x="23024" y="8869"/>
                  <a:pt x="22486" y="9344"/>
                </a:cubicBezTo>
                <a:cubicBezTo>
                  <a:pt x="23974" y="7887"/>
                  <a:pt x="24956" y="6715"/>
                  <a:pt x="24988" y="6177"/>
                </a:cubicBezTo>
                <a:cubicBezTo>
                  <a:pt x="25019" y="6050"/>
                  <a:pt x="24988" y="5955"/>
                  <a:pt x="24924" y="5892"/>
                </a:cubicBezTo>
                <a:cubicBezTo>
                  <a:pt x="24893" y="5860"/>
                  <a:pt x="24861" y="5829"/>
                  <a:pt x="24798" y="5829"/>
                </a:cubicBezTo>
                <a:cubicBezTo>
                  <a:pt x="24766" y="5829"/>
                  <a:pt x="24734" y="5829"/>
                  <a:pt x="24703" y="5860"/>
                </a:cubicBezTo>
                <a:lnTo>
                  <a:pt x="23879" y="6557"/>
                </a:lnTo>
                <a:lnTo>
                  <a:pt x="23879" y="6557"/>
                </a:lnTo>
                <a:cubicBezTo>
                  <a:pt x="23974" y="6399"/>
                  <a:pt x="24006" y="6240"/>
                  <a:pt x="24038" y="6145"/>
                </a:cubicBezTo>
                <a:cubicBezTo>
                  <a:pt x="24038" y="5987"/>
                  <a:pt x="24006" y="5860"/>
                  <a:pt x="23943" y="5765"/>
                </a:cubicBezTo>
                <a:cubicBezTo>
                  <a:pt x="23911" y="5734"/>
                  <a:pt x="23879" y="5734"/>
                  <a:pt x="23848" y="5734"/>
                </a:cubicBezTo>
                <a:cubicBezTo>
                  <a:pt x="23816" y="5734"/>
                  <a:pt x="23753" y="5734"/>
                  <a:pt x="23721" y="5765"/>
                </a:cubicBezTo>
                <a:lnTo>
                  <a:pt x="13112" y="14664"/>
                </a:lnTo>
                <a:lnTo>
                  <a:pt x="24196" y="4878"/>
                </a:lnTo>
                <a:cubicBezTo>
                  <a:pt x="24259" y="4847"/>
                  <a:pt x="24259" y="4752"/>
                  <a:pt x="24228" y="4688"/>
                </a:cubicBezTo>
                <a:cubicBezTo>
                  <a:pt x="24164" y="4625"/>
                  <a:pt x="24101" y="4562"/>
                  <a:pt x="23943" y="4562"/>
                </a:cubicBezTo>
                <a:cubicBezTo>
                  <a:pt x="23930" y="4561"/>
                  <a:pt x="23917" y="4560"/>
                  <a:pt x="23903" y="4560"/>
                </a:cubicBezTo>
                <a:cubicBezTo>
                  <a:pt x="23507" y="4560"/>
                  <a:pt x="22703" y="5000"/>
                  <a:pt x="21662" y="5765"/>
                </a:cubicBezTo>
                <a:lnTo>
                  <a:pt x="22834" y="4688"/>
                </a:lnTo>
                <a:cubicBezTo>
                  <a:pt x="22898" y="4625"/>
                  <a:pt x="22898" y="4530"/>
                  <a:pt x="22866" y="4467"/>
                </a:cubicBezTo>
                <a:cubicBezTo>
                  <a:pt x="22834" y="4435"/>
                  <a:pt x="22802" y="4435"/>
                  <a:pt x="22739" y="4435"/>
                </a:cubicBezTo>
                <a:cubicBezTo>
                  <a:pt x="22929" y="4245"/>
                  <a:pt x="23056" y="4150"/>
                  <a:pt x="23088" y="4087"/>
                </a:cubicBezTo>
                <a:cubicBezTo>
                  <a:pt x="23151" y="4023"/>
                  <a:pt x="23151" y="3960"/>
                  <a:pt x="23119" y="3897"/>
                </a:cubicBezTo>
                <a:cubicBezTo>
                  <a:pt x="23080" y="3858"/>
                  <a:pt x="23029" y="3831"/>
                  <a:pt x="22980" y="3831"/>
                </a:cubicBezTo>
                <a:cubicBezTo>
                  <a:pt x="22951" y="3831"/>
                  <a:pt x="22922" y="3841"/>
                  <a:pt x="22898" y="3865"/>
                </a:cubicBezTo>
                <a:cubicBezTo>
                  <a:pt x="22739" y="3960"/>
                  <a:pt x="21789" y="4625"/>
                  <a:pt x="20427" y="5607"/>
                </a:cubicBezTo>
                <a:cubicBezTo>
                  <a:pt x="21187" y="4878"/>
                  <a:pt x="21757" y="4308"/>
                  <a:pt x="22106" y="3992"/>
                </a:cubicBezTo>
                <a:cubicBezTo>
                  <a:pt x="22391" y="3738"/>
                  <a:pt x="22454" y="3643"/>
                  <a:pt x="22486" y="3580"/>
                </a:cubicBezTo>
                <a:cubicBezTo>
                  <a:pt x="22486" y="3548"/>
                  <a:pt x="22454" y="3485"/>
                  <a:pt x="22422" y="3453"/>
                </a:cubicBezTo>
                <a:cubicBezTo>
                  <a:pt x="22422" y="3422"/>
                  <a:pt x="22359" y="3422"/>
                  <a:pt x="22327" y="3390"/>
                </a:cubicBezTo>
                <a:cubicBezTo>
                  <a:pt x="22296" y="3390"/>
                  <a:pt x="22232" y="3422"/>
                  <a:pt x="22201" y="3453"/>
                </a:cubicBezTo>
                <a:cubicBezTo>
                  <a:pt x="22106" y="3548"/>
                  <a:pt x="22011" y="3643"/>
                  <a:pt x="21884" y="3770"/>
                </a:cubicBezTo>
                <a:cubicBezTo>
                  <a:pt x="21757" y="3865"/>
                  <a:pt x="21536" y="4023"/>
                  <a:pt x="21314" y="4213"/>
                </a:cubicBezTo>
                <a:cubicBezTo>
                  <a:pt x="21377" y="4055"/>
                  <a:pt x="21409" y="3928"/>
                  <a:pt x="21441" y="3833"/>
                </a:cubicBezTo>
                <a:cubicBezTo>
                  <a:pt x="21567" y="3548"/>
                  <a:pt x="21662" y="3327"/>
                  <a:pt x="21694" y="3105"/>
                </a:cubicBezTo>
                <a:cubicBezTo>
                  <a:pt x="21757" y="2852"/>
                  <a:pt x="21694" y="2598"/>
                  <a:pt x="21536" y="2440"/>
                </a:cubicBezTo>
                <a:cubicBezTo>
                  <a:pt x="21504" y="2408"/>
                  <a:pt x="21472" y="2377"/>
                  <a:pt x="21441" y="2377"/>
                </a:cubicBezTo>
                <a:cubicBezTo>
                  <a:pt x="21377" y="2377"/>
                  <a:pt x="21377" y="2377"/>
                  <a:pt x="20712" y="2915"/>
                </a:cubicBezTo>
                <a:cubicBezTo>
                  <a:pt x="20554" y="2947"/>
                  <a:pt x="20364" y="2978"/>
                  <a:pt x="20142" y="3073"/>
                </a:cubicBezTo>
                <a:cubicBezTo>
                  <a:pt x="20206" y="2947"/>
                  <a:pt x="20269" y="2820"/>
                  <a:pt x="20269" y="2693"/>
                </a:cubicBezTo>
                <a:cubicBezTo>
                  <a:pt x="20269" y="2630"/>
                  <a:pt x="20269" y="2567"/>
                  <a:pt x="20269" y="2503"/>
                </a:cubicBezTo>
                <a:cubicBezTo>
                  <a:pt x="20332" y="2440"/>
                  <a:pt x="20364" y="2408"/>
                  <a:pt x="20364" y="2377"/>
                </a:cubicBezTo>
                <a:cubicBezTo>
                  <a:pt x="20364" y="2313"/>
                  <a:pt x="20364" y="2282"/>
                  <a:pt x="20332" y="2250"/>
                </a:cubicBezTo>
                <a:cubicBezTo>
                  <a:pt x="20301" y="2218"/>
                  <a:pt x="20237" y="2155"/>
                  <a:pt x="20174" y="2155"/>
                </a:cubicBezTo>
                <a:lnTo>
                  <a:pt x="20142" y="2155"/>
                </a:lnTo>
                <a:cubicBezTo>
                  <a:pt x="20111" y="2155"/>
                  <a:pt x="20111" y="2155"/>
                  <a:pt x="20111" y="2123"/>
                </a:cubicBezTo>
                <a:cubicBezTo>
                  <a:pt x="20079" y="2092"/>
                  <a:pt x="20039" y="2076"/>
                  <a:pt x="20000" y="2076"/>
                </a:cubicBezTo>
                <a:cubicBezTo>
                  <a:pt x="19960" y="2076"/>
                  <a:pt x="19921" y="2092"/>
                  <a:pt x="19889" y="2123"/>
                </a:cubicBezTo>
                <a:lnTo>
                  <a:pt x="19446" y="2503"/>
                </a:lnTo>
                <a:cubicBezTo>
                  <a:pt x="19382" y="2535"/>
                  <a:pt x="19319" y="2567"/>
                  <a:pt x="19256" y="2598"/>
                </a:cubicBezTo>
                <a:cubicBezTo>
                  <a:pt x="19351" y="2440"/>
                  <a:pt x="19414" y="2282"/>
                  <a:pt x="19446" y="2155"/>
                </a:cubicBezTo>
                <a:cubicBezTo>
                  <a:pt x="19446" y="1997"/>
                  <a:pt x="19414" y="1838"/>
                  <a:pt x="19319" y="1743"/>
                </a:cubicBezTo>
                <a:cubicBezTo>
                  <a:pt x="19287" y="1712"/>
                  <a:pt x="19256" y="1680"/>
                  <a:pt x="19224" y="1680"/>
                </a:cubicBezTo>
                <a:cubicBezTo>
                  <a:pt x="19192" y="1680"/>
                  <a:pt x="19129" y="1680"/>
                  <a:pt x="19097" y="1712"/>
                </a:cubicBezTo>
                <a:lnTo>
                  <a:pt x="17545" y="3010"/>
                </a:lnTo>
                <a:cubicBezTo>
                  <a:pt x="19192" y="1490"/>
                  <a:pt x="19129" y="1395"/>
                  <a:pt x="19034" y="1300"/>
                </a:cubicBezTo>
                <a:cubicBezTo>
                  <a:pt x="19002" y="1268"/>
                  <a:pt x="18939" y="1205"/>
                  <a:pt x="18844" y="1205"/>
                </a:cubicBezTo>
                <a:lnTo>
                  <a:pt x="18812" y="1205"/>
                </a:lnTo>
                <a:cubicBezTo>
                  <a:pt x="17734" y="1205"/>
                  <a:pt x="11796" y="6366"/>
                  <a:pt x="6972" y="10721"/>
                </a:cubicBezTo>
                <a:lnTo>
                  <a:pt x="6972" y="10721"/>
                </a:lnTo>
                <a:cubicBezTo>
                  <a:pt x="8157" y="9628"/>
                  <a:pt x="9484" y="8372"/>
                  <a:pt x="10927" y="7000"/>
                </a:cubicBezTo>
                <a:cubicBezTo>
                  <a:pt x="11022" y="6905"/>
                  <a:pt x="11117" y="6810"/>
                  <a:pt x="11243" y="6715"/>
                </a:cubicBezTo>
                <a:cubicBezTo>
                  <a:pt x="13428" y="4878"/>
                  <a:pt x="15772" y="2947"/>
                  <a:pt x="18084" y="1110"/>
                </a:cubicBezTo>
                <a:cubicBezTo>
                  <a:pt x="18115" y="1078"/>
                  <a:pt x="18147" y="1047"/>
                  <a:pt x="18147" y="983"/>
                </a:cubicBezTo>
                <a:cubicBezTo>
                  <a:pt x="18147" y="952"/>
                  <a:pt x="18115" y="920"/>
                  <a:pt x="18115" y="888"/>
                </a:cubicBezTo>
                <a:cubicBezTo>
                  <a:pt x="18084" y="857"/>
                  <a:pt x="18020" y="825"/>
                  <a:pt x="17989" y="825"/>
                </a:cubicBezTo>
                <a:cubicBezTo>
                  <a:pt x="17989" y="825"/>
                  <a:pt x="17925" y="857"/>
                  <a:pt x="17894" y="857"/>
                </a:cubicBezTo>
                <a:cubicBezTo>
                  <a:pt x="17894" y="857"/>
                  <a:pt x="17862" y="888"/>
                  <a:pt x="17862" y="888"/>
                </a:cubicBezTo>
                <a:cubicBezTo>
                  <a:pt x="17799" y="920"/>
                  <a:pt x="17672" y="1015"/>
                  <a:pt x="17514" y="1142"/>
                </a:cubicBezTo>
                <a:cubicBezTo>
                  <a:pt x="17482" y="1110"/>
                  <a:pt x="17419" y="1078"/>
                  <a:pt x="17355" y="1047"/>
                </a:cubicBezTo>
                <a:cubicBezTo>
                  <a:pt x="16849" y="1047"/>
                  <a:pt x="15139" y="2598"/>
                  <a:pt x="11370" y="6145"/>
                </a:cubicBezTo>
                <a:cubicBezTo>
                  <a:pt x="8108" y="8900"/>
                  <a:pt x="4276" y="12226"/>
                  <a:pt x="1236" y="14823"/>
                </a:cubicBezTo>
                <a:cubicBezTo>
                  <a:pt x="1141" y="13904"/>
                  <a:pt x="10673" y="5797"/>
                  <a:pt x="16722" y="888"/>
                </a:cubicBezTo>
                <a:cubicBezTo>
                  <a:pt x="16754" y="857"/>
                  <a:pt x="16785" y="825"/>
                  <a:pt x="16785" y="793"/>
                </a:cubicBezTo>
                <a:cubicBezTo>
                  <a:pt x="16785" y="730"/>
                  <a:pt x="16785" y="698"/>
                  <a:pt x="16754" y="667"/>
                </a:cubicBezTo>
                <a:cubicBezTo>
                  <a:pt x="16627" y="508"/>
                  <a:pt x="16437" y="413"/>
                  <a:pt x="16184" y="413"/>
                </a:cubicBezTo>
                <a:lnTo>
                  <a:pt x="16089" y="413"/>
                </a:lnTo>
                <a:cubicBezTo>
                  <a:pt x="16089" y="382"/>
                  <a:pt x="16089" y="382"/>
                  <a:pt x="16057" y="350"/>
                </a:cubicBezTo>
                <a:cubicBezTo>
                  <a:pt x="15930" y="192"/>
                  <a:pt x="15740" y="96"/>
                  <a:pt x="15487" y="96"/>
                </a:cubicBezTo>
                <a:lnTo>
                  <a:pt x="15455" y="96"/>
                </a:lnTo>
                <a:cubicBezTo>
                  <a:pt x="14822" y="96"/>
                  <a:pt x="13808" y="667"/>
                  <a:pt x="12573" y="1585"/>
                </a:cubicBezTo>
                <a:cubicBezTo>
                  <a:pt x="13080" y="1110"/>
                  <a:pt x="13555" y="698"/>
                  <a:pt x="13998" y="255"/>
                </a:cubicBezTo>
                <a:cubicBezTo>
                  <a:pt x="14062" y="223"/>
                  <a:pt x="14062" y="128"/>
                  <a:pt x="13998" y="65"/>
                </a:cubicBezTo>
                <a:cubicBezTo>
                  <a:pt x="13998" y="33"/>
                  <a:pt x="13935" y="1"/>
                  <a:pt x="13903" y="1"/>
                </a:cubicBezTo>
                <a:cubicBezTo>
                  <a:pt x="13899" y="1"/>
                  <a:pt x="13894" y="1"/>
                  <a:pt x="13888" y="1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47"/>
          <p:cNvSpPr/>
          <p:nvPr/>
        </p:nvSpPr>
        <p:spPr>
          <a:xfrm>
            <a:off x="2865050" y="3383350"/>
            <a:ext cx="1368123" cy="42792"/>
          </a:xfrm>
          <a:custGeom>
            <a:avLst/>
            <a:gdLst/>
            <a:ahLst/>
            <a:cxnLst/>
            <a:rect l="l" t="t" r="r" b="b"/>
            <a:pathLst>
              <a:path w="43609" h="1364" extrusionOk="0">
                <a:moveTo>
                  <a:pt x="478" y="1"/>
                </a:moveTo>
                <a:cubicBezTo>
                  <a:pt x="1" y="1"/>
                  <a:pt x="10" y="763"/>
                  <a:pt x="507" y="794"/>
                </a:cubicBezTo>
                <a:cubicBezTo>
                  <a:pt x="3611" y="920"/>
                  <a:pt x="6746" y="1047"/>
                  <a:pt x="9850" y="1174"/>
                </a:cubicBezTo>
                <a:cubicBezTo>
                  <a:pt x="12383" y="1300"/>
                  <a:pt x="14917" y="1300"/>
                  <a:pt x="17482" y="1332"/>
                </a:cubicBezTo>
                <a:cubicBezTo>
                  <a:pt x="19889" y="1364"/>
                  <a:pt x="22296" y="1364"/>
                  <a:pt x="24702" y="1364"/>
                </a:cubicBezTo>
                <a:cubicBezTo>
                  <a:pt x="27426" y="1332"/>
                  <a:pt x="30181" y="1332"/>
                  <a:pt x="32905" y="1300"/>
                </a:cubicBezTo>
                <a:cubicBezTo>
                  <a:pt x="36198" y="1269"/>
                  <a:pt x="39524" y="1205"/>
                  <a:pt x="42817" y="1174"/>
                </a:cubicBezTo>
                <a:lnTo>
                  <a:pt x="43102" y="1174"/>
                </a:lnTo>
                <a:cubicBezTo>
                  <a:pt x="43609" y="1142"/>
                  <a:pt x="43609" y="350"/>
                  <a:pt x="43102" y="350"/>
                </a:cubicBezTo>
                <a:lnTo>
                  <a:pt x="33760" y="509"/>
                </a:lnTo>
                <a:cubicBezTo>
                  <a:pt x="31226" y="540"/>
                  <a:pt x="28693" y="540"/>
                  <a:pt x="26159" y="540"/>
                </a:cubicBezTo>
                <a:cubicBezTo>
                  <a:pt x="24956" y="556"/>
                  <a:pt x="23752" y="564"/>
                  <a:pt x="22545" y="564"/>
                </a:cubicBezTo>
                <a:cubicBezTo>
                  <a:pt x="21338" y="564"/>
                  <a:pt x="20126" y="556"/>
                  <a:pt x="18907" y="540"/>
                </a:cubicBezTo>
                <a:cubicBezTo>
                  <a:pt x="16183" y="509"/>
                  <a:pt x="13460" y="540"/>
                  <a:pt x="10705" y="445"/>
                </a:cubicBezTo>
                <a:lnTo>
                  <a:pt x="792" y="2"/>
                </a:lnTo>
                <a:lnTo>
                  <a:pt x="507" y="2"/>
                </a:lnTo>
                <a:cubicBezTo>
                  <a:pt x="497" y="1"/>
                  <a:pt x="488" y="1"/>
                  <a:pt x="4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47"/>
          <p:cNvSpPr/>
          <p:nvPr/>
        </p:nvSpPr>
        <p:spPr>
          <a:xfrm>
            <a:off x="2881929" y="1685138"/>
            <a:ext cx="1266790" cy="1157833"/>
          </a:xfrm>
          <a:custGeom>
            <a:avLst/>
            <a:gdLst/>
            <a:ahLst/>
            <a:cxnLst/>
            <a:rect l="l" t="t" r="r" b="b"/>
            <a:pathLst>
              <a:path w="40379" h="36906" extrusionOk="0">
                <a:moveTo>
                  <a:pt x="20764" y="1503"/>
                </a:moveTo>
                <a:cubicBezTo>
                  <a:pt x="22239" y="1503"/>
                  <a:pt x="23715" y="1698"/>
                  <a:pt x="25146" y="2100"/>
                </a:cubicBezTo>
                <a:cubicBezTo>
                  <a:pt x="28883" y="3113"/>
                  <a:pt x="32082" y="5552"/>
                  <a:pt x="34235" y="8750"/>
                </a:cubicBezTo>
                <a:cubicBezTo>
                  <a:pt x="34204" y="8909"/>
                  <a:pt x="34204" y="9067"/>
                  <a:pt x="34330" y="9257"/>
                </a:cubicBezTo>
                <a:cubicBezTo>
                  <a:pt x="38352" y="16034"/>
                  <a:pt x="37307" y="25250"/>
                  <a:pt x="31448" y="30634"/>
                </a:cubicBezTo>
                <a:cubicBezTo>
                  <a:pt x="28099" y="33725"/>
                  <a:pt x="23485" y="35463"/>
                  <a:pt x="18916" y="35463"/>
                </a:cubicBezTo>
                <a:cubicBezTo>
                  <a:pt x="16744" y="35463"/>
                  <a:pt x="14583" y="35070"/>
                  <a:pt x="12574" y="34244"/>
                </a:cubicBezTo>
                <a:cubicBezTo>
                  <a:pt x="5986" y="31552"/>
                  <a:pt x="2059" y="24838"/>
                  <a:pt x="2851" y="17808"/>
                </a:cubicBezTo>
                <a:cubicBezTo>
                  <a:pt x="3580" y="11506"/>
                  <a:pt x="7791" y="5742"/>
                  <a:pt x="13555" y="3082"/>
                </a:cubicBezTo>
                <a:cubicBezTo>
                  <a:pt x="15817" y="2050"/>
                  <a:pt x="18290" y="1503"/>
                  <a:pt x="20764" y="1503"/>
                </a:cubicBezTo>
                <a:close/>
                <a:moveTo>
                  <a:pt x="20623" y="1"/>
                </a:moveTo>
                <a:cubicBezTo>
                  <a:pt x="19050" y="1"/>
                  <a:pt x="17470" y="210"/>
                  <a:pt x="15930" y="611"/>
                </a:cubicBezTo>
                <a:cubicBezTo>
                  <a:pt x="8963" y="2448"/>
                  <a:pt x="3453" y="8275"/>
                  <a:pt x="1774" y="15274"/>
                </a:cubicBezTo>
                <a:cubicBezTo>
                  <a:pt x="1" y="22653"/>
                  <a:pt x="2914" y="30317"/>
                  <a:pt x="9438" y="34307"/>
                </a:cubicBezTo>
                <a:cubicBezTo>
                  <a:pt x="12304" y="36072"/>
                  <a:pt x="15598" y="36905"/>
                  <a:pt x="18905" y="36905"/>
                </a:cubicBezTo>
                <a:cubicBezTo>
                  <a:pt x="23016" y="36905"/>
                  <a:pt x="27146" y="35617"/>
                  <a:pt x="30498" y="33230"/>
                </a:cubicBezTo>
                <a:cubicBezTo>
                  <a:pt x="38289" y="27688"/>
                  <a:pt x="40379" y="16699"/>
                  <a:pt x="35565" y="8529"/>
                </a:cubicBezTo>
                <a:cubicBezTo>
                  <a:pt x="35439" y="8307"/>
                  <a:pt x="35249" y="8212"/>
                  <a:pt x="35059" y="8180"/>
                </a:cubicBezTo>
                <a:cubicBezTo>
                  <a:pt x="33127" y="5077"/>
                  <a:pt x="30372" y="2607"/>
                  <a:pt x="26920" y="1213"/>
                </a:cubicBezTo>
                <a:cubicBezTo>
                  <a:pt x="24909" y="391"/>
                  <a:pt x="22771" y="1"/>
                  <a:pt x="206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47"/>
          <p:cNvSpPr/>
          <p:nvPr/>
        </p:nvSpPr>
        <p:spPr>
          <a:xfrm>
            <a:off x="3382514" y="1691255"/>
            <a:ext cx="856626" cy="1157175"/>
          </a:xfrm>
          <a:custGeom>
            <a:avLst/>
            <a:gdLst/>
            <a:ahLst/>
            <a:cxnLst/>
            <a:rect l="l" t="t" r="r" b="b"/>
            <a:pathLst>
              <a:path w="27305" h="36885" extrusionOk="0">
                <a:moveTo>
                  <a:pt x="8054" y="0"/>
                </a:moveTo>
                <a:cubicBezTo>
                  <a:pt x="6724" y="0"/>
                  <a:pt x="5392" y="174"/>
                  <a:pt x="4091" y="543"/>
                </a:cubicBezTo>
                <a:cubicBezTo>
                  <a:pt x="3849" y="604"/>
                  <a:pt x="3954" y="925"/>
                  <a:pt x="4158" y="925"/>
                </a:cubicBezTo>
                <a:cubicBezTo>
                  <a:pt x="4167" y="925"/>
                  <a:pt x="4177" y="925"/>
                  <a:pt x="4186" y="923"/>
                </a:cubicBezTo>
                <a:cubicBezTo>
                  <a:pt x="4987" y="815"/>
                  <a:pt x="5791" y="762"/>
                  <a:pt x="6592" y="762"/>
                </a:cubicBezTo>
                <a:cubicBezTo>
                  <a:pt x="14005" y="762"/>
                  <a:pt x="21209" y="5293"/>
                  <a:pt x="23410" y="12609"/>
                </a:cubicBezTo>
                <a:cubicBezTo>
                  <a:pt x="24581" y="16568"/>
                  <a:pt x="24360" y="20938"/>
                  <a:pt x="22776" y="24770"/>
                </a:cubicBezTo>
                <a:cubicBezTo>
                  <a:pt x="21224" y="28570"/>
                  <a:pt x="18248" y="31547"/>
                  <a:pt x="14669" y="33510"/>
                </a:cubicBezTo>
                <a:cubicBezTo>
                  <a:pt x="12003" y="34974"/>
                  <a:pt x="9109" y="35625"/>
                  <a:pt x="6179" y="35625"/>
                </a:cubicBezTo>
                <a:cubicBezTo>
                  <a:pt x="4480" y="35625"/>
                  <a:pt x="2769" y="35406"/>
                  <a:pt x="1083" y="34999"/>
                </a:cubicBezTo>
                <a:cubicBezTo>
                  <a:pt x="1023" y="34985"/>
                  <a:pt x="966" y="34979"/>
                  <a:pt x="912" y="34979"/>
                </a:cubicBezTo>
                <a:cubicBezTo>
                  <a:pt x="219" y="34979"/>
                  <a:pt x="0" y="36028"/>
                  <a:pt x="735" y="36234"/>
                </a:cubicBezTo>
                <a:cubicBezTo>
                  <a:pt x="2289" y="36678"/>
                  <a:pt x="3925" y="36885"/>
                  <a:pt x="5573" y="36885"/>
                </a:cubicBezTo>
                <a:cubicBezTo>
                  <a:pt x="8391" y="36885"/>
                  <a:pt x="11244" y="36280"/>
                  <a:pt x="13782" y="35221"/>
                </a:cubicBezTo>
                <a:cubicBezTo>
                  <a:pt x="17899" y="33510"/>
                  <a:pt x="21256" y="30597"/>
                  <a:pt x="23251" y="26575"/>
                </a:cubicBezTo>
                <a:cubicBezTo>
                  <a:pt x="27305" y="18499"/>
                  <a:pt x="25405" y="8429"/>
                  <a:pt x="17836" y="3172"/>
                </a:cubicBezTo>
                <a:cubicBezTo>
                  <a:pt x="14975" y="1181"/>
                  <a:pt x="11520" y="0"/>
                  <a:pt x="80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7"/>
          <p:cNvSpPr/>
          <p:nvPr/>
        </p:nvSpPr>
        <p:spPr>
          <a:xfrm>
            <a:off x="3849656" y="2694465"/>
            <a:ext cx="47059" cy="41067"/>
          </a:xfrm>
          <a:custGeom>
            <a:avLst/>
            <a:gdLst/>
            <a:ahLst/>
            <a:cxnLst/>
            <a:rect l="l" t="t" r="r" b="b"/>
            <a:pathLst>
              <a:path w="1500" h="1309" extrusionOk="0">
                <a:moveTo>
                  <a:pt x="109" y="1"/>
                </a:moveTo>
                <a:cubicBezTo>
                  <a:pt x="66" y="1"/>
                  <a:pt x="32" y="30"/>
                  <a:pt x="32" y="77"/>
                </a:cubicBezTo>
                <a:cubicBezTo>
                  <a:pt x="1" y="140"/>
                  <a:pt x="32" y="172"/>
                  <a:pt x="96" y="203"/>
                </a:cubicBezTo>
                <a:cubicBezTo>
                  <a:pt x="602" y="393"/>
                  <a:pt x="982" y="773"/>
                  <a:pt x="1267" y="1248"/>
                </a:cubicBezTo>
                <a:cubicBezTo>
                  <a:pt x="1288" y="1291"/>
                  <a:pt x="1324" y="1308"/>
                  <a:pt x="1359" y="1308"/>
                </a:cubicBezTo>
                <a:cubicBezTo>
                  <a:pt x="1429" y="1308"/>
                  <a:pt x="1500" y="1238"/>
                  <a:pt x="1457" y="1153"/>
                </a:cubicBezTo>
                <a:cubicBezTo>
                  <a:pt x="1172" y="615"/>
                  <a:pt x="697" y="235"/>
                  <a:pt x="159" y="13"/>
                </a:cubicBezTo>
                <a:cubicBezTo>
                  <a:pt x="142" y="5"/>
                  <a:pt x="125" y="1"/>
                  <a:pt x="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47"/>
          <p:cNvSpPr/>
          <p:nvPr/>
        </p:nvSpPr>
        <p:spPr>
          <a:xfrm>
            <a:off x="3899350" y="2655625"/>
            <a:ext cx="39749" cy="42761"/>
          </a:xfrm>
          <a:custGeom>
            <a:avLst/>
            <a:gdLst/>
            <a:ahLst/>
            <a:cxnLst/>
            <a:rect l="l" t="t" r="r" b="b"/>
            <a:pathLst>
              <a:path w="1267" h="1363" extrusionOk="0">
                <a:moveTo>
                  <a:pt x="147" y="0"/>
                </a:moveTo>
                <a:cubicBezTo>
                  <a:pt x="111" y="0"/>
                  <a:pt x="79" y="16"/>
                  <a:pt x="63" y="48"/>
                </a:cubicBezTo>
                <a:cubicBezTo>
                  <a:pt x="0" y="111"/>
                  <a:pt x="0" y="175"/>
                  <a:pt x="63" y="238"/>
                </a:cubicBezTo>
                <a:cubicBezTo>
                  <a:pt x="380" y="586"/>
                  <a:pt x="697" y="966"/>
                  <a:pt x="1013" y="1315"/>
                </a:cubicBezTo>
                <a:cubicBezTo>
                  <a:pt x="1045" y="1346"/>
                  <a:pt x="1085" y="1362"/>
                  <a:pt x="1120" y="1362"/>
                </a:cubicBezTo>
                <a:cubicBezTo>
                  <a:pt x="1156" y="1362"/>
                  <a:pt x="1188" y="1346"/>
                  <a:pt x="1203" y="1315"/>
                </a:cubicBezTo>
                <a:cubicBezTo>
                  <a:pt x="1267" y="1251"/>
                  <a:pt x="1267" y="1188"/>
                  <a:pt x="1203" y="1125"/>
                </a:cubicBezTo>
                <a:cubicBezTo>
                  <a:pt x="887" y="776"/>
                  <a:pt x="570" y="396"/>
                  <a:pt x="253" y="48"/>
                </a:cubicBezTo>
                <a:cubicBezTo>
                  <a:pt x="222" y="16"/>
                  <a:pt x="182" y="0"/>
                  <a:pt x="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47"/>
          <p:cNvSpPr/>
          <p:nvPr/>
        </p:nvSpPr>
        <p:spPr>
          <a:xfrm>
            <a:off x="3920213" y="2605931"/>
            <a:ext cx="51671" cy="45741"/>
          </a:xfrm>
          <a:custGeom>
            <a:avLst/>
            <a:gdLst/>
            <a:ahLst/>
            <a:cxnLst/>
            <a:rect l="l" t="t" r="r" b="b"/>
            <a:pathLst>
              <a:path w="1647" h="1458" extrusionOk="0">
                <a:moveTo>
                  <a:pt x="202" y="1"/>
                </a:moveTo>
                <a:cubicBezTo>
                  <a:pt x="158" y="1"/>
                  <a:pt x="111" y="17"/>
                  <a:pt x="63" y="48"/>
                </a:cubicBezTo>
                <a:cubicBezTo>
                  <a:pt x="0" y="112"/>
                  <a:pt x="0" y="238"/>
                  <a:pt x="63" y="302"/>
                </a:cubicBezTo>
                <a:cubicBezTo>
                  <a:pt x="475" y="682"/>
                  <a:pt x="887" y="1062"/>
                  <a:pt x="1299" y="1410"/>
                </a:cubicBezTo>
                <a:cubicBezTo>
                  <a:pt x="1330" y="1442"/>
                  <a:pt x="1378" y="1458"/>
                  <a:pt x="1425" y="1458"/>
                </a:cubicBezTo>
                <a:cubicBezTo>
                  <a:pt x="1473" y="1458"/>
                  <a:pt x="1520" y="1442"/>
                  <a:pt x="1552" y="1410"/>
                </a:cubicBezTo>
                <a:cubicBezTo>
                  <a:pt x="1647" y="1347"/>
                  <a:pt x="1647" y="1220"/>
                  <a:pt x="1552" y="1157"/>
                </a:cubicBezTo>
                <a:cubicBezTo>
                  <a:pt x="1140" y="777"/>
                  <a:pt x="728" y="428"/>
                  <a:pt x="317" y="48"/>
                </a:cubicBezTo>
                <a:cubicBezTo>
                  <a:pt x="285" y="17"/>
                  <a:pt x="246" y="1"/>
                  <a:pt x="2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47"/>
          <p:cNvSpPr/>
          <p:nvPr/>
        </p:nvSpPr>
        <p:spPr>
          <a:xfrm>
            <a:off x="3958959" y="2575405"/>
            <a:ext cx="51671" cy="51420"/>
          </a:xfrm>
          <a:custGeom>
            <a:avLst/>
            <a:gdLst/>
            <a:ahLst/>
            <a:cxnLst/>
            <a:rect l="l" t="t" r="r" b="b"/>
            <a:pathLst>
              <a:path w="1647" h="1639" extrusionOk="0">
                <a:moveTo>
                  <a:pt x="206" y="0"/>
                </a:moveTo>
                <a:cubicBezTo>
                  <a:pt x="159" y="0"/>
                  <a:pt x="111" y="24"/>
                  <a:pt x="64" y="71"/>
                </a:cubicBezTo>
                <a:cubicBezTo>
                  <a:pt x="0" y="135"/>
                  <a:pt x="0" y="261"/>
                  <a:pt x="64" y="325"/>
                </a:cubicBezTo>
                <a:cubicBezTo>
                  <a:pt x="475" y="736"/>
                  <a:pt x="887" y="1180"/>
                  <a:pt x="1267" y="1592"/>
                </a:cubicBezTo>
                <a:cubicBezTo>
                  <a:pt x="1314" y="1623"/>
                  <a:pt x="1370" y="1639"/>
                  <a:pt x="1421" y="1639"/>
                </a:cubicBezTo>
                <a:cubicBezTo>
                  <a:pt x="1473" y="1639"/>
                  <a:pt x="1520" y="1623"/>
                  <a:pt x="1552" y="1592"/>
                </a:cubicBezTo>
                <a:cubicBezTo>
                  <a:pt x="1647" y="1496"/>
                  <a:pt x="1647" y="1370"/>
                  <a:pt x="1552" y="1306"/>
                </a:cubicBezTo>
                <a:cubicBezTo>
                  <a:pt x="1140" y="895"/>
                  <a:pt x="760" y="483"/>
                  <a:pt x="349" y="71"/>
                </a:cubicBezTo>
                <a:cubicBezTo>
                  <a:pt x="301" y="24"/>
                  <a:pt x="254" y="0"/>
                  <a:pt x="2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47"/>
          <p:cNvSpPr/>
          <p:nvPr/>
        </p:nvSpPr>
        <p:spPr>
          <a:xfrm>
            <a:off x="3992716" y="2541365"/>
            <a:ext cx="39780" cy="42510"/>
          </a:xfrm>
          <a:custGeom>
            <a:avLst/>
            <a:gdLst/>
            <a:ahLst/>
            <a:cxnLst/>
            <a:rect l="l" t="t" r="r" b="b"/>
            <a:pathLst>
              <a:path w="1268" h="1355" extrusionOk="0">
                <a:moveTo>
                  <a:pt x="207" y="0"/>
                </a:moveTo>
                <a:cubicBezTo>
                  <a:pt x="151" y="0"/>
                  <a:pt x="96" y="16"/>
                  <a:pt x="64" y="48"/>
                </a:cubicBezTo>
                <a:cubicBezTo>
                  <a:pt x="1" y="143"/>
                  <a:pt x="1" y="270"/>
                  <a:pt x="64" y="333"/>
                </a:cubicBezTo>
                <a:cubicBezTo>
                  <a:pt x="349" y="650"/>
                  <a:pt x="634" y="966"/>
                  <a:pt x="888" y="1283"/>
                </a:cubicBezTo>
                <a:cubicBezTo>
                  <a:pt x="919" y="1331"/>
                  <a:pt x="975" y="1354"/>
                  <a:pt x="1034" y="1354"/>
                </a:cubicBezTo>
                <a:cubicBezTo>
                  <a:pt x="1094" y="1354"/>
                  <a:pt x="1157" y="1331"/>
                  <a:pt x="1204" y="1283"/>
                </a:cubicBezTo>
                <a:cubicBezTo>
                  <a:pt x="1268" y="1220"/>
                  <a:pt x="1268" y="1093"/>
                  <a:pt x="1204" y="998"/>
                </a:cubicBezTo>
                <a:cubicBezTo>
                  <a:pt x="919" y="681"/>
                  <a:pt x="634" y="365"/>
                  <a:pt x="349" y="48"/>
                </a:cubicBezTo>
                <a:cubicBezTo>
                  <a:pt x="318" y="16"/>
                  <a:pt x="262" y="0"/>
                  <a:pt x="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47"/>
          <p:cNvSpPr/>
          <p:nvPr/>
        </p:nvSpPr>
        <p:spPr>
          <a:xfrm>
            <a:off x="3999085" y="2490228"/>
            <a:ext cx="73255" cy="55184"/>
          </a:xfrm>
          <a:custGeom>
            <a:avLst/>
            <a:gdLst/>
            <a:ahLst/>
            <a:cxnLst/>
            <a:rect l="l" t="t" r="r" b="b"/>
            <a:pathLst>
              <a:path w="2335" h="1759" extrusionOk="0">
                <a:moveTo>
                  <a:pt x="291" y="0"/>
                </a:moveTo>
                <a:cubicBezTo>
                  <a:pt x="134" y="0"/>
                  <a:pt x="0" y="202"/>
                  <a:pt x="146" y="348"/>
                </a:cubicBezTo>
                <a:cubicBezTo>
                  <a:pt x="653" y="886"/>
                  <a:pt x="1286" y="1361"/>
                  <a:pt x="1951" y="1741"/>
                </a:cubicBezTo>
                <a:cubicBezTo>
                  <a:pt x="1980" y="1753"/>
                  <a:pt x="2007" y="1759"/>
                  <a:pt x="2034" y="1759"/>
                </a:cubicBezTo>
                <a:cubicBezTo>
                  <a:pt x="2215" y="1759"/>
                  <a:pt x="2335" y="1504"/>
                  <a:pt x="2141" y="1393"/>
                </a:cubicBezTo>
                <a:cubicBezTo>
                  <a:pt x="1508" y="1045"/>
                  <a:pt x="906" y="601"/>
                  <a:pt x="431" y="63"/>
                </a:cubicBezTo>
                <a:cubicBezTo>
                  <a:pt x="387" y="19"/>
                  <a:pt x="338" y="0"/>
                  <a:pt x="2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47"/>
          <p:cNvSpPr/>
          <p:nvPr/>
        </p:nvSpPr>
        <p:spPr>
          <a:xfrm>
            <a:off x="4031210" y="2454368"/>
            <a:ext cx="56157" cy="46463"/>
          </a:xfrm>
          <a:custGeom>
            <a:avLst/>
            <a:gdLst/>
            <a:ahLst/>
            <a:cxnLst/>
            <a:rect l="l" t="t" r="r" b="b"/>
            <a:pathLst>
              <a:path w="1790" h="1481" extrusionOk="0">
                <a:moveTo>
                  <a:pt x="195" y="1"/>
                </a:moveTo>
                <a:cubicBezTo>
                  <a:pt x="110" y="1"/>
                  <a:pt x="1" y="97"/>
                  <a:pt x="72" y="192"/>
                </a:cubicBezTo>
                <a:cubicBezTo>
                  <a:pt x="452" y="699"/>
                  <a:pt x="959" y="1143"/>
                  <a:pt x="1497" y="1459"/>
                </a:cubicBezTo>
                <a:cubicBezTo>
                  <a:pt x="1522" y="1474"/>
                  <a:pt x="1546" y="1480"/>
                  <a:pt x="1569" y="1480"/>
                </a:cubicBezTo>
                <a:cubicBezTo>
                  <a:pt x="1697" y="1480"/>
                  <a:pt x="1790" y="1286"/>
                  <a:pt x="1656" y="1206"/>
                </a:cubicBezTo>
                <a:cubicBezTo>
                  <a:pt x="1117" y="921"/>
                  <a:pt x="642" y="509"/>
                  <a:pt x="262" y="34"/>
                </a:cubicBezTo>
                <a:cubicBezTo>
                  <a:pt x="247" y="11"/>
                  <a:pt x="222" y="1"/>
                  <a:pt x="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47"/>
          <p:cNvSpPr/>
          <p:nvPr/>
        </p:nvSpPr>
        <p:spPr>
          <a:xfrm>
            <a:off x="4044324" y="2419325"/>
            <a:ext cx="55592" cy="56314"/>
          </a:xfrm>
          <a:custGeom>
            <a:avLst/>
            <a:gdLst/>
            <a:ahLst/>
            <a:cxnLst/>
            <a:rect l="l" t="t" r="r" b="b"/>
            <a:pathLst>
              <a:path w="1772" h="1795" extrusionOk="0">
                <a:moveTo>
                  <a:pt x="194" y="1"/>
                </a:moveTo>
                <a:cubicBezTo>
                  <a:pt x="90" y="1"/>
                  <a:pt x="0" y="135"/>
                  <a:pt x="98" y="233"/>
                </a:cubicBezTo>
                <a:lnTo>
                  <a:pt x="1459" y="1753"/>
                </a:lnTo>
                <a:cubicBezTo>
                  <a:pt x="1488" y="1782"/>
                  <a:pt x="1522" y="1794"/>
                  <a:pt x="1556" y="1794"/>
                </a:cubicBezTo>
                <a:cubicBezTo>
                  <a:pt x="1668" y="1794"/>
                  <a:pt x="1772" y="1653"/>
                  <a:pt x="1650" y="1531"/>
                </a:cubicBezTo>
                <a:cubicBezTo>
                  <a:pt x="1206" y="1056"/>
                  <a:pt x="731" y="549"/>
                  <a:pt x="288" y="43"/>
                </a:cubicBezTo>
                <a:cubicBezTo>
                  <a:pt x="258" y="13"/>
                  <a:pt x="225" y="1"/>
                  <a:pt x="1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47"/>
          <p:cNvSpPr/>
          <p:nvPr/>
        </p:nvSpPr>
        <p:spPr>
          <a:xfrm>
            <a:off x="4041407" y="2371576"/>
            <a:ext cx="76423" cy="66572"/>
          </a:xfrm>
          <a:custGeom>
            <a:avLst/>
            <a:gdLst/>
            <a:ahLst/>
            <a:cxnLst/>
            <a:rect l="l" t="t" r="r" b="b"/>
            <a:pathLst>
              <a:path w="2436" h="2122" extrusionOk="0">
                <a:moveTo>
                  <a:pt x="179" y="1"/>
                </a:moveTo>
                <a:cubicBezTo>
                  <a:pt x="113" y="1"/>
                  <a:pt x="56" y="30"/>
                  <a:pt x="32" y="76"/>
                </a:cubicBezTo>
                <a:cubicBezTo>
                  <a:pt x="1" y="140"/>
                  <a:pt x="32" y="235"/>
                  <a:pt x="96" y="266"/>
                </a:cubicBezTo>
                <a:cubicBezTo>
                  <a:pt x="792" y="805"/>
                  <a:pt x="1457" y="1406"/>
                  <a:pt x="2059" y="2071"/>
                </a:cubicBezTo>
                <a:cubicBezTo>
                  <a:pt x="2094" y="2107"/>
                  <a:pt x="2135" y="2122"/>
                  <a:pt x="2174" y="2122"/>
                </a:cubicBezTo>
                <a:cubicBezTo>
                  <a:pt x="2310" y="2122"/>
                  <a:pt x="2436" y="1941"/>
                  <a:pt x="2313" y="1818"/>
                </a:cubicBezTo>
                <a:cubicBezTo>
                  <a:pt x="1679" y="1153"/>
                  <a:pt x="982" y="551"/>
                  <a:pt x="254" y="13"/>
                </a:cubicBezTo>
                <a:cubicBezTo>
                  <a:pt x="229" y="4"/>
                  <a:pt x="203" y="1"/>
                  <a:pt x="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47"/>
          <p:cNvSpPr/>
          <p:nvPr/>
        </p:nvSpPr>
        <p:spPr>
          <a:xfrm>
            <a:off x="4058693" y="2344156"/>
            <a:ext cx="73318" cy="59231"/>
          </a:xfrm>
          <a:custGeom>
            <a:avLst/>
            <a:gdLst/>
            <a:ahLst/>
            <a:cxnLst/>
            <a:rect l="l" t="t" r="r" b="b"/>
            <a:pathLst>
              <a:path w="2337" h="1888" extrusionOk="0">
                <a:moveTo>
                  <a:pt x="291" y="1"/>
                </a:moveTo>
                <a:cubicBezTo>
                  <a:pt x="135" y="1"/>
                  <a:pt x="1" y="203"/>
                  <a:pt x="146" y="349"/>
                </a:cubicBezTo>
                <a:cubicBezTo>
                  <a:pt x="400" y="665"/>
                  <a:pt x="685" y="919"/>
                  <a:pt x="1001" y="1172"/>
                </a:cubicBezTo>
                <a:cubicBezTo>
                  <a:pt x="1287" y="1425"/>
                  <a:pt x="1635" y="1679"/>
                  <a:pt x="1983" y="1869"/>
                </a:cubicBezTo>
                <a:cubicBezTo>
                  <a:pt x="2014" y="1882"/>
                  <a:pt x="2043" y="1888"/>
                  <a:pt x="2071" y="1888"/>
                </a:cubicBezTo>
                <a:cubicBezTo>
                  <a:pt x="2242" y="1888"/>
                  <a:pt x="2337" y="1661"/>
                  <a:pt x="2173" y="1552"/>
                </a:cubicBezTo>
                <a:cubicBezTo>
                  <a:pt x="1857" y="1330"/>
                  <a:pt x="1540" y="1140"/>
                  <a:pt x="1255" y="887"/>
                </a:cubicBezTo>
                <a:cubicBezTo>
                  <a:pt x="938" y="634"/>
                  <a:pt x="685" y="380"/>
                  <a:pt x="431" y="64"/>
                </a:cubicBezTo>
                <a:cubicBezTo>
                  <a:pt x="387" y="19"/>
                  <a:pt x="338" y="1"/>
                  <a:pt x="2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47"/>
          <p:cNvSpPr/>
          <p:nvPr/>
        </p:nvSpPr>
        <p:spPr>
          <a:xfrm>
            <a:off x="4059289" y="2296218"/>
            <a:ext cx="76549" cy="65725"/>
          </a:xfrm>
          <a:custGeom>
            <a:avLst/>
            <a:gdLst/>
            <a:ahLst/>
            <a:cxnLst/>
            <a:rect l="l" t="t" r="r" b="b"/>
            <a:pathLst>
              <a:path w="2440" h="2095" extrusionOk="0">
                <a:moveTo>
                  <a:pt x="270" y="0"/>
                </a:moveTo>
                <a:cubicBezTo>
                  <a:pt x="207" y="0"/>
                  <a:pt x="143" y="24"/>
                  <a:pt x="96" y="71"/>
                </a:cubicBezTo>
                <a:cubicBezTo>
                  <a:pt x="1" y="135"/>
                  <a:pt x="1" y="325"/>
                  <a:pt x="96" y="420"/>
                </a:cubicBezTo>
                <a:cubicBezTo>
                  <a:pt x="729" y="958"/>
                  <a:pt x="1363" y="1497"/>
                  <a:pt x="2028" y="2035"/>
                </a:cubicBezTo>
                <a:cubicBezTo>
                  <a:pt x="2080" y="2070"/>
                  <a:pt x="2141" y="2095"/>
                  <a:pt x="2202" y="2095"/>
                </a:cubicBezTo>
                <a:cubicBezTo>
                  <a:pt x="2252" y="2095"/>
                  <a:pt x="2301" y="2078"/>
                  <a:pt x="2344" y="2035"/>
                </a:cubicBezTo>
                <a:cubicBezTo>
                  <a:pt x="2439" y="1940"/>
                  <a:pt x="2439" y="1782"/>
                  <a:pt x="2344" y="1718"/>
                </a:cubicBezTo>
                <a:cubicBezTo>
                  <a:pt x="1711" y="1148"/>
                  <a:pt x="1078" y="610"/>
                  <a:pt x="444" y="71"/>
                </a:cubicBezTo>
                <a:cubicBezTo>
                  <a:pt x="397" y="24"/>
                  <a:pt x="333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47"/>
          <p:cNvSpPr/>
          <p:nvPr/>
        </p:nvSpPr>
        <p:spPr>
          <a:xfrm>
            <a:off x="4059415" y="2245708"/>
            <a:ext cx="94243" cy="65537"/>
          </a:xfrm>
          <a:custGeom>
            <a:avLst/>
            <a:gdLst/>
            <a:ahLst/>
            <a:cxnLst/>
            <a:rect l="l" t="t" r="r" b="b"/>
            <a:pathLst>
              <a:path w="3004" h="2089" extrusionOk="0">
                <a:moveTo>
                  <a:pt x="309" y="0"/>
                </a:moveTo>
                <a:cubicBezTo>
                  <a:pt x="159" y="0"/>
                  <a:pt x="1" y="191"/>
                  <a:pt x="155" y="320"/>
                </a:cubicBezTo>
                <a:cubicBezTo>
                  <a:pt x="915" y="953"/>
                  <a:pt x="1739" y="1555"/>
                  <a:pt x="2594" y="2061"/>
                </a:cubicBezTo>
                <a:cubicBezTo>
                  <a:pt x="2627" y="2080"/>
                  <a:pt x="2660" y="2089"/>
                  <a:pt x="2692" y="2089"/>
                </a:cubicBezTo>
                <a:cubicBezTo>
                  <a:pt x="2872" y="2089"/>
                  <a:pt x="3004" y="1821"/>
                  <a:pt x="2815" y="1713"/>
                </a:cubicBezTo>
                <a:cubicBezTo>
                  <a:pt x="1960" y="1238"/>
                  <a:pt x="1169" y="668"/>
                  <a:pt x="408" y="35"/>
                </a:cubicBezTo>
                <a:cubicBezTo>
                  <a:pt x="379" y="11"/>
                  <a:pt x="344" y="0"/>
                  <a:pt x="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47"/>
          <p:cNvSpPr/>
          <p:nvPr/>
        </p:nvSpPr>
        <p:spPr>
          <a:xfrm>
            <a:off x="4103023" y="2197676"/>
            <a:ext cx="47718" cy="36706"/>
          </a:xfrm>
          <a:custGeom>
            <a:avLst/>
            <a:gdLst/>
            <a:ahLst/>
            <a:cxnLst/>
            <a:rect l="l" t="t" r="r" b="b"/>
            <a:pathLst>
              <a:path w="1521" h="1170" extrusionOk="0">
                <a:moveTo>
                  <a:pt x="104" y="1"/>
                </a:moveTo>
                <a:cubicBezTo>
                  <a:pt x="64" y="1"/>
                  <a:pt x="32" y="23"/>
                  <a:pt x="32" y="46"/>
                </a:cubicBezTo>
                <a:cubicBezTo>
                  <a:pt x="0" y="109"/>
                  <a:pt x="0" y="172"/>
                  <a:pt x="64" y="204"/>
                </a:cubicBezTo>
                <a:cubicBezTo>
                  <a:pt x="254" y="331"/>
                  <a:pt x="475" y="489"/>
                  <a:pt x="665" y="647"/>
                </a:cubicBezTo>
                <a:cubicBezTo>
                  <a:pt x="855" y="806"/>
                  <a:pt x="1077" y="964"/>
                  <a:pt x="1267" y="1122"/>
                </a:cubicBezTo>
                <a:cubicBezTo>
                  <a:pt x="1299" y="1154"/>
                  <a:pt x="1338" y="1170"/>
                  <a:pt x="1374" y="1170"/>
                </a:cubicBezTo>
                <a:cubicBezTo>
                  <a:pt x="1409" y="1170"/>
                  <a:pt x="1441" y="1154"/>
                  <a:pt x="1457" y="1122"/>
                </a:cubicBezTo>
                <a:cubicBezTo>
                  <a:pt x="1520" y="1027"/>
                  <a:pt x="1489" y="932"/>
                  <a:pt x="1425" y="901"/>
                </a:cubicBezTo>
                <a:cubicBezTo>
                  <a:pt x="1204" y="742"/>
                  <a:pt x="982" y="616"/>
                  <a:pt x="792" y="457"/>
                </a:cubicBezTo>
                <a:cubicBezTo>
                  <a:pt x="570" y="331"/>
                  <a:pt x="349" y="172"/>
                  <a:pt x="159" y="14"/>
                </a:cubicBezTo>
                <a:cubicBezTo>
                  <a:pt x="140" y="5"/>
                  <a:pt x="121" y="1"/>
                  <a:pt x="1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7"/>
          <p:cNvSpPr/>
          <p:nvPr/>
        </p:nvSpPr>
        <p:spPr>
          <a:xfrm>
            <a:off x="4045014" y="2109330"/>
            <a:ext cx="121914" cy="65474"/>
          </a:xfrm>
          <a:custGeom>
            <a:avLst/>
            <a:gdLst/>
            <a:ahLst/>
            <a:cxnLst/>
            <a:rect l="l" t="t" r="r" b="b"/>
            <a:pathLst>
              <a:path w="3886" h="2087" extrusionOk="0">
                <a:moveTo>
                  <a:pt x="210" y="0"/>
                </a:moveTo>
                <a:cubicBezTo>
                  <a:pt x="81" y="0"/>
                  <a:pt x="0" y="181"/>
                  <a:pt x="139" y="265"/>
                </a:cubicBezTo>
                <a:cubicBezTo>
                  <a:pt x="709" y="581"/>
                  <a:pt x="1279" y="898"/>
                  <a:pt x="1849" y="1215"/>
                </a:cubicBezTo>
                <a:cubicBezTo>
                  <a:pt x="2134" y="1341"/>
                  <a:pt x="2419" y="1500"/>
                  <a:pt x="2704" y="1658"/>
                </a:cubicBezTo>
                <a:cubicBezTo>
                  <a:pt x="2989" y="1816"/>
                  <a:pt x="3274" y="1975"/>
                  <a:pt x="3591" y="2070"/>
                </a:cubicBezTo>
                <a:cubicBezTo>
                  <a:pt x="3613" y="2081"/>
                  <a:pt x="3635" y="2086"/>
                  <a:pt x="3655" y="2086"/>
                </a:cubicBezTo>
                <a:cubicBezTo>
                  <a:pt x="3807" y="2086"/>
                  <a:pt x="3885" y="1805"/>
                  <a:pt x="3718" y="1721"/>
                </a:cubicBezTo>
                <a:cubicBezTo>
                  <a:pt x="3433" y="1531"/>
                  <a:pt x="3116" y="1436"/>
                  <a:pt x="2831" y="1278"/>
                </a:cubicBezTo>
                <a:cubicBezTo>
                  <a:pt x="2546" y="1151"/>
                  <a:pt x="2261" y="1025"/>
                  <a:pt x="2008" y="898"/>
                </a:cubicBezTo>
                <a:cubicBezTo>
                  <a:pt x="1406" y="613"/>
                  <a:pt x="836" y="328"/>
                  <a:pt x="266" y="11"/>
                </a:cubicBezTo>
                <a:cubicBezTo>
                  <a:pt x="246" y="4"/>
                  <a:pt x="228" y="0"/>
                  <a:pt x="2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7"/>
          <p:cNvSpPr/>
          <p:nvPr/>
        </p:nvSpPr>
        <p:spPr>
          <a:xfrm>
            <a:off x="4023461" y="2057502"/>
            <a:ext cx="127341" cy="63623"/>
          </a:xfrm>
          <a:custGeom>
            <a:avLst/>
            <a:gdLst/>
            <a:ahLst/>
            <a:cxnLst/>
            <a:rect l="l" t="t" r="r" b="b"/>
            <a:pathLst>
              <a:path w="4059" h="2028" extrusionOk="0">
                <a:moveTo>
                  <a:pt x="337" y="0"/>
                </a:moveTo>
                <a:cubicBezTo>
                  <a:pt x="147" y="0"/>
                  <a:pt x="1" y="281"/>
                  <a:pt x="224" y="365"/>
                </a:cubicBezTo>
                <a:cubicBezTo>
                  <a:pt x="1364" y="903"/>
                  <a:pt x="2505" y="1473"/>
                  <a:pt x="3645" y="2012"/>
                </a:cubicBezTo>
                <a:cubicBezTo>
                  <a:pt x="3671" y="2023"/>
                  <a:pt x="3697" y="2028"/>
                  <a:pt x="3722" y="2028"/>
                </a:cubicBezTo>
                <a:cubicBezTo>
                  <a:pt x="3912" y="2028"/>
                  <a:pt x="4058" y="1743"/>
                  <a:pt x="3835" y="1632"/>
                </a:cubicBezTo>
                <a:cubicBezTo>
                  <a:pt x="2695" y="1093"/>
                  <a:pt x="1554" y="555"/>
                  <a:pt x="414" y="17"/>
                </a:cubicBezTo>
                <a:cubicBezTo>
                  <a:pt x="388" y="5"/>
                  <a:pt x="362" y="0"/>
                  <a:pt x="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47"/>
          <p:cNvSpPr/>
          <p:nvPr/>
        </p:nvSpPr>
        <p:spPr>
          <a:xfrm>
            <a:off x="3998238" y="2000058"/>
            <a:ext cx="118870" cy="66635"/>
          </a:xfrm>
          <a:custGeom>
            <a:avLst/>
            <a:gdLst/>
            <a:ahLst/>
            <a:cxnLst/>
            <a:rect l="l" t="t" r="r" b="b"/>
            <a:pathLst>
              <a:path w="3789" h="2124" extrusionOk="0">
                <a:moveTo>
                  <a:pt x="156" y="1"/>
                </a:moveTo>
                <a:cubicBezTo>
                  <a:pt x="35" y="1"/>
                  <a:pt x="1" y="208"/>
                  <a:pt x="142" y="264"/>
                </a:cubicBezTo>
                <a:cubicBezTo>
                  <a:pt x="712" y="517"/>
                  <a:pt x="1313" y="771"/>
                  <a:pt x="1852" y="1088"/>
                </a:cubicBezTo>
                <a:cubicBezTo>
                  <a:pt x="2137" y="1246"/>
                  <a:pt x="2390" y="1404"/>
                  <a:pt x="2643" y="1563"/>
                </a:cubicBezTo>
                <a:cubicBezTo>
                  <a:pt x="2928" y="1721"/>
                  <a:pt x="3182" y="1943"/>
                  <a:pt x="3467" y="2101"/>
                </a:cubicBezTo>
                <a:cubicBezTo>
                  <a:pt x="3494" y="2117"/>
                  <a:pt x="3521" y="2124"/>
                  <a:pt x="3548" y="2124"/>
                </a:cubicBezTo>
                <a:cubicBezTo>
                  <a:pt x="3679" y="2124"/>
                  <a:pt x="3789" y="1953"/>
                  <a:pt x="3657" y="1848"/>
                </a:cubicBezTo>
                <a:cubicBezTo>
                  <a:pt x="3150" y="1436"/>
                  <a:pt x="2548" y="1088"/>
                  <a:pt x="1978" y="802"/>
                </a:cubicBezTo>
                <a:cubicBezTo>
                  <a:pt x="1408" y="486"/>
                  <a:pt x="807" y="232"/>
                  <a:pt x="205" y="11"/>
                </a:cubicBezTo>
                <a:cubicBezTo>
                  <a:pt x="188" y="4"/>
                  <a:pt x="171" y="1"/>
                  <a:pt x="1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47"/>
          <p:cNvSpPr/>
          <p:nvPr/>
        </p:nvSpPr>
        <p:spPr>
          <a:xfrm>
            <a:off x="3982426" y="1966332"/>
            <a:ext cx="107576" cy="56031"/>
          </a:xfrm>
          <a:custGeom>
            <a:avLst/>
            <a:gdLst/>
            <a:ahLst/>
            <a:cxnLst/>
            <a:rect l="l" t="t" r="r" b="b"/>
            <a:pathLst>
              <a:path w="3429" h="1786" extrusionOk="0">
                <a:moveTo>
                  <a:pt x="241" y="1"/>
                </a:moveTo>
                <a:cubicBezTo>
                  <a:pt x="61" y="1"/>
                  <a:pt x="1" y="268"/>
                  <a:pt x="202" y="326"/>
                </a:cubicBezTo>
                <a:cubicBezTo>
                  <a:pt x="1216" y="611"/>
                  <a:pt x="2166" y="1086"/>
                  <a:pt x="2989" y="1751"/>
                </a:cubicBezTo>
                <a:cubicBezTo>
                  <a:pt x="3025" y="1775"/>
                  <a:pt x="3064" y="1785"/>
                  <a:pt x="3103" y="1785"/>
                </a:cubicBezTo>
                <a:cubicBezTo>
                  <a:pt x="3270" y="1785"/>
                  <a:pt x="3428" y="1594"/>
                  <a:pt x="3274" y="1466"/>
                </a:cubicBezTo>
                <a:cubicBezTo>
                  <a:pt x="2387" y="801"/>
                  <a:pt x="1374" y="294"/>
                  <a:pt x="297" y="9"/>
                </a:cubicBezTo>
                <a:cubicBezTo>
                  <a:pt x="277" y="3"/>
                  <a:pt x="258" y="1"/>
                  <a:pt x="2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7"/>
          <p:cNvSpPr/>
          <p:nvPr/>
        </p:nvSpPr>
        <p:spPr>
          <a:xfrm>
            <a:off x="3945343" y="1917830"/>
            <a:ext cx="135090" cy="62274"/>
          </a:xfrm>
          <a:custGeom>
            <a:avLst/>
            <a:gdLst/>
            <a:ahLst/>
            <a:cxnLst/>
            <a:rect l="l" t="t" r="r" b="b"/>
            <a:pathLst>
              <a:path w="4306" h="1985" extrusionOk="0">
                <a:moveTo>
                  <a:pt x="215" y="1"/>
                </a:moveTo>
                <a:cubicBezTo>
                  <a:pt x="48" y="1"/>
                  <a:pt x="1" y="258"/>
                  <a:pt x="181" y="288"/>
                </a:cubicBezTo>
                <a:cubicBezTo>
                  <a:pt x="846" y="478"/>
                  <a:pt x="1479" y="732"/>
                  <a:pt x="2113" y="1017"/>
                </a:cubicBezTo>
                <a:cubicBezTo>
                  <a:pt x="2746" y="1302"/>
                  <a:pt x="3348" y="1618"/>
                  <a:pt x="3949" y="1967"/>
                </a:cubicBezTo>
                <a:cubicBezTo>
                  <a:pt x="3978" y="1979"/>
                  <a:pt x="4005" y="1984"/>
                  <a:pt x="4030" y="1984"/>
                </a:cubicBezTo>
                <a:cubicBezTo>
                  <a:pt x="4206" y="1984"/>
                  <a:pt x="4305" y="1729"/>
                  <a:pt x="4139" y="1618"/>
                </a:cubicBezTo>
                <a:cubicBezTo>
                  <a:pt x="3538" y="1238"/>
                  <a:pt x="2904" y="953"/>
                  <a:pt x="2271" y="700"/>
                </a:cubicBezTo>
                <a:cubicBezTo>
                  <a:pt x="1606" y="415"/>
                  <a:pt x="941" y="193"/>
                  <a:pt x="244" y="3"/>
                </a:cubicBezTo>
                <a:cubicBezTo>
                  <a:pt x="234" y="2"/>
                  <a:pt x="225" y="1"/>
                  <a:pt x="2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47"/>
          <p:cNvSpPr/>
          <p:nvPr/>
        </p:nvSpPr>
        <p:spPr>
          <a:xfrm>
            <a:off x="3909546" y="1866190"/>
            <a:ext cx="131984" cy="51420"/>
          </a:xfrm>
          <a:custGeom>
            <a:avLst/>
            <a:gdLst/>
            <a:ahLst/>
            <a:cxnLst/>
            <a:rect l="l" t="t" r="r" b="b"/>
            <a:pathLst>
              <a:path w="4207" h="1639" extrusionOk="0">
                <a:moveTo>
                  <a:pt x="282" y="1"/>
                </a:moveTo>
                <a:cubicBezTo>
                  <a:pt x="80" y="1"/>
                  <a:pt x="1" y="352"/>
                  <a:pt x="213" y="382"/>
                </a:cubicBezTo>
                <a:cubicBezTo>
                  <a:pt x="847" y="478"/>
                  <a:pt x="1480" y="604"/>
                  <a:pt x="2082" y="826"/>
                </a:cubicBezTo>
                <a:cubicBezTo>
                  <a:pt x="2399" y="921"/>
                  <a:pt x="2684" y="1048"/>
                  <a:pt x="3000" y="1174"/>
                </a:cubicBezTo>
                <a:cubicBezTo>
                  <a:pt x="3285" y="1301"/>
                  <a:pt x="3570" y="1491"/>
                  <a:pt x="3887" y="1618"/>
                </a:cubicBezTo>
                <a:cubicBezTo>
                  <a:pt x="3916" y="1632"/>
                  <a:pt x="3944" y="1638"/>
                  <a:pt x="3970" y="1638"/>
                </a:cubicBezTo>
                <a:cubicBezTo>
                  <a:pt x="4117" y="1638"/>
                  <a:pt x="4206" y="1440"/>
                  <a:pt x="4045" y="1333"/>
                </a:cubicBezTo>
                <a:cubicBezTo>
                  <a:pt x="3539" y="953"/>
                  <a:pt x="2874" y="699"/>
                  <a:pt x="2240" y="478"/>
                </a:cubicBezTo>
                <a:cubicBezTo>
                  <a:pt x="1607" y="256"/>
                  <a:pt x="973" y="97"/>
                  <a:pt x="308" y="2"/>
                </a:cubicBezTo>
                <a:cubicBezTo>
                  <a:pt x="300" y="1"/>
                  <a:pt x="291" y="1"/>
                  <a:pt x="2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7"/>
          <p:cNvSpPr/>
          <p:nvPr/>
        </p:nvSpPr>
        <p:spPr>
          <a:xfrm>
            <a:off x="3889405" y="1826504"/>
            <a:ext cx="91765" cy="29176"/>
          </a:xfrm>
          <a:custGeom>
            <a:avLst/>
            <a:gdLst/>
            <a:ahLst/>
            <a:cxnLst/>
            <a:rect l="l" t="t" r="r" b="b"/>
            <a:pathLst>
              <a:path w="2925" h="930" extrusionOk="0">
                <a:moveTo>
                  <a:pt x="222" y="1"/>
                </a:moveTo>
                <a:cubicBezTo>
                  <a:pt x="0" y="1"/>
                  <a:pt x="0" y="381"/>
                  <a:pt x="222" y="381"/>
                </a:cubicBezTo>
                <a:cubicBezTo>
                  <a:pt x="634" y="412"/>
                  <a:pt x="1045" y="476"/>
                  <a:pt x="1457" y="571"/>
                </a:cubicBezTo>
                <a:cubicBezTo>
                  <a:pt x="1647" y="602"/>
                  <a:pt x="1837" y="666"/>
                  <a:pt x="2027" y="729"/>
                </a:cubicBezTo>
                <a:cubicBezTo>
                  <a:pt x="2217" y="792"/>
                  <a:pt x="2439" y="887"/>
                  <a:pt x="2629" y="919"/>
                </a:cubicBezTo>
                <a:cubicBezTo>
                  <a:pt x="2649" y="926"/>
                  <a:pt x="2669" y="929"/>
                  <a:pt x="2688" y="929"/>
                </a:cubicBezTo>
                <a:cubicBezTo>
                  <a:pt x="2843" y="929"/>
                  <a:pt x="2925" y="715"/>
                  <a:pt x="2756" y="602"/>
                </a:cubicBezTo>
                <a:cubicBezTo>
                  <a:pt x="2566" y="476"/>
                  <a:pt x="2344" y="412"/>
                  <a:pt x="2122" y="349"/>
                </a:cubicBezTo>
                <a:cubicBezTo>
                  <a:pt x="1932" y="286"/>
                  <a:pt x="1742" y="222"/>
                  <a:pt x="1520" y="191"/>
                </a:cubicBezTo>
                <a:cubicBezTo>
                  <a:pt x="1109" y="96"/>
                  <a:pt x="665" y="32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47"/>
          <p:cNvSpPr/>
          <p:nvPr/>
        </p:nvSpPr>
        <p:spPr>
          <a:xfrm>
            <a:off x="3828448" y="1778566"/>
            <a:ext cx="94086" cy="33286"/>
          </a:xfrm>
          <a:custGeom>
            <a:avLst/>
            <a:gdLst/>
            <a:ahLst/>
            <a:cxnLst/>
            <a:rect l="l" t="t" r="r" b="b"/>
            <a:pathLst>
              <a:path w="2999" h="1061" extrusionOk="0">
                <a:moveTo>
                  <a:pt x="269" y="1"/>
                </a:moveTo>
                <a:cubicBezTo>
                  <a:pt x="62" y="1"/>
                  <a:pt x="1" y="299"/>
                  <a:pt x="233" y="357"/>
                </a:cubicBezTo>
                <a:cubicBezTo>
                  <a:pt x="423" y="420"/>
                  <a:pt x="613" y="484"/>
                  <a:pt x="835" y="547"/>
                </a:cubicBezTo>
                <a:cubicBezTo>
                  <a:pt x="1025" y="610"/>
                  <a:pt x="1215" y="674"/>
                  <a:pt x="1405" y="737"/>
                </a:cubicBezTo>
                <a:cubicBezTo>
                  <a:pt x="1817" y="832"/>
                  <a:pt x="2228" y="959"/>
                  <a:pt x="2640" y="1054"/>
                </a:cubicBezTo>
                <a:cubicBezTo>
                  <a:pt x="2659" y="1059"/>
                  <a:pt x="2678" y="1061"/>
                  <a:pt x="2696" y="1061"/>
                </a:cubicBezTo>
                <a:cubicBezTo>
                  <a:pt x="2910" y="1061"/>
                  <a:pt x="2998" y="730"/>
                  <a:pt x="2735" y="642"/>
                </a:cubicBezTo>
                <a:cubicBezTo>
                  <a:pt x="2355" y="515"/>
                  <a:pt x="1943" y="420"/>
                  <a:pt x="1532" y="294"/>
                </a:cubicBezTo>
                <a:cubicBezTo>
                  <a:pt x="1342" y="230"/>
                  <a:pt x="1152" y="199"/>
                  <a:pt x="930" y="135"/>
                </a:cubicBezTo>
                <a:cubicBezTo>
                  <a:pt x="740" y="72"/>
                  <a:pt x="518" y="40"/>
                  <a:pt x="328" y="9"/>
                </a:cubicBezTo>
                <a:cubicBezTo>
                  <a:pt x="307" y="3"/>
                  <a:pt x="287" y="1"/>
                  <a:pt x="2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47"/>
          <p:cNvSpPr/>
          <p:nvPr/>
        </p:nvSpPr>
        <p:spPr>
          <a:xfrm>
            <a:off x="3073711" y="1842410"/>
            <a:ext cx="853457" cy="844516"/>
          </a:xfrm>
          <a:custGeom>
            <a:avLst/>
            <a:gdLst/>
            <a:ahLst/>
            <a:cxnLst/>
            <a:rect l="l" t="t" r="r" b="b"/>
            <a:pathLst>
              <a:path w="27204" h="26919" extrusionOk="0">
                <a:moveTo>
                  <a:pt x="9526" y="1565"/>
                </a:moveTo>
                <a:lnTo>
                  <a:pt x="9372" y="1692"/>
                </a:lnTo>
                <a:lnTo>
                  <a:pt x="9372" y="1692"/>
                </a:lnTo>
                <a:cubicBezTo>
                  <a:pt x="9374" y="1687"/>
                  <a:pt x="9374" y="1683"/>
                  <a:pt x="9374" y="1679"/>
                </a:cubicBezTo>
                <a:cubicBezTo>
                  <a:pt x="9429" y="1639"/>
                  <a:pt x="9479" y="1601"/>
                  <a:pt x="9526" y="1565"/>
                </a:cubicBezTo>
                <a:close/>
                <a:moveTo>
                  <a:pt x="21345" y="2756"/>
                </a:moveTo>
                <a:cubicBezTo>
                  <a:pt x="21377" y="2851"/>
                  <a:pt x="21377" y="2946"/>
                  <a:pt x="21345" y="3072"/>
                </a:cubicBezTo>
                <a:cubicBezTo>
                  <a:pt x="21345" y="3104"/>
                  <a:pt x="21345" y="3167"/>
                  <a:pt x="21313" y="3199"/>
                </a:cubicBezTo>
                <a:cubicBezTo>
                  <a:pt x="21313" y="3199"/>
                  <a:pt x="21282" y="3167"/>
                  <a:pt x="21282" y="3136"/>
                </a:cubicBezTo>
                <a:cubicBezTo>
                  <a:pt x="21218" y="3072"/>
                  <a:pt x="21155" y="3009"/>
                  <a:pt x="21060" y="2977"/>
                </a:cubicBezTo>
                <a:cubicBezTo>
                  <a:pt x="21187" y="2882"/>
                  <a:pt x="21282" y="2819"/>
                  <a:pt x="21345" y="2756"/>
                </a:cubicBezTo>
                <a:close/>
                <a:moveTo>
                  <a:pt x="19857" y="2882"/>
                </a:moveTo>
                <a:lnTo>
                  <a:pt x="19857" y="2882"/>
                </a:lnTo>
                <a:cubicBezTo>
                  <a:pt x="19793" y="3009"/>
                  <a:pt x="19730" y="3136"/>
                  <a:pt x="19635" y="3262"/>
                </a:cubicBezTo>
                <a:cubicBezTo>
                  <a:pt x="19413" y="3389"/>
                  <a:pt x="19160" y="3516"/>
                  <a:pt x="18875" y="3674"/>
                </a:cubicBezTo>
                <a:cubicBezTo>
                  <a:pt x="19318" y="3326"/>
                  <a:pt x="19635" y="3072"/>
                  <a:pt x="19857" y="2882"/>
                </a:cubicBezTo>
                <a:close/>
                <a:moveTo>
                  <a:pt x="20173" y="3357"/>
                </a:moveTo>
                <a:cubicBezTo>
                  <a:pt x="20110" y="3421"/>
                  <a:pt x="19983" y="3516"/>
                  <a:pt x="19888" y="3611"/>
                </a:cubicBezTo>
                <a:cubicBezTo>
                  <a:pt x="19603" y="3864"/>
                  <a:pt x="19318" y="4086"/>
                  <a:pt x="19033" y="4339"/>
                </a:cubicBezTo>
                <a:cubicBezTo>
                  <a:pt x="19350" y="4022"/>
                  <a:pt x="19635" y="3769"/>
                  <a:pt x="19825" y="3484"/>
                </a:cubicBezTo>
                <a:cubicBezTo>
                  <a:pt x="19952" y="3421"/>
                  <a:pt x="20078" y="3389"/>
                  <a:pt x="20173" y="3357"/>
                </a:cubicBezTo>
                <a:close/>
                <a:moveTo>
                  <a:pt x="15455" y="412"/>
                </a:moveTo>
                <a:cubicBezTo>
                  <a:pt x="15518" y="412"/>
                  <a:pt x="15613" y="412"/>
                  <a:pt x="15645" y="444"/>
                </a:cubicBezTo>
                <a:cubicBezTo>
                  <a:pt x="15613" y="475"/>
                  <a:pt x="15581" y="507"/>
                  <a:pt x="15518" y="539"/>
                </a:cubicBezTo>
                <a:cubicBezTo>
                  <a:pt x="15328" y="602"/>
                  <a:pt x="15106" y="697"/>
                  <a:pt x="14884" y="824"/>
                </a:cubicBezTo>
                <a:cubicBezTo>
                  <a:pt x="14884" y="760"/>
                  <a:pt x="14884" y="729"/>
                  <a:pt x="14853" y="697"/>
                </a:cubicBezTo>
                <a:cubicBezTo>
                  <a:pt x="14814" y="658"/>
                  <a:pt x="14762" y="631"/>
                  <a:pt x="14714" y="631"/>
                </a:cubicBezTo>
                <a:cubicBezTo>
                  <a:pt x="14684" y="631"/>
                  <a:pt x="14655" y="641"/>
                  <a:pt x="14631" y="665"/>
                </a:cubicBezTo>
                <a:cubicBezTo>
                  <a:pt x="13966" y="1204"/>
                  <a:pt x="10831" y="3611"/>
                  <a:pt x="7632" y="6239"/>
                </a:cubicBezTo>
                <a:cubicBezTo>
                  <a:pt x="10799" y="3199"/>
                  <a:pt x="14093" y="412"/>
                  <a:pt x="15423" y="412"/>
                </a:cubicBezTo>
                <a:close/>
                <a:moveTo>
                  <a:pt x="19033" y="3927"/>
                </a:moveTo>
                <a:lnTo>
                  <a:pt x="19033" y="3927"/>
                </a:lnTo>
                <a:cubicBezTo>
                  <a:pt x="18210" y="4719"/>
                  <a:pt x="16975" y="5637"/>
                  <a:pt x="15486" y="6651"/>
                </a:cubicBezTo>
                <a:cubicBezTo>
                  <a:pt x="15645" y="6493"/>
                  <a:pt x="15835" y="6334"/>
                  <a:pt x="15993" y="6208"/>
                </a:cubicBezTo>
                <a:cubicBezTo>
                  <a:pt x="17228" y="5194"/>
                  <a:pt x="18210" y="4434"/>
                  <a:pt x="19033" y="3927"/>
                </a:cubicBezTo>
                <a:close/>
                <a:moveTo>
                  <a:pt x="6556" y="3896"/>
                </a:moveTo>
                <a:lnTo>
                  <a:pt x="6556" y="3896"/>
                </a:lnTo>
                <a:cubicBezTo>
                  <a:pt x="5099" y="5194"/>
                  <a:pt x="3769" y="6334"/>
                  <a:pt x="2882" y="7031"/>
                </a:cubicBezTo>
                <a:cubicBezTo>
                  <a:pt x="3389" y="6588"/>
                  <a:pt x="4022" y="6018"/>
                  <a:pt x="4592" y="5447"/>
                </a:cubicBezTo>
                <a:cubicBezTo>
                  <a:pt x="5257" y="4909"/>
                  <a:pt x="5954" y="4371"/>
                  <a:pt x="6556" y="3896"/>
                </a:cubicBezTo>
                <a:close/>
                <a:moveTo>
                  <a:pt x="1807" y="8011"/>
                </a:moveTo>
                <a:lnTo>
                  <a:pt x="1710" y="8108"/>
                </a:lnTo>
                <a:cubicBezTo>
                  <a:pt x="1742" y="8076"/>
                  <a:pt x="1742" y="8044"/>
                  <a:pt x="1774" y="8013"/>
                </a:cubicBezTo>
                <a:cubicBezTo>
                  <a:pt x="1785" y="8013"/>
                  <a:pt x="1797" y="8013"/>
                  <a:pt x="1807" y="8011"/>
                </a:cubicBezTo>
                <a:close/>
                <a:moveTo>
                  <a:pt x="25462" y="7569"/>
                </a:moveTo>
                <a:cubicBezTo>
                  <a:pt x="25462" y="7601"/>
                  <a:pt x="25494" y="7664"/>
                  <a:pt x="25462" y="7759"/>
                </a:cubicBezTo>
                <a:cubicBezTo>
                  <a:pt x="25304" y="7823"/>
                  <a:pt x="25050" y="7949"/>
                  <a:pt x="24765" y="8139"/>
                </a:cubicBezTo>
                <a:lnTo>
                  <a:pt x="25462" y="7569"/>
                </a:lnTo>
                <a:close/>
                <a:moveTo>
                  <a:pt x="25779" y="7949"/>
                </a:moveTo>
                <a:cubicBezTo>
                  <a:pt x="25779" y="8013"/>
                  <a:pt x="25747" y="8076"/>
                  <a:pt x="25684" y="8171"/>
                </a:cubicBezTo>
                <a:cubicBezTo>
                  <a:pt x="25715" y="8108"/>
                  <a:pt x="25747" y="8013"/>
                  <a:pt x="25747" y="7949"/>
                </a:cubicBezTo>
                <a:close/>
                <a:moveTo>
                  <a:pt x="13776" y="7728"/>
                </a:moveTo>
                <a:cubicBezTo>
                  <a:pt x="13618" y="7854"/>
                  <a:pt x="13459" y="7981"/>
                  <a:pt x="13333" y="8108"/>
                </a:cubicBezTo>
                <a:cubicBezTo>
                  <a:pt x="13238" y="8171"/>
                  <a:pt x="13111" y="8234"/>
                  <a:pt x="13016" y="8298"/>
                </a:cubicBezTo>
                <a:cubicBezTo>
                  <a:pt x="13269" y="8108"/>
                  <a:pt x="13523" y="7918"/>
                  <a:pt x="13776" y="7728"/>
                </a:cubicBezTo>
                <a:close/>
                <a:moveTo>
                  <a:pt x="25399" y="8076"/>
                </a:moveTo>
                <a:lnTo>
                  <a:pt x="25399" y="8076"/>
                </a:lnTo>
                <a:cubicBezTo>
                  <a:pt x="25335" y="8234"/>
                  <a:pt x="25240" y="8456"/>
                  <a:pt x="25082" y="8709"/>
                </a:cubicBezTo>
                <a:cubicBezTo>
                  <a:pt x="24639" y="8773"/>
                  <a:pt x="24100" y="9026"/>
                  <a:pt x="23467" y="9406"/>
                </a:cubicBezTo>
                <a:lnTo>
                  <a:pt x="23467" y="9406"/>
                </a:lnTo>
                <a:cubicBezTo>
                  <a:pt x="24322" y="8741"/>
                  <a:pt x="24987" y="8266"/>
                  <a:pt x="25399" y="8076"/>
                </a:cubicBezTo>
                <a:close/>
                <a:moveTo>
                  <a:pt x="25430" y="8963"/>
                </a:moveTo>
                <a:cubicBezTo>
                  <a:pt x="25589" y="8963"/>
                  <a:pt x="25684" y="8994"/>
                  <a:pt x="25779" y="9026"/>
                </a:cubicBezTo>
                <a:cubicBezTo>
                  <a:pt x="25494" y="9248"/>
                  <a:pt x="24924" y="9691"/>
                  <a:pt x="24132" y="10293"/>
                </a:cubicBezTo>
                <a:cubicBezTo>
                  <a:pt x="24670" y="9754"/>
                  <a:pt x="25114" y="9311"/>
                  <a:pt x="25430" y="8963"/>
                </a:cubicBezTo>
                <a:close/>
                <a:moveTo>
                  <a:pt x="20775" y="3231"/>
                </a:moveTo>
                <a:cubicBezTo>
                  <a:pt x="20902" y="3231"/>
                  <a:pt x="20997" y="3262"/>
                  <a:pt x="21060" y="3357"/>
                </a:cubicBezTo>
                <a:cubicBezTo>
                  <a:pt x="21123" y="3421"/>
                  <a:pt x="21123" y="3516"/>
                  <a:pt x="21123" y="3642"/>
                </a:cubicBezTo>
                <a:cubicBezTo>
                  <a:pt x="21123" y="3674"/>
                  <a:pt x="21123" y="3706"/>
                  <a:pt x="21092" y="3737"/>
                </a:cubicBezTo>
                <a:cubicBezTo>
                  <a:pt x="20902" y="4086"/>
                  <a:pt x="20617" y="4497"/>
                  <a:pt x="20237" y="4941"/>
                </a:cubicBezTo>
                <a:cubicBezTo>
                  <a:pt x="19825" y="5226"/>
                  <a:pt x="19350" y="5542"/>
                  <a:pt x="18875" y="5891"/>
                </a:cubicBezTo>
                <a:cubicBezTo>
                  <a:pt x="16721" y="7411"/>
                  <a:pt x="13839" y="9438"/>
                  <a:pt x="11084" y="11560"/>
                </a:cubicBezTo>
                <a:cubicBezTo>
                  <a:pt x="13459" y="9533"/>
                  <a:pt x="16405" y="6999"/>
                  <a:pt x="20078" y="3832"/>
                </a:cubicBezTo>
                <a:cubicBezTo>
                  <a:pt x="20363" y="3611"/>
                  <a:pt x="20585" y="3389"/>
                  <a:pt x="20775" y="3231"/>
                </a:cubicBezTo>
                <a:close/>
                <a:moveTo>
                  <a:pt x="19096" y="2091"/>
                </a:moveTo>
                <a:lnTo>
                  <a:pt x="19096" y="2091"/>
                </a:lnTo>
                <a:cubicBezTo>
                  <a:pt x="19065" y="2344"/>
                  <a:pt x="18906" y="2661"/>
                  <a:pt x="18590" y="3041"/>
                </a:cubicBezTo>
                <a:cubicBezTo>
                  <a:pt x="16626" y="4497"/>
                  <a:pt x="13174" y="7443"/>
                  <a:pt x="9817" y="10356"/>
                </a:cubicBezTo>
                <a:cubicBezTo>
                  <a:pt x="8867" y="10990"/>
                  <a:pt x="7949" y="11591"/>
                  <a:pt x="7062" y="12161"/>
                </a:cubicBezTo>
                <a:lnTo>
                  <a:pt x="19096" y="2091"/>
                </a:lnTo>
                <a:close/>
                <a:moveTo>
                  <a:pt x="21377" y="5257"/>
                </a:moveTo>
                <a:lnTo>
                  <a:pt x="21377" y="5257"/>
                </a:lnTo>
                <a:cubicBezTo>
                  <a:pt x="20807" y="5796"/>
                  <a:pt x="20205" y="6366"/>
                  <a:pt x="19540" y="6999"/>
                </a:cubicBezTo>
                <a:lnTo>
                  <a:pt x="12984" y="12510"/>
                </a:lnTo>
                <a:cubicBezTo>
                  <a:pt x="15075" y="10609"/>
                  <a:pt x="17101" y="8709"/>
                  <a:pt x="18748" y="7158"/>
                </a:cubicBezTo>
                <a:cubicBezTo>
                  <a:pt x="19762" y="6398"/>
                  <a:pt x="20680" y="5764"/>
                  <a:pt x="21377" y="5257"/>
                </a:cubicBezTo>
                <a:close/>
                <a:moveTo>
                  <a:pt x="21938" y="12319"/>
                </a:moveTo>
                <a:cubicBezTo>
                  <a:pt x="21828" y="12409"/>
                  <a:pt x="21716" y="12502"/>
                  <a:pt x="21603" y="12596"/>
                </a:cubicBezTo>
                <a:lnTo>
                  <a:pt x="21603" y="12596"/>
                </a:lnTo>
                <a:cubicBezTo>
                  <a:pt x="21636" y="12538"/>
                  <a:pt x="21695" y="12508"/>
                  <a:pt x="21725" y="12478"/>
                </a:cubicBezTo>
                <a:cubicBezTo>
                  <a:pt x="21797" y="12420"/>
                  <a:pt x="21869" y="12369"/>
                  <a:pt x="21938" y="12319"/>
                </a:cubicBezTo>
                <a:close/>
                <a:moveTo>
                  <a:pt x="21567" y="12626"/>
                </a:moveTo>
                <a:cubicBezTo>
                  <a:pt x="21400" y="12765"/>
                  <a:pt x="21230" y="12906"/>
                  <a:pt x="21060" y="13048"/>
                </a:cubicBezTo>
                <a:cubicBezTo>
                  <a:pt x="21239" y="12899"/>
                  <a:pt x="21390" y="12749"/>
                  <a:pt x="21567" y="12626"/>
                </a:cubicBezTo>
                <a:close/>
                <a:moveTo>
                  <a:pt x="11749" y="9469"/>
                </a:moveTo>
                <a:lnTo>
                  <a:pt x="11749" y="9469"/>
                </a:lnTo>
                <a:cubicBezTo>
                  <a:pt x="10134" y="10831"/>
                  <a:pt x="8392" y="12225"/>
                  <a:pt x="6714" y="13523"/>
                </a:cubicBezTo>
                <a:lnTo>
                  <a:pt x="10831" y="10071"/>
                </a:lnTo>
                <a:cubicBezTo>
                  <a:pt x="10926" y="10008"/>
                  <a:pt x="10989" y="9976"/>
                  <a:pt x="11084" y="9913"/>
                </a:cubicBezTo>
                <a:cubicBezTo>
                  <a:pt x="11306" y="9786"/>
                  <a:pt x="11528" y="9628"/>
                  <a:pt x="11749" y="9469"/>
                </a:cubicBezTo>
                <a:close/>
                <a:moveTo>
                  <a:pt x="5637" y="8773"/>
                </a:moveTo>
                <a:lnTo>
                  <a:pt x="5637" y="8773"/>
                </a:lnTo>
                <a:cubicBezTo>
                  <a:pt x="3389" y="11021"/>
                  <a:pt x="1583" y="13016"/>
                  <a:pt x="1013" y="13586"/>
                </a:cubicBezTo>
                <a:cubicBezTo>
                  <a:pt x="1013" y="13555"/>
                  <a:pt x="1013" y="13491"/>
                  <a:pt x="1013" y="13428"/>
                </a:cubicBezTo>
                <a:cubicBezTo>
                  <a:pt x="1045" y="13206"/>
                  <a:pt x="1172" y="12953"/>
                  <a:pt x="1330" y="12668"/>
                </a:cubicBezTo>
                <a:cubicBezTo>
                  <a:pt x="1710" y="12288"/>
                  <a:pt x="2154" y="11781"/>
                  <a:pt x="2724" y="11211"/>
                </a:cubicBezTo>
                <a:cubicBezTo>
                  <a:pt x="3547" y="10546"/>
                  <a:pt x="4529" y="9691"/>
                  <a:pt x="5637" y="8773"/>
                </a:cubicBezTo>
                <a:close/>
                <a:moveTo>
                  <a:pt x="18210" y="5036"/>
                </a:moveTo>
                <a:cubicBezTo>
                  <a:pt x="13048" y="9469"/>
                  <a:pt x="9089" y="12858"/>
                  <a:pt x="6302" y="15201"/>
                </a:cubicBezTo>
                <a:cubicBezTo>
                  <a:pt x="8677" y="12826"/>
                  <a:pt x="10799" y="10831"/>
                  <a:pt x="12604" y="9153"/>
                </a:cubicBezTo>
                <a:cubicBezTo>
                  <a:pt x="13016" y="8836"/>
                  <a:pt x="13396" y="8519"/>
                  <a:pt x="13744" y="8171"/>
                </a:cubicBezTo>
                <a:cubicBezTo>
                  <a:pt x="15486" y="7063"/>
                  <a:pt x="17070" y="5986"/>
                  <a:pt x="18210" y="5036"/>
                </a:cubicBezTo>
                <a:close/>
                <a:moveTo>
                  <a:pt x="9722" y="14125"/>
                </a:moveTo>
                <a:cubicBezTo>
                  <a:pt x="8962" y="14695"/>
                  <a:pt x="8266" y="15233"/>
                  <a:pt x="7601" y="15740"/>
                </a:cubicBezTo>
                <a:cubicBezTo>
                  <a:pt x="7822" y="15550"/>
                  <a:pt x="8044" y="15360"/>
                  <a:pt x="8297" y="15170"/>
                </a:cubicBezTo>
                <a:cubicBezTo>
                  <a:pt x="8772" y="14821"/>
                  <a:pt x="9216" y="14473"/>
                  <a:pt x="9722" y="14125"/>
                </a:cubicBezTo>
                <a:close/>
                <a:moveTo>
                  <a:pt x="24765" y="9089"/>
                </a:moveTo>
                <a:cubicBezTo>
                  <a:pt x="24512" y="9406"/>
                  <a:pt x="24164" y="9786"/>
                  <a:pt x="23784" y="10198"/>
                </a:cubicBezTo>
                <a:cubicBezTo>
                  <a:pt x="23150" y="10800"/>
                  <a:pt x="22358" y="11496"/>
                  <a:pt x="21535" y="12256"/>
                </a:cubicBezTo>
                <a:cubicBezTo>
                  <a:pt x="19635" y="13713"/>
                  <a:pt x="17355" y="15487"/>
                  <a:pt x="15170" y="17228"/>
                </a:cubicBezTo>
                <a:cubicBezTo>
                  <a:pt x="15138" y="17260"/>
                  <a:pt x="15075" y="17292"/>
                  <a:pt x="15011" y="17323"/>
                </a:cubicBezTo>
                <a:cubicBezTo>
                  <a:pt x="16975" y="15518"/>
                  <a:pt x="18906" y="13586"/>
                  <a:pt x="20522" y="11940"/>
                </a:cubicBezTo>
                <a:cubicBezTo>
                  <a:pt x="22232" y="10514"/>
                  <a:pt x="23752" y="9438"/>
                  <a:pt x="24765" y="9089"/>
                </a:cubicBezTo>
                <a:close/>
                <a:moveTo>
                  <a:pt x="19191" y="6049"/>
                </a:moveTo>
                <a:lnTo>
                  <a:pt x="19191" y="6049"/>
                </a:lnTo>
                <a:cubicBezTo>
                  <a:pt x="18558" y="6683"/>
                  <a:pt x="17798" y="7348"/>
                  <a:pt x="16975" y="8044"/>
                </a:cubicBezTo>
                <a:cubicBezTo>
                  <a:pt x="14219" y="10071"/>
                  <a:pt x="10958" y="12541"/>
                  <a:pt x="8234" y="14821"/>
                </a:cubicBezTo>
                <a:cubicBezTo>
                  <a:pt x="6904" y="15803"/>
                  <a:pt x="5669" y="16658"/>
                  <a:pt x="4624" y="17387"/>
                </a:cubicBezTo>
                <a:cubicBezTo>
                  <a:pt x="8202" y="13808"/>
                  <a:pt x="15170" y="8899"/>
                  <a:pt x="19033" y="6144"/>
                </a:cubicBezTo>
                <a:cubicBezTo>
                  <a:pt x="19096" y="6113"/>
                  <a:pt x="19128" y="6081"/>
                  <a:pt x="19191" y="6049"/>
                </a:cubicBezTo>
                <a:close/>
                <a:moveTo>
                  <a:pt x="8202" y="11781"/>
                </a:moveTo>
                <a:cubicBezTo>
                  <a:pt x="8076" y="11908"/>
                  <a:pt x="7917" y="12035"/>
                  <a:pt x="7791" y="12161"/>
                </a:cubicBezTo>
                <a:cubicBezTo>
                  <a:pt x="6682" y="13080"/>
                  <a:pt x="5669" y="13966"/>
                  <a:pt x="4782" y="14758"/>
                </a:cubicBezTo>
                <a:lnTo>
                  <a:pt x="1552" y="17482"/>
                </a:lnTo>
                <a:cubicBezTo>
                  <a:pt x="1488" y="17545"/>
                  <a:pt x="1457" y="17640"/>
                  <a:pt x="1520" y="17703"/>
                </a:cubicBezTo>
                <a:cubicBezTo>
                  <a:pt x="1520" y="17703"/>
                  <a:pt x="1552" y="17735"/>
                  <a:pt x="1552" y="17735"/>
                </a:cubicBezTo>
                <a:cubicBezTo>
                  <a:pt x="1520" y="17767"/>
                  <a:pt x="1457" y="17798"/>
                  <a:pt x="1425" y="17830"/>
                </a:cubicBezTo>
                <a:cubicBezTo>
                  <a:pt x="1393" y="17767"/>
                  <a:pt x="1393" y="17672"/>
                  <a:pt x="1393" y="17545"/>
                </a:cubicBezTo>
                <a:cubicBezTo>
                  <a:pt x="1457" y="17165"/>
                  <a:pt x="1837" y="16627"/>
                  <a:pt x="2470" y="16057"/>
                </a:cubicBezTo>
                <a:lnTo>
                  <a:pt x="4244" y="14536"/>
                </a:lnTo>
                <a:cubicBezTo>
                  <a:pt x="5384" y="13681"/>
                  <a:pt x="6777" y="12731"/>
                  <a:pt x="8202" y="11781"/>
                </a:cubicBezTo>
                <a:close/>
                <a:moveTo>
                  <a:pt x="26792" y="12668"/>
                </a:moveTo>
                <a:cubicBezTo>
                  <a:pt x="26380" y="13555"/>
                  <a:pt x="24227" y="15645"/>
                  <a:pt x="21535" y="17988"/>
                </a:cubicBezTo>
                <a:lnTo>
                  <a:pt x="21535" y="17988"/>
                </a:lnTo>
                <a:cubicBezTo>
                  <a:pt x="23974" y="15613"/>
                  <a:pt x="26032" y="13460"/>
                  <a:pt x="26792" y="12668"/>
                </a:cubicBezTo>
                <a:close/>
                <a:moveTo>
                  <a:pt x="20870" y="9438"/>
                </a:moveTo>
                <a:lnTo>
                  <a:pt x="20870" y="9438"/>
                </a:lnTo>
                <a:cubicBezTo>
                  <a:pt x="18210" y="11908"/>
                  <a:pt x="14124" y="15265"/>
                  <a:pt x="10261" y="18305"/>
                </a:cubicBezTo>
                <a:lnTo>
                  <a:pt x="20870" y="9438"/>
                </a:lnTo>
                <a:close/>
                <a:moveTo>
                  <a:pt x="4402" y="17165"/>
                </a:moveTo>
                <a:lnTo>
                  <a:pt x="4402" y="17165"/>
                </a:lnTo>
                <a:cubicBezTo>
                  <a:pt x="4054" y="17513"/>
                  <a:pt x="3737" y="17862"/>
                  <a:pt x="3452" y="18178"/>
                </a:cubicBezTo>
                <a:cubicBezTo>
                  <a:pt x="3294" y="18305"/>
                  <a:pt x="3167" y="18400"/>
                  <a:pt x="3040" y="18463"/>
                </a:cubicBezTo>
                <a:cubicBezTo>
                  <a:pt x="3357" y="18147"/>
                  <a:pt x="3674" y="17830"/>
                  <a:pt x="3990" y="17513"/>
                </a:cubicBezTo>
                <a:cubicBezTo>
                  <a:pt x="4117" y="17418"/>
                  <a:pt x="4244" y="17292"/>
                  <a:pt x="4402" y="17165"/>
                </a:cubicBezTo>
                <a:close/>
                <a:moveTo>
                  <a:pt x="9152" y="12003"/>
                </a:moveTo>
                <a:lnTo>
                  <a:pt x="9152" y="12003"/>
                </a:lnTo>
                <a:cubicBezTo>
                  <a:pt x="7537" y="13555"/>
                  <a:pt x="5732" y="15328"/>
                  <a:pt x="3737" y="17323"/>
                </a:cubicBezTo>
                <a:cubicBezTo>
                  <a:pt x="2629" y="18242"/>
                  <a:pt x="1932" y="18780"/>
                  <a:pt x="1647" y="18970"/>
                </a:cubicBezTo>
                <a:cubicBezTo>
                  <a:pt x="1647" y="18938"/>
                  <a:pt x="1647" y="18907"/>
                  <a:pt x="1647" y="18875"/>
                </a:cubicBezTo>
                <a:cubicBezTo>
                  <a:pt x="1710" y="18368"/>
                  <a:pt x="2407" y="17482"/>
                  <a:pt x="3515" y="16373"/>
                </a:cubicBezTo>
                <a:cubicBezTo>
                  <a:pt x="4909" y="15328"/>
                  <a:pt x="6967" y="13745"/>
                  <a:pt x="9152" y="12003"/>
                </a:cubicBezTo>
                <a:close/>
                <a:moveTo>
                  <a:pt x="5795" y="16943"/>
                </a:moveTo>
                <a:lnTo>
                  <a:pt x="5795" y="16943"/>
                </a:lnTo>
                <a:cubicBezTo>
                  <a:pt x="5384" y="17292"/>
                  <a:pt x="5035" y="17640"/>
                  <a:pt x="4687" y="17988"/>
                </a:cubicBezTo>
                <a:cubicBezTo>
                  <a:pt x="3864" y="18622"/>
                  <a:pt x="3262" y="19097"/>
                  <a:pt x="2850" y="19445"/>
                </a:cubicBezTo>
                <a:cubicBezTo>
                  <a:pt x="3040" y="19128"/>
                  <a:pt x="3294" y="18812"/>
                  <a:pt x="3610" y="18432"/>
                </a:cubicBezTo>
                <a:cubicBezTo>
                  <a:pt x="4212" y="18020"/>
                  <a:pt x="4972" y="17513"/>
                  <a:pt x="5795" y="16943"/>
                </a:cubicBezTo>
                <a:close/>
                <a:moveTo>
                  <a:pt x="25842" y="16500"/>
                </a:moveTo>
                <a:lnTo>
                  <a:pt x="25842" y="16500"/>
                </a:lnTo>
                <a:cubicBezTo>
                  <a:pt x="25684" y="16817"/>
                  <a:pt x="24987" y="17513"/>
                  <a:pt x="24037" y="18432"/>
                </a:cubicBezTo>
                <a:cubicBezTo>
                  <a:pt x="23435" y="18875"/>
                  <a:pt x="22770" y="19382"/>
                  <a:pt x="22042" y="19952"/>
                </a:cubicBezTo>
                <a:cubicBezTo>
                  <a:pt x="23625" y="18432"/>
                  <a:pt x="25304" y="16848"/>
                  <a:pt x="25842" y="16500"/>
                </a:cubicBezTo>
                <a:close/>
                <a:moveTo>
                  <a:pt x="13934" y="11211"/>
                </a:moveTo>
                <a:lnTo>
                  <a:pt x="13934" y="11211"/>
                </a:lnTo>
                <a:cubicBezTo>
                  <a:pt x="9659" y="15138"/>
                  <a:pt x="5194" y="19002"/>
                  <a:pt x="3230" y="20047"/>
                </a:cubicBezTo>
                <a:cubicBezTo>
                  <a:pt x="3579" y="19572"/>
                  <a:pt x="4117" y="18970"/>
                  <a:pt x="4782" y="18273"/>
                </a:cubicBezTo>
                <a:cubicBezTo>
                  <a:pt x="5637" y="17608"/>
                  <a:pt x="6682" y="16848"/>
                  <a:pt x="7696" y="16025"/>
                </a:cubicBezTo>
                <a:cubicBezTo>
                  <a:pt x="9659" y="14536"/>
                  <a:pt x="11876" y="12858"/>
                  <a:pt x="13934" y="11211"/>
                </a:cubicBezTo>
                <a:close/>
                <a:moveTo>
                  <a:pt x="3325" y="19445"/>
                </a:moveTo>
                <a:lnTo>
                  <a:pt x="3325" y="19445"/>
                </a:lnTo>
                <a:cubicBezTo>
                  <a:pt x="3072" y="19762"/>
                  <a:pt x="2882" y="20015"/>
                  <a:pt x="2755" y="20269"/>
                </a:cubicBezTo>
                <a:cubicBezTo>
                  <a:pt x="2629" y="20300"/>
                  <a:pt x="2502" y="20332"/>
                  <a:pt x="2407" y="20332"/>
                </a:cubicBezTo>
                <a:cubicBezTo>
                  <a:pt x="2439" y="20300"/>
                  <a:pt x="2439" y="20269"/>
                  <a:pt x="2470" y="20237"/>
                </a:cubicBezTo>
                <a:cubicBezTo>
                  <a:pt x="2597" y="20047"/>
                  <a:pt x="2914" y="19793"/>
                  <a:pt x="3325" y="19445"/>
                </a:cubicBezTo>
                <a:close/>
                <a:moveTo>
                  <a:pt x="14726" y="16848"/>
                </a:moveTo>
                <a:cubicBezTo>
                  <a:pt x="13808" y="17735"/>
                  <a:pt x="12953" y="18622"/>
                  <a:pt x="12129" y="19477"/>
                </a:cubicBezTo>
                <a:cubicBezTo>
                  <a:pt x="12034" y="19508"/>
                  <a:pt x="11971" y="19572"/>
                  <a:pt x="11876" y="19635"/>
                </a:cubicBezTo>
                <a:cubicBezTo>
                  <a:pt x="11401" y="19983"/>
                  <a:pt x="10958" y="20300"/>
                  <a:pt x="10546" y="20617"/>
                </a:cubicBezTo>
                <a:cubicBezTo>
                  <a:pt x="11908" y="19382"/>
                  <a:pt x="13333" y="18115"/>
                  <a:pt x="14726" y="16848"/>
                </a:cubicBezTo>
                <a:close/>
                <a:moveTo>
                  <a:pt x="14283" y="11813"/>
                </a:moveTo>
                <a:cubicBezTo>
                  <a:pt x="12731" y="13206"/>
                  <a:pt x="11148" y="14631"/>
                  <a:pt x="9691" y="15962"/>
                </a:cubicBezTo>
                <a:cubicBezTo>
                  <a:pt x="7252" y="18083"/>
                  <a:pt x="5099" y="19825"/>
                  <a:pt x="3769" y="20649"/>
                </a:cubicBezTo>
                <a:lnTo>
                  <a:pt x="14283" y="11813"/>
                </a:lnTo>
                <a:close/>
                <a:moveTo>
                  <a:pt x="4719" y="19445"/>
                </a:moveTo>
                <a:lnTo>
                  <a:pt x="2819" y="21060"/>
                </a:lnTo>
                <a:cubicBezTo>
                  <a:pt x="2787" y="20997"/>
                  <a:pt x="2787" y="20965"/>
                  <a:pt x="2819" y="20934"/>
                </a:cubicBezTo>
                <a:cubicBezTo>
                  <a:pt x="2819" y="20807"/>
                  <a:pt x="2882" y="20649"/>
                  <a:pt x="2945" y="20490"/>
                </a:cubicBezTo>
                <a:cubicBezTo>
                  <a:pt x="3389" y="20332"/>
                  <a:pt x="3990" y="19952"/>
                  <a:pt x="4719" y="19445"/>
                </a:cubicBezTo>
                <a:close/>
                <a:moveTo>
                  <a:pt x="2565" y="20617"/>
                </a:moveTo>
                <a:lnTo>
                  <a:pt x="2565" y="20617"/>
                </a:lnTo>
                <a:cubicBezTo>
                  <a:pt x="2534" y="20712"/>
                  <a:pt x="2534" y="20807"/>
                  <a:pt x="2502" y="20870"/>
                </a:cubicBezTo>
                <a:cubicBezTo>
                  <a:pt x="2502" y="20965"/>
                  <a:pt x="2502" y="21029"/>
                  <a:pt x="2502" y="21092"/>
                </a:cubicBezTo>
                <a:cubicBezTo>
                  <a:pt x="2407" y="20965"/>
                  <a:pt x="2375" y="20807"/>
                  <a:pt x="2375" y="20649"/>
                </a:cubicBezTo>
                <a:lnTo>
                  <a:pt x="2407" y="20649"/>
                </a:lnTo>
                <a:cubicBezTo>
                  <a:pt x="2439" y="20649"/>
                  <a:pt x="2502" y="20649"/>
                  <a:pt x="2565" y="20617"/>
                </a:cubicBezTo>
                <a:close/>
                <a:moveTo>
                  <a:pt x="16405" y="16658"/>
                </a:moveTo>
                <a:cubicBezTo>
                  <a:pt x="15201" y="17703"/>
                  <a:pt x="13998" y="18717"/>
                  <a:pt x="12984" y="19572"/>
                </a:cubicBezTo>
                <a:cubicBezTo>
                  <a:pt x="11813" y="20585"/>
                  <a:pt x="10863" y="21377"/>
                  <a:pt x="10134" y="22010"/>
                </a:cubicBezTo>
                <a:cubicBezTo>
                  <a:pt x="10356" y="21725"/>
                  <a:pt x="10641" y="21472"/>
                  <a:pt x="10926" y="21155"/>
                </a:cubicBezTo>
                <a:cubicBezTo>
                  <a:pt x="12193" y="20047"/>
                  <a:pt x="13744" y="18780"/>
                  <a:pt x="15391" y="17450"/>
                </a:cubicBezTo>
                <a:cubicBezTo>
                  <a:pt x="15740" y="17165"/>
                  <a:pt x="16088" y="16912"/>
                  <a:pt x="16405" y="16658"/>
                </a:cubicBezTo>
                <a:close/>
                <a:moveTo>
                  <a:pt x="12604" y="18337"/>
                </a:moveTo>
                <a:lnTo>
                  <a:pt x="12604" y="18337"/>
                </a:lnTo>
                <a:cubicBezTo>
                  <a:pt x="10863" y="19920"/>
                  <a:pt x="9311" y="21345"/>
                  <a:pt x="8171" y="22390"/>
                </a:cubicBezTo>
                <a:cubicBezTo>
                  <a:pt x="7664" y="22802"/>
                  <a:pt x="7252" y="23119"/>
                  <a:pt x="6999" y="23340"/>
                </a:cubicBezTo>
                <a:cubicBezTo>
                  <a:pt x="6746" y="23467"/>
                  <a:pt x="6524" y="23562"/>
                  <a:pt x="6334" y="23594"/>
                </a:cubicBezTo>
                <a:lnTo>
                  <a:pt x="12604" y="18337"/>
                </a:lnTo>
                <a:close/>
                <a:moveTo>
                  <a:pt x="10039" y="20047"/>
                </a:moveTo>
                <a:cubicBezTo>
                  <a:pt x="8551" y="21314"/>
                  <a:pt x="7126" y="22549"/>
                  <a:pt x="5795" y="23657"/>
                </a:cubicBezTo>
                <a:cubicBezTo>
                  <a:pt x="5700" y="23657"/>
                  <a:pt x="5637" y="23625"/>
                  <a:pt x="5605" y="23625"/>
                </a:cubicBezTo>
                <a:cubicBezTo>
                  <a:pt x="6112" y="23182"/>
                  <a:pt x="7854" y="21820"/>
                  <a:pt x="10039" y="20047"/>
                </a:cubicBezTo>
                <a:close/>
                <a:moveTo>
                  <a:pt x="18146" y="19287"/>
                </a:moveTo>
                <a:lnTo>
                  <a:pt x="18146" y="19287"/>
                </a:lnTo>
                <a:cubicBezTo>
                  <a:pt x="15866" y="21504"/>
                  <a:pt x="13523" y="23562"/>
                  <a:pt x="11781" y="24670"/>
                </a:cubicBezTo>
                <a:cubicBezTo>
                  <a:pt x="11876" y="24575"/>
                  <a:pt x="11971" y="24480"/>
                  <a:pt x="12066" y="24354"/>
                </a:cubicBezTo>
                <a:lnTo>
                  <a:pt x="18146" y="19287"/>
                </a:lnTo>
                <a:close/>
                <a:moveTo>
                  <a:pt x="23277" y="17893"/>
                </a:moveTo>
                <a:cubicBezTo>
                  <a:pt x="20997" y="20300"/>
                  <a:pt x="17861" y="23435"/>
                  <a:pt x="15518" y="25177"/>
                </a:cubicBezTo>
                <a:lnTo>
                  <a:pt x="23277" y="17893"/>
                </a:lnTo>
                <a:close/>
                <a:moveTo>
                  <a:pt x="9564" y="25209"/>
                </a:moveTo>
                <a:lnTo>
                  <a:pt x="9564" y="25209"/>
                </a:lnTo>
                <a:cubicBezTo>
                  <a:pt x="9532" y="25304"/>
                  <a:pt x="9501" y="25367"/>
                  <a:pt x="9469" y="25431"/>
                </a:cubicBezTo>
                <a:cubicBezTo>
                  <a:pt x="9437" y="25431"/>
                  <a:pt x="9406" y="25399"/>
                  <a:pt x="9374" y="25399"/>
                </a:cubicBezTo>
                <a:lnTo>
                  <a:pt x="9564" y="25209"/>
                </a:lnTo>
                <a:close/>
                <a:moveTo>
                  <a:pt x="25209" y="11971"/>
                </a:moveTo>
                <a:cubicBezTo>
                  <a:pt x="24385" y="12890"/>
                  <a:pt x="23087" y="14283"/>
                  <a:pt x="21567" y="15835"/>
                </a:cubicBezTo>
                <a:cubicBezTo>
                  <a:pt x="18336" y="18495"/>
                  <a:pt x="14251" y="21884"/>
                  <a:pt x="12034" y="24005"/>
                </a:cubicBezTo>
                <a:lnTo>
                  <a:pt x="10419" y="25367"/>
                </a:lnTo>
                <a:cubicBezTo>
                  <a:pt x="10197" y="25431"/>
                  <a:pt x="9976" y="25494"/>
                  <a:pt x="9786" y="25494"/>
                </a:cubicBezTo>
                <a:cubicBezTo>
                  <a:pt x="9881" y="25209"/>
                  <a:pt x="10102" y="24860"/>
                  <a:pt x="10419" y="24480"/>
                </a:cubicBezTo>
                <a:lnTo>
                  <a:pt x="19477" y="16310"/>
                </a:lnTo>
                <a:cubicBezTo>
                  <a:pt x="21788" y="14505"/>
                  <a:pt x="23942" y="12921"/>
                  <a:pt x="25209" y="11971"/>
                </a:cubicBezTo>
                <a:close/>
                <a:moveTo>
                  <a:pt x="9912" y="25779"/>
                </a:moveTo>
                <a:lnTo>
                  <a:pt x="9691" y="25969"/>
                </a:lnTo>
                <a:cubicBezTo>
                  <a:pt x="9691" y="25906"/>
                  <a:pt x="9691" y="25874"/>
                  <a:pt x="9691" y="25779"/>
                </a:cubicBezTo>
                <a:cubicBezTo>
                  <a:pt x="9707" y="25795"/>
                  <a:pt x="9715" y="25803"/>
                  <a:pt x="9722" y="25803"/>
                </a:cubicBezTo>
                <a:cubicBezTo>
                  <a:pt x="9730" y="25803"/>
                  <a:pt x="9738" y="25795"/>
                  <a:pt x="9754" y="25779"/>
                </a:cubicBezTo>
                <a:close/>
                <a:moveTo>
                  <a:pt x="24544" y="19730"/>
                </a:moveTo>
                <a:lnTo>
                  <a:pt x="24544" y="19730"/>
                </a:lnTo>
                <a:cubicBezTo>
                  <a:pt x="23815" y="20490"/>
                  <a:pt x="23245" y="21092"/>
                  <a:pt x="22770" y="21630"/>
                </a:cubicBezTo>
                <a:cubicBezTo>
                  <a:pt x="20743" y="23689"/>
                  <a:pt x="18241" y="25969"/>
                  <a:pt x="17418" y="25969"/>
                </a:cubicBezTo>
                <a:cubicBezTo>
                  <a:pt x="17323" y="25969"/>
                  <a:pt x="17291" y="25969"/>
                  <a:pt x="17291" y="25937"/>
                </a:cubicBezTo>
                <a:cubicBezTo>
                  <a:pt x="17228" y="25526"/>
                  <a:pt x="19983" y="23372"/>
                  <a:pt x="21820" y="21947"/>
                </a:cubicBezTo>
                <a:cubicBezTo>
                  <a:pt x="22928" y="21060"/>
                  <a:pt x="23847" y="20332"/>
                  <a:pt x="24544" y="19730"/>
                </a:cubicBezTo>
                <a:close/>
                <a:moveTo>
                  <a:pt x="13871" y="0"/>
                </a:moveTo>
                <a:cubicBezTo>
                  <a:pt x="13618" y="0"/>
                  <a:pt x="12731" y="760"/>
                  <a:pt x="9406" y="3832"/>
                </a:cubicBezTo>
                <a:cubicBezTo>
                  <a:pt x="6999" y="6081"/>
                  <a:pt x="3199" y="9564"/>
                  <a:pt x="1742" y="10483"/>
                </a:cubicBezTo>
                <a:lnTo>
                  <a:pt x="12731" y="317"/>
                </a:lnTo>
                <a:cubicBezTo>
                  <a:pt x="12794" y="254"/>
                  <a:pt x="12794" y="159"/>
                  <a:pt x="12763" y="95"/>
                </a:cubicBezTo>
                <a:cubicBezTo>
                  <a:pt x="12731" y="64"/>
                  <a:pt x="12699" y="64"/>
                  <a:pt x="12636" y="64"/>
                </a:cubicBezTo>
                <a:cubicBezTo>
                  <a:pt x="12628" y="61"/>
                  <a:pt x="12621" y="59"/>
                  <a:pt x="12611" y="59"/>
                </a:cubicBezTo>
                <a:cubicBezTo>
                  <a:pt x="12505" y="59"/>
                  <a:pt x="12131" y="358"/>
                  <a:pt x="7886" y="4022"/>
                </a:cubicBezTo>
                <a:cubicBezTo>
                  <a:pt x="6556" y="5194"/>
                  <a:pt x="4972" y="6524"/>
                  <a:pt x="3610" y="7696"/>
                </a:cubicBezTo>
                <a:lnTo>
                  <a:pt x="11274" y="507"/>
                </a:lnTo>
                <a:cubicBezTo>
                  <a:pt x="11338" y="444"/>
                  <a:pt x="11338" y="349"/>
                  <a:pt x="11306" y="285"/>
                </a:cubicBezTo>
                <a:cubicBezTo>
                  <a:pt x="11274" y="254"/>
                  <a:pt x="11235" y="238"/>
                  <a:pt x="11195" y="238"/>
                </a:cubicBezTo>
                <a:cubicBezTo>
                  <a:pt x="11155" y="238"/>
                  <a:pt x="11116" y="254"/>
                  <a:pt x="11084" y="285"/>
                </a:cubicBezTo>
                <a:lnTo>
                  <a:pt x="9924" y="1238"/>
                </a:lnTo>
                <a:lnTo>
                  <a:pt x="9924" y="1238"/>
                </a:lnTo>
                <a:cubicBezTo>
                  <a:pt x="10063" y="1108"/>
                  <a:pt x="10102" y="1035"/>
                  <a:pt x="10102" y="982"/>
                </a:cubicBezTo>
                <a:cubicBezTo>
                  <a:pt x="10102" y="919"/>
                  <a:pt x="10102" y="887"/>
                  <a:pt x="10071" y="855"/>
                </a:cubicBezTo>
                <a:cubicBezTo>
                  <a:pt x="10039" y="824"/>
                  <a:pt x="10007" y="792"/>
                  <a:pt x="9944" y="792"/>
                </a:cubicBezTo>
                <a:cubicBezTo>
                  <a:pt x="9912" y="792"/>
                  <a:pt x="9881" y="792"/>
                  <a:pt x="9849" y="824"/>
                </a:cubicBezTo>
                <a:cubicBezTo>
                  <a:pt x="9627" y="1045"/>
                  <a:pt x="9406" y="1267"/>
                  <a:pt x="9184" y="1457"/>
                </a:cubicBezTo>
                <a:cubicBezTo>
                  <a:pt x="8709" y="1837"/>
                  <a:pt x="8076" y="2344"/>
                  <a:pt x="7442" y="2819"/>
                </a:cubicBezTo>
                <a:cubicBezTo>
                  <a:pt x="6936" y="3231"/>
                  <a:pt x="6429" y="3611"/>
                  <a:pt x="5954" y="3991"/>
                </a:cubicBezTo>
                <a:cubicBezTo>
                  <a:pt x="6334" y="3516"/>
                  <a:pt x="6556" y="3104"/>
                  <a:pt x="6587" y="2819"/>
                </a:cubicBezTo>
                <a:cubicBezTo>
                  <a:pt x="6619" y="2692"/>
                  <a:pt x="6587" y="2597"/>
                  <a:pt x="6492" y="2502"/>
                </a:cubicBezTo>
                <a:cubicBezTo>
                  <a:pt x="6461" y="2471"/>
                  <a:pt x="6429" y="2439"/>
                  <a:pt x="6397" y="2439"/>
                </a:cubicBezTo>
                <a:cubicBezTo>
                  <a:pt x="6334" y="2439"/>
                  <a:pt x="6302" y="2439"/>
                  <a:pt x="6271" y="2471"/>
                </a:cubicBezTo>
                <a:cubicBezTo>
                  <a:pt x="5510" y="3231"/>
                  <a:pt x="4592" y="4086"/>
                  <a:pt x="4370" y="4181"/>
                </a:cubicBezTo>
                <a:cubicBezTo>
                  <a:pt x="4352" y="4171"/>
                  <a:pt x="4336" y="4168"/>
                  <a:pt x="4321" y="4168"/>
                </a:cubicBezTo>
                <a:cubicBezTo>
                  <a:pt x="4286" y="4168"/>
                  <a:pt x="4257" y="4190"/>
                  <a:pt x="4212" y="4212"/>
                </a:cubicBezTo>
                <a:cubicBezTo>
                  <a:pt x="4149" y="4276"/>
                  <a:pt x="4149" y="4371"/>
                  <a:pt x="4212" y="4434"/>
                </a:cubicBezTo>
                <a:cubicBezTo>
                  <a:pt x="4244" y="4466"/>
                  <a:pt x="4275" y="4497"/>
                  <a:pt x="4339" y="4497"/>
                </a:cubicBezTo>
                <a:cubicBezTo>
                  <a:pt x="4624" y="4497"/>
                  <a:pt x="5574" y="3611"/>
                  <a:pt x="6271" y="2914"/>
                </a:cubicBezTo>
                <a:lnTo>
                  <a:pt x="6271" y="2914"/>
                </a:lnTo>
                <a:cubicBezTo>
                  <a:pt x="6112" y="3421"/>
                  <a:pt x="5289" y="4339"/>
                  <a:pt x="4370" y="5226"/>
                </a:cubicBezTo>
                <a:cubicBezTo>
                  <a:pt x="3199" y="6208"/>
                  <a:pt x="2249" y="7031"/>
                  <a:pt x="1742" y="7633"/>
                </a:cubicBezTo>
                <a:cubicBezTo>
                  <a:pt x="1710" y="7664"/>
                  <a:pt x="1647" y="7696"/>
                  <a:pt x="1615" y="7728"/>
                </a:cubicBezTo>
                <a:cubicBezTo>
                  <a:pt x="1583" y="7759"/>
                  <a:pt x="1583" y="7791"/>
                  <a:pt x="1552" y="7823"/>
                </a:cubicBezTo>
                <a:lnTo>
                  <a:pt x="1552" y="7854"/>
                </a:lnTo>
                <a:cubicBezTo>
                  <a:pt x="1425" y="8044"/>
                  <a:pt x="1330" y="8203"/>
                  <a:pt x="1330" y="8329"/>
                </a:cubicBezTo>
                <a:cubicBezTo>
                  <a:pt x="1298" y="8456"/>
                  <a:pt x="1362" y="8551"/>
                  <a:pt x="1393" y="8583"/>
                </a:cubicBezTo>
                <a:cubicBezTo>
                  <a:pt x="1425" y="8614"/>
                  <a:pt x="1457" y="8646"/>
                  <a:pt x="1488" y="8646"/>
                </a:cubicBezTo>
                <a:cubicBezTo>
                  <a:pt x="1552" y="8646"/>
                  <a:pt x="1583" y="8646"/>
                  <a:pt x="1615" y="8614"/>
                </a:cubicBezTo>
                <a:lnTo>
                  <a:pt x="7062" y="4054"/>
                </a:lnTo>
                <a:lnTo>
                  <a:pt x="475" y="10229"/>
                </a:lnTo>
                <a:cubicBezTo>
                  <a:pt x="412" y="10261"/>
                  <a:pt x="412" y="10356"/>
                  <a:pt x="443" y="10419"/>
                </a:cubicBezTo>
                <a:cubicBezTo>
                  <a:pt x="475" y="10451"/>
                  <a:pt x="538" y="10483"/>
                  <a:pt x="570" y="10483"/>
                </a:cubicBezTo>
                <a:cubicBezTo>
                  <a:pt x="792" y="10483"/>
                  <a:pt x="1774" y="9691"/>
                  <a:pt x="7474" y="4751"/>
                </a:cubicBezTo>
                <a:lnTo>
                  <a:pt x="7474" y="4751"/>
                </a:lnTo>
                <a:lnTo>
                  <a:pt x="1045" y="10736"/>
                </a:lnTo>
                <a:cubicBezTo>
                  <a:pt x="982" y="10768"/>
                  <a:pt x="982" y="10863"/>
                  <a:pt x="1045" y="10926"/>
                </a:cubicBezTo>
                <a:cubicBezTo>
                  <a:pt x="1077" y="10958"/>
                  <a:pt x="1108" y="11021"/>
                  <a:pt x="1203" y="11021"/>
                </a:cubicBezTo>
                <a:cubicBezTo>
                  <a:pt x="1212" y="11022"/>
                  <a:pt x="1220" y="11022"/>
                  <a:pt x="1229" y="11022"/>
                </a:cubicBezTo>
                <a:cubicBezTo>
                  <a:pt x="1594" y="11022"/>
                  <a:pt x="2470" y="10393"/>
                  <a:pt x="3737" y="9311"/>
                </a:cubicBezTo>
                <a:lnTo>
                  <a:pt x="3737" y="9311"/>
                </a:lnTo>
                <a:cubicBezTo>
                  <a:pt x="0" y="12858"/>
                  <a:pt x="32" y="12921"/>
                  <a:pt x="158" y="13048"/>
                </a:cubicBezTo>
                <a:cubicBezTo>
                  <a:pt x="190" y="13080"/>
                  <a:pt x="222" y="13111"/>
                  <a:pt x="253" y="13111"/>
                </a:cubicBezTo>
                <a:cubicBezTo>
                  <a:pt x="285" y="13111"/>
                  <a:pt x="285" y="13111"/>
                  <a:pt x="317" y="13080"/>
                </a:cubicBezTo>
                <a:lnTo>
                  <a:pt x="317" y="13080"/>
                </a:lnTo>
                <a:cubicBezTo>
                  <a:pt x="253" y="13175"/>
                  <a:pt x="222" y="13270"/>
                  <a:pt x="222" y="13333"/>
                </a:cubicBezTo>
                <a:cubicBezTo>
                  <a:pt x="222" y="13460"/>
                  <a:pt x="253" y="13555"/>
                  <a:pt x="285" y="13586"/>
                </a:cubicBezTo>
                <a:cubicBezTo>
                  <a:pt x="317" y="13618"/>
                  <a:pt x="348" y="13650"/>
                  <a:pt x="412" y="13650"/>
                </a:cubicBezTo>
                <a:cubicBezTo>
                  <a:pt x="443" y="13650"/>
                  <a:pt x="475" y="13618"/>
                  <a:pt x="507" y="13586"/>
                </a:cubicBezTo>
                <a:cubicBezTo>
                  <a:pt x="538" y="13586"/>
                  <a:pt x="602" y="13491"/>
                  <a:pt x="728" y="13365"/>
                </a:cubicBezTo>
                <a:cubicBezTo>
                  <a:pt x="728" y="13365"/>
                  <a:pt x="728" y="13396"/>
                  <a:pt x="728" y="13396"/>
                </a:cubicBezTo>
                <a:cubicBezTo>
                  <a:pt x="697" y="13618"/>
                  <a:pt x="760" y="13840"/>
                  <a:pt x="887" y="13966"/>
                </a:cubicBezTo>
                <a:cubicBezTo>
                  <a:pt x="918" y="13998"/>
                  <a:pt x="950" y="14030"/>
                  <a:pt x="982" y="14030"/>
                </a:cubicBezTo>
                <a:cubicBezTo>
                  <a:pt x="1013" y="14030"/>
                  <a:pt x="1077" y="13998"/>
                  <a:pt x="1108" y="13966"/>
                </a:cubicBezTo>
                <a:cubicBezTo>
                  <a:pt x="1172" y="13903"/>
                  <a:pt x="5130" y="9564"/>
                  <a:pt x="9057" y="5891"/>
                </a:cubicBezTo>
                <a:cubicBezTo>
                  <a:pt x="9817" y="5257"/>
                  <a:pt x="10546" y="4592"/>
                  <a:pt x="11274" y="3991"/>
                </a:cubicBezTo>
                <a:cubicBezTo>
                  <a:pt x="13301" y="2471"/>
                  <a:pt x="15011" y="1267"/>
                  <a:pt x="15708" y="792"/>
                </a:cubicBezTo>
                <a:cubicBezTo>
                  <a:pt x="15866" y="760"/>
                  <a:pt x="16025" y="729"/>
                  <a:pt x="16151" y="729"/>
                </a:cubicBezTo>
                <a:cubicBezTo>
                  <a:pt x="16246" y="729"/>
                  <a:pt x="16310" y="729"/>
                  <a:pt x="16373" y="760"/>
                </a:cubicBezTo>
                <a:cubicBezTo>
                  <a:pt x="14219" y="2502"/>
                  <a:pt x="1045" y="13301"/>
                  <a:pt x="918" y="14790"/>
                </a:cubicBezTo>
                <a:cubicBezTo>
                  <a:pt x="887" y="14885"/>
                  <a:pt x="950" y="14980"/>
                  <a:pt x="982" y="15011"/>
                </a:cubicBezTo>
                <a:cubicBezTo>
                  <a:pt x="982" y="15011"/>
                  <a:pt x="982" y="15011"/>
                  <a:pt x="982" y="15043"/>
                </a:cubicBezTo>
                <a:cubicBezTo>
                  <a:pt x="887" y="15106"/>
                  <a:pt x="792" y="15201"/>
                  <a:pt x="697" y="15265"/>
                </a:cubicBezTo>
                <a:cubicBezTo>
                  <a:pt x="633" y="15328"/>
                  <a:pt x="633" y="15423"/>
                  <a:pt x="697" y="15487"/>
                </a:cubicBezTo>
                <a:cubicBezTo>
                  <a:pt x="715" y="15524"/>
                  <a:pt x="756" y="15539"/>
                  <a:pt x="799" y="15539"/>
                </a:cubicBezTo>
                <a:cubicBezTo>
                  <a:pt x="829" y="15539"/>
                  <a:pt x="861" y="15531"/>
                  <a:pt x="887" y="15518"/>
                </a:cubicBezTo>
                <a:lnTo>
                  <a:pt x="1362" y="15106"/>
                </a:lnTo>
                <a:cubicBezTo>
                  <a:pt x="1425" y="15106"/>
                  <a:pt x="1457" y="15075"/>
                  <a:pt x="1520" y="15075"/>
                </a:cubicBezTo>
                <a:cubicBezTo>
                  <a:pt x="950" y="15708"/>
                  <a:pt x="602" y="16183"/>
                  <a:pt x="570" y="16468"/>
                </a:cubicBezTo>
                <a:cubicBezTo>
                  <a:pt x="570" y="16595"/>
                  <a:pt x="602" y="16658"/>
                  <a:pt x="633" y="16722"/>
                </a:cubicBezTo>
                <a:cubicBezTo>
                  <a:pt x="665" y="16753"/>
                  <a:pt x="697" y="16753"/>
                  <a:pt x="760" y="16753"/>
                </a:cubicBezTo>
                <a:cubicBezTo>
                  <a:pt x="769" y="16763"/>
                  <a:pt x="779" y="16766"/>
                  <a:pt x="788" y="16766"/>
                </a:cubicBezTo>
                <a:cubicBezTo>
                  <a:pt x="810" y="16766"/>
                  <a:pt x="833" y="16744"/>
                  <a:pt x="855" y="16722"/>
                </a:cubicBezTo>
                <a:cubicBezTo>
                  <a:pt x="7094" y="10895"/>
                  <a:pt x="17165" y="1837"/>
                  <a:pt x="18653" y="1521"/>
                </a:cubicBezTo>
                <a:lnTo>
                  <a:pt x="18653" y="1521"/>
                </a:lnTo>
                <a:cubicBezTo>
                  <a:pt x="17703" y="2597"/>
                  <a:pt x="10197" y="9089"/>
                  <a:pt x="3895" y="14441"/>
                </a:cubicBezTo>
                <a:cubicBezTo>
                  <a:pt x="3262" y="14916"/>
                  <a:pt x="2724" y="15391"/>
                  <a:pt x="2280" y="15803"/>
                </a:cubicBezTo>
                <a:cubicBezTo>
                  <a:pt x="1837" y="16152"/>
                  <a:pt x="1425" y="16532"/>
                  <a:pt x="1013" y="16880"/>
                </a:cubicBezTo>
                <a:cubicBezTo>
                  <a:pt x="950" y="16943"/>
                  <a:pt x="918" y="17038"/>
                  <a:pt x="982" y="17102"/>
                </a:cubicBezTo>
                <a:cubicBezTo>
                  <a:pt x="1013" y="17133"/>
                  <a:pt x="1053" y="17149"/>
                  <a:pt x="1093" y="17149"/>
                </a:cubicBezTo>
                <a:cubicBezTo>
                  <a:pt x="1132" y="17149"/>
                  <a:pt x="1172" y="17133"/>
                  <a:pt x="1203" y="17102"/>
                </a:cubicBezTo>
                <a:lnTo>
                  <a:pt x="1267" y="17070"/>
                </a:lnTo>
                <a:lnTo>
                  <a:pt x="1267" y="17070"/>
                </a:lnTo>
                <a:cubicBezTo>
                  <a:pt x="1172" y="17228"/>
                  <a:pt x="1140" y="17387"/>
                  <a:pt x="1108" y="17513"/>
                </a:cubicBezTo>
                <a:cubicBezTo>
                  <a:pt x="1077" y="17767"/>
                  <a:pt x="1140" y="17988"/>
                  <a:pt x="1267" y="18178"/>
                </a:cubicBezTo>
                <a:cubicBezTo>
                  <a:pt x="1298" y="18210"/>
                  <a:pt x="1362" y="18242"/>
                  <a:pt x="1393" y="18242"/>
                </a:cubicBezTo>
                <a:cubicBezTo>
                  <a:pt x="1425" y="18242"/>
                  <a:pt x="1457" y="18210"/>
                  <a:pt x="1488" y="18210"/>
                </a:cubicBezTo>
                <a:cubicBezTo>
                  <a:pt x="1583" y="18115"/>
                  <a:pt x="1647" y="18052"/>
                  <a:pt x="1742" y="17988"/>
                </a:cubicBezTo>
                <a:lnTo>
                  <a:pt x="1742" y="17988"/>
                </a:lnTo>
                <a:cubicBezTo>
                  <a:pt x="1520" y="18337"/>
                  <a:pt x="1362" y="18622"/>
                  <a:pt x="1362" y="18843"/>
                </a:cubicBezTo>
                <a:cubicBezTo>
                  <a:pt x="1330" y="19002"/>
                  <a:pt x="1362" y="19160"/>
                  <a:pt x="1457" y="19255"/>
                </a:cubicBezTo>
                <a:cubicBezTo>
                  <a:pt x="1488" y="19287"/>
                  <a:pt x="1520" y="19318"/>
                  <a:pt x="1583" y="19318"/>
                </a:cubicBezTo>
                <a:cubicBezTo>
                  <a:pt x="1615" y="19318"/>
                  <a:pt x="1774" y="19255"/>
                  <a:pt x="2090" y="19033"/>
                </a:cubicBezTo>
                <a:lnTo>
                  <a:pt x="2090" y="19033"/>
                </a:lnTo>
                <a:cubicBezTo>
                  <a:pt x="1869" y="19223"/>
                  <a:pt x="1742" y="19350"/>
                  <a:pt x="1710" y="19382"/>
                </a:cubicBezTo>
                <a:cubicBezTo>
                  <a:pt x="1647" y="19445"/>
                  <a:pt x="1615" y="19508"/>
                  <a:pt x="1647" y="19572"/>
                </a:cubicBezTo>
                <a:cubicBezTo>
                  <a:pt x="1647" y="19635"/>
                  <a:pt x="1710" y="19667"/>
                  <a:pt x="1774" y="19667"/>
                </a:cubicBezTo>
                <a:cubicBezTo>
                  <a:pt x="1805" y="19667"/>
                  <a:pt x="1805" y="19667"/>
                  <a:pt x="1869" y="19635"/>
                </a:cubicBezTo>
                <a:cubicBezTo>
                  <a:pt x="1964" y="19572"/>
                  <a:pt x="2280" y="19350"/>
                  <a:pt x="2787" y="19033"/>
                </a:cubicBezTo>
                <a:lnTo>
                  <a:pt x="2787" y="19033"/>
                </a:lnTo>
                <a:cubicBezTo>
                  <a:pt x="2502" y="19413"/>
                  <a:pt x="2312" y="19762"/>
                  <a:pt x="2185" y="20110"/>
                </a:cubicBezTo>
                <a:cubicBezTo>
                  <a:pt x="2090" y="20205"/>
                  <a:pt x="2059" y="20300"/>
                  <a:pt x="2027" y="20364"/>
                </a:cubicBezTo>
                <a:cubicBezTo>
                  <a:pt x="2027" y="20395"/>
                  <a:pt x="2059" y="20459"/>
                  <a:pt x="2090" y="20490"/>
                </a:cubicBezTo>
                <a:lnTo>
                  <a:pt x="2090" y="20522"/>
                </a:lnTo>
                <a:cubicBezTo>
                  <a:pt x="2027" y="20839"/>
                  <a:pt x="2122" y="21092"/>
                  <a:pt x="2280" y="21314"/>
                </a:cubicBezTo>
                <a:cubicBezTo>
                  <a:pt x="2344" y="21377"/>
                  <a:pt x="2439" y="21440"/>
                  <a:pt x="2597" y="21440"/>
                </a:cubicBezTo>
                <a:lnTo>
                  <a:pt x="2755" y="21440"/>
                </a:lnTo>
                <a:cubicBezTo>
                  <a:pt x="2765" y="21450"/>
                  <a:pt x="2774" y="21453"/>
                  <a:pt x="2783" y="21453"/>
                </a:cubicBezTo>
                <a:cubicBezTo>
                  <a:pt x="2805" y="21453"/>
                  <a:pt x="2828" y="21431"/>
                  <a:pt x="2850" y="21409"/>
                </a:cubicBezTo>
                <a:lnTo>
                  <a:pt x="2882" y="21409"/>
                </a:lnTo>
                <a:cubicBezTo>
                  <a:pt x="3484" y="21219"/>
                  <a:pt x="4592" y="20490"/>
                  <a:pt x="5985" y="19445"/>
                </a:cubicBezTo>
                <a:lnTo>
                  <a:pt x="5985" y="19445"/>
                </a:lnTo>
                <a:cubicBezTo>
                  <a:pt x="4434" y="20870"/>
                  <a:pt x="3420" y="21884"/>
                  <a:pt x="3230" y="22042"/>
                </a:cubicBezTo>
                <a:cubicBezTo>
                  <a:pt x="3199" y="22105"/>
                  <a:pt x="3199" y="22200"/>
                  <a:pt x="3230" y="22232"/>
                </a:cubicBezTo>
                <a:cubicBezTo>
                  <a:pt x="3267" y="22269"/>
                  <a:pt x="3315" y="22284"/>
                  <a:pt x="3361" y="22284"/>
                </a:cubicBezTo>
                <a:cubicBezTo>
                  <a:pt x="3394" y="22284"/>
                  <a:pt x="3426" y="22277"/>
                  <a:pt x="3452" y="22264"/>
                </a:cubicBezTo>
                <a:lnTo>
                  <a:pt x="18463" y="8614"/>
                </a:lnTo>
                <a:cubicBezTo>
                  <a:pt x="20933" y="6556"/>
                  <a:pt x="22928" y="5067"/>
                  <a:pt x="23720" y="4877"/>
                </a:cubicBezTo>
                <a:lnTo>
                  <a:pt x="23720" y="4877"/>
                </a:lnTo>
                <a:lnTo>
                  <a:pt x="3674" y="22549"/>
                </a:lnTo>
                <a:cubicBezTo>
                  <a:pt x="3610" y="22612"/>
                  <a:pt x="3610" y="22707"/>
                  <a:pt x="3642" y="22770"/>
                </a:cubicBezTo>
                <a:cubicBezTo>
                  <a:pt x="3674" y="22802"/>
                  <a:pt x="3713" y="22818"/>
                  <a:pt x="3753" y="22818"/>
                </a:cubicBezTo>
                <a:cubicBezTo>
                  <a:pt x="3792" y="22818"/>
                  <a:pt x="3832" y="22802"/>
                  <a:pt x="3864" y="22770"/>
                </a:cubicBezTo>
                <a:lnTo>
                  <a:pt x="23657" y="6176"/>
                </a:lnTo>
                <a:lnTo>
                  <a:pt x="23657" y="6176"/>
                </a:lnTo>
                <a:cubicBezTo>
                  <a:pt x="23625" y="6429"/>
                  <a:pt x="23372" y="6809"/>
                  <a:pt x="22960" y="7253"/>
                </a:cubicBezTo>
                <a:lnTo>
                  <a:pt x="4339" y="22897"/>
                </a:lnTo>
                <a:cubicBezTo>
                  <a:pt x="4275" y="22960"/>
                  <a:pt x="4275" y="23055"/>
                  <a:pt x="4307" y="23119"/>
                </a:cubicBezTo>
                <a:cubicBezTo>
                  <a:pt x="4344" y="23156"/>
                  <a:pt x="4392" y="23171"/>
                  <a:pt x="4438" y="23171"/>
                </a:cubicBezTo>
                <a:cubicBezTo>
                  <a:pt x="4471" y="23171"/>
                  <a:pt x="4502" y="23163"/>
                  <a:pt x="4529" y="23150"/>
                </a:cubicBezTo>
                <a:cubicBezTo>
                  <a:pt x="5225" y="22612"/>
                  <a:pt x="19382" y="11908"/>
                  <a:pt x="23087" y="7569"/>
                </a:cubicBezTo>
                <a:lnTo>
                  <a:pt x="24639" y="6271"/>
                </a:lnTo>
                <a:lnTo>
                  <a:pt x="24639" y="6271"/>
                </a:lnTo>
                <a:cubicBezTo>
                  <a:pt x="23910" y="8456"/>
                  <a:pt x="10482" y="19382"/>
                  <a:pt x="5257" y="23499"/>
                </a:cubicBezTo>
                <a:cubicBezTo>
                  <a:pt x="5225" y="23530"/>
                  <a:pt x="5225" y="23562"/>
                  <a:pt x="5225" y="23594"/>
                </a:cubicBezTo>
                <a:cubicBezTo>
                  <a:pt x="5225" y="23657"/>
                  <a:pt x="5225" y="23689"/>
                  <a:pt x="5257" y="23720"/>
                </a:cubicBezTo>
                <a:cubicBezTo>
                  <a:pt x="5352" y="23847"/>
                  <a:pt x="5510" y="23942"/>
                  <a:pt x="5700" y="23974"/>
                </a:cubicBezTo>
                <a:cubicBezTo>
                  <a:pt x="5738" y="24011"/>
                  <a:pt x="5775" y="24026"/>
                  <a:pt x="5812" y="24026"/>
                </a:cubicBezTo>
                <a:cubicBezTo>
                  <a:pt x="5838" y="24026"/>
                  <a:pt x="5864" y="24019"/>
                  <a:pt x="5890" y="24005"/>
                </a:cubicBezTo>
                <a:cubicBezTo>
                  <a:pt x="6080" y="24005"/>
                  <a:pt x="6271" y="23942"/>
                  <a:pt x="6524" y="23879"/>
                </a:cubicBezTo>
                <a:lnTo>
                  <a:pt x="6524" y="23879"/>
                </a:lnTo>
                <a:cubicBezTo>
                  <a:pt x="6492" y="23942"/>
                  <a:pt x="6461" y="23974"/>
                  <a:pt x="6461" y="24005"/>
                </a:cubicBezTo>
                <a:cubicBezTo>
                  <a:pt x="6461" y="24069"/>
                  <a:pt x="6461" y="24132"/>
                  <a:pt x="6492" y="24164"/>
                </a:cubicBezTo>
                <a:cubicBezTo>
                  <a:pt x="6524" y="24195"/>
                  <a:pt x="6556" y="24227"/>
                  <a:pt x="6619" y="24227"/>
                </a:cubicBezTo>
                <a:cubicBezTo>
                  <a:pt x="6651" y="24227"/>
                  <a:pt x="6682" y="24227"/>
                  <a:pt x="6714" y="24195"/>
                </a:cubicBezTo>
                <a:cubicBezTo>
                  <a:pt x="6999" y="23942"/>
                  <a:pt x="7252" y="23657"/>
                  <a:pt x="7569" y="23404"/>
                </a:cubicBezTo>
                <a:cubicBezTo>
                  <a:pt x="8076" y="23087"/>
                  <a:pt x="8677" y="22707"/>
                  <a:pt x="9342" y="22232"/>
                </a:cubicBezTo>
                <a:lnTo>
                  <a:pt x="9342" y="22232"/>
                </a:lnTo>
                <a:cubicBezTo>
                  <a:pt x="8329" y="23182"/>
                  <a:pt x="7632" y="23942"/>
                  <a:pt x="7474" y="24385"/>
                </a:cubicBezTo>
                <a:cubicBezTo>
                  <a:pt x="7316" y="24575"/>
                  <a:pt x="7347" y="24607"/>
                  <a:pt x="7411" y="24670"/>
                </a:cubicBezTo>
                <a:cubicBezTo>
                  <a:pt x="7411" y="24670"/>
                  <a:pt x="7442" y="24702"/>
                  <a:pt x="7442" y="24702"/>
                </a:cubicBezTo>
                <a:cubicBezTo>
                  <a:pt x="7442" y="24765"/>
                  <a:pt x="7474" y="24797"/>
                  <a:pt x="7506" y="24829"/>
                </a:cubicBezTo>
                <a:cubicBezTo>
                  <a:pt x="7537" y="24860"/>
                  <a:pt x="7569" y="24860"/>
                  <a:pt x="7601" y="24860"/>
                </a:cubicBezTo>
                <a:cubicBezTo>
                  <a:pt x="7632" y="24860"/>
                  <a:pt x="7696" y="24860"/>
                  <a:pt x="7727" y="24829"/>
                </a:cubicBezTo>
                <a:cubicBezTo>
                  <a:pt x="14093" y="19350"/>
                  <a:pt x="23498" y="11338"/>
                  <a:pt x="25335" y="9976"/>
                </a:cubicBezTo>
                <a:lnTo>
                  <a:pt x="25335" y="9976"/>
                </a:lnTo>
                <a:cubicBezTo>
                  <a:pt x="24702" y="10895"/>
                  <a:pt x="21852" y="13491"/>
                  <a:pt x="18368" y="16500"/>
                </a:cubicBezTo>
                <a:lnTo>
                  <a:pt x="7664" y="25494"/>
                </a:lnTo>
                <a:cubicBezTo>
                  <a:pt x="7601" y="25557"/>
                  <a:pt x="7569" y="25652"/>
                  <a:pt x="7632" y="25716"/>
                </a:cubicBezTo>
                <a:cubicBezTo>
                  <a:pt x="7669" y="25753"/>
                  <a:pt x="7717" y="25768"/>
                  <a:pt x="7763" y="25768"/>
                </a:cubicBezTo>
                <a:cubicBezTo>
                  <a:pt x="7796" y="25768"/>
                  <a:pt x="7828" y="25760"/>
                  <a:pt x="7854" y="25747"/>
                </a:cubicBezTo>
                <a:cubicBezTo>
                  <a:pt x="8361" y="25336"/>
                  <a:pt x="9976" y="24005"/>
                  <a:pt x="12034" y="22264"/>
                </a:cubicBezTo>
                <a:lnTo>
                  <a:pt x="12034" y="22264"/>
                </a:lnTo>
                <a:cubicBezTo>
                  <a:pt x="11306" y="22992"/>
                  <a:pt x="10704" y="23625"/>
                  <a:pt x="10261" y="24195"/>
                </a:cubicBezTo>
                <a:lnTo>
                  <a:pt x="9057" y="25304"/>
                </a:lnTo>
                <a:cubicBezTo>
                  <a:pt x="8994" y="25336"/>
                  <a:pt x="8994" y="25431"/>
                  <a:pt x="9026" y="25494"/>
                </a:cubicBezTo>
                <a:cubicBezTo>
                  <a:pt x="9121" y="25621"/>
                  <a:pt x="9247" y="25684"/>
                  <a:pt x="9406" y="25747"/>
                </a:cubicBezTo>
                <a:cubicBezTo>
                  <a:pt x="9406" y="25747"/>
                  <a:pt x="9406" y="25747"/>
                  <a:pt x="9406" y="25779"/>
                </a:cubicBezTo>
                <a:cubicBezTo>
                  <a:pt x="9374" y="26001"/>
                  <a:pt x="9406" y="26159"/>
                  <a:pt x="9532" y="26317"/>
                </a:cubicBezTo>
                <a:cubicBezTo>
                  <a:pt x="9564" y="26349"/>
                  <a:pt x="9596" y="26381"/>
                  <a:pt x="9627" y="26381"/>
                </a:cubicBezTo>
                <a:cubicBezTo>
                  <a:pt x="9659" y="26381"/>
                  <a:pt x="9722" y="26349"/>
                  <a:pt x="9754" y="26349"/>
                </a:cubicBezTo>
                <a:lnTo>
                  <a:pt x="10482" y="25716"/>
                </a:lnTo>
                <a:lnTo>
                  <a:pt x="10482" y="25716"/>
                </a:lnTo>
                <a:cubicBezTo>
                  <a:pt x="10419" y="25811"/>
                  <a:pt x="10387" y="25874"/>
                  <a:pt x="10387" y="25937"/>
                </a:cubicBezTo>
                <a:cubicBezTo>
                  <a:pt x="10387" y="26032"/>
                  <a:pt x="10419" y="26096"/>
                  <a:pt x="10451" y="26127"/>
                </a:cubicBezTo>
                <a:cubicBezTo>
                  <a:pt x="10546" y="26286"/>
                  <a:pt x="10704" y="26349"/>
                  <a:pt x="10926" y="26349"/>
                </a:cubicBezTo>
                <a:cubicBezTo>
                  <a:pt x="11084" y="26349"/>
                  <a:pt x="11243" y="26317"/>
                  <a:pt x="11433" y="26254"/>
                </a:cubicBezTo>
                <a:lnTo>
                  <a:pt x="11433" y="26254"/>
                </a:lnTo>
                <a:cubicBezTo>
                  <a:pt x="11306" y="26349"/>
                  <a:pt x="11211" y="26444"/>
                  <a:pt x="11084" y="26539"/>
                </a:cubicBezTo>
                <a:cubicBezTo>
                  <a:pt x="11053" y="26539"/>
                  <a:pt x="11053" y="26602"/>
                  <a:pt x="11053" y="26634"/>
                </a:cubicBezTo>
                <a:cubicBezTo>
                  <a:pt x="11021" y="26666"/>
                  <a:pt x="11053" y="26697"/>
                  <a:pt x="11084" y="26729"/>
                </a:cubicBezTo>
                <a:cubicBezTo>
                  <a:pt x="11116" y="26792"/>
                  <a:pt x="11148" y="26792"/>
                  <a:pt x="11211" y="26824"/>
                </a:cubicBezTo>
                <a:cubicBezTo>
                  <a:pt x="11496" y="26824"/>
                  <a:pt x="12636" y="25969"/>
                  <a:pt x="14188" y="24702"/>
                </a:cubicBezTo>
                <a:lnTo>
                  <a:pt x="14188" y="24702"/>
                </a:lnTo>
                <a:lnTo>
                  <a:pt x="12383" y="26317"/>
                </a:lnTo>
                <a:cubicBezTo>
                  <a:pt x="12319" y="26381"/>
                  <a:pt x="12319" y="26476"/>
                  <a:pt x="12383" y="26539"/>
                </a:cubicBezTo>
                <a:cubicBezTo>
                  <a:pt x="12509" y="26697"/>
                  <a:pt x="12699" y="26792"/>
                  <a:pt x="12953" y="26792"/>
                </a:cubicBezTo>
                <a:cubicBezTo>
                  <a:pt x="13238" y="26792"/>
                  <a:pt x="13554" y="26697"/>
                  <a:pt x="13903" y="26507"/>
                </a:cubicBezTo>
                <a:cubicBezTo>
                  <a:pt x="13966" y="26571"/>
                  <a:pt x="14029" y="26602"/>
                  <a:pt x="14124" y="26602"/>
                </a:cubicBezTo>
                <a:cubicBezTo>
                  <a:pt x="14283" y="26602"/>
                  <a:pt x="14536" y="26507"/>
                  <a:pt x="14853" y="26349"/>
                </a:cubicBezTo>
                <a:lnTo>
                  <a:pt x="14853" y="26349"/>
                </a:lnTo>
                <a:cubicBezTo>
                  <a:pt x="14726" y="26444"/>
                  <a:pt x="14599" y="26539"/>
                  <a:pt x="14473" y="26666"/>
                </a:cubicBezTo>
                <a:cubicBezTo>
                  <a:pt x="14409" y="26697"/>
                  <a:pt x="14409" y="26792"/>
                  <a:pt x="14441" y="26856"/>
                </a:cubicBezTo>
                <a:cubicBezTo>
                  <a:pt x="14473" y="26887"/>
                  <a:pt x="14536" y="26919"/>
                  <a:pt x="14568" y="26919"/>
                </a:cubicBezTo>
                <a:lnTo>
                  <a:pt x="14694" y="26919"/>
                </a:lnTo>
                <a:cubicBezTo>
                  <a:pt x="14916" y="26729"/>
                  <a:pt x="15486" y="26254"/>
                  <a:pt x="16246" y="25652"/>
                </a:cubicBezTo>
                <a:cubicBezTo>
                  <a:pt x="16246" y="25652"/>
                  <a:pt x="16246" y="25652"/>
                  <a:pt x="16246" y="25684"/>
                </a:cubicBezTo>
                <a:cubicBezTo>
                  <a:pt x="16215" y="25842"/>
                  <a:pt x="16246" y="25969"/>
                  <a:pt x="16341" y="26096"/>
                </a:cubicBezTo>
                <a:cubicBezTo>
                  <a:pt x="16373" y="26127"/>
                  <a:pt x="16405" y="26127"/>
                  <a:pt x="16436" y="26127"/>
                </a:cubicBezTo>
                <a:cubicBezTo>
                  <a:pt x="16468" y="26127"/>
                  <a:pt x="16531" y="26127"/>
                  <a:pt x="16563" y="26096"/>
                </a:cubicBezTo>
                <a:lnTo>
                  <a:pt x="17165" y="25589"/>
                </a:lnTo>
                <a:lnTo>
                  <a:pt x="17165" y="25589"/>
                </a:lnTo>
                <a:cubicBezTo>
                  <a:pt x="17070" y="25716"/>
                  <a:pt x="17006" y="25842"/>
                  <a:pt x="17006" y="25937"/>
                </a:cubicBezTo>
                <a:cubicBezTo>
                  <a:pt x="17006" y="26032"/>
                  <a:pt x="17038" y="26127"/>
                  <a:pt x="17070" y="26159"/>
                </a:cubicBezTo>
                <a:cubicBezTo>
                  <a:pt x="17133" y="26222"/>
                  <a:pt x="17228" y="26317"/>
                  <a:pt x="17418" y="26317"/>
                </a:cubicBezTo>
                <a:lnTo>
                  <a:pt x="17450" y="26317"/>
                </a:lnTo>
                <a:cubicBezTo>
                  <a:pt x="18178" y="26317"/>
                  <a:pt x="19730" y="25019"/>
                  <a:pt x="21282" y="23562"/>
                </a:cubicBezTo>
                <a:lnTo>
                  <a:pt x="21282" y="23562"/>
                </a:lnTo>
                <a:cubicBezTo>
                  <a:pt x="21123" y="23910"/>
                  <a:pt x="21187" y="23974"/>
                  <a:pt x="21218" y="24005"/>
                </a:cubicBezTo>
                <a:cubicBezTo>
                  <a:pt x="21250" y="24069"/>
                  <a:pt x="21313" y="24100"/>
                  <a:pt x="21377" y="24100"/>
                </a:cubicBezTo>
                <a:cubicBezTo>
                  <a:pt x="21630" y="24100"/>
                  <a:pt x="22390" y="23340"/>
                  <a:pt x="22992" y="22739"/>
                </a:cubicBezTo>
                <a:cubicBezTo>
                  <a:pt x="23055" y="22675"/>
                  <a:pt x="23055" y="22580"/>
                  <a:pt x="22992" y="22517"/>
                </a:cubicBezTo>
                <a:cubicBezTo>
                  <a:pt x="22960" y="22485"/>
                  <a:pt x="22921" y="22469"/>
                  <a:pt x="22881" y="22469"/>
                </a:cubicBezTo>
                <a:cubicBezTo>
                  <a:pt x="22841" y="22469"/>
                  <a:pt x="22802" y="22485"/>
                  <a:pt x="22770" y="22517"/>
                </a:cubicBezTo>
                <a:cubicBezTo>
                  <a:pt x="22358" y="22960"/>
                  <a:pt x="21852" y="23435"/>
                  <a:pt x="21567" y="23657"/>
                </a:cubicBezTo>
                <a:cubicBezTo>
                  <a:pt x="21788" y="23309"/>
                  <a:pt x="22358" y="22612"/>
                  <a:pt x="23087" y="21789"/>
                </a:cubicBezTo>
                <a:cubicBezTo>
                  <a:pt x="24259" y="20617"/>
                  <a:pt x="25177" y="19635"/>
                  <a:pt x="25399" y="19350"/>
                </a:cubicBezTo>
                <a:cubicBezTo>
                  <a:pt x="25462" y="19287"/>
                  <a:pt x="25462" y="19192"/>
                  <a:pt x="25399" y="19160"/>
                </a:cubicBezTo>
                <a:cubicBezTo>
                  <a:pt x="25367" y="19128"/>
                  <a:pt x="25335" y="19128"/>
                  <a:pt x="25335" y="19097"/>
                </a:cubicBezTo>
                <a:cubicBezTo>
                  <a:pt x="25779" y="18685"/>
                  <a:pt x="26032" y="18368"/>
                  <a:pt x="26032" y="18178"/>
                </a:cubicBezTo>
                <a:cubicBezTo>
                  <a:pt x="26064" y="18083"/>
                  <a:pt x="26032" y="18020"/>
                  <a:pt x="26000" y="17988"/>
                </a:cubicBezTo>
                <a:cubicBezTo>
                  <a:pt x="25963" y="17951"/>
                  <a:pt x="25915" y="17936"/>
                  <a:pt x="25869" y="17936"/>
                </a:cubicBezTo>
                <a:cubicBezTo>
                  <a:pt x="25837" y="17936"/>
                  <a:pt x="25805" y="17944"/>
                  <a:pt x="25779" y="17957"/>
                </a:cubicBezTo>
                <a:lnTo>
                  <a:pt x="16531" y="25716"/>
                </a:lnTo>
                <a:cubicBezTo>
                  <a:pt x="16563" y="25589"/>
                  <a:pt x="16658" y="25399"/>
                  <a:pt x="16785" y="25209"/>
                </a:cubicBezTo>
                <a:cubicBezTo>
                  <a:pt x="18336" y="23910"/>
                  <a:pt x="20522" y="22074"/>
                  <a:pt x="22358" y="20427"/>
                </a:cubicBezTo>
                <a:cubicBezTo>
                  <a:pt x="23974" y="19065"/>
                  <a:pt x="25304" y="17957"/>
                  <a:pt x="25810" y="17577"/>
                </a:cubicBezTo>
                <a:cubicBezTo>
                  <a:pt x="25874" y="17513"/>
                  <a:pt x="25937" y="17482"/>
                  <a:pt x="26000" y="17418"/>
                </a:cubicBezTo>
                <a:cubicBezTo>
                  <a:pt x="26032" y="17387"/>
                  <a:pt x="26064" y="17355"/>
                  <a:pt x="26064" y="17323"/>
                </a:cubicBezTo>
                <a:cubicBezTo>
                  <a:pt x="26064" y="17260"/>
                  <a:pt x="26064" y="17228"/>
                  <a:pt x="26032" y="17197"/>
                </a:cubicBezTo>
                <a:cubicBezTo>
                  <a:pt x="26000" y="17165"/>
                  <a:pt x="25969" y="17133"/>
                  <a:pt x="25937" y="17133"/>
                </a:cubicBezTo>
                <a:cubicBezTo>
                  <a:pt x="25905" y="17133"/>
                  <a:pt x="25905" y="17133"/>
                  <a:pt x="25842" y="17197"/>
                </a:cubicBezTo>
                <a:lnTo>
                  <a:pt x="25842" y="17165"/>
                </a:lnTo>
                <a:cubicBezTo>
                  <a:pt x="25810" y="17197"/>
                  <a:pt x="25715" y="17260"/>
                  <a:pt x="25589" y="17355"/>
                </a:cubicBezTo>
                <a:cubicBezTo>
                  <a:pt x="25969" y="16912"/>
                  <a:pt x="26222" y="16563"/>
                  <a:pt x="26222" y="16405"/>
                </a:cubicBezTo>
                <a:cubicBezTo>
                  <a:pt x="26254" y="16310"/>
                  <a:pt x="26222" y="16247"/>
                  <a:pt x="26190" y="16215"/>
                </a:cubicBezTo>
                <a:cubicBezTo>
                  <a:pt x="26159" y="16183"/>
                  <a:pt x="26095" y="16152"/>
                  <a:pt x="26032" y="16152"/>
                </a:cubicBezTo>
                <a:cubicBezTo>
                  <a:pt x="25747" y="16152"/>
                  <a:pt x="24987" y="16785"/>
                  <a:pt x="23277" y="18400"/>
                </a:cubicBezTo>
                <a:cubicBezTo>
                  <a:pt x="25082" y="16532"/>
                  <a:pt x="26412" y="15043"/>
                  <a:pt x="26539" y="14885"/>
                </a:cubicBezTo>
                <a:cubicBezTo>
                  <a:pt x="26602" y="14821"/>
                  <a:pt x="26602" y="14726"/>
                  <a:pt x="26539" y="14663"/>
                </a:cubicBezTo>
                <a:cubicBezTo>
                  <a:pt x="26507" y="14631"/>
                  <a:pt x="26467" y="14616"/>
                  <a:pt x="26428" y="14616"/>
                </a:cubicBezTo>
                <a:cubicBezTo>
                  <a:pt x="26388" y="14616"/>
                  <a:pt x="26349" y="14631"/>
                  <a:pt x="26317" y="14663"/>
                </a:cubicBezTo>
                <a:lnTo>
                  <a:pt x="14093" y="26159"/>
                </a:lnTo>
                <a:cubicBezTo>
                  <a:pt x="13649" y="26381"/>
                  <a:pt x="13301" y="26507"/>
                  <a:pt x="13016" y="26507"/>
                </a:cubicBezTo>
                <a:cubicBezTo>
                  <a:pt x="12921" y="26507"/>
                  <a:pt x="12826" y="26476"/>
                  <a:pt x="12763" y="26444"/>
                </a:cubicBezTo>
                <a:lnTo>
                  <a:pt x="26665" y="13903"/>
                </a:lnTo>
                <a:cubicBezTo>
                  <a:pt x="26729" y="13840"/>
                  <a:pt x="26729" y="13745"/>
                  <a:pt x="26665" y="13681"/>
                </a:cubicBezTo>
                <a:cubicBezTo>
                  <a:pt x="26643" y="13659"/>
                  <a:pt x="26605" y="13637"/>
                  <a:pt x="26573" y="13637"/>
                </a:cubicBezTo>
                <a:cubicBezTo>
                  <a:pt x="26560" y="13637"/>
                  <a:pt x="26548" y="13640"/>
                  <a:pt x="26539" y="13650"/>
                </a:cubicBezTo>
                <a:cubicBezTo>
                  <a:pt x="26919" y="13143"/>
                  <a:pt x="27172" y="12763"/>
                  <a:pt x="27172" y="12510"/>
                </a:cubicBezTo>
                <a:cubicBezTo>
                  <a:pt x="27204" y="12383"/>
                  <a:pt x="27172" y="12288"/>
                  <a:pt x="27109" y="12193"/>
                </a:cubicBezTo>
                <a:cubicBezTo>
                  <a:pt x="27077" y="12161"/>
                  <a:pt x="27045" y="12130"/>
                  <a:pt x="26982" y="12130"/>
                </a:cubicBezTo>
                <a:cubicBezTo>
                  <a:pt x="26950" y="12130"/>
                  <a:pt x="26919" y="12161"/>
                  <a:pt x="26887" y="12193"/>
                </a:cubicBezTo>
                <a:cubicBezTo>
                  <a:pt x="24449" y="14758"/>
                  <a:pt x="20680" y="18558"/>
                  <a:pt x="17386" y="21535"/>
                </a:cubicBezTo>
                <a:cubicBezTo>
                  <a:pt x="15676" y="22929"/>
                  <a:pt x="14029" y="24259"/>
                  <a:pt x="12699" y="25336"/>
                </a:cubicBezTo>
                <a:cubicBezTo>
                  <a:pt x="11939" y="25811"/>
                  <a:pt x="11338" y="26064"/>
                  <a:pt x="10989" y="26064"/>
                </a:cubicBezTo>
                <a:cubicBezTo>
                  <a:pt x="10863" y="26064"/>
                  <a:pt x="10799" y="26032"/>
                  <a:pt x="10736" y="25969"/>
                </a:cubicBezTo>
                <a:cubicBezTo>
                  <a:pt x="10736" y="25874"/>
                  <a:pt x="10863" y="25684"/>
                  <a:pt x="11116" y="25431"/>
                </a:cubicBezTo>
                <a:cubicBezTo>
                  <a:pt x="13586" y="24195"/>
                  <a:pt x="17671" y="20332"/>
                  <a:pt x="20997" y="16943"/>
                </a:cubicBezTo>
                <a:lnTo>
                  <a:pt x="26570" y="12256"/>
                </a:lnTo>
                <a:cubicBezTo>
                  <a:pt x="26634" y="12193"/>
                  <a:pt x="26634" y="12098"/>
                  <a:pt x="26570" y="12035"/>
                </a:cubicBezTo>
                <a:cubicBezTo>
                  <a:pt x="26555" y="12003"/>
                  <a:pt x="26523" y="11987"/>
                  <a:pt x="26487" y="11987"/>
                </a:cubicBezTo>
                <a:cubicBezTo>
                  <a:pt x="26452" y="11987"/>
                  <a:pt x="26412" y="12003"/>
                  <a:pt x="26380" y="12035"/>
                </a:cubicBezTo>
                <a:cubicBezTo>
                  <a:pt x="26000" y="12320"/>
                  <a:pt x="24924" y="13175"/>
                  <a:pt x="23498" y="14315"/>
                </a:cubicBezTo>
                <a:cubicBezTo>
                  <a:pt x="25145" y="12573"/>
                  <a:pt x="26317" y="11275"/>
                  <a:pt x="26475" y="11085"/>
                </a:cubicBezTo>
                <a:cubicBezTo>
                  <a:pt x="26539" y="11053"/>
                  <a:pt x="26539" y="10958"/>
                  <a:pt x="26475" y="10895"/>
                </a:cubicBezTo>
                <a:cubicBezTo>
                  <a:pt x="26438" y="10857"/>
                  <a:pt x="26401" y="10842"/>
                  <a:pt x="26364" y="10842"/>
                </a:cubicBezTo>
                <a:cubicBezTo>
                  <a:pt x="26338" y="10842"/>
                  <a:pt x="26312" y="10850"/>
                  <a:pt x="26285" y="10863"/>
                </a:cubicBezTo>
                <a:cubicBezTo>
                  <a:pt x="26064" y="11021"/>
                  <a:pt x="24607" y="12066"/>
                  <a:pt x="22580" y="13586"/>
                </a:cubicBezTo>
                <a:lnTo>
                  <a:pt x="25969" y="10578"/>
                </a:lnTo>
                <a:cubicBezTo>
                  <a:pt x="26032" y="10514"/>
                  <a:pt x="26032" y="10419"/>
                  <a:pt x="25969" y="10356"/>
                </a:cubicBezTo>
                <a:cubicBezTo>
                  <a:pt x="25950" y="10319"/>
                  <a:pt x="25910" y="10304"/>
                  <a:pt x="25867" y="10304"/>
                </a:cubicBezTo>
                <a:cubicBezTo>
                  <a:pt x="25837" y="10304"/>
                  <a:pt x="25805" y="10311"/>
                  <a:pt x="25779" y="10324"/>
                </a:cubicBezTo>
                <a:lnTo>
                  <a:pt x="24322" y="11560"/>
                </a:lnTo>
                <a:cubicBezTo>
                  <a:pt x="25209" y="10673"/>
                  <a:pt x="25747" y="10008"/>
                  <a:pt x="25779" y="9754"/>
                </a:cubicBezTo>
                <a:cubicBezTo>
                  <a:pt x="25779" y="9659"/>
                  <a:pt x="25747" y="9596"/>
                  <a:pt x="25715" y="9564"/>
                </a:cubicBezTo>
                <a:cubicBezTo>
                  <a:pt x="25715" y="9533"/>
                  <a:pt x="25715" y="9533"/>
                  <a:pt x="25684" y="9533"/>
                </a:cubicBezTo>
                <a:cubicBezTo>
                  <a:pt x="25842" y="9406"/>
                  <a:pt x="26000" y="9311"/>
                  <a:pt x="26127" y="9184"/>
                </a:cubicBezTo>
                <a:cubicBezTo>
                  <a:pt x="26159" y="9184"/>
                  <a:pt x="26190" y="9121"/>
                  <a:pt x="26190" y="9089"/>
                </a:cubicBezTo>
                <a:cubicBezTo>
                  <a:pt x="26190" y="9058"/>
                  <a:pt x="26190" y="9026"/>
                  <a:pt x="26159" y="8994"/>
                </a:cubicBezTo>
                <a:cubicBezTo>
                  <a:pt x="26032" y="8836"/>
                  <a:pt x="25874" y="8741"/>
                  <a:pt x="25684" y="8709"/>
                </a:cubicBezTo>
                <a:cubicBezTo>
                  <a:pt x="26095" y="8203"/>
                  <a:pt x="26190" y="7918"/>
                  <a:pt x="26064" y="7791"/>
                </a:cubicBezTo>
                <a:cubicBezTo>
                  <a:pt x="26032" y="7728"/>
                  <a:pt x="25969" y="7696"/>
                  <a:pt x="25874" y="7696"/>
                </a:cubicBezTo>
                <a:lnTo>
                  <a:pt x="25810" y="7696"/>
                </a:lnTo>
                <a:cubicBezTo>
                  <a:pt x="25810" y="7538"/>
                  <a:pt x="25747" y="7379"/>
                  <a:pt x="25652" y="7253"/>
                </a:cubicBezTo>
                <a:cubicBezTo>
                  <a:pt x="25620" y="7221"/>
                  <a:pt x="25589" y="7221"/>
                  <a:pt x="25557" y="7189"/>
                </a:cubicBezTo>
                <a:cubicBezTo>
                  <a:pt x="25494" y="7189"/>
                  <a:pt x="25462" y="7221"/>
                  <a:pt x="25430" y="7253"/>
                </a:cubicBezTo>
                <a:lnTo>
                  <a:pt x="23688" y="8709"/>
                </a:lnTo>
                <a:cubicBezTo>
                  <a:pt x="23847" y="8519"/>
                  <a:pt x="24005" y="8361"/>
                  <a:pt x="24132" y="8234"/>
                </a:cubicBezTo>
                <a:cubicBezTo>
                  <a:pt x="24385" y="7981"/>
                  <a:pt x="24544" y="7823"/>
                  <a:pt x="24607" y="7696"/>
                </a:cubicBezTo>
                <a:cubicBezTo>
                  <a:pt x="24639" y="7696"/>
                  <a:pt x="24670" y="7664"/>
                  <a:pt x="24670" y="7633"/>
                </a:cubicBezTo>
                <a:cubicBezTo>
                  <a:pt x="24734" y="7506"/>
                  <a:pt x="24702" y="7474"/>
                  <a:pt x="24670" y="7443"/>
                </a:cubicBezTo>
                <a:cubicBezTo>
                  <a:pt x="24639" y="7411"/>
                  <a:pt x="24607" y="7379"/>
                  <a:pt x="24575" y="7379"/>
                </a:cubicBezTo>
                <a:cubicBezTo>
                  <a:pt x="24512" y="7379"/>
                  <a:pt x="24480" y="7411"/>
                  <a:pt x="24449" y="7443"/>
                </a:cubicBezTo>
                <a:cubicBezTo>
                  <a:pt x="24449" y="7443"/>
                  <a:pt x="24195" y="7728"/>
                  <a:pt x="23784" y="8139"/>
                </a:cubicBezTo>
                <a:cubicBezTo>
                  <a:pt x="23435" y="8456"/>
                  <a:pt x="22992" y="8868"/>
                  <a:pt x="22453" y="9374"/>
                </a:cubicBezTo>
                <a:cubicBezTo>
                  <a:pt x="23942" y="7886"/>
                  <a:pt x="24924" y="6746"/>
                  <a:pt x="24987" y="6208"/>
                </a:cubicBezTo>
                <a:cubicBezTo>
                  <a:pt x="24987" y="6081"/>
                  <a:pt x="24955" y="5986"/>
                  <a:pt x="24892" y="5891"/>
                </a:cubicBezTo>
                <a:cubicBezTo>
                  <a:pt x="24860" y="5859"/>
                  <a:pt x="24829" y="5827"/>
                  <a:pt x="24797" y="5827"/>
                </a:cubicBezTo>
                <a:cubicBezTo>
                  <a:pt x="24765" y="5827"/>
                  <a:pt x="24702" y="5859"/>
                  <a:pt x="24670" y="5859"/>
                </a:cubicBezTo>
                <a:lnTo>
                  <a:pt x="23847" y="6556"/>
                </a:lnTo>
                <a:cubicBezTo>
                  <a:pt x="23942" y="6398"/>
                  <a:pt x="24005" y="6271"/>
                  <a:pt x="24005" y="6144"/>
                </a:cubicBezTo>
                <a:cubicBezTo>
                  <a:pt x="24037" y="6018"/>
                  <a:pt x="24005" y="5891"/>
                  <a:pt x="23910" y="5796"/>
                </a:cubicBezTo>
                <a:cubicBezTo>
                  <a:pt x="23879" y="5764"/>
                  <a:pt x="23847" y="5732"/>
                  <a:pt x="23815" y="5732"/>
                </a:cubicBezTo>
                <a:cubicBezTo>
                  <a:pt x="23784" y="5732"/>
                  <a:pt x="23720" y="5732"/>
                  <a:pt x="23688" y="5764"/>
                </a:cubicBezTo>
                <a:lnTo>
                  <a:pt x="13079" y="14695"/>
                </a:lnTo>
                <a:lnTo>
                  <a:pt x="13079" y="14695"/>
                </a:lnTo>
                <a:lnTo>
                  <a:pt x="24164" y="4909"/>
                </a:lnTo>
                <a:cubicBezTo>
                  <a:pt x="24227" y="4846"/>
                  <a:pt x="24227" y="4751"/>
                  <a:pt x="24195" y="4687"/>
                </a:cubicBezTo>
                <a:cubicBezTo>
                  <a:pt x="24132" y="4624"/>
                  <a:pt x="24069" y="4561"/>
                  <a:pt x="23910" y="4561"/>
                </a:cubicBezTo>
                <a:cubicBezTo>
                  <a:pt x="23898" y="4560"/>
                  <a:pt x="23886" y="4559"/>
                  <a:pt x="23873" y="4559"/>
                </a:cubicBezTo>
                <a:cubicBezTo>
                  <a:pt x="23478" y="4559"/>
                  <a:pt x="22673" y="5029"/>
                  <a:pt x="21630" y="5796"/>
                </a:cubicBezTo>
                <a:lnTo>
                  <a:pt x="22802" y="4719"/>
                </a:lnTo>
                <a:cubicBezTo>
                  <a:pt x="22865" y="4656"/>
                  <a:pt x="22865" y="4561"/>
                  <a:pt x="22833" y="4497"/>
                </a:cubicBezTo>
                <a:cubicBezTo>
                  <a:pt x="22802" y="4466"/>
                  <a:pt x="22770" y="4434"/>
                  <a:pt x="22738" y="4434"/>
                </a:cubicBezTo>
                <a:cubicBezTo>
                  <a:pt x="22897" y="4276"/>
                  <a:pt x="23023" y="4149"/>
                  <a:pt x="23055" y="4117"/>
                </a:cubicBezTo>
                <a:cubicBezTo>
                  <a:pt x="23118" y="4054"/>
                  <a:pt x="23118" y="3959"/>
                  <a:pt x="23087" y="3896"/>
                </a:cubicBezTo>
                <a:cubicBezTo>
                  <a:pt x="23050" y="3859"/>
                  <a:pt x="23002" y="3843"/>
                  <a:pt x="22956" y="3843"/>
                </a:cubicBezTo>
                <a:cubicBezTo>
                  <a:pt x="22923" y="3843"/>
                  <a:pt x="22891" y="3851"/>
                  <a:pt x="22865" y="3864"/>
                </a:cubicBezTo>
                <a:cubicBezTo>
                  <a:pt x="22707" y="3991"/>
                  <a:pt x="21757" y="4656"/>
                  <a:pt x="20395" y="5637"/>
                </a:cubicBezTo>
                <a:cubicBezTo>
                  <a:pt x="21155" y="4909"/>
                  <a:pt x="21725" y="4339"/>
                  <a:pt x="22073" y="3991"/>
                </a:cubicBezTo>
                <a:cubicBezTo>
                  <a:pt x="22358" y="3769"/>
                  <a:pt x="22453" y="3674"/>
                  <a:pt x="22453" y="3611"/>
                </a:cubicBezTo>
                <a:cubicBezTo>
                  <a:pt x="22453" y="3547"/>
                  <a:pt x="22453" y="3516"/>
                  <a:pt x="22422" y="3484"/>
                </a:cubicBezTo>
                <a:cubicBezTo>
                  <a:pt x="22390" y="3452"/>
                  <a:pt x="22358" y="3421"/>
                  <a:pt x="22295" y="3421"/>
                </a:cubicBezTo>
                <a:cubicBezTo>
                  <a:pt x="22263" y="3421"/>
                  <a:pt x="22232" y="3421"/>
                  <a:pt x="22200" y="3452"/>
                </a:cubicBezTo>
                <a:cubicBezTo>
                  <a:pt x="22073" y="3547"/>
                  <a:pt x="21978" y="3674"/>
                  <a:pt x="21883" y="3769"/>
                </a:cubicBezTo>
                <a:cubicBezTo>
                  <a:pt x="21725" y="3896"/>
                  <a:pt x="21503" y="4054"/>
                  <a:pt x="21282" y="4212"/>
                </a:cubicBezTo>
                <a:cubicBezTo>
                  <a:pt x="21345" y="4086"/>
                  <a:pt x="21377" y="3959"/>
                  <a:pt x="21408" y="3832"/>
                </a:cubicBezTo>
                <a:cubicBezTo>
                  <a:pt x="21567" y="3579"/>
                  <a:pt x="21662" y="3326"/>
                  <a:pt x="21662" y="3136"/>
                </a:cubicBezTo>
                <a:cubicBezTo>
                  <a:pt x="21725" y="2851"/>
                  <a:pt x="21662" y="2629"/>
                  <a:pt x="21503" y="2439"/>
                </a:cubicBezTo>
                <a:cubicBezTo>
                  <a:pt x="21472" y="2407"/>
                  <a:pt x="21440" y="2407"/>
                  <a:pt x="21408" y="2407"/>
                </a:cubicBezTo>
                <a:cubicBezTo>
                  <a:pt x="21396" y="2401"/>
                  <a:pt x="21386" y="2396"/>
                  <a:pt x="21374" y="2396"/>
                </a:cubicBezTo>
                <a:cubicBezTo>
                  <a:pt x="21321" y="2396"/>
                  <a:pt x="21218" y="2484"/>
                  <a:pt x="20680" y="2946"/>
                </a:cubicBezTo>
                <a:cubicBezTo>
                  <a:pt x="20522" y="2946"/>
                  <a:pt x="20332" y="3009"/>
                  <a:pt x="20110" y="3072"/>
                </a:cubicBezTo>
                <a:cubicBezTo>
                  <a:pt x="20173" y="2946"/>
                  <a:pt x="20237" y="2819"/>
                  <a:pt x="20237" y="2724"/>
                </a:cubicBezTo>
                <a:cubicBezTo>
                  <a:pt x="20268" y="2661"/>
                  <a:pt x="20268" y="2597"/>
                  <a:pt x="20237" y="2534"/>
                </a:cubicBezTo>
                <a:cubicBezTo>
                  <a:pt x="20300" y="2471"/>
                  <a:pt x="20332" y="2407"/>
                  <a:pt x="20332" y="2376"/>
                </a:cubicBezTo>
                <a:cubicBezTo>
                  <a:pt x="20332" y="2344"/>
                  <a:pt x="20332" y="2281"/>
                  <a:pt x="20300" y="2249"/>
                </a:cubicBezTo>
                <a:cubicBezTo>
                  <a:pt x="20268" y="2217"/>
                  <a:pt x="20205" y="2186"/>
                  <a:pt x="20142" y="2186"/>
                </a:cubicBezTo>
                <a:lnTo>
                  <a:pt x="20110" y="2186"/>
                </a:lnTo>
                <a:cubicBezTo>
                  <a:pt x="20110" y="2154"/>
                  <a:pt x="20078" y="2154"/>
                  <a:pt x="20078" y="2154"/>
                </a:cubicBezTo>
                <a:cubicBezTo>
                  <a:pt x="20041" y="2117"/>
                  <a:pt x="19993" y="2101"/>
                  <a:pt x="19947" y="2101"/>
                </a:cubicBezTo>
                <a:cubicBezTo>
                  <a:pt x="19914" y="2101"/>
                  <a:pt x="19883" y="2109"/>
                  <a:pt x="19857" y="2122"/>
                </a:cubicBezTo>
                <a:lnTo>
                  <a:pt x="19413" y="2502"/>
                </a:lnTo>
                <a:cubicBezTo>
                  <a:pt x="19382" y="2534"/>
                  <a:pt x="19318" y="2597"/>
                  <a:pt x="19255" y="2629"/>
                </a:cubicBezTo>
                <a:cubicBezTo>
                  <a:pt x="19318" y="2439"/>
                  <a:pt x="19382" y="2281"/>
                  <a:pt x="19413" y="2154"/>
                </a:cubicBezTo>
                <a:cubicBezTo>
                  <a:pt x="19413" y="1996"/>
                  <a:pt x="19382" y="1869"/>
                  <a:pt x="19286" y="1742"/>
                </a:cubicBezTo>
                <a:cubicBezTo>
                  <a:pt x="19255" y="1711"/>
                  <a:pt x="19223" y="1711"/>
                  <a:pt x="19191" y="1679"/>
                </a:cubicBezTo>
                <a:cubicBezTo>
                  <a:pt x="19160" y="1679"/>
                  <a:pt x="19128" y="1711"/>
                  <a:pt x="19096" y="1742"/>
                </a:cubicBezTo>
                <a:lnTo>
                  <a:pt x="17545" y="3041"/>
                </a:lnTo>
                <a:cubicBezTo>
                  <a:pt x="19160" y="1521"/>
                  <a:pt x="19096" y="1426"/>
                  <a:pt x="19001" y="1331"/>
                </a:cubicBezTo>
                <a:cubicBezTo>
                  <a:pt x="18970" y="1267"/>
                  <a:pt x="18906" y="1236"/>
                  <a:pt x="18811" y="1204"/>
                </a:cubicBezTo>
                <a:lnTo>
                  <a:pt x="18780" y="1204"/>
                </a:lnTo>
                <a:cubicBezTo>
                  <a:pt x="17133" y="1204"/>
                  <a:pt x="3642" y="13745"/>
                  <a:pt x="950" y="16215"/>
                </a:cubicBezTo>
                <a:cubicBezTo>
                  <a:pt x="1140" y="15898"/>
                  <a:pt x="1615" y="15328"/>
                  <a:pt x="2344" y="14631"/>
                </a:cubicBezTo>
                <a:cubicBezTo>
                  <a:pt x="3990" y="13523"/>
                  <a:pt x="7031" y="10673"/>
                  <a:pt x="10894" y="7031"/>
                </a:cubicBezTo>
                <a:cubicBezTo>
                  <a:pt x="10989" y="6936"/>
                  <a:pt x="11116" y="6809"/>
                  <a:pt x="11211" y="6714"/>
                </a:cubicBezTo>
                <a:cubicBezTo>
                  <a:pt x="13396" y="4877"/>
                  <a:pt x="15740" y="2977"/>
                  <a:pt x="18051" y="1109"/>
                </a:cubicBezTo>
                <a:cubicBezTo>
                  <a:pt x="18083" y="1077"/>
                  <a:pt x="18115" y="1045"/>
                  <a:pt x="18115" y="1014"/>
                </a:cubicBezTo>
                <a:cubicBezTo>
                  <a:pt x="18115" y="982"/>
                  <a:pt x="18115" y="919"/>
                  <a:pt x="18083" y="887"/>
                </a:cubicBezTo>
                <a:cubicBezTo>
                  <a:pt x="18051" y="855"/>
                  <a:pt x="18020" y="855"/>
                  <a:pt x="17956" y="855"/>
                </a:cubicBezTo>
                <a:cubicBezTo>
                  <a:pt x="17956" y="855"/>
                  <a:pt x="17925" y="855"/>
                  <a:pt x="17861" y="887"/>
                </a:cubicBezTo>
                <a:lnTo>
                  <a:pt x="17830" y="887"/>
                </a:lnTo>
                <a:cubicBezTo>
                  <a:pt x="17766" y="950"/>
                  <a:pt x="17640" y="1045"/>
                  <a:pt x="17481" y="1140"/>
                </a:cubicBezTo>
                <a:cubicBezTo>
                  <a:pt x="17450" y="1109"/>
                  <a:pt x="17386" y="1077"/>
                  <a:pt x="17323" y="1077"/>
                </a:cubicBezTo>
                <a:cubicBezTo>
                  <a:pt x="17318" y="1077"/>
                  <a:pt x="17314" y="1077"/>
                  <a:pt x="17309" y="1077"/>
                </a:cubicBezTo>
                <a:cubicBezTo>
                  <a:pt x="16814" y="1077"/>
                  <a:pt x="15069" y="2664"/>
                  <a:pt x="11338" y="6176"/>
                </a:cubicBezTo>
                <a:cubicBezTo>
                  <a:pt x="8107" y="8931"/>
                  <a:pt x="4244" y="12225"/>
                  <a:pt x="1235" y="14821"/>
                </a:cubicBezTo>
                <a:cubicBezTo>
                  <a:pt x="1235" y="14821"/>
                  <a:pt x="1203" y="14821"/>
                  <a:pt x="1203" y="14853"/>
                </a:cubicBezTo>
                <a:cubicBezTo>
                  <a:pt x="1108" y="13935"/>
                  <a:pt x="10673" y="5796"/>
                  <a:pt x="16721" y="887"/>
                </a:cubicBezTo>
                <a:cubicBezTo>
                  <a:pt x="16753" y="887"/>
                  <a:pt x="16753" y="824"/>
                  <a:pt x="16753" y="792"/>
                </a:cubicBezTo>
                <a:cubicBezTo>
                  <a:pt x="16753" y="760"/>
                  <a:pt x="16753" y="729"/>
                  <a:pt x="16721" y="697"/>
                </a:cubicBezTo>
                <a:cubicBezTo>
                  <a:pt x="16595" y="507"/>
                  <a:pt x="16405" y="444"/>
                  <a:pt x="16151" y="444"/>
                </a:cubicBezTo>
                <a:lnTo>
                  <a:pt x="16056" y="444"/>
                </a:lnTo>
                <a:cubicBezTo>
                  <a:pt x="16056" y="412"/>
                  <a:pt x="16056" y="380"/>
                  <a:pt x="16025" y="380"/>
                </a:cubicBezTo>
                <a:cubicBezTo>
                  <a:pt x="15898" y="222"/>
                  <a:pt x="15708" y="127"/>
                  <a:pt x="15455" y="127"/>
                </a:cubicBezTo>
                <a:cubicBezTo>
                  <a:pt x="14789" y="127"/>
                  <a:pt x="13776" y="697"/>
                  <a:pt x="12541" y="1584"/>
                </a:cubicBezTo>
                <a:cubicBezTo>
                  <a:pt x="13048" y="1140"/>
                  <a:pt x="13523" y="697"/>
                  <a:pt x="13966" y="285"/>
                </a:cubicBezTo>
                <a:cubicBezTo>
                  <a:pt x="14029" y="222"/>
                  <a:pt x="14029" y="127"/>
                  <a:pt x="13998" y="64"/>
                </a:cubicBezTo>
                <a:cubicBezTo>
                  <a:pt x="13966" y="32"/>
                  <a:pt x="13903" y="0"/>
                  <a:pt x="13871" y="0"/>
                </a:cubicBezTo>
                <a:close/>
              </a:path>
            </a:pathLst>
          </a:cu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47"/>
          <p:cNvSpPr/>
          <p:nvPr/>
        </p:nvSpPr>
        <p:spPr>
          <a:xfrm>
            <a:off x="4904819" y="3383350"/>
            <a:ext cx="1368123" cy="42792"/>
          </a:xfrm>
          <a:custGeom>
            <a:avLst/>
            <a:gdLst/>
            <a:ahLst/>
            <a:cxnLst/>
            <a:rect l="l" t="t" r="r" b="b"/>
            <a:pathLst>
              <a:path w="43609" h="1364" extrusionOk="0">
                <a:moveTo>
                  <a:pt x="478" y="1"/>
                </a:moveTo>
                <a:cubicBezTo>
                  <a:pt x="0" y="1"/>
                  <a:pt x="10" y="763"/>
                  <a:pt x="507" y="794"/>
                </a:cubicBezTo>
                <a:cubicBezTo>
                  <a:pt x="3642" y="920"/>
                  <a:pt x="6746" y="1047"/>
                  <a:pt x="9849" y="1174"/>
                </a:cubicBezTo>
                <a:cubicBezTo>
                  <a:pt x="12383" y="1300"/>
                  <a:pt x="14916" y="1300"/>
                  <a:pt x="17481" y="1332"/>
                </a:cubicBezTo>
                <a:cubicBezTo>
                  <a:pt x="19888" y="1364"/>
                  <a:pt x="22295" y="1364"/>
                  <a:pt x="24702" y="1364"/>
                </a:cubicBezTo>
                <a:cubicBezTo>
                  <a:pt x="27426" y="1332"/>
                  <a:pt x="30181" y="1332"/>
                  <a:pt x="32904" y="1300"/>
                </a:cubicBezTo>
                <a:cubicBezTo>
                  <a:pt x="36230" y="1269"/>
                  <a:pt x="39523" y="1205"/>
                  <a:pt x="42817" y="1174"/>
                </a:cubicBezTo>
                <a:lnTo>
                  <a:pt x="43102" y="1174"/>
                </a:lnTo>
                <a:cubicBezTo>
                  <a:pt x="43608" y="1142"/>
                  <a:pt x="43608" y="350"/>
                  <a:pt x="43102" y="350"/>
                </a:cubicBezTo>
                <a:lnTo>
                  <a:pt x="33759" y="509"/>
                </a:lnTo>
                <a:cubicBezTo>
                  <a:pt x="31226" y="540"/>
                  <a:pt x="28692" y="540"/>
                  <a:pt x="26159" y="540"/>
                </a:cubicBezTo>
                <a:cubicBezTo>
                  <a:pt x="24955" y="556"/>
                  <a:pt x="23752" y="564"/>
                  <a:pt x="22545" y="564"/>
                </a:cubicBezTo>
                <a:cubicBezTo>
                  <a:pt x="21337" y="564"/>
                  <a:pt x="20126" y="556"/>
                  <a:pt x="18907" y="540"/>
                </a:cubicBezTo>
                <a:cubicBezTo>
                  <a:pt x="16183" y="509"/>
                  <a:pt x="13459" y="540"/>
                  <a:pt x="10704" y="445"/>
                </a:cubicBezTo>
                <a:lnTo>
                  <a:pt x="792" y="2"/>
                </a:lnTo>
                <a:lnTo>
                  <a:pt x="507" y="2"/>
                </a:lnTo>
                <a:cubicBezTo>
                  <a:pt x="497" y="1"/>
                  <a:pt x="487" y="1"/>
                  <a:pt x="4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47"/>
          <p:cNvSpPr/>
          <p:nvPr/>
        </p:nvSpPr>
        <p:spPr>
          <a:xfrm>
            <a:off x="4921698" y="1685138"/>
            <a:ext cx="1266790" cy="1157833"/>
          </a:xfrm>
          <a:custGeom>
            <a:avLst/>
            <a:gdLst/>
            <a:ahLst/>
            <a:cxnLst/>
            <a:rect l="l" t="t" r="r" b="b"/>
            <a:pathLst>
              <a:path w="40379" h="36906" extrusionOk="0">
                <a:moveTo>
                  <a:pt x="20763" y="1503"/>
                </a:moveTo>
                <a:cubicBezTo>
                  <a:pt x="22238" y="1503"/>
                  <a:pt x="23714" y="1698"/>
                  <a:pt x="25146" y="2100"/>
                </a:cubicBezTo>
                <a:cubicBezTo>
                  <a:pt x="28883" y="3113"/>
                  <a:pt x="32081" y="5552"/>
                  <a:pt x="34235" y="8750"/>
                </a:cubicBezTo>
                <a:cubicBezTo>
                  <a:pt x="34203" y="8909"/>
                  <a:pt x="34203" y="9067"/>
                  <a:pt x="34330" y="9257"/>
                </a:cubicBezTo>
                <a:cubicBezTo>
                  <a:pt x="38383" y="16034"/>
                  <a:pt x="37307" y="25250"/>
                  <a:pt x="31448" y="30634"/>
                </a:cubicBezTo>
                <a:cubicBezTo>
                  <a:pt x="28099" y="33725"/>
                  <a:pt x="23484" y="35463"/>
                  <a:pt x="18915" y="35463"/>
                </a:cubicBezTo>
                <a:cubicBezTo>
                  <a:pt x="16744" y="35463"/>
                  <a:pt x="14583" y="35070"/>
                  <a:pt x="12573" y="34244"/>
                </a:cubicBezTo>
                <a:cubicBezTo>
                  <a:pt x="5986" y="31552"/>
                  <a:pt x="2059" y="24838"/>
                  <a:pt x="2851" y="17808"/>
                </a:cubicBezTo>
                <a:cubicBezTo>
                  <a:pt x="3579" y="11506"/>
                  <a:pt x="7791" y="5742"/>
                  <a:pt x="13555" y="3082"/>
                </a:cubicBezTo>
                <a:cubicBezTo>
                  <a:pt x="15816" y="2050"/>
                  <a:pt x="18289" y="1503"/>
                  <a:pt x="20763" y="1503"/>
                </a:cubicBezTo>
                <a:close/>
                <a:moveTo>
                  <a:pt x="20623" y="1"/>
                </a:moveTo>
                <a:cubicBezTo>
                  <a:pt x="19049" y="1"/>
                  <a:pt x="17470" y="210"/>
                  <a:pt x="15930" y="611"/>
                </a:cubicBezTo>
                <a:cubicBezTo>
                  <a:pt x="8963" y="2448"/>
                  <a:pt x="3452" y="8275"/>
                  <a:pt x="1774" y="15274"/>
                </a:cubicBezTo>
                <a:cubicBezTo>
                  <a:pt x="1" y="22653"/>
                  <a:pt x="2914" y="30317"/>
                  <a:pt x="9438" y="34307"/>
                </a:cubicBezTo>
                <a:cubicBezTo>
                  <a:pt x="12318" y="36072"/>
                  <a:pt x="15613" y="36905"/>
                  <a:pt x="18920" y="36905"/>
                </a:cubicBezTo>
                <a:cubicBezTo>
                  <a:pt x="23031" y="36905"/>
                  <a:pt x="27160" y="35617"/>
                  <a:pt x="30529" y="33230"/>
                </a:cubicBezTo>
                <a:cubicBezTo>
                  <a:pt x="38288" y="27688"/>
                  <a:pt x="40379" y="16699"/>
                  <a:pt x="35565" y="8529"/>
                </a:cubicBezTo>
                <a:cubicBezTo>
                  <a:pt x="35438" y="8307"/>
                  <a:pt x="35280" y="8212"/>
                  <a:pt x="35090" y="8180"/>
                </a:cubicBezTo>
                <a:cubicBezTo>
                  <a:pt x="33126" y="5077"/>
                  <a:pt x="30371" y="2607"/>
                  <a:pt x="26919" y="1213"/>
                </a:cubicBezTo>
                <a:cubicBezTo>
                  <a:pt x="24908" y="391"/>
                  <a:pt x="22771" y="1"/>
                  <a:pt x="206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47"/>
          <p:cNvSpPr/>
          <p:nvPr/>
        </p:nvSpPr>
        <p:spPr>
          <a:xfrm>
            <a:off x="5422251" y="1691255"/>
            <a:ext cx="856657" cy="1157175"/>
          </a:xfrm>
          <a:custGeom>
            <a:avLst/>
            <a:gdLst/>
            <a:ahLst/>
            <a:cxnLst/>
            <a:rect l="l" t="t" r="r" b="b"/>
            <a:pathLst>
              <a:path w="27306" h="36885" extrusionOk="0">
                <a:moveTo>
                  <a:pt x="8055" y="0"/>
                </a:moveTo>
                <a:cubicBezTo>
                  <a:pt x="6724" y="0"/>
                  <a:pt x="5392" y="174"/>
                  <a:pt x="4092" y="543"/>
                </a:cubicBezTo>
                <a:cubicBezTo>
                  <a:pt x="3850" y="604"/>
                  <a:pt x="3955" y="925"/>
                  <a:pt x="4187" y="925"/>
                </a:cubicBezTo>
                <a:cubicBezTo>
                  <a:pt x="4197" y="925"/>
                  <a:pt x="4208" y="925"/>
                  <a:pt x="4219" y="923"/>
                </a:cubicBezTo>
                <a:cubicBezTo>
                  <a:pt x="5016" y="815"/>
                  <a:pt x="5817" y="762"/>
                  <a:pt x="6616" y="762"/>
                </a:cubicBezTo>
                <a:cubicBezTo>
                  <a:pt x="14006" y="762"/>
                  <a:pt x="21210" y="5293"/>
                  <a:pt x="23410" y="12609"/>
                </a:cubicBezTo>
                <a:cubicBezTo>
                  <a:pt x="24614" y="16568"/>
                  <a:pt x="24360" y="20938"/>
                  <a:pt x="22808" y="24770"/>
                </a:cubicBezTo>
                <a:cubicBezTo>
                  <a:pt x="21225" y="28570"/>
                  <a:pt x="18248" y="31547"/>
                  <a:pt x="14669" y="33510"/>
                </a:cubicBezTo>
                <a:cubicBezTo>
                  <a:pt x="12004" y="34974"/>
                  <a:pt x="9110" y="35625"/>
                  <a:pt x="6180" y="35625"/>
                </a:cubicBezTo>
                <a:cubicBezTo>
                  <a:pt x="4481" y="35625"/>
                  <a:pt x="2769" y="35406"/>
                  <a:pt x="1083" y="34999"/>
                </a:cubicBezTo>
                <a:cubicBezTo>
                  <a:pt x="1026" y="34985"/>
                  <a:pt x="971" y="34979"/>
                  <a:pt x="918" y="34979"/>
                </a:cubicBezTo>
                <a:cubicBezTo>
                  <a:pt x="247" y="34979"/>
                  <a:pt x="1" y="36028"/>
                  <a:pt x="735" y="36234"/>
                </a:cubicBezTo>
                <a:cubicBezTo>
                  <a:pt x="2289" y="36678"/>
                  <a:pt x="3930" y="36885"/>
                  <a:pt x="5581" y="36885"/>
                </a:cubicBezTo>
                <a:cubicBezTo>
                  <a:pt x="8406" y="36885"/>
                  <a:pt x="11265" y="36280"/>
                  <a:pt x="13783" y="35221"/>
                </a:cubicBezTo>
                <a:cubicBezTo>
                  <a:pt x="17900" y="33510"/>
                  <a:pt x="21257" y="30597"/>
                  <a:pt x="23252" y="26575"/>
                </a:cubicBezTo>
                <a:cubicBezTo>
                  <a:pt x="27305" y="18499"/>
                  <a:pt x="25405" y="8429"/>
                  <a:pt x="17836" y="3172"/>
                </a:cubicBezTo>
                <a:cubicBezTo>
                  <a:pt x="14976" y="1181"/>
                  <a:pt x="11520" y="0"/>
                  <a:pt x="80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7"/>
          <p:cNvSpPr/>
          <p:nvPr/>
        </p:nvSpPr>
        <p:spPr>
          <a:xfrm>
            <a:off x="5889425" y="2694465"/>
            <a:ext cx="47059" cy="41067"/>
          </a:xfrm>
          <a:custGeom>
            <a:avLst/>
            <a:gdLst/>
            <a:ahLst/>
            <a:cxnLst/>
            <a:rect l="l" t="t" r="r" b="b"/>
            <a:pathLst>
              <a:path w="1500" h="1309" extrusionOk="0">
                <a:moveTo>
                  <a:pt x="109" y="1"/>
                </a:moveTo>
                <a:cubicBezTo>
                  <a:pt x="66" y="1"/>
                  <a:pt x="32" y="30"/>
                  <a:pt x="32" y="77"/>
                </a:cubicBezTo>
                <a:cubicBezTo>
                  <a:pt x="0" y="140"/>
                  <a:pt x="32" y="172"/>
                  <a:pt x="95" y="203"/>
                </a:cubicBezTo>
                <a:cubicBezTo>
                  <a:pt x="602" y="393"/>
                  <a:pt x="1014" y="773"/>
                  <a:pt x="1267" y="1248"/>
                </a:cubicBezTo>
                <a:cubicBezTo>
                  <a:pt x="1288" y="1291"/>
                  <a:pt x="1323" y="1308"/>
                  <a:pt x="1358" y="1308"/>
                </a:cubicBezTo>
                <a:cubicBezTo>
                  <a:pt x="1429" y="1308"/>
                  <a:pt x="1499" y="1238"/>
                  <a:pt x="1457" y="1153"/>
                </a:cubicBezTo>
                <a:cubicBezTo>
                  <a:pt x="1172" y="615"/>
                  <a:pt x="697" y="235"/>
                  <a:pt x="159" y="13"/>
                </a:cubicBezTo>
                <a:cubicBezTo>
                  <a:pt x="142" y="5"/>
                  <a:pt x="125" y="1"/>
                  <a:pt x="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47"/>
          <p:cNvSpPr/>
          <p:nvPr/>
        </p:nvSpPr>
        <p:spPr>
          <a:xfrm>
            <a:off x="5939088" y="2655625"/>
            <a:ext cx="39780" cy="42761"/>
          </a:xfrm>
          <a:custGeom>
            <a:avLst/>
            <a:gdLst/>
            <a:ahLst/>
            <a:cxnLst/>
            <a:rect l="l" t="t" r="r" b="b"/>
            <a:pathLst>
              <a:path w="1268" h="1363" extrusionOk="0">
                <a:moveTo>
                  <a:pt x="159" y="0"/>
                </a:moveTo>
                <a:cubicBezTo>
                  <a:pt x="127" y="0"/>
                  <a:pt x="96" y="16"/>
                  <a:pt x="64" y="48"/>
                </a:cubicBezTo>
                <a:cubicBezTo>
                  <a:pt x="1" y="111"/>
                  <a:pt x="32" y="175"/>
                  <a:pt x="64" y="238"/>
                </a:cubicBezTo>
                <a:cubicBezTo>
                  <a:pt x="381" y="586"/>
                  <a:pt x="697" y="966"/>
                  <a:pt x="1014" y="1315"/>
                </a:cubicBezTo>
                <a:cubicBezTo>
                  <a:pt x="1046" y="1346"/>
                  <a:pt x="1085" y="1362"/>
                  <a:pt x="1125" y="1362"/>
                </a:cubicBezTo>
                <a:cubicBezTo>
                  <a:pt x="1164" y="1362"/>
                  <a:pt x="1204" y="1346"/>
                  <a:pt x="1236" y="1315"/>
                </a:cubicBezTo>
                <a:cubicBezTo>
                  <a:pt x="1267" y="1251"/>
                  <a:pt x="1267" y="1188"/>
                  <a:pt x="1236" y="1125"/>
                </a:cubicBezTo>
                <a:cubicBezTo>
                  <a:pt x="887" y="776"/>
                  <a:pt x="571" y="396"/>
                  <a:pt x="254" y="48"/>
                </a:cubicBezTo>
                <a:cubicBezTo>
                  <a:pt x="222" y="16"/>
                  <a:pt x="191" y="0"/>
                  <a:pt x="1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47"/>
          <p:cNvSpPr/>
          <p:nvPr/>
        </p:nvSpPr>
        <p:spPr>
          <a:xfrm>
            <a:off x="5959951" y="2605931"/>
            <a:ext cx="51702" cy="45741"/>
          </a:xfrm>
          <a:custGeom>
            <a:avLst/>
            <a:gdLst/>
            <a:ahLst/>
            <a:cxnLst/>
            <a:rect l="l" t="t" r="r" b="b"/>
            <a:pathLst>
              <a:path w="1648" h="1458" extrusionOk="0">
                <a:moveTo>
                  <a:pt x="210" y="1"/>
                </a:moveTo>
                <a:cubicBezTo>
                  <a:pt x="167" y="1"/>
                  <a:pt x="127" y="17"/>
                  <a:pt x="96" y="48"/>
                </a:cubicBezTo>
                <a:cubicBezTo>
                  <a:pt x="1" y="112"/>
                  <a:pt x="1" y="238"/>
                  <a:pt x="96" y="302"/>
                </a:cubicBezTo>
                <a:cubicBezTo>
                  <a:pt x="476" y="682"/>
                  <a:pt x="887" y="1062"/>
                  <a:pt x="1299" y="1410"/>
                </a:cubicBezTo>
                <a:cubicBezTo>
                  <a:pt x="1331" y="1442"/>
                  <a:pt x="1378" y="1458"/>
                  <a:pt x="1430" y="1458"/>
                </a:cubicBezTo>
                <a:cubicBezTo>
                  <a:pt x="1481" y="1458"/>
                  <a:pt x="1537" y="1442"/>
                  <a:pt x="1584" y="1410"/>
                </a:cubicBezTo>
                <a:cubicBezTo>
                  <a:pt x="1647" y="1347"/>
                  <a:pt x="1647" y="1220"/>
                  <a:pt x="1584" y="1157"/>
                </a:cubicBezTo>
                <a:cubicBezTo>
                  <a:pt x="1141" y="777"/>
                  <a:pt x="761" y="428"/>
                  <a:pt x="349" y="48"/>
                </a:cubicBezTo>
                <a:cubicBezTo>
                  <a:pt x="302" y="17"/>
                  <a:pt x="254" y="1"/>
                  <a:pt x="2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7"/>
          <p:cNvSpPr/>
          <p:nvPr/>
        </p:nvSpPr>
        <p:spPr>
          <a:xfrm>
            <a:off x="5998696" y="2575405"/>
            <a:ext cx="51702" cy="51420"/>
          </a:xfrm>
          <a:custGeom>
            <a:avLst/>
            <a:gdLst/>
            <a:ahLst/>
            <a:cxnLst/>
            <a:rect l="l" t="t" r="r" b="b"/>
            <a:pathLst>
              <a:path w="1648" h="1639" extrusionOk="0">
                <a:moveTo>
                  <a:pt x="219" y="0"/>
                </a:moveTo>
                <a:cubicBezTo>
                  <a:pt x="167" y="0"/>
                  <a:pt x="112" y="24"/>
                  <a:pt x="64" y="71"/>
                </a:cubicBezTo>
                <a:cubicBezTo>
                  <a:pt x="1" y="135"/>
                  <a:pt x="1" y="261"/>
                  <a:pt x="64" y="325"/>
                </a:cubicBezTo>
                <a:cubicBezTo>
                  <a:pt x="476" y="736"/>
                  <a:pt x="888" y="1180"/>
                  <a:pt x="1268" y="1592"/>
                </a:cubicBezTo>
                <a:cubicBezTo>
                  <a:pt x="1315" y="1623"/>
                  <a:pt x="1370" y="1639"/>
                  <a:pt x="1422" y="1639"/>
                </a:cubicBezTo>
                <a:cubicBezTo>
                  <a:pt x="1473" y="1639"/>
                  <a:pt x="1521" y="1623"/>
                  <a:pt x="1553" y="1592"/>
                </a:cubicBezTo>
                <a:cubicBezTo>
                  <a:pt x="1648" y="1496"/>
                  <a:pt x="1648" y="1370"/>
                  <a:pt x="1553" y="1306"/>
                </a:cubicBezTo>
                <a:cubicBezTo>
                  <a:pt x="1173" y="895"/>
                  <a:pt x="761" y="483"/>
                  <a:pt x="349" y="71"/>
                </a:cubicBezTo>
                <a:cubicBezTo>
                  <a:pt x="317" y="24"/>
                  <a:pt x="270" y="0"/>
                  <a:pt x="2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7"/>
          <p:cNvSpPr/>
          <p:nvPr/>
        </p:nvSpPr>
        <p:spPr>
          <a:xfrm>
            <a:off x="6032485" y="2541365"/>
            <a:ext cx="39780" cy="42510"/>
          </a:xfrm>
          <a:custGeom>
            <a:avLst/>
            <a:gdLst/>
            <a:ahLst/>
            <a:cxnLst/>
            <a:rect l="l" t="t" r="r" b="b"/>
            <a:pathLst>
              <a:path w="1268" h="1355" extrusionOk="0">
                <a:moveTo>
                  <a:pt x="222" y="0"/>
                </a:moveTo>
                <a:cubicBezTo>
                  <a:pt x="167" y="0"/>
                  <a:pt x="111" y="16"/>
                  <a:pt x="64" y="48"/>
                </a:cubicBezTo>
                <a:cubicBezTo>
                  <a:pt x="1" y="143"/>
                  <a:pt x="1" y="270"/>
                  <a:pt x="64" y="333"/>
                </a:cubicBezTo>
                <a:cubicBezTo>
                  <a:pt x="349" y="650"/>
                  <a:pt x="634" y="966"/>
                  <a:pt x="887" y="1283"/>
                </a:cubicBezTo>
                <a:cubicBezTo>
                  <a:pt x="935" y="1331"/>
                  <a:pt x="990" y="1354"/>
                  <a:pt x="1046" y="1354"/>
                </a:cubicBezTo>
                <a:cubicBezTo>
                  <a:pt x="1101" y="1354"/>
                  <a:pt x="1156" y="1331"/>
                  <a:pt x="1204" y="1283"/>
                </a:cubicBezTo>
                <a:cubicBezTo>
                  <a:pt x="1267" y="1220"/>
                  <a:pt x="1267" y="1093"/>
                  <a:pt x="1204" y="998"/>
                </a:cubicBezTo>
                <a:cubicBezTo>
                  <a:pt x="919" y="681"/>
                  <a:pt x="634" y="365"/>
                  <a:pt x="381" y="48"/>
                </a:cubicBezTo>
                <a:cubicBezTo>
                  <a:pt x="333" y="16"/>
                  <a:pt x="278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7"/>
          <p:cNvSpPr/>
          <p:nvPr/>
        </p:nvSpPr>
        <p:spPr>
          <a:xfrm>
            <a:off x="6038854" y="2490228"/>
            <a:ext cx="73255" cy="55184"/>
          </a:xfrm>
          <a:custGeom>
            <a:avLst/>
            <a:gdLst/>
            <a:ahLst/>
            <a:cxnLst/>
            <a:rect l="l" t="t" r="r" b="b"/>
            <a:pathLst>
              <a:path w="2335" h="1759" extrusionOk="0">
                <a:moveTo>
                  <a:pt x="290" y="0"/>
                </a:moveTo>
                <a:cubicBezTo>
                  <a:pt x="134" y="0"/>
                  <a:pt x="0" y="202"/>
                  <a:pt x="146" y="348"/>
                </a:cubicBezTo>
                <a:cubicBezTo>
                  <a:pt x="653" y="886"/>
                  <a:pt x="1286" y="1361"/>
                  <a:pt x="1951" y="1741"/>
                </a:cubicBezTo>
                <a:cubicBezTo>
                  <a:pt x="1979" y="1753"/>
                  <a:pt x="2007" y="1759"/>
                  <a:pt x="2033" y="1759"/>
                </a:cubicBezTo>
                <a:cubicBezTo>
                  <a:pt x="2214" y="1759"/>
                  <a:pt x="2335" y="1504"/>
                  <a:pt x="2141" y="1393"/>
                </a:cubicBezTo>
                <a:cubicBezTo>
                  <a:pt x="1508" y="1045"/>
                  <a:pt x="938" y="601"/>
                  <a:pt x="431" y="63"/>
                </a:cubicBezTo>
                <a:cubicBezTo>
                  <a:pt x="387" y="19"/>
                  <a:pt x="337" y="0"/>
                  <a:pt x="2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7"/>
          <p:cNvSpPr/>
          <p:nvPr/>
        </p:nvSpPr>
        <p:spPr>
          <a:xfrm>
            <a:off x="6070979" y="2454368"/>
            <a:ext cx="56157" cy="46463"/>
          </a:xfrm>
          <a:custGeom>
            <a:avLst/>
            <a:gdLst/>
            <a:ahLst/>
            <a:cxnLst/>
            <a:rect l="l" t="t" r="r" b="b"/>
            <a:pathLst>
              <a:path w="1790" h="1481" extrusionOk="0">
                <a:moveTo>
                  <a:pt x="208" y="1"/>
                </a:moveTo>
                <a:cubicBezTo>
                  <a:pt x="109" y="1"/>
                  <a:pt x="0" y="97"/>
                  <a:pt x="72" y="192"/>
                </a:cubicBezTo>
                <a:cubicBezTo>
                  <a:pt x="452" y="699"/>
                  <a:pt x="959" y="1143"/>
                  <a:pt x="1497" y="1459"/>
                </a:cubicBezTo>
                <a:cubicBezTo>
                  <a:pt x="1521" y="1474"/>
                  <a:pt x="1546" y="1480"/>
                  <a:pt x="1569" y="1480"/>
                </a:cubicBezTo>
                <a:cubicBezTo>
                  <a:pt x="1697" y="1480"/>
                  <a:pt x="1789" y="1286"/>
                  <a:pt x="1655" y="1206"/>
                </a:cubicBezTo>
                <a:cubicBezTo>
                  <a:pt x="1117" y="921"/>
                  <a:pt x="642" y="509"/>
                  <a:pt x="294" y="34"/>
                </a:cubicBezTo>
                <a:cubicBezTo>
                  <a:pt x="270" y="11"/>
                  <a:pt x="240" y="1"/>
                  <a:pt x="2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7"/>
          <p:cNvSpPr/>
          <p:nvPr/>
        </p:nvSpPr>
        <p:spPr>
          <a:xfrm>
            <a:off x="6084093" y="2419325"/>
            <a:ext cx="55592" cy="56314"/>
          </a:xfrm>
          <a:custGeom>
            <a:avLst/>
            <a:gdLst/>
            <a:ahLst/>
            <a:cxnLst/>
            <a:rect l="l" t="t" r="r" b="b"/>
            <a:pathLst>
              <a:path w="1772" h="1795" extrusionOk="0">
                <a:moveTo>
                  <a:pt x="194" y="1"/>
                </a:moveTo>
                <a:cubicBezTo>
                  <a:pt x="89" y="1"/>
                  <a:pt x="0" y="135"/>
                  <a:pt x="97" y="233"/>
                </a:cubicBezTo>
                <a:lnTo>
                  <a:pt x="1459" y="1753"/>
                </a:lnTo>
                <a:cubicBezTo>
                  <a:pt x="1488" y="1782"/>
                  <a:pt x="1522" y="1794"/>
                  <a:pt x="1555" y="1794"/>
                </a:cubicBezTo>
                <a:cubicBezTo>
                  <a:pt x="1667" y="1794"/>
                  <a:pt x="1771" y="1653"/>
                  <a:pt x="1649" y="1531"/>
                </a:cubicBezTo>
                <a:cubicBezTo>
                  <a:pt x="1206" y="1056"/>
                  <a:pt x="731" y="549"/>
                  <a:pt x="287" y="43"/>
                </a:cubicBezTo>
                <a:cubicBezTo>
                  <a:pt x="258" y="13"/>
                  <a:pt x="225" y="1"/>
                  <a:pt x="1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7"/>
          <p:cNvSpPr/>
          <p:nvPr/>
        </p:nvSpPr>
        <p:spPr>
          <a:xfrm>
            <a:off x="6081175" y="2371576"/>
            <a:ext cx="76423" cy="66572"/>
          </a:xfrm>
          <a:custGeom>
            <a:avLst/>
            <a:gdLst/>
            <a:ahLst/>
            <a:cxnLst/>
            <a:rect l="l" t="t" r="r" b="b"/>
            <a:pathLst>
              <a:path w="2436" h="2122" extrusionOk="0">
                <a:moveTo>
                  <a:pt x="197" y="1"/>
                </a:moveTo>
                <a:cubicBezTo>
                  <a:pt x="142" y="1"/>
                  <a:pt x="78" y="30"/>
                  <a:pt x="32" y="76"/>
                </a:cubicBezTo>
                <a:cubicBezTo>
                  <a:pt x="0" y="140"/>
                  <a:pt x="32" y="235"/>
                  <a:pt x="95" y="266"/>
                </a:cubicBezTo>
                <a:cubicBezTo>
                  <a:pt x="792" y="805"/>
                  <a:pt x="1489" y="1406"/>
                  <a:pt x="2059" y="2071"/>
                </a:cubicBezTo>
                <a:cubicBezTo>
                  <a:pt x="2094" y="2107"/>
                  <a:pt x="2134" y="2122"/>
                  <a:pt x="2173" y="2122"/>
                </a:cubicBezTo>
                <a:cubicBezTo>
                  <a:pt x="2310" y="2122"/>
                  <a:pt x="2435" y="1941"/>
                  <a:pt x="2312" y="1818"/>
                </a:cubicBezTo>
                <a:cubicBezTo>
                  <a:pt x="1679" y="1153"/>
                  <a:pt x="982" y="551"/>
                  <a:pt x="254" y="13"/>
                </a:cubicBezTo>
                <a:cubicBezTo>
                  <a:pt x="237" y="4"/>
                  <a:pt x="217" y="1"/>
                  <a:pt x="1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7"/>
          <p:cNvSpPr/>
          <p:nvPr/>
        </p:nvSpPr>
        <p:spPr>
          <a:xfrm>
            <a:off x="6099215" y="2344156"/>
            <a:ext cx="72565" cy="59231"/>
          </a:xfrm>
          <a:custGeom>
            <a:avLst/>
            <a:gdLst/>
            <a:ahLst/>
            <a:cxnLst/>
            <a:rect l="l" t="t" r="r" b="b"/>
            <a:pathLst>
              <a:path w="2313" h="1888" extrusionOk="0">
                <a:moveTo>
                  <a:pt x="283" y="1"/>
                </a:moveTo>
                <a:cubicBezTo>
                  <a:pt x="140" y="1"/>
                  <a:pt x="0" y="203"/>
                  <a:pt x="122" y="349"/>
                </a:cubicBezTo>
                <a:cubicBezTo>
                  <a:pt x="375" y="665"/>
                  <a:pt x="660" y="919"/>
                  <a:pt x="977" y="1172"/>
                </a:cubicBezTo>
                <a:cubicBezTo>
                  <a:pt x="1262" y="1425"/>
                  <a:pt x="1610" y="1679"/>
                  <a:pt x="1959" y="1869"/>
                </a:cubicBezTo>
                <a:cubicBezTo>
                  <a:pt x="1990" y="1882"/>
                  <a:pt x="2019" y="1888"/>
                  <a:pt x="2047" y="1888"/>
                </a:cubicBezTo>
                <a:cubicBezTo>
                  <a:pt x="2218" y="1888"/>
                  <a:pt x="2313" y="1661"/>
                  <a:pt x="2149" y="1552"/>
                </a:cubicBezTo>
                <a:cubicBezTo>
                  <a:pt x="1832" y="1330"/>
                  <a:pt x="1515" y="1140"/>
                  <a:pt x="1230" y="887"/>
                </a:cubicBezTo>
                <a:cubicBezTo>
                  <a:pt x="914" y="634"/>
                  <a:pt x="660" y="380"/>
                  <a:pt x="407" y="64"/>
                </a:cubicBezTo>
                <a:cubicBezTo>
                  <a:pt x="370" y="19"/>
                  <a:pt x="327" y="1"/>
                  <a:pt x="2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47"/>
          <p:cNvSpPr/>
          <p:nvPr/>
        </p:nvSpPr>
        <p:spPr>
          <a:xfrm>
            <a:off x="6099058" y="2296218"/>
            <a:ext cx="76518" cy="65725"/>
          </a:xfrm>
          <a:custGeom>
            <a:avLst/>
            <a:gdLst/>
            <a:ahLst/>
            <a:cxnLst/>
            <a:rect l="l" t="t" r="r" b="b"/>
            <a:pathLst>
              <a:path w="2439" h="2095" extrusionOk="0">
                <a:moveTo>
                  <a:pt x="270" y="0"/>
                </a:moveTo>
                <a:cubicBezTo>
                  <a:pt x="206" y="0"/>
                  <a:pt x="143" y="24"/>
                  <a:pt x="95" y="71"/>
                </a:cubicBezTo>
                <a:cubicBezTo>
                  <a:pt x="0" y="135"/>
                  <a:pt x="0" y="325"/>
                  <a:pt x="95" y="420"/>
                </a:cubicBezTo>
                <a:cubicBezTo>
                  <a:pt x="729" y="958"/>
                  <a:pt x="1362" y="1497"/>
                  <a:pt x="2027" y="2035"/>
                </a:cubicBezTo>
                <a:cubicBezTo>
                  <a:pt x="2079" y="2070"/>
                  <a:pt x="2141" y="2095"/>
                  <a:pt x="2202" y="2095"/>
                </a:cubicBezTo>
                <a:cubicBezTo>
                  <a:pt x="2252" y="2095"/>
                  <a:pt x="2301" y="2078"/>
                  <a:pt x="2344" y="2035"/>
                </a:cubicBezTo>
                <a:cubicBezTo>
                  <a:pt x="2439" y="1940"/>
                  <a:pt x="2439" y="1782"/>
                  <a:pt x="2344" y="1718"/>
                </a:cubicBezTo>
                <a:cubicBezTo>
                  <a:pt x="1710" y="1148"/>
                  <a:pt x="1077" y="610"/>
                  <a:pt x="444" y="71"/>
                </a:cubicBezTo>
                <a:cubicBezTo>
                  <a:pt x="396" y="24"/>
                  <a:pt x="333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47"/>
          <p:cNvSpPr/>
          <p:nvPr/>
        </p:nvSpPr>
        <p:spPr>
          <a:xfrm>
            <a:off x="6099184" y="2245708"/>
            <a:ext cx="94243" cy="65537"/>
          </a:xfrm>
          <a:custGeom>
            <a:avLst/>
            <a:gdLst/>
            <a:ahLst/>
            <a:cxnLst/>
            <a:rect l="l" t="t" r="r" b="b"/>
            <a:pathLst>
              <a:path w="3004" h="2089" extrusionOk="0">
                <a:moveTo>
                  <a:pt x="326" y="0"/>
                </a:moveTo>
                <a:cubicBezTo>
                  <a:pt x="159" y="0"/>
                  <a:pt x="1" y="191"/>
                  <a:pt x="155" y="320"/>
                </a:cubicBezTo>
                <a:cubicBezTo>
                  <a:pt x="915" y="953"/>
                  <a:pt x="1738" y="1555"/>
                  <a:pt x="2593" y="2061"/>
                </a:cubicBezTo>
                <a:cubicBezTo>
                  <a:pt x="2626" y="2080"/>
                  <a:pt x="2660" y="2089"/>
                  <a:pt x="2691" y="2089"/>
                </a:cubicBezTo>
                <a:cubicBezTo>
                  <a:pt x="2871" y="2089"/>
                  <a:pt x="3003" y="1821"/>
                  <a:pt x="2815" y="1713"/>
                </a:cubicBezTo>
                <a:cubicBezTo>
                  <a:pt x="1960" y="1238"/>
                  <a:pt x="1168" y="668"/>
                  <a:pt x="440" y="35"/>
                </a:cubicBezTo>
                <a:cubicBezTo>
                  <a:pt x="404" y="11"/>
                  <a:pt x="365" y="0"/>
                  <a:pt x="3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7"/>
          <p:cNvSpPr/>
          <p:nvPr/>
        </p:nvSpPr>
        <p:spPr>
          <a:xfrm>
            <a:off x="6142760" y="2197676"/>
            <a:ext cx="47718" cy="36706"/>
          </a:xfrm>
          <a:custGeom>
            <a:avLst/>
            <a:gdLst/>
            <a:ahLst/>
            <a:cxnLst/>
            <a:rect l="l" t="t" r="r" b="b"/>
            <a:pathLst>
              <a:path w="1521" h="1170" extrusionOk="0">
                <a:moveTo>
                  <a:pt x="125" y="1"/>
                </a:moveTo>
                <a:cubicBezTo>
                  <a:pt x="93" y="1"/>
                  <a:pt x="55" y="23"/>
                  <a:pt x="32" y="46"/>
                </a:cubicBezTo>
                <a:cubicBezTo>
                  <a:pt x="1" y="109"/>
                  <a:pt x="1" y="172"/>
                  <a:pt x="64" y="204"/>
                </a:cubicBezTo>
                <a:cubicBezTo>
                  <a:pt x="254" y="331"/>
                  <a:pt x="476" y="489"/>
                  <a:pt x="666" y="647"/>
                </a:cubicBezTo>
                <a:cubicBezTo>
                  <a:pt x="888" y="806"/>
                  <a:pt x="1078" y="964"/>
                  <a:pt x="1268" y="1122"/>
                </a:cubicBezTo>
                <a:cubicBezTo>
                  <a:pt x="1299" y="1154"/>
                  <a:pt x="1339" y="1170"/>
                  <a:pt x="1378" y="1170"/>
                </a:cubicBezTo>
                <a:cubicBezTo>
                  <a:pt x="1418" y="1170"/>
                  <a:pt x="1458" y="1154"/>
                  <a:pt x="1489" y="1122"/>
                </a:cubicBezTo>
                <a:cubicBezTo>
                  <a:pt x="1521" y="1027"/>
                  <a:pt x="1521" y="932"/>
                  <a:pt x="1426" y="901"/>
                </a:cubicBezTo>
                <a:cubicBezTo>
                  <a:pt x="1236" y="742"/>
                  <a:pt x="1014" y="616"/>
                  <a:pt x="793" y="457"/>
                </a:cubicBezTo>
                <a:cubicBezTo>
                  <a:pt x="571" y="331"/>
                  <a:pt x="381" y="172"/>
                  <a:pt x="159" y="14"/>
                </a:cubicBezTo>
                <a:cubicBezTo>
                  <a:pt x="150" y="5"/>
                  <a:pt x="138" y="1"/>
                  <a:pt x="1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7"/>
          <p:cNvSpPr/>
          <p:nvPr/>
        </p:nvSpPr>
        <p:spPr>
          <a:xfrm>
            <a:off x="6084752" y="2109330"/>
            <a:ext cx="121914" cy="65474"/>
          </a:xfrm>
          <a:custGeom>
            <a:avLst/>
            <a:gdLst/>
            <a:ahLst/>
            <a:cxnLst/>
            <a:rect l="l" t="t" r="r" b="b"/>
            <a:pathLst>
              <a:path w="3886" h="2087" extrusionOk="0">
                <a:moveTo>
                  <a:pt x="210" y="0"/>
                </a:moveTo>
                <a:cubicBezTo>
                  <a:pt x="81" y="0"/>
                  <a:pt x="1" y="181"/>
                  <a:pt x="140" y="265"/>
                </a:cubicBezTo>
                <a:cubicBezTo>
                  <a:pt x="710" y="581"/>
                  <a:pt x="1280" y="898"/>
                  <a:pt x="1850" y="1215"/>
                </a:cubicBezTo>
                <a:cubicBezTo>
                  <a:pt x="2135" y="1341"/>
                  <a:pt x="2420" y="1500"/>
                  <a:pt x="2705" y="1658"/>
                </a:cubicBezTo>
                <a:cubicBezTo>
                  <a:pt x="2990" y="1816"/>
                  <a:pt x="3275" y="1975"/>
                  <a:pt x="3592" y="2070"/>
                </a:cubicBezTo>
                <a:cubicBezTo>
                  <a:pt x="3618" y="2081"/>
                  <a:pt x="3642" y="2086"/>
                  <a:pt x="3665" y="2086"/>
                </a:cubicBezTo>
                <a:cubicBezTo>
                  <a:pt x="3832" y="2086"/>
                  <a:pt x="3886" y="1805"/>
                  <a:pt x="3718" y="1721"/>
                </a:cubicBezTo>
                <a:cubicBezTo>
                  <a:pt x="3465" y="1531"/>
                  <a:pt x="3148" y="1436"/>
                  <a:pt x="2832" y="1278"/>
                </a:cubicBezTo>
                <a:cubicBezTo>
                  <a:pt x="2547" y="1151"/>
                  <a:pt x="2261" y="1025"/>
                  <a:pt x="2008" y="898"/>
                </a:cubicBezTo>
                <a:cubicBezTo>
                  <a:pt x="1406" y="613"/>
                  <a:pt x="836" y="328"/>
                  <a:pt x="266" y="11"/>
                </a:cubicBezTo>
                <a:cubicBezTo>
                  <a:pt x="247" y="4"/>
                  <a:pt x="228" y="0"/>
                  <a:pt x="2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47"/>
          <p:cNvSpPr/>
          <p:nvPr/>
        </p:nvSpPr>
        <p:spPr>
          <a:xfrm>
            <a:off x="6064109" y="2057502"/>
            <a:ext cx="126557" cy="63623"/>
          </a:xfrm>
          <a:custGeom>
            <a:avLst/>
            <a:gdLst/>
            <a:ahLst/>
            <a:cxnLst/>
            <a:rect l="l" t="t" r="r" b="b"/>
            <a:pathLst>
              <a:path w="4034" h="2028" extrusionOk="0">
                <a:moveTo>
                  <a:pt x="309" y="0"/>
                </a:moveTo>
                <a:cubicBezTo>
                  <a:pt x="125" y="0"/>
                  <a:pt x="0" y="281"/>
                  <a:pt x="196" y="365"/>
                </a:cubicBezTo>
                <a:cubicBezTo>
                  <a:pt x="1336" y="903"/>
                  <a:pt x="2476" y="1473"/>
                  <a:pt x="3616" y="2012"/>
                </a:cubicBezTo>
                <a:cubicBezTo>
                  <a:pt x="3646" y="2023"/>
                  <a:pt x="3675" y="2028"/>
                  <a:pt x="3702" y="2028"/>
                </a:cubicBezTo>
                <a:cubicBezTo>
                  <a:pt x="3909" y="2028"/>
                  <a:pt x="4034" y="1743"/>
                  <a:pt x="3838" y="1632"/>
                </a:cubicBezTo>
                <a:cubicBezTo>
                  <a:pt x="2666" y="1093"/>
                  <a:pt x="1526" y="555"/>
                  <a:pt x="386" y="17"/>
                </a:cubicBezTo>
                <a:cubicBezTo>
                  <a:pt x="360" y="5"/>
                  <a:pt x="334" y="0"/>
                  <a:pt x="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47"/>
          <p:cNvSpPr/>
          <p:nvPr/>
        </p:nvSpPr>
        <p:spPr>
          <a:xfrm>
            <a:off x="6038006" y="2000058"/>
            <a:ext cx="118870" cy="66635"/>
          </a:xfrm>
          <a:custGeom>
            <a:avLst/>
            <a:gdLst/>
            <a:ahLst/>
            <a:cxnLst/>
            <a:rect l="l" t="t" r="r" b="b"/>
            <a:pathLst>
              <a:path w="3789" h="2124" extrusionOk="0">
                <a:moveTo>
                  <a:pt x="156" y="1"/>
                </a:moveTo>
                <a:cubicBezTo>
                  <a:pt x="35" y="1"/>
                  <a:pt x="0" y="208"/>
                  <a:pt x="141" y="264"/>
                </a:cubicBezTo>
                <a:cubicBezTo>
                  <a:pt x="711" y="517"/>
                  <a:pt x="1313" y="771"/>
                  <a:pt x="1851" y="1088"/>
                </a:cubicBezTo>
                <a:cubicBezTo>
                  <a:pt x="2136" y="1246"/>
                  <a:pt x="2390" y="1404"/>
                  <a:pt x="2643" y="1563"/>
                </a:cubicBezTo>
                <a:cubicBezTo>
                  <a:pt x="2928" y="1721"/>
                  <a:pt x="3181" y="1943"/>
                  <a:pt x="3466" y="2101"/>
                </a:cubicBezTo>
                <a:cubicBezTo>
                  <a:pt x="3493" y="2117"/>
                  <a:pt x="3521" y="2124"/>
                  <a:pt x="3547" y="2124"/>
                </a:cubicBezTo>
                <a:cubicBezTo>
                  <a:pt x="3679" y="2124"/>
                  <a:pt x="3788" y="1953"/>
                  <a:pt x="3656" y="1848"/>
                </a:cubicBezTo>
                <a:cubicBezTo>
                  <a:pt x="3181" y="1436"/>
                  <a:pt x="2548" y="1088"/>
                  <a:pt x="1978" y="802"/>
                </a:cubicBezTo>
                <a:cubicBezTo>
                  <a:pt x="1408" y="486"/>
                  <a:pt x="806" y="232"/>
                  <a:pt x="205" y="11"/>
                </a:cubicBezTo>
                <a:cubicBezTo>
                  <a:pt x="187" y="4"/>
                  <a:pt x="171" y="1"/>
                  <a:pt x="1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47"/>
          <p:cNvSpPr/>
          <p:nvPr/>
        </p:nvSpPr>
        <p:spPr>
          <a:xfrm>
            <a:off x="6023073" y="1966332"/>
            <a:ext cx="106667" cy="56031"/>
          </a:xfrm>
          <a:custGeom>
            <a:avLst/>
            <a:gdLst/>
            <a:ahLst/>
            <a:cxnLst/>
            <a:rect l="l" t="t" r="r" b="b"/>
            <a:pathLst>
              <a:path w="3400" h="1786" extrusionOk="0">
                <a:moveTo>
                  <a:pt x="213" y="1"/>
                </a:moveTo>
                <a:cubicBezTo>
                  <a:pt x="38" y="1"/>
                  <a:pt x="1" y="268"/>
                  <a:pt x="174" y="326"/>
                </a:cubicBezTo>
                <a:cubicBezTo>
                  <a:pt x="1187" y="611"/>
                  <a:pt x="2137" y="1086"/>
                  <a:pt x="2961" y="1751"/>
                </a:cubicBezTo>
                <a:cubicBezTo>
                  <a:pt x="2997" y="1775"/>
                  <a:pt x="3036" y="1785"/>
                  <a:pt x="3075" y="1785"/>
                </a:cubicBezTo>
                <a:cubicBezTo>
                  <a:pt x="3242" y="1785"/>
                  <a:pt x="3400" y="1594"/>
                  <a:pt x="3246" y="1466"/>
                </a:cubicBezTo>
                <a:cubicBezTo>
                  <a:pt x="2359" y="801"/>
                  <a:pt x="1346" y="294"/>
                  <a:pt x="269" y="9"/>
                </a:cubicBezTo>
                <a:cubicBezTo>
                  <a:pt x="249" y="3"/>
                  <a:pt x="230" y="1"/>
                  <a:pt x="2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47"/>
          <p:cNvSpPr/>
          <p:nvPr/>
        </p:nvSpPr>
        <p:spPr>
          <a:xfrm>
            <a:off x="5985112" y="1917830"/>
            <a:ext cx="135937" cy="62274"/>
          </a:xfrm>
          <a:custGeom>
            <a:avLst/>
            <a:gdLst/>
            <a:ahLst/>
            <a:cxnLst/>
            <a:rect l="l" t="t" r="r" b="b"/>
            <a:pathLst>
              <a:path w="4333" h="1985" extrusionOk="0">
                <a:moveTo>
                  <a:pt x="246" y="1"/>
                </a:moveTo>
                <a:cubicBezTo>
                  <a:pt x="76" y="1"/>
                  <a:pt x="0" y="258"/>
                  <a:pt x="180" y="288"/>
                </a:cubicBezTo>
                <a:cubicBezTo>
                  <a:pt x="845" y="478"/>
                  <a:pt x="1511" y="732"/>
                  <a:pt x="2144" y="1017"/>
                </a:cubicBezTo>
                <a:cubicBezTo>
                  <a:pt x="2746" y="1302"/>
                  <a:pt x="3347" y="1618"/>
                  <a:pt x="3949" y="1967"/>
                </a:cubicBezTo>
                <a:cubicBezTo>
                  <a:pt x="3977" y="1979"/>
                  <a:pt x="4005" y="1984"/>
                  <a:pt x="4031" y="1984"/>
                </a:cubicBezTo>
                <a:cubicBezTo>
                  <a:pt x="4212" y="1984"/>
                  <a:pt x="4333" y="1729"/>
                  <a:pt x="4139" y="1618"/>
                </a:cubicBezTo>
                <a:cubicBezTo>
                  <a:pt x="3569" y="1238"/>
                  <a:pt x="2904" y="953"/>
                  <a:pt x="2271" y="700"/>
                </a:cubicBezTo>
                <a:cubicBezTo>
                  <a:pt x="1606" y="415"/>
                  <a:pt x="940" y="193"/>
                  <a:pt x="275" y="3"/>
                </a:cubicBezTo>
                <a:cubicBezTo>
                  <a:pt x="265" y="2"/>
                  <a:pt x="256" y="1"/>
                  <a:pt x="2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7"/>
          <p:cNvSpPr/>
          <p:nvPr/>
        </p:nvSpPr>
        <p:spPr>
          <a:xfrm>
            <a:off x="5949315" y="1866190"/>
            <a:ext cx="132110" cy="51420"/>
          </a:xfrm>
          <a:custGeom>
            <a:avLst/>
            <a:gdLst/>
            <a:ahLst/>
            <a:cxnLst/>
            <a:rect l="l" t="t" r="r" b="b"/>
            <a:pathLst>
              <a:path w="4211" h="1639" extrusionOk="0">
                <a:moveTo>
                  <a:pt x="282" y="1"/>
                </a:moveTo>
                <a:cubicBezTo>
                  <a:pt x="79" y="1"/>
                  <a:pt x="0" y="352"/>
                  <a:pt x="213" y="382"/>
                </a:cubicBezTo>
                <a:cubicBezTo>
                  <a:pt x="846" y="478"/>
                  <a:pt x="1480" y="604"/>
                  <a:pt x="2113" y="826"/>
                </a:cubicBezTo>
                <a:cubicBezTo>
                  <a:pt x="2398" y="921"/>
                  <a:pt x="2715" y="1048"/>
                  <a:pt x="3000" y="1174"/>
                </a:cubicBezTo>
                <a:cubicBezTo>
                  <a:pt x="3285" y="1301"/>
                  <a:pt x="3602" y="1491"/>
                  <a:pt x="3887" y="1618"/>
                </a:cubicBezTo>
                <a:cubicBezTo>
                  <a:pt x="3916" y="1632"/>
                  <a:pt x="3944" y="1638"/>
                  <a:pt x="3970" y="1638"/>
                </a:cubicBezTo>
                <a:cubicBezTo>
                  <a:pt x="4117" y="1638"/>
                  <a:pt x="4211" y="1440"/>
                  <a:pt x="4077" y="1333"/>
                </a:cubicBezTo>
                <a:cubicBezTo>
                  <a:pt x="3538" y="953"/>
                  <a:pt x="2873" y="699"/>
                  <a:pt x="2271" y="478"/>
                </a:cubicBezTo>
                <a:cubicBezTo>
                  <a:pt x="1638" y="256"/>
                  <a:pt x="973" y="97"/>
                  <a:pt x="308" y="2"/>
                </a:cubicBezTo>
                <a:cubicBezTo>
                  <a:pt x="299" y="1"/>
                  <a:pt x="291" y="1"/>
                  <a:pt x="2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47"/>
          <p:cNvSpPr/>
          <p:nvPr/>
        </p:nvSpPr>
        <p:spPr>
          <a:xfrm>
            <a:off x="5929143" y="1826504"/>
            <a:ext cx="91921" cy="29176"/>
          </a:xfrm>
          <a:custGeom>
            <a:avLst/>
            <a:gdLst/>
            <a:ahLst/>
            <a:cxnLst/>
            <a:rect l="l" t="t" r="r" b="b"/>
            <a:pathLst>
              <a:path w="2930" h="930" extrusionOk="0">
                <a:moveTo>
                  <a:pt x="223" y="1"/>
                </a:moveTo>
                <a:cubicBezTo>
                  <a:pt x="1" y="1"/>
                  <a:pt x="1" y="381"/>
                  <a:pt x="223" y="381"/>
                </a:cubicBezTo>
                <a:cubicBezTo>
                  <a:pt x="634" y="412"/>
                  <a:pt x="1046" y="476"/>
                  <a:pt x="1458" y="571"/>
                </a:cubicBezTo>
                <a:cubicBezTo>
                  <a:pt x="1648" y="602"/>
                  <a:pt x="1838" y="666"/>
                  <a:pt x="2028" y="729"/>
                </a:cubicBezTo>
                <a:cubicBezTo>
                  <a:pt x="2249" y="792"/>
                  <a:pt x="2439" y="887"/>
                  <a:pt x="2629" y="919"/>
                </a:cubicBezTo>
                <a:cubicBezTo>
                  <a:pt x="2650" y="926"/>
                  <a:pt x="2670" y="929"/>
                  <a:pt x="2689" y="929"/>
                </a:cubicBezTo>
                <a:cubicBezTo>
                  <a:pt x="2844" y="929"/>
                  <a:pt x="2929" y="715"/>
                  <a:pt x="2788" y="602"/>
                </a:cubicBezTo>
                <a:cubicBezTo>
                  <a:pt x="2598" y="476"/>
                  <a:pt x="2344" y="412"/>
                  <a:pt x="2154" y="349"/>
                </a:cubicBezTo>
                <a:cubicBezTo>
                  <a:pt x="1933" y="286"/>
                  <a:pt x="1743" y="222"/>
                  <a:pt x="1521" y="191"/>
                </a:cubicBezTo>
                <a:cubicBezTo>
                  <a:pt x="1109" y="96"/>
                  <a:pt x="666" y="32"/>
                  <a:pt x="2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47"/>
          <p:cNvSpPr/>
          <p:nvPr/>
        </p:nvSpPr>
        <p:spPr>
          <a:xfrm>
            <a:off x="5869126" y="1778566"/>
            <a:ext cx="93145" cy="33286"/>
          </a:xfrm>
          <a:custGeom>
            <a:avLst/>
            <a:gdLst/>
            <a:ahLst/>
            <a:cxnLst/>
            <a:rect l="l" t="t" r="r" b="b"/>
            <a:pathLst>
              <a:path w="2969" h="1061" extrusionOk="0">
                <a:moveTo>
                  <a:pt x="240" y="1"/>
                </a:moveTo>
                <a:cubicBezTo>
                  <a:pt x="37" y="1"/>
                  <a:pt x="0" y="299"/>
                  <a:pt x="204" y="357"/>
                </a:cubicBezTo>
                <a:cubicBezTo>
                  <a:pt x="394" y="420"/>
                  <a:pt x="584" y="484"/>
                  <a:pt x="806" y="547"/>
                </a:cubicBezTo>
                <a:cubicBezTo>
                  <a:pt x="996" y="610"/>
                  <a:pt x="1186" y="674"/>
                  <a:pt x="1407" y="737"/>
                </a:cubicBezTo>
                <a:cubicBezTo>
                  <a:pt x="1787" y="832"/>
                  <a:pt x="2199" y="959"/>
                  <a:pt x="2611" y="1054"/>
                </a:cubicBezTo>
                <a:cubicBezTo>
                  <a:pt x="2630" y="1059"/>
                  <a:pt x="2649" y="1061"/>
                  <a:pt x="2666" y="1061"/>
                </a:cubicBezTo>
                <a:cubicBezTo>
                  <a:pt x="2881" y="1061"/>
                  <a:pt x="2969" y="730"/>
                  <a:pt x="2706" y="642"/>
                </a:cubicBezTo>
                <a:cubicBezTo>
                  <a:pt x="2326" y="515"/>
                  <a:pt x="1914" y="420"/>
                  <a:pt x="1502" y="294"/>
                </a:cubicBezTo>
                <a:cubicBezTo>
                  <a:pt x="1312" y="230"/>
                  <a:pt x="1122" y="199"/>
                  <a:pt x="901" y="135"/>
                </a:cubicBezTo>
                <a:cubicBezTo>
                  <a:pt x="711" y="72"/>
                  <a:pt x="489" y="40"/>
                  <a:pt x="299" y="9"/>
                </a:cubicBezTo>
                <a:cubicBezTo>
                  <a:pt x="278" y="3"/>
                  <a:pt x="258" y="1"/>
                  <a:pt x="2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47"/>
          <p:cNvSpPr/>
          <p:nvPr/>
        </p:nvSpPr>
        <p:spPr>
          <a:xfrm>
            <a:off x="5112444" y="1842378"/>
            <a:ext cx="854493" cy="844548"/>
          </a:xfrm>
          <a:custGeom>
            <a:avLst/>
            <a:gdLst/>
            <a:ahLst/>
            <a:cxnLst/>
            <a:rect l="l" t="t" r="r" b="b"/>
            <a:pathLst>
              <a:path w="27237" h="26920" extrusionOk="0">
                <a:moveTo>
                  <a:pt x="21378" y="2757"/>
                </a:moveTo>
                <a:cubicBezTo>
                  <a:pt x="21409" y="2852"/>
                  <a:pt x="21409" y="2947"/>
                  <a:pt x="21378" y="3073"/>
                </a:cubicBezTo>
                <a:cubicBezTo>
                  <a:pt x="21378" y="3105"/>
                  <a:pt x="21378" y="3168"/>
                  <a:pt x="21346" y="3200"/>
                </a:cubicBezTo>
                <a:cubicBezTo>
                  <a:pt x="21346" y="3200"/>
                  <a:pt x="21346" y="3168"/>
                  <a:pt x="21314" y="3137"/>
                </a:cubicBezTo>
                <a:cubicBezTo>
                  <a:pt x="21251" y="3073"/>
                  <a:pt x="21188" y="3010"/>
                  <a:pt x="21093" y="2978"/>
                </a:cubicBezTo>
                <a:cubicBezTo>
                  <a:pt x="21219" y="2883"/>
                  <a:pt x="21314" y="2820"/>
                  <a:pt x="21378" y="2757"/>
                </a:cubicBezTo>
                <a:close/>
                <a:moveTo>
                  <a:pt x="19889" y="2883"/>
                </a:moveTo>
                <a:lnTo>
                  <a:pt x="19889" y="2883"/>
                </a:lnTo>
                <a:cubicBezTo>
                  <a:pt x="19857" y="3010"/>
                  <a:pt x="19762" y="3137"/>
                  <a:pt x="19667" y="3263"/>
                </a:cubicBezTo>
                <a:cubicBezTo>
                  <a:pt x="19446" y="3390"/>
                  <a:pt x="19192" y="3517"/>
                  <a:pt x="18907" y="3675"/>
                </a:cubicBezTo>
                <a:cubicBezTo>
                  <a:pt x="19351" y="3327"/>
                  <a:pt x="19667" y="3073"/>
                  <a:pt x="19889" y="2883"/>
                </a:cubicBezTo>
                <a:close/>
                <a:moveTo>
                  <a:pt x="20238" y="3358"/>
                </a:moveTo>
                <a:lnTo>
                  <a:pt x="20238" y="3358"/>
                </a:lnTo>
                <a:cubicBezTo>
                  <a:pt x="20142" y="3422"/>
                  <a:pt x="20047" y="3517"/>
                  <a:pt x="19921" y="3612"/>
                </a:cubicBezTo>
                <a:cubicBezTo>
                  <a:pt x="19636" y="3865"/>
                  <a:pt x="19351" y="4087"/>
                  <a:pt x="19066" y="4340"/>
                </a:cubicBezTo>
                <a:cubicBezTo>
                  <a:pt x="19414" y="4023"/>
                  <a:pt x="19667" y="3770"/>
                  <a:pt x="19857" y="3485"/>
                </a:cubicBezTo>
                <a:cubicBezTo>
                  <a:pt x="19984" y="3422"/>
                  <a:pt x="20111" y="3390"/>
                  <a:pt x="20238" y="3358"/>
                </a:cubicBezTo>
                <a:close/>
                <a:moveTo>
                  <a:pt x="15487" y="413"/>
                </a:moveTo>
                <a:cubicBezTo>
                  <a:pt x="15550" y="413"/>
                  <a:pt x="15645" y="413"/>
                  <a:pt x="15709" y="445"/>
                </a:cubicBezTo>
                <a:cubicBezTo>
                  <a:pt x="15645" y="476"/>
                  <a:pt x="15614" y="508"/>
                  <a:pt x="15550" y="540"/>
                </a:cubicBezTo>
                <a:cubicBezTo>
                  <a:pt x="15360" y="603"/>
                  <a:pt x="15139" y="698"/>
                  <a:pt x="14917" y="825"/>
                </a:cubicBezTo>
                <a:cubicBezTo>
                  <a:pt x="14917" y="761"/>
                  <a:pt x="14917" y="730"/>
                  <a:pt x="14885" y="698"/>
                </a:cubicBezTo>
                <a:cubicBezTo>
                  <a:pt x="14846" y="659"/>
                  <a:pt x="14795" y="632"/>
                  <a:pt x="14747" y="632"/>
                </a:cubicBezTo>
                <a:cubicBezTo>
                  <a:pt x="14717" y="632"/>
                  <a:pt x="14688" y="642"/>
                  <a:pt x="14664" y="666"/>
                </a:cubicBezTo>
                <a:cubicBezTo>
                  <a:pt x="13999" y="1205"/>
                  <a:pt x="10863" y="3612"/>
                  <a:pt x="7697" y="6240"/>
                </a:cubicBezTo>
                <a:cubicBezTo>
                  <a:pt x="10832" y="3200"/>
                  <a:pt x="14125" y="413"/>
                  <a:pt x="15455" y="413"/>
                </a:cubicBezTo>
                <a:close/>
                <a:moveTo>
                  <a:pt x="19066" y="3928"/>
                </a:moveTo>
                <a:cubicBezTo>
                  <a:pt x="18274" y="4720"/>
                  <a:pt x="17007" y="5638"/>
                  <a:pt x="15519" y="6652"/>
                </a:cubicBezTo>
                <a:cubicBezTo>
                  <a:pt x="15709" y="6494"/>
                  <a:pt x="15867" y="6335"/>
                  <a:pt x="16026" y="6209"/>
                </a:cubicBezTo>
                <a:cubicBezTo>
                  <a:pt x="17261" y="5195"/>
                  <a:pt x="18274" y="4435"/>
                  <a:pt x="19066" y="3928"/>
                </a:cubicBezTo>
                <a:close/>
                <a:moveTo>
                  <a:pt x="6588" y="3897"/>
                </a:moveTo>
                <a:cubicBezTo>
                  <a:pt x="5131" y="5195"/>
                  <a:pt x="3801" y="6335"/>
                  <a:pt x="2915" y="7032"/>
                </a:cubicBezTo>
                <a:cubicBezTo>
                  <a:pt x="3421" y="6589"/>
                  <a:pt x="4055" y="6019"/>
                  <a:pt x="4625" y="5448"/>
                </a:cubicBezTo>
                <a:cubicBezTo>
                  <a:pt x="5290" y="4910"/>
                  <a:pt x="5986" y="4372"/>
                  <a:pt x="6588" y="3897"/>
                </a:cubicBezTo>
                <a:close/>
                <a:moveTo>
                  <a:pt x="1881" y="7998"/>
                </a:moveTo>
                <a:lnTo>
                  <a:pt x="1743" y="8109"/>
                </a:lnTo>
                <a:cubicBezTo>
                  <a:pt x="1774" y="8077"/>
                  <a:pt x="1774" y="8045"/>
                  <a:pt x="1806" y="8014"/>
                </a:cubicBezTo>
                <a:cubicBezTo>
                  <a:pt x="1831" y="8014"/>
                  <a:pt x="1856" y="8014"/>
                  <a:pt x="1881" y="7998"/>
                </a:cubicBezTo>
                <a:close/>
                <a:moveTo>
                  <a:pt x="25495" y="7570"/>
                </a:moveTo>
                <a:cubicBezTo>
                  <a:pt x="25495" y="7602"/>
                  <a:pt x="25526" y="7665"/>
                  <a:pt x="25526" y="7760"/>
                </a:cubicBezTo>
                <a:cubicBezTo>
                  <a:pt x="25336" y="7824"/>
                  <a:pt x="25083" y="7950"/>
                  <a:pt x="24798" y="8140"/>
                </a:cubicBezTo>
                <a:lnTo>
                  <a:pt x="25495" y="7570"/>
                </a:lnTo>
                <a:close/>
                <a:moveTo>
                  <a:pt x="25811" y="7950"/>
                </a:moveTo>
                <a:cubicBezTo>
                  <a:pt x="25811" y="8014"/>
                  <a:pt x="25780" y="8077"/>
                  <a:pt x="25716" y="8172"/>
                </a:cubicBezTo>
                <a:cubicBezTo>
                  <a:pt x="25748" y="8109"/>
                  <a:pt x="25780" y="8014"/>
                  <a:pt x="25780" y="7950"/>
                </a:cubicBezTo>
                <a:close/>
                <a:moveTo>
                  <a:pt x="13809" y="7729"/>
                </a:moveTo>
                <a:cubicBezTo>
                  <a:pt x="13650" y="7855"/>
                  <a:pt x="13524" y="7982"/>
                  <a:pt x="13365" y="8109"/>
                </a:cubicBezTo>
                <a:cubicBezTo>
                  <a:pt x="13270" y="8172"/>
                  <a:pt x="13144" y="8235"/>
                  <a:pt x="13049" y="8299"/>
                </a:cubicBezTo>
                <a:cubicBezTo>
                  <a:pt x="13302" y="8109"/>
                  <a:pt x="13555" y="7919"/>
                  <a:pt x="13809" y="7729"/>
                </a:cubicBezTo>
                <a:close/>
                <a:moveTo>
                  <a:pt x="25431" y="8077"/>
                </a:moveTo>
                <a:lnTo>
                  <a:pt x="25431" y="8077"/>
                </a:lnTo>
                <a:cubicBezTo>
                  <a:pt x="25368" y="8235"/>
                  <a:pt x="25273" y="8457"/>
                  <a:pt x="25115" y="8710"/>
                </a:cubicBezTo>
                <a:cubicBezTo>
                  <a:pt x="24671" y="8774"/>
                  <a:pt x="24133" y="9027"/>
                  <a:pt x="23499" y="9407"/>
                </a:cubicBezTo>
                <a:cubicBezTo>
                  <a:pt x="24354" y="8742"/>
                  <a:pt x="25020" y="8267"/>
                  <a:pt x="25431" y="8077"/>
                </a:cubicBezTo>
                <a:close/>
                <a:moveTo>
                  <a:pt x="25463" y="8964"/>
                </a:moveTo>
                <a:cubicBezTo>
                  <a:pt x="25621" y="8964"/>
                  <a:pt x="25716" y="8995"/>
                  <a:pt x="25811" y="9027"/>
                </a:cubicBezTo>
                <a:cubicBezTo>
                  <a:pt x="25526" y="9249"/>
                  <a:pt x="24956" y="9692"/>
                  <a:pt x="24164" y="10294"/>
                </a:cubicBezTo>
                <a:cubicBezTo>
                  <a:pt x="24703" y="9755"/>
                  <a:pt x="25146" y="9312"/>
                  <a:pt x="25463" y="8964"/>
                </a:cubicBezTo>
                <a:close/>
                <a:moveTo>
                  <a:pt x="20839" y="3232"/>
                </a:moveTo>
                <a:cubicBezTo>
                  <a:pt x="20934" y="3232"/>
                  <a:pt x="21029" y="3263"/>
                  <a:pt x="21093" y="3358"/>
                </a:cubicBezTo>
                <a:cubicBezTo>
                  <a:pt x="21156" y="3422"/>
                  <a:pt x="21188" y="3517"/>
                  <a:pt x="21156" y="3643"/>
                </a:cubicBezTo>
                <a:cubicBezTo>
                  <a:pt x="21156" y="3675"/>
                  <a:pt x="21156" y="3707"/>
                  <a:pt x="21156" y="3738"/>
                </a:cubicBezTo>
                <a:cubicBezTo>
                  <a:pt x="20934" y="4087"/>
                  <a:pt x="20649" y="4498"/>
                  <a:pt x="20269" y="4942"/>
                </a:cubicBezTo>
                <a:cubicBezTo>
                  <a:pt x="19857" y="5227"/>
                  <a:pt x="19382" y="5543"/>
                  <a:pt x="18907" y="5892"/>
                </a:cubicBezTo>
                <a:cubicBezTo>
                  <a:pt x="16754" y="7412"/>
                  <a:pt x="13872" y="9439"/>
                  <a:pt x="11117" y="11561"/>
                </a:cubicBezTo>
                <a:cubicBezTo>
                  <a:pt x="13492" y="9534"/>
                  <a:pt x="16437" y="7000"/>
                  <a:pt x="20142" y="3833"/>
                </a:cubicBezTo>
                <a:cubicBezTo>
                  <a:pt x="20396" y="3612"/>
                  <a:pt x="20618" y="3390"/>
                  <a:pt x="20839" y="3232"/>
                </a:cubicBezTo>
                <a:close/>
                <a:moveTo>
                  <a:pt x="19129" y="2092"/>
                </a:moveTo>
                <a:lnTo>
                  <a:pt x="19129" y="2092"/>
                </a:lnTo>
                <a:cubicBezTo>
                  <a:pt x="19097" y="2345"/>
                  <a:pt x="18939" y="2662"/>
                  <a:pt x="18654" y="3042"/>
                </a:cubicBezTo>
                <a:cubicBezTo>
                  <a:pt x="16691" y="4498"/>
                  <a:pt x="13207" y="7444"/>
                  <a:pt x="9850" y="10357"/>
                </a:cubicBezTo>
                <a:cubicBezTo>
                  <a:pt x="8900" y="10991"/>
                  <a:pt x="7982" y="11592"/>
                  <a:pt x="7095" y="12162"/>
                </a:cubicBezTo>
                <a:lnTo>
                  <a:pt x="19129" y="2092"/>
                </a:lnTo>
                <a:close/>
                <a:moveTo>
                  <a:pt x="21409" y="5258"/>
                </a:moveTo>
                <a:lnTo>
                  <a:pt x="21409" y="5258"/>
                </a:lnTo>
                <a:cubicBezTo>
                  <a:pt x="20871" y="5797"/>
                  <a:pt x="20238" y="6367"/>
                  <a:pt x="19604" y="7000"/>
                </a:cubicBezTo>
                <a:lnTo>
                  <a:pt x="13017" y="12511"/>
                </a:lnTo>
                <a:cubicBezTo>
                  <a:pt x="15107" y="10610"/>
                  <a:pt x="17134" y="8710"/>
                  <a:pt x="18781" y="7159"/>
                </a:cubicBezTo>
                <a:cubicBezTo>
                  <a:pt x="19794" y="6399"/>
                  <a:pt x="20713" y="5765"/>
                  <a:pt x="21409" y="5258"/>
                </a:cubicBezTo>
                <a:close/>
                <a:moveTo>
                  <a:pt x="21970" y="12320"/>
                </a:moveTo>
                <a:lnTo>
                  <a:pt x="21970" y="12320"/>
                </a:lnTo>
                <a:cubicBezTo>
                  <a:pt x="21861" y="12410"/>
                  <a:pt x="21749" y="12503"/>
                  <a:pt x="21635" y="12597"/>
                </a:cubicBezTo>
                <a:lnTo>
                  <a:pt x="21635" y="12597"/>
                </a:lnTo>
                <a:cubicBezTo>
                  <a:pt x="21668" y="12539"/>
                  <a:pt x="21727" y="12509"/>
                  <a:pt x="21758" y="12479"/>
                </a:cubicBezTo>
                <a:cubicBezTo>
                  <a:pt x="21829" y="12421"/>
                  <a:pt x="21901" y="12370"/>
                  <a:pt x="21970" y="12320"/>
                </a:cubicBezTo>
                <a:close/>
                <a:moveTo>
                  <a:pt x="11814" y="9470"/>
                </a:moveTo>
                <a:cubicBezTo>
                  <a:pt x="10167" y="10832"/>
                  <a:pt x="8425" y="12226"/>
                  <a:pt x="6746" y="13524"/>
                </a:cubicBezTo>
                <a:lnTo>
                  <a:pt x="10863" y="10072"/>
                </a:lnTo>
                <a:cubicBezTo>
                  <a:pt x="10958" y="10009"/>
                  <a:pt x="11022" y="9977"/>
                  <a:pt x="11117" y="9914"/>
                </a:cubicBezTo>
                <a:cubicBezTo>
                  <a:pt x="11338" y="9787"/>
                  <a:pt x="11560" y="9629"/>
                  <a:pt x="11814" y="9470"/>
                </a:cubicBezTo>
                <a:close/>
                <a:moveTo>
                  <a:pt x="5670" y="8774"/>
                </a:moveTo>
                <a:lnTo>
                  <a:pt x="5670" y="8774"/>
                </a:lnTo>
                <a:cubicBezTo>
                  <a:pt x="3421" y="11022"/>
                  <a:pt x="1616" y="13017"/>
                  <a:pt x="1046" y="13587"/>
                </a:cubicBezTo>
                <a:cubicBezTo>
                  <a:pt x="1046" y="13556"/>
                  <a:pt x="1046" y="13492"/>
                  <a:pt x="1046" y="13429"/>
                </a:cubicBezTo>
                <a:cubicBezTo>
                  <a:pt x="1078" y="13207"/>
                  <a:pt x="1204" y="12954"/>
                  <a:pt x="1363" y="12669"/>
                </a:cubicBezTo>
                <a:cubicBezTo>
                  <a:pt x="1743" y="12289"/>
                  <a:pt x="2218" y="11782"/>
                  <a:pt x="2756" y="11212"/>
                </a:cubicBezTo>
                <a:cubicBezTo>
                  <a:pt x="3580" y="10547"/>
                  <a:pt x="4593" y="9692"/>
                  <a:pt x="5670" y="8774"/>
                </a:cubicBezTo>
                <a:close/>
                <a:moveTo>
                  <a:pt x="18242" y="5037"/>
                </a:moveTo>
                <a:cubicBezTo>
                  <a:pt x="13112" y="9470"/>
                  <a:pt x="9122" y="12859"/>
                  <a:pt x="6335" y="15202"/>
                </a:cubicBezTo>
                <a:cubicBezTo>
                  <a:pt x="8742" y="12827"/>
                  <a:pt x="10832" y="10832"/>
                  <a:pt x="12637" y="9154"/>
                </a:cubicBezTo>
                <a:cubicBezTo>
                  <a:pt x="13049" y="8837"/>
                  <a:pt x="13429" y="8520"/>
                  <a:pt x="13809" y="8172"/>
                </a:cubicBezTo>
                <a:cubicBezTo>
                  <a:pt x="15519" y="7064"/>
                  <a:pt x="17102" y="5987"/>
                  <a:pt x="18242" y="5037"/>
                </a:cubicBezTo>
                <a:close/>
                <a:moveTo>
                  <a:pt x="9755" y="14126"/>
                </a:moveTo>
                <a:cubicBezTo>
                  <a:pt x="9027" y="14696"/>
                  <a:pt x="8298" y="15234"/>
                  <a:pt x="7633" y="15741"/>
                </a:cubicBezTo>
                <a:cubicBezTo>
                  <a:pt x="7855" y="15551"/>
                  <a:pt x="8077" y="15361"/>
                  <a:pt x="8330" y="15171"/>
                </a:cubicBezTo>
                <a:cubicBezTo>
                  <a:pt x="8805" y="14822"/>
                  <a:pt x="9280" y="14474"/>
                  <a:pt x="9755" y="14126"/>
                </a:cubicBezTo>
                <a:close/>
                <a:moveTo>
                  <a:pt x="5423" y="12126"/>
                </a:moveTo>
                <a:cubicBezTo>
                  <a:pt x="3412" y="13958"/>
                  <a:pt x="1755" y="15498"/>
                  <a:pt x="983" y="16216"/>
                </a:cubicBezTo>
                <a:cubicBezTo>
                  <a:pt x="1173" y="15868"/>
                  <a:pt x="1648" y="15329"/>
                  <a:pt x="2344" y="14601"/>
                </a:cubicBezTo>
                <a:cubicBezTo>
                  <a:pt x="3107" y="14112"/>
                  <a:pt x="4150" y="13257"/>
                  <a:pt x="5423" y="12126"/>
                </a:cubicBezTo>
                <a:close/>
                <a:moveTo>
                  <a:pt x="24830" y="9090"/>
                </a:moveTo>
                <a:lnTo>
                  <a:pt x="24830" y="9090"/>
                </a:lnTo>
                <a:cubicBezTo>
                  <a:pt x="24544" y="9407"/>
                  <a:pt x="24228" y="9787"/>
                  <a:pt x="23816" y="10199"/>
                </a:cubicBezTo>
                <a:cubicBezTo>
                  <a:pt x="23183" y="10801"/>
                  <a:pt x="22391" y="11497"/>
                  <a:pt x="21568" y="12257"/>
                </a:cubicBezTo>
                <a:cubicBezTo>
                  <a:pt x="19667" y="13714"/>
                  <a:pt x="17387" y="15488"/>
                  <a:pt x="15202" y="17229"/>
                </a:cubicBezTo>
                <a:cubicBezTo>
                  <a:pt x="15173" y="17259"/>
                  <a:pt x="15116" y="17288"/>
                  <a:pt x="15083" y="17317"/>
                </a:cubicBezTo>
                <a:lnTo>
                  <a:pt x="15083" y="17317"/>
                </a:lnTo>
                <a:cubicBezTo>
                  <a:pt x="17012" y="15514"/>
                  <a:pt x="18941" y="13585"/>
                  <a:pt x="20554" y="11941"/>
                </a:cubicBezTo>
                <a:cubicBezTo>
                  <a:pt x="22264" y="10515"/>
                  <a:pt x="23784" y="9439"/>
                  <a:pt x="24830" y="9090"/>
                </a:cubicBezTo>
                <a:close/>
                <a:moveTo>
                  <a:pt x="19224" y="6050"/>
                </a:moveTo>
                <a:lnTo>
                  <a:pt x="19224" y="6050"/>
                </a:lnTo>
                <a:cubicBezTo>
                  <a:pt x="18591" y="6684"/>
                  <a:pt x="17831" y="7349"/>
                  <a:pt x="17007" y="8045"/>
                </a:cubicBezTo>
                <a:cubicBezTo>
                  <a:pt x="14252" y="10072"/>
                  <a:pt x="10990" y="12542"/>
                  <a:pt x="8267" y="14822"/>
                </a:cubicBezTo>
                <a:cubicBezTo>
                  <a:pt x="6936" y="15804"/>
                  <a:pt x="5701" y="16659"/>
                  <a:pt x="4656" y="17388"/>
                </a:cubicBezTo>
                <a:cubicBezTo>
                  <a:pt x="8235" y="13809"/>
                  <a:pt x="15202" y="8900"/>
                  <a:pt x="19097" y="6145"/>
                </a:cubicBezTo>
                <a:cubicBezTo>
                  <a:pt x="19129" y="6114"/>
                  <a:pt x="19161" y="6082"/>
                  <a:pt x="19224" y="6050"/>
                </a:cubicBezTo>
                <a:close/>
                <a:moveTo>
                  <a:pt x="8267" y="11782"/>
                </a:moveTo>
                <a:lnTo>
                  <a:pt x="8267" y="11782"/>
                </a:lnTo>
                <a:cubicBezTo>
                  <a:pt x="8108" y="11909"/>
                  <a:pt x="7982" y="12036"/>
                  <a:pt x="7823" y="12162"/>
                </a:cubicBezTo>
                <a:cubicBezTo>
                  <a:pt x="6715" y="13081"/>
                  <a:pt x="5701" y="13967"/>
                  <a:pt x="4815" y="14759"/>
                </a:cubicBezTo>
                <a:lnTo>
                  <a:pt x="1584" y="17483"/>
                </a:lnTo>
                <a:cubicBezTo>
                  <a:pt x="1521" y="17546"/>
                  <a:pt x="1489" y="17641"/>
                  <a:pt x="1553" y="17704"/>
                </a:cubicBezTo>
                <a:cubicBezTo>
                  <a:pt x="1553" y="17704"/>
                  <a:pt x="1584" y="17736"/>
                  <a:pt x="1584" y="17736"/>
                </a:cubicBezTo>
                <a:cubicBezTo>
                  <a:pt x="1553" y="17768"/>
                  <a:pt x="1521" y="17799"/>
                  <a:pt x="1458" y="17831"/>
                </a:cubicBezTo>
                <a:cubicBezTo>
                  <a:pt x="1426" y="17768"/>
                  <a:pt x="1426" y="17673"/>
                  <a:pt x="1458" y="17546"/>
                </a:cubicBezTo>
                <a:cubicBezTo>
                  <a:pt x="1489" y="17166"/>
                  <a:pt x="1869" y="16628"/>
                  <a:pt x="2503" y="16058"/>
                </a:cubicBezTo>
                <a:lnTo>
                  <a:pt x="4276" y="14537"/>
                </a:lnTo>
                <a:cubicBezTo>
                  <a:pt x="5416" y="13682"/>
                  <a:pt x="6810" y="12732"/>
                  <a:pt x="8267" y="11782"/>
                </a:cubicBezTo>
                <a:close/>
                <a:moveTo>
                  <a:pt x="26825" y="12669"/>
                </a:moveTo>
                <a:cubicBezTo>
                  <a:pt x="26413" y="13556"/>
                  <a:pt x="24259" y="15646"/>
                  <a:pt x="21568" y="17989"/>
                </a:cubicBezTo>
                <a:cubicBezTo>
                  <a:pt x="24006" y="15614"/>
                  <a:pt x="26065" y="13461"/>
                  <a:pt x="26825" y="12669"/>
                </a:cubicBezTo>
                <a:close/>
                <a:moveTo>
                  <a:pt x="20903" y="9439"/>
                </a:moveTo>
                <a:cubicBezTo>
                  <a:pt x="18242" y="11909"/>
                  <a:pt x="14157" y="15266"/>
                  <a:pt x="10293" y="18306"/>
                </a:cubicBezTo>
                <a:lnTo>
                  <a:pt x="20903" y="9439"/>
                </a:lnTo>
                <a:close/>
                <a:moveTo>
                  <a:pt x="4434" y="17166"/>
                </a:moveTo>
                <a:cubicBezTo>
                  <a:pt x="4086" y="17514"/>
                  <a:pt x="3770" y="17863"/>
                  <a:pt x="3485" y="18179"/>
                </a:cubicBezTo>
                <a:cubicBezTo>
                  <a:pt x="3326" y="18306"/>
                  <a:pt x="3200" y="18401"/>
                  <a:pt x="3073" y="18464"/>
                </a:cubicBezTo>
                <a:cubicBezTo>
                  <a:pt x="3390" y="18148"/>
                  <a:pt x="3706" y="17831"/>
                  <a:pt x="4023" y="17514"/>
                </a:cubicBezTo>
                <a:cubicBezTo>
                  <a:pt x="4150" y="17419"/>
                  <a:pt x="4308" y="17293"/>
                  <a:pt x="4434" y="17166"/>
                </a:cubicBezTo>
                <a:close/>
                <a:moveTo>
                  <a:pt x="9185" y="12004"/>
                </a:moveTo>
                <a:cubicBezTo>
                  <a:pt x="7570" y="13556"/>
                  <a:pt x="5765" y="15329"/>
                  <a:pt x="3770" y="17324"/>
                </a:cubicBezTo>
                <a:cubicBezTo>
                  <a:pt x="2661" y="18243"/>
                  <a:pt x="1964" y="18781"/>
                  <a:pt x="1679" y="18971"/>
                </a:cubicBezTo>
                <a:cubicBezTo>
                  <a:pt x="1679" y="18939"/>
                  <a:pt x="1679" y="18908"/>
                  <a:pt x="1679" y="18876"/>
                </a:cubicBezTo>
                <a:cubicBezTo>
                  <a:pt x="1743" y="18369"/>
                  <a:pt x="2439" y="17483"/>
                  <a:pt x="3548" y="16374"/>
                </a:cubicBezTo>
                <a:cubicBezTo>
                  <a:pt x="4941" y="15329"/>
                  <a:pt x="7000" y="13746"/>
                  <a:pt x="9185" y="12004"/>
                </a:cubicBezTo>
                <a:close/>
                <a:moveTo>
                  <a:pt x="5828" y="16944"/>
                </a:moveTo>
                <a:cubicBezTo>
                  <a:pt x="5416" y="17293"/>
                  <a:pt x="5068" y="17641"/>
                  <a:pt x="4720" y="17989"/>
                </a:cubicBezTo>
                <a:cubicBezTo>
                  <a:pt x="3896" y="18623"/>
                  <a:pt x="3295" y="19098"/>
                  <a:pt x="2883" y="19446"/>
                </a:cubicBezTo>
                <a:cubicBezTo>
                  <a:pt x="3073" y="19129"/>
                  <a:pt x="3358" y="18813"/>
                  <a:pt x="3643" y="18433"/>
                </a:cubicBezTo>
                <a:cubicBezTo>
                  <a:pt x="4245" y="18021"/>
                  <a:pt x="5005" y="17514"/>
                  <a:pt x="5828" y="16944"/>
                </a:cubicBezTo>
                <a:close/>
                <a:moveTo>
                  <a:pt x="25875" y="16501"/>
                </a:moveTo>
                <a:lnTo>
                  <a:pt x="25875" y="16501"/>
                </a:lnTo>
                <a:cubicBezTo>
                  <a:pt x="25716" y="16818"/>
                  <a:pt x="25051" y="17514"/>
                  <a:pt x="24069" y="18433"/>
                </a:cubicBezTo>
                <a:cubicBezTo>
                  <a:pt x="23499" y="18876"/>
                  <a:pt x="22803" y="19383"/>
                  <a:pt x="22074" y="19953"/>
                </a:cubicBezTo>
                <a:cubicBezTo>
                  <a:pt x="23658" y="18433"/>
                  <a:pt x="25336" y="16849"/>
                  <a:pt x="25875" y="16501"/>
                </a:cubicBezTo>
                <a:close/>
                <a:moveTo>
                  <a:pt x="13967" y="11212"/>
                </a:moveTo>
                <a:lnTo>
                  <a:pt x="13967" y="11212"/>
                </a:lnTo>
                <a:cubicBezTo>
                  <a:pt x="9692" y="15139"/>
                  <a:pt x="5226" y="19003"/>
                  <a:pt x="3263" y="20048"/>
                </a:cubicBezTo>
                <a:cubicBezTo>
                  <a:pt x="3611" y="19573"/>
                  <a:pt x="4150" y="18971"/>
                  <a:pt x="4815" y="18274"/>
                </a:cubicBezTo>
                <a:cubicBezTo>
                  <a:pt x="5701" y="17609"/>
                  <a:pt x="6715" y="16849"/>
                  <a:pt x="7760" y="16026"/>
                </a:cubicBezTo>
                <a:cubicBezTo>
                  <a:pt x="9692" y="14537"/>
                  <a:pt x="11909" y="12859"/>
                  <a:pt x="13967" y="11212"/>
                </a:cubicBezTo>
                <a:close/>
                <a:moveTo>
                  <a:pt x="3358" y="19446"/>
                </a:moveTo>
                <a:lnTo>
                  <a:pt x="3358" y="19446"/>
                </a:lnTo>
                <a:cubicBezTo>
                  <a:pt x="3105" y="19763"/>
                  <a:pt x="2915" y="20016"/>
                  <a:pt x="2788" y="20270"/>
                </a:cubicBezTo>
                <a:cubicBezTo>
                  <a:pt x="2661" y="20301"/>
                  <a:pt x="2534" y="20333"/>
                  <a:pt x="2471" y="20333"/>
                </a:cubicBezTo>
                <a:cubicBezTo>
                  <a:pt x="2471" y="20301"/>
                  <a:pt x="2471" y="20270"/>
                  <a:pt x="2503" y="20238"/>
                </a:cubicBezTo>
                <a:cubicBezTo>
                  <a:pt x="2661" y="20048"/>
                  <a:pt x="2946" y="19794"/>
                  <a:pt x="3358" y="19446"/>
                </a:cubicBezTo>
                <a:close/>
                <a:moveTo>
                  <a:pt x="14759" y="16849"/>
                </a:moveTo>
                <a:lnTo>
                  <a:pt x="14759" y="16849"/>
                </a:lnTo>
                <a:cubicBezTo>
                  <a:pt x="13840" y="17736"/>
                  <a:pt x="12985" y="18623"/>
                  <a:pt x="12162" y="19478"/>
                </a:cubicBezTo>
                <a:cubicBezTo>
                  <a:pt x="12067" y="19509"/>
                  <a:pt x="12004" y="19573"/>
                  <a:pt x="11909" y="19636"/>
                </a:cubicBezTo>
                <a:cubicBezTo>
                  <a:pt x="11434" y="19984"/>
                  <a:pt x="10990" y="20301"/>
                  <a:pt x="10610" y="20618"/>
                </a:cubicBezTo>
                <a:cubicBezTo>
                  <a:pt x="11940" y="19383"/>
                  <a:pt x="13365" y="18116"/>
                  <a:pt x="14759" y="16849"/>
                </a:cubicBezTo>
                <a:close/>
                <a:moveTo>
                  <a:pt x="14315" y="11814"/>
                </a:moveTo>
                <a:lnTo>
                  <a:pt x="14315" y="11814"/>
                </a:lnTo>
                <a:cubicBezTo>
                  <a:pt x="12764" y="13207"/>
                  <a:pt x="11180" y="14632"/>
                  <a:pt x="9723" y="15963"/>
                </a:cubicBezTo>
                <a:cubicBezTo>
                  <a:pt x="7285" y="18084"/>
                  <a:pt x="5131" y="19826"/>
                  <a:pt x="3801" y="20650"/>
                </a:cubicBezTo>
                <a:lnTo>
                  <a:pt x="14315" y="11814"/>
                </a:lnTo>
                <a:close/>
                <a:moveTo>
                  <a:pt x="4751" y="19446"/>
                </a:moveTo>
                <a:lnTo>
                  <a:pt x="2851" y="21061"/>
                </a:lnTo>
                <a:cubicBezTo>
                  <a:pt x="2851" y="20998"/>
                  <a:pt x="2851" y="20966"/>
                  <a:pt x="2851" y="20935"/>
                </a:cubicBezTo>
                <a:cubicBezTo>
                  <a:pt x="2851" y="20808"/>
                  <a:pt x="2915" y="20650"/>
                  <a:pt x="2978" y="20491"/>
                </a:cubicBezTo>
                <a:cubicBezTo>
                  <a:pt x="3421" y="20333"/>
                  <a:pt x="4023" y="19953"/>
                  <a:pt x="4751" y="19446"/>
                </a:cubicBezTo>
                <a:close/>
                <a:moveTo>
                  <a:pt x="2598" y="20618"/>
                </a:moveTo>
                <a:lnTo>
                  <a:pt x="2598" y="20618"/>
                </a:lnTo>
                <a:cubicBezTo>
                  <a:pt x="2566" y="20713"/>
                  <a:pt x="2566" y="20808"/>
                  <a:pt x="2534" y="20871"/>
                </a:cubicBezTo>
                <a:cubicBezTo>
                  <a:pt x="2534" y="20966"/>
                  <a:pt x="2534" y="21030"/>
                  <a:pt x="2534" y="21093"/>
                </a:cubicBezTo>
                <a:cubicBezTo>
                  <a:pt x="2439" y="20966"/>
                  <a:pt x="2408" y="20808"/>
                  <a:pt x="2408" y="20650"/>
                </a:cubicBezTo>
                <a:lnTo>
                  <a:pt x="2439" y="20650"/>
                </a:lnTo>
                <a:cubicBezTo>
                  <a:pt x="2471" y="20650"/>
                  <a:pt x="2534" y="20650"/>
                  <a:pt x="2598" y="20618"/>
                </a:cubicBezTo>
                <a:close/>
                <a:moveTo>
                  <a:pt x="16469" y="16659"/>
                </a:moveTo>
                <a:cubicBezTo>
                  <a:pt x="15234" y="17704"/>
                  <a:pt x="14062" y="18718"/>
                  <a:pt x="13017" y="19573"/>
                </a:cubicBezTo>
                <a:cubicBezTo>
                  <a:pt x="11845" y="20586"/>
                  <a:pt x="10895" y="21378"/>
                  <a:pt x="10167" y="22011"/>
                </a:cubicBezTo>
                <a:cubicBezTo>
                  <a:pt x="10420" y="21726"/>
                  <a:pt x="10673" y="21473"/>
                  <a:pt x="10958" y="21156"/>
                </a:cubicBezTo>
                <a:cubicBezTo>
                  <a:pt x="12225" y="20048"/>
                  <a:pt x="13777" y="18781"/>
                  <a:pt x="15424" y="17451"/>
                </a:cubicBezTo>
                <a:cubicBezTo>
                  <a:pt x="15772" y="17166"/>
                  <a:pt x="16121" y="16913"/>
                  <a:pt x="16469" y="16659"/>
                </a:cubicBezTo>
                <a:close/>
                <a:moveTo>
                  <a:pt x="12637" y="18338"/>
                </a:moveTo>
                <a:lnTo>
                  <a:pt x="12637" y="18338"/>
                </a:lnTo>
                <a:cubicBezTo>
                  <a:pt x="10927" y="19921"/>
                  <a:pt x="9343" y="21346"/>
                  <a:pt x="8203" y="22391"/>
                </a:cubicBezTo>
                <a:cubicBezTo>
                  <a:pt x="7697" y="22803"/>
                  <a:pt x="7285" y="23120"/>
                  <a:pt x="7031" y="23341"/>
                </a:cubicBezTo>
                <a:cubicBezTo>
                  <a:pt x="6778" y="23468"/>
                  <a:pt x="6556" y="23563"/>
                  <a:pt x="6366" y="23595"/>
                </a:cubicBezTo>
                <a:lnTo>
                  <a:pt x="12637" y="18338"/>
                </a:lnTo>
                <a:close/>
                <a:moveTo>
                  <a:pt x="10072" y="20048"/>
                </a:moveTo>
                <a:lnTo>
                  <a:pt x="10072" y="20048"/>
                </a:lnTo>
                <a:cubicBezTo>
                  <a:pt x="8583" y="21315"/>
                  <a:pt x="7158" y="22550"/>
                  <a:pt x="5828" y="23658"/>
                </a:cubicBezTo>
                <a:cubicBezTo>
                  <a:pt x="5733" y="23658"/>
                  <a:pt x="5670" y="23626"/>
                  <a:pt x="5638" y="23626"/>
                </a:cubicBezTo>
                <a:cubicBezTo>
                  <a:pt x="6176" y="23183"/>
                  <a:pt x="7887" y="21821"/>
                  <a:pt x="10072" y="20048"/>
                </a:cubicBezTo>
                <a:close/>
                <a:moveTo>
                  <a:pt x="18179" y="19288"/>
                </a:moveTo>
                <a:cubicBezTo>
                  <a:pt x="15899" y="21505"/>
                  <a:pt x="13555" y="23563"/>
                  <a:pt x="11814" y="24671"/>
                </a:cubicBezTo>
                <a:cubicBezTo>
                  <a:pt x="11909" y="24576"/>
                  <a:pt x="12004" y="24481"/>
                  <a:pt x="12130" y="24355"/>
                </a:cubicBezTo>
                <a:lnTo>
                  <a:pt x="18179" y="19288"/>
                </a:lnTo>
                <a:close/>
                <a:moveTo>
                  <a:pt x="23309" y="17894"/>
                </a:moveTo>
                <a:cubicBezTo>
                  <a:pt x="21029" y="20301"/>
                  <a:pt x="17894" y="23436"/>
                  <a:pt x="15550" y="25178"/>
                </a:cubicBezTo>
                <a:lnTo>
                  <a:pt x="23309" y="17894"/>
                </a:lnTo>
                <a:close/>
                <a:moveTo>
                  <a:pt x="9597" y="25210"/>
                </a:moveTo>
                <a:lnTo>
                  <a:pt x="9597" y="25210"/>
                </a:lnTo>
                <a:cubicBezTo>
                  <a:pt x="9565" y="25305"/>
                  <a:pt x="9533" y="25368"/>
                  <a:pt x="9502" y="25432"/>
                </a:cubicBezTo>
                <a:cubicBezTo>
                  <a:pt x="9470" y="25432"/>
                  <a:pt x="9438" y="25400"/>
                  <a:pt x="9407" y="25400"/>
                </a:cubicBezTo>
                <a:lnTo>
                  <a:pt x="9597" y="25210"/>
                </a:lnTo>
                <a:close/>
                <a:moveTo>
                  <a:pt x="25241" y="11972"/>
                </a:moveTo>
                <a:cubicBezTo>
                  <a:pt x="24418" y="12891"/>
                  <a:pt x="23119" y="14284"/>
                  <a:pt x="21599" y="15836"/>
                </a:cubicBezTo>
                <a:cubicBezTo>
                  <a:pt x="18369" y="18496"/>
                  <a:pt x="14284" y="21885"/>
                  <a:pt x="12067" y="24006"/>
                </a:cubicBezTo>
                <a:lnTo>
                  <a:pt x="10452" y="25368"/>
                </a:lnTo>
                <a:cubicBezTo>
                  <a:pt x="10230" y="25432"/>
                  <a:pt x="10008" y="25495"/>
                  <a:pt x="9818" y="25495"/>
                </a:cubicBezTo>
                <a:cubicBezTo>
                  <a:pt x="9913" y="25210"/>
                  <a:pt x="10135" y="24861"/>
                  <a:pt x="10452" y="24481"/>
                </a:cubicBezTo>
                <a:lnTo>
                  <a:pt x="19541" y="16311"/>
                </a:lnTo>
                <a:cubicBezTo>
                  <a:pt x="21821" y="14506"/>
                  <a:pt x="23974" y="12922"/>
                  <a:pt x="25241" y="11972"/>
                </a:cubicBezTo>
                <a:close/>
                <a:moveTo>
                  <a:pt x="9945" y="25780"/>
                </a:moveTo>
                <a:lnTo>
                  <a:pt x="9723" y="25970"/>
                </a:lnTo>
                <a:cubicBezTo>
                  <a:pt x="9723" y="25907"/>
                  <a:pt x="9723" y="25875"/>
                  <a:pt x="9723" y="25780"/>
                </a:cubicBezTo>
                <a:cubicBezTo>
                  <a:pt x="9739" y="25796"/>
                  <a:pt x="9747" y="25804"/>
                  <a:pt x="9755" y="25804"/>
                </a:cubicBezTo>
                <a:cubicBezTo>
                  <a:pt x="9763" y="25804"/>
                  <a:pt x="9771" y="25796"/>
                  <a:pt x="9787" y="25780"/>
                </a:cubicBezTo>
                <a:close/>
                <a:moveTo>
                  <a:pt x="24608" y="19731"/>
                </a:moveTo>
                <a:cubicBezTo>
                  <a:pt x="23848" y="20491"/>
                  <a:pt x="23278" y="21093"/>
                  <a:pt x="22834" y="21631"/>
                </a:cubicBezTo>
                <a:cubicBezTo>
                  <a:pt x="20776" y="23690"/>
                  <a:pt x="18306" y="25970"/>
                  <a:pt x="17451" y="25970"/>
                </a:cubicBezTo>
                <a:cubicBezTo>
                  <a:pt x="17356" y="25970"/>
                  <a:pt x="17324" y="25970"/>
                  <a:pt x="17324" y="25938"/>
                </a:cubicBezTo>
                <a:cubicBezTo>
                  <a:pt x="17261" y="25527"/>
                  <a:pt x="20016" y="23373"/>
                  <a:pt x="21853" y="21948"/>
                </a:cubicBezTo>
                <a:cubicBezTo>
                  <a:pt x="22961" y="21061"/>
                  <a:pt x="23879" y="20333"/>
                  <a:pt x="24608" y="19731"/>
                </a:cubicBezTo>
                <a:close/>
                <a:moveTo>
                  <a:pt x="13889" y="1"/>
                </a:moveTo>
                <a:cubicBezTo>
                  <a:pt x="13616" y="1"/>
                  <a:pt x="12701" y="820"/>
                  <a:pt x="9438" y="3833"/>
                </a:cubicBezTo>
                <a:cubicBezTo>
                  <a:pt x="7000" y="6050"/>
                  <a:pt x="3200" y="9565"/>
                  <a:pt x="1774" y="10484"/>
                </a:cubicBezTo>
                <a:lnTo>
                  <a:pt x="12764" y="318"/>
                </a:lnTo>
                <a:cubicBezTo>
                  <a:pt x="12827" y="255"/>
                  <a:pt x="12827" y="160"/>
                  <a:pt x="12795" y="96"/>
                </a:cubicBezTo>
                <a:cubicBezTo>
                  <a:pt x="12764" y="65"/>
                  <a:pt x="12700" y="33"/>
                  <a:pt x="12669" y="33"/>
                </a:cubicBezTo>
                <a:cubicBezTo>
                  <a:pt x="12574" y="33"/>
                  <a:pt x="12542" y="33"/>
                  <a:pt x="7918" y="3992"/>
                </a:cubicBezTo>
                <a:cubicBezTo>
                  <a:pt x="6556" y="5163"/>
                  <a:pt x="5005" y="6525"/>
                  <a:pt x="3643" y="7665"/>
                </a:cubicBezTo>
                <a:lnTo>
                  <a:pt x="11307" y="476"/>
                </a:lnTo>
                <a:cubicBezTo>
                  <a:pt x="11370" y="413"/>
                  <a:pt x="11370" y="350"/>
                  <a:pt x="11307" y="286"/>
                </a:cubicBezTo>
                <a:cubicBezTo>
                  <a:pt x="11287" y="247"/>
                  <a:pt x="11243" y="220"/>
                  <a:pt x="11198" y="220"/>
                </a:cubicBezTo>
                <a:cubicBezTo>
                  <a:pt x="11170" y="220"/>
                  <a:pt x="11141" y="231"/>
                  <a:pt x="11117" y="255"/>
                </a:cubicBezTo>
                <a:lnTo>
                  <a:pt x="9343" y="1743"/>
                </a:lnTo>
                <a:cubicBezTo>
                  <a:pt x="9375" y="1712"/>
                  <a:pt x="9375" y="1712"/>
                  <a:pt x="9407" y="1680"/>
                </a:cubicBezTo>
                <a:cubicBezTo>
                  <a:pt x="9977" y="1205"/>
                  <a:pt x="10103" y="1046"/>
                  <a:pt x="10135" y="951"/>
                </a:cubicBezTo>
                <a:cubicBezTo>
                  <a:pt x="10135" y="920"/>
                  <a:pt x="10103" y="856"/>
                  <a:pt x="10072" y="825"/>
                </a:cubicBezTo>
                <a:cubicBezTo>
                  <a:pt x="10072" y="793"/>
                  <a:pt x="10040" y="793"/>
                  <a:pt x="9977" y="761"/>
                </a:cubicBezTo>
                <a:cubicBezTo>
                  <a:pt x="9945" y="761"/>
                  <a:pt x="9882" y="793"/>
                  <a:pt x="9850" y="825"/>
                </a:cubicBezTo>
                <a:cubicBezTo>
                  <a:pt x="9660" y="1015"/>
                  <a:pt x="9438" y="1237"/>
                  <a:pt x="9217" y="1458"/>
                </a:cubicBezTo>
                <a:cubicBezTo>
                  <a:pt x="8742" y="1807"/>
                  <a:pt x="8077" y="2313"/>
                  <a:pt x="7443" y="2820"/>
                </a:cubicBezTo>
                <a:cubicBezTo>
                  <a:pt x="6936" y="3200"/>
                  <a:pt x="6461" y="3580"/>
                  <a:pt x="5986" y="3960"/>
                </a:cubicBezTo>
                <a:cubicBezTo>
                  <a:pt x="6335" y="3517"/>
                  <a:pt x="6588" y="3105"/>
                  <a:pt x="6620" y="2820"/>
                </a:cubicBezTo>
                <a:cubicBezTo>
                  <a:pt x="6620" y="2693"/>
                  <a:pt x="6588" y="2567"/>
                  <a:pt x="6525" y="2472"/>
                </a:cubicBezTo>
                <a:cubicBezTo>
                  <a:pt x="6493" y="2440"/>
                  <a:pt x="6461" y="2440"/>
                  <a:pt x="6430" y="2440"/>
                </a:cubicBezTo>
                <a:cubicBezTo>
                  <a:pt x="6366" y="2440"/>
                  <a:pt x="6335" y="2440"/>
                  <a:pt x="6303" y="2472"/>
                </a:cubicBezTo>
                <a:cubicBezTo>
                  <a:pt x="5543" y="3232"/>
                  <a:pt x="4625" y="4087"/>
                  <a:pt x="4403" y="4150"/>
                </a:cubicBezTo>
                <a:cubicBezTo>
                  <a:pt x="4340" y="4150"/>
                  <a:pt x="4276" y="4150"/>
                  <a:pt x="4245" y="4182"/>
                </a:cubicBezTo>
                <a:cubicBezTo>
                  <a:pt x="4181" y="4245"/>
                  <a:pt x="4181" y="4340"/>
                  <a:pt x="4213" y="4403"/>
                </a:cubicBezTo>
                <a:cubicBezTo>
                  <a:pt x="4276" y="4435"/>
                  <a:pt x="4308" y="4467"/>
                  <a:pt x="4371" y="4467"/>
                </a:cubicBezTo>
                <a:cubicBezTo>
                  <a:pt x="4656" y="4467"/>
                  <a:pt x="5606" y="3580"/>
                  <a:pt x="6271" y="2915"/>
                </a:cubicBezTo>
                <a:lnTo>
                  <a:pt x="6271" y="2915"/>
                </a:lnTo>
                <a:cubicBezTo>
                  <a:pt x="6113" y="3422"/>
                  <a:pt x="5321" y="4308"/>
                  <a:pt x="4403" y="5227"/>
                </a:cubicBezTo>
                <a:cubicBezTo>
                  <a:pt x="3231" y="6177"/>
                  <a:pt x="2281" y="7000"/>
                  <a:pt x="1774" y="7602"/>
                </a:cubicBezTo>
                <a:cubicBezTo>
                  <a:pt x="1743" y="7634"/>
                  <a:pt x="1679" y="7665"/>
                  <a:pt x="1648" y="7697"/>
                </a:cubicBezTo>
                <a:cubicBezTo>
                  <a:pt x="1616" y="7729"/>
                  <a:pt x="1584" y="7760"/>
                  <a:pt x="1584" y="7824"/>
                </a:cubicBezTo>
                <a:cubicBezTo>
                  <a:pt x="1458" y="8014"/>
                  <a:pt x="1363" y="8204"/>
                  <a:pt x="1363" y="8330"/>
                </a:cubicBezTo>
                <a:cubicBezTo>
                  <a:pt x="1331" y="8457"/>
                  <a:pt x="1394" y="8520"/>
                  <a:pt x="1426" y="8584"/>
                </a:cubicBezTo>
                <a:cubicBezTo>
                  <a:pt x="1458" y="8615"/>
                  <a:pt x="1489" y="8615"/>
                  <a:pt x="1521" y="8615"/>
                </a:cubicBezTo>
                <a:cubicBezTo>
                  <a:pt x="1530" y="8625"/>
                  <a:pt x="1542" y="8628"/>
                  <a:pt x="1555" y="8628"/>
                </a:cubicBezTo>
                <a:cubicBezTo>
                  <a:pt x="1587" y="8628"/>
                  <a:pt x="1625" y="8606"/>
                  <a:pt x="1648" y="8584"/>
                </a:cubicBezTo>
                <a:lnTo>
                  <a:pt x="7095" y="4023"/>
                </a:lnTo>
                <a:lnTo>
                  <a:pt x="508" y="10199"/>
                </a:lnTo>
                <a:cubicBezTo>
                  <a:pt x="444" y="10262"/>
                  <a:pt x="444" y="10357"/>
                  <a:pt x="476" y="10420"/>
                </a:cubicBezTo>
                <a:cubicBezTo>
                  <a:pt x="508" y="10452"/>
                  <a:pt x="539" y="10452"/>
                  <a:pt x="603" y="10452"/>
                </a:cubicBezTo>
                <a:cubicBezTo>
                  <a:pt x="793" y="10452"/>
                  <a:pt x="1806" y="9660"/>
                  <a:pt x="7507" y="4752"/>
                </a:cubicBezTo>
                <a:lnTo>
                  <a:pt x="7507" y="4752"/>
                </a:lnTo>
                <a:lnTo>
                  <a:pt x="1078" y="10706"/>
                </a:lnTo>
                <a:cubicBezTo>
                  <a:pt x="1014" y="10769"/>
                  <a:pt x="1014" y="10864"/>
                  <a:pt x="1046" y="10927"/>
                </a:cubicBezTo>
                <a:cubicBezTo>
                  <a:pt x="1078" y="10959"/>
                  <a:pt x="1141" y="10991"/>
                  <a:pt x="1236" y="11022"/>
                </a:cubicBezTo>
                <a:cubicBezTo>
                  <a:pt x="1553" y="11022"/>
                  <a:pt x="2471" y="10420"/>
                  <a:pt x="3770" y="9312"/>
                </a:cubicBezTo>
                <a:lnTo>
                  <a:pt x="3770" y="9312"/>
                </a:lnTo>
                <a:cubicBezTo>
                  <a:pt x="1" y="12827"/>
                  <a:pt x="64" y="12891"/>
                  <a:pt x="159" y="13017"/>
                </a:cubicBezTo>
                <a:cubicBezTo>
                  <a:pt x="191" y="13049"/>
                  <a:pt x="254" y="13081"/>
                  <a:pt x="286" y="13081"/>
                </a:cubicBezTo>
                <a:lnTo>
                  <a:pt x="349" y="13081"/>
                </a:lnTo>
                <a:cubicBezTo>
                  <a:pt x="286" y="13176"/>
                  <a:pt x="254" y="13271"/>
                  <a:pt x="254" y="13334"/>
                </a:cubicBezTo>
                <a:cubicBezTo>
                  <a:pt x="223" y="13461"/>
                  <a:pt x="286" y="13524"/>
                  <a:pt x="318" y="13556"/>
                </a:cubicBezTo>
                <a:cubicBezTo>
                  <a:pt x="349" y="13619"/>
                  <a:pt x="381" y="13619"/>
                  <a:pt x="413" y="13619"/>
                </a:cubicBezTo>
                <a:cubicBezTo>
                  <a:pt x="476" y="13619"/>
                  <a:pt x="508" y="13619"/>
                  <a:pt x="539" y="13587"/>
                </a:cubicBezTo>
                <a:cubicBezTo>
                  <a:pt x="539" y="13556"/>
                  <a:pt x="634" y="13492"/>
                  <a:pt x="761" y="13334"/>
                </a:cubicBezTo>
                <a:cubicBezTo>
                  <a:pt x="761" y="13366"/>
                  <a:pt x="761" y="13366"/>
                  <a:pt x="761" y="13397"/>
                </a:cubicBezTo>
                <a:cubicBezTo>
                  <a:pt x="729" y="13619"/>
                  <a:pt x="761" y="13809"/>
                  <a:pt x="888" y="13967"/>
                </a:cubicBezTo>
                <a:cubicBezTo>
                  <a:pt x="919" y="13999"/>
                  <a:pt x="983" y="14031"/>
                  <a:pt x="1014" y="14031"/>
                </a:cubicBezTo>
                <a:cubicBezTo>
                  <a:pt x="1046" y="13999"/>
                  <a:pt x="1109" y="13999"/>
                  <a:pt x="1141" y="13967"/>
                </a:cubicBezTo>
                <a:cubicBezTo>
                  <a:pt x="1204" y="13904"/>
                  <a:pt x="5163" y="9565"/>
                  <a:pt x="9090" y="5860"/>
                </a:cubicBezTo>
                <a:cubicBezTo>
                  <a:pt x="9850" y="5227"/>
                  <a:pt x="10578" y="4593"/>
                  <a:pt x="11307" y="3960"/>
                </a:cubicBezTo>
                <a:cubicBezTo>
                  <a:pt x="13334" y="2472"/>
                  <a:pt x="15044" y="1268"/>
                  <a:pt x="15740" y="793"/>
                </a:cubicBezTo>
                <a:cubicBezTo>
                  <a:pt x="15899" y="730"/>
                  <a:pt x="16057" y="698"/>
                  <a:pt x="16184" y="698"/>
                </a:cubicBezTo>
                <a:cubicBezTo>
                  <a:pt x="16279" y="698"/>
                  <a:pt x="16342" y="730"/>
                  <a:pt x="16406" y="761"/>
                </a:cubicBezTo>
                <a:cubicBezTo>
                  <a:pt x="14252" y="2503"/>
                  <a:pt x="1078" y="13271"/>
                  <a:pt x="951" y="14791"/>
                </a:cubicBezTo>
                <a:cubicBezTo>
                  <a:pt x="919" y="14886"/>
                  <a:pt x="951" y="14949"/>
                  <a:pt x="983" y="14981"/>
                </a:cubicBezTo>
                <a:cubicBezTo>
                  <a:pt x="1014" y="15012"/>
                  <a:pt x="1014" y="15012"/>
                  <a:pt x="1014" y="15012"/>
                </a:cubicBezTo>
                <a:cubicBezTo>
                  <a:pt x="919" y="15107"/>
                  <a:pt x="824" y="15171"/>
                  <a:pt x="729" y="15266"/>
                </a:cubicBezTo>
                <a:cubicBezTo>
                  <a:pt x="666" y="15329"/>
                  <a:pt x="666" y="15424"/>
                  <a:pt x="729" y="15488"/>
                </a:cubicBezTo>
                <a:cubicBezTo>
                  <a:pt x="745" y="15519"/>
                  <a:pt x="777" y="15535"/>
                  <a:pt x="812" y="15535"/>
                </a:cubicBezTo>
                <a:cubicBezTo>
                  <a:pt x="848" y="15535"/>
                  <a:pt x="888" y="15519"/>
                  <a:pt x="919" y="15488"/>
                </a:cubicBezTo>
                <a:lnTo>
                  <a:pt x="1394" y="15107"/>
                </a:lnTo>
                <a:cubicBezTo>
                  <a:pt x="1426" y="15076"/>
                  <a:pt x="1489" y="15076"/>
                  <a:pt x="1553" y="15044"/>
                </a:cubicBezTo>
                <a:lnTo>
                  <a:pt x="1553" y="15044"/>
                </a:lnTo>
                <a:cubicBezTo>
                  <a:pt x="983" y="15678"/>
                  <a:pt x="634" y="16184"/>
                  <a:pt x="603" y="16438"/>
                </a:cubicBezTo>
                <a:cubicBezTo>
                  <a:pt x="603" y="16564"/>
                  <a:pt x="634" y="16659"/>
                  <a:pt x="666" y="16691"/>
                </a:cubicBezTo>
                <a:cubicBezTo>
                  <a:pt x="698" y="16723"/>
                  <a:pt x="729" y="16754"/>
                  <a:pt x="793" y="16754"/>
                </a:cubicBezTo>
                <a:cubicBezTo>
                  <a:pt x="824" y="16754"/>
                  <a:pt x="856" y="16754"/>
                  <a:pt x="888" y="16723"/>
                </a:cubicBezTo>
                <a:cubicBezTo>
                  <a:pt x="7127" y="10896"/>
                  <a:pt x="17197" y="1838"/>
                  <a:pt x="18686" y="1490"/>
                </a:cubicBezTo>
                <a:lnTo>
                  <a:pt x="18686" y="1490"/>
                </a:lnTo>
                <a:cubicBezTo>
                  <a:pt x="17736" y="2598"/>
                  <a:pt x="10230" y="9059"/>
                  <a:pt x="3928" y="14442"/>
                </a:cubicBezTo>
                <a:cubicBezTo>
                  <a:pt x="3295" y="14917"/>
                  <a:pt x="2756" y="15361"/>
                  <a:pt x="2313" y="15773"/>
                </a:cubicBezTo>
                <a:cubicBezTo>
                  <a:pt x="1869" y="16153"/>
                  <a:pt x="1458" y="16501"/>
                  <a:pt x="1046" y="16849"/>
                </a:cubicBezTo>
                <a:cubicBezTo>
                  <a:pt x="983" y="16913"/>
                  <a:pt x="951" y="17008"/>
                  <a:pt x="1014" y="17071"/>
                </a:cubicBezTo>
                <a:cubicBezTo>
                  <a:pt x="1054" y="17110"/>
                  <a:pt x="1105" y="17137"/>
                  <a:pt x="1153" y="17137"/>
                </a:cubicBezTo>
                <a:cubicBezTo>
                  <a:pt x="1183" y="17137"/>
                  <a:pt x="1212" y="17127"/>
                  <a:pt x="1236" y="17103"/>
                </a:cubicBezTo>
                <a:lnTo>
                  <a:pt x="1299" y="17039"/>
                </a:lnTo>
                <a:lnTo>
                  <a:pt x="1299" y="17039"/>
                </a:lnTo>
                <a:cubicBezTo>
                  <a:pt x="1204" y="17198"/>
                  <a:pt x="1141" y="17356"/>
                  <a:pt x="1141" y="17514"/>
                </a:cubicBezTo>
                <a:cubicBezTo>
                  <a:pt x="1109" y="17768"/>
                  <a:pt x="1173" y="17989"/>
                  <a:pt x="1299" y="18179"/>
                </a:cubicBezTo>
                <a:cubicBezTo>
                  <a:pt x="1331" y="18211"/>
                  <a:pt x="1394" y="18211"/>
                  <a:pt x="1426" y="18211"/>
                </a:cubicBezTo>
                <a:cubicBezTo>
                  <a:pt x="1458" y="18211"/>
                  <a:pt x="1489" y="18211"/>
                  <a:pt x="1521" y="18179"/>
                </a:cubicBezTo>
                <a:cubicBezTo>
                  <a:pt x="1616" y="18116"/>
                  <a:pt x="1679" y="18053"/>
                  <a:pt x="1774" y="17958"/>
                </a:cubicBezTo>
                <a:lnTo>
                  <a:pt x="1774" y="17958"/>
                </a:lnTo>
                <a:cubicBezTo>
                  <a:pt x="1521" y="18306"/>
                  <a:pt x="1394" y="18591"/>
                  <a:pt x="1363" y="18813"/>
                </a:cubicBezTo>
                <a:cubicBezTo>
                  <a:pt x="1363" y="19003"/>
                  <a:pt x="1394" y="19129"/>
                  <a:pt x="1489" y="19224"/>
                </a:cubicBezTo>
                <a:cubicBezTo>
                  <a:pt x="1521" y="19256"/>
                  <a:pt x="1553" y="19288"/>
                  <a:pt x="1616" y="19288"/>
                </a:cubicBezTo>
                <a:cubicBezTo>
                  <a:pt x="1620" y="19292"/>
                  <a:pt x="1626" y="19294"/>
                  <a:pt x="1634" y="19294"/>
                </a:cubicBezTo>
                <a:cubicBezTo>
                  <a:pt x="1690" y="19294"/>
                  <a:pt x="1846" y="19197"/>
                  <a:pt x="2123" y="19003"/>
                </a:cubicBezTo>
                <a:lnTo>
                  <a:pt x="2123" y="19003"/>
                </a:lnTo>
                <a:cubicBezTo>
                  <a:pt x="1901" y="19193"/>
                  <a:pt x="1774" y="19351"/>
                  <a:pt x="1743" y="19383"/>
                </a:cubicBezTo>
                <a:cubicBezTo>
                  <a:pt x="1679" y="19414"/>
                  <a:pt x="1648" y="19478"/>
                  <a:pt x="1679" y="19541"/>
                </a:cubicBezTo>
                <a:cubicBezTo>
                  <a:pt x="1679" y="19604"/>
                  <a:pt x="1743" y="19668"/>
                  <a:pt x="1806" y="19668"/>
                </a:cubicBezTo>
                <a:cubicBezTo>
                  <a:pt x="1838" y="19668"/>
                  <a:pt x="1838" y="19668"/>
                  <a:pt x="1901" y="19636"/>
                </a:cubicBezTo>
                <a:cubicBezTo>
                  <a:pt x="1996" y="19573"/>
                  <a:pt x="2313" y="19351"/>
                  <a:pt x="2820" y="19003"/>
                </a:cubicBezTo>
                <a:lnTo>
                  <a:pt x="2820" y="19003"/>
                </a:lnTo>
                <a:cubicBezTo>
                  <a:pt x="2534" y="19414"/>
                  <a:pt x="2344" y="19763"/>
                  <a:pt x="2218" y="20079"/>
                </a:cubicBezTo>
                <a:cubicBezTo>
                  <a:pt x="2123" y="20206"/>
                  <a:pt x="2091" y="20270"/>
                  <a:pt x="2059" y="20333"/>
                </a:cubicBezTo>
                <a:cubicBezTo>
                  <a:pt x="2059" y="20396"/>
                  <a:pt x="2091" y="20460"/>
                  <a:pt x="2123" y="20491"/>
                </a:cubicBezTo>
                <a:cubicBezTo>
                  <a:pt x="2059" y="20808"/>
                  <a:pt x="2154" y="21093"/>
                  <a:pt x="2313" y="21315"/>
                </a:cubicBezTo>
                <a:cubicBezTo>
                  <a:pt x="2376" y="21346"/>
                  <a:pt x="2471" y="21441"/>
                  <a:pt x="2629" y="21441"/>
                </a:cubicBezTo>
                <a:lnTo>
                  <a:pt x="2788" y="21441"/>
                </a:lnTo>
                <a:cubicBezTo>
                  <a:pt x="2820" y="21441"/>
                  <a:pt x="2851" y="21441"/>
                  <a:pt x="2883" y="21410"/>
                </a:cubicBezTo>
                <a:lnTo>
                  <a:pt x="2883" y="21378"/>
                </a:lnTo>
                <a:cubicBezTo>
                  <a:pt x="3516" y="21220"/>
                  <a:pt x="4625" y="20491"/>
                  <a:pt x="6018" y="19414"/>
                </a:cubicBezTo>
                <a:lnTo>
                  <a:pt x="6018" y="19414"/>
                </a:lnTo>
                <a:cubicBezTo>
                  <a:pt x="4466" y="20871"/>
                  <a:pt x="3453" y="21853"/>
                  <a:pt x="3263" y="22011"/>
                </a:cubicBezTo>
                <a:cubicBezTo>
                  <a:pt x="3200" y="22075"/>
                  <a:pt x="3200" y="22170"/>
                  <a:pt x="3263" y="22233"/>
                </a:cubicBezTo>
                <a:cubicBezTo>
                  <a:pt x="3295" y="22265"/>
                  <a:pt x="3334" y="22280"/>
                  <a:pt x="3374" y="22280"/>
                </a:cubicBezTo>
                <a:cubicBezTo>
                  <a:pt x="3413" y="22280"/>
                  <a:pt x="3453" y="22265"/>
                  <a:pt x="3485" y="22233"/>
                </a:cubicBezTo>
                <a:lnTo>
                  <a:pt x="18496" y="8615"/>
                </a:lnTo>
                <a:cubicBezTo>
                  <a:pt x="20966" y="6525"/>
                  <a:pt x="22961" y="5037"/>
                  <a:pt x="23753" y="4847"/>
                </a:cubicBezTo>
                <a:lnTo>
                  <a:pt x="23753" y="4847"/>
                </a:lnTo>
                <a:lnTo>
                  <a:pt x="3706" y="22550"/>
                </a:lnTo>
                <a:cubicBezTo>
                  <a:pt x="3643" y="22581"/>
                  <a:pt x="3611" y="22676"/>
                  <a:pt x="3675" y="22740"/>
                </a:cubicBezTo>
                <a:cubicBezTo>
                  <a:pt x="3714" y="22779"/>
                  <a:pt x="3765" y="22806"/>
                  <a:pt x="3813" y="22806"/>
                </a:cubicBezTo>
                <a:cubicBezTo>
                  <a:pt x="3843" y="22806"/>
                  <a:pt x="3872" y="22796"/>
                  <a:pt x="3896" y="22771"/>
                </a:cubicBezTo>
                <a:lnTo>
                  <a:pt x="23689" y="6145"/>
                </a:lnTo>
                <a:lnTo>
                  <a:pt x="23689" y="6145"/>
                </a:lnTo>
                <a:cubicBezTo>
                  <a:pt x="23658" y="6399"/>
                  <a:pt x="23404" y="6779"/>
                  <a:pt x="22993" y="7254"/>
                </a:cubicBezTo>
                <a:lnTo>
                  <a:pt x="4371" y="22898"/>
                </a:lnTo>
                <a:cubicBezTo>
                  <a:pt x="4308" y="22930"/>
                  <a:pt x="4308" y="23025"/>
                  <a:pt x="4340" y="23088"/>
                </a:cubicBezTo>
                <a:cubicBezTo>
                  <a:pt x="4379" y="23127"/>
                  <a:pt x="4430" y="23154"/>
                  <a:pt x="4478" y="23154"/>
                </a:cubicBezTo>
                <a:cubicBezTo>
                  <a:pt x="4508" y="23154"/>
                  <a:pt x="4537" y="23144"/>
                  <a:pt x="4561" y="23120"/>
                </a:cubicBezTo>
                <a:cubicBezTo>
                  <a:pt x="5258" y="22613"/>
                  <a:pt x="19414" y="11909"/>
                  <a:pt x="23119" y="7539"/>
                </a:cubicBezTo>
                <a:lnTo>
                  <a:pt x="24671" y="6272"/>
                </a:lnTo>
                <a:lnTo>
                  <a:pt x="24671" y="6272"/>
                </a:lnTo>
                <a:cubicBezTo>
                  <a:pt x="23943" y="8457"/>
                  <a:pt x="10515" y="19383"/>
                  <a:pt x="5290" y="23500"/>
                </a:cubicBezTo>
                <a:cubicBezTo>
                  <a:pt x="5258" y="23500"/>
                  <a:pt x="5258" y="23563"/>
                  <a:pt x="5258" y="23595"/>
                </a:cubicBezTo>
                <a:cubicBezTo>
                  <a:pt x="5226" y="23626"/>
                  <a:pt x="5258" y="23658"/>
                  <a:pt x="5290" y="23690"/>
                </a:cubicBezTo>
                <a:cubicBezTo>
                  <a:pt x="5385" y="23848"/>
                  <a:pt x="5543" y="23943"/>
                  <a:pt x="5733" y="23975"/>
                </a:cubicBezTo>
                <a:cubicBezTo>
                  <a:pt x="5765" y="23991"/>
                  <a:pt x="5796" y="23999"/>
                  <a:pt x="5828" y="23999"/>
                </a:cubicBezTo>
                <a:cubicBezTo>
                  <a:pt x="5860" y="23999"/>
                  <a:pt x="5891" y="23991"/>
                  <a:pt x="5923" y="23975"/>
                </a:cubicBezTo>
                <a:cubicBezTo>
                  <a:pt x="6113" y="23975"/>
                  <a:pt x="6303" y="23943"/>
                  <a:pt x="6525" y="23880"/>
                </a:cubicBezTo>
                <a:lnTo>
                  <a:pt x="6525" y="23880"/>
                </a:lnTo>
                <a:cubicBezTo>
                  <a:pt x="6493" y="23911"/>
                  <a:pt x="6493" y="23975"/>
                  <a:pt x="6493" y="24006"/>
                </a:cubicBezTo>
                <a:cubicBezTo>
                  <a:pt x="6461" y="24070"/>
                  <a:pt x="6493" y="24101"/>
                  <a:pt x="6525" y="24165"/>
                </a:cubicBezTo>
                <a:cubicBezTo>
                  <a:pt x="6556" y="24196"/>
                  <a:pt x="6588" y="24196"/>
                  <a:pt x="6620" y="24196"/>
                </a:cubicBezTo>
                <a:cubicBezTo>
                  <a:pt x="6638" y="24206"/>
                  <a:pt x="6654" y="24210"/>
                  <a:pt x="6668" y="24210"/>
                </a:cubicBezTo>
                <a:cubicBezTo>
                  <a:pt x="6702" y="24210"/>
                  <a:pt x="6724" y="24187"/>
                  <a:pt x="6746" y="24165"/>
                </a:cubicBezTo>
                <a:cubicBezTo>
                  <a:pt x="7031" y="23911"/>
                  <a:pt x="7285" y="23658"/>
                  <a:pt x="7602" y="23373"/>
                </a:cubicBezTo>
                <a:cubicBezTo>
                  <a:pt x="8108" y="23088"/>
                  <a:pt x="8710" y="22676"/>
                  <a:pt x="9375" y="22201"/>
                </a:cubicBezTo>
                <a:lnTo>
                  <a:pt x="9375" y="22201"/>
                </a:lnTo>
                <a:cubicBezTo>
                  <a:pt x="8362" y="23183"/>
                  <a:pt x="7665" y="23943"/>
                  <a:pt x="7507" y="24386"/>
                </a:cubicBezTo>
                <a:cubicBezTo>
                  <a:pt x="7348" y="24545"/>
                  <a:pt x="7380" y="24608"/>
                  <a:pt x="7443" y="24671"/>
                </a:cubicBezTo>
                <a:lnTo>
                  <a:pt x="7475" y="24671"/>
                </a:lnTo>
                <a:cubicBezTo>
                  <a:pt x="7475" y="24735"/>
                  <a:pt x="7507" y="24766"/>
                  <a:pt x="7538" y="24798"/>
                </a:cubicBezTo>
                <a:cubicBezTo>
                  <a:pt x="7570" y="24830"/>
                  <a:pt x="7602" y="24861"/>
                  <a:pt x="7633" y="24861"/>
                </a:cubicBezTo>
                <a:cubicBezTo>
                  <a:pt x="7665" y="24861"/>
                  <a:pt x="7728" y="24861"/>
                  <a:pt x="7760" y="24830"/>
                </a:cubicBezTo>
                <a:cubicBezTo>
                  <a:pt x="14125" y="19351"/>
                  <a:pt x="23531" y="11339"/>
                  <a:pt x="25368" y="9977"/>
                </a:cubicBezTo>
                <a:lnTo>
                  <a:pt x="25368" y="9977"/>
                </a:lnTo>
                <a:cubicBezTo>
                  <a:pt x="24735" y="10896"/>
                  <a:pt x="21884" y="13461"/>
                  <a:pt x="18401" y="16501"/>
                </a:cubicBezTo>
                <a:lnTo>
                  <a:pt x="7697" y="25495"/>
                </a:lnTo>
                <a:cubicBezTo>
                  <a:pt x="7633" y="25558"/>
                  <a:pt x="7602" y="25653"/>
                  <a:pt x="7665" y="25717"/>
                </a:cubicBezTo>
                <a:cubicBezTo>
                  <a:pt x="7702" y="25754"/>
                  <a:pt x="7750" y="25769"/>
                  <a:pt x="7796" y="25769"/>
                </a:cubicBezTo>
                <a:cubicBezTo>
                  <a:pt x="7829" y="25769"/>
                  <a:pt x="7860" y="25761"/>
                  <a:pt x="7887" y="25748"/>
                </a:cubicBezTo>
                <a:cubicBezTo>
                  <a:pt x="8393" y="25337"/>
                  <a:pt x="10008" y="24006"/>
                  <a:pt x="12067" y="22265"/>
                </a:cubicBezTo>
                <a:lnTo>
                  <a:pt x="12067" y="22265"/>
                </a:lnTo>
                <a:cubicBezTo>
                  <a:pt x="11370" y="22993"/>
                  <a:pt x="10737" y="23626"/>
                  <a:pt x="10293" y="24196"/>
                </a:cubicBezTo>
                <a:lnTo>
                  <a:pt x="9090" y="25305"/>
                </a:lnTo>
                <a:cubicBezTo>
                  <a:pt x="9027" y="25337"/>
                  <a:pt x="9027" y="25432"/>
                  <a:pt x="9058" y="25495"/>
                </a:cubicBezTo>
                <a:cubicBezTo>
                  <a:pt x="9153" y="25622"/>
                  <a:pt x="9280" y="25685"/>
                  <a:pt x="9438" y="25748"/>
                </a:cubicBezTo>
                <a:cubicBezTo>
                  <a:pt x="9438" y="25748"/>
                  <a:pt x="9438" y="25748"/>
                  <a:pt x="9438" y="25780"/>
                </a:cubicBezTo>
                <a:cubicBezTo>
                  <a:pt x="9407" y="26002"/>
                  <a:pt x="9438" y="26160"/>
                  <a:pt x="9565" y="26318"/>
                </a:cubicBezTo>
                <a:cubicBezTo>
                  <a:pt x="9597" y="26350"/>
                  <a:pt x="9628" y="26382"/>
                  <a:pt x="9660" y="26382"/>
                </a:cubicBezTo>
                <a:cubicBezTo>
                  <a:pt x="9723" y="26382"/>
                  <a:pt x="9755" y="26350"/>
                  <a:pt x="9787" y="26350"/>
                </a:cubicBezTo>
                <a:lnTo>
                  <a:pt x="10515" y="25717"/>
                </a:lnTo>
                <a:lnTo>
                  <a:pt x="10515" y="25717"/>
                </a:lnTo>
                <a:cubicBezTo>
                  <a:pt x="10452" y="25812"/>
                  <a:pt x="10420" y="25875"/>
                  <a:pt x="10420" y="25938"/>
                </a:cubicBezTo>
                <a:cubicBezTo>
                  <a:pt x="10420" y="26033"/>
                  <a:pt x="10452" y="26097"/>
                  <a:pt x="10483" y="26128"/>
                </a:cubicBezTo>
                <a:cubicBezTo>
                  <a:pt x="10578" y="26287"/>
                  <a:pt x="10737" y="26350"/>
                  <a:pt x="10958" y="26350"/>
                </a:cubicBezTo>
                <a:cubicBezTo>
                  <a:pt x="11117" y="26350"/>
                  <a:pt x="11275" y="26318"/>
                  <a:pt x="11465" y="26255"/>
                </a:cubicBezTo>
                <a:lnTo>
                  <a:pt x="11465" y="26255"/>
                </a:lnTo>
                <a:cubicBezTo>
                  <a:pt x="11338" y="26350"/>
                  <a:pt x="11243" y="26445"/>
                  <a:pt x="11117" y="26540"/>
                </a:cubicBezTo>
                <a:cubicBezTo>
                  <a:pt x="11085" y="26540"/>
                  <a:pt x="11085" y="26603"/>
                  <a:pt x="11085" y="26635"/>
                </a:cubicBezTo>
                <a:cubicBezTo>
                  <a:pt x="11053" y="26667"/>
                  <a:pt x="11085" y="26698"/>
                  <a:pt x="11117" y="26730"/>
                </a:cubicBezTo>
                <a:cubicBezTo>
                  <a:pt x="11148" y="26793"/>
                  <a:pt x="11180" y="26793"/>
                  <a:pt x="11243" y="26825"/>
                </a:cubicBezTo>
                <a:cubicBezTo>
                  <a:pt x="11529" y="26825"/>
                  <a:pt x="12669" y="25970"/>
                  <a:pt x="14220" y="24703"/>
                </a:cubicBezTo>
                <a:lnTo>
                  <a:pt x="14220" y="24703"/>
                </a:lnTo>
                <a:lnTo>
                  <a:pt x="12415" y="26318"/>
                </a:lnTo>
                <a:cubicBezTo>
                  <a:pt x="12352" y="26382"/>
                  <a:pt x="12352" y="26477"/>
                  <a:pt x="12415" y="26540"/>
                </a:cubicBezTo>
                <a:cubicBezTo>
                  <a:pt x="12542" y="26698"/>
                  <a:pt x="12732" y="26793"/>
                  <a:pt x="12985" y="26793"/>
                </a:cubicBezTo>
                <a:cubicBezTo>
                  <a:pt x="13270" y="26793"/>
                  <a:pt x="13587" y="26698"/>
                  <a:pt x="13935" y="26508"/>
                </a:cubicBezTo>
                <a:cubicBezTo>
                  <a:pt x="13999" y="26572"/>
                  <a:pt x="14062" y="26603"/>
                  <a:pt x="14157" y="26603"/>
                </a:cubicBezTo>
                <a:cubicBezTo>
                  <a:pt x="14315" y="26603"/>
                  <a:pt x="14569" y="26508"/>
                  <a:pt x="14885" y="26350"/>
                </a:cubicBezTo>
                <a:lnTo>
                  <a:pt x="14885" y="26350"/>
                </a:lnTo>
                <a:cubicBezTo>
                  <a:pt x="14759" y="26445"/>
                  <a:pt x="14632" y="26540"/>
                  <a:pt x="14505" y="26667"/>
                </a:cubicBezTo>
                <a:cubicBezTo>
                  <a:pt x="14442" y="26698"/>
                  <a:pt x="14442" y="26793"/>
                  <a:pt x="14474" y="26857"/>
                </a:cubicBezTo>
                <a:cubicBezTo>
                  <a:pt x="14505" y="26888"/>
                  <a:pt x="14569" y="26920"/>
                  <a:pt x="14600" y="26920"/>
                </a:cubicBezTo>
                <a:cubicBezTo>
                  <a:pt x="14632" y="26920"/>
                  <a:pt x="14664" y="26920"/>
                  <a:pt x="14727" y="26888"/>
                </a:cubicBezTo>
                <a:cubicBezTo>
                  <a:pt x="14946" y="26701"/>
                  <a:pt x="15473" y="26266"/>
                  <a:pt x="16248" y="25646"/>
                </a:cubicBezTo>
                <a:lnTo>
                  <a:pt x="16248" y="25646"/>
                </a:lnTo>
                <a:cubicBezTo>
                  <a:pt x="16247" y="25650"/>
                  <a:pt x="16247" y="25653"/>
                  <a:pt x="16247" y="25653"/>
                </a:cubicBezTo>
                <a:cubicBezTo>
                  <a:pt x="16247" y="25812"/>
                  <a:pt x="16279" y="25970"/>
                  <a:pt x="16374" y="26065"/>
                </a:cubicBezTo>
                <a:cubicBezTo>
                  <a:pt x="16374" y="26097"/>
                  <a:pt x="16437" y="26128"/>
                  <a:pt x="16469" y="26128"/>
                </a:cubicBezTo>
                <a:cubicBezTo>
                  <a:pt x="16501" y="26128"/>
                  <a:pt x="16532" y="26128"/>
                  <a:pt x="16564" y="26097"/>
                </a:cubicBezTo>
                <a:lnTo>
                  <a:pt x="17197" y="25558"/>
                </a:lnTo>
                <a:lnTo>
                  <a:pt x="17197" y="25558"/>
                </a:lnTo>
                <a:cubicBezTo>
                  <a:pt x="17102" y="25717"/>
                  <a:pt x="17039" y="25812"/>
                  <a:pt x="17039" y="25907"/>
                </a:cubicBezTo>
                <a:cubicBezTo>
                  <a:pt x="17007" y="26033"/>
                  <a:pt x="17071" y="26097"/>
                  <a:pt x="17102" y="26128"/>
                </a:cubicBezTo>
                <a:cubicBezTo>
                  <a:pt x="17166" y="26223"/>
                  <a:pt x="17261" y="26287"/>
                  <a:pt x="17451" y="26287"/>
                </a:cubicBezTo>
                <a:cubicBezTo>
                  <a:pt x="18179" y="26287"/>
                  <a:pt x="19762" y="25020"/>
                  <a:pt x="21314" y="23531"/>
                </a:cubicBezTo>
                <a:lnTo>
                  <a:pt x="21314" y="23531"/>
                </a:lnTo>
                <a:cubicBezTo>
                  <a:pt x="21124" y="23880"/>
                  <a:pt x="21219" y="23975"/>
                  <a:pt x="21251" y="24006"/>
                </a:cubicBezTo>
                <a:cubicBezTo>
                  <a:pt x="21283" y="24038"/>
                  <a:pt x="21314" y="24070"/>
                  <a:pt x="21378" y="24070"/>
                </a:cubicBezTo>
                <a:cubicBezTo>
                  <a:pt x="21663" y="24070"/>
                  <a:pt x="22423" y="23341"/>
                  <a:pt x="23024" y="22708"/>
                </a:cubicBezTo>
                <a:cubicBezTo>
                  <a:pt x="23088" y="22645"/>
                  <a:pt x="23056" y="22550"/>
                  <a:pt x="23024" y="22486"/>
                </a:cubicBezTo>
                <a:cubicBezTo>
                  <a:pt x="22998" y="22473"/>
                  <a:pt x="22966" y="22466"/>
                  <a:pt x="22934" y="22466"/>
                </a:cubicBezTo>
                <a:cubicBezTo>
                  <a:pt x="22888" y="22466"/>
                  <a:pt x="22840" y="22481"/>
                  <a:pt x="22803" y="22518"/>
                </a:cubicBezTo>
                <a:cubicBezTo>
                  <a:pt x="22391" y="22930"/>
                  <a:pt x="21884" y="23436"/>
                  <a:pt x="21599" y="23658"/>
                </a:cubicBezTo>
                <a:cubicBezTo>
                  <a:pt x="21821" y="23278"/>
                  <a:pt x="22391" y="22613"/>
                  <a:pt x="23119" y="21790"/>
                </a:cubicBezTo>
                <a:cubicBezTo>
                  <a:pt x="24259" y="20618"/>
                  <a:pt x="25178" y="19604"/>
                  <a:pt x="25431" y="19351"/>
                </a:cubicBezTo>
                <a:cubicBezTo>
                  <a:pt x="25495" y="19288"/>
                  <a:pt x="25463" y="19193"/>
                  <a:pt x="25431" y="19129"/>
                </a:cubicBezTo>
                <a:cubicBezTo>
                  <a:pt x="25400" y="19129"/>
                  <a:pt x="25368" y="19098"/>
                  <a:pt x="25336" y="19098"/>
                </a:cubicBezTo>
                <a:cubicBezTo>
                  <a:pt x="25811" y="18654"/>
                  <a:pt x="26065" y="18369"/>
                  <a:pt x="26065" y="18179"/>
                </a:cubicBezTo>
                <a:cubicBezTo>
                  <a:pt x="26096" y="18084"/>
                  <a:pt x="26033" y="18021"/>
                  <a:pt x="26001" y="17958"/>
                </a:cubicBezTo>
                <a:cubicBezTo>
                  <a:pt x="25985" y="17926"/>
                  <a:pt x="25954" y="17910"/>
                  <a:pt x="25918" y="17910"/>
                </a:cubicBezTo>
                <a:cubicBezTo>
                  <a:pt x="25883" y="17910"/>
                  <a:pt x="25843" y="17926"/>
                  <a:pt x="25811" y="17958"/>
                </a:cubicBezTo>
                <a:lnTo>
                  <a:pt x="16564" y="25685"/>
                </a:lnTo>
                <a:cubicBezTo>
                  <a:pt x="16596" y="25558"/>
                  <a:pt x="16659" y="25400"/>
                  <a:pt x="16786" y="25178"/>
                </a:cubicBezTo>
                <a:cubicBezTo>
                  <a:pt x="18369" y="23880"/>
                  <a:pt x="20523" y="22075"/>
                  <a:pt x="22391" y="20396"/>
                </a:cubicBezTo>
                <a:cubicBezTo>
                  <a:pt x="24006" y="19034"/>
                  <a:pt x="25336" y="17926"/>
                  <a:pt x="25811" y="17546"/>
                </a:cubicBezTo>
                <a:cubicBezTo>
                  <a:pt x="25906" y="17514"/>
                  <a:pt x="25970" y="17451"/>
                  <a:pt x="26033" y="17419"/>
                </a:cubicBezTo>
                <a:cubicBezTo>
                  <a:pt x="26065" y="17388"/>
                  <a:pt x="26096" y="17356"/>
                  <a:pt x="26096" y="17293"/>
                </a:cubicBezTo>
                <a:cubicBezTo>
                  <a:pt x="26096" y="17261"/>
                  <a:pt x="26096" y="17229"/>
                  <a:pt x="26065" y="17198"/>
                </a:cubicBezTo>
                <a:cubicBezTo>
                  <a:pt x="26033" y="17166"/>
                  <a:pt x="26001" y="17134"/>
                  <a:pt x="25970" y="17134"/>
                </a:cubicBezTo>
                <a:cubicBezTo>
                  <a:pt x="25938" y="17134"/>
                  <a:pt x="25938" y="17134"/>
                  <a:pt x="25875" y="17166"/>
                </a:cubicBezTo>
                <a:cubicBezTo>
                  <a:pt x="25843" y="17166"/>
                  <a:pt x="25748" y="17229"/>
                  <a:pt x="25590" y="17324"/>
                </a:cubicBezTo>
                <a:cubicBezTo>
                  <a:pt x="26001" y="16881"/>
                  <a:pt x="26255" y="16564"/>
                  <a:pt x="26255" y="16374"/>
                </a:cubicBezTo>
                <a:cubicBezTo>
                  <a:pt x="26255" y="16279"/>
                  <a:pt x="26223" y="16248"/>
                  <a:pt x="26191" y="16184"/>
                </a:cubicBezTo>
                <a:cubicBezTo>
                  <a:pt x="26160" y="16153"/>
                  <a:pt x="26128" y="16121"/>
                  <a:pt x="26065" y="16121"/>
                </a:cubicBezTo>
                <a:cubicBezTo>
                  <a:pt x="25748" y="16121"/>
                  <a:pt x="24988" y="16786"/>
                  <a:pt x="23309" y="18369"/>
                </a:cubicBezTo>
                <a:cubicBezTo>
                  <a:pt x="25083" y="16533"/>
                  <a:pt x="26413" y="15044"/>
                  <a:pt x="26571" y="14854"/>
                </a:cubicBezTo>
                <a:cubicBezTo>
                  <a:pt x="26635" y="14822"/>
                  <a:pt x="26635" y="14727"/>
                  <a:pt x="26571" y="14664"/>
                </a:cubicBezTo>
                <a:cubicBezTo>
                  <a:pt x="26540" y="14632"/>
                  <a:pt x="26500" y="14617"/>
                  <a:pt x="26460" y="14617"/>
                </a:cubicBezTo>
                <a:cubicBezTo>
                  <a:pt x="26421" y="14617"/>
                  <a:pt x="26381" y="14632"/>
                  <a:pt x="26350" y="14664"/>
                </a:cubicBezTo>
                <a:lnTo>
                  <a:pt x="14125" y="26128"/>
                </a:lnTo>
                <a:cubicBezTo>
                  <a:pt x="13682" y="26350"/>
                  <a:pt x="13302" y="26477"/>
                  <a:pt x="13017" y="26477"/>
                </a:cubicBezTo>
                <a:cubicBezTo>
                  <a:pt x="12954" y="26477"/>
                  <a:pt x="12859" y="26477"/>
                  <a:pt x="12795" y="26413"/>
                </a:cubicBezTo>
                <a:lnTo>
                  <a:pt x="26698" y="13872"/>
                </a:lnTo>
                <a:cubicBezTo>
                  <a:pt x="26761" y="13841"/>
                  <a:pt x="26761" y="13746"/>
                  <a:pt x="26698" y="13682"/>
                </a:cubicBezTo>
                <a:cubicBezTo>
                  <a:pt x="26666" y="13619"/>
                  <a:pt x="26603" y="13619"/>
                  <a:pt x="26540" y="13619"/>
                </a:cubicBezTo>
                <a:cubicBezTo>
                  <a:pt x="26951" y="13144"/>
                  <a:pt x="27173" y="12764"/>
                  <a:pt x="27205" y="12511"/>
                </a:cubicBezTo>
                <a:cubicBezTo>
                  <a:pt x="27236" y="12384"/>
                  <a:pt x="27205" y="12257"/>
                  <a:pt x="27141" y="12194"/>
                </a:cubicBezTo>
                <a:cubicBezTo>
                  <a:pt x="27110" y="12162"/>
                  <a:pt x="27046" y="12131"/>
                  <a:pt x="27015" y="12131"/>
                </a:cubicBezTo>
                <a:cubicBezTo>
                  <a:pt x="26983" y="12131"/>
                  <a:pt x="26920" y="12131"/>
                  <a:pt x="26888" y="12162"/>
                </a:cubicBezTo>
                <a:cubicBezTo>
                  <a:pt x="24481" y="14759"/>
                  <a:pt x="20713" y="18559"/>
                  <a:pt x="17419" y="21536"/>
                </a:cubicBezTo>
                <a:cubicBezTo>
                  <a:pt x="15709" y="22930"/>
                  <a:pt x="14062" y="24228"/>
                  <a:pt x="12700" y="25305"/>
                </a:cubicBezTo>
                <a:cubicBezTo>
                  <a:pt x="12009" y="25756"/>
                  <a:pt x="11431" y="26036"/>
                  <a:pt x="11049" y="26036"/>
                </a:cubicBezTo>
                <a:cubicBezTo>
                  <a:pt x="11029" y="26036"/>
                  <a:pt x="11009" y="26035"/>
                  <a:pt x="10990" y="26033"/>
                </a:cubicBezTo>
                <a:cubicBezTo>
                  <a:pt x="10895" y="26033"/>
                  <a:pt x="10800" y="26002"/>
                  <a:pt x="10768" y="25970"/>
                </a:cubicBezTo>
                <a:cubicBezTo>
                  <a:pt x="10768" y="25843"/>
                  <a:pt x="10895" y="25653"/>
                  <a:pt x="11117" y="25400"/>
                </a:cubicBezTo>
                <a:cubicBezTo>
                  <a:pt x="13587" y="24165"/>
                  <a:pt x="17672" y="20333"/>
                  <a:pt x="21029" y="16913"/>
                </a:cubicBezTo>
                <a:lnTo>
                  <a:pt x="26603" y="12257"/>
                </a:lnTo>
                <a:cubicBezTo>
                  <a:pt x="26666" y="12194"/>
                  <a:pt x="26666" y="12099"/>
                  <a:pt x="26603" y="12036"/>
                </a:cubicBezTo>
                <a:cubicBezTo>
                  <a:pt x="26566" y="11998"/>
                  <a:pt x="26518" y="11983"/>
                  <a:pt x="26472" y="11983"/>
                </a:cubicBezTo>
                <a:cubicBezTo>
                  <a:pt x="26439" y="11983"/>
                  <a:pt x="26408" y="11991"/>
                  <a:pt x="26381" y="12004"/>
                </a:cubicBezTo>
                <a:cubicBezTo>
                  <a:pt x="26001" y="12321"/>
                  <a:pt x="24956" y="13176"/>
                  <a:pt x="23531" y="14316"/>
                </a:cubicBezTo>
                <a:cubicBezTo>
                  <a:pt x="25178" y="12542"/>
                  <a:pt x="26350" y="11244"/>
                  <a:pt x="26508" y="11086"/>
                </a:cubicBezTo>
                <a:cubicBezTo>
                  <a:pt x="26540" y="11022"/>
                  <a:pt x="26540" y="10927"/>
                  <a:pt x="26508" y="10864"/>
                </a:cubicBezTo>
                <a:cubicBezTo>
                  <a:pt x="26471" y="10846"/>
                  <a:pt x="26424" y="10827"/>
                  <a:pt x="26379" y="10827"/>
                </a:cubicBezTo>
                <a:cubicBezTo>
                  <a:pt x="26345" y="10827"/>
                  <a:pt x="26313" y="10837"/>
                  <a:pt x="26286" y="10864"/>
                </a:cubicBezTo>
                <a:cubicBezTo>
                  <a:pt x="26096" y="10991"/>
                  <a:pt x="24608" y="12067"/>
                  <a:pt x="22613" y="13587"/>
                </a:cubicBezTo>
                <a:lnTo>
                  <a:pt x="26001" y="10547"/>
                </a:lnTo>
                <a:cubicBezTo>
                  <a:pt x="26065" y="10484"/>
                  <a:pt x="26065" y="10389"/>
                  <a:pt x="26001" y="10325"/>
                </a:cubicBezTo>
                <a:cubicBezTo>
                  <a:pt x="25970" y="10294"/>
                  <a:pt x="25930" y="10278"/>
                  <a:pt x="25890" y="10278"/>
                </a:cubicBezTo>
                <a:cubicBezTo>
                  <a:pt x="25851" y="10278"/>
                  <a:pt x="25811" y="10294"/>
                  <a:pt x="25780" y="10325"/>
                </a:cubicBezTo>
                <a:lnTo>
                  <a:pt x="24354" y="11529"/>
                </a:lnTo>
                <a:cubicBezTo>
                  <a:pt x="25241" y="10642"/>
                  <a:pt x="25780" y="10009"/>
                  <a:pt x="25811" y="9724"/>
                </a:cubicBezTo>
                <a:cubicBezTo>
                  <a:pt x="25811" y="9629"/>
                  <a:pt x="25780" y="9565"/>
                  <a:pt x="25748" y="9534"/>
                </a:cubicBezTo>
                <a:cubicBezTo>
                  <a:pt x="25748" y="9534"/>
                  <a:pt x="25716" y="9534"/>
                  <a:pt x="25716" y="9502"/>
                </a:cubicBezTo>
                <a:cubicBezTo>
                  <a:pt x="25875" y="9407"/>
                  <a:pt x="26033" y="9280"/>
                  <a:pt x="26160" y="9185"/>
                </a:cubicBezTo>
                <a:cubicBezTo>
                  <a:pt x="26191" y="9154"/>
                  <a:pt x="26223" y="9122"/>
                  <a:pt x="26223" y="9090"/>
                </a:cubicBezTo>
                <a:cubicBezTo>
                  <a:pt x="26223" y="9027"/>
                  <a:pt x="26223" y="8995"/>
                  <a:pt x="26191" y="8964"/>
                </a:cubicBezTo>
                <a:cubicBezTo>
                  <a:pt x="26065" y="8805"/>
                  <a:pt x="25906" y="8742"/>
                  <a:pt x="25716" y="8679"/>
                </a:cubicBezTo>
                <a:cubicBezTo>
                  <a:pt x="26096" y="8204"/>
                  <a:pt x="26223" y="7919"/>
                  <a:pt x="26096" y="7760"/>
                </a:cubicBezTo>
                <a:cubicBezTo>
                  <a:pt x="26065" y="7729"/>
                  <a:pt x="26001" y="7665"/>
                  <a:pt x="25875" y="7665"/>
                </a:cubicBezTo>
                <a:lnTo>
                  <a:pt x="25843" y="7665"/>
                </a:lnTo>
                <a:cubicBezTo>
                  <a:pt x="25811" y="7507"/>
                  <a:pt x="25780" y="7349"/>
                  <a:pt x="25653" y="7254"/>
                </a:cubicBezTo>
                <a:cubicBezTo>
                  <a:pt x="25653" y="7222"/>
                  <a:pt x="25590" y="7190"/>
                  <a:pt x="25558" y="7190"/>
                </a:cubicBezTo>
                <a:cubicBezTo>
                  <a:pt x="25526" y="7190"/>
                  <a:pt x="25495" y="7190"/>
                  <a:pt x="25463" y="7222"/>
                </a:cubicBezTo>
                <a:lnTo>
                  <a:pt x="23721" y="8679"/>
                </a:lnTo>
                <a:cubicBezTo>
                  <a:pt x="23879" y="8520"/>
                  <a:pt x="24006" y="8362"/>
                  <a:pt x="24133" y="8235"/>
                </a:cubicBezTo>
                <a:cubicBezTo>
                  <a:pt x="24418" y="7982"/>
                  <a:pt x="24544" y="7792"/>
                  <a:pt x="24640" y="7697"/>
                </a:cubicBezTo>
                <a:cubicBezTo>
                  <a:pt x="24671" y="7665"/>
                  <a:pt x="24671" y="7634"/>
                  <a:pt x="24703" y="7634"/>
                </a:cubicBezTo>
                <a:cubicBezTo>
                  <a:pt x="24766" y="7507"/>
                  <a:pt x="24735" y="7475"/>
                  <a:pt x="24703" y="7444"/>
                </a:cubicBezTo>
                <a:cubicBezTo>
                  <a:pt x="24671" y="7380"/>
                  <a:pt x="24640" y="7380"/>
                  <a:pt x="24576" y="7380"/>
                </a:cubicBezTo>
                <a:cubicBezTo>
                  <a:pt x="24544" y="7380"/>
                  <a:pt x="24513" y="7380"/>
                  <a:pt x="24481" y="7412"/>
                </a:cubicBezTo>
                <a:cubicBezTo>
                  <a:pt x="24449" y="7444"/>
                  <a:pt x="24228" y="7697"/>
                  <a:pt x="23816" y="8140"/>
                </a:cubicBezTo>
                <a:cubicBezTo>
                  <a:pt x="23468" y="8457"/>
                  <a:pt x="23024" y="8869"/>
                  <a:pt x="22486" y="9344"/>
                </a:cubicBezTo>
                <a:cubicBezTo>
                  <a:pt x="23974" y="7887"/>
                  <a:pt x="24956" y="6715"/>
                  <a:pt x="24988" y="6177"/>
                </a:cubicBezTo>
                <a:cubicBezTo>
                  <a:pt x="25020" y="6050"/>
                  <a:pt x="24988" y="5955"/>
                  <a:pt x="24925" y="5892"/>
                </a:cubicBezTo>
                <a:cubicBezTo>
                  <a:pt x="24893" y="5860"/>
                  <a:pt x="24861" y="5828"/>
                  <a:pt x="24798" y="5828"/>
                </a:cubicBezTo>
                <a:cubicBezTo>
                  <a:pt x="24766" y="5828"/>
                  <a:pt x="24735" y="5828"/>
                  <a:pt x="24703" y="5860"/>
                </a:cubicBezTo>
                <a:lnTo>
                  <a:pt x="23879" y="6557"/>
                </a:lnTo>
                <a:cubicBezTo>
                  <a:pt x="23974" y="6399"/>
                  <a:pt x="24006" y="6240"/>
                  <a:pt x="24038" y="6145"/>
                </a:cubicBezTo>
                <a:cubicBezTo>
                  <a:pt x="24038" y="5987"/>
                  <a:pt x="24006" y="5860"/>
                  <a:pt x="23943" y="5765"/>
                </a:cubicBezTo>
                <a:cubicBezTo>
                  <a:pt x="23911" y="5733"/>
                  <a:pt x="23879" y="5733"/>
                  <a:pt x="23848" y="5733"/>
                </a:cubicBezTo>
                <a:cubicBezTo>
                  <a:pt x="23784" y="5733"/>
                  <a:pt x="23753" y="5733"/>
                  <a:pt x="23721" y="5765"/>
                </a:cubicBezTo>
                <a:lnTo>
                  <a:pt x="13112" y="14664"/>
                </a:lnTo>
                <a:lnTo>
                  <a:pt x="24196" y="4878"/>
                </a:lnTo>
                <a:cubicBezTo>
                  <a:pt x="24259" y="4847"/>
                  <a:pt x="24259" y="4752"/>
                  <a:pt x="24228" y="4688"/>
                </a:cubicBezTo>
                <a:cubicBezTo>
                  <a:pt x="24164" y="4625"/>
                  <a:pt x="24101" y="4562"/>
                  <a:pt x="23943" y="4562"/>
                </a:cubicBezTo>
                <a:cubicBezTo>
                  <a:pt x="23930" y="4561"/>
                  <a:pt x="23917" y="4560"/>
                  <a:pt x="23903" y="4560"/>
                </a:cubicBezTo>
                <a:cubicBezTo>
                  <a:pt x="23507" y="4560"/>
                  <a:pt x="22703" y="5000"/>
                  <a:pt x="21663" y="5765"/>
                </a:cubicBezTo>
                <a:lnTo>
                  <a:pt x="22834" y="4688"/>
                </a:lnTo>
                <a:cubicBezTo>
                  <a:pt x="22898" y="4625"/>
                  <a:pt x="22898" y="4530"/>
                  <a:pt x="22834" y="4467"/>
                </a:cubicBezTo>
                <a:cubicBezTo>
                  <a:pt x="22834" y="4435"/>
                  <a:pt x="22771" y="4435"/>
                  <a:pt x="22739" y="4435"/>
                </a:cubicBezTo>
                <a:cubicBezTo>
                  <a:pt x="22929" y="4245"/>
                  <a:pt x="23056" y="4150"/>
                  <a:pt x="23088" y="4087"/>
                </a:cubicBezTo>
                <a:cubicBezTo>
                  <a:pt x="23151" y="4023"/>
                  <a:pt x="23151" y="3960"/>
                  <a:pt x="23119" y="3897"/>
                </a:cubicBezTo>
                <a:cubicBezTo>
                  <a:pt x="23080" y="3858"/>
                  <a:pt x="23029" y="3830"/>
                  <a:pt x="22981" y="3830"/>
                </a:cubicBezTo>
                <a:cubicBezTo>
                  <a:pt x="22951" y="3830"/>
                  <a:pt x="22922" y="3841"/>
                  <a:pt x="22898" y="3865"/>
                </a:cubicBezTo>
                <a:cubicBezTo>
                  <a:pt x="22739" y="3960"/>
                  <a:pt x="21789" y="4625"/>
                  <a:pt x="20396" y="5607"/>
                </a:cubicBezTo>
                <a:cubicBezTo>
                  <a:pt x="21188" y="4878"/>
                  <a:pt x="21758" y="4308"/>
                  <a:pt x="22106" y="3992"/>
                </a:cubicBezTo>
                <a:cubicBezTo>
                  <a:pt x="22391" y="3738"/>
                  <a:pt x="22454" y="3643"/>
                  <a:pt x="22486" y="3580"/>
                </a:cubicBezTo>
                <a:cubicBezTo>
                  <a:pt x="22486" y="3548"/>
                  <a:pt x="22454" y="3485"/>
                  <a:pt x="22423" y="3453"/>
                </a:cubicBezTo>
                <a:cubicBezTo>
                  <a:pt x="22423" y="3422"/>
                  <a:pt x="22359" y="3422"/>
                  <a:pt x="22328" y="3390"/>
                </a:cubicBezTo>
                <a:cubicBezTo>
                  <a:pt x="22296" y="3390"/>
                  <a:pt x="22233" y="3422"/>
                  <a:pt x="22201" y="3453"/>
                </a:cubicBezTo>
                <a:cubicBezTo>
                  <a:pt x="22106" y="3548"/>
                  <a:pt x="22011" y="3643"/>
                  <a:pt x="21884" y="3770"/>
                </a:cubicBezTo>
                <a:cubicBezTo>
                  <a:pt x="21758" y="3865"/>
                  <a:pt x="21536" y="4023"/>
                  <a:pt x="21314" y="4213"/>
                </a:cubicBezTo>
                <a:cubicBezTo>
                  <a:pt x="21378" y="4055"/>
                  <a:pt x="21409" y="3928"/>
                  <a:pt x="21441" y="3833"/>
                </a:cubicBezTo>
                <a:cubicBezTo>
                  <a:pt x="21568" y="3548"/>
                  <a:pt x="21663" y="3327"/>
                  <a:pt x="21694" y="3105"/>
                </a:cubicBezTo>
                <a:cubicBezTo>
                  <a:pt x="21726" y="2852"/>
                  <a:pt x="21694" y="2598"/>
                  <a:pt x="21536" y="2440"/>
                </a:cubicBezTo>
                <a:cubicBezTo>
                  <a:pt x="21504" y="2408"/>
                  <a:pt x="21473" y="2377"/>
                  <a:pt x="21441" y="2377"/>
                </a:cubicBezTo>
                <a:cubicBezTo>
                  <a:pt x="21378" y="2377"/>
                  <a:pt x="21378" y="2377"/>
                  <a:pt x="20713" y="2915"/>
                </a:cubicBezTo>
                <a:cubicBezTo>
                  <a:pt x="20554" y="2947"/>
                  <a:pt x="20364" y="2978"/>
                  <a:pt x="20142" y="3073"/>
                </a:cubicBezTo>
                <a:cubicBezTo>
                  <a:pt x="20206" y="2947"/>
                  <a:pt x="20238" y="2820"/>
                  <a:pt x="20269" y="2693"/>
                </a:cubicBezTo>
                <a:cubicBezTo>
                  <a:pt x="20269" y="2630"/>
                  <a:pt x="20269" y="2567"/>
                  <a:pt x="20269" y="2503"/>
                </a:cubicBezTo>
                <a:cubicBezTo>
                  <a:pt x="20333" y="2440"/>
                  <a:pt x="20364" y="2408"/>
                  <a:pt x="20364" y="2377"/>
                </a:cubicBezTo>
                <a:cubicBezTo>
                  <a:pt x="20364" y="2313"/>
                  <a:pt x="20333" y="2282"/>
                  <a:pt x="20333" y="2250"/>
                </a:cubicBezTo>
                <a:cubicBezTo>
                  <a:pt x="20301" y="2218"/>
                  <a:pt x="20238" y="2155"/>
                  <a:pt x="20174" y="2155"/>
                </a:cubicBezTo>
                <a:lnTo>
                  <a:pt x="20142" y="2155"/>
                </a:lnTo>
                <a:cubicBezTo>
                  <a:pt x="20111" y="2155"/>
                  <a:pt x="20111" y="2155"/>
                  <a:pt x="20111" y="2123"/>
                </a:cubicBezTo>
                <a:cubicBezTo>
                  <a:pt x="20079" y="2092"/>
                  <a:pt x="20040" y="2076"/>
                  <a:pt x="20000" y="2076"/>
                </a:cubicBezTo>
                <a:cubicBezTo>
                  <a:pt x="19960" y="2076"/>
                  <a:pt x="19921" y="2092"/>
                  <a:pt x="19889" y="2123"/>
                </a:cubicBezTo>
                <a:lnTo>
                  <a:pt x="19446" y="2503"/>
                </a:lnTo>
                <a:cubicBezTo>
                  <a:pt x="19382" y="2535"/>
                  <a:pt x="19319" y="2567"/>
                  <a:pt x="19256" y="2598"/>
                </a:cubicBezTo>
                <a:cubicBezTo>
                  <a:pt x="19351" y="2440"/>
                  <a:pt x="19414" y="2282"/>
                  <a:pt x="19414" y="2155"/>
                </a:cubicBezTo>
                <a:cubicBezTo>
                  <a:pt x="19446" y="1997"/>
                  <a:pt x="19414" y="1838"/>
                  <a:pt x="19319" y="1743"/>
                </a:cubicBezTo>
                <a:cubicBezTo>
                  <a:pt x="19287" y="1712"/>
                  <a:pt x="19256" y="1680"/>
                  <a:pt x="19224" y="1680"/>
                </a:cubicBezTo>
                <a:cubicBezTo>
                  <a:pt x="19192" y="1680"/>
                  <a:pt x="19129" y="1680"/>
                  <a:pt x="19097" y="1712"/>
                </a:cubicBezTo>
                <a:lnTo>
                  <a:pt x="17546" y="3010"/>
                </a:lnTo>
                <a:cubicBezTo>
                  <a:pt x="19192" y="1490"/>
                  <a:pt x="19129" y="1395"/>
                  <a:pt x="19034" y="1300"/>
                </a:cubicBezTo>
                <a:cubicBezTo>
                  <a:pt x="19002" y="1268"/>
                  <a:pt x="18939" y="1205"/>
                  <a:pt x="18812" y="1205"/>
                </a:cubicBezTo>
                <a:cubicBezTo>
                  <a:pt x="17734" y="1205"/>
                  <a:pt x="11796" y="6366"/>
                  <a:pt x="6972" y="10721"/>
                </a:cubicBezTo>
                <a:lnTo>
                  <a:pt x="6972" y="10721"/>
                </a:lnTo>
                <a:cubicBezTo>
                  <a:pt x="8157" y="9628"/>
                  <a:pt x="9485" y="8372"/>
                  <a:pt x="10927" y="7000"/>
                </a:cubicBezTo>
                <a:cubicBezTo>
                  <a:pt x="11022" y="6905"/>
                  <a:pt x="11117" y="6810"/>
                  <a:pt x="11243" y="6715"/>
                </a:cubicBezTo>
                <a:cubicBezTo>
                  <a:pt x="13429" y="4878"/>
                  <a:pt x="15772" y="2947"/>
                  <a:pt x="18084" y="1110"/>
                </a:cubicBezTo>
                <a:cubicBezTo>
                  <a:pt x="18116" y="1078"/>
                  <a:pt x="18147" y="1046"/>
                  <a:pt x="18147" y="983"/>
                </a:cubicBezTo>
                <a:cubicBezTo>
                  <a:pt x="18147" y="951"/>
                  <a:pt x="18116" y="920"/>
                  <a:pt x="18116" y="888"/>
                </a:cubicBezTo>
                <a:cubicBezTo>
                  <a:pt x="18084" y="856"/>
                  <a:pt x="18021" y="825"/>
                  <a:pt x="17989" y="825"/>
                </a:cubicBezTo>
                <a:cubicBezTo>
                  <a:pt x="17989" y="825"/>
                  <a:pt x="17926" y="856"/>
                  <a:pt x="17894" y="856"/>
                </a:cubicBezTo>
                <a:cubicBezTo>
                  <a:pt x="17894" y="856"/>
                  <a:pt x="17862" y="888"/>
                  <a:pt x="17862" y="888"/>
                </a:cubicBezTo>
                <a:cubicBezTo>
                  <a:pt x="17799" y="920"/>
                  <a:pt x="17672" y="1015"/>
                  <a:pt x="17514" y="1141"/>
                </a:cubicBezTo>
                <a:cubicBezTo>
                  <a:pt x="17482" y="1110"/>
                  <a:pt x="17419" y="1078"/>
                  <a:pt x="17356" y="1046"/>
                </a:cubicBezTo>
                <a:cubicBezTo>
                  <a:pt x="16849" y="1046"/>
                  <a:pt x="15139" y="2598"/>
                  <a:pt x="11370" y="6145"/>
                </a:cubicBezTo>
                <a:cubicBezTo>
                  <a:pt x="8108" y="8900"/>
                  <a:pt x="4276" y="12226"/>
                  <a:pt x="1236" y="14822"/>
                </a:cubicBezTo>
                <a:cubicBezTo>
                  <a:pt x="1141" y="13904"/>
                  <a:pt x="10673" y="5797"/>
                  <a:pt x="16722" y="888"/>
                </a:cubicBezTo>
                <a:cubicBezTo>
                  <a:pt x="16754" y="856"/>
                  <a:pt x="16786" y="825"/>
                  <a:pt x="16786" y="793"/>
                </a:cubicBezTo>
                <a:cubicBezTo>
                  <a:pt x="16786" y="730"/>
                  <a:pt x="16786" y="698"/>
                  <a:pt x="16754" y="666"/>
                </a:cubicBezTo>
                <a:cubicBezTo>
                  <a:pt x="16627" y="508"/>
                  <a:pt x="16437" y="413"/>
                  <a:pt x="16184" y="413"/>
                </a:cubicBezTo>
                <a:lnTo>
                  <a:pt x="16089" y="413"/>
                </a:lnTo>
                <a:cubicBezTo>
                  <a:pt x="16089" y="381"/>
                  <a:pt x="16089" y="381"/>
                  <a:pt x="16057" y="350"/>
                </a:cubicBezTo>
                <a:cubicBezTo>
                  <a:pt x="15931" y="191"/>
                  <a:pt x="15740" y="96"/>
                  <a:pt x="15487" y="96"/>
                </a:cubicBezTo>
                <a:lnTo>
                  <a:pt x="15455" y="96"/>
                </a:lnTo>
                <a:cubicBezTo>
                  <a:pt x="14822" y="96"/>
                  <a:pt x="13809" y="666"/>
                  <a:pt x="12574" y="1585"/>
                </a:cubicBezTo>
                <a:cubicBezTo>
                  <a:pt x="13080" y="1110"/>
                  <a:pt x="13555" y="698"/>
                  <a:pt x="13999" y="255"/>
                </a:cubicBezTo>
                <a:cubicBezTo>
                  <a:pt x="14062" y="223"/>
                  <a:pt x="14062" y="128"/>
                  <a:pt x="13999" y="65"/>
                </a:cubicBezTo>
                <a:cubicBezTo>
                  <a:pt x="13999" y="33"/>
                  <a:pt x="13935" y="1"/>
                  <a:pt x="13904" y="1"/>
                </a:cubicBezTo>
                <a:cubicBezTo>
                  <a:pt x="13899" y="1"/>
                  <a:pt x="13894" y="1"/>
                  <a:pt x="13889" y="1"/>
                </a:cubicBez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47"/>
          <p:cNvSpPr/>
          <p:nvPr/>
        </p:nvSpPr>
        <p:spPr>
          <a:xfrm>
            <a:off x="6944556" y="3383350"/>
            <a:ext cx="1368155" cy="42792"/>
          </a:xfrm>
          <a:custGeom>
            <a:avLst/>
            <a:gdLst/>
            <a:ahLst/>
            <a:cxnLst/>
            <a:rect l="l" t="t" r="r" b="b"/>
            <a:pathLst>
              <a:path w="43610" h="1364" extrusionOk="0">
                <a:moveTo>
                  <a:pt x="478" y="1"/>
                </a:moveTo>
                <a:cubicBezTo>
                  <a:pt x="1" y="1"/>
                  <a:pt x="11" y="763"/>
                  <a:pt x="507" y="794"/>
                </a:cubicBezTo>
                <a:cubicBezTo>
                  <a:pt x="3643" y="920"/>
                  <a:pt x="6746" y="1047"/>
                  <a:pt x="9850" y="1174"/>
                </a:cubicBezTo>
                <a:cubicBezTo>
                  <a:pt x="12383" y="1300"/>
                  <a:pt x="14917" y="1300"/>
                  <a:pt x="17482" y="1332"/>
                </a:cubicBezTo>
                <a:cubicBezTo>
                  <a:pt x="19889" y="1364"/>
                  <a:pt x="22296" y="1364"/>
                  <a:pt x="24703" y="1364"/>
                </a:cubicBezTo>
                <a:cubicBezTo>
                  <a:pt x="27426" y="1332"/>
                  <a:pt x="30181" y="1332"/>
                  <a:pt x="32905" y="1300"/>
                </a:cubicBezTo>
                <a:cubicBezTo>
                  <a:pt x="36230" y="1269"/>
                  <a:pt x="39524" y="1205"/>
                  <a:pt x="42817" y="1174"/>
                </a:cubicBezTo>
                <a:lnTo>
                  <a:pt x="43102" y="1174"/>
                </a:lnTo>
                <a:cubicBezTo>
                  <a:pt x="43609" y="1142"/>
                  <a:pt x="43609" y="350"/>
                  <a:pt x="43102" y="350"/>
                </a:cubicBezTo>
                <a:lnTo>
                  <a:pt x="33760" y="509"/>
                </a:lnTo>
                <a:cubicBezTo>
                  <a:pt x="31226" y="540"/>
                  <a:pt x="28693" y="540"/>
                  <a:pt x="26159" y="540"/>
                </a:cubicBezTo>
                <a:cubicBezTo>
                  <a:pt x="24956" y="556"/>
                  <a:pt x="23753" y="564"/>
                  <a:pt x="22545" y="564"/>
                </a:cubicBezTo>
                <a:cubicBezTo>
                  <a:pt x="21338" y="564"/>
                  <a:pt x="20126" y="556"/>
                  <a:pt x="18907" y="540"/>
                </a:cubicBezTo>
                <a:cubicBezTo>
                  <a:pt x="16184" y="509"/>
                  <a:pt x="13460" y="540"/>
                  <a:pt x="10705" y="445"/>
                </a:cubicBezTo>
                <a:lnTo>
                  <a:pt x="792" y="2"/>
                </a:lnTo>
                <a:lnTo>
                  <a:pt x="507" y="2"/>
                </a:lnTo>
                <a:cubicBezTo>
                  <a:pt x="498" y="1"/>
                  <a:pt x="488" y="1"/>
                  <a:pt x="4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47"/>
          <p:cNvSpPr/>
          <p:nvPr/>
        </p:nvSpPr>
        <p:spPr>
          <a:xfrm>
            <a:off x="6961466" y="1685138"/>
            <a:ext cx="1266790" cy="1157833"/>
          </a:xfrm>
          <a:custGeom>
            <a:avLst/>
            <a:gdLst/>
            <a:ahLst/>
            <a:cxnLst/>
            <a:rect l="l" t="t" r="r" b="b"/>
            <a:pathLst>
              <a:path w="40379" h="36906" extrusionOk="0">
                <a:moveTo>
                  <a:pt x="20763" y="1503"/>
                </a:moveTo>
                <a:cubicBezTo>
                  <a:pt x="22238" y="1503"/>
                  <a:pt x="23714" y="1698"/>
                  <a:pt x="25145" y="2100"/>
                </a:cubicBezTo>
                <a:cubicBezTo>
                  <a:pt x="28882" y="3113"/>
                  <a:pt x="32081" y="5552"/>
                  <a:pt x="34234" y="8750"/>
                </a:cubicBezTo>
                <a:cubicBezTo>
                  <a:pt x="34203" y="8909"/>
                  <a:pt x="34203" y="9067"/>
                  <a:pt x="34329" y="9257"/>
                </a:cubicBezTo>
                <a:cubicBezTo>
                  <a:pt x="38383" y="16034"/>
                  <a:pt x="37306" y="25250"/>
                  <a:pt x="31447" y="30634"/>
                </a:cubicBezTo>
                <a:cubicBezTo>
                  <a:pt x="28099" y="33725"/>
                  <a:pt x="23498" y="35463"/>
                  <a:pt x="18929" y="35463"/>
                </a:cubicBezTo>
                <a:cubicBezTo>
                  <a:pt x="16757" y="35463"/>
                  <a:pt x="14593" y="35070"/>
                  <a:pt x="12573" y="34244"/>
                </a:cubicBezTo>
                <a:cubicBezTo>
                  <a:pt x="5986" y="31552"/>
                  <a:pt x="2059" y="24838"/>
                  <a:pt x="2850" y="17808"/>
                </a:cubicBezTo>
                <a:cubicBezTo>
                  <a:pt x="3579" y="11506"/>
                  <a:pt x="7791" y="5742"/>
                  <a:pt x="13554" y="3082"/>
                </a:cubicBezTo>
                <a:cubicBezTo>
                  <a:pt x="15816" y="2050"/>
                  <a:pt x="18289" y="1503"/>
                  <a:pt x="20763" y="1503"/>
                </a:cubicBezTo>
                <a:close/>
                <a:moveTo>
                  <a:pt x="20622" y="1"/>
                </a:moveTo>
                <a:cubicBezTo>
                  <a:pt x="19049" y="1"/>
                  <a:pt x="17469" y="210"/>
                  <a:pt x="15930" y="611"/>
                </a:cubicBezTo>
                <a:cubicBezTo>
                  <a:pt x="8962" y="2448"/>
                  <a:pt x="3484" y="8275"/>
                  <a:pt x="1774" y="15274"/>
                </a:cubicBezTo>
                <a:cubicBezTo>
                  <a:pt x="0" y="22653"/>
                  <a:pt x="2914" y="30317"/>
                  <a:pt x="9437" y="34307"/>
                </a:cubicBezTo>
                <a:cubicBezTo>
                  <a:pt x="12318" y="36072"/>
                  <a:pt x="15613" y="36905"/>
                  <a:pt x="18920" y="36905"/>
                </a:cubicBezTo>
                <a:cubicBezTo>
                  <a:pt x="23031" y="36905"/>
                  <a:pt x="27159" y="35617"/>
                  <a:pt x="30529" y="33230"/>
                </a:cubicBezTo>
                <a:cubicBezTo>
                  <a:pt x="38288" y="27688"/>
                  <a:pt x="40378" y="16699"/>
                  <a:pt x="35564" y="8529"/>
                </a:cubicBezTo>
                <a:cubicBezTo>
                  <a:pt x="35438" y="8307"/>
                  <a:pt x="35279" y="8212"/>
                  <a:pt x="35089" y="8180"/>
                </a:cubicBezTo>
                <a:cubicBezTo>
                  <a:pt x="33126" y="5077"/>
                  <a:pt x="30371" y="2607"/>
                  <a:pt x="26919" y="1213"/>
                </a:cubicBezTo>
                <a:cubicBezTo>
                  <a:pt x="24908" y="391"/>
                  <a:pt x="22771" y="1"/>
                  <a:pt x="206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47"/>
          <p:cNvSpPr/>
          <p:nvPr/>
        </p:nvSpPr>
        <p:spPr>
          <a:xfrm>
            <a:off x="7462020" y="1691255"/>
            <a:ext cx="856657" cy="1157175"/>
          </a:xfrm>
          <a:custGeom>
            <a:avLst/>
            <a:gdLst/>
            <a:ahLst/>
            <a:cxnLst/>
            <a:rect l="l" t="t" r="r" b="b"/>
            <a:pathLst>
              <a:path w="27306" h="36885" extrusionOk="0">
                <a:moveTo>
                  <a:pt x="8066" y="0"/>
                </a:moveTo>
                <a:cubicBezTo>
                  <a:pt x="6740" y="0"/>
                  <a:pt x="5415" y="174"/>
                  <a:pt x="4123" y="543"/>
                </a:cubicBezTo>
                <a:cubicBezTo>
                  <a:pt x="3851" y="604"/>
                  <a:pt x="3955" y="925"/>
                  <a:pt x="4186" y="925"/>
                </a:cubicBezTo>
                <a:cubicBezTo>
                  <a:pt x="4197" y="925"/>
                  <a:pt x="4207" y="925"/>
                  <a:pt x="4218" y="923"/>
                </a:cubicBezTo>
                <a:cubicBezTo>
                  <a:pt x="5016" y="815"/>
                  <a:pt x="5817" y="762"/>
                  <a:pt x="6616" y="762"/>
                </a:cubicBezTo>
                <a:cubicBezTo>
                  <a:pt x="14005" y="762"/>
                  <a:pt x="21209" y="5293"/>
                  <a:pt x="23410" y="12609"/>
                </a:cubicBezTo>
                <a:cubicBezTo>
                  <a:pt x="24613" y="16568"/>
                  <a:pt x="24360" y="20938"/>
                  <a:pt x="22808" y="24770"/>
                </a:cubicBezTo>
                <a:cubicBezTo>
                  <a:pt x="21256" y="28570"/>
                  <a:pt x="18248" y="31547"/>
                  <a:pt x="14669" y="33510"/>
                </a:cubicBezTo>
                <a:cubicBezTo>
                  <a:pt x="12023" y="34974"/>
                  <a:pt x="9124" y="35625"/>
                  <a:pt x="6188" y="35625"/>
                </a:cubicBezTo>
                <a:cubicBezTo>
                  <a:pt x="4484" y="35625"/>
                  <a:pt x="2769" y="35406"/>
                  <a:pt x="1083" y="34999"/>
                </a:cubicBezTo>
                <a:cubicBezTo>
                  <a:pt x="1026" y="34985"/>
                  <a:pt x="970" y="34979"/>
                  <a:pt x="918" y="34979"/>
                </a:cubicBezTo>
                <a:cubicBezTo>
                  <a:pt x="247" y="34979"/>
                  <a:pt x="1" y="36028"/>
                  <a:pt x="735" y="36234"/>
                </a:cubicBezTo>
                <a:cubicBezTo>
                  <a:pt x="2300" y="36678"/>
                  <a:pt x="3944" y="36885"/>
                  <a:pt x="5596" y="36885"/>
                </a:cubicBezTo>
                <a:cubicBezTo>
                  <a:pt x="8423" y="36885"/>
                  <a:pt x="11276" y="36280"/>
                  <a:pt x="13814" y="35221"/>
                </a:cubicBezTo>
                <a:cubicBezTo>
                  <a:pt x="17899" y="33510"/>
                  <a:pt x="21256" y="30597"/>
                  <a:pt x="23283" y="26575"/>
                </a:cubicBezTo>
                <a:cubicBezTo>
                  <a:pt x="27305" y="18499"/>
                  <a:pt x="25405" y="8429"/>
                  <a:pt x="17836" y="3172"/>
                </a:cubicBezTo>
                <a:cubicBezTo>
                  <a:pt x="14976" y="1181"/>
                  <a:pt x="11520" y="0"/>
                  <a:pt x="80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47"/>
          <p:cNvSpPr/>
          <p:nvPr/>
        </p:nvSpPr>
        <p:spPr>
          <a:xfrm>
            <a:off x="7929162" y="2694465"/>
            <a:ext cx="47059" cy="41067"/>
          </a:xfrm>
          <a:custGeom>
            <a:avLst/>
            <a:gdLst/>
            <a:ahLst/>
            <a:cxnLst/>
            <a:rect l="l" t="t" r="r" b="b"/>
            <a:pathLst>
              <a:path w="1500" h="1309" extrusionOk="0">
                <a:moveTo>
                  <a:pt x="128" y="1"/>
                </a:moveTo>
                <a:cubicBezTo>
                  <a:pt x="96" y="1"/>
                  <a:pt x="56" y="30"/>
                  <a:pt x="32" y="77"/>
                </a:cubicBezTo>
                <a:cubicBezTo>
                  <a:pt x="1" y="140"/>
                  <a:pt x="64" y="172"/>
                  <a:pt x="96" y="203"/>
                </a:cubicBezTo>
                <a:cubicBezTo>
                  <a:pt x="602" y="393"/>
                  <a:pt x="1014" y="773"/>
                  <a:pt x="1268" y="1248"/>
                </a:cubicBezTo>
                <a:cubicBezTo>
                  <a:pt x="1289" y="1291"/>
                  <a:pt x="1324" y="1308"/>
                  <a:pt x="1359" y="1308"/>
                </a:cubicBezTo>
                <a:cubicBezTo>
                  <a:pt x="1429" y="1308"/>
                  <a:pt x="1500" y="1238"/>
                  <a:pt x="1458" y="1153"/>
                </a:cubicBezTo>
                <a:cubicBezTo>
                  <a:pt x="1173" y="615"/>
                  <a:pt x="697" y="235"/>
                  <a:pt x="159" y="13"/>
                </a:cubicBezTo>
                <a:cubicBezTo>
                  <a:pt x="151" y="5"/>
                  <a:pt x="140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7"/>
          <p:cNvSpPr/>
          <p:nvPr/>
        </p:nvSpPr>
        <p:spPr>
          <a:xfrm>
            <a:off x="7978857" y="2655625"/>
            <a:ext cx="39749" cy="42761"/>
          </a:xfrm>
          <a:custGeom>
            <a:avLst/>
            <a:gdLst/>
            <a:ahLst/>
            <a:cxnLst/>
            <a:rect l="l" t="t" r="r" b="b"/>
            <a:pathLst>
              <a:path w="1267" h="1363" extrusionOk="0">
                <a:moveTo>
                  <a:pt x="159" y="0"/>
                </a:moveTo>
                <a:cubicBezTo>
                  <a:pt x="127" y="0"/>
                  <a:pt x="95" y="16"/>
                  <a:pt x="64" y="48"/>
                </a:cubicBezTo>
                <a:cubicBezTo>
                  <a:pt x="0" y="111"/>
                  <a:pt x="32" y="175"/>
                  <a:pt x="64" y="238"/>
                </a:cubicBezTo>
                <a:cubicBezTo>
                  <a:pt x="380" y="586"/>
                  <a:pt x="697" y="966"/>
                  <a:pt x="1014" y="1315"/>
                </a:cubicBezTo>
                <a:cubicBezTo>
                  <a:pt x="1045" y="1346"/>
                  <a:pt x="1085" y="1362"/>
                  <a:pt x="1124" y="1362"/>
                </a:cubicBezTo>
                <a:cubicBezTo>
                  <a:pt x="1164" y="1362"/>
                  <a:pt x="1204" y="1346"/>
                  <a:pt x="1235" y="1315"/>
                </a:cubicBezTo>
                <a:cubicBezTo>
                  <a:pt x="1267" y="1251"/>
                  <a:pt x="1267" y="1188"/>
                  <a:pt x="1235" y="1125"/>
                </a:cubicBezTo>
                <a:cubicBezTo>
                  <a:pt x="887" y="776"/>
                  <a:pt x="570" y="396"/>
                  <a:pt x="254" y="48"/>
                </a:cubicBezTo>
                <a:cubicBezTo>
                  <a:pt x="222" y="16"/>
                  <a:pt x="190" y="0"/>
                  <a:pt x="1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47"/>
          <p:cNvSpPr/>
          <p:nvPr/>
        </p:nvSpPr>
        <p:spPr>
          <a:xfrm>
            <a:off x="7999720" y="2605931"/>
            <a:ext cx="51702" cy="45741"/>
          </a:xfrm>
          <a:custGeom>
            <a:avLst/>
            <a:gdLst/>
            <a:ahLst/>
            <a:cxnLst/>
            <a:rect l="l" t="t" r="r" b="b"/>
            <a:pathLst>
              <a:path w="1648" h="1458" extrusionOk="0">
                <a:moveTo>
                  <a:pt x="210" y="1"/>
                </a:moveTo>
                <a:cubicBezTo>
                  <a:pt x="167" y="1"/>
                  <a:pt x="127" y="17"/>
                  <a:pt x="95" y="48"/>
                </a:cubicBezTo>
                <a:cubicBezTo>
                  <a:pt x="32" y="112"/>
                  <a:pt x="0" y="238"/>
                  <a:pt x="95" y="302"/>
                </a:cubicBezTo>
                <a:cubicBezTo>
                  <a:pt x="507" y="682"/>
                  <a:pt x="887" y="1062"/>
                  <a:pt x="1299" y="1410"/>
                </a:cubicBezTo>
                <a:cubicBezTo>
                  <a:pt x="1346" y="1442"/>
                  <a:pt x="1394" y="1458"/>
                  <a:pt x="1441" y="1458"/>
                </a:cubicBezTo>
                <a:cubicBezTo>
                  <a:pt x="1489" y="1458"/>
                  <a:pt x="1536" y="1442"/>
                  <a:pt x="1584" y="1410"/>
                </a:cubicBezTo>
                <a:cubicBezTo>
                  <a:pt x="1647" y="1347"/>
                  <a:pt x="1647" y="1220"/>
                  <a:pt x="1584" y="1157"/>
                </a:cubicBezTo>
                <a:cubicBezTo>
                  <a:pt x="1172" y="777"/>
                  <a:pt x="760" y="428"/>
                  <a:pt x="349" y="48"/>
                </a:cubicBezTo>
                <a:cubicBezTo>
                  <a:pt x="301" y="17"/>
                  <a:pt x="254" y="1"/>
                  <a:pt x="2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47"/>
          <p:cNvSpPr/>
          <p:nvPr/>
        </p:nvSpPr>
        <p:spPr>
          <a:xfrm>
            <a:off x="8038465" y="2575405"/>
            <a:ext cx="51702" cy="51420"/>
          </a:xfrm>
          <a:custGeom>
            <a:avLst/>
            <a:gdLst/>
            <a:ahLst/>
            <a:cxnLst/>
            <a:rect l="l" t="t" r="r" b="b"/>
            <a:pathLst>
              <a:path w="1648" h="1639" extrusionOk="0">
                <a:moveTo>
                  <a:pt x="222" y="0"/>
                </a:moveTo>
                <a:cubicBezTo>
                  <a:pt x="175" y="0"/>
                  <a:pt x="127" y="24"/>
                  <a:pt x="95" y="71"/>
                </a:cubicBezTo>
                <a:cubicBezTo>
                  <a:pt x="0" y="135"/>
                  <a:pt x="0" y="261"/>
                  <a:pt x="95" y="325"/>
                </a:cubicBezTo>
                <a:cubicBezTo>
                  <a:pt x="475" y="736"/>
                  <a:pt x="887" y="1180"/>
                  <a:pt x="1299" y="1592"/>
                </a:cubicBezTo>
                <a:cubicBezTo>
                  <a:pt x="1330" y="1623"/>
                  <a:pt x="1378" y="1639"/>
                  <a:pt x="1429" y="1639"/>
                </a:cubicBezTo>
                <a:cubicBezTo>
                  <a:pt x="1481" y="1639"/>
                  <a:pt x="1536" y="1623"/>
                  <a:pt x="1584" y="1592"/>
                </a:cubicBezTo>
                <a:cubicBezTo>
                  <a:pt x="1647" y="1496"/>
                  <a:pt x="1647" y="1370"/>
                  <a:pt x="1584" y="1306"/>
                </a:cubicBezTo>
                <a:cubicBezTo>
                  <a:pt x="1172" y="895"/>
                  <a:pt x="760" y="483"/>
                  <a:pt x="349" y="71"/>
                </a:cubicBezTo>
                <a:cubicBezTo>
                  <a:pt x="317" y="24"/>
                  <a:pt x="270" y="0"/>
                  <a:pt x="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47"/>
          <p:cNvSpPr/>
          <p:nvPr/>
        </p:nvSpPr>
        <p:spPr>
          <a:xfrm>
            <a:off x="8072254" y="2541365"/>
            <a:ext cx="40753" cy="42510"/>
          </a:xfrm>
          <a:custGeom>
            <a:avLst/>
            <a:gdLst/>
            <a:ahLst/>
            <a:cxnLst/>
            <a:rect l="l" t="t" r="r" b="b"/>
            <a:pathLst>
              <a:path w="1299" h="1355" extrusionOk="0">
                <a:moveTo>
                  <a:pt x="226" y="0"/>
                </a:moveTo>
                <a:cubicBezTo>
                  <a:pt x="174" y="0"/>
                  <a:pt x="127" y="16"/>
                  <a:pt x="95" y="48"/>
                </a:cubicBezTo>
                <a:cubicBezTo>
                  <a:pt x="0" y="143"/>
                  <a:pt x="0" y="270"/>
                  <a:pt x="95" y="333"/>
                </a:cubicBezTo>
                <a:cubicBezTo>
                  <a:pt x="348" y="650"/>
                  <a:pt x="634" y="966"/>
                  <a:pt x="887" y="1283"/>
                </a:cubicBezTo>
                <a:cubicBezTo>
                  <a:pt x="934" y="1331"/>
                  <a:pt x="998" y="1354"/>
                  <a:pt x="1057" y="1354"/>
                </a:cubicBezTo>
                <a:cubicBezTo>
                  <a:pt x="1116" y="1354"/>
                  <a:pt x="1172" y="1331"/>
                  <a:pt x="1204" y="1283"/>
                </a:cubicBezTo>
                <a:cubicBezTo>
                  <a:pt x="1299" y="1220"/>
                  <a:pt x="1267" y="1093"/>
                  <a:pt x="1204" y="998"/>
                </a:cubicBezTo>
                <a:cubicBezTo>
                  <a:pt x="919" y="681"/>
                  <a:pt x="634" y="365"/>
                  <a:pt x="380" y="48"/>
                </a:cubicBezTo>
                <a:cubicBezTo>
                  <a:pt x="333" y="16"/>
                  <a:pt x="277" y="0"/>
                  <a:pt x="2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47"/>
          <p:cNvSpPr/>
          <p:nvPr/>
        </p:nvSpPr>
        <p:spPr>
          <a:xfrm>
            <a:off x="8078591" y="2490228"/>
            <a:ext cx="73286" cy="55184"/>
          </a:xfrm>
          <a:custGeom>
            <a:avLst/>
            <a:gdLst/>
            <a:ahLst/>
            <a:cxnLst/>
            <a:rect l="l" t="t" r="r" b="b"/>
            <a:pathLst>
              <a:path w="2336" h="1759" extrusionOk="0">
                <a:moveTo>
                  <a:pt x="291" y="0"/>
                </a:moveTo>
                <a:cubicBezTo>
                  <a:pt x="135" y="0"/>
                  <a:pt x="1" y="202"/>
                  <a:pt x="146" y="348"/>
                </a:cubicBezTo>
                <a:cubicBezTo>
                  <a:pt x="653" y="886"/>
                  <a:pt x="1287" y="1361"/>
                  <a:pt x="1952" y="1741"/>
                </a:cubicBezTo>
                <a:cubicBezTo>
                  <a:pt x="1980" y="1753"/>
                  <a:pt x="2008" y="1759"/>
                  <a:pt x="2034" y="1759"/>
                </a:cubicBezTo>
                <a:cubicBezTo>
                  <a:pt x="2215" y="1759"/>
                  <a:pt x="2335" y="1504"/>
                  <a:pt x="2142" y="1393"/>
                </a:cubicBezTo>
                <a:cubicBezTo>
                  <a:pt x="1508" y="1045"/>
                  <a:pt x="938" y="601"/>
                  <a:pt x="432" y="63"/>
                </a:cubicBezTo>
                <a:cubicBezTo>
                  <a:pt x="387" y="19"/>
                  <a:pt x="338" y="0"/>
                  <a:pt x="2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47"/>
          <p:cNvSpPr/>
          <p:nvPr/>
        </p:nvSpPr>
        <p:spPr>
          <a:xfrm>
            <a:off x="8110717" y="2454368"/>
            <a:ext cx="56188" cy="46463"/>
          </a:xfrm>
          <a:custGeom>
            <a:avLst/>
            <a:gdLst/>
            <a:ahLst/>
            <a:cxnLst/>
            <a:rect l="l" t="t" r="r" b="b"/>
            <a:pathLst>
              <a:path w="1791" h="1481" extrusionOk="0">
                <a:moveTo>
                  <a:pt x="208" y="1"/>
                </a:moveTo>
                <a:cubicBezTo>
                  <a:pt x="110" y="1"/>
                  <a:pt x="1" y="97"/>
                  <a:pt x="73" y="192"/>
                </a:cubicBezTo>
                <a:cubicBezTo>
                  <a:pt x="484" y="699"/>
                  <a:pt x="959" y="1143"/>
                  <a:pt x="1498" y="1459"/>
                </a:cubicBezTo>
                <a:cubicBezTo>
                  <a:pt x="1522" y="1474"/>
                  <a:pt x="1546" y="1480"/>
                  <a:pt x="1569" y="1480"/>
                </a:cubicBezTo>
                <a:cubicBezTo>
                  <a:pt x="1697" y="1480"/>
                  <a:pt x="1790" y="1286"/>
                  <a:pt x="1656" y="1206"/>
                </a:cubicBezTo>
                <a:cubicBezTo>
                  <a:pt x="1118" y="921"/>
                  <a:pt x="643" y="509"/>
                  <a:pt x="294" y="34"/>
                </a:cubicBezTo>
                <a:cubicBezTo>
                  <a:pt x="271" y="11"/>
                  <a:pt x="240" y="1"/>
                  <a:pt x="2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47"/>
          <p:cNvSpPr/>
          <p:nvPr/>
        </p:nvSpPr>
        <p:spPr>
          <a:xfrm>
            <a:off x="8124584" y="2419325"/>
            <a:ext cx="55090" cy="56314"/>
          </a:xfrm>
          <a:custGeom>
            <a:avLst/>
            <a:gdLst/>
            <a:ahLst/>
            <a:cxnLst/>
            <a:rect l="l" t="t" r="r" b="b"/>
            <a:pathLst>
              <a:path w="1756" h="1795" extrusionOk="0">
                <a:moveTo>
                  <a:pt x="174" y="1"/>
                </a:moveTo>
                <a:cubicBezTo>
                  <a:pt x="77" y="1"/>
                  <a:pt x="1" y="135"/>
                  <a:pt x="74" y="233"/>
                </a:cubicBezTo>
                <a:lnTo>
                  <a:pt x="1436" y="1753"/>
                </a:lnTo>
                <a:cubicBezTo>
                  <a:pt x="1465" y="1782"/>
                  <a:pt x="1499" y="1794"/>
                  <a:pt x="1532" y="1794"/>
                </a:cubicBezTo>
                <a:cubicBezTo>
                  <a:pt x="1646" y="1794"/>
                  <a:pt x="1755" y="1653"/>
                  <a:pt x="1657" y="1531"/>
                </a:cubicBezTo>
                <a:cubicBezTo>
                  <a:pt x="1182" y="1056"/>
                  <a:pt x="707" y="549"/>
                  <a:pt x="264" y="43"/>
                </a:cubicBezTo>
                <a:cubicBezTo>
                  <a:pt x="235" y="13"/>
                  <a:pt x="203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47"/>
          <p:cNvSpPr/>
          <p:nvPr/>
        </p:nvSpPr>
        <p:spPr>
          <a:xfrm>
            <a:off x="8120913" y="2371576"/>
            <a:ext cx="76423" cy="66572"/>
          </a:xfrm>
          <a:custGeom>
            <a:avLst/>
            <a:gdLst/>
            <a:ahLst/>
            <a:cxnLst/>
            <a:rect l="l" t="t" r="r" b="b"/>
            <a:pathLst>
              <a:path w="2436" h="2122" extrusionOk="0">
                <a:moveTo>
                  <a:pt x="198" y="1"/>
                </a:moveTo>
                <a:cubicBezTo>
                  <a:pt x="142" y="1"/>
                  <a:pt x="79" y="30"/>
                  <a:pt x="33" y="76"/>
                </a:cubicBezTo>
                <a:cubicBezTo>
                  <a:pt x="1" y="140"/>
                  <a:pt x="33" y="235"/>
                  <a:pt x="96" y="266"/>
                </a:cubicBezTo>
                <a:cubicBezTo>
                  <a:pt x="793" y="805"/>
                  <a:pt x="1489" y="1406"/>
                  <a:pt x="2091" y="2071"/>
                </a:cubicBezTo>
                <a:cubicBezTo>
                  <a:pt x="2119" y="2107"/>
                  <a:pt x="2154" y="2122"/>
                  <a:pt x="2189" y="2122"/>
                </a:cubicBezTo>
                <a:cubicBezTo>
                  <a:pt x="2310" y="2122"/>
                  <a:pt x="2436" y="1941"/>
                  <a:pt x="2313" y="1818"/>
                </a:cubicBezTo>
                <a:cubicBezTo>
                  <a:pt x="1679" y="1153"/>
                  <a:pt x="983" y="551"/>
                  <a:pt x="254" y="13"/>
                </a:cubicBezTo>
                <a:cubicBezTo>
                  <a:pt x="237" y="4"/>
                  <a:pt x="218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47"/>
          <p:cNvSpPr/>
          <p:nvPr/>
        </p:nvSpPr>
        <p:spPr>
          <a:xfrm>
            <a:off x="8138984" y="2344156"/>
            <a:ext cx="72565" cy="59231"/>
          </a:xfrm>
          <a:custGeom>
            <a:avLst/>
            <a:gdLst/>
            <a:ahLst/>
            <a:cxnLst/>
            <a:rect l="l" t="t" r="r" b="b"/>
            <a:pathLst>
              <a:path w="2313" h="1888" extrusionOk="0">
                <a:moveTo>
                  <a:pt x="283" y="1"/>
                </a:moveTo>
                <a:cubicBezTo>
                  <a:pt x="140" y="1"/>
                  <a:pt x="0" y="203"/>
                  <a:pt x="122" y="349"/>
                </a:cubicBezTo>
                <a:cubicBezTo>
                  <a:pt x="375" y="665"/>
                  <a:pt x="660" y="919"/>
                  <a:pt x="977" y="1172"/>
                </a:cubicBezTo>
                <a:cubicBezTo>
                  <a:pt x="1293" y="1425"/>
                  <a:pt x="1610" y="1679"/>
                  <a:pt x="1958" y="1869"/>
                </a:cubicBezTo>
                <a:cubicBezTo>
                  <a:pt x="1989" y="1882"/>
                  <a:pt x="2019" y="1888"/>
                  <a:pt x="2046" y="1888"/>
                </a:cubicBezTo>
                <a:cubicBezTo>
                  <a:pt x="2217" y="1888"/>
                  <a:pt x="2312" y="1661"/>
                  <a:pt x="2148" y="1552"/>
                </a:cubicBezTo>
                <a:cubicBezTo>
                  <a:pt x="1832" y="1330"/>
                  <a:pt x="1515" y="1140"/>
                  <a:pt x="1230" y="887"/>
                </a:cubicBezTo>
                <a:cubicBezTo>
                  <a:pt x="945" y="634"/>
                  <a:pt x="660" y="380"/>
                  <a:pt x="407" y="64"/>
                </a:cubicBezTo>
                <a:cubicBezTo>
                  <a:pt x="370" y="19"/>
                  <a:pt x="326" y="1"/>
                  <a:pt x="2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7"/>
          <p:cNvSpPr/>
          <p:nvPr/>
        </p:nvSpPr>
        <p:spPr>
          <a:xfrm>
            <a:off x="8138796" y="2296218"/>
            <a:ext cx="76549" cy="65725"/>
          </a:xfrm>
          <a:custGeom>
            <a:avLst/>
            <a:gdLst/>
            <a:ahLst/>
            <a:cxnLst/>
            <a:rect l="l" t="t" r="r" b="b"/>
            <a:pathLst>
              <a:path w="2440" h="2095" extrusionOk="0">
                <a:moveTo>
                  <a:pt x="270" y="0"/>
                </a:moveTo>
                <a:cubicBezTo>
                  <a:pt x="207" y="0"/>
                  <a:pt x="143" y="24"/>
                  <a:pt x="96" y="71"/>
                </a:cubicBezTo>
                <a:cubicBezTo>
                  <a:pt x="33" y="135"/>
                  <a:pt x="1" y="325"/>
                  <a:pt x="96" y="420"/>
                </a:cubicBezTo>
                <a:cubicBezTo>
                  <a:pt x="761" y="958"/>
                  <a:pt x="1394" y="1497"/>
                  <a:pt x="2028" y="2035"/>
                </a:cubicBezTo>
                <a:cubicBezTo>
                  <a:pt x="2080" y="2070"/>
                  <a:pt x="2142" y="2095"/>
                  <a:pt x="2202" y="2095"/>
                </a:cubicBezTo>
                <a:cubicBezTo>
                  <a:pt x="2252" y="2095"/>
                  <a:pt x="2302" y="2078"/>
                  <a:pt x="2344" y="2035"/>
                </a:cubicBezTo>
                <a:cubicBezTo>
                  <a:pt x="2439" y="1940"/>
                  <a:pt x="2439" y="1782"/>
                  <a:pt x="2344" y="1718"/>
                </a:cubicBezTo>
                <a:cubicBezTo>
                  <a:pt x="1743" y="1148"/>
                  <a:pt x="1078" y="610"/>
                  <a:pt x="444" y="71"/>
                </a:cubicBezTo>
                <a:cubicBezTo>
                  <a:pt x="397" y="24"/>
                  <a:pt x="333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7"/>
          <p:cNvSpPr/>
          <p:nvPr/>
        </p:nvSpPr>
        <p:spPr>
          <a:xfrm>
            <a:off x="8138952" y="2245708"/>
            <a:ext cx="94212" cy="65537"/>
          </a:xfrm>
          <a:custGeom>
            <a:avLst/>
            <a:gdLst/>
            <a:ahLst/>
            <a:cxnLst/>
            <a:rect l="l" t="t" r="r" b="b"/>
            <a:pathLst>
              <a:path w="3003" h="2089" extrusionOk="0">
                <a:moveTo>
                  <a:pt x="325" y="0"/>
                </a:moveTo>
                <a:cubicBezTo>
                  <a:pt x="159" y="0"/>
                  <a:pt x="0" y="191"/>
                  <a:pt x="154" y="320"/>
                </a:cubicBezTo>
                <a:cubicBezTo>
                  <a:pt x="914" y="953"/>
                  <a:pt x="1738" y="1555"/>
                  <a:pt x="2593" y="2061"/>
                </a:cubicBezTo>
                <a:cubicBezTo>
                  <a:pt x="2626" y="2080"/>
                  <a:pt x="2659" y="2089"/>
                  <a:pt x="2691" y="2089"/>
                </a:cubicBezTo>
                <a:cubicBezTo>
                  <a:pt x="2871" y="2089"/>
                  <a:pt x="3003" y="1821"/>
                  <a:pt x="2815" y="1713"/>
                </a:cubicBezTo>
                <a:cubicBezTo>
                  <a:pt x="1959" y="1238"/>
                  <a:pt x="1168" y="668"/>
                  <a:pt x="439" y="35"/>
                </a:cubicBezTo>
                <a:cubicBezTo>
                  <a:pt x="403" y="11"/>
                  <a:pt x="364" y="0"/>
                  <a:pt x="3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47"/>
          <p:cNvSpPr/>
          <p:nvPr/>
        </p:nvSpPr>
        <p:spPr>
          <a:xfrm>
            <a:off x="8182529" y="2197676"/>
            <a:ext cx="47718" cy="36706"/>
          </a:xfrm>
          <a:custGeom>
            <a:avLst/>
            <a:gdLst/>
            <a:ahLst/>
            <a:cxnLst/>
            <a:rect l="l" t="t" r="r" b="b"/>
            <a:pathLst>
              <a:path w="1521" h="1170" extrusionOk="0">
                <a:moveTo>
                  <a:pt x="105" y="1"/>
                </a:moveTo>
                <a:cubicBezTo>
                  <a:pt x="64" y="1"/>
                  <a:pt x="32" y="23"/>
                  <a:pt x="32" y="46"/>
                </a:cubicBezTo>
                <a:cubicBezTo>
                  <a:pt x="0" y="109"/>
                  <a:pt x="32" y="172"/>
                  <a:pt x="64" y="204"/>
                </a:cubicBezTo>
                <a:cubicBezTo>
                  <a:pt x="254" y="331"/>
                  <a:pt x="475" y="489"/>
                  <a:pt x="665" y="647"/>
                </a:cubicBezTo>
                <a:cubicBezTo>
                  <a:pt x="887" y="806"/>
                  <a:pt x="1077" y="964"/>
                  <a:pt x="1267" y="1122"/>
                </a:cubicBezTo>
                <a:cubicBezTo>
                  <a:pt x="1299" y="1154"/>
                  <a:pt x="1338" y="1170"/>
                  <a:pt x="1378" y="1170"/>
                </a:cubicBezTo>
                <a:cubicBezTo>
                  <a:pt x="1418" y="1170"/>
                  <a:pt x="1457" y="1154"/>
                  <a:pt x="1489" y="1122"/>
                </a:cubicBezTo>
                <a:cubicBezTo>
                  <a:pt x="1521" y="1027"/>
                  <a:pt x="1521" y="932"/>
                  <a:pt x="1426" y="901"/>
                </a:cubicBezTo>
                <a:cubicBezTo>
                  <a:pt x="1235" y="742"/>
                  <a:pt x="982" y="616"/>
                  <a:pt x="792" y="457"/>
                </a:cubicBezTo>
                <a:cubicBezTo>
                  <a:pt x="570" y="331"/>
                  <a:pt x="349" y="172"/>
                  <a:pt x="159" y="14"/>
                </a:cubicBezTo>
                <a:cubicBezTo>
                  <a:pt x="140" y="5"/>
                  <a:pt x="122" y="1"/>
                  <a:pt x="1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47"/>
          <p:cNvSpPr/>
          <p:nvPr/>
        </p:nvSpPr>
        <p:spPr>
          <a:xfrm>
            <a:off x="8124521" y="2109330"/>
            <a:ext cx="121914" cy="65474"/>
          </a:xfrm>
          <a:custGeom>
            <a:avLst/>
            <a:gdLst/>
            <a:ahLst/>
            <a:cxnLst/>
            <a:rect l="l" t="t" r="r" b="b"/>
            <a:pathLst>
              <a:path w="3886" h="2087" extrusionOk="0">
                <a:moveTo>
                  <a:pt x="210" y="0"/>
                </a:moveTo>
                <a:cubicBezTo>
                  <a:pt x="81" y="0"/>
                  <a:pt x="0" y="181"/>
                  <a:pt x="139" y="265"/>
                </a:cubicBezTo>
                <a:cubicBezTo>
                  <a:pt x="709" y="581"/>
                  <a:pt x="1279" y="898"/>
                  <a:pt x="1849" y="1215"/>
                </a:cubicBezTo>
                <a:cubicBezTo>
                  <a:pt x="2134" y="1341"/>
                  <a:pt x="2419" y="1500"/>
                  <a:pt x="2704" y="1658"/>
                </a:cubicBezTo>
                <a:cubicBezTo>
                  <a:pt x="2989" y="1816"/>
                  <a:pt x="3275" y="1975"/>
                  <a:pt x="3591" y="2070"/>
                </a:cubicBezTo>
                <a:cubicBezTo>
                  <a:pt x="3617" y="2081"/>
                  <a:pt x="3642" y="2086"/>
                  <a:pt x="3664" y="2086"/>
                </a:cubicBezTo>
                <a:cubicBezTo>
                  <a:pt x="3831" y="2086"/>
                  <a:pt x="3885" y="1805"/>
                  <a:pt x="3718" y="1721"/>
                </a:cubicBezTo>
                <a:cubicBezTo>
                  <a:pt x="3465" y="1531"/>
                  <a:pt x="3148" y="1436"/>
                  <a:pt x="2831" y="1278"/>
                </a:cubicBezTo>
                <a:cubicBezTo>
                  <a:pt x="2546" y="1151"/>
                  <a:pt x="2293" y="1025"/>
                  <a:pt x="2008" y="898"/>
                </a:cubicBezTo>
                <a:cubicBezTo>
                  <a:pt x="1406" y="613"/>
                  <a:pt x="836" y="328"/>
                  <a:pt x="266" y="11"/>
                </a:cubicBezTo>
                <a:cubicBezTo>
                  <a:pt x="247" y="4"/>
                  <a:pt x="228" y="0"/>
                  <a:pt x="2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47"/>
          <p:cNvSpPr/>
          <p:nvPr/>
        </p:nvSpPr>
        <p:spPr>
          <a:xfrm>
            <a:off x="8103878" y="2057502"/>
            <a:ext cx="126557" cy="63623"/>
          </a:xfrm>
          <a:custGeom>
            <a:avLst/>
            <a:gdLst/>
            <a:ahLst/>
            <a:cxnLst/>
            <a:rect l="l" t="t" r="r" b="b"/>
            <a:pathLst>
              <a:path w="4034" h="2028" extrusionOk="0">
                <a:moveTo>
                  <a:pt x="309" y="0"/>
                </a:moveTo>
                <a:cubicBezTo>
                  <a:pt x="125" y="0"/>
                  <a:pt x="0" y="281"/>
                  <a:pt x="196" y="365"/>
                </a:cubicBezTo>
                <a:cubicBezTo>
                  <a:pt x="1336" y="903"/>
                  <a:pt x="2476" y="1473"/>
                  <a:pt x="3616" y="2012"/>
                </a:cubicBezTo>
                <a:cubicBezTo>
                  <a:pt x="3646" y="2023"/>
                  <a:pt x="3674" y="2028"/>
                  <a:pt x="3702" y="2028"/>
                </a:cubicBezTo>
                <a:cubicBezTo>
                  <a:pt x="3908" y="2028"/>
                  <a:pt x="4033" y="1743"/>
                  <a:pt x="3837" y="1632"/>
                </a:cubicBezTo>
                <a:cubicBezTo>
                  <a:pt x="2697" y="1093"/>
                  <a:pt x="1557" y="555"/>
                  <a:pt x="386" y="17"/>
                </a:cubicBezTo>
                <a:cubicBezTo>
                  <a:pt x="359" y="5"/>
                  <a:pt x="334" y="0"/>
                  <a:pt x="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47"/>
          <p:cNvSpPr/>
          <p:nvPr/>
        </p:nvSpPr>
        <p:spPr>
          <a:xfrm>
            <a:off x="8077744" y="2000058"/>
            <a:ext cx="118870" cy="66635"/>
          </a:xfrm>
          <a:custGeom>
            <a:avLst/>
            <a:gdLst/>
            <a:ahLst/>
            <a:cxnLst/>
            <a:rect l="l" t="t" r="r" b="b"/>
            <a:pathLst>
              <a:path w="3789" h="2124" extrusionOk="0">
                <a:moveTo>
                  <a:pt x="157" y="1"/>
                </a:moveTo>
                <a:cubicBezTo>
                  <a:pt x="36" y="1"/>
                  <a:pt x="1" y="208"/>
                  <a:pt x="142" y="264"/>
                </a:cubicBezTo>
                <a:cubicBezTo>
                  <a:pt x="712" y="517"/>
                  <a:pt x="1314" y="771"/>
                  <a:pt x="1852" y="1088"/>
                </a:cubicBezTo>
                <a:cubicBezTo>
                  <a:pt x="2137" y="1246"/>
                  <a:pt x="2390" y="1404"/>
                  <a:pt x="2644" y="1563"/>
                </a:cubicBezTo>
                <a:cubicBezTo>
                  <a:pt x="2929" y="1721"/>
                  <a:pt x="3182" y="1943"/>
                  <a:pt x="3467" y="2101"/>
                </a:cubicBezTo>
                <a:cubicBezTo>
                  <a:pt x="3494" y="2117"/>
                  <a:pt x="3521" y="2124"/>
                  <a:pt x="3548" y="2124"/>
                </a:cubicBezTo>
                <a:cubicBezTo>
                  <a:pt x="3680" y="2124"/>
                  <a:pt x="3789" y="1953"/>
                  <a:pt x="3657" y="1848"/>
                </a:cubicBezTo>
                <a:cubicBezTo>
                  <a:pt x="3182" y="1436"/>
                  <a:pt x="2580" y="1088"/>
                  <a:pt x="1979" y="802"/>
                </a:cubicBezTo>
                <a:cubicBezTo>
                  <a:pt x="1409" y="486"/>
                  <a:pt x="807" y="232"/>
                  <a:pt x="205" y="11"/>
                </a:cubicBezTo>
                <a:cubicBezTo>
                  <a:pt x="188" y="4"/>
                  <a:pt x="172" y="1"/>
                  <a:pt x="1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47"/>
          <p:cNvSpPr/>
          <p:nvPr/>
        </p:nvSpPr>
        <p:spPr>
          <a:xfrm>
            <a:off x="8062842" y="1966332"/>
            <a:ext cx="106666" cy="56031"/>
          </a:xfrm>
          <a:custGeom>
            <a:avLst/>
            <a:gdLst/>
            <a:ahLst/>
            <a:cxnLst/>
            <a:rect l="l" t="t" r="r" b="b"/>
            <a:pathLst>
              <a:path w="3400" h="1786" extrusionOk="0">
                <a:moveTo>
                  <a:pt x="212" y="1"/>
                </a:moveTo>
                <a:cubicBezTo>
                  <a:pt x="37" y="1"/>
                  <a:pt x="1" y="268"/>
                  <a:pt x="173" y="326"/>
                </a:cubicBezTo>
                <a:cubicBezTo>
                  <a:pt x="1187" y="611"/>
                  <a:pt x="2169" y="1086"/>
                  <a:pt x="2960" y="1751"/>
                </a:cubicBezTo>
                <a:cubicBezTo>
                  <a:pt x="2996" y="1775"/>
                  <a:pt x="3036" y="1785"/>
                  <a:pt x="3074" y="1785"/>
                </a:cubicBezTo>
                <a:cubicBezTo>
                  <a:pt x="3241" y="1785"/>
                  <a:pt x="3399" y="1594"/>
                  <a:pt x="3245" y="1466"/>
                </a:cubicBezTo>
                <a:cubicBezTo>
                  <a:pt x="2359" y="801"/>
                  <a:pt x="1345" y="294"/>
                  <a:pt x="268" y="9"/>
                </a:cubicBezTo>
                <a:cubicBezTo>
                  <a:pt x="248" y="3"/>
                  <a:pt x="230" y="1"/>
                  <a:pt x="2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7"/>
          <p:cNvSpPr/>
          <p:nvPr/>
        </p:nvSpPr>
        <p:spPr>
          <a:xfrm>
            <a:off x="8024849" y="1917830"/>
            <a:ext cx="135968" cy="62274"/>
          </a:xfrm>
          <a:custGeom>
            <a:avLst/>
            <a:gdLst/>
            <a:ahLst/>
            <a:cxnLst/>
            <a:rect l="l" t="t" r="r" b="b"/>
            <a:pathLst>
              <a:path w="4334" h="1985" extrusionOk="0">
                <a:moveTo>
                  <a:pt x="247" y="1"/>
                </a:moveTo>
                <a:cubicBezTo>
                  <a:pt x="77" y="1"/>
                  <a:pt x="1" y="258"/>
                  <a:pt x="181" y="288"/>
                </a:cubicBezTo>
                <a:cubicBezTo>
                  <a:pt x="846" y="478"/>
                  <a:pt x="1511" y="732"/>
                  <a:pt x="2145" y="1017"/>
                </a:cubicBezTo>
                <a:cubicBezTo>
                  <a:pt x="2746" y="1302"/>
                  <a:pt x="3348" y="1618"/>
                  <a:pt x="3950" y="1967"/>
                </a:cubicBezTo>
                <a:cubicBezTo>
                  <a:pt x="3978" y="1979"/>
                  <a:pt x="4006" y="1984"/>
                  <a:pt x="4032" y="1984"/>
                </a:cubicBezTo>
                <a:cubicBezTo>
                  <a:pt x="4213" y="1984"/>
                  <a:pt x="4333" y="1729"/>
                  <a:pt x="4140" y="1618"/>
                </a:cubicBezTo>
                <a:cubicBezTo>
                  <a:pt x="3570" y="1238"/>
                  <a:pt x="2905" y="953"/>
                  <a:pt x="2271" y="700"/>
                </a:cubicBezTo>
                <a:cubicBezTo>
                  <a:pt x="1606" y="415"/>
                  <a:pt x="941" y="193"/>
                  <a:pt x="276" y="3"/>
                </a:cubicBezTo>
                <a:cubicBezTo>
                  <a:pt x="266" y="2"/>
                  <a:pt x="256" y="1"/>
                  <a:pt x="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7"/>
          <p:cNvSpPr/>
          <p:nvPr/>
        </p:nvSpPr>
        <p:spPr>
          <a:xfrm>
            <a:off x="7989053" y="1866190"/>
            <a:ext cx="131984" cy="51420"/>
          </a:xfrm>
          <a:custGeom>
            <a:avLst/>
            <a:gdLst/>
            <a:ahLst/>
            <a:cxnLst/>
            <a:rect l="l" t="t" r="r" b="b"/>
            <a:pathLst>
              <a:path w="4207" h="1639" extrusionOk="0">
                <a:moveTo>
                  <a:pt x="283" y="1"/>
                </a:moveTo>
                <a:cubicBezTo>
                  <a:pt x="80" y="1"/>
                  <a:pt x="1" y="352"/>
                  <a:pt x="214" y="382"/>
                </a:cubicBezTo>
                <a:cubicBezTo>
                  <a:pt x="847" y="478"/>
                  <a:pt x="1480" y="604"/>
                  <a:pt x="2114" y="826"/>
                </a:cubicBezTo>
                <a:cubicBezTo>
                  <a:pt x="2399" y="921"/>
                  <a:pt x="2715" y="1048"/>
                  <a:pt x="3000" y="1174"/>
                </a:cubicBezTo>
                <a:cubicBezTo>
                  <a:pt x="3286" y="1301"/>
                  <a:pt x="3602" y="1491"/>
                  <a:pt x="3887" y="1618"/>
                </a:cubicBezTo>
                <a:cubicBezTo>
                  <a:pt x="3916" y="1632"/>
                  <a:pt x="3944" y="1638"/>
                  <a:pt x="3971" y="1638"/>
                </a:cubicBezTo>
                <a:cubicBezTo>
                  <a:pt x="4117" y="1638"/>
                  <a:pt x="4207" y="1440"/>
                  <a:pt x="4046" y="1333"/>
                </a:cubicBezTo>
                <a:cubicBezTo>
                  <a:pt x="3539" y="953"/>
                  <a:pt x="2874" y="699"/>
                  <a:pt x="2272" y="478"/>
                </a:cubicBezTo>
                <a:cubicBezTo>
                  <a:pt x="1639" y="256"/>
                  <a:pt x="974" y="97"/>
                  <a:pt x="309" y="2"/>
                </a:cubicBezTo>
                <a:cubicBezTo>
                  <a:pt x="300" y="1"/>
                  <a:pt x="291" y="1"/>
                  <a:pt x="2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7"/>
          <p:cNvSpPr/>
          <p:nvPr/>
        </p:nvSpPr>
        <p:spPr>
          <a:xfrm>
            <a:off x="7968912" y="1826504"/>
            <a:ext cx="91796" cy="29176"/>
          </a:xfrm>
          <a:custGeom>
            <a:avLst/>
            <a:gdLst/>
            <a:ahLst/>
            <a:cxnLst/>
            <a:rect l="l" t="t" r="r" b="b"/>
            <a:pathLst>
              <a:path w="2926" h="930" extrusionOk="0">
                <a:moveTo>
                  <a:pt x="222" y="1"/>
                </a:moveTo>
                <a:cubicBezTo>
                  <a:pt x="1" y="1"/>
                  <a:pt x="1" y="381"/>
                  <a:pt x="222" y="381"/>
                </a:cubicBezTo>
                <a:cubicBezTo>
                  <a:pt x="634" y="412"/>
                  <a:pt x="1046" y="476"/>
                  <a:pt x="1457" y="571"/>
                </a:cubicBezTo>
                <a:cubicBezTo>
                  <a:pt x="1647" y="602"/>
                  <a:pt x="1837" y="666"/>
                  <a:pt x="2027" y="729"/>
                </a:cubicBezTo>
                <a:cubicBezTo>
                  <a:pt x="2249" y="792"/>
                  <a:pt x="2439" y="887"/>
                  <a:pt x="2629" y="919"/>
                </a:cubicBezTo>
                <a:cubicBezTo>
                  <a:pt x="2650" y="926"/>
                  <a:pt x="2669" y="929"/>
                  <a:pt x="2688" y="929"/>
                </a:cubicBezTo>
                <a:cubicBezTo>
                  <a:pt x="2843" y="929"/>
                  <a:pt x="2925" y="715"/>
                  <a:pt x="2756" y="602"/>
                </a:cubicBezTo>
                <a:cubicBezTo>
                  <a:pt x="2566" y="476"/>
                  <a:pt x="2344" y="412"/>
                  <a:pt x="2154" y="349"/>
                </a:cubicBezTo>
                <a:cubicBezTo>
                  <a:pt x="1932" y="286"/>
                  <a:pt x="1742" y="222"/>
                  <a:pt x="1521" y="191"/>
                </a:cubicBezTo>
                <a:cubicBezTo>
                  <a:pt x="1109" y="96"/>
                  <a:pt x="666" y="32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7"/>
          <p:cNvSpPr/>
          <p:nvPr/>
        </p:nvSpPr>
        <p:spPr>
          <a:xfrm>
            <a:off x="7908895" y="1778566"/>
            <a:ext cx="93145" cy="33286"/>
          </a:xfrm>
          <a:custGeom>
            <a:avLst/>
            <a:gdLst/>
            <a:ahLst/>
            <a:cxnLst/>
            <a:rect l="l" t="t" r="r" b="b"/>
            <a:pathLst>
              <a:path w="2969" h="1061" extrusionOk="0">
                <a:moveTo>
                  <a:pt x="246" y="1"/>
                </a:moveTo>
                <a:cubicBezTo>
                  <a:pt x="63" y="1"/>
                  <a:pt x="0" y="299"/>
                  <a:pt x="203" y="357"/>
                </a:cubicBezTo>
                <a:cubicBezTo>
                  <a:pt x="393" y="420"/>
                  <a:pt x="583" y="484"/>
                  <a:pt x="805" y="547"/>
                </a:cubicBezTo>
                <a:cubicBezTo>
                  <a:pt x="995" y="610"/>
                  <a:pt x="1185" y="674"/>
                  <a:pt x="1407" y="737"/>
                </a:cubicBezTo>
                <a:cubicBezTo>
                  <a:pt x="1787" y="832"/>
                  <a:pt x="2199" y="959"/>
                  <a:pt x="2610" y="1054"/>
                </a:cubicBezTo>
                <a:cubicBezTo>
                  <a:pt x="2630" y="1059"/>
                  <a:pt x="2648" y="1061"/>
                  <a:pt x="2666" y="1061"/>
                </a:cubicBezTo>
                <a:cubicBezTo>
                  <a:pt x="2881" y="1061"/>
                  <a:pt x="2969" y="730"/>
                  <a:pt x="2705" y="642"/>
                </a:cubicBezTo>
                <a:cubicBezTo>
                  <a:pt x="2325" y="515"/>
                  <a:pt x="1914" y="420"/>
                  <a:pt x="1502" y="294"/>
                </a:cubicBezTo>
                <a:cubicBezTo>
                  <a:pt x="1312" y="230"/>
                  <a:pt x="1122" y="199"/>
                  <a:pt x="900" y="135"/>
                </a:cubicBezTo>
                <a:cubicBezTo>
                  <a:pt x="710" y="72"/>
                  <a:pt x="488" y="40"/>
                  <a:pt x="298" y="9"/>
                </a:cubicBezTo>
                <a:cubicBezTo>
                  <a:pt x="280" y="3"/>
                  <a:pt x="263" y="1"/>
                  <a:pt x="2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7"/>
          <p:cNvSpPr/>
          <p:nvPr/>
        </p:nvSpPr>
        <p:spPr>
          <a:xfrm>
            <a:off x="7153217" y="1842410"/>
            <a:ext cx="853457" cy="844516"/>
          </a:xfrm>
          <a:custGeom>
            <a:avLst/>
            <a:gdLst/>
            <a:ahLst/>
            <a:cxnLst/>
            <a:rect l="l" t="t" r="r" b="b"/>
            <a:pathLst>
              <a:path w="27204" h="26919" extrusionOk="0">
                <a:moveTo>
                  <a:pt x="9527" y="1565"/>
                </a:moveTo>
                <a:lnTo>
                  <a:pt x="9373" y="1692"/>
                </a:lnTo>
                <a:lnTo>
                  <a:pt x="9373" y="1692"/>
                </a:lnTo>
                <a:cubicBezTo>
                  <a:pt x="9374" y="1687"/>
                  <a:pt x="9374" y="1683"/>
                  <a:pt x="9374" y="1679"/>
                </a:cubicBezTo>
                <a:cubicBezTo>
                  <a:pt x="9429" y="1639"/>
                  <a:pt x="9480" y="1601"/>
                  <a:pt x="9527" y="1565"/>
                </a:cubicBezTo>
                <a:close/>
                <a:moveTo>
                  <a:pt x="21345" y="2756"/>
                </a:moveTo>
                <a:cubicBezTo>
                  <a:pt x="21377" y="2851"/>
                  <a:pt x="21377" y="2946"/>
                  <a:pt x="21377" y="3072"/>
                </a:cubicBezTo>
                <a:cubicBezTo>
                  <a:pt x="21345" y="3104"/>
                  <a:pt x="21345" y="3167"/>
                  <a:pt x="21345" y="3199"/>
                </a:cubicBezTo>
                <a:cubicBezTo>
                  <a:pt x="21314" y="3199"/>
                  <a:pt x="21314" y="3167"/>
                  <a:pt x="21282" y="3136"/>
                </a:cubicBezTo>
                <a:cubicBezTo>
                  <a:pt x="21219" y="3072"/>
                  <a:pt x="21155" y="3009"/>
                  <a:pt x="21092" y="2977"/>
                </a:cubicBezTo>
                <a:cubicBezTo>
                  <a:pt x="21187" y="2882"/>
                  <a:pt x="21282" y="2819"/>
                  <a:pt x="21345" y="2756"/>
                </a:cubicBezTo>
                <a:close/>
                <a:moveTo>
                  <a:pt x="19857" y="2882"/>
                </a:moveTo>
                <a:lnTo>
                  <a:pt x="19857" y="2882"/>
                </a:lnTo>
                <a:cubicBezTo>
                  <a:pt x="19825" y="3009"/>
                  <a:pt x="19730" y="3136"/>
                  <a:pt x="19635" y="3262"/>
                </a:cubicBezTo>
                <a:cubicBezTo>
                  <a:pt x="19413" y="3389"/>
                  <a:pt x="19160" y="3516"/>
                  <a:pt x="18875" y="3674"/>
                </a:cubicBezTo>
                <a:cubicBezTo>
                  <a:pt x="19318" y="3326"/>
                  <a:pt x="19635" y="3072"/>
                  <a:pt x="19857" y="2882"/>
                </a:cubicBezTo>
                <a:close/>
                <a:moveTo>
                  <a:pt x="20205" y="3357"/>
                </a:moveTo>
                <a:lnTo>
                  <a:pt x="20205" y="3357"/>
                </a:lnTo>
                <a:cubicBezTo>
                  <a:pt x="20110" y="3421"/>
                  <a:pt x="20015" y="3516"/>
                  <a:pt x="19888" y="3611"/>
                </a:cubicBezTo>
                <a:cubicBezTo>
                  <a:pt x="19603" y="3864"/>
                  <a:pt x="19318" y="4086"/>
                  <a:pt x="19033" y="4339"/>
                </a:cubicBezTo>
                <a:cubicBezTo>
                  <a:pt x="19382" y="4022"/>
                  <a:pt x="19635" y="3769"/>
                  <a:pt x="19825" y="3484"/>
                </a:cubicBezTo>
                <a:cubicBezTo>
                  <a:pt x="19952" y="3421"/>
                  <a:pt x="20078" y="3389"/>
                  <a:pt x="20205" y="3357"/>
                </a:cubicBezTo>
                <a:close/>
                <a:moveTo>
                  <a:pt x="15455" y="412"/>
                </a:moveTo>
                <a:cubicBezTo>
                  <a:pt x="15550" y="412"/>
                  <a:pt x="15613" y="412"/>
                  <a:pt x="15676" y="444"/>
                </a:cubicBezTo>
                <a:cubicBezTo>
                  <a:pt x="15613" y="475"/>
                  <a:pt x="15581" y="507"/>
                  <a:pt x="15550" y="539"/>
                </a:cubicBezTo>
                <a:cubicBezTo>
                  <a:pt x="15328" y="602"/>
                  <a:pt x="15106" y="697"/>
                  <a:pt x="14885" y="824"/>
                </a:cubicBezTo>
                <a:cubicBezTo>
                  <a:pt x="14885" y="760"/>
                  <a:pt x="14885" y="729"/>
                  <a:pt x="14853" y="697"/>
                </a:cubicBezTo>
                <a:cubicBezTo>
                  <a:pt x="14814" y="658"/>
                  <a:pt x="14763" y="631"/>
                  <a:pt x="14714" y="631"/>
                </a:cubicBezTo>
                <a:cubicBezTo>
                  <a:pt x="14684" y="631"/>
                  <a:pt x="14656" y="641"/>
                  <a:pt x="14631" y="665"/>
                </a:cubicBezTo>
                <a:cubicBezTo>
                  <a:pt x="13966" y="1204"/>
                  <a:pt x="10831" y="3611"/>
                  <a:pt x="7664" y="6239"/>
                </a:cubicBezTo>
                <a:cubicBezTo>
                  <a:pt x="10799" y="3199"/>
                  <a:pt x="14093" y="412"/>
                  <a:pt x="15423" y="412"/>
                </a:cubicBezTo>
                <a:close/>
                <a:moveTo>
                  <a:pt x="19033" y="3927"/>
                </a:moveTo>
                <a:lnTo>
                  <a:pt x="19033" y="3927"/>
                </a:lnTo>
                <a:cubicBezTo>
                  <a:pt x="18242" y="4719"/>
                  <a:pt x="16975" y="5637"/>
                  <a:pt x="15486" y="6651"/>
                </a:cubicBezTo>
                <a:cubicBezTo>
                  <a:pt x="15676" y="6493"/>
                  <a:pt x="15835" y="6334"/>
                  <a:pt x="16025" y="6208"/>
                </a:cubicBezTo>
                <a:cubicBezTo>
                  <a:pt x="17228" y="5194"/>
                  <a:pt x="18242" y="4434"/>
                  <a:pt x="19033" y="3927"/>
                </a:cubicBezTo>
                <a:close/>
                <a:moveTo>
                  <a:pt x="6556" y="3896"/>
                </a:moveTo>
                <a:cubicBezTo>
                  <a:pt x="5099" y="5194"/>
                  <a:pt x="3769" y="6334"/>
                  <a:pt x="2882" y="7031"/>
                </a:cubicBezTo>
                <a:cubicBezTo>
                  <a:pt x="3389" y="6588"/>
                  <a:pt x="4022" y="6018"/>
                  <a:pt x="4592" y="5447"/>
                </a:cubicBezTo>
                <a:cubicBezTo>
                  <a:pt x="5257" y="4909"/>
                  <a:pt x="5954" y="4371"/>
                  <a:pt x="6556" y="3896"/>
                </a:cubicBezTo>
                <a:close/>
                <a:moveTo>
                  <a:pt x="1848" y="7997"/>
                </a:moveTo>
                <a:lnTo>
                  <a:pt x="1710" y="8108"/>
                </a:lnTo>
                <a:cubicBezTo>
                  <a:pt x="1742" y="8076"/>
                  <a:pt x="1742" y="8044"/>
                  <a:pt x="1774" y="8013"/>
                </a:cubicBezTo>
                <a:cubicBezTo>
                  <a:pt x="1799" y="8013"/>
                  <a:pt x="1823" y="8013"/>
                  <a:pt x="1848" y="7997"/>
                </a:cubicBezTo>
                <a:close/>
                <a:moveTo>
                  <a:pt x="25462" y="7569"/>
                </a:moveTo>
                <a:cubicBezTo>
                  <a:pt x="25494" y="7601"/>
                  <a:pt x="25494" y="7664"/>
                  <a:pt x="25494" y="7759"/>
                </a:cubicBezTo>
                <a:cubicBezTo>
                  <a:pt x="25304" y="7823"/>
                  <a:pt x="25050" y="7949"/>
                  <a:pt x="24765" y="8139"/>
                </a:cubicBezTo>
                <a:lnTo>
                  <a:pt x="25462" y="7569"/>
                </a:lnTo>
                <a:close/>
                <a:moveTo>
                  <a:pt x="25779" y="7949"/>
                </a:moveTo>
                <a:cubicBezTo>
                  <a:pt x="25779" y="8013"/>
                  <a:pt x="25747" y="8076"/>
                  <a:pt x="25684" y="8171"/>
                </a:cubicBezTo>
                <a:cubicBezTo>
                  <a:pt x="25716" y="8108"/>
                  <a:pt x="25747" y="8013"/>
                  <a:pt x="25747" y="7949"/>
                </a:cubicBezTo>
                <a:close/>
                <a:moveTo>
                  <a:pt x="13776" y="7728"/>
                </a:moveTo>
                <a:cubicBezTo>
                  <a:pt x="13618" y="7854"/>
                  <a:pt x="13491" y="7981"/>
                  <a:pt x="13333" y="8108"/>
                </a:cubicBezTo>
                <a:cubicBezTo>
                  <a:pt x="13238" y="8171"/>
                  <a:pt x="13111" y="8234"/>
                  <a:pt x="13016" y="8298"/>
                </a:cubicBezTo>
                <a:cubicBezTo>
                  <a:pt x="13270" y="8108"/>
                  <a:pt x="13523" y="7918"/>
                  <a:pt x="13776" y="7728"/>
                </a:cubicBezTo>
                <a:close/>
                <a:moveTo>
                  <a:pt x="25399" y="8076"/>
                </a:moveTo>
                <a:lnTo>
                  <a:pt x="25399" y="8076"/>
                </a:lnTo>
                <a:cubicBezTo>
                  <a:pt x="25335" y="8234"/>
                  <a:pt x="25240" y="8456"/>
                  <a:pt x="25082" y="8709"/>
                </a:cubicBezTo>
                <a:cubicBezTo>
                  <a:pt x="24639" y="8773"/>
                  <a:pt x="24100" y="9026"/>
                  <a:pt x="23467" y="9406"/>
                </a:cubicBezTo>
                <a:cubicBezTo>
                  <a:pt x="24322" y="8741"/>
                  <a:pt x="24987" y="8266"/>
                  <a:pt x="25399" y="8076"/>
                </a:cubicBezTo>
                <a:close/>
                <a:moveTo>
                  <a:pt x="25430" y="8963"/>
                </a:moveTo>
                <a:cubicBezTo>
                  <a:pt x="25589" y="8963"/>
                  <a:pt x="25684" y="8994"/>
                  <a:pt x="25779" y="9026"/>
                </a:cubicBezTo>
                <a:cubicBezTo>
                  <a:pt x="25494" y="9248"/>
                  <a:pt x="24924" y="9691"/>
                  <a:pt x="24132" y="10293"/>
                </a:cubicBezTo>
                <a:cubicBezTo>
                  <a:pt x="24670" y="9754"/>
                  <a:pt x="25114" y="9311"/>
                  <a:pt x="25430" y="8963"/>
                </a:cubicBezTo>
                <a:close/>
                <a:moveTo>
                  <a:pt x="20807" y="3231"/>
                </a:moveTo>
                <a:cubicBezTo>
                  <a:pt x="20902" y="3231"/>
                  <a:pt x="20997" y="3262"/>
                  <a:pt x="21060" y="3357"/>
                </a:cubicBezTo>
                <a:cubicBezTo>
                  <a:pt x="21124" y="3421"/>
                  <a:pt x="21155" y="3516"/>
                  <a:pt x="21124" y="3642"/>
                </a:cubicBezTo>
                <a:cubicBezTo>
                  <a:pt x="21124" y="3674"/>
                  <a:pt x="21124" y="3706"/>
                  <a:pt x="21124" y="3737"/>
                </a:cubicBezTo>
                <a:cubicBezTo>
                  <a:pt x="20902" y="4086"/>
                  <a:pt x="20617" y="4497"/>
                  <a:pt x="20237" y="4941"/>
                </a:cubicBezTo>
                <a:cubicBezTo>
                  <a:pt x="19825" y="5226"/>
                  <a:pt x="19350" y="5542"/>
                  <a:pt x="18875" y="5891"/>
                </a:cubicBezTo>
                <a:cubicBezTo>
                  <a:pt x="16721" y="7411"/>
                  <a:pt x="13840" y="9438"/>
                  <a:pt x="11084" y="11560"/>
                </a:cubicBezTo>
                <a:cubicBezTo>
                  <a:pt x="13460" y="9533"/>
                  <a:pt x="16405" y="6999"/>
                  <a:pt x="20110" y="3832"/>
                </a:cubicBezTo>
                <a:cubicBezTo>
                  <a:pt x="20363" y="3611"/>
                  <a:pt x="20585" y="3389"/>
                  <a:pt x="20807" y="3231"/>
                </a:cubicBezTo>
                <a:close/>
                <a:moveTo>
                  <a:pt x="19097" y="2091"/>
                </a:moveTo>
                <a:lnTo>
                  <a:pt x="19097" y="2091"/>
                </a:lnTo>
                <a:cubicBezTo>
                  <a:pt x="19065" y="2344"/>
                  <a:pt x="18907" y="2661"/>
                  <a:pt x="18622" y="3041"/>
                </a:cubicBezTo>
                <a:cubicBezTo>
                  <a:pt x="16658" y="4497"/>
                  <a:pt x="13175" y="7443"/>
                  <a:pt x="9818" y="10356"/>
                </a:cubicBezTo>
                <a:cubicBezTo>
                  <a:pt x="8868" y="10990"/>
                  <a:pt x="7949" y="11591"/>
                  <a:pt x="7062" y="12161"/>
                </a:cubicBezTo>
                <a:lnTo>
                  <a:pt x="19097" y="2091"/>
                </a:lnTo>
                <a:close/>
                <a:moveTo>
                  <a:pt x="21409" y="5257"/>
                </a:moveTo>
                <a:lnTo>
                  <a:pt x="21409" y="5257"/>
                </a:lnTo>
                <a:cubicBezTo>
                  <a:pt x="20838" y="5796"/>
                  <a:pt x="20205" y="6366"/>
                  <a:pt x="19572" y="6999"/>
                </a:cubicBezTo>
                <a:lnTo>
                  <a:pt x="12985" y="12510"/>
                </a:lnTo>
                <a:cubicBezTo>
                  <a:pt x="15075" y="10609"/>
                  <a:pt x="17102" y="8709"/>
                  <a:pt x="18748" y="7158"/>
                </a:cubicBezTo>
                <a:cubicBezTo>
                  <a:pt x="19762" y="6398"/>
                  <a:pt x="20680" y="5764"/>
                  <a:pt x="21409" y="5257"/>
                </a:cubicBezTo>
                <a:close/>
                <a:moveTo>
                  <a:pt x="21938" y="12319"/>
                </a:moveTo>
                <a:cubicBezTo>
                  <a:pt x="21828" y="12409"/>
                  <a:pt x="21716" y="12502"/>
                  <a:pt x="21603" y="12596"/>
                </a:cubicBezTo>
                <a:lnTo>
                  <a:pt x="21603" y="12596"/>
                </a:lnTo>
                <a:cubicBezTo>
                  <a:pt x="21636" y="12538"/>
                  <a:pt x="21695" y="12508"/>
                  <a:pt x="21725" y="12478"/>
                </a:cubicBezTo>
                <a:cubicBezTo>
                  <a:pt x="21797" y="12420"/>
                  <a:pt x="21869" y="12369"/>
                  <a:pt x="21938" y="12319"/>
                </a:cubicBezTo>
                <a:close/>
                <a:moveTo>
                  <a:pt x="11781" y="9469"/>
                </a:moveTo>
                <a:cubicBezTo>
                  <a:pt x="10134" y="10831"/>
                  <a:pt x="8393" y="12225"/>
                  <a:pt x="6714" y="13523"/>
                </a:cubicBezTo>
                <a:lnTo>
                  <a:pt x="10863" y="10071"/>
                </a:lnTo>
                <a:cubicBezTo>
                  <a:pt x="10926" y="10008"/>
                  <a:pt x="11021" y="9976"/>
                  <a:pt x="11084" y="9913"/>
                </a:cubicBezTo>
                <a:cubicBezTo>
                  <a:pt x="11306" y="9786"/>
                  <a:pt x="11559" y="9628"/>
                  <a:pt x="11781" y="9469"/>
                </a:cubicBezTo>
                <a:close/>
                <a:moveTo>
                  <a:pt x="5637" y="8773"/>
                </a:moveTo>
                <a:lnTo>
                  <a:pt x="5637" y="8773"/>
                </a:lnTo>
                <a:cubicBezTo>
                  <a:pt x="3389" y="11021"/>
                  <a:pt x="1584" y="13016"/>
                  <a:pt x="1014" y="13586"/>
                </a:cubicBezTo>
                <a:cubicBezTo>
                  <a:pt x="1014" y="13555"/>
                  <a:pt x="1014" y="13491"/>
                  <a:pt x="1014" y="13428"/>
                </a:cubicBezTo>
                <a:cubicBezTo>
                  <a:pt x="1045" y="13206"/>
                  <a:pt x="1172" y="12953"/>
                  <a:pt x="1330" y="12668"/>
                </a:cubicBezTo>
                <a:cubicBezTo>
                  <a:pt x="1710" y="12288"/>
                  <a:pt x="2185" y="11781"/>
                  <a:pt x="2724" y="11211"/>
                </a:cubicBezTo>
                <a:cubicBezTo>
                  <a:pt x="3547" y="10546"/>
                  <a:pt x="4561" y="9691"/>
                  <a:pt x="5637" y="8773"/>
                </a:cubicBezTo>
                <a:close/>
                <a:moveTo>
                  <a:pt x="18242" y="5036"/>
                </a:moveTo>
                <a:lnTo>
                  <a:pt x="18242" y="5036"/>
                </a:lnTo>
                <a:cubicBezTo>
                  <a:pt x="13080" y="9469"/>
                  <a:pt x="9089" y="12858"/>
                  <a:pt x="6302" y="15201"/>
                </a:cubicBezTo>
                <a:cubicBezTo>
                  <a:pt x="8709" y="12826"/>
                  <a:pt x="10799" y="10831"/>
                  <a:pt x="12605" y="9153"/>
                </a:cubicBezTo>
                <a:cubicBezTo>
                  <a:pt x="13016" y="8836"/>
                  <a:pt x="13396" y="8519"/>
                  <a:pt x="13776" y="8171"/>
                </a:cubicBezTo>
                <a:cubicBezTo>
                  <a:pt x="15486" y="7063"/>
                  <a:pt x="17070" y="5986"/>
                  <a:pt x="18242" y="5036"/>
                </a:cubicBezTo>
                <a:close/>
                <a:moveTo>
                  <a:pt x="9723" y="14125"/>
                </a:moveTo>
                <a:cubicBezTo>
                  <a:pt x="8994" y="14695"/>
                  <a:pt x="8266" y="15233"/>
                  <a:pt x="7601" y="15740"/>
                </a:cubicBezTo>
                <a:cubicBezTo>
                  <a:pt x="7822" y="15550"/>
                  <a:pt x="8044" y="15360"/>
                  <a:pt x="8298" y="15170"/>
                </a:cubicBezTo>
                <a:cubicBezTo>
                  <a:pt x="8773" y="14821"/>
                  <a:pt x="9248" y="14473"/>
                  <a:pt x="9723" y="14125"/>
                </a:cubicBezTo>
                <a:close/>
                <a:moveTo>
                  <a:pt x="24797" y="9089"/>
                </a:moveTo>
                <a:lnTo>
                  <a:pt x="24797" y="9089"/>
                </a:lnTo>
                <a:cubicBezTo>
                  <a:pt x="24512" y="9406"/>
                  <a:pt x="24195" y="9786"/>
                  <a:pt x="23784" y="10198"/>
                </a:cubicBezTo>
                <a:cubicBezTo>
                  <a:pt x="23150" y="10800"/>
                  <a:pt x="22390" y="11496"/>
                  <a:pt x="21535" y="12256"/>
                </a:cubicBezTo>
                <a:cubicBezTo>
                  <a:pt x="19635" y="13713"/>
                  <a:pt x="17355" y="15487"/>
                  <a:pt x="15170" y="17228"/>
                </a:cubicBezTo>
                <a:cubicBezTo>
                  <a:pt x="15140" y="17258"/>
                  <a:pt x="15084" y="17287"/>
                  <a:pt x="15051" y="17316"/>
                </a:cubicBezTo>
                <a:lnTo>
                  <a:pt x="15051" y="17316"/>
                </a:lnTo>
                <a:cubicBezTo>
                  <a:pt x="16980" y="15513"/>
                  <a:pt x="18909" y="13584"/>
                  <a:pt x="20522" y="11940"/>
                </a:cubicBezTo>
                <a:cubicBezTo>
                  <a:pt x="22232" y="10514"/>
                  <a:pt x="23752" y="9438"/>
                  <a:pt x="24797" y="9089"/>
                </a:cubicBezTo>
                <a:close/>
                <a:moveTo>
                  <a:pt x="19192" y="6049"/>
                </a:moveTo>
                <a:cubicBezTo>
                  <a:pt x="18558" y="6683"/>
                  <a:pt x="17798" y="7348"/>
                  <a:pt x="16975" y="8044"/>
                </a:cubicBezTo>
                <a:cubicBezTo>
                  <a:pt x="14220" y="10071"/>
                  <a:pt x="10958" y="12541"/>
                  <a:pt x="8234" y="14821"/>
                </a:cubicBezTo>
                <a:cubicBezTo>
                  <a:pt x="6904" y="15803"/>
                  <a:pt x="5669" y="16658"/>
                  <a:pt x="4624" y="17387"/>
                </a:cubicBezTo>
                <a:cubicBezTo>
                  <a:pt x="8203" y="13808"/>
                  <a:pt x="15170" y="8899"/>
                  <a:pt x="19033" y="6144"/>
                </a:cubicBezTo>
                <a:cubicBezTo>
                  <a:pt x="19097" y="6113"/>
                  <a:pt x="19128" y="6081"/>
                  <a:pt x="19192" y="6049"/>
                </a:cubicBezTo>
                <a:close/>
                <a:moveTo>
                  <a:pt x="8234" y="11781"/>
                </a:moveTo>
                <a:cubicBezTo>
                  <a:pt x="8076" y="11908"/>
                  <a:pt x="7949" y="12035"/>
                  <a:pt x="7791" y="12161"/>
                </a:cubicBezTo>
                <a:cubicBezTo>
                  <a:pt x="6682" y="13080"/>
                  <a:pt x="5669" y="13966"/>
                  <a:pt x="4782" y="14758"/>
                </a:cubicBezTo>
                <a:lnTo>
                  <a:pt x="1552" y="17482"/>
                </a:lnTo>
                <a:cubicBezTo>
                  <a:pt x="1489" y="17545"/>
                  <a:pt x="1457" y="17640"/>
                  <a:pt x="1520" y="17703"/>
                </a:cubicBezTo>
                <a:cubicBezTo>
                  <a:pt x="1520" y="17703"/>
                  <a:pt x="1552" y="17735"/>
                  <a:pt x="1552" y="17735"/>
                </a:cubicBezTo>
                <a:cubicBezTo>
                  <a:pt x="1520" y="17767"/>
                  <a:pt x="1489" y="17798"/>
                  <a:pt x="1425" y="17830"/>
                </a:cubicBezTo>
                <a:cubicBezTo>
                  <a:pt x="1394" y="17767"/>
                  <a:pt x="1394" y="17672"/>
                  <a:pt x="1425" y="17545"/>
                </a:cubicBezTo>
                <a:cubicBezTo>
                  <a:pt x="1457" y="17165"/>
                  <a:pt x="1837" y="16627"/>
                  <a:pt x="2470" y="16057"/>
                </a:cubicBezTo>
                <a:lnTo>
                  <a:pt x="4244" y="14536"/>
                </a:lnTo>
                <a:cubicBezTo>
                  <a:pt x="5384" y="13681"/>
                  <a:pt x="6777" y="12731"/>
                  <a:pt x="8234" y="11781"/>
                </a:cubicBezTo>
                <a:close/>
                <a:moveTo>
                  <a:pt x="26792" y="12668"/>
                </a:moveTo>
                <a:cubicBezTo>
                  <a:pt x="26412" y="13555"/>
                  <a:pt x="24227" y="15645"/>
                  <a:pt x="21535" y="17988"/>
                </a:cubicBezTo>
                <a:lnTo>
                  <a:pt x="21535" y="17988"/>
                </a:lnTo>
                <a:cubicBezTo>
                  <a:pt x="23974" y="15613"/>
                  <a:pt x="26032" y="13460"/>
                  <a:pt x="26792" y="12668"/>
                </a:cubicBezTo>
                <a:close/>
                <a:moveTo>
                  <a:pt x="20870" y="9438"/>
                </a:moveTo>
                <a:cubicBezTo>
                  <a:pt x="18210" y="11908"/>
                  <a:pt x="14125" y="15265"/>
                  <a:pt x="10261" y="18305"/>
                </a:cubicBezTo>
                <a:lnTo>
                  <a:pt x="20870" y="9438"/>
                </a:lnTo>
                <a:close/>
                <a:moveTo>
                  <a:pt x="4402" y="17165"/>
                </a:moveTo>
                <a:lnTo>
                  <a:pt x="4402" y="17165"/>
                </a:lnTo>
                <a:cubicBezTo>
                  <a:pt x="4054" y="17513"/>
                  <a:pt x="3737" y="17862"/>
                  <a:pt x="3452" y="18178"/>
                </a:cubicBezTo>
                <a:cubicBezTo>
                  <a:pt x="3294" y="18305"/>
                  <a:pt x="3167" y="18400"/>
                  <a:pt x="3040" y="18463"/>
                </a:cubicBezTo>
                <a:cubicBezTo>
                  <a:pt x="3357" y="18147"/>
                  <a:pt x="3674" y="17830"/>
                  <a:pt x="3991" y="17513"/>
                </a:cubicBezTo>
                <a:cubicBezTo>
                  <a:pt x="4117" y="17418"/>
                  <a:pt x="4275" y="17292"/>
                  <a:pt x="4402" y="17165"/>
                </a:cubicBezTo>
                <a:close/>
                <a:moveTo>
                  <a:pt x="9153" y="12003"/>
                </a:moveTo>
                <a:lnTo>
                  <a:pt x="9153" y="12003"/>
                </a:lnTo>
                <a:cubicBezTo>
                  <a:pt x="7537" y="13555"/>
                  <a:pt x="5732" y="15328"/>
                  <a:pt x="3737" y="17323"/>
                </a:cubicBezTo>
                <a:cubicBezTo>
                  <a:pt x="2629" y="18242"/>
                  <a:pt x="1932" y="18780"/>
                  <a:pt x="1647" y="18970"/>
                </a:cubicBezTo>
                <a:cubicBezTo>
                  <a:pt x="1647" y="18938"/>
                  <a:pt x="1647" y="18907"/>
                  <a:pt x="1647" y="18875"/>
                </a:cubicBezTo>
                <a:cubicBezTo>
                  <a:pt x="1710" y="18368"/>
                  <a:pt x="2407" y="17482"/>
                  <a:pt x="3515" y="16373"/>
                </a:cubicBezTo>
                <a:cubicBezTo>
                  <a:pt x="4909" y="15328"/>
                  <a:pt x="6999" y="13745"/>
                  <a:pt x="9153" y="12003"/>
                </a:cubicBezTo>
                <a:close/>
                <a:moveTo>
                  <a:pt x="5796" y="16943"/>
                </a:moveTo>
                <a:cubicBezTo>
                  <a:pt x="5384" y="17292"/>
                  <a:pt x="5036" y="17640"/>
                  <a:pt x="4687" y="17988"/>
                </a:cubicBezTo>
                <a:cubicBezTo>
                  <a:pt x="3864" y="18622"/>
                  <a:pt x="3262" y="19097"/>
                  <a:pt x="2850" y="19445"/>
                </a:cubicBezTo>
                <a:cubicBezTo>
                  <a:pt x="3040" y="19128"/>
                  <a:pt x="3325" y="18812"/>
                  <a:pt x="3611" y="18432"/>
                </a:cubicBezTo>
                <a:cubicBezTo>
                  <a:pt x="4244" y="18020"/>
                  <a:pt x="4972" y="17513"/>
                  <a:pt x="5796" y="16943"/>
                </a:cubicBezTo>
                <a:close/>
                <a:moveTo>
                  <a:pt x="25842" y="16500"/>
                </a:moveTo>
                <a:cubicBezTo>
                  <a:pt x="25684" y="16817"/>
                  <a:pt x="25019" y="17513"/>
                  <a:pt x="24037" y="18432"/>
                </a:cubicBezTo>
                <a:cubicBezTo>
                  <a:pt x="23467" y="18875"/>
                  <a:pt x="22770" y="19382"/>
                  <a:pt x="22042" y="19952"/>
                </a:cubicBezTo>
                <a:cubicBezTo>
                  <a:pt x="23625" y="18432"/>
                  <a:pt x="25304" y="16848"/>
                  <a:pt x="25842" y="16500"/>
                </a:cubicBezTo>
                <a:close/>
                <a:moveTo>
                  <a:pt x="13966" y="11211"/>
                </a:moveTo>
                <a:lnTo>
                  <a:pt x="13966" y="11211"/>
                </a:lnTo>
                <a:cubicBezTo>
                  <a:pt x="9659" y="15138"/>
                  <a:pt x="5194" y="19002"/>
                  <a:pt x="3230" y="20047"/>
                </a:cubicBezTo>
                <a:cubicBezTo>
                  <a:pt x="3579" y="19572"/>
                  <a:pt x="4117" y="18970"/>
                  <a:pt x="4782" y="18273"/>
                </a:cubicBezTo>
                <a:cubicBezTo>
                  <a:pt x="5669" y="17608"/>
                  <a:pt x="6682" y="16848"/>
                  <a:pt x="7727" y="16025"/>
                </a:cubicBezTo>
                <a:cubicBezTo>
                  <a:pt x="9691" y="14536"/>
                  <a:pt x="11876" y="12858"/>
                  <a:pt x="13966" y="11211"/>
                </a:cubicBezTo>
                <a:close/>
                <a:moveTo>
                  <a:pt x="3325" y="19445"/>
                </a:moveTo>
                <a:lnTo>
                  <a:pt x="3325" y="19445"/>
                </a:lnTo>
                <a:cubicBezTo>
                  <a:pt x="3072" y="19762"/>
                  <a:pt x="2882" y="20015"/>
                  <a:pt x="2755" y="20269"/>
                </a:cubicBezTo>
                <a:cubicBezTo>
                  <a:pt x="2629" y="20300"/>
                  <a:pt x="2502" y="20332"/>
                  <a:pt x="2439" y="20332"/>
                </a:cubicBezTo>
                <a:cubicBezTo>
                  <a:pt x="2439" y="20300"/>
                  <a:pt x="2439" y="20269"/>
                  <a:pt x="2470" y="20237"/>
                </a:cubicBezTo>
                <a:cubicBezTo>
                  <a:pt x="2629" y="20047"/>
                  <a:pt x="2914" y="19793"/>
                  <a:pt x="3325" y="19445"/>
                </a:cubicBezTo>
                <a:close/>
                <a:moveTo>
                  <a:pt x="14726" y="16848"/>
                </a:moveTo>
                <a:cubicBezTo>
                  <a:pt x="13808" y="17735"/>
                  <a:pt x="12953" y="18622"/>
                  <a:pt x="12129" y="19477"/>
                </a:cubicBezTo>
                <a:cubicBezTo>
                  <a:pt x="12066" y="19508"/>
                  <a:pt x="11971" y="19572"/>
                  <a:pt x="11876" y="19635"/>
                </a:cubicBezTo>
                <a:cubicBezTo>
                  <a:pt x="11401" y="19983"/>
                  <a:pt x="10958" y="20300"/>
                  <a:pt x="10578" y="20617"/>
                </a:cubicBezTo>
                <a:cubicBezTo>
                  <a:pt x="11908" y="19382"/>
                  <a:pt x="13333" y="18115"/>
                  <a:pt x="14726" y="16848"/>
                </a:cubicBezTo>
                <a:close/>
                <a:moveTo>
                  <a:pt x="14283" y="11813"/>
                </a:moveTo>
                <a:cubicBezTo>
                  <a:pt x="12731" y="13206"/>
                  <a:pt x="11148" y="14631"/>
                  <a:pt x="9691" y="15962"/>
                </a:cubicBezTo>
                <a:cubicBezTo>
                  <a:pt x="7252" y="18083"/>
                  <a:pt x="5099" y="19825"/>
                  <a:pt x="3769" y="20649"/>
                </a:cubicBezTo>
                <a:lnTo>
                  <a:pt x="14283" y="11813"/>
                </a:lnTo>
                <a:close/>
                <a:moveTo>
                  <a:pt x="4719" y="19445"/>
                </a:moveTo>
                <a:lnTo>
                  <a:pt x="2819" y="21060"/>
                </a:lnTo>
                <a:cubicBezTo>
                  <a:pt x="2819" y="20997"/>
                  <a:pt x="2819" y="20965"/>
                  <a:pt x="2819" y="20934"/>
                </a:cubicBezTo>
                <a:cubicBezTo>
                  <a:pt x="2819" y="20807"/>
                  <a:pt x="2882" y="20649"/>
                  <a:pt x="2945" y="20490"/>
                </a:cubicBezTo>
                <a:cubicBezTo>
                  <a:pt x="3420" y="20332"/>
                  <a:pt x="3991" y="19952"/>
                  <a:pt x="4719" y="19445"/>
                </a:cubicBezTo>
                <a:close/>
                <a:moveTo>
                  <a:pt x="2597" y="20617"/>
                </a:moveTo>
                <a:lnTo>
                  <a:pt x="2597" y="20617"/>
                </a:lnTo>
                <a:cubicBezTo>
                  <a:pt x="2534" y="20712"/>
                  <a:pt x="2534" y="20807"/>
                  <a:pt x="2502" y="20870"/>
                </a:cubicBezTo>
                <a:cubicBezTo>
                  <a:pt x="2502" y="20965"/>
                  <a:pt x="2502" y="21029"/>
                  <a:pt x="2502" y="21092"/>
                </a:cubicBezTo>
                <a:cubicBezTo>
                  <a:pt x="2407" y="20965"/>
                  <a:pt x="2375" y="20807"/>
                  <a:pt x="2375" y="20649"/>
                </a:cubicBezTo>
                <a:lnTo>
                  <a:pt x="2407" y="20649"/>
                </a:lnTo>
                <a:cubicBezTo>
                  <a:pt x="2470" y="20649"/>
                  <a:pt x="2502" y="20649"/>
                  <a:pt x="2597" y="20617"/>
                </a:cubicBezTo>
                <a:close/>
                <a:moveTo>
                  <a:pt x="16436" y="16658"/>
                </a:moveTo>
                <a:cubicBezTo>
                  <a:pt x="15201" y="17703"/>
                  <a:pt x="14030" y="18717"/>
                  <a:pt x="12985" y="19572"/>
                </a:cubicBezTo>
                <a:cubicBezTo>
                  <a:pt x="11813" y="20585"/>
                  <a:pt x="10863" y="21377"/>
                  <a:pt x="10134" y="22010"/>
                </a:cubicBezTo>
                <a:cubicBezTo>
                  <a:pt x="10388" y="21725"/>
                  <a:pt x="10641" y="21472"/>
                  <a:pt x="10926" y="21155"/>
                </a:cubicBezTo>
                <a:cubicBezTo>
                  <a:pt x="12193" y="20047"/>
                  <a:pt x="13745" y="18780"/>
                  <a:pt x="15391" y="17450"/>
                </a:cubicBezTo>
                <a:cubicBezTo>
                  <a:pt x="15740" y="17165"/>
                  <a:pt x="16088" y="16912"/>
                  <a:pt x="16436" y="16658"/>
                </a:cubicBezTo>
                <a:close/>
                <a:moveTo>
                  <a:pt x="12636" y="18337"/>
                </a:moveTo>
                <a:lnTo>
                  <a:pt x="12636" y="18337"/>
                </a:lnTo>
                <a:cubicBezTo>
                  <a:pt x="10894" y="19920"/>
                  <a:pt x="9311" y="21345"/>
                  <a:pt x="8171" y="22390"/>
                </a:cubicBezTo>
                <a:cubicBezTo>
                  <a:pt x="7664" y="22802"/>
                  <a:pt x="7252" y="23119"/>
                  <a:pt x="6999" y="23340"/>
                </a:cubicBezTo>
                <a:cubicBezTo>
                  <a:pt x="6746" y="23467"/>
                  <a:pt x="6524" y="23562"/>
                  <a:pt x="6334" y="23594"/>
                </a:cubicBezTo>
                <a:lnTo>
                  <a:pt x="12636" y="18337"/>
                </a:lnTo>
                <a:close/>
                <a:moveTo>
                  <a:pt x="10039" y="20047"/>
                </a:moveTo>
                <a:lnTo>
                  <a:pt x="10039" y="20047"/>
                </a:lnTo>
                <a:cubicBezTo>
                  <a:pt x="8583" y="21314"/>
                  <a:pt x="7126" y="22549"/>
                  <a:pt x="5796" y="23657"/>
                </a:cubicBezTo>
                <a:cubicBezTo>
                  <a:pt x="5732" y="23657"/>
                  <a:pt x="5669" y="23625"/>
                  <a:pt x="5606" y="23625"/>
                </a:cubicBezTo>
                <a:cubicBezTo>
                  <a:pt x="6144" y="23182"/>
                  <a:pt x="7854" y="21820"/>
                  <a:pt x="10039" y="20047"/>
                </a:cubicBezTo>
                <a:close/>
                <a:moveTo>
                  <a:pt x="18147" y="19287"/>
                </a:moveTo>
                <a:lnTo>
                  <a:pt x="18147" y="19287"/>
                </a:lnTo>
                <a:cubicBezTo>
                  <a:pt x="15866" y="21504"/>
                  <a:pt x="13523" y="23562"/>
                  <a:pt x="11781" y="24670"/>
                </a:cubicBezTo>
                <a:cubicBezTo>
                  <a:pt x="11876" y="24575"/>
                  <a:pt x="11971" y="24480"/>
                  <a:pt x="12098" y="24354"/>
                </a:cubicBezTo>
                <a:lnTo>
                  <a:pt x="18147" y="19287"/>
                </a:lnTo>
                <a:close/>
                <a:moveTo>
                  <a:pt x="23277" y="17893"/>
                </a:moveTo>
                <a:lnTo>
                  <a:pt x="23277" y="17893"/>
                </a:lnTo>
                <a:cubicBezTo>
                  <a:pt x="20997" y="20300"/>
                  <a:pt x="17862" y="23435"/>
                  <a:pt x="15518" y="25177"/>
                </a:cubicBezTo>
                <a:lnTo>
                  <a:pt x="23277" y="17893"/>
                </a:lnTo>
                <a:close/>
                <a:moveTo>
                  <a:pt x="9596" y="25209"/>
                </a:moveTo>
                <a:lnTo>
                  <a:pt x="9596" y="25209"/>
                </a:lnTo>
                <a:cubicBezTo>
                  <a:pt x="9533" y="25304"/>
                  <a:pt x="9501" y="25367"/>
                  <a:pt x="9469" y="25431"/>
                </a:cubicBezTo>
                <a:cubicBezTo>
                  <a:pt x="9438" y="25431"/>
                  <a:pt x="9406" y="25399"/>
                  <a:pt x="9374" y="25399"/>
                </a:cubicBezTo>
                <a:lnTo>
                  <a:pt x="9596" y="25209"/>
                </a:lnTo>
                <a:close/>
                <a:moveTo>
                  <a:pt x="25209" y="11971"/>
                </a:moveTo>
                <a:cubicBezTo>
                  <a:pt x="24385" y="12890"/>
                  <a:pt x="23087" y="14283"/>
                  <a:pt x="21567" y="15835"/>
                </a:cubicBezTo>
                <a:cubicBezTo>
                  <a:pt x="18337" y="18495"/>
                  <a:pt x="14251" y="21884"/>
                  <a:pt x="12034" y="24005"/>
                </a:cubicBezTo>
                <a:lnTo>
                  <a:pt x="10419" y="25367"/>
                </a:lnTo>
                <a:cubicBezTo>
                  <a:pt x="10198" y="25431"/>
                  <a:pt x="9976" y="25494"/>
                  <a:pt x="9786" y="25494"/>
                </a:cubicBezTo>
                <a:cubicBezTo>
                  <a:pt x="9881" y="25209"/>
                  <a:pt x="10103" y="24860"/>
                  <a:pt x="10419" y="24480"/>
                </a:cubicBezTo>
                <a:lnTo>
                  <a:pt x="19508" y="16310"/>
                </a:lnTo>
                <a:cubicBezTo>
                  <a:pt x="21789" y="14505"/>
                  <a:pt x="23942" y="12921"/>
                  <a:pt x="25209" y="11971"/>
                </a:cubicBezTo>
                <a:close/>
                <a:moveTo>
                  <a:pt x="9913" y="25779"/>
                </a:moveTo>
                <a:lnTo>
                  <a:pt x="9691" y="25969"/>
                </a:lnTo>
                <a:cubicBezTo>
                  <a:pt x="9691" y="25906"/>
                  <a:pt x="9691" y="25874"/>
                  <a:pt x="9691" y="25779"/>
                </a:cubicBezTo>
                <a:cubicBezTo>
                  <a:pt x="9707" y="25795"/>
                  <a:pt x="9715" y="25803"/>
                  <a:pt x="9723" y="25803"/>
                </a:cubicBezTo>
                <a:cubicBezTo>
                  <a:pt x="9731" y="25803"/>
                  <a:pt x="9738" y="25795"/>
                  <a:pt x="9754" y="25779"/>
                </a:cubicBezTo>
                <a:close/>
                <a:moveTo>
                  <a:pt x="24575" y="19730"/>
                </a:moveTo>
                <a:cubicBezTo>
                  <a:pt x="23815" y="20490"/>
                  <a:pt x="23245" y="21092"/>
                  <a:pt x="22802" y="21630"/>
                </a:cubicBezTo>
                <a:cubicBezTo>
                  <a:pt x="20743" y="23689"/>
                  <a:pt x="18273" y="25969"/>
                  <a:pt x="17418" y="25969"/>
                </a:cubicBezTo>
                <a:cubicBezTo>
                  <a:pt x="17323" y="25969"/>
                  <a:pt x="17292" y="25969"/>
                  <a:pt x="17292" y="25937"/>
                </a:cubicBezTo>
                <a:cubicBezTo>
                  <a:pt x="17228" y="25526"/>
                  <a:pt x="19983" y="23372"/>
                  <a:pt x="21820" y="21947"/>
                </a:cubicBezTo>
                <a:cubicBezTo>
                  <a:pt x="22929" y="21060"/>
                  <a:pt x="23879" y="20332"/>
                  <a:pt x="24575" y="19730"/>
                </a:cubicBezTo>
                <a:close/>
                <a:moveTo>
                  <a:pt x="13871" y="0"/>
                </a:moveTo>
                <a:cubicBezTo>
                  <a:pt x="13618" y="0"/>
                  <a:pt x="12763" y="760"/>
                  <a:pt x="9406" y="3832"/>
                </a:cubicBezTo>
                <a:cubicBezTo>
                  <a:pt x="6999" y="6081"/>
                  <a:pt x="3199" y="9564"/>
                  <a:pt x="1742" y="10483"/>
                </a:cubicBezTo>
                <a:lnTo>
                  <a:pt x="12763" y="317"/>
                </a:lnTo>
                <a:cubicBezTo>
                  <a:pt x="12795" y="254"/>
                  <a:pt x="12826" y="159"/>
                  <a:pt x="12763" y="95"/>
                </a:cubicBezTo>
                <a:cubicBezTo>
                  <a:pt x="12731" y="64"/>
                  <a:pt x="12700" y="64"/>
                  <a:pt x="12668" y="64"/>
                </a:cubicBezTo>
                <a:cubicBezTo>
                  <a:pt x="12657" y="61"/>
                  <a:pt x="12648" y="59"/>
                  <a:pt x="12636" y="59"/>
                </a:cubicBezTo>
                <a:cubicBezTo>
                  <a:pt x="12505" y="59"/>
                  <a:pt x="12131" y="358"/>
                  <a:pt x="7886" y="4022"/>
                </a:cubicBezTo>
                <a:cubicBezTo>
                  <a:pt x="6556" y="5194"/>
                  <a:pt x="4972" y="6524"/>
                  <a:pt x="3642" y="7696"/>
                </a:cubicBezTo>
                <a:lnTo>
                  <a:pt x="11274" y="507"/>
                </a:lnTo>
                <a:cubicBezTo>
                  <a:pt x="11338" y="444"/>
                  <a:pt x="11338" y="349"/>
                  <a:pt x="11306" y="285"/>
                </a:cubicBezTo>
                <a:cubicBezTo>
                  <a:pt x="11274" y="254"/>
                  <a:pt x="11235" y="238"/>
                  <a:pt x="11195" y="238"/>
                </a:cubicBezTo>
                <a:cubicBezTo>
                  <a:pt x="11156" y="238"/>
                  <a:pt x="11116" y="254"/>
                  <a:pt x="11084" y="285"/>
                </a:cubicBezTo>
                <a:lnTo>
                  <a:pt x="9925" y="1238"/>
                </a:lnTo>
                <a:lnTo>
                  <a:pt x="9925" y="1238"/>
                </a:lnTo>
                <a:cubicBezTo>
                  <a:pt x="10063" y="1108"/>
                  <a:pt x="10103" y="1035"/>
                  <a:pt x="10103" y="982"/>
                </a:cubicBezTo>
                <a:cubicBezTo>
                  <a:pt x="10103" y="919"/>
                  <a:pt x="10103" y="887"/>
                  <a:pt x="10071" y="855"/>
                </a:cubicBezTo>
                <a:cubicBezTo>
                  <a:pt x="10039" y="824"/>
                  <a:pt x="10008" y="792"/>
                  <a:pt x="9944" y="792"/>
                </a:cubicBezTo>
                <a:cubicBezTo>
                  <a:pt x="9913" y="792"/>
                  <a:pt x="9881" y="792"/>
                  <a:pt x="9849" y="824"/>
                </a:cubicBezTo>
                <a:cubicBezTo>
                  <a:pt x="9628" y="1045"/>
                  <a:pt x="9406" y="1267"/>
                  <a:pt x="9184" y="1457"/>
                </a:cubicBezTo>
                <a:cubicBezTo>
                  <a:pt x="8709" y="1837"/>
                  <a:pt x="8076" y="2344"/>
                  <a:pt x="7442" y="2819"/>
                </a:cubicBezTo>
                <a:cubicBezTo>
                  <a:pt x="6936" y="3231"/>
                  <a:pt x="6429" y="3611"/>
                  <a:pt x="5954" y="3991"/>
                </a:cubicBezTo>
                <a:cubicBezTo>
                  <a:pt x="6334" y="3516"/>
                  <a:pt x="6587" y="3104"/>
                  <a:pt x="6587" y="2819"/>
                </a:cubicBezTo>
                <a:cubicBezTo>
                  <a:pt x="6619" y="2692"/>
                  <a:pt x="6587" y="2597"/>
                  <a:pt x="6492" y="2502"/>
                </a:cubicBezTo>
                <a:cubicBezTo>
                  <a:pt x="6492" y="2471"/>
                  <a:pt x="6429" y="2439"/>
                  <a:pt x="6397" y="2439"/>
                </a:cubicBezTo>
                <a:cubicBezTo>
                  <a:pt x="6366" y="2439"/>
                  <a:pt x="6302" y="2439"/>
                  <a:pt x="6271" y="2471"/>
                </a:cubicBezTo>
                <a:cubicBezTo>
                  <a:pt x="5542" y="3231"/>
                  <a:pt x="4592" y="4086"/>
                  <a:pt x="4371" y="4181"/>
                </a:cubicBezTo>
                <a:cubicBezTo>
                  <a:pt x="4352" y="4171"/>
                  <a:pt x="4336" y="4168"/>
                  <a:pt x="4321" y="4168"/>
                </a:cubicBezTo>
                <a:cubicBezTo>
                  <a:pt x="4286" y="4168"/>
                  <a:pt x="4257" y="4190"/>
                  <a:pt x="4212" y="4212"/>
                </a:cubicBezTo>
                <a:cubicBezTo>
                  <a:pt x="4149" y="4276"/>
                  <a:pt x="4149" y="4371"/>
                  <a:pt x="4212" y="4434"/>
                </a:cubicBezTo>
                <a:cubicBezTo>
                  <a:pt x="4244" y="4466"/>
                  <a:pt x="4307" y="4497"/>
                  <a:pt x="4339" y="4497"/>
                </a:cubicBezTo>
                <a:cubicBezTo>
                  <a:pt x="4656" y="4497"/>
                  <a:pt x="5606" y="3611"/>
                  <a:pt x="6271" y="2914"/>
                </a:cubicBezTo>
                <a:lnTo>
                  <a:pt x="6271" y="2914"/>
                </a:lnTo>
                <a:cubicBezTo>
                  <a:pt x="6112" y="3421"/>
                  <a:pt x="5321" y="4339"/>
                  <a:pt x="4371" y="5226"/>
                </a:cubicBezTo>
                <a:cubicBezTo>
                  <a:pt x="3199" y="6208"/>
                  <a:pt x="2249" y="7031"/>
                  <a:pt x="1742" y="7633"/>
                </a:cubicBezTo>
                <a:cubicBezTo>
                  <a:pt x="1710" y="7664"/>
                  <a:pt x="1679" y="7696"/>
                  <a:pt x="1615" y="7728"/>
                </a:cubicBezTo>
                <a:cubicBezTo>
                  <a:pt x="1584" y="7759"/>
                  <a:pt x="1584" y="7791"/>
                  <a:pt x="1584" y="7823"/>
                </a:cubicBezTo>
                <a:lnTo>
                  <a:pt x="1584" y="7854"/>
                </a:lnTo>
                <a:cubicBezTo>
                  <a:pt x="1425" y="8044"/>
                  <a:pt x="1330" y="8203"/>
                  <a:pt x="1330" y="8329"/>
                </a:cubicBezTo>
                <a:cubicBezTo>
                  <a:pt x="1330" y="8456"/>
                  <a:pt x="1362" y="8551"/>
                  <a:pt x="1394" y="8583"/>
                </a:cubicBezTo>
                <a:cubicBezTo>
                  <a:pt x="1425" y="8614"/>
                  <a:pt x="1457" y="8646"/>
                  <a:pt x="1489" y="8646"/>
                </a:cubicBezTo>
                <a:cubicBezTo>
                  <a:pt x="1552" y="8646"/>
                  <a:pt x="1584" y="8646"/>
                  <a:pt x="1615" y="8614"/>
                </a:cubicBezTo>
                <a:lnTo>
                  <a:pt x="7062" y="4054"/>
                </a:lnTo>
                <a:lnTo>
                  <a:pt x="475" y="10229"/>
                </a:lnTo>
                <a:cubicBezTo>
                  <a:pt x="412" y="10261"/>
                  <a:pt x="412" y="10356"/>
                  <a:pt x="475" y="10419"/>
                </a:cubicBezTo>
                <a:cubicBezTo>
                  <a:pt x="475" y="10451"/>
                  <a:pt x="539" y="10483"/>
                  <a:pt x="570" y="10483"/>
                </a:cubicBezTo>
                <a:cubicBezTo>
                  <a:pt x="792" y="10483"/>
                  <a:pt x="1774" y="9691"/>
                  <a:pt x="7474" y="4751"/>
                </a:cubicBezTo>
                <a:lnTo>
                  <a:pt x="7474" y="4751"/>
                </a:lnTo>
                <a:lnTo>
                  <a:pt x="1045" y="10736"/>
                </a:lnTo>
                <a:cubicBezTo>
                  <a:pt x="982" y="10768"/>
                  <a:pt x="982" y="10863"/>
                  <a:pt x="1045" y="10926"/>
                </a:cubicBezTo>
                <a:cubicBezTo>
                  <a:pt x="1077" y="10958"/>
                  <a:pt x="1140" y="11021"/>
                  <a:pt x="1235" y="11021"/>
                </a:cubicBezTo>
                <a:cubicBezTo>
                  <a:pt x="1243" y="11022"/>
                  <a:pt x="1251" y="11022"/>
                  <a:pt x="1259" y="11022"/>
                </a:cubicBezTo>
                <a:cubicBezTo>
                  <a:pt x="1595" y="11022"/>
                  <a:pt x="2470" y="10393"/>
                  <a:pt x="3737" y="9311"/>
                </a:cubicBezTo>
                <a:lnTo>
                  <a:pt x="3737" y="9311"/>
                </a:lnTo>
                <a:cubicBezTo>
                  <a:pt x="0" y="12858"/>
                  <a:pt x="32" y="12921"/>
                  <a:pt x="159" y="13048"/>
                </a:cubicBezTo>
                <a:cubicBezTo>
                  <a:pt x="190" y="13080"/>
                  <a:pt x="222" y="13111"/>
                  <a:pt x="254" y="13111"/>
                </a:cubicBezTo>
                <a:cubicBezTo>
                  <a:pt x="285" y="13111"/>
                  <a:pt x="285" y="13111"/>
                  <a:pt x="317" y="13080"/>
                </a:cubicBezTo>
                <a:lnTo>
                  <a:pt x="317" y="13080"/>
                </a:lnTo>
                <a:cubicBezTo>
                  <a:pt x="254" y="13175"/>
                  <a:pt x="222" y="13270"/>
                  <a:pt x="222" y="13333"/>
                </a:cubicBezTo>
                <a:cubicBezTo>
                  <a:pt x="222" y="13460"/>
                  <a:pt x="254" y="13555"/>
                  <a:pt x="285" y="13586"/>
                </a:cubicBezTo>
                <a:cubicBezTo>
                  <a:pt x="317" y="13618"/>
                  <a:pt x="349" y="13650"/>
                  <a:pt x="412" y="13650"/>
                </a:cubicBezTo>
                <a:cubicBezTo>
                  <a:pt x="444" y="13650"/>
                  <a:pt x="475" y="13618"/>
                  <a:pt x="507" y="13586"/>
                </a:cubicBezTo>
                <a:cubicBezTo>
                  <a:pt x="539" y="13586"/>
                  <a:pt x="602" y="13491"/>
                  <a:pt x="729" y="13365"/>
                </a:cubicBezTo>
                <a:cubicBezTo>
                  <a:pt x="729" y="13365"/>
                  <a:pt x="729" y="13396"/>
                  <a:pt x="729" y="13396"/>
                </a:cubicBezTo>
                <a:cubicBezTo>
                  <a:pt x="697" y="13618"/>
                  <a:pt x="760" y="13840"/>
                  <a:pt x="887" y="13966"/>
                </a:cubicBezTo>
                <a:cubicBezTo>
                  <a:pt x="919" y="13998"/>
                  <a:pt x="950" y="14030"/>
                  <a:pt x="982" y="14030"/>
                </a:cubicBezTo>
                <a:cubicBezTo>
                  <a:pt x="1045" y="14030"/>
                  <a:pt x="1077" y="13998"/>
                  <a:pt x="1109" y="13966"/>
                </a:cubicBezTo>
                <a:cubicBezTo>
                  <a:pt x="1172" y="13903"/>
                  <a:pt x="5162" y="9564"/>
                  <a:pt x="9058" y="5891"/>
                </a:cubicBezTo>
                <a:cubicBezTo>
                  <a:pt x="9818" y="5257"/>
                  <a:pt x="10546" y="4592"/>
                  <a:pt x="11274" y="3991"/>
                </a:cubicBezTo>
                <a:cubicBezTo>
                  <a:pt x="13301" y="2471"/>
                  <a:pt x="15043" y="1267"/>
                  <a:pt x="15708" y="792"/>
                </a:cubicBezTo>
                <a:cubicBezTo>
                  <a:pt x="15866" y="760"/>
                  <a:pt x="16025" y="729"/>
                  <a:pt x="16151" y="729"/>
                </a:cubicBezTo>
                <a:cubicBezTo>
                  <a:pt x="16246" y="729"/>
                  <a:pt x="16310" y="729"/>
                  <a:pt x="16373" y="760"/>
                </a:cubicBezTo>
                <a:cubicBezTo>
                  <a:pt x="14220" y="2502"/>
                  <a:pt x="1045" y="13301"/>
                  <a:pt x="919" y="14790"/>
                </a:cubicBezTo>
                <a:cubicBezTo>
                  <a:pt x="887" y="14885"/>
                  <a:pt x="950" y="14980"/>
                  <a:pt x="982" y="15011"/>
                </a:cubicBezTo>
                <a:cubicBezTo>
                  <a:pt x="982" y="15011"/>
                  <a:pt x="982" y="15011"/>
                  <a:pt x="982" y="15043"/>
                </a:cubicBezTo>
                <a:cubicBezTo>
                  <a:pt x="887" y="15106"/>
                  <a:pt x="792" y="15201"/>
                  <a:pt x="697" y="15265"/>
                </a:cubicBezTo>
                <a:cubicBezTo>
                  <a:pt x="634" y="15328"/>
                  <a:pt x="634" y="15423"/>
                  <a:pt x="697" y="15487"/>
                </a:cubicBezTo>
                <a:cubicBezTo>
                  <a:pt x="734" y="15524"/>
                  <a:pt x="782" y="15539"/>
                  <a:pt x="828" y="15539"/>
                </a:cubicBezTo>
                <a:cubicBezTo>
                  <a:pt x="861" y="15539"/>
                  <a:pt x="892" y="15531"/>
                  <a:pt x="919" y="15518"/>
                </a:cubicBezTo>
                <a:lnTo>
                  <a:pt x="1362" y="15106"/>
                </a:lnTo>
                <a:cubicBezTo>
                  <a:pt x="1425" y="15106"/>
                  <a:pt x="1457" y="15075"/>
                  <a:pt x="1520" y="15075"/>
                </a:cubicBezTo>
                <a:cubicBezTo>
                  <a:pt x="950" y="15708"/>
                  <a:pt x="602" y="16183"/>
                  <a:pt x="570" y="16468"/>
                </a:cubicBezTo>
                <a:cubicBezTo>
                  <a:pt x="570" y="16595"/>
                  <a:pt x="602" y="16658"/>
                  <a:pt x="634" y="16722"/>
                </a:cubicBezTo>
                <a:cubicBezTo>
                  <a:pt x="665" y="16753"/>
                  <a:pt x="729" y="16753"/>
                  <a:pt x="760" y="16753"/>
                </a:cubicBezTo>
                <a:cubicBezTo>
                  <a:pt x="770" y="16763"/>
                  <a:pt x="779" y="16766"/>
                  <a:pt x="788" y="16766"/>
                </a:cubicBezTo>
                <a:cubicBezTo>
                  <a:pt x="811" y="16766"/>
                  <a:pt x="833" y="16744"/>
                  <a:pt x="855" y="16722"/>
                </a:cubicBezTo>
                <a:cubicBezTo>
                  <a:pt x="7094" y="10895"/>
                  <a:pt x="17165" y="1837"/>
                  <a:pt x="18653" y="1521"/>
                </a:cubicBezTo>
                <a:lnTo>
                  <a:pt x="18653" y="1521"/>
                </a:lnTo>
                <a:cubicBezTo>
                  <a:pt x="17703" y="2597"/>
                  <a:pt x="10229" y="9089"/>
                  <a:pt x="3896" y="14441"/>
                </a:cubicBezTo>
                <a:cubicBezTo>
                  <a:pt x="3262" y="14916"/>
                  <a:pt x="2724" y="15391"/>
                  <a:pt x="2280" y="15803"/>
                </a:cubicBezTo>
                <a:cubicBezTo>
                  <a:pt x="1869" y="16152"/>
                  <a:pt x="1425" y="16532"/>
                  <a:pt x="1014" y="16880"/>
                </a:cubicBezTo>
                <a:cubicBezTo>
                  <a:pt x="950" y="16943"/>
                  <a:pt x="950" y="17038"/>
                  <a:pt x="982" y="17102"/>
                </a:cubicBezTo>
                <a:cubicBezTo>
                  <a:pt x="1014" y="17133"/>
                  <a:pt x="1053" y="17149"/>
                  <a:pt x="1093" y="17149"/>
                </a:cubicBezTo>
                <a:cubicBezTo>
                  <a:pt x="1132" y="17149"/>
                  <a:pt x="1172" y="17133"/>
                  <a:pt x="1204" y="17102"/>
                </a:cubicBezTo>
                <a:lnTo>
                  <a:pt x="1267" y="17070"/>
                </a:lnTo>
                <a:lnTo>
                  <a:pt x="1267" y="17070"/>
                </a:lnTo>
                <a:cubicBezTo>
                  <a:pt x="1172" y="17228"/>
                  <a:pt x="1140" y="17387"/>
                  <a:pt x="1109" y="17513"/>
                </a:cubicBezTo>
                <a:cubicBezTo>
                  <a:pt x="1077" y="17767"/>
                  <a:pt x="1140" y="17988"/>
                  <a:pt x="1299" y="18178"/>
                </a:cubicBezTo>
                <a:cubicBezTo>
                  <a:pt x="1330" y="18210"/>
                  <a:pt x="1362" y="18242"/>
                  <a:pt x="1394" y="18242"/>
                </a:cubicBezTo>
                <a:cubicBezTo>
                  <a:pt x="1425" y="18242"/>
                  <a:pt x="1457" y="18210"/>
                  <a:pt x="1520" y="18210"/>
                </a:cubicBezTo>
                <a:cubicBezTo>
                  <a:pt x="1584" y="18115"/>
                  <a:pt x="1647" y="18052"/>
                  <a:pt x="1742" y="17988"/>
                </a:cubicBezTo>
                <a:lnTo>
                  <a:pt x="1742" y="17988"/>
                </a:lnTo>
                <a:cubicBezTo>
                  <a:pt x="1520" y="18337"/>
                  <a:pt x="1362" y="18622"/>
                  <a:pt x="1362" y="18843"/>
                </a:cubicBezTo>
                <a:cubicBezTo>
                  <a:pt x="1330" y="19002"/>
                  <a:pt x="1362" y="19160"/>
                  <a:pt x="1457" y="19255"/>
                </a:cubicBezTo>
                <a:cubicBezTo>
                  <a:pt x="1489" y="19287"/>
                  <a:pt x="1520" y="19318"/>
                  <a:pt x="1584" y="19318"/>
                </a:cubicBezTo>
                <a:cubicBezTo>
                  <a:pt x="1615" y="19318"/>
                  <a:pt x="1774" y="19255"/>
                  <a:pt x="2090" y="19033"/>
                </a:cubicBezTo>
                <a:lnTo>
                  <a:pt x="2090" y="19033"/>
                </a:lnTo>
                <a:cubicBezTo>
                  <a:pt x="1900" y="19223"/>
                  <a:pt x="1742" y="19350"/>
                  <a:pt x="1710" y="19382"/>
                </a:cubicBezTo>
                <a:cubicBezTo>
                  <a:pt x="1647" y="19445"/>
                  <a:pt x="1615" y="19508"/>
                  <a:pt x="1647" y="19572"/>
                </a:cubicBezTo>
                <a:cubicBezTo>
                  <a:pt x="1647" y="19635"/>
                  <a:pt x="1710" y="19667"/>
                  <a:pt x="1774" y="19667"/>
                </a:cubicBezTo>
                <a:cubicBezTo>
                  <a:pt x="1805" y="19667"/>
                  <a:pt x="1837" y="19667"/>
                  <a:pt x="1869" y="19635"/>
                </a:cubicBezTo>
                <a:cubicBezTo>
                  <a:pt x="1964" y="19572"/>
                  <a:pt x="2280" y="19350"/>
                  <a:pt x="2787" y="19033"/>
                </a:cubicBezTo>
                <a:lnTo>
                  <a:pt x="2787" y="19033"/>
                </a:lnTo>
                <a:cubicBezTo>
                  <a:pt x="2534" y="19413"/>
                  <a:pt x="2312" y="19762"/>
                  <a:pt x="2185" y="20110"/>
                </a:cubicBezTo>
                <a:cubicBezTo>
                  <a:pt x="2090" y="20205"/>
                  <a:pt x="2059" y="20300"/>
                  <a:pt x="2059" y="20364"/>
                </a:cubicBezTo>
                <a:cubicBezTo>
                  <a:pt x="2027" y="20395"/>
                  <a:pt x="2059" y="20459"/>
                  <a:pt x="2090" y="20490"/>
                </a:cubicBezTo>
                <a:lnTo>
                  <a:pt x="2090" y="20522"/>
                </a:lnTo>
                <a:cubicBezTo>
                  <a:pt x="2059" y="20839"/>
                  <a:pt x="2122" y="21092"/>
                  <a:pt x="2280" y="21314"/>
                </a:cubicBezTo>
                <a:cubicBezTo>
                  <a:pt x="2344" y="21377"/>
                  <a:pt x="2439" y="21440"/>
                  <a:pt x="2597" y="21440"/>
                </a:cubicBezTo>
                <a:lnTo>
                  <a:pt x="2755" y="21440"/>
                </a:lnTo>
                <a:cubicBezTo>
                  <a:pt x="2765" y="21450"/>
                  <a:pt x="2774" y="21453"/>
                  <a:pt x="2783" y="21453"/>
                </a:cubicBezTo>
                <a:cubicBezTo>
                  <a:pt x="2806" y="21453"/>
                  <a:pt x="2828" y="21431"/>
                  <a:pt x="2850" y="21409"/>
                </a:cubicBezTo>
                <a:lnTo>
                  <a:pt x="2882" y="21409"/>
                </a:lnTo>
                <a:cubicBezTo>
                  <a:pt x="3484" y="21219"/>
                  <a:pt x="4592" y="20490"/>
                  <a:pt x="5986" y="19445"/>
                </a:cubicBezTo>
                <a:lnTo>
                  <a:pt x="5986" y="19445"/>
                </a:lnTo>
                <a:cubicBezTo>
                  <a:pt x="4466" y="20870"/>
                  <a:pt x="3420" y="21884"/>
                  <a:pt x="3262" y="22042"/>
                </a:cubicBezTo>
                <a:cubicBezTo>
                  <a:pt x="3199" y="22105"/>
                  <a:pt x="3199" y="22200"/>
                  <a:pt x="3230" y="22232"/>
                </a:cubicBezTo>
                <a:cubicBezTo>
                  <a:pt x="3268" y="22269"/>
                  <a:pt x="3316" y="22284"/>
                  <a:pt x="3362" y="22284"/>
                </a:cubicBezTo>
                <a:cubicBezTo>
                  <a:pt x="3394" y="22284"/>
                  <a:pt x="3426" y="22277"/>
                  <a:pt x="3452" y="22264"/>
                </a:cubicBezTo>
                <a:lnTo>
                  <a:pt x="18463" y="8614"/>
                </a:lnTo>
                <a:cubicBezTo>
                  <a:pt x="20933" y="6556"/>
                  <a:pt x="22929" y="5067"/>
                  <a:pt x="23720" y="4877"/>
                </a:cubicBezTo>
                <a:lnTo>
                  <a:pt x="23720" y="4877"/>
                </a:lnTo>
                <a:lnTo>
                  <a:pt x="3674" y="22549"/>
                </a:lnTo>
                <a:cubicBezTo>
                  <a:pt x="3611" y="22612"/>
                  <a:pt x="3611" y="22707"/>
                  <a:pt x="3642" y="22770"/>
                </a:cubicBezTo>
                <a:cubicBezTo>
                  <a:pt x="3674" y="22802"/>
                  <a:pt x="3713" y="22818"/>
                  <a:pt x="3753" y="22818"/>
                </a:cubicBezTo>
                <a:cubicBezTo>
                  <a:pt x="3793" y="22818"/>
                  <a:pt x="3832" y="22802"/>
                  <a:pt x="3864" y="22770"/>
                </a:cubicBezTo>
                <a:lnTo>
                  <a:pt x="23689" y="6176"/>
                </a:lnTo>
                <a:lnTo>
                  <a:pt x="23689" y="6176"/>
                </a:lnTo>
                <a:cubicBezTo>
                  <a:pt x="23625" y="6429"/>
                  <a:pt x="23372" y="6809"/>
                  <a:pt x="22992" y="7253"/>
                </a:cubicBezTo>
                <a:lnTo>
                  <a:pt x="4339" y="22897"/>
                </a:lnTo>
                <a:cubicBezTo>
                  <a:pt x="4276" y="22960"/>
                  <a:pt x="4276" y="23055"/>
                  <a:pt x="4339" y="23119"/>
                </a:cubicBezTo>
                <a:cubicBezTo>
                  <a:pt x="4357" y="23156"/>
                  <a:pt x="4398" y="23171"/>
                  <a:pt x="4441" y="23171"/>
                </a:cubicBezTo>
                <a:cubicBezTo>
                  <a:pt x="4471" y="23171"/>
                  <a:pt x="4503" y="23163"/>
                  <a:pt x="4529" y="23150"/>
                </a:cubicBezTo>
                <a:cubicBezTo>
                  <a:pt x="5226" y="22612"/>
                  <a:pt x="19382" y="11908"/>
                  <a:pt x="23119" y="7569"/>
                </a:cubicBezTo>
                <a:lnTo>
                  <a:pt x="24639" y="6271"/>
                </a:lnTo>
                <a:lnTo>
                  <a:pt x="24639" y="6271"/>
                </a:lnTo>
                <a:cubicBezTo>
                  <a:pt x="23910" y="8456"/>
                  <a:pt x="10483" y="19382"/>
                  <a:pt x="5257" y="23499"/>
                </a:cubicBezTo>
                <a:cubicBezTo>
                  <a:pt x="5226" y="23530"/>
                  <a:pt x="5226" y="23562"/>
                  <a:pt x="5226" y="23594"/>
                </a:cubicBezTo>
                <a:cubicBezTo>
                  <a:pt x="5226" y="23657"/>
                  <a:pt x="5226" y="23689"/>
                  <a:pt x="5257" y="23720"/>
                </a:cubicBezTo>
                <a:cubicBezTo>
                  <a:pt x="5352" y="23847"/>
                  <a:pt x="5511" y="23942"/>
                  <a:pt x="5701" y="23974"/>
                </a:cubicBezTo>
                <a:cubicBezTo>
                  <a:pt x="5738" y="24011"/>
                  <a:pt x="5775" y="24026"/>
                  <a:pt x="5812" y="24026"/>
                </a:cubicBezTo>
                <a:cubicBezTo>
                  <a:pt x="5838" y="24026"/>
                  <a:pt x="5864" y="24019"/>
                  <a:pt x="5891" y="24005"/>
                </a:cubicBezTo>
                <a:cubicBezTo>
                  <a:pt x="6081" y="24005"/>
                  <a:pt x="6271" y="23942"/>
                  <a:pt x="6524" y="23879"/>
                </a:cubicBezTo>
                <a:lnTo>
                  <a:pt x="6524" y="23879"/>
                </a:lnTo>
                <a:cubicBezTo>
                  <a:pt x="6492" y="23942"/>
                  <a:pt x="6461" y="23974"/>
                  <a:pt x="6461" y="24005"/>
                </a:cubicBezTo>
                <a:cubicBezTo>
                  <a:pt x="6461" y="24069"/>
                  <a:pt x="6461" y="24132"/>
                  <a:pt x="6492" y="24164"/>
                </a:cubicBezTo>
                <a:cubicBezTo>
                  <a:pt x="6524" y="24195"/>
                  <a:pt x="6556" y="24227"/>
                  <a:pt x="6619" y="24227"/>
                </a:cubicBezTo>
                <a:cubicBezTo>
                  <a:pt x="6651" y="24227"/>
                  <a:pt x="6682" y="24227"/>
                  <a:pt x="6714" y="24195"/>
                </a:cubicBezTo>
                <a:cubicBezTo>
                  <a:pt x="6999" y="23942"/>
                  <a:pt x="7284" y="23657"/>
                  <a:pt x="7569" y="23404"/>
                </a:cubicBezTo>
                <a:cubicBezTo>
                  <a:pt x="8076" y="23087"/>
                  <a:pt x="8678" y="22707"/>
                  <a:pt x="9343" y="22232"/>
                </a:cubicBezTo>
                <a:lnTo>
                  <a:pt x="9343" y="22232"/>
                </a:lnTo>
                <a:cubicBezTo>
                  <a:pt x="8329" y="23182"/>
                  <a:pt x="7632" y="23942"/>
                  <a:pt x="7474" y="24385"/>
                </a:cubicBezTo>
                <a:cubicBezTo>
                  <a:pt x="7316" y="24575"/>
                  <a:pt x="7379" y="24607"/>
                  <a:pt x="7411" y="24670"/>
                </a:cubicBezTo>
                <a:cubicBezTo>
                  <a:pt x="7411" y="24670"/>
                  <a:pt x="7442" y="24702"/>
                  <a:pt x="7442" y="24702"/>
                </a:cubicBezTo>
                <a:cubicBezTo>
                  <a:pt x="7442" y="24765"/>
                  <a:pt x="7474" y="24797"/>
                  <a:pt x="7506" y="24829"/>
                </a:cubicBezTo>
                <a:cubicBezTo>
                  <a:pt x="7537" y="24860"/>
                  <a:pt x="7569" y="24860"/>
                  <a:pt x="7601" y="24860"/>
                </a:cubicBezTo>
                <a:cubicBezTo>
                  <a:pt x="7632" y="24860"/>
                  <a:pt x="7696" y="24860"/>
                  <a:pt x="7727" y="24829"/>
                </a:cubicBezTo>
                <a:cubicBezTo>
                  <a:pt x="14093" y="19350"/>
                  <a:pt x="23499" y="11338"/>
                  <a:pt x="25335" y="9976"/>
                </a:cubicBezTo>
                <a:lnTo>
                  <a:pt x="25335" y="9976"/>
                </a:lnTo>
                <a:cubicBezTo>
                  <a:pt x="24702" y="10895"/>
                  <a:pt x="21852" y="13491"/>
                  <a:pt x="18368" y="16500"/>
                </a:cubicBezTo>
                <a:lnTo>
                  <a:pt x="7664" y="25494"/>
                </a:lnTo>
                <a:cubicBezTo>
                  <a:pt x="7601" y="25557"/>
                  <a:pt x="7569" y="25652"/>
                  <a:pt x="7632" y="25716"/>
                </a:cubicBezTo>
                <a:cubicBezTo>
                  <a:pt x="7670" y="25753"/>
                  <a:pt x="7718" y="25768"/>
                  <a:pt x="7764" y="25768"/>
                </a:cubicBezTo>
                <a:cubicBezTo>
                  <a:pt x="7796" y="25768"/>
                  <a:pt x="7828" y="25760"/>
                  <a:pt x="7854" y="25747"/>
                </a:cubicBezTo>
                <a:cubicBezTo>
                  <a:pt x="8361" y="25336"/>
                  <a:pt x="9976" y="24005"/>
                  <a:pt x="12034" y="22264"/>
                </a:cubicBezTo>
                <a:lnTo>
                  <a:pt x="12034" y="22264"/>
                </a:lnTo>
                <a:cubicBezTo>
                  <a:pt x="11338" y="22992"/>
                  <a:pt x="10704" y="23625"/>
                  <a:pt x="10261" y="24195"/>
                </a:cubicBezTo>
                <a:lnTo>
                  <a:pt x="9058" y="25304"/>
                </a:lnTo>
                <a:cubicBezTo>
                  <a:pt x="8994" y="25336"/>
                  <a:pt x="8994" y="25431"/>
                  <a:pt x="9026" y="25494"/>
                </a:cubicBezTo>
                <a:cubicBezTo>
                  <a:pt x="9121" y="25621"/>
                  <a:pt x="9248" y="25684"/>
                  <a:pt x="9406" y="25747"/>
                </a:cubicBezTo>
                <a:cubicBezTo>
                  <a:pt x="9406" y="25747"/>
                  <a:pt x="9406" y="25747"/>
                  <a:pt x="9406" y="25779"/>
                </a:cubicBezTo>
                <a:cubicBezTo>
                  <a:pt x="9374" y="26001"/>
                  <a:pt x="9406" y="26159"/>
                  <a:pt x="9533" y="26317"/>
                </a:cubicBezTo>
                <a:cubicBezTo>
                  <a:pt x="9564" y="26349"/>
                  <a:pt x="9596" y="26381"/>
                  <a:pt x="9628" y="26381"/>
                </a:cubicBezTo>
                <a:cubicBezTo>
                  <a:pt x="9691" y="26381"/>
                  <a:pt x="9723" y="26349"/>
                  <a:pt x="9754" y="26349"/>
                </a:cubicBezTo>
                <a:lnTo>
                  <a:pt x="10483" y="25716"/>
                </a:lnTo>
                <a:lnTo>
                  <a:pt x="10483" y="25716"/>
                </a:lnTo>
                <a:cubicBezTo>
                  <a:pt x="10419" y="25811"/>
                  <a:pt x="10388" y="25874"/>
                  <a:pt x="10388" y="25937"/>
                </a:cubicBezTo>
                <a:cubicBezTo>
                  <a:pt x="10388" y="26032"/>
                  <a:pt x="10419" y="26096"/>
                  <a:pt x="10451" y="26127"/>
                </a:cubicBezTo>
                <a:cubicBezTo>
                  <a:pt x="10546" y="26286"/>
                  <a:pt x="10704" y="26349"/>
                  <a:pt x="10926" y="26349"/>
                </a:cubicBezTo>
                <a:cubicBezTo>
                  <a:pt x="11084" y="26349"/>
                  <a:pt x="11243" y="26317"/>
                  <a:pt x="11433" y="26254"/>
                </a:cubicBezTo>
                <a:lnTo>
                  <a:pt x="11433" y="26254"/>
                </a:lnTo>
                <a:cubicBezTo>
                  <a:pt x="11306" y="26349"/>
                  <a:pt x="11211" y="26444"/>
                  <a:pt x="11084" y="26539"/>
                </a:cubicBezTo>
                <a:cubicBezTo>
                  <a:pt x="11053" y="26539"/>
                  <a:pt x="11053" y="26602"/>
                  <a:pt x="11053" y="26634"/>
                </a:cubicBezTo>
                <a:cubicBezTo>
                  <a:pt x="11021" y="26666"/>
                  <a:pt x="11053" y="26697"/>
                  <a:pt x="11084" y="26729"/>
                </a:cubicBezTo>
                <a:cubicBezTo>
                  <a:pt x="11116" y="26792"/>
                  <a:pt x="11148" y="26792"/>
                  <a:pt x="11211" y="26824"/>
                </a:cubicBezTo>
                <a:cubicBezTo>
                  <a:pt x="11496" y="26824"/>
                  <a:pt x="12636" y="25969"/>
                  <a:pt x="14188" y="24702"/>
                </a:cubicBezTo>
                <a:lnTo>
                  <a:pt x="14188" y="24702"/>
                </a:lnTo>
                <a:lnTo>
                  <a:pt x="12415" y="26317"/>
                </a:lnTo>
                <a:cubicBezTo>
                  <a:pt x="12351" y="26381"/>
                  <a:pt x="12319" y="26476"/>
                  <a:pt x="12383" y="26539"/>
                </a:cubicBezTo>
                <a:cubicBezTo>
                  <a:pt x="12510" y="26697"/>
                  <a:pt x="12731" y="26792"/>
                  <a:pt x="12953" y="26792"/>
                </a:cubicBezTo>
                <a:cubicBezTo>
                  <a:pt x="13238" y="26792"/>
                  <a:pt x="13555" y="26697"/>
                  <a:pt x="13903" y="26507"/>
                </a:cubicBezTo>
                <a:cubicBezTo>
                  <a:pt x="13966" y="26571"/>
                  <a:pt x="14030" y="26602"/>
                  <a:pt x="14125" y="26602"/>
                </a:cubicBezTo>
                <a:cubicBezTo>
                  <a:pt x="14283" y="26602"/>
                  <a:pt x="14536" y="26507"/>
                  <a:pt x="14853" y="26349"/>
                </a:cubicBezTo>
                <a:lnTo>
                  <a:pt x="14853" y="26349"/>
                </a:lnTo>
                <a:cubicBezTo>
                  <a:pt x="14726" y="26444"/>
                  <a:pt x="14600" y="26539"/>
                  <a:pt x="14473" y="26666"/>
                </a:cubicBezTo>
                <a:cubicBezTo>
                  <a:pt x="14410" y="26697"/>
                  <a:pt x="14410" y="26792"/>
                  <a:pt x="14473" y="26856"/>
                </a:cubicBezTo>
                <a:cubicBezTo>
                  <a:pt x="14473" y="26887"/>
                  <a:pt x="14536" y="26919"/>
                  <a:pt x="14568" y="26919"/>
                </a:cubicBezTo>
                <a:lnTo>
                  <a:pt x="14695" y="26919"/>
                </a:lnTo>
                <a:cubicBezTo>
                  <a:pt x="14916" y="26729"/>
                  <a:pt x="15486" y="26254"/>
                  <a:pt x="16246" y="25652"/>
                </a:cubicBezTo>
                <a:cubicBezTo>
                  <a:pt x="16246" y="25652"/>
                  <a:pt x="16246" y="25652"/>
                  <a:pt x="16246" y="25684"/>
                </a:cubicBezTo>
                <a:cubicBezTo>
                  <a:pt x="16215" y="25842"/>
                  <a:pt x="16246" y="25969"/>
                  <a:pt x="16341" y="26096"/>
                </a:cubicBezTo>
                <a:cubicBezTo>
                  <a:pt x="16373" y="26127"/>
                  <a:pt x="16405" y="26127"/>
                  <a:pt x="16436" y="26127"/>
                </a:cubicBezTo>
                <a:cubicBezTo>
                  <a:pt x="16500" y="26127"/>
                  <a:pt x="16531" y="26127"/>
                  <a:pt x="16563" y="26096"/>
                </a:cubicBezTo>
                <a:lnTo>
                  <a:pt x="17165" y="25589"/>
                </a:lnTo>
                <a:lnTo>
                  <a:pt x="17165" y="25589"/>
                </a:lnTo>
                <a:cubicBezTo>
                  <a:pt x="17070" y="25716"/>
                  <a:pt x="17007" y="25842"/>
                  <a:pt x="17007" y="25937"/>
                </a:cubicBezTo>
                <a:cubicBezTo>
                  <a:pt x="17007" y="26032"/>
                  <a:pt x="17038" y="26127"/>
                  <a:pt x="17070" y="26159"/>
                </a:cubicBezTo>
                <a:cubicBezTo>
                  <a:pt x="17133" y="26222"/>
                  <a:pt x="17260" y="26317"/>
                  <a:pt x="17450" y="26317"/>
                </a:cubicBezTo>
                <a:cubicBezTo>
                  <a:pt x="18178" y="26317"/>
                  <a:pt x="19730" y="25019"/>
                  <a:pt x="21314" y="23562"/>
                </a:cubicBezTo>
                <a:lnTo>
                  <a:pt x="21314" y="23562"/>
                </a:lnTo>
                <a:cubicBezTo>
                  <a:pt x="21124" y="23910"/>
                  <a:pt x="21187" y="23974"/>
                  <a:pt x="21219" y="24005"/>
                </a:cubicBezTo>
                <a:cubicBezTo>
                  <a:pt x="21250" y="24069"/>
                  <a:pt x="21314" y="24100"/>
                  <a:pt x="21377" y="24100"/>
                </a:cubicBezTo>
                <a:cubicBezTo>
                  <a:pt x="21662" y="24100"/>
                  <a:pt x="22422" y="23340"/>
                  <a:pt x="22992" y="22739"/>
                </a:cubicBezTo>
                <a:cubicBezTo>
                  <a:pt x="23055" y="22675"/>
                  <a:pt x="23055" y="22580"/>
                  <a:pt x="22992" y="22517"/>
                </a:cubicBezTo>
                <a:cubicBezTo>
                  <a:pt x="22960" y="22485"/>
                  <a:pt x="22921" y="22469"/>
                  <a:pt x="22881" y="22469"/>
                </a:cubicBezTo>
                <a:cubicBezTo>
                  <a:pt x="22842" y="22469"/>
                  <a:pt x="22802" y="22485"/>
                  <a:pt x="22770" y="22517"/>
                </a:cubicBezTo>
                <a:cubicBezTo>
                  <a:pt x="22359" y="22960"/>
                  <a:pt x="21852" y="23435"/>
                  <a:pt x="21567" y="23657"/>
                </a:cubicBezTo>
                <a:cubicBezTo>
                  <a:pt x="21789" y="23309"/>
                  <a:pt x="22359" y="22612"/>
                  <a:pt x="23119" y="21789"/>
                </a:cubicBezTo>
                <a:cubicBezTo>
                  <a:pt x="24259" y="20617"/>
                  <a:pt x="25177" y="19635"/>
                  <a:pt x="25399" y="19350"/>
                </a:cubicBezTo>
                <a:cubicBezTo>
                  <a:pt x="25462" y="19287"/>
                  <a:pt x="25462" y="19192"/>
                  <a:pt x="25399" y="19160"/>
                </a:cubicBezTo>
                <a:cubicBezTo>
                  <a:pt x="25367" y="19128"/>
                  <a:pt x="25367" y="19128"/>
                  <a:pt x="25335" y="19097"/>
                </a:cubicBezTo>
                <a:cubicBezTo>
                  <a:pt x="25779" y="18685"/>
                  <a:pt x="26032" y="18368"/>
                  <a:pt x="26064" y="18178"/>
                </a:cubicBezTo>
                <a:cubicBezTo>
                  <a:pt x="26064" y="18083"/>
                  <a:pt x="26032" y="18020"/>
                  <a:pt x="26001" y="17988"/>
                </a:cubicBezTo>
                <a:cubicBezTo>
                  <a:pt x="25963" y="17951"/>
                  <a:pt x="25915" y="17936"/>
                  <a:pt x="25869" y="17936"/>
                </a:cubicBezTo>
                <a:cubicBezTo>
                  <a:pt x="25837" y="17936"/>
                  <a:pt x="25805" y="17944"/>
                  <a:pt x="25779" y="17957"/>
                </a:cubicBezTo>
                <a:lnTo>
                  <a:pt x="16563" y="25716"/>
                </a:lnTo>
                <a:cubicBezTo>
                  <a:pt x="16563" y="25589"/>
                  <a:pt x="16658" y="25399"/>
                  <a:pt x="16785" y="25209"/>
                </a:cubicBezTo>
                <a:cubicBezTo>
                  <a:pt x="18368" y="23910"/>
                  <a:pt x="20522" y="22074"/>
                  <a:pt x="22390" y="20427"/>
                </a:cubicBezTo>
                <a:cubicBezTo>
                  <a:pt x="24005" y="19065"/>
                  <a:pt x="25304" y="17957"/>
                  <a:pt x="25811" y="17577"/>
                </a:cubicBezTo>
                <a:cubicBezTo>
                  <a:pt x="25874" y="17513"/>
                  <a:pt x="25937" y="17482"/>
                  <a:pt x="26032" y="17418"/>
                </a:cubicBezTo>
                <a:cubicBezTo>
                  <a:pt x="26064" y="17387"/>
                  <a:pt x="26064" y="17355"/>
                  <a:pt x="26096" y="17323"/>
                </a:cubicBezTo>
                <a:cubicBezTo>
                  <a:pt x="26096" y="17260"/>
                  <a:pt x="26064" y="17228"/>
                  <a:pt x="26032" y="17197"/>
                </a:cubicBezTo>
                <a:cubicBezTo>
                  <a:pt x="26032" y="17165"/>
                  <a:pt x="25969" y="17133"/>
                  <a:pt x="25937" y="17133"/>
                </a:cubicBezTo>
                <a:cubicBezTo>
                  <a:pt x="25937" y="17133"/>
                  <a:pt x="25906" y="17133"/>
                  <a:pt x="25842" y="17197"/>
                </a:cubicBezTo>
                <a:lnTo>
                  <a:pt x="25842" y="17165"/>
                </a:lnTo>
                <a:cubicBezTo>
                  <a:pt x="25811" y="17197"/>
                  <a:pt x="25716" y="17260"/>
                  <a:pt x="25589" y="17355"/>
                </a:cubicBezTo>
                <a:cubicBezTo>
                  <a:pt x="26001" y="16912"/>
                  <a:pt x="26222" y="16563"/>
                  <a:pt x="26254" y="16405"/>
                </a:cubicBezTo>
                <a:cubicBezTo>
                  <a:pt x="26254" y="16310"/>
                  <a:pt x="26222" y="16247"/>
                  <a:pt x="26191" y="16215"/>
                </a:cubicBezTo>
                <a:cubicBezTo>
                  <a:pt x="26159" y="16183"/>
                  <a:pt x="26096" y="16152"/>
                  <a:pt x="26032" y="16152"/>
                </a:cubicBezTo>
                <a:cubicBezTo>
                  <a:pt x="25747" y="16152"/>
                  <a:pt x="24987" y="16785"/>
                  <a:pt x="23277" y="18400"/>
                </a:cubicBezTo>
                <a:cubicBezTo>
                  <a:pt x="25082" y="16532"/>
                  <a:pt x="26412" y="15043"/>
                  <a:pt x="26571" y="14885"/>
                </a:cubicBezTo>
                <a:cubicBezTo>
                  <a:pt x="26602" y="14821"/>
                  <a:pt x="26602" y="14726"/>
                  <a:pt x="26539" y="14663"/>
                </a:cubicBezTo>
                <a:cubicBezTo>
                  <a:pt x="26507" y="14631"/>
                  <a:pt x="26476" y="14616"/>
                  <a:pt x="26444" y="14616"/>
                </a:cubicBezTo>
                <a:cubicBezTo>
                  <a:pt x="26412" y="14616"/>
                  <a:pt x="26381" y="14631"/>
                  <a:pt x="26349" y="14663"/>
                </a:cubicBezTo>
                <a:lnTo>
                  <a:pt x="14093" y="26159"/>
                </a:lnTo>
                <a:cubicBezTo>
                  <a:pt x="13650" y="26381"/>
                  <a:pt x="13301" y="26507"/>
                  <a:pt x="13016" y="26507"/>
                </a:cubicBezTo>
                <a:cubicBezTo>
                  <a:pt x="12921" y="26507"/>
                  <a:pt x="12858" y="26476"/>
                  <a:pt x="12763" y="26444"/>
                </a:cubicBezTo>
                <a:lnTo>
                  <a:pt x="26666" y="13903"/>
                </a:lnTo>
                <a:cubicBezTo>
                  <a:pt x="26729" y="13840"/>
                  <a:pt x="26729" y="13745"/>
                  <a:pt x="26697" y="13681"/>
                </a:cubicBezTo>
                <a:cubicBezTo>
                  <a:pt x="26652" y="13659"/>
                  <a:pt x="26624" y="13637"/>
                  <a:pt x="26588" y="13637"/>
                </a:cubicBezTo>
                <a:cubicBezTo>
                  <a:pt x="26573" y="13637"/>
                  <a:pt x="26557" y="13640"/>
                  <a:pt x="26539" y="13650"/>
                </a:cubicBezTo>
                <a:cubicBezTo>
                  <a:pt x="26919" y="13143"/>
                  <a:pt x="27172" y="12763"/>
                  <a:pt x="27204" y="12510"/>
                </a:cubicBezTo>
                <a:cubicBezTo>
                  <a:pt x="27204" y="12383"/>
                  <a:pt x="27172" y="12288"/>
                  <a:pt x="27109" y="12193"/>
                </a:cubicBezTo>
                <a:cubicBezTo>
                  <a:pt x="27077" y="12161"/>
                  <a:pt x="27046" y="12130"/>
                  <a:pt x="27014" y="12130"/>
                </a:cubicBezTo>
                <a:cubicBezTo>
                  <a:pt x="26951" y="12130"/>
                  <a:pt x="26919" y="12161"/>
                  <a:pt x="26887" y="12193"/>
                </a:cubicBezTo>
                <a:cubicBezTo>
                  <a:pt x="24449" y="14758"/>
                  <a:pt x="20680" y="18558"/>
                  <a:pt x="17387" y="21535"/>
                </a:cubicBezTo>
                <a:cubicBezTo>
                  <a:pt x="15708" y="22929"/>
                  <a:pt x="14061" y="24259"/>
                  <a:pt x="12700" y="25336"/>
                </a:cubicBezTo>
                <a:cubicBezTo>
                  <a:pt x="11939" y="25811"/>
                  <a:pt x="11338" y="26064"/>
                  <a:pt x="10989" y="26064"/>
                </a:cubicBezTo>
                <a:cubicBezTo>
                  <a:pt x="10863" y="26064"/>
                  <a:pt x="10799" y="26032"/>
                  <a:pt x="10736" y="25969"/>
                </a:cubicBezTo>
                <a:cubicBezTo>
                  <a:pt x="10768" y="25874"/>
                  <a:pt x="10894" y="25684"/>
                  <a:pt x="11116" y="25431"/>
                </a:cubicBezTo>
                <a:cubicBezTo>
                  <a:pt x="13586" y="24195"/>
                  <a:pt x="17672" y="20332"/>
                  <a:pt x="20997" y="16943"/>
                </a:cubicBezTo>
                <a:lnTo>
                  <a:pt x="26571" y="12256"/>
                </a:lnTo>
                <a:cubicBezTo>
                  <a:pt x="26634" y="12193"/>
                  <a:pt x="26634" y="12098"/>
                  <a:pt x="26602" y="12035"/>
                </a:cubicBezTo>
                <a:cubicBezTo>
                  <a:pt x="26571" y="12003"/>
                  <a:pt x="26531" y="11987"/>
                  <a:pt x="26491" y="11987"/>
                </a:cubicBezTo>
                <a:cubicBezTo>
                  <a:pt x="26452" y="11987"/>
                  <a:pt x="26412" y="12003"/>
                  <a:pt x="26381" y="12035"/>
                </a:cubicBezTo>
                <a:cubicBezTo>
                  <a:pt x="26001" y="12320"/>
                  <a:pt x="24924" y="13175"/>
                  <a:pt x="23499" y="14315"/>
                </a:cubicBezTo>
                <a:cubicBezTo>
                  <a:pt x="25177" y="12573"/>
                  <a:pt x="26317" y="11275"/>
                  <a:pt x="26476" y="11085"/>
                </a:cubicBezTo>
                <a:cubicBezTo>
                  <a:pt x="26539" y="11053"/>
                  <a:pt x="26539" y="10958"/>
                  <a:pt x="26476" y="10895"/>
                </a:cubicBezTo>
                <a:cubicBezTo>
                  <a:pt x="26457" y="10857"/>
                  <a:pt x="26417" y="10842"/>
                  <a:pt x="26374" y="10842"/>
                </a:cubicBezTo>
                <a:cubicBezTo>
                  <a:pt x="26343" y="10842"/>
                  <a:pt x="26312" y="10850"/>
                  <a:pt x="26286" y="10863"/>
                </a:cubicBezTo>
                <a:cubicBezTo>
                  <a:pt x="26096" y="11021"/>
                  <a:pt x="24607" y="12066"/>
                  <a:pt x="22580" y="13586"/>
                </a:cubicBezTo>
                <a:lnTo>
                  <a:pt x="22580" y="13586"/>
                </a:lnTo>
                <a:lnTo>
                  <a:pt x="25969" y="10578"/>
                </a:lnTo>
                <a:cubicBezTo>
                  <a:pt x="26032" y="10514"/>
                  <a:pt x="26032" y="10419"/>
                  <a:pt x="26001" y="10356"/>
                </a:cubicBezTo>
                <a:cubicBezTo>
                  <a:pt x="25963" y="10319"/>
                  <a:pt x="25915" y="10304"/>
                  <a:pt x="25869" y="10304"/>
                </a:cubicBezTo>
                <a:cubicBezTo>
                  <a:pt x="25837" y="10304"/>
                  <a:pt x="25805" y="10311"/>
                  <a:pt x="25779" y="10324"/>
                </a:cubicBezTo>
                <a:lnTo>
                  <a:pt x="24322" y="11560"/>
                </a:lnTo>
                <a:cubicBezTo>
                  <a:pt x="25209" y="10673"/>
                  <a:pt x="25779" y="10008"/>
                  <a:pt x="25779" y="9754"/>
                </a:cubicBezTo>
                <a:cubicBezTo>
                  <a:pt x="25811" y="9659"/>
                  <a:pt x="25779" y="9596"/>
                  <a:pt x="25747" y="9564"/>
                </a:cubicBezTo>
                <a:cubicBezTo>
                  <a:pt x="25716" y="9533"/>
                  <a:pt x="25716" y="9533"/>
                  <a:pt x="25716" y="9533"/>
                </a:cubicBezTo>
                <a:cubicBezTo>
                  <a:pt x="25842" y="9406"/>
                  <a:pt x="26001" y="9311"/>
                  <a:pt x="26159" y="9184"/>
                </a:cubicBezTo>
                <a:cubicBezTo>
                  <a:pt x="26191" y="9184"/>
                  <a:pt x="26191" y="9121"/>
                  <a:pt x="26191" y="9089"/>
                </a:cubicBezTo>
                <a:cubicBezTo>
                  <a:pt x="26222" y="9058"/>
                  <a:pt x="26191" y="9026"/>
                  <a:pt x="26159" y="8994"/>
                </a:cubicBezTo>
                <a:cubicBezTo>
                  <a:pt x="26064" y="8836"/>
                  <a:pt x="25874" y="8741"/>
                  <a:pt x="25684" y="8709"/>
                </a:cubicBezTo>
                <a:cubicBezTo>
                  <a:pt x="26096" y="8203"/>
                  <a:pt x="26191" y="7918"/>
                  <a:pt x="26064" y="7791"/>
                </a:cubicBezTo>
                <a:cubicBezTo>
                  <a:pt x="26032" y="7728"/>
                  <a:pt x="25969" y="7696"/>
                  <a:pt x="25874" y="7696"/>
                </a:cubicBezTo>
                <a:lnTo>
                  <a:pt x="25811" y="7696"/>
                </a:lnTo>
                <a:cubicBezTo>
                  <a:pt x="25811" y="7538"/>
                  <a:pt x="25747" y="7379"/>
                  <a:pt x="25652" y="7253"/>
                </a:cubicBezTo>
                <a:cubicBezTo>
                  <a:pt x="25621" y="7221"/>
                  <a:pt x="25589" y="7221"/>
                  <a:pt x="25557" y="7189"/>
                </a:cubicBezTo>
                <a:cubicBezTo>
                  <a:pt x="25494" y="7189"/>
                  <a:pt x="25462" y="7221"/>
                  <a:pt x="25430" y="7253"/>
                </a:cubicBezTo>
                <a:lnTo>
                  <a:pt x="23689" y="8709"/>
                </a:lnTo>
                <a:cubicBezTo>
                  <a:pt x="23847" y="8519"/>
                  <a:pt x="24005" y="8361"/>
                  <a:pt x="24132" y="8234"/>
                </a:cubicBezTo>
                <a:cubicBezTo>
                  <a:pt x="24385" y="7981"/>
                  <a:pt x="24544" y="7823"/>
                  <a:pt x="24639" y="7696"/>
                </a:cubicBezTo>
                <a:cubicBezTo>
                  <a:pt x="24639" y="7696"/>
                  <a:pt x="24670" y="7664"/>
                  <a:pt x="24670" y="7633"/>
                </a:cubicBezTo>
                <a:cubicBezTo>
                  <a:pt x="24734" y="7506"/>
                  <a:pt x="24702" y="7474"/>
                  <a:pt x="24670" y="7443"/>
                </a:cubicBezTo>
                <a:cubicBezTo>
                  <a:pt x="24670" y="7411"/>
                  <a:pt x="24607" y="7379"/>
                  <a:pt x="24575" y="7379"/>
                </a:cubicBezTo>
                <a:cubicBezTo>
                  <a:pt x="24512" y="7379"/>
                  <a:pt x="24480" y="7411"/>
                  <a:pt x="24449" y="7443"/>
                </a:cubicBezTo>
                <a:cubicBezTo>
                  <a:pt x="24449" y="7443"/>
                  <a:pt x="24195" y="7728"/>
                  <a:pt x="23784" y="8139"/>
                </a:cubicBezTo>
                <a:cubicBezTo>
                  <a:pt x="23467" y="8456"/>
                  <a:pt x="22992" y="8868"/>
                  <a:pt x="22454" y="9374"/>
                </a:cubicBezTo>
                <a:cubicBezTo>
                  <a:pt x="23942" y="7886"/>
                  <a:pt x="24924" y="6746"/>
                  <a:pt x="24987" y="6208"/>
                </a:cubicBezTo>
                <a:cubicBezTo>
                  <a:pt x="24987" y="6081"/>
                  <a:pt x="24955" y="5986"/>
                  <a:pt x="24892" y="5891"/>
                </a:cubicBezTo>
                <a:cubicBezTo>
                  <a:pt x="24860" y="5859"/>
                  <a:pt x="24829" y="5827"/>
                  <a:pt x="24797" y="5827"/>
                </a:cubicBezTo>
                <a:cubicBezTo>
                  <a:pt x="24765" y="5827"/>
                  <a:pt x="24702" y="5859"/>
                  <a:pt x="24670" y="5859"/>
                </a:cubicBezTo>
                <a:lnTo>
                  <a:pt x="23847" y="6556"/>
                </a:lnTo>
                <a:cubicBezTo>
                  <a:pt x="23942" y="6398"/>
                  <a:pt x="24005" y="6271"/>
                  <a:pt x="24005" y="6144"/>
                </a:cubicBezTo>
                <a:cubicBezTo>
                  <a:pt x="24037" y="6018"/>
                  <a:pt x="24005" y="5891"/>
                  <a:pt x="23910" y="5796"/>
                </a:cubicBezTo>
                <a:cubicBezTo>
                  <a:pt x="23879" y="5764"/>
                  <a:pt x="23847" y="5732"/>
                  <a:pt x="23815" y="5732"/>
                </a:cubicBezTo>
                <a:cubicBezTo>
                  <a:pt x="23784" y="5732"/>
                  <a:pt x="23752" y="5732"/>
                  <a:pt x="23720" y="5764"/>
                </a:cubicBezTo>
                <a:lnTo>
                  <a:pt x="13080" y="14695"/>
                </a:lnTo>
                <a:lnTo>
                  <a:pt x="24164" y="4909"/>
                </a:lnTo>
                <a:cubicBezTo>
                  <a:pt x="24227" y="4846"/>
                  <a:pt x="24259" y="4751"/>
                  <a:pt x="24195" y="4687"/>
                </a:cubicBezTo>
                <a:cubicBezTo>
                  <a:pt x="24164" y="4624"/>
                  <a:pt x="24069" y="4561"/>
                  <a:pt x="23910" y="4561"/>
                </a:cubicBezTo>
                <a:cubicBezTo>
                  <a:pt x="23898" y="4560"/>
                  <a:pt x="23886" y="4559"/>
                  <a:pt x="23873" y="4559"/>
                </a:cubicBezTo>
                <a:cubicBezTo>
                  <a:pt x="23480" y="4559"/>
                  <a:pt x="22704" y="5029"/>
                  <a:pt x="21630" y="5796"/>
                </a:cubicBezTo>
                <a:lnTo>
                  <a:pt x="22802" y="4719"/>
                </a:lnTo>
                <a:cubicBezTo>
                  <a:pt x="22865" y="4656"/>
                  <a:pt x="22897" y="4561"/>
                  <a:pt x="22834" y="4497"/>
                </a:cubicBezTo>
                <a:cubicBezTo>
                  <a:pt x="22802" y="4466"/>
                  <a:pt x="22770" y="4434"/>
                  <a:pt x="22739" y="4434"/>
                </a:cubicBezTo>
                <a:cubicBezTo>
                  <a:pt x="22897" y="4276"/>
                  <a:pt x="23024" y="4149"/>
                  <a:pt x="23087" y="4117"/>
                </a:cubicBezTo>
                <a:cubicBezTo>
                  <a:pt x="23119" y="4054"/>
                  <a:pt x="23150" y="3959"/>
                  <a:pt x="23087" y="3896"/>
                </a:cubicBezTo>
                <a:cubicBezTo>
                  <a:pt x="23050" y="3859"/>
                  <a:pt x="23002" y="3843"/>
                  <a:pt x="22956" y="3843"/>
                </a:cubicBezTo>
                <a:cubicBezTo>
                  <a:pt x="22923" y="3843"/>
                  <a:pt x="22892" y="3851"/>
                  <a:pt x="22865" y="3864"/>
                </a:cubicBezTo>
                <a:cubicBezTo>
                  <a:pt x="22707" y="3991"/>
                  <a:pt x="21789" y="4656"/>
                  <a:pt x="20395" y="5637"/>
                </a:cubicBezTo>
                <a:cubicBezTo>
                  <a:pt x="21155" y="4909"/>
                  <a:pt x="21757" y="4339"/>
                  <a:pt x="22074" y="3991"/>
                </a:cubicBezTo>
                <a:cubicBezTo>
                  <a:pt x="22359" y="3769"/>
                  <a:pt x="22454" y="3674"/>
                  <a:pt x="22454" y="3611"/>
                </a:cubicBezTo>
                <a:cubicBezTo>
                  <a:pt x="22454" y="3547"/>
                  <a:pt x="22454" y="3516"/>
                  <a:pt x="22422" y="3484"/>
                </a:cubicBezTo>
                <a:cubicBezTo>
                  <a:pt x="22390" y="3452"/>
                  <a:pt x="22359" y="3421"/>
                  <a:pt x="22295" y="3421"/>
                </a:cubicBezTo>
                <a:cubicBezTo>
                  <a:pt x="22264" y="3421"/>
                  <a:pt x="22232" y="3421"/>
                  <a:pt x="22200" y="3452"/>
                </a:cubicBezTo>
                <a:cubicBezTo>
                  <a:pt x="22074" y="3547"/>
                  <a:pt x="21979" y="3674"/>
                  <a:pt x="21884" y="3769"/>
                </a:cubicBezTo>
                <a:cubicBezTo>
                  <a:pt x="21725" y="3896"/>
                  <a:pt x="21535" y="4054"/>
                  <a:pt x="21282" y="4212"/>
                </a:cubicBezTo>
                <a:cubicBezTo>
                  <a:pt x="21345" y="4086"/>
                  <a:pt x="21409" y="3959"/>
                  <a:pt x="21409" y="3832"/>
                </a:cubicBezTo>
                <a:cubicBezTo>
                  <a:pt x="21567" y="3579"/>
                  <a:pt x="21662" y="3326"/>
                  <a:pt x="21694" y="3136"/>
                </a:cubicBezTo>
                <a:cubicBezTo>
                  <a:pt x="21725" y="2851"/>
                  <a:pt x="21662" y="2629"/>
                  <a:pt x="21504" y="2439"/>
                </a:cubicBezTo>
                <a:cubicBezTo>
                  <a:pt x="21504" y="2407"/>
                  <a:pt x="21440" y="2407"/>
                  <a:pt x="21409" y="2407"/>
                </a:cubicBezTo>
                <a:cubicBezTo>
                  <a:pt x="21396" y="2401"/>
                  <a:pt x="21387" y="2396"/>
                  <a:pt x="21374" y="2396"/>
                </a:cubicBezTo>
                <a:cubicBezTo>
                  <a:pt x="21322" y="2396"/>
                  <a:pt x="21224" y="2484"/>
                  <a:pt x="20712" y="2946"/>
                </a:cubicBezTo>
                <a:cubicBezTo>
                  <a:pt x="20522" y="2946"/>
                  <a:pt x="20332" y="3009"/>
                  <a:pt x="20142" y="3072"/>
                </a:cubicBezTo>
                <a:cubicBezTo>
                  <a:pt x="20173" y="2946"/>
                  <a:pt x="20237" y="2819"/>
                  <a:pt x="20237" y="2724"/>
                </a:cubicBezTo>
                <a:cubicBezTo>
                  <a:pt x="20268" y="2661"/>
                  <a:pt x="20268" y="2597"/>
                  <a:pt x="20268" y="2534"/>
                </a:cubicBezTo>
                <a:cubicBezTo>
                  <a:pt x="20300" y="2471"/>
                  <a:pt x="20332" y="2407"/>
                  <a:pt x="20332" y="2376"/>
                </a:cubicBezTo>
                <a:cubicBezTo>
                  <a:pt x="20332" y="2344"/>
                  <a:pt x="20332" y="2281"/>
                  <a:pt x="20300" y="2249"/>
                </a:cubicBezTo>
                <a:cubicBezTo>
                  <a:pt x="20268" y="2217"/>
                  <a:pt x="20237" y="2186"/>
                  <a:pt x="20142" y="2186"/>
                </a:cubicBezTo>
                <a:lnTo>
                  <a:pt x="20110" y="2186"/>
                </a:lnTo>
                <a:cubicBezTo>
                  <a:pt x="20110" y="2154"/>
                  <a:pt x="20110" y="2154"/>
                  <a:pt x="20078" y="2154"/>
                </a:cubicBezTo>
                <a:cubicBezTo>
                  <a:pt x="20060" y="2117"/>
                  <a:pt x="20020" y="2101"/>
                  <a:pt x="19977" y="2101"/>
                </a:cubicBezTo>
                <a:cubicBezTo>
                  <a:pt x="19946" y="2101"/>
                  <a:pt x="19915" y="2109"/>
                  <a:pt x="19888" y="2122"/>
                </a:cubicBezTo>
                <a:lnTo>
                  <a:pt x="19413" y="2502"/>
                </a:lnTo>
                <a:cubicBezTo>
                  <a:pt x="19382" y="2534"/>
                  <a:pt x="19318" y="2597"/>
                  <a:pt x="19255" y="2629"/>
                </a:cubicBezTo>
                <a:cubicBezTo>
                  <a:pt x="19350" y="2439"/>
                  <a:pt x="19382" y="2281"/>
                  <a:pt x="19413" y="2154"/>
                </a:cubicBezTo>
                <a:cubicBezTo>
                  <a:pt x="19413" y="1996"/>
                  <a:pt x="19382" y="1869"/>
                  <a:pt x="19287" y="1742"/>
                </a:cubicBezTo>
                <a:cubicBezTo>
                  <a:pt x="19287" y="1711"/>
                  <a:pt x="19223" y="1711"/>
                  <a:pt x="19192" y="1679"/>
                </a:cubicBezTo>
                <a:cubicBezTo>
                  <a:pt x="19160" y="1679"/>
                  <a:pt x="19128" y="1711"/>
                  <a:pt x="19097" y="1742"/>
                </a:cubicBezTo>
                <a:lnTo>
                  <a:pt x="17545" y="3041"/>
                </a:lnTo>
                <a:cubicBezTo>
                  <a:pt x="19160" y="1521"/>
                  <a:pt x="19097" y="1426"/>
                  <a:pt x="19002" y="1331"/>
                </a:cubicBezTo>
                <a:cubicBezTo>
                  <a:pt x="18970" y="1267"/>
                  <a:pt x="18907" y="1236"/>
                  <a:pt x="18812" y="1204"/>
                </a:cubicBezTo>
                <a:lnTo>
                  <a:pt x="18780" y="1204"/>
                </a:lnTo>
                <a:cubicBezTo>
                  <a:pt x="17133" y="1204"/>
                  <a:pt x="3642" y="13745"/>
                  <a:pt x="982" y="16215"/>
                </a:cubicBezTo>
                <a:cubicBezTo>
                  <a:pt x="1140" y="15898"/>
                  <a:pt x="1615" y="15328"/>
                  <a:pt x="2344" y="14631"/>
                </a:cubicBezTo>
                <a:cubicBezTo>
                  <a:pt x="3991" y="13523"/>
                  <a:pt x="7031" y="10673"/>
                  <a:pt x="10894" y="7031"/>
                </a:cubicBezTo>
                <a:cubicBezTo>
                  <a:pt x="10989" y="6936"/>
                  <a:pt x="11116" y="6809"/>
                  <a:pt x="11211" y="6714"/>
                </a:cubicBezTo>
                <a:cubicBezTo>
                  <a:pt x="13396" y="4877"/>
                  <a:pt x="15740" y="2977"/>
                  <a:pt x="18052" y="1109"/>
                </a:cubicBezTo>
                <a:cubicBezTo>
                  <a:pt x="18083" y="1077"/>
                  <a:pt x="18115" y="1045"/>
                  <a:pt x="18115" y="1014"/>
                </a:cubicBezTo>
                <a:cubicBezTo>
                  <a:pt x="18115" y="982"/>
                  <a:pt x="18115" y="919"/>
                  <a:pt x="18083" y="887"/>
                </a:cubicBezTo>
                <a:cubicBezTo>
                  <a:pt x="18052" y="855"/>
                  <a:pt x="18020" y="855"/>
                  <a:pt x="17957" y="855"/>
                </a:cubicBezTo>
                <a:cubicBezTo>
                  <a:pt x="17957" y="855"/>
                  <a:pt x="17925" y="855"/>
                  <a:pt x="17862" y="887"/>
                </a:cubicBezTo>
                <a:cubicBezTo>
                  <a:pt x="17767" y="950"/>
                  <a:pt x="17640" y="1045"/>
                  <a:pt x="17482" y="1140"/>
                </a:cubicBezTo>
                <a:cubicBezTo>
                  <a:pt x="17450" y="1109"/>
                  <a:pt x="17418" y="1077"/>
                  <a:pt x="17323" y="1077"/>
                </a:cubicBezTo>
                <a:cubicBezTo>
                  <a:pt x="17319" y="1077"/>
                  <a:pt x="17314" y="1077"/>
                  <a:pt x="17309" y="1077"/>
                </a:cubicBezTo>
                <a:cubicBezTo>
                  <a:pt x="16814" y="1077"/>
                  <a:pt x="15070" y="2664"/>
                  <a:pt x="11369" y="6176"/>
                </a:cubicBezTo>
                <a:cubicBezTo>
                  <a:pt x="8108" y="8931"/>
                  <a:pt x="4244" y="12225"/>
                  <a:pt x="1235" y="14821"/>
                </a:cubicBezTo>
                <a:cubicBezTo>
                  <a:pt x="1235" y="14821"/>
                  <a:pt x="1204" y="14821"/>
                  <a:pt x="1204" y="14853"/>
                </a:cubicBezTo>
                <a:cubicBezTo>
                  <a:pt x="1109" y="13935"/>
                  <a:pt x="10673" y="5796"/>
                  <a:pt x="16721" y="887"/>
                </a:cubicBezTo>
                <a:cubicBezTo>
                  <a:pt x="16753" y="887"/>
                  <a:pt x="16753" y="824"/>
                  <a:pt x="16753" y="792"/>
                </a:cubicBezTo>
                <a:cubicBezTo>
                  <a:pt x="16785" y="760"/>
                  <a:pt x="16753" y="729"/>
                  <a:pt x="16721" y="697"/>
                </a:cubicBezTo>
                <a:cubicBezTo>
                  <a:pt x="16595" y="507"/>
                  <a:pt x="16405" y="444"/>
                  <a:pt x="16151" y="444"/>
                </a:cubicBezTo>
                <a:lnTo>
                  <a:pt x="16088" y="444"/>
                </a:lnTo>
                <a:cubicBezTo>
                  <a:pt x="16056" y="412"/>
                  <a:pt x="16056" y="380"/>
                  <a:pt x="16056" y="380"/>
                </a:cubicBezTo>
                <a:cubicBezTo>
                  <a:pt x="15898" y="222"/>
                  <a:pt x="15708" y="127"/>
                  <a:pt x="15455" y="127"/>
                </a:cubicBezTo>
                <a:cubicBezTo>
                  <a:pt x="14790" y="127"/>
                  <a:pt x="13776" y="697"/>
                  <a:pt x="12541" y="1584"/>
                </a:cubicBezTo>
                <a:cubicBezTo>
                  <a:pt x="13048" y="1140"/>
                  <a:pt x="13523" y="697"/>
                  <a:pt x="13966" y="285"/>
                </a:cubicBezTo>
                <a:cubicBezTo>
                  <a:pt x="14030" y="222"/>
                  <a:pt x="14030" y="127"/>
                  <a:pt x="13998" y="64"/>
                </a:cubicBezTo>
                <a:cubicBezTo>
                  <a:pt x="13966" y="32"/>
                  <a:pt x="13903" y="0"/>
                  <a:pt x="13871" y="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7"/>
          <p:cNvSpPr txBox="1"/>
          <p:nvPr/>
        </p:nvSpPr>
        <p:spPr>
          <a:xfrm>
            <a:off x="776775" y="3090300"/>
            <a:ext cx="14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741" name="Google Shape;1741;p47"/>
          <p:cNvSpPr txBox="1"/>
          <p:nvPr/>
        </p:nvSpPr>
        <p:spPr>
          <a:xfrm>
            <a:off x="776775" y="3512925"/>
            <a:ext cx="14652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the largest in the Solar System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742" name="Google Shape;1742;p47"/>
          <p:cNvSpPr txBox="1"/>
          <p:nvPr/>
        </p:nvSpPr>
        <p:spPr>
          <a:xfrm>
            <a:off x="2816525" y="3090300"/>
            <a:ext cx="14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743" name="Google Shape;1743;p47"/>
          <p:cNvSpPr txBox="1"/>
          <p:nvPr/>
        </p:nvSpPr>
        <p:spPr>
          <a:xfrm>
            <a:off x="2816525" y="3512925"/>
            <a:ext cx="14652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Mars is the fourth planet from the Sun and it’s actually cold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744" name="Google Shape;1744;p47"/>
          <p:cNvSpPr txBox="1"/>
          <p:nvPr/>
        </p:nvSpPr>
        <p:spPr>
          <a:xfrm>
            <a:off x="4856263" y="3090300"/>
            <a:ext cx="14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745" name="Google Shape;1745;p47"/>
          <p:cNvSpPr txBox="1"/>
          <p:nvPr/>
        </p:nvSpPr>
        <p:spPr>
          <a:xfrm>
            <a:off x="4856263" y="3512925"/>
            <a:ext cx="14652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with an average radius of nine times that on Earth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746" name="Google Shape;1746;p47"/>
          <p:cNvSpPr txBox="1"/>
          <p:nvPr/>
        </p:nvSpPr>
        <p:spPr>
          <a:xfrm>
            <a:off x="6896013" y="3090300"/>
            <a:ext cx="14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747" name="Google Shape;1747;p47"/>
          <p:cNvSpPr txBox="1"/>
          <p:nvPr/>
        </p:nvSpPr>
        <p:spPr>
          <a:xfrm>
            <a:off x="6896013" y="3512925"/>
            <a:ext cx="14652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Venus is the second planet from the Sun. It is terribly hot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748" name="Google Shape;1748;p47"/>
          <p:cNvSpPr txBox="1"/>
          <p:nvPr/>
        </p:nvSpPr>
        <p:spPr>
          <a:xfrm>
            <a:off x="930125" y="1914575"/>
            <a:ext cx="10614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47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749" name="Google Shape;1749;p47"/>
          <p:cNvSpPr txBox="1"/>
          <p:nvPr/>
        </p:nvSpPr>
        <p:spPr>
          <a:xfrm>
            <a:off x="2976213" y="1914575"/>
            <a:ext cx="10614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47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750" name="Google Shape;1750;p47"/>
          <p:cNvSpPr txBox="1"/>
          <p:nvPr/>
        </p:nvSpPr>
        <p:spPr>
          <a:xfrm>
            <a:off x="5008575" y="1914575"/>
            <a:ext cx="10614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47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751" name="Google Shape;1751;p47"/>
          <p:cNvSpPr txBox="1"/>
          <p:nvPr/>
        </p:nvSpPr>
        <p:spPr>
          <a:xfrm>
            <a:off x="7040925" y="1914575"/>
            <a:ext cx="10614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47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4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757" name="Google Shape;1757;p48"/>
          <p:cNvSpPr/>
          <p:nvPr/>
        </p:nvSpPr>
        <p:spPr>
          <a:xfrm>
            <a:off x="457200" y="1622158"/>
            <a:ext cx="908106" cy="907145"/>
          </a:xfrm>
          <a:custGeom>
            <a:avLst/>
            <a:gdLst/>
            <a:ahLst/>
            <a:cxnLst/>
            <a:rect l="l" t="t" r="r" b="b"/>
            <a:pathLst>
              <a:path w="30245" h="30213" extrusionOk="0">
                <a:moveTo>
                  <a:pt x="15107" y="761"/>
                </a:moveTo>
                <a:cubicBezTo>
                  <a:pt x="23024" y="761"/>
                  <a:pt x="29453" y="7190"/>
                  <a:pt x="29453" y="15107"/>
                </a:cubicBezTo>
                <a:cubicBezTo>
                  <a:pt x="29453" y="22992"/>
                  <a:pt x="23024" y="29421"/>
                  <a:pt x="15107" y="29421"/>
                </a:cubicBezTo>
                <a:cubicBezTo>
                  <a:pt x="7221" y="29421"/>
                  <a:pt x="793" y="22992"/>
                  <a:pt x="793" y="15107"/>
                </a:cubicBezTo>
                <a:cubicBezTo>
                  <a:pt x="793" y="7190"/>
                  <a:pt x="7221" y="761"/>
                  <a:pt x="15107" y="761"/>
                </a:cubicBezTo>
                <a:close/>
                <a:moveTo>
                  <a:pt x="15107" y="1"/>
                </a:moveTo>
                <a:cubicBezTo>
                  <a:pt x="6778" y="1"/>
                  <a:pt x="1" y="6778"/>
                  <a:pt x="1" y="15107"/>
                </a:cubicBezTo>
                <a:cubicBezTo>
                  <a:pt x="1" y="23436"/>
                  <a:pt x="6778" y="30213"/>
                  <a:pt x="15107" y="30213"/>
                </a:cubicBezTo>
                <a:cubicBezTo>
                  <a:pt x="23436" y="30213"/>
                  <a:pt x="30245" y="23436"/>
                  <a:pt x="30245" y="15107"/>
                </a:cubicBezTo>
                <a:cubicBezTo>
                  <a:pt x="30245" y="6778"/>
                  <a:pt x="23436" y="1"/>
                  <a:pt x="151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8" name="Google Shape;1758;p48"/>
          <p:cNvGrpSpPr/>
          <p:nvPr/>
        </p:nvGrpSpPr>
        <p:grpSpPr>
          <a:xfrm>
            <a:off x="1313916" y="1718716"/>
            <a:ext cx="741708" cy="781581"/>
            <a:chOff x="1313916" y="1718716"/>
            <a:chExt cx="741708" cy="781581"/>
          </a:xfrm>
        </p:grpSpPr>
        <p:sp>
          <p:nvSpPr>
            <p:cNvPr id="1759" name="Google Shape;1759;p48"/>
            <p:cNvSpPr/>
            <p:nvPr/>
          </p:nvSpPr>
          <p:spPr>
            <a:xfrm>
              <a:off x="1952896" y="2034843"/>
              <a:ext cx="76083" cy="86532"/>
            </a:xfrm>
            <a:custGeom>
              <a:avLst/>
              <a:gdLst/>
              <a:ahLst/>
              <a:cxnLst/>
              <a:rect l="l" t="t" r="r" b="b"/>
              <a:pathLst>
                <a:path w="2534" h="2882" extrusionOk="0">
                  <a:moveTo>
                    <a:pt x="0" y="0"/>
                  </a:moveTo>
                  <a:cubicBezTo>
                    <a:pt x="1204" y="1488"/>
                    <a:pt x="1964" y="2375"/>
                    <a:pt x="2407" y="2882"/>
                  </a:cubicBezTo>
                  <a:cubicBezTo>
                    <a:pt x="2439" y="2850"/>
                    <a:pt x="2470" y="2819"/>
                    <a:pt x="2534" y="2787"/>
                  </a:cubicBezTo>
                  <a:cubicBezTo>
                    <a:pt x="2090" y="2249"/>
                    <a:pt x="1394" y="1425"/>
                    <a:pt x="634" y="507"/>
                  </a:cubicBezTo>
                  <a:cubicBezTo>
                    <a:pt x="444" y="348"/>
                    <a:pt x="222" y="158"/>
                    <a:pt x="0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8"/>
            <p:cNvSpPr/>
            <p:nvPr/>
          </p:nvSpPr>
          <p:spPr>
            <a:xfrm>
              <a:off x="1781727" y="1893158"/>
              <a:ext cx="232063" cy="250108"/>
            </a:xfrm>
            <a:custGeom>
              <a:avLst/>
              <a:gdLst/>
              <a:ahLst/>
              <a:cxnLst/>
              <a:rect l="l" t="t" r="r" b="b"/>
              <a:pathLst>
                <a:path w="7729" h="8330" extrusionOk="0">
                  <a:moveTo>
                    <a:pt x="1" y="0"/>
                  </a:moveTo>
                  <a:lnTo>
                    <a:pt x="1" y="0"/>
                  </a:lnTo>
                  <a:cubicBezTo>
                    <a:pt x="1109" y="1394"/>
                    <a:pt x="2661" y="3104"/>
                    <a:pt x="4118" y="4592"/>
                  </a:cubicBezTo>
                  <a:cubicBezTo>
                    <a:pt x="5163" y="5859"/>
                    <a:pt x="6240" y="7158"/>
                    <a:pt x="7221" y="8329"/>
                  </a:cubicBezTo>
                  <a:cubicBezTo>
                    <a:pt x="7253" y="8266"/>
                    <a:pt x="7316" y="8234"/>
                    <a:pt x="7380" y="8171"/>
                  </a:cubicBezTo>
                  <a:cubicBezTo>
                    <a:pt x="7348" y="8108"/>
                    <a:pt x="7285" y="8044"/>
                    <a:pt x="7253" y="7981"/>
                  </a:cubicBezTo>
                  <a:cubicBezTo>
                    <a:pt x="7063" y="7728"/>
                    <a:pt x="6873" y="7474"/>
                    <a:pt x="6651" y="7158"/>
                  </a:cubicBezTo>
                  <a:lnTo>
                    <a:pt x="6651" y="7158"/>
                  </a:lnTo>
                  <a:cubicBezTo>
                    <a:pt x="7000" y="7506"/>
                    <a:pt x="7316" y="7823"/>
                    <a:pt x="7538" y="8044"/>
                  </a:cubicBezTo>
                  <a:cubicBezTo>
                    <a:pt x="7601" y="7981"/>
                    <a:pt x="7665" y="7949"/>
                    <a:pt x="7728" y="7886"/>
                  </a:cubicBezTo>
                  <a:cubicBezTo>
                    <a:pt x="6873" y="6904"/>
                    <a:pt x="5005" y="4814"/>
                    <a:pt x="3168" y="2724"/>
                  </a:cubicBezTo>
                  <a:cubicBezTo>
                    <a:pt x="3073" y="2629"/>
                    <a:pt x="3009" y="2566"/>
                    <a:pt x="2914" y="2471"/>
                  </a:cubicBezTo>
                  <a:cubicBezTo>
                    <a:pt x="2629" y="2217"/>
                    <a:pt x="2344" y="1964"/>
                    <a:pt x="2028" y="1742"/>
                  </a:cubicBezTo>
                  <a:lnTo>
                    <a:pt x="2028" y="1742"/>
                  </a:lnTo>
                  <a:cubicBezTo>
                    <a:pt x="3453" y="3326"/>
                    <a:pt x="5068" y="5131"/>
                    <a:pt x="6525" y="6809"/>
                  </a:cubicBezTo>
                  <a:cubicBezTo>
                    <a:pt x="6271" y="6524"/>
                    <a:pt x="5955" y="6239"/>
                    <a:pt x="5638" y="5891"/>
                  </a:cubicBezTo>
                  <a:cubicBezTo>
                    <a:pt x="4815" y="4909"/>
                    <a:pt x="3865" y="3832"/>
                    <a:pt x="2883" y="2787"/>
                  </a:cubicBezTo>
                  <a:cubicBezTo>
                    <a:pt x="2534" y="2376"/>
                    <a:pt x="2186" y="1964"/>
                    <a:pt x="1838" y="1552"/>
                  </a:cubicBezTo>
                  <a:cubicBezTo>
                    <a:pt x="1204" y="1045"/>
                    <a:pt x="603" y="539"/>
                    <a:pt x="1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8"/>
            <p:cNvSpPr/>
            <p:nvPr/>
          </p:nvSpPr>
          <p:spPr>
            <a:xfrm>
              <a:off x="1903446" y="1994881"/>
              <a:ext cx="121751" cy="130308"/>
            </a:xfrm>
            <a:custGeom>
              <a:avLst/>
              <a:gdLst/>
              <a:ahLst/>
              <a:cxnLst/>
              <a:rect l="l" t="t" r="r" b="b"/>
              <a:pathLst>
                <a:path w="4055" h="4340" extrusionOk="0">
                  <a:moveTo>
                    <a:pt x="1" y="1"/>
                  </a:moveTo>
                  <a:lnTo>
                    <a:pt x="3864" y="4340"/>
                  </a:lnTo>
                  <a:cubicBezTo>
                    <a:pt x="3927" y="4308"/>
                    <a:pt x="3991" y="4276"/>
                    <a:pt x="4054" y="4213"/>
                  </a:cubicBezTo>
                  <a:lnTo>
                    <a:pt x="1552" y="1236"/>
                  </a:lnTo>
                  <a:cubicBezTo>
                    <a:pt x="1014" y="824"/>
                    <a:pt x="507" y="413"/>
                    <a:pt x="1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8"/>
            <p:cNvSpPr/>
            <p:nvPr/>
          </p:nvSpPr>
          <p:spPr>
            <a:xfrm>
              <a:off x="1977606" y="2054809"/>
              <a:ext cx="65635" cy="62782"/>
            </a:xfrm>
            <a:custGeom>
              <a:avLst/>
              <a:gdLst/>
              <a:ahLst/>
              <a:cxnLst/>
              <a:rect l="l" t="t" r="r" b="b"/>
              <a:pathLst>
                <a:path w="2186" h="2091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950"/>
                    <a:pt x="1331" y="1647"/>
                    <a:pt x="1711" y="2090"/>
                  </a:cubicBezTo>
                  <a:cubicBezTo>
                    <a:pt x="1774" y="2059"/>
                    <a:pt x="1838" y="2027"/>
                    <a:pt x="1869" y="1964"/>
                  </a:cubicBezTo>
                  <a:cubicBezTo>
                    <a:pt x="1647" y="1679"/>
                    <a:pt x="1362" y="1298"/>
                    <a:pt x="1014" y="855"/>
                  </a:cubicBezTo>
                  <a:lnTo>
                    <a:pt x="1014" y="855"/>
                  </a:lnTo>
                  <a:cubicBezTo>
                    <a:pt x="1394" y="1267"/>
                    <a:pt x="1743" y="1615"/>
                    <a:pt x="1964" y="1900"/>
                  </a:cubicBezTo>
                  <a:cubicBezTo>
                    <a:pt x="2059" y="1837"/>
                    <a:pt x="2123" y="1774"/>
                    <a:pt x="2186" y="1710"/>
                  </a:cubicBezTo>
                  <a:cubicBezTo>
                    <a:pt x="2059" y="1615"/>
                    <a:pt x="1933" y="1520"/>
                    <a:pt x="1806" y="1425"/>
                  </a:cubicBezTo>
                  <a:lnTo>
                    <a:pt x="1806" y="1425"/>
                  </a:lnTo>
                  <a:cubicBezTo>
                    <a:pt x="1901" y="1520"/>
                    <a:pt x="1964" y="1647"/>
                    <a:pt x="2059" y="1742"/>
                  </a:cubicBezTo>
                  <a:cubicBezTo>
                    <a:pt x="1933" y="1615"/>
                    <a:pt x="1806" y="1457"/>
                    <a:pt x="1647" y="1298"/>
                  </a:cubicBezTo>
                  <a:cubicBezTo>
                    <a:pt x="1109" y="855"/>
                    <a:pt x="571" y="443"/>
                    <a:pt x="1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8"/>
            <p:cNvSpPr/>
            <p:nvPr/>
          </p:nvSpPr>
          <p:spPr>
            <a:xfrm>
              <a:off x="1491721" y="1748620"/>
              <a:ext cx="497334" cy="571496"/>
            </a:xfrm>
            <a:custGeom>
              <a:avLst/>
              <a:gdLst/>
              <a:ahLst/>
              <a:cxnLst/>
              <a:rect l="l" t="t" r="r" b="b"/>
              <a:pathLst>
                <a:path w="16564" h="19034" extrusionOk="0">
                  <a:moveTo>
                    <a:pt x="4434" y="2344"/>
                  </a:moveTo>
                  <a:cubicBezTo>
                    <a:pt x="4456" y="2366"/>
                    <a:pt x="4463" y="2373"/>
                    <a:pt x="4465" y="2385"/>
                  </a:cubicBezTo>
                  <a:lnTo>
                    <a:pt x="4465" y="2385"/>
                  </a:lnTo>
                  <a:lnTo>
                    <a:pt x="4434" y="2344"/>
                  </a:lnTo>
                  <a:close/>
                  <a:moveTo>
                    <a:pt x="3928" y="2851"/>
                  </a:moveTo>
                  <a:lnTo>
                    <a:pt x="3928" y="2851"/>
                  </a:lnTo>
                  <a:cubicBezTo>
                    <a:pt x="4149" y="3104"/>
                    <a:pt x="4403" y="3389"/>
                    <a:pt x="4656" y="3706"/>
                  </a:cubicBezTo>
                  <a:cubicBezTo>
                    <a:pt x="4529" y="3579"/>
                    <a:pt x="4403" y="3453"/>
                    <a:pt x="4244" y="3294"/>
                  </a:cubicBezTo>
                  <a:cubicBezTo>
                    <a:pt x="4149" y="3136"/>
                    <a:pt x="4023" y="3009"/>
                    <a:pt x="3928" y="2851"/>
                  </a:cubicBezTo>
                  <a:close/>
                  <a:moveTo>
                    <a:pt x="4599" y="2563"/>
                  </a:moveTo>
                  <a:cubicBezTo>
                    <a:pt x="4836" y="2851"/>
                    <a:pt x="5135" y="3261"/>
                    <a:pt x="5480" y="3738"/>
                  </a:cubicBezTo>
                  <a:lnTo>
                    <a:pt x="4599" y="2563"/>
                  </a:lnTo>
                  <a:close/>
                  <a:moveTo>
                    <a:pt x="5163" y="4498"/>
                  </a:moveTo>
                  <a:lnTo>
                    <a:pt x="5163" y="4498"/>
                  </a:lnTo>
                  <a:cubicBezTo>
                    <a:pt x="5321" y="4656"/>
                    <a:pt x="5511" y="4846"/>
                    <a:pt x="5670" y="5004"/>
                  </a:cubicBezTo>
                  <a:cubicBezTo>
                    <a:pt x="5828" y="5194"/>
                    <a:pt x="5955" y="5384"/>
                    <a:pt x="6113" y="5574"/>
                  </a:cubicBezTo>
                  <a:cubicBezTo>
                    <a:pt x="5955" y="5416"/>
                    <a:pt x="5796" y="5258"/>
                    <a:pt x="5638" y="5099"/>
                  </a:cubicBezTo>
                  <a:cubicBezTo>
                    <a:pt x="5480" y="4878"/>
                    <a:pt x="5321" y="4688"/>
                    <a:pt x="5163" y="4498"/>
                  </a:cubicBezTo>
                  <a:close/>
                  <a:moveTo>
                    <a:pt x="3263" y="3991"/>
                  </a:moveTo>
                  <a:cubicBezTo>
                    <a:pt x="3326" y="4054"/>
                    <a:pt x="3389" y="4118"/>
                    <a:pt x="3453" y="4181"/>
                  </a:cubicBezTo>
                  <a:lnTo>
                    <a:pt x="5321" y="6398"/>
                  </a:lnTo>
                  <a:lnTo>
                    <a:pt x="3263" y="3991"/>
                  </a:lnTo>
                  <a:close/>
                  <a:moveTo>
                    <a:pt x="4720" y="3516"/>
                  </a:moveTo>
                  <a:cubicBezTo>
                    <a:pt x="5195" y="3928"/>
                    <a:pt x="5701" y="4434"/>
                    <a:pt x="6271" y="5004"/>
                  </a:cubicBezTo>
                  <a:cubicBezTo>
                    <a:pt x="6525" y="5289"/>
                    <a:pt x="6778" y="5606"/>
                    <a:pt x="7063" y="5923"/>
                  </a:cubicBezTo>
                  <a:cubicBezTo>
                    <a:pt x="7316" y="6271"/>
                    <a:pt x="7570" y="6619"/>
                    <a:pt x="7823" y="6968"/>
                  </a:cubicBezTo>
                  <a:cubicBezTo>
                    <a:pt x="7095" y="6208"/>
                    <a:pt x="6430" y="5511"/>
                    <a:pt x="5796" y="4878"/>
                  </a:cubicBezTo>
                  <a:cubicBezTo>
                    <a:pt x="5416" y="4371"/>
                    <a:pt x="5068" y="3928"/>
                    <a:pt x="4720" y="3516"/>
                  </a:cubicBezTo>
                  <a:close/>
                  <a:moveTo>
                    <a:pt x="5321" y="3199"/>
                  </a:moveTo>
                  <a:lnTo>
                    <a:pt x="5321" y="3199"/>
                  </a:lnTo>
                  <a:cubicBezTo>
                    <a:pt x="5670" y="3548"/>
                    <a:pt x="6081" y="3959"/>
                    <a:pt x="6556" y="4403"/>
                  </a:cubicBezTo>
                  <a:cubicBezTo>
                    <a:pt x="6620" y="4498"/>
                    <a:pt x="6683" y="4561"/>
                    <a:pt x="6778" y="4656"/>
                  </a:cubicBezTo>
                  <a:cubicBezTo>
                    <a:pt x="7411" y="5448"/>
                    <a:pt x="8140" y="6334"/>
                    <a:pt x="8900" y="7285"/>
                  </a:cubicBezTo>
                  <a:cubicBezTo>
                    <a:pt x="8140" y="6556"/>
                    <a:pt x="7411" y="5828"/>
                    <a:pt x="6746" y="5163"/>
                  </a:cubicBezTo>
                  <a:cubicBezTo>
                    <a:pt x="6715" y="5131"/>
                    <a:pt x="6683" y="5068"/>
                    <a:pt x="6651" y="5036"/>
                  </a:cubicBezTo>
                  <a:cubicBezTo>
                    <a:pt x="6081" y="4244"/>
                    <a:pt x="5638" y="3643"/>
                    <a:pt x="5321" y="3199"/>
                  </a:cubicBezTo>
                  <a:close/>
                  <a:moveTo>
                    <a:pt x="3928" y="5163"/>
                  </a:moveTo>
                  <a:lnTo>
                    <a:pt x="5955" y="7538"/>
                  </a:lnTo>
                  <a:cubicBezTo>
                    <a:pt x="5195" y="6683"/>
                    <a:pt x="4529" y="5891"/>
                    <a:pt x="3928" y="5163"/>
                  </a:cubicBezTo>
                  <a:close/>
                  <a:moveTo>
                    <a:pt x="8710" y="7886"/>
                  </a:moveTo>
                  <a:cubicBezTo>
                    <a:pt x="8741" y="7950"/>
                    <a:pt x="8805" y="8013"/>
                    <a:pt x="8836" y="8045"/>
                  </a:cubicBezTo>
                  <a:cubicBezTo>
                    <a:pt x="8805" y="8045"/>
                    <a:pt x="8805" y="8013"/>
                    <a:pt x="8773" y="7981"/>
                  </a:cubicBezTo>
                  <a:cubicBezTo>
                    <a:pt x="8741" y="7950"/>
                    <a:pt x="8710" y="7918"/>
                    <a:pt x="8710" y="7886"/>
                  </a:cubicBezTo>
                  <a:close/>
                  <a:moveTo>
                    <a:pt x="6620" y="5954"/>
                  </a:moveTo>
                  <a:lnTo>
                    <a:pt x="6620" y="5954"/>
                  </a:lnTo>
                  <a:cubicBezTo>
                    <a:pt x="7253" y="6651"/>
                    <a:pt x="7950" y="7380"/>
                    <a:pt x="8646" y="8108"/>
                  </a:cubicBezTo>
                  <a:cubicBezTo>
                    <a:pt x="8836" y="8361"/>
                    <a:pt x="9026" y="8646"/>
                    <a:pt x="9217" y="8900"/>
                  </a:cubicBezTo>
                  <a:cubicBezTo>
                    <a:pt x="8488" y="8076"/>
                    <a:pt x="7728" y="7285"/>
                    <a:pt x="7031" y="6524"/>
                  </a:cubicBezTo>
                  <a:cubicBezTo>
                    <a:pt x="6873" y="6334"/>
                    <a:pt x="6746" y="6144"/>
                    <a:pt x="6620" y="5954"/>
                  </a:cubicBezTo>
                  <a:close/>
                  <a:moveTo>
                    <a:pt x="9058" y="9375"/>
                  </a:moveTo>
                  <a:lnTo>
                    <a:pt x="9565" y="9976"/>
                  </a:lnTo>
                  <a:cubicBezTo>
                    <a:pt x="9502" y="9913"/>
                    <a:pt x="9438" y="9818"/>
                    <a:pt x="9375" y="9755"/>
                  </a:cubicBezTo>
                  <a:lnTo>
                    <a:pt x="9058" y="9375"/>
                  </a:lnTo>
                  <a:close/>
                  <a:moveTo>
                    <a:pt x="4434" y="6493"/>
                  </a:moveTo>
                  <a:lnTo>
                    <a:pt x="4434" y="6493"/>
                  </a:lnTo>
                  <a:cubicBezTo>
                    <a:pt x="5638" y="7918"/>
                    <a:pt x="7000" y="9533"/>
                    <a:pt x="8298" y="11085"/>
                  </a:cubicBezTo>
                  <a:cubicBezTo>
                    <a:pt x="8108" y="10895"/>
                    <a:pt x="7886" y="10705"/>
                    <a:pt x="7696" y="10515"/>
                  </a:cubicBezTo>
                  <a:cubicBezTo>
                    <a:pt x="7031" y="9755"/>
                    <a:pt x="6335" y="9026"/>
                    <a:pt x="5670" y="8298"/>
                  </a:cubicBezTo>
                  <a:cubicBezTo>
                    <a:pt x="5226" y="7665"/>
                    <a:pt x="4815" y="7063"/>
                    <a:pt x="4434" y="6493"/>
                  </a:cubicBezTo>
                  <a:close/>
                  <a:moveTo>
                    <a:pt x="6493" y="7126"/>
                  </a:moveTo>
                  <a:cubicBezTo>
                    <a:pt x="7316" y="7950"/>
                    <a:pt x="8171" y="8773"/>
                    <a:pt x="8995" y="9628"/>
                  </a:cubicBezTo>
                  <a:cubicBezTo>
                    <a:pt x="9026" y="9723"/>
                    <a:pt x="9090" y="9786"/>
                    <a:pt x="9153" y="9850"/>
                  </a:cubicBezTo>
                  <a:cubicBezTo>
                    <a:pt x="9470" y="10325"/>
                    <a:pt x="9787" y="10800"/>
                    <a:pt x="10103" y="11243"/>
                  </a:cubicBezTo>
                  <a:lnTo>
                    <a:pt x="6493" y="7126"/>
                  </a:lnTo>
                  <a:close/>
                  <a:moveTo>
                    <a:pt x="8773" y="6651"/>
                  </a:moveTo>
                  <a:lnTo>
                    <a:pt x="8773" y="6651"/>
                  </a:lnTo>
                  <a:cubicBezTo>
                    <a:pt x="10420" y="8330"/>
                    <a:pt x="12193" y="10230"/>
                    <a:pt x="13650" y="11908"/>
                  </a:cubicBezTo>
                  <a:cubicBezTo>
                    <a:pt x="13112" y="11370"/>
                    <a:pt x="12542" y="10800"/>
                    <a:pt x="11940" y="10198"/>
                  </a:cubicBezTo>
                  <a:cubicBezTo>
                    <a:pt x="11307" y="9501"/>
                    <a:pt x="10642" y="8741"/>
                    <a:pt x="9913" y="7918"/>
                  </a:cubicBezTo>
                  <a:cubicBezTo>
                    <a:pt x="9533" y="7506"/>
                    <a:pt x="9153" y="7095"/>
                    <a:pt x="8773" y="6651"/>
                  </a:cubicBezTo>
                  <a:close/>
                  <a:moveTo>
                    <a:pt x="4434" y="10958"/>
                  </a:moveTo>
                  <a:lnTo>
                    <a:pt x="4434" y="10958"/>
                  </a:lnTo>
                  <a:cubicBezTo>
                    <a:pt x="4815" y="11401"/>
                    <a:pt x="5195" y="11813"/>
                    <a:pt x="5606" y="12257"/>
                  </a:cubicBezTo>
                  <a:cubicBezTo>
                    <a:pt x="5511" y="12162"/>
                    <a:pt x="5385" y="12035"/>
                    <a:pt x="5290" y="11940"/>
                  </a:cubicBezTo>
                  <a:cubicBezTo>
                    <a:pt x="5195" y="11845"/>
                    <a:pt x="5068" y="11718"/>
                    <a:pt x="4973" y="11623"/>
                  </a:cubicBezTo>
                  <a:lnTo>
                    <a:pt x="4434" y="10958"/>
                  </a:lnTo>
                  <a:close/>
                  <a:moveTo>
                    <a:pt x="5226" y="1774"/>
                  </a:moveTo>
                  <a:lnTo>
                    <a:pt x="15360" y="13460"/>
                  </a:lnTo>
                  <a:cubicBezTo>
                    <a:pt x="15519" y="13650"/>
                    <a:pt x="15645" y="13840"/>
                    <a:pt x="15804" y="13998"/>
                  </a:cubicBezTo>
                  <a:cubicBezTo>
                    <a:pt x="15519" y="13745"/>
                    <a:pt x="15202" y="13428"/>
                    <a:pt x="14854" y="13112"/>
                  </a:cubicBezTo>
                  <a:cubicBezTo>
                    <a:pt x="12732" y="10420"/>
                    <a:pt x="9248" y="6841"/>
                    <a:pt x="6841" y="4466"/>
                  </a:cubicBezTo>
                  <a:cubicBezTo>
                    <a:pt x="6176" y="3516"/>
                    <a:pt x="5480" y="2281"/>
                    <a:pt x="5226" y="1774"/>
                  </a:cubicBezTo>
                  <a:close/>
                  <a:moveTo>
                    <a:pt x="2344" y="7253"/>
                  </a:moveTo>
                  <a:lnTo>
                    <a:pt x="2344" y="7253"/>
                  </a:lnTo>
                  <a:cubicBezTo>
                    <a:pt x="2534" y="7443"/>
                    <a:pt x="2756" y="7665"/>
                    <a:pt x="2978" y="7855"/>
                  </a:cubicBezTo>
                  <a:cubicBezTo>
                    <a:pt x="3199" y="8076"/>
                    <a:pt x="3421" y="8266"/>
                    <a:pt x="3611" y="8456"/>
                  </a:cubicBezTo>
                  <a:cubicBezTo>
                    <a:pt x="3959" y="8805"/>
                    <a:pt x="4308" y="9153"/>
                    <a:pt x="4656" y="9501"/>
                  </a:cubicBezTo>
                  <a:lnTo>
                    <a:pt x="5385" y="10356"/>
                  </a:lnTo>
                  <a:cubicBezTo>
                    <a:pt x="5891" y="10990"/>
                    <a:pt x="6430" y="11655"/>
                    <a:pt x="6936" y="12257"/>
                  </a:cubicBezTo>
                  <a:cubicBezTo>
                    <a:pt x="7475" y="12985"/>
                    <a:pt x="8013" y="13682"/>
                    <a:pt x="8520" y="14347"/>
                  </a:cubicBezTo>
                  <a:lnTo>
                    <a:pt x="2344" y="7253"/>
                  </a:lnTo>
                  <a:close/>
                  <a:moveTo>
                    <a:pt x="4783" y="5448"/>
                  </a:moveTo>
                  <a:cubicBezTo>
                    <a:pt x="4815" y="5479"/>
                    <a:pt x="4846" y="5511"/>
                    <a:pt x="4878" y="5543"/>
                  </a:cubicBezTo>
                  <a:lnTo>
                    <a:pt x="11053" y="12605"/>
                  </a:lnTo>
                  <a:cubicBezTo>
                    <a:pt x="11497" y="13238"/>
                    <a:pt x="11940" y="13840"/>
                    <a:pt x="12352" y="14378"/>
                  </a:cubicBezTo>
                  <a:lnTo>
                    <a:pt x="4783" y="5448"/>
                  </a:lnTo>
                  <a:close/>
                  <a:moveTo>
                    <a:pt x="5765" y="7696"/>
                  </a:moveTo>
                  <a:cubicBezTo>
                    <a:pt x="6050" y="7981"/>
                    <a:pt x="6303" y="8266"/>
                    <a:pt x="6588" y="8551"/>
                  </a:cubicBezTo>
                  <a:cubicBezTo>
                    <a:pt x="7728" y="9881"/>
                    <a:pt x="8963" y="11243"/>
                    <a:pt x="10135" y="12542"/>
                  </a:cubicBezTo>
                  <a:lnTo>
                    <a:pt x="12067" y="14822"/>
                  </a:lnTo>
                  <a:cubicBezTo>
                    <a:pt x="11687" y="14473"/>
                    <a:pt x="11307" y="14062"/>
                    <a:pt x="10895" y="13682"/>
                  </a:cubicBezTo>
                  <a:lnTo>
                    <a:pt x="6493" y="8551"/>
                  </a:lnTo>
                  <a:cubicBezTo>
                    <a:pt x="6240" y="8266"/>
                    <a:pt x="6018" y="7981"/>
                    <a:pt x="5765" y="7696"/>
                  </a:cubicBezTo>
                  <a:close/>
                  <a:moveTo>
                    <a:pt x="9343" y="15107"/>
                  </a:moveTo>
                  <a:cubicBezTo>
                    <a:pt x="9597" y="15423"/>
                    <a:pt x="9850" y="15708"/>
                    <a:pt x="10103" y="15962"/>
                  </a:cubicBezTo>
                  <a:cubicBezTo>
                    <a:pt x="10127" y="16009"/>
                    <a:pt x="10133" y="16038"/>
                    <a:pt x="10147" y="16063"/>
                  </a:cubicBezTo>
                  <a:lnTo>
                    <a:pt x="10147" y="16063"/>
                  </a:lnTo>
                  <a:cubicBezTo>
                    <a:pt x="10055" y="15945"/>
                    <a:pt x="9936" y="15829"/>
                    <a:pt x="9818" y="15740"/>
                  </a:cubicBezTo>
                  <a:cubicBezTo>
                    <a:pt x="9660" y="15518"/>
                    <a:pt x="9502" y="15328"/>
                    <a:pt x="9343" y="15107"/>
                  </a:cubicBezTo>
                  <a:close/>
                  <a:moveTo>
                    <a:pt x="12827" y="15898"/>
                  </a:moveTo>
                  <a:lnTo>
                    <a:pt x="12827" y="15898"/>
                  </a:lnTo>
                  <a:cubicBezTo>
                    <a:pt x="12890" y="15962"/>
                    <a:pt x="12946" y="16025"/>
                    <a:pt x="13001" y="16088"/>
                  </a:cubicBezTo>
                  <a:lnTo>
                    <a:pt x="12827" y="15898"/>
                  </a:lnTo>
                  <a:close/>
                  <a:moveTo>
                    <a:pt x="8076" y="15012"/>
                  </a:moveTo>
                  <a:cubicBezTo>
                    <a:pt x="8931" y="16025"/>
                    <a:pt x="9723" y="16975"/>
                    <a:pt x="10357" y="17830"/>
                  </a:cubicBezTo>
                  <a:lnTo>
                    <a:pt x="9755" y="17102"/>
                  </a:lnTo>
                  <a:cubicBezTo>
                    <a:pt x="9248" y="16437"/>
                    <a:pt x="8678" y="15740"/>
                    <a:pt x="8076" y="15012"/>
                  </a:cubicBezTo>
                  <a:close/>
                  <a:moveTo>
                    <a:pt x="7760" y="15107"/>
                  </a:moveTo>
                  <a:lnTo>
                    <a:pt x="9565" y="17197"/>
                  </a:lnTo>
                  <a:cubicBezTo>
                    <a:pt x="9787" y="17482"/>
                    <a:pt x="9977" y="17735"/>
                    <a:pt x="10135" y="17989"/>
                  </a:cubicBezTo>
                  <a:cubicBezTo>
                    <a:pt x="9438" y="17134"/>
                    <a:pt x="8615" y="16152"/>
                    <a:pt x="7760" y="15107"/>
                  </a:cubicBezTo>
                  <a:close/>
                  <a:moveTo>
                    <a:pt x="3389" y="1"/>
                  </a:moveTo>
                  <a:cubicBezTo>
                    <a:pt x="3358" y="32"/>
                    <a:pt x="3358" y="64"/>
                    <a:pt x="3358" y="96"/>
                  </a:cubicBezTo>
                  <a:cubicBezTo>
                    <a:pt x="3326" y="222"/>
                    <a:pt x="4656" y="2154"/>
                    <a:pt x="5195" y="2851"/>
                  </a:cubicBezTo>
                  <a:cubicBezTo>
                    <a:pt x="4973" y="2598"/>
                    <a:pt x="3706" y="824"/>
                    <a:pt x="3548" y="697"/>
                  </a:cubicBezTo>
                  <a:cubicBezTo>
                    <a:pt x="3453" y="571"/>
                    <a:pt x="3389" y="507"/>
                    <a:pt x="3326" y="444"/>
                  </a:cubicBezTo>
                  <a:lnTo>
                    <a:pt x="3326" y="444"/>
                  </a:lnTo>
                  <a:cubicBezTo>
                    <a:pt x="3326" y="571"/>
                    <a:pt x="3358" y="729"/>
                    <a:pt x="3358" y="856"/>
                  </a:cubicBezTo>
                  <a:cubicBezTo>
                    <a:pt x="3516" y="1077"/>
                    <a:pt x="3738" y="1394"/>
                    <a:pt x="3928" y="1679"/>
                  </a:cubicBezTo>
                  <a:lnTo>
                    <a:pt x="3358" y="887"/>
                  </a:lnTo>
                  <a:cubicBezTo>
                    <a:pt x="3358" y="1014"/>
                    <a:pt x="3358" y="1109"/>
                    <a:pt x="3358" y="1204"/>
                  </a:cubicBezTo>
                  <a:cubicBezTo>
                    <a:pt x="3928" y="1996"/>
                    <a:pt x="4878" y="3294"/>
                    <a:pt x="5321" y="3833"/>
                  </a:cubicBezTo>
                  <a:cubicBezTo>
                    <a:pt x="4403" y="2978"/>
                    <a:pt x="3706" y="2313"/>
                    <a:pt x="3326" y="1996"/>
                  </a:cubicBezTo>
                  <a:cubicBezTo>
                    <a:pt x="3326" y="2313"/>
                    <a:pt x="3326" y="2629"/>
                    <a:pt x="3294" y="2946"/>
                  </a:cubicBezTo>
                  <a:cubicBezTo>
                    <a:pt x="3738" y="3421"/>
                    <a:pt x="4339" y="3991"/>
                    <a:pt x="4973" y="4688"/>
                  </a:cubicBezTo>
                  <a:lnTo>
                    <a:pt x="6018" y="5891"/>
                  </a:lnTo>
                  <a:cubicBezTo>
                    <a:pt x="6651" y="6683"/>
                    <a:pt x="7316" y="7506"/>
                    <a:pt x="7981" y="8361"/>
                  </a:cubicBezTo>
                  <a:cubicBezTo>
                    <a:pt x="6936" y="7316"/>
                    <a:pt x="5891" y="6303"/>
                    <a:pt x="4973" y="5384"/>
                  </a:cubicBezTo>
                  <a:lnTo>
                    <a:pt x="3294" y="3453"/>
                  </a:lnTo>
                  <a:cubicBezTo>
                    <a:pt x="3263" y="3643"/>
                    <a:pt x="3263" y="3833"/>
                    <a:pt x="3263" y="3991"/>
                  </a:cubicBezTo>
                  <a:cubicBezTo>
                    <a:pt x="3231" y="4181"/>
                    <a:pt x="3231" y="4339"/>
                    <a:pt x="3231" y="4529"/>
                  </a:cubicBezTo>
                  <a:cubicBezTo>
                    <a:pt x="3611" y="5036"/>
                    <a:pt x="4054" y="5574"/>
                    <a:pt x="4561" y="6144"/>
                  </a:cubicBezTo>
                  <a:cubicBezTo>
                    <a:pt x="4308" y="5891"/>
                    <a:pt x="4054" y="5638"/>
                    <a:pt x="3801" y="5416"/>
                  </a:cubicBezTo>
                  <a:cubicBezTo>
                    <a:pt x="3611" y="5163"/>
                    <a:pt x="3389" y="4941"/>
                    <a:pt x="3199" y="4719"/>
                  </a:cubicBezTo>
                  <a:cubicBezTo>
                    <a:pt x="3199" y="4846"/>
                    <a:pt x="3199" y="4941"/>
                    <a:pt x="3168" y="5068"/>
                  </a:cubicBezTo>
                  <a:cubicBezTo>
                    <a:pt x="3231" y="5131"/>
                    <a:pt x="3294" y="5194"/>
                    <a:pt x="3358" y="5258"/>
                  </a:cubicBezTo>
                  <a:cubicBezTo>
                    <a:pt x="3801" y="5891"/>
                    <a:pt x="4276" y="6619"/>
                    <a:pt x="4783" y="7348"/>
                  </a:cubicBezTo>
                  <a:cubicBezTo>
                    <a:pt x="4213" y="6714"/>
                    <a:pt x="3643" y="6113"/>
                    <a:pt x="3136" y="5574"/>
                  </a:cubicBezTo>
                  <a:lnTo>
                    <a:pt x="3104" y="5796"/>
                  </a:lnTo>
                  <a:cubicBezTo>
                    <a:pt x="3706" y="6429"/>
                    <a:pt x="4339" y="7095"/>
                    <a:pt x="4973" y="7791"/>
                  </a:cubicBezTo>
                  <a:cubicBezTo>
                    <a:pt x="4308" y="7126"/>
                    <a:pt x="3674" y="6461"/>
                    <a:pt x="3104" y="5828"/>
                  </a:cubicBezTo>
                  <a:lnTo>
                    <a:pt x="3073" y="6081"/>
                  </a:lnTo>
                  <a:cubicBezTo>
                    <a:pt x="3959" y="7031"/>
                    <a:pt x="4973" y="8076"/>
                    <a:pt x="6081" y="9153"/>
                  </a:cubicBezTo>
                  <a:cubicBezTo>
                    <a:pt x="7601" y="11306"/>
                    <a:pt x="9248" y="13555"/>
                    <a:pt x="10768" y="15328"/>
                  </a:cubicBezTo>
                  <a:cubicBezTo>
                    <a:pt x="9787" y="14283"/>
                    <a:pt x="8710" y="13143"/>
                    <a:pt x="7570" y="12035"/>
                  </a:cubicBezTo>
                  <a:cubicBezTo>
                    <a:pt x="6081" y="10008"/>
                    <a:pt x="4529" y="7950"/>
                    <a:pt x="3073" y="6208"/>
                  </a:cubicBezTo>
                  <a:cubicBezTo>
                    <a:pt x="3073" y="6303"/>
                    <a:pt x="3041" y="6398"/>
                    <a:pt x="3041" y="6493"/>
                  </a:cubicBezTo>
                  <a:cubicBezTo>
                    <a:pt x="4244" y="7918"/>
                    <a:pt x="5511" y="9565"/>
                    <a:pt x="6715" y="11211"/>
                  </a:cubicBezTo>
                  <a:cubicBezTo>
                    <a:pt x="6303" y="10800"/>
                    <a:pt x="5860" y="10356"/>
                    <a:pt x="5416" y="9945"/>
                  </a:cubicBezTo>
                  <a:lnTo>
                    <a:pt x="5258" y="9723"/>
                  </a:lnTo>
                  <a:cubicBezTo>
                    <a:pt x="4434" y="8646"/>
                    <a:pt x="3674" y="7633"/>
                    <a:pt x="3009" y="6746"/>
                  </a:cubicBezTo>
                  <a:cubicBezTo>
                    <a:pt x="3009" y="6841"/>
                    <a:pt x="2978" y="6936"/>
                    <a:pt x="2978" y="7031"/>
                  </a:cubicBezTo>
                  <a:cubicBezTo>
                    <a:pt x="3263" y="7411"/>
                    <a:pt x="3548" y="7791"/>
                    <a:pt x="3864" y="8171"/>
                  </a:cubicBezTo>
                  <a:cubicBezTo>
                    <a:pt x="3801" y="8108"/>
                    <a:pt x="3706" y="8013"/>
                    <a:pt x="3643" y="7950"/>
                  </a:cubicBezTo>
                  <a:cubicBezTo>
                    <a:pt x="3389" y="7633"/>
                    <a:pt x="3168" y="7316"/>
                    <a:pt x="2914" y="7000"/>
                  </a:cubicBezTo>
                  <a:lnTo>
                    <a:pt x="2471" y="7000"/>
                  </a:lnTo>
                  <a:lnTo>
                    <a:pt x="2819" y="7411"/>
                  </a:lnTo>
                  <a:lnTo>
                    <a:pt x="2819" y="7411"/>
                  </a:lnTo>
                  <a:lnTo>
                    <a:pt x="2408" y="6968"/>
                  </a:lnTo>
                  <a:lnTo>
                    <a:pt x="1838" y="6968"/>
                  </a:lnTo>
                  <a:lnTo>
                    <a:pt x="5606" y="11275"/>
                  </a:lnTo>
                  <a:cubicBezTo>
                    <a:pt x="4244" y="9786"/>
                    <a:pt x="2914" y="8298"/>
                    <a:pt x="1806" y="6936"/>
                  </a:cubicBezTo>
                  <a:lnTo>
                    <a:pt x="1426" y="6936"/>
                  </a:lnTo>
                  <a:cubicBezTo>
                    <a:pt x="1743" y="7316"/>
                    <a:pt x="2059" y="7696"/>
                    <a:pt x="2408" y="8076"/>
                  </a:cubicBezTo>
                  <a:cubicBezTo>
                    <a:pt x="3484" y="9406"/>
                    <a:pt x="4624" y="10800"/>
                    <a:pt x="5796" y="12193"/>
                  </a:cubicBezTo>
                  <a:cubicBezTo>
                    <a:pt x="4466" y="10736"/>
                    <a:pt x="3073" y="9280"/>
                    <a:pt x="1774" y="7918"/>
                  </a:cubicBezTo>
                  <a:lnTo>
                    <a:pt x="919" y="6936"/>
                  </a:lnTo>
                  <a:cubicBezTo>
                    <a:pt x="793" y="6905"/>
                    <a:pt x="666" y="6905"/>
                    <a:pt x="539" y="6905"/>
                  </a:cubicBezTo>
                  <a:cubicBezTo>
                    <a:pt x="698" y="7063"/>
                    <a:pt x="856" y="7221"/>
                    <a:pt x="1014" y="7380"/>
                  </a:cubicBezTo>
                  <a:cubicBezTo>
                    <a:pt x="1426" y="7855"/>
                    <a:pt x="1869" y="8393"/>
                    <a:pt x="2344" y="8931"/>
                  </a:cubicBezTo>
                  <a:cubicBezTo>
                    <a:pt x="1648" y="8235"/>
                    <a:pt x="951" y="7570"/>
                    <a:pt x="286" y="6905"/>
                  </a:cubicBezTo>
                  <a:lnTo>
                    <a:pt x="1" y="6905"/>
                  </a:lnTo>
                  <a:cubicBezTo>
                    <a:pt x="127" y="7063"/>
                    <a:pt x="254" y="7190"/>
                    <a:pt x="381" y="7348"/>
                  </a:cubicBezTo>
                  <a:cubicBezTo>
                    <a:pt x="3421" y="10831"/>
                    <a:pt x="7095" y="15360"/>
                    <a:pt x="10040" y="19034"/>
                  </a:cubicBezTo>
                  <a:lnTo>
                    <a:pt x="10167" y="18939"/>
                  </a:lnTo>
                  <a:cubicBezTo>
                    <a:pt x="8140" y="16374"/>
                    <a:pt x="4973" y="12447"/>
                    <a:pt x="2028" y="8995"/>
                  </a:cubicBezTo>
                  <a:lnTo>
                    <a:pt x="2028" y="8995"/>
                  </a:lnTo>
                  <a:cubicBezTo>
                    <a:pt x="2724" y="9660"/>
                    <a:pt x="3421" y="10356"/>
                    <a:pt x="4149" y="11085"/>
                  </a:cubicBezTo>
                  <a:cubicBezTo>
                    <a:pt x="4181" y="11116"/>
                    <a:pt x="4213" y="11148"/>
                    <a:pt x="4244" y="11148"/>
                  </a:cubicBezTo>
                  <a:cubicBezTo>
                    <a:pt x="6303" y="13587"/>
                    <a:pt x="8456" y="16215"/>
                    <a:pt x="10483" y="18654"/>
                  </a:cubicBezTo>
                  <a:cubicBezTo>
                    <a:pt x="10547" y="18590"/>
                    <a:pt x="10610" y="18527"/>
                    <a:pt x="10673" y="18464"/>
                  </a:cubicBezTo>
                  <a:cubicBezTo>
                    <a:pt x="10768" y="18400"/>
                    <a:pt x="10832" y="18337"/>
                    <a:pt x="10895" y="18274"/>
                  </a:cubicBezTo>
                  <a:cubicBezTo>
                    <a:pt x="10990" y="18179"/>
                    <a:pt x="11085" y="18115"/>
                    <a:pt x="11148" y="18052"/>
                  </a:cubicBezTo>
                  <a:cubicBezTo>
                    <a:pt x="10768" y="17609"/>
                    <a:pt x="10357" y="17134"/>
                    <a:pt x="9913" y="16627"/>
                  </a:cubicBezTo>
                  <a:lnTo>
                    <a:pt x="7253" y="13492"/>
                  </a:lnTo>
                  <a:lnTo>
                    <a:pt x="7253" y="13492"/>
                  </a:lnTo>
                  <a:cubicBezTo>
                    <a:pt x="8330" y="14600"/>
                    <a:pt x="9375" y="15708"/>
                    <a:pt x="10325" y="16659"/>
                  </a:cubicBezTo>
                  <a:lnTo>
                    <a:pt x="10737" y="17165"/>
                  </a:lnTo>
                  <a:cubicBezTo>
                    <a:pt x="10958" y="17419"/>
                    <a:pt x="11148" y="17640"/>
                    <a:pt x="11338" y="17894"/>
                  </a:cubicBezTo>
                  <a:cubicBezTo>
                    <a:pt x="11528" y="17704"/>
                    <a:pt x="11718" y="17545"/>
                    <a:pt x="11908" y="17387"/>
                  </a:cubicBezTo>
                  <a:cubicBezTo>
                    <a:pt x="10958" y="16152"/>
                    <a:pt x="9755" y="14727"/>
                    <a:pt x="8456" y="13302"/>
                  </a:cubicBezTo>
                  <a:cubicBezTo>
                    <a:pt x="8361" y="13175"/>
                    <a:pt x="8266" y="13048"/>
                    <a:pt x="8203" y="12922"/>
                  </a:cubicBezTo>
                  <a:lnTo>
                    <a:pt x="8203" y="12922"/>
                  </a:lnTo>
                  <a:cubicBezTo>
                    <a:pt x="9660" y="14410"/>
                    <a:pt x="11053" y="15898"/>
                    <a:pt x="12130" y="17197"/>
                  </a:cubicBezTo>
                  <a:cubicBezTo>
                    <a:pt x="12162" y="17134"/>
                    <a:pt x="12225" y="17102"/>
                    <a:pt x="12257" y="17070"/>
                  </a:cubicBezTo>
                  <a:cubicBezTo>
                    <a:pt x="12194" y="16976"/>
                    <a:pt x="12131" y="16881"/>
                    <a:pt x="12036" y="16787"/>
                  </a:cubicBezTo>
                  <a:lnTo>
                    <a:pt x="12036" y="16787"/>
                  </a:lnTo>
                  <a:cubicBezTo>
                    <a:pt x="12131" y="16881"/>
                    <a:pt x="12194" y="16976"/>
                    <a:pt x="12288" y="17039"/>
                  </a:cubicBezTo>
                  <a:cubicBezTo>
                    <a:pt x="12320" y="17007"/>
                    <a:pt x="12383" y="16975"/>
                    <a:pt x="12415" y="16944"/>
                  </a:cubicBezTo>
                  <a:cubicBezTo>
                    <a:pt x="10768" y="15202"/>
                    <a:pt x="8710" y="12542"/>
                    <a:pt x="6810" y="9913"/>
                  </a:cubicBezTo>
                  <a:lnTo>
                    <a:pt x="6810" y="9913"/>
                  </a:lnTo>
                  <a:cubicBezTo>
                    <a:pt x="7063" y="10135"/>
                    <a:pt x="7316" y="10388"/>
                    <a:pt x="7538" y="10610"/>
                  </a:cubicBezTo>
                  <a:cubicBezTo>
                    <a:pt x="8868" y="12098"/>
                    <a:pt x="10198" y="13587"/>
                    <a:pt x="11307" y="14917"/>
                  </a:cubicBezTo>
                  <a:cubicBezTo>
                    <a:pt x="11813" y="15550"/>
                    <a:pt x="12257" y="16152"/>
                    <a:pt x="12668" y="16690"/>
                  </a:cubicBezTo>
                  <a:cubicBezTo>
                    <a:pt x="12763" y="16627"/>
                    <a:pt x="12858" y="16532"/>
                    <a:pt x="12953" y="16469"/>
                  </a:cubicBezTo>
                  <a:cubicBezTo>
                    <a:pt x="12162" y="15518"/>
                    <a:pt x="11402" y="14600"/>
                    <a:pt x="10705" y="13713"/>
                  </a:cubicBezTo>
                  <a:lnTo>
                    <a:pt x="10705" y="13713"/>
                  </a:lnTo>
                  <a:lnTo>
                    <a:pt x="10800" y="13808"/>
                  </a:lnTo>
                  <a:lnTo>
                    <a:pt x="13017" y="16405"/>
                  </a:lnTo>
                  <a:cubicBezTo>
                    <a:pt x="13080" y="16374"/>
                    <a:pt x="13112" y="16310"/>
                    <a:pt x="13175" y="16278"/>
                  </a:cubicBezTo>
                  <a:cubicBezTo>
                    <a:pt x="13365" y="16120"/>
                    <a:pt x="13524" y="15962"/>
                    <a:pt x="13682" y="15835"/>
                  </a:cubicBezTo>
                  <a:cubicBezTo>
                    <a:pt x="13270" y="15328"/>
                    <a:pt x="12827" y="14727"/>
                    <a:pt x="12320" y="14062"/>
                  </a:cubicBezTo>
                  <a:lnTo>
                    <a:pt x="12320" y="14062"/>
                  </a:lnTo>
                  <a:lnTo>
                    <a:pt x="13809" y="15740"/>
                  </a:lnTo>
                  <a:cubicBezTo>
                    <a:pt x="13840" y="15708"/>
                    <a:pt x="13872" y="15677"/>
                    <a:pt x="13935" y="15645"/>
                  </a:cubicBezTo>
                  <a:lnTo>
                    <a:pt x="11212" y="12542"/>
                  </a:lnTo>
                  <a:cubicBezTo>
                    <a:pt x="10863" y="12035"/>
                    <a:pt x="10483" y="11528"/>
                    <a:pt x="10135" y="10990"/>
                  </a:cubicBezTo>
                  <a:lnTo>
                    <a:pt x="10135" y="10990"/>
                  </a:lnTo>
                  <a:cubicBezTo>
                    <a:pt x="11497" y="12637"/>
                    <a:pt x="12827" y="14157"/>
                    <a:pt x="13935" y="15297"/>
                  </a:cubicBezTo>
                  <a:cubicBezTo>
                    <a:pt x="13999" y="15360"/>
                    <a:pt x="14030" y="15423"/>
                    <a:pt x="14094" y="15487"/>
                  </a:cubicBezTo>
                  <a:cubicBezTo>
                    <a:pt x="14157" y="15423"/>
                    <a:pt x="14252" y="15328"/>
                    <a:pt x="14347" y="15265"/>
                  </a:cubicBezTo>
                  <a:lnTo>
                    <a:pt x="7918" y="7791"/>
                  </a:lnTo>
                  <a:cubicBezTo>
                    <a:pt x="7855" y="7760"/>
                    <a:pt x="7823" y="7696"/>
                    <a:pt x="7791" y="7633"/>
                  </a:cubicBezTo>
                  <a:lnTo>
                    <a:pt x="7791" y="7633"/>
                  </a:lnTo>
                  <a:cubicBezTo>
                    <a:pt x="8646" y="8520"/>
                    <a:pt x="9502" y="9501"/>
                    <a:pt x="10357" y="10451"/>
                  </a:cubicBezTo>
                  <a:cubicBezTo>
                    <a:pt x="11782" y="12257"/>
                    <a:pt x="13175" y="13967"/>
                    <a:pt x="14315" y="15043"/>
                  </a:cubicBezTo>
                  <a:cubicBezTo>
                    <a:pt x="14347" y="15107"/>
                    <a:pt x="14379" y="15138"/>
                    <a:pt x="14410" y="15202"/>
                  </a:cubicBezTo>
                  <a:cubicBezTo>
                    <a:pt x="14474" y="15170"/>
                    <a:pt x="14537" y="15107"/>
                    <a:pt x="14569" y="15075"/>
                  </a:cubicBezTo>
                  <a:cubicBezTo>
                    <a:pt x="14537" y="15012"/>
                    <a:pt x="14474" y="14948"/>
                    <a:pt x="14410" y="14917"/>
                  </a:cubicBezTo>
                  <a:cubicBezTo>
                    <a:pt x="13365" y="13555"/>
                    <a:pt x="11972" y="11940"/>
                    <a:pt x="10515" y="10325"/>
                  </a:cubicBezTo>
                  <a:cubicBezTo>
                    <a:pt x="10230" y="9976"/>
                    <a:pt x="9977" y="9628"/>
                    <a:pt x="9723" y="9280"/>
                  </a:cubicBezTo>
                  <a:lnTo>
                    <a:pt x="9723" y="9280"/>
                  </a:lnTo>
                  <a:cubicBezTo>
                    <a:pt x="10515" y="10166"/>
                    <a:pt x="11307" y="11021"/>
                    <a:pt x="12035" y="11877"/>
                  </a:cubicBezTo>
                  <a:cubicBezTo>
                    <a:pt x="12320" y="12193"/>
                    <a:pt x="12573" y="12510"/>
                    <a:pt x="12827" y="12795"/>
                  </a:cubicBezTo>
                  <a:lnTo>
                    <a:pt x="13460" y="13523"/>
                  </a:lnTo>
                  <a:cubicBezTo>
                    <a:pt x="13904" y="14062"/>
                    <a:pt x="14284" y="14568"/>
                    <a:pt x="14632" y="15012"/>
                  </a:cubicBezTo>
                  <a:lnTo>
                    <a:pt x="14854" y="14822"/>
                  </a:lnTo>
                  <a:cubicBezTo>
                    <a:pt x="14347" y="14252"/>
                    <a:pt x="13745" y="13587"/>
                    <a:pt x="13080" y="12795"/>
                  </a:cubicBezTo>
                  <a:cubicBezTo>
                    <a:pt x="12985" y="12668"/>
                    <a:pt x="12858" y="12542"/>
                    <a:pt x="12732" y="12383"/>
                  </a:cubicBezTo>
                  <a:lnTo>
                    <a:pt x="7665" y="6334"/>
                  </a:lnTo>
                  <a:lnTo>
                    <a:pt x="7665" y="6334"/>
                  </a:lnTo>
                  <a:cubicBezTo>
                    <a:pt x="8488" y="7158"/>
                    <a:pt x="9407" y="8045"/>
                    <a:pt x="10262" y="8931"/>
                  </a:cubicBezTo>
                  <a:cubicBezTo>
                    <a:pt x="11813" y="10800"/>
                    <a:pt x="13428" y="12668"/>
                    <a:pt x="14664" y="13967"/>
                  </a:cubicBezTo>
                  <a:cubicBezTo>
                    <a:pt x="14822" y="14188"/>
                    <a:pt x="14980" y="14410"/>
                    <a:pt x="15139" y="14600"/>
                  </a:cubicBezTo>
                  <a:cubicBezTo>
                    <a:pt x="15202" y="14537"/>
                    <a:pt x="15265" y="14473"/>
                    <a:pt x="15360" y="14410"/>
                  </a:cubicBezTo>
                  <a:cubicBezTo>
                    <a:pt x="15202" y="14252"/>
                    <a:pt x="15012" y="14093"/>
                    <a:pt x="14822" y="13903"/>
                  </a:cubicBezTo>
                  <a:cubicBezTo>
                    <a:pt x="14505" y="13428"/>
                    <a:pt x="14094" y="12953"/>
                    <a:pt x="13682" y="12447"/>
                  </a:cubicBezTo>
                  <a:lnTo>
                    <a:pt x="13682" y="12447"/>
                  </a:lnTo>
                  <a:cubicBezTo>
                    <a:pt x="14315" y="13175"/>
                    <a:pt x="14885" y="13840"/>
                    <a:pt x="15360" y="14410"/>
                  </a:cubicBezTo>
                  <a:cubicBezTo>
                    <a:pt x="15424" y="14378"/>
                    <a:pt x="15455" y="14347"/>
                    <a:pt x="15487" y="14283"/>
                  </a:cubicBezTo>
                  <a:cubicBezTo>
                    <a:pt x="15075" y="13777"/>
                    <a:pt x="14569" y="13207"/>
                    <a:pt x="13967" y="12510"/>
                  </a:cubicBezTo>
                  <a:lnTo>
                    <a:pt x="13967" y="12510"/>
                  </a:lnTo>
                  <a:cubicBezTo>
                    <a:pt x="14252" y="12763"/>
                    <a:pt x="14505" y="13048"/>
                    <a:pt x="14790" y="13302"/>
                  </a:cubicBezTo>
                  <a:cubicBezTo>
                    <a:pt x="15044" y="13650"/>
                    <a:pt x="15297" y="13967"/>
                    <a:pt x="15519" y="14283"/>
                  </a:cubicBezTo>
                  <a:cubicBezTo>
                    <a:pt x="15550" y="14252"/>
                    <a:pt x="15614" y="14220"/>
                    <a:pt x="15645" y="14188"/>
                  </a:cubicBezTo>
                  <a:cubicBezTo>
                    <a:pt x="15614" y="14125"/>
                    <a:pt x="15614" y="14093"/>
                    <a:pt x="15582" y="14062"/>
                  </a:cubicBezTo>
                  <a:lnTo>
                    <a:pt x="15582" y="14062"/>
                  </a:lnTo>
                  <a:cubicBezTo>
                    <a:pt x="15614" y="14093"/>
                    <a:pt x="15645" y="14125"/>
                    <a:pt x="15677" y="14157"/>
                  </a:cubicBezTo>
                  <a:cubicBezTo>
                    <a:pt x="15772" y="14062"/>
                    <a:pt x="15867" y="13998"/>
                    <a:pt x="15962" y="13903"/>
                  </a:cubicBezTo>
                  <a:lnTo>
                    <a:pt x="15392" y="13238"/>
                  </a:lnTo>
                  <a:cubicBezTo>
                    <a:pt x="12415" y="9565"/>
                    <a:pt x="6525" y="2978"/>
                    <a:pt x="5638" y="1996"/>
                  </a:cubicBezTo>
                  <a:cubicBezTo>
                    <a:pt x="5638" y="1932"/>
                    <a:pt x="4498" y="444"/>
                    <a:pt x="4529" y="412"/>
                  </a:cubicBezTo>
                  <a:lnTo>
                    <a:pt x="4529" y="412"/>
                  </a:lnTo>
                  <a:lnTo>
                    <a:pt x="16089" y="13808"/>
                  </a:lnTo>
                  <a:cubicBezTo>
                    <a:pt x="16152" y="13777"/>
                    <a:pt x="16184" y="13713"/>
                    <a:pt x="16247" y="13682"/>
                  </a:cubicBezTo>
                  <a:lnTo>
                    <a:pt x="6715" y="2344"/>
                  </a:lnTo>
                  <a:lnTo>
                    <a:pt x="6430" y="1996"/>
                  </a:lnTo>
                  <a:lnTo>
                    <a:pt x="6430" y="1996"/>
                  </a:lnTo>
                  <a:cubicBezTo>
                    <a:pt x="6683" y="2091"/>
                    <a:pt x="7158" y="2598"/>
                    <a:pt x="7823" y="3263"/>
                  </a:cubicBezTo>
                  <a:cubicBezTo>
                    <a:pt x="9375" y="4973"/>
                    <a:pt x="11782" y="7918"/>
                    <a:pt x="13460" y="9976"/>
                  </a:cubicBezTo>
                  <a:cubicBezTo>
                    <a:pt x="14854" y="11687"/>
                    <a:pt x="15804" y="12827"/>
                    <a:pt x="16405" y="13523"/>
                  </a:cubicBezTo>
                  <a:cubicBezTo>
                    <a:pt x="16469" y="13492"/>
                    <a:pt x="16500" y="13460"/>
                    <a:pt x="16564" y="13428"/>
                  </a:cubicBezTo>
                  <a:cubicBezTo>
                    <a:pt x="15804" y="12573"/>
                    <a:pt x="14695" y="11211"/>
                    <a:pt x="13587" y="9850"/>
                  </a:cubicBezTo>
                  <a:cubicBezTo>
                    <a:pt x="11750" y="7570"/>
                    <a:pt x="10103" y="5574"/>
                    <a:pt x="8836" y="4118"/>
                  </a:cubicBezTo>
                  <a:cubicBezTo>
                    <a:pt x="7570" y="2693"/>
                    <a:pt x="6651" y="1806"/>
                    <a:pt x="6303" y="1774"/>
                  </a:cubicBezTo>
                  <a:cubicBezTo>
                    <a:pt x="6240" y="1774"/>
                    <a:pt x="6208" y="1774"/>
                    <a:pt x="6176" y="1806"/>
                  </a:cubicBezTo>
                  <a:cubicBezTo>
                    <a:pt x="6145" y="1806"/>
                    <a:pt x="6145" y="1806"/>
                    <a:pt x="6145" y="1837"/>
                  </a:cubicBezTo>
                  <a:cubicBezTo>
                    <a:pt x="6145" y="1869"/>
                    <a:pt x="6113" y="1901"/>
                    <a:pt x="6145" y="1932"/>
                  </a:cubicBezTo>
                  <a:lnTo>
                    <a:pt x="10832" y="7506"/>
                  </a:lnTo>
                  <a:lnTo>
                    <a:pt x="5353" y="1141"/>
                  </a:lnTo>
                  <a:cubicBezTo>
                    <a:pt x="5036" y="856"/>
                    <a:pt x="4720" y="571"/>
                    <a:pt x="4403" y="286"/>
                  </a:cubicBezTo>
                  <a:cubicBezTo>
                    <a:pt x="4308" y="349"/>
                    <a:pt x="4276" y="476"/>
                    <a:pt x="4276" y="602"/>
                  </a:cubicBezTo>
                  <a:cubicBezTo>
                    <a:pt x="4276" y="887"/>
                    <a:pt x="5543" y="2724"/>
                    <a:pt x="5796" y="3168"/>
                  </a:cubicBezTo>
                  <a:cubicBezTo>
                    <a:pt x="5353" y="2629"/>
                    <a:pt x="3896" y="507"/>
                    <a:pt x="3516" y="32"/>
                  </a:cubicBezTo>
                  <a:cubicBezTo>
                    <a:pt x="3484" y="1"/>
                    <a:pt x="3484" y="1"/>
                    <a:pt x="3453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8"/>
            <p:cNvSpPr/>
            <p:nvPr/>
          </p:nvSpPr>
          <p:spPr>
            <a:xfrm>
              <a:off x="1609627" y="2290591"/>
              <a:ext cx="97972" cy="149585"/>
            </a:xfrm>
            <a:custGeom>
              <a:avLst/>
              <a:gdLst/>
              <a:ahLst/>
              <a:cxnLst/>
              <a:rect l="l" t="t" r="r" b="b"/>
              <a:pathLst>
                <a:path w="3263" h="4982" extrusionOk="0">
                  <a:moveTo>
                    <a:pt x="64" y="1679"/>
                  </a:moveTo>
                  <a:lnTo>
                    <a:pt x="1109" y="2914"/>
                  </a:lnTo>
                  <a:cubicBezTo>
                    <a:pt x="951" y="2788"/>
                    <a:pt x="761" y="2629"/>
                    <a:pt x="602" y="2471"/>
                  </a:cubicBezTo>
                  <a:lnTo>
                    <a:pt x="317" y="2154"/>
                  </a:lnTo>
                  <a:cubicBezTo>
                    <a:pt x="254" y="2028"/>
                    <a:pt x="159" y="1838"/>
                    <a:pt x="64" y="1679"/>
                  </a:cubicBezTo>
                  <a:close/>
                  <a:moveTo>
                    <a:pt x="1589" y="3128"/>
                  </a:moveTo>
                  <a:cubicBezTo>
                    <a:pt x="1620" y="3128"/>
                    <a:pt x="1770" y="3335"/>
                    <a:pt x="1801" y="3335"/>
                  </a:cubicBezTo>
                  <a:cubicBezTo>
                    <a:pt x="1804" y="3335"/>
                    <a:pt x="1806" y="3332"/>
                    <a:pt x="1806" y="3326"/>
                  </a:cubicBezTo>
                  <a:cubicBezTo>
                    <a:pt x="1894" y="3474"/>
                    <a:pt x="1983" y="3621"/>
                    <a:pt x="2046" y="3743"/>
                  </a:cubicBezTo>
                  <a:lnTo>
                    <a:pt x="2046" y="3743"/>
                  </a:lnTo>
                  <a:cubicBezTo>
                    <a:pt x="2037" y="3738"/>
                    <a:pt x="2028" y="3738"/>
                    <a:pt x="2028" y="3738"/>
                  </a:cubicBezTo>
                  <a:cubicBezTo>
                    <a:pt x="1996" y="3706"/>
                    <a:pt x="1933" y="3706"/>
                    <a:pt x="1901" y="3675"/>
                  </a:cubicBezTo>
                  <a:lnTo>
                    <a:pt x="1806" y="3548"/>
                  </a:lnTo>
                  <a:cubicBezTo>
                    <a:pt x="1806" y="3548"/>
                    <a:pt x="1584" y="3168"/>
                    <a:pt x="1584" y="3136"/>
                  </a:cubicBezTo>
                  <a:cubicBezTo>
                    <a:pt x="1584" y="3130"/>
                    <a:pt x="1586" y="3128"/>
                    <a:pt x="1589" y="3128"/>
                  </a:cubicBezTo>
                  <a:close/>
                  <a:moveTo>
                    <a:pt x="1996" y="3326"/>
                  </a:moveTo>
                  <a:cubicBezTo>
                    <a:pt x="2154" y="3453"/>
                    <a:pt x="2281" y="3580"/>
                    <a:pt x="2408" y="3675"/>
                  </a:cubicBezTo>
                  <a:cubicBezTo>
                    <a:pt x="2408" y="3706"/>
                    <a:pt x="2439" y="3706"/>
                    <a:pt x="2439" y="3738"/>
                  </a:cubicBezTo>
                  <a:cubicBezTo>
                    <a:pt x="2408" y="3738"/>
                    <a:pt x="2344" y="3770"/>
                    <a:pt x="2281" y="3770"/>
                  </a:cubicBezTo>
                  <a:cubicBezTo>
                    <a:pt x="2218" y="3643"/>
                    <a:pt x="2123" y="3485"/>
                    <a:pt x="1996" y="3326"/>
                  </a:cubicBezTo>
                  <a:close/>
                  <a:moveTo>
                    <a:pt x="2598" y="3833"/>
                  </a:moveTo>
                  <a:cubicBezTo>
                    <a:pt x="2693" y="3896"/>
                    <a:pt x="2788" y="3960"/>
                    <a:pt x="2851" y="3991"/>
                  </a:cubicBezTo>
                  <a:cubicBezTo>
                    <a:pt x="2788" y="3991"/>
                    <a:pt x="2724" y="3991"/>
                    <a:pt x="2661" y="3960"/>
                  </a:cubicBezTo>
                  <a:cubicBezTo>
                    <a:pt x="2566" y="3960"/>
                    <a:pt x="2503" y="3960"/>
                    <a:pt x="2439" y="3928"/>
                  </a:cubicBezTo>
                  <a:cubicBezTo>
                    <a:pt x="2503" y="3896"/>
                    <a:pt x="2534" y="3865"/>
                    <a:pt x="2598" y="3833"/>
                  </a:cubicBezTo>
                  <a:close/>
                  <a:moveTo>
                    <a:pt x="983" y="4656"/>
                  </a:moveTo>
                  <a:cubicBezTo>
                    <a:pt x="983" y="4688"/>
                    <a:pt x="1014" y="4720"/>
                    <a:pt x="1046" y="4751"/>
                  </a:cubicBezTo>
                  <a:cubicBezTo>
                    <a:pt x="1014" y="4751"/>
                    <a:pt x="951" y="4720"/>
                    <a:pt x="919" y="4720"/>
                  </a:cubicBezTo>
                  <a:cubicBezTo>
                    <a:pt x="951" y="4688"/>
                    <a:pt x="951" y="4688"/>
                    <a:pt x="951" y="4688"/>
                  </a:cubicBezTo>
                  <a:lnTo>
                    <a:pt x="983" y="4656"/>
                  </a:lnTo>
                  <a:close/>
                  <a:moveTo>
                    <a:pt x="1394" y="4561"/>
                  </a:moveTo>
                  <a:cubicBezTo>
                    <a:pt x="1458" y="4625"/>
                    <a:pt x="1489" y="4688"/>
                    <a:pt x="1553" y="4751"/>
                  </a:cubicBezTo>
                  <a:cubicBezTo>
                    <a:pt x="1485" y="4774"/>
                    <a:pt x="1418" y="4796"/>
                    <a:pt x="1340" y="4796"/>
                  </a:cubicBezTo>
                  <a:cubicBezTo>
                    <a:pt x="1307" y="4796"/>
                    <a:pt x="1273" y="4792"/>
                    <a:pt x="1236" y="4783"/>
                  </a:cubicBezTo>
                  <a:cubicBezTo>
                    <a:pt x="1299" y="4720"/>
                    <a:pt x="1363" y="4656"/>
                    <a:pt x="1394" y="4561"/>
                  </a:cubicBezTo>
                  <a:close/>
                  <a:moveTo>
                    <a:pt x="1" y="1"/>
                  </a:moveTo>
                  <a:cubicBezTo>
                    <a:pt x="1" y="128"/>
                    <a:pt x="1" y="286"/>
                    <a:pt x="1" y="444"/>
                  </a:cubicBezTo>
                  <a:lnTo>
                    <a:pt x="2819" y="3801"/>
                  </a:lnTo>
                  <a:cubicBezTo>
                    <a:pt x="2756" y="3770"/>
                    <a:pt x="2693" y="3706"/>
                    <a:pt x="2598" y="3643"/>
                  </a:cubicBezTo>
                  <a:cubicBezTo>
                    <a:pt x="1838" y="2756"/>
                    <a:pt x="951" y="1679"/>
                    <a:pt x="1" y="571"/>
                  </a:cubicBezTo>
                  <a:cubicBezTo>
                    <a:pt x="1" y="729"/>
                    <a:pt x="1" y="888"/>
                    <a:pt x="1" y="1046"/>
                  </a:cubicBezTo>
                  <a:cubicBezTo>
                    <a:pt x="127" y="1173"/>
                    <a:pt x="222" y="1299"/>
                    <a:pt x="317" y="1394"/>
                  </a:cubicBezTo>
                  <a:cubicBezTo>
                    <a:pt x="666" y="1806"/>
                    <a:pt x="983" y="2186"/>
                    <a:pt x="1236" y="2503"/>
                  </a:cubicBezTo>
                  <a:cubicBezTo>
                    <a:pt x="1331" y="2693"/>
                    <a:pt x="1394" y="2851"/>
                    <a:pt x="1394" y="2978"/>
                  </a:cubicBezTo>
                  <a:lnTo>
                    <a:pt x="32" y="1363"/>
                  </a:lnTo>
                  <a:cubicBezTo>
                    <a:pt x="32" y="1711"/>
                    <a:pt x="32" y="2028"/>
                    <a:pt x="32" y="2376"/>
                  </a:cubicBezTo>
                  <a:cubicBezTo>
                    <a:pt x="127" y="2471"/>
                    <a:pt x="222" y="2566"/>
                    <a:pt x="317" y="2629"/>
                  </a:cubicBezTo>
                  <a:cubicBezTo>
                    <a:pt x="412" y="2851"/>
                    <a:pt x="444" y="3041"/>
                    <a:pt x="444" y="3200"/>
                  </a:cubicBezTo>
                  <a:cubicBezTo>
                    <a:pt x="317" y="3041"/>
                    <a:pt x="191" y="2914"/>
                    <a:pt x="32" y="2756"/>
                  </a:cubicBezTo>
                  <a:lnTo>
                    <a:pt x="32" y="2756"/>
                  </a:lnTo>
                  <a:cubicBezTo>
                    <a:pt x="64" y="2851"/>
                    <a:pt x="64" y="2946"/>
                    <a:pt x="64" y="3041"/>
                  </a:cubicBezTo>
                  <a:cubicBezTo>
                    <a:pt x="602" y="3643"/>
                    <a:pt x="1014" y="4150"/>
                    <a:pt x="1268" y="4435"/>
                  </a:cubicBezTo>
                  <a:cubicBezTo>
                    <a:pt x="1236" y="4498"/>
                    <a:pt x="1204" y="4561"/>
                    <a:pt x="1173" y="4625"/>
                  </a:cubicBezTo>
                  <a:cubicBezTo>
                    <a:pt x="983" y="4403"/>
                    <a:pt x="602" y="3896"/>
                    <a:pt x="64" y="3263"/>
                  </a:cubicBezTo>
                  <a:lnTo>
                    <a:pt x="64" y="3263"/>
                  </a:lnTo>
                  <a:cubicBezTo>
                    <a:pt x="64" y="3453"/>
                    <a:pt x="64" y="3611"/>
                    <a:pt x="96" y="3770"/>
                  </a:cubicBezTo>
                  <a:lnTo>
                    <a:pt x="793" y="4593"/>
                  </a:lnTo>
                  <a:cubicBezTo>
                    <a:pt x="761" y="4593"/>
                    <a:pt x="729" y="4593"/>
                    <a:pt x="697" y="4625"/>
                  </a:cubicBezTo>
                  <a:cubicBezTo>
                    <a:pt x="666" y="4593"/>
                    <a:pt x="381" y="4308"/>
                    <a:pt x="96" y="3991"/>
                  </a:cubicBezTo>
                  <a:lnTo>
                    <a:pt x="96" y="3991"/>
                  </a:lnTo>
                  <a:cubicBezTo>
                    <a:pt x="96" y="4181"/>
                    <a:pt x="96" y="4340"/>
                    <a:pt x="127" y="4498"/>
                  </a:cubicBezTo>
                  <a:cubicBezTo>
                    <a:pt x="317" y="4656"/>
                    <a:pt x="476" y="4783"/>
                    <a:pt x="539" y="4783"/>
                  </a:cubicBezTo>
                  <a:lnTo>
                    <a:pt x="666" y="4783"/>
                  </a:lnTo>
                  <a:cubicBezTo>
                    <a:pt x="856" y="4878"/>
                    <a:pt x="1014" y="4941"/>
                    <a:pt x="1173" y="4973"/>
                  </a:cubicBezTo>
                  <a:cubicBezTo>
                    <a:pt x="1211" y="4978"/>
                    <a:pt x="1248" y="4981"/>
                    <a:pt x="1284" y="4981"/>
                  </a:cubicBezTo>
                  <a:cubicBezTo>
                    <a:pt x="1458" y="4981"/>
                    <a:pt x="1611" y="4920"/>
                    <a:pt x="1743" y="4815"/>
                  </a:cubicBezTo>
                  <a:cubicBezTo>
                    <a:pt x="1774" y="4815"/>
                    <a:pt x="1774" y="4783"/>
                    <a:pt x="1774" y="4783"/>
                  </a:cubicBezTo>
                  <a:cubicBezTo>
                    <a:pt x="1774" y="4751"/>
                    <a:pt x="1774" y="4720"/>
                    <a:pt x="1743" y="4720"/>
                  </a:cubicBezTo>
                  <a:cubicBezTo>
                    <a:pt x="1648" y="4593"/>
                    <a:pt x="1553" y="4498"/>
                    <a:pt x="1458" y="4371"/>
                  </a:cubicBezTo>
                  <a:cubicBezTo>
                    <a:pt x="1458" y="4308"/>
                    <a:pt x="1458" y="4276"/>
                    <a:pt x="1458" y="4213"/>
                  </a:cubicBezTo>
                  <a:cubicBezTo>
                    <a:pt x="1458" y="4086"/>
                    <a:pt x="602" y="2978"/>
                    <a:pt x="571" y="2851"/>
                  </a:cubicBezTo>
                  <a:lnTo>
                    <a:pt x="571" y="2851"/>
                  </a:lnTo>
                  <a:cubicBezTo>
                    <a:pt x="666" y="2946"/>
                    <a:pt x="1014" y="3390"/>
                    <a:pt x="1109" y="3453"/>
                  </a:cubicBezTo>
                  <a:lnTo>
                    <a:pt x="1489" y="3896"/>
                  </a:lnTo>
                  <a:cubicBezTo>
                    <a:pt x="1505" y="3912"/>
                    <a:pt x="1529" y="3920"/>
                    <a:pt x="1553" y="3920"/>
                  </a:cubicBezTo>
                  <a:cubicBezTo>
                    <a:pt x="1576" y="3920"/>
                    <a:pt x="1600" y="3912"/>
                    <a:pt x="1616" y="3896"/>
                  </a:cubicBezTo>
                  <a:cubicBezTo>
                    <a:pt x="1648" y="3865"/>
                    <a:pt x="1679" y="3833"/>
                    <a:pt x="1711" y="3801"/>
                  </a:cubicBezTo>
                  <a:cubicBezTo>
                    <a:pt x="1743" y="3833"/>
                    <a:pt x="1806" y="3833"/>
                    <a:pt x="1838" y="3865"/>
                  </a:cubicBezTo>
                  <a:lnTo>
                    <a:pt x="2186" y="4276"/>
                  </a:lnTo>
                  <a:cubicBezTo>
                    <a:pt x="2202" y="4292"/>
                    <a:pt x="2226" y="4300"/>
                    <a:pt x="2249" y="4300"/>
                  </a:cubicBezTo>
                  <a:cubicBezTo>
                    <a:pt x="2273" y="4300"/>
                    <a:pt x="2297" y="4292"/>
                    <a:pt x="2313" y="4276"/>
                  </a:cubicBezTo>
                  <a:cubicBezTo>
                    <a:pt x="2344" y="4276"/>
                    <a:pt x="2376" y="4213"/>
                    <a:pt x="2376" y="4118"/>
                  </a:cubicBezTo>
                  <a:lnTo>
                    <a:pt x="2376" y="4086"/>
                  </a:lnTo>
                  <a:cubicBezTo>
                    <a:pt x="2471" y="4118"/>
                    <a:pt x="2534" y="4150"/>
                    <a:pt x="2629" y="4150"/>
                  </a:cubicBezTo>
                  <a:lnTo>
                    <a:pt x="2693" y="4150"/>
                  </a:lnTo>
                  <a:cubicBezTo>
                    <a:pt x="2731" y="4155"/>
                    <a:pt x="2768" y="4158"/>
                    <a:pt x="2804" y="4158"/>
                  </a:cubicBezTo>
                  <a:cubicBezTo>
                    <a:pt x="2978" y="4158"/>
                    <a:pt x="3126" y="4096"/>
                    <a:pt x="3231" y="3991"/>
                  </a:cubicBezTo>
                  <a:cubicBezTo>
                    <a:pt x="3263" y="3991"/>
                    <a:pt x="3263" y="3960"/>
                    <a:pt x="3263" y="3928"/>
                  </a:cubicBezTo>
                  <a:cubicBezTo>
                    <a:pt x="3263" y="3928"/>
                    <a:pt x="3263" y="3896"/>
                    <a:pt x="3263" y="3865"/>
                  </a:cubicBezTo>
                  <a:cubicBezTo>
                    <a:pt x="3199" y="3833"/>
                    <a:pt x="3168" y="3770"/>
                    <a:pt x="3136" y="3738"/>
                  </a:cubicBezTo>
                  <a:cubicBezTo>
                    <a:pt x="2218" y="2661"/>
                    <a:pt x="1141" y="1363"/>
                    <a:pt x="1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8"/>
            <p:cNvSpPr/>
            <p:nvPr/>
          </p:nvSpPr>
          <p:spPr>
            <a:xfrm>
              <a:off x="1344361" y="2200278"/>
              <a:ext cx="39002" cy="44707"/>
            </a:xfrm>
            <a:custGeom>
              <a:avLst/>
              <a:gdLst/>
              <a:ahLst/>
              <a:cxnLst/>
              <a:rect l="l" t="t" r="r" b="b"/>
              <a:pathLst>
                <a:path w="1299" h="1489" extrusionOk="0">
                  <a:moveTo>
                    <a:pt x="63" y="0"/>
                  </a:moveTo>
                  <a:lnTo>
                    <a:pt x="0" y="222"/>
                  </a:lnTo>
                  <a:cubicBezTo>
                    <a:pt x="348" y="602"/>
                    <a:pt x="697" y="1045"/>
                    <a:pt x="1109" y="1489"/>
                  </a:cubicBezTo>
                  <a:cubicBezTo>
                    <a:pt x="1172" y="1457"/>
                    <a:pt x="1235" y="1457"/>
                    <a:pt x="1299" y="1457"/>
                  </a:cubicBezTo>
                  <a:cubicBezTo>
                    <a:pt x="855" y="950"/>
                    <a:pt x="443" y="475"/>
                    <a:pt x="63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8"/>
            <p:cNvSpPr/>
            <p:nvPr/>
          </p:nvSpPr>
          <p:spPr>
            <a:xfrm>
              <a:off x="1329139" y="2245915"/>
              <a:ext cx="4774" cy="5735"/>
            </a:xfrm>
            <a:custGeom>
              <a:avLst/>
              <a:gdLst/>
              <a:ahLst/>
              <a:cxnLst/>
              <a:rect l="l" t="t" r="r" b="b"/>
              <a:pathLst>
                <a:path w="159" h="191" extrusionOk="0">
                  <a:moveTo>
                    <a:pt x="64" y="1"/>
                  </a:moveTo>
                  <a:cubicBezTo>
                    <a:pt x="32" y="64"/>
                    <a:pt x="0" y="127"/>
                    <a:pt x="0" y="191"/>
                  </a:cubicBezTo>
                  <a:cubicBezTo>
                    <a:pt x="64" y="159"/>
                    <a:pt x="95" y="159"/>
                    <a:pt x="159" y="159"/>
                  </a:cubicBezTo>
                  <a:cubicBezTo>
                    <a:pt x="127" y="96"/>
                    <a:pt x="95" y="64"/>
                    <a:pt x="64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8"/>
            <p:cNvSpPr/>
            <p:nvPr/>
          </p:nvSpPr>
          <p:spPr>
            <a:xfrm>
              <a:off x="1362406" y="2098525"/>
              <a:ext cx="115086" cy="136974"/>
            </a:xfrm>
            <a:custGeom>
              <a:avLst/>
              <a:gdLst/>
              <a:ahLst/>
              <a:cxnLst/>
              <a:rect l="l" t="t" r="r" b="b"/>
              <a:pathLst>
                <a:path w="3833" h="4562" extrusionOk="0">
                  <a:moveTo>
                    <a:pt x="1" y="1"/>
                  </a:moveTo>
                  <a:cubicBezTo>
                    <a:pt x="1" y="96"/>
                    <a:pt x="1" y="191"/>
                    <a:pt x="1" y="254"/>
                  </a:cubicBezTo>
                  <a:lnTo>
                    <a:pt x="3611" y="4561"/>
                  </a:lnTo>
                  <a:lnTo>
                    <a:pt x="3833" y="45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8"/>
            <p:cNvSpPr/>
            <p:nvPr/>
          </p:nvSpPr>
          <p:spPr>
            <a:xfrm>
              <a:off x="1337696" y="2208835"/>
              <a:ext cx="39002" cy="3900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222" y="0"/>
                  </a:moveTo>
                  <a:cubicBezTo>
                    <a:pt x="190" y="64"/>
                    <a:pt x="159" y="127"/>
                    <a:pt x="159" y="190"/>
                  </a:cubicBezTo>
                  <a:cubicBezTo>
                    <a:pt x="317" y="380"/>
                    <a:pt x="507" y="570"/>
                    <a:pt x="697" y="760"/>
                  </a:cubicBezTo>
                  <a:cubicBezTo>
                    <a:pt x="475" y="602"/>
                    <a:pt x="317" y="412"/>
                    <a:pt x="127" y="254"/>
                  </a:cubicBezTo>
                  <a:cubicBezTo>
                    <a:pt x="95" y="349"/>
                    <a:pt x="64" y="475"/>
                    <a:pt x="0" y="602"/>
                  </a:cubicBezTo>
                  <a:cubicBezTo>
                    <a:pt x="190" y="824"/>
                    <a:pt x="412" y="1046"/>
                    <a:pt x="602" y="1299"/>
                  </a:cubicBezTo>
                  <a:cubicBezTo>
                    <a:pt x="697" y="1267"/>
                    <a:pt x="760" y="1267"/>
                    <a:pt x="824" y="1267"/>
                  </a:cubicBezTo>
                  <a:cubicBezTo>
                    <a:pt x="634" y="1046"/>
                    <a:pt x="444" y="855"/>
                    <a:pt x="285" y="665"/>
                  </a:cubicBezTo>
                  <a:lnTo>
                    <a:pt x="285" y="665"/>
                  </a:lnTo>
                  <a:cubicBezTo>
                    <a:pt x="475" y="855"/>
                    <a:pt x="697" y="1046"/>
                    <a:pt x="919" y="1236"/>
                  </a:cubicBezTo>
                  <a:cubicBezTo>
                    <a:pt x="1014" y="1236"/>
                    <a:pt x="1172" y="1204"/>
                    <a:pt x="1299" y="1204"/>
                  </a:cubicBezTo>
                  <a:cubicBezTo>
                    <a:pt x="919" y="760"/>
                    <a:pt x="539" y="349"/>
                    <a:pt x="222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8"/>
            <p:cNvSpPr/>
            <p:nvPr/>
          </p:nvSpPr>
          <p:spPr>
            <a:xfrm>
              <a:off x="1347214" y="2168902"/>
              <a:ext cx="60861" cy="74192"/>
            </a:xfrm>
            <a:custGeom>
              <a:avLst/>
              <a:gdLst/>
              <a:ahLst/>
              <a:cxnLst/>
              <a:rect l="l" t="t" r="r" b="b"/>
              <a:pathLst>
                <a:path w="2027" h="2471" extrusionOk="0">
                  <a:moveTo>
                    <a:pt x="1362" y="2217"/>
                  </a:moveTo>
                  <a:cubicBezTo>
                    <a:pt x="1394" y="2280"/>
                    <a:pt x="1425" y="2312"/>
                    <a:pt x="1457" y="2344"/>
                  </a:cubicBezTo>
                  <a:cubicBezTo>
                    <a:pt x="1394" y="2312"/>
                    <a:pt x="1362" y="2249"/>
                    <a:pt x="1330" y="2217"/>
                  </a:cubicBezTo>
                  <a:close/>
                  <a:moveTo>
                    <a:pt x="222" y="0"/>
                  </a:moveTo>
                  <a:cubicBezTo>
                    <a:pt x="222" y="95"/>
                    <a:pt x="190" y="159"/>
                    <a:pt x="190" y="254"/>
                  </a:cubicBezTo>
                  <a:cubicBezTo>
                    <a:pt x="399" y="523"/>
                    <a:pt x="637" y="848"/>
                    <a:pt x="876" y="1177"/>
                  </a:cubicBezTo>
                  <a:lnTo>
                    <a:pt x="876" y="1177"/>
                  </a:lnTo>
                  <a:cubicBezTo>
                    <a:pt x="614" y="880"/>
                    <a:pt x="375" y="587"/>
                    <a:pt x="158" y="317"/>
                  </a:cubicBezTo>
                  <a:cubicBezTo>
                    <a:pt x="127" y="507"/>
                    <a:pt x="63" y="729"/>
                    <a:pt x="0" y="919"/>
                  </a:cubicBezTo>
                  <a:cubicBezTo>
                    <a:pt x="190" y="1077"/>
                    <a:pt x="348" y="1267"/>
                    <a:pt x="538" y="1425"/>
                  </a:cubicBezTo>
                  <a:cubicBezTo>
                    <a:pt x="792" y="1805"/>
                    <a:pt x="1077" y="2154"/>
                    <a:pt x="1330" y="2471"/>
                  </a:cubicBezTo>
                  <a:cubicBezTo>
                    <a:pt x="1552" y="2471"/>
                    <a:pt x="1805" y="2439"/>
                    <a:pt x="2027" y="2407"/>
                  </a:cubicBezTo>
                  <a:cubicBezTo>
                    <a:pt x="1710" y="1964"/>
                    <a:pt x="1362" y="1520"/>
                    <a:pt x="1077" y="1109"/>
                  </a:cubicBezTo>
                  <a:cubicBezTo>
                    <a:pt x="729" y="665"/>
                    <a:pt x="443" y="317"/>
                    <a:pt x="222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8"/>
            <p:cNvSpPr/>
            <p:nvPr/>
          </p:nvSpPr>
          <p:spPr>
            <a:xfrm>
              <a:off x="1356701" y="2120413"/>
              <a:ext cx="96080" cy="117938"/>
            </a:xfrm>
            <a:custGeom>
              <a:avLst/>
              <a:gdLst/>
              <a:ahLst/>
              <a:cxnLst/>
              <a:rect l="l" t="t" r="r" b="b"/>
              <a:pathLst>
                <a:path w="3200" h="3928" extrusionOk="0">
                  <a:moveTo>
                    <a:pt x="349" y="1235"/>
                  </a:moveTo>
                  <a:cubicBezTo>
                    <a:pt x="666" y="1552"/>
                    <a:pt x="983" y="1900"/>
                    <a:pt x="1331" y="2249"/>
                  </a:cubicBezTo>
                  <a:lnTo>
                    <a:pt x="2471" y="3610"/>
                  </a:lnTo>
                  <a:cubicBezTo>
                    <a:pt x="2517" y="3657"/>
                    <a:pt x="2546" y="3703"/>
                    <a:pt x="2584" y="3749"/>
                  </a:cubicBezTo>
                  <a:lnTo>
                    <a:pt x="2584" y="3749"/>
                  </a:lnTo>
                  <a:lnTo>
                    <a:pt x="349" y="1235"/>
                  </a:lnTo>
                  <a:close/>
                  <a:moveTo>
                    <a:pt x="159" y="0"/>
                  </a:moveTo>
                  <a:cubicBezTo>
                    <a:pt x="127" y="127"/>
                    <a:pt x="127" y="254"/>
                    <a:pt x="96" y="380"/>
                  </a:cubicBezTo>
                  <a:cubicBezTo>
                    <a:pt x="191" y="507"/>
                    <a:pt x="286" y="602"/>
                    <a:pt x="349" y="729"/>
                  </a:cubicBezTo>
                  <a:lnTo>
                    <a:pt x="96" y="444"/>
                  </a:lnTo>
                  <a:cubicBezTo>
                    <a:pt x="64" y="665"/>
                    <a:pt x="32" y="887"/>
                    <a:pt x="1" y="1109"/>
                  </a:cubicBezTo>
                  <a:lnTo>
                    <a:pt x="2503" y="3927"/>
                  </a:lnTo>
                  <a:cubicBezTo>
                    <a:pt x="2724" y="3927"/>
                    <a:pt x="2978" y="3895"/>
                    <a:pt x="3199" y="3895"/>
                  </a:cubicBezTo>
                  <a:cubicBezTo>
                    <a:pt x="3104" y="3769"/>
                    <a:pt x="2978" y="3674"/>
                    <a:pt x="2883" y="3547"/>
                  </a:cubicBezTo>
                  <a:lnTo>
                    <a:pt x="2249" y="2850"/>
                  </a:lnTo>
                  <a:cubicBezTo>
                    <a:pt x="1521" y="1900"/>
                    <a:pt x="824" y="919"/>
                    <a:pt x="159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8"/>
            <p:cNvSpPr/>
            <p:nvPr/>
          </p:nvSpPr>
          <p:spPr>
            <a:xfrm>
              <a:off x="1332952" y="2227840"/>
              <a:ext cx="20927" cy="21918"/>
            </a:xfrm>
            <a:custGeom>
              <a:avLst/>
              <a:gdLst/>
              <a:ahLst/>
              <a:cxnLst/>
              <a:rect l="l" t="t" r="r" b="b"/>
              <a:pathLst>
                <a:path w="697" h="730" extrusionOk="0">
                  <a:moveTo>
                    <a:pt x="158" y="1"/>
                  </a:moveTo>
                  <a:cubicBezTo>
                    <a:pt x="127" y="64"/>
                    <a:pt x="127" y="127"/>
                    <a:pt x="95" y="191"/>
                  </a:cubicBezTo>
                  <a:cubicBezTo>
                    <a:pt x="127" y="254"/>
                    <a:pt x="158" y="286"/>
                    <a:pt x="190" y="349"/>
                  </a:cubicBezTo>
                  <a:lnTo>
                    <a:pt x="95" y="222"/>
                  </a:lnTo>
                  <a:cubicBezTo>
                    <a:pt x="63" y="286"/>
                    <a:pt x="32" y="381"/>
                    <a:pt x="0" y="444"/>
                  </a:cubicBezTo>
                  <a:cubicBezTo>
                    <a:pt x="63" y="539"/>
                    <a:pt x="158" y="634"/>
                    <a:pt x="222" y="729"/>
                  </a:cubicBezTo>
                  <a:cubicBezTo>
                    <a:pt x="380" y="698"/>
                    <a:pt x="538" y="698"/>
                    <a:pt x="697" y="666"/>
                  </a:cubicBezTo>
                  <a:cubicBezTo>
                    <a:pt x="507" y="444"/>
                    <a:pt x="317" y="222"/>
                    <a:pt x="158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8"/>
            <p:cNvSpPr/>
            <p:nvPr/>
          </p:nvSpPr>
          <p:spPr>
            <a:xfrm>
              <a:off x="1362406" y="2086185"/>
              <a:ext cx="127456" cy="149314"/>
            </a:xfrm>
            <a:custGeom>
              <a:avLst/>
              <a:gdLst/>
              <a:ahLst/>
              <a:cxnLst/>
              <a:rect l="l" t="t" r="r" b="b"/>
              <a:pathLst>
                <a:path w="4245" h="4973" extrusionOk="0">
                  <a:moveTo>
                    <a:pt x="1" y="0"/>
                  </a:moveTo>
                  <a:cubicBezTo>
                    <a:pt x="1" y="127"/>
                    <a:pt x="1" y="222"/>
                    <a:pt x="1" y="317"/>
                  </a:cubicBezTo>
                  <a:cubicBezTo>
                    <a:pt x="476" y="887"/>
                    <a:pt x="951" y="1457"/>
                    <a:pt x="1458" y="2027"/>
                  </a:cubicBezTo>
                  <a:cubicBezTo>
                    <a:pt x="2249" y="2945"/>
                    <a:pt x="3073" y="3959"/>
                    <a:pt x="3896" y="4972"/>
                  </a:cubicBezTo>
                  <a:cubicBezTo>
                    <a:pt x="3991" y="4972"/>
                    <a:pt x="4118" y="4940"/>
                    <a:pt x="4244" y="4940"/>
                  </a:cubicBezTo>
                  <a:cubicBezTo>
                    <a:pt x="3326" y="3927"/>
                    <a:pt x="2439" y="2882"/>
                    <a:pt x="1553" y="1869"/>
                  </a:cubicBezTo>
                  <a:cubicBezTo>
                    <a:pt x="1046" y="1235"/>
                    <a:pt x="508" y="602"/>
                    <a:pt x="1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8"/>
            <p:cNvSpPr/>
            <p:nvPr/>
          </p:nvSpPr>
          <p:spPr>
            <a:xfrm>
              <a:off x="1355770" y="2002507"/>
              <a:ext cx="192100" cy="232033"/>
            </a:xfrm>
            <a:custGeom>
              <a:avLst/>
              <a:gdLst/>
              <a:ahLst/>
              <a:cxnLst/>
              <a:rect l="l" t="t" r="r" b="b"/>
              <a:pathLst>
                <a:path w="6398" h="7728" extrusionOk="0">
                  <a:moveTo>
                    <a:pt x="665" y="2280"/>
                  </a:moveTo>
                  <a:cubicBezTo>
                    <a:pt x="697" y="2312"/>
                    <a:pt x="729" y="2344"/>
                    <a:pt x="792" y="2407"/>
                  </a:cubicBezTo>
                  <a:cubicBezTo>
                    <a:pt x="855" y="2470"/>
                    <a:pt x="887" y="2565"/>
                    <a:pt x="950" y="2660"/>
                  </a:cubicBezTo>
                  <a:cubicBezTo>
                    <a:pt x="919" y="2629"/>
                    <a:pt x="919" y="2597"/>
                    <a:pt x="887" y="2565"/>
                  </a:cubicBezTo>
                  <a:cubicBezTo>
                    <a:pt x="792" y="2470"/>
                    <a:pt x="729" y="2375"/>
                    <a:pt x="665" y="2280"/>
                  </a:cubicBezTo>
                  <a:close/>
                  <a:moveTo>
                    <a:pt x="0" y="0"/>
                  </a:moveTo>
                  <a:cubicBezTo>
                    <a:pt x="32" y="127"/>
                    <a:pt x="63" y="254"/>
                    <a:pt x="63" y="380"/>
                  </a:cubicBezTo>
                  <a:cubicBezTo>
                    <a:pt x="127" y="475"/>
                    <a:pt x="190" y="539"/>
                    <a:pt x="253" y="602"/>
                  </a:cubicBezTo>
                  <a:cubicBezTo>
                    <a:pt x="1995" y="2787"/>
                    <a:pt x="3610" y="4782"/>
                    <a:pt x="5036" y="6556"/>
                  </a:cubicBezTo>
                  <a:cubicBezTo>
                    <a:pt x="4687" y="6207"/>
                    <a:pt x="4339" y="5891"/>
                    <a:pt x="3990" y="5542"/>
                  </a:cubicBezTo>
                  <a:cubicBezTo>
                    <a:pt x="3642" y="5162"/>
                    <a:pt x="3294" y="4814"/>
                    <a:pt x="2945" y="4434"/>
                  </a:cubicBezTo>
                  <a:cubicBezTo>
                    <a:pt x="2692" y="4181"/>
                    <a:pt x="2470" y="3927"/>
                    <a:pt x="2249" y="3674"/>
                  </a:cubicBezTo>
                  <a:lnTo>
                    <a:pt x="348" y="1457"/>
                  </a:lnTo>
                  <a:cubicBezTo>
                    <a:pt x="285" y="1394"/>
                    <a:pt x="222" y="1299"/>
                    <a:pt x="158" y="1235"/>
                  </a:cubicBezTo>
                  <a:lnTo>
                    <a:pt x="158" y="1235"/>
                  </a:lnTo>
                  <a:cubicBezTo>
                    <a:pt x="190" y="1615"/>
                    <a:pt x="222" y="1995"/>
                    <a:pt x="222" y="2375"/>
                  </a:cubicBezTo>
                  <a:lnTo>
                    <a:pt x="2185" y="4624"/>
                  </a:lnTo>
                  <a:cubicBezTo>
                    <a:pt x="3009" y="5701"/>
                    <a:pt x="3832" y="6746"/>
                    <a:pt x="4655" y="7727"/>
                  </a:cubicBezTo>
                  <a:lnTo>
                    <a:pt x="5162" y="7727"/>
                  </a:lnTo>
                  <a:lnTo>
                    <a:pt x="3990" y="6366"/>
                  </a:lnTo>
                  <a:cubicBezTo>
                    <a:pt x="3579" y="5859"/>
                    <a:pt x="3167" y="5321"/>
                    <a:pt x="2755" y="4782"/>
                  </a:cubicBezTo>
                  <a:lnTo>
                    <a:pt x="2755" y="4782"/>
                  </a:lnTo>
                  <a:cubicBezTo>
                    <a:pt x="3262" y="5289"/>
                    <a:pt x="3769" y="5796"/>
                    <a:pt x="4244" y="6302"/>
                  </a:cubicBezTo>
                  <a:lnTo>
                    <a:pt x="5447" y="7696"/>
                  </a:lnTo>
                  <a:lnTo>
                    <a:pt x="5764" y="7696"/>
                  </a:lnTo>
                  <a:cubicBezTo>
                    <a:pt x="5732" y="7633"/>
                    <a:pt x="5670" y="7601"/>
                    <a:pt x="5638" y="7539"/>
                  </a:cubicBezTo>
                  <a:lnTo>
                    <a:pt x="5638" y="7539"/>
                  </a:lnTo>
                  <a:cubicBezTo>
                    <a:pt x="5670" y="7601"/>
                    <a:pt x="5733" y="7633"/>
                    <a:pt x="5796" y="7696"/>
                  </a:cubicBezTo>
                  <a:lnTo>
                    <a:pt x="6207" y="7696"/>
                  </a:lnTo>
                  <a:cubicBezTo>
                    <a:pt x="5891" y="7347"/>
                    <a:pt x="5606" y="6967"/>
                    <a:pt x="5289" y="6587"/>
                  </a:cubicBezTo>
                  <a:lnTo>
                    <a:pt x="5289" y="6587"/>
                  </a:lnTo>
                  <a:cubicBezTo>
                    <a:pt x="5606" y="6936"/>
                    <a:pt x="5922" y="7316"/>
                    <a:pt x="6239" y="7696"/>
                  </a:cubicBezTo>
                  <a:lnTo>
                    <a:pt x="6397" y="7696"/>
                  </a:lnTo>
                  <a:cubicBezTo>
                    <a:pt x="4370" y="5257"/>
                    <a:pt x="2217" y="2660"/>
                    <a:pt x="348" y="444"/>
                  </a:cubicBezTo>
                  <a:cubicBezTo>
                    <a:pt x="222" y="285"/>
                    <a:pt x="127" y="159"/>
                    <a:pt x="0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8"/>
            <p:cNvSpPr/>
            <p:nvPr/>
          </p:nvSpPr>
          <p:spPr>
            <a:xfrm>
              <a:off x="1349105" y="1955909"/>
              <a:ext cx="435513" cy="437434"/>
            </a:xfrm>
            <a:custGeom>
              <a:avLst/>
              <a:gdLst/>
              <a:ahLst/>
              <a:cxnLst/>
              <a:rect l="l" t="t" r="r" b="b"/>
              <a:pathLst>
                <a:path w="14505" h="14569" extrusionOk="0">
                  <a:moveTo>
                    <a:pt x="2027" y="2914"/>
                  </a:moveTo>
                  <a:lnTo>
                    <a:pt x="2027" y="2914"/>
                  </a:lnTo>
                  <a:cubicBezTo>
                    <a:pt x="2407" y="3262"/>
                    <a:pt x="2756" y="3642"/>
                    <a:pt x="3136" y="3991"/>
                  </a:cubicBezTo>
                  <a:cubicBezTo>
                    <a:pt x="3294" y="4181"/>
                    <a:pt x="3452" y="4402"/>
                    <a:pt x="3611" y="4624"/>
                  </a:cubicBezTo>
                  <a:cubicBezTo>
                    <a:pt x="3072" y="4054"/>
                    <a:pt x="2534" y="3484"/>
                    <a:pt x="2027" y="2914"/>
                  </a:cubicBezTo>
                  <a:close/>
                  <a:moveTo>
                    <a:pt x="1584" y="1489"/>
                  </a:moveTo>
                  <a:lnTo>
                    <a:pt x="1584" y="1489"/>
                  </a:lnTo>
                  <a:cubicBezTo>
                    <a:pt x="2629" y="2692"/>
                    <a:pt x="3706" y="4022"/>
                    <a:pt x="4846" y="5384"/>
                  </a:cubicBezTo>
                  <a:cubicBezTo>
                    <a:pt x="4592" y="5163"/>
                    <a:pt x="4339" y="4909"/>
                    <a:pt x="4086" y="4687"/>
                  </a:cubicBezTo>
                  <a:cubicBezTo>
                    <a:pt x="3832" y="4434"/>
                    <a:pt x="3579" y="4181"/>
                    <a:pt x="3326" y="3927"/>
                  </a:cubicBezTo>
                  <a:cubicBezTo>
                    <a:pt x="2724" y="3072"/>
                    <a:pt x="2122" y="2281"/>
                    <a:pt x="1584" y="1489"/>
                  </a:cubicBezTo>
                  <a:close/>
                  <a:moveTo>
                    <a:pt x="1837" y="2946"/>
                  </a:moveTo>
                  <a:lnTo>
                    <a:pt x="1837" y="2946"/>
                  </a:lnTo>
                  <a:cubicBezTo>
                    <a:pt x="2692" y="3927"/>
                    <a:pt x="3611" y="4909"/>
                    <a:pt x="4561" y="5891"/>
                  </a:cubicBezTo>
                  <a:cubicBezTo>
                    <a:pt x="4582" y="5934"/>
                    <a:pt x="4604" y="5962"/>
                    <a:pt x="4625" y="5986"/>
                  </a:cubicBezTo>
                  <a:lnTo>
                    <a:pt x="4625" y="5986"/>
                  </a:lnTo>
                  <a:cubicBezTo>
                    <a:pt x="3718" y="5046"/>
                    <a:pt x="2841" y="4107"/>
                    <a:pt x="2027" y="3167"/>
                  </a:cubicBezTo>
                  <a:lnTo>
                    <a:pt x="1837" y="2946"/>
                  </a:lnTo>
                  <a:close/>
                  <a:moveTo>
                    <a:pt x="9374" y="6904"/>
                  </a:moveTo>
                  <a:cubicBezTo>
                    <a:pt x="9415" y="6924"/>
                    <a:pt x="9442" y="6957"/>
                    <a:pt x="9465" y="6995"/>
                  </a:cubicBezTo>
                  <a:lnTo>
                    <a:pt x="9465" y="6995"/>
                  </a:lnTo>
                  <a:cubicBezTo>
                    <a:pt x="9434" y="6963"/>
                    <a:pt x="9396" y="6926"/>
                    <a:pt x="9374" y="6904"/>
                  </a:cubicBezTo>
                  <a:close/>
                  <a:moveTo>
                    <a:pt x="8361" y="6588"/>
                  </a:moveTo>
                  <a:lnTo>
                    <a:pt x="8361" y="6588"/>
                  </a:lnTo>
                  <a:cubicBezTo>
                    <a:pt x="8550" y="6804"/>
                    <a:pt x="8739" y="7043"/>
                    <a:pt x="8928" y="7266"/>
                  </a:cubicBezTo>
                  <a:lnTo>
                    <a:pt x="8928" y="7266"/>
                  </a:lnTo>
                  <a:cubicBezTo>
                    <a:pt x="8885" y="7222"/>
                    <a:pt x="8840" y="7179"/>
                    <a:pt x="8804" y="7126"/>
                  </a:cubicBezTo>
                  <a:lnTo>
                    <a:pt x="8361" y="6588"/>
                  </a:lnTo>
                  <a:close/>
                  <a:moveTo>
                    <a:pt x="3167" y="2819"/>
                  </a:moveTo>
                  <a:lnTo>
                    <a:pt x="3674" y="3389"/>
                  </a:lnTo>
                  <a:cubicBezTo>
                    <a:pt x="5004" y="4973"/>
                    <a:pt x="6334" y="6619"/>
                    <a:pt x="7601" y="8108"/>
                  </a:cubicBezTo>
                  <a:cubicBezTo>
                    <a:pt x="7189" y="7696"/>
                    <a:pt x="6746" y="7284"/>
                    <a:pt x="6303" y="6841"/>
                  </a:cubicBezTo>
                  <a:cubicBezTo>
                    <a:pt x="5258" y="5511"/>
                    <a:pt x="4181" y="4149"/>
                    <a:pt x="3167" y="2819"/>
                  </a:cubicBezTo>
                  <a:close/>
                  <a:moveTo>
                    <a:pt x="8424" y="6176"/>
                  </a:moveTo>
                  <a:lnTo>
                    <a:pt x="8424" y="6176"/>
                  </a:lnTo>
                  <a:cubicBezTo>
                    <a:pt x="8741" y="6524"/>
                    <a:pt x="9058" y="6841"/>
                    <a:pt x="9374" y="7189"/>
                  </a:cubicBezTo>
                  <a:cubicBezTo>
                    <a:pt x="9691" y="7569"/>
                    <a:pt x="10008" y="7981"/>
                    <a:pt x="10325" y="8361"/>
                  </a:cubicBezTo>
                  <a:lnTo>
                    <a:pt x="8424" y="6176"/>
                  </a:lnTo>
                  <a:close/>
                  <a:moveTo>
                    <a:pt x="3959" y="4783"/>
                  </a:moveTo>
                  <a:lnTo>
                    <a:pt x="3991" y="4814"/>
                  </a:lnTo>
                  <a:cubicBezTo>
                    <a:pt x="4592" y="5416"/>
                    <a:pt x="5226" y="6018"/>
                    <a:pt x="5828" y="6619"/>
                  </a:cubicBezTo>
                  <a:cubicBezTo>
                    <a:pt x="6366" y="7284"/>
                    <a:pt x="6904" y="7918"/>
                    <a:pt x="7411" y="8583"/>
                  </a:cubicBezTo>
                  <a:cubicBezTo>
                    <a:pt x="6524" y="7696"/>
                    <a:pt x="5606" y="6746"/>
                    <a:pt x="4687" y="5796"/>
                  </a:cubicBezTo>
                  <a:cubicBezTo>
                    <a:pt x="4466" y="5448"/>
                    <a:pt x="4212" y="5131"/>
                    <a:pt x="3959" y="4783"/>
                  </a:cubicBezTo>
                  <a:close/>
                  <a:moveTo>
                    <a:pt x="10198" y="7633"/>
                  </a:moveTo>
                  <a:cubicBezTo>
                    <a:pt x="10631" y="8159"/>
                    <a:pt x="11095" y="8685"/>
                    <a:pt x="11500" y="9182"/>
                  </a:cubicBezTo>
                  <a:lnTo>
                    <a:pt x="11500" y="9182"/>
                  </a:lnTo>
                  <a:cubicBezTo>
                    <a:pt x="11378" y="9035"/>
                    <a:pt x="11229" y="8886"/>
                    <a:pt x="11053" y="8709"/>
                  </a:cubicBezTo>
                  <a:cubicBezTo>
                    <a:pt x="10768" y="8361"/>
                    <a:pt x="10483" y="7981"/>
                    <a:pt x="10198" y="7633"/>
                  </a:cubicBezTo>
                  <a:close/>
                  <a:moveTo>
                    <a:pt x="12066" y="11000"/>
                  </a:moveTo>
                  <a:cubicBezTo>
                    <a:pt x="12235" y="11197"/>
                    <a:pt x="12401" y="11394"/>
                    <a:pt x="12541" y="11591"/>
                  </a:cubicBezTo>
                  <a:lnTo>
                    <a:pt x="12161" y="11116"/>
                  </a:lnTo>
                  <a:cubicBezTo>
                    <a:pt x="12123" y="11077"/>
                    <a:pt x="12096" y="11039"/>
                    <a:pt x="12066" y="11000"/>
                  </a:cubicBezTo>
                  <a:close/>
                  <a:moveTo>
                    <a:pt x="10800" y="11876"/>
                  </a:moveTo>
                  <a:lnTo>
                    <a:pt x="10800" y="11876"/>
                  </a:lnTo>
                  <a:cubicBezTo>
                    <a:pt x="10870" y="11947"/>
                    <a:pt x="10924" y="12018"/>
                    <a:pt x="10972" y="12089"/>
                  </a:cubicBezTo>
                  <a:lnTo>
                    <a:pt x="10972" y="12089"/>
                  </a:lnTo>
                  <a:cubicBezTo>
                    <a:pt x="10952" y="12068"/>
                    <a:pt x="10928" y="12051"/>
                    <a:pt x="10895" y="12035"/>
                  </a:cubicBezTo>
                  <a:cubicBezTo>
                    <a:pt x="10863" y="11971"/>
                    <a:pt x="10831" y="11940"/>
                    <a:pt x="10800" y="11876"/>
                  </a:cubicBezTo>
                  <a:close/>
                  <a:moveTo>
                    <a:pt x="9565" y="10958"/>
                  </a:moveTo>
                  <a:lnTo>
                    <a:pt x="9565" y="10958"/>
                  </a:lnTo>
                  <a:cubicBezTo>
                    <a:pt x="9913" y="11370"/>
                    <a:pt x="10293" y="11750"/>
                    <a:pt x="10610" y="12130"/>
                  </a:cubicBezTo>
                  <a:cubicBezTo>
                    <a:pt x="10388" y="11876"/>
                    <a:pt x="10135" y="11623"/>
                    <a:pt x="9881" y="11370"/>
                  </a:cubicBezTo>
                  <a:cubicBezTo>
                    <a:pt x="9786" y="11243"/>
                    <a:pt x="9660" y="11116"/>
                    <a:pt x="9565" y="10958"/>
                  </a:cubicBezTo>
                  <a:close/>
                  <a:moveTo>
                    <a:pt x="13365" y="11560"/>
                  </a:moveTo>
                  <a:lnTo>
                    <a:pt x="13365" y="11560"/>
                  </a:lnTo>
                  <a:cubicBezTo>
                    <a:pt x="13587" y="11813"/>
                    <a:pt x="13808" y="12066"/>
                    <a:pt x="13998" y="12320"/>
                  </a:cubicBezTo>
                  <a:cubicBezTo>
                    <a:pt x="13777" y="12066"/>
                    <a:pt x="13587" y="11813"/>
                    <a:pt x="13365" y="11560"/>
                  </a:cubicBezTo>
                  <a:close/>
                  <a:moveTo>
                    <a:pt x="7316" y="5796"/>
                  </a:moveTo>
                  <a:lnTo>
                    <a:pt x="7316" y="5796"/>
                  </a:lnTo>
                  <a:cubicBezTo>
                    <a:pt x="7823" y="6303"/>
                    <a:pt x="8298" y="6841"/>
                    <a:pt x="8773" y="7348"/>
                  </a:cubicBezTo>
                  <a:lnTo>
                    <a:pt x="12003" y="11243"/>
                  </a:lnTo>
                  <a:cubicBezTo>
                    <a:pt x="12351" y="11686"/>
                    <a:pt x="12636" y="12098"/>
                    <a:pt x="12890" y="12478"/>
                  </a:cubicBezTo>
                  <a:cubicBezTo>
                    <a:pt x="11623" y="10768"/>
                    <a:pt x="9533" y="8329"/>
                    <a:pt x="7316" y="5796"/>
                  </a:cubicBezTo>
                  <a:close/>
                  <a:moveTo>
                    <a:pt x="11940" y="13397"/>
                  </a:moveTo>
                  <a:cubicBezTo>
                    <a:pt x="12066" y="13523"/>
                    <a:pt x="12193" y="13618"/>
                    <a:pt x="12320" y="13745"/>
                  </a:cubicBezTo>
                  <a:cubicBezTo>
                    <a:pt x="12351" y="13776"/>
                    <a:pt x="12383" y="13808"/>
                    <a:pt x="12415" y="13871"/>
                  </a:cubicBezTo>
                  <a:cubicBezTo>
                    <a:pt x="12256" y="13713"/>
                    <a:pt x="12098" y="13586"/>
                    <a:pt x="11971" y="13428"/>
                  </a:cubicBezTo>
                  <a:lnTo>
                    <a:pt x="11940" y="13397"/>
                  </a:lnTo>
                  <a:close/>
                  <a:moveTo>
                    <a:pt x="3611" y="1"/>
                  </a:moveTo>
                  <a:cubicBezTo>
                    <a:pt x="5068" y="1711"/>
                    <a:pt x="6651" y="3706"/>
                    <a:pt x="8266" y="5733"/>
                  </a:cubicBezTo>
                  <a:cubicBezTo>
                    <a:pt x="7664" y="5099"/>
                    <a:pt x="7031" y="4466"/>
                    <a:pt x="6398" y="3832"/>
                  </a:cubicBezTo>
                  <a:lnTo>
                    <a:pt x="6271" y="3674"/>
                  </a:lnTo>
                  <a:cubicBezTo>
                    <a:pt x="5194" y="2376"/>
                    <a:pt x="4117" y="1141"/>
                    <a:pt x="3199" y="32"/>
                  </a:cubicBezTo>
                  <a:lnTo>
                    <a:pt x="2914" y="32"/>
                  </a:lnTo>
                  <a:lnTo>
                    <a:pt x="4307" y="1647"/>
                  </a:lnTo>
                  <a:cubicBezTo>
                    <a:pt x="4117" y="1457"/>
                    <a:pt x="3959" y="1299"/>
                    <a:pt x="3769" y="1109"/>
                  </a:cubicBezTo>
                  <a:cubicBezTo>
                    <a:pt x="3642" y="951"/>
                    <a:pt x="3484" y="792"/>
                    <a:pt x="3357" y="634"/>
                  </a:cubicBezTo>
                  <a:lnTo>
                    <a:pt x="2851" y="32"/>
                  </a:lnTo>
                  <a:cubicBezTo>
                    <a:pt x="2724" y="32"/>
                    <a:pt x="2629" y="32"/>
                    <a:pt x="2534" y="64"/>
                  </a:cubicBezTo>
                  <a:cubicBezTo>
                    <a:pt x="2819" y="381"/>
                    <a:pt x="3136" y="697"/>
                    <a:pt x="3452" y="1046"/>
                  </a:cubicBezTo>
                  <a:lnTo>
                    <a:pt x="6588" y="4751"/>
                  </a:lnTo>
                  <a:cubicBezTo>
                    <a:pt x="5891" y="4022"/>
                    <a:pt x="5194" y="3326"/>
                    <a:pt x="4497" y="2629"/>
                  </a:cubicBezTo>
                  <a:cubicBezTo>
                    <a:pt x="3706" y="1742"/>
                    <a:pt x="2914" y="887"/>
                    <a:pt x="2186" y="64"/>
                  </a:cubicBezTo>
                  <a:cubicBezTo>
                    <a:pt x="2027" y="64"/>
                    <a:pt x="1869" y="96"/>
                    <a:pt x="1742" y="96"/>
                  </a:cubicBezTo>
                  <a:cubicBezTo>
                    <a:pt x="1964" y="349"/>
                    <a:pt x="2217" y="571"/>
                    <a:pt x="2471" y="824"/>
                  </a:cubicBezTo>
                  <a:cubicBezTo>
                    <a:pt x="3262" y="1869"/>
                    <a:pt x="4149" y="2977"/>
                    <a:pt x="5036" y="4117"/>
                  </a:cubicBezTo>
                  <a:cubicBezTo>
                    <a:pt x="5954" y="5384"/>
                    <a:pt x="6873" y="6651"/>
                    <a:pt x="7728" y="7886"/>
                  </a:cubicBezTo>
                  <a:lnTo>
                    <a:pt x="3927" y="3421"/>
                  </a:lnTo>
                  <a:cubicBezTo>
                    <a:pt x="3009" y="2344"/>
                    <a:pt x="2122" y="1236"/>
                    <a:pt x="1236" y="159"/>
                  </a:cubicBezTo>
                  <a:lnTo>
                    <a:pt x="919" y="159"/>
                  </a:lnTo>
                  <a:lnTo>
                    <a:pt x="1267" y="602"/>
                  </a:lnTo>
                  <a:cubicBezTo>
                    <a:pt x="1869" y="1394"/>
                    <a:pt x="2502" y="2249"/>
                    <a:pt x="3167" y="3136"/>
                  </a:cubicBezTo>
                  <a:cubicBezTo>
                    <a:pt x="2312" y="2122"/>
                    <a:pt x="1489" y="1109"/>
                    <a:pt x="697" y="191"/>
                  </a:cubicBezTo>
                  <a:lnTo>
                    <a:pt x="444" y="222"/>
                  </a:lnTo>
                  <a:cubicBezTo>
                    <a:pt x="1077" y="1141"/>
                    <a:pt x="1774" y="2122"/>
                    <a:pt x="2502" y="3136"/>
                  </a:cubicBezTo>
                  <a:cubicBezTo>
                    <a:pt x="1806" y="2439"/>
                    <a:pt x="1077" y="1742"/>
                    <a:pt x="412" y="1046"/>
                  </a:cubicBezTo>
                  <a:cubicBezTo>
                    <a:pt x="254" y="887"/>
                    <a:pt x="127" y="729"/>
                    <a:pt x="0" y="571"/>
                  </a:cubicBezTo>
                  <a:lnTo>
                    <a:pt x="0" y="571"/>
                  </a:lnTo>
                  <a:cubicBezTo>
                    <a:pt x="64" y="856"/>
                    <a:pt x="127" y="1109"/>
                    <a:pt x="190" y="1394"/>
                  </a:cubicBezTo>
                  <a:lnTo>
                    <a:pt x="6746" y="9248"/>
                  </a:lnTo>
                  <a:lnTo>
                    <a:pt x="7094" y="9248"/>
                  </a:lnTo>
                  <a:cubicBezTo>
                    <a:pt x="6208" y="8171"/>
                    <a:pt x="5321" y="7126"/>
                    <a:pt x="4466" y="6081"/>
                  </a:cubicBezTo>
                  <a:lnTo>
                    <a:pt x="4466" y="6081"/>
                  </a:lnTo>
                  <a:cubicBezTo>
                    <a:pt x="4846" y="6493"/>
                    <a:pt x="5226" y="6904"/>
                    <a:pt x="5606" y="7284"/>
                  </a:cubicBezTo>
                  <a:cubicBezTo>
                    <a:pt x="6113" y="7949"/>
                    <a:pt x="6651" y="8614"/>
                    <a:pt x="7158" y="9248"/>
                  </a:cubicBezTo>
                  <a:lnTo>
                    <a:pt x="7379" y="9248"/>
                  </a:lnTo>
                  <a:cubicBezTo>
                    <a:pt x="7221" y="9026"/>
                    <a:pt x="7031" y="8804"/>
                    <a:pt x="6841" y="8583"/>
                  </a:cubicBezTo>
                  <a:lnTo>
                    <a:pt x="6841" y="8583"/>
                  </a:lnTo>
                  <a:cubicBezTo>
                    <a:pt x="7063" y="8804"/>
                    <a:pt x="7284" y="9026"/>
                    <a:pt x="7506" y="9248"/>
                  </a:cubicBezTo>
                  <a:lnTo>
                    <a:pt x="7759" y="9248"/>
                  </a:lnTo>
                  <a:cubicBezTo>
                    <a:pt x="7126" y="8614"/>
                    <a:pt x="6461" y="7949"/>
                    <a:pt x="5828" y="7253"/>
                  </a:cubicBezTo>
                  <a:cubicBezTo>
                    <a:pt x="5764" y="7189"/>
                    <a:pt x="5701" y="7126"/>
                    <a:pt x="5669" y="7063"/>
                  </a:cubicBezTo>
                  <a:lnTo>
                    <a:pt x="5669" y="7063"/>
                  </a:lnTo>
                  <a:cubicBezTo>
                    <a:pt x="6398" y="7823"/>
                    <a:pt x="7126" y="8551"/>
                    <a:pt x="7823" y="9248"/>
                  </a:cubicBezTo>
                  <a:lnTo>
                    <a:pt x="8298" y="9248"/>
                  </a:lnTo>
                  <a:cubicBezTo>
                    <a:pt x="7981" y="8899"/>
                    <a:pt x="7664" y="8488"/>
                    <a:pt x="7316" y="8108"/>
                  </a:cubicBezTo>
                  <a:lnTo>
                    <a:pt x="7316" y="8108"/>
                  </a:lnTo>
                  <a:cubicBezTo>
                    <a:pt x="7728" y="8488"/>
                    <a:pt x="8108" y="8899"/>
                    <a:pt x="8488" y="9279"/>
                  </a:cubicBezTo>
                  <a:lnTo>
                    <a:pt x="8709" y="9279"/>
                  </a:lnTo>
                  <a:cubicBezTo>
                    <a:pt x="8709" y="9343"/>
                    <a:pt x="8709" y="9438"/>
                    <a:pt x="8709" y="9501"/>
                  </a:cubicBezTo>
                  <a:cubicBezTo>
                    <a:pt x="8836" y="9660"/>
                    <a:pt x="8963" y="9786"/>
                    <a:pt x="9121" y="9913"/>
                  </a:cubicBezTo>
                  <a:cubicBezTo>
                    <a:pt x="9216" y="10040"/>
                    <a:pt x="9343" y="10198"/>
                    <a:pt x="9438" y="10325"/>
                  </a:cubicBezTo>
                  <a:cubicBezTo>
                    <a:pt x="9691" y="10673"/>
                    <a:pt x="9913" y="10990"/>
                    <a:pt x="10135" y="11306"/>
                  </a:cubicBezTo>
                  <a:cubicBezTo>
                    <a:pt x="9945" y="11116"/>
                    <a:pt x="9755" y="10926"/>
                    <a:pt x="9565" y="10736"/>
                  </a:cubicBezTo>
                  <a:cubicBezTo>
                    <a:pt x="9279" y="10420"/>
                    <a:pt x="8994" y="10071"/>
                    <a:pt x="8709" y="9755"/>
                  </a:cubicBezTo>
                  <a:cubicBezTo>
                    <a:pt x="8709" y="9881"/>
                    <a:pt x="8709" y="10040"/>
                    <a:pt x="8678" y="10198"/>
                  </a:cubicBezTo>
                  <a:cubicBezTo>
                    <a:pt x="8678" y="10293"/>
                    <a:pt x="8678" y="10356"/>
                    <a:pt x="8678" y="10451"/>
                  </a:cubicBezTo>
                  <a:cubicBezTo>
                    <a:pt x="9058" y="10800"/>
                    <a:pt x="9406" y="11180"/>
                    <a:pt x="9755" y="11528"/>
                  </a:cubicBezTo>
                  <a:cubicBezTo>
                    <a:pt x="10356" y="12256"/>
                    <a:pt x="10926" y="12985"/>
                    <a:pt x="11465" y="13681"/>
                  </a:cubicBezTo>
                  <a:cubicBezTo>
                    <a:pt x="10641" y="12953"/>
                    <a:pt x="9691" y="11971"/>
                    <a:pt x="8678" y="10800"/>
                  </a:cubicBezTo>
                  <a:cubicBezTo>
                    <a:pt x="8678" y="10895"/>
                    <a:pt x="8678" y="10990"/>
                    <a:pt x="8678" y="11053"/>
                  </a:cubicBezTo>
                  <a:cubicBezTo>
                    <a:pt x="9881" y="12446"/>
                    <a:pt x="11021" y="13586"/>
                    <a:pt x="11940" y="14315"/>
                  </a:cubicBezTo>
                  <a:cubicBezTo>
                    <a:pt x="12003" y="14378"/>
                    <a:pt x="12066" y="14473"/>
                    <a:pt x="12130" y="14568"/>
                  </a:cubicBezTo>
                  <a:cubicBezTo>
                    <a:pt x="12193" y="14505"/>
                    <a:pt x="12256" y="14442"/>
                    <a:pt x="12320" y="14378"/>
                  </a:cubicBezTo>
                  <a:cubicBezTo>
                    <a:pt x="12256" y="14315"/>
                    <a:pt x="12161" y="14252"/>
                    <a:pt x="12066" y="14188"/>
                  </a:cubicBezTo>
                  <a:cubicBezTo>
                    <a:pt x="11750" y="13776"/>
                    <a:pt x="11306" y="13206"/>
                    <a:pt x="10768" y="12541"/>
                  </a:cubicBezTo>
                  <a:lnTo>
                    <a:pt x="10768" y="12541"/>
                  </a:lnTo>
                  <a:cubicBezTo>
                    <a:pt x="11148" y="12890"/>
                    <a:pt x="11496" y="13238"/>
                    <a:pt x="11813" y="13555"/>
                  </a:cubicBezTo>
                  <a:cubicBezTo>
                    <a:pt x="12035" y="13840"/>
                    <a:pt x="12225" y="14093"/>
                    <a:pt x="12415" y="14283"/>
                  </a:cubicBezTo>
                  <a:cubicBezTo>
                    <a:pt x="12510" y="14220"/>
                    <a:pt x="12573" y="14125"/>
                    <a:pt x="12668" y="14061"/>
                  </a:cubicBezTo>
                  <a:cubicBezTo>
                    <a:pt x="12668" y="14030"/>
                    <a:pt x="12668" y="14030"/>
                    <a:pt x="12668" y="14030"/>
                  </a:cubicBezTo>
                  <a:cubicBezTo>
                    <a:pt x="12731" y="13998"/>
                    <a:pt x="12795" y="13935"/>
                    <a:pt x="12858" y="13903"/>
                  </a:cubicBezTo>
                  <a:lnTo>
                    <a:pt x="11465" y="12288"/>
                  </a:lnTo>
                  <a:cubicBezTo>
                    <a:pt x="11243" y="12003"/>
                    <a:pt x="10990" y="11686"/>
                    <a:pt x="10705" y="11401"/>
                  </a:cubicBezTo>
                  <a:lnTo>
                    <a:pt x="8994" y="9374"/>
                  </a:lnTo>
                  <a:cubicBezTo>
                    <a:pt x="8836" y="9121"/>
                    <a:pt x="8646" y="8899"/>
                    <a:pt x="8488" y="8646"/>
                  </a:cubicBezTo>
                  <a:cubicBezTo>
                    <a:pt x="8076" y="8044"/>
                    <a:pt x="7633" y="7443"/>
                    <a:pt x="7158" y="6778"/>
                  </a:cubicBezTo>
                  <a:lnTo>
                    <a:pt x="7158" y="6778"/>
                  </a:lnTo>
                  <a:cubicBezTo>
                    <a:pt x="9438" y="9596"/>
                    <a:pt x="11686" y="12193"/>
                    <a:pt x="13175" y="13586"/>
                  </a:cubicBezTo>
                  <a:cubicBezTo>
                    <a:pt x="13206" y="13555"/>
                    <a:pt x="13238" y="13523"/>
                    <a:pt x="13301" y="13491"/>
                  </a:cubicBezTo>
                  <a:cubicBezTo>
                    <a:pt x="11370" y="11686"/>
                    <a:pt x="8108" y="7728"/>
                    <a:pt x="5099" y="3927"/>
                  </a:cubicBezTo>
                  <a:cubicBezTo>
                    <a:pt x="4687" y="3357"/>
                    <a:pt x="4244" y="2756"/>
                    <a:pt x="3832" y="2217"/>
                  </a:cubicBezTo>
                  <a:lnTo>
                    <a:pt x="3832" y="2217"/>
                  </a:lnTo>
                  <a:cubicBezTo>
                    <a:pt x="4022" y="2407"/>
                    <a:pt x="4244" y="2629"/>
                    <a:pt x="4434" y="2819"/>
                  </a:cubicBezTo>
                  <a:cubicBezTo>
                    <a:pt x="8234" y="7063"/>
                    <a:pt x="11908" y="11306"/>
                    <a:pt x="13333" y="13428"/>
                  </a:cubicBezTo>
                  <a:cubicBezTo>
                    <a:pt x="13396" y="13396"/>
                    <a:pt x="13428" y="13333"/>
                    <a:pt x="13491" y="13301"/>
                  </a:cubicBezTo>
                  <a:cubicBezTo>
                    <a:pt x="13365" y="13048"/>
                    <a:pt x="13238" y="12795"/>
                    <a:pt x="13080" y="12510"/>
                  </a:cubicBezTo>
                  <a:lnTo>
                    <a:pt x="13080" y="12510"/>
                  </a:lnTo>
                  <a:lnTo>
                    <a:pt x="13650" y="13175"/>
                  </a:lnTo>
                  <a:cubicBezTo>
                    <a:pt x="13713" y="13111"/>
                    <a:pt x="13776" y="13048"/>
                    <a:pt x="13808" y="12985"/>
                  </a:cubicBezTo>
                  <a:cubicBezTo>
                    <a:pt x="13351" y="12357"/>
                    <a:pt x="12740" y="11574"/>
                    <a:pt x="12020" y="10683"/>
                  </a:cubicBezTo>
                  <a:lnTo>
                    <a:pt x="12020" y="10683"/>
                  </a:lnTo>
                  <a:cubicBezTo>
                    <a:pt x="12162" y="10851"/>
                    <a:pt x="12304" y="11006"/>
                    <a:pt x="12446" y="11148"/>
                  </a:cubicBezTo>
                  <a:cubicBezTo>
                    <a:pt x="12921" y="11781"/>
                    <a:pt x="13396" y="12415"/>
                    <a:pt x="13840" y="12985"/>
                  </a:cubicBezTo>
                  <a:cubicBezTo>
                    <a:pt x="13903" y="12921"/>
                    <a:pt x="13998" y="12826"/>
                    <a:pt x="14062" y="12763"/>
                  </a:cubicBezTo>
                  <a:lnTo>
                    <a:pt x="12383" y="10800"/>
                  </a:lnTo>
                  <a:cubicBezTo>
                    <a:pt x="11845" y="10103"/>
                    <a:pt x="11243" y="9311"/>
                    <a:pt x="10641" y="8519"/>
                  </a:cubicBezTo>
                  <a:lnTo>
                    <a:pt x="10641" y="8519"/>
                  </a:lnTo>
                  <a:cubicBezTo>
                    <a:pt x="10736" y="8614"/>
                    <a:pt x="10831" y="8741"/>
                    <a:pt x="10926" y="8836"/>
                  </a:cubicBezTo>
                  <a:cubicBezTo>
                    <a:pt x="12288" y="10515"/>
                    <a:pt x="13333" y="11813"/>
                    <a:pt x="14093" y="12731"/>
                  </a:cubicBezTo>
                  <a:cubicBezTo>
                    <a:pt x="14220" y="12605"/>
                    <a:pt x="14378" y="12510"/>
                    <a:pt x="14505" y="12383"/>
                  </a:cubicBezTo>
                  <a:cubicBezTo>
                    <a:pt x="12130" y="9311"/>
                    <a:pt x="7949" y="3991"/>
                    <a:pt x="4592" y="1"/>
                  </a:cubicBezTo>
                  <a:lnTo>
                    <a:pt x="4402" y="1"/>
                  </a:lnTo>
                  <a:cubicBezTo>
                    <a:pt x="6904" y="3009"/>
                    <a:pt x="10008" y="6873"/>
                    <a:pt x="12731" y="10356"/>
                  </a:cubicBezTo>
                  <a:cubicBezTo>
                    <a:pt x="10800" y="8044"/>
                    <a:pt x="8108" y="4846"/>
                    <a:pt x="4656" y="761"/>
                  </a:cubicBezTo>
                  <a:cubicBezTo>
                    <a:pt x="4434" y="507"/>
                    <a:pt x="4212" y="254"/>
                    <a:pt x="4022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8"/>
            <p:cNvSpPr/>
            <p:nvPr/>
          </p:nvSpPr>
          <p:spPr>
            <a:xfrm>
              <a:off x="1313916" y="1718716"/>
              <a:ext cx="741708" cy="781581"/>
            </a:xfrm>
            <a:custGeom>
              <a:avLst/>
              <a:gdLst/>
              <a:ahLst/>
              <a:cxnLst/>
              <a:rect l="l" t="t" r="r" b="b"/>
              <a:pathLst>
                <a:path w="24703" h="26031" extrusionOk="0">
                  <a:moveTo>
                    <a:pt x="9209" y="1"/>
                  </a:moveTo>
                  <a:cubicBezTo>
                    <a:pt x="9005" y="1"/>
                    <a:pt x="8815" y="142"/>
                    <a:pt x="8836" y="395"/>
                  </a:cubicBezTo>
                  <a:cubicBezTo>
                    <a:pt x="8896" y="2815"/>
                    <a:pt x="8787" y="5234"/>
                    <a:pt x="8508" y="7654"/>
                  </a:cubicBezTo>
                  <a:lnTo>
                    <a:pt x="8508" y="7654"/>
                  </a:lnTo>
                  <a:cubicBezTo>
                    <a:pt x="7642" y="7598"/>
                    <a:pt x="6772" y="7570"/>
                    <a:pt x="5903" y="7570"/>
                  </a:cubicBezTo>
                  <a:cubicBezTo>
                    <a:pt x="4317" y="7570"/>
                    <a:pt x="2733" y="7662"/>
                    <a:pt x="1172" y="7837"/>
                  </a:cubicBezTo>
                  <a:cubicBezTo>
                    <a:pt x="951" y="7869"/>
                    <a:pt x="761" y="7996"/>
                    <a:pt x="761" y="8249"/>
                  </a:cubicBezTo>
                  <a:cubicBezTo>
                    <a:pt x="790" y="8427"/>
                    <a:pt x="931" y="8632"/>
                    <a:pt x="1130" y="8632"/>
                  </a:cubicBezTo>
                  <a:cubicBezTo>
                    <a:pt x="1144" y="8632"/>
                    <a:pt x="1158" y="8631"/>
                    <a:pt x="1172" y="8629"/>
                  </a:cubicBezTo>
                  <a:cubicBezTo>
                    <a:pt x="2752" y="8453"/>
                    <a:pt x="4332" y="8362"/>
                    <a:pt x="5911" y="8362"/>
                  </a:cubicBezTo>
                  <a:cubicBezTo>
                    <a:pt x="6897" y="8362"/>
                    <a:pt x="7882" y="8398"/>
                    <a:pt x="8868" y="8471"/>
                  </a:cubicBezTo>
                  <a:cubicBezTo>
                    <a:pt x="9121" y="8471"/>
                    <a:pt x="9248" y="8281"/>
                    <a:pt x="9280" y="8059"/>
                  </a:cubicBezTo>
                  <a:cubicBezTo>
                    <a:pt x="9558" y="5830"/>
                    <a:pt x="9665" y="3576"/>
                    <a:pt x="9644" y="1319"/>
                  </a:cubicBezTo>
                  <a:lnTo>
                    <a:pt x="9644" y="1319"/>
                  </a:lnTo>
                  <a:cubicBezTo>
                    <a:pt x="13218" y="4511"/>
                    <a:pt x="16876" y="7593"/>
                    <a:pt x="20617" y="10592"/>
                  </a:cubicBezTo>
                  <a:cubicBezTo>
                    <a:pt x="21641" y="11417"/>
                    <a:pt x="22640" y="12217"/>
                    <a:pt x="23659" y="12991"/>
                  </a:cubicBezTo>
                  <a:lnTo>
                    <a:pt x="23659" y="12991"/>
                  </a:lnTo>
                  <a:cubicBezTo>
                    <a:pt x="19918" y="15980"/>
                    <a:pt x="16298" y="19118"/>
                    <a:pt x="12827" y="22405"/>
                  </a:cubicBezTo>
                  <a:cubicBezTo>
                    <a:pt x="12021" y="23186"/>
                    <a:pt x="11215" y="23966"/>
                    <a:pt x="10409" y="24747"/>
                  </a:cubicBezTo>
                  <a:lnTo>
                    <a:pt x="10409" y="24747"/>
                  </a:lnTo>
                  <a:cubicBezTo>
                    <a:pt x="10218" y="22251"/>
                    <a:pt x="10177" y="19734"/>
                    <a:pt x="10261" y="17243"/>
                  </a:cubicBezTo>
                  <a:cubicBezTo>
                    <a:pt x="10293" y="17021"/>
                    <a:pt x="10103" y="16863"/>
                    <a:pt x="9881" y="16831"/>
                  </a:cubicBezTo>
                  <a:cubicBezTo>
                    <a:pt x="9353" y="16815"/>
                    <a:pt x="8825" y="16808"/>
                    <a:pt x="8297" y="16808"/>
                  </a:cubicBezTo>
                  <a:cubicBezTo>
                    <a:pt x="5628" y="16808"/>
                    <a:pt x="2967" y="17010"/>
                    <a:pt x="349" y="17433"/>
                  </a:cubicBezTo>
                  <a:cubicBezTo>
                    <a:pt x="127" y="17465"/>
                    <a:pt x="1" y="17718"/>
                    <a:pt x="64" y="17908"/>
                  </a:cubicBezTo>
                  <a:cubicBezTo>
                    <a:pt x="119" y="18102"/>
                    <a:pt x="296" y="18199"/>
                    <a:pt x="467" y="18199"/>
                  </a:cubicBezTo>
                  <a:cubicBezTo>
                    <a:pt x="491" y="18199"/>
                    <a:pt x="515" y="18197"/>
                    <a:pt x="539" y="18193"/>
                  </a:cubicBezTo>
                  <a:cubicBezTo>
                    <a:pt x="3022" y="17788"/>
                    <a:pt x="5505" y="17585"/>
                    <a:pt x="8004" y="17585"/>
                  </a:cubicBezTo>
                  <a:cubicBezTo>
                    <a:pt x="8488" y="17585"/>
                    <a:pt x="8973" y="17592"/>
                    <a:pt x="9458" y="17608"/>
                  </a:cubicBezTo>
                  <a:lnTo>
                    <a:pt x="9458" y="17608"/>
                  </a:lnTo>
                  <a:cubicBezTo>
                    <a:pt x="9381" y="20276"/>
                    <a:pt x="9448" y="22970"/>
                    <a:pt x="9660" y="25635"/>
                  </a:cubicBezTo>
                  <a:cubicBezTo>
                    <a:pt x="9682" y="25856"/>
                    <a:pt x="9888" y="26030"/>
                    <a:pt x="10097" y="26030"/>
                  </a:cubicBezTo>
                  <a:cubicBezTo>
                    <a:pt x="10188" y="26030"/>
                    <a:pt x="10280" y="25997"/>
                    <a:pt x="10356" y="25920"/>
                  </a:cubicBezTo>
                  <a:cubicBezTo>
                    <a:pt x="13872" y="22437"/>
                    <a:pt x="17514" y="19111"/>
                    <a:pt x="21282" y="15944"/>
                  </a:cubicBezTo>
                  <a:cubicBezTo>
                    <a:pt x="22359" y="15026"/>
                    <a:pt x="23467" y="14139"/>
                    <a:pt x="24544" y="13253"/>
                  </a:cubicBezTo>
                  <a:cubicBezTo>
                    <a:pt x="24703" y="13126"/>
                    <a:pt x="24703" y="12809"/>
                    <a:pt x="24544" y="12714"/>
                  </a:cubicBezTo>
                  <a:cubicBezTo>
                    <a:pt x="20522" y="9579"/>
                    <a:pt x="16564" y="6317"/>
                    <a:pt x="12700" y="2960"/>
                  </a:cubicBezTo>
                  <a:cubicBezTo>
                    <a:pt x="11623" y="2010"/>
                    <a:pt x="10578" y="1060"/>
                    <a:pt x="9501" y="110"/>
                  </a:cubicBezTo>
                  <a:cubicBezTo>
                    <a:pt x="9417" y="36"/>
                    <a:pt x="9311" y="1"/>
                    <a:pt x="9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6" name="Google Shape;1776;p48"/>
          <p:cNvSpPr/>
          <p:nvPr/>
        </p:nvSpPr>
        <p:spPr>
          <a:xfrm>
            <a:off x="2221975" y="1622158"/>
            <a:ext cx="908106" cy="907145"/>
          </a:xfrm>
          <a:custGeom>
            <a:avLst/>
            <a:gdLst/>
            <a:ahLst/>
            <a:cxnLst/>
            <a:rect l="l" t="t" r="r" b="b"/>
            <a:pathLst>
              <a:path w="30245" h="30213" extrusionOk="0">
                <a:moveTo>
                  <a:pt x="15138" y="761"/>
                </a:moveTo>
                <a:cubicBezTo>
                  <a:pt x="23024" y="761"/>
                  <a:pt x="29453" y="7190"/>
                  <a:pt x="29453" y="15107"/>
                </a:cubicBezTo>
                <a:cubicBezTo>
                  <a:pt x="29453" y="22992"/>
                  <a:pt x="23024" y="29421"/>
                  <a:pt x="15138" y="29421"/>
                </a:cubicBezTo>
                <a:cubicBezTo>
                  <a:pt x="7221" y="29421"/>
                  <a:pt x="792" y="22992"/>
                  <a:pt x="792" y="15107"/>
                </a:cubicBezTo>
                <a:cubicBezTo>
                  <a:pt x="792" y="7190"/>
                  <a:pt x="7221" y="761"/>
                  <a:pt x="15138" y="761"/>
                </a:cubicBezTo>
                <a:close/>
                <a:moveTo>
                  <a:pt x="15138" y="1"/>
                </a:moveTo>
                <a:cubicBezTo>
                  <a:pt x="6778" y="1"/>
                  <a:pt x="1" y="6778"/>
                  <a:pt x="1" y="15107"/>
                </a:cubicBezTo>
                <a:cubicBezTo>
                  <a:pt x="1" y="23436"/>
                  <a:pt x="6778" y="30213"/>
                  <a:pt x="15138" y="30213"/>
                </a:cubicBezTo>
                <a:cubicBezTo>
                  <a:pt x="23467" y="30213"/>
                  <a:pt x="30245" y="23436"/>
                  <a:pt x="30245" y="15107"/>
                </a:cubicBezTo>
                <a:cubicBezTo>
                  <a:pt x="30245" y="6778"/>
                  <a:pt x="23467" y="1"/>
                  <a:pt x="151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7" name="Google Shape;1777;p48"/>
          <p:cNvGrpSpPr/>
          <p:nvPr/>
        </p:nvGrpSpPr>
        <p:grpSpPr>
          <a:xfrm>
            <a:off x="3079652" y="1718716"/>
            <a:ext cx="740747" cy="781581"/>
            <a:chOff x="3079652" y="1718716"/>
            <a:chExt cx="740747" cy="781581"/>
          </a:xfrm>
        </p:grpSpPr>
        <p:sp>
          <p:nvSpPr>
            <p:cNvPr id="1778" name="Google Shape;1778;p48"/>
            <p:cNvSpPr/>
            <p:nvPr/>
          </p:nvSpPr>
          <p:spPr>
            <a:xfrm>
              <a:off x="3717671" y="2034843"/>
              <a:ext cx="77044" cy="86532"/>
            </a:xfrm>
            <a:custGeom>
              <a:avLst/>
              <a:gdLst/>
              <a:ahLst/>
              <a:cxnLst/>
              <a:rect l="l" t="t" r="r" b="b"/>
              <a:pathLst>
                <a:path w="2566" h="2882" extrusionOk="0">
                  <a:moveTo>
                    <a:pt x="0" y="0"/>
                  </a:moveTo>
                  <a:cubicBezTo>
                    <a:pt x="1235" y="1488"/>
                    <a:pt x="1964" y="2375"/>
                    <a:pt x="2407" y="2882"/>
                  </a:cubicBezTo>
                  <a:cubicBezTo>
                    <a:pt x="2470" y="2850"/>
                    <a:pt x="2502" y="2819"/>
                    <a:pt x="2565" y="2787"/>
                  </a:cubicBezTo>
                  <a:cubicBezTo>
                    <a:pt x="2090" y="2249"/>
                    <a:pt x="1425" y="1425"/>
                    <a:pt x="665" y="507"/>
                  </a:cubicBezTo>
                  <a:cubicBezTo>
                    <a:pt x="443" y="348"/>
                    <a:pt x="222" y="158"/>
                    <a:pt x="0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8"/>
            <p:cNvSpPr/>
            <p:nvPr/>
          </p:nvSpPr>
          <p:spPr>
            <a:xfrm>
              <a:off x="3546501" y="1893158"/>
              <a:ext cx="232994" cy="250108"/>
            </a:xfrm>
            <a:custGeom>
              <a:avLst/>
              <a:gdLst/>
              <a:ahLst/>
              <a:cxnLst/>
              <a:rect l="l" t="t" r="r" b="b"/>
              <a:pathLst>
                <a:path w="7760" h="8330" extrusionOk="0">
                  <a:moveTo>
                    <a:pt x="1" y="0"/>
                  </a:moveTo>
                  <a:cubicBezTo>
                    <a:pt x="1109" y="1394"/>
                    <a:pt x="2661" y="3104"/>
                    <a:pt x="4118" y="4592"/>
                  </a:cubicBezTo>
                  <a:cubicBezTo>
                    <a:pt x="5194" y="5859"/>
                    <a:pt x="6239" y="7158"/>
                    <a:pt x="7221" y="8329"/>
                  </a:cubicBezTo>
                  <a:cubicBezTo>
                    <a:pt x="7285" y="8266"/>
                    <a:pt x="7348" y="8234"/>
                    <a:pt x="7411" y="8171"/>
                  </a:cubicBezTo>
                  <a:cubicBezTo>
                    <a:pt x="7348" y="8108"/>
                    <a:pt x="7316" y="8044"/>
                    <a:pt x="7253" y="7981"/>
                  </a:cubicBezTo>
                  <a:cubicBezTo>
                    <a:pt x="7095" y="7728"/>
                    <a:pt x="6905" y="7474"/>
                    <a:pt x="6683" y="7158"/>
                  </a:cubicBezTo>
                  <a:lnTo>
                    <a:pt x="6683" y="7158"/>
                  </a:lnTo>
                  <a:cubicBezTo>
                    <a:pt x="7031" y="7506"/>
                    <a:pt x="7316" y="7823"/>
                    <a:pt x="7570" y="8044"/>
                  </a:cubicBezTo>
                  <a:cubicBezTo>
                    <a:pt x="7633" y="7981"/>
                    <a:pt x="7696" y="7949"/>
                    <a:pt x="7760" y="7886"/>
                  </a:cubicBezTo>
                  <a:cubicBezTo>
                    <a:pt x="6873" y="6904"/>
                    <a:pt x="5036" y="4814"/>
                    <a:pt x="3168" y="2724"/>
                  </a:cubicBezTo>
                  <a:cubicBezTo>
                    <a:pt x="3104" y="2629"/>
                    <a:pt x="3009" y="2566"/>
                    <a:pt x="2946" y="2471"/>
                  </a:cubicBezTo>
                  <a:cubicBezTo>
                    <a:pt x="2629" y="2217"/>
                    <a:pt x="2344" y="1964"/>
                    <a:pt x="2059" y="1742"/>
                  </a:cubicBezTo>
                  <a:lnTo>
                    <a:pt x="2059" y="1742"/>
                  </a:lnTo>
                  <a:cubicBezTo>
                    <a:pt x="3453" y="3326"/>
                    <a:pt x="5068" y="5131"/>
                    <a:pt x="6556" y="6809"/>
                  </a:cubicBezTo>
                  <a:cubicBezTo>
                    <a:pt x="6271" y="6524"/>
                    <a:pt x="5954" y="6239"/>
                    <a:pt x="5638" y="5891"/>
                  </a:cubicBezTo>
                  <a:cubicBezTo>
                    <a:pt x="4814" y="4909"/>
                    <a:pt x="3864" y="3832"/>
                    <a:pt x="2883" y="2787"/>
                  </a:cubicBezTo>
                  <a:cubicBezTo>
                    <a:pt x="2534" y="2376"/>
                    <a:pt x="2186" y="1964"/>
                    <a:pt x="1837" y="1552"/>
                  </a:cubicBezTo>
                  <a:cubicBezTo>
                    <a:pt x="1236" y="1045"/>
                    <a:pt x="602" y="539"/>
                    <a:pt x="1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8"/>
            <p:cNvSpPr/>
            <p:nvPr/>
          </p:nvSpPr>
          <p:spPr>
            <a:xfrm>
              <a:off x="3668220" y="1994881"/>
              <a:ext cx="121721" cy="130308"/>
            </a:xfrm>
            <a:custGeom>
              <a:avLst/>
              <a:gdLst/>
              <a:ahLst/>
              <a:cxnLst/>
              <a:rect l="l" t="t" r="r" b="b"/>
              <a:pathLst>
                <a:path w="4054" h="4340" extrusionOk="0">
                  <a:moveTo>
                    <a:pt x="0" y="1"/>
                  </a:moveTo>
                  <a:lnTo>
                    <a:pt x="3896" y="4340"/>
                  </a:lnTo>
                  <a:cubicBezTo>
                    <a:pt x="3959" y="4308"/>
                    <a:pt x="3991" y="4276"/>
                    <a:pt x="4054" y="4213"/>
                  </a:cubicBezTo>
                  <a:lnTo>
                    <a:pt x="1552" y="1236"/>
                  </a:lnTo>
                  <a:cubicBezTo>
                    <a:pt x="1045" y="824"/>
                    <a:pt x="539" y="413"/>
                    <a:pt x="0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8"/>
            <p:cNvSpPr/>
            <p:nvPr/>
          </p:nvSpPr>
          <p:spPr>
            <a:xfrm>
              <a:off x="3743341" y="2054809"/>
              <a:ext cx="65635" cy="62782"/>
            </a:xfrm>
            <a:custGeom>
              <a:avLst/>
              <a:gdLst/>
              <a:ahLst/>
              <a:cxnLst/>
              <a:rect l="l" t="t" r="r" b="b"/>
              <a:pathLst>
                <a:path w="2186" h="2091" extrusionOk="0">
                  <a:moveTo>
                    <a:pt x="0" y="0"/>
                  </a:moveTo>
                  <a:lnTo>
                    <a:pt x="0" y="0"/>
                  </a:lnTo>
                  <a:cubicBezTo>
                    <a:pt x="729" y="950"/>
                    <a:pt x="1299" y="1647"/>
                    <a:pt x="1710" y="2090"/>
                  </a:cubicBezTo>
                  <a:cubicBezTo>
                    <a:pt x="1742" y="2059"/>
                    <a:pt x="1805" y="2027"/>
                    <a:pt x="1837" y="1964"/>
                  </a:cubicBezTo>
                  <a:cubicBezTo>
                    <a:pt x="1615" y="1679"/>
                    <a:pt x="1330" y="1298"/>
                    <a:pt x="982" y="855"/>
                  </a:cubicBezTo>
                  <a:lnTo>
                    <a:pt x="982" y="855"/>
                  </a:lnTo>
                  <a:cubicBezTo>
                    <a:pt x="1362" y="1267"/>
                    <a:pt x="1710" y="1615"/>
                    <a:pt x="1932" y="1900"/>
                  </a:cubicBezTo>
                  <a:cubicBezTo>
                    <a:pt x="2027" y="1837"/>
                    <a:pt x="2090" y="1774"/>
                    <a:pt x="2185" y="1710"/>
                  </a:cubicBezTo>
                  <a:cubicBezTo>
                    <a:pt x="2059" y="1615"/>
                    <a:pt x="1932" y="1520"/>
                    <a:pt x="1774" y="1425"/>
                  </a:cubicBezTo>
                  <a:lnTo>
                    <a:pt x="1774" y="1425"/>
                  </a:lnTo>
                  <a:cubicBezTo>
                    <a:pt x="1869" y="1520"/>
                    <a:pt x="1932" y="1647"/>
                    <a:pt x="2027" y="1742"/>
                  </a:cubicBezTo>
                  <a:cubicBezTo>
                    <a:pt x="1900" y="1615"/>
                    <a:pt x="1774" y="1457"/>
                    <a:pt x="1647" y="1298"/>
                  </a:cubicBezTo>
                  <a:cubicBezTo>
                    <a:pt x="1077" y="855"/>
                    <a:pt x="539" y="443"/>
                    <a:pt x="0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8"/>
            <p:cNvSpPr/>
            <p:nvPr/>
          </p:nvSpPr>
          <p:spPr>
            <a:xfrm>
              <a:off x="3256496" y="1748620"/>
              <a:ext cx="497334" cy="571496"/>
            </a:xfrm>
            <a:custGeom>
              <a:avLst/>
              <a:gdLst/>
              <a:ahLst/>
              <a:cxnLst/>
              <a:rect l="l" t="t" r="r" b="b"/>
              <a:pathLst>
                <a:path w="16564" h="19034" extrusionOk="0">
                  <a:moveTo>
                    <a:pt x="3959" y="1679"/>
                  </a:moveTo>
                  <a:lnTo>
                    <a:pt x="4434" y="2344"/>
                  </a:lnTo>
                  <a:cubicBezTo>
                    <a:pt x="4339" y="2218"/>
                    <a:pt x="4149" y="1964"/>
                    <a:pt x="3959" y="1679"/>
                  </a:cubicBezTo>
                  <a:close/>
                  <a:moveTo>
                    <a:pt x="4434" y="2344"/>
                  </a:moveTo>
                  <a:lnTo>
                    <a:pt x="4434" y="2344"/>
                  </a:lnTo>
                  <a:cubicBezTo>
                    <a:pt x="4466" y="2376"/>
                    <a:pt x="4466" y="2376"/>
                    <a:pt x="4498" y="2408"/>
                  </a:cubicBezTo>
                  <a:cubicBezTo>
                    <a:pt x="4687" y="2651"/>
                    <a:pt x="4968" y="3032"/>
                    <a:pt x="5321" y="3492"/>
                  </a:cubicBezTo>
                  <a:lnTo>
                    <a:pt x="5321" y="3492"/>
                  </a:lnTo>
                  <a:lnTo>
                    <a:pt x="4434" y="2344"/>
                  </a:lnTo>
                  <a:close/>
                  <a:moveTo>
                    <a:pt x="3928" y="2851"/>
                  </a:moveTo>
                  <a:lnTo>
                    <a:pt x="3928" y="2851"/>
                  </a:lnTo>
                  <a:cubicBezTo>
                    <a:pt x="4149" y="3104"/>
                    <a:pt x="4403" y="3389"/>
                    <a:pt x="4688" y="3706"/>
                  </a:cubicBezTo>
                  <a:cubicBezTo>
                    <a:pt x="4529" y="3579"/>
                    <a:pt x="4403" y="3453"/>
                    <a:pt x="4276" y="3294"/>
                  </a:cubicBezTo>
                  <a:cubicBezTo>
                    <a:pt x="4149" y="3136"/>
                    <a:pt x="4023" y="3009"/>
                    <a:pt x="3928" y="2851"/>
                  </a:cubicBezTo>
                  <a:close/>
                  <a:moveTo>
                    <a:pt x="5194" y="4498"/>
                  </a:moveTo>
                  <a:lnTo>
                    <a:pt x="5194" y="4498"/>
                  </a:lnTo>
                  <a:cubicBezTo>
                    <a:pt x="5353" y="4656"/>
                    <a:pt x="5511" y="4846"/>
                    <a:pt x="5701" y="5004"/>
                  </a:cubicBezTo>
                  <a:cubicBezTo>
                    <a:pt x="5828" y="5194"/>
                    <a:pt x="5954" y="5384"/>
                    <a:pt x="6113" y="5574"/>
                  </a:cubicBezTo>
                  <a:cubicBezTo>
                    <a:pt x="5954" y="5416"/>
                    <a:pt x="5796" y="5258"/>
                    <a:pt x="5669" y="5099"/>
                  </a:cubicBezTo>
                  <a:cubicBezTo>
                    <a:pt x="5479" y="4878"/>
                    <a:pt x="5321" y="4688"/>
                    <a:pt x="5194" y="4498"/>
                  </a:cubicBezTo>
                  <a:close/>
                  <a:moveTo>
                    <a:pt x="3263" y="3991"/>
                  </a:moveTo>
                  <a:lnTo>
                    <a:pt x="3263" y="3991"/>
                  </a:lnTo>
                  <a:cubicBezTo>
                    <a:pt x="3326" y="4054"/>
                    <a:pt x="3389" y="4118"/>
                    <a:pt x="3453" y="4181"/>
                  </a:cubicBezTo>
                  <a:lnTo>
                    <a:pt x="5321" y="6398"/>
                  </a:lnTo>
                  <a:lnTo>
                    <a:pt x="3263" y="3991"/>
                  </a:lnTo>
                  <a:close/>
                  <a:moveTo>
                    <a:pt x="4751" y="3516"/>
                  </a:moveTo>
                  <a:lnTo>
                    <a:pt x="4751" y="3516"/>
                  </a:lnTo>
                  <a:cubicBezTo>
                    <a:pt x="5194" y="3928"/>
                    <a:pt x="5733" y="4434"/>
                    <a:pt x="6303" y="5004"/>
                  </a:cubicBezTo>
                  <a:cubicBezTo>
                    <a:pt x="6556" y="5289"/>
                    <a:pt x="6809" y="5606"/>
                    <a:pt x="7063" y="5923"/>
                  </a:cubicBezTo>
                  <a:cubicBezTo>
                    <a:pt x="7316" y="6271"/>
                    <a:pt x="7570" y="6619"/>
                    <a:pt x="7823" y="6968"/>
                  </a:cubicBezTo>
                  <a:cubicBezTo>
                    <a:pt x="7126" y="6208"/>
                    <a:pt x="6429" y="5511"/>
                    <a:pt x="5796" y="4878"/>
                  </a:cubicBezTo>
                  <a:cubicBezTo>
                    <a:pt x="5448" y="4371"/>
                    <a:pt x="5068" y="3928"/>
                    <a:pt x="4751" y="3516"/>
                  </a:cubicBezTo>
                  <a:close/>
                  <a:moveTo>
                    <a:pt x="5321" y="3199"/>
                  </a:moveTo>
                  <a:lnTo>
                    <a:pt x="5321" y="3199"/>
                  </a:lnTo>
                  <a:cubicBezTo>
                    <a:pt x="5669" y="3548"/>
                    <a:pt x="6081" y="3959"/>
                    <a:pt x="6556" y="4403"/>
                  </a:cubicBezTo>
                  <a:cubicBezTo>
                    <a:pt x="6619" y="4498"/>
                    <a:pt x="6714" y="4561"/>
                    <a:pt x="6778" y="4656"/>
                  </a:cubicBezTo>
                  <a:cubicBezTo>
                    <a:pt x="7411" y="5448"/>
                    <a:pt x="8140" y="6334"/>
                    <a:pt x="8900" y="7285"/>
                  </a:cubicBezTo>
                  <a:cubicBezTo>
                    <a:pt x="8171" y="6556"/>
                    <a:pt x="7443" y="5828"/>
                    <a:pt x="6746" y="5163"/>
                  </a:cubicBezTo>
                  <a:cubicBezTo>
                    <a:pt x="6714" y="5131"/>
                    <a:pt x="6683" y="5068"/>
                    <a:pt x="6651" y="5036"/>
                  </a:cubicBezTo>
                  <a:cubicBezTo>
                    <a:pt x="6081" y="4244"/>
                    <a:pt x="5669" y="3643"/>
                    <a:pt x="5321" y="3199"/>
                  </a:cubicBezTo>
                  <a:close/>
                  <a:moveTo>
                    <a:pt x="3959" y="5163"/>
                  </a:moveTo>
                  <a:lnTo>
                    <a:pt x="5954" y="7538"/>
                  </a:lnTo>
                  <a:cubicBezTo>
                    <a:pt x="5226" y="6683"/>
                    <a:pt x="4529" y="5891"/>
                    <a:pt x="3959" y="5163"/>
                  </a:cubicBezTo>
                  <a:close/>
                  <a:moveTo>
                    <a:pt x="8710" y="7886"/>
                  </a:moveTo>
                  <a:cubicBezTo>
                    <a:pt x="8773" y="7950"/>
                    <a:pt x="8805" y="8013"/>
                    <a:pt x="8868" y="8045"/>
                  </a:cubicBezTo>
                  <a:cubicBezTo>
                    <a:pt x="8836" y="8045"/>
                    <a:pt x="8805" y="8013"/>
                    <a:pt x="8773" y="7981"/>
                  </a:cubicBezTo>
                  <a:cubicBezTo>
                    <a:pt x="8741" y="7950"/>
                    <a:pt x="8741" y="7918"/>
                    <a:pt x="8710" y="7886"/>
                  </a:cubicBezTo>
                  <a:close/>
                  <a:moveTo>
                    <a:pt x="6619" y="5954"/>
                  </a:moveTo>
                  <a:cubicBezTo>
                    <a:pt x="7284" y="6651"/>
                    <a:pt x="7950" y="7380"/>
                    <a:pt x="8646" y="8108"/>
                  </a:cubicBezTo>
                  <a:cubicBezTo>
                    <a:pt x="8836" y="8361"/>
                    <a:pt x="9058" y="8646"/>
                    <a:pt x="9248" y="8900"/>
                  </a:cubicBezTo>
                  <a:cubicBezTo>
                    <a:pt x="8488" y="8076"/>
                    <a:pt x="7760" y="7285"/>
                    <a:pt x="7031" y="6524"/>
                  </a:cubicBezTo>
                  <a:cubicBezTo>
                    <a:pt x="6904" y="6334"/>
                    <a:pt x="6746" y="6144"/>
                    <a:pt x="6619" y="5954"/>
                  </a:cubicBezTo>
                  <a:close/>
                  <a:moveTo>
                    <a:pt x="9058" y="9375"/>
                  </a:moveTo>
                  <a:lnTo>
                    <a:pt x="9565" y="9976"/>
                  </a:lnTo>
                  <a:cubicBezTo>
                    <a:pt x="9501" y="9913"/>
                    <a:pt x="9438" y="9818"/>
                    <a:pt x="9375" y="9755"/>
                  </a:cubicBezTo>
                  <a:lnTo>
                    <a:pt x="9058" y="9375"/>
                  </a:lnTo>
                  <a:close/>
                  <a:moveTo>
                    <a:pt x="4434" y="6493"/>
                  </a:moveTo>
                  <a:lnTo>
                    <a:pt x="4434" y="6493"/>
                  </a:lnTo>
                  <a:cubicBezTo>
                    <a:pt x="5638" y="7918"/>
                    <a:pt x="6999" y="9533"/>
                    <a:pt x="8298" y="11085"/>
                  </a:cubicBezTo>
                  <a:cubicBezTo>
                    <a:pt x="8108" y="10895"/>
                    <a:pt x="7918" y="10705"/>
                    <a:pt x="7728" y="10515"/>
                  </a:cubicBezTo>
                  <a:cubicBezTo>
                    <a:pt x="7031" y="9755"/>
                    <a:pt x="6366" y="9026"/>
                    <a:pt x="5701" y="8298"/>
                  </a:cubicBezTo>
                  <a:cubicBezTo>
                    <a:pt x="5258" y="7665"/>
                    <a:pt x="4814" y="7063"/>
                    <a:pt x="4434" y="6493"/>
                  </a:cubicBezTo>
                  <a:close/>
                  <a:moveTo>
                    <a:pt x="6524" y="7126"/>
                  </a:moveTo>
                  <a:cubicBezTo>
                    <a:pt x="7316" y="7950"/>
                    <a:pt x="8171" y="8773"/>
                    <a:pt x="8995" y="9628"/>
                  </a:cubicBezTo>
                  <a:cubicBezTo>
                    <a:pt x="9058" y="9723"/>
                    <a:pt x="9090" y="9786"/>
                    <a:pt x="9153" y="9850"/>
                  </a:cubicBezTo>
                  <a:cubicBezTo>
                    <a:pt x="9470" y="10325"/>
                    <a:pt x="9786" y="10800"/>
                    <a:pt x="10103" y="11243"/>
                  </a:cubicBezTo>
                  <a:lnTo>
                    <a:pt x="6524" y="7126"/>
                  </a:lnTo>
                  <a:close/>
                  <a:moveTo>
                    <a:pt x="8773" y="6651"/>
                  </a:moveTo>
                  <a:cubicBezTo>
                    <a:pt x="10420" y="8330"/>
                    <a:pt x="12225" y="10230"/>
                    <a:pt x="13650" y="11908"/>
                  </a:cubicBezTo>
                  <a:cubicBezTo>
                    <a:pt x="13112" y="11370"/>
                    <a:pt x="12542" y="10800"/>
                    <a:pt x="11940" y="10198"/>
                  </a:cubicBezTo>
                  <a:cubicBezTo>
                    <a:pt x="11338" y="9501"/>
                    <a:pt x="10641" y="8741"/>
                    <a:pt x="9913" y="7918"/>
                  </a:cubicBezTo>
                  <a:cubicBezTo>
                    <a:pt x="9565" y="7506"/>
                    <a:pt x="9153" y="7095"/>
                    <a:pt x="8773" y="6651"/>
                  </a:cubicBezTo>
                  <a:close/>
                  <a:moveTo>
                    <a:pt x="4434" y="10958"/>
                  </a:moveTo>
                  <a:lnTo>
                    <a:pt x="4434" y="10958"/>
                  </a:lnTo>
                  <a:cubicBezTo>
                    <a:pt x="4846" y="11401"/>
                    <a:pt x="5226" y="11813"/>
                    <a:pt x="5606" y="12257"/>
                  </a:cubicBezTo>
                  <a:lnTo>
                    <a:pt x="5321" y="11940"/>
                  </a:lnTo>
                  <a:cubicBezTo>
                    <a:pt x="5194" y="11845"/>
                    <a:pt x="5099" y="11718"/>
                    <a:pt x="5004" y="11623"/>
                  </a:cubicBezTo>
                  <a:lnTo>
                    <a:pt x="4434" y="10958"/>
                  </a:lnTo>
                  <a:close/>
                  <a:moveTo>
                    <a:pt x="5226" y="1774"/>
                  </a:moveTo>
                  <a:lnTo>
                    <a:pt x="15360" y="13460"/>
                  </a:lnTo>
                  <a:cubicBezTo>
                    <a:pt x="15518" y="13650"/>
                    <a:pt x="15677" y="13840"/>
                    <a:pt x="15803" y="13998"/>
                  </a:cubicBezTo>
                  <a:cubicBezTo>
                    <a:pt x="15518" y="13745"/>
                    <a:pt x="15202" y="13428"/>
                    <a:pt x="14885" y="13112"/>
                  </a:cubicBezTo>
                  <a:cubicBezTo>
                    <a:pt x="12763" y="10420"/>
                    <a:pt x="9248" y="6841"/>
                    <a:pt x="6873" y="4466"/>
                  </a:cubicBezTo>
                  <a:cubicBezTo>
                    <a:pt x="6176" y="3516"/>
                    <a:pt x="5479" y="2281"/>
                    <a:pt x="5226" y="1774"/>
                  </a:cubicBezTo>
                  <a:close/>
                  <a:moveTo>
                    <a:pt x="2344" y="7253"/>
                  </a:moveTo>
                  <a:cubicBezTo>
                    <a:pt x="2566" y="7443"/>
                    <a:pt x="2787" y="7665"/>
                    <a:pt x="3009" y="7855"/>
                  </a:cubicBezTo>
                  <a:cubicBezTo>
                    <a:pt x="3199" y="8076"/>
                    <a:pt x="3421" y="8266"/>
                    <a:pt x="3643" y="8456"/>
                  </a:cubicBezTo>
                  <a:cubicBezTo>
                    <a:pt x="3959" y="8805"/>
                    <a:pt x="4308" y="9153"/>
                    <a:pt x="4656" y="9501"/>
                  </a:cubicBezTo>
                  <a:lnTo>
                    <a:pt x="5384" y="10356"/>
                  </a:lnTo>
                  <a:cubicBezTo>
                    <a:pt x="5923" y="10990"/>
                    <a:pt x="6429" y="11655"/>
                    <a:pt x="6968" y="12257"/>
                  </a:cubicBezTo>
                  <a:cubicBezTo>
                    <a:pt x="7475" y="12985"/>
                    <a:pt x="8013" y="13682"/>
                    <a:pt x="8520" y="14347"/>
                  </a:cubicBezTo>
                  <a:lnTo>
                    <a:pt x="2344" y="7253"/>
                  </a:lnTo>
                  <a:close/>
                  <a:moveTo>
                    <a:pt x="4783" y="5448"/>
                  </a:moveTo>
                  <a:lnTo>
                    <a:pt x="4783" y="5448"/>
                  </a:lnTo>
                  <a:cubicBezTo>
                    <a:pt x="4814" y="5479"/>
                    <a:pt x="4846" y="5511"/>
                    <a:pt x="4909" y="5543"/>
                  </a:cubicBezTo>
                  <a:lnTo>
                    <a:pt x="11085" y="12605"/>
                  </a:lnTo>
                  <a:cubicBezTo>
                    <a:pt x="11528" y="13238"/>
                    <a:pt x="11940" y="13840"/>
                    <a:pt x="12352" y="14378"/>
                  </a:cubicBezTo>
                  <a:lnTo>
                    <a:pt x="4783" y="5448"/>
                  </a:lnTo>
                  <a:close/>
                  <a:moveTo>
                    <a:pt x="5796" y="7696"/>
                  </a:moveTo>
                  <a:lnTo>
                    <a:pt x="5796" y="7696"/>
                  </a:lnTo>
                  <a:cubicBezTo>
                    <a:pt x="6049" y="7981"/>
                    <a:pt x="6334" y="8266"/>
                    <a:pt x="6588" y="8551"/>
                  </a:cubicBezTo>
                  <a:cubicBezTo>
                    <a:pt x="7760" y="9881"/>
                    <a:pt x="8995" y="11243"/>
                    <a:pt x="10166" y="12542"/>
                  </a:cubicBezTo>
                  <a:lnTo>
                    <a:pt x="12067" y="14822"/>
                  </a:lnTo>
                  <a:cubicBezTo>
                    <a:pt x="11718" y="14473"/>
                    <a:pt x="11338" y="14062"/>
                    <a:pt x="10926" y="13682"/>
                  </a:cubicBezTo>
                  <a:lnTo>
                    <a:pt x="6524" y="8551"/>
                  </a:lnTo>
                  <a:cubicBezTo>
                    <a:pt x="6271" y="8266"/>
                    <a:pt x="6018" y="7981"/>
                    <a:pt x="5796" y="7696"/>
                  </a:cubicBezTo>
                  <a:close/>
                  <a:moveTo>
                    <a:pt x="9375" y="15107"/>
                  </a:moveTo>
                  <a:lnTo>
                    <a:pt x="9375" y="15107"/>
                  </a:lnTo>
                  <a:cubicBezTo>
                    <a:pt x="9628" y="15423"/>
                    <a:pt x="9881" y="15708"/>
                    <a:pt x="10103" y="15962"/>
                  </a:cubicBezTo>
                  <a:cubicBezTo>
                    <a:pt x="10129" y="16014"/>
                    <a:pt x="10155" y="16044"/>
                    <a:pt x="10181" y="16071"/>
                  </a:cubicBezTo>
                  <a:lnTo>
                    <a:pt x="10181" y="16071"/>
                  </a:lnTo>
                  <a:cubicBezTo>
                    <a:pt x="10063" y="15950"/>
                    <a:pt x="9971" y="15831"/>
                    <a:pt x="9850" y="15740"/>
                  </a:cubicBezTo>
                  <a:cubicBezTo>
                    <a:pt x="9691" y="15518"/>
                    <a:pt x="9533" y="15328"/>
                    <a:pt x="9375" y="15107"/>
                  </a:cubicBezTo>
                  <a:close/>
                  <a:moveTo>
                    <a:pt x="8722" y="15781"/>
                  </a:moveTo>
                  <a:cubicBezTo>
                    <a:pt x="9328" y="16508"/>
                    <a:pt x="9886" y="17195"/>
                    <a:pt x="10356" y="17830"/>
                  </a:cubicBezTo>
                  <a:lnTo>
                    <a:pt x="9755" y="17102"/>
                  </a:lnTo>
                  <a:cubicBezTo>
                    <a:pt x="9429" y="16675"/>
                    <a:pt x="9091" y="16234"/>
                    <a:pt x="8722" y="15781"/>
                  </a:cubicBezTo>
                  <a:close/>
                  <a:moveTo>
                    <a:pt x="7791" y="15107"/>
                  </a:moveTo>
                  <a:lnTo>
                    <a:pt x="9596" y="17197"/>
                  </a:lnTo>
                  <a:cubicBezTo>
                    <a:pt x="9786" y="17482"/>
                    <a:pt x="9976" y="17735"/>
                    <a:pt x="10166" y="17989"/>
                  </a:cubicBezTo>
                  <a:cubicBezTo>
                    <a:pt x="9438" y="17134"/>
                    <a:pt x="8646" y="16152"/>
                    <a:pt x="7791" y="15107"/>
                  </a:cubicBezTo>
                  <a:close/>
                  <a:moveTo>
                    <a:pt x="3389" y="1"/>
                  </a:moveTo>
                  <a:cubicBezTo>
                    <a:pt x="3389" y="32"/>
                    <a:pt x="3358" y="64"/>
                    <a:pt x="3358" y="96"/>
                  </a:cubicBezTo>
                  <a:cubicBezTo>
                    <a:pt x="3358" y="222"/>
                    <a:pt x="4656" y="2154"/>
                    <a:pt x="5194" y="2851"/>
                  </a:cubicBezTo>
                  <a:cubicBezTo>
                    <a:pt x="4973" y="2598"/>
                    <a:pt x="3738" y="824"/>
                    <a:pt x="3579" y="697"/>
                  </a:cubicBezTo>
                  <a:cubicBezTo>
                    <a:pt x="3484" y="571"/>
                    <a:pt x="3421" y="507"/>
                    <a:pt x="3358" y="444"/>
                  </a:cubicBezTo>
                  <a:cubicBezTo>
                    <a:pt x="3358" y="571"/>
                    <a:pt x="3358" y="729"/>
                    <a:pt x="3358" y="856"/>
                  </a:cubicBezTo>
                  <a:cubicBezTo>
                    <a:pt x="3479" y="1025"/>
                    <a:pt x="3636" y="1250"/>
                    <a:pt x="3803" y="1474"/>
                  </a:cubicBezTo>
                  <a:lnTo>
                    <a:pt x="3803" y="1474"/>
                  </a:lnTo>
                  <a:lnTo>
                    <a:pt x="3358" y="887"/>
                  </a:lnTo>
                  <a:cubicBezTo>
                    <a:pt x="3358" y="1014"/>
                    <a:pt x="3358" y="1109"/>
                    <a:pt x="3358" y="1204"/>
                  </a:cubicBezTo>
                  <a:cubicBezTo>
                    <a:pt x="3928" y="1996"/>
                    <a:pt x="4878" y="3294"/>
                    <a:pt x="5321" y="3833"/>
                  </a:cubicBezTo>
                  <a:cubicBezTo>
                    <a:pt x="4403" y="2978"/>
                    <a:pt x="3706" y="2313"/>
                    <a:pt x="3326" y="1996"/>
                  </a:cubicBezTo>
                  <a:cubicBezTo>
                    <a:pt x="3326" y="2313"/>
                    <a:pt x="3326" y="2629"/>
                    <a:pt x="3326" y="2946"/>
                  </a:cubicBezTo>
                  <a:cubicBezTo>
                    <a:pt x="3769" y="3421"/>
                    <a:pt x="4339" y="3991"/>
                    <a:pt x="5004" y="4688"/>
                  </a:cubicBezTo>
                  <a:lnTo>
                    <a:pt x="6049" y="5891"/>
                  </a:lnTo>
                  <a:cubicBezTo>
                    <a:pt x="6651" y="6683"/>
                    <a:pt x="7316" y="7506"/>
                    <a:pt x="8013" y="8361"/>
                  </a:cubicBezTo>
                  <a:cubicBezTo>
                    <a:pt x="6968" y="7316"/>
                    <a:pt x="5923" y="6303"/>
                    <a:pt x="4973" y="5384"/>
                  </a:cubicBezTo>
                  <a:lnTo>
                    <a:pt x="3294" y="3453"/>
                  </a:lnTo>
                  <a:cubicBezTo>
                    <a:pt x="3294" y="3643"/>
                    <a:pt x="3263" y="3833"/>
                    <a:pt x="3263" y="3991"/>
                  </a:cubicBezTo>
                  <a:cubicBezTo>
                    <a:pt x="3231" y="4181"/>
                    <a:pt x="3231" y="4339"/>
                    <a:pt x="3231" y="4529"/>
                  </a:cubicBezTo>
                  <a:cubicBezTo>
                    <a:pt x="3611" y="5036"/>
                    <a:pt x="4054" y="5574"/>
                    <a:pt x="4561" y="6144"/>
                  </a:cubicBezTo>
                  <a:cubicBezTo>
                    <a:pt x="4308" y="5891"/>
                    <a:pt x="4054" y="5638"/>
                    <a:pt x="3833" y="5416"/>
                  </a:cubicBezTo>
                  <a:cubicBezTo>
                    <a:pt x="3611" y="5163"/>
                    <a:pt x="3421" y="4941"/>
                    <a:pt x="3199" y="4719"/>
                  </a:cubicBezTo>
                  <a:cubicBezTo>
                    <a:pt x="3199" y="4846"/>
                    <a:pt x="3199" y="4941"/>
                    <a:pt x="3199" y="5068"/>
                  </a:cubicBezTo>
                  <a:cubicBezTo>
                    <a:pt x="3231" y="5131"/>
                    <a:pt x="3294" y="5194"/>
                    <a:pt x="3358" y="5258"/>
                  </a:cubicBezTo>
                  <a:cubicBezTo>
                    <a:pt x="3801" y="5891"/>
                    <a:pt x="4276" y="6619"/>
                    <a:pt x="4783" y="7348"/>
                  </a:cubicBezTo>
                  <a:cubicBezTo>
                    <a:pt x="4213" y="6714"/>
                    <a:pt x="3674" y="6113"/>
                    <a:pt x="3136" y="5574"/>
                  </a:cubicBezTo>
                  <a:lnTo>
                    <a:pt x="3104" y="5796"/>
                  </a:lnTo>
                  <a:cubicBezTo>
                    <a:pt x="3706" y="6429"/>
                    <a:pt x="4339" y="7095"/>
                    <a:pt x="5004" y="7791"/>
                  </a:cubicBezTo>
                  <a:cubicBezTo>
                    <a:pt x="4308" y="7126"/>
                    <a:pt x="3674" y="6461"/>
                    <a:pt x="3104" y="5828"/>
                  </a:cubicBezTo>
                  <a:lnTo>
                    <a:pt x="3104" y="6081"/>
                  </a:lnTo>
                  <a:cubicBezTo>
                    <a:pt x="3959" y="7031"/>
                    <a:pt x="5004" y="8076"/>
                    <a:pt x="6081" y="9153"/>
                  </a:cubicBezTo>
                  <a:cubicBezTo>
                    <a:pt x="7633" y="11306"/>
                    <a:pt x="9280" y="13555"/>
                    <a:pt x="10768" y="15328"/>
                  </a:cubicBezTo>
                  <a:cubicBezTo>
                    <a:pt x="9786" y="14283"/>
                    <a:pt x="8710" y="13143"/>
                    <a:pt x="7570" y="12035"/>
                  </a:cubicBezTo>
                  <a:cubicBezTo>
                    <a:pt x="6113" y="10008"/>
                    <a:pt x="4561" y="7950"/>
                    <a:pt x="3073" y="6208"/>
                  </a:cubicBezTo>
                  <a:cubicBezTo>
                    <a:pt x="3073" y="6303"/>
                    <a:pt x="3073" y="6398"/>
                    <a:pt x="3041" y="6493"/>
                  </a:cubicBezTo>
                  <a:cubicBezTo>
                    <a:pt x="4244" y="7918"/>
                    <a:pt x="5511" y="9565"/>
                    <a:pt x="6746" y="11211"/>
                  </a:cubicBezTo>
                  <a:cubicBezTo>
                    <a:pt x="6303" y="10800"/>
                    <a:pt x="5859" y="10356"/>
                    <a:pt x="5416" y="9945"/>
                  </a:cubicBezTo>
                  <a:lnTo>
                    <a:pt x="5258" y="9723"/>
                  </a:lnTo>
                  <a:cubicBezTo>
                    <a:pt x="4434" y="8646"/>
                    <a:pt x="3674" y="7633"/>
                    <a:pt x="3009" y="6746"/>
                  </a:cubicBezTo>
                  <a:cubicBezTo>
                    <a:pt x="3009" y="6841"/>
                    <a:pt x="3009" y="6936"/>
                    <a:pt x="2977" y="7031"/>
                  </a:cubicBezTo>
                  <a:cubicBezTo>
                    <a:pt x="3263" y="7411"/>
                    <a:pt x="3579" y="7791"/>
                    <a:pt x="3864" y="8171"/>
                  </a:cubicBezTo>
                  <a:cubicBezTo>
                    <a:pt x="3801" y="8108"/>
                    <a:pt x="3738" y="8013"/>
                    <a:pt x="3643" y="7950"/>
                  </a:cubicBezTo>
                  <a:cubicBezTo>
                    <a:pt x="3421" y="7633"/>
                    <a:pt x="3168" y="7316"/>
                    <a:pt x="2914" y="7000"/>
                  </a:cubicBezTo>
                  <a:lnTo>
                    <a:pt x="2471" y="7000"/>
                  </a:lnTo>
                  <a:lnTo>
                    <a:pt x="2819" y="7411"/>
                  </a:lnTo>
                  <a:lnTo>
                    <a:pt x="2819" y="7411"/>
                  </a:lnTo>
                  <a:lnTo>
                    <a:pt x="2407" y="6968"/>
                  </a:lnTo>
                  <a:lnTo>
                    <a:pt x="1869" y="6968"/>
                  </a:lnTo>
                  <a:lnTo>
                    <a:pt x="5606" y="11275"/>
                  </a:lnTo>
                  <a:cubicBezTo>
                    <a:pt x="4244" y="9786"/>
                    <a:pt x="2946" y="8298"/>
                    <a:pt x="1806" y="6936"/>
                  </a:cubicBezTo>
                  <a:lnTo>
                    <a:pt x="1457" y="6936"/>
                  </a:lnTo>
                  <a:cubicBezTo>
                    <a:pt x="1742" y="7316"/>
                    <a:pt x="2059" y="7696"/>
                    <a:pt x="2407" y="8076"/>
                  </a:cubicBezTo>
                  <a:cubicBezTo>
                    <a:pt x="3484" y="9406"/>
                    <a:pt x="4656" y="10800"/>
                    <a:pt x="5796" y="12193"/>
                  </a:cubicBezTo>
                  <a:cubicBezTo>
                    <a:pt x="4466" y="10736"/>
                    <a:pt x="3104" y="9280"/>
                    <a:pt x="1774" y="7918"/>
                  </a:cubicBezTo>
                  <a:lnTo>
                    <a:pt x="919" y="6936"/>
                  </a:lnTo>
                  <a:cubicBezTo>
                    <a:pt x="792" y="6905"/>
                    <a:pt x="697" y="6905"/>
                    <a:pt x="571" y="6905"/>
                  </a:cubicBezTo>
                  <a:cubicBezTo>
                    <a:pt x="697" y="7063"/>
                    <a:pt x="856" y="7221"/>
                    <a:pt x="1014" y="7380"/>
                  </a:cubicBezTo>
                  <a:cubicBezTo>
                    <a:pt x="1426" y="7855"/>
                    <a:pt x="1901" y="8393"/>
                    <a:pt x="2344" y="8931"/>
                  </a:cubicBezTo>
                  <a:cubicBezTo>
                    <a:pt x="1647" y="8235"/>
                    <a:pt x="951" y="7570"/>
                    <a:pt x="286" y="6905"/>
                  </a:cubicBezTo>
                  <a:lnTo>
                    <a:pt x="1" y="6905"/>
                  </a:lnTo>
                  <a:cubicBezTo>
                    <a:pt x="127" y="7063"/>
                    <a:pt x="254" y="7190"/>
                    <a:pt x="412" y="7348"/>
                  </a:cubicBezTo>
                  <a:cubicBezTo>
                    <a:pt x="3421" y="10831"/>
                    <a:pt x="7094" y="15360"/>
                    <a:pt x="10071" y="19034"/>
                  </a:cubicBezTo>
                  <a:lnTo>
                    <a:pt x="10198" y="18939"/>
                  </a:lnTo>
                  <a:cubicBezTo>
                    <a:pt x="8171" y="16374"/>
                    <a:pt x="5004" y="12447"/>
                    <a:pt x="2059" y="8995"/>
                  </a:cubicBezTo>
                  <a:lnTo>
                    <a:pt x="2059" y="8995"/>
                  </a:lnTo>
                  <a:cubicBezTo>
                    <a:pt x="2724" y="9660"/>
                    <a:pt x="3453" y="10356"/>
                    <a:pt x="4149" y="11085"/>
                  </a:cubicBezTo>
                  <a:cubicBezTo>
                    <a:pt x="4181" y="11116"/>
                    <a:pt x="4213" y="11148"/>
                    <a:pt x="4244" y="11148"/>
                  </a:cubicBezTo>
                  <a:cubicBezTo>
                    <a:pt x="6303" y="13587"/>
                    <a:pt x="8488" y="16215"/>
                    <a:pt x="10483" y="18654"/>
                  </a:cubicBezTo>
                  <a:cubicBezTo>
                    <a:pt x="10546" y="18590"/>
                    <a:pt x="10610" y="18527"/>
                    <a:pt x="10673" y="18464"/>
                  </a:cubicBezTo>
                  <a:cubicBezTo>
                    <a:pt x="10673" y="18464"/>
                    <a:pt x="10673" y="18464"/>
                    <a:pt x="10673" y="18432"/>
                  </a:cubicBezTo>
                  <a:lnTo>
                    <a:pt x="10705" y="18464"/>
                  </a:lnTo>
                  <a:cubicBezTo>
                    <a:pt x="10768" y="18400"/>
                    <a:pt x="10831" y="18337"/>
                    <a:pt x="10926" y="18274"/>
                  </a:cubicBezTo>
                  <a:cubicBezTo>
                    <a:pt x="10990" y="18179"/>
                    <a:pt x="11085" y="18115"/>
                    <a:pt x="11180" y="18052"/>
                  </a:cubicBezTo>
                  <a:cubicBezTo>
                    <a:pt x="10800" y="17609"/>
                    <a:pt x="10388" y="17134"/>
                    <a:pt x="9913" y="16627"/>
                  </a:cubicBezTo>
                  <a:lnTo>
                    <a:pt x="7284" y="13492"/>
                  </a:lnTo>
                  <a:lnTo>
                    <a:pt x="7284" y="13492"/>
                  </a:lnTo>
                  <a:cubicBezTo>
                    <a:pt x="8330" y="14600"/>
                    <a:pt x="9375" y="15708"/>
                    <a:pt x="10325" y="16659"/>
                  </a:cubicBezTo>
                  <a:lnTo>
                    <a:pt x="10736" y="17165"/>
                  </a:lnTo>
                  <a:cubicBezTo>
                    <a:pt x="10958" y="17419"/>
                    <a:pt x="11148" y="17640"/>
                    <a:pt x="11338" y="17894"/>
                  </a:cubicBezTo>
                  <a:cubicBezTo>
                    <a:pt x="11528" y="17704"/>
                    <a:pt x="11718" y="17545"/>
                    <a:pt x="11908" y="17387"/>
                  </a:cubicBezTo>
                  <a:cubicBezTo>
                    <a:pt x="10958" y="16152"/>
                    <a:pt x="9755" y="14727"/>
                    <a:pt x="8456" y="13302"/>
                  </a:cubicBezTo>
                  <a:cubicBezTo>
                    <a:pt x="8361" y="13175"/>
                    <a:pt x="8298" y="13048"/>
                    <a:pt x="8203" y="12922"/>
                  </a:cubicBezTo>
                  <a:lnTo>
                    <a:pt x="8203" y="12922"/>
                  </a:lnTo>
                  <a:cubicBezTo>
                    <a:pt x="9691" y="14410"/>
                    <a:pt x="11053" y="15898"/>
                    <a:pt x="12130" y="17197"/>
                  </a:cubicBezTo>
                  <a:cubicBezTo>
                    <a:pt x="12193" y="17134"/>
                    <a:pt x="12225" y="17102"/>
                    <a:pt x="12288" y="17070"/>
                  </a:cubicBezTo>
                  <a:cubicBezTo>
                    <a:pt x="12193" y="16975"/>
                    <a:pt x="12130" y="16880"/>
                    <a:pt x="12067" y="16785"/>
                  </a:cubicBezTo>
                  <a:lnTo>
                    <a:pt x="12067" y="16785"/>
                  </a:lnTo>
                  <a:cubicBezTo>
                    <a:pt x="12130" y="16880"/>
                    <a:pt x="12225" y="16975"/>
                    <a:pt x="12288" y="17039"/>
                  </a:cubicBezTo>
                  <a:cubicBezTo>
                    <a:pt x="12352" y="17007"/>
                    <a:pt x="12383" y="16975"/>
                    <a:pt x="12415" y="16944"/>
                  </a:cubicBezTo>
                  <a:cubicBezTo>
                    <a:pt x="10768" y="15202"/>
                    <a:pt x="8710" y="12542"/>
                    <a:pt x="6841" y="9913"/>
                  </a:cubicBezTo>
                  <a:lnTo>
                    <a:pt x="6841" y="9913"/>
                  </a:lnTo>
                  <a:cubicBezTo>
                    <a:pt x="7063" y="10135"/>
                    <a:pt x="7316" y="10388"/>
                    <a:pt x="7570" y="10610"/>
                  </a:cubicBezTo>
                  <a:cubicBezTo>
                    <a:pt x="8900" y="12098"/>
                    <a:pt x="10198" y="13587"/>
                    <a:pt x="11338" y="14917"/>
                  </a:cubicBezTo>
                  <a:cubicBezTo>
                    <a:pt x="11813" y="15550"/>
                    <a:pt x="12288" y="16152"/>
                    <a:pt x="12700" y="16690"/>
                  </a:cubicBezTo>
                  <a:cubicBezTo>
                    <a:pt x="12795" y="16627"/>
                    <a:pt x="12858" y="16532"/>
                    <a:pt x="12953" y="16469"/>
                  </a:cubicBezTo>
                  <a:cubicBezTo>
                    <a:pt x="12193" y="15518"/>
                    <a:pt x="11433" y="14600"/>
                    <a:pt x="10705" y="13713"/>
                  </a:cubicBezTo>
                  <a:lnTo>
                    <a:pt x="10705" y="13713"/>
                  </a:lnTo>
                  <a:lnTo>
                    <a:pt x="10800" y="13808"/>
                  </a:lnTo>
                  <a:lnTo>
                    <a:pt x="13048" y="16405"/>
                  </a:lnTo>
                  <a:cubicBezTo>
                    <a:pt x="13080" y="16374"/>
                    <a:pt x="13112" y="16310"/>
                    <a:pt x="13175" y="16278"/>
                  </a:cubicBezTo>
                  <a:lnTo>
                    <a:pt x="12827" y="15898"/>
                  </a:lnTo>
                  <a:lnTo>
                    <a:pt x="12827" y="15898"/>
                  </a:lnTo>
                  <a:cubicBezTo>
                    <a:pt x="12953" y="16025"/>
                    <a:pt x="13080" y="16152"/>
                    <a:pt x="13175" y="16278"/>
                  </a:cubicBezTo>
                  <a:cubicBezTo>
                    <a:pt x="13365" y="16120"/>
                    <a:pt x="13523" y="15962"/>
                    <a:pt x="13713" y="15835"/>
                  </a:cubicBezTo>
                  <a:cubicBezTo>
                    <a:pt x="13270" y="15328"/>
                    <a:pt x="12827" y="14727"/>
                    <a:pt x="12352" y="14062"/>
                  </a:cubicBezTo>
                  <a:lnTo>
                    <a:pt x="12352" y="14062"/>
                  </a:lnTo>
                  <a:lnTo>
                    <a:pt x="13808" y="15740"/>
                  </a:lnTo>
                  <a:cubicBezTo>
                    <a:pt x="13840" y="15708"/>
                    <a:pt x="13903" y="15677"/>
                    <a:pt x="13935" y="15645"/>
                  </a:cubicBezTo>
                  <a:lnTo>
                    <a:pt x="11211" y="12542"/>
                  </a:lnTo>
                  <a:cubicBezTo>
                    <a:pt x="10863" y="12035"/>
                    <a:pt x="10515" y="11528"/>
                    <a:pt x="10135" y="10990"/>
                  </a:cubicBezTo>
                  <a:lnTo>
                    <a:pt x="10135" y="10990"/>
                  </a:lnTo>
                  <a:cubicBezTo>
                    <a:pt x="11496" y="12637"/>
                    <a:pt x="12827" y="14157"/>
                    <a:pt x="13935" y="15297"/>
                  </a:cubicBezTo>
                  <a:cubicBezTo>
                    <a:pt x="13998" y="15360"/>
                    <a:pt x="14030" y="15423"/>
                    <a:pt x="14093" y="15487"/>
                  </a:cubicBezTo>
                  <a:cubicBezTo>
                    <a:pt x="14188" y="15423"/>
                    <a:pt x="14252" y="15328"/>
                    <a:pt x="14347" y="15265"/>
                  </a:cubicBezTo>
                  <a:lnTo>
                    <a:pt x="7918" y="7791"/>
                  </a:lnTo>
                  <a:cubicBezTo>
                    <a:pt x="7855" y="7760"/>
                    <a:pt x="7823" y="7696"/>
                    <a:pt x="7791" y="7633"/>
                  </a:cubicBezTo>
                  <a:lnTo>
                    <a:pt x="7791" y="7633"/>
                  </a:lnTo>
                  <a:cubicBezTo>
                    <a:pt x="8646" y="8520"/>
                    <a:pt x="9533" y="9501"/>
                    <a:pt x="10388" y="10451"/>
                  </a:cubicBezTo>
                  <a:cubicBezTo>
                    <a:pt x="11781" y="12257"/>
                    <a:pt x="13175" y="13967"/>
                    <a:pt x="14315" y="15043"/>
                  </a:cubicBezTo>
                  <a:cubicBezTo>
                    <a:pt x="14347" y="15107"/>
                    <a:pt x="14378" y="15138"/>
                    <a:pt x="14442" y="15202"/>
                  </a:cubicBezTo>
                  <a:cubicBezTo>
                    <a:pt x="14473" y="15170"/>
                    <a:pt x="14537" y="15107"/>
                    <a:pt x="14600" y="15075"/>
                  </a:cubicBezTo>
                  <a:cubicBezTo>
                    <a:pt x="14537" y="15012"/>
                    <a:pt x="14473" y="14948"/>
                    <a:pt x="14410" y="14917"/>
                  </a:cubicBezTo>
                  <a:cubicBezTo>
                    <a:pt x="13397" y="13555"/>
                    <a:pt x="11972" y="11940"/>
                    <a:pt x="10515" y="10325"/>
                  </a:cubicBezTo>
                  <a:cubicBezTo>
                    <a:pt x="10261" y="9976"/>
                    <a:pt x="9976" y="9628"/>
                    <a:pt x="9723" y="9280"/>
                  </a:cubicBezTo>
                  <a:lnTo>
                    <a:pt x="9723" y="9280"/>
                  </a:lnTo>
                  <a:cubicBezTo>
                    <a:pt x="10546" y="10166"/>
                    <a:pt x="11306" y="11021"/>
                    <a:pt x="12067" y="11877"/>
                  </a:cubicBezTo>
                  <a:cubicBezTo>
                    <a:pt x="12320" y="12193"/>
                    <a:pt x="12573" y="12510"/>
                    <a:pt x="12858" y="12795"/>
                  </a:cubicBezTo>
                  <a:lnTo>
                    <a:pt x="13460" y="13523"/>
                  </a:lnTo>
                  <a:cubicBezTo>
                    <a:pt x="13903" y="14062"/>
                    <a:pt x="14283" y="14568"/>
                    <a:pt x="14632" y="15012"/>
                  </a:cubicBezTo>
                  <a:lnTo>
                    <a:pt x="14853" y="14822"/>
                  </a:lnTo>
                  <a:cubicBezTo>
                    <a:pt x="14347" y="14252"/>
                    <a:pt x="13777" y="13587"/>
                    <a:pt x="13112" y="12795"/>
                  </a:cubicBezTo>
                  <a:cubicBezTo>
                    <a:pt x="12985" y="12668"/>
                    <a:pt x="12858" y="12542"/>
                    <a:pt x="12732" y="12383"/>
                  </a:cubicBezTo>
                  <a:lnTo>
                    <a:pt x="7665" y="6334"/>
                  </a:lnTo>
                  <a:lnTo>
                    <a:pt x="7665" y="6334"/>
                  </a:lnTo>
                  <a:cubicBezTo>
                    <a:pt x="8520" y="7158"/>
                    <a:pt x="9406" y="8045"/>
                    <a:pt x="10261" y="8931"/>
                  </a:cubicBezTo>
                  <a:cubicBezTo>
                    <a:pt x="11813" y="10800"/>
                    <a:pt x="13428" y="12668"/>
                    <a:pt x="14663" y="13967"/>
                  </a:cubicBezTo>
                  <a:cubicBezTo>
                    <a:pt x="14853" y="14188"/>
                    <a:pt x="14980" y="14410"/>
                    <a:pt x="15138" y="14600"/>
                  </a:cubicBezTo>
                  <a:cubicBezTo>
                    <a:pt x="15202" y="14537"/>
                    <a:pt x="15297" y="14473"/>
                    <a:pt x="15360" y="14410"/>
                  </a:cubicBezTo>
                  <a:cubicBezTo>
                    <a:pt x="15202" y="14252"/>
                    <a:pt x="15012" y="14093"/>
                    <a:pt x="14853" y="13903"/>
                  </a:cubicBezTo>
                  <a:cubicBezTo>
                    <a:pt x="14505" y="13428"/>
                    <a:pt x="14125" y="12953"/>
                    <a:pt x="13682" y="12447"/>
                  </a:cubicBezTo>
                  <a:lnTo>
                    <a:pt x="13682" y="12447"/>
                  </a:lnTo>
                  <a:cubicBezTo>
                    <a:pt x="14347" y="13175"/>
                    <a:pt x="14917" y="13840"/>
                    <a:pt x="15360" y="14410"/>
                  </a:cubicBezTo>
                  <a:cubicBezTo>
                    <a:pt x="15423" y="14378"/>
                    <a:pt x="15455" y="14347"/>
                    <a:pt x="15518" y="14283"/>
                  </a:cubicBezTo>
                  <a:cubicBezTo>
                    <a:pt x="15107" y="13777"/>
                    <a:pt x="14600" y="13207"/>
                    <a:pt x="13967" y="12510"/>
                  </a:cubicBezTo>
                  <a:lnTo>
                    <a:pt x="13967" y="12510"/>
                  </a:lnTo>
                  <a:cubicBezTo>
                    <a:pt x="14252" y="12763"/>
                    <a:pt x="14537" y="13048"/>
                    <a:pt x="14790" y="13302"/>
                  </a:cubicBezTo>
                  <a:cubicBezTo>
                    <a:pt x="15075" y="13650"/>
                    <a:pt x="15297" y="13967"/>
                    <a:pt x="15518" y="14283"/>
                  </a:cubicBezTo>
                  <a:cubicBezTo>
                    <a:pt x="15582" y="14252"/>
                    <a:pt x="15613" y="14220"/>
                    <a:pt x="15677" y="14188"/>
                  </a:cubicBezTo>
                  <a:cubicBezTo>
                    <a:pt x="15645" y="14125"/>
                    <a:pt x="15614" y="14094"/>
                    <a:pt x="15582" y="14062"/>
                  </a:cubicBezTo>
                  <a:lnTo>
                    <a:pt x="15582" y="14062"/>
                  </a:lnTo>
                  <a:cubicBezTo>
                    <a:pt x="15614" y="14094"/>
                    <a:pt x="15645" y="14125"/>
                    <a:pt x="15677" y="14157"/>
                  </a:cubicBezTo>
                  <a:cubicBezTo>
                    <a:pt x="15772" y="14062"/>
                    <a:pt x="15867" y="13998"/>
                    <a:pt x="15962" y="13903"/>
                  </a:cubicBezTo>
                  <a:lnTo>
                    <a:pt x="15392" y="13238"/>
                  </a:lnTo>
                  <a:cubicBezTo>
                    <a:pt x="12415" y="9565"/>
                    <a:pt x="6524" y="2978"/>
                    <a:pt x="5638" y="1996"/>
                  </a:cubicBezTo>
                  <a:cubicBezTo>
                    <a:pt x="5638" y="1932"/>
                    <a:pt x="4498" y="444"/>
                    <a:pt x="4529" y="412"/>
                  </a:cubicBezTo>
                  <a:lnTo>
                    <a:pt x="4529" y="412"/>
                  </a:lnTo>
                  <a:lnTo>
                    <a:pt x="16088" y="13808"/>
                  </a:lnTo>
                  <a:cubicBezTo>
                    <a:pt x="16152" y="13777"/>
                    <a:pt x="16183" y="13713"/>
                    <a:pt x="16247" y="13682"/>
                  </a:cubicBezTo>
                  <a:lnTo>
                    <a:pt x="6714" y="2344"/>
                  </a:lnTo>
                  <a:lnTo>
                    <a:pt x="6429" y="1996"/>
                  </a:lnTo>
                  <a:lnTo>
                    <a:pt x="6429" y="1996"/>
                  </a:lnTo>
                  <a:cubicBezTo>
                    <a:pt x="6683" y="2091"/>
                    <a:pt x="7189" y="2598"/>
                    <a:pt x="7823" y="3263"/>
                  </a:cubicBezTo>
                  <a:cubicBezTo>
                    <a:pt x="9375" y="4973"/>
                    <a:pt x="11813" y="7918"/>
                    <a:pt x="13460" y="9976"/>
                  </a:cubicBezTo>
                  <a:cubicBezTo>
                    <a:pt x="14885" y="11687"/>
                    <a:pt x="15803" y="12827"/>
                    <a:pt x="16437" y="13523"/>
                  </a:cubicBezTo>
                  <a:cubicBezTo>
                    <a:pt x="16469" y="13492"/>
                    <a:pt x="16500" y="13460"/>
                    <a:pt x="16564" y="13428"/>
                  </a:cubicBezTo>
                  <a:cubicBezTo>
                    <a:pt x="15835" y="12573"/>
                    <a:pt x="14695" y="11211"/>
                    <a:pt x="13618" y="9850"/>
                  </a:cubicBezTo>
                  <a:cubicBezTo>
                    <a:pt x="11750" y="7570"/>
                    <a:pt x="10103" y="5574"/>
                    <a:pt x="8836" y="4118"/>
                  </a:cubicBezTo>
                  <a:cubicBezTo>
                    <a:pt x="7570" y="2693"/>
                    <a:pt x="6651" y="1806"/>
                    <a:pt x="6334" y="1774"/>
                  </a:cubicBezTo>
                  <a:cubicBezTo>
                    <a:pt x="6239" y="1774"/>
                    <a:pt x="6208" y="1774"/>
                    <a:pt x="6176" y="1806"/>
                  </a:cubicBezTo>
                  <a:cubicBezTo>
                    <a:pt x="6176" y="1806"/>
                    <a:pt x="6176" y="1806"/>
                    <a:pt x="6176" y="1837"/>
                  </a:cubicBezTo>
                  <a:cubicBezTo>
                    <a:pt x="6144" y="1869"/>
                    <a:pt x="6144" y="1901"/>
                    <a:pt x="6176" y="1932"/>
                  </a:cubicBezTo>
                  <a:lnTo>
                    <a:pt x="10831" y="7506"/>
                  </a:lnTo>
                  <a:lnTo>
                    <a:pt x="10831" y="7506"/>
                  </a:lnTo>
                  <a:lnTo>
                    <a:pt x="5384" y="1141"/>
                  </a:lnTo>
                  <a:cubicBezTo>
                    <a:pt x="5068" y="856"/>
                    <a:pt x="4719" y="571"/>
                    <a:pt x="4403" y="286"/>
                  </a:cubicBezTo>
                  <a:cubicBezTo>
                    <a:pt x="4339" y="349"/>
                    <a:pt x="4276" y="476"/>
                    <a:pt x="4276" y="602"/>
                  </a:cubicBezTo>
                  <a:cubicBezTo>
                    <a:pt x="4276" y="887"/>
                    <a:pt x="5574" y="2724"/>
                    <a:pt x="5828" y="3168"/>
                  </a:cubicBezTo>
                  <a:cubicBezTo>
                    <a:pt x="5384" y="2629"/>
                    <a:pt x="3896" y="507"/>
                    <a:pt x="3516" y="32"/>
                  </a:cubicBezTo>
                  <a:cubicBezTo>
                    <a:pt x="3516" y="1"/>
                    <a:pt x="3484" y="1"/>
                    <a:pt x="3453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8"/>
            <p:cNvSpPr/>
            <p:nvPr/>
          </p:nvSpPr>
          <p:spPr>
            <a:xfrm>
              <a:off x="3375362" y="2290591"/>
              <a:ext cx="97972" cy="149585"/>
            </a:xfrm>
            <a:custGeom>
              <a:avLst/>
              <a:gdLst/>
              <a:ahLst/>
              <a:cxnLst/>
              <a:rect l="l" t="t" r="r" b="b"/>
              <a:pathLst>
                <a:path w="3263" h="4982" extrusionOk="0">
                  <a:moveTo>
                    <a:pt x="32" y="1679"/>
                  </a:moveTo>
                  <a:lnTo>
                    <a:pt x="1077" y="2914"/>
                  </a:lnTo>
                  <a:cubicBezTo>
                    <a:pt x="919" y="2788"/>
                    <a:pt x="760" y="2629"/>
                    <a:pt x="570" y="2471"/>
                  </a:cubicBezTo>
                  <a:lnTo>
                    <a:pt x="285" y="2154"/>
                  </a:lnTo>
                  <a:cubicBezTo>
                    <a:pt x="222" y="2028"/>
                    <a:pt x="127" y="1838"/>
                    <a:pt x="32" y="1679"/>
                  </a:cubicBezTo>
                  <a:close/>
                  <a:moveTo>
                    <a:pt x="1588" y="3128"/>
                  </a:moveTo>
                  <a:cubicBezTo>
                    <a:pt x="1614" y="3128"/>
                    <a:pt x="1743" y="3335"/>
                    <a:pt x="1769" y="3335"/>
                  </a:cubicBezTo>
                  <a:cubicBezTo>
                    <a:pt x="1772" y="3335"/>
                    <a:pt x="1774" y="3332"/>
                    <a:pt x="1774" y="3326"/>
                  </a:cubicBezTo>
                  <a:cubicBezTo>
                    <a:pt x="1900" y="3485"/>
                    <a:pt x="1995" y="3643"/>
                    <a:pt x="2059" y="3770"/>
                  </a:cubicBezTo>
                  <a:cubicBezTo>
                    <a:pt x="2027" y="3738"/>
                    <a:pt x="2027" y="3738"/>
                    <a:pt x="1995" y="3738"/>
                  </a:cubicBezTo>
                  <a:cubicBezTo>
                    <a:pt x="1964" y="3706"/>
                    <a:pt x="1900" y="3706"/>
                    <a:pt x="1869" y="3675"/>
                  </a:cubicBezTo>
                  <a:lnTo>
                    <a:pt x="1774" y="3548"/>
                  </a:lnTo>
                  <a:cubicBezTo>
                    <a:pt x="1774" y="3548"/>
                    <a:pt x="1584" y="3168"/>
                    <a:pt x="1584" y="3136"/>
                  </a:cubicBezTo>
                  <a:cubicBezTo>
                    <a:pt x="1584" y="3130"/>
                    <a:pt x="1585" y="3128"/>
                    <a:pt x="1588" y="3128"/>
                  </a:cubicBezTo>
                  <a:close/>
                  <a:moveTo>
                    <a:pt x="1964" y="3326"/>
                  </a:moveTo>
                  <a:lnTo>
                    <a:pt x="1964" y="3326"/>
                  </a:lnTo>
                  <a:cubicBezTo>
                    <a:pt x="2122" y="3453"/>
                    <a:pt x="2280" y="3580"/>
                    <a:pt x="2375" y="3675"/>
                  </a:cubicBezTo>
                  <a:cubicBezTo>
                    <a:pt x="2407" y="3706"/>
                    <a:pt x="2407" y="3706"/>
                    <a:pt x="2439" y="3738"/>
                  </a:cubicBezTo>
                  <a:cubicBezTo>
                    <a:pt x="2375" y="3738"/>
                    <a:pt x="2312" y="3770"/>
                    <a:pt x="2249" y="3770"/>
                  </a:cubicBezTo>
                  <a:cubicBezTo>
                    <a:pt x="2185" y="3643"/>
                    <a:pt x="2090" y="3485"/>
                    <a:pt x="1964" y="3326"/>
                  </a:cubicBezTo>
                  <a:close/>
                  <a:moveTo>
                    <a:pt x="2565" y="3833"/>
                  </a:moveTo>
                  <a:cubicBezTo>
                    <a:pt x="2660" y="3896"/>
                    <a:pt x="2755" y="3960"/>
                    <a:pt x="2819" y="3991"/>
                  </a:cubicBezTo>
                  <a:cubicBezTo>
                    <a:pt x="2755" y="3991"/>
                    <a:pt x="2692" y="3991"/>
                    <a:pt x="2629" y="3960"/>
                  </a:cubicBezTo>
                  <a:cubicBezTo>
                    <a:pt x="2565" y="3960"/>
                    <a:pt x="2470" y="3960"/>
                    <a:pt x="2407" y="3928"/>
                  </a:cubicBezTo>
                  <a:cubicBezTo>
                    <a:pt x="2470" y="3896"/>
                    <a:pt x="2534" y="3865"/>
                    <a:pt x="2565" y="3833"/>
                  </a:cubicBezTo>
                  <a:close/>
                  <a:moveTo>
                    <a:pt x="950" y="4656"/>
                  </a:moveTo>
                  <a:cubicBezTo>
                    <a:pt x="982" y="4688"/>
                    <a:pt x="1014" y="4720"/>
                    <a:pt x="1014" y="4751"/>
                  </a:cubicBezTo>
                  <a:cubicBezTo>
                    <a:pt x="982" y="4751"/>
                    <a:pt x="950" y="4720"/>
                    <a:pt x="887" y="4720"/>
                  </a:cubicBezTo>
                  <a:cubicBezTo>
                    <a:pt x="919" y="4688"/>
                    <a:pt x="919" y="4688"/>
                    <a:pt x="950" y="4688"/>
                  </a:cubicBezTo>
                  <a:lnTo>
                    <a:pt x="950" y="4656"/>
                  </a:lnTo>
                  <a:close/>
                  <a:moveTo>
                    <a:pt x="1362" y="4561"/>
                  </a:moveTo>
                  <a:cubicBezTo>
                    <a:pt x="1425" y="4625"/>
                    <a:pt x="1489" y="4688"/>
                    <a:pt x="1520" y="4751"/>
                  </a:cubicBezTo>
                  <a:cubicBezTo>
                    <a:pt x="1453" y="4774"/>
                    <a:pt x="1386" y="4796"/>
                    <a:pt x="1308" y="4796"/>
                  </a:cubicBezTo>
                  <a:cubicBezTo>
                    <a:pt x="1275" y="4796"/>
                    <a:pt x="1241" y="4792"/>
                    <a:pt x="1204" y="4783"/>
                  </a:cubicBezTo>
                  <a:cubicBezTo>
                    <a:pt x="1267" y="4720"/>
                    <a:pt x="1330" y="4656"/>
                    <a:pt x="1362" y="4561"/>
                  </a:cubicBezTo>
                  <a:close/>
                  <a:moveTo>
                    <a:pt x="0" y="1"/>
                  </a:moveTo>
                  <a:cubicBezTo>
                    <a:pt x="0" y="128"/>
                    <a:pt x="0" y="286"/>
                    <a:pt x="0" y="444"/>
                  </a:cubicBezTo>
                  <a:lnTo>
                    <a:pt x="2787" y="3801"/>
                  </a:lnTo>
                  <a:cubicBezTo>
                    <a:pt x="2724" y="3770"/>
                    <a:pt x="2660" y="3706"/>
                    <a:pt x="2597" y="3643"/>
                  </a:cubicBezTo>
                  <a:cubicBezTo>
                    <a:pt x="1805" y="2756"/>
                    <a:pt x="950" y="1679"/>
                    <a:pt x="0" y="571"/>
                  </a:cubicBezTo>
                  <a:cubicBezTo>
                    <a:pt x="0" y="729"/>
                    <a:pt x="0" y="888"/>
                    <a:pt x="0" y="1046"/>
                  </a:cubicBezTo>
                  <a:cubicBezTo>
                    <a:pt x="95" y="1173"/>
                    <a:pt x="222" y="1299"/>
                    <a:pt x="317" y="1394"/>
                  </a:cubicBezTo>
                  <a:cubicBezTo>
                    <a:pt x="665" y="1806"/>
                    <a:pt x="982" y="2186"/>
                    <a:pt x="1235" y="2503"/>
                  </a:cubicBezTo>
                  <a:cubicBezTo>
                    <a:pt x="1299" y="2693"/>
                    <a:pt x="1362" y="2851"/>
                    <a:pt x="1394" y="2978"/>
                  </a:cubicBezTo>
                  <a:lnTo>
                    <a:pt x="0" y="1363"/>
                  </a:lnTo>
                  <a:cubicBezTo>
                    <a:pt x="0" y="1711"/>
                    <a:pt x="0" y="2028"/>
                    <a:pt x="0" y="2376"/>
                  </a:cubicBezTo>
                  <a:cubicBezTo>
                    <a:pt x="127" y="2471"/>
                    <a:pt x="222" y="2566"/>
                    <a:pt x="317" y="2629"/>
                  </a:cubicBezTo>
                  <a:cubicBezTo>
                    <a:pt x="380" y="2851"/>
                    <a:pt x="412" y="3041"/>
                    <a:pt x="412" y="3200"/>
                  </a:cubicBezTo>
                  <a:cubicBezTo>
                    <a:pt x="285" y="3041"/>
                    <a:pt x="159" y="2914"/>
                    <a:pt x="32" y="2756"/>
                  </a:cubicBezTo>
                  <a:cubicBezTo>
                    <a:pt x="32" y="2851"/>
                    <a:pt x="32" y="2946"/>
                    <a:pt x="32" y="3041"/>
                  </a:cubicBezTo>
                  <a:cubicBezTo>
                    <a:pt x="570" y="3643"/>
                    <a:pt x="1014" y="4150"/>
                    <a:pt x="1235" y="4435"/>
                  </a:cubicBezTo>
                  <a:cubicBezTo>
                    <a:pt x="1235" y="4498"/>
                    <a:pt x="1204" y="4561"/>
                    <a:pt x="1140" y="4625"/>
                  </a:cubicBezTo>
                  <a:cubicBezTo>
                    <a:pt x="982" y="4403"/>
                    <a:pt x="570" y="3896"/>
                    <a:pt x="64" y="3263"/>
                  </a:cubicBezTo>
                  <a:cubicBezTo>
                    <a:pt x="64" y="3453"/>
                    <a:pt x="64" y="3611"/>
                    <a:pt x="64" y="3770"/>
                  </a:cubicBezTo>
                  <a:lnTo>
                    <a:pt x="760" y="4593"/>
                  </a:lnTo>
                  <a:cubicBezTo>
                    <a:pt x="729" y="4593"/>
                    <a:pt x="729" y="4593"/>
                    <a:pt x="697" y="4625"/>
                  </a:cubicBezTo>
                  <a:cubicBezTo>
                    <a:pt x="634" y="4593"/>
                    <a:pt x="349" y="4308"/>
                    <a:pt x="64" y="3991"/>
                  </a:cubicBezTo>
                  <a:lnTo>
                    <a:pt x="64" y="3991"/>
                  </a:lnTo>
                  <a:cubicBezTo>
                    <a:pt x="95" y="4181"/>
                    <a:pt x="95" y="4340"/>
                    <a:pt x="95" y="4498"/>
                  </a:cubicBezTo>
                  <a:cubicBezTo>
                    <a:pt x="285" y="4656"/>
                    <a:pt x="444" y="4783"/>
                    <a:pt x="507" y="4783"/>
                  </a:cubicBezTo>
                  <a:lnTo>
                    <a:pt x="665" y="4783"/>
                  </a:lnTo>
                  <a:cubicBezTo>
                    <a:pt x="855" y="4878"/>
                    <a:pt x="1014" y="4941"/>
                    <a:pt x="1172" y="4973"/>
                  </a:cubicBezTo>
                  <a:cubicBezTo>
                    <a:pt x="1210" y="4978"/>
                    <a:pt x="1247" y="4981"/>
                    <a:pt x="1283" y="4981"/>
                  </a:cubicBezTo>
                  <a:cubicBezTo>
                    <a:pt x="1457" y="4981"/>
                    <a:pt x="1605" y="4920"/>
                    <a:pt x="1710" y="4815"/>
                  </a:cubicBezTo>
                  <a:cubicBezTo>
                    <a:pt x="1742" y="4815"/>
                    <a:pt x="1742" y="4783"/>
                    <a:pt x="1742" y="4783"/>
                  </a:cubicBezTo>
                  <a:cubicBezTo>
                    <a:pt x="1774" y="4751"/>
                    <a:pt x="1742" y="4720"/>
                    <a:pt x="1742" y="4720"/>
                  </a:cubicBezTo>
                  <a:cubicBezTo>
                    <a:pt x="1647" y="4593"/>
                    <a:pt x="1552" y="4498"/>
                    <a:pt x="1425" y="4371"/>
                  </a:cubicBezTo>
                  <a:cubicBezTo>
                    <a:pt x="1457" y="4308"/>
                    <a:pt x="1457" y="4276"/>
                    <a:pt x="1457" y="4213"/>
                  </a:cubicBezTo>
                  <a:cubicBezTo>
                    <a:pt x="1457" y="4086"/>
                    <a:pt x="570" y="2978"/>
                    <a:pt x="539" y="2851"/>
                  </a:cubicBezTo>
                  <a:lnTo>
                    <a:pt x="539" y="2851"/>
                  </a:lnTo>
                  <a:cubicBezTo>
                    <a:pt x="665" y="2946"/>
                    <a:pt x="982" y="3390"/>
                    <a:pt x="1077" y="3453"/>
                  </a:cubicBezTo>
                  <a:lnTo>
                    <a:pt x="1489" y="3896"/>
                  </a:lnTo>
                  <a:cubicBezTo>
                    <a:pt x="1505" y="3912"/>
                    <a:pt x="1528" y="3920"/>
                    <a:pt x="1552" y="3920"/>
                  </a:cubicBezTo>
                  <a:cubicBezTo>
                    <a:pt x="1576" y="3920"/>
                    <a:pt x="1600" y="3912"/>
                    <a:pt x="1615" y="3896"/>
                  </a:cubicBezTo>
                  <a:cubicBezTo>
                    <a:pt x="1647" y="3865"/>
                    <a:pt x="1647" y="3833"/>
                    <a:pt x="1679" y="3801"/>
                  </a:cubicBezTo>
                  <a:cubicBezTo>
                    <a:pt x="1742" y="3833"/>
                    <a:pt x="1774" y="3833"/>
                    <a:pt x="1805" y="3865"/>
                  </a:cubicBezTo>
                  <a:lnTo>
                    <a:pt x="2154" y="4276"/>
                  </a:lnTo>
                  <a:cubicBezTo>
                    <a:pt x="2170" y="4292"/>
                    <a:pt x="2193" y="4300"/>
                    <a:pt x="2217" y="4300"/>
                  </a:cubicBezTo>
                  <a:cubicBezTo>
                    <a:pt x="2241" y="4300"/>
                    <a:pt x="2265" y="4292"/>
                    <a:pt x="2280" y="4276"/>
                  </a:cubicBezTo>
                  <a:cubicBezTo>
                    <a:pt x="2312" y="4276"/>
                    <a:pt x="2344" y="4213"/>
                    <a:pt x="2375" y="4118"/>
                  </a:cubicBezTo>
                  <a:lnTo>
                    <a:pt x="2375" y="4086"/>
                  </a:lnTo>
                  <a:cubicBezTo>
                    <a:pt x="2439" y="4118"/>
                    <a:pt x="2534" y="4150"/>
                    <a:pt x="2597" y="4150"/>
                  </a:cubicBezTo>
                  <a:lnTo>
                    <a:pt x="2660" y="4150"/>
                  </a:lnTo>
                  <a:cubicBezTo>
                    <a:pt x="2698" y="4155"/>
                    <a:pt x="2736" y="4158"/>
                    <a:pt x="2772" y="4158"/>
                  </a:cubicBezTo>
                  <a:cubicBezTo>
                    <a:pt x="2946" y="4158"/>
                    <a:pt x="3099" y="4096"/>
                    <a:pt x="3230" y="3991"/>
                  </a:cubicBezTo>
                  <a:cubicBezTo>
                    <a:pt x="3230" y="3991"/>
                    <a:pt x="3262" y="3960"/>
                    <a:pt x="3262" y="3928"/>
                  </a:cubicBezTo>
                  <a:cubicBezTo>
                    <a:pt x="3262" y="3928"/>
                    <a:pt x="3262" y="3896"/>
                    <a:pt x="3230" y="3865"/>
                  </a:cubicBezTo>
                  <a:cubicBezTo>
                    <a:pt x="3199" y="3833"/>
                    <a:pt x="3167" y="3770"/>
                    <a:pt x="3104" y="3738"/>
                  </a:cubicBezTo>
                  <a:cubicBezTo>
                    <a:pt x="2217" y="2661"/>
                    <a:pt x="1140" y="1363"/>
                    <a:pt x="0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8"/>
            <p:cNvSpPr/>
            <p:nvPr/>
          </p:nvSpPr>
          <p:spPr>
            <a:xfrm>
              <a:off x="3110067" y="2200278"/>
              <a:ext cx="39002" cy="44707"/>
            </a:xfrm>
            <a:custGeom>
              <a:avLst/>
              <a:gdLst/>
              <a:ahLst/>
              <a:cxnLst/>
              <a:rect l="l" t="t" r="r" b="b"/>
              <a:pathLst>
                <a:path w="1299" h="1489" extrusionOk="0">
                  <a:moveTo>
                    <a:pt x="32" y="0"/>
                  </a:moveTo>
                  <a:lnTo>
                    <a:pt x="1" y="222"/>
                  </a:lnTo>
                  <a:cubicBezTo>
                    <a:pt x="317" y="602"/>
                    <a:pt x="697" y="1045"/>
                    <a:pt x="1077" y="1489"/>
                  </a:cubicBezTo>
                  <a:cubicBezTo>
                    <a:pt x="1141" y="1457"/>
                    <a:pt x="1204" y="1457"/>
                    <a:pt x="1299" y="1457"/>
                  </a:cubicBezTo>
                  <a:cubicBezTo>
                    <a:pt x="824" y="950"/>
                    <a:pt x="412" y="475"/>
                    <a:pt x="32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8"/>
            <p:cNvSpPr/>
            <p:nvPr/>
          </p:nvSpPr>
          <p:spPr>
            <a:xfrm>
              <a:off x="3093913" y="2245915"/>
              <a:ext cx="5735" cy="573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4" y="1"/>
                  </a:moveTo>
                  <a:lnTo>
                    <a:pt x="0" y="191"/>
                  </a:lnTo>
                  <a:cubicBezTo>
                    <a:pt x="64" y="159"/>
                    <a:pt x="127" y="159"/>
                    <a:pt x="190" y="159"/>
                  </a:cubicBezTo>
                  <a:cubicBezTo>
                    <a:pt x="159" y="96"/>
                    <a:pt x="95" y="64"/>
                    <a:pt x="64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8"/>
            <p:cNvSpPr/>
            <p:nvPr/>
          </p:nvSpPr>
          <p:spPr>
            <a:xfrm>
              <a:off x="3127180" y="2098525"/>
              <a:ext cx="115086" cy="136974"/>
            </a:xfrm>
            <a:custGeom>
              <a:avLst/>
              <a:gdLst/>
              <a:ahLst/>
              <a:cxnLst/>
              <a:rect l="l" t="t" r="r" b="b"/>
              <a:pathLst>
                <a:path w="3833" h="4562" extrusionOk="0">
                  <a:moveTo>
                    <a:pt x="32" y="1"/>
                  </a:moveTo>
                  <a:cubicBezTo>
                    <a:pt x="1" y="96"/>
                    <a:pt x="1" y="191"/>
                    <a:pt x="1" y="254"/>
                  </a:cubicBezTo>
                  <a:lnTo>
                    <a:pt x="3643" y="4561"/>
                  </a:lnTo>
                  <a:lnTo>
                    <a:pt x="3833" y="456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8"/>
            <p:cNvSpPr/>
            <p:nvPr/>
          </p:nvSpPr>
          <p:spPr>
            <a:xfrm>
              <a:off x="3103401" y="2208835"/>
              <a:ext cx="38072" cy="39002"/>
            </a:xfrm>
            <a:custGeom>
              <a:avLst/>
              <a:gdLst/>
              <a:ahLst/>
              <a:cxnLst/>
              <a:rect l="l" t="t" r="r" b="b"/>
              <a:pathLst>
                <a:path w="1268" h="1299" extrusionOk="0">
                  <a:moveTo>
                    <a:pt x="191" y="0"/>
                  </a:moveTo>
                  <a:cubicBezTo>
                    <a:pt x="159" y="64"/>
                    <a:pt x="159" y="127"/>
                    <a:pt x="128" y="190"/>
                  </a:cubicBezTo>
                  <a:cubicBezTo>
                    <a:pt x="318" y="380"/>
                    <a:pt x="476" y="570"/>
                    <a:pt x="666" y="760"/>
                  </a:cubicBezTo>
                  <a:cubicBezTo>
                    <a:pt x="476" y="602"/>
                    <a:pt x="286" y="412"/>
                    <a:pt x="96" y="254"/>
                  </a:cubicBezTo>
                  <a:cubicBezTo>
                    <a:pt x="64" y="349"/>
                    <a:pt x="33" y="475"/>
                    <a:pt x="1" y="602"/>
                  </a:cubicBezTo>
                  <a:cubicBezTo>
                    <a:pt x="191" y="824"/>
                    <a:pt x="381" y="1046"/>
                    <a:pt x="603" y="1299"/>
                  </a:cubicBezTo>
                  <a:cubicBezTo>
                    <a:pt x="666" y="1267"/>
                    <a:pt x="729" y="1267"/>
                    <a:pt x="793" y="1267"/>
                  </a:cubicBezTo>
                  <a:cubicBezTo>
                    <a:pt x="603" y="1046"/>
                    <a:pt x="444" y="855"/>
                    <a:pt x="286" y="665"/>
                  </a:cubicBezTo>
                  <a:lnTo>
                    <a:pt x="286" y="665"/>
                  </a:lnTo>
                  <a:cubicBezTo>
                    <a:pt x="476" y="855"/>
                    <a:pt x="666" y="1046"/>
                    <a:pt x="888" y="1236"/>
                  </a:cubicBezTo>
                  <a:cubicBezTo>
                    <a:pt x="1014" y="1236"/>
                    <a:pt x="1141" y="1204"/>
                    <a:pt x="1268" y="1204"/>
                  </a:cubicBezTo>
                  <a:cubicBezTo>
                    <a:pt x="888" y="760"/>
                    <a:pt x="539" y="349"/>
                    <a:pt x="191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8"/>
            <p:cNvSpPr/>
            <p:nvPr/>
          </p:nvSpPr>
          <p:spPr>
            <a:xfrm>
              <a:off x="3112919" y="2168902"/>
              <a:ext cx="60891" cy="74192"/>
            </a:xfrm>
            <a:custGeom>
              <a:avLst/>
              <a:gdLst/>
              <a:ahLst/>
              <a:cxnLst/>
              <a:rect l="l" t="t" r="r" b="b"/>
              <a:pathLst>
                <a:path w="2028" h="2471" extrusionOk="0">
                  <a:moveTo>
                    <a:pt x="1331" y="2217"/>
                  </a:moveTo>
                  <a:cubicBezTo>
                    <a:pt x="1338" y="2232"/>
                    <a:pt x="1346" y="2245"/>
                    <a:pt x="1353" y="2257"/>
                  </a:cubicBezTo>
                  <a:lnTo>
                    <a:pt x="1353" y="2257"/>
                  </a:lnTo>
                  <a:cubicBezTo>
                    <a:pt x="1338" y="2242"/>
                    <a:pt x="1320" y="2228"/>
                    <a:pt x="1299" y="2217"/>
                  </a:cubicBezTo>
                  <a:close/>
                  <a:moveTo>
                    <a:pt x="222" y="0"/>
                  </a:moveTo>
                  <a:cubicBezTo>
                    <a:pt x="191" y="95"/>
                    <a:pt x="159" y="159"/>
                    <a:pt x="159" y="254"/>
                  </a:cubicBezTo>
                  <a:cubicBezTo>
                    <a:pt x="368" y="523"/>
                    <a:pt x="606" y="848"/>
                    <a:pt x="845" y="1177"/>
                  </a:cubicBezTo>
                  <a:lnTo>
                    <a:pt x="845" y="1177"/>
                  </a:lnTo>
                  <a:cubicBezTo>
                    <a:pt x="583" y="880"/>
                    <a:pt x="343" y="587"/>
                    <a:pt x="127" y="317"/>
                  </a:cubicBezTo>
                  <a:cubicBezTo>
                    <a:pt x="96" y="507"/>
                    <a:pt x="32" y="729"/>
                    <a:pt x="1" y="919"/>
                  </a:cubicBezTo>
                  <a:cubicBezTo>
                    <a:pt x="159" y="1077"/>
                    <a:pt x="317" y="1267"/>
                    <a:pt x="507" y="1425"/>
                  </a:cubicBezTo>
                  <a:cubicBezTo>
                    <a:pt x="761" y="1805"/>
                    <a:pt x="1046" y="2154"/>
                    <a:pt x="1299" y="2471"/>
                  </a:cubicBezTo>
                  <a:cubicBezTo>
                    <a:pt x="1552" y="2471"/>
                    <a:pt x="1774" y="2439"/>
                    <a:pt x="2027" y="2407"/>
                  </a:cubicBezTo>
                  <a:cubicBezTo>
                    <a:pt x="1679" y="1964"/>
                    <a:pt x="1362" y="1520"/>
                    <a:pt x="1046" y="1109"/>
                  </a:cubicBezTo>
                  <a:cubicBezTo>
                    <a:pt x="729" y="665"/>
                    <a:pt x="444" y="317"/>
                    <a:pt x="222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8"/>
            <p:cNvSpPr/>
            <p:nvPr/>
          </p:nvSpPr>
          <p:spPr>
            <a:xfrm>
              <a:off x="3121476" y="2120413"/>
              <a:ext cx="97011" cy="117938"/>
            </a:xfrm>
            <a:custGeom>
              <a:avLst/>
              <a:gdLst/>
              <a:ahLst/>
              <a:cxnLst/>
              <a:rect l="l" t="t" r="r" b="b"/>
              <a:pathLst>
                <a:path w="3231" h="3928" extrusionOk="0">
                  <a:moveTo>
                    <a:pt x="349" y="1235"/>
                  </a:moveTo>
                  <a:lnTo>
                    <a:pt x="349" y="1235"/>
                  </a:lnTo>
                  <a:cubicBezTo>
                    <a:pt x="666" y="1552"/>
                    <a:pt x="982" y="1900"/>
                    <a:pt x="1331" y="2249"/>
                  </a:cubicBezTo>
                  <a:lnTo>
                    <a:pt x="2471" y="3610"/>
                  </a:lnTo>
                  <a:cubicBezTo>
                    <a:pt x="2517" y="3657"/>
                    <a:pt x="2546" y="3703"/>
                    <a:pt x="2583" y="3749"/>
                  </a:cubicBezTo>
                  <a:lnTo>
                    <a:pt x="2583" y="3749"/>
                  </a:lnTo>
                  <a:lnTo>
                    <a:pt x="349" y="1235"/>
                  </a:lnTo>
                  <a:close/>
                  <a:moveTo>
                    <a:pt x="159" y="0"/>
                  </a:moveTo>
                  <a:cubicBezTo>
                    <a:pt x="159" y="127"/>
                    <a:pt x="127" y="254"/>
                    <a:pt x="127" y="380"/>
                  </a:cubicBezTo>
                  <a:cubicBezTo>
                    <a:pt x="191" y="507"/>
                    <a:pt x="286" y="602"/>
                    <a:pt x="381" y="729"/>
                  </a:cubicBezTo>
                  <a:lnTo>
                    <a:pt x="96" y="444"/>
                  </a:lnTo>
                  <a:cubicBezTo>
                    <a:pt x="96" y="665"/>
                    <a:pt x="64" y="887"/>
                    <a:pt x="1" y="1109"/>
                  </a:cubicBezTo>
                  <a:lnTo>
                    <a:pt x="2502" y="3927"/>
                  </a:lnTo>
                  <a:cubicBezTo>
                    <a:pt x="2756" y="3927"/>
                    <a:pt x="2977" y="3895"/>
                    <a:pt x="3231" y="3895"/>
                  </a:cubicBezTo>
                  <a:cubicBezTo>
                    <a:pt x="3104" y="3769"/>
                    <a:pt x="3009" y="3674"/>
                    <a:pt x="2882" y="3547"/>
                  </a:cubicBezTo>
                  <a:lnTo>
                    <a:pt x="2281" y="2850"/>
                  </a:lnTo>
                  <a:cubicBezTo>
                    <a:pt x="1552" y="1900"/>
                    <a:pt x="824" y="919"/>
                    <a:pt x="159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8"/>
            <p:cNvSpPr/>
            <p:nvPr/>
          </p:nvSpPr>
          <p:spPr>
            <a:xfrm>
              <a:off x="3097697" y="2227840"/>
              <a:ext cx="20957" cy="21918"/>
            </a:xfrm>
            <a:custGeom>
              <a:avLst/>
              <a:gdLst/>
              <a:ahLst/>
              <a:cxnLst/>
              <a:rect l="l" t="t" r="r" b="b"/>
              <a:pathLst>
                <a:path w="698" h="730" extrusionOk="0">
                  <a:moveTo>
                    <a:pt x="159" y="1"/>
                  </a:moveTo>
                  <a:cubicBezTo>
                    <a:pt x="159" y="64"/>
                    <a:pt x="128" y="127"/>
                    <a:pt x="96" y="191"/>
                  </a:cubicBezTo>
                  <a:cubicBezTo>
                    <a:pt x="128" y="254"/>
                    <a:pt x="191" y="286"/>
                    <a:pt x="223" y="349"/>
                  </a:cubicBezTo>
                  <a:lnTo>
                    <a:pt x="96" y="222"/>
                  </a:lnTo>
                  <a:cubicBezTo>
                    <a:pt x="64" y="286"/>
                    <a:pt x="33" y="381"/>
                    <a:pt x="1" y="444"/>
                  </a:cubicBezTo>
                  <a:cubicBezTo>
                    <a:pt x="96" y="539"/>
                    <a:pt x="159" y="634"/>
                    <a:pt x="254" y="729"/>
                  </a:cubicBezTo>
                  <a:cubicBezTo>
                    <a:pt x="413" y="698"/>
                    <a:pt x="571" y="698"/>
                    <a:pt x="698" y="666"/>
                  </a:cubicBezTo>
                  <a:cubicBezTo>
                    <a:pt x="539" y="444"/>
                    <a:pt x="349" y="222"/>
                    <a:pt x="159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8"/>
            <p:cNvSpPr/>
            <p:nvPr/>
          </p:nvSpPr>
          <p:spPr>
            <a:xfrm>
              <a:off x="3128141" y="2086185"/>
              <a:ext cx="126495" cy="149314"/>
            </a:xfrm>
            <a:custGeom>
              <a:avLst/>
              <a:gdLst/>
              <a:ahLst/>
              <a:cxnLst/>
              <a:rect l="l" t="t" r="r" b="b"/>
              <a:pathLst>
                <a:path w="4213" h="4973" extrusionOk="0">
                  <a:moveTo>
                    <a:pt x="0" y="0"/>
                  </a:moveTo>
                  <a:cubicBezTo>
                    <a:pt x="0" y="127"/>
                    <a:pt x="0" y="222"/>
                    <a:pt x="0" y="317"/>
                  </a:cubicBezTo>
                  <a:cubicBezTo>
                    <a:pt x="444" y="887"/>
                    <a:pt x="950" y="1457"/>
                    <a:pt x="1425" y="2027"/>
                  </a:cubicBezTo>
                  <a:cubicBezTo>
                    <a:pt x="2217" y="2945"/>
                    <a:pt x="3041" y="3959"/>
                    <a:pt x="3864" y="4972"/>
                  </a:cubicBezTo>
                  <a:cubicBezTo>
                    <a:pt x="3991" y="4972"/>
                    <a:pt x="4086" y="4940"/>
                    <a:pt x="4212" y="4940"/>
                  </a:cubicBezTo>
                  <a:cubicBezTo>
                    <a:pt x="3326" y="3927"/>
                    <a:pt x="2407" y="2882"/>
                    <a:pt x="1552" y="1869"/>
                  </a:cubicBezTo>
                  <a:cubicBezTo>
                    <a:pt x="1014" y="1235"/>
                    <a:pt x="507" y="602"/>
                    <a:pt x="0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8"/>
            <p:cNvSpPr/>
            <p:nvPr/>
          </p:nvSpPr>
          <p:spPr>
            <a:xfrm>
              <a:off x="3121476" y="2002507"/>
              <a:ext cx="192100" cy="232033"/>
            </a:xfrm>
            <a:custGeom>
              <a:avLst/>
              <a:gdLst/>
              <a:ahLst/>
              <a:cxnLst/>
              <a:rect l="l" t="t" r="r" b="b"/>
              <a:pathLst>
                <a:path w="6398" h="7728" extrusionOk="0">
                  <a:moveTo>
                    <a:pt x="634" y="2280"/>
                  </a:moveTo>
                  <a:cubicBezTo>
                    <a:pt x="666" y="2312"/>
                    <a:pt x="729" y="2344"/>
                    <a:pt x="761" y="2407"/>
                  </a:cubicBezTo>
                  <a:cubicBezTo>
                    <a:pt x="824" y="2470"/>
                    <a:pt x="887" y="2565"/>
                    <a:pt x="951" y="2660"/>
                  </a:cubicBezTo>
                  <a:lnTo>
                    <a:pt x="856" y="2565"/>
                  </a:lnTo>
                  <a:cubicBezTo>
                    <a:pt x="792" y="2470"/>
                    <a:pt x="697" y="2375"/>
                    <a:pt x="634" y="2280"/>
                  </a:cubicBezTo>
                  <a:close/>
                  <a:moveTo>
                    <a:pt x="1" y="0"/>
                  </a:moveTo>
                  <a:cubicBezTo>
                    <a:pt x="1" y="127"/>
                    <a:pt x="32" y="254"/>
                    <a:pt x="64" y="380"/>
                  </a:cubicBezTo>
                  <a:cubicBezTo>
                    <a:pt x="127" y="475"/>
                    <a:pt x="159" y="539"/>
                    <a:pt x="222" y="602"/>
                  </a:cubicBezTo>
                  <a:cubicBezTo>
                    <a:pt x="1964" y="2787"/>
                    <a:pt x="3579" y="4782"/>
                    <a:pt x="5004" y="6556"/>
                  </a:cubicBezTo>
                  <a:cubicBezTo>
                    <a:pt x="4688" y="6207"/>
                    <a:pt x="4339" y="5891"/>
                    <a:pt x="3991" y="5542"/>
                  </a:cubicBezTo>
                  <a:cubicBezTo>
                    <a:pt x="3643" y="5162"/>
                    <a:pt x="3294" y="4814"/>
                    <a:pt x="2914" y="4434"/>
                  </a:cubicBezTo>
                  <a:cubicBezTo>
                    <a:pt x="2692" y="4181"/>
                    <a:pt x="2439" y="3927"/>
                    <a:pt x="2217" y="3674"/>
                  </a:cubicBezTo>
                  <a:lnTo>
                    <a:pt x="317" y="1457"/>
                  </a:lnTo>
                  <a:cubicBezTo>
                    <a:pt x="254" y="1394"/>
                    <a:pt x="191" y="1299"/>
                    <a:pt x="159" y="1235"/>
                  </a:cubicBezTo>
                  <a:lnTo>
                    <a:pt x="159" y="1235"/>
                  </a:lnTo>
                  <a:cubicBezTo>
                    <a:pt x="191" y="1615"/>
                    <a:pt x="191" y="1995"/>
                    <a:pt x="222" y="2375"/>
                  </a:cubicBezTo>
                  <a:lnTo>
                    <a:pt x="2186" y="4624"/>
                  </a:lnTo>
                  <a:cubicBezTo>
                    <a:pt x="3009" y="5701"/>
                    <a:pt x="3833" y="6746"/>
                    <a:pt x="4624" y="7727"/>
                  </a:cubicBezTo>
                  <a:lnTo>
                    <a:pt x="5163" y="7727"/>
                  </a:lnTo>
                  <a:lnTo>
                    <a:pt x="3959" y="6366"/>
                  </a:lnTo>
                  <a:cubicBezTo>
                    <a:pt x="3548" y="5859"/>
                    <a:pt x="3168" y="5321"/>
                    <a:pt x="2756" y="4782"/>
                  </a:cubicBezTo>
                  <a:lnTo>
                    <a:pt x="2756" y="4782"/>
                  </a:lnTo>
                  <a:cubicBezTo>
                    <a:pt x="3231" y="5289"/>
                    <a:pt x="3738" y="5796"/>
                    <a:pt x="4213" y="6302"/>
                  </a:cubicBezTo>
                  <a:lnTo>
                    <a:pt x="5416" y="7696"/>
                  </a:lnTo>
                  <a:lnTo>
                    <a:pt x="5733" y="7696"/>
                  </a:lnTo>
                  <a:cubicBezTo>
                    <a:pt x="5701" y="7633"/>
                    <a:pt x="5670" y="7601"/>
                    <a:pt x="5607" y="7539"/>
                  </a:cubicBezTo>
                  <a:lnTo>
                    <a:pt x="5607" y="7539"/>
                  </a:lnTo>
                  <a:cubicBezTo>
                    <a:pt x="5670" y="7601"/>
                    <a:pt x="5701" y="7633"/>
                    <a:pt x="5764" y="7696"/>
                  </a:cubicBezTo>
                  <a:lnTo>
                    <a:pt x="6176" y="7696"/>
                  </a:lnTo>
                  <a:cubicBezTo>
                    <a:pt x="5891" y="7347"/>
                    <a:pt x="5574" y="6967"/>
                    <a:pt x="5289" y="6587"/>
                  </a:cubicBezTo>
                  <a:lnTo>
                    <a:pt x="5289" y="6587"/>
                  </a:lnTo>
                  <a:cubicBezTo>
                    <a:pt x="5574" y="6936"/>
                    <a:pt x="5891" y="7316"/>
                    <a:pt x="6208" y="7696"/>
                  </a:cubicBezTo>
                  <a:lnTo>
                    <a:pt x="6398" y="7696"/>
                  </a:lnTo>
                  <a:cubicBezTo>
                    <a:pt x="4339" y="5257"/>
                    <a:pt x="2186" y="2660"/>
                    <a:pt x="317" y="444"/>
                  </a:cubicBezTo>
                  <a:cubicBezTo>
                    <a:pt x="222" y="285"/>
                    <a:pt x="96" y="159"/>
                    <a:pt x="1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8"/>
            <p:cNvSpPr/>
            <p:nvPr/>
          </p:nvSpPr>
          <p:spPr>
            <a:xfrm>
              <a:off x="3114810" y="1955909"/>
              <a:ext cx="434582" cy="437434"/>
            </a:xfrm>
            <a:custGeom>
              <a:avLst/>
              <a:gdLst/>
              <a:ahLst/>
              <a:cxnLst/>
              <a:rect l="l" t="t" r="r" b="b"/>
              <a:pathLst>
                <a:path w="14474" h="14569" extrusionOk="0">
                  <a:moveTo>
                    <a:pt x="2028" y="2914"/>
                  </a:moveTo>
                  <a:lnTo>
                    <a:pt x="2028" y="2914"/>
                  </a:lnTo>
                  <a:cubicBezTo>
                    <a:pt x="2376" y="3262"/>
                    <a:pt x="2756" y="3642"/>
                    <a:pt x="3136" y="3991"/>
                  </a:cubicBezTo>
                  <a:cubicBezTo>
                    <a:pt x="3263" y="4181"/>
                    <a:pt x="3421" y="4402"/>
                    <a:pt x="3580" y="4624"/>
                  </a:cubicBezTo>
                  <a:cubicBezTo>
                    <a:pt x="3041" y="4054"/>
                    <a:pt x="2534" y="3484"/>
                    <a:pt x="2028" y="2914"/>
                  </a:cubicBezTo>
                  <a:close/>
                  <a:moveTo>
                    <a:pt x="1553" y="1489"/>
                  </a:moveTo>
                  <a:lnTo>
                    <a:pt x="1553" y="1489"/>
                  </a:lnTo>
                  <a:cubicBezTo>
                    <a:pt x="2598" y="2692"/>
                    <a:pt x="3706" y="4022"/>
                    <a:pt x="4815" y="5384"/>
                  </a:cubicBezTo>
                  <a:cubicBezTo>
                    <a:pt x="4561" y="5163"/>
                    <a:pt x="4340" y="4909"/>
                    <a:pt x="4086" y="4687"/>
                  </a:cubicBezTo>
                  <a:cubicBezTo>
                    <a:pt x="3833" y="4434"/>
                    <a:pt x="3548" y="4181"/>
                    <a:pt x="3294" y="3927"/>
                  </a:cubicBezTo>
                  <a:cubicBezTo>
                    <a:pt x="2693" y="3072"/>
                    <a:pt x="2123" y="2281"/>
                    <a:pt x="1553" y="1489"/>
                  </a:cubicBezTo>
                  <a:close/>
                  <a:moveTo>
                    <a:pt x="1806" y="2946"/>
                  </a:moveTo>
                  <a:lnTo>
                    <a:pt x="1806" y="2946"/>
                  </a:lnTo>
                  <a:cubicBezTo>
                    <a:pt x="2693" y="3927"/>
                    <a:pt x="3611" y="4909"/>
                    <a:pt x="4530" y="5891"/>
                  </a:cubicBezTo>
                  <a:cubicBezTo>
                    <a:pt x="4547" y="5925"/>
                    <a:pt x="4564" y="5950"/>
                    <a:pt x="4581" y="5970"/>
                  </a:cubicBezTo>
                  <a:lnTo>
                    <a:pt x="4581" y="5970"/>
                  </a:lnTo>
                  <a:cubicBezTo>
                    <a:pt x="3709" y="5036"/>
                    <a:pt x="2837" y="4102"/>
                    <a:pt x="1996" y="3167"/>
                  </a:cubicBezTo>
                  <a:lnTo>
                    <a:pt x="1806" y="2946"/>
                  </a:lnTo>
                  <a:close/>
                  <a:moveTo>
                    <a:pt x="9377" y="6906"/>
                  </a:moveTo>
                  <a:cubicBezTo>
                    <a:pt x="9408" y="6939"/>
                    <a:pt x="9440" y="7001"/>
                    <a:pt x="9502" y="7063"/>
                  </a:cubicBezTo>
                  <a:lnTo>
                    <a:pt x="9470" y="7031"/>
                  </a:lnTo>
                  <a:cubicBezTo>
                    <a:pt x="9439" y="7000"/>
                    <a:pt x="9408" y="6939"/>
                    <a:pt x="9377" y="6906"/>
                  </a:cubicBezTo>
                  <a:close/>
                  <a:moveTo>
                    <a:pt x="8808" y="7131"/>
                  </a:moveTo>
                  <a:cubicBezTo>
                    <a:pt x="8883" y="7215"/>
                    <a:pt x="8956" y="7299"/>
                    <a:pt x="9027" y="7379"/>
                  </a:cubicBezTo>
                  <a:cubicBezTo>
                    <a:pt x="8933" y="7286"/>
                    <a:pt x="8870" y="7223"/>
                    <a:pt x="8808" y="7131"/>
                  </a:cubicBezTo>
                  <a:close/>
                  <a:moveTo>
                    <a:pt x="3168" y="2819"/>
                  </a:moveTo>
                  <a:lnTo>
                    <a:pt x="3675" y="3389"/>
                  </a:lnTo>
                  <a:cubicBezTo>
                    <a:pt x="4973" y="4973"/>
                    <a:pt x="6335" y="6619"/>
                    <a:pt x="7601" y="8108"/>
                  </a:cubicBezTo>
                  <a:cubicBezTo>
                    <a:pt x="7158" y="7696"/>
                    <a:pt x="6715" y="7284"/>
                    <a:pt x="6303" y="6841"/>
                  </a:cubicBezTo>
                  <a:cubicBezTo>
                    <a:pt x="5226" y="5511"/>
                    <a:pt x="4150" y="4149"/>
                    <a:pt x="3168" y="2819"/>
                  </a:cubicBezTo>
                  <a:close/>
                  <a:moveTo>
                    <a:pt x="8393" y="6176"/>
                  </a:moveTo>
                  <a:lnTo>
                    <a:pt x="8393" y="6176"/>
                  </a:lnTo>
                  <a:cubicBezTo>
                    <a:pt x="8742" y="6524"/>
                    <a:pt x="9058" y="6841"/>
                    <a:pt x="9375" y="7189"/>
                  </a:cubicBezTo>
                  <a:cubicBezTo>
                    <a:pt x="9660" y="7569"/>
                    <a:pt x="9977" y="7981"/>
                    <a:pt x="10293" y="8361"/>
                  </a:cubicBezTo>
                  <a:lnTo>
                    <a:pt x="8393" y="6176"/>
                  </a:lnTo>
                  <a:close/>
                  <a:moveTo>
                    <a:pt x="3928" y="4783"/>
                  </a:moveTo>
                  <a:lnTo>
                    <a:pt x="3960" y="4814"/>
                  </a:lnTo>
                  <a:cubicBezTo>
                    <a:pt x="4593" y="5416"/>
                    <a:pt x="5195" y="6018"/>
                    <a:pt x="5828" y="6619"/>
                  </a:cubicBezTo>
                  <a:cubicBezTo>
                    <a:pt x="6366" y="7284"/>
                    <a:pt x="6873" y="7918"/>
                    <a:pt x="7411" y="8583"/>
                  </a:cubicBezTo>
                  <a:cubicBezTo>
                    <a:pt x="6525" y="7696"/>
                    <a:pt x="5606" y="6746"/>
                    <a:pt x="4688" y="5796"/>
                  </a:cubicBezTo>
                  <a:cubicBezTo>
                    <a:pt x="4435" y="5448"/>
                    <a:pt x="4181" y="5131"/>
                    <a:pt x="3928" y="4783"/>
                  </a:cubicBezTo>
                  <a:close/>
                  <a:moveTo>
                    <a:pt x="10167" y="7633"/>
                  </a:moveTo>
                  <a:lnTo>
                    <a:pt x="10167" y="7633"/>
                  </a:lnTo>
                  <a:cubicBezTo>
                    <a:pt x="10642" y="8171"/>
                    <a:pt x="11085" y="8709"/>
                    <a:pt x="11528" y="9216"/>
                  </a:cubicBezTo>
                  <a:cubicBezTo>
                    <a:pt x="11370" y="9058"/>
                    <a:pt x="11212" y="8899"/>
                    <a:pt x="11053" y="8709"/>
                  </a:cubicBezTo>
                  <a:cubicBezTo>
                    <a:pt x="10768" y="8361"/>
                    <a:pt x="10452" y="7981"/>
                    <a:pt x="10167" y="7633"/>
                  </a:cubicBezTo>
                  <a:close/>
                  <a:moveTo>
                    <a:pt x="12003" y="10926"/>
                  </a:moveTo>
                  <a:cubicBezTo>
                    <a:pt x="12194" y="11148"/>
                    <a:pt x="12352" y="11370"/>
                    <a:pt x="12542" y="11591"/>
                  </a:cubicBezTo>
                  <a:lnTo>
                    <a:pt x="12130" y="11116"/>
                  </a:lnTo>
                  <a:cubicBezTo>
                    <a:pt x="12098" y="11053"/>
                    <a:pt x="12035" y="10990"/>
                    <a:pt x="12003" y="10926"/>
                  </a:cubicBezTo>
                  <a:close/>
                  <a:moveTo>
                    <a:pt x="9533" y="10958"/>
                  </a:moveTo>
                  <a:lnTo>
                    <a:pt x="9533" y="10958"/>
                  </a:lnTo>
                  <a:cubicBezTo>
                    <a:pt x="9913" y="11370"/>
                    <a:pt x="10262" y="11750"/>
                    <a:pt x="10610" y="12130"/>
                  </a:cubicBezTo>
                  <a:cubicBezTo>
                    <a:pt x="10357" y="11876"/>
                    <a:pt x="10103" y="11623"/>
                    <a:pt x="9850" y="11370"/>
                  </a:cubicBezTo>
                  <a:cubicBezTo>
                    <a:pt x="9755" y="11243"/>
                    <a:pt x="9660" y="11116"/>
                    <a:pt x="9533" y="10958"/>
                  </a:cubicBezTo>
                  <a:close/>
                  <a:moveTo>
                    <a:pt x="10863" y="11980"/>
                  </a:moveTo>
                  <a:cubicBezTo>
                    <a:pt x="10914" y="12040"/>
                    <a:pt x="10961" y="12101"/>
                    <a:pt x="11022" y="12161"/>
                  </a:cubicBezTo>
                  <a:cubicBezTo>
                    <a:pt x="10958" y="12098"/>
                    <a:pt x="10927" y="12066"/>
                    <a:pt x="10895" y="12035"/>
                  </a:cubicBezTo>
                  <a:cubicBezTo>
                    <a:pt x="10885" y="12014"/>
                    <a:pt x="10874" y="11996"/>
                    <a:pt x="10863" y="11980"/>
                  </a:cubicBezTo>
                  <a:close/>
                  <a:moveTo>
                    <a:pt x="12021" y="10683"/>
                  </a:moveTo>
                  <a:lnTo>
                    <a:pt x="12021" y="10683"/>
                  </a:lnTo>
                  <a:cubicBezTo>
                    <a:pt x="12163" y="10851"/>
                    <a:pt x="12305" y="11006"/>
                    <a:pt x="12447" y="11148"/>
                  </a:cubicBezTo>
                  <a:cubicBezTo>
                    <a:pt x="12712" y="11501"/>
                    <a:pt x="12966" y="11854"/>
                    <a:pt x="13217" y="12196"/>
                  </a:cubicBezTo>
                  <a:lnTo>
                    <a:pt x="13217" y="12196"/>
                  </a:lnTo>
                  <a:cubicBezTo>
                    <a:pt x="12867" y="11740"/>
                    <a:pt x="12464" y="11232"/>
                    <a:pt x="12021" y="10683"/>
                  </a:cubicBezTo>
                  <a:close/>
                  <a:moveTo>
                    <a:pt x="13334" y="11560"/>
                  </a:moveTo>
                  <a:lnTo>
                    <a:pt x="13334" y="11560"/>
                  </a:lnTo>
                  <a:cubicBezTo>
                    <a:pt x="13587" y="11813"/>
                    <a:pt x="13777" y="12066"/>
                    <a:pt x="13967" y="12320"/>
                  </a:cubicBezTo>
                  <a:cubicBezTo>
                    <a:pt x="13777" y="12066"/>
                    <a:pt x="13555" y="11813"/>
                    <a:pt x="13334" y="11560"/>
                  </a:cubicBezTo>
                  <a:close/>
                  <a:moveTo>
                    <a:pt x="7316" y="5796"/>
                  </a:moveTo>
                  <a:cubicBezTo>
                    <a:pt x="7792" y="6303"/>
                    <a:pt x="8267" y="6841"/>
                    <a:pt x="8742" y="7348"/>
                  </a:cubicBezTo>
                  <a:lnTo>
                    <a:pt x="12003" y="11243"/>
                  </a:lnTo>
                  <a:cubicBezTo>
                    <a:pt x="12352" y="11686"/>
                    <a:pt x="12637" y="12098"/>
                    <a:pt x="12859" y="12478"/>
                  </a:cubicBezTo>
                  <a:cubicBezTo>
                    <a:pt x="11592" y="10768"/>
                    <a:pt x="9533" y="8329"/>
                    <a:pt x="7316" y="5796"/>
                  </a:cubicBezTo>
                  <a:close/>
                  <a:moveTo>
                    <a:pt x="11909" y="13397"/>
                  </a:moveTo>
                  <a:cubicBezTo>
                    <a:pt x="12035" y="13523"/>
                    <a:pt x="12162" y="13618"/>
                    <a:pt x="12320" y="13745"/>
                  </a:cubicBezTo>
                  <a:cubicBezTo>
                    <a:pt x="12320" y="13776"/>
                    <a:pt x="12352" y="13808"/>
                    <a:pt x="12384" y="13871"/>
                  </a:cubicBezTo>
                  <a:cubicBezTo>
                    <a:pt x="12225" y="13713"/>
                    <a:pt x="12098" y="13586"/>
                    <a:pt x="11940" y="13428"/>
                  </a:cubicBezTo>
                  <a:lnTo>
                    <a:pt x="11909" y="13397"/>
                  </a:lnTo>
                  <a:close/>
                  <a:moveTo>
                    <a:pt x="3611" y="1"/>
                  </a:moveTo>
                  <a:cubicBezTo>
                    <a:pt x="5036" y="1711"/>
                    <a:pt x="6651" y="3706"/>
                    <a:pt x="8235" y="5733"/>
                  </a:cubicBezTo>
                  <a:cubicBezTo>
                    <a:pt x="7633" y="5099"/>
                    <a:pt x="7031" y="4466"/>
                    <a:pt x="6398" y="3832"/>
                  </a:cubicBezTo>
                  <a:lnTo>
                    <a:pt x="6240" y="3674"/>
                  </a:lnTo>
                  <a:cubicBezTo>
                    <a:pt x="5163" y="2376"/>
                    <a:pt x="4118" y="1141"/>
                    <a:pt x="3168" y="32"/>
                  </a:cubicBezTo>
                  <a:lnTo>
                    <a:pt x="2883" y="32"/>
                  </a:lnTo>
                  <a:lnTo>
                    <a:pt x="4308" y="1647"/>
                  </a:lnTo>
                  <a:cubicBezTo>
                    <a:pt x="4118" y="1457"/>
                    <a:pt x="3928" y="1299"/>
                    <a:pt x="3770" y="1109"/>
                  </a:cubicBezTo>
                  <a:cubicBezTo>
                    <a:pt x="3611" y="951"/>
                    <a:pt x="3485" y="792"/>
                    <a:pt x="3358" y="634"/>
                  </a:cubicBezTo>
                  <a:lnTo>
                    <a:pt x="2851" y="32"/>
                  </a:lnTo>
                  <a:cubicBezTo>
                    <a:pt x="2724" y="32"/>
                    <a:pt x="2629" y="32"/>
                    <a:pt x="2503" y="64"/>
                  </a:cubicBezTo>
                  <a:cubicBezTo>
                    <a:pt x="2819" y="381"/>
                    <a:pt x="3136" y="697"/>
                    <a:pt x="3453" y="1046"/>
                  </a:cubicBezTo>
                  <a:lnTo>
                    <a:pt x="6556" y="4751"/>
                  </a:lnTo>
                  <a:cubicBezTo>
                    <a:pt x="5891" y="4022"/>
                    <a:pt x="5163" y="3326"/>
                    <a:pt x="4498" y="2629"/>
                  </a:cubicBezTo>
                  <a:cubicBezTo>
                    <a:pt x="3706" y="1742"/>
                    <a:pt x="2914" y="887"/>
                    <a:pt x="2186" y="64"/>
                  </a:cubicBezTo>
                  <a:cubicBezTo>
                    <a:pt x="2028" y="64"/>
                    <a:pt x="1869" y="96"/>
                    <a:pt x="1711" y="96"/>
                  </a:cubicBezTo>
                  <a:cubicBezTo>
                    <a:pt x="1964" y="349"/>
                    <a:pt x="2186" y="571"/>
                    <a:pt x="2439" y="824"/>
                  </a:cubicBezTo>
                  <a:cubicBezTo>
                    <a:pt x="3263" y="1869"/>
                    <a:pt x="4118" y="2977"/>
                    <a:pt x="5005" y="4117"/>
                  </a:cubicBezTo>
                  <a:cubicBezTo>
                    <a:pt x="5955" y="5384"/>
                    <a:pt x="6841" y="6651"/>
                    <a:pt x="7696" y="7886"/>
                  </a:cubicBezTo>
                  <a:lnTo>
                    <a:pt x="3896" y="3421"/>
                  </a:lnTo>
                  <a:cubicBezTo>
                    <a:pt x="3009" y="2344"/>
                    <a:pt x="2091" y="1236"/>
                    <a:pt x="1204" y="159"/>
                  </a:cubicBezTo>
                  <a:lnTo>
                    <a:pt x="888" y="159"/>
                  </a:lnTo>
                  <a:lnTo>
                    <a:pt x="1268" y="602"/>
                  </a:lnTo>
                  <a:cubicBezTo>
                    <a:pt x="1869" y="1394"/>
                    <a:pt x="2503" y="2249"/>
                    <a:pt x="3168" y="3136"/>
                  </a:cubicBezTo>
                  <a:cubicBezTo>
                    <a:pt x="2313" y="2122"/>
                    <a:pt x="1458" y="1109"/>
                    <a:pt x="666" y="191"/>
                  </a:cubicBezTo>
                  <a:lnTo>
                    <a:pt x="444" y="222"/>
                  </a:lnTo>
                  <a:cubicBezTo>
                    <a:pt x="1078" y="1141"/>
                    <a:pt x="1774" y="2122"/>
                    <a:pt x="2503" y="3136"/>
                  </a:cubicBezTo>
                  <a:cubicBezTo>
                    <a:pt x="1774" y="2439"/>
                    <a:pt x="1078" y="1742"/>
                    <a:pt x="381" y="1046"/>
                  </a:cubicBezTo>
                  <a:cubicBezTo>
                    <a:pt x="254" y="887"/>
                    <a:pt x="128" y="729"/>
                    <a:pt x="1" y="571"/>
                  </a:cubicBezTo>
                  <a:lnTo>
                    <a:pt x="1" y="571"/>
                  </a:lnTo>
                  <a:cubicBezTo>
                    <a:pt x="64" y="856"/>
                    <a:pt x="128" y="1109"/>
                    <a:pt x="159" y="1394"/>
                  </a:cubicBezTo>
                  <a:lnTo>
                    <a:pt x="6715" y="9248"/>
                  </a:lnTo>
                  <a:lnTo>
                    <a:pt x="7095" y="9248"/>
                  </a:lnTo>
                  <a:cubicBezTo>
                    <a:pt x="6208" y="8171"/>
                    <a:pt x="5321" y="7126"/>
                    <a:pt x="4466" y="6081"/>
                  </a:cubicBezTo>
                  <a:lnTo>
                    <a:pt x="4466" y="6081"/>
                  </a:lnTo>
                  <a:cubicBezTo>
                    <a:pt x="4815" y="6493"/>
                    <a:pt x="5195" y="6904"/>
                    <a:pt x="5575" y="7284"/>
                  </a:cubicBezTo>
                  <a:cubicBezTo>
                    <a:pt x="6113" y="7949"/>
                    <a:pt x="6620" y="8614"/>
                    <a:pt x="7126" y="9248"/>
                  </a:cubicBezTo>
                  <a:lnTo>
                    <a:pt x="7380" y="9248"/>
                  </a:lnTo>
                  <a:cubicBezTo>
                    <a:pt x="7190" y="9026"/>
                    <a:pt x="7031" y="8804"/>
                    <a:pt x="6841" y="8583"/>
                  </a:cubicBezTo>
                  <a:lnTo>
                    <a:pt x="6841" y="8583"/>
                  </a:lnTo>
                  <a:cubicBezTo>
                    <a:pt x="7063" y="8804"/>
                    <a:pt x="7285" y="9026"/>
                    <a:pt x="7475" y="9248"/>
                  </a:cubicBezTo>
                  <a:lnTo>
                    <a:pt x="7728" y="9248"/>
                  </a:lnTo>
                  <a:cubicBezTo>
                    <a:pt x="7095" y="8614"/>
                    <a:pt x="6461" y="7949"/>
                    <a:pt x="5796" y="7253"/>
                  </a:cubicBezTo>
                  <a:cubicBezTo>
                    <a:pt x="5739" y="7195"/>
                    <a:pt x="5707" y="7137"/>
                    <a:pt x="5654" y="7079"/>
                  </a:cubicBezTo>
                  <a:lnTo>
                    <a:pt x="5654" y="7079"/>
                  </a:lnTo>
                  <a:cubicBezTo>
                    <a:pt x="6377" y="7833"/>
                    <a:pt x="7100" y="8556"/>
                    <a:pt x="7792" y="9248"/>
                  </a:cubicBezTo>
                  <a:lnTo>
                    <a:pt x="8267" y="9248"/>
                  </a:lnTo>
                  <a:cubicBezTo>
                    <a:pt x="7950" y="8899"/>
                    <a:pt x="7633" y="8488"/>
                    <a:pt x="7316" y="8108"/>
                  </a:cubicBezTo>
                  <a:lnTo>
                    <a:pt x="7316" y="8108"/>
                  </a:lnTo>
                  <a:cubicBezTo>
                    <a:pt x="7696" y="8488"/>
                    <a:pt x="8077" y="8899"/>
                    <a:pt x="8457" y="9279"/>
                  </a:cubicBezTo>
                  <a:lnTo>
                    <a:pt x="8710" y="9279"/>
                  </a:lnTo>
                  <a:cubicBezTo>
                    <a:pt x="8710" y="9343"/>
                    <a:pt x="8710" y="9438"/>
                    <a:pt x="8710" y="9501"/>
                  </a:cubicBezTo>
                  <a:cubicBezTo>
                    <a:pt x="8837" y="9660"/>
                    <a:pt x="8963" y="9786"/>
                    <a:pt x="9090" y="9913"/>
                  </a:cubicBezTo>
                  <a:cubicBezTo>
                    <a:pt x="9217" y="10040"/>
                    <a:pt x="9312" y="10198"/>
                    <a:pt x="9438" y="10325"/>
                  </a:cubicBezTo>
                  <a:cubicBezTo>
                    <a:pt x="9692" y="10673"/>
                    <a:pt x="9913" y="10990"/>
                    <a:pt x="10135" y="11306"/>
                  </a:cubicBezTo>
                  <a:cubicBezTo>
                    <a:pt x="9945" y="11116"/>
                    <a:pt x="9755" y="10926"/>
                    <a:pt x="9533" y="10736"/>
                  </a:cubicBezTo>
                  <a:cubicBezTo>
                    <a:pt x="9280" y="10420"/>
                    <a:pt x="8995" y="10071"/>
                    <a:pt x="8678" y="9755"/>
                  </a:cubicBezTo>
                  <a:cubicBezTo>
                    <a:pt x="8678" y="9881"/>
                    <a:pt x="8678" y="10040"/>
                    <a:pt x="8678" y="10198"/>
                  </a:cubicBezTo>
                  <a:cubicBezTo>
                    <a:pt x="8678" y="10293"/>
                    <a:pt x="8678" y="10356"/>
                    <a:pt x="8678" y="10451"/>
                  </a:cubicBezTo>
                  <a:cubicBezTo>
                    <a:pt x="9027" y="10800"/>
                    <a:pt x="9407" y="11180"/>
                    <a:pt x="9755" y="11528"/>
                  </a:cubicBezTo>
                  <a:cubicBezTo>
                    <a:pt x="10325" y="12256"/>
                    <a:pt x="10895" y="12985"/>
                    <a:pt x="11433" y="13681"/>
                  </a:cubicBezTo>
                  <a:cubicBezTo>
                    <a:pt x="10610" y="12953"/>
                    <a:pt x="9692" y="11971"/>
                    <a:pt x="8678" y="10800"/>
                  </a:cubicBezTo>
                  <a:cubicBezTo>
                    <a:pt x="8678" y="10895"/>
                    <a:pt x="8678" y="10990"/>
                    <a:pt x="8678" y="11053"/>
                  </a:cubicBezTo>
                  <a:cubicBezTo>
                    <a:pt x="9882" y="12446"/>
                    <a:pt x="10990" y="13586"/>
                    <a:pt x="11940" y="14315"/>
                  </a:cubicBezTo>
                  <a:cubicBezTo>
                    <a:pt x="12003" y="14378"/>
                    <a:pt x="12067" y="14473"/>
                    <a:pt x="12130" y="14568"/>
                  </a:cubicBezTo>
                  <a:cubicBezTo>
                    <a:pt x="12194" y="14505"/>
                    <a:pt x="12257" y="14442"/>
                    <a:pt x="12320" y="14378"/>
                  </a:cubicBezTo>
                  <a:cubicBezTo>
                    <a:pt x="12225" y="14315"/>
                    <a:pt x="12162" y="14252"/>
                    <a:pt x="12067" y="14188"/>
                  </a:cubicBezTo>
                  <a:cubicBezTo>
                    <a:pt x="11750" y="13776"/>
                    <a:pt x="11307" y="13206"/>
                    <a:pt x="10768" y="12541"/>
                  </a:cubicBezTo>
                  <a:lnTo>
                    <a:pt x="10768" y="12541"/>
                  </a:lnTo>
                  <a:cubicBezTo>
                    <a:pt x="11117" y="12890"/>
                    <a:pt x="11465" y="13238"/>
                    <a:pt x="11813" y="13555"/>
                  </a:cubicBezTo>
                  <a:cubicBezTo>
                    <a:pt x="12035" y="13840"/>
                    <a:pt x="12225" y="14093"/>
                    <a:pt x="12415" y="14283"/>
                  </a:cubicBezTo>
                  <a:cubicBezTo>
                    <a:pt x="12479" y="14220"/>
                    <a:pt x="12574" y="14125"/>
                    <a:pt x="12669" y="14061"/>
                  </a:cubicBezTo>
                  <a:cubicBezTo>
                    <a:pt x="12669" y="14030"/>
                    <a:pt x="12637" y="14030"/>
                    <a:pt x="12637" y="14030"/>
                  </a:cubicBezTo>
                  <a:lnTo>
                    <a:pt x="12669" y="14030"/>
                  </a:lnTo>
                  <a:cubicBezTo>
                    <a:pt x="12732" y="13998"/>
                    <a:pt x="12764" y="13935"/>
                    <a:pt x="12827" y="13903"/>
                  </a:cubicBezTo>
                  <a:lnTo>
                    <a:pt x="11465" y="12288"/>
                  </a:lnTo>
                  <a:cubicBezTo>
                    <a:pt x="11243" y="12003"/>
                    <a:pt x="10990" y="11686"/>
                    <a:pt x="10705" y="11401"/>
                  </a:cubicBezTo>
                  <a:lnTo>
                    <a:pt x="8995" y="9374"/>
                  </a:lnTo>
                  <a:cubicBezTo>
                    <a:pt x="8805" y="9121"/>
                    <a:pt x="8647" y="8899"/>
                    <a:pt x="8488" y="8646"/>
                  </a:cubicBezTo>
                  <a:cubicBezTo>
                    <a:pt x="8045" y="8044"/>
                    <a:pt x="7601" y="7443"/>
                    <a:pt x="7158" y="6778"/>
                  </a:cubicBezTo>
                  <a:lnTo>
                    <a:pt x="7158" y="6778"/>
                  </a:lnTo>
                  <a:cubicBezTo>
                    <a:pt x="9438" y="9596"/>
                    <a:pt x="11655" y="12193"/>
                    <a:pt x="13144" y="13586"/>
                  </a:cubicBezTo>
                  <a:cubicBezTo>
                    <a:pt x="13207" y="13555"/>
                    <a:pt x="13239" y="13523"/>
                    <a:pt x="13270" y="13491"/>
                  </a:cubicBezTo>
                  <a:cubicBezTo>
                    <a:pt x="11338" y="11686"/>
                    <a:pt x="8077" y="7728"/>
                    <a:pt x="5100" y="3927"/>
                  </a:cubicBezTo>
                  <a:cubicBezTo>
                    <a:pt x="4656" y="3357"/>
                    <a:pt x="4245" y="2756"/>
                    <a:pt x="3833" y="2217"/>
                  </a:cubicBezTo>
                  <a:lnTo>
                    <a:pt x="3833" y="2217"/>
                  </a:lnTo>
                  <a:cubicBezTo>
                    <a:pt x="4023" y="2407"/>
                    <a:pt x="4245" y="2629"/>
                    <a:pt x="4435" y="2819"/>
                  </a:cubicBezTo>
                  <a:cubicBezTo>
                    <a:pt x="8235" y="7063"/>
                    <a:pt x="11877" y="11306"/>
                    <a:pt x="13334" y="13428"/>
                  </a:cubicBezTo>
                  <a:cubicBezTo>
                    <a:pt x="13365" y="13396"/>
                    <a:pt x="13429" y="13333"/>
                    <a:pt x="13460" y="13301"/>
                  </a:cubicBezTo>
                  <a:cubicBezTo>
                    <a:pt x="13365" y="13048"/>
                    <a:pt x="13239" y="12795"/>
                    <a:pt x="13080" y="12510"/>
                  </a:cubicBezTo>
                  <a:lnTo>
                    <a:pt x="13080" y="12510"/>
                  </a:lnTo>
                  <a:lnTo>
                    <a:pt x="13619" y="13175"/>
                  </a:lnTo>
                  <a:cubicBezTo>
                    <a:pt x="13682" y="13111"/>
                    <a:pt x="13745" y="13048"/>
                    <a:pt x="13809" y="12985"/>
                  </a:cubicBezTo>
                  <a:cubicBezTo>
                    <a:pt x="13904" y="12921"/>
                    <a:pt x="13967" y="12826"/>
                    <a:pt x="14062" y="12763"/>
                  </a:cubicBezTo>
                  <a:lnTo>
                    <a:pt x="12384" y="10800"/>
                  </a:lnTo>
                  <a:cubicBezTo>
                    <a:pt x="11845" y="10103"/>
                    <a:pt x="11243" y="9311"/>
                    <a:pt x="10610" y="8519"/>
                  </a:cubicBezTo>
                  <a:lnTo>
                    <a:pt x="10610" y="8519"/>
                  </a:lnTo>
                  <a:cubicBezTo>
                    <a:pt x="10737" y="8614"/>
                    <a:pt x="10832" y="8741"/>
                    <a:pt x="10927" y="8836"/>
                  </a:cubicBezTo>
                  <a:cubicBezTo>
                    <a:pt x="12289" y="10515"/>
                    <a:pt x="13302" y="11813"/>
                    <a:pt x="14094" y="12731"/>
                  </a:cubicBezTo>
                  <a:cubicBezTo>
                    <a:pt x="14220" y="12605"/>
                    <a:pt x="14347" y="12510"/>
                    <a:pt x="14474" y="12383"/>
                  </a:cubicBezTo>
                  <a:cubicBezTo>
                    <a:pt x="12098" y="9311"/>
                    <a:pt x="7950" y="3991"/>
                    <a:pt x="4593" y="1"/>
                  </a:cubicBezTo>
                  <a:lnTo>
                    <a:pt x="4371" y="1"/>
                  </a:lnTo>
                  <a:cubicBezTo>
                    <a:pt x="6905" y="3009"/>
                    <a:pt x="10008" y="6873"/>
                    <a:pt x="12700" y="10356"/>
                  </a:cubicBezTo>
                  <a:cubicBezTo>
                    <a:pt x="10768" y="8044"/>
                    <a:pt x="8077" y="4846"/>
                    <a:pt x="4625" y="761"/>
                  </a:cubicBezTo>
                  <a:cubicBezTo>
                    <a:pt x="4403" y="507"/>
                    <a:pt x="4213" y="254"/>
                    <a:pt x="3991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8"/>
            <p:cNvSpPr/>
            <p:nvPr/>
          </p:nvSpPr>
          <p:spPr>
            <a:xfrm>
              <a:off x="3079652" y="1718716"/>
              <a:ext cx="740747" cy="781581"/>
            </a:xfrm>
            <a:custGeom>
              <a:avLst/>
              <a:gdLst/>
              <a:ahLst/>
              <a:cxnLst/>
              <a:rect l="l" t="t" r="r" b="b"/>
              <a:pathLst>
                <a:path w="24671" h="26031" extrusionOk="0">
                  <a:moveTo>
                    <a:pt x="9191" y="1"/>
                  </a:moveTo>
                  <a:cubicBezTo>
                    <a:pt x="8987" y="1"/>
                    <a:pt x="8783" y="142"/>
                    <a:pt x="8804" y="395"/>
                  </a:cubicBezTo>
                  <a:cubicBezTo>
                    <a:pt x="8864" y="2815"/>
                    <a:pt x="8783" y="5236"/>
                    <a:pt x="8507" y="7656"/>
                  </a:cubicBezTo>
                  <a:lnTo>
                    <a:pt x="8507" y="7656"/>
                  </a:lnTo>
                  <a:cubicBezTo>
                    <a:pt x="7631" y="7598"/>
                    <a:pt x="6755" y="7570"/>
                    <a:pt x="5879" y="7570"/>
                  </a:cubicBezTo>
                  <a:cubicBezTo>
                    <a:pt x="4299" y="7570"/>
                    <a:pt x="2720" y="7662"/>
                    <a:pt x="1140" y="7837"/>
                  </a:cubicBezTo>
                  <a:cubicBezTo>
                    <a:pt x="919" y="7869"/>
                    <a:pt x="760" y="7996"/>
                    <a:pt x="760" y="8249"/>
                  </a:cubicBezTo>
                  <a:cubicBezTo>
                    <a:pt x="760" y="8427"/>
                    <a:pt x="926" y="8632"/>
                    <a:pt x="1103" y="8632"/>
                  </a:cubicBezTo>
                  <a:cubicBezTo>
                    <a:pt x="1116" y="8632"/>
                    <a:pt x="1128" y="8631"/>
                    <a:pt x="1140" y="8629"/>
                  </a:cubicBezTo>
                  <a:cubicBezTo>
                    <a:pt x="2720" y="8453"/>
                    <a:pt x="4311" y="8362"/>
                    <a:pt x="5900" y="8362"/>
                  </a:cubicBezTo>
                  <a:cubicBezTo>
                    <a:pt x="6892" y="8362"/>
                    <a:pt x="7882" y="8398"/>
                    <a:pt x="8867" y="8471"/>
                  </a:cubicBezTo>
                  <a:cubicBezTo>
                    <a:pt x="9089" y="8471"/>
                    <a:pt x="9216" y="8281"/>
                    <a:pt x="9248" y="8059"/>
                  </a:cubicBezTo>
                  <a:cubicBezTo>
                    <a:pt x="9527" y="5823"/>
                    <a:pt x="9659" y="3562"/>
                    <a:pt x="9620" y="1298"/>
                  </a:cubicBezTo>
                  <a:lnTo>
                    <a:pt x="9620" y="1298"/>
                  </a:lnTo>
                  <a:cubicBezTo>
                    <a:pt x="13202" y="4498"/>
                    <a:pt x="16867" y="7587"/>
                    <a:pt x="20617" y="10592"/>
                  </a:cubicBezTo>
                  <a:cubicBezTo>
                    <a:pt x="21612" y="11417"/>
                    <a:pt x="22608" y="12217"/>
                    <a:pt x="23627" y="12991"/>
                  </a:cubicBezTo>
                  <a:lnTo>
                    <a:pt x="23627" y="12991"/>
                  </a:lnTo>
                  <a:cubicBezTo>
                    <a:pt x="19888" y="15980"/>
                    <a:pt x="16297" y="19118"/>
                    <a:pt x="12794" y="22405"/>
                  </a:cubicBezTo>
                  <a:cubicBezTo>
                    <a:pt x="11986" y="23188"/>
                    <a:pt x="11178" y="23971"/>
                    <a:pt x="10386" y="24753"/>
                  </a:cubicBezTo>
                  <a:lnTo>
                    <a:pt x="10386" y="24753"/>
                  </a:lnTo>
                  <a:cubicBezTo>
                    <a:pt x="10218" y="22255"/>
                    <a:pt x="10176" y="19736"/>
                    <a:pt x="10261" y="17243"/>
                  </a:cubicBezTo>
                  <a:cubicBezTo>
                    <a:pt x="10261" y="17021"/>
                    <a:pt x="10071" y="16863"/>
                    <a:pt x="9849" y="16831"/>
                  </a:cubicBezTo>
                  <a:cubicBezTo>
                    <a:pt x="9321" y="16815"/>
                    <a:pt x="8794" y="16808"/>
                    <a:pt x="8267" y="16808"/>
                  </a:cubicBezTo>
                  <a:cubicBezTo>
                    <a:pt x="5605" y="16808"/>
                    <a:pt x="2961" y="17010"/>
                    <a:pt x="317" y="17433"/>
                  </a:cubicBezTo>
                  <a:cubicBezTo>
                    <a:pt x="95" y="17465"/>
                    <a:pt x="0" y="17718"/>
                    <a:pt x="32" y="17908"/>
                  </a:cubicBezTo>
                  <a:cubicBezTo>
                    <a:pt x="87" y="18102"/>
                    <a:pt x="264" y="18199"/>
                    <a:pt x="456" y="18199"/>
                  </a:cubicBezTo>
                  <a:cubicBezTo>
                    <a:pt x="483" y="18199"/>
                    <a:pt x="511" y="18197"/>
                    <a:pt x="539" y="18193"/>
                  </a:cubicBezTo>
                  <a:cubicBezTo>
                    <a:pt x="2996" y="17788"/>
                    <a:pt x="5494" y="17585"/>
                    <a:pt x="7984" y="17585"/>
                  </a:cubicBezTo>
                  <a:cubicBezTo>
                    <a:pt x="8474" y="17585"/>
                    <a:pt x="8964" y="17593"/>
                    <a:pt x="9454" y="17608"/>
                  </a:cubicBezTo>
                  <a:lnTo>
                    <a:pt x="9454" y="17608"/>
                  </a:lnTo>
                  <a:cubicBezTo>
                    <a:pt x="9351" y="20276"/>
                    <a:pt x="9447" y="22970"/>
                    <a:pt x="9659" y="25635"/>
                  </a:cubicBezTo>
                  <a:cubicBezTo>
                    <a:pt x="9681" y="25856"/>
                    <a:pt x="9872" y="26030"/>
                    <a:pt x="10072" y="26030"/>
                  </a:cubicBezTo>
                  <a:cubicBezTo>
                    <a:pt x="10159" y="26030"/>
                    <a:pt x="10247" y="25997"/>
                    <a:pt x="10324" y="25920"/>
                  </a:cubicBezTo>
                  <a:cubicBezTo>
                    <a:pt x="13840" y="22437"/>
                    <a:pt x="17481" y="19111"/>
                    <a:pt x="21282" y="15944"/>
                  </a:cubicBezTo>
                  <a:cubicBezTo>
                    <a:pt x="22359" y="15026"/>
                    <a:pt x="23435" y="14139"/>
                    <a:pt x="24544" y="13253"/>
                  </a:cubicBezTo>
                  <a:cubicBezTo>
                    <a:pt x="24670" y="13126"/>
                    <a:pt x="24670" y="12809"/>
                    <a:pt x="24544" y="12714"/>
                  </a:cubicBezTo>
                  <a:cubicBezTo>
                    <a:pt x="20490" y="9579"/>
                    <a:pt x="16531" y="6317"/>
                    <a:pt x="12699" y="2960"/>
                  </a:cubicBezTo>
                  <a:cubicBezTo>
                    <a:pt x="11623" y="2010"/>
                    <a:pt x="10546" y="1060"/>
                    <a:pt x="9469" y="110"/>
                  </a:cubicBezTo>
                  <a:cubicBezTo>
                    <a:pt x="9395" y="36"/>
                    <a:pt x="929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5" name="Google Shape;1795;p48"/>
          <p:cNvSpPr/>
          <p:nvPr/>
        </p:nvSpPr>
        <p:spPr>
          <a:xfrm>
            <a:off x="3987710" y="1622158"/>
            <a:ext cx="907145" cy="907145"/>
          </a:xfrm>
          <a:custGeom>
            <a:avLst/>
            <a:gdLst/>
            <a:ahLst/>
            <a:cxnLst/>
            <a:rect l="l" t="t" r="r" b="b"/>
            <a:pathLst>
              <a:path w="30213" h="30213" extrusionOk="0">
                <a:moveTo>
                  <a:pt x="15106" y="761"/>
                </a:moveTo>
                <a:cubicBezTo>
                  <a:pt x="22992" y="761"/>
                  <a:pt x="29421" y="7190"/>
                  <a:pt x="29421" y="15107"/>
                </a:cubicBezTo>
                <a:cubicBezTo>
                  <a:pt x="29421" y="22992"/>
                  <a:pt x="22992" y="29421"/>
                  <a:pt x="15106" y="29421"/>
                </a:cubicBezTo>
                <a:cubicBezTo>
                  <a:pt x="7221" y="29421"/>
                  <a:pt x="792" y="22992"/>
                  <a:pt x="792" y="15107"/>
                </a:cubicBezTo>
                <a:cubicBezTo>
                  <a:pt x="792" y="7190"/>
                  <a:pt x="7189" y="761"/>
                  <a:pt x="15106" y="761"/>
                </a:cubicBezTo>
                <a:close/>
                <a:moveTo>
                  <a:pt x="15106" y="1"/>
                </a:moveTo>
                <a:cubicBezTo>
                  <a:pt x="6777" y="1"/>
                  <a:pt x="0" y="6778"/>
                  <a:pt x="0" y="15107"/>
                </a:cubicBezTo>
                <a:cubicBezTo>
                  <a:pt x="0" y="23436"/>
                  <a:pt x="6777" y="30213"/>
                  <a:pt x="15106" y="30213"/>
                </a:cubicBezTo>
                <a:cubicBezTo>
                  <a:pt x="23435" y="30213"/>
                  <a:pt x="30212" y="23436"/>
                  <a:pt x="30212" y="15107"/>
                </a:cubicBezTo>
                <a:cubicBezTo>
                  <a:pt x="30212" y="6778"/>
                  <a:pt x="2343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48"/>
          <p:cNvGrpSpPr/>
          <p:nvPr/>
        </p:nvGrpSpPr>
        <p:grpSpPr>
          <a:xfrm>
            <a:off x="4844396" y="1718716"/>
            <a:ext cx="741708" cy="781581"/>
            <a:chOff x="4844396" y="1718716"/>
            <a:chExt cx="741708" cy="781581"/>
          </a:xfrm>
        </p:grpSpPr>
        <p:sp>
          <p:nvSpPr>
            <p:cNvPr id="1797" name="Google Shape;1797;p48"/>
            <p:cNvSpPr/>
            <p:nvPr/>
          </p:nvSpPr>
          <p:spPr>
            <a:xfrm>
              <a:off x="5483376" y="2034843"/>
              <a:ext cx="76113" cy="86532"/>
            </a:xfrm>
            <a:custGeom>
              <a:avLst/>
              <a:gdLst/>
              <a:ahLst/>
              <a:cxnLst/>
              <a:rect l="l" t="t" r="r" b="b"/>
              <a:pathLst>
                <a:path w="2535" h="2882" extrusionOk="0">
                  <a:moveTo>
                    <a:pt x="1" y="0"/>
                  </a:moveTo>
                  <a:lnTo>
                    <a:pt x="1" y="0"/>
                  </a:lnTo>
                  <a:cubicBezTo>
                    <a:pt x="1204" y="1488"/>
                    <a:pt x="1932" y="2375"/>
                    <a:pt x="2407" y="2882"/>
                  </a:cubicBezTo>
                  <a:cubicBezTo>
                    <a:pt x="2439" y="2850"/>
                    <a:pt x="2471" y="2819"/>
                    <a:pt x="2534" y="2787"/>
                  </a:cubicBezTo>
                  <a:cubicBezTo>
                    <a:pt x="2091" y="2249"/>
                    <a:pt x="1394" y="1425"/>
                    <a:pt x="634" y="507"/>
                  </a:cubicBezTo>
                  <a:cubicBezTo>
                    <a:pt x="412" y="348"/>
                    <a:pt x="191" y="158"/>
                    <a:pt x="1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8"/>
            <p:cNvSpPr/>
            <p:nvPr/>
          </p:nvSpPr>
          <p:spPr>
            <a:xfrm>
              <a:off x="5312237" y="1893158"/>
              <a:ext cx="232033" cy="250108"/>
            </a:xfrm>
            <a:custGeom>
              <a:avLst/>
              <a:gdLst/>
              <a:ahLst/>
              <a:cxnLst/>
              <a:rect l="l" t="t" r="r" b="b"/>
              <a:pathLst>
                <a:path w="7728" h="8330" extrusionOk="0">
                  <a:moveTo>
                    <a:pt x="0" y="0"/>
                  </a:moveTo>
                  <a:lnTo>
                    <a:pt x="0" y="0"/>
                  </a:lnTo>
                  <a:cubicBezTo>
                    <a:pt x="1109" y="1394"/>
                    <a:pt x="2660" y="3104"/>
                    <a:pt x="4117" y="4592"/>
                  </a:cubicBezTo>
                  <a:cubicBezTo>
                    <a:pt x="5162" y="5859"/>
                    <a:pt x="6239" y="7158"/>
                    <a:pt x="7189" y="8329"/>
                  </a:cubicBezTo>
                  <a:cubicBezTo>
                    <a:pt x="7252" y="8266"/>
                    <a:pt x="7316" y="8234"/>
                    <a:pt x="7379" y="8171"/>
                  </a:cubicBezTo>
                  <a:cubicBezTo>
                    <a:pt x="7347" y="8108"/>
                    <a:pt x="7284" y="8044"/>
                    <a:pt x="7252" y="7981"/>
                  </a:cubicBezTo>
                  <a:cubicBezTo>
                    <a:pt x="7062" y="7728"/>
                    <a:pt x="6872" y="7474"/>
                    <a:pt x="6651" y="7158"/>
                  </a:cubicBezTo>
                  <a:lnTo>
                    <a:pt x="6651" y="7158"/>
                  </a:lnTo>
                  <a:cubicBezTo>
                    <a:pt x="6999" y="7506"/>
                    <a:pt x="7316" y="7823"/>
                    <a:pt x="7537" y="8044"/>
                  </a:cubicBezTo>
                  <a:cubicBezTo>
                    <a:pt x="7601" y="7981"/>
                    <a:pt x="7664" y="7949"/>
                    <a:pt x="7727" y="7886"/>
                  </a:cubicBezTo>
                  <a:cubicBezTo>
                    <a:pt x="6872" y="6904"/>
                    <a:pt x="5004" y="4814"/>
                    <a:pt x="3167" y="2724"/>
                  </a:cubicBezTo>
                  <a:cubicBezTo>
                    <a:pt x="3072" y="2629"/>
                    <a:pt x="3009" y="2566"/>
                    <a:pt x="2914" y="2471"/>
                  </a:cubicBezTo>
                  <a:cubicBezTo>
                    <a:pt x="2629" y="2217"/>
                    <a:pt x="2344" y="1964"/>
                    <a:pt x="2027" y="1742"/>
                  </a:cubicBezTo>
                  <a:lnTo>
                    <a:pt x="2027" y="1742"/>
                  </a:lnTo>
                  <a:cubicBezTo>
                    <a:pt x="3452" y="3326"/>
                    <a:pt x="5036" y="5131"/>
                    <a:pt x="6524" y="6809"/>
                  </a:cubicBezTo>
                  <a:cubicBezTo>
                    <a:pt x="6239" y="6524"/>
                    <a:pt x="5954" y="6239"/>
                    <a:pt x="5637" y="5891"/>
                  </a:cubicBezTo>
                  <a:cubicBezTo>
                    <a:pt x="4814" y="4909"/>
                    <a:pt x="3864" y="3832"/>
                    <a:pt x="2882" y="2787"/>
                  </a:cubicBezTo>
                  <a:cubicBezTo>
                    <a:pt x="2534" y="2376"/>
                    <a:pt x="2185" y="1964"/>
                    <a:pt x="1837" y="1552"/>
                  </a:cubicBezTo>
                  <a:cubicBezTo>
                    <a:pt x="1204" y="1045"/>
                    <a:pt x="602" y="539"/>
                    <a:pt x="0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8"/>
            <p:cNvSpPr/>
            <p:nvPr/>
          </p:nvSpPr>
          <p:spPr>
            <a:xfrm>
              <a:off x="5433926" y="1994881"/>
              <a:ext cx="120791" cy="130308"/>
            </a:xfrm>
            <a:custGeom>
              <a:avLst/>
              <a:gdLst/>
              <a:ahLst/>
              <a:cxnLst/>
              <a:rect l="l" t="t" r="r" b="b"/>
              <a:pathLst>
                <a:path w="4023" h="4340" extrusionOk="0">
                  <a:moveTo>
                    <a:pt x="1" y="1"/>
                  </a:moveTo>
                  <a:lnTo>
                    <a:pt x="3864" y="4340"/>
                  </a:lnTo>
                  <a:cubicBezTo>
                    <a:pt x="3928" y="4308"/>
                    <a:pt x="3991" y="4276"/>
                    <a:pt x="4023" y="4213"/>
                  </a:cubicBezTo>
                  <a:lnTo>
                    <a:pt x="1553" y="1236"/>
                  </a:lnTo>
                  <a:cubicBezTo>
                    <a:pt x="1014" y="824"/>
                    <a:pt x="507" y="413"/>
                    <a:pt x="1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8"/>
            <p:cNvSpPr/>
            <p:nvPr/>
          </p:nvSpPr>
          <p:spPr>
            <a:xfrm>
              <a:off x="5508086" y="2054809"/>
              <a:ext cx="65665" cy="62782"/>
            </a:xfrm>
            <a:custGeom>
              <a:avLst/>
              <a:gdLst/>
              <a:ahLst/>
              <a:cxnLst/>
              <a:rect l="l" t="t" r="r" b="b"/>
              <a:pathLst>
                <a:path w="2187" h="2091" extrusionOk="0">
                  <a:moveTo>
                    <a:pt x="1" y="0"/>
                  </a:moveTo>
                  <a:lnTo>
                    <a:pt x="1" y="0"/>
                  </a:lnTo>
                  <a:cubicBezTo>
                    <a:pt x="729" y="950"/>
                    <a:pt x="1299" y="1647"/>
                    <a:pt x="1711" y="2090"/>
                  </a:cubicBezTo>
                  <a:cubicBezTo>
                    <a:pt x="1774" y="2059"/>
                    <a:pt x="1806" y="2027"/>
                    <a:pt x="1869" y="1964"/>
                  </a:cubicBezTo>
                  <a:cubicBezTo>
                    <a:pt x="1648" y="1679"/>
                    <a:pt x="1363" y="1298"/>
                    <a:pt x="1014" y="855"/>
                  </a:cubicBezTo>
                  <a:lnTo>
                    <a:pt x="1014" y="855"/>
                  </a:lnTo>
                  <a:cubicBezTo>
                    <a:pt x="1394" y="1267"/>
                    <a:pt x="1711" y="1615"/>
                    <a:pt x="1964" y="1900"/>
                  </a:cubicBezTo>
                  <a:cubicBezTo>
                    <a:pt x="2028" y="1837"/>
                    <a:pt x="2123" y="1774"/>
                    <a:pt x="2186" y="1710"/>
                  </a:cubicBezTo>
                  <a:cubicBezTo>
                    <a:pt x="2059" y="1615"/>
                    <a:pt x="1933" y="1520"/>
                    <a:pt x="1806" y="1425"/>
                  </a:cubicBezTo>
                  <a:lnTo>
                    <a:pt x="1806" y="1425"/>
                  </a:lnTo>
                  <a:cubicBezTo>
                    <a:pt x="1869" y="1520"/>
                    <a:pt x="1964" y="1647"/>
                    <a:pt x="2028" y="1742"/>
                  </a:cubicBezTo>
                  <a:cubicBezTo>
                    <a:pt x="1933" y="1615"/>
                    <a:pt x="1806" y="1457"/>
                    <a:pt x="1648" y="1298"/>
                  </a:cubicBezTo>
                  <a:cubicBezTo>
                    <a:pt x="1109" y="855"/>
                    <a:pt x="539" y="443"/>
                    <a:pt x="1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8"/>
            <p:cNvSpPr/>
            <p:nvPr/>
          </p:nvSpPr>
          <p:spPr>
            <a:xfrm>
              <a:off x="5021270" y="1748620"/>
              <a:ext cx="497334" cy="571496"/>
            </a:xfrm>
            <a:custGeom>
              <a:avLst/>
              <a:gdLst/>
              <a:ahLst/>
              <a:cxnLst/>
              <a:rect l="l" t="t" r="r" b="b"/>
              <a:pathLst>
                <a:path w="16564" h="19034" extrusionOk="0">
                  <a:moveTo>
                    <a:pt x="3927" y="2851"/>
                  </a:moveTo>
                  <a:lnTo>
                    <a:pt x="3927" y="2851"/>
                  </a:lnTo>
                  <a:cubicBezTo>
                    <a:pt x="4181" y="3104"/>
                    <a:pt x="4434" y="3389"/>
                    <a:pt x="4687" y="3706"/>
                  </a:cubicBezTo>
                  <a:cubicBezTo>
                    <a:pt x="4561" y="3579"/>
                    <a:pt x="4402" y="3453"/>
                    <a:pt x="4276" y="3294"/>
                  </a:cubicBezTo>
                  <a:cubicBezTo>
                    <a:pt x="4149" y="3136"/>
                    <a:pt x="4054" y="3009"/>
                    <a:pt x="3927" y="2851"/>
                  </a:cubicBezTo>
                  <a:close/>
                  <a:moveTo>
                    <a:pt x="4630" y="2563"/>
                  </a:moveTo>
                  <a:cubicBezTo>
                    <a:pt x="4867" y="2851"/>
                    <a:pt x="5167" y="3261"/>
                    <a:pt x="5511" y="3738"/>
                  </a:cubicBezTo>
                  <a:lnTo>
                    <a:pt x="4630" y="2563"/>
                  </a:lnTo>
                  <a:close/>
                  <a:moveTo>
                    <a:pt x="5194" y="4498"/>
                  </a:moveTo>
                  <a:lnTo>
                    <a:pt x="5194" y="4498"/>
                  </a:lnTo>
                  <a:cubicBezTo>
                    <a:pt x="5352" y="4656"/>
                    <a:pt x="5511" y="4846"/>
                    <a:pt x="5701" y="5004"/>
                  </a:cubicBezTo>
                  <a:cubicBezTo>
                    <a:pt x="5828" y="5194"/>
                    <a:pt x="5986" y="5384"/>
                    <a:pt x="6113" y="5574"/>
                  </a:cubicBezTo>
                  <a:cubicBezTo>
                    <a:pt x="5954" y="5416"/>
                    <a:pt x="5828" y="5258"/>
                    <a:pt x="5669" y="5099"/>
                  </a:cubicBezTo>
                  <a:cubicBezTo>
                    <a:pt x="5511" y="4878"/>
                    <a:pt x="5352" y="4688"/>
                    <a:pt x="5194" y="4498"/>
                  </a:cubicBezTo>
                  <a:close/>
                  <a:moveTo>
                    <a:pt x="3262" y="3991"/>
                  </a:moveTo>
                  <a:cubicBezTo>
                    <a:pt x="3357" y="4054"/>
                    <a:pt x="3421" y="4118"/>
                    <a:pt x="3484" y="4181"/>
                  </a:cubicBezTo>
                  <a:lnTo>
                    <a:pt x="5352" y="6398"/>
                  </a:lnTo>
                  <a:lnTo>
                    <a:pt x="3262" y="3991"/>
                  </a:lnTo>
                  <a:close/>
                  <a:moveTo>
                    <a:pt x="4751" y="3516"/>
                  </a:moveTo>
                  <a:lnTo>
                    <a:pt x="4751" y="3516"/>
                  </a:lnTo>
                  <a:cubicBezTo>
                    <a:pt x="5194" y="3928"/>
                    <a:pt x="5732" y="4434"/>
                    <a:pt x="6303" y="5004"/>
                  </a:cubicBezTo>
                  <a:cubicBezTo>
                    <a:pt x="6556" y="5289"/>
                    <a:pt x="6809" y="5606"/>
                    <a:pt x="7094" y="5923"/>
                  </a:cubicBezTo>
                  <a:cubicBezTo>
                    <a:pt x="7348" y="6271"/>
                    <a:pt x="7569" y="6619"/>
                    <a:pt x="7823" y="6968"/>
                  </a:cubicBezTo>
                  <a:cubicBezTo>
                    <a:pt x="7126" y="6208"/>
                    <a:pt x="6461" y="5511"/>
                    <a:pt x="5828" y="4878"/>
                  </a:cubicBezTo>
                  <a:cubicBezTo>
                    <a:pt x="5447" y="4371"/>
                    <a:pt x="5099" y="3928"/>
                    <a:pt x="4751" y="3516"/>
                  </a:cubicBezTo>
                  <a:close/>
                  <a:moveTo>
                    <a:pt x="5352" y="3199"/>
                  </a:moveTo>
                  <a:lnTo>
                    <a:pt x="5352" y="3199"/>
                  </a:lnTo>
                  <a:cubicBezTo>
                    <a:pt x="5701" y="3548"/>
                    <a:pt x="6113" y="3959"/>
                    <a:pt x="6588" y="4403"/>
                  </a:cubicBezTo>
                  <a:cubicBezTo>
                    <a:pt x="6651" y="4498"/>
                    <a:pt x="6714" y="4561"/>
                    <a:pt x="6778" y="4656"/>
                  </a:cubicBezTo>
                  <a:cubicBezTo>
                    <a:pt x="7411" y="5448"/>
                    <a:pt x="8139" y="6334"/>
                    <a:pt x="8899" y="7285"/>
                  </a:cubicBezTo>
                  <a:cubicBezTo>
                    <a:pt x="8171" y="6556"/>
                    <a:pt x="7443" y="5828"/>
                    <a:pt x="6778" y="5163"/>
                  </a:cubicBezTo>
                  <a:cubicBezTo>
                    <a:pt x="6746" y="5131"/>
                    <a:pt x="6714" y="5068"/>
                    <a:pt x="6683" y="5036"/>
                  </a:cubicBezTo>
                  <a:cubicBezTo>
                    <a:pt x="6113" y="4244"/>
                    <a:pt x="5669" y="3643"/>
                    <a:pt x="5352" y="3199"/>
                  </a:cubicBezTo>
                  <a:close/>
                  <a:moveTo>
                    <a:pt x="3959" y="5163"/>
                  </a:moveTo>
                  <a:lnTo>
                    <a:pt x="5986" y="7538"/>
                  </a:lnTo>
                  <a:cubicBezTo>
                    <a:pt x="5226" y="6683"/>
                    <a:pt x="4561" y="5891"/>
                    <a:pt x="3959" y="5163"/>
                  </a:cubicBezTo>
                  <a:close/>
                  <a:moveTo>
                    <a:pt x="8741" y="7886"/>
                  </a:moveTo>
                  <a:lnTo>
                    <a:pt x="8741" y="7886"/>
                  </a:lnTo>
                  <a:cubicBezTo>
                    <a:pt x="8773" y="7950"/>
                    <a:pt x="8836" y="8013"/>
                    <a:pt x="8868" y="8045"/>
                  </a:cubicBezTo>
                  <a:cubicBezTo>
                    <a:pt x="8836" y="8045"/>
                    <a:pt x="8804" y="8013"/>
                    <a:pt x="8804" y="7981"/>
                  </a:cubicBezTo>
                  <a:cubicBezTo>
                    <a:pt x="8773" y="7950"/>
                    <a:pt x="8741" y="7918"/>
                    <a:pt x="8741" y="7886"/>
                  </a:cubicBezTo>
                  <a:close/>
                  <a:moveTo>
                    <a:pt x="6651" y="5954"/>
                  </a:moveTo>
                  <a:cubicBezTo>
                    <a:pt x="7284" y="6651"/>
                    <a:pt x="7981" y="7380"/>
                    <a:pt x="8678" y="8108"/>
                  </a:cubicBezTo>
                  <a:cubicBezTo>
                    <a:pt x="8868" y="8361"/>
                    <a:pt x="9058" y="8646"/>
                    <a:pt x="9248" y="8900"/>
                  </a:cubicBezTo>
                  <a:cubicBezTo>
                    <a:pt x="8519" y="8076"/>
                    <a:pt x="7759" y="7285"/>
                    <a:pt x="7063" y="6524"/>
                  </a:cubicBezTo>
                  <a:cubicBezTo>
                    <a:pt x="6904" y="6334"/>
                    <a:pt x="6778" y="6144"/>
                    <a:pt x="6651" y="5954"/>
                  </a:cubicBezTo>
                  <a:close/>
                  <a:moveTo>
                    <a:pt x="9515" y="9914"/>
                  </a:moveTo>
                  <a:lnTo>
                    <a:pt x="9564" y="9976"/>
                  </a:lnTo>
                  <a:cubicBezTo>
                    <a:pt x="9546" y="9958"/>
                    <a:pt x="9530" y="9937"/>
                    <a:pt x="9515" y="9914"/>
                  </a:cubicBezTo>
                  <a:close/>
                  <a:moveTo>
                    <a:pt x="4434" y="6493"/>
                  </a:moveTo>
                  <a:lnTo>
                    <a:pt x="4434" y="6493"/>
                  </a:lnTo>
                  <a:cubicBezTo>
                    <a:pt x="5669" y="7918"/>
                    <a:pt x="6999" y="9533"/>
                    <a:pt x="8298" y="11085"/>
                  </a:cubicBezTo>
                  <a:cubicBezTo>
                    <a:pt x="8108" y="10895"/>
                    <a:pt x="7918" y="10705"/>
                    <a:pt x="7728" y="10515"/>
                  </a:cubicBezTo>
                  <a:cubicBezTo>
                    <a:pt x="7063" y="9755"/>
                    <a:pt x="6366" y="9026"/>
                    <a:pt x="5701" y="8298"/>
                  </a:cubicBezTo>
                  <a:cubicBezTo>
                    <a:pt x="5257" y="7665"/>
                    <a:pt x="4846" y="7063"/>
                    <a:pt x="4434" y="6493"/>
                  </a:cubicBezTo>
                  <a:close/>
                  <a:moveTo>
                    <a:pt x="6524" y="7126"/>
                  </a:moveTo>
                  <a:lnTo>
                    <a:pt x="6524" y="7126"/>
                  </a:lnTo>
                  <a:cubicBezTo>
                    <a:pt x="7348" y="7950"/>
                    <a:pt x="8171" y="8773"/>
                    <a:pt x="8994" y="9628"/>
                  </a:cubicBezTo>
                  <a:cubicBezTo>
                    <a:pt x="9058" y="9723"/>
                    <a:pt x="9121" y="9786"/>
                    <a:pt x="9153" y="9850"/>
                  </a:cubicBezTo>
                  <a:cubicBezTo>
                    <a:pt x="9501" y="10325"/>
                    <a:pt x="9818" y="10800"/>
                    <a:pt x="10134" y="11243"/>
                  </a:cubicBezTo>
                  <a:lnTo>
                    <a:pt x="6524" y="7126"/>
                  </a:lnTo>
                  <a:close/>
                  <a:moveTo>
                    <a:pt x="8804" y="6651"/>
                  </a:moveTo>
                  <a:lnTo>
                    <a:pt x="8804" y="6651"/>
                  </a:lnTo>
                  <a:cubicBezTo>
                    <a:pt x="10451" y="8330"/>
                    <a:pt x="12225" y="10230"/>
                    <a:pt x="13681" y="11908"/>
                  </a:cubicBezTo>
                  <a:cubicBezTo>
                    <a:pt x="13143" y="11370"/>
                    <a:pt x="12541" y="10800"/>
                    <a:pt x="11971" y="10198"/>
                  </a:cubicBezTo>
                  <a:cubicBezTo>
                    <a:pt x="11338" y="9501"/>
                    <a:pt x="10673" y="8741"/>
                    <a:pt x="9944" y="7918"/>
                  </a:cubicBezTo>
                  <a:cubicBezTo>
                    <a:pt x="9564" y="7506"/>
                    <a:pt x="9184" y="7095"/>
                    <a:pt x="8804" y="6651"/>
                  </a:cubicBezTo>
                  <a:close/>
                  <a:moveTo>
                    <a:pt x="4434" y="10958"/>
                  </a:moveTo>
                  <a:cubicBezTo>
                    <a:pt x="4846" y="11401"/>
                    <a:pt x="5226" y="11813"/>
                    <a:pt x="5637" y="12257"/>
                  </a:cubicBezTo>
                  <a:cubicBezTo>
                    <a:pt x="5511" y="12162"/>
                    <a:pt x="5416" y="12035"/>
                    <a:pt x="5321" y="11940"/>
                  </a:cubicBezTo>
                  <a:cubicBezTo>
                    <a:pt x="5226" y="11845"/>
                    <a:pt x="5099" y="11718"/>
                    <a:pt x="5004" y="11623"/>
                  </a:cubicBezTo>
                  <a:lnTo>
                    <a:pt x="4434" y="10958"/>
                  </a:lnTo>
                  <a:close/>
                  <a:moveTo>
                    <a:pt x="5257" y="1774"/>
                  </a:moveTo>
                  <a:lnTo>
                    <a:pt x="15392" y="13460"/>
                  </a:lnTo>
                  <a:cubicBezTo>
                    <a:pt x="15518" y="13650"/>
                    <a:pt x="15677" y="13840"/>
                    <a:pt x="15803" y="13998"/>
                  </a:cubicBezTo>
                  <a:cubicBezTo>
                    <a:pt x="15550" y="13745"/>
                    <a:pt x="15233" y="13428"/>
                    <a:pt x="14885" y="13112"/>
                  </a:cubicBezTo>
                  <a:cubicBezTo>
                    <a:pt x="12763" y="10420"/>
                    <a:pt x="9279" y="6841"/>
                    <a:pt x="6873" y="4466"/>
                  </a:cubicBezTo>
                  <a:cubicBezTo>
                    <a:pt x="6176" y="3516"/>
                    <a:pt x="5479" y="2281"/>
                    <a:pt x="5257" y="1774"/>
                  </a:cubicBezTo>
                  <a:close/>
                  <a:moveTo>
                    <a:pt x="2376" y="7253"/>
                  </a:moveTo>
                  <a:cubicBezTo>
                    <a:pt x="2566" y="7443"/>
                    <a:pt x="2787" y="7665"/>
                    <a:pt x="3009" y="7855"/>
                  </a:cubicBezTo>
                  <a:cubicBezTo>
                    <a:pt x="3231" y="8076"/>
                    <a:pt x="3421" y="8266"/>
                    <a:pt x="3642" y="8456"/>
                  </a:cubicBezTo>
                  <a:cubicBezTo>
                    <a:pt x="3991" y="8805"/>
                    <a:pt x="4339" y="9153"/>
                    <a:pt x="4656" y="9501"/>
                  </a:cubicBezTo>
                  <a:lnTo>
                    <a:pt x="5416" y="10356"/>
                  </a:lnTo>
                  <a:cubicBezTo>
                    <a:pt x="5923" y="10990"/>
                    <a:pt x="6461" y="11655"/>
                    <a:pt x="6968" y="12257"/>
                  </a:cubicBezTo>
                  <a:cubicBezTo>
                    <a:pt x="7506" y="12985"/>
                    <a:pt x="8044" y="13682"/>
                    <a:pt x="8551" y="14347"/>
                  </a:cubicBezTo>
                  <a:lnTo>
                    <a:pt x="2376" y="7253"/>
                  </a:lnTo>
                  <a:close/>
                  <a:moveTo>
                    <a:pt x="4814" y="5448"/>
                  </a:moveTo>
                  <a:lnTo>
                    <a:pt x="4814" y="5448"/>
                  </a:lnTo>
                  <a:cubicBezTo>
                    <a:pt x="4846" y="5479"/>
                    <a:pt x="4877" y="5511"/>
                    <a:pt x="4909" y="5543"/>
                  </a:cubicBezTo>
                  <a:lnTo>
                    <a:pt x="11085" y="12605"/>
                  </a:lnTo>
                  <a:cubicBezTo>
                    <a:pt x="11528" y="13238"/>
                    <a:pt x="11971" y="13840"/>
                    <a:pt x="12383" y="14378"/>
                  </a:cubicBezTo>
                  <a:lnTo>
                    <a:pt x="4814" y="5448"/>
                  </a:lnTo>
                  <a:close/>
                  <a:moveTo>
                    <a:pt x="5796" y="7696"/>
                  </a:moveTo>
                  <a:cubicBezTo>
                    <a:pt x="6081" y="7981"/>
                    <a:pt x="6334" y="8266"/>
                    <a:pt x="6619" y="8551"/>
                  </a:cubicBezTo>
                  <a:cubicBezTo>
                    <a:pt x="7759" y="9881"/>
                    <a:pt x="8994" y="11243"/>
                    <a:pt x="10166" y="12542"/>
                  </a:cubicBezTo>
                  <a:lnTo>
                    <a:pt x="12098" y="14822"/>
                  </a:lnTo>
                  <a:cubicBezTo>
                    <a:pt x="11718" y="14473"/>
                    <a:pt x="11338" y="14062"/>
                    <a:pt x="10926" y="13682"/>
                  </a:cubicBezTo>
                  <a:lnTo>
                    <a:pt x="6524" y="8551"/>
                  </a:lnTo>
                  <a:cubicBezTo>
                    <a:pt x="6271" y="8266"/>
                    <a:pt x="6049" y="7981"/>
                    <a:pt x="5796" y="7696"/>
                  </a:cubicBezTo>
                  <a:close/>
                  <a:moveTo>
                    <a:pt x="9374" y="15107"/>
                  </a:moveTo>
                  <a:lnTo>
                    <a:pt x="9374" y="15107"/>
                  </a:lnTo>
                  <a:cubicBezTo>
                    <a:pt x="9628" y="15423"/>
                    <a:pt x="9881" y="15708"/>
                    <a:pt x="10134" y="15962"/>
                  </a:cubicBezTo>
                  <a:cubicBezTo>
                    <a:pt x="10158" y="16009"/>
                    <a:pt x="10164" y="16038"/>
                    <a:pt x="10178" y="16063"/>
                  </a:cubicBezTo>
                  <a:lnTo>
                    <a:pt x="10178" y="16063"/>
                  </a:lnTo>
                  <a:cubicBezTo>
                    <a:pt x="10086" y="15945"/>
                    <a:pt x="9968" y="15829"/>
                    <a:pt x="9849" y="15740"/>
                  </a:cubicBezTo>
                  <a:cubicBezTo>
                    <a:pt x="9691" y="15518"/>
                    <a:pt x="9533" y="15328"/>
                    <a:pt x="9374" y="15107"/>
                  </a:cubicBezTo>
                  <a:close/>
                  <a:moveTo>
                    <a:pt x="8076" y="15012"/>
                  </a:moveTo>
                  <a:lnTo>
                    <a:pt x="8076" y="15012"/>
                  </a:lnTo>
                  <a:cubicBezTo>
                    <a:pt x="8963" y="16025"/>
                    <a:pt x="9723" y="16975"/>
                    <a:pt x="10388" y="17830"/>
                  </a:cubicBezTo>
                  <a:lnTo>
                    <a:pt x="9754" y="17102"/>
                  </a:lnTo>
                  <a:cubicBezTo>
                    <a:pt x="9279" y="16437"/>
                    <a:pt x="8709" y="15740"/>
                    <a:pt x="8076" y="15012"/>
                  </a:cubicBezTo>
                  <a:close/>
                  <a:moveTo>
                    <a:pt x="7791" y="15107"/>
                  </a:moveTo>
                  <a:lnTo>
                    <a:pt x="9596" y="17197"/>
                  </a:lnTo>
                  <a:cubicBezTo>
                    <a:pt x="9818" y="17482"/>
                    <a:pt x="10008" y="17735"/>
                    <a:pt x="10166" y="17989"/>
                  </a:cubicBezTo>
                  <a:cubicBezTo>
                    <a:pt x="9469" y="17134"/>
                    <a:pt x="8646" y="16152"/>
                    <a:pt x="7791" y="15107"/>
                  </a:cubicBezTo>
                  <a:close/>
                  <a:moveTo>
                    <a:pt x="3421" y="1"/>
                  </a:moveTo>
                  <a:cubicBezTo>
                    <a:pt x="3389" y="32"/>
                    <a:pt x="3389" y="64"/>
                    <a:pt x="3389" y="96"/>
                  </a:cubicBezTo>
                  <a:cubicBezTo>
                    <a:pt x="3357" y="222"/>
                    <a:pt x="4656" y="2154"/>
                    <a:pt x="5226" y="2851"/>
                  </a:cubicBezTo>
                  <a:cubicBezTo>
                    <a:pt x="4972" y="2598"/>
                    <a:pt x="3737" y="824"/>
                    <a:pt x="3579" y="697"/>
                  </a:cubicBezTo>
                  <a:cubicBezTo>
                    <a:pt x="3484" y="571"/>
                    <a:pt x="3421" y="507"/>
                    <a:pt x="3357" y="444"/>
                  </a:cubicBezTo>
                  <a:cubicBezTo>
                    <a:pt x="3357" y="571"/>
                    <a:pt x="3357" y="729"/>
                    <a:pt x="3357" y="856"/>
                  </a:cubicBezTo>
                  <a:cubicBezTo>
                    <a:pt x="3547" y="1077"/>
                    <a:pt x="3769" y="1394"/>
                    <a:pt x="3959" y="1679"/>
                  </a:cubicBezTo>
                  <a:lnTo>
                    <a:pt x="3357" y="887"/>
                  </a:lnTo>
                  <a:lnTo>
                    <a:pt x="3357" y="887"/>
                  </a:lnTo>
                  <a:cubicBezTo>
                    <a:pt x="3357" y="1014"/>
                    <a:pt x="3389" y="1109"/>
                    <a:pt x="3389" y="1204"/>
                  </a:cubicBezTo>
                  <a:cubicBezTo>
                    <a:pt x="3959" y="1996"/>
                    <a:pt x="4909" y="3294"/>
                    <a:pt x="5321" y="3833"/>
                  </a:cubicBezTo>
                  <a:cubicBezTo>
                    <a:pt x="4434" y="2978"/>
                    <a:pt x="3737" y="2313"/>
                    <a:pt x="3357" y="1996"/>
                  </a:cubicBezTo>
                  <a:cubicBezTo>
                    <a:pt x="3357" y="2313"/>
                    <a:pt x="3357" y="2629"/>
                    <a:pt x="3326" y="2946"/>
                  </a:cubicBezTo>
                  <a:cubicBezTo>
                    <a:pt x="3769" y="3421"/>
                    <a:pt x="4339" y="3991"/>
                    <a:pt x="5004" y="4688"/>
                  </a:cubicBezTo>
                  <a:lnTo>
                    <a:pt x="6049" y="5891"/>
                  </a:lnTo>
                  <a:cubicBezTo>
                    <a:pt x="6683" y="6683"/>
                    <a:pt x="7348" y="7506"/>
                    <a:pt x="8013" y="8361"/>
                  </a:cubicBezTo>
                  <a:cubicBezTo>
                    <a:pt x="6968" y="7316"/>
                    <a:pt x="5923" y="6303"/>
                    <a:pt x="4972" y="5384"/>
                  </a:cubicBezTo>
                  <a:lnTo>
                    <a:pt x="3326" y="3453"/>
                  </a:lnTo>
                  <a:cubicBezTo>
                    <a:pt x="3294" y="3643"/>
                    <a:pt x="3294" y="3833"/>
                    <a:pt x="3262" y="3991"/>
                  </a:cubicBezTo>
                  <a:cubicBezTo>
                    <a:pt x="3262" y="4181"/>
                    <a:pt x="3262" y="4339"/>
                    <a:pt x="3231" y="4529"/>
                  </a:cubicBezTo>
                  <a:cubicBezTo>
                    <a:pt x="3642" y="5036"/>
                    <a:pt x="4086" y="5574"/>
                    <a:pt x="4561" y="6144"/>
                  </a:cubicBezTo>
                  <a:cubicBezTo>
                    <a:pt x="4339" y="5891"/>
                    <a:pt x="4086" y="5638"/>
                    <a:pt x="3832" y="5416"/>
                  </a:cubicBezTo>
                  <a:cubicBezTo>
                    <a:pt x="3642" y="5163"/>
                    <a:pt x="3421" y="4941"/>
                    <a:pt x="3231" y="4719"/>
                  </a:cubicBezTo>
                  <a:cubicBezTo>
                    <a:pt x="3231" y="4846"/>
                    <a:pt x="3231" y="4941"/>
                    <a:pt x="3199" y="5068"/>
                  </a:cubicBezTo>
                  <a:cubicBezTo>
                    <a:pt x="3262" y="5131"/>
                    <a:pt x="3326" y="5194"/>
                    <a:pt x="3357" y="5258"/>
                  </a:cubicBezTo>
                  <a:cubicBezTo>
                    <a:pt x="3832" y="5891"/>
                    <a:pt x="4307" y="6619"/>
                    <a:pt x="4814" y="7348"/>
                  </a:cubicBezTo>
                  <a:cubicBezTo>
                    <a:pt x="4244" y="6714"/>
                    <a:pt x="3674" y="6113"/>
                    <a:pt x="3167" y="5574"/>
                  </a:cubicBezTo>
                  <a:lnTo>
                    <a:pt x="3136" y="5796"/>
                  </a:lnTo>
                  <a:cubicBezTo>
                    <a:pt x="3737" y="6429"/>
                    <a:pt x="4339" y="7095"/>
                    <a:pt x="5004" y="7791"/>
                  </a:cubicBezTo>
                  <a:cubicBezTo>
                    <a:pt x="4339" y="7126"/>
                    <a:pt x="3706" y="6461"/>
                    <a:pt x="3136" y="5828"/>
                  </a:cubicBezTo>
                  <a:lnTo>
                    <a:pt x="3104" y="6081"/>
                  </a:lnTo>
                  <a:cubicBezTo>
                    <a:pt x="3991" y="7031"/>
                    <a:pt x="5004" y="8076"/>
                    <a:pt x="6081" y="9153"/>
                  </a:cubicBezTo>
                  <a:cubicBezTo>
                    <a:pt x="7633" y="11306"/>
                    <a:pt x="9279" y="13555"/>
                    <a:pt x="10800" y="15328"/>
                  </a:cubicBezTo>
                  <a:cubicBezTo>
                    <a:pt x="9818" y="14283"/>
                    <a:pt x="8709" y="13143"/>
                    <a:pt x="7569" y="12035"/>
                  </a:cubicBezTo>
                  <a:cubicBezTo>
                    <a:pt x="6113" y="10008"/>
                    <a:pt x="4561" y="7950"/>
                    <a:pt x="3104" y="6208"/>
                  </a:cubicBezTo>
                  <a:cubicBezTo>
                    <a:pt x="3072" y="6303"/>
                    <a:pt x="3072" y="6398"/>
                    <a:pt x="3072" y="6493"/>
                  </a:cubicBezTo>
                  <a:cubicBezTo>
                    <a:pt x="4276" y="7918"/>
                    <a:pt x="5542" y="9565"/>
                    <a:pt x="6746" y="11211"/>
                  </a:cubicBezTo>
                  <a:cubicBezTo>
                    <a:pt x="6303" y="10800"/>
                    <a:pt x="5859" y="10356"/>
                    <a:pt x="5447" y="9945"/>
                  </a:cubicBezTo>
                  <a:lnTo>
                    <a:pt x="5289" y="9723"/>
                  </a:lnTo>
                  <a:cubicBezTo>
                    <a:pt x="4466" y="8646"/>
                    <a:pt x="3706" y="7633"/>
                    <a:pt x="3041" y="6746"/>
                  </a:cubicBezTo>
                  <a:cubicBezTo>
                    <a:pt x="3009" y="6841"/>
                    <a:pt x="3009" y="6936"/>
                    <a:pt x="3009" y="7031"/>
                  </a:cubicBezTo>
                  <a:cubicBezTo>
                    <a:pt x="3294" y="7411"/>
                    <a:pt x="3579" y="7791"/>
                    <a:pt x="3864" y="8171"/>
                  </a:cubicBezTo>
                  <a:cubicBezTo>
                    <a:pt x="3801" y="8108"/>
                    <a:pt x="3737" y="8013"/>
                    <a:pt x="3674" y="7950"/>
                  </a:cubicBezTo>
                  <a:cubicBezTo>
                    <a:pt x="3421" y="7633"/>
                    <a:pt x="3199" y="7316"/>
                    <a:pt x="2946" y="7000"/>
                  </a:cubicBezTo>
                  <a:lnTo>
                    <a:pt x="2502" y="7000"/>
                  </a:lnTo>
                  <a:lnTo>
                    <a:pt x="2851" y="7411"/>
                  </a:lnTo>
                  <a:lnTo>
                    <a:pt x="2439" y="6968"/>
                  </a:lnTo>
                  <a:lnTo>
                    <a:pt x="1869" y="6968"/>
                  </a:lnTo>
                  <a:lnTo>
                    <a:pt x="5637" y="11275"/>
                  </a:lnTo>
                  <a:cubicBezTo>
                    <a:pt x="4276" y="9786"/>
                    <a:pt x="2946" y="8298"/>
                    <a:pt x="1837" y="6936"/>
                  </a:cubicBezTo>
                  <a:lnTo>
                    <a:pt x="1457" y="6936"/>
                  </a:lnTo>
                  <a:cubicBezTo>
                    <a:pt x="1774" y="7316"/>
                    <a:pt x="2091" y="7696"/>
                    <a:pt x="2439" y="8076"/>
                  </a:cubicBezTo>
                  <a:cubicBezTo>
                    <a:pt x="3516" y="9406"/>
                    <a:pt x="4656" y="10800"/>
                    <a:pt x="5828" y="12193"/>
                  </a:cubicBezTo>
                  <a:cubicBezTo>
                    <a:pt x="4497" y="10736"/>
                    <a:pt x="3104" y="9280"/>
                    <a:pt x="1806" y="7918"/>
                  </a:cubicBezTo>
                  <a:lnTo>
                    <a:pt x="950" y="6936"/>
                  </a:lnTo>
                  <a:cubicBezTo>
                    <a:pt x="824" y="6905"/>
                    <a:pt x="697" y="6905"/>
                    <a:pt x="570" y="6905"/>
                  </a:cubicBezTo>
                  <a:cubicBezTo>
                    <a:pt x="729" y="7063"/>
                    <a:pt x="887" y="7221"/>
                    <a:pt x="1014" y="7380"/>
                  </a:cubicBezTo>
                  <a:cubicBezTo>
                    <a:pt x="1457" y="7855"/>
                    <a:pt x="1901" y="8393"/>
                    <a:pt x="2344" y="8931"/>
                  </a:cubicBezTo>
                  <a:cubicBezTo>
                    <a:pt x="1647" y="8235"/>
                    <a:pt x="982" y="7570"/>
                    <a:pt x="317" y="6905"/>
                  </a:cubicBezTo>
                  <a:lnTo>
                    <a:pt x="0" y="6905"/>
                  </a:lnTo>
                  <a:cubicBezTo>
                    <a:pt x="159" y="7063"/>
                    <a:pt x="285" y="7190"/>
                    <a:pt x="412" y="7348"/>
                  </a:cubicBezTo>
                  <a:cubicBezTo>
                    <a:pt x="3452" y="10831"/>
                    <a:pt x="7126" y="15360"/>
                    <a:pt x="10071" y="19034"/>
                  </a:cubicBezTo>
                  <a:lnTo>
                    <a:pt x="10198" y="18939"/>
                  </a:lnTo>
                  <a:cubicBezTo>
                    <a:pt x="8171" y="16374"/>
                    <a:pt x="5004" y="12447"/>
                    <a:pt x="2059" y="8995"/>
                  </a:cubicBezTo>
                  <a:lnTo>
                    <a:pt x="2059" y="8995"/>
                  </a:lnTo>
                  <a:cubicBezTo>
                    <a:pt x="2756" y="9660"/>
                    <a:pt x="3452" y="10356"/>
                    <a:pt x="4181" y="11085"/>
                  </a:cubicBezTo>
                  <a:cubicBezTo>
                    <a:pt x="4212" y="11116"/>
                    <a:pt x="4244" y="11148"/>
                    <a:pt x="4276" y="11148"/>
                  </a:cubicBezTo>
                  <a:cubicBezTo>
                    <a:pt x="6334" y="13587"/>
                    <a:pt x="8488" y="16215"/>
                    <a:pt x="10483" y="18654"/>
                  </a:cubicBezTo>
                  <a:cubicBezTo>
                    <a:pt x="10578" y="18590"/>
                    <a:pt x="10641" y="18527"/>
                    <a:pt x="10705" y="18464"/>
                  </a:cubicBezTo>
                  <a:cubicBezTo>
                    <a:pt x="10768" y="18400"/>
                    <a:pt x="10863" y="18337"/>
                    <a:pt x="10926" y="18274"/>
                  </a:cubicBezTo>
                  <a:cubicBezTo>
                    <a:pt x="11021" y="18179"/>
                    <a:pt x="11116" y="18115"/>
                    <a:pt x="11180" y="18052"/>
                  </a:cubicBezTo>
                  <a:cubicBezTo>
                    <a:pt x="10800" y="17609"/>
                    <a:pt x="10388" y="17134"/>
                    <a:pt x="9913" y="16627"/>
                  </a:cubicBezTo>
                  <a:lnTo>
                    <a:pt x="7284" y="13492"/>
                  </a:lnTo>
                  <a:lnTo>
                    <a:pt x="7284" y="13492"/>
                  </a:lnTo>
                  <a:cubicBezTo>
                    <a:pt x="8361" y="14600"/>
                    <a:pt x="9406" y="15708"/>
                    <a:pt x="10325" y="16659"/>
                  </a:cubicBezTo>
                  <a:lnTo>
                    <a:pt x="10768" y="17165"/>
                  </a:lnTo>
                  <a:cubicBezTo>
                    <a:pt x="10958" y="17419"/>
                    <a:pt x="11148" y="17640"/>
                    <a:pt x="11370" y="17894"/>
                  </a:cubicBezTo>
                  <a:cubicBezTo>
                    <a:pt x="11528" y="17704"/>
                    <a:pt x="11718" y="17545"/>
                    <a:pt x="11908" y="17387"/>
                  </a:cubicBezTo>
                  <a:cubicBezTo>
                    <a:pt x="10990" y="16152"/>
                    <a:pt x="9786" y="14727"/>
                    <a:pt x="8456" y="13302"/>
                  </a:cubicBezTo>
                  <a:cubicBezTo>
                    <a:pt x="8393" y="13175"/>
                    <a:pt x="8298" y="13048"/>
                    <a:pt x="8234" y="12922"/>
                  </a:cubicBezTo>
                  <a:lnTo>
                    <a:pt x="8234" y="12922"/>
                  </a:lnTo>
                  <a:cubicBezTo>
                    <a:pt x="9691" y="14410"/>
                    <a:pt x="11085" y="15898"/>
                    <a:pt x="12161" y="17197"/>
                  </a:cubicBezTo>
                  <a:cubicBezTo>
                    <a:pt x="12193" y="17134"/>
                    <a:pt x="12256" y="17102"/>
                    <a:pt x="12288" y="17070"/>
                  </a:cubicBezTo>
                  <a:cubicBezTo>
                    <a:pt x="12225" y="16975"/>
                    <a:pt x="12130" y="16880"/>
                    <a:pt x="12066" y="16785"/>
                  </a:cubicBezTo>
                  <a:lnTo>
                    <a:pt x="12066" y="16785"/>
                  </a:lnTo>
                  <a:cubicBezTo>
                    <a:pt x="12161" y="16880"/>
                    <a:pt x="12225" y="16975"/>
                    <a:pt x="12320" y="17039"/>
                  </a:cubicBezTo>
                  <a:cubicBezTo>
                    <a:pt x="12351" y="17007"/>
                    <a:pt x="12383" y="16975"/>
                    <a:pt x="12446" y="16944"/>
                  </a:cubicBezTo>
                  <a:cubicBezTo>
                    <a:pt x="10768" y="15202"/>
                    <a:pt x="8741" y="12542"/>
                    <a:pt x="6841" y="9913"/>
                  </a:cubicBezTo>
                  <a:lnTo>
                    <a:pt x="6841" y="9913"/>
                  </a:lnTo>
                  <a:cubicBezTo>
                    <a:pt x="7094" y="10135"/>
                    <a:pt x="7316" y="10388"/>
                    <a:pt x="7569" y="10610"/>
                  </a:cubicBezTo>
                  <a:cubicBezTo>
                    <a:pt x="8899" y="12098"/>
                    <a:pt x="10230" y="13587"/>
                    <a:pt x="11338" y="14917"/>
                  </a:cubicBezTo>
                  <a:cubicBezTo>
                    <a:pt x="11845" y="15550"/>
                    <a:pt x="12288" y="16152"/>
                    <a:pt x="12700" y="16690"/>
                  </a:cubicBezTo>
                  <a:cubicBezTo>
                    <a:pt x="12795" y="16627"/>
                    <a:pt x="12890" y="16532"/>
                    <a:pt x="12985" y="16469"/>
                  </a:cubicBezTo>
                  <a:cubicBezTo>
                    <a:pt x="12193" y="15518"/>
                    <a:pt x="11433" y="14600"/>
                    <a:pt x="10705" y="13713"/>
                  </a:cubicBezTo>
                  <a:lnTo>
                    <a:pt x="10705" y="13713"/>
                  </a:lnTo>
                  <a:lnTo>
                    <a:pt x="10831" y="13808"/>
                  </a:lnTo>
                  <a:lnTo>
                    <a:pt x="13048" y="16405"/>
                  </a:lnTo>
                  <a:cubicBezTo>
                    <a:pt x="13080" y="16374"/>
                    <a:pt x="13143" y="16310"/>
                    <a:pt x="13175" y="16278"/>
                  </a:cubicBezTo>
                  <a:lnTo>
                    <a:pt x="12979" y="16044"/>
                  </a:lnTo>
                  <a:lnTo>
                    <a:pt x="12979" y="16044"/>
                  </a:lnTo>
                  <a:cubicBezTo>
                    <a:pt x="13050" y="16122"/>
                    <a:pt x="13128" y="16200"/>
                    <a:pt x="13206" y="16278"/>
                  </a:cubicBezTo>
                  <a:cubicBezTo>
                    <a:pt x="13365" y="16120"/>
                    <a:pt x="13555" y="15962"/>
                    <a:pt x="13713" y="15835"/>
                  </a:cubicBezTo>
                  <a:cubicBezTo>
                    <a:pt x="13301" y="15328"/>
                    <a:pt x="12826" y="14727"/>
                    <a:pt x="12351" y="14062"/>
                  </a:cubicBezTo>
                  <a:lnTo>
                    <a:pt x="12351" y="14062"/>
                  </a:lnTo>
                  <a:lnTo>
                    <a:pt x="13808" y="15740"/>
                  </a:lnTo>
                  <a:cubicBezTo>
                    <a:pt x="13871" y="15708"/>
                    <a:pt x="13903" y="15677"/>
                    <a:pt x="13966" y="15645"/>
                  </a:cubicBezTo>
                  <a:lnTo>
                    <a:pt x="11243" y="12542"/>
                  </a:lnTo>
                  <a:cubicBezTo>
                    <a:pt x="10895" y="12035"/>
                    <a:pt x="10515" y="11528"/>
                    <a:pt x="10166" y="10990"/>
                  </a:cubicBezTo>
                  <a:lnTo>
                    <a:pt x="10166" y="10990"/>
                  </a:lnTo>
                  <a:cubicBezTo>
                    <a:pt x="11528" y="12637"/>
                    <a:pt x="12858" y="14157"/>
                    <a:pt x="13966" y="15297"/>
                  </a:cubicBezTo>
                  <a:cubicBezTo>
                    <a:pt x="13998" y="15360"/>
                    <a:pt x="14061" y="15423"/>
                    <a:pt x="14093" y="15487"/>
                  </a:cubicBezTo>
                  <a:cubicBezTo>
                    <a:pt x="14188" y="15423"/>
                    <a:pt x="14283" y="15328"/>
                    <a:pt x="14378" y="15265"/>
                  </a:cubicBezTo>
                  <a:lnTo>
                    <a:pt x="7918" y="7791"/>
                  </a:lnTo>
                  <a:cubicBezTo>
                    <a:pt x="7888" y="7762"/>
                    <a:pt x="7859" y="7706"/>
                    <a:pt x="7805" y="7647"/>
                  </a:cubicBezTo>
                  <a:lnTo>
                    <a:pt x="7805" y="7647"/>
                  </a:lnTo>
                  <a:cubicBezTo>
                    <a:pt x="8656" y="8530"/>
                    <a:pt x="9537" y="9506"/>
                    <a:pt x="10388" y="10451"/>
                  </a:cubicBezTo>
                  <a:cubicBezTo>
                    <a:pt x="11813" y="12257"/>
                    <a:pt x="13206" y="13967"/>
                    <a:pt x="14346" y="15043"/>
                  </a:cubicBezTo>
                  <a:cubicBezTo>
                    <a:pt x="14378" y="15107"/>
                    <a:pt x="14410" y="15138"/>
                    <a:pt x="14441" y="15202"/>
                  </a:cubicBezTo>
                  <a:cubicBezTo>
                    <a:pt x="14505" y="15170"/>
                    <a:pt x="14568" y="15107"/>
                    <a:pt x="14600" y="15075"/>
                  </a:cubicBezTo>
                  <a:cubicBezTo>
                    <a:pt x="14537" y="15012"/>
                    <a:pt x="14505" y="14948"/>
                    <a:pt x="14441" y="14917"/>
                  </a:cubicBezTo>
                  <a:cubicBezTo>
                    <a:pt x="13396" y="13555"/>
                    <a:pt x="12003" y="11940"/>
                    <a:pt x="10515" y="10325"/>
                  </a:cubicBezTo>
                  <a:cubicBezTo>
                    <a:pt x="10261" y="9976"/>
                    <a:pt x="10008" y="9628"/>
                    <a:pt x="9754" y="9280"/>
                  </a:cubicBezTo>
                  <a:lnTo>
                    <a:pt x="9754" y="9280"/>
                  </a:lnTo>
                  <a:cubicBezTo>
                    <a:pt x="10546" y="10166"/>
                    <a:pt x="11338" y="11021"/>
                    <a:pt x="12066" y="11877"/>
                  </a:cubicBezTo>
                  <a:cubicBezTo>
                    <a:pt x="12351" y="12193"/>
                    <a:pt x="12605" y="12510"/>
                    <a:pt x="12858" y="12795"/>
                  </a:cubicBezTo>
                  <a:lnTo>
                    <a:pt x="13460" y="13523"/>
                  </a:lnTo>
                  <a:cubicBezTo>
                    <a:pt x="13903" y="14062"/>
                    <a:pt x="14315" y="14568"/>
                    <a:pt x="14663" y="15012"/>
                  </a:cubicBezTo>
                  <a:lnTo>
                    <a:pt x="14885" y="14822"/>
                  </a:lnTo>
                  <a:cubicBezTo>
                    <a:pt x="14378" y="14252"/>
                    <a:pt x="13776" y="13587"/>
                    <a:pt x="13111" y="12795"/>
                  </a:cubicBezTo>
                  <a:cubicBezTo>
                    <a:pt x="13016" y="12668"/>
                    <a:pt x="12890" y="12542"/>
                    <a:pt x="12763" y="12383"/>
                  </a:cubicBezTo>
                  <a:lnTo>
                    <a:pt x="7664" y="6334"/>
                  </a:lnTo>
                  <a:lnTo>
                    <a:pt x="7664" y="6334"/>
                  </a:lnTo>
                  <a:cubicBezTo>
                    <a:pt x="8519" y="7158"/>
                    <a:pt x="9406" y="8045"/>
                    <a:pt x="10293" y="8931"/>
                  </a:cubicBezTo>
                  <a:cubicBezTo>
                    <a:pt x="11845" y="10800"/>
                    <a:pt x="13428" y="12668"/>
                    <a:pt x="14695" y="13967"/>
                  </a:cubicBezTo>
                  <a:cubicBezTo>
                    <a:pt x="14853" y="14188"/>
                    <a:pt x="15012" y="14410"/>
                    <a:pt x="15138" y="14600"/>
                  </a:cubicBezTo>
                  <a:cubicBezTo>
                    <a:pt x="15233" y="14537"/>
                    <a:pt x="15297" y="14473"/>
                    <a:pt x="15360" y="14410"/>
                  </a:cubicBezTo>
                  <a:cubicBezTo>
                    <a:pt x="15202" y="14252"/>
                    <a:pt x="15043" y="14093"/>
                    <a:pt x="14853" y="13903"/>
                  </a:cubicBezTo>
                  <a:cubicBezTo>
                    <a:pt x="14505" y="13428"/>
                    <a:pt x="14125" y="12953"/>
                    <a:pt x="13713" y="12447"/>
                  </a:cubicBezTo>
                  <a:lnTo>
                    <a:pt x="13713" y="12447"/>
                  </a:lnTo>
                  <a:cubicBezTo>
                    <a:pt x="14346" y="13175"/>
                    <a:pt x="14917" y="13840"/>
                    <a:pt x="15392" y="14410"/>
                  </a:cubicBezTo>
                  <a:cubicBezTo>
                    <a:pt x="15423" y="14378"/>
                    <a:pt x="15487" y="14347"/>
                    <a:pt x="15518" y="14283"/>
                  </a:cubicBezTo>
                  <a:cubicBezTo>
                    <a:pt x="15107" y="13777"/>
                    <a:pt x="14600" y="13207"/>
                    <a:pt x="13998" y="12510"/>
                  </a:cubicBezTo>
                  <a:lnTo>
                    <a:pt x="13998" y="12510"/>
                  </a:lnTo>
                  <a:cubicBezTo>
                    <a:pt x="14283" y="12763"/>
                    <a:pt x="14537" y="13048"/>
                    <a:pt x="14790" y="13302"/>
                  </a:cubicBezTo>
                  <a:cubicBezTo>
                    <a:pt x="15075" y="13650"/>
                    <a:pt x="15328" y="13967"/>
                    <a:pt x="15550" y="14283"/>
                  </a:cubicBezTo>
                  <a:cubicBezTo>
                    <a:pt x="15582" y="14252"/>
                    <a:pt x="15645" y="14220"/>
                    <a:pt x="15677" y="14188"/>
                  </a:cubicBezTo>
                  <a:cubicBezTo>
                    <a:pt x="15645" y="14125"/>
                    <a:pt x="15613" y="14093"/>
                    <a:pt x="15613" y="14062"/>
                  </a:cubicBezTo>
                  <a:lnTo>
                    <a:pt x="15613" y="14062"/>
                  </a:lnTo>
                  <a:cubicBezTo>
                    <a:pt x="15645" y="14093"/>
                    <a:pt x="15677" y="14125"/>
                    <a:pt x="15708" y="14157"/>
                  </a:cubicBezTo>
                  <a:cubicBezTo>
                    <a:pt x="15803" y="14062"/>
                    <a:pt x="15898" y="13998"/>
                    <a:pt x="15993" y="13903"/>
                  </a:cubicBezTo>
                  <a:lnTo>
                    <a:pt x="15423" y="13238"/>
                  </a:lnTo>
                  <a:cubicBezTo>
                    <a:pt x="12446" y="9565"/>
                    <a:pt x="6524" y="2978"/>
                    <a:pt x="5669" y="1996"/>
                  </a:cubicBezTo>
                  <a:lnTo>
                    <a:pt x="5637" y="1996"/>
                  </a:lnTo>
                  <a:cubicBezTo>
                    <a:pt x="5669" y="1932"/>
                    <a:pt x="4529" y="444"/>
                    <a:pt x="4529" y="412"/>
                  </a:cubicBezTo>
                  <a:lnTo>
                    <a:pt x="4529" y="412"/>
                  </a:lnTo>
                  <a:lnTo>
                    <a:pt x="16120" y="13808"/>
                  </a:lnTo>
                  <a:cubicBezTo>
                    <a:pt x="16152" y="13777"/>
                    <a:pt x="16215" y="13713"/>
                    <a:pt x="16278" y="13682"/>
                  </a:cubicBezTo>
                  <a:lnTo>
                    <a:pt x="6746" y="2344"/>
                  </a:lnTo>
                  <a:lnTo>
                    <a:pt x="6461" y="1996"/>
                  </a:lnTo>
                  <a:lnTo>
                    <a:pt x="6461" y="1996"/>
                  </a:lnTo>
                  <a:cubicBezTo>
                    <a:pt x="6714" y="2091"/>
                    <a:pt x="7189" y="2598"/>
                    <a:pt x="7823" y="3263"/>
                  </a:cubicBezTo>
                  <a:cubicBezTo>
                    <a:pt x="9406" y="4973"/>
                    <a:pt x="11813" y="7918"/>
                    <a:pt x="13491" y="9976"/>
                  </a:cubicBezTo>
                  <a:cubicBezTo>
                    <a:pt x="14885" y="11687"/>
                    <a:pt x="15835" y="12827"/>
                    <a:pt x="16437" y="13523"/>
                  </a:cubicBezTo>
                  <a:cubicBezTo>
                    <a:pt x="16468" y="13492"/>
                    <a:pt x="16532" y="13460"/>
                    <a:pt x="16563" y="13428"/>
                  </a:cubicBezTo>
                  <a:cubicBezTo>
                    <a:pt x="15835" y="12573"/>
                    <a:pt x="14727" y="11211"/>
                    <a:pt x="13618" y="9850"/>
                  </a:cubicBezTo>
                  <a:cubicBezTo>
                    <a:pt x="11781" y="7570"/>
                    <a:pt x="10134" y="5574"/>
                    <a:pt x="8868" y="4118"/>
                  </a:cubicBezTo>
                  <a:cubicBezTo>
                    <a:pt x="7569" y="2693"/>
                    <a:pt x="6683" y="1806"/>
                    <a:pt x="6334" y="1774"/>
                  </a:cubicBezTo>
                  <a:cubicBezTo>
                    <a:pt x="6271" y="1774"/>
                    <a:pt x="6208" y="1774"/>
                    <a:pt x="6208" y="1806"/>
                  </a:cubicBezTo>
                  <a:cubicBezTo>
                    <a:pt x="6176" y="1806"/>
                    <a:pt x="6176" y="1806"/>
                    <a:pt x="6176" y="1837"/>
                  </a:cubicBezTo>
                  <a:cubicBezTo>
                    <a:pt x="6144" y="1869"/>
                    <a:pt x="6144" y="1901"/>
                    <a:pt x="6176" y="1932"/>
                  </a:cubicBezTo>
                  <a:lnTo>
                    <a:pt x="10863" y="7506"/>
                  </a:lnTo>
                  <a:lnTo>
                    <a:pt x="10863" y="7506"/>
                  </a:lnTo>
                  <a:lnTo>
                    <a:pt x="5384" y="1141"/>
                  </a:lnTo>
                  <a:cubicBezTo>
                    <a:pt x="5067" y="856"/>
                    <a:pt x="4751" y="571"/>
                    <a:pt x="4434" y="286"/>
                  </a:cubicBezTo>
                  <a:cubicBezTo>
                    <a:pt x="4339" y="349"/>
                    <a:pt x="4307" y="476"/>
                    <a:pt x="4307" y="602"/>
                  </a:cubicBezTo>
                  <a:cubicBezTo>
                    <a:pt x="4276" y="887"/>
                    <a:pt x="5574" y="2724"/>
                    <a:pt x="5828" y="3168"/>
                  </a:cubicBezTo>
                  <a:cubicBezTo>
                    <a:pt x="5384" y="2629"/>
                    <a:pt x="3927" y="507"/>
                    <a:pt x="3547" y="32"/>
                  </a:cubicBezTo>
                  <a:cubicBezTo>
                    <a:pt x="3516" y="1"/>
                    <a:pt x="3516" y="1"/>
                    <a:pt x="3484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8"/>
            <p:cNvSpPr/>
            <p:nvPr/>
          </p:nvSpPr>
          <p:spPr>
            <a:xfrm>
              <a:off x="5140137" y="2290591"/>
              <a:ext cx="97942" cy="149585"/>
            </a:xfrm>
            <a:custGeom>
              <a:avLst/>
              <a:gdLst/>
              <a:ahLst/>
              <a:cxnLst/>
              <a:rect l="l" t="t" r="r" b="b"/>
              <a:pathLst>
                <a:path w="3262" h="4982" extrusionOk="0">
                  <a:moveTo>
                    <a:pt x="63" y="1679"/>
                  </a:moveTo>
                  <a:lnTo>
                    <a:pt x="1108" y="2914"/>
                  </a:lnTo>
                  <a:cubicBezTo>
                    <a:pt x="950" y="2788"/>
                    <a:pt x="760" y="2629"/>
                    <a:pt x="570" y="2471"/>
                  </a:cubicBezTo>
                  <a:lnTo>
                    <a:pt x="317" y="2154"/>
                  </a:lnTo>
                  <a:cubicBezTo>
                    <a:pt x="253" y="2028"/>
                    <a:pt x="158" y="1838"/>
                    <a:pt x="63" y="1679"/>
                  </a:cubicBezTo>
                  <a:close/>
                  <a:moveTo>
                    <a:pt x="1589" y="3128"/>
                  </a:moveTo>
                  <a:cubicBezTo>
                    <a:pt x="1619" y="3128"/>
                    <a:pt x="1767" y="3335"/>
                    <a:pt x="1776" y="3335"/>
                  </a:cubicBezTo>
                  <a:cubicBezTo>
                    <a:pt x="1777" y="3335"/>
                    <a:pt x="1776" y="3332"/>
                    <a:pt x="1773" y="3326"/>
                  </a:cubicBezTo>
                  <a:lnTo>
                    <a:pt x="1773" y="3326"/>
                  </a:lnTo>
                  <a:cubicBezTo>
                    <a:pt x="1892" y="3474"/>
                    <a:pt x="1982" y="3621"/>
                    <a:pt x="2045" y="3743"/>
                  </a:cubicBezTo>
                  <a:lnTo>
                    <a:pt x="2045" y="3743"/>
                  </a:lnTo>
                  <a:cubicBezTo>
                    <a:pt x="2036" y="3738"/>
                    <a:pt x="2027" y="3738"/>
                    <a:pt x="2027" y="3738"/>
                  </a:cubicBezTo>
                  <a:cubicBezTo>
                    <a:pt x="1964" y="3706"/>
                    <a:pt x="1932" y="3706"/>
                    <a:pt x="1900" y="3675"/>
                  </a:cubicBezTo>
                  <a:lnTo>
                    <a:pt x="1805" y="3548"/>
                  </a:lnTo>
                  <a:cubicBezTo>
                    <a:pt x="1805" y="3548"/>
                    <a:pt x="1583" y="3168"/>
                    <a:pt x="1583" y="3136"/>
                  </a:cubicBezTo>
                  <a:cubicBezTo>
                    <a:pt x="1583" y="3130"/>
                    <a:pt x="1585" y="3128"/>
                    <a:pt x="1589" y="3128"/>
                  </a:cubicBezTo>
                  <a:close/>
                  <a:moveTo>
                    <a:pt x="1995" y="3326"/>
                  </a:moveTo>
                  <a:cubicBezTo>
                    <a:pt x="2154" y="3453"/>
                    <a:pt x="2280" y="3580"/>
                    <a:pt x="2407" y="3675"/>
                  </a:cubicBezTo>
                  <a:cubicBezTo>
                    <a:pt x="2407" y="3706"/>
                    <a:pt x="2439" y="3706"/>
                    <a:pt x="2439" y="3738"/>
                  </a:cubicBezTo>
                  <a:cubicBezTo>
                    <a:pt x="2375" y="3738"/>
                    <a:pt x="2344" y="3770"/>
                    <a:pt x="2280" y="3770"/>
                  </a:cubicBezTo>
                  <a:cubicBezTo>
                    <a:pt x="2185" y="3643"/>
                    <a:pt x="2122" y="3485"/>
                    <a:pt x="1995" y="3326"/>
                  </a:cubicBezTo>
                  <a:close/>
                  <a:moveTo>
                    <a:pt x="2597" y="3833"/>
                  </a:moveTo>
                  <a:cubicBezTo>
                    <a:pt x="2692" y="3896"/>
                    <a:pt x="2787" y="3960"/>
                    <a:pt x="2850" y="3991"/>
                  </a:cubicBezTo>
                  <a:cubicBezTo>
                    <a:pt x="2787" y="3991"/>
                    <a:pt x="2724" y="3991"/>
                    <a:pt x="2629" y="3960"/>
                  </a:cubicBezTo>
                  <a:cubicBezTo>
                    <a:pt x="2565" y="3960"/>
                    <a:pt x="2502" y="3960"/>
                    <a:pt x="2439" y="3928"/>
                  </a:cubicBezTo>
                  <a:cubicBezTo>
                    <a:pt x="2502" y="3896"/>
                    <a:pt x="2534" y="3865"/>
                    <a:pt x="2597" y="3833"/>
                  </a:cubicBezTo>
                  <a:close/>
                  <a:moveTo>
                    <a:pt x="950" y="4656"/>
                  </a:moveTo>
                  <a:cubicBezTo>
                    <a:pt x="982" y="4688"/>
                    <a:pt x="1013" y="4720"/>
                    <a:pt x="1045" y="4751"/>
                  </a:cubicBezTo>
                  <a:cubicBezTo>
                    <a:pt x="982" y="4751"/>
                    <a:pt x="950" y="4720"/>
                    <a:pt x="918" y="4720"/>
                  </a:cubicBezTo>
                  <a:cubicBezTo>
                    <a:pt x="918" y="4688"/>
                    <a:pt x="950" y="4688"/>
                    <a:pt x="950" y="4688"/>
                  </a:cubicBezTo>
                  <a:lnTo>
                    <a:pt x="950" y="4656"/>
                  </a:lnTo>
                  <a:close/>
                  <a:moveTo>
                    <a:pt x="1393" y="4561"/>
                  </a:moveTo>
                  <a:cubicBezTo>
                    <a:pt x="1457" y="4625"/>
                    <a:pt x="1488" y="4688"/>
                    <a:pt x="1552" y="4751"/>
                  </a:cubicBezTo>
                  <a:cubicBezTo>
                    <a:pt x="1485" y="4774"/>
                    <a:pt x="1417" y="4796"/>
                    <a:pt x="1339" y="4796"/>
                  </a:cubicBezTo>
                  <a:cubicBezTo>
                    <a:pt x="1307" y="4796"/>
                    <a:pt x="1272" y="4792"/>
                    <a:pt x="1235" y="4783"/>
                  </a:cubicBezTo>
                  <a:cubicBezTo>
                    <a:pt x="1298" y="4720"/>
                    <a:pt x="1362" y="4656"/>
                    <a:pt x="1393" y="4561"/>
                  </a:cubicBezTo>
                  <a:close/>
                  <a:moveTo>
                    <a:pt x="0" y="1"/>
                  </a:moveTo>
                  <a:cubicBezTo>
                    <a:pt x="0" y="128"/>
                    <a:pt x="0" y="286"/>
                    <a:pt x="0" y="444"/>
                  </a:cubicBezTo>
                  <a:lnTo>
                    <a:pt x="2787" y="3801"/>
                  </a:lnTo>
                  <a:cubicBezTo>
                    <a:pt x="2755" y="3770"/>
                    <a:pt x="2692" y="3706"/>
                    <a:pt x="2597" y="3643"/>
                  </a:cubicBezTo>
                  <a:cubicBezTo>
                    <a:pt x="1837" y="2756"/>
                    <a:pt x="950" y="1679"/>
                    <a:pt x="0" y="571"/>
                  </a:cubicBezTo>
                  <a:cubicBezTo>
                    <a:pt x="0" y="729"/>
                    <a:pt x="0" y="888"/>
                    <a:pt x="0" y="1046"/>
                  </a:cubicBezTo>
                  <a:cubicBezTo>
                    <a:pt x="127" y="1173"/>
                    <a:pt x="222" y="1299"/>
                    <a:pt x="317" y="1394"/>
                  </a:cubicBezTo>
                  <a:cubicBezTo>
                    <a:pt x="665" y="1806"/>
                    <a:pt x="982" y="2186"/>
                    <a:pt x="1235" y="2503"/>
                  </a:cubicBezTo>
                  <a:cubicBezTo>
                    <a:pt x="1330" y="2693"/>
                    <a:pt x="1393" y="2851"/>
                    <a:pt x="1393" y="2978"/>
                  </a:cubicBezTo>
                  <a:lnTo>
                    <a:pt x="0" y="1363"/>
                  </a:lnTo>
                  <a:lnTo>
                    <a:pt x="0" y="1363"/>
                  </a:lnTo>
                  <a:cubicBezTo>
                    <a:pt x="32" y="1711"/>
                    <a:pt x="32" y="2028"/>
                    <a:pt x="32" y="2376"/>
                  </a:cubicBezTo>
                  <a:cubicBezTo>
                    <a:pt x="127" y="2471"/>
                    <a:pt x="222" y="2566"/>
                    <a:pt x="317" y="2629"/>
                  </a:cubicBezTo>
                  <a:cubicBezTo>
                    <a:pt x="412" y="2851"/>
                    <a:pt x="443" y="3041"/>
                    <a:pt x="443" y="3200"/>
                  </a:cubicBezTo>
                  <a:cubicBezTo>
                    <a:pt x="317" y="3041"/>
                    <a:pt x="158" y="2914"/>
                    <a:pt x="32" y="2756"/>
                  </a:cubicBezTo>
                  <a:lnTo>
                    <a:pt x="32" y="2756"/>
                  </a:lnTo>
                  <a:cubicBezTo>
                    <a:pt x="32" y="2851"/>
                    <a:pt x="32" y="2946"/>
                    <a:pt x="63" y="3041"/>
                  </a:cubicBezTo>
                  <a:cubicBezTo>
                    <a:pt x="570" y="3643"/>
                    <a:pt x="1013" y="4150"/>
                    <a:pt x="1267" y="4435"/>
                  </a:cubicBezTo>
                  <a:cubicBezTo>
                    <a:pt x="1235" y="4498"/>
                    <a:pt x="1203" y="4561"/>
                    <a:pt x="1172" y="4625"/>
                  </a:cubicBezTo>
                  <a:cubicBezTo>
                    <a:pt x="982" y="4403"/>
                    <a:pt x="570" y="3896"/>
                    <a:pt x="63" y="3263"/>
                  </a:cubicBezTo>
                  <a:lnTo>
                    <a:pt x="63" y="3263"/>
                  </a:lnTo>
                  <a:cubicBezTo>
                    <a:pt x="63" y="3453"/>
                    <a:pt x="63" y="3611"/>
                    <a:pt x="95" y="3770"/>
                  </a:cubicBezTo>
                  <a:lnTo>
                    <a:pt x="760" y="4593"/>
                  </a:lnTo>
                  <a:cubicBezTo>
                    <a:pt x="760" y="4593"/>
                    <a:pt x="728" y="4593"/>
                    <a:pt x="697" y="4625"/>
                  </a:cubicBezTo>
                  <a:cubicBezTo>
                    <a:pt x="633" y="4593"/>
                    <a:pt x="380" y="4308"/>
                    <a:pt x="95" y="3991"/>
                  </a:cubicBezTo>
                  <a:cubicBezTo>
                    <a:pt x="95" y="4181"/>
                    <a:pt x="95" y="4340"/>
                    <a:pt x="95" y="4498"/>
                  </a:cubicBezTo>
                  <a:cubicBezTo>
                    <a:pt x="317" y="4656"/>
                    <a:pt x="475" y="4783"/>
                    <a:pt x="538" y="4783"/>
                  </a:cubicBezTo>
                  <a:lnTo>
                    <a:pt x="665" y="4783"/>
                  </a:lnTo>
                  <a:cubicBezTo>
                    <a:pt x="855" y="4878"/>
                    <a:pt x="1013" y="4941"/>
                    <a:pt x="1172" y="4973"/>
                  </a:cubicBezTo>
                  <a:cubicBezTo>
                    <a:pt x="1210" y="4978"/>
                    <a:pt x="1247" y="4981"/>
                    <a:pt x="1283" y="4981"/>
                  </a:cubicBezTo>
                  <a:cubicBezTo>
                    <a:pt x="1458" y="4981"/>
                    <a:pt x="1611" y="4920"/>
                    <a:pt x="1742" y="4815"/>
                  </a:cubicBezTo>
                  <a:cubicBezTo>
                    <a:pt x="1742" y="4815"/>
                    <a:pt x="1773" y="4783"/>
                    <a:pt x="1773" y="4783"/>
                  </a:cubicBezTo>
                  <a:cubicBezTo>
                    <a:pt x="1773" y="4751"/>
                    <a:pt x="1773" y="4720"/>
                    <a:pt x="1742" y="4720"/>
                  </a:cubicBezTo>
                  <a:cubicBezTo>
                    <a:pt x="1647" y="4593"/>
                    <a:pt x="1552" y="4498"/>
                    <a:pt x="1457" y="4371"/>
                  </a:cubicBezTo>
                  <a:cubicBezTo>
                    <a:pt x="1457" y="4308"/>
                    <a:pt x="1457" y="4276"/>
                    <a:pt x="1457" y="4213"/>
                  </a:cubicBezTo>
                  <a:cubicBezTo>
                    <a:pt x="1457" y="4086"/>
                    <a:pt x="602" y="2978"/>
                    <a:pt x="570" y="2851"/>
                  </a:cubicBezTo>
                  <a:lnTo>
                    <a:pt x="570" y="2851"/>
                  </a:lnTo>
                  <a:cubicBezTo>
                    <a:pt x="665" y="2946"/>
                    <a:pt x="1013" y="3390"/>
                    <a:pt x="1108" y="3453"/>
                  </a:cubicBezTo>
                  <a:lnTo>
                    <a:pt x="1488" y="3896"/>
                  </a:lnTo>
                  <a:cubicBezTo>
                    <a:pt x="1504" y="3912"/>
                    <a:pt x="1528" y="3920"/>
                    <a:pt x="1552" y="3920"/>
                  </a:cubicBezTo>
                  <a:cubicBezTo>
                    <a:pt x="1576" y="3920"/>
                    <a:pt x="1599" y="3912"/>
                    <a:pt x="1615" y="3896"/>
                  </a:cubicBezTo>
                  <a:cubicBezTo>
                    <a:pt x="1647" y="3865"/>
                    <a:pt x="1678" y="3833"/>
                    <a:pt x="1710" y="3801"/>
                  </a:cubicBezTo>
                  <a:cubicBezTo>
                    <a:pt x="1742" y="3833"/>
                    <a:pt x="1773" y="3833"/>
                    <a:pt x="1837" y="3865"/>
                  </a:cubicBezTo>
                  <a:lnTo>
                    <a:pt x="2185" y="4276"/>
                  </a:lnTo>
                  <a:cubicBezTo>
                    <a:pt x="2201" y="4292"/>
                    <a:pt x="2225" y="4300"/>
                    <a:pt x="2249" y="4300"/>
                  </a:cubicBezTo>
                  <a:cubicBezTo>
                    <a:pt x="2272" y="4300"/>
                    <a:pt x="2296" y="4292"/>
                    <a:pt x="2312" y="4276"/>
                  </a:cubicBezTo>
                  <a:cubicBezTo>
                    <a:pt x="2344" y="4276"/>
                    <a:pt x="2375" y="4213"/>
                    <a:pt x="2375" y="4118"/>
                  </a:cubicBezTo>
                  <a:lnTo>
                    <a:pt x="2375" y="4086"/>
                  </a:lnTo>
                  <a:cubicBezTo>
                    <a:pt x="2470" y="4118"/>
                    <a:pt x="2534" y="4150"/>
                    <a:pt x="2629" y="4150"/>
                  </a:cubicBezTo>
                  <a:lnTo>
                    <a:pt x="2692" y="4150"/>
                  </a:lnTo>
                  <a:cubicBezTo>
                    <a:pt x="2730" y="4155"/>
                    <a:pt x="2767" y="4158"/>
                    <a:pt x="2803" y="4158"/>
                  </a:cubicBezTo>
                  <a:cubicBezTo>
                    <a:pt x="2977" y="4158"/>
                    <a:pt x="3125" y="4096"/>
                    <a:pt x="3230" y="3991"/>
                  </a:cubicBezTo>
                  <a:cubicBezTo>
                    <a:pt x="3262" y="3991"/>
                    <a:pt x="3262" y="3960"/>
                    <a:pt x="3262" y="3928"/>
                  </a:cubicBezTo>
                  <a:cubicBezTo>
                    <a:pt x="3262" y="3928"/>
                    <a:pt x="3262" y="3896"/>
                    <a:pt x="3262" y="3865"/>
                  </a:cubicBezTo>
                  <a:cubicBezTo>
                    <a:pt x="3199" y="3833"/>
                    <a:pt x="3167" y="3770"/>
                    <a:pt x="3135" y="3738"/>
                  </a:cubicBezTo>
                  <a:cubicBezTo>
                    <a:pt x="2217" y="2661"/>
                    <a:pt x="1140" y="1363"/>
                    <a:pt x="0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8"/>
            <p:cNvSpPr/>
            <p:nvPr/>
          </p:nvSpPr>
          <p:spPr>
            <a:xfrm>
              <a:off x="4874841" y="2200278"/>
              <a:ext cx="39002" cy="44707"/>
            </a:xfrm>
            <a:custGeom>
              <a:avLst/>
              <a:gdLst/>
              <a:ahLst/>
              <a:cxnLst/>
              <a:rect l="l" t="t" r="r" b="b"/>
              <a:pathLst>
                <a:path w="1299" h="1489" extrusionOk="0">
                  <a:moveTo>
                    <a:pt x="64" y="0"/>
                  </a:moveTo>
                  <a:cubicBezTo>
                    <a:pt x="32" y="95"/>
                    <a:pt x="32" y="159"/>
                    <a:pt x="0" y="222"/>
                  </a:cubicBezTo>
                  <a:cubicBezTo>
                    <a:pt x="349" y="602"/>
                    <a:pt x="697" y="1045"/>
                    <a:pt x="1077" y="1489"/>
                  </a:cubicBezTo>
                  <a:cubicBezTo>
                    <a:pt x="1172" y="1457"/>
                    <a:pt x="1235" y="1457"/>
                    <a:pt x="1299" y="1457"/>
                  </a:cubicBezTo>
                  <a:cubicBezTo>
                    <a:pt x="855" y="950"/>
                    <a:pt x="412" y="475"/>
                    <a:pt x="64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8"/>
            <p:cNvSpPr/>
            <p:nvPr/>
          </p:nvSpPr>
          <p:spPr>
            <a:xfrm>
              <a:off x="4858658" y="2245915"/>
              <a:ext cx="5735" cy="573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96" y="1"/>
                  </a:moveTo>
                  <a:lnTo>
                    <a:pt x="1" y="191"/>
                  </a:lnTo>
                  <a:cubicBezTo>
                    <a:pt x="64" y="159"/>
                    <a:pt x="128" y="159"/>
                    <a:pt x="191" y="159"/>
                  </a:cubicBezTo>
                  <a:cubicBezTo>
                    <a:pt x="159" y="96"/>
                    <a:pt x="128" y="64"/>
                    <a:pt x="96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8"/>
            <p:cNvSpPr/>
            <p:nvPr/>
          </p:nvSpPr>
          <p:spPr>
            <a:xfrm>
              <a:off x="4891955" y="2098525"/>
              <a:ext cx="116047" cy="136974"/>
            </a:xfrm>
            <a:custGeom>
              <a:avLst/>
              <a:gdLst/>
              <a:ahLst/>
              <a:cxnLst/>
              <a:rect l="l" t="t" r="r" b="b"/>
              <a:pathLst>
                <a:path w="3865" h="4562" extrusionOk="0">
                  <a:moveTo>
                    <a:pt x="32" y="1"/>
                  </a:moveTo>
                  <a:cubicBezTo>
                    <a:pt x="32" y="96"/>
                    <a:pt x="32" y="191"/>
                    <a:pt x="0" y="254"/>
                  </a:cubicBezTo>
                  <a:lnTo>
                    <a:pt x="3642" y="4561"/>
                  </a:lnTo>
                  <a:lnTo>
                    <a:pt x="3864" y="456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8"/>
            <p:cNvSpPr/>
            <p:nvPr/>
          </p:nvSpPr>
          <p:spPr>
            <a:xfrm>
              <a:off x="4868176" y="2208835"/>
              <a:ext cx="39032" cy="39002"/>
            </a:xfrm>
            <a:custGeom>
              <a:avLst/>
              <a:gdLst/>
              <a:ahLst/>
              <a:cxnLst/>
              <a:rect l="l" t="t" r="r" b="b"/>
              <a:pathLst>
                <a:path w="1300" h="1299" extrusionOk="0">
                  <a:moveTo>
                    <a:pt x="191" y="0"/>
                  </a:moveTo>
                  <a:cubicBezTo>
                    <a:pt x="191" y="64"/>
                    <a:pt x="159" y="127"/>
                    <a:pt x="159" y="190"/>
                  </a:cubicBezTo>
                  <a:cubicBezTo>
                    <a:pt x="317" y="380"/>
                    <a:pt x="507" y="570"/>
                    <a:pt x="666" y="760"/>
                  </a:cubicBezTo>
                  <a:cubicBezTo>
                    <a:pt x="476" y="602"/>
                    <a:pt x="286" y="412"/>
                    <a:pt x="127" y="254"/>
                  </a:cubicBezTo>
                  <a:cubicBezTo>
                    <a:pt x="96" y="349"/>
                    <a:pt x="32" y="475"/>
                    <a:pt x="1" y="602"/>
                  </a:cubicBezTo>
                  <a:cubicBezTo>
                    <a:pt x="191" y="824"/>
                    <a:pt x="381" y="1046"/>
                    <a:pt x="602" y="1299"/>
                  </a:cubicBezTo>
                  <a:cubicBezTo>
                    <a:pt x="666" y="1267"/>
                    <a:pt x="729" y="1267"/>
                    <a:pt x="824" y="1267"/>
                  </a:cubicBezTo>
                  <a:cubicBezTo>
                    <a:pt x="634" y="1046"/>
                    <a:pt x="444" y="855"/>
                    <a:pt x="286" y="665"/>
                  </a:cubicBezTo>
                  <a:lnTo>
                    <a:pt x="286" y="665"/>
                  </a:lnTo>
                  <a:cubicBezTo>
                    <a:pt x="476" y="855"/>
                    <a:pt x="697" y="1046"/>
                    <a:pt x="887" y="1236"/>
                  </a:cubicBezTo>
                  <a:cubicBezTo>
                    <a:pt x="1014" y="1236"/>
                    <a:pt x="1141" y="1204"/>
                    <a:pt x="1299" y="1204"/>
                  </a:cubicBezTo>
                  <a:cubicBezTo>
                    <a:pt x="919" y="760"/>
                    <a:pt x="539" y="349"/>
                    <a:pt x="191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8"/>
            <p:cNvSpPr/>
            <p:nvPr/>
          </p:nvSpPr>
          <p:spPr>
            <a:xfrm>
              <a:off x="4877694" y="2168902"/>
              <a:ext cx="60891" cy="74192"/>
            </a:xfrm>
            <a:custGeom>
              <a:avLst/>
              <a:gdLst/>
              <a:ahLst/>
              <a:cxnLst/>
              <a:rect l="l" t="t" r="r" b="b"/>
              <a:pathLst>
                <a:path w="2028" h="2471" extrusionOk="0">
                  <a:moveTo>
                    <a:pt x="1362" y="2217"/>
                  </a:moveTo>
                  <a:cubicBezTo>
                    <a:pt x="1362" y="2238"/>
                    <a:pt x="1366" y="2255"/>
                    <a:pt x="1371" y="2270"/>
                  </a:cubicBezTo>
                  <a:lnTo>
                    <a:pt x="1371" y="2270"/>
                  </a:lnTo>
                  <a:cubicBezTo>
                    <a:pt x="1358" y="2250"/>
                    <a:pt x="1344" y="2231"/>
                    <a:pt x="1330" y="2217"/>
                  </a:cubicBezTo>
                  <a:close/>
                  <a:moveTo>
                    <a:pt x="222" y="0"/>
                  </a:moveTo>
                  <a:cubicBezTo>
                    <a:pt x="190" y="95"/>
                    <a:pt x="190" y="159"/>
                    <a:pt x="159" y="254"/>
                  </a:cubicBezTo>
                  <a:cubicBezTo>
                    <a:pt x="412" y="539"/>
                    <a:pt x="665" y="887"/>
                    <a:pt x="919" y="1235"/>
                  </a:cubicBezTo>
                  <a:cubicBezTo>
                    <a:pt x="944" y="1260"/>
                    <a:pt x="949" y="1285"/>
                    <a:pt x="966" y="1310"/>
                  </a:cubicBezTo>
                  <a:lnTo>
                    <a:pt x="966" y="1310"/>
                  </a:lnTo>
                  <a:cubicBezTo>
                    <a:pt x="686" y="969"/>
                    <a:pt x="407" y="628"/>
                    <a:pt x="159" y="317"/>
                  </a:cubicBezTo>
                  <a:cubicBezTo>
                    <a:pt x="95" y="507"/>
                    <a:pt x="64" y="729"/>
                    <a:pt x="0" y="919"/>
                  </a:cubicBezTo>
                  <a:cubicBezTo>
                    <a:pt x="159" y="1077"/>
                    <a:pt x="349" y="1267"/>
                    <a:pt x="507" y="1425"/>
                  </a:cubicBezTo>
                  <a:cubicBezTo>
                    <a:pt x="792" y="1805"/>
                    <a:pt x="1045" y="2154"/>
                    <a:pt x="1299" y="2471"/>
                  </a:cubicBezTo>
                  <a:cubicBezTo>
                    <a:pt x="1552" y="2471"/>
                    <a:pt x="1774" y="2439"/>
                    <a:pt x="2027" y="2407"/>
                  </a:cubicBezTo>
                  <a:cubicBezTo>
                    <a:pt x="1679" y="1964"/>
                    <a:pt x="1362" y="1520"/>
                    <a:pt x="1045" y="1109"/>
                  </a:cubicBezTo>
                  <a:cubicBezTo>
                    <a:pt x="729" y="665"/>
                    <a:pt x="444" y="317"/>
                    <a:pt x="222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8"/>
            <p:cNvSpPr/>
            <p:nvPr/>
          </p:nvSpPr>
          <p:spPr>
            <a:xfrm>
              <a:off x="4887211" y="2120413"/>
              <a:ext cx="96050" cy="117938"/>
            </a:xfrm>
            <a:custGeom>
              <a:avLst/>
              <a:gdLst/>
              <a:ahLst/>
              <a:cxnLst/>
              <a:rect l="l" t="t" r="r" b="b"/>
              <a:pathLst>
                <a:path w="3199" h="3928" extrusionOk="0">
                  <a:moveTo>
                    <a:pt x="348" y="1235"/>
                  </a:moveTo>
                  <a:lnTo>
                    <a:pt x="348" y="1235"/>
                  </a:lnTo>
                  <a:cubicBezTo>
                    <a:pt x="633" y="1552"/>
                    <a:pt x="982" y="1900"/>
                    <a:pt x="1298" y="2249"/>
                  </a:cubicBezTo>
                  <a:lnTo>
                    <a:pt x="2470" y="3610"/>
                  </a:lnTo>
                  <a:cubicBezTo>
                    <a:pt x="2502" y="3674"/>
                    <a:pt x="2565" y="3737"/>
                    <a:pt x="2597" y="3800"/>
                  </a:cubicBezTo>
                  <a:lnTo>
                    <a:pt x="348" y="1235"/>
                  </a:lnTo>
                  <a:close/>
                  <a:moveTo>
                    <a:pt x="127" y="0"/>
                  </a:moveTo>
                  <a:cubicBezTo>
                    <a:pt x="127" y="127"/>
                    <a:pt x="127" y="254"/>
                    <a:pt x="95" y="380"/>
                  </a:cubicBezTo>
                  <a:cubicBezTo>
                    <a:pt x="190" y="507"/>
                    <a:pt x="253" y="602"/>
                    <a:pt x="348" y="729"/>
                  </a:cubicBezTo>
                  <a:lnTo>
                    <a:pt x="95" y="444"/>
                  </a:lnTo>
                  <a:cubicBezTo>
                    <a:pt x="63" y="665"/>
                    <a:pt x="32" y="887"/>
                    <a:pt x="0" y="1109"/>
                  </a:cubicBezTo>
                  <a:lnTo>
                    <a:pt x="2502" y="3927"/>
                  </a:lnTo>
                  <a:cubicBezTo>
                    <a:pt x="2724" y="3927"/>
                    <a:pt x="2977" y="3895"/>
                    <a:pt x="3199" y="3895"/>
                  </a:cubicBezTo>
                  <a:cubicBezTo>
                    <a:pt x="3104" y="3769"/>
                    <a:pt x="2977" y="3674"/>
                    <a:pt x="2882" y="3547"/>
                  </a:cubicBezTo>
                  <a:lnTo>
                    <a:pt x="2249" y="2850"/>
                  </a:lnTo>
                  <a:cubicBezTo>
                    <a:pt x="1520" y="1900"/>
                    <a:pt x="823" y="919"/>
                    <a:pt x="127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8"/>
            <p:cNvSpPr/>
            <p:nvPr/>
          </p:nvSpPr>
          <p:spPr>
            <a:xfrm>
              <a:off x="4862471" y="2227840"/>
              <a:ext cx="21918" cy="21918"/>
            </a:xfrm>
            <a:custGeom>
              <a:avLst/>
              <a:gdLst/>
              <a:ahLst/>
              <a:cxnLst/>
              <a:rect l="l" t="t" r="r" b="b"/>
              <a:pathLst>
                <a:path w="730" h="730" extrusionOk="0">
                  <a:moveTo>
                    <a:pt x="191" y="1"/>
                  </a:moveTo>
                  <a:cubicBezTo>
                    <a:pt x="159" y="64"/>
                    <a:pt x="127" y="127"/>
                    <a:pt x="127" y="191"/>
                  </a:cubicBezTo>
                  <a:cubicBezTo>
                    <a:pt x="159" y="254"/>
                    <a:pt x="191" y="286"/>
                    <a:pt x="222" y="349"/>
                  </a:cubicBezTo>
                  <a:lnTo>
                    <a:pt x="127" y="222"/>
                  </a:lnTo>
                  <a:cubicBezTo>
                    <a:pt x="96" y="286"/>
                    <a:pt x="32" y="381"/>
                    <a:pt x="1" y="444"/>
                  </a:cubicBezTo>
                  <a:cubicBezTo>
                    <a:pt x="96" y="539"/>
                    <a:pt x="191" y="634"/>
                    <a:pt x="254" y="729"/>
                  </a:cubicBezTo>
                  <a:cubicBezTo>
                    <a:pt x="412" y="698"/>
                    <a:pt x="571" y="698"/>
                    <a:pt x="729" y="666"/>
                  </a:cubicBezTo>
                  <a:cubicBezTo>
                    <a:pt x="539" y="444"/>
                    <a:pt x="349" y="222"/>
                    <a:pt x="191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8"/>
            <p:cNvSpPr/>
            <p:nvPr/>
          </p:nvSpPr>
          <p:spPr>
            <a:xfrm>
              <a:off x="4892916" y="2086185"/>
              <a:ext cx="127426" cy="149314"/>
            </a:xfrm>
            <a:custGeom>
              <a:avLst/>
              <a:gdLst/>
              <a:ahLst/>
              <a:cxnLst/>
              <a:rect l="l" t="t" r="r" b="b"/>
              <a:pathLst>
                <a:path w="4244" h="4973" extrusionOk="0">
                  <a:moveTo>
                    <a:pt x="0" y="0"/>
                  </a:moveTo>
                  <a:cubicBezTo>
                    <a:pt x="0" y="127"/>
                    <a:pt x="0" y="222"/>
                    <a:pt x="0" y="317"/>
                  </a:cubicBezTo>
                  <a:cubicBezTo>
                    <a:pt x="475" y="887"/>
                    <a:pt x="950" y="1457"/>
                    <a:pt x="1457" y="2027"/>
                  </a:cubicBezTo>
                  <a:cubicBezTo>
                    <a:pt x="2249" y="2945"/>
                    <a:pt x="3040" y="3959"/>
                    <a:pt x="3895" y="4972"/>
                  </a:cubicBezTo>
                  <a:cubicBezTo>
                    <a:pt x="3990" y="4972"/>
                    <a:pt x="4117" y="4940"/>
                    <a:pt x="4244" y="4940"/>
                  </a:cubicBezTo>
                  <a:cubicBezTo>
                    <a:pt x="3325" y="3927"/>
                    <a:pt x="2439" y="2882"/>
                    <a:pt x="1552" y="1869"/>
                  </a:cubicBezTo>
                  <a:cubicBezTo>
                    <a:pt x="1013" y="1235"/>
                    <a:pt x="507" y="602"/>
                    <a:pt x="0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8"/>
            <p:cNvSpPr/>
            <p:nvPr/>
          </p:nvSpPr>
          <p:spPr>
            <a:xfrm>
              <a:off x="4886250" y="2002507"/>
              <a:ext cx="192100" cy="232033"/>
            </a:xfrm>
            <a:custGeom>
              <a:avLst/>
              <a:gdLst/>
              <a:ahLst/>
              <a:cxnLst/>
              <a:rect l="l" t="t" r="r" b="b"/>
              <a:pathLst>
                <a:path w="6398" h="7728" extrusionOk="0">
                  <a:moveTo>
                    <a:pt x="634" y="2280"/>
                  </a:moveTo>
                  <a:cubicBezTo>
                    <a:pt x="697" y="2312"/>
                    <a:pt x="729" y="2344"/>
                    <a:pt x="792" y="2407"/>
                  </a:cubicBezTo>
                  <a:cubicBezTo>
                    <a:pt x="824" y="2470"/>
                    <a:pt x="887" y="2565"/>
                    <a:pt x="950" y="2660"/>
                  </a:cubicBezTo>
                  <a:cubicBezTo>
                    <a:pt x="919" y="2629"/>
                    <a:pt x="887" y="2597"/>
                    <a:pt x="887" y="2565"/>
                  </a:cubicBezTo>
                  <a:cubicBezTo>
                    <a:pt x="792" y="2470"/>
                    <a:pt x="729" y="2375"/>
                    <a:pt x="634" y="228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32" y="127"/>
                    <a:pt x="64" y="254"/>
                    <a:pt x="64" y="380"/>
                  </a:cubicBezTo>
                  <a:cubicBezTo>
                    <a:pt x="127" y="475"/>
                    <a:pt x="190" y="539"/>
                    <a:pt x="254" y="602"/>
                  </a:cubicBezTo>
                  <a:cubicBezTo>
                    <a:pt x="1996" y="2787"/>
                    <a:pt x="3611" y="4782"/>
                    <a:pt x="5036" y="6556"/>
                  </a:cubicBezTo>
                  <a:cubicBezTo>
                    <a:pt x="4687" y="6207"/>
                    <a:pt x="4339" y="5891"/>
                    <a:pt x="3991" y="5542"/>
                  </a:cubicBezTo>
                  <a:cubicBezTo>
                    <a:pt x="3642" y="5162"/>
                    <a:pt x="3294" y="4814"/>
                    <a:pt x="2946" y="4434"/>
                  </a:cubicBezTo>
                  <a:cubicBezTo>
                    <a:pt x="2692" y="4181"/>
                    <a:pt x="2471" y="3927"/>
                    <a:pt x="2217" y="3674"/>
                  </a:cubicBezTo>
                  <a:lnTo>
                    <a:pt x="317" y="1457"/>
                  </a:lnTo>
                  <a:cubicBezTo>
                    <a:pt x="285" y="1394"/>
                    <a:pt x="222" y="1299"/>
                    <a:pt x="159" y="1235"/>
                  </a:cubicBezTo>
                  <a:lnTo>
                    <a:pt x="159" y="1235"/>
                  </a:lnTo>
                  <a:cubicBezTo>
                    <a:pt x="190" y="1615"/>
                    <a:pt x="222" y="1995"/>
                    <a:pt x="222" y="2375"/>
                  </a:cubicBezTo>
                  <a:lnTo>
                    <a:pt x="2186" y="4624"/>
                  </a:lnTo>
                  <a:cubicBezTo>
                    <a:pt x="3009" y="5701"/>
                    <a:pt x="3832" y="6746"/>
                    <a:pt x="4656" y="7727"/>
                  </a:cubicBezTo>
                  <a:lnTo>
                    <a:pt x="5162" y="7727"/>
                  </a:lnTo>
                  <a:lnTo>
                    <a:pt x="3991" y="6366"/>
                  </a:lnTo>
                  <a:cubicBezTo>
                    <a:pt x="3579" y="5859"/>
                    <a:pt x="3167" y="5321"/>
                    <a:pt x="2756" y="4782"/>
                  </a:cubicBezTo>
                  <a:lnTo>
                    <a:pt x="2756" y="4782"/>
                  </a:lnTo>
                  <a:cubicBezTo>
                    <a:pt x="3262" y="5289"/>
                    <a:pt x="3769" y="5796"/>
                    <a:pt x="4244" y="6302"/>
                  </a:cubicBezTo>
                  <a:lnTo>
                    <a:pt x="5447" y="7696"/>
                  </a:lnTo>
                  <a:lnTo>
                    <a:pt x="6208" y="7696"/>
                  </a:lnTo>
                  <a:cubicBezTo>
                    <a:pt x="5891" y="7347"/>
                    <a:pt x="5606" y="6967"/>
                    <a:pt x="5289" y="6587"/>
                  </a:cubicBezTo>
                  <a:lnTo>
                    <a:pt x="5289" y="6587"/>
                  </a:lnTo>
                  <a:cubicBezTo>
                    <a:pt x="5606" y="6936"/>
                    <a:pt x="5923" y="7316"/>
                    <a:pt x="6239" y="7696"/>
                  </a:cubicBezTo>
                  <a:lnTo>
                    <a:pt x="6398" y="7696"/>
                  </a:lnTo>
                  <a:cubicBezTo>
                    <a:pt x="4371" y="5257"/>
                    <a:pt x="2217" y="2660"/>
                    <a:pt x="349" y="444"/>
                  </a:cubicBezTo>
                  <a:cubicBezTo>
                    <a:pt x="222" y="285"/>
                    <a:pt x="127" y="159"/>
                    <a:pt x="0" y="0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8"/>
            <p:cNvSpPr/>
            <p:nvPr/>
          </p:nvSpPr>
          <p:spPr>
            <a:xfrm>
              <a:off x="4879585" y="1955909"/>
              <a:ext cx="435543" cy="437434"/>
            </a:xfrm>
            <a:custGeom>
              <a:avLst/>
              <a:gdLst/>
              <a:ahLst/>
              <a:cxnLst/>
              <a:rect l="l" t="t" r="r" b="b"/>
              <a:pathLst>
                <a:path w="14506" h="14569" extrusionOk="0">
                  <a:moveTo>
                    <a:pt x="2028" y="2914"/>
                  </a:moveTo>
                  <a:lnTo>
                    <a:pt x="2028" y="2914"/>
                  </a:lnTo>
                  <a:cubicBezTo>
                    <a:pt x="2408" y="3262"/>
                    <a:pt x="2756" y="3642"/>
                    <a:pt x="3136" y="3991"/>
                  </a:cubicBezTo>
                  <a:cubicBezTo>
                    <a:pt x="3294" y="4181"/>
                    <a:pt x="3453" y="4402"/>
                    <a:pt x="3579" y="4624"/>
                  </a:cubicBezTo>
                  <a:cubicBezTo>
                    <a:pt x="3073" y="4054"/>
                    <a:pt x="2534" y="3484"/>
                    <a:pt x="2028" y="2914"/>
                  </a:cubicBezTo>
                  <a:close/>
                  <a:moveTo>
                    <a:pt x="1552" y="1489"/>
                  </a:moveTo>
                  <a:lnTo>
                    <a:pt x="1552" y="1489"/>
                  </a:lnTo>
                  <a:cubicBezTo>
                    <a:pt x="2598" y="2692"/>
                    <a:pt x="3706" y="4022"/>
                    <a:pt x="4814" y="5384"/>
                  </a:cubicBezTo>
                  <a:cubicBezTo>
                    <a:pt x="4593" y="5163"/>
                    <a:pt x="4339" y="4909"/>
                    <a:pt x="4086" y="4687"/>
                  </a:cubicBezTo>
                  <a:cubicBezTo>
                    <a:pt x="3833" y="4434"/>
                    <a:pt x="3579" y="4181"/>
                    <a:pt x="3294" y="3927"/>
                  </a:cubicBezTo>
                  <a:cubicBezTo>
                    <a:pt x="2724" y="3072"/>
                    <a:pt x="2123" y="2281"/>
                    <a:pt x="1552" y="1489"/>
                  </a:cubicBezTo>
                  <a:close/>
                  <a:moveTo>
                    <a:pt x="2589" y="3805"/>
                  </a:moveTo>
                  <a:lnTo>
                    <a:pt x="2589" y="3805"/>
                  </a:lnTo>
                  <a:cubicBezTo>
                    <a:pt x="3177" y="4444"/>
                    <a:pt x="3773" y="5083"/>
                    <a:pt x="4371" y="5722"/>
                  </a:cubicBezTo>
                  <a:lnTo>
                    <a:pt x="4371" y="5722"/>
                  </a:lnTo>
                  <a:cubicBezTo>
                    <a:pt x="3758" y="5083"/>
                    <a:pt x="3161" y="4444"/>
                    <a:pt x="2589" y="3805"/>
                  </a:cubicBezTo>
                  <a:close/>
                  <a:moveTo>
                    <a:pt x="9375" y="6904"/>
                  </a:moveTo>
                  <a:cubicBezTo>
                    <a:pt x="9398" y="6927"/>
                    <a:pt x="9437" y="6966"/>
                    <a:pt x="9469" y="7010"/>
                  </a:cubicBezTo>
                  <a:lnTo>
                    <a:pt x="9469" y="7010"/>
                  </a:lnTo>
                  <a:cubicBezTo>
                    <a:pt x="9426" y="6977"/>
                    <a:pt x="9400" y="6930"/>
                    <a:pt x="9375" y="6904"/>
                  </a:cubicBezTo>
                  <a:close/>
                  <a:moveTo>
                    <a:pt x="8361" y="6588"/>
                  </a:moveTo>
                  <a:lnTo>
                    <a:pt x="8361" y="6588"/>
                  </a:lnTo>
                  <a:cubicBezTo>
                    <a:pt x="8550" y="6804"/>
                    <a:pt x="8740" y="7043"/>
                    <a:pt x="8929" y="7266"/>
                  </a:cubicBezTo>
                  <a:lnTo>
                    <a:pt x="8929" y="7266"/>
                  </a:lnTo>
                  <a:cubicBezTo>
                    <a:pt x="8885" y="7222"/>
                    <a:pt x="8840" y="7179"/>
                    <a:pt x="8805" y="7126"/>
                  </a:cubicBezTo>
                  <a:lnTo>
                    <a:pt x="8361" y="6588"/>
                  </a:lnTo>
                  <a:close/>
                  <a:moveTo>
                    <a:pt x="3168" y="2819"/>
                  </a:moveTo>
                  <a:lnTo>
                    <a:pt x="3674" y="3389"/>
                  </a:lnTo>
                  <a:cubicBezTo>
                    <a:pt x="4973" y="4973"/>
                    <a:pt x="6335" y="6619"/>
                    <a:pt x="7601" y="8108"/>
                  </a:cubicBezTo>
                  <a:cubicBezTo>
                    <a:pt x="7190" y="7696"/>
                    <a:pt x="6746" y="7284"/>
                    <a:pt x="6303" y="6841"/>
                  </a:cubicBezTo>
                  <a:cubicBezTo>
                    <a:pt x="5226" y="5511"/>
                    <a:pt x="4181" y="4149"/>
                    <a:pt x="3168" y="2819"/>
                  </a:cubicBezTo>
                  <a:close/>
                  <a:moveTo>
                    <a:pt x="8425" y="6176"/>
                  </a:moveTo>
                  <a:cubicBezTo>
                    <a:pt x="8741" y="6524"/>
                    <a:pt x="9058" y="6841"/>
                    <a:pt x="9375" y="7189"/>
                  </a:cubicBezTo>
                  <a:cubicBezTo>
                    <a:pt x="9691" y="7569"/>
                    <a:pt x="10008" y="7981"/>
                    <a:pt x="10293" y="8361"/>
                  </a:cubicBezTo>
                  <a:lnTo>
                    <a:pt x="8425" y="6176"/>
                  </a:lnTo>
                  <a:close/>
                  <a:moveTo>
                    <a:pt x="4033" y="4884"/>
                  </a:moveTo>
                  <a:lnTo>
                    <a:pt x="4033" y="4884"/>
                  </a:lnTo>
                  <a:cubicBezTo>
                    <a:pt x="4642" y="5463"/>
                    <a:pt x="5249" y="6041"/>
                    <a:pt x="5828" y="6619"/>
                  </a:cubicBezTo>
                  <a:cubicBezTo>
                    <a:pt x="6366" y="7284"/>
                    <a:pt x="6905" y="7918"/>
                    <a:pt x="7411" y="8583"/>
                  </a:cubicBezTo>
                  <a:cubicBezTo>
                    <a:pt x="6525" y="7696"/>
                    <a:pt x="5606" y="6746"/>
                    <a:pt x="4688" y="5796"/>
                  </a:cubicBezTo>
                  <a:cubicBezTo>
                    <a:pt x="4459" y="5482"/>
                    <a:pt x="4257" y="5193"/>
                    <a:pt x="4033" y="4884"/>
                  </a:cubicBezTo>
                  <a:close/>
                  <a:moveTo>
                    <a:pt x="10381" y="7878"/>
                  </a:moveTo>
                  <a:cubicBezTo>
                    <a:pt x="10776" y="8334"/>
                    <a:pt x="11152" y="8786"/>
                    <a:pt x="11528" y="9216"/>
                  </a:cubicBezTo>
                  <a:cubicBezTo>
                    <a:pt x="11370" y="9058"/>
                    <a:pt x="11212" y="8899"/>
                    <a:pt x="11053" y="8709"/>
                  </a:cubicBezTo>
                  <a:cubicBezTo>
                    <a:pt x="10834" y="8441"/>
                    <a:pt x="10614" y="8154"/>
                    <a:pt x="10381" y="7878"/>
                  </a:cubicBezTo>
                  <a:close/>
                  <a:moveTo>
                    <a:pt x="12066" y="11000"/>
                  </a:moveTo>
                  <a:cubicBezTo>
                    <a:pt x="12235" y="11197"/>
                    <a:pt x="12401" y="11394"/>
                    <a:pt x="12542" y="11591"/>
                  </a:cubicBezTo>
                  <a:lnTo>
                    <a:pt x="12162" y="11116"/>
                  </a:lnTo>
                  <a:cubicBezTo>
                    <a:pt x="12123" y="11077"/>
                    <a:pt x="12096" y="11039"/>
                    <a:pt x="12066" y="11000"/>
                  </a:cubicBezTo>
                  <a:close/>
                  <a:moveTo>
                    <a:pt x="9533" y="10958"/>
                  </a:moveTo>
                  <a:lnTo>
                    <a:pt x="9533" y="10958"/>
                  </a:lnTo>
                  <a:cubicBezTo>
                    <a:pt x="9816" y="11265"/>
                    <a:pt x="10082" y="11554"/>
                    <a:pt x="10343" y="11838"/>
                  </a:cubicBezTo>
                  <a:lnTo>
                    <a:pt x="10343" y="11838"/>
                  </a:lnTo>
                  <a:cubicBezTo>
                    <a:pt x="10194" y="11682"/>
                    <a:pt x="10038" y="11526"/>
                    <a:pt x="9881" y="11370"/>
                  </a:cubicBezTo>
                  <a:cubicBezTo>
                    <a:pt x="9755" y="11243"/>
                    <a:pt x="9660" y="11116"/>
                    <a:pt x="9533" y="10958"/>
                  </a:cubicBezTo>
                  <a:close/>
                  <a:moveTo>
                    <a:pt x="10800" y="11876"/>
                  </a:moveTo>
                  <a:cubicBezTo>
                    <a:pt x="10852" y="11955"/>
                    <a:pt x="10926" y="12033"/>
                    <a:pt x="10986" y="12112"/>
                  </a:cubicBezTo>
                  <a:lnTo>
                    <a:pt x="10986" y="12112"/>
                  </a:lnTo>
                  <a:cubicBezTo>
                    <a:pt x="10955" y="12079"/>
                    <a:pt x="10917" y="12057"/>
                    <a:pt x="10895" y="12035"/>
                  </a:cubicBezTo>
                  <a:cubicBezTo>
                    <a:pt x="10863" y="11971"/>
                    <a:pt x="10832" y="11940"/>
                    <a:pt x="10800" y="11876"/>
                  </a:cubicBezTo>
                  <a:close/>
                  <a:moveTo>
                    <a:pt x="13365" y="11560"/>
                  </a:moveTo>
                  <a:lnTo>
                    <a:pt x="13365" y="11560"/>
                  </a:lnTo>
                  <a:cubicBezTo>
                    <a:pt x="13587" y="11813"/>
                    <a:pt x="13809" y="12066"/>
                    <a:pt x="13998" y="12320"/>
                  </a:cubicBezTo>
                  <a:cubicBezTo>
                    <a:pt x="13777" y="12066"/>
                    <a:pt x="13587" y="11813"/>
                    <a:pt x="13365" y="11560"/>
                  </a:cubicBezTo>
                  <a:close/>
                  <a:moveTo>
                    <a:pt x="7316" y="5796"/>
                  </a:moveTo>
                  <a:cubicBezTo>
                    <a:pt x="7823" y="6303"/>
                    <a:pt x="8298" y="6841"/>
                    <a:pt x="8741" y="7348"/>
                  </a:cubicBezTo>
                  <a:lnTo>
                    <a:pt x="12003" y="11243"/>
                  </a:lnTo>
                  <a:cubicBezTo>
                    <a:pt x="12352" y="11686"/>
                    <a:pt x="12637" y="12098"/>
                    <a:pt x="12858" y="12478"/>
                  </a:cubicBezTo>
                  <a:cubicBezTo>
                    <a:pt x="11592" y="10768"/>
                    <a:pt x="9533" y="8329"/>
                    <a:pt x="7316" y="5796"/>
                  </a:cubicBezTo>
                  <a:close/>
                  <a:moveTo>
                    <a:pt x="11908" y="13396"/>
                  </a:moveTo>
                  <a:cubicBezTo>
                    <a:pt x="12067" y="13523"/>
                    <a:pt x="12193" y="13618"/>
                    <a:pt x="12320" y="13745"/>
                  </a:cubicBezTo>
                  <a:cubicBezTo>
                    <a:pt x="12352" y="13776"/>
                    <a:pt x="12383" y="13808"/>
                    <a:pt x="12383" y="13871"/>
                  </a:cubicBezTo>
                  <a:cubicBezTo>
                    <a:pt x="12257" y="13713"/>
                    <a:pt x="12098" y="13586"/>
                    <a:pt x="11940" y="13428"/>
                  </a:cubicBezTo>
                  <a:lnTo>
                    <a:pt x="11908" y="13396"/>
                  </a:lnTo>
                  <a:close/>
                  <a:moveTo>
                    <a:pt x="3611" y="1"/>
                  </a:moveTo>
                  <a:cubicBezTo>
                    <a:pt x="5036" y="1711"/>
                    <a:pt x="6651" y="3706"/>
                    <a:pt x="8266" y="5733"/>
                  </a:cubicBezTo>
                  <a:cubicBezTo>
                    <a:pt x="7633" y="5099"/>
                    <a:pt x="7031" y="4466"/>
                    <a:pt x="6398" y="3832"/>
                  </a:cubicBezTo>
                  <a:lnTo>
                    <a:pt x="6271" y="3674"/>
                  </a:lnTo>
                  <a:cubicBezTo>
                    <a:pt x="5163" y="2376"/>
                    <a:pt x="4118" y="1141"/>
                    <a:pt x="3168" y="32"/>
                  </a:cubicBezTo>
                  <a:lnTo>
                    <a:pt x="2914" y="32"/>
                  </a:lnTo>
                  <a:lnTo>
                    <a:pt x="4308" y="1647"/>
                  </a:lnTo>
                  <a:cubicBezTo>
                    <a:pt x="4118" y="1457"/>
                    <a:pt x="3959" y="1299"/>
                    <a:pt x="3769" y="1109"/>
                  </a:cubicBezTo>
                  <a:cubicBezTo>
                    <a:pt x="3643" y="951"/>
                    <a:pt x="3484" y="792"/>
                    <a:pt x="3358" y="634"/>
                  </a:cubicBezTo>
                  <a:lnTo>
                    <a:pt x="2851" y="32"/>
                  </a:lnTo>
                  <a:cubicBezTo>
                    <a:pt x="2724" y="32"/>
                    <a:pt x="2629" y="32"/>
                    <a:pt x="2503" y="64"/>
                  </a:cubicBezTo>
                  <a:cubicBezTo>
                    <a:pt x="2819" y="381"/>
                    <a:pt x="3136" y="697"/>
                    <a:pt x="3453" y="1046"/>
                  </a:cubicBezTo>
                  <a:lnTo>
                    <a:pt x="6556" y="4751"/>
                  </a:lnTo>
                  <a:cubicBezTo>
                    <a:pt x="5891" y="4022"/>
                    <a:pt x="5194" y="3326"/>
                    <a:pt x="4498" y="2629"/>
                  </a:cubicBezTo>
                  <a:cubicBezTo>
                    <a:pt x="3706" y="1742"/>
                    <a:pt x="2914" y="887"/>
                    <a:pt x="2186" y="64"/>
                  </a:cubicBezTo>
                  <a:cubicBezTo>
                    <a:pt x="2028" y="64"/>
                    <a:pt x="1869" y="96"/>
                    <a:pt x="1711" y="96"/>
                  </a:cubicBezTo>
                  <a:cubicBezTo>
                    <a:pt x="1964" y="349"/>
                    <a:pt x="2218" y="571"/>
                    <a:pt x="2439" y="824"/>
                  </a:cubicBezTo>
                  <a:cubicBezTo>
                    <a:pt x="3263" y="1869"/>
                    <a:pt x="4118" y="2977"/>
                    <a:pt x="5036" y="4117"/>
                  </a:cubicBezTo>
                  <a:cubicBezTo>
                    <a:pt x="5954" y="5384"/>
                    <a:pt x="6873" y="6651"/>
                    <a:pt x="7728" y="7886"/>
                  </a:cubicBezTo>
                  <a:lnTo>
                    <a:pt x="3896" y="3421"/>
                  </a:lnTo>
                  <a:cubicBezTo>
                    <a:pt x="3009" y="2344"/>
                    <a:pt x="2123" y="1236"/>
                    <a:pt x="1204" y="159"/>
                  </a:cubicBezTo>
                  <a:lnTo>
                    <a:pt x="919" y="159"/>
                  </a:lnTo>
                  <a:lnTo>
                    <a:pt x="1267" y="602"/>
                  </a:lnTo>
                  <a:cubicBezTo>
                    <a:pt x="1869" y="1394"/>
                    <a:pt x="2503" y="2249"/>
                    <a:pt x="3168" y="3136"/>
                  </a:cubicBezTo>
                  <a:cubicBezTo>
                    <a:pt x="2313" y="2122"/>
                    <a:pt x="1489" y="1109"/>
                    <a:pt x="666" y="191"/>
                  </a:cubicBezTo>
                  <a:lnTo>
                    <a:pt x="444" y="222"/>
                  </a:lnTo>
                  <a:cubicBezTo>
                    <a:pt x="1077" y="1141"/>
                    <a:pt x="1774" y="2122"/>
                    <a:pt x="2503" y="3136"/>
                  </a:cubicBezTo>
                  <a:cubicBezTo>
                    <a:pt x="1774" y="2439"/>
                    <a:pt x="1077" y="1742"/>
                    <a:pt x="412" y="1046"/>
                  </a:cubicBezTo>
                  <a:cubicBezTo>
                    <a:pt x="254" y="887"/>
                    <a:pt x="127" y="729"/>
                    <a:pt x="1" y="571"/>
                  </a:cubicBezTo>
                  <a:lnTo>
                    <a:pt x="1" y="571"/>
                  </a:lnTo>
                  <a:cubicBezTo>
                    <a:pt x="64" y="856"/>
                    <a:pt x="127" y="1109"/>
                    <a:pt x="191" y="1394"/>
                  </a:cubicBezTo>
                  <a:lnTo>
                    <a:pt x="6715" y="9248"/>
                  </a:lnTo>
                  <a:lnTo>
                    <a:pt x="7095" y="9248"/>
                  </a:lnTo>
                  <a:cubicBezTo>
                    <a:pt x="6208" y="8171"/>
                    <a:pt x="5321" y="7126"/>
                    <a:pt x="4466" y="6081"/>
                  </a:cubicBezTo>
                  <a:lnTo>
                    <a:pt x="4466" y="6081"/>
                  </a:lnTo>
                  <a:cubicBezTo>
                    <a:pt x="4846" y="6493"/>
                    <a:pt x="5226" y="6904"/>
                    <a:pt x="5606" y="7284"/>
                  </a:cubicBezTo>
                  <a:cubicBezTo>
                    <a:pt x="6113" y="7949"/>
                    <a:pt x="6651" y="8614"/>
                    <a:pt x="7158" y="9248"/>
                  </a:cubicBezTo>
                  <a:lnTo>
                    <a:pt x="7380" y="9248"/>
                  </a:lnTo>
                  <a:cubicBezTo>
                    <a:pt x="7221" y="9026"/>
                    <a:pt x="7031" y="8804"/>
                    <a:pt x="6841" y="8583"/>
                  </a:cubicBezTo>
                  <a:lnTo>
                    <a:pt x="6841" y="8583"/>
                  </a:lnTo>
                  <a:cubicBezTo>
                    <a:pt x="7063" y="8804"/>
                    <a:pt x="7285" y="9026"/>
                    <a:pt x="7506" y="9248"/>
                  </a:cubicBezTo>
                  <a:lnTo>
                    <a:pt x="7760" y="9248"/>
                  </a:lnTo>
                  <a:cubicBezTo>
                    <a:pt x="7095" y="8614"/>
                    <a:pt x="6461" y="7949"/>
                    <a:pt x="5796" y="7253"/>
                  </a:cubicBezTo>
                  <a:cubicBezTo>
                    <a:pt x="5764" y="7189"/>
                    <a:pt x="5701" y="7126"/>
                    <a:pt x="5669" y="7063"/>
                  </a:cubicBezTo>
                  <a:lnTo>
                    <a:pt x="5669" y="7063"/>
                  </a:lnTo>
                  <a:cubicBezTo>
                    <a:pt x="6398" y="7823"/>
                    <a:pt x="7126" y="8551"/>
                    <a:pt x="7823" y="9248"/>
                  </a:cubicBezTo>
                  <a:lnTo>
                    <a:pt x="8298" y="9248"/>
                  </a:lnTo>
                  <a:cubicBezTo>
                    <a:pt x="7981" y="8899"/>
                    <a:pt x="7665" y="8488"/>
                    <a:pt x="7316" y="8108"/>
                  </a:cubicBezTo>
                  <a:lnTo>
                    <a:pt x="7316" y="8108"/>
                  </a:lnTo>
                  <a:cubicBezTo>
                    <a:pt x="7728" y="8488"/>
                    <a:pt x="8108" y="8899"/>
                    <a:pt x="8488" y="9279"/>
                  </a:cubicBezTo>
                  <a:lnTo>
                    <a:pt x="8710" y="9279"/>
                  </a:lnTo>
                  <a:cubicBezTo>
                    <a:pt x="8710" y="9343"/>
                    <a:pt x="8710" y="9438"/>
                    <a:pt x="8710" y="9501"/>
                  </a:cubicBezTo>
                  <a:cubicBezTo>
                    <a:pt x="8836" y="9660"/>
                    <a:pt x="8963" y="9786"/>
                    <a:pt x="9121" y="9913"/>
                  </a:cubicBezTo>
                  <a:cubicBezTo>
                    <a:pt x="9216" y="10040"/>
                    <a:pt x="9343" y="10198"/>
                    <a:pt x="9438" y="10325"/>
                  </a:cubicBezTo>
                  <a:cubicBezTo>
                    <a:pt x="9691" y="10673"/>
                    <a:pt x="9913" y="10990"/>
                    <a:pt x="10135" y="11306"/>
                  </a:cubicBezTo>
                  <a:cubicBezTo>
                    <a:pt x="9945" y="11116"/>
                    <a:pt x="9755" y="10926"/>
                    <a:pt x="9565" y="10736"/>
                  </a:cubicBezTo>
                  <a:cubicBezTo>
                    <a:pt x="9280" y="10420"/>
                    <a:pt x="8995" y="10071"/>
                    <a:pt x="8710" y="9755"/>
                  </a:cubicBezTo>
                  <a:cubicBezTo>
                    <a:pt x="8710" y="9881"/>
                    <a:pt x="8710" y="10040"/>
                    <a:pt x="8678" y="10198"/>
                  </a:cubicBezTo>
                  <a:cubicBezTo>
                    <a:pt x="8678" y="10293"/>
                    <a:pt x="8678" y="10356"/>
                    <a:pt x="8678" y="10451"/>
                  </a:cubicBezTo>
                  <a:cubicBezTo>
                    <a:pt x="9058" y="10800"/>
                    <a:pt x="9406" y="11180"/>
                    <a:pt x="9755" y="11528"/>
                  </a:cubicBezTo>
                  <a:cubicBezTo>
                    <a:pt x="10356" y="12256"/>
                    <a:pt x="10927" y="12985"/>
                    <a:pt x="11465" y="13681"/>
                  </a:cubicBezTo>
                  <a:cubicBezTo>
                    <a:pt x="10642" y="12953"/>
                    <a:pt x="9691" y="11971"/>
                    <a:pt x="8678" y="10800"/>
                  </a:cubicBezTo>
                  <a:cubicBezTo>
                    <a:pt x="8678" y="10895"/>
                    <a:pt x="8678" y="10990"/>
                    <a:pt x="8678" y="11053"/>
                  </a:cubicBezTo>
                  <a:cubicBezTo>
                    <a:pt x="9881" y="12446"/>
                    <a:pt x="11022" y="13586"/>
                    <a:pt x="11940" y="14315"/>
                  </a:cubicBezTo>
                  <a:cubicBezTo>
                    <a:pt x="12003" y="14378"/>
                    <a:pt x="12067" y="14473"/>
                    <a:pt x="12130" y="14568"/>
                  </a:cubicBezTo>
                  <a:cubicBezTo>
                    <a:pt x="12193" y="14505"/>
                    <a:pt x="12257" y="14442"/>
                    <a:pt x="12320" y="14378"/>
                  </a:cubicBezTo>
                  <a:cubicBezTo>
                    <a:pt x="12257" y="14315"/>
                    <a:pt x="12162" y="14252"/>
                    <a:pt x="12067" y="14188"/>
                  </a:cubicBezTo>
                  <a:cubicBezTo>
                    <a:pt x="11750" y="13776"/>
                    <a:pt x="11307" y="13206"/>
                    <a:pt x="10768" y="12541"/>
                  </a:cubicBezTo>
                  <a:lnTo>
                    <a:pt x="10768" y="12541"/>
                  </a:lnTo>
                  <a:cubicBezTo>
                    <a:pt x="11148" y="12890"/>
                    <a:pt x="11497" y="13238"/>
                    <a:pt x="11813" y="13555"/>
                  </a:cubicBezTo>
                  <a:cubicBezTo>
                    <a:pt x="12035" y="13840"/>
                    <a:pt x="12225" y="14093"/>
                    <a:pt x="12415" y="14283"/>
                  </a:cubicBezTo>
                  <a:cubicBezTo>
                    <a:pt x="12510" y="14220"/>
                    <a:pt x="12573" y="14125"/>
                    <a:pt x="12668" y="14061"/>
                  </a:cubicBezTo>
                  <a:cubicBezTo>
                    <a:pt x="12668" y="14030"/>
                    <a:pt x="12668" y="14030"/>
                    <a:pt x="12668" y="14030"/>
                  </a:cubicBezTo>
                  <a:cubicBezTo>
                    <a:pt x="12732" y="13998"/>
                    <a:pt x="12795" y="13935"/>
                    <a:pt x="12858" y="13903"/>
                  </a:cubicBezTo>
                  <a:lnTo>
                    <a:pt x="11465" y="12288"/>
                  </a:lnTo>
                  <a:cubicBezTo>
                    <a:pt x="11243" y="12003"/>
                    <a:pt x="10990" y="11686"/>
                    <a:pt x="10705" y="11401"/>
                  </a:cubicBezTo>
                  <a:lnTo>
                    <a:pt x="8995" y="9374"/>
                  </a:lnTo>
                  <a:cubicBezTo>
                    <a:pt x="8836" y="9121"/>
                    <a:pt x="8646" y="8899"/>
                    <a:pt x="8488" y="8646"/>
                  </a:cubicBezTo>
                  <a:cubicBezTo>
                    <a:pt x="8076" y="8044"/>
                    <a:pt x="7633" y="7443"/>
                    <a:pt x="7158" y="6778"/>
                  </a:cubicBezTo>
                  <a:lnTo>
                    <a:pt x="7158" y="6778"/>
                  </a:lnTo>
                  <a:cubicBezTo>
                    <a:pt x="9438" y="9596"/>
                    <a:pt x="11687" y="12193"/>
                    <a:pt x="13175" y="13586"/>
                  </a:cubicBezTo>
                  <a:cubicBezTo>
                    <a:pt x="13207" y="13555"/>
                    <a:pt x="13238" y="13523"/>
                    <a:pt x="13302" y="13491"/>
                  </a:cubicBezTo>
                  <a:cubicBezTo>
                    <a:pt x="11370" y="11686"/>
                    <a:pt x="8108" y="7728"/>
                    <a:pt x="5099" y="3927"/>
                  </a:cubicBezTo>
                  <a:cubicBezTo>
                    <a:pt x="4688" y="3357"/>
                    <a:pt x="4244" y="2756"/>
                    <a:pt x="3833" y="2217"/>
                  </a:cubicBezTo>
                  <a:lnTo>
                    <a:pt x="3833" y="2217"/>
                  </a:lnTo>
                  <a:cubicBezTo>
                    <a:pt x="4023" y="2407"/>
                    <a:pt x="4244" y="2629"/>
                    <a:pt x="4434" y="2819"/>
                  </a:cubicBezTo>
                  <a:cubicBezTo>
                    <a:pt x="8235" y="7063"/>
                    <a:pt x="11908" y="11306"/>
                    <a:pt x="13333" y="13428"/>
                  </a:cubicBezTo>
                  <a:cubicBezTo>
                    <a:pt x="13397" y="13396"/>
                    <a:pt x="13428" y="13333"/>
                    <a:pt x="13492" y="13301"/>
                  </a:cubicBezTo>
                  <a:cubicBezTo>
                    <a:pt x="13365" y="13048"/>
                    <a:pt x="13238" y="12795"/>
                    <a:pt x="13080" y="12510"/>
                  </a:cubicBezTo>
                  <a:lnTo>
                    <a:pt x="13080" y="12510"/>
                  </a:lnTo>
                  <a:lnTo>
                    <a:pt x="13650" y="13175"/>
                  </a:lnTo>
                  <a:cubicBezTo>
                    <a:pt x="13713" y="13111"/>
                    <a:pt x="13777" y="13048"/>
                    <a:pt x="13808" y="12985"/>
                  </a:cubicBezTo>
                  <a:cubicBezTo>
                    <a:pt x="13352" y="12357"/>
                    <a:pt x="12740" y="11574"/>
                    <a:pt x="12021" y="10683"/>
                  </a:cubicBezTo>
                  <a:lnTo>
                    <a:pt x="12021" y="10683"/>
                  </a:lnTo>
                  <a:cubicBezTo>
                    <a:pt x="12163" y="10851"/>
                    <a:pt x="12305" y="11006"/>
                    <a:pt x="12447" y="11148"/>
                  </a:cubicBezTo>
                  <a:cubicBezTo>
                    <a:pt x="12922" y="11781"/>
                    <a:pt x="13397" y="12415"/>
                    <a:pt x="13840" y="12985"/>
                  </a:cubicBezTo>
                  <a:cubicBezTo>
                    <a:pt x="13903" y="12921"/>
                    <a:pt x="13998" y="12826"/>
                    <a:pt x="14062" y="12763"/>
                  </a:cubicBezTo>
                  <a:lnTo>
                    <a:pt x="12383" y="10800"/>
                  </a:lnTo>
                  <a:cubicBezTo>
                    <a:pt x="11845" y="10103"/>
                    <a:pt x="11243" y="9311"/>
                    <a:pt x="10642" y="8519"/>
                  </a:cubicBezTo>
                  <a:lnTo>
                    <a:pt x="10642" y="8519"/>
                  </a:lnTo>
                  <a:cubicBezTo>
                    <a:pt x="10737" y="8614"/>
                    <a:pt x="10832" y="8741"/>
                    <a:pt x="10927" y="8836"/>
                  </a:cubicBezTo>
                  <a:cubicBezTo>
                    <a:pt x="12288" y="10515"/>
                    <a:pt x="13333" y="11813"/>
                    <a:pt x="14093" y="12731"/>
                  </a:cubicBezTo>
                  <a:cubicBezTo>
                    <a:pt x="14220" y="12605"/>
                    <a:pt x="14378" y="12510"/>
                    <a:pt x="14505" y="12383"/>
                  </a:cubicBezTo>
                  <a:cubicBezTo>
                    <a:pt x="12130" y="9311"/>
                    <a:pt x="7950" y="3991"/>
                    <a:pt x="4593" y="1"/>
                  </a:cubicBezTo>
                  <a:lnTo>
                    <a:pt x="4371" y="1"/>
                  </a:lnTo>
                  <a:cubicBezTo>
                    <a:pt x="6905" y="3009"/>
                    <a:pt x="10008" y="6873"/>
                    <a:pt x="12732" y="10356"/>
                  </a:cubicBezTo>
                  <a:cubicBezTo>
                    <a:pt x="10800" y="8044"/>
                    <a:pt x="8108" y="4846"/>
                    <a:pt x="4656" y="761"/>
                  </a:cubicBezTo>
                  <a:cubicBezTo>
                    <a:pt x="4434" y="507"/>
                    <a:pt x="4213" y="254"/>
                    <a:pt x="3991" y="1"/>
                  </a:cubicBez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8"/>
            <p:cNvSpPr/>
            <p:nvPr/>
          </p:nvSpPr>
          <p:spPr>
            <a:xfrm>
              <a:off x="4844396" y="1718716"/>
              <a:ext cx="741708" cy="781581"/>
            </a:xfrm>
            <a:custGeom>
              <a:avLst/>
              <a:gdLst/>
              <a:ahLst/>
              <a:cxnLst/>
              <a:rect l="l" t="t" r="r" b="b"/>
              <a:pathLst>
                <a:path w="24703" h="26031" extrusionOk="0">
                  <a:moveTo>
                    <a:pt x="9208" y="1"/>
                  </a:moveTo>
                  <a:cubicBezTo>
                    <a:pt x="9002" y="1"/>
                    <a:pt x="8805" y="142"/>
                    <a:pt x="8805" y="395"/>
                  </a:cubicBezTo>
                  <a:cubicBezTo>
                    <a:pt x="8895" y="2815"/>
                    <a:pt x="8787" y="5234"/>
                    <a:pt x="8509" y="7654"/>
                  </a:cubicBezTo>
                  <a:lnTo>
                    <a:pt x="8509" y="7654"/>
                  </a:lnTo>
                  <a:cubicBezTo>
                    <a:pt x="7642" y="7598"/>
                    <a:pt x="6772" y="7570"/>
                    <a:pt x="5903" y="7570"/>
                  </a:cubicBezTo>
                  <a:cubicBezTo>
                    <a:pt x="4317" y="7570"/>
                    <a:pt x="2733" y="7662"/>
                    <a:pt x="1173" y="7837"/>
                  </a:cubicBezTo>
                  <a:cubicBezTo>
                    <a:pt x="951" y="7869"/>
                    <a:pt x="761" y="7996"/>
                    <a:pt x="761" y="8249"/>
                  </a:cubicBezTo>
                  <a:cubicBezTo>
                    <a:pt x="761" y="8427"/>
                    <a:pt x="927" y="8632"/>
                    <a:pt x="1130" y="8632"/>
                  </a:cubicBezTo>
                  <a:cubicBezTo>
                    <a:pt x="1144" y="8632"/>
                    <a:pt x="1158" y="8631"/>
                    <a:pt x="1173" y="8629"/>
                  </a:cubicBezTo>
                  <a:cubicBezTo>
                    <a:pt x="2752" y="8453"/>
                    <a:pt x="4332" y="8362"/>
                    <a:pt x="5911" y="8362"/>
                  </a:cubicBezTo>
                  <a:cubicBezTo>
                    <a:pt x="6897" y="8362"/>
                    <a:pt x="7883" y="8398"/>
                    <a:pt x="8868" y="8471"/>
                  </a:cubicBezTo>
                  <a:cubicBezTo>
                    <a:pt x="9090" y="8471"/>
                    <a:pt x="9248" y="8281"/>
                    <a:pt x="9280" y="8059"/>
                  </a:cubicBezTo>
                  <a:cubicBezTo>
                    <a:pt x="9531" y="5829"/>
                    <a:pt x="9659" y="3575"/>
                    <a:pt x="9643" y="1318"/>
                  </a:cubicBezTo>
                  <a:lnTo>
                    <a:pt x="9643" y="1318"/>
                  </a:lnTo>
                  <a:cubicBezTo>
                    <a:pt x="13218" y="4510"/>
                    <a:pt x="16876" y="7593"/>
                    <a:pt x="20618" y="10592"/>
                  </a:cubicBezTo>
                  <a:cubicBezTo>
                    <a:pt x="21642" y="11417"/>
                    <a:pt x="22640" y="12217"/>
                    <a:pt x="23659" y="12991"/>
                  </a:cubicBezTo>
                  <a:lnTo>
                    <a:pt x="23659" y="12991"/>
                  </a:lnTo>
                  <a:cubicBezTo>
                    <a:pt x="19919" y="15980"/>
                    <a:pt x="16298" y="19118"/>
                    <a:pt x="12827" y="22405"/>
                  </a:cubicBezTo>
                  <a:cubicBezTo>
                    <a:pt x="12014" y="23192"/>
                    <a:pt x="11201" y="23980"/>
                    <a:pt x="10388" y="24768"/>
                  </a:cubicBezTo>
                  <a:lnTo>
                    <a:pt x="10388" y="24768"/>
                  </a:lnTo>
                  <a:cubicBezTo>
                    <a:pt x="10219" y="22264"/>
                    <a:pt x="10177" y="19741"/>
                    <a:pt x="10262" y="17243"/>
                  </a:cubicBezTo>
                  <a:cubicBezTo>
                    <a:pt x="10262" y="17021"/>
                    <a:pt x="10072" y="16863"/>
                    <a:pt x="9882" y="16831"/>
                  </a:cubicBezTo>
                  <a:cubicBezTo>
                    <a:pt x="9353" y="16815"/>
                    <a:pt x="8825" y="16808"/>
                    <a:pt x="8297" y="16808"/>
                  </a:cubicBezTo>
                  <a:cubicBezTo>
                    <a:pt x="5628" y="16808"/>
                    <a:pt x="2967" y="17010"/>
                    <a:pt x="349" y="17433"/>
                  </a:cubicBezTo>
                  <a:cubicBezTo>
                    <a:pt x="128" y="17465"/>
                    <a:pt x="1" y="17718"/>
                    <a:pt x="64" y="17908"/>
                  </a:cubicBezTo>
                  <a:cubicBezTo>
                    <a:pt x="120" y="18102"/>
                    <a:pt x="296" y="18199"/>
                    <a:pt x="467" y="18199"/>
                  </a:cubicBezTo>
                  <a:cubicBezTo>
                    <a:pt x="491" y="18199"/>
                    <a:pt x="516" y="18197"/>
                    <a:pt x="539" y="18193"/>
                  </a:cubicBezTo>
                  <a:cubicBezTo>
                    <a:pt x="3022" y="17788"/>
                    <a:pt x="5505" y="17585"/>
                    <a:pt x="8004" y="17585"/>
                  </a:cubicBezTo>
                  <a:cubicBezTo>
                    <a:pt x="8488" y="17585"/>
                    <a:pt x="8973" y="17592"/>
                    <a:pt x="9458" y="17608"/>
                  </a:cubicBezTo>
                  <a:lnTo>
                    <a:pt x="9458" y="17608"/>
                  </a:lnTo>
                  <a:cubicBezTo>
                    <a:pt x="9381" y="20276"/>
                    <a:pt x="9448" y="22970"/>
                    <a:pt x="9660" y="25635"/>
                  </a:cubicBezTo>
                  <a:cubicBezTo>
                    <a:pt x="9682" y="25856"/>
                    <a:pt x="9888" y="26030"/>
                    <a:pt x="10097" y="26030"/>
                  </a:cubicBezTo>
                  <a:cubicBezTo>
                    <a:pt x="10188" y="26030"/>
                    <a:pt x="10280" y="25997"/>
                    <a:pt x="10357" y="25920"/>
                  </a:cubicBezTo>
                  <a:cubicBezTo>
                    <a:pt x="13872" y="22437"/>
                    <a:pt x="17514" y="19111"/>
                    <a:pt x="21283" y="15944"/>
                  </a:cubicBezTo>
                  <a:cubicBezTo>
                    <a:pt x="22359" y="15026"/>
                    <a:pt x="23468" y="14139"/>
                    <a:pt x="24544" y="13253"/>
                  </a:cubicBezTo>
                  <a:cubicBezTo>
                    <a:pt x="24703" y="13126"/>
                    <a:pt x="24703" y="12809"/>
                    <a:pt x="24544" y="12714"/>
                  </a:cubicBezTo>
                  <a:cubicBezTo>
                    <a:pt x="20523" y="9579"/>
                    <a:pt x="16564" y="6317"/>
                    <a:pt x="12700" y="2960"/>
                  </a:cubicBezTo>
                  <a:cubicBezTo>
                    <a:pt x="11623" y="2010"/>
                    <a:pt x="10547" y="1060"/>
                    <a:pt x="9502" y="110"/>
                  </a:cubicBezTo>
                  <a:cubicBezTo>
                    <a:pt x="9417" y="36"/>
                    <a:pt x="9312" y="1"/>
                    <a:pt x="9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4" name="Google Shape;1814;p48"/>
          <p:cNvSpPr/>
          <p:nvPr/>
        </p:nvSpPr>
        <p:spPr>
          <a:xfrm>
            <a:off x="5752455" y="1622158"/>
            <a:ext cx="908106" cy="907145"/>
          </a:xfrm>
          <a:custGeom>
            <a:avLst/>
            <a:gdLst/>
            <a:ahLst/>
            <a:cxnLst/>
            <a:rect l="l" t="t" r="r" b="b"/>
            <a:pathLst>
              <a:path w="30245" h="30213" extrusionOk="0">
                <a:moveTo>
                  <a:pt x="15107" y="761"/>
                </a:moveTo>
                <a:cubicBezTo>
                  <a:pt x="23024" y="761"/>
                  <a:pt x="29453" y="7190"/>
                  <a:pt x="29453" y="15107"/>
                </a:cubicBezTo>
                <a:cubicBezTo>
                  <a:pt x="29453" y="22992"/>
                  <a:pt x="23024" y="29421"/>
                  <a:pt x="15107" y="29421"/>
                </a:cubicBezTo>
                <a:cubicBezTo>
                  <a:pt x="7221" y="29421"/>
                  <a:pt x="793" y="22992"/>
                  <a:pt x="793" y="15107"/>
                </a:cubicBezTo>
                <a:cubicBezTo>
                  <a:pt x="793" y="7190"/>
                  <a:pt x="7221" y="761"/>
                  <a:pt x="15107" y="761"/>
                </a:cubicBezTo>
                <a:close/>
                <a:moveTo>
                  <a:pt x="15107" y="1"/>
                </a:moveTo>
                <a:cubicBezTo>
                  <a:pt x="6778" y="1"/>
                  <a:pt x="1" y="6778"/>
                  <a:pt x="1" y="15107"/>
                </a:cubicBezTo>
                <a:cubicBezTo>
                  <a:pt x="1" y="23436"/>
                  <a:pt x="6778" y="30213"/>
                  <a:pt x="15107" y="30213"/>
                </a:cubicBezTo>
                <a:cubicBezTo>
                  <a:pt x="23468" y="30213"/>
                  <a:pt x="30245" y="23436"/>
                  <a:pt x="30245" y="15107"/>
                </a:cubicBezTo>
                <a:cubicBezTo>
                  <a:pt x="30245" y="6778"/>
                  <a:pt x="23436" y="1"/>
                  <a:pt x="151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5" name="Google Shape;1815;p48"/>
          <p:cNvGrpSpPr/>
          <p:nvPr/>
        </p:nvGrpSpPr>
        <p:grpSpPr>
          <a:xfrm>
            <a:off x="6610132" y="1718716"/>
            <a:ext cx="740747" cy="781581"/>
            <a:chOff x="6610132" y="1718716"/>
            <a:chExt cx="740747" cy="781581"/>
          </a:xfrm>
        </p:grpSpPr>
        <p:sp>
          <p:nvSpPr>
            <p:cNvPr id="1816" name="Google Shape;1816;p48"/>
            <p:cNvSpPr/>
            <p:nvPr/>
          </p:nvSpPr>
          <p:spPr>
            <a:xfrm>
              <a:off x="7248150" y="2034843"/>
              <a:ext cx="76083" cy="86532"/>
            </a:xfrm>
            <a:custGeom>
              <a:avLst/>
              <a:gdLst/>
              <a:ahLst/>
              <a:cxnLst/>
              <a:rect l="l" t="t" r="r" b="b"/>
              <a:pathLst>
                <a:path w="2534" h="2882" extrusionOk="0">
                  <a:moveTo>
                    <a:pt x="0" y="0"/>
                  </a:moveTo>
                  <a:lnTo>
                    <a:pt x="0" y="0"/>
                  </a:lnTo>
                  <a:cubicBezTo>
                    <a:pt x="1204" y="1488"/>
                    <a:pt x="1964" y="2375"/>
                    <a:pt x="2407" y="2882"/>
                  </a:cubicBezTo>
                  <a:cubicBezTo>
                    <a:pt x="2439" y="2850"/>
                    <a:pt x="2502" y="2819"/>
                    <a:pt x="2534" y="2787"/>
                  </a:cubicBezTo>
                  <a:cubicBezTo>
                    <a:pt x="2091" y="2249"/>
                    <a:pt x="1394" y="1425"/>
                    <a:pt x="665" y="507"/>
                  </a:cubicBezTo>
                  <a:cubicBezTo>
                    <a:pt x="444" y="348"/>
                    <a:pt x="222" y="158"/>
                    <a:pt x="0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8"/>
            <p:cNvSpPr/>
            <p:nvPr/>
          </p:nvSpPr>
          <p:spPr>
            <a:xfrm>
              <a:off x="7076981" y="1893158"/>
              <a:ext cx="232063" cy="250108"/>
            </a:xfrm>
            <a:custGeom>
              <a:avLst/>
              <a:gdLst/>
              <a:ahLst/>
              <a:cxnLst/>
              <a:rect l="l" t="t" r="r" b="b"/>
              <a:pathLst>
                <a:path w="7729" h="8330" extrusionOk="0">
                  <a:moveTo>
                    <a:pt x="1" y="0"/>
                  </a:moveTo>
                  <a:lnTo>
                    <a:pt x="1" y="0"/>
                  </a:lnTo>
                  <a:cubicBezTo>
                    <a:pt x="1109" y="1394"/>
                    <a:pt x="2661" y="3104"/>
                    <a:pt x="4118" y="4592"/>
                  </a:cubicBezTo>
                  <a:cubicBezTo>
                    <a:pt x="5195" y="5859"/>
                    <a:pt x="6240" y="7158"/>
                    <a:pt x="7221" y="8329"/>
                  </a:cubicBezTo>
                  <a:cubicBezTo>
                    <a:pt x="7285" y="8266"/>
                    <a:pt x="7348" y="8234"/>
                    <a:pt x="7411" y="8171"/>
                  </a:cubicBezTo>
                  <a:cubicBezTo>
                    <a:pt x="7348" y="8108"/>
                    <a:pt x="7316" y="8044"/>
                    <a:pt x="7253" y="7981"/>
                  </a:cubicBezTo>
                  <a:cubicBezTo>
                    <a:pt x="7095" y="7728"/>
                    <a:pt x="6873" y="7474"/>
                    <a:pt x="6651" y="7158"/>
                  </a:cubicBezTo>
                  <a:lnTo>
                    <a:pt x="6651" y="7158"/>
                  </a:lnTo>
                  <a:cubicBezTo>
                    <a:pt x="7031" y="7506"/>
                    <a:pt x="7316" y="7823"/>
                    <a:pt x="7570" y="8044"/>
                  </a:cubicBezTo>
                  <a:cubicBezTo>
                    <a:pt x="7633" y="7981"/>
                    <a:pt x="7665" y="7949"/>
                    <a:pt x="7728" y="7886"/>
                  </a:cubicBezTo>
                  <a:cubicBezTo>
                    <a:pt x="6873" y="6904"/>
                    <a:pt x="5036" y="4814"/>
                    <a:pt x="3168" y="2724"/>
                  </a:cubicBezTo>
                  <a:cubicBezTo>
                    <a:pt x="3073" y="2629"/>
                    <a:pt x="3009" y="2566"/>
                    <a:pt x="2946" y="2471"/>
                  </a:cubicBezTo>
                  <a:cubicBezTo>
                    <a:pt x="2629" y="2217"/>
                    <a:pt x="2344" y="1964"/>
                    <a:pt x="2059" y="1742"/>
                  </a:cubicBezTo>
                  <a:lnTo>
                    <a:pt x="2059" y="1742"/>
                  </a:lnTo>
                  <a:cubicBezTo>
                    <a:pt x="3453" y="3326"/>
                    <a:pt x="5068" y="5131"/>
                    <a:pt x="6556" y="6809"/>
                  </a:cubicBezTo>
                  <a:cubicBezTo>
                    <a:pt x="6271" y="6524"/>
                    <a:pt x="5955" y="6239"/>
                    <a:pt x="5638" y="5891"/>
                  </a:cubicBezTo>
                  <a:cubicBezTo>
                    <a:pt x="4815" y="4909"/>
                    <a:pt x="3865" y="3832"/>
                    <a:pt x="2883" y="2787"/>
                  </a:cubicBezTo>
                  <a:cubicBezTo>
                    <a:pt x="2534" y="2376"/>
                    <a:pt x="2186" y="1964"/>
                    <a:pt x="1838" y="1552"/>
                  </a:cubicBezTo>
                  <a:cubicBezTo>
                    <a:pt x="1236" y="1045"/>
                    <a:pt x="603" y="539"/>
                    <a:pt x="1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8"/>
            <p:cNvSpPr/>
            <p:nvPr/>
          </p:nvSpPr>
          <p:spPr>
            <a:xfrm>
              <a:off x="7198700" y="1994881"/>
              <a:ext cx="121751" cy="130308"/>
            </a:xfrm>
            <a:custGeom>
              <a:avLst/>
              <a:gdLst/>
              <a:ahLst/>
              <a:cxnLst/>
              <a:rect l="l" t="t" r="r" b="b"/>
              <a:pathLst>
                <a:path w="4055" h="4340" extrusionOk="0">
                  <a:moveTo>
                    <a:pt x="1" y="1"/>
                  </a:moveTo>
                  <a:lnTo>
                    <a:pt x="3896" y="4340"/>
                  </a:lnTo>
                  <a:cubicBezTo>
                    <a:pt x="3928" y="4308"/>
                    <a:pt x="3991" y="4276"/>
                    <a:pt x="4054" y="4213"/>
                  </a:cubicBezTo>
                  <a:lnTo>
                    <a:pt x="1552" y="1236"/>
                  </a:lnTo>
                  <a:cubicBezTo>
                    <a:pt x="1046" y="824"/>
                    <a:pt x="507" y="413"/>
                    <a:pt x="1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8"/>
            <p:cNvSpPr/>
            <p:nvPr/>
          </p:nvSpPr>
          <p:spPr>
            <a:xfrm>
              <a:off x="7272861" y="2054809"/>
              <a:ext cx="65635" cy="62782"/>
            </a:xfrm>
            <a:custGeom>
              <a:avLst/>
              <a:gdLst/>
              <a:ahLst/>
              <a:cxnLst/>
              <a:rect l="l" t="t" r="r" b="b"/>
              <a:pathLst>
                <a:path w="2186" h="2091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950"/>
                    <a:pt x="1331" y="1647"/>
                    <a:pt x="1743" y="2090"/>
                  </a:cubicBezTo>
                  <a:cubicBezTo>
                    <a:pt x="1774" y="2059"/>
                    <a:pt x="1838" y="2027"/>
                    <a:pt x="1869" y="1964"/>
                  </a:cubicBezTo>
                  <a:cubicBezTo>
                    <a:pt x="1648" y="1679"/>
                    <a:pt x="1363" y="1298"/>
                    <a:pt x="1014" y="855"/>
                  </a:cubicBezTo>
                  <a:lnTo>
                    <a:pt x="1014" y="855"/>
                  </a:lnTo>
                  <a:cubicBezTo>
                    <a:pt x="1394" y="1267"/>
                    <a:pt x="1743" y="1615"/>
                    <a:pt x="1964" y="1900"/>
                  </a:cubicBezTo>
                  <a:cubicBezTo>
                    <a:pt x="2059" y="1837"/>
                    <a:pt x="2123" y="1774"/>
                    <a:pt x="2186" y="1710"/>
                  </a:cubicBezTo>
                  <a:cubicBezTo>
                    <a:pt x="2059" y="1615"/>
                    <a:pt x="1933" y="1520"/>
                    <a:pt x="1806" y="1425"/>
                  </a:cubicBezTo>
                  <a:lnTo>
                    <a:pt x="1806" y="1425"/>
                  </a:lnTo>
                  <a:cubicBezTo>
                    <a:pt x="1901" y="1520"/>
                    <a:pt x="1964" y="1647"/>
                    <a:pt x="2059" y="1742"/>
                  </a:cubicBezTo>
                  <a:cubicBezTo>
                    <a:pt x="1933" y="1615"/>
                    <a:pt x="1806" y="1457"/>
                    <a:pt x="1648" y="1298"/>
                  </a:cubicBezTo>
                  <a:cubicBezTo>
                    <a:pt x="1109" y="855"/>
                    <a:pt x="571" y="443"/>
                    <a:pt x="1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8"/>
            <p:cNvSpPr/>
            <p:nvPr/>
          </p:nvSpPr>
          <p:spPr>
            <a:xfrm>
              <a:off x="6786976" y="1748620"/>
              <a:ext cx="497334" cy="571496"/>
            </a:xfrm>
            <a:custGeom>
              <a:avLst/>
              <a:gdLst/>
              <a:ahLst/>
              <a:cxnLst/>
              <a:rect l="l" t="t" r="r" b="b"/>
              <a:pathLst>
                <a:path w="16564" h="19034" extrusionOk="0">
                  <a:moveTo>
                    <a:pt x="3928" y="2851"/>
                  </a:moveTo>
                  <a:lnTo>
                    <a:pt x="3928" y="2851"/>
                  </a:lnTo>
                  <a:cubicBezTo>
                    <a:pt x="4150" y="3104"/>
                    <a:pt x="4403" y="3389"/>
                    <a:pt x="4688" y="3706"/>
                  </a:cubicBezTo>
                  <a:cubicBezTo>
                    <a:pt x="4530" y="3579"/>
                    <a:pt x="4403" y="3453"/>
                    <a:pt x="4276" y="3294"/>
                  </a:cubicBezTo>
                  <a:cubicBezTo>
                    <a:pt x="4150" y="3136"/>
                    <a:pt x="4023" y="3009"/>
                    <a:pt x="3928" y="2851"/>
                  </a:cubicBezTo>
                  <a:close/>
                  <a:moveTo>
                    <a:pt x="4435" y="2344"/>
                  </a:moveTo>
                  <a:cubicBezTo>
                    <a:pt x="4466" y="2376"/>
                    <a:pt x="4466" y="2376"/>
                    <a:pt x="4498" y="2408"/>
                  </a:cubicBezTo>
                  <a:cubicBezTo>
                    <a:pt x="4720" y="2693"/>
                    <a:pt x="5068" y="3168"/>
                    <a:pt x="5480" y="3738"/>
                  </a:cubicBezTo>
                  <a:lnTo>
                    <a:pt x="4435" y="2344"/>
                  </a:lnTo>
                  <a:close/>
                  <a:moveTo>
                    <a:pt x="5163" y="4498"/>
                  </a:moveTo>
                  <a:lnTo>
                    <a:pt x="5163" y="4498"/>
                  </a:lnTo>
                  <a:cubicBezTo>
                    <a:pt x="5353" y="4656"/>
                    <a:pt x="5511" y="4846"/>
                    <a:pt x="5670" y="5004"/>
                  </a:cubicBezTo>
                  <a:cubicBezTo>
                    <a:pt x="5828" y="5194"/>
                    <a:pt x="5955" y="5384"/>
                    <a:pt x="6113" y="5574"/>
                  </a:cubicBezTo>
                  <a:cubicBezTo>
                    <a:pt x="5955" y="5416"/>
                    <a:pt x="5796" y="5258"/>
                    <a:pt x="5638" y="5099"/>
                  </a:cubicBezTo>
                  <a:cubicBezTo>
                    <a:pt x="5480" y="4878"/>
                    <a:pt x="5321" y="4688"/>
                    <a:pt x="5163" y="4498"/>
                  </a:cubicBezTo>
                  <a:close/>
                  <a:moveTo>
                    <a:pt x="3263" y="3991"/>
                  </a:moveTo>
                  <a:lnTo>
                    <a:pt x="3263" y="3991"/>
                  </a:lnTo>
                  <a:cubicBezTo>
                    <a:pt x="3326" y="4054"/>
                    <a:pt x="3389" y="4118"/>
                    <a:pt x="3453" y="4181"/>
                  </a:cubicBezTo>
                  <a:lnTo>
                    <a:pt x="5321" y="6398"/>
                  </a:lnTo>
                  <a:lnTo>
                    <a:pt x="3263" y="3991"/>
                  </a:lnTo>
                  <a:close/>
                  <a:moveTo>
                    <a:pt x="4720" y="3516"/>
                  </a:moveTo>
                  <a:lnTo>
                    <a:pt x="4720" y="3516"/>
                  </a:lnTo>
                  <a:cubicBezTo>
                    <a:pt x="5195" y="3928"/>
                    <a:pt x="5701" y="4434"/>
                    <a:pt x="6303" y="5004"/>
                  </a:cubicBezTo>
                  <a:cubicBezTo>
                    <a:pt x="6525" y="5289"/>
                    <a:pt x="6810" y="5606"/>
                    <a:pt x="7063" y="5923"/>
                  </a:cubicBezTo>
                  <a:cubicBezTo>
                    <a:pt x="7316" y="6271"/>
                    <a:pt x="7570" y="6619"/>
                    <a:pt x="7823" y="6968"/>
                  </a:cubicBezTo>
                  <a:cubicBezTo>
                    <a:pt x="7126" y="6208"/>
                    <a:pt x="6430" y="5511"/>
                    <a:pt x="5796" y="4878"/>
                  </a:cubicBezTo>
                  <a:cubicBezTo>
                    <a:pt x="5416" y="4371"/>
                    <a:pt x="5068" y="3928"/>
                    <a:pt x="4720" y="3516"/>
                  </a:cubicBezTo>
                  <a:close/>
                  <a:moveTo>
                    <a:pt x="5321" y="3199"/>
                  </a:moveTo>
                  <a:lnTo>
                    <a:pt x="5321" y="3199"/>
                  </a:lnTo>
                  <a:cubicBezTo>
                    <a:pt x="5670" y="3548"/>
                    <a:pt x="6081" y="3959"/>
                    <a:pt x="6556" y="4403"/>
                  </a:cubicBezTo>
                  <a:cubicBezTo>
                    <a:pt x="6620" y="4498"/>
                    <a:pt x="6683" y="4561"/>
                    <a:pt x="6778" y="4656"/>
                  </a:cubicBezTo>
                  <a:cubicBezTo>
                    <a:pt x="7411" y="5448"/>
                    <a:pt x="8140" y="6334"/>
                    <a:pt x="8900" y="7285"/>
                  </a:cubicBezTo>
                  <a:cubicBezTo>
                    <a:pt x="8171" y="6556"/>
                    <a:pt x="7443" y="5828"/>
                    <a:pt x="6746" y="5163"/>
                  </a:cubicBezTo>
                  <a:cubicBezTo>
                    <a:pt x="6715" y="5131"/>
                    <a:pt x="6683" y="5068"/>
                    <a:pt x="6651" y="5036"/>
                  </a:cubicBezTo>
                  <a:cubicBezTo>
                    <a:pt x="6081" y="4244"/>
                    <a:pt x="5638" y="3643"/>
                    <a:pt x="5321" y="3199"/>
                  </a:cubicBezTo>
                  <a:close/>
                  <a:moveTo>
                    <a:pt x="3959" y="5163"/>
                  </a:moveTo>
                  <a:lnTo>
                    <a:pt x="5955" y="7538"/>
                  </a:lnTo>
                  <a:cubicBezTo>
                    <a:pt x="5226" y="6683"/>
                    <a:pt x="4530" y="5891"/>
                    <a:pt x="3959" y="5163"/>
                  </a:cubicBezTo>
                  <a:close/>
                  <a:moveTo>
                    <a:pt x="8746" y="7942"/>
                  </a:moveTo>
                  <a:cubicBezTo>
                    <a:pt x="8779" y="7984"/>
                    <a:pt x="8824" y="8022"/>
                    <a:pt x="8868" y="8045"/>
                  </a:cubicBezTo>
                  <a:cubicBezTo>
                    <a:pt x="8837" y="8045"/>
                    <a:pt x="8805" y="8013"/>
                    <a:pt x="8773" y="7981"/>
                  </a:cubicBezTo>
                  <a:cubicBezTo>
                    <a:pt x="8760" y="7968"/>
                    <a:pt x="8752" y="7955"/>
                    <a:pt x="8746" y="7942"/>
                  </a:cubicBezTo>
                  <a:close/>
                  <a:moveTo>
                    <a:pt x="6620" y="5954"/>
                  </a:moveTo>
                  <a:cubicBezTo>
                    <a:pt x="7253" y="6651"/>
                    <a:pt x="7950" y="7380"/>
                    <a:pt x="8647" y="8108"/>
                  </a:cubicBezTo>
                  <a:cubicBezTo>
                    <a:pt x="8837" y="8361"/>
                    <a:pt x="9027" y="8646"/>
                    <a:pt x="9248" y="8900"/>
                  </a:cubicBezTo>
                  <a:cubicBezTo>
                    <a:pt x="8488" y="8076"/>
                    <a:pt x="7728" y="7285"/>
                    <a:pt x="7031" y="6524"/>
                  </a:cubicBezTo>
                  <a:cubicBezTo>
                    <a:pt x="6905" y="6334"/>
                    <a:pt x="6746" y="6144"/>
                    <a:pt x="6620" y="5954"/>
                  </a:cubicBezTo>
                  <a:close/>
                  <a:moveTo>
                    <a:pt x="9058" y="9375"/>
                  </a:moveTo>
                  <a:lnTo>
                    <a:pt x="9565" y="9976"/>
                  </a:lnTo>
                  <a:cubicBezTo>
                    <a:pt x="9502" y="9913"/>
                    <a:pt x="9438" y="9818"/>
                    <a:pt x="9375" y="9755"/>
                  </a:cubicBezTo>
                  <a:lnTo>
                    <a:pt x="9058" y="9375"/>
                  </a:lnTo>
                  <a:close/>
                  <a:moveTo>
                    <a:pt x="4435" y="6493"/>
                  </a:moveTo>
                  <a:lnTo>
                    <a:pt x="4435" y="6493"/>
                  </a:lnTo>
                  <a:cubicBezTo>
                    <a:pt x="5638" y="7918"/>
                    <a:pt x="7000" y="9533"/>
                    <a:pt x="8298" y="11085"/>
                  </a:cubicBezTo>
                  <a:cubicBezTo>
                    <a:pt x="8108" y="10895"/>
                    <a:pt x="7918" y="10705"/>
                    <a:pt x="7696" y="10515"/>
                  </a:cubicBezTo>
                  <a:cubicBezTo>
                    <a:pt x="7031" y="9755"/>
                    <a:pt x="6335" y="9026"/>
                    <a:pt x="5670" y="8298"/>
                  </a:cubicBezTo>
                  <a:cubicBezTo>
                    <a:pt x="5258" y="7665"/>
                    <a:pt x="4815" y="7063"/>
                    <a:pt x="4435" y="6493"/>
                  </a:cubicBezTo>
                  <a:close/>
                  <a:moveTo>
                    <a:pt x="6493" y="7126"/>
                  </a:moveTo>
                  <a:lnTo>
                    <a:pt x="6493" y="7126"/>
                  </a:lnTo>
                  <a:cubicBezTo>
                    <a:pt x="7316" y="7950"/>
                    <a:pt x="8171" y="8773"/>
                    <a:pt x="8995" y="9628"/>
                  </a:cubicBezTo>
                  <a:cubicBezTo>
                    <a:pt x="9027" y="9723"/>
                    <a:pt x="9090" y="9786"/>
                    <a:pt x="9153" y="9850"/>
                  </a:cubicBezTo>
                  <a:cubicBezTo>
                    <a:pt x="9470" y="10325"/>
                    <a:pt x="9787" y="10800"/>
                    <a:pt x="10103" y="11243"/>
                  </a:cubicBezTo>
                  <a:lnTo>
                    <a:pt x="6493" y="7126"/>
                  </a:lnTo>
                  <a:close/>
                  <a:moveTo>
                    <a:pt x="8773" y="6651"/>
                  </a:moveTo>
                  <a:cubicBezTo>
                    <a:pt x="10420" y="8330"/>
                    <a:pt x="12225" y="10230"/>
                    <a:pt x="13650" y="11908"/>
                  </a:cubicBezTo>
                  <a:cubicBezTo>
                    <a:pt x="13112" y="11370"/>
                    <a:pt x="12542" y="10800"/>
                    <a:pt x="11940" y="10198"/>
                  </a:cubicBezTo>
                  <a:cubicBezTo>
                    <a:pt x="11307" y="9501"/>
                    <a:pt x="10642" y="8741"/>
                    <a:pt x="9913" y="7918"/>
                  </a:cubicBezTo>
                  <a:cubicBezTo>
                    <a:pt x="9533" y="7506"/>
                    <a:pt x="9153" y="7095"/>
                    <a:pt x="8773" y="6651"/>
                  </a:cubicBezTo>
                  <a:close/>
                  <a:moveTo>
                    <a:pt x="4435" y="10958"/>
                  </a:moveTo>
                  <a:lnTo>
                    <a:pt x="4435" y="10958"/>
                  </a:lnTo>
                  <a:cubicBezTo>
                    <a:pt x="4815" y="11401"/>
                    <a:pt x="5226" y="11813"/>
                    <a:pt x="5606" y="12257"/>
                  </a:cubicBezTo>
                  <a:cubicBezTo>
                    <a:pt x="5511" y="12162"/>
                    <a:pt x="5416" y="12035"/>
                    <a:pt x="5290" y="11940"/>
                  </a:cubicBezTo>
                  <a:cubicBezTo>
                    <a:pt x="5195" y="11845"/>
                    <a:pt x="5100" y="11718"/>
                    <a:pt x="4973" y="11623"/>
                  </a:cubicBezTo>
                  <a:lnTo>
                    <a:pt x="4435" y="10958"/>
                  </a:lnTo>
                  <a:close/>
                  <a:moveTo>
                    <a:pt x="5226" y="1774"/>
                  </a:moveTo>
                  <a:lnTo>
                    <a:pt x="15360" y="13460"/>
                  </a:lnTo>
                  <a:cubicBezTo>
                    <a:pt x="15519" y="13650"/>
                    <a:pt x="15645" y="13840"/>
                    <a:pt x="15804" y="13998"/>
                  </a:cubicBezTo>
                  <a:cubicBezTo>
                    <a:pt x="15519" y="13745"/>
                    <a:pt x="15202" y="13428"/>
                    <a:pt x="14854" y="13112"/>
                  </a:cubicBezTo>
                  <a:cubicBezTo>
                    <a:pt x="12732" y="10420"/>
                    <a:pt x="9248" y="6841"/>
                    <a:pt x="6841" y="4466"/>
                  </a:cubicBezTo>
                  <a:cubicBezTo>
                    <a:pt x="6176" y="3516"/>
                    <a:pt x="5480" y="2281"/>
                    <a:pt x="5226" y="1774"/>
                  </a:cubicBezTo>
                  <a:close/>
                  <a:moveTo>
                    <a:pt x="2344" y="7253"/>
                  </a:moveTo>
                  <a:cubicBezTo>
                    <a:pt x="2566" y="7443"/>
                    <a:pt x="2788" y="7665"/>
                    <a:pt x="2978" y="7855"/>
                  </a:cubicBezTo>
                  <a:cubicBezTo>
                    <a:pt x="3199" y="8076"/>
                    <a:pt x="3421" y="8266"/>
                    <a:pt x="3643" y="8456"/>
                  </a:cubicBezTo>
                  <a:cubicBezTo>
                    <a:pt x="3959" y="8805"/>
                    <a:pt x="4308" y="9153"/>
                    <a:pt x="4656" y="9501"/>
                  </a:cubicBezTo>
                  <a:lnTo>
                    <a:pt x="5385" y="10356"/>
                  </a:lnTo>
                  <a:cubicBezTo>
                    <a:pt x="5923" y="10990"/>
                    <a:pt x="6430" y="11655"/>
                    <a:pt x="6968" y="12257"/>
                  </a:cubicBezTo>
                  <a:cubicBezTo>
                    <a:pt x="7475" y="12985"/>
                    <a:pt x="8013" y="13682"/>
                    <a:pt x="8520" y="14347"/>
                  </a:cubicBezTo>
                  <a:lnTo>
                    <a:pt x="2344" y="7253"/>
                  </a:lnTo>
                  <a:close/>
                  <a:moveTo>
                    <a:pt x="4783" y="5448"/>
                  </a:moveTo>
                  <a:lnTo>
                    <a:pt x="4783" y="5448"/>
                  </a:lnTo>
                  <a:cubicBezTo>
                    <a:pt x="4815" y="5479"/>
                    <a:pt x="4846" y="5511"/>
                    <a:pt x="4878" y="5543"/>
                  </a:cubicBezTo>
                  <a:lnTo>
                    <a:pt x="11085" y="12605"/>
                  </a:lnTo>
                  <a:cubicBezTo>
                    <a:pt x="11528" y="13238"/>
                    <a:pt x="11940" y="13840"/>
                    <a:pt x="12352" y="14378"/>
                  </a:cubicBezTo>
                  <a:lnTo>
                    <a:pt x="4783" y="5448"/>
                  </a:lnTo>
                  <a:close/>
                  <a:moveTo>
                    <a:pt x="5765" y="7696"/>
                  </a:moveTo>
                  <a:lnTo>
                    <a:pt x="5765" y="7696"/>
                  </a:lnTo>
                  <a:cubicBezTo>
                    <a:pt x="6050" y="7981"/>
                    <a:pt x="6303" y="8266"/>
                    <a:pt x="6588" y="8551"/>
                  </a:cubicBezTo>
                  <a:cubicBezTo>
                    <a:pt x="7760" y="9881"/>
                    <a:pt x="8995" y="11243"/>
                    <a:pt x="10135" y="12542"/>
                  </a:cubicBezTo>
                  <a:lnTo>
                    <a:pt x="12067" y="14822"/>
                  </a:lnTo>
                  <a:cubicBezTo>
                    <a:pt x="11687" y="14473"/>
                    <a:pt x="11307" y="14062"/>
                    <a:pt x="10927" y="13682"/>
                  </a:cubicBezTo>
                  <a:lnTo>
                    <a:pt x="6493" y="8551"/>
                  </a:lnTo>
                  <a:cubicBezTo>
                    <a:pt x="6271" y="8266"/>
                    <a:pt x="6018" y="7981"/>
                    <a:pt x="5765" y="7696"/>
                  </a:cubicBezTo>
                  <a:close/>
                  <a:moveTo>
                    <a:pt x="9375" y="15107"/>
                  </a:moveTo>
                  <a:lnTo>
                    <a:pt x="9375" y="15107"/>
                  </a:lnTo>
                  <a:cubicBezTo>
                    <a:pt x="9628" y="15423"/>
                    <a:pt x="9850" y="15708"/>
                    <a:pt x="10103" y="15962"/>
                  </a:cubicBezTo>
                  <a:cubicBezTo>
                    <a:pt x="10135" y="16025"/>
                    <a:pt x="10167" y="16057"/>
                    <a:pt x="10198" y="16088"/>
                  </a:cubicBezTo>
                  <a:cubicBezTo>
                    <a:pt x="10072" y="15962"/>
                    <a:pt x="9945" y="15835"/>
                    <a:pt x="9850" y="15740"/>
                  </a:cubicBezTo>
                  <a:cubicBezTo>
                    <a:pt x="9692" y="15518"/>
                    <a:pt x="9533" y="15328"/>
                    <a:pt x="9375" y="15107"/>
                  </a:cubicBezTo>
                  <a:close/>
                  <a:moveTo>
                    <a:pt x="8076" y="15012"/>
                  </a:moveTo>
                  <a:cubicBezTo>
                    <a:pt x="8932" y="16025"/>
                    <a:pt x="9723" y="16975"/>
                    <a:pt x="10357" y="17830"/>
                  </a:cubicBezTo>
                  <a:lnTo>
                    <a:pt x="9755" y="17102"/>
                  </a:lnTo>
                  <a:cubicBezTo>
                    <a:pt x="9248" y="16437"/>
                    <a:pt x="8678" y="15740"/>
                    <a:pt x="8076" y="15012"/>
                  </a:cubicBezTo>
                  <a:close/>
                  <a:moveTo>
                    <a:pt x="7791" y="15107"/>
                  </a:moveTo>
                  <a:lnTo>
                    <a:pt x="9597" y="17197"/>
                  </a:lnTo>
                  <a:cubicBezTo>
                    <a:pt x="9787" y="17482"/>
                    <a:pt x="9977" y="17735"/>
                    <a:pt x="10167" y="17989"/>
                  </a:cubicBezTo>
                  <a:cubicBezTo>
                    <a:pt x="9438" y="17134"/>
                    <a:pt x="8647" y="16152"/>
                    <a:pt x="7791" y="15107"/>
                  </a:cubicBezTo>
                  <a:close/>
                  <a:moveTo>
                    <a:pt x="3389" y="1"/>
                  </a:moveTo>
                  <a:cubicBezTo>
                    <a:pt x="3358" y="32"/>
                    <a:pt x="3358" y="64"/>
                    <a:pt x="3358" y="96"/>
                  </a:cubicBezTo>
                  <a:cubicBezTo>
                    <a:pt x="3358" y="222"/>
                    <a:pt x="4656" y="2154"/>
                    <a:pt x="5195" y="2851"/>
                  </a:cubicBezTo>
                  <a:cubicBezTo>
                    <a:pt x="4973" y="2598"/>
                    <a:pt x="3706" y="824"/>
                    <a:pt x="3548" y="697"/>
                  </a:cubicBezTo>
                  <a:cubicBezTo>
                    <a:pt x="3484" y="571"/>
                    <a:pt x="3389" y="507"/>
                    <a:pt x="3358" y="444"/>
                  </a:cubicBezTo>
                  <a:cubicBezTo>
                    <a:pt x="3358" y="571"/>
                    <a:pt x="3358" y="729"/>
                    <a:pt x="3358" y="856"/>
                  </a:cubicBezTo>
                  <a:cubicBezTo>
                    <a:pt x="3516" y="1077"/>
                    <a:pt x="3738" y="1394"/>
                    <a:pt x="3928" y="1679"/>
                  </a:cubicBezTo>
                  <a:lnTo>
                    <a:pt x="3358" y="887"/>
                  </a:lnTo>
                  <a:cubicBezTo>
                    <a:pt x="3358" y="1014"/>
                    <a:pt x="3358" y="1109"/>
                    <a:pt x="3358" y="1204"/>
                  </a:cubicBezTo>
                  <a:cubicBezTo>
                    <a:pt x="3928" y="1996"/>
                    <a:pt x="4878" y="3294"/>
                    <a:pt x="5321" y="3833"/>
                  </a:cubicBezTo>
                  <a:cubicBezTo>
                    <a:pt x="4403" y="2978"/>
                    <a:pt x="3706" y="2313"/>
                    <a:pt x="3326" y="1996"/>
                  </a:cubicBezTo>
                  <a:cubicBezTo>
                    <a:pt x="3326" y="2313"/>
                    <a:pt x="3326" y="2629"/>
                    <a:pt x="3326" y="2946"/>
                  </a:cubicBezTo>
                  <a:cubicBezTo>
                    <a:pt x="3769" y="3421"/>
                    <a:pt x="4340" y="3991"/>
                    <a:pt x="5005" y="4688"/>
                  </a:cubicBezTo>
                  <a:lnTo>
                    <a:pt x="6050" y="5891"/>
                  </a:lnTo>
                  <a:cubicBezTo>
                    <a:pt x="6651" y="6683"/>
                    <a:pt x="7316" y="7506"/>
                    <a:pt x="8013" y="8361"/>
                  </a:cubicBezTo>
                  <a:cubicBezTo>
                    <a:pt x="6968" y="7316"/>
                    <a:pt x="5923" y="6303"/>
                    <a:pt x="4973" y="5384"/>
                  </a:cubicBezTo>
                  <a:lnTo>
                    <a:pt x="3294" y="3453"/>
                  </a:lnTo>
                  <a:cubicBezTo>
                    <a:pt x="3294" y="3643"/>
                    <a:pt x="3263" y="3833"/>
                    <a:pt x="3263" y="3991"/>
                  </a:cubicBezTo>
                  <a:cubicBezTo>
                    <a:pt x="3231" y="4181"/>
                    <a:pt x="3231" y="4339"/>
                    <a:pt x="3231" y="4529"/>
                  </a:cubicBezTo>
                  <a:cubicBezTo>
                    <a:pt x="3611" y="5036"/>
                    <a:pt x="4054" y="5574"/>
                    <a:pt x="4561" y="6144"/>
                  </a:cubicBezTo>
                  <a:cubicBezTo>
                    <a:pt x="4308" y="5891"/>
                    <a:pt x="4054" y="5638"/>
                    <a:pt x="3833" y="5416"/>
                  </a:cubicBezTo>
                  <a:cubicBezTo>
                    <a:pt x="3611" y="5163"/>
                    <a:pt x="3421" y="4941"/>
                    <a:pt x="3199" y="4719"/>
                  </a:cubicBezTo>
                  <a:cubicBezTo>
                    <a:pt x="3199" y="4846"/>
                    <a:pt x="3199" y="4941"/>
                    <a:pt x="3199" y="5068"/>
                  </a:cubicBezTo>
                  <a:cubicBezTo>
                    <a:pt x="3231" y="5131"/>
                    <a:pt x="3294" y="5194"/>
                    <a:pt x="3358" y="5258"/>
                  </a:cubicBezTo>
                  <a:cubicBezTo>
                    <a:pt x="3801" y="5891"/>
                    <a:pt x="4276" y="6619"/>
                    <a:pt x="4783" y="7348"/>
                  </a:cubicBezTo>
                  <a:cubicBezTo>
                    <a:pt x="4213" y="6714"/>
                    <a:pt x="3674" y="6113"/>
                    <a:pt x="3136" y="5574"/>
                  </a:cubicBezTo>
                  <a:lnTo>
                    <a:pt x="3104" y="5796"/>
                  </a:lnTo>
                  <a:cubicBezTo>
                    <a:pt x="3706" y="6429"/>
                    <a:pt x="4340" y="7095"/>
                    <a:pt x="5005" y="7791"/>
                  </a:cubicBezTo>
                  <a:cubicBezTo>
                    <a:pt x="4308" y="7126"/>
                    <a:pt x="3674" y="6461"/>
                    <a:pt x="3104" y="5828"/>
                  </a:cubicBezTo>
                  <a:lnTo>
                    <a:pt x="3104" y="6081"/>
                  </a:lnTo>
                  <a:cubicBezTo>
                    <a:pt x="3959" y="7031"/>
                    <a:pt x="5005" y="8076"/>
                    <a:pt x="6081" y="9153"/>
                  </a:cubicBezTo>
                  <a:cubicBezTo>
                    <a:pt x="7633" y="11306"/>
                    <a:pt x="9280" y="13555"/>
                    <a:pt x="10768" y="15328"/>
                  </a:cubicBezTo>
                  <a:cubicBezTo>
                    <a:pt x="9787" y="14283"/>
                    <a:pt x="8710" y="13143"/>
                    <a:pt x="7570" y="12035"/>
                  </a:cubicBezTo>
                  <a:cubicBezTo>
                    <a:pt x="6113" y="10008"/>
                    <a:pt x="4561" y="7950"/>
                    <a:pt x="3073" y="6208"/>
                  </a:cubicBezTo>
                  <a:cubicBezTo>
                    <a:pt x="3073" y="6303"/>
                    <a:pt x="3073" y="6398"/>
                    <a:pt x="3041" y="6493"/>
                  </a:cubicBezTo>
                  <a:cubicBezTo>
                    <a:pt x="4245" y="7918"/>
                    <a:pt x="5511" y="9565"/>
                    <a:pt x="6746" y="11211"/>
                  </a:cubicBezTo>
                  <a:cubicBezTo>
                    <a:pt x="6303" y="10800"/>
                    <a:pt x="5860" y="10356"/>
                    <a:pt x="5416" y="9945"/>
                  </a:cubicBezTo>
                  <a:lnTo>
                    <a:pt x="5258" y="9723"/>
                  </a:lnTo>
                  <a:cubicBezTo>
                    <a:pt x="4435" y="8646"/>
                    <a:pt x="3674" y="7633"/>
                    <a:pt x="3009" y="6746"/>
                  </a:cubicBezTo>
                  <a:cubicBezTo>
                    <a:pt x="3009" y="6841"/>
                    <a:pt x="3009" y="6936"/>
                    <a:pt x="2978" y="7031"/>
                  </a:cubicBezTo>
                  <a:cubicBezTo>
                    <a:pt x="3263" y="7411"/>
                    <a:pt x="3579" y="7791"/>
                    <a:pt x="3864" y="8171"/>
                  </a:cubicBezTo>
                  <a:cubicBezTo>
                    <a:pt x="3801" y="8108"/>
                    <a:pt x="3738" y="8013"/>
                    <a:pt x="3643" y="7950"/>
                  </a:cubicBezTo>
                  <a:cubicBezTo>
                    <a:pt x="3421" y="7633"/>
                    <a:pt x="3168" y="7316"/>
                    <a:pt x="2914" y="7000"/>
                  </a:cubicBezTo>
                  <a:lnTo>
                    <a:pt x="2471" y="7000"/>
                  </a:lnTo>
                  <a:lnTo>
                    <a:pt x="2819" y="7411"/>
                  </a:lnTo>
                  <a:lnTo>
                    <a:pt x="2408" y="6968"/>
                  </a:lnTo>
                  <a:lnTo>
                    <a:pt x="1869" y="6968"/>
                  </a:lnTo>
                  <a:lnTo>
                    <a:pt x="5606" y="11275"/>
                  </a:lnTo>
                  <a:cubicBezTo>
                    <a:pt x="4245" y="9786"/>
                    <a:pt x="2946" y="8298"/>
                    <a:pt x="1806" y="6936"/>
                  </a:cubicBezTo>
                  <a:lnTo>
                    <a:pt x="1458" y="6936"/>
                  </a:lnTo>
                  <a:cubicBezTo>
                    <a:pt x="1743" y="7316"/>
                    <a:pt x="2059" y="7696"/>
                    <a:pt x="2408" y="8076"/>
                  </a:cubicBezTo>
                  <a:cubicBezTo>
                    <a:pt x="3484" y="9406"/>
                    <a:pt x="4656" y="10800"/>
                    <a:pt x="5796" y="12193"/>
                  </a:cubicBezTo>
                  <a:cubicBezTo>
                    <a:pt x="4466" y="10736"/>
                    <a:pt x="3073" y="9280"/>
                    <a:pt x="1774" y="7918"/>
                  </a:cubicBezTo>
                  <a:lnTo>
                    <a:pt x="919" y="6936"/>
                  </a:lnTo>
                  <a:cubicBezTo>
                    <a:pt x="793" y="6905"/>
                    <a:pt x="698" y="6905"/>
                    <a:pt x="571" y="6905"/>
                  </a:cubicBezTo>
                  <a:cubicBezTo>
                    <a:pt x="698" y="7063"/>
                    <a:pt x="856" y="7221"/>
                    <a:pt x="1014" y="7380"/>
                  </a:cubicBezTo>
                  <a:cubicBezTo>
                    <a:pt x="1426" y="7855"/>
                    <a:pt x="1869" y="8393"/>
                    <a:pt x="2344" y="8931"/>
                  </a:cubicBezTo>
                  <a:cubicBezTo>
                    <a:pt x="1648" y="8235"/>
                    <a:pt x="951" y="7570"/>
                    <a:pt x="286" y="6905"/>
                  </a:cubicBezTo>
                  <a:lnTo>
                    <a:pt x="1" y="6905"/>
                  </a:lnTo>
                  <a:cubicBezTo>
                    <a:pt x="128" y="7063"/>
                    <a:pt x="254" y="7190"/>
                    <a:pt x="413" y="7348"/>
                  </a:cubicBezTo>
                  <a:cubicBezTo>
                    <a:pt x="3421" y="10831"/>
                    <a:pt x="7095" y="15360"/>
                    <a:pt x="10040" y="19034"/>
                  </a:cubicBezTo>
                  <a:lnTo>
                    <a:pt x="10198" y="18939"/>
                  </a:lnTo>
                  <a:cubicBezTo>
                    <a:pt x="8140" y="16374"/>
                    <a:pt x="4973" y="12447"/>
                    <a:pt x="2028" y="8995"/>
                  </a:cubicBezTo>
                  <a:lnTo>
                    <a:pt x="2028" y="8995"/>
                  </a:lnTo>
                  <a:cubicBezTo>
                    <a:pt x="2724" y="9660"/>
                    <a:pt x="3453" y="10356"/>
                    <a:pt x="4150" y="11085"/>
                  </a:cubicBezTo>
                  <a:cubicBezTo>
                    <a:pt x="4181" y="11116"/>
                    <a:pt x="4213" y="11148"/>
                    <a:pt x="4245" y="11148"/>
                  </a:cubicBezTo>
                  <a:cubicBezTo>
                    <a:pt x="6303" y="13587"/>
                    <a:pt x="8456" y="16215"/>
                    <a:pt x="10483" y="18654"/>
                  </a:cubicBezTo>
                  <a:cubicBezTo>
                    <a:pt x="10547" y="18590"/>
                    <a:pt x="10610" y="18527"/>
                    <a:pt x="10673" y="18464"/>
                  </a:cubicBezTo>
                  <a:cubicBezTo>
                    <a:pt x="10768" y="18400"/>
                    <a:pt x="10832" y="18337"/>
                    <a:pt x="10895" y="18274"/>
                  </a:cubicBezTo>
                  <a:cubicBezTo>
                    <a:pt x="10895" y="18242"/>
                    <a:pt x="10864" y="18211"/>
                    <a:pt x="10863" y="18210"/>
                  </a:cubicBezTo>
                  <a:lnTo>
                    <a:pt x="10863" y="18210"/>
                  </a:lnTo>
                  <a:lnTo>
                    <a:pt x="10927" y="18274"/>
                  </a:lnTo>
                  <a:cubicBezTo>
                    <a:pt x="10990" y="18179"/>
                    <a:pt x="11085" y="18115"/>
                    <a:pt x="11180" y="18052"/>
                  </a:cubicBezTo>
                  <a:cubicBezTo>
                    <a:pt x="10800" y="17609"/>
                    <a:pt x="10357" y="17134"/>
                    <a:pt x="9913" y="16627"/>
                  </a:cubicBezTo>
                  <a:lnTo>
                    <a:pt x="7253" y="13492"/>
                  </a:lnTo>
                  <a:lnTo>
                    <a:pt x="7253" y="13492"/>
                  </a:lnTo>
                  <a:cubicBezTo>
                    <a:pt x="8330" y="14600"/>
                    <a:pt x="9375" y="15708"/>
                    <a:pt x="10325" y="16659"/>
                  </a:cubicBezTo>
                  <a:lnTo>
                    <a:pt x="10737" y="17165"/>
                  </a:lnTo>
                  <a:cubicBezTo>
                    <a:pt x="10958" y="17419"/>
                    <a:pt x="11148" y="17640"/>
                    <a:pt x="11338" y="17894"/>
                  </a:cubicBezTo>
                  <a:cubicBezTo>
                    <a:pt x="11528" y="17704"/>
                    <a:pt x="11718" y="17545"/>
                    <a:pt x="11908" y="17387"/>
                  </a:cubicBezTo>
                  <a:cubicBezTo>
                    <a:pt x="10958" y="16152"/>
                    <a:pt x="9755" y="14727"/>
                    <a:pt x="8456" y="13302"/>
                  </a:cubicBezTo>
                  <a:cubicBezTo>
                    <a:pt x="8361" y="13175"/>
                    <a:pt x="8298" y="13048"/>
                    <a:pt x="8203" y="12922"/>
                  </a:cubicBezTo>
                  <a:lnTo>
                    <a:pt x="8203" y="12922"/>
                  </a:lnTo>
                  <a:cubicBezTo>
                    <a:pt x="9692" y="14410"/>
                    <a:pt x="11053" y="15898"/>
                    <a:pt x="12130" y="17197"/>
                  </a:cubicBezTo>
                  <a:cubicBezTo>
                    <a:pt x="12193" y="17134"/>
                    <a:pt x="12225" y="17102"/>
                    <a:pt x="12288" y="17070"/>
                  </a:cubicBezTo>
                  <a:cubicBezTo>
                    <a:pt x="12193" y="16975"/>
                    <a:pt x="12130" y="16880"/>
                    <a:pt x="12035" y="16785"/>
                  </a:cubicBezTo>
                  <a:lnTo>
                    <a:pt x="12035" y="16785"/>
                  </a:lnTo>
                  <a:cubicBezTo>
                    <a:pt x="12130" y="16880"/>
                    <a:pt x="12225" y="16975"/>
                    <a:pt x="12288" y="17039"/>
                  </a:cubicBezTo>
                  <a:cubicBezTo>
                    <a:pt x="12320" y="17007"/>
                    <a:pt x="12383" y="16975"/>
                    <a:pt x="12415" y="16944"/>
                  </a:cubicBezTo>
                  <a:cubicBezTo>
                    <a:pt x="10768" y="15202"/>
                    <a:pt x="8710" y="12542"/>
                    <a:pt x="6810" y="9913"/>
                  </a:cubicBezTo>
                  <a:lnTo>
                    <a:pt x="6810" y="9913"/>
                  </a:lnTo>
                  <a:cubicBezTo>
                    <a:pt x="7063" y="10135"/>
                    <a:pt x="7316" y="10388"/>
                    <a:pt x="7570" y="10610"/>
                  </a:cubicBezTo>
                  <a:cubicBezTo>
                    <a:pt x="8900" y="12098"/>
                    <a:pt x="10198" y="13587"/>
                    <a:pt x="11307" y="14917"/>
                  </a:cubicBezTo>
                  <a:cubicBezTo>
                    <a:pt x="11813" y="15550"/>
                    <a:pt x="12288" y="16152"/>
                    <a:pt x="12700" y="16690"/>
                  </a:cubicBezTo>
                  <a:cubicBezTo>
                    <a:pt x="12795" y="16627"/>
                    <a:pt x="12858" y="16532"/>
                    <a:pt x="12954" y="16469"/>
                  </a:cubicBezTo>
                  <a:cubicBezTo>
                    <a:pt x="12193" y="15518"/>
                    <a:pt x="11433" y="14600"/>
                    <a:pt x="10705" y="13713"/>
                  </a:cubicBezTo>
                  <a:lnTo>
                    <a:pt x="10705" y="13713"/>
                  </a:lnTo>
                  <a:lnTo>
                    <a:pt x="10800" y="13808"/>
                  </a:lnTo>
                  <a:lnTo>
                    <a:pt x="13049" y="16405"/>
                  </a:lnTo>
                  <a:cubicBezTo>
                    <a:pt x="13080" y="16374"/>
                    <a:pt x="13112" y="16310"/>
                    <a:pt x="13175" y="16278"/>
                  </a:cubicBezTo>
                  <a:lnTo>
                    <a:pt x="12827" y="15898"/>
                  </a:lnTo>
                  <a:lnTo>
                    <a:pt x="12827" y="15898"/>
                  </a:lnTo>
                  <a:cubicBezTo>
                    <a:pt x="12954" y="16025"/>
                    <a:pt x="13080" y="16152"/>
                    <a:pt x="13175" y="16278"/>
                  </a:cubicBezTo>
                  <a:cubicBezTo>
                    <a:pt x="13365" y="16120"/>
                    <a:pt x="13524" y="15962"/>
                    <a:pt x="13714" y="15835"/>
                  </a:cubicBezTo>
                  <a:cubicBezTo>
                    <a:pt x="13270" y="15328"/>
                    <a:pt x="12827" y="14727"/>
                    <a:pt x="12352" y="14062"/>
                  </a:cubicBezTo>
                  <a:lnTo>
                    <a:pt x="12352" y="14062"/>
                  </a:lnTo>
                  <a:lnTo>
                    <a:pt x="13809" y="15740"/>
                  </a:lnTo>
                  <a:cubicBezTo>
                    <a:pt x="13840" y="15708"/>
                    <a:pt x="13904" y="15677"/>
                    <a:pt x="13935" y="15645"/>
                  </a:cubicBezTo>
                  <a:lnTo>
                    <a:pt x="11212" y="12542"/>
                  </a:lnTo>
                  <a:cubicBezTo>
                    <a:pt x="10863" y="12035"/>
                    <a:pt x="10515" y="11528"/>
                    <a:pt x="10135" y="10990"/>
                  </a:cubicBezTo>
                  <a:lnTo>
                    <a:pt x="10135" y="10990"/>
                  </a:lnTo>
                  <a:cubicBezTo>
                    <a:pt x="11497" y="12637"/>
                    <a:pt x="12827" y="14157"/>
                    <a:pt x="13935" y="15297"/>
                  </a:cubicBezTo>
                  <a:cubicBezTo>
                    <a:pt x="13999" y="15360"/>
                    <a:pt x="14030" y="15423"/>
                    <a:pt x="14094" y="15487"/>
                  </a:cubicBezTo>
                  <a:cubicBezTo>
                    <a:pt x="14189" y="15423"/>
                    <a:pt x="14252" y="15328"/>
                    <a:pt x="14347" y="15265"/>
                  </a:cubicBezTo>
                  <a:lnTo>
                    <a:pt x="7918" y="7791"/>
                  </a:lnTo>
                  <a:cubicBezTo>
                    <a:pt x="7855" y="7760"/>
                    <a:pt x="7823" y="7696"/>
                    <a:pt x="7791" y="7633"/>
                  </a:cubicBezTo>
                  <a:lnTo>
                    <a:pt x="7791" y="7633"/>
                  </a:lnTo>
                  <a:cubicBezTo>
                    <a:pt x="8647" y="8520"/>
                    <a:pt x="9533" y="9501"/>
                    <a:pt x="10388" y="10451"/>
                  </a:cubicBezTo>
                  <a:cubicBezTo>
                    <a:pt x="11782" y="12257"/>
                    <a:pt x="13175" y="13967"/>
                    <a:pt x="14315" y="15043"/>
                  </a:cubicBezTo>
                  <a:cubicBezTo>
                    <a:pt x="14347" y="15107"/>
                    <a:pt x="14379" y="15138"/>
                    <a:pt x="14442" y="15202"/>
                  </a:cubicBezTo>
                  <a:cubicBezTo>
                    <a:pt x="14474" y="15170"/>
                    <a:pt x="14537" y="15107"/>
                    <a:pt x="14600" y="15075"/>
                  </a:cubicBezTo>
                  <a:cubicBezTo>
                    <a:pt x="14537" y="15012"/>
                    <a:pt x="14474" y="14948"/>
                    <a:pt x="14410" y="14917"/>
                  </a:cubicBezTo>
                  <a:cubicBezTo>
                    <a:pt x="13397" y="13555"/>
                    <a:pt x="11972" y="11940"/>
                    <a:pt x="10515" y="10325"/>
                  </a:cubicBezTo>
                  <a:cubicBezTo>
                    <a:pt x="10262" y="9976"/>
                    <a:pt x="9977" y="9628"/>
                    <a:pt x="9723" y="9280"/>
                  </a:cubicBezTo>
                  <a:lnTo>
                    <a:pt x="9723" y="9280"/>
                  </a:lnTo>
                  <a:cubicBezTo>
                    <a:pt x="10547" y="10166"/>
                    <a:pt x="11307" y="11021"/>
                    <a:pt x="12067" y="11877"/>
                  </a:cubicBezTo>
                  <a:cubicBezTo>
                    <a:pt x="12320" y="12193"/>
                    <a:pt x="12573" y="12510"/>
                    <a:pt x="12858" y="12795"/>
                  </a:cubicBezTo>
                  <a:lnTo>
                    <a:pt x="13460" y="13523"/>
                  </a:lnTo>
                  <a:cubicBezTo>
                    <a:pt x="13904" y="14062"/>
                    <a:pt x="14284" y="14568"/>
                    <a:pt x="14632" y="15012"/>
                  </a:cubicBezTo>
                  <a:lnTo>
                    <a:pt x="14854" y="14822"/>
                  </a:lnTo>
                  <a:cubicBezTo>
                    <a:pt x="14347" y="14252"/>
                    <a:pt x="13777" y="13587"/>
                    <a:pt x="13112" y="12795"/>
                  </a:cubicBezTo>
                  <a:cubicBezTo>
                    <a:pt x="12985" y="12668"/>
                    <a:pt x="12858" y="12542"/>
                    <a:pt x="12732" y="12383"/>
                  </a:cubicBezTo>
                  <a:lnTo>
                    <a:pt x="7665" y="6334"/>
                  </a:lnTo>
                  <a:lnTo>
                    <a:pt x="7665" y="6334"/>
                  </a:lnTo>
                  <a:cubicBezTo>
                    <a:pt x="8520" y="7158"/>
                    <a:pt x="9407" y="8045"/>
                    <a:pt x="10262" y="8931"/>
                  </a:cubicBezTo>
                  <a:cubicBezTo>
                    <a:pt x="11813" y="10800"/>
                    <a:pt x="13429" y="12668"/>
                    <a:pt x="14664" y="13967"/>
                  </a:cubicBezTo>
                  <a:cubicBezTo>
                    <a:pt x="14854" y="14188"/>
                    <a:pt x="14980" y="14410"/>
                    <a:pt x="15139" y="14600"/>
                  </a:cubicBezTo>
                  <a:cubicBezTo>
                    <a:pt x="15202" y="14537"/>
                    <a:pt x="15297" y="14473"/>
                    <a:pt x="15360" y="14410"/>
                  </a:cubicBezTo>
                  <a:cubicBezTo>
                    <a:pt x="15202" y="14252"/>
                    <a:pt x="15012" y="14093"/>
                    <a:pt x="14854" y="13903"/>
                  </a:cubicBezTo>
                  <a:cubicBezTo>
                    <a:pt x="14505" y="13428"/>
                    <a:pt x="14125" y="12953"/>
                    <a:pt x="13682" y="12447"/>
                  </a:cubicBezTo>
                  <a:lnTo>
                    <a:pt x="13682" y="12447"/>
                  </a:lnTo>
                  <a:cubicBezTo>
                    <a:pt x="14347" y="13175"/>
                    <a:pt x="14917" y="13840"/>
                    <a:pt x="15360" y="14410"/>
                  </a:cubicBezTo>
                  <a:cubicBezTo>
                    <a:pt x="15424" y="14378"/>
                    <a:pt x="15455" y="14347"/>
                    <a:pt x="15519" y="14283"/>
                  </a:cubicBezTo>
                  <a:cubicBezTo>
                    <a:pt x="15107" y="13777"/>
                    <a:pt x="14600" y="13207"/>
                    <a:pt x="13967" y="12510"/>
                  </a:cubicBezTo>
                  <a:lnTo>
                    <a:pt x="13967" y="12510"/>
                  </a:lnTo>
                  <a:cubicBezTo>
                    <a:pt x="14252" y="12763"/>
                    <a:pt x="14537" y="13048"/>
                    <a:pt x="14790" y="13302"/>
                  </a:cubicBezTo>
                  <a:cubicBezTo>
                    <a:pt x="15075" y="13650"/>
                    <a:pt x="15297" y="13967"/>
                    <a:pt x="15519" y="14283"/>
                  </a:cubicBezTo>
                  <a:cubicBezTo>
                    <a:pt x="15582" y="14252"/>
                    <a:pt x="15614" y="14220"/>
                    <a:pt x="15677" y="14188"/>
                  </a:cubicBezTo>
                  <a:cubicBezTo>
                    <a:pt x="15646" y="14126"/>
                    <a:pt x="15614" y="14094"/>
                    <a:pt x="15583" y="14063"/>
                  </a:cubicBezTo>
                  <a:lnTo>
                    <a:pt x="15583" y="14063"/>
                  </a:lnTo>
                  <a:cubicBezTo>
                    <a:pt x="15614" y="14094"/>
                    <a:pt x="15646" y="14125"/>
                    <a:pt x="15677" y="14157"/>
                  </a:cubicBezTo>
                  <a:cubicBezTo>
                    <a:pt x="15772" y="14062"/>
                    <a:pt x="15867" y="13998"/>
                    <a:pt x="15962" y="13903"/>
                  </a:cubicBezTo>
                  <a:lnTo>
                    <a:pt x="15392" y="13238"/>
                  </a:lnTo>
                  <a:cubicBezTo>
                    <a:pt x="12415" y="9565"/>
                    <a:pt x="6525" y="2978"/>
                    <a:pt x="5638" y="1996"/>
                  </a:cubicBezTo>
                  <a:cubicBezTo>
                    <a:pt x="5638" y="1932"/>
                    <a:pt x="4498" y="444"/>
                    <a:pt x="4530" y="412"/>
                  </a:cubicBezTo>
                  <a:lnTo>
                    <a:pt x="4530" y="412"/>
                  </a:lnTo>
                  <a:lnTo>
                    <a:pt x="16089" y="13808"/>
                  </a:lnTo>
                  <a:cubicBezTo>
                    <a:pt x="16152" y="13777"/>
                    <a:pt x="16184" y="13713"/>
                    <a:pt x="16247" y="13682"/>
                  </a:cubicBezTo>
                  <a:lnTo>
                    <a:pt x="6715" y="2313"/>
                  </a:lnTo>
                  <a:lnTo>
                    <a:pt x="6430" y="1964"/>
                  </a:lnTo>
                  <a:lnTo>
                    <a:pt x="6430" y="1964"/>
                  </a:lnTo>
                  <a:cubicBezTo>
                    <a:pt x="6683" y="2091"/>
                    <a:pt x="7158" y="2566"/>
                    <a:pt x="7823" y="3263"/>
                  </a:cubicBezTo>
                  <a:cubicBezTo>
                    <a:pt x="9375" y="4941"/>
                    <a:pt x="11782" y="7918"/>
                    <a:pt x="13460" y="9945"/>
                  </a:cubicBezTo>
                  <a:cubicBezTo>
                    <a:pt x="14854" y="11687"/>
                    <a:pt x="15804" y="12827"/>
                    <a:pt x="16405" y="13523"/>
                  </a:cubicBezTo>
                  <a:cubicBezTo>
                    <a:pt x="16469" y="13492"/>
                    <a:pt x="16500" y="13428"/>
                    <a:pt x="16564" y="13397"/>
                  </a:cubicBezTo>
                  <a:cubicBezTo>
                    <a:pt x="15804" y="12542"/>
                    <a:pt x="14695" y="11180"/>
                    <a:pt x="13587" y="9850"/>
                  </a:cubicBezTo>
                  <a:cubicBezTo>
                    <a:pt x="11750" y="7570"/>
                    <a:pt x="10103" y="5574"/>
                    <a:pt x="8837" y="4118"/>
                  </a:cubicBezTo>
                  <a:cubicBezTo>
                    <a:pt x="7570" y="2693"/>
                    <a:pt x="6651" y="1806"/>
                    <a:pt x="6303" y="1774"/>
                  </a:cubicBezTo>
                  <a:cubicBezTo>
                    <a:pt x="6240" y="1774"/>
                    <a:pt x="6208" y="1774"/>
                    <a:pt x="6176" y="1806"/>
                  </a:cubicBezTo>
                  <a:cubicBezTo>
                    <a:pt x="6176" y="1806"/>
                    <a:pt x="6176" y="1806"/>
                    <a:pt x="6145" y="1837"/>
                  </a:cubicBezTo>
                  <a:cubicBezTo>
                    <a:pt x="6145" y="1869"/>
                    <a:pt x="6145" y="1901"/>
                    <a:pt x="6145" y="1932"/>
                  </a:cubicBezTo>
                  <a:lnTo>
                    <a:pt x="10832" y="7506"/>
                  </a:lnTo>
                  <a:lnTo>
                    <a:pt x="5385" y="1141"/>
                  </a:lnTo>
                  <a:cubicBezTo>
                    <a:pt x="5036" y="856"/>
                    <a:pt x="4720" y="571"/>
                    <a:pt x="4403" y="286"/>
                  </a:cubicBezTo>
                  <a:cubicBezTo>
                    <a:pt x="4340" y="349"/>
                    <a:pt x="4276" y="476"/>
                    <a:pt x="4276" y="602"/>
                  </a:cubicBezTo>
                  <a:cubicBezTo>
                    <a:pt x="4276" y="887"/>
                    <a:pt x="5575" y="2724"/>
                    <a:pt x="5796" y="3168"/>
                  </a:cubicBezTo>
                  <a:cubicBezTo>
                    <a:pt x="5353" y="2629"/>
                    <a:pt x="3896" y="507"/>
                    <a:pt x="3516" y="32"/>
                  </a:cubicBezTo>
                  <a:cubicBezTo>
                    <a:pt x="3516" y="1"/>
                    <a:pt x="3484" y="1"/>
                    <a:pt x="3453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8"/>
            <p:cNvSpPr/>
            <p:nvPr/>
          </p:nvSpPr>
          <p:spPr>
            <a:xfrm>
              <a:off x="6904881" y="2290591"/>
              <a:ext cx="98932" cy="149585"/>
            </a:xfrm>
            <a:custGeom>
              <a:avLst/>
              <a:gdLst/>
              <a:ahLst/>
              <a:cxnLst/>
              <a:rect l="l" t="t" r="r" b="b"/>
              <a:pathLst>
                <a:path w="3295" h="4982" extrusionOk="0">
                  <a:moveTo>
                    <a:pt x="64" y="1679"/>
                  </a:moveTo>
                  <a:lnTo>
                    <a:pt x="1109" y="2914"/>
                  </a:lnTo>
                  <a:cubicBezTo>
                    <a:pt x="951" y="2788"/>
                    <a:pt x="793" y="2629"/>
                    <a:pt x="603" y="2471"/>
                  </a:cubicBezTo>
                  <a:lnTo>
                    <a:pt x="318" y="2154"/>
                  </a:lnTo>
                  <a:cubicBezTo>
                    <a:pt x="254" y="2028"/>
                    <a:pt x="159" y="1838"/>
                    <a:pt x="64" y="1679"/>
                  </a:cubicBezTo>
                  <a:close/>
                  <a:moveTo>
                    <a:pt x="1590" y="3128"/>
                  </a:moveTo>
                  <a:cubicBezTo>
                    <a:pt x="1620" y="3128"/>
                    <a:pt x="1771" y="3335"/>
                    <a:pt x="1801" y="3335"/>
                  </a:cubicBezTo>
                  <a:cubicBezTo>
                    <a:pt x="1804" y="3335"/>
                    <a:pt x="1806" y="3332"/>
                    <a:pt x="1806" y="3326"/>
                  </a:cubicBezTo>
                  <a:cubicBezTo>
                    <a:pt x="1893" y="3472"/>
                    <a:pt x="1981" y="3617"/>
                    <a:pt x="2043" y="3738"/>
                  </a:cubicBezTo>
                  <a:lnTo>
                    <a:pt x="2043" y="3738"/>
                  </a:lnTo>
                  <a:cubicBezTo>
                    <a:pt x="2039" y="3738"/>
                    <a:pt x="2034" y="3738"/>
                    <a:pt x="2028" y="3738"/>
                  </a:cubicBezTo>
                  <a:cubicBezTo>
                    <a:pt x="1996" y="3706"/>
                    <a:pt x="1933" y="3706"/>
                    <a:pt x="1901" y="3675"/>
                  </a:cubicBezTo>
                  <a:lnTo>
                    <a:pt x="1806" y="3548"/>
                  </a:lnTo>
                  <a:cubicBezTo>
                    <a:pt x="1806" y="3548"/>
                    <a:pt x="1584" y="3168"/>
                    <a:pt x="1584" y="3136"/>
                  </a:cubicBezTo>
                  <a:cubicBezTo>
                    <a:pt x="1584" y="3130"/>
                    <a:pt x="1586" y="3128"/>
                    <a:pt x="1590" y="3128"/>
                  </a:cubicBezTo>
                  <a:close/>
                  <a:moveTo>
                    <a:pt x="1996" y="3326"/>
                  </a:moveTo>
                  <a:cubicBezTo>
                    <a:pt x="2154" y="3453"/>
                    <a:pt x="2281" y="3580"/>
                    <a:pt x="2408" y="3675"/>
                  </a:cubicBezTo>
                  <a:cubicBezTo>
                    <a:pt x="2408" y="3706"/>
                    <a:pt x="2439" y="3706"/>
                    <a:pt x="2439" y="3738"/>
                  </a:cubicBezTo>
                  <a:cubicBezTo>
                    <a:pt x="2408" y="3738"/>
                    <a:pt x="2344" y="3770"/>
                    <a:pt x="2281" y="3770"/>
                  </a:cubicBezTo>
                  <a:cubicBezTo>
                    <a:pt x="2218" y="3643"/>
                    <a:pt x="2123" y="3485"/>
                    <a:pt x="1996" y="3326"/>
                  </a:cubicBezTo>
                  <a:close/>
                  <a:moveTo>
                    <a:pt x="2598" y="3833"/>
                  </a:moveTo>
                  <a:cubicBezTo>
                    <a:pt x="2693" y="3896"/>
                    <a:pt x="2788" y="3960"/>
                    <a:pt x="2851" y="3991"/>
                  </a:cubicBezTo>
                  <a:cubicBezTo>
                    <a:pt x="2788" y="3991"/>
                    <a:pt x="2724" y="3991"/>
                    <a:pt x="2661" y="3960"/>
                  </a:cubicBezTo>
                  <a:cubicBezTo>
                    <a:pt x="2598" y="3960"/>
                    <a:pt x="2503" y="3960"/>
                    <a:pt x="2439" y="3928"/>
                  </a:cubicBezTo>
                  <a:cubicBezTo>
                    <a:pt x="2503" y="3896"/>
                    <a:pt x="2566" y="3865"/>
                    <a:pt x="2598" y="3833"/>
                  </a:cubicBezTo>
                  <a:close/>
                  <a:moveTo>
                    <a:pt x="983" y="4656"/>
                  </a:moveTo>
                  <a:cubicBezTo>
                    <a:pt x="1014" y="4688"/>
                    <a:pt x="1014" y="4720"/>
                    <a:pt x="1046" y="4751"/>
                  </a:cubicBezTo>
                  <a:cubicBezTo>
                    <a:pt x="1014" y="4751"/>
                    <a:pt x="983" y="4720"/>
                    <a:pt x="919" y="4720"/>
                  </a:cubicBezTo>
                  <a:cubicBezTo>
                    <a:pt x="951" y="4688"/>
                    <a:pt x="951" y="4688"/>
                    <a:pt x="983" y="4688"/>
                  </a:cubicBezTo>
                  <a:lnTo>
                    <a:pt x="983" y="4656"/>
                  </a:lnTo>
                  <a:close/>
                  <a:moveTo>
                    <a:pt x="1394" y="4561"/>
                  </a:moveTo>
                  <a:cubicBezTo>
                    <a:pt x="1458" y="4625"/>
                    <a:pt x="1521" y="4688"/>
                    <a:pt x="1553" y="4751"/>
                  </a:cubicBezTo>
                  <a:cubicBezTo>
                    <a:pt x="1485" y="4774"/>
                    <a:pt x="1418" y="4796"/>
                    <a:pt x="1340" y="4796"/>
                  </a:cubicBezTo>
                  <a:cubicBezTo>
                    <a:pt x="1307" y="4796"/>
                    <a:pt x="1273" y="4792"/>
                    <a:pt x="1236" y="4783"/>
                  </a:cubicBezTo>
                  <a:cubicBezTo>
                    <a:pt x="1299" y="4720"/>
                    <a:pt x="1363" y="4656"/>
                    <a:pt x="1394" y="4561"/>
                  </a:cubicBezTo>
                  <a:close/>
                  <a:moveTo>
                    <a:pt x="32" y="1"/>
                  </a:moveTo>
                  <a:cubicBezTo>
                    <a:pt x="32" y="128"/>
                    <a:pt x="1" y="286"/>
                    <a:pt x="1" y="444"/>
                  </a:cubicBezTo>
                  <a:lnTo>
                    <a:pt x="2819" y="3801"/>
                  </a:lnTo>
                  <a:cubicBezTo>
                    <a:pt x="2756" y="3770"/>
                    <a:pt x="2693" y="3706"/>
                    <a:pt x="2629" y="3643"/>
                  </a:cubicBezTo>
                  <a:cubicBezTo>
                    <a:pt x="1838" y="2756"/>
                    <a:pt x="951" y="1679"/>
                    <a:pt x="32" y="571"/>
                  </a:cubicBezTo>
                  <a:cubicBezTo>
                    <a:pt x="32" y="729"/>
                    <a:pt x="32" y="888"/>
                    <a:pt x="32" y="1046"/>
                  </a:cubicBezTo>
                  <a:cubicBezTo>
                    <a:pt x="127" y="1173"/>
                    <a:pt x="223" y="1299"/>
                    <a:pt x="349" y="1394"/>
                  </a:cubicBezTo>
                  <a:cubicBezTo>
                    <a:pt x="698" y="1806"/>
                    <a:pt x="983" y="2186"/>
                    <a:pt x="1236" y="2503"/>
                  </a:cubicBezTo>
                  <a:cubicBezTo>
                    <a:pt x="1331" y="2693"/>
                    <a:pt x="1394" y="2851"/>
                    <a:pt x="1426" y="2978"/>
                  </a:cubicBezTo>
                  <a:lnTo>
                    <a:pt x="32" y="1363"/>
                  </a:lnTo>
                  <a:cubicBezTo>
                    <a:pt x="32" y="1711"/>
                    <a:pt x="32" y="2028"/>
                    <a:pt x="32" y="2376"/>
                  </a:cubicBezTo>
                  <a:cubicBezTo>
                    <a:pt x="127" y="2471"/>
                    <a:pt x="254" y="2566"/>
                    <a:pt x="349" y="2629"/>
                  </a:cubicBezTo>
                  <a:cubicBezTo>
                    <a:pt x="413" y="2851"/>
                    <a:pt x="444" y="3041"/>
                    <a:pt x="444" y="3200"/>
                  </a:cubicBezTo>
                  <a:cubicBezTo>
                    <a:pt x="318" y="3041"/>
                    <a:pt x="191" y="2914"/>
                    <a:pt x="64" y="2756"/>
                  </a:cubicBezTo>
                  <a:cubicBezTo>
                    <a:pt x="64" y="2851"/>
                    <a:pt x="64" y="2946"/>
                    <a:pt x="64" y="3041"/>
                  </a:cubicBezTo>
                  <a:cubicBezTo>
                    <a:pt x="603" y="3643"/>
                    <a:pt x="1046" y="4150"/>
                    <a:pt x="1268" y="4435"/>
                  </a:cubicBezTo>
                  <a:cubicBezTo>
                    <a:pt x="1236" y="4498"/>
                    <a:pt x="1204" y="4561"/>
                    <a:pt x="1173" y="4625"/>
                  </a:cubicBezTo>
                  <a:cubicBezTo>
                    <a:pt x="1014" y="4403"/>
                    <a:pt x="603" y="3896"/>
                    <a:pt x="64" y="3263"/>
                  </a:cubicBezTo>
                  <a:lnTo>
                    <a:pt x="64" y="3263"/>
                  </a:lnTo>
                  <a:cubicBezTo>
                    <a:pt x="64" y="3453"/>
                    <a:pt x="96" y="3611"/>
                    <a:pt x="96" y="3770"/>
                  </a:cubicBezTo>
                  <a:lnTo>
                    <a:pt x="793" y="4593"/>
                  </a:lnTo>
                  <a:cubicBezTo>
                    <a:pt x="761" y="4593"/>
                    <a:pt x="729" y="4593"/>
                    <a:pt x="698" y="4625"/>
                  </a:cubicBezTo>
                  <a:cubicBezTo>
                    <a:pt x="666" y="4593"/>
                    <a:pt x="381" y="4308"/>
                    <a:pt x="96" y="3991"/>
                  </a:cubicBezTo>
                  <a:lnTo>
                    <a:pt x="96" y="3991"/>
                  </a:lnTo>
                  <a:cubicBezTo>
                    <a:pt x="96" y="4181"/>
                    <a:pt x="96" y="4340"/>
                    <a:pt x="127" y="4498"/>
                  </a:cubicBezTo>
                  <a:cubicBezTo>
                    <a:pt x="318" y="4656"/>
                    <a:pt x="476" y="4783"/>
                    <a:pt x="539" y="4783"/>
                  </a:cubicBezTo>
                  <a:lnTo>
                    <a:pt x="698" y="4783"/>
                  </a:lnTo>
                  <a:cubicBezTo>
                    <a:pt x="856" y="4878"/>
                    <a:pt x="1046" y="4941"/>
                    <a:pt x="1173" y="4973"/>
                  </a:cubicBezTo>
                  <a:cubicBezTo>
                    <a:pt x="1216" y="4978"/>
                    <a:pt x="1257" y="4981"/>
                    <a:pt x="1295" y="4981"/>
                  </a:cubicBezTo>
                  <a:cubicBezTo>
                    <a:pt x="1480" y="4981"/>
                    <a:pt x="1611" y="4920"/>
                    <a:pt x="1743" y="4815"/>
                  </a:cubicBezTo>
                  <a:cubicBezTo>
                    <a:pt x="1774" y="4815"/>
                    <a:pt x="1774" y="4783"/>
                    <a:pt x="1774" y="4783"/>
                  </a:cubicBezTo>
                  <a:cubicBezTo>
                    <a:pt x="1774" y="4751"/>
                    <a:pt x="1774" y="4720"/>
                    <a:pt x="1743" y="4720"/>
                  </a:cubicBezTo>
                  <a:cubicBezTo>
                    <a:pt x="1648" y="4593"/>
                    <a:pt x="1553" y="4498"/>
                    <a:pt x="1458" y="4371"/>
                  </a:cubicBezTo>
                  <a:cubicBezTo>
                    <a:pt x="1458" y="4308"/>
                    <a:pt x="1489" y="4276"/>
                    <a:pt x="1489" y="4213"/>
                  </a:cubicBezTo>
                  <a:cubicBezTo>
                    <a:pt x="1489" y="4086"/>
                    <a:pt x="603" y="2978"/>
                    <a:pt x="571" y="2851"/>
                  </a:cubicBezTo>
                  <a:lnTo>
                    <a:pt x="571" y="2851"/>
                  </a:lnTo>
                  <a:cubicBezTo>
                    <a:pt x="698" y="2946"/>
                    <a:pt x="1014" y="3390"/>
                    <a:pt x="1109" y="3453"/>
                  </a:cubicBezTo>
                  <a:lnTo>
                    <a:pt x="1521" y="3896"/>
                  </a:lnTo>
                  <a:cubicBezTo>
                    <a:pt x="1537" y="3912"/>
                    <a:pt x="1553" y="3920"/>
                    <a:pt x="1568" y="3920"/>
                  </a:cubicBezTo>
                  <a:cubicBezTo>
                    <a:pt x="1584" y="3920"/>
                    <a:pt x="1600" y="3912"/>
                    <a:pt x="1616" y="3896"/>
                  </a:cubicBezTo>
                  <a:cubicBezTo>
                    <a:pt x="1648" y="3865"/>
                    <a:pt x="1679" y="3833"/>
                    <a:pt x="1711" y="3801"/>
                  </a:cubicBezTo>
                  <a:cubicBezTo>
                    <a:pt x="1774" y="3833"/>
                    <a:pt x="1806" y="3833"/>
                    <a:pt x="1838" y="3865"/>
                  </a:cubicBezTo>
                  <a:lnTo>
                    <a:pt x="2186" y="4276"/>
                  </a:lnTo>
                  <a:cubicBezTo>
                    <a:pt x="2202" y="4292"/>
                    <a:pt x="2226" y="4300"/>
                    <a:pt x="2249" y="4300"/>
                  </a:cubicBezTo>
                  <a:cubicBezTo>
                    <a:pt x="2273" y="4300"/>
                    <a:pt x="2297" y="4292"/>
                    <a:pt x="2313" y="4276"/>
                  </a:cubicBezTo>
                  <a:cubicBezTo>
                    <a:pt x="2344" y="4276"/>
                    <a:pt x="2376" y="4213"/>
                    <a:pt x="2376" y="4118"/>
                  </a:cubicBezTo>
                  <a:lnTo>
                    <a:pt x="2376" y="4086"/>
                  </a:lnTo>
                  <a:cubicBezTo>
                    <a:pt x="2471" y="4118"/>
                    <a:pt x="2534" y="4150"/>
                    <a:pt x="2629" y="4150"/>
                  </a:cubicBezTo>
                  <a:lnTo>
                    <a:pt x="2693" y="4150"/>
                  </a:lnTo>
                  <a:cubicBezTo>
                    <a:pt x="2731" y="4155"/>
                    <a:pt x="2768" y="4158"/>
                    <a:pt x="2804" y="4158"/>
                  </a:cubicBezTo>
                  <a:cubicBezTo>
                    <a:pt x="2978" y="4158"/>
                    <a:pt x="3126" y="4096"/>
                    <a:pt x="3231" y="3991"/>
                  </a:cubicBezTo>
                  <a:cubicBezTo>
                    <a:pt x="3263" y="3991"/>
                    <a:pt x="3263" y="3960"/>
                    <a:pt x="3263" y="3928"/>
                  </a:cubicBezTo>
                  <a:cubicBezTo>
                    <a:pt x="3294" y="3928"/>
                    <a:pt x="3263" y="3896"/>
                    <a:pt x="3263" y="3865"/>
                  </a:cubicBezTo>
                  <a:cubicBezTo>
                    <a:pt x="3231" y="3833"/>
                    <a:pt x="3168" y="3770"/>
                    <a:pt x="3136" y="3738"/>
                  </a:cubicBezTo>
                  <a:cubicBezTo>
                    <a:pt x="2218" y="2661"/>
                    <a:pt x="1173" y="1363"/>
                    <a:pt x="32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8"/>
            <p:cNvSpPr/>
            <p:nvPr/>
          </p:nvSpPr>
          <p:spPr>
            <a:xfrm>
              <a:off x="6639616" y="2200278"/>
              <a:ext cx="39002" cy="44707"/>
            </a:xfrm>
            <a:custGeom>
              <a:avLst/>
              <a:gdLst/>
              <a:ahLst/>
              <a:cxnLst/>
              <a:rect l="l" t="t" r="r" b="b"/>
              <a:pathLst>
                <a:path w="1299" h="1489" extrusionOk="0">
                  <a:moveTo>
                    <a:pt x="63" y="0"/>
                  </a:moveTo>
                  <a:lnTo>
                    <a:pt x="0" y="222"/>
                  </a:lnTo>
                  <a:cubicBezTo>
                    <a:pt x="349" y="602"/>
                    <a:pt x="729" y="1045"/>
                    <a:pt x="1109" y="1489"/>
                  </a:cubicBezTo>
                  <a:cubicBezTo>
                    <a:pt x="1172" y="1457"/>
                    <a:pt x="1235" y="1457"/>
                    <a:pt x="1299" y="1457"/>
                  </a:cubicBezTo>
                  <a:cubicBezTo>
                    <a:pt x="855" y="950"/>
                    <a:pt x="444" y="475"/>
                    <a:pt x="63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8"/>
            <p:cNvSpPr/>
            <p:nvPr/>
          </p:nvSpPr>
          <p:spPr>
            <a:xfrm>
              <a:off x="6624393" y="2245915"/>
              <a:ext cx="5735" cy="573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4" y="1"/>
                  </a:moveTo>
                  <a:cubicBezTo>
                    <a:pt x="32" y="64"/>
                    <a:pt x="32" y="127"/>
                    <a:pt x="0" y="191"/>
                  </a:cubicBezTo>
                  <a:cubicBezTo>
                    <a:pt x="64" y="159"/>
                    <a:pt x="95" y="159"/>
                    <a:pt x="190" y="159"/>
                  </a:cubicBezTo>
                  <a:cubicBezTo>
                    <a:pt x="127" y="96"/>
                    <a:pt x="95" y="64"/>
                    <a:pt x="64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8"/>
            <p:cNvSpPr/>
            <p:nvPr/>
          </p:nvSpPr>
          <p:spPr>
            <a:xfrm>
              <a:off x="6657660" y="2098525"/>
              <a:ext cx="115086" cy="136974"/>
            </a:xfrm>
            <a:custGeom>
              <a:avLst/>
              <a:gdLst/>
              <a:ahLst/>
              <a:cxnLst/>
              <a:rect l="l" t="t" r="r" b="b"/>
              <a:pathLst>
                <a:path w="3833" h="4562" extrusionOk="0">
                  <a:moveTo>
                    <a:pt x="1" y="1"/>
                  </a:moveTo>
                  <a:cubicBezTo>
                    <a:pt x="1" y="96"/>
                    <a:pt x="1" y="191"/>
                    <a:pt x="1" y="254"/>
                  </a:cubicBezTo>
                  <a:lnTo>
                    <a:pt x="3611" y="4561"/>
                  </a:lnTo>
                  <a:lnTo>
                    <a:pt x="3833" y="45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8"/>
            <p:cNvSpPr/>
            <p:nvPr/>
          </p:nvSpPr>
          <p:spPr>
            <a:xfrm>
              <a:off x="6633911" y="2208835"/>
              <a:ext cx="38042" cy="39002"/>
            </a:xfrm>
            <a:custGeom>
              <a:avLst/>
              <a:gdLst/>
              <a:ahLst/>
              <a:cxnLst/>
              <a:rect l="l" t="t" r="r" b="b"/>
              <a:pathLst>
                <a:path w="1267" h="1299" extrusionOk="0">
                  <a:moveTo>
                    <a:pt x="190" y="0"/>
                  </a:moveTo>
                  <a:cubicBezTo>
                    <a:pt x="158" y="64"/>
                    <a:pt x="158" y="127"/>
                    <a:pt x="127" y="190"/>
                  </a:cubicBezTo>
                  <a:cubicBezTo>
                    <a:pt x="317" y="380"/>
                    <a:pt x="475" y="570"/>
                    <a:pt x="665" y="760"/>
                  </a:cubicBezTo>
                  <a:cubicBezTo>
                    <a:pt x="475" y="602"/>
                    <a:pt x="285" y="412"/>
                    <a:pt x="95" y="254"/>
                  </a:cubicBezTo>
                  <a:cubicBezTo>
                    <a:pt x="63" y="349"/>
                    <a:pt x="32" y="475"/>
                    <a:pt x="0" y="602"/>
                  </a:cubicBezTo>
                  <a:cubicBezTo>
                    <a:pt x="190" y="824"/>
                    <a:pt x="380" y="1046"/>
                    <a:pt x="602" y="1299"/>
                  </a:cubicBezTo>
                  <a:cubicBezTo>
                    <a:pt x="665" y="1267"/>
                    <a:pt x="729" y="1267"/>
                    <a:pt x="792" y="1267"/>
                  </a:cubicBezTo>
                  <a:cubicBezTo>
                    <a:pt x="602" y="1046"/>
                    <a:pt x="444" y="855"/>
                    <a:pt x="253" y="665"/>
                  </a:cubicBezTo>
                  <a:lnTo>
                    <a:pt x="253" y="665"/>
                  </a:lnTo>
                  <a:cubicBezTo>
                    <a:pt x="475" y="855"/>
                    <a:pt x="665" y="1046"/>
                    <a:pt x="887" y="1236"/>
                  </a:cubicBezTo>
                  <a:cubicBezTo>
                    <a:pt x="1014" y="1236"/>
                    <a:pt x="1140" y="1204"/>
                    <a:pt x="1267" y="1204"/>
                  </a:cubicBezTo>
                  <a:cubicBezTo>
                    <a:pt x="887" y="760"/>
                    <a:pt x="507" y="349"/>
                    <a:pt x="190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8"/>
            <p:cNvSpPr/>
            <p:nvPr/>
          </p:nvSpPr>
          <p:spPr>
            <a:xfrm>
              <a:off x="6643399" y="2168902"/>
              <a:ext cx="59930" cy="74192"/>
            </a:xfrm>
            <a:custGeom>
              <a:avLst/>
              <a:gdLst/>
              <a:ahLst/>
              <a:cxnLst/>
              <a:rect l="l" t="t" r="r" b="b"/>
              <a:pathLst>
                <a:path w="1996" h="2471" extrusionOk="0">
                  <a:moveTo>
                    <a:pt x="1331" y="2217"/>
                  </a:moveTo>
                  <a:cubicBezTo>
                    <a:pt x="1363" y="2280"/>
                    <a:pt x="1394" y="2312"/>
                    <a:pt x="1426" y="2344"/>
                  </a:cubicBezTo>
                  <a:cubicBezTo>
                    <a:pt x="1394" y="2312"/>
                    <a:pt x="1331" y="2249"/>
                    <a:pt x="1299" y="2217"/>
                  </a:cubicBezTo>
                  <a:close/>
                  <a:moveTo>
                    <a:pt x="191" y="0"/>
                  </a:moveTo>
                  <a:cubicBezTo>
                    <a:pt x="191" y="95"/>
                    <a:pt x="159" y="159"/>
                    <a:pt x="159" y="254"/>
                  </a:cubicBezTo>
                  <a:cubicBezTo>
                    <a:pt x="368" y="523"/>
                    <a:pt x="606" y="848"/>
                    <a:pt x="845" y="1177"/>
                  </a:cubicBezTo>
                  <a:lnTo>
                    <a:pt x="845" y="1177"/>
                  </a:lnTo>
                  <a:cubicBezTo>
                    <a:pt x="583" y="880"/>
                    <a:pt x="344" y="587"/>
                    <a:pt x="128" y="317"/>
                  </a:cubicBezTo>
                  <a:cubicBezTo>
                    <a:pt x="96" y="507"/>
                    <a:pt x="32" y="729"/>
                    <a:pt x="1" y="919"/>
                  </a:cubicBezTo>
                  <a:cubicBezTo>
                    <a:pt x="159" y="1077"/>
                    <a:pt x="318" y="1267"/>
                    <a:pt x="508" y="1425"/>
                  </a:cubicBezTo>
                  <a:cubicBezTo>
                    <a:pt x="761" y="1805"/>
                    <a:pt x="1046" y="2154"/>
                    <a:pt x="1299" y="2471"/>
                  </a:cubicBezTo>
                  <a:cubicBezTo>
                    <a:pt x="1553" y="2471"/>
                    <a:pt x="1774" y="2439"/>
                    <a:pt x="1996" y="2407"/>
                  </a:cubicBezTo>
                  <a:cubicBezTo>
                    <a:pt x="1679" y="1964"/>
                    <a:pt x="1331" y="1520"/>
                    <a:pt x="1046" y="1109"/>
                  </a:cubicBezTo>
                  <a:cubicBezTo>
                    <a:pt x="698" y="665"/>
                    <a:pt x="444" y="317"/>
                    <a:pt x="191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8"/>
            <p:cNvSpPr/>
            <p:nvPr/>
          </p:nvSpPr>
          <p:spPr>
            <a:xfrm>
              <a:off x="6651956" y="2120413"/>
              <a:ext cx="97041" cy="117938"/>
            </a:xfrm>
            <a:custGeom>
              <a:avLst/>
              <a:gdLst/>
              <a:ahLst/>
              <a:cxnLst/>
              <a:rect l="l" t="t" r="r" b="b"/>
              <a:pathLst>
                <a:path w="3232" h="3928" extrusionOk="0">
                  <a:moveTo>
                    <a:pt x="349" y="1235"/>
                  </a:moveTo>
                  <a:cubicBezTo>
                    <a:pt x="666" y="1552"/>
                    <a:pt x="983" y="1900"/>
                    <a:pt x="1331" y="2249"/>
                  </a:cubicBezTo>
                  <a:lnTo>
                    <a:pt x="2471" y="3610"/>
                  </a:lnTo>
                  <a:cubicBezTo>
                    <a:pt x="2517" y="3657"/>
                    <a:pt x="2547" y="3703"/>
                    <a:pt x="2584" y="3749"/>
                  </a:cubicBezTo>
                  <a:lnTo>
                    <a:pt x="2584" y="3749"/>
                  </a:lnTo>
                  <a:lnTo>
                    <a:pt x="349" y="1235"/>
                  </a:lnTo>
                  <a:close/>
                  <a:moveTo>
                    <a:pt x="159" y="0"/>
                  </a:moveTo>
                  <a:cubicBezTo>
                    <a:pt x="128" y="127"/>
                    <a:pt x="128" y="254"/>
                    <a:pt x="128" y="380"/>
                  </a:cubicBezTo>
                  <a:cubicBezTo>
                    <a:pt x="191" y="507"/>
                    <a:pt x="286" y="602"/>
                    <a:pt x="349" y="729"/>
                  </a:cubicBezTo>
                  <a:lnTo>
                    <a:pt x="96" y="444"/>
                  </a:lnTo>
                  <a:cubicBezTo>
                    <a:pt x="64" y="665"/>
                    <a:pt x="33" y="887"/>
                    <a:pt x="1" y="1109"/>
                  </a:cubicBezTo>
                  <a:lnTo>
                    <a:pt x="2503" y="3927"/>
                  </a:lnTo>
                  <a:cubicBezTo>
                    <a:pt x="2724" y="3927"/>
                    <a:pt x="2978" y="3895"/>
                    <a:pt x="3231" y="3895"/>
                  </a:cubicBezTo>
                  <a:cubicBezTo>
                    <a:pt x="3104" y="3769"/>
                    <a:pt x="2978" y="3674"/>
                    <a:pt x="2883" y="3547"/>
                  </a:cubicBezTo>
                  <a:lnTo>
                    <a:pt x="2281" y="2850"/>
                  </a:lnTo>
                  <a:cubicBezTo>
                    <a:pt x="1553" y="1900"/>
                    <a:pt x="824" y="919"/>
                    <a:pt x="159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8"/>
            <p:cNvSpPr/>
            <p:nvPr/>
          </p:nvSpPr>
          <p:spPr>
            <a:xfrm>
              <a:off x="6628207" y="2227840"/>
              <a:ext cx="20927" cy="21918"/>
            </a:xfrm>
            <a:custGeom>
              <a:avLst/>
              <a:gdLst/>
              <a:ahLst/>
              <a:cxnLst/>
              <a:rect l="l" t="t" r="r" b="b"/>
              <a:pathLst>
                <a:path w="697" h="730" extrusionOk="0">
                  <a:moveTo>
                    <a:pt x="158" y="1"/>
                  </a:moveTo>
                  <a:cubicBezTo>
                    <a:pt x="158" y="64"/>
                    <a:pt x="127" y="127"/>
                    <a:pt x="95" y="191"/>
                  </a:cubicBezTo>
                  <a:cubicBezTo>
                    <a:pt x="127" y="254"/>
                    <a:pt x="158" y="286"/>
                    <a:pt x="222" y="349"/>
                  </a:cubicBezTo>
                  <a:lnTo>
                    <a:pt x="95" y="222"/>
                  </a:lnTo>
                  <a:cubicBezTo>
                    <a:pt x="63" y="286"/>
                    <a:pt x="32" y="381"/>
                    <a:pt x="0" y="444"/>
                  </a:cubicBezTo>
                  <a:cubicBezTo>
                    <a:pt x="95" y="539"/>
                    <a:pt x="158" y="634"/>
                    <a:pt x="253" y="729"/>
                  </a:cubicBezTo>
                  <a:cubicBezTo>
                    <a:pt x="380" y="698"/>
                    <a:pt x="538" y="698"/>
                    <a:pt x="697" y="666"/>
                  </a:cubicBezTo>
                  <a:cubicBezTo>
                    <a:pt x="507" y="444"/>
                    <a:pt x="348" y="222"/>
                    <a:pt x="158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8"/>
            <p:cNvSpPr/>
            <p:nvPr/>
          </p:nvSpPr>
          <p:spPr>
            <a:xfrm>
              <a:off x="6657660" y="2086185"/>
              <a:ext cx="127456" cy="149314"/>
            </a:xfrm>
            <a:custGeom>
              <a:avLst/>
              <a:gdLst/>
              <a:ahLst/>
              <a:cxnLst/>
              <a:rect l="l" t="t" r="r" b="b"/>
              <a:pathLst>
                <a:path w="4245" h="4973" extrusionOk="0">
                  <a:moveTo>
                    <a:pt x="33" y="0"/>
                  </a:moveTo>
                  <a:cubicBezTo>
                    <a:pt x="33" y="127"/>
                    <a:pt x="1" y="222"/>
                    <a:pt x="1" y="317"/>
                  </a:cubicBezTo>
                  <a:cubicBezTo>
                    <a:pt x="476" y="887"/>
                    <a:pt x="983" y="1457"/>
                    <a:pt x="1458" y="2027"/>
                  </a:cubicBezTo>
                  <a:cubicBezTo>
                    <a:pt x="2249" y="2945"/>
                    <a:pt x="3073" y="3959"/>
                    <a:pt x="3896" y="4972"/>
                  </a:cubicBezTo>
                  <a:cubicBezTo>
                    <a:pt x="3991" y="4972"/>
                    <a:pt x="4118" y="4940"/>
                    <a:pt x="4245" y="4940"/>
                  </a:cubicBezTo>
                  <a:cubicBezTo>
                    <a:pt x="3326" y="3927"/>
                    <a:pt x="2439" y="2882"/>
                    <a:pt x="1553" y="1869"/>
                  </a:cubicBezTo>
                  <a:cubicBezTo>
                    <a:pt x="1046" y="1235"/>
                    <a:pt x="508" y="602"/>
                    <a:pt x="33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8"/>
            <p:cNvSpPr/>
            <p:nvPr/>
          </p:nvSpPr>
          <p:spPr>
            <a:xfrm>
              <a:off x="6651025" y="2002507"/>
              <a:ext cx="193031" cy="232033"/>
            </a:xfrm>
            <a:custGeom>
              <a:avLst/>
              <a:gdLst/>
              <a:ahLst/>
              <a:cxnLst/>
              <a:rect l="l" t="t" r="r" b="b"/>
              <a:pathLst>
                <a:path w="6429" h="7728" extrusionOk="0">
                  <a:moveTo>
                    <a:pt x="665" y="2280"/>
                  </a:moveTo>
                  <a:lnTo>
                    <a:pt x="665" y="2280"/>
                  </a:lnTo>
                  <a:cubicBezTo>
                    <a:pt x="697" y="2312"/>
                    <a:pt x="729" y="2344"/>
                    <a:pt x="792" y="2407"/>
                  </a:cubicBezTo>
                  <a:cubicBezTo>
                    <a:pt x="838" y="2453"/>
                    <a:pt x="867" y="2515"/>
                    <a:pt x="904" y="2582"/>
                  </a:cubicBezTo>
                  <a:lnTo>
                    <a:pt x="904" y="2582"/>
                  </a:lnTo>
                  <a:cubicBezTo>
                    <a:pt x="898" y="2577"/>
                    <a:pt x="893" y="2571"/>
                    <a:pt x="887" y="2565"/>
                  </a:cubicBezTo>
                  <a:cubicBezTo>
                    <a:pt x="824" y="2470"/>
                    <a:pt x="729" y="2375"/>
                    <a:pt x="665" y="228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32" y="127"/>
                    <a:pt x="64" y="254"/>
                    <a:pt x="95" y="380"/>
                  </a:cubicBezTo>
                  <a:cubicBezTo>
                    <a:pt x="127" y="475"/>
                    <a:pt x="190" y="539"/>
                    <a:pt x="254" y="602"/>
                  </a:cubicBezTo>
                  <a:cubicBezTo>
                    <a:pt x="1995" y="2787"/>
                    <a:pt x="3610" y="4782"/>
                    <a:pt x="5036" y="6556"/>
                  </a:cubicBezTo>
                  <a:cubicBezTo>
                    <a:pt x="4719" y="6207"/>
                    <a:pt x="4371" y="5891"/>
                    <a:pt x="3990" y="5542"/>
                  </a:cubicBezTo>
                  <a:cubicBezTo>
                    <a:pt x="3674" y="5162"/>
                    <a:pt x="3294" y="4814"/>
                    <a:pt x="2945" y="4434"/>
                  </a:cubicBezTo>
                  <a:cubicBezTo>
                    <a:pt x="2724" y="4181"/>
                    <a:pt x="2470" y="3927"/>
                    <a:pt x="2249" y="3674"/>
                  </a:cubicBezTo>
                  <a:lnTo>
                    <a:pt x="349" y="1457"/>
                  </a:lnTo>
                  <a:cubicBezTo>
                    <a:pt x="285" y="1394"/>
                    <a:pt x="222" y="1299"/>
                    <a:pt x="190" y="1235"/>
                  </a:cubicBezTo>
                  <a:lnTo>
                    <a:pt x="190" y="1235"/>
                  </a:lnTo>
                  <a:cubicBezTo>
                    <a:pt x="222" y="1615"/>
                    <a:pt x="222" y="1995"/>
                    <a:pt x="222" y="2375"/>
                  </a:cubicBezTo>
                  <a:lnTo>
                    <a:pt x="2217" y="4624"/>
                  </a:lnTo>
                  <a:cubicBezTo>
                    <a:pt x="3040" y="5701"/>
                    <a:pt x="3864" y="6746"/>
                    <a:pt x="4656" y="7727"/>
                  </a:cubicBezTo>
                  <a:lnTo>
                    <a:pt x="5194" y="7727"/>
                  </a:lnTo>
                  <a:lnTo>
                    <a:pt x="3990" y="6366"/>
                  </a:lnTo>
                  <a:cubicBezTo>
                    <a:pt x="3579" y="5859"/>
                    <a:pt x="3199" y="5321"/>
                    <a:pt x="2787" y="4782"/>
                  </a:cubicBezTo>
                  <a:lnTo>
                    <a:pt x="2787" y="4782"/>
                  </a:lnTo>
                  <a:cubicBezTo>
                    <a:pt x="3262" y="5289"/>
                    <a:pt x="3769" y="5796"/>
                    <a:pt x="4244" y="6302"/>
                  </a:cubicBezTo>
                  <a:lnTo>
                    <a:pt x="5447" y="7696"/>
                  </a:lnTo>
                  <a:lnTo>
                    <a:pt x="5764" y="7696"/>
                  </a:lnTo>
                  <a:cubicBezTo>
                    <a:pt x="5733" y="7633"/>
                    <a:pt x="5701" y="7601"/>
                    <a:pt x="5639" y="7539"/>
                  </a:cubicBezTo>
                  <a:lnTo>
                    <a:pt x="5639" y="7539"/>
                  </a:lnTo>
                  <a:cubicBezTo>
                    <a:pt x="5701" y="7601"/>
                    <a:pt x="5733" y="7633"/>
                    <a:pt x="5796" y="7696"/>
                  </a:cubicBezTo>
                  <a:lnTo>
                    <a:pt x="6207" y="7696"/>
                  </a:lnTo>
                  <a:cubicBezTo>
                    <a:pt x="5922" y="7347"/>
                    <a:pt x="5606" y="6967"/>
                    <a:pt x="5321" y="6587"/>
                  </a:cubicBezTo>
                  <a:lnTo>
                    <a:pt x="5321" y="6587"/>
                  </a:lnTo>
                  <a:cubicBezTo>
                    <a:pt x="5606" y="6936"/>
                    <a:pt x="5922" y="7316"/>
                    <a:pt x="6239" y="7696"/>
                  </a:cubicBezTo>
                  <a:lnTo>
                    <a:pt x="6429" y="7696"/>
                  </a:lnTo>
                  <a:cubicBezTo>
                    <a:pt x="4371" y="5257"/>
                    <a:pt x="2217" y="2660"/>
                    <a:pt x="349" y="444"/>
                  </a:cubicBezTo>
                  <a:cubicBezTo>
                    <a:pt x="222" y="285"/>
                    <a:pt x="127" y="159"/>
                    <a:pt x="0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8"/>
            <p:cNvSpPr/>
            <p:nvPr/>
          </p:nvSpPr>
          <p:spPr>
            <a:xfrm>
              <a:off x="6645320" y="1955909"/>
              <a:ext cx="434552" cy="437434"/>
            </a:xfrm>
            <a:custGeom>
              <a:avLst/>
              <a:gdLst/>
              <a:ahLst/>
              <a:cxnLst/>
              <a:rect l="l" t="t" r="r" b="b"/>
              <a:pathLst>
                <a:path w="14473" h="14569" extrusionOk="0">
                  <a:moveTo>
                    <a:pt x="2027" y="2914"/>
                  </a:moveTo>
                  <a:lnTo>
                    <a:pt x="2027" y="2914"/>
                  </a:lnTo>
                  <a:cubicBezTo>
                    <a:pt x="2375" y="3262"/>
                    <a:pt x="2755" y="3642"/>
                    <a:pt x="3104" y="3991"/>
                  </a:cubicBezTo>
                  <a:cubicBezTo>
                    <a:pt x="3262" y="4181"/>
                    <a:pt x="3420" y="4402"/>
                    <a:pt x="3579" y="4624"/>
                  </a:cubicBezTo>
                  <a:cubicBezTo>
                    <a:pt x="3040" y="4054"/>
                    <a:pt x="2534" y="3484"/>
                    <a:pt x="2027" y="2914"/>
                  </a:cubicBezTo>
                  <a:close/>
                  <a:moveTo>
                    <a:pt x="1552" y="1489"/>
                  </a:moveTo>
                  <a:cubicBezTo>
                    <a:pt x="2597" y="2692"/>
                    <a:pt x="3705" y="4022"/>
                    <a:pt x="4814" y="5384"/>
                  </a:cubicBezTo>
                  <a:cubicBezTo>
                    <a:pt x="4561" y="5163"/>
                    <a:pt x="4307" y="4909"/>
                    <a:pt x="4085" y="4687"/>
                  </a:cubicBezTo>
                  <a:cubicBezTo>
                    <a:pt x="3800" y="4434"/>
                    <a:pt x="3547" y="4181"/>
                    <a:pt x="3294" y="3927"/>
                  </a:cubicBezTo>
                  <a:cubicBezTo>
                    <a:pt x="2692" y="3072"/>
                    <a:pt x="2090" y="2281"/>
                    <a:pt x="1552" y="1489"/>
                  </a:cubicBezTo>
                  <a:close/>
                  <a:moveTo>
                    <a:pt x="1805" y="2946"/>
                  </a:moveTo>
                  <a:cubicBezTo>
                    <a:pt x="2660" y="3927"/>
                    <a:pt x="3579" y="4909"/>
                    <a:pt x="4529" y="5891"/>
                  </a:cubicBezTo>
                  <a:cubicBezTo>
                    <a:pt x="4546" y="5925"/>
                    <a:pt x="4563" y="5950"/>
                    <a:pt x="4580" y="5971"/>
                  </a:cubicBezTo>
                  <a:lnTo>
                    <a:pt x="4580" y="5971"/>
                  </a:lnTo>
                  <a:cubicBezTo>
                    <a:pt x="3707" y="5036"/>
                    <a:pt x="2805" y="4102"/>
                    <a:pt x="1995" y="3167"/>
                  </a:cubicBezTo>
                  <a:lnTo>
                    <a:pt x="1805" y="2946"/>
                  </a:lnTo>
                  <a:close/>
                  <a:moveTo>
                    <a:pt x="9377" y="6907"/>
                  </a:moveTo>
                  <a:lnTo>
                    <a:pt x="9377" y="6907"/>
                  </a:lnTo>
                  <a:cubicBezTo>
                    <a:pt x="9407" y="6939"/>
                    <a:pt x="9439" y="7001"/>
                    <a:pt x="9501" y="7063"/>
                  </a:cubicBezTo>
                  <a:lnTo>
                    <a:pt x="9469" y="7031"/>
                  </a:lnTo>
                  <a:cubicBezTo>
                    <a:pt x="9438" y="7000"/>
                    <a:pt x="9407" y="6939"/>
                    <a:pt x="9377" y="6907"/>
                  </a:cubicBezTo>
                  <a:close/>
                  <a:moveTo>
                    <a:pt x="8329" y="6588"/>
                  </a:moveTo>
                  <a:cubicBezTo>
                    <a:pt x="8491" y="6772"/>
                    <a:pt x="8652" y="6973"/>
                    <a:pt x="8813" y="7167"/>
                  </a:cubicBezTo>
                  <a:lnTo>
                    <a:pt x="8813" y="7167"/>
                  </a:lnTo>
                  <a:cubicBezTo>
                    <a:pt x="8800" y="7154"/>
                    <a:pt x="8787" y="7140"/>
                    <a:pt x="8772" y="7126"/>
                  </a:cubicBezTo>
                  <a:lnTo>
                    <a:pt x="8329" y="6588"/>
                  </a:lnTo>
                  <a:close/>
                  <a:moveTo>
                    <a:pt x="3135" y="2819"/>
                  </a:moveTo>
                  <a:lnTo>
                    <a:pt x="3642" y="3389"/>
                  </a:lnTo>
                  <a:cubicBezTo>
                    <a:pt x="4972" y="4973"/>
                    <a:pt x="6302" y="6619"/>
                    <a:pt x="7569" y="8108"/>
                  </a:cubicBezTo>
                  <a:cubicBezTo>
                    <a:pt x="7157" y="7696"/>
                    <a:pt x="6714" y="7284"/>
                    <a:pt x="6271" y="6841"/>
                  </a:cubicBezTo>
                  <a:cubicBezTo>
                    <a:pt x="5226" y="5511"/>
                    <a:pt x="4149" y="4149"/>
                    <a:pt x="3135" y="2819"/>
                  </a:cubicBezTo>
                  <a:close/>
                  <a:moveTo>
                    <a:pt x="8392" y="6176"/>
                  </a:moveTo>
                  <a:cubicBezTo>
                    <a:pt x="8709" y="6524"/>
                    <a:pt x="9058" y="6841"/>
                    <a:pt x="9374" y="7189"/>
                  </a:cubicBezTo>
                  <a:cubicBezTo>
                    <a:pt x="9659" y="7569"/>
                    <a:pt x="9976" y="7981"/>
                    <a:pt x="10293" y="8361"/>
                  </a:cubicBezTo>
                  <a:lnTo>
                    <a:pt x="8392" y="6176"/>
                  </a:lnTo>
                  <a:close/>
                  <a:moveTo>
                    <a:pt x="3927" y="4783"/>
                  </a:moveTo>
                  <a:lnTo>
                    <a:pt x="3959" y="4814"/>
                  </a:lnTo>
                  <a:cubicBezTo>
                    <a:pt x="4561" y="5416"/>
                    <a:pt x="5194" y="6018"/>
                    <a:pt x="5796" y="6619"/>
                  </a:cubicBezTo>
                  <a:cubicBezTo>
                    <a:pt x="6334" y="7284"/>
                    <a:pt x="6872" y="7918"/>
                    <a:pt x="7411" y="8583"/>
                  </a:cubicBezTo>
                  <a:cubicBezTo>
                    <a:pt x="6524" y="7696"/>
                    <a:pt x="5574" y="6746"/>
                    <a:pt x="4687" y="5796"/>
                  </a:cubicBezTo>
                  <a:cubicBezTo>
                    <a:pt x="4434" y="5448"/>
                    <a:pt x="4180" y="5131"/>
                    <a:pt x="3927" y="4783"/>
                  </a:cubicBezTo>
                  <a:close/>
                  <a:moveTo>
                    <a:pt x="10166" y="7633"/>
                  </a:moveTo>
                  <a:cubicBezTo>
                    <a:pt x="10641" y="8171"/>
                    <a:pt x="11084" y="8709"/>
                    <a:pt x="11528" y="9216"/>
                  </a:cubicBezTo>
                  <a:cubicBezTo>
                    <a:pt x="11369" y="9058"/>
                    <a:pt x="11211" y="8899"/>
                    <a:pt x="11053" y="8709"/>
                  </a:cubicBezTo>
                  <a:cubicBezTo>
                    <a:pt x="10768" y="8361"/>
                    <a:pt x="10451" y="7981"/>
                    <a:pt x="10166" y="7633"/>
                  </a:cubicBezTo>
                  <a:close/>
                  <a:moveTo>
                    <a:pt x="12122" y="11102"/>
                  </a:moveTo>
                  <a:lnTo>
                    <a:pt x="12122" y="11102"/>
                  </a:lnTo>
                  <a:cubicBezTo>
                    <a:pt x="12262" y="11265"/>
                    <a:pt x="12401" y="11428"/>
                    <a:pt x="12541" y="11591"/>
                  </a:cubicBezTo>
                  <a:lnTo>
                    <a:pt x="12129" y="11116"/>
                  </a:lnTo>
                  <a:cubicBezTo>
                    <a:pt x="12127" y="11112"/>
                    <a:pt x="12125" y="11107"/>
                    <a:pt x="12122" y="11102"/>
                  </a:cubicBezTo>
                  <a:close/>
                  <a:moveTo>
                    <a:pt x="12065" y="10739"/>
                  </a:moveTo>
                  <a:cubicBezTo>
                    <a:pt x="12188" y="10885"/>
                    <a:pt x="12306" y="11022"/>
                    <a:pt x="12414" y="11148"/>
                  </a:cubicBezTo>
                  <a:cubicBezTo>
                    <a:pt x="12538" y="11312"/>
                    <a:pt x="12661" y="11477"/>
                    <a:pt x="12784" y="11640"/>
                  </a:cubicBezTo>
                  <a:lnTo>
                    <a:pt x="12784" y="11640"/>
                  </a:lnTo>
                  <a:cubicBezTo>
                    <a:pt x="12559" y="11355"/>
                    <a:pt x="12319" y="11053"/>
                    <a:pt x="12065" y="10739"/>
                  </a:cubicBezTo>
                  <a:close/>
                  <a:moveTo>
                    <a:pt x="9533" y="10958"/>
                  </a:moveTo>
                  <a:lnTo>
                    <a:pt x="9533" y="10958"/>
                  </a:lnTo>
                  <a:cubicBezTo>
                    <a:pt x="9881" y="11370"/>
                    <a:pt x="10261" y="11750"/>
                    <a:pt x="10609" y="12130"/>
                  </a:cubicBezTo>
                  <a:cubicBezTo>
                    <a:pt x="10356" y="11876"/>
                    <a:pt x="10103" y="11623"/>
                    <a:pt x="9849" y="11370"/>
                  </a:cubicBezTo>
                  <a:cubicBezTo>
                    <a:pt x="9754" y="11243"/>
                    <a:pt x="9628" y="11116"/>
                    <a:pt x="9533" y="10958"/>
                  </a:cubicBezTo>
                  <a:close/>
                  <a:moveTo>
                    <a:pt x="10768" y="11876"/>
                  </a:moveTo>
                  <a:cubicBezTo>
                    <a:pt x="10863" y="11971"/>
                    <a:pt x="10926" y="12066"/>
                    <a:pt x="11021" y="12161"/>
                  </a:cubicBezTo>
                  <a:cubicBezTo>
                    <a:pt x="10958" y="12098"/>
                    <a:pt x="10926" y="12066"/>
                    <a:pt x="10894" y="12035"/>
                  </a:cubicBezTo>
                  <a:cubicBezTo>
                    <a:pt x="10831" y="11971"/>
                    <a:pt x="10799" y="11940"/>
                    <a:pt x="10768" y="11876"/>
                  </a:cubicBezTo>
                  <a:close/>
                  <a:moveTo>
                    <a:pt x="7316" y="5796"/>
                  </a:moveTo>
                  <a:lnTo>
                    <a:pt x="7316" y="5796"/>
                  </a:lnTo>
                  <a:cubicBezTo>
                    <a:pt x="7791" y="6303"/>
                    <a:pt x="8266" y="6841"/>
                    <a:pt x="8741" y="7348"/>
                  </a:cubicBezTo>
                  <a:lnTo>
                    <a:pt x="12003" y="11243"/>
                  </a:lnTo>
                  <a:cubicBezTo>
                    <a:pt x="12319" y="11686"/>
                    <a:pt x="12604" y="12098"/>
                    <a:pt x="12858" y="12478"/>
                  </a:cubicBezTo>
                  <a:cubicBezTo>
                    <a:pt x="11591" y="10768"/>
                    <a:pt x="9533" y="8329"/>
                    <a:pt x="7316" y="5796"/>
                  </a:cubicBezTo>
                  <a:close/>
                  <a:moveTo>
                    <a:pt x="11908" y="13397"/>
                  </a:moveTo>
                  <a:lnTo>
                    <a:pt x="11908" y="13397"/>
                  </a:lnTo>
                  <a:cubicBezTo>
                    <a:pt x="12035" y="13523"/>
                    <a:pt x="12161" y="13618"/>
                    <a:pt x="12288" y="13745"/>
                  </a:cubicBezTo>
                  <a:cubicBezTo>
                    <a:pt x="12319" y="13776"/>
                    <a:pt x="12351" y="13808"/>
                    <a:pt x="12383" y="13871"/>
                  </a:cubicBezTo>
                  <a:cubicBezTo>
                    <a:pt x="12224" y="13713"/>
                    <a:pt x="12066" y="13586"/>
                    <a:pt x="11939" y="13428"/>
                  </a:cubicBezTo>
                  <a:lnTo>
                    <a:pt x="11908" y="13397"/>
                  </a:lnTo>
                  <a:close/>
                  <a:moveTo>
                    <a:pt x="3579" y="1"/>
                  </a:moveTo>
                  <a:cubicBezTo>
                    <a:pt x="5036" y="1711"/>
                    <a:pt x="6651" y="3706"/>
                    <a:pt x="8234" y="5733"/>
                  </a:cubicBezTo>
                  <a:cubicBezTo>
                    <a:pt x="7632" y="5099"/>
                    <a:pt x="6999" y="4466"/>
                    <a:pt x="6397" y="3832"/>
                  </a:cubicBezTo>
                  <a:lnTo>
                    <a:pt x="6239" y="3674"/>
                  </a:lnTo>
                  <a:cubicBezTo>
                    <a:pt x="5162" y="2376"/>
                    <a:pt x="4117" y="1141"/>
                    <a:pt x="3167" y="32"/>
                  </a:cubicBezTo>
                  <a:lnTo>
                    <a:pt x="2882" y="32"/>
                  </a:lnTo>
                  <a:lnTo>
                    <a:pt x="4227" y="1591"/>
                  </a:lnTo>
                  <a:lnTo>
                    <a:pt x="4227" y="1591"/>
                  </a:lnTo>
                  <a:cubicBezTo>
                    <a:pt x="4079" y="1425"/>
                    <a:pt x="3908" y="1280"/>
                    <a:pt x="3737" y="1109"/>
                  </a:cubicBezTo>
                  <a:cubicBezTo>
                    <a:pt x="3610" y="951"/>
                    <a:pt x="3484" y="792"/>
                    <a:pt x="3325" y="634"/>
                  </a:cubicBezTo>
                  <a:lnTo>
                    <a:pt x="2819" y="32"/>
                  </a:lnTo>
                  <a:cubicBezTo>
                    <a:pt x="2724" y="32"/>
                    <a:pt x="2597" y="32"/>
                    <a:pt x="2502" y="64"/>
                  </a:cubicBezTo>
                  <a:cubicBezTo>
                    <a:pt x="2787" y="381"/>
                    <a:pt x="3104" y="697"/>
                    <a:pt x="3420" y="1046"/>
                  </a:cubicBezTo>
                  <a:lnTo>
                    <a:pt x="6556" y="4751"/>
                  </a:lnTo>
                  <a:cubicBezTo>
                    <a:pt x="5859" y="4022"/>
                    <a:pt x="5162" y="3326"/>
                    <a:pt x="4466" y="2629"/>
                  </a:cubicBezTo>
                  <a:cubicBezTo>
                    <a:pt x="3674" y="1742"/>
                    <a:pt x="2914" y="887"/>
                    <a:pt x="2185" y="64"/>
                  </a:cubicBezTo>
                  <a:cubicBezTo>
                    <a:pt x="2027" y="64"/>
                    <a:pt x="1869" y="96"/>
                    <a:pt x="1710" y="96"/>
                  </a:cubicBezTo>
                  <a:cubicBezTo>
                    <a:pt x="1932" y="349"/>
                    <a:pt x="2185" y="571"/>
                    <a:pt x="2439" y="824"/>
                  </a:cubicBezTo>
                  <a:cubicBezTo>
                    <a:pt x="3230" y="1869"/>
                    <a:pt x="4117" y="2977"/>
                    <a:pt x="5004" y="4117"/>
                  </a:cubicBezTo>
                  <a:cubicBezTo>
                    <a:pt x="5922" y="5384"/>
                    <a:pt x="6841" y="6651"/>
                    <a:pt x="7696" y="7886"/>
                  </a:cubicBezTo>
                  <a:lnTo>
                    <a:pt x="3895" y="3421"/>
                  </a:lnTo>
                  <a:cubicBezTo>
                    <a:pt x="3009" y="2344"/>
                    <a:pt x="2090" y="1236"/>
                    <a:pt x="1204" y="159"/>
                  </a:cubicBezTo>
                  <a:lnTo>
                    <a:pt x="887" y="159"/>
                  </a:lnTo>
                  <a:lnTo>
                    <a:pt x="1267" y="602"/>
                  </a:lnTo>
                  <a:cubicBezTo>
                    <a:pt x="1869" y="1394"/>
                    <a:pt x="2502" y="2249"/>
                    <a:pt x="3167" y="3136"/>
                  </a:cubicBezTo>
                  <a:cubicBezTo>
                    <a:pt x="2312" y="2122"/>
                    <a:pt x="1457" y="1109"/>
                    <a:pt x="665" y="191"/>
                  </a:cubicBezTo>
                  <a:lnTo>
                    <a:pt x="412" y="222"/>
                  </a:lnTo>
                  <a:cubicBezTo>
                    <a:pt x="1077" y="1141"/>
                    <a:pt x="1774" y="2122"/>
                    <a:pt x="2502" y="3136"/>
                  </a:cubicBezTo>
                  <a:cubicBezTo>
                    <a:pt x="1774" y="2439"/>
                    <a:pt x="1045" y="1742"/>
                    <a:pt x="380" y="1046"/>
                  </a:cubicBezTo>
                  <a:cubicBezTo>
                    <a:pt x="254" y="887"/>
                    <a:pt x="127" y="729"/>
                    <a:pt x="0" y="571"/>
                  </a:cubicBezTo>
                  <a:lnTo>
                    <a:pt x="0" y="571"/>
                  </a:lnTo>
                  <a:cubicBezTo>
                    <a:pt x="64" y="856"/>
                    <a:pt x="95" y="1109"/>
                    <a:pt x="159" y="1394"/>
                  </a:cubicBezTo>
                  <a:lnTo>
                    <a:pt x="6714" y="9248"/>
                  </a:lnTo>
                  <a:lnTo>
                    <a:pt x="7062" y="9248"/>
                  </a:lnTo>
                  <a:cubicBezTo>
                    <a:pt x="6207" y="8171"/>
                    <a:pt x="5321" y="7126"/>
                    <a:pt x="4434" y="6081"/>
                  </a:cubicBezTo>
                  <a:lnTo>
                    <a:pt x="4434" y="6081"/>
                  </a:lnTo>
                  <a:cubicBezTo>
                    <a:pt x="4814" y="6493"/>
                    <a:pt x="5194" y="6904"/>
                    <a:pt x="5574" y="7284"/>
                  </a:cubicBezTo>
                  <a:cubicBezTo>
                    <a:pt x="6112" y="7949"/>
                    <a:pt x="6619" y="8614"/>
                    <a:pt x="7126" y="9248"/>
                  </a:cubicBezTo>
                  <a:lnTo>
                    <a:pt x="7379" y="9248"/>
                  </a:lnTo>
                  <a:cubicBezTo>
                    <a:pt x="7189" y="9026"/>
                    <a:pt x="6999" y="8804"/>
                    <a:pt x="6841" y="8583"/>
                  </a:cubicBezTo>
                  <a:lnTo>
                    <a:pt x="6841" y="8583"/>
                  </a:lnTo>
                  <a:cubicBezTo>
                    <a:pt x="7062" y="8804"/>
                    <a:pt x="7252" y="9026"/>
                    <a:pt x="7474" y="9248"/>
                  </a:cubicBezTo>
                  <a:lnTo>
                    <a:pt x="7727" y="9248"/>
                  </a:lnTo>
                  <a:cubicBezTo>
                    <a:pt x="7094" y="8614"/>
                    <a:pt x="6429" y="7949"/>
                    <a:pt x="5796" y="7253"/>
                  </a:cubicBezTo>
                  <a:cubicBezTo>
                    <a:pt x="5738" y="7195"/>
                    <a:pt x="5706" y="7137"/>
                    <a:pt x="5653" y="7079"/>
                  </a:cubicBezTo>
                  <a:lnTo>
                    <a:pt x="5653" y="7079"/>
                  </a:lnTo>
                  <a:cubicBezTo>
                    <a:pt x="6376" y="7833"/>
                    <a:pt x="7099" y="8556"/>
                    <a:pt x="7791" y="9248"/>
                  </a:cubicBezTo>
                  <a:lnTo>
                    <a:pt x="8266" y="9248"/>
                  </a:lnTo>
                  <a:cubicBezTo>
                    <a:pt x="7949" y="8899"/>
                    <a:pt x="7632" y="8488"/>
                    <a:pt x="7316" y="8108"/>
                  </a:cubicBezTo>
                  <a:lnTo>
                    <a:pt x="7316" y="8108"/>
                  </a:lnTo>
                  <a:cubicBezTo>
                    <a:pt x="7696" y="8488"/>
                    <a:pt x="8076" y="8899"/>
                    <a:pt x="8456" y="9279"/>
                  </a:cubicBezTo>
                  <a:lnTo>
                    <a:pt x="8677" y="9279"/>
                  </a:lnTo>
                  <a:cubicBezTo>
                    <a:pt x="8677" y="9343"/>
                    <a:pt x="8677" y="9438"/>
                    <a:pt x="8677" y="9501"/>
                  </a:cubicBezTo>
                  <a:cubicBezTo>
                    <a:pt x="8836" y="9660"/>
                    <a:pt x="8963" y="9786"/>
                    <a:pt x="9089" y="9913"/>
                  </a:cubicBezTo>
                  <a:cubicBezTo>
                    <a:pt x="9216" y="10040"/>
                    <a:pt x="9311" y="10198"/>
                    <a:pt x="9438" y="10325"/>
                  </a:cubicBezTo>
                  <a:cubicBezTo>
                    <a:pt x="9659" y="10673"/>
                    <a:pt x="9913" y="10990"/>
                    <a:pt x="10134" y="11306"/>
                  </a:cubicBezTo>
                  <a:cubicBezTo>
                    <a:pt x="9944" y="11116"/>
                    <a:pt x="9754" y="10926"/>
                    <a:pt x="9533" y="10736"/>
                  </a:cubicBezTo>
                  <a:cubicBezTo>
                    <a:pt x="9248" y="10420"/>
                    <a:pt x="8963" y="10071"/>
                    <a:pt x="8677" y="9755"/>
                  </a:cubicBezTo>
                  <a:cubicBezTo>
                    <a:pt x="8677" y="9881"/>
                    <a:pt x="8677" y="10040"/>
                    <a:pt x="8677" y="10198"/>
                  </a:cubicBezTo>
                  <a:cubicBezTo>
                    <a:pt x="8677" y="10293"/>
                    <a:pt x="8677" y="10356"/>
                    <a:pt x="8677" y="10451"/>
                  </a:cubicBezTo>
                  <a:cubicBezTo>
                    <a:pt x="9026" y="10800"/>
                    <a:pt x="9374" y="11180"/>
                    <a:pt x="9723" y="11528"/>
                  </a:cubicBezTo>
                  <a:cubicBezTo>
                    <a:pt x="10324" y="12256"/>
                    <a:pt x="10894" y="12985"/>
                    <a:pt x="11433" y="13681"/>
                  </a:cubicBezTo>
                  <a:cubicBezTo>
                    <a:pt x="10609" y="12953"/>
                    <a:pt x="9659" y="11971"/>
                    <a:pt x="8646" y="10800"/>
                  </a:cubicBezTo>
                  <a:cubicBezTo>
                    <a:pt x="8646" y="10895"/>
                    <a:pt x="8646" y="10990"/>
                    <a:pt x="8646" y="11053"/>
                  </a:cubicBezTo>
                  <a:cubicBezTo>
                    <a:pt x="9881" y="12446"/>
                    <a:pt x="10989" y="13586"/>
                    <a:pt x="11939" y="14315"/>
                  </a:cubicBezTo>
                  <a:cubicBezTo>
                    <a:pt x="12003" y="14378"/>
                    <a:pt x="12066" y="14473"/>
                    <a:pt x="12129" y="14568"/>
                  </a:cubicBezTo>
                  <a:cubicBezTo>
                    <a:pt x="12193" y="14505"/>
                    <a:pt x="12256" y="14442"/>
                    <a:pt x="12319" y="14378"/>
                  </a:cubicBezTo>
                  <a:cubicBezTo>
                    <a:pt x="12224" y="14315"/>
                    <a:pt x="12161" y="14252"/>
                    <a:pt x="12066" y="14188"/>
                  </a:cubicBezTo>
                  <a:cubicBezTo>
                    <a:pt x="11749" y="13776"/>
                    <a:pt x="11306" y="13206"/>
                    <a:pt x="10768" y="12541"/>
                  </a:cubicBezTo>
                  <a:lnTo>
                    <a:pt x="10768" y="12541"/>
                  </a:lnTo>
                  <a:cubicBezTo>
                    <a:pt x="11116" y="12890"/>
                    <a:pt x="11464" y="13238"/>
                    <a:pt x="11781" y="13555"/>
                  </a:cubicBezTo>
                  <a:cubicBezTo>
                    <a:pt x="12034" y="13840"/>
                    <a:pt x="12224" y="14093"/>
                    <a:pt x="12383" y="14283"/>
                  </a:cubicBezTo>
                  <a:cubicBezTo>
                    <a:pt x="12478" y="14220"/>
                    <a:pt x="12573" y="14125"/>
                    <a:pt x="12636" y="14061"/>
                  </a:cubicBezTo>
                  <a:cubicBezTo>
                    <a:pt x="12636" y="14030"/>
                    <a:pt x="12636" y="14030"/>
                    <a:pt x="12636" y="14030"/>
                  </a:cubicBezTo>
                  <a:lnTo>
                    <a:pt x="12668" y="14030"/>
                  </a:lnTo>
                  <a:cubicBezTo>
                    <a:pt x="12731" y="13998"/>
                    <a:pt x="12763" y="13935"/>
                    <a:pt x="12826" y="13903"/>
                  </a:cubicBezTo>
                  <a:lnTo>
                    <a:pt x="11464" y="12288"/>
                  </a:lnTo>
                  <a:cubicBezTo>
                    <a:pt x="11211" y="12003"/>
                    <a:pt x="10958" y="11686"/>
                    <a:pt x="10704" y="11401"/>
                  </a:cubicBezTo>
                  <a:lnTo>
                    <a:pt x="8963" y="9374"/>
                  </a:lnTo>
                  <a:cubicBezTo>
                    <a:pt x="8804" y="9121"/>
                    <a:pt x="8646" y="8899"/>
                    <a:pt x="8456" y="8646"/>
                  </a:cubicBezTo>
                  <a:cubicBezTo>
                    <a:pt x="8044" y="8044"/>
                    <a:pt x="7601" y="7443"/>
                    <a:pt x="7157" y="6778"/>
                  </a:cubicBezTo>
                  <a:lnTo>
                    <a:pt x="7157" y="6778"/>
                  </a:lnTo>
                  <a:cubicBezTo>
                    <a:pt x="9438" y="9596"/>
                    <a:pt x="11654" y="12193"/>
                    <a:pt x="13143" y="13586"/>
                  </a:cubicBezTo>
                  <a:cubicBezTo>
                    <a:pt x="13174" y="13555"/>
                    <a:pt x="13238" y="13523"/>
                    <a:pt x="13270" y="13491"/>
                  </a:cubicBezTo>
                  <a:cubicBezTo>
                    <a:pt x="11338" y="11686"/>
                    <a:pt x="8076" y="7728"/>
                    <a:pt x="5099" y="3927"/>
                  </a:cubicBezTo>
                  <a:cubicBezTo>
                    <a:pt x="4656" y="3357"/>
                    <a:pt x="4244" y="2756"/>
                    <a:pt x="3800" y="2217"/>
                  </a:cubicBezTo>
                  <a:lnTo>
                    <a:pt x="3800" y="2217"/>
                  </a:lnTo>
                  <a:cubicBezTo>
                    <a:pt x="4022" y="2407"/>
                    <a:pt x="4212" y="2629"/>
                    <a:pt x="4434" y="2819"/>
                  </a:cubicBezTo>
                  <a:cubicBezTo>
                    <a:pt x="8202" y="7063"/>
                    <a:pt x="11876" y="11306"/>
                    <a:pt x="13333" y="13428"/>
                  </a:cubicBezTo>
                  <a:cubicBezTo>
                    <a:pt x="13365" y="13396"/>
                    <a:pt x="13428" y="13333"/>
                    <a:pt x="13460" y="13301"/>
                  </a:cubicBezTo>
                  <a:cubicBezTo>
                    <a:pt x="13365" y="13048"/>
                    <a:pt x="13238" y="12795"/>
                    <a:pt x="13048" y="12510"/>
                  </a:cubicBezTo>
                  <a:lnTo>
                    <a:pt x="13048" y="12510"/>
                  </a:lnTo>
                  <a:lnTo>
                    <a:pt x="13618" y="13175"/>
                  </a:lnTo>
                  <a:cubicBezTo>
                    <a:pt x="13681" y="13111"/>
                    <a:pt x="13745" y="13048"/>
                    <a:pt x="13808" y="12985"/>
                  </a:cubicBezTo>
                  <a:cubicBezTo>
                    <a:pt x="13903" y="12921"/>
                    <a:pt x="13966" y="12826"/>
                    <a:pt x="14061" y="12763"/>
                  </a:cubicBezTo>
                  <a:lnTo>
                    <a:pt x="12351" y="10800"/>
                  </a:lnTo>
                  <a:cubicBezTo>
                    <a:pt x="11813" y="10103"/>
                    <a:pt x="11243" y="9311"/>
                    <a:pt x="10609" y="8519"/>
                  </a:cubicBezTo>
                  <a:lnTo>
                    <a:pt x="10609" y="8519"/>
                  </a:lnTo>
                  <a:cubicBezTo>
                    <a:pt x="10704" y="8614"/>
                    <a:pt x="10831" y="8741"/>
                    <a:pt x="10926" y="8836"/>
                  </a:cubicBezTo>
                  <a:cubicBezTo>
                    <a:pt x="12256" y="10515"/>
                    <a:pt x="13301" y="11813"/>
                    <a:pt x="14061" y="12731"/>
                  </a:cubicBezTo>
                  <a:cubicBezTo>
                    <a:pt x="14220" y="12605"/>
                    <a:pt x="14346" y="12510"/>
                    <a:pt x="14473" y="12383"/>
                  </a:cubicBezTo>
                  <a:cubicBezTo>
                    <a:pt x="12098" y="9311"/>
                    <a:pt x="7949" y="3991"/>
                    <a:pt x="4592" y="1"/>
                  </a:cubicBezTo>
                  <a:lnTo>
                    <a:pt x="4370" y="1"/>
                  </a:lnTo>
                  <a:cubicBezTo>
                    <a:pt x="6904" y="3009"/>
                    <a:pt x="9976" y="6873"/>
                    <a:pt x="12699" y="10356"/>
                  </a:cubicBezTo>
                  <a:cubicBezTo>
                    <a:pt x="10768" y="8044"/>
                    <a:pt x="8076" y="4846"/>
                    <a:pt x="4624" y="761"/>
                  </a:cubicBezTo>
                  <a:cubicBezTo>
                    <a:pt x="4402" y="507"/>
                    <a:pt x="4180" y="254"/>
                    <a:pt x="3990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8"/>
            <p:cNvSpPr/>
            <p:nvPr/>
          </p:nvSpPr>
          <p:spPr>
            <a:xfrm>
              <a:off x="6610132" y="1718716"/>
              <a:ext cx="740747" cy="781581"/>
            </a:xfrm>
            <a:custGeom>
              <a:avLst/>
              <a:gdLst/>
              <a:ahLst/>
              <a:cxnLst/>
              <a:rect l="l" t="t" r="r" b="b"/>
              <a:pathLst>
                <a:path w="24671" h="26031" extrusionOk="0">
                  <a:moveTo>
                    <a:pt x="9177" y="1"/>
                  </a:moveTo>
                  <a:cubicBezTo>
                    <a:pt x="8973" y="1"/>
                    <a:pt x="8783" y="142"/>
                    <a:pt x="8804" y="395"/>
                  </a:cubicBezTo>
                  <a:cubicBezTo>
                    <a:pt x="8864" y="2815"/>
                    <a:pt x="8755" y="5235"/>
                    <a:pt x="8503" y="7656"/>
                  </a:cubicBezTo>
                  <a:lnTo>
                    <a:pt x="8503" y="7656"/>
                  </a:lnTo>
                  <a:cubicBezTo>
                    <a:pt x="7628" y="7598"/>
                    <a:pt x="6754" y="7570"/>
                    <a:pt x="5879" y="7570"/>
                  </a:cubicBezTo>
                  <a:cubicBezTo>
                    <a:pt x="4300" y="7570"/>
                    <a:pt x="2720" y="7662"/>
                    <a:pt x="1140" y="7837"/>
                  </a:cubicBezTo>
                  <a:cubicBezTo>
                    <a:pt x="919" y="7869"/>
                    <a:pt x="729" y="7996"/>
                    <a:pt x="729" y="8249"/>
                  </a:cubicBezTo>
                  <a:cubicBezTo>
                    <a:pt x="758" y="8427"/>
                    <a:pt x="926" y="8632"/>
                    <a:pt x="1104" y="8632"/>
                  </a:cubicBezTo>
                  <a:cubicBezTo>
                    <a:pt x="1116" y="8632"/>
                    <a:pt x="1128" y="8631"/>
                    <a:pt x="1140" y="8629"/>
                  </a:cubicBezTo>
                  <a:cubicBezTo>
                    <a:pt x="2720" y="8453"/>
                    <a:pt x="4300" y="8362"/>
                    <a:pt x="5879" y="8362"/>
                  </a:cubicBezTo>
                  <a:cubicBezTo>
                    <a:pt x="6865" y="8362"/>
                    <a:pt x="7850" y="8398"/>
                    <a:pt x="8836" y="8471"/>
                  </a:cubicBezTo>
                  <a:cubicBezTo>
                    <a:pt x="9089" y="8471"/>
                    <a:pt x="9216" y="8281"/>
                    <a:pt x="9248" y="8059"/>
                  </a:cubicBezTo>
                  <a:cubicBezTo>
                    <a:pt x="9527" y="5823"/>
                    <a:pt x="9659" y="3562"/>
                    <a:pt x="9620" y="1298"/>
                  </a:cubicBezTo>
                  <a:lnTo>
                    <a:pt x="9620" y="1298"/>
                  </a:lnTo>
                  <a:cubicBezTo>
                    <a:pt x="13202" y="4498"/>
                    <a:pt x="16868" y="7587"/>
                    <a:pt x="20617" y="10592"/>
                  </a:cubicBezTo>
                  <a:cubicBezTo>
                    <a:pt x="21613" y="11417"/>
                    <a:pt x="22608" y="12217"/>
                    <a:pt x="23627" y="12991"/>
                  </a:cubicBezTo>
                  <a:lnTo>
                    <a:pt x="23627" y="12991"/>
                  </a:lnTo>
                  <a:cubicBezTo>
                    <a:pt x="19888" y="15980"/>
                    <a:pt x="16297" y="19118"/>
                    <a:pt x="12795" y="22405"/>
                  </a:cubicBezTo>
                  <a:cubicBezTo>
                    <a:pt x="11987" y="23188"/>
                    <a:pt x="11178" y="23971"/>
                    <a:pt x="10386" y="24753"/>
                  </a:cubicBezTo>
                  <a:lnTo>
                    <a:pt x="10386" y="24753"/>
                  </a:lnTo>
                  <a:cubicBezTo>
                    <a:pt x="10218" y="22255"/>
                    <a:pt x="10176" y="19736"/>
                    <a:pt x="10261" y="17243"/>
                  </a:cubicBezTo>
                  <a:cubicBezTo>
                    <a:pt x="10261" y="17021"/>
                    <a:pt x="10071" y="16863"/>
                    <a:pt x="9849" y="16831"/>
                  </a:cubicBezTo>
                  <a:cubicBezTo>
                    <a:pt x="9321" y="16815"/>
                    <a:pt x="8794" y="16808"/>
                    <a:pt x="8267" y="16808"/>
                  </a:cubicBezTo>
                  <a:cubicBezTo>
                    <a:pt x="5605" y="16808"/>
                    <a:pt x="2961" y="17010"/>
                    <a:pt x="317" y="17433"/>
                  </a:cubicBezTo>
                  <a:cubicBezTo>
                    <a:pt x="95" y="17465"/>
                    <a:pt x="0" y="17718"/>
                    <a:pt x="32" y="17908"/>
                  </a:cubicBezTo>
                  <a:cubicBezTo>
                    <a:pt x="88" y="18102"/>
                    <a:pt x="264" y="18199"/>
                    <a:pt x="456" y="18199"/>
                  </a:cubicBezTo>
                  <a:cubicBezTo>
                    <a:pt x="483" y="18199"/>
                    <a:pt x="511" y="18197"/>
                    <a:pt x="539" y="18193"/>
                  </a:cubicBezTo>
                  <a:cubicBezTo>
                    <a:pt x="2996" y="17788"/>
                    <a:pt x="5494" y="17585"/>
                    <a:pt x="7984" y="17585"/>
                  </a:cubicBezTo>
                  <a:cubicBezTo>
                    <a:pt x="8465" y="17585"/>
                    <a:pt x="8946" y="17592"/>
                    <a:pt x="9426" y="17608"/>
                  </a:cubicBezTo>
                  <a:lnTo>
                    <a:pt x="9426" y="17608"/>
                  </a:lnTo>
                  <a:cubicBezTo>
                    <a:pt x="9349" y="20275"/>
                    <a:pt x="9417" y="22970"/>
                    <a:pt x="9659" y="25635"/>
                  </a:cubicBezTo>
                  <a:cubicBezTo>
                    <a:pt x="9682" y="25856"/>
                    <a:pt x="9873" y="26030"/>
                    <a:pt x="10072" y="26030"/>
                  </a:cubicBezTo>
                  <a:cubicBezTo>
                    <a:pt x="10159" y="26030"/>
                    <a:pt x="10248" y="25997"/>
                    <a:pt x="10325" y="25920"/>
                  </a:cubicBezTo>
                  <a:cubicBezTo>
                    <a:pt x="13840" y="22437"/>
                    <a:pt x="17482" y="19111"/>
                    <a:pt x="21250" y="15944"/>
                  </a:cubicBezTo>
                  <a:cubicBezTo>
                    <a:pt x="22327" y="15026"/>
                    <a:pt x="23436" y="14139"/>
                    <a:pt x="24512" y="13253"/>
                  </a:cubicBezTo>
                  <a:cubicBezTo>
                    <a:pt x="24671" y="13126"/>
                    <a:pt x="24671" y="12809"/>
                    <a:pt x="24512" y="12714"/>
                  </a:cubicBezTo>
                  <a:cubicBezTo>
                    <a:pt x="20490" y="9579"/>
                    <a:pt x="16532" y="6317"/>
                    <a:pt x="12700" y="2960"/>
                  </a:cubicBezTo>
                  <a:cubicBezTo>
                    <a:pt x="11591" y="2010"/>
                    <a:pt x="10546" y="1060"/>
                    <a:pt x="9469" y="110"/>
                  </a:cubicBezTo>
                  <a:cubicBezTo>
                    <a:pt x="9385" y="36"/>
                    <a:pt x="9279" y="1"/>
                    <a:pt x="9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3" name="Google Shape;1833;p48"/>
          <p:cNvSpPr/>
          <p:nvPr/>
        </p:nvSpPr>
        <p:spPr>
          <a:xfrm>
            <a:off x="7517229" y="1622158"/>
            <a:ext cx="908106" cy="907145"/>
          </a:xfrm>
          <a:custGeom>
            <a:avLst/>
            <a:gdLst/>
            <a:ahLst/>
            <a:cxnLst/>
            <a:rect l="l" t="t" r="r" b="b"/>
            <a:pathLst>
              <a:path w="30245" h="30213" extrusionOk="0">
                <a:moveTo>
                  <a:pt x="15139" y="761"/>
                </a:moveTo>
                <a:cubicBezTo>
                  <a:pt x="23024" y="761"/>
                  <a:pt x="29453" y="7190"/>
                  <a:pt x="29453" y="15107"/>
                </a:cubicBezTo>
                <a:cubicBezTo>
                  <a:pt x="29453" y="22992"/>
                  <a:pt x="23024" y="29421"/>
                  <a:pt x="15139" y="29421"/>
                </a:cubicBezTo>
                <a:cubicBezTo>
                  <a:pt x="7221" y="29421"/>
                  <a:pt x="792" y="22992"/>
                  <a:pt x="792" y="15107"/>
                </a:cubicBezTo>
                <a:cubicBezTo>
                  <a:pt x="792" y="7190"/>
                  <a:pt x="7221" y="761"/>
                  <a:pt x="15139" y="761"/>
                </a:cubicBezTo>
                <a:close/>
                <a:moveTo>
                  <a:pt x="15139" y="1"/>
                </a:moveTo>
                <a:cubicBezTo>
                  <a:pt x="6810" y="1"/>
                  <a:pt x="1" y="6778"/>
                  <a:pt x="1" y="15107"/>
                </a:cubicBezTo>
                <a:cubicBezTo>
                  <a:pt x="1" y="23436"/>
                  <a:pt x="6810" y="30213"/>
                  <a:pt x="15139" y="30213"/>
                </a:cubicBezTo>
                <a:cubicBezTo>
                  <a:pt x="23467" y="30213"/>
                  <a:pt x="30245" y="23436"/>
                  <a:pt x="30245" y="15107"/>
                </a:cubicBezTo>
                <a:cubicBezTo>
                  <a:pt x="30245" y="6778"/>
                  <a:pt x="23467" y="1"/>
                  <a:pt x="151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8"/>
          <p:cNvSpPr/>
          <p:nvPr/>
        </p:nvSpPr>
        <p:spPr>
          <a:xfrm>
            <a:off x="4156958" y="1786571"/>
            <a:ext cx="570535" cy="578251"/>
          </a:xfrm>
          <a:custGeom>
            <a:avLst/>
            <a:gdLst/>
            <a:ahLst/>
            <a:cxnLst/>
            <a:rect l="l" t="t" r="r" b="b"/>
            <a:pathLst>
              <a:path w="19002" h="19259" extrusionOk="0">
                <a:moveTo>
                  <a:pt x="5447" y="1619"/>
                </a:moveTo>
                <a:cubicBezTo>
                  <a:pt x="6302" y="1904"/>
                  <a:pt x="7474" y="2252"/>
                  <a:pt x="8203" y="3012"/>
                </a:cubicBezTo>
                <a:cubicBezTo>
                  <a:pt x="8994" y="3835"/>
                  <a:pt x="9248" y="4722"/>
                  <a:pt x="8931" y="5641"/>
                </a:cubicBezTo>
                <a:cubicBezTo>
                  <a:pt x="7910" y="5430"/>
                  <a:pt x="6853" y="5327"/>
                  <a:pt x="5788" y="5327"/>
                </a:cubicBezTo>
                <a:cubicBezTo>
                  <a:pt x="4606" y="5327"/>
                  <a:pt x="3414" y="5454"/>
                  <a:pt x="2249" y="5704"/>
                </a:cubicBezTo>
                <a:lnTo>
                  <a:pt x="1394" y="5704"/>
                </a:lnTo>
                <a:cubicBezTo>
                  <a:pt x="1520" y="5419"/>
                  <a:pt x="1647" y="5165"/>
                  <a:pt x="1837" y="4880"/>
                </a:cubicBezTo>
                <a:lnTo>
                  <a:pt x="1964" y="4880"/>
                </a:lnTo>
                <a:cubicBezTo>
                  <a:pt x="2217" y="4896"/>
                  <a:pt x="2478" y="4904"/>
                  <a:pt x="2740" y="4904"/>
                </a:cubicBezTo>
                <a:cubicBezTo>
                  <a:pt x="3001" y="4904"/>
                  <a:pt x="3262" y="4896"/>
                  <a:pt x="3515" y="4880"/>
                </a:cubicBezTo>
                <a:cubicBezTo>
                  <a:pt x="3610" y="4880"/>
                  <a:pt x="3705" y="4785"/>
                  <a:pt x="3705" y="4690"/>
                </a:cubicBezTo>
                <a:cubicBezTo>
                  <a:pt x="3705" y="4595"/>
                  <a:pt x="3610" y="4532"/>
                  <a:pt x="3515" y="4532"/>
                </a:cubicBezTo>
                <a:cubicBezTo>
                  <a:pt x="3040" y="4500"/>
                  <a:pt x="2534" y="4500"/>
                  <a:pt x="2059" y="4500"/>
                </a:cubicBezTo>
                <a:cubicBezTo>
                  <a:pt x="2312" y="4152"/>
                  <a:pt x="2597" y="3835"/>
                  <a:pt x="2882" y="3519"/>
                </a:cubicBezTo>
                <a:cubicBezTo>
                  <a:pt x="3384" y="3458"/>
                  <a:pt x="3848" y="3436"/>
                  <a:pt x="4289" y="3436"/>
                </a:cubicBezTo>
                <a:cubicBezTo>
                  <a:pt x="4545" y="3436"/>
                  <a:pt x="4792" y="3444"/>
                  <a:pt x="5036" y="3455"/>
                </a:cubicBezTo>
                <a:cubicBezTo>
                  <a:pt x="5162" y="3455"/>
                  <a:pt x="5226" y="3392"/>
                  <a:pt x="5226" y="3265"/>
                </a:cubicBezTo>
                <a:cubicBezTo>
                  <a:pt x="5257" y="3170"/>
                  <a:pt x="5194" y="3075"/>
                  <a:pt x="5067" y="3044"/>
                </a:cubicBezTo>
                <a:cubicBezTo>
                  <a:pt x="4782" y="3012"/>
                  <a:pt x="4497" y="2996"/>
                  <a:pt x="4212" y="2996"/>
                </a:cubicBezTo>
                <a:cubicBezTo>
                  <a:pt x="3927" y="2996"/>
                  <a:pt x="3642" y="3012"/>
                  <a:pt x="3357" y="3044"/>
                </a:cubicBezTo>
                <a:cubicBezTo>
                  <a:pt x="3579" y="2822"/>
                  <a:pt x="3832" y="2632"/>
                  <a:pt x="4117" y="2442"/>
                </a:cubicBezTo>
                <a:cubicBezTo>
                  <a:pt x="4149" y="2474"/>
                  <a:pt x="4181" y="2474"/>
                  <a:pt x="4212" y="2474"/>
                </a:cubicBezTo>
                <a:cubicBezTo>
                  <a:pt x="4596" y="2421"/>
                  <a:pt x="4960" y="2398"/>
                  <a:pt x="5321" y="2398"/>
                </a:cubicBezTo>
                <a:cubicBezTo>
                  <a:pt x="5616" y="2398"/>
                  <a:pt x="5908" y="2413"/>
                  <a:pt x="6207" y="2442"/>
                </a:cubicBezTo>
                <a:cubicBezTo>
                  <a:pt x="6302" y="2442"/>
                  <a:pt x="6397" y="2379"/>
                  <a:pt x="6429" y="2252"/>
                </a:cubicBezTo>
                <a:cubicBezTo>
                  <a:pt x="6429" y="2157"/>
                  <a:pt x="6366" y="2030"/>
                  <a:pt x="6239" y="2030"/>
                </a:cubicBezTo>
                <a:cubicBezTo>
                  <a:pt x="5938" y="1970"/>
                  <a:pt x="5637" y="1948"/>
                  <a:pt x="5336" y="1948"/>
                </a:cubicBezTo>
                <a:cubicBezTo>
                  <a:pt x="5162" y="1948"/>
                  <a:pt x="4988" y="1955"/>
                  <a:pt x="4814" y="1967"/>
                </a:cubicBezTo>
                <a:cubicBezTo>
                  <a:pt x="5036" y="1840"/>
                  <a:pt x="5257" y="1714"/>
                  <a:pt x="5447" y="1619"/>
                </a:cubicBezTo>
                <a:close/>
                <a:moveTo>
                  <a:pt x="9923" y="567"/>
                </a:moveTo>
                <a:cubicBezTo>
                  <a:pt x="10036" y="567"/>
                  <a:pt x="10148" y="569"/>
                  <a:pt x="10261" y="573"/>
                </a:cubicBezTo>
                <a:cubicBezTo>
                  <a:pt x="10546" y="573"/>
                  <a:pt x="10799" y="605"/>
                  <a:pt x="11084" y="668"/>
                </a:cubicBezTo>
                <a:cubicBezTo>
                  <a:pt x="11813" y="2569"/>
                  <a:pt x="12034" y="4532"/>
                  <a:pt x="11781" y="6527"/>
                </a:cubicBezTo>
                <a:cubicBezTo>
                  <a:pt x="11116" y="6242"/>
                  <a:pt x="10388" y="5989"/>
                  <a:pt x="9659" y="5799"/>
                </a:cubicBezTo>
                <a:cubicBezTo>
                  <a:pt x="10261" y="3614"/>
                  <a:pt x="8234" y="2030"/>
                  <a:pt x="6207" y="1270"/>
                </a:cubicBezTo>
                <a:cubicBezTo>
                  <a:pt x="6334" y="1239"/>
                  <a:pt x="6461" y="1175"/>
                  <a:pt x="6587" y="1144"/>
                </a:cubicBezTo>
                <a:cubicBezTo>
                  <a:pt x="6619" y="1175"/>
                  <a:pt x="6682" y="1207"/>
                  <a:pt x="6746" y="1207"/>
                </a:cubicBezTo>
                <a:cubicBezTo>
                  <a:pt x="7411" y="1239"/>
                  <a:pt x="8107" y="1270"/>
                  <a:pt x="8804" y="1270"/>
                </a:cubicBezTo>
                <a:cubicBezTo>
                  <a:pt x="8931" y="1270"/>
                  <a:pt x="8994" y="1207"/>
                  <a:pt x="8994" y="1112"/>
                </a:cubicBezTo>
                <a:cubicBezTo>
                  <a:pt x="9026" y="985"/>
                  <a:pt x="8931" y="890"/>
                  <a:pt x="8836" y="890"/>
                </a:cubicBezTo>
                <a:cubicBezTo>
                  <a:pt x="8424" y="859"/>
                  <a:pt x="8044" y="859"/>
                  <a:pt x="7632" y="827"/>
                </a:cubicBezTo>
                <a:cubicBezTo>
                  <a:pt x="8379" y="661"/>
                  <a:pt x="9150" y="567"/>
                  <a:pt x="9923" y="567"/>
                </a:cubicBezTo>
                <a:close/>
                <a:moveTo>
                  <a:pt x="11718" y="795"/>
                </a:moveTo>
                <a:cubicBezTo>
                  <a:pt x="14156" y="1429"/>
                  <a:pt x="16341" y="3424"/>
                  <a:pt x="17545" y="6116"/>
                </a:cubicBezTo>
                <a:cubicBezTo>
                  <a:pt x="17234" y="6043"/>
                  <a:pt x="16923" y="6007"/>
                  <a:pt x="16614" y="6007"/>
                </a:cubicBezTo>
                <a:cubicBezTo>
                  <a:pt x="15444" y="6007"/>
                  <a:pt x="14325" y="6518"/>
                  <a:pt x="13523" y="7446"/>
                </a:cubicBezTo>
                <a:cubicBezTo>
                  <a:pt x="13080" y="7161"/>
                  <a:pt x="12700" y="6971"/>
                  <a:pt x="12319" y="6781"/>
                </a:cubicBezTo>
                <a:cubicBezTo>
                  <a:pt x="12605" y="4722"/>
                  <a:pt x="12414" y="2695"/>
                  <a:pt x="11718" y="795"/>
                </a:cubicBezTo>
                <a:close/>
                <a:moveTo>
                  <a:pt x="5485" y="5873"/>
                </a:moveTo>
                <a:cubicBezTo>
                  <a:pt x="6572" y="5873"/>
                  <a:pt x="7641" y="5979"/>
                  <a:pt x="8678" y="6179"/>
                </a:cubicBezTo>
                <a:cubicBezTo>
                  <a:pt x="8361" y="6781"/>
                  <a:pt x="7791" y="7382"/>
                  <a:pt x="7062" y="7889"/>
                </a:cubicBezTo>
                <a:cubicBezTo>
                  <a:pt x="6492" y="8269"/>
                  <a:pt x="5859" y="8554"/>
                  <a:pt x="5194" y="8807"/>
                </a:cubicBezTo>
                <a:cubicBezTo>
                  <a:pt x="4624" y="9029"/>
                  <a:pt x="4054" y="9282"/>
                  <a:pt x="3515" y="9599"/>
                </a:cubicBezTo>
                <a:cubicBezTo>
                  <a:pt x="2819" y="10042"/>
                  <a:pt x="2249" y="10549"/>
                  <a:pt x="1837" y="11119"/>
                </a:cubicBezTo>
                <a:cubicBezTo>
                  <a:pt x="1552" y="11151"/>
                  <a:pt x="1235" y="11151"/>
                  <a:pt x="982" y="11151"/>
                </a:cubicBezTo>
                <a:cubicBezTo>
                  <a:pt x="899" y="11151"/>
                  <a:pt x="816" y="11199"/>
                  <a:pt x="796" y="11274"/>
                </a:cubicBezTo>
                <a:lnTo>
                  <a:pt x="796" y="11274"/>
                </a:lnTo>
                <a:cubicBezTo>
                  <a:pt x="711" y="10868"/>
                  <a:pt x="646" y="10455"/>
                  <a:pt x="602" y="10042"/>
                </a:cubicBezTo>
                <a:lnTo>
                  <a:pt x="602" y="10042"/>
                </a:lnTo>
                <a:cubicBezTo>
                  <a:pt x="824" y="10058"/>
                  <a:pt x="1053" y="10066"/>
                  <a:pt x="1283" y="10066"/>
                </a:cubicBezTo>
                <a:cubicBezTo>
                  <a:pt x="1512" y="10066"/>
                  <a:pt x="1742" y="10058"/>
                  <a:pt x="1964" y="10042"/>
                </a:cubicBezTo>
                <a:cubicBezTo>
                  <a:pt x="2090" y="10042"/>
                  <a:pt x="2154" y="9947"/>
                  <a:pt x="2154" y="9852"/>
                </a:cubicBezTo>
                <a:cubicBezTo>
                  <a:pt x="2154" y="9757"/>
                  <a:pt x="2090" y="9662"/>
                  <a:pt x="1964" y="9662"/>
                </a:cubicBezTo>
                <a:cubicBezTo>
                  <a:pt x="1742" y="9647"/>
                  <a:pt x="1512" y="9639"/>
                  <a:pt x="1283" y="9639"/>
                </a:cubicBezTo>
                <a:cubicBezTo>
                  <a:pt x="1053" y="9639"/>
                  <a:pt x="824" y="9647"/>
                  <a:pt x="602" y="9662"/>
                </a:cubicBezTo>
                <a:cubicBezTo>
                  <a:pt x="570" y="9377"/>
                  <a:pt x="570" y="9156"/>
                  <a:pt x="602" y="8902"/>
                </a:cubicBezTo>
                <a:cubicBezTo>
                  <a:pt x="602" y="8522"/>
                  <a:pt x="665" y="8142"/>
                  <a:pt x="729" y="7762"/>
                </a:cubicBezTo>
                <a:lnTo>
                  <a:pt x="982" y="7762"/>
                </a:lnTo>
                <a:cubicBezTo>
                  <a:pt x="1188" y="7762"/>
                  <a:pt x="1394" y="7770"/>
                  <a:pt x="1600" y="7770"/>
                </a:cubicBezTo>
                <a:cubicBezTo>
                  <a:pt x="1805" y="7770"/>
                  <a:pt x="2011" y="7762"/>
                  <a:pt x="2217" y="7731"/>
                </a:cubicBezTo>
                <a:cubicBezTo>
                  <a:pt x="2312" y="7731"/>
                  <a:pt x="2407" y="7636"/>
                  <a:pt x="2407" y="7541"/>
                </a:cubicBezTo>
                <a:cubicBezTo>
                  <a:pt x="2407" y="7446"/>
                  <a:pt x="2312" y="7351"/>
                  <a:pt x="2217" y="7351"/>
                </a:cubicBezTo>
                <a:cubicBezTo>
                  <a:pt x="2011" y="7335"/>
                  <a:pt x="1805" y="7327"/>
                  <a:pt x="1600" y="7327"/>
                </a:cubicBezTo>
                <a:cubicBezTo>
                  <a:pt x="1394" y="7327"/>
                  <a:pt x="1188" y="7335"/>
                  <a:pt x="982" y="7351"/>
                </a:cubicBezTo>
                <a:lnTo>
                  <a:pt x="824" y="7351"/>
                </a:lnTo>
                <a:cubicBezTo>
                  <a:pt x="887" y="7002"/>
                  <a:pt x="982" y="6717"/>
                  <a:pt x="1077" y="6432"/>
                </a:cubicBezTo>
                <a:cubicBezTo>
                  <a:pt x="1457" y="6337"/>
                  <a:pt x="1869" y="6242"/>
                  <a:pt x="2344" y="6147"/>
                </a:cubicBezTo>
                <a:cubicBezTo>
                  <a:pt x="2565" y="6147"/>
                  <a:pt x="2755" y="6147"/>
                  <a:pt x="2914" y="6116"/>
                </a:cubicBezTo>
                <a:cubicBezTo>
                  <a:pt x="2977" y="6116"/>
                  <a:pt x="3009" y="6084"/>
                  <a:pt x="3040" y="6052"/>
                </a:cubicBezTo>
                <a:cubicBezTo>
                  <a:pt x="3863" y="5931"/>
                  <a:pt x="4679" y="5873"/>
                  <a:pt x="5485" y="5873"/>
                </a:cubicBezTo>
                <a:close/>
                <a:moveTo>
                  <a:pt x="16642" y="6577"/>
                </a:moveTo>
                <a:cubicBezTo>
                  <a:pt x="16937" y="6577"/>
                  <a:pt x="17239" y="6613"/>
                  <a:pt x="17545" y="6686"/>
                </a:cubicBezTo>
                <a:cubicBezTo>
                  <a:pt x="17640" y="6686"/>
                  <a:pt x="17703" y="6686"/>
                  <a:pt x="17735" y="6654"/>
                </a:cubicBezTo>
                <a:cubicBezTo>
                  <a:pt x="18115" y="7667"/>
                  <a:pt x="18337" y="8649"/>
                  <a:pt x="18337" y="9631"/>
                </a:cubicBezTo>
                <a:cubicBezTo>
                  <a:pt x="18368" y="10327"/>
                  <a:pt x="18273" y="11088"/>
                  <a:pt x="18083" y="11816"/>
                </a:cubicBezTo>
                <a:cubicBezTo>
                  <a:pt x="17007" y="10201"/>
                  <a:pt x="15676" y="8839"/>
                  <a:pt x="14061" y="7762"/>
                </a:cubicBezTo>
                <a:cubicBezTo>
                  <a:pt x="14744" y="6982"/>
                  <a:pt x="15653" y="6577"/>
                  <a:pt x="16642" y="6577"/>
                </a:cubicBezTo>
                <a:close/>
                <a:moveTo>
                  <a:pt x="822" y="11396"/>
                </a:moveTo>
                <a:cubicBezTo>
                  <a:pt x="858" y="11441"/>
                  <a:pt x="920" y="11468"/>
                  <a:pt x="982" y="11468"/>
                </a:cubicBezTo>
                <a:cubicBezTo>
                  <a:pt x="1172" y="11499"/>
                  <a:pt x="1362" y="11499"/>
                  <a:pt x="1615" y="11499"/>
                </a:cubicBezTo>
                <a:cubicBezTo>
                  <a:pt x="1394" y="11848"/>
                  <a:pt x="1267" y="12259"/>
                  <a:pt x="1172" y="12639"/>
                </a:cubicBezTo>
                <a:cubicBezTo>
                  <a:pt x="1033" y="12237"/>
                  <a:pt x="916" y="11820"/>
                  <a:pt x="822" y="11396"/>
                </a:cubicBezTo>
                <a:close/>
                <a:moveTo>
                  <a:pt x="13745" y="8174"/>
                </a:moveTo>
                <a:cubicBezTo>
                  <a:pt x="15423" y="9251"/>
                  <a:pt x="16816" y="10676"/>
                  <a:pt x="17925" y="12386"/>
                </a:cubicBezTo>
                <a:cubicBezTo>
                  <a:pt x="17292" y="14223"/>
                  <a:pt x="16025" y="15933"/>
                  <a:pt x="14410" y="17136"/>
                </a:cubicBezTo>
                <a:cubicBezTo>
                  <a:pt x="14631" y="16281"/>
                  <a:pt x="14441" y="15553"/>
                  <a:pt x="14093" y="14571"/>
                </a:cubicBezTo>
                <a:cubicBezTo>
                  <a:pt x="13966" y="14254"/>
                  <a:pt x="13871" y="14001"/>
                  <a:pt x="13776" y="13716"/>
                </a:cubicBezTo>
                <a:cubicBezTo>
                  <a:pt x="13333" y="12608"/>
                  <a:pt x="12921" y="11594"/>
                  <a:pt x="13016" y="10327"/>
                </a:cubicBezTo>
                <a:cubicBezTo>
                  <a:pt x="13080" y="9536"/>
                  <a:pt x="13333" y="8807"/>
                  <a:pt x="13745" y="8174"/>
                </a:cubicBezTo>
                <a:close/>
                <a:moveTo>
                  <a:pt x="9469" y="6337"/>
                </a:moveTo>
                <a:cubicBezTo>
                  <a:pt x="10261" y="6559"/>
                  <a:pt x="10989" y="6781"/>
                  <a:pt x="11686" y="7097"/>
                </a:cubicBezTo>
                <a:cubicBezTo>
                  <a:pt x="11053" y="10423"/>
                  <a:pt x="9058" y="13843"/>
                  <a:pt x="5416" y="17801"/>
                </a:cubicBezTo>
                <a:cubicBezTo>
                  <a:pt x="5162" y="17643"/>
                  <a:pt x="4877" y="17485"/>
                  <a:pt x="4624" y="17295"/>
                </a:cubicBezTo>
                <a:lnTo>
                  <a:pt x="4624" y="17295"/>
                </a:lnTo>
                <a:cubicBezTo>
                  <a:pt x="4877" y="17326"/>
                  <a:pt x="5162" y="17326"/>
                  <a:pt x="5447" y="17326"/>
                </a:cubicBezTo>
                <a:cubicBezTo>
                  <a:pt x="5511" y="17326"/>
                  <a:pt x="5606" y="17263"/>
                  <a:pt x="5606" y="17168"/>
                </a:cubicBezTo>
                <a:cubicBezTo>
                  <a:pt x="5606" y="17073"/>
                  <a:pt x="5542" y="17010"/>
                  <a:pt x="5447" y="17010"/>
                </a:cubicBezTo>
                <a:cubicBezTo>
                  <a:pt x="5004" y="16946"/>
                  <a:pt x="4561" y="16915"/>
                  <a:pt x="4149" y="16915"/>
                </a:cubicBezTo>
                <a:lnTo>
                  <a:pt x="4117" y="16915"/>
                </a:lnTo>
                <a:cubicBezTo>
                  <a:pt x="3959" y="16788"/>
                  <a:pt x="3801" y="16630"/>
                  <a:pt x="3642" y="16503"/>
                </a:cubicBezTo>
                <a:cubicBezTo>
                  <a:pt x="4054" y="16503"/>
                  <a:pt x="4466" y="16503"/>
                  <a:pt x="4972" y="16566"/>
                </a:cubicBezTo>
                <a:cubicBezTo>
                  <a:pt x="5067" y="16566"/>
                  <a:pt x="5131" y="16503"/>
                  <a:pt x="5162" y="16408"/>
                </a:cubicBezTo>
                <a:cubicBezTo>
                  <a:pt x="5162" y="16313"/>
                  <a:pt x="5099" y="16218"/>
                  <a:pt x="5004" y="16186"/>
                </a:cubicBezTo>
                <a:cubicBezTo>
                  <a:pt x="4683" y="16126"/>
                  <a:pt x="4336" y="16104"/>
                  <a:pt x="3956" y="16104"/>
                </a:cubicBezTo>
                <a:cubicBezTo>
                  <a:pt x="3736" y="16104"/>
                  <a:pt x="3506" y="16111"/>
                  <a:pt x="3262" y="16123"/>
                </a:cubicBezTo>
                <a:cubicBezTo>
                  <a:pt x="3072" y="15901"/>
                  <a:pt x="2882" y="15680"/>
                  <a:pt x="2660" y="15395"/>
                </a:cubicBezTo>
                <a:lnTo>
                  <a:pt x="2850" y="15395"/>
                </a:lnTo>
                <a:cubicBezTo>
                  <a:pt x="3072" y="15410"/>
                  <a:pt x="3302" y="15418"/>
                  <a:pt x="3531" y="15418"/>
                </a:cubicBezTo>
                <a:cubicBezTo>
                  <a:pt x="3761" y="15418"/>
                  <a:pt x="3991" y="15410"/>
                  <a:pt x="4212" y="15395"/>
                </a:cubicBezTo>
                <a:cubicBezTo>
                  <a:pt x="4307" y="15395"/>
                  <a:pt x="4371" y="15331"/>
                  <a:pt x="4371" y="15236"/>
                </a:cubicBezTo>
                <a:cubicBezTo>
                  <a:pt x="4371" y="15141"/>
                  <a:pt x="4307" y="15078"/>
                  <a:pt x="4212" y="15078"/>
                </a:cubicBezTo>
                <a:cubicBezTo>
                  <a:pt x="4025" y="15051"/>
                  <a:pt x="3832" y="15041"/>
                  <a:pt x="3638" y="15041"/>
                </a:cubicBezTo>
                <a:cubicBezTo>
                  <a:pt x="3373" y="15041"/>
                  <a:pt x="3106" y="15060"/>
                  <a:pt x="2850" y="15078"/>
                </a:cubicBezTo>
                <a:lnTo>
                  <a:pt x="2439" y="15078"/>
                </a:lnTo>
                <a:cubicBezTo>
                  <a:pt x="2280" y="14856"/>
                  <a:pt x="2122" y="14603"/>
                  <a:pt x="1964" y="14349"/>
                </a:cubicBezTo>
                <a:cubicBezTo>
                  <a:pt x="2249" y="14349"/>
                  <a:pt x="2526" y="14357"/>
                  <a:pt x="2799" y="14357"/>
                </a:cubicBezTo>
                <a:cubicBezTo>
                  <a:pt x="3072" y="14357"/>
                  <a:pt x="3341" y="14349"/>
                  <a:pt x="3610" y="14318"/>
                </a:cubicBezTo>
                <a:cubicBezTo>
                  <a:pt x="3705" y="14318"/>
                  <a:pt x="3769" y="14254"/>
                  <a:pt x="3769" y="14159"/>
                </a:cubicBezTo>
                <a:cubicBezTo>
                  <a:pt x="3769" y="14064"/>
                  <a:pt x="3705" y="14001"/>
                  <a:pt x="3610" y="13969"/>
                </a:cubicBezTo>
                <a:cubicBezTo>
                  <a:pt x="3399" y="13959"/>
                  <a:pt x="3185" y="13955"/>
                  <a:pt x="2972" y="13955"/>
                </a:cubicBezTo>
                <a:cubicBezTo>
                  <a:pt x="2548" y="13955"/>
                  <a:pt x="2133" y="13969"/>
                  <a:pt x="1774" y="13969"/>
                </a:cubicBezTo>
                <a:cubicBezTo>
                  <a:pt x="1679" y="13779"/>
                  <a:pt x="1552" y="13621"/>
                  <a:pt x="1489" y="13431"/>
                </a:cubicBezTo>
                <a:cubicBezTo>
                  <a:pt x="1489" y="13304"/>
                  <a:pt x="1489" y="13178"/>
                  <a:pt x="1520" y="13083"/>
                </a:cubicBezTo>
                <a:cubicBezTo>
                  <a:pt x="1900" y="13083"/>
                  <a:pt x="2280" y="13114"/>
                  <a:pt x="2660" y="13146"/>
                </a:cubicBezTo>
                <a:cubicBezTo>
                  <a:pt x="2850" y="13178"/>
                  <a:pt x="3009" y="13178"/>
                  <a:pt x="3199" y="13209"/>
                </a:cubicBezTo>
                <a:cubicBezTo>
                  <a:pt x="3294" y="13209"/>
                  <a:pt x="3357" y="13146"/>
                  <a:pt x="3389" y="13051"/>
                </a:cubicBezTo>
                <a:cubicBezTo>
                  <a:pt x="3389" y="12956"/>
                  <a:pt x="3357" y="12861"/>
                  <a:pt x="3262" y="12829"/>
                </a:cubicBezTo>
                <a:cubicBezTo>
                  <a:pt x="2755" y="12766"/>
                  <a:pt x="2249" y="12703"/>
                  <a:pt x="1615" y="12703"/>
                </a:cubicBezTo>
                <a:cubicBezTo>
                  <a:pt x="1742" y="12259"/>
                  <a:pt x="1900" y="11848"/>
                  <a:pt x="2185" y="11468"/>
                </a:cubicBezTo>
                <a:cubicBezTo>
                  <a:pt x="2439" y="11468"/>
                  <a:pt x="2660" y="11436"/>
                  <a:pt x="2850" y="11404"/>
                </a:cubicBezTo>
                <a:cubicBezTo>
                  <a:pt x="2945" y="11404"/>
                  <a:pt x="3009" y="11309"/>
                  <a:pt x="3009" y="11214"/>
                </a:cubicBezTo>
                <a:cubicBezTo>
                  <a:pt x="3009" y="11119"/>
                  <a:pt x="2914" y="11056"/>
                  <a:pt x="2819" y="11056"/>
                </a:cubicBezTo>
                <a:cubicBezTo>
                  <a:pt x="2724" y="11056"/>
                  <a:pt x="2629" y="11056"/>
                  <a:pt x="2534" y="11088"/>
                </a:cubicBezTo>
                <a:cubicBezTo>
                  <a:pt x="3325" y="10264"/>
                  <a:pt x="4466" y="9757"/>
                  <a:pt x="5574" y="9314"/>
                </a:cubicBezTo>
                <a:cubicBezTo>
                  <a:pt x="7157" y="8649"/>
                  <a:pt x="8773" y="7952"/>
                  <a:pt x="9469" y="6337"/>
                </a:cubicBezTo>
                <a:close/>
                <a:moveTo>
                  <a:pt x="12224" y="7351"/>
                </a:moveTo>
                <a:cubicBezTo>
                  <a:pt x="12509" y="7477"/>
                  <a:pt x="12826" y="7636"/>
                  <a:pt x="13206" y="7857"/>
                </a:cubicBezTo>
                <a:cubicBezTo>
                  <a:pt x="13016" y="8142"/>
                  <a:pt x="12858" y="8427"/>
                  <a:pt x="12731" y="8744"/>
                </a:cubicBezTo>
                <a:cubicBezTo>
                  <a:pt x="12383" y="9631"/>
                  <a:pt x="12319" y="10708"/>
                  <a:pt x="12509" y="11816"/>
                </a:cubicBezTo>
                <a:cubicBezTo>
                  <a:pt x="12636" y="12544"/>
                  <a:pt x="12921" y="13273"/>
                  <a:pt x="13206" y="13938"/>
                </a:cubicBezTo>
                <a:cubicBezTo>
                  <a:pt x="13745" y="15141"/>
                  <a:pt x="14220" y="16250"/>
                  <a:pt x="13808" y="17548"/>
                </a:cubicBezTo>
                <a:cubicBezTo>
                  <a:pt x="12541" y="18340"/>
                  <a:pt x="11148" y="18815"/>
                  <a:pt x="9754" y="18878"/>
                </a:cubicBezTo>
                <a:cubicBezTo>
                  <a:pt x="9754" y="18815"/>
                  <a:pt x="9691" y="18751"/>
                  <a:pt x="9596" y="18751"/>
                </a:cubicBezTo>
                <a:cubicBezTo>
                  <a:pt x="9463" y="18758"/>
                  <a:pt x="9331" y="18761"/>
                  <a:pt x="9199" y="18761"/>
                </a:cubicBezTo>
                <a:cubicBezTo>
                  <a:pt x="8013" y="18761"/>
                  <a:pt x="6879" y="18504"/>
                  <a:pt x="5796" y="17991"/>
                </a:cubicBezTo>
                <a:cubicBezTo>
                  <a:pt x="9248" y="14824"/>
                  <a:pt x="11528" y="11056"/>
                  <a:pt x="12224" y="7351"/>
                </a:cubicBezTo>
                <a:close/>
                <a:moveTo>
                  <a:pt x="10162" y="0"/>
                </a:moveTo>
                <a:cubicBezTo>
                  <a:pt x="10089" y="0"/>
                  <a:pt x="10017" y="1"/>
                  <a:pt x="9944" y="3"/>
                </a:cubicBezTo>
                <a:cubicBezTo>
                  <a:pt x="5827" y="98"/>
                  <a:pt x="2249" y="2347"/>
                  <a:pt x="792" y="5704"/>
                </a:cubicBezTo>
                <a:cubicBezTo>
                  <a:pt x="729" y="5704"/>
                  <a:pt x="665" y="5767"/>
                  <a:pt x="634" y="5831"/>
                </a:cubicBezTo>
                <a:cubicBezTo>
                  <a:pt x="634" y="5894"/>
                  <a:pt x="634" y="5957"/>
                  <a:pt x="665" y="5989"/>
                </a:cubicBezTo>
                <a:cubicBezTo>
                  <a:pt x="665" y="6021"/>
                  <a:pt x="665" y="6021"/>
                  <a:pt x="665" y="6021"/>
                </a:cubicBezTo>
                <a:cubicBezTo>
                  <a:pt x="634" y="6052"/>
                  <a:pt x="634" y="6084"/>
                  <a:pt x="602" y="6116"/>
                </a:cubicBezTo>
                <a:cubicBezTo>
                  <a:pt x="539" y="6147"/>
                  <a:pt x="507" y="6211"/>
                  <a:pt x="475" y="6274"/>
                </a:cubicBezTo>
                <a:cubicBezTo>
                  <a:pt x="475" y="6337"/>
                  <a:pt x="507" y="6369"/>
                  <a:pt x="507" y="6401"/>
                </a:cubicBezTo>
                <a:cubicBezTo>
                  <a:pt x="190" y="7446"/>
                  <a:pt x="32" y="8522"/>
                  <a:pt x="64" y="9662"/>
                </a:cubicBezTo>
                <a:cubicBezTo>
                  <a:pt x="64" y="9662"/>
                  <a:pt x="95" y="9694"/>
                  <a:pt x="95" y="9726"/>
                </a:cubicBezTo>
                <a:cubicBezTo>
                  <a:pt x="32" y="9757"/>
                  <a:pt x="0" y="9821"/>
                  <a:pt x="0" y="9884"/>
                </a:cubicBezTo>
                <a:cubicBezTo>
                  <a:pt x="32" y="9947"/>
                  <a:pt x="64" y="9979"/>
                  <a:pt x="95" y="10011"/>
                </a:cubicBezTo>
                <a:cubicBezTo>
                  <a:pt x="190" y="10929"/>
                  <a:pt x="380" y="11816"/>
                  <a:pt x="665" y="12703"/>
                </a:cubicBezTo>
                <a:cubicBezTo>
                  <a:pt x="570" y="12734"/>
                  <a:pt x="507" y="12798"/>
                  <a:pt x="507" y="12893"/>
                </a:cubicBezTo>
                <a:cubicBezTo>
                  <a:pt x="507" y="12988"/>
                  <a:pt x="570" y="13051"/>
                  <a:pt x="665" y="13051"/>
                </a:cubicBezTo>
                <a:lnTo>
                  <a:pt x="792" y="13051"/>
                </a:lnTo>
                <a:cubicBezTo>
                  <a:pt x="2005" y="16206"/>
                  <a:pt x="4730" y="19244"/>
                  <a:pt x="8186" y="19244"/>
                </a:cubicBezTo>
                <a:cubicBezTo>
                  <a:pt x="8338" y="19244"/>
                  <a:pt x="8491" y="19238"/>
                  <a:pt x="8646" y="19226"/>
                </a:cubicBezTo>
                <a:cubicBezTo>
                  <a:pt x="8899" y="19258"/>
                  <a:pt x="9153" y="19258"/>
                  <a:pt x="9374" y="19258"/>
                </a:cubicBezTo>
                <a:cubicBezTo>
                  <a:pt x="10958" y="19258"/>
                  <a:pt x="12509" y="18846"/>
                  <a:pt x="13966" y="17991"/>
                </a:cubicBezTo>
                <a:cubicBezTo>
                  <a:pt x="14030" y="17991"/>
                  <a:pt x="14093" y="17960"/>
                  <a:pt x="14125" y="17896"/>
                </a:cubicBezTo>
                <a:cubicBezTo>
                  <a:pt x="17102" y="16123"/>
                  <a:pt x="19002" y="12861"/>
                  <a:pt x="18938" y="9631"/>
                </a:cubicBezTo>
                <a:cubicBezTo>
                  <a:pt x="18875" y="7034"/>
                  <a:pt x="17577" y="4247"/>
                  <a:pt x="15613" y="2347"/>
                </a:cubicBezTo>
                <a:cubicBezTo>
                  <a:pt x="14025" y="820"/>
                  <a:pt x="12114" y="0"/>
                  <a:pt x="101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8"/>
          <p:cNvSpPr/>
          <p:nvPr/>
        </p:nvSpPr>
        <p:spPr>
          <a:xfrm>
            <a:off x="4178815" y="2037245"/>
            <a:ext cx="38072" cy="11890"/>
          </a:xfrm>
          <a:custGeom>
            <a:avLst/>
            <a:gdLst/>
            <a:ahLst/>
            <a:cxnLst/>
            <a:rect l="l" t="t" r="r" b="b"/>
            <a:pathLst>
              <a:path w="1268" h="396" extrusionOk="0">
                <a:moveTo>
                  <a:pt x="887" y="1"/>
                </a:moveTo>
                <a:cubicBezTo>
                  <a:pt x="740" y="1"/>
                  <a:pt x="592" y="15"/>
                  <a:pt x="444" y="15"/>
                </a:cubicBezTo>
                <a:lnTo>
                  <a:pt x="159" y="15"/>
                </a:lnTo>
                <a:cubicBezTo>
                  <a:pt x="64" y="47"/>
                  <a:pt x="1" y="110"/>
                  <a:pt x="1" y="205"/>
                </a:cubicBezTo>
                <a:cubicBezTo>
                  <a:pt x="1" y="300"/>
                  <a:pt x="64" y="363"/>
                  <a:pt x="159" y="363"/>
                </a:cubicBezTo>
                <a:lnTo>
                  <a:pt x="444" y="363"/>
                </a:lnTo>
                <a:cubicBezTo>
                  <a:pt x="571" y="395"/>
                  <a:pt x="729" y="395"/>
                  <a:pt x="856" y="395"/>
                </a:cubicBezTo>
                <a:lnTo>
                  <a:pt x="1109" y="395"/>
                </a:lnTo>
                <a:cubicBezTo>
                  <a:pt x="1204" y="363"/>
                  <a:pt x="1267" y="300"/>
                  <a:pt x="1267" y="205"/>
                </a:cubicBezTo>
                <a:cubicBezTo>
                  <a:pt x="1267" y="110"/>
                  <a:pt x="1204" y="15"/>
                  <a:pt x="1109" y="15"/>
                </a:cubicBezTo>
                <a:cubicBezTo>
                  <a:pt x="1035" y="4"/>
                  <a:pt x="961" y="1"/>
                  <a:pt x="8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6" name="Google Shape;1836;p48"/>
          <p:cNvGrpSpPr/>
          <p:nvPr/>
        </p:nvGrpSpPr>
        <p:grpSpPr>
          <a:xfrm>
            <a:off x="5851355" y="1830887"/>
            <a:ext cx="717928" cy="399843"/>
            <a:chOff x="5851355" y="1830887"/>
            <a:chExt cx="717928" cy="399843"/>
          </a:xfrm>
        </p:grpSpPr>
        <p:sp>
          <p:nvSpPr>
            <p:cNvPr id="1837" name="Google Shape;1837;p48"/>
            <p:cNvSpPr/>
            <p:nvPr/>
          </p:nvSpPr>
          <p:spPr>
            <a:xfrm>
              <a:off x="5851355" y="1830887"/>
              <a:ext cx="717928" cy="399843"/>
            </a:xfrm>
            <a:custGeom>
              <a:avLst/>
              <a:gdLst/>
              <a:ahLst/>
              <a:cxnLst/>
              <a:rect l="l" t="t" r="r" b="b"/>
              <a:pathLst>
                <a:path w="23911" h="13317" extrusionOk="0">
                  <a:moveTo>
                    <a:pt x="12446" y="586"/>
                  </a:moveTo>
                  <a:cubicBezTo>
                    <a:pt x="15107" y="744"/>
                    <a:pt x="17513" y="1631"/>
                    <a:pt x="19097" y="3119"/>
                  </a:cubicBezTo>
                  <a:cubicBezTo>
                    <a:pt x="21345" y="5210"/>
                    <a:pt x="21409" y="8281"/>
                    <a:pt x="21282" y="11480"/>
                  </a:cubicBezTo>
                  <a:cubicBezTo>
                    <a:pt x="21282" y="11512"/>
                    <a:pt x="21282" y="11575"/>
                    <a:pt x="21314" y="11607"/>
                  </a:cubicBezTo>
                  <a:cubicBezTo>
                    <a:pt x="20337" y="11580"/>
                    <a:pt x="19360" y="11570"/>
                    <a:pt x="18387" y="11570"/>
                  </a:cubicBezTo>
                  <a:cubicBezTo>
                    <a:pt x="17059" y="11570"/>
                    <a:pt x="15740" y="11588"/>
                    <a:pt x="14442" y="11607"/>
                  </a:cubicBezTo>
                  <a:cubicBezTo>
                    <a:pt x="13365" y="11638"/>
                    <a:pt x="12225" y="11670"/>
                    <a:pt x="11148" y="11670"/>
                  </a:cubicBezTo>
                  <a:lnTo>
                    <a:pt x="8076" y="11670"/>
                  </a:lnTo>
                  <a:cubicBezTo>
                    <a:pt x="5701" y="11670"/>
                    <a:pt x="3262" y="11670"/>
                    <a:pt x="856" y="11765"/>
                  </a:cubicBezTo>
                  <a:cubicBezTo>
                    <a:pt x="856" y="11607"/>
                    <a:pt x="824" y="11417"/>
                    <a:pt x="824" y="11227"/>
                  </a:cubicBezTo>
                  <a:lnTo>
                    <a:pt x="824" y="11227"/>
                  </a:lnTo>
                  <a:cubicBezTo>
                    <a:pt x="2145" y="11273"/>
                    <a:pt x="3399" y="11302"/>
                    <a:pt x="4597" y="11302"/>
                  </a:cubicBezTo>
                  <a:cubicBezTo>
                    <a:pt x="5036" y="11302"/>
                    <a:pt x="5467" y="11298"/>
                    <a:pt x="5891" y="11290"/>
                  </a:cubicBezTo>
                  <a:cubicBezTo>
                    <a:pt x="5986" y="11290"/>
                    <a:pt x="6049" y="11227"/>
                    <a:pt x="6049" y="11132"/>
                  </a:cubicBezTo>
                  <a:cubicBezTo>
                    <a:pt x="6049" y="11068"/>
                    <a:pt x="5986" y="10973"/>
                    <a:pt x="5891" y="10973"/>
                  </a:cubicBezTo>
                  <a:lnTo>
                    <a:pt x="4212" y="10973"/>
                  </a:lnTo>
                  <a:cubicBezTo>
                    <a:pt x="3072" y="10942"/>
                    <a:pt x="1932" y="10942"/>
                    <a:pt x="824" y="10910"/>
                  </a:cubicBezTo>
                  <a:cubicBezTo>
                    <a:pt x="792" y="10657"/>
                    <a:pt x="824" y="10372"/>
                    <a:pt x="824" y="10118"/>
                  </a:cubicBezTo>
                  <a:cubicBezTo>
                    <a:pt x="3737" y="10372"/>
                    <a:pt x="6144" y="10562"/>
                    <a:pt x="8424" y="10720"/>
                  </a:cubicBezTo>
                  <a:cubicBezTo>
                    <a:pt x="8519" y="10720"/>
                    <a:pt x="8583" y="10657"/>
                    <a:pt x="8583" y="10562"/>
                  </a:cubicBezTo>
                  <a:cubicBezTo>
                    <a:pt x="8614" y="10467"/>
                    <a:pt x="8519" y="10372"/>
                    <a:pt x="8424" y="10372"/>
                  </a:cubicBezTo>
                  <a:cubicBezTo>
                    <a:pt x="6176" y="10150"/>
                    <a:pt x="3706" y="9960"/>
                    <a:pt x="856" y="9802"/>
                  </a:cubicBezTo>
                  <a:cubicBezTo>
                    <a:pt x="856" y="9643"/>
                    <a:pt x="887" y="9485"/>
                    <a:pt x="919" y="9327"/>
                  </a:cubicBezTo>
                  <a:cubicBezTo>
                    <a:pt x="2946" y="9422"/>
                    <a:pt x="5068" y="9612"/>
                    <a:pt x="7823" y="9928"/>
                  </a:cubicBezTo>
                  <a:cubicBezTo>
                    <a:pt x="7886" y="9928"/>
                    <a:pt x="7981" y="9865"/>
                    <a:pt x="7981" y="9770"/>
                  </a:cubicBezTo>
                  <a:cubicBezTo>
                    <a:pt x="8013" y="9675"/>
                    <a:pt x="7949" y="9612"/>
                    <a:pt x="7854" y="9580"/>
                  </a:cubicBezTo>
                  <a:cubicBezTo>
                    <a:pt x="5764" y="9295"/>
                    <a:pt x="3516" y="9105"/>
                    <a:pt x="982" y="9010"/>
                  </a:cubicBezTo>
                  <a:cubicBezTo>
                    <a:pt x="1014" y="8756"/>
                    <a:pt x="1077" y="8535"/>
                    <a:pt x="1141" y="8281"/>
                  </a:cubicBezTo>
                  <a:lnTo>
                    <a:pt x="3231" y="8281"/>
                  </a:lnTo>
                  <a:cubicBezTo>
                    <a:pt x="3326" y="8281"/>
                    <a:pt x="3389" y="8218"/>
                    <a:pt x="3389" y="8123"/>
                  </a:cubicBezTo>
                  <a:cubicBezTo>
                    <a:pt x="3389" y="8060"/>
                    <a:pt x="3326" y="7965"/>
                    <a:pt x="3231" y="7965"/>
                  </a:cubicBezTo>
                  <a:cubicBezTo>
                    <a:pt x="2914" y="7949"/>
                    <a:pt x="2589" y="7941"/>
                    <a:pt x="2253" y="7941"/>
                  </a:cubicBezTo>
                  <a:cubicBezTo>
                    <a:pt x="1916" y="7941"/>
                    <a:pt x="1568" y="7949"/>
                    <a:pt x="1204" y="7965"/>
                  </a:cubicBezTo>
                  <a:cubicBezTo>
                    <a:pt x="1267" y="7743"/>
                    <a:pt x="1362" y="7521"/>
                    <a:pt x="1457" y="7268"/>
                  </a:cubicBezTo>
                  <a:lnTo>
                    <a:pt x="1521" y="7268"/>
                  </a:lnTo>
                  <a:cubicBezTo>
                    <a:pt x="2249" y="7300"/>
                    <a:pt x="3041" y="7300"/>
                    <a:pt x="3801" y="7300"/>
                  </a:cubicBezTo>
                  <a:cubicBezTo>
                    <a:pt x="3864" y="7300"/>
                    <a:pt x="3927" y="7236"/>
                    <a:pt x="3959" y="7141"/>
                  </a:cubicBezTo>
                  <a:cubicBezTo>
                    <a:pt x="3959" y="7046"/>
                    <a:pt x="3896" y="6983"/>
                    <a:pt x="3801" y="6983"/>
                  </a:cubicBezTo>
                  <a:cubicBezTo>
                    <a:pt x="3072" y="6951"/>
                    <a:pt x="2312" y="6951"/>
                    <a:pt x="1584" y="6951"/>
                  </a:cubicBezTo>
                  <a:cubicBezTo>
                    <a:pt x="1711" y="6698"/>
                    <a:pt x="1837" y="6413"/>
                    <a:pt x="1996" y="6128"/>
                  </a:cubicBezTo>
                  <a:cubicBezTo>
                    <a:pt x="3072" y="6191"/>
                    <a:pt x="4181" y="6255"/>
                    <a:pt x="5194" y="6286"/>
                  </a:cubicBezTo>
                  <a:cubicBezTo>
                    <a:pt x="5289" y="6286"/>
                    <a:pt x="5353" y="6223"/>
                    <a:pt x="5353" y="6128"/>
                  </a:cubicBezTo>
                  <a:cubicBezTo>
                    <a:pt x="5353" y="6065"/>
                    <a:pt x="5289" y="6001"/>
                    <a:pt x="5226" y="5970"/>
                  </a:cubicBezTo>
                  <a:cubicBezTo>
                    <a:pt x="4086" y="5875"/>
                    <a:pt x="3104" y="5843"/>
                    <a:pt x="2154" y="5843"/>
                  </a:cubicBezTo>
                  <a:cubicBezTo>
                    <a:pt x="2249" y="5653"/>
                    <a:pt x="2376" y="5463"/>
                    <a:pt x="2534" y="5241"/>
                  </a:cubicBezTo>
                  <a:cubicBezTo>
                    <a:pt x="3104" y="5273"/>
                    <a:pt x="3737" y="5305"/>
                    <a:pt x="4498" y="5305"/>
                  </a:cubicBezTo>
                  <a:cubicBezTo>
                    <a:pt x="4593" y="5305"/>
                    <a:pt x="4656" y="5241"/>
                    <a:pt x="4656" y="5146"/>
                  </a:cubicBezTo>
                  <a:cubicBezTo>
                    <a:pt x="4656" y="5083"/>
                    <a:pt x="4593" y="5020"/>
                    <a:pt x="4498" y="4988"/>
                  </a:cubicBezTo>
                  <a:cubicBezTo>
                    <a:pt x="3832" y="4988"/>
                    <a:pt x="3262" y="4956"/>
                    <a:pt x="2724" y="4956"/>
                  </a:cubicBezTo>
                  <a:cubicBezTo>
                    <a:pt x="2914" y="4735"/>
                    <a:pt x="3104" y="4481"/>
                    <a:pt x="3294" y="4260"/>
                  </a:cubicBezTo>
                  <a:cubicBezTo>
                    <a:pt x="4212" y="4386"/>
                    <a:pt x="5163" y="4450"/>
                    <a:pt x="6113" y="4513"/>
                  </a:cubicBezTo>
                  <a:lnTo>
                    <a:pt x="6429" y="4545"/>
                  </a:lnTo>
                  <a:cubicBezTo>
                    <a:pt x="6524" y="4545"/>
                    <a:pt x="6588" y="4481"/>
                    <a:pt x="6588" y="4386"/>
                  </a:cubicBezTo>
                  <a:cubicBezTo>
                    <a:pt x="6588" y="4323"/>
                    <a:pt x="6524" y="4228"/>
                    <a:pt x="6461" y="4228"/>
                  </a:cubicBezTo>
                  <a:lnTo>
                    <a:pt x="6144" y="4196"/>
                  </a:lnTo>
                  <a:cubicBezTo>
                    <a:pt x="5289" y="4101"/>
                    <a:pt x="4402" y="4006"/>
                    <a:pt x="3547" y="3974"/>
                  </a:cubicBezTo>
                  <a:cubicBezTo>
                    <a:pt x="3737" y="3784"/>
                    <a:pt x="3927" y="3594"/>
                    <a:pt x="4149" y="3404"/>
                  </a:cubicBezTo>
                  <a:cubicBezTo>
                    <a:pt x="5582" y="3564"/>
                    <a:pt x="6925" y="3634"/>
                    <a:pt x="8180" y="3634"/>
                  </a:cubicBezTo>
                  <a:cubicBezTo>
                    <a:pt x="8423" y="3634"/>
                    <a:pt x="8663" y="3631"/>
                    <a:pt x="8900" y="3626"/>
                  </a:cubicBezTo>
                  <a:cubicBezTo>
                    <a:pt x="8995" y="3626"/>
                    <a:pt x="9058" y="3563"/>
                    <a:pt x="9058" y="3468"/>
                  </a:cubicBezTo>
                  <a:cubicBezTo>
                    <a:pt x="9058" y="3373"/>
                    <a:pt x="8995" y="3309"/>
                    <a:pt x="8900" y="3309"/>
                  </a:cubicBezTo>
                  <a:lnTo>
                    <a:pt x="8836" y="3309"/>
                  </a:lnTo>
                  <a:cubicBezTo>
                    <a:pt x="7411" y="3246"/>
                    <a:pt x="5923" y="3214"/>
                    <a:pt x="4466" y="3119"/>
                  </a:cubicBezTo>
                  <a:cubicBezTo>
                    <a:pt x="4719" y="2898"/>
                    <a:pt x="5004" y="2708"/>
                    <a:pt x="5289" y="2486"/>
                  </a:cubicBezTo>
                  <a:cubicBezTo>
                    <a:pt x="6461" y="2549"/>
                    <a:pt x="7633" y="2644"/>
                    <a:pt x="8868" y="2803"/>
                  </a:cubicBezTo>
                  <a:cubicBezTo>
                    <a:pt x="8885" y="2808"/>
                    <a:pt x="8900" y="2811"/>
                    <a:pt x="8915" y="2811"/>
                  </a:cubicBezTo>
                  <a:cubicBezTo>
                    <a:pt x="8984" y="2811"/>
                    <a:pt x="9032" y="2754"/>
                    <a:pt x="9058" y="2676"/>
                  </a:cubicBezTo>
                  <a:cubicBezTo>
                    <a:pt x="9058" y="2581"/>
                    <a:pt x="8995" y="2518"/>
                    <a:pt x="8931" y="2486"/>
                  </a:cubicBezTo>
                  <a:cubicBezTo>
                    <a:pt x="7918" y="2328"/>
                    <a:pt x="6873" y="2233"/>
                    <a:pt x="5764" y="2201"/>
                  </a:cubicBezTo>
                  <a:cubicBezTo>
                    <a:pt x="6144" y="1979"/>
                    <a:pt x="6556" y="1758"/>
                    <a:pt x="6999" y="1568"/>
                  </a:cubicBezTo>
                  <a:cubicBezTo>
                    <a:pt x="8836" y="1599"/>
                    <a:pt x="10736" y="1663"/>
                    <a:pt x="12668" y="1789"/>
                  </a:cubicBezTo>
                  <a:cubicBezTo>
                    <a:pt x="12679" y="1795"/>
                    <a:pt x="12692" y="1798"/>
                    <a:pt x="12704" y="1798"/>
                  </a:cubicBezTo>
                  <a:cubicBezTo>
                    <a:pt x="12762" y="1798"/>
                    <a:pt x="12826" y="1741"/>
                    <a:pt x="12826" y="1663"/>
                  </a:cubicBezTo>
                  <a:cubicBezTo>
                    <a:pt x="12826" y="1568"/>
                    <a:pt x="12763" y="1504"/>
                    <a:pt x="12668" y="1473"/>
                  </a:cubicBezTo>
                  <a:cubicBezTo>
                    <a:pt x="11085" y="1346"/>
                    <a:pt x="9470" y="1251"/>
                    <a:pt x="7759" y="1251"/>
                  </a:cubicBezTo>
                  <a:cubicBezTo>
                    <a:pt x="8424" y="998"/>
                    <a:pt x="9121" y="839"/>
                    <a:pt x="9818" y="713"/>
                  </a:cubicBezTo>
                  <a:cubicBezTo>
                    <a:pt x="10333" y="735"/>
                    <a:pt x="10927" y="757"/>
                    <a:pt x="11545" y="757"/>
                  </a:cubicBezTo>
                  <a:cubicBezTo>
                    <a:pt x="11800" y="757"/>
                    <a:pt x="12060" y="754"/>
                    <a:pt x="12320" y="744"/>
                  </a:cubicBezTo>
                  <a:cubicBezTo>
                    <a:pt x="12383" y="744"/>
                    <a:pt x="12446" y="681"/>
                    <a:pt x="12446" y="618"/>
                  </a:cubicBezTo>
                  <a:lnTo>
                    <a:pt x="12446" y="586"/>
                  </a:lnTo>
                  <a:close/>
                  <a:moveTo>
                    <a:pt x="21187" y="5273"/>
                  </a:moveTo>
                  <a:lnTo>
                    <a:pt x="21187" y="5273"/>
                  </a:lnTo>
                  <a:cubicBezTo>
                    <a:pt x="22644" y="7521"/>
                    <a:pt x="23182" y="10087"/>
                    <a:pt x="22739" y="12747"/>
                  </a:cubicBezTo>
                  <a:cubicBezTo>
                    <a:pt x="20148" y="12694"/>
                    <a:pt x="17480" y="12669"/>
                    <a:pt x="14663" y="12669"/>
                  </a:cubicBezTo>
                  <a:cubicBezTo>
                    <a:pt x="10731" y="12669"/>
                    <a:pt x="6510" y="12718"/>
                    <a:pt x="1806" y="12810"/>
                  </a:cubicBezTo>
                  <a:cubicBezTo>
                    <a:pt x="1711" y="12652"/>
                    <a:pt x="1552" y="12557"/>
                    <a:pt x="1426" y="12462"/>
                  </a:cubicBezTo>
                  <a:cubicBezTo>
                    <a:pt x="1362" y="12430"/>
                    <a:pt x="1331" y="12398"/>
                    <a:pt x="1267" y="12367"/>
                  </a:cubicBezTo>
                  <a:lnTo>
                    <a:pt x="1141" y="12240"/>
                  </a:lnTo>
                  <a:lnTo>
                    <a:pt x="1141" y="12240"/>
                  </a:lnTo>
                  <a:cubicBezTo>
                    <a:pt x="2118" y="12267"/>
                    <a:pt x="3100" y="12277"/>
                    <a:pt x="4082" y="12277"/>
                  </a:cubicBezTo>
                  <a:cubicBezTo>
                    <a:pt x="5422" y="12277"/>
                    <a:pt x="6760" y="12258"/>
                    <a:pt x="8076" y="12240"/>
                  </a:cubicBezTo>
                  <a:cubicBezTo>
                    <a:pt x="9090" y="12208"/>
                    <a:pt x="10135" y="12208"/>
                    <a:pt x="11148" y="12208"/>
                  </a:cubicBezTo>
                  <a:cubicBezTo>
                    <a:pt x="11507" y="12198"/>
                    <a:pt x="11873" y="12194"/>
                    <a:pt x="12241" y="12194"/>
                  </a:cubicBezTo>
                  <a:cubicBezTo>
                    <a:pt x="12978" y="12194"/>
                    <a:pt x="13724" y="12208"/>
                    <a:pt x="14442" y="12208"/>
                  </a:cubicBezTo>
                  <a:cubicBezTo>
                    <a:pt x="15233" y="12208"/>
                    <a:pt x="16036" y="12212"/>
                    <a:pt x="16843" y="12212"/>
                  </a:cubicBezTo>
                  <a:cubicBezTo>
                    <a:pt x="18457" y="12212"/>
                    <a:pt x="20089" y="12198"/>
                    <a:pt x="21694" y="12113"/>
                  </a:cubicBezTo>
                  <a:cubicBezTo>
                    <a:pt x="21852" y="12082"/>
                    <a:pt x="21947" y="11987"/>
                    <a:pt x="21947" y="11860"/>
                  </a:cubicBezTo>
                  <a:cubicBezTo>
                    <a:pt x="21947" y="11765"/>
                    <a:pt x="21884" y="11670"/>
                    <a:pt x="21789" y="11638"/>
                  </a:cubicBezTo>
                  <a:cubicBezTo>
                    <a:pt x="21820" y="11575"/>
                    <a:pt x="21820" y="11543"/>
                    <a:pt x="21820" y="11480"/>
                  </a:cubicBezTo>
                  <a:cubicBezTo>
                    <a:pt x="21915" y="9390"/>
                    <a:pt x="21947" y="7205"/>
                    <a:pt x="21187" y="5273"/>
                  </a:cubicBezTo>
                  <a:close/>
                  <a:moveTo>
                    <a:pt x="11791" y="0"/>
                  </a:moveTo>
                  <a:cubicBezTo>
                    <a:pt x="11410" y="0"/>
                    <a:pt x="11026" y="16"/>
                    <a:pt x="10641" y="48"/>
                  </a:cubicBezTo>
                  <a:cubicBezTo>
                    <a:pt x="7379" y="333"/>
                    <a:pt x="4276" y="1979"/>
                    <a:pt x="2312" y="4513"/>
                  </a:cubicBezTo>
                  <a:cubicBezTo>
                    <a:pt x="666" y="6666"/>
                    <a:pt x="0" y="9263"/>
                    <a:pt x="444" y="11828"/>
                  </a:cubicBezTo>
                  <a:cubicBezTo>
                    <a:pt x="381" y="11860"/>
                    <a:pt x="349" y="11923"/>
                    <a:pt x="349" y="12018"/>
                  </a:cubicBezTo>
                  <a:cubicBezTo>
                    <a:pt x="349" y="12050"/>
                    <a:pt x="381" y="12113"/>
                    <a:pt x="412" y="12177"/>
                  </a:cubicBezTo>
                  <a:lnTo>
                    <a:pt x="507" y="12240"/>
                  </a:lnTo>
                  <a:cubicBezTo>
                    <a:pt x="666" y="12398"/>
                    <a:pt x="824" y="12557"/>
                    <a:pt x="1014" y="12683"/>
                  </a:cubicBezTo>
                  <a:cubicBezTo>
                    <a:pt x="1046" y="12747"/>
                    <a:pt x="1077" y="12778"/>
                    <a:pt x="1109" y="12810"/>
                  </a:cubicBezTo>
                  <a:cubicBezTo>
                    <a:pt x="1267" y="12937"/>
                    <a:pt x="1394" y="13063"/>
                    <a:pt x="1584" y="13127"/>
                  </a:cubicBezTo>
                  <a:cubicBezTo>
                    <a:pt x="1584" y="13127"/>
                    <a:pt x="1616" y="13158"/>
                    <a:pt x="1647" y="13158"/>
                  </a:cubicBezTo>
                  <a:cubicBezTo>
                    <a:pt x="1679" y="13190"/>
                    <a:pt x="1742" y="13222"/>
                    <a:pt x="1806" y="13222"/>
                  </a:cubicBezTo>
                  <a:cubicBezTo>
                    <a:pt x="5669" y="13285"/>
                    <a:pt x="9185" y="13317"/>
                    <a:pt x="12510" y="13317"/>
                  </a:cubicBezTo>
                  <a:cubicBezTo>
                    <a:pt x="16152" y="13317"/>
                    <a:pt x="19540" y="13285"/>
                    <a:pt x="22834" y="13222"/>
                  </a:cubicBezTo>
                  <a:cubicBezTo>
                    <a:pt x="22897" y="13222"/>
                    <a:pt x="22961" y="13190"/>
                    <a:pt x="22992" y="13127"/>
                  </a:cubicBezTo>
                  <a:cubicBezTo>
                    <a:pt x="23024" y="13095"/>
                    <a:pt x="23024" y="13063"/>
                    <a:pt x="23056" y="13032"/>
                  </a:cubicBezTo>
                  <a:cubicBezTo>
                    <a:pt x="23056" y="13000"/>
                    <a:pt x="23087" y="12968"/>
                    <a:pt x="23087" y="12937"/>
                  </a:cubicBezTo>
                  <a:cubicBezTo>
                    <a:pt x="23911" y="9390"/>
                    <a:pt x="22676" y="5463"/>
                    <a:pt x="20047" y="3151"/>
                  </a:cubicBezTo>
                  <a:cubicBezTo>
                    <a:pt x="19984" y="3119"/>
                    <a:pt x="19952" y="3119"/>
                    <a:pt x="19889" y="3119"/>
                  </a:cubicBezTo>
                  <a:cubicBezTo>
                    <a:pt x="19762" y="2993"/>
                    <a:pt x="19635" y="2834"/>
                    <a:pt x="19509" y="2708"/>
                  </a:cubicBezTo>
                  <a:cubicBezTo>
                    <a:pt x="17652" y="991"/>
                    <a:pt x="14820" y="0"/>
                    <a:pt x="11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8"/>
            <p:cNvSpPr/>
            <p:nvPr/>
          </p:nvSpPr>
          <p:spPr>
            <a:xfrm>
              <a:off x="5992079" y="1933030"/>
              <a:ext cx="422212" cy="178859"/>
            </a:xfrm>
            <a:custGeom>
              <a:avLst/>
              <a:gdLst/>
              <a:ahLst/>
              <a:cxnLst/>
              <a:rect l="l" t="t" r="r" b="b"/>
              <a:pathLst>
                <a:path w="14062" h="5957" extrusionOk="0">
                  <a:moveTo>
                    <a:pt x="7189" y="604"/>
                  </a:moveTo>
                  <a:cubicBezTo>
                    <a:pt x="9026" y="604"/>
                    <a:pt x="11275" y="1143"/>
                    <a:pt x="12446" y="2599"/>
                  </a:cubicBezTo>
                  <a:cubicBezTo>
                    <a:pt x="11039" y="1702"/>
                    <a:pt x="9409" y="1231"/>
                    <a:pt x="7755" y="1231"/>
                  </a:cubicBezTo>
                  <a:cubicBezTo>
                    <a:pt x="7250" y="1231"/>
                    <a:pt x="6743" y="1275"/>
                    <a:pt x="6239" y="1364"/>
                  </a:cubicBezTo>
                  <a:cubicBezTo>
                    <a:pt x="4466" y="1681"/>
                    <a:pt x="1172" y="2853"/>
                    <a:pt x="1077" y="5164"/>
                  </a:cubicBezTo>
                  <a:lnTo>
                    <a:pt x="507" y="5164"/>
                  </a:lnTo>
                  <a:cubicBezTo>
                    <a:pt x="1394" y="2219"/>
                    <a:pt x="3737" y="604"/>
                    <a:pt x="7158" y="604"/>
                  </a:cubicBezTo>
                  <a:close/>
                  <a:moveTo>
                    <a:pt x="7804" y="1676"/>
                  </a:moveTo>
                  <a:cubicBezTo>
                    <a:pt x="9575" y="1676"/>
                    <a:pt x="11266" y="2281"/>
                    <a:pt x="12985" y="3518"/>
                  </a:cubicBezTo>
                  <a:cubicBezTo>
                    <a:pt x="13175" y="4024"/>
                    <a:pt x="13270" y="4563"/>
                    <a:pt x="13238" y="5164"/>
                  </a:cubicBezTo>
                  <a:cubicBezTo>
                    <a:pt x="11248" y="5238"/>
                    <a:pt x="9299" y="5264"/>
                    <a:pt x="7433" y="5264"/>
                  </a:cubicBezTo>
                  <a:cubicBezTo>
                    <a:pt x="5290" y="5264"/>
                    <a:pt x="3256" y="5230"/>
                    <a:pt x="1394" y="5196"/>
                  </a:cubicBezTo>
                  <a:cubicBezTo>
                    <a:pt x="1837" y="2694"/>
                    <a:pt x="5701" y="1744"/>
                    <a:pt x="7538" y="1681"/>
                  </a:cubicBezTo>
                  <a:cubicBezTo>
                    <a:pt x="7627" y="1678"/>
                    <a:pt x="7715" y="1676"/>
                    <a:pt x="7804" y="1676"/>
                  </a:cubicBezTo>
                  <a:close/>
                  <a:moveTo>
                    <a:pt x="7249" y="0"/>
                  </a:moveTo>
                  <a:cubicBezTo>
                    <a:pt x="5862" y="0"/>
                    <a:pt x="4457" y="268"/>
                    <a:pt x="3262" y="826"/>
                  </a:cubicBezTo>
                  <a:cubicBezTo>
                    <a:pt x="1299" y="1744"/>
                    <a:pt x="159" y="3296"/>
                    <a:pt x="127" y="5164"/>
                  </a:cubicBezTo>
                  <a:cubicBezTo>
                    <a:pt x="64" y="5196"/>
                    <a:pt x="32" y="5259"/>
                    <a:pt x="32" y="5323"/>
                  </a:cubicBezTo>
                  <a:cubicBezTo>
                    <a:pt x="1" y="5418"/>
                    <a:pt x="64" y="5545"/>
                    <a:pt x="191" y="5545"/>
                  </a:cubicBezTo>
                  <a:cubicBezTo>
                    <a:pt x="2407" y="5830"/>
                    <a:pt x="4783" y="5956"/>
                    <a:pt x="7189" y="5956"/>
                  </a:cubicBezTo>
                  <a:cubicBezTo>
                    <a:pt x="9248" y="5956"/>
                    <a:pt x="11338" y="5861"/>
                    <a:pt x="13428" y="5671"/>
                  </a:cubicBezTo>
                  <a:lnTo>
                    <a:pt x="13460" y="5671"/>
                  </a:lnTo>
                  <a:cubicBezTo>
                    <a:pt x="13587" y="5671"/>
                    <a:pt x="13713" y="5608"/>
                    <a:pt x="13745" y="5481"/>
                  </a:cubicBezTo>
                  <a:cubicBezTo>
                    <a:pt x="14062" y="3866"/>
                    <a:pt x="13555" y="2473"/>
                    <a:pt x="12288" y="1491"/>
                  </a:cubicBezTo>
                  <a:cubicBezTo>
                    <a:pt x="11055" y="516"/>
                    <a:pt x="9171" y="0"/>
                    <a:pt x="7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9" name="Google Shape;1839;p48"/>
          <p:cNvGrpSpPr/>
          <p:nvPr/>
        </p:nvGrpSpPr>
        <p:grpSpPr>
          <a:xfrm>
            <a:off x="7745445" y="1786661"/>
            <a:ext cx="455479" cy="578161"/>
            <a:chOff x="7745445" y="1786661"/>
            <a:chExt cx="455479" cy="578161"/>
          </a:xfrm>
        </p:grpSpPr>
        <p:sp>
          <p:nvSpPr>
            <p:cNvPr id="1840" name="Google Shape;1840;p48"/>
            <p:cNvSpPr/>
            <p:nvPr/>
          </p:nvSpPr>
          <p:spPr>
            <a:xfrm>
              <a:off x="7996449" y="2126117"/>
              <a:ext cx="164537" cy="217771"/>
            </a:xfrm>
            <a:custGeom>
              <a:avLst/>
              <a:gdLst/>
              <a:ahLst/>
              <a:cxnLst/>
              <a:rect l="l" t="t" r="r" b="b"/>
              <a:pathLst>
                <a:path w="5480" h="7253" extrusionOk="0">
                  <a:moveTo>
                    <a:pt x="2598" y="444"/>
                  </a:moveTo>
                  <a:cubicBezTo>
                    <a:pt x="3643" y="602"/>
                    <a:pt x="4403" y="1425"/>
                    <a:pt x="4435" y="2439"/>
                  </a:cubicBezTo>
                  <a:cubicBezTo>
                    <a:pt x="4435" y="2882"/>
                    <a:pt x="4340" y="3452"/>
                    <a:pt x="3960" y="3832"/>
                  </a:cubicBezTo>
                  <a:cubicBezTo>
                    <a:pt x="3675" y="4086"/>
                    <a:pt x="3263" y="4181"/>
                    <a:pt x="2851" y="4244"/>
                  </a:cubicBezTo>
                  <a:cubicBezTo>
                    <a:pt x="2756" y="4244"/>
                    <a:pt x="2661" y="4244"/>
                    <a:pt x="2598" y="4276"/>
                  </a:cubicBezTo>
                  <a:lnTo>
                    <a:pt x="2534" y="4276"/>
                  </a:lnTo>
                  <a:cubicBezTo>
                    <a:pt x="1521" y="4276"/>
                    <a:pt x="761" y="3610"/>
                    <a:pt x="508" y="2534"/>
                  </a:cubicBezTo>
                  <a:cubicBezTo>
                    <a:pt x="381" y="1932"/>
                    <a:pt x="539" y="1394"/>
                    <a:pt x="919" y="982"/>
                  </a:cubicBezTo>
                  <a:cubicBezTo>
                    <a:pt x="1236" y="634"/>
                    <a:pt x="1711" y="444"/>
                    <a:pt x="2249" y="444"/>
                  </a:cubicBezTo>
                  <a:close/>
                  <a:moveTo>
                    <a:pt x="1553" y="4529"/>
                  </a:moveTo>
                  <a:cubicBezTo>
                    <a:pt x="1791" y="4637"/>
                    <a:pt x="2044" y="4686"/>
                    <a:pt x="2301" y="4686"/>
                  </a:cubicBezTo>
                  <a:cubicBezTo>
                    <a:pt x="2420" y="4686"/>
                    <a:pt x="2541" y="4676"/>
                    <a:pt x="2661" y="4656"/>
                  </a:cubicBezTo>
                  <a:lnTo>
                    <a:pt x="2693" y="4687"/>
                  </a:lnTo>
                  <a:cubicBezTo>
                    <a:pt x="2534" y="5321"/>
                    <a:pt x="2408" y="5922"/>
                    <a:pt x="2313" y="6461"/>
                  </a:cubicBezTo>
                  <a:cubicBezTo>
                    <a:pt x="2218" y="6302"/>
                    <a:pt x="2123" y="6144"/>
                    <a:pt x="1996" y="5986"/>
                  </a:cubicBezTo>
                  <a:cubicBezTo>
                    <a:pt x="1964" y="5954"/>
                    <a:pt x="1901" y="5891"/>
                    <a:pt x="1838" y="5891"/>
                  </a:cubicBezTo>
                  <a:cubicBezTo>
                    <a:pt x="1774" y="5891"/>
                    <a:pt x="1743" y="5922"/>
                    <a:pt x="1679" y="5954"/>
                  </a:cubicBezTo>
                  <a:cubicBezTo>
                    <a:pt x="1521" y="6176"/>
                    <a:pt x="1331" y="6366"/>
                    <a:pt x="1109" y="6556"/>
                  </a:cubicBezTo>
                  <a:cubicBezTo>
                    <a:pt x="1299" y="5922"/>
                    <a:pt x="1426" y="5257"/>
                    <a:pt x="1553" y="4624"/>
                  </a:cubicBezTo>
                  <a:lnTo>
                    <a:pt x="1553" y="4529"/>
                  </a:lnTo>
                  <a:close/>
                  <a:moveTo>
                    <a:pt x="4055" y="4276"/>
                  </a:moveTo>
                  <a:lnTo>
                    <a:pt x="4055" y="4307"/>
                  </a:lnTo>
                  <a:cubicBezTo>
                    <a:pt x="4308" y="4941"/>
                    <a:pt x="4561" y="5574"/>
                    <a:pt x="4878" y="6144"/>
                  </a:cubicBezTo>
                  <a:cubicBezTo>
                    <a:pt x="4783" y="6081"/>
                    <a:pt x="4656" y="6049"/>
                    <a:pt x="4561" y="5986"/>
                  </a:cubicBezTo>
                  <a:cubicBezTo>
                    <a:pt x="4466" y="5954"/>
                    <a:pt x="4403" y="5922"/>
                    <a:pt x="4308" y="5891"/>
                  </a:cubicBezTo>
                  <a:cubicBezTo>
                    <a:pt x="4284" y="5883"/>
                    <a:pt x="4258" y="5879"/>
                    <a:pt x="4233" y="5879"/>
                  </a:cubicBezTo>
                  <a:cubicBezTo>
                    <a:pt x="4156" y="5879"/>
                    <a:pt x="4078" y="5914"/>
                    <a:pt x="4055" y="5986"/>
                  </a:cubicBezTo>
                  <a:lnTo>
                    <a:pt x="3706" y="6651"/>
                  </a:lnTo>
                  <a:cubicBezTo>
                    <a:pt x="3611" y="6334"/>
                    <a:pt x="3516" y="6017"/>
                    <a:pt x="3421" y="5732"/>
                  </a:cubicBezTo>
                  <a:cubicBezTo>
                    <a:pt x="3295" y="5352"/>
                    <a:pt x="3168" y="4972"/>
                    <a:pt x="3041" y="4592"/>
                  </a:cubicBezTo>
                  <a:cubicBezTo>
                    <a:pt x="3390" y="4561"/>
                    <a:pt x="3738" y="4466"/>
                    <a:pt x="4055" y="4276"/>
                  </a:cubicBezTo>
                  <a:close/>
                  <a:moveTo>
                    <a:pt x="2281" y="0"/>
                  </a:moveTo>
                  <a:cubicBezTo>
                    <a:pt x="1584" y="0"/>
                    <a:pt x="951" y="254"/>
                    <a:pt x="571" y="697"/>
                  </a:cubicBezTo>
                  <a:cubicBezTo>
                    <a:pt x="159" y="1140"/>
                    <a:pt x="1" y="1742"/>
                    <a:pt x="96" y="2375"/>
                  </a:cubicBezTo>
                  <a:cubicBezTo>
                    <a:pt x="191" y="3199"/>
                    <a:pt x="603" y="3959"/>
                    <a:pt x="1204" y="4339"/>
                  </a:cubicBezTo>
                  <a:lnTo>
                    <a:pt x="1141" y="4592"/>
                  </a:lnTo>
                  <a:cubicBezTo>
                    <a:pt x="919" y="5352"/>
                    <a:pt x="666" y="6176"/>
                    <a:pt x="571" y="6936"/>
                  </a:cubicBezTo>
                  <a:cubicBezTo>
                    <a:pt x="539" y="7031"/>
                    <a:pt x="571" y="7126"/>
                    <a:pt x="666" y="7157"/>
                  </a:cubicBezTo>
                  <a:cubicBezTo>
                    <a:pt x="729" y="7189"/>
                    <a:pt x="793" y="7189"/>
                    <a:pt x="824" y="7189"/>
                  </a:cubicBezTo>
                  <a:cubicBezTo>
                    <a:pt x="888" y="7189"/>
                    <a:pt x="919" y="7189"/>
                    <a:pt x="951" y="7157"/>
                  </a:cubicBezTo>
                  <a:cubicBezTo>
                    <a:pt x="1268" y="6936"/>
                    <a:pt x="1553" y="6714"/>
                    <a:pt x="1806" y="6429"/>
                  </a:cubicBezTo>
                  <a:cubicBezTo>
                    <a:pt x="1933" y="6619"/>
                    <a:pt x="2059" y="6841"/>
                    <a:pt x="2218" y="7031"/>
                  </a:cubicBezTo>
                  <a:cubicBezTo>
                    <a:pt x="2249" y="7094"/>
                    <a:pt x="2313" y="7126"/>
                    <a:pt x="2376" y="7126"/>
                  </a:cubicBezTo>
                  <a:cubicBezTo>
                    <a:pt x="2439" y="7126"/>
                    <a:pt x="2471" y="7094"/>
                    <a:pt x="2503" y="7062"/>
                  </a:cubicBezTo>
                  <a:cubicBezTo>
                    <a:pt x="2598" y="7062"/>
                    <a:pt x="2661" y="6999"/>
                    <a:pt x="2693" y="6904"/>
                  </a:cubicBezTo>
                  <a:cubicBezTo>
                    <a:pt x="2788" y="6556"/>
                    <a:pt x="2851" y="6144"/>
                    <a:pt x="2914" y="5701"/>
                  </a:cubicBezTo>
                  <a:cubicBezTo>
                    <a:pt x="3073" y="6207"/>
                    <a:pt x="3231" y="6651"/>
                    <a:pt x="3421" y="7031"/>
                  </a:cubicBezTo>
                  <a:cubicBezTo>
                    <a:pt x="3453" y="7062"/>
                    <a:pt x="3485" y="7094"/>
                    <a:pt x="3516" y="7126"/>
                  </a:cubicBezTo>
                  <a:cubicBezTo>
                    <a:pt x="3548" y="7157"/>
                    <a:pt x="3580" y="7221"/>
                    <a:pt x="3611" y="7252"/>
                  </a:cubicBezTo>
                  <a:lnTo>
                    <a:pt x="3706" y="7252"/>
                  </a:lnTo>
                  <a:cubicBezTo>
                    <a:pt x="3770" y="7252"/>
                    <a:pt x="3833" y="7221"/>
                    <a:pt x="3865" y="7157"/>
                  </a:cubicBezTo>
                  <a:lnTo>
                    <a:pt x="4308" y="6334"/>
                  </a:lnTo>
                  <a:lnTo>
                    <a:pt x="4371" y="6366"/>
                  </a:lnTo>
                  <a:cubicBezTo>
                    <a:pt x="4593" y="6492"/>
                    <a:pt x="4846" y="6619"/>
                    <a:pt x="5131" y="6682"/>
                  </a:cubicBezTo>
                  <a:cubicBezTo>
                    <a:pt x="5147" y="6698"/>
                    <a:pt x="5171" y="6706"/>
                    <a:pt x="5199" y="6706"/>
                  </a:cubicBezTo>
                  <a:cubicBezTo>
                    <a:pt x="5226" y="6706"/>
                    <a:pt x="5258" y="6698"/>
                    <a:pt x="5290" y="6682"/>
                  </a:cubicBezTo>
                  <a:cubicBezTo>
                    <a:pt x="5290" y="6651"/>
                    <a:pt x="5321" y="6619"/>
                    <a:pt x="5321" y="6619"/>
                  </a:cubicBezTo>
                  <a:lnTo>
                    <a:pt x="5480" y="6714"/>
                  </a:lnTo>
                  <a:lnTo>
                    <a:pt x="5385" y="6587"/>
                  </a:lnTo>
                  <a:cubicBezTo>
                    <a:pt x="5416" y="6556"/>
                    <a:pt x="5416" y="6556"/>
                    <a:pt x="5448" y="6556"/>
                  </a:cubicBezTo>
                  <a:cubicBezTo>
                    <a:pt x="5480" y="6492"/>
                    <a:pt x="5480" y="6429"/>
                    <a:pt x="5448" y="6366"/>
                  </a:cubicBezTo>
                  <a:cubicBezTo>
                    <a:pt x="5258" y="5891"/>
                    <a:pt x="5036" y="5416"/>
                    <a:pt x="4783" y="4972"/>
                  </a:cubicBezTo>
                  <a:cubicBezTo>
                    <a:pt x="4625" y="4656"/>
                    <a:pt x="4466" y="4339"/>
                    <a:pt x="4308" y="4022"/>
                  </a:cubicBezTo>
                  <a:cubicBezTo>
                    <a:pt x="4340" y="3991"/>
                    <a:pt x="4371" y="3959"/>
                    <a:pt x="4403" y="3927"/>
                  </a:cubicBezTo>
                  <a:cubicBezTo>
                    <a:pt x="4720" y="3484"/>
                    <a:pt x="4878" y="2914"/>
                    <a:pt x="4846" y="2312"/>
                  </a:cubicBezTo>
                  <a:cubicBezTo>
                    <a:pt x="4751" y="982"/>
                    <a:pt x="3675" y="0"/>
                    <a:pt x="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8"/>
            <p:cNvSpPr/>
            <p:nvPr/>
          </p:nvSpPr>
          <p:spPr>
            <a:xfrm>
              <a:off x="8019267" y="2144522"/>
              <a:ext cx="108450" cy="106168"/>
            </a:xfrm>
            <a:custGeom>
              <a:avLst/>
              <a:gdLst/>
              <a:ahLst/>
              <a:cxnLst/>
              <a:rect l="l" t="t" r="r" b="b"/>
              <a:pathLst>
                <a:path w="3612" h="3536" extrusionOk="0">
                  <a:moveTo>
                    <a:pt x="1774" y="401"/>
                  </a:moveTo>
                  <a:cubicBezTo>
                    <a:pt x="2471" y="401"/>
                    <a:pt x="3105" y="1034"/>
                    <a:pt x="3136" y="1762"/>
                  </a:cubicBezTo>
                  <a:cubicBezTo>
                    <a:pt x="3136" y="2332"/>
                    <a:pt x="2820" y="2776"/>
                    <a:pt x="2154" y="3092"/>
                  </a:cubicBezTo>
                  <a:cubicBezTo>
                    <a:pt x="2047" y="3122"/>
                    <a:pt x="1939" y="3136"/>
                    <a:pt x="1833" y="3136"/>
                  </a:cubicBezTo>
                  <a:cubicBezTo>
                    <a:pt x="1596" y="3136"/>
                    <a:pt x="1370" y="3065"/>
                    <a:pt x="1173" y="2934"/>
                  </a:cubicBezTo>
                  <a:cubicBezTo>
                    <a:pt x="856" y="2712"/>
                    <a:pt x="603" y="2301"/>
                    <a:pt x="539" y="1826"/>
                  </a:cubicBezTo>
                  <a:cubicBezTo>
                    <a:pt x="476" y="1446"/>
                    <a:pt x="539" y="1097"/>
                    <a:pt x="761" y="844"/>
                  </a:cubicBezTo>
                  <a:cubicBezTo>
                    <a:pt x="1014" y="559"/>
                    <a:pt x="1363" y="401"/>
                    <a:pt x="1743" y="401"/>
                  </a:cubicBezTo>
                  <a:close/>
                  <a:moveTo>
                    <a:pt x="1738" y="0"/>
                  </a:moveTo>
                  <a:cubicBezTo>
                    <a:pt x="1647" y="0"/>
                    <a:pt x="1554" y="7"/>
                    <a:pt x="1458" y="21"/>
                  </a:cubicBezTo>
                  <a:cubicBezTo>
                    <a:pt x="824" y="116"/>
                    <a:pt x="381" y="496"/>
                    <a:pt x="191" y="1034"/>
                  </a:cubicBezTo>
                  <a:cubicBezTo>
                    <a:pt x="1" y="1731"/>
                    <a:pt x="191" y="2586"/>
                    <a:pt x="698" y="3092"/>
                  </a:cubicBezTo>
                  <a:cubicBezTo>
                    <a:pt x="1014" y="3409"/>
                    <a:pt x="1331" y="3536"/>
                    <a:pt x="1711" y="3536"/>
                  </a:cubicBezTo>
                  <a:cubicBezTo>
                    <a:pt x="1838" y="3536"/>
                    <a:pt x="1964" y="3536"/>
                    <a:pt x="2123" y="3473"/>
                  </a:cubicBezTo>
                  <a:cubicBezTo>
                    <a:pt x="2154" y="3504"/>
                    <a:pt x="2154" y="3504"/>
                    <a:pt x="2186" y="3504"/>
                  </a:cubicBezTo>
                  <a:cubicBezTo>
                    <a:pt x="3263" y="3283"/>
                    <a:pt x="3611" y="2301"/>
                    <a:pt x="3453" y="1509"/>
                  </a:cubicBezTo>
                  <a:cubicBezTo>
                    <a:pt x="3308" y="728"/>
                    <a:pt x="2688" y="0"/>
                    <a:pt x="1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8"/>
            <p:cNvSpPr/>
            <p:nvPr/>
          </p:nvSpPr>
          <p:spPr>
            <a:xfrm>
              <a:off x="7745445" y="1786661"/>
              <a:ext cx="455479" cy="578161"/>
            </a:xfrm>
            <a:custGeom>
              <a:avLst/>
              <a:gdLst/>
              <a:ahLst/>
              <a:cxnLst/>
              <a:rect l="l" t="t" r="r" b="b"/>
              <a:pathLst>
                <a:path w="15170" h="19256" extrusionOk="0">
                  <a:moveTo>
                    <a:pt x="3864" y="792"/>
                  </a:moveTo>
                  <a:lnTo>
                    <a:pt x="3864" y="792"/>
                  </a:lnTo>
                  <a:cubicBezTo>
                    <a:pt x="3769" y="2186"/>
                    <a:pt x="3674" y="3706"/>
                    <a:pt x="3706" y="5162"/>
                  </a:cubicBezTo>
                  <a:lnTo>
                    <a:pt x="1362" y="5162"/>
                  </a:lnTo>
                  <a:cubicBezTo>
                    <a:pt x="1172" y="5162"/>
                    <a:pt x="1014" y="5194"/>
                    <a:pt x="824" y="5194"/>
                  </a:cubicBezTo>
                  <a:cubicBezTo>
                    <a:pt x="792" y="5194"/>
                    <a:pt x="760" y="5226"/>
                    <a:pt x="729" y="5226"/>
                  </a:cubicBezTo>
                  <a:cubicBezTo>
                    <a:pt x="1109" y="4877"/>
                    <a:pt x="1457" y="4371"/>
                    <a:pt x="1774" y="3896"/>
                  </a:cubicBezTo>
                  <a:cubicBezTo>
                    <a:pt x="1900" y="3737"/>
                    <a:pt x="2027" y="3547"/>
                    <a:pt x="2122" y="3421"/>
                  </a:cubicBezTo>
                  <a:cubicBezTo>
                    <a:pt x="2755" y="2566"/>
                    <a:pt x="3326" y="1679"/>
                    <a:pt x="3864" y="792"/>
                  </a:cubicBezTo>
                  <a:close/>
                  <a:moveTo>
                    <a:pt x="4371" y="539"/>
                  </a:moveTo>
                  <a:cubicBezTo>
                    <a:pt x="5922" y="602"/>
                    <a:pt x="7474" y="602"/>
                    <a:pt x="8994" y="602"/>
                  </a:cubicBezTo>
                  <a:lnTo>
                    <a:pt x="10324" y="602"/>
                  </a:lnTo>
                  <a:cubicBezTo>
                    <a:pt x="10704" y="602"/>
                    <a:pt x="11116" y="634"/>
                    <a:pt x="11559" y="697"/>
                  </a:cubicBezTo>
                  <a:cubicBezTo>
                    <a:pt x="12020" y="737"/>
                    <a:pt x="12532" y="777"/>
                    <a:pt x="13021" y="777"/>
                  </a:cubicBezTo>
                  <a:cubicBezTo>
                    <a:pt x="13306" y="777"/>
                    <a:pt x="13584" y="764"/>
                    <a:pt x="13840" y="729"/>
                  </a:cubicBezTo>
                  <a:cubicBezTo>
                    <a:pt x="13982" y="745"/>
                    <a:pt x="14109" y="753"/>
                    <a:pt x="14228" y="753"/>
                  </a:cubicBezTo>
                  <a:cubicBezTo>
                    <a:pt x="14346" y="753"/>
                    <a:pt x="14457" y="745"/>
                    <a:pt x="14568" y="729"/>
                  </a:cubicBezTo>
                  <a:lnTo>
                    <a:pt x="14568" y="729"/>
                  </a:lnTo>
                  <a:cubicBezTo>
                    <a:pt x="14441" y="3927"/>
                    <a:pt x="14441" y="7189"/>
                    <a:pt x="14441" y="10324"/>
                  </a:cubicBezTo>
                  <a:cubicBezTo>
                    <a:pt x="14410" y="13080"/>
                    <a:pt x="14410" y="15930"/>
                    <a:pt x="14346" y="18717"/>
                  </a:cubicBezTo>
                  <a:cubicBezTo>
                    <a:pt x="13745" y="18717"/>
                    <a:pt x="13143" y="18748"/>
                    <a:pt x="12573" y="18748"/>
                  </a:cubicBezTo>
                  <a:cubicBezTo>
                    <a:pt x="11781" y="18764"/>
                    <a:pt x="10974" y="18772"/>
                    <a:pt x="10162" y="18772"/>
                  </a:cubicBezTo>
                  <a:cubicBezTo>
                    <a:pt x="9351" y="18772"/>
                    <a:pt x="8535" y="18764"/>
                    <a:pt x="7728" y="18748"/>
                  </a:cubicBezTo>
                  <a:cubicBezTo>
                    <a:pt x="6619" y="18748"/>
                    <a:pt x="5637" y="18717"/>
                    <a:pt x="4719" y="18685"/>
                  </a:cubicBezTo>
                  <a:lnTo>
                    <a:pt x="3832" y="18685"/>
                  </a:lnTo>
                  <a:cubicBezTo>
                    <a:pt x="3531" y="18694"/>
                    <a:pt x="3197" y="18703"/>
                    <a:pt x="2860" y="18703"/>
                  </a:cubicBezTo>
                  <a:cubicBezTo>
                    <a:pt x="2028" y="18703"/>
                    <a:pt x="1170" y="18648"/>
                    <a:pt x="697" y="18400"/>
                  </a:cubicBezTo>
                  <a:lnTo>
                    <a:pt x="697" y="17988"/>
                  </a:lnTo>
                  <a:cubicBezTo>
                    <a:pt x="1394" y="18020"/>
                    <a:pt x="2122" y="18052"/>
                    <a:pt x="2819" y="18052"/>
                  </a:cubicBezTo>
                  <a:cubicBezTo>
                    <a:pt x="2882" y="18052"/>
                    <a:pt x="2946" y="17988"/>
                    <a:pt x="2946" y="17893"/>
                  </a:cubicBezTo>
                  <a:cubicBezTo>
                    <a:pt x="2946" y="17830"/>
                    <a:pt x="2882" y="17767"/>
                    <a:pt x="2819" y="17767"/>
                  </a:cubicBezTo>
                  <a:cubicBezTo>
                    <a:pt x="2122" y="17735"/>
                    <a:pt x="1394" y="17703"/>
                    <a:pt x="697" y="17703"/>
                  </a:cubicBezTo>
                  <a:lnTo>
                    <a:pt x="697" y="17007"/>
                  </a:lnTo>
                  <a:cubicBezTo>
                    <a:pt x="940" y="17017"/>
                    <a:pt x="1183" y="17021"/>
                    <a:pt x="1425" y="17021"/>
                  </a:cubicBezTo>
                  <a:cubicBezTo>
                    <a:pt x="1911" y="17021"/>
                    <a:pt x="2397" y="17007"/>
                    <a:pt x="2882" y="17007"/>
                  </a:cubicBezTo>
                  <a:lnTo>
                    <a:pt x="3072" y="17007"/>
                  </a:lnTo>
                  <a:cubicBezTo>
                    <a:pt x="3167" y="17007"/>
                    <a:pt x="3231" y="16943"/>
                    <a:pt x="3231" y="16848"/>
                  </a:cubicBezTo>
                  <a:cubicBezTo>
                    <a:pt x="3231" y="16785"/>
                    <a:pt x="3167" y="16722"/>
                    <a:pt x="3072" y="16722"/>
                  </a:cubicBezTo>
                  <a:lnTo>
                    <a:pt x="2882" y="16690"/>
                  </a:lnTo>
                  <a:cubicBezTo>
                    <a:pt x="2185" y="16690"/>
                    <a:pt x="1425" y="16690"/>
                    <a:pt x="697" y="16722"/>
                  </a:cubicBezTo>
                  <a:lnTo>
                    <a:pt x="697" y="15898"/>
                  </a:lnTo>
                  <a:cubicBezTo>
                    <a:pt x="1140" y="15930"/>
                    <a:pt x="1552" y="15930"/>
                    <a:pt x="1995" y="15930"/>
                  </a:cubicBezTo>
                  <a:lnTo>
                    <a:pt x="3041" y="15930"/>
                  </a:lnTo>
                  <a:lnTo>
                    <a:pt x="3484" y="15898"/>
                  </a:lnTo>
                  <a:cubicBezTo>
                    <a:pt x="3579" y="15898"/>
                    <a:pt x="3642" y="15835"/>
                    <a:pt x="3642" y="15740"/>
                  </a:cubicBezTo>
                  <a:cubicBezTo>
                    <a:pt x="3642" y="15645"/>
                    <a:pt x="3579" y="15582"/>
                    <a:pt x="3484" y="15582"/>
                  </a:cubicBezTo>
                  <a:lnTo>
                    <a:pt x="697" y="15582"/>
                  </a:lnTo>
                  <a:lnTo>
                    <a:pt x="697" y="14790"/>
                  </a:lnTo>
                  <a:cubicBezTo>
                    <a:pt x="864" y="14799"/>
                    <a:pt x="1025" y="14803"/>
                    <a:pt x="1182" y="14803"/>
                  </a:cubicBezTo>
                  <a:cubicBezTo>
                    <a:pt x="1561" y="14803"/>
                    <a:pt x="1913" y="14781"/>
                    <a:pt x="2249" y="14758"/>
                  </a:cubicBezTo>
                  <a:cubicBezTo>
                    <a:pt x="2344" y="14726"/>
                    <a:pt x="2375" y="14663"/>
                    <a:pt x="2375" y="14568"/>
                  </a:cubicBezTo>
                  <a:cubicBezTo>
                    <a:pt x="2375" y="14473"/>
                    <a:pt x="2312" y="14441"/>
                    <a:pt x="2217" y="14441"/>
                  </a:cubicBezTo>
                  <a:cubicBezTo>
                    <a:pt x="1679" y="14473"/>
                    <a:pt x="1172" y="14505"/>
                    <a:pt x="697" y="14505"/>
                  </a:cubicBezTo>
                  <a:cubicBezTo>
                    <a:pt x="697" y="14378"/>
                    <a:pt x="697" y="14283"/>
                    <a:pt x="697" y="14188"/>
                  </a:cubicBezTo>
                  <a:lnTo>
                    <a:pt x="697" y="13935"/>
                  </a:lnTo>
                  <a:cubicBezTo>
                    <a:pt x="943" y="13943"/>
                    <a:pt x="1178" y="13947"/>
                    <a:pt x="1403" y="13947"/>
                  </a:cubicBezTo>
                  <a:cubicBezTo>
                    <a:pt x="2018" y="13947"/>
                    <a:pt x="2562" y="13918"/>
                    <a:pt x="3072" y="13871"/>
                  </a:cubicBezTo>
                  <a:cubicBezTo>
                    <a:pt x="3167" y="13871"/>
                    <a:pt x="3231" y="13776"/>
                    <a:pt x="3231" y="13713"/>
                  </a:cubicBezTo>
                  <a:cubicBezTo>
                    <a:pt x="3231" y="13618"/>
                    <a:pt x="3136" y="13586"/>
                    <a:pt x="3072" y="13586"/>
                  </a:cubicBezTo>
                  <a:cubicBezTo>
                    <a:pt x="2312" y="13618"/>
                    <a:pt x="1489" y="13650"/>
                    <a:pt x="697" y="13650"/>
                  </a:cubicBezTo>
                  <a:cubicBezTo>
                    <a:pt x="697" y="13460"/>
                    <a:pt x="697" y="13270"/>
                    <a:pt x="697" y="13111"/>
                  </a:cubicBezTo>
                  <a:lnTo>
                    <a:pt x="697" y="12890"/>
                  </a:lnTo>
                  <a:lnTo>
                    <a:pt x="792" y="12890"/>
                  </a:lnTo>
                  <a:cubicBezTo>
                    <a:pt x="1130" y="12890"/>
                    <a:pt x="1468" y="12904"/>
                    <a:pt x="1796" y="12904"/>
                  </a:cubicBezTo>
                  <a:cubicBezTo>
                    <a:pt x="1960" y="12904"/>
                    <a:pt x="2122" y="12900"/>
                    <a:pt x="2280" y="12890"/>
                  </a:cubicBezTo>
                  <a:cubicBezTo>
                    <a:pt x="2375" y="12890"/>
                    <a:pt x="2439" y="12826"/>
                    <a:pt x="2439" y="12731"/>
                  </a:cubicBezTo>
                  <a:cubicBezTo>
                    <a:pt x="2439" y="12668"/>
                    <a:pt x="2375" y="12605"/>
                    <a:pt x="2280" y="12605"/>
                  </a:cubicBezTo>
                  <a:cubicBezTo>
                    <a:pt x="1805" y="12573"/>
                    <a:pt x="1299" y="12573"/>
                    <a:pt x="824" y="12573"/>
                  </a:cubicBezTo>
                  <a:lnTo>
                    <a:pt x="665" y="12573"/>
                  </a:lnTo>
                  <a:cubicBezTo>
                    <a:pt x="665" y="12446"/>
                    <a:pt x="665" y="12288"/>
                    <a:pt x="665" y="12161"/>
                  </a:cubicBezTo>
                  <a:lnTo>
                    <a:pt x="665" y="11908"/>
                  </a:lnTo>
                  <a:lnTo>
                    <a:pt x="2344" y="11908"/>
                  </a:lnTo>
                  <a:cubicBezTo>
                    <a:pt x="2439" y="11908"/>
                    <a:pt x="2502" y="11845"/>
                    <a:pt x="2502" y="11750"/>
                  </a:cubicBezTo>
                  <a:cubicBezTo>
                    <a:pt x="2502" y="11686"/>
                    <a:pt x="2439" y="11591"/>
                    <a:pt x="2344" y="11591"/>
                  </a:cubicBezTo>
                  <a:lnTo>
                    <a:pt x="665" y="11591"/>
                  </a:lnTo>
                  <a:cubicBezTo>
                    <a:pt x="665" y="11465"/>
                    <a:pt x="665" y="11306"/>
                    <a:pt x="634" y="11148"/>
                  </a:cubicBezTo>
                  <a:lnTo>
                    <a:pt x="634" y="10990"/>
                  </a:lnTo>
                  <a:cubicBezTo>
                    <a:pt x="850" y="10995"/>
                    <a:pt x="1063" y="10997"/>
                    <a:pt x="1273" y="10997"/>
                  </a:cubicBezTo>
                  <a:cubicBezTo>
                    <a:pt x="2321" y="10997"/>
                    <a:pt x="3289" y="10931"/>
                    <a:pt x="4212" y="10800"/>
                  </a:cubicBezTo>
                  <a:cubicBezTo>
                    <a:pt x="4276" y="10768"/>
                    <a:pt x="4339" y="10705"/>
                    <a:pt x="4339" y="10610"/>
                  </a:cubicBezTo>
                  <a:cubicBezTo>
                    <a:pt x="4307" y="10546"/>
                    <a:pt x="4244" y="10483"/>
                    <a:pt x="4181" y="10483"/>
                  </a:cubicBezTo>
                  <a:cubicBezTo>
                    <a:pt x="2787" y="10610"/>
                    <a:pt x="1679" y="10673"/>
                    <a:pt x="634" y="10673"/>
                  </a:cubicBezTo>
                  <a:cubicBezTo>
                    <a:pt x="634" y="10546"/>
                    <a:pt x="634" y="10388"/>
                    <a:pt x="602" y="10229"/>
                  </a:cubicBezTo>
                  <a:cubicBezTo>
                    <a:pt x="602" y="10103"/>
                    <a:pt x="602" y="10008"/>
                    <a:pt x="602" y="9881"/>
                  </a:cubicBezTo>
                  <a:cubicBezTo>
                    <a:pt x="855" y="9929"/>
                    <a:pt x="1101" y="9952"/>
                    <a:pt x="1350" y="9952"/>
                  </a:cubicBezTo>
                  <a:cubicBezTo>
                    <a:pt x="1600" y="9952"/>
                    <a:pt x="1853" y="9929"/>
                    <a:pt x="2122" y="9881"/>
                  </a:cubicBezTo>
                  <a:cubicBezTo>
                    <a:pt x="2217" y="9881"/>
                    <a:pt x="2249" y="9786"/>
                    <a:pt x="2249" y="9723"/>
                  </a:cubicBezTo>
                  <a:cubicBezTo>
                    <a:pt x="2217" y="9628"/>
                    <a:pt x="2154" y="9564"/>
                    <a:pt x="2059" y="9564"/>
                  </a:cubicBezTo>
                  <a:cubicBezTo>
                    <a:pt x="1765" y="9604"/>
                    <a:pt x="1472" y="9631"/>
                    <a:pt x="1171" y="9631"/>
                  </a:cubicBezTo>
                  <a:cubicBezTo>
                    <a:pt x="984" y="9631"/>
                    <a:pt x="796" y="9620"/>
                    <a:pt x="602" y="9596"/>
                  </a:cubicBezTo>
                  <a:cubicBezTo>
                    <a:pt x="602" y="9406"/>
                    <a:pt x="602" y="9248"/>
                    <a:pt x="570" y="9058"/>
                  </a:cubicBezTo>
                  <a:lnTo>
                    <a:pt x="570" y="8773"/>
                  </a:lnTo>
                  <a:cubicBezTo>
                    <a:pt x="810" y="8780"/>
                    <a:pt x="1045" y="8784"/>
                    <a:pt x="1278" y="8784"/>
                  </a:cubicBezTo>
                  <a:cubicBezTo>
                    <a:pt x="2032" y="8784"/>
                    <a:pt x="2758" y="8743"/>
                    <a:pt x="3484" y="8646"/>
                  </a:cubicBezTo>
                  <a:cubicBezTo>
                    <a:pt x="3579" y="8646"/>
                    <a:pt x="3642" y="8551"/>
                    <a:pt x="3611" y="8456"/>
                  </a:cubicBezTo>
                  <a:cubicBezTo>
                    <a:pt x="3611" y="8393"/>
                    <a:pt x="3547" y="8329"/>
                    <a:pt x="3452" y="8329"/>
                  </a:cubicBezTo>
                  <a:cubicBezTo>
                    <a:pt x="2644" y="8408"/>
                    <a:pt x="1837" y="8464"/>
                    <a:pt x="1064" y="8464"/>
                  </a:cubicBezTo>
                  <a:cubicBezTo>
                    <a:pt x="898" y="8464"/>
                    <a:pt x="733" y="8462"/>
                    <a:pt x="570" y="8456"/>
                  </a:cubicBezTo>
                  <a:cubicBezTo>
                    <a:pt x="539" y="8203"/>
                    <a:pt x="539" y="7981"/>
                    <a:pt x="507" y="7696"/>
                  </a:cubicBezTo>
                  <a:lnTo>
                    <a:pt x="507" y="7696"/>
                  </a:lnTo>
                  <a:cubicBezTo>
                    <a:pt x="950" y="7759"/>
                    <a:pt x="1362" y="7791"/>
                    <a:pt x="1742" y="7791"/>
                  </a:cubicBezTo>
                  <a:lnTo>
                    <a:pt x="2217" y="7791"/>
                  </a:lnTo>
                  <a:cubicBezTo>
                    <a:pt x="2312" y="7791"/>
                    <a:pt x="2375" y="7696"/>
                    <a:pt x="2375" y="7633"/>
                  </a:cubicBezTo>
                  <a:cubicBezTo>
                    <a:pt x="2375" y="7538"/>
                    <a:pt x="2312" y="7474"/>
                    <a:pt x="2217" y="7474"/>
                  </a:cubicBezTo>
                  <a:cubicBezTo>
                    <a:pt x="2032" y="7484"/>
                    <a:pt x="1854" y="7487"/>
                    <a:pt x="1683" y="7487"/>
                  </a:cubicBezTo>
                  <a:cubicBezTo>
                    <a:pt x="1271" y="7487"/>
                    <a:pt x="897" y="7465"/>
                    <a:pt x="539" y="7443"/>
                  </a:cubicBezTo>
                  <a:lnTo>
                    <a:pt x="507" y="7443"/>
                  </a:lnTo>
                  <a:cubicBezTo>
                    <a:pt x="507" y="7221"/>
                    <a:pt x="475" y="6968"/>
                    <a:pt x="475" y="6746"/>
                  </a:cubicBezTo>
                  <a:cubicBezTo>
                    <a:pt x="1037" y="6686"/>
                    <a:pt x="1600" y="6664"/>
                    <a:pt x="2162" y="6664"/>
                  </a:cubicBezTo>
                  <a:cubicBezTo>
                    <a:pt x="2486" y="6664"/>
                    <a:pt x="2811" y="6671"/>
                    <a:pt x="3136" y="6683"/>
                  </a:cubicBezTo>
                  <a:cubicBezTo>
                    <a:pt x="3231" y="6683"/>
                    <a:pt x="3294" y="6619"/>
                    <a:pt x="3294" y="6524"/>
                  </a:cubicBezTo>
                  <a:cubicBezTo>
                    <a:pt x="3294" y="6429"/>
                    <a:pt x="3231" y="6366"/>
                    <a:pt x="3136" y="6366"/>
                  </a:cubicBezTo>
                  <a:cubicBezTo>
                    <a:pt x="2922" y="6358"/>
                    <a:pt x="2706" y="6354"/>
                    <a:pt x="2488" y="6354"/>
                  </a:cubicBezTo>
                  <a:cubicBezTo>
                    <a:pt x="1835" y="6354"/>
                    <a:pt x="1164" y="6390"/>
                    <a:pt x="475" y="6461"/>
                  </a:cubicBezTo>
                  <a:lnTo>
                    <a:pt x="475" y="6429"/>
                  </a:lnTo>
                  <a:cubicBezTo>
                    <a:pt x="444" y="6144"/>
                    <a:pt x="444" y="5859"/>
                    <a:pt x="412" y="5574"/>
                  </a:cubicBezTo>
                  <a:lnTo>
                    <a:pt x="412" y="5574"/>
                  </a:lnTo>
                  <a:cubicBezTo>
                    <a:pt x="583" y="5631"/>
                    <a:pt x="788" y="5643"/>
                    <a:pt x="1000" y="5643"/>
                  </a:cubicBezTo>
                  <a:cubicBezTo>
                    <a:pt x="1142" y="5643"/>
                    <a:pt x="1286" y="5638"/>
                    <a:pt x="1425" y="5638"/>
                  </a:cubicBezTo>
                  <a:lnTo>
                    <a:pt x="1774" y="5638"/>
                  </a:lnTo>
                  <a:cubicBezTo>
                    <a:pt x="2090" y="5653"/>
                    <a:pt x="2423" y="5661"/>
                    <a:pt x="2787" y="5661"/>
                  </a:cubicBezTo>
                  <a:cubicBezTo>
                    <a:pt x="3151" y="5661"/>
                    <a:pt x="3547" y="5653"/>
                    <a:pt x="3991" y="5638"/>
                  </a:cubicBezTo>
                  <a:cubicBezTo>
                    <a:pt x="4117" y="5638"/>
                    <a:pt x="4212" y="5542"/>
                    <a:pt x="4212" y="5416"/>
                  </a:cubicBezTo>
                  <a:cubicBezTo>
                    <a:pt x="4212" y="5321"/>
                    <a:pt x="4181" y="5226"/>
                    <a:pt x="4117" y="5194"/>
                  </a:cubicBezTo>
                  <a:lnTo>
                    <a:pt x="4117" y="4782"/>
                  </a:lnTo>
                  <a:cubicBezTo>
                    <a:pt x="4149" y="4846"/>
                    <a:pt x="4181" y="4877"/>
                    <a:pt x="4244" y="4877"/>
                  </a:cubicBezTo>
                  <a:lnTo>
                    <a:pt x="4276" y="4877"/>
                  </a:lnTo>
                  <a:cubicBezTo>
                    <a:pt x="4751" y="4877"/>
                    <a:pt x="5162" y="4846"/>
                    <a:pt x="5574" y="4751"/>
                  </a:cubicBezTo>
                  <a:cubicBezTo>
                    <a:pt x="5669" y="4751"/>
                    <a:pt x="5701" y="4687"/>
                    <a:pt x="5701" y="4592"/>
                  </a:cubicBezTo>
                  <a:cubicBezTo>
                    <a:pt x="5669" y="4497"/>
                    <a:pt x="5606" y="4466"/>
                    <a:pt x="5511" y="4466"/>
                  </a:cubicBezTo>
                  <a:cubicBezTo>
                    <a:pt x="5067" y="4561"/>
                    <a:pt x="4656" y="4592"/>
                    <a:pt x="4244" y="4624"/>
                  </a:cubicBezTo>
                  <a:cubicBezTo>
                    <a:pt x="4181" y="4624"/>
                    <a:pt x="4149" y="4656"/>
                    <a:pt x="4149" y="4687"/>
                  </a:cubicBezTo>
                  <a:cubicBezTo>
                    <a:pt x="4149" y="4402"/>
                    <a:pt x="4181" y="4086"/>
                    <a:pt x="4181" y="3769"/>
                  </a:cubicBezTo>
                  <a:lnTo>
                    <a:pt x="4719" y="3801"/>
                  </a:lnTo>
                  <a:lnTo>
                    <a:pt x="6936" y="3801"/>
                  </a:lnTo>
                  <a:cubicBezTo>
                    <a:pt x="7031" y="3801"/>
                    <a:pt x="7094" y="3737"/>
                    <a:pt x="7094" y="3642"/>
                  </a:cubicBezTo>
                  <a:cubicBezTo>
                    <a:pt x="7094" y="3547"/>
                    <a:pt x="7031" y="3484"/>
                    <a:pt x="6936" y="3484"/>
                  </a:cubicBezTo>
                  <a:cubicBezTo>
                    <a:pt x="6682" y="3473"/>
                    <a:pt x="6429" y="3470"/>
                    <a:pt x="6177" y="3470"/>
                  </a:cubicBezTo>
                  <a:cubicBezTo>
                    <a:pt x="5673" y="3470"/>
                    <a:pt x="5173" y="3484"/>
                    <a:pt x="4687" y="3484"/>
                  </a:cubicBezTo>
                  <a:lnTo>
                    <a:pt x="4212" y="3484"/>
                  </a:lnTo>
                  <a:lnTo>
                    <a:pt x="4244" y="2819"/>
                  </a:lnTo>
                  <a:lnTo>
                    <a:pt x="4371" y="2819"/>
                  </a:lnTo>
                  <a:cubicBezTo>
                    <a:pt x="4814" y="2819"/>
                    <a:pt x="5289" y="2819"/>
                    <a:pt x="5764" y="2787"/>
                  </a:cubicBezTo>
                  <a:cubicBezTo>
                    <a:pt x="5827" y="2787"/>
                    <a:pt x="5891" y="2724"/>
                    <a:pt x="5891" y="2661"/>
                  </a:cubicBezTo>
                  <a:cubicBezTo>
                    <a:pt x="5891" y="2566"/>
                    <a:pt x="5827" y="2502"/>
                    <a:pt x="5764" y="2502"/>
                  </a:cubicBezTo>
                  <a:lnTo>
                    <a:pt x="4276" y="2502"/>
                  </a:lnTo>
                  <a:cubicBezTo>
                    <a:pt x="4276" y="2376"/>
                    <a:pt x="4276" y="2249"/>
                    <a:pt x="4276" y="2122"/>
                  </a:cubicBezTo>
                  <a:cubicBezTo>
                    <a:pt x="4307" y="2027"/>
                    <a:pt x="4307" y="1932"/>
                    <a:pt x="4307" y="1837"/>
                  </a:cubicBezTo>
                  <a:cubicBezTo>
                    <a:pt x="4561" y="1821"/>
                    <a:pt x="4830" y="1813"/>
                    <a:pt x="5123" y="1813"/>
                  </a:cubicBezTo>
                  <a:cubicBezTo>
                    <a:pt x="5416" y="1813"/>
                    <a:pt x="5732" y="1821"/>
                    <a:pt x="6081" y="1837"/>
                  </a:cubicBezTo>
                  <a:cubicBezTo>
                    <a:pt x="6176" y="1837"/>
                    <a:pt x="6239" y="1806"/>
                    <a:pt x="6239" y="1711"/>
                  </a:cubicBezTo>
                  <a:cubicBezTo>
                    <a:pt x="6239" y="1616"/>
                    <a:pt x="6176" y="1521"/>
                    <a:pt x="6081" y="1521"/>
                  </a:cubicBezTo>
                  <a:cubicBezTo>
                    <a:pt x="5748" y="1481"/>
                    <a:pt x="5415" y="1454"/>
                    <a:pt x="5045" y="1454"/>
                  </a:cubicBezTo>
                  <a:cubicBezTo>
                    <a:pt x="4816" y="1454"/>
                    <a:pt x="4573" y="1465"/>
                    <a:pt x="4307" y="1489"/>
                  </a:cubicBezTo>
                  <a:lnTo>
                    <a:pt x="4339" y="1299"/>
                  </a:lnTo>
                  <a:cubicBezTo>
                    <a:pt x="4339" y="1046"/>
                    <a:pt x="4371" y="824"/>
                    <a:pt x="4371" y="570"/>
                  </a:cubicBezTo>
                  <a:lnTo>
                    <a:pt x="4371" y="539"/>
                  </a:lnTo>
                  <a:close/>
                  <a:moveTo>
                    <a:pt x="14600" y="0"/>
                  </a:moveTo>
                  <a:cubicBezTo>
                    <a:pt x="14536" y="32"/>
                    <a:pt x="14473" y="64"/>
                    <a:pt x="14441" y="127"/>
                  </a:cubicBezTo>
                  <a:lnTo>
                    <a:pt x="14410" y="190"/>
                  </a:lnTo>
                  <a:cubicBezTo>
                    <a:pt x="14410" y="190"/>
                    <a:pt x="14378" y="222"/>
                    <a:pt x="14378" y="254"/>
                  </a:cubicBezTo>
                  <a:cubicBezTo>
                    <a:pt x="14156" y="254"/>
                    <a:pt x="13903" y="254"/>
                    <a:pt x="13650" y="285"/>
                  </a:cubicBezTo>
                  <a:lnTo>
                    <a:pt x="13586" y="285"/>
                  </a:lnTo>
                  <a:cubicBezTo>
                    <a:pt x="13143" y="254"/>
                    <a:pt x="12668" y="222"/>
                    <a:pt x="12288" y="190"/>
                  </a:cubicBezTo>
                  <a:cubicBezTo>
                    <a:pt x="11908" y="190"/>
                    <a:pt x="11591" y="159"/>
                    <a:pt x="11464" y="159"/>
                  </a:cubicBezTo>
                  <a:lnTo>
                    <a:pt x="8361" y="127"/>
                  </a:lnTo>
                  <a:cubicBezTo>
                    <a:pt x="6904" y="127"/>
                    <a:pt x="5416" y="127"/>
                    <a:pt x="3927" y="159"/>
                  </a:cubicBezTo>
                  <a:cubicBezTo>
                    <a:pt x="3927" y="159"/>
                    <a:pt x="3896" y="190"/>
                    <a:pt x="3864" y="190"/>
                  </a:cubicBezTo>
                  <a:cubicBezTo>
                    <a:pt x="3846" y="185"/>
                    <a:pt x="3830" y="182"/>
                    <a:pt x="3815" y="182"/>
                  </a:cubicBezTo>
                  <a:cubicBezTo>
                    <a:pt x="3746" y="182"/>
                    <a:pt x="3694" y="234"/>
                    <a:pt x="3642" y="285"/>
                  </a:cubicBezTo>
                  <a:cubicBezTo>
                    <a:pt x="3041" y="1299"/>
                    <a:pt x="2534" y="2027"/>
                    <a:pt x="2027" y="2724"/>
                  </a:cubicBezTo>
                  <a:cubicBezTo>
                    <a:pt x="1710" y="3199"/>
                    <a:pt x="1362" y="3642"/>
                    <a:pt x="1014" y="4086"/>
                  </a:cubicBezTo>
                  <a:cubicBezTo>
                    <a:pt x="982" y="4149"/>
                    <a:pt x="887" y="4244"/>
                    <a:pt x="792" y="4339"/>
                  </a:cubicBezTo>
                  <a:cubicBezTo>
                    <a:pt x="475" y="4687"/>
                    <a:pt x="317" y="4877"/>
                    <a:pt x="254" y="5004"/>
                  </a:cubicBezTo>
                  <a:cubicBezTo>
                    <a:pt x="190" y="5004"/>
                    <a:pt x="159" y="5036"/>
                    <a:pt x="127" y="5099"/>
                  </a:cubicBezTo>
                  <a:cubicBezTo>
                    <a:pt x="127" y="5131"/>
                    <a:pt x="127" y="5162"/>
                    <a:pt x="95" y="5194"/>
                  </a:cubicBezTo>
                  <a:cubicBezTo>
                    <a:pt x="64" y="5257"/>
                    <a:pt x="32" y="5289"/>
                    <a:pt x="32" y="5352"/>
                  </a:cubicBezTo>
                  <a:lnTo>
                    <a:pt x="32" y="5447"/>
                  </a:lnTo>
                  <a:lnTo>
                    <a:pt x="64" y="6524"/>
                  </a:lnTo>
                  <a:cubicBezTo>
                    <a:pt x="32" y="6556"/>
                    <a:pt x="0" y="6619"/>
                    <a:pt x="0" y="6651"/>
                  </a:cubicBezTo>
                  <a:cubicBezTo>
                    <a:pt x="0" y="6714"/>
                    <a:pt x="32" y="6746"/>
                    <a:pt x="64" y="6778"/>
                  </a:cubicBezTo>
                  <a:cubicBezTo>
                    <a:pt x="95" y="7759"/>
                    <a:pt x="95" y="8741"/>
                    <a:pt x="127" y="9723"/>
                  </a:cubicBezTo>
                  <a:lnTo>
                    <a:pt x="159" y="11655"/>
                  </a:lnTo>
                  <a:cubicBezTo>
                    <a:pt x="127" y="11686"/>
                    <a:pt x="127" y="11718"/>
                    <a:pt x="127" y="11750"/>
                  </a:cubicBezTo>
                  <a:cubicBezTo>
                    <a:pt x="127" y="11813"/>
                    <a:pt x="127" y="11845"/>
                    <a:pt x="159" y="11876"/>
                  </a:cubicBezTo>
                  <a:lnTo>
                    <a:pt x="190" y="12731"/>
                  </a:lnTo>
                  <a:cubicBezTo>
                    <a:pt x="222" y="14441"/>
                    <a:pt x="254" y="16437"/>
                    <a:pt x="222" y="18432"/>
                  </a:cubicBezTo>
                  <a:cubicBezTo>
                    <a:pt x="222" y="18495"/>
                    <a:pt x="254" y="18558"/>
                    <a:pt x="285" y="18590"/>
                  </a:cubicBezTo>
                  <a:cubicBezTo>
                    <a:pt x="285" y="18622"/>
                    <a:pt x="285" y="18622"/>
                    <a:pt x="317" y="18653"/>
                  </a:cubicBezTo>
                  <a:cubicBezTo>
                    <a:pt x="634" y="18970"/>
                    <a:pt x="982" y="19002"/>
                    <a:pt x="1362" y="19002"/>
                  </a:cubicBezTo>
                  <a:cubicBezTo>
                    <a:pt x="1489" y="19002"/>
                    <a:pt x="1584" y="19002"/>
                    <a:pt x="1710" y="19033"/>
                  </a:cubicBezTo>
                  <a:cubicBezTo>
                    <a:pt x="2787" y="19128"/>
                    <a:pt x="3864" y="19128"/>
                    <a:pt x="4909" y="19160"/>
                  </a:cubicBezTo>
                  <a:lnTo>
                    <a:pt x="5827" y="19192"/>
                  </a:lnTo>
                  <a:cubicBezTo>
                    <a:pt x="7253" y="19223"/>
                    <a:pt x="8804" y="19255"/>
                    <a:pt x="10419" y="19255"/>
                  </a:cubicBezTo>
                  <a:cubicBezTo>
                    <a:pt x="11718" y="19255"/>
                    <a:pt x="13080" y="19255"/>
                    <a:pt x="14441" y="19192"/>
                  </a:cubicBezTo>
                  <a:cubicBezTo>
                    <a:pt x="14489" y="19208"/>
                    <a:pt x="14528" y="19216"/>
                    <a:pt x="14568" y="19216"/>
                  </a:cubicBezTo>
                  <a:cubicBezTo>
                    <a:pt x="14608" y="19216"/>
                    <a:pt x="14647" y="19208"/>
                    <a:pt x="14695" y="19192"/>
                  </a:cubicBezTo>
                  <a:cubicBezTo>
                    <a:pt x="14790" y="19160"/>
                    <a:pt x="14821" y="19065"/>
                    <a:pt x="14821" y="18970"/>
                  </a:cubicBezTo>
                  <a:cubicBezTo>
                    <a:pt x="14853" y="17925"/>
                    <a:pt x="14885" y="16848"/>
                    <a:pt x="14916" y="15803"/>
                  </a:cubicBezTo>
                  <a:cubicBezTo>
                    <a:pt x="15043" y="10768"/>
                    <a:pt x="15170" y="5574"/>
                    <a:pt x="14916" y="507"/>
                  </a:cubicBezTo>
                  <a:cubicBezTo>
                    <a:pt x="14916" y="475"/>
                    <a:pt x="14916" y="444"/>
                    <a:pt x="14916" y="444"/>
                  </a:cubicBezTo>
                  <a:cubicBezTo>
                    <a:pt x="14948" y="412"/>
                    <a:pt x="14948" y="349"/>
                    <a:pt x="14948" y="317"/>
                  </a:cubicBezTo>
                  <a:cubicBezTo>
                    <a:pt x="14980" y="222"/>
                    <a:pt x="14916" y="127"/>
                    <a:pt x="14853" y="95"/>
                  </a:cubicBezTo>
                  <a:lnTo>
                    <a:pt x="14758" y="32"/>
                  </a:lnTo>
                  <a:cubicBezTo>
                    <a:pt x="14726" y="0"/>
                    <a:pt x="14663" y="0"/>
                    <a:pt x="14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48"/>
          <p:cNvSpPr/>
          <p:nvPr/>
        </p:nvSpPr>
        <p:spPr>
          <a:xfrm>
            <a:off x="2427372" y="1786571"/>
            <a:ext cx="503970" cy="578251"/>
          </a:xfrm>
          <a:custGeom>
            <a:avLst/>
            <a:gdLst/>
            <a:ahLst/>
            <a:cxnLst/>
            <a:rect l="l" t="t" r="r" b="b"/>
            <a:pathLst>
              <a:path w="16785" h="19259" extrusionOk="0">
                <a:moveTo>
                  <a:pt x="2059" y="1397"/>
                </a:moveTo>
                <a:cubicBezTo>
                  <a:pt x="2217" y="1397"/>
                  <a:pt x="2407" y="1492"/>
                  <a:pt x="2534" y="1587"/>
                </a:cubicBezTo>
                <a:cubicBezTo>
                  <a:pt x="2692" y="1777"/>
                  <a:pt x="2755" y="2030"/>
                  <a:pt x="2819" y="2315"/>
                </a:cubicBezTo>
                <a:lnTo>
                  <a:pt x="2819" y="2410"/>
                </a:lnTo>
                <a:cubicBezTo>
                  <a:pt x="2755" y="2442"/>
                  <a:pt x="2724" y="2474"/>
                  <a:pt x="2660" y="2505"/>
                </a:cubicBezTo>
                <a:lnTo>
                  <a:pt x="2470" y="2505"/>
                </a:lnTo>
                <a:cubicBezTo>
                  <a:pt x="2439" y="2505"/>
                  <a:pt x="2375" y="2537"/>
                  <a:pt x="2344" y="2569"/>
                </a:cubicBezTo>
                <a:cubicBezTo>
                  <a:pt x="2154" y="2537"/>
                  <a:pt x="1900" y="2410"/>
                  <a:pt x="1742" y="2220"/>
                </a:cubicBezTo>
                <a:cubicBezTo>
                  <a:pt x="1647" y="2094"/>
                  <a:pt x="1615" y="1872"/>
                  <a:pt x="1647" y="1714"/>
                </a:cubicBezTo>
                <a:cubicBezTo>
                  <a:pt x="1647" y="1619"/>
                  <a:pt x="1710" y="1524"/>
                  <a:pt x="1805" y="1460"/>
                </a:cubicBezTo>
                <a:cubicBezTo>
                  <a:pt x="1869" y="1429"/>
                  <a:pt x="1964" y="1397"/>
                  <a:pt x="2059" y="1397"/>
                </a:cubicBezTo>
                <a:close/>
                <a:moveTo>
                  <a:pt x="1992" y="436"/>
                </a:moveTo>
                <a:cubicBezTo>
                  <a:pt x="2134" y="436"/>
                  <a:pt x="2273" y="461"/>
                  <a:pt x="2407" y="510"/>
                </a:cubicBezTo>
                <a:cubicBezTo>
                  <a:pt x="2945" y="763"/>
                  <a:pt x="3325" y="1460"/>
                  <a:pt x="3484" y="2094"/>
                </a:cubicBezTo>
                <a:cubicBezTo>
                  <a:pt x="3389" y="2125"/>
                  <a:pt x="3325" y="2157"/>
                  <a:pt x="3230" y="2189"/>
                </a:cubicBezTo>
                <a:cubicBezTo>
                  <a:pt x="3199" y="1745"/>
                  <a:pt x="2977" y="1334"/>
                  <a:pt x="2660" y="1144"/>
                </a:cubicBezTo>
                <a:cubicBezTo>
                  <a:pt x="2488" y="1023"/>
                  <a:pt x="2260" y="940"/>
                  <a:pt x="2027" y="940"/>
                </a:cubicBezTo>
                <a:cubicBezTo>
                  <a:pt x="1831" y="940"/>
                  <a:pt x="1631" y="999"/>
                  <a:pt x="1457" y="1144"/>
                </a:cubicBezTo>
                <a:cubicBezTo>
                  <a:pt x="1172" y="1397"/>
                  <a:pt x="1077" y="1872"/>
                  <a:pt x="1267" y="2284"/>
                </a:cubicBezTo>
                <a:cubicBezTo>
                  <a:pt x="1394" y="2600"/>
                  <a:pt x="1679" y="2790"/>
                  <a:pt x="2059" y="2917"/>
                </a:cubicBezTo>
                <a:cubicBezTo>
                  <a:pt x="1964" y="2980"/>
                  <a:pt x="1869" y="3075"/>
                  <a:pt x="1774" y="3139"/>
                </a:cubicBezTo>
                <a:cubicBezTo>
                  <a:pt x="1299" y="3044"/>
                  <a:pt x="982" y="2600"/>
                  <a:pt x="824" y="2252"/>
                </a:cubicBezTo>
                <a:cubicBezTo>
                  <a:pt x="507" y="1619"/>
                  <a:pt x="665" y="1049"/>
                  <a:pt x="1299" y="637"/>
                </a:cubicBezTo>
                <a:cubicBezTo>
                  <a:pt x="1532" y="501"/>
                  <a:pt x="1766" y="436"/>
                  <a:pt x="1992" y="436"/>
                </a:cubicBezTo>
                <a:close/>
                <a:moveTo>
                  <a:pt x="14835" y="10567"/>
                </a:moveTo>
                <a:cubicBezTo>
                  <a:pt x="14936" y="10567"/>
                  <a:pt x="15037" y="10572"/>
                  <a:pt x="15138" y="10581"/>
                </a:cubicBezTo>
                <a:cubicBezTo>
                  <a:pt x="15233" y="11784"/>
                  <a:pt x="13396" y="13336"/>
                  <a:pt x="12509" y="14096"/>
                </a:cubicBezTo>
                <a:lnTo>
                  <a:pt x="12351" y="14223"/>
                </a:lnTo>
                <a:cubicBezTo>
                  <a:pt x="11211" y="15205"/>
                  <a:pt x="9944" y="15996"/>
                  <a:pt x="8836" y="16598"/>
                </a:cubicBezTo>
                <a:cubicBezTo>
                  <a:pt x="8741" y="16566"/>
                  <a:pt x="8678" y="16566"/>
                  <a:pt x="8582" y="16535"/>
                </a:cubicBezTo>
                <a:cubicBezTo>
                  <a:pt x="8519" y="15553"/>
                  <a:pt x="8392" y="14698"/>
                  <a:pt x="8266" y="13938"/>
                </a:cubicBezTo>
                <a:cubicBezTo>
                  <a:pt x="8266" y="13906"/>
                  <a:pt x="8234" y="13874"/>
                  <a:pt x="8234" y="13874"/>
                </a:cubicBezTo>
                <a:cubicBezTo>
                  <a:pt x="8551" y="13653"/>
                  <a:pt x="8836" y="13463"/>
                  <a:pt x="9121" y="13304"/>
                </a:cubicBezTo>
                <a:cubicBezTo>
                  <a:pt x="9311" y="13178"/>
                  <a:pt x="9501" y="13051"/>
                  <a:pt x="9691" y="12924"/>
                </a:cubicBezTo>
                <a:cubicBezTo>
                  <a:pt x="9818" y="12829"/>
                  <a:pt x="9976" y="12734"/>
                  <a:pt x="10134" y="12639"/>
                </a:cubicBezTo>
                <a:cubicBezTo>
                  <a:pt x="11505" y="11715"/>
                  <a:pt x="13213" y="10567"/>
                  <a:pt x="14835" y="10567"/>
                </a:cubicBezTo>
                <a:close/>
                <a:moveTo>
                  <a:pt x="7854" y="14096"/>
                </a:moveTo>
                <a:cubicBezTo>
                  <a:pt x="7917" y="14856"/>
                  <a:pt x="8044" y="15648"/>
                  <a:pt x="8202" y="16566"/>
                </a:cubicBezTo>
                <a:lnTo>
                  <a:pt x="8171" y="16566"/>
                </a:lnTo>
                <a:cubicBezTo>
                  <a:pt x="8107" y="16566"/>
                  <a:pt x="8044" y="16630"/>
                  <a:pt x="8044" y="16693"/>
                </a:cubicBezTo>
                <a:cubicBezTo>
                  <a:pt x="8044" y="16693"/>
                  <a:pt x="8044" y="16693"/>
                  <a:pt x="8044" y="16725"/>
                </a:cubicBezTo>
                <a:lnTo>
                  <a:pt x="7854" y="16725"/>
                </a:lnTo>
                <a:cubicBezTo>
                  <a:pt x="7822" y="16408"/>
                  <a:pt x="7791" y="16060"/>
                  <a:pt x="7759" y="15743"/>
                </a:cubicBezTo>
                <a:cubicBezTo>
                  <a:pt x="7696" y="15268"/>
                  <a:pt x="7632" y="14793"/>
                  <a:pt x="7569" y="14318"/>
                </a:cubicBezTo>
                <a:cubicBezTo>
                  <a:pt x="7664" y="14254"/>
                  <a:pt x="7759" y="14191"/>
                  <a:pt x="7854" y="14096"/>
                </a:cubicBezTo>
                <a:close/>
                <a:moveTo>
                  <a:pt x="7157" y="14634"/>
                </a:moveTo>
                <a:cubicBezTo>
                  <a:pt x="7189" y="15331"/>
                  <a:pt x="7316" y="16060"/>
                  <a:pt x="7474" y="16851"/>
                </a:cubicBezTo>
                <a:cubicBezTo>
                  <a:pt x="7284" y="16915"/>
                  <a:pt x="7126" y="17041"/>
                  <a:pt x="6999" y="17168"/>
                </a:cubicBezTo>
                <a:cubicBezTo>
                  <a:pt x="6658" y="17265"/>
                  <a:pt x="5925" y="17493"/>
                  <a:pt x="5403" y="17493"/>
                </a:cubicBezTo>
                <a:cubicBezTo>
                  <a:pt x="5245" y="17493"/>
                  <a:pt x="5107" y="17473"/>
                  <a:pt x="5004" y="17421"/>
                </a:cubicBezTo>
                <a:cubicBezTo>
                  <a:pt x="4941" y="17390"/>
                  <a:pt x="4877" y="17326"/>
                  <a:pt x="4846" y="17263"/>
                </a:cubicBezTo>
                <a:cubicBezTo>
                  <a:pt x="5067" y="16693"/>
                  <a:pt x="5479" y="16123"/>
                  <a:pt x="6112" y="15521"/>
                </a:cubicBezTo>
                <a:lnTo>
                  <a:pt x="6207" y="15426"/>
                </a:lnTo>
                <a:cubicBezTo>
                  <a:pt x="6239" y="15395"/>
                  <a:pt x="6271" y="15363"/>
                  <a:pt x="6271" y="15331"/>
                </a:cubicBezTo>
                <a:cubicBezTo>
                  <a:pt x="6524" y="15110"/>
                  <a:pt x="6809" y="14888"/>
                  <a:pt x="7157" y="14634"/>
                </a:cubicBezTo>
                <a:close/>
                <a:moveTo>
                  <a:pt x="5192" y="2215"/>
                </a:moveTo>
                <a:cubicBezTo>
                  <a:pt x="5256" y="2215"/>
                  <a:pt x="5320" y="2217"/>
                  <a:pt x="5384" y="2220"/>
                </a:cubicBezTo>
                <a:cubicBezTo>
                  <a:pt x="8329" y="2252"/>
                  <a:pt x="9754" y="4057"/>
                  <a:pt x="11306" y="5989"/>
                </a:cubicBezTo>
                <a:cubicBezTo>
                  <a:pt x="12066" y="6971"/>
                  <a:pt x="12889" y="8016"/>
                  <a:pt x="13935" y="8807"/>
                </a:cubicBezTo>
                <a:cubicBezTo>
                  <a:pt x="13950" y="8823"/>
                  <a:pt x="13982" y="8831"/>
                  <a:pt x="14014" y="8831"/>
                </a:cubicBezTo>
                <a:cubicBezTo>
                  <a:pt x="14045" y="8831"/>
                  <a:pt x="14077" y="8823"/>
                  <a:pt x="14093" y="8807"/>
                </a:cubicBezTo>
                <a:cubicBezTo>
                  <a:pt x="15106" y="9219"/>
                  <a:pt x="15676" y="9757"/>
                  <a:pt x="15803" y="10423"/>
                </a:cubicBezTo>
                <a:cubicBezTo>
                  <a:pt x="16025" y="11784"/>
                  <a:pt x="14378" y="13431"/>
                  <a:pt x="13396" y="14286"/>
                </a:cubicBezTo>
                <a:cubicBezTo>
                  <a:pt x="12066" y="15395"/>
                  <a:pt x="10609" y="16376"/>
                  <a:pt x="9501" y="17073"/>
                </a:cubicBezTo>
                <a:cubicBezTo>
                  <a:pt x="9438" y="16978"/>
                  <a:pt x="9343" y="16915"/>
                  <a:pt x="9248" y="16820"/>
                </a:cubicBezTo>
                <a:cubicBezTo>
                  <a:pt x="10736" y="16155"/>
                  <a:pt x="12161" y="15141"/>
                  <a:pt x="13460" y="13874"/>
                </a:cubicBezTo>
                <a:cubicBezTo>
                  <a:pt x="13555" y="13779"/>
                  <a:pt x="13650" y="13716"/>
                  <a:pt x="13745" y="13621"/>
                </a:cubicBezTo>
                <a:cubicBezTo>
                  <a:pt x="14631" y="12766"/>
                  <a:pt x="15961" y="11531"/>
                  <a:pt x="15486" y="10359"/>
                </a:cubicBezTo>
                <a:cubicBezTo>
                  <a:pt x="15486" y="10327"/>
                  <a:pt x="15455" y="10327"/>
                  <a:pt x="15455" y="10296"/>
                </a:cubicBezTo>
                <a:cubicBezTo>
                  <a:pt x="15423" y="10201"/>
                  <a:pt x="15360" y="10137"/>
                  <a:pt x="15265" y="10137"/>
                </a:cubicBezTo>
                <a:cubicBezTo>
                  <a:pt x="15083" y="10109"/>
                  <a:pt x="14900" y="10096"/>
                  <a:pt x="14716" y="10096"/>
                </a:cubicBezTo>
                <a:cubicBezTo>
                  <a:pt x="12845" y="10096"/>
                  <a:pt x="10873" y="11475"/>
                  <a:pt x="9374" y="12513"/>
                </a:cubicBezTo>
                <a:cubicBezTo>
                  <a:pt x="9184" y="12639"/>
                  <a:pt x="9026" y="12766"/>
                  <a:pt x="8836" y="12893"/>
                </a:cubicBezTo>
                <a:cubicBezTo>
                  <a:pt x="8614" y="13019"/>
                  <a:pt x="8392" y="13178"/>
                  <a:pt x="8139" y="13336"/>
                </a:cubicBezTo>
                <a:cubicBezTo>
                  <a:pt x="7252" y="13938"/>
                  <a:pt x="6144" y="14666"/>
                  <a:pt x="5416" y="15490"/>
                </a:cubicBezTo>
                <a:cubicBezTo>
                  <a:pt x="5036" y="15775"/>
                  <a:pt x="4719" y="16186"/>
                  <a:pt x="4529" y="16661"/>
                </a:cubicBezTo>
                <a:cubicBezTo>
                  <a:pt x="4497" y="16693"/>
                  <a:pt x="4497" y="16693"/>
                  <a:pt x="4466" y="16725"/>
                </a:cubicBezTo>
                <a:cubicBezTo>
                  <a:pt x="4339" y="16915"/>
                  <a:pt x="4307" y="17136"/>
                  <a:pt x="4371" y="17358"/>
                </a:cubicBezTo>
                <a:cubicBezTo>
                  <a:pt x="4466" y="17643"/>
                  <a:pt x="4719" y="17865"/>
                  <a:pt x="5004" y="17960"/>
                </a:cubicBezTo>
                <a:cubicBezTo>
                  <a:pt x="5174" y="18016"/>
                  <a:pt x="5363" y="18045"/>
                  <a:pt x="5565" y="18045"/>
                </a:cubicBezTo>
                <a:cubicBezTo>
                  <a:pt x="5927" y="18045"/>
                  <a:pt x="6327" y="17953"/>
                  <a:pt x="6714" y="17770"/>
                </a:cubicBezTo>
                <a:cubicBezTo>
                  <a:pt x="6714" y="17801"/>
                  <a:pt x="6714" y="17833"/>
                  <a:pt x="6714" y="17865"/>
                </a:cubicBezTo>
                <a:cubicBezTo>
                  <a:pt x="6682" y="17896"/>
                  <a:pt x="6682" y="17896"/>
                  <a:pt x="6682" y="17928"/>
                </a:cubicBezTo>
                <a:cubicBezTo>
                  <a:pt x="6619" y="17960"/>
                  <a:pt x="6524" y="17960"/>
                  <a:pt x="6429" y="17991"/>
                </a:cubicBezTo>
                <a:cubicBezTo>
                  <a:pt x="6093" y="18081"/>
                  <a:pt x="5726" y="18171"/>
                  <a:pt x="5405" y="18171"/>
                </a:cubicBezTo>
                <a:cubicBezTo>
                  <a:pt x="5272" y="18171"/>
                  <a:pt x="5147" y="18155"/>
                  <a:pt x="5036" y="18118"/>
                </a:cubicBezTo>
                <a:cubicBezTo>
                  <a:pt x="4497" y="17960"/>
                  <a:pt x="4085" y="17548"/>
                  <a:pt x="3927" y="17010"/>
                </a:cubicBezTo>
                <a:lnTo>
                  <a:pt x="4085" y="17010"/>
                </a:lnTo>
                <a:cubicBezTo>
                  <a:pt x="4149" y="17010"/>
                  <a:pt x="4212" y="16946"/>
                  <a:pt x="4212" y="16883"/>
                </a:cubicBezTo>
                <a:cubicBezTo>
                  <a:pt x="4212" y="16788"/>
                  <a:pt x="4149" y="16725"/>
                  <a:pt x="4085" y="16725"/>
                </a:cubicBezTo>
                <a:lnTo>
                  <a:pt x="3895" y="16725"/>
                </a:lnTo>
                <a:cubicBezTo>
                  <a:pt x="3864" y="16725"/>
                  <a:pt x="3864" y="16693"/>
                  <a:pt x="3864" y="16693"/>
                </a:cubicBezTo>
                <a:cubicBezTo>
                  <a:pt x="3864" y="16566"/>
                  <a:pt x="3864" y="16408"/>
                  <a:pt x="3864" y="16313"/>
                </a:cubicBezTo>
                <a:lnTo>
                  <a:pt x="4276" y="16313"/>
                </a:lnTo>
                <a:cubicBezTo>
                  <a:pt x="4339" y="16313"/>
                  <a:pt x="4402" y="16281"/>
                  <a:pt x="4402" y="16186"/>
                </a:cubicBezTo>
                <a:cubicBezTo>
                  <a:pt x="4402" y="16123"/>
                  <a:pt x="4339" y="16060"/>
                  <a:pt x="4276" y="16060"/>
                </a:cubicBezTo>
                <a:lnTo>
                  <a:pt x="3864" y="16060"/>
                </a:lnTo>
                <a:cubicBezTo>
                  <a:pt x="3864" y="15933"/>
                  <a:pt x="3895" y="15806"/>
                  <a:pt x="3895" y="15680"/>
                </a:cubicBezTo>
                <a:lnTo>
                  <a:pt x="3895" y="15616"/>
                </a:lnTo>
                <a:cubicBezTo>
                  <a:pt x="4149" y="15585"/>
                  <a:pt x="4402" y="15585"/>
                  <a:pt x="4687" y="15585"/>
                </a:cubicBezTo>
                <a:cubicBezTo>
                  <a:pt x="4782" y="15585"/>
                  <a:pt x="4814" y="15521"/>
                  <a:pt x="4846" y="15458"/>
                </a:cubicBezTo>
                <a:cubicBezTo>
                  <a:pt x="4846" y="15363"/>
                  <a:pt x="4782" y="15300"/>
                  <a:pt x="4719" y="15300"/>
                </a:cubicBezTo>
                <a:cubicBezTo>
                  <a:pt x="4592" y="15284"/>
                  <a:pt x="4466" y="15276"/>
                  <a:pt x="4335" y="15276"/>
                </a:cubicBezTo>
                <a:cubicBezTo>
                  <a:pt x="4204" y="15276"/>
                  <a:pt x="4070" y="15284"/>
                  <a:pt x="3927" y="15300"/>
                </a:cubicBezTo>
                <a:cubicBezTo>
                  <a:pt x="3927" y="15110"/>
                  <a:pt x="3927" y="14919"/>
                  <a:pt x="3927" y="14729"/>
                </a:cubicBezTo>
                <a:cubicBezTo>
                  <a:pt x="4149" y="14698"/>
                  <a:pt x="4339" y="14698"/>
                  <a:pt x="4561" y="14698"/>
                </a:cubicBezTo>
                <a:lnTo>
                  <a:pt x="4751" y="14698"/>
                </a:lnTo>
                <a:cubicBezTo>
                  <a:pt x="4846" y="14698"/>
                  <a:pt x="4909" y="14634"/>
                  <a:pt x="4909" y="14539"/>
                </a:cubicBezTo>
                <a:cubicBezTo>
                  <a:pt x="4941" y="14476"/>
                  <a:pt x="4877" y="14413"/>
                  <a:pt x="4782" y="14381"/>
                </a:cubicBezTo>
                <a:cubicBezTo>
                  <a:pt x="4662" y="14354"/>
                  <a:pt x="4536" y="14345"/>
                  <a:pt x="4413" y="14345"/>
                </a:cubicBezTo>
                <a:cubicBezTo>
                  <a:pt x="4246" y="14345"/>
                  <a:pt x="4087" y="14363"/>
                  <a:pt x="3959" y="14381"/>
                </a:cubicBezTo>
                <a:cubicBezTo>
                  <a:pt x="3959" y="14096"/>
                  <a:pt x="3927" y="13843"/>
                  <a:pt x="3895" y="13589"/>
                </a:cubicBezTo>
                <a:lnTo>
                  <a:pt x="4846" y="13589"/>
                </a:lnTo>
                <a:cubicBezTo>
                  <a:pt x="4909" y="13589"/>
                  <a:pt x="4972" y="13494"/>
                  <a:pt x="4972" y="13431"/>
                </a:cubicBezTo>
                <a:cubicBezTo>
                  <a:pt x="4972" y="13336"/>
                  <a:pt x="4909" y="13273"/>
                  <a:pt x="4846" y="13273"/>
                </a:cubicBezTo>
                <a:cubicBezTo>
                  <a:pt x="4740" y="13262"/>
                  <a:pt x="4634" y="13259"/>
                  <a:pt x="4530" y="13259"/>
                </a:cubicBezTo>
                <a:cubicBezTo>
                  <a:pt x="4321" y="13259"/>
                  <a:pt x="4117" y="13273"/>
                  <a:pt x="3927" y="13273"/>
                </a:cubicBezTo>
                <a:lnTo>
                  <a:pt x="3864" y="13273"/>
                </a:lnTo>
                <a:cubicBezTo>
                  <a:pt x="3800" y="13019"/>
                  <a:pt x="3769" y="12829"/>
                  <a:pt x="3674" y="12671"/>
                </a:cubicBezTo>
                <a:cubicBezTo>
                  <a:pt x="3674" y="12608"/>
                  <a:pt x="3642" y="12576"/>
                  <a:pt x="3579" y="12544"/>
                </a:cubicBezTo>
                <a:lnTo>
                  <a:pt x="3515" y="12544"/>
                </a:lnTo>
                <a:cubicBezTo>
                  <a:pt x="3484" y="12449"/>
                  <a:pt x="3420" y="12386"/>
                  <a:pt x="3389" y="12291"/>
                </a:cubicBezTo>
                <a:lnTo>
                  <a:pt x="3389" y="12291"/>
                </a:lnTo>
                <a:cubicBezTo>
                  <a:pt x="3769" y="12323"/>
                  <a:pt x="4212" y="12354"/>
                  <a:pt x="4624" y="12354"/>
                </a:cubicBezTo>
                <a:cubicBezTo>
                  <a:pt x="4719" y="12354"/>
                  <a:pt x="4782" y="12291"/>
                  <a:pt x="4782" y="12196"/>
                </a:cubicBezTo>
                <a:cubicBezTo>
                  <a:pt x="4782" y="12101"/>
                  <a:pt x="4719" y="12006"/>
                  <a:pt x="4624" y="12006"/>
                </a:cubicBezTo>
                <a:cubicBezTo>
                  <a:pt x="4149" y="11974"/>
                  <a:pt x="3674" y="11974"/>
                  <a:pt x="3167" y="11943"/>
                </a:cubicBezTo>
                <a:cubicBezTo>
                  <a:pt x="2977" y="11658"/>
                  <a:pt x="2787" y="11341"/>
                  <a:pt x="2597" y="11056"/>
                </a:cubicBezTo>
                <a:cubicBezTo>
                  <a:pt x="3800" y="11056"/>
                  <a:pt x="5067" y="11088"/>
                  <a:pt x="6271" y="11119"/>
                </a:cubicBezTo>
                <a:lnTo>
                  <a:pt x="6556" y="11119"/>
                </a:lnTo>
                <a:cubicBezTo>
                  <a:pt x="6651" y="11119"/>
                  <a:pt x="6714" y="11056"/>
                  <a:pt x="6714" y="10961"/>
                </a:cubicBezTo>
                <a:cubicBezTo>
                  <a:pt x="6746" y="10866"/>
                  <a:pt x="6651" y="10771"/>
                  <a:pt x="6556" y="10771"/>
                </a:cubicBezTo>
                <a:cubicBezTo>
                  <a:pt x="5738" y="10710"/>
                  <a:pt x="4893" y="10675"/>
                  <a:pt x="3963" y="10675"/>
                </a:cubicBezTo>
                <a:cubicBezTo>
                  <a:pt x="3452" y="10675"/>
                  <a:pt x="2916" y="10685"/>
                  <a:pt x="2344" y="10708"/>
                </a:cubicBezTo>
                <a:cubicBezTo>
                  <a:pt x="2185" y="10454"/>
                  <a:pt x="2027" y="10201"/>
                  <a:pt x="1869" y="9947"/>
                </a:cubicBezTo>
                <a:cubicBezTo>
                  <a:pt x="2217" y="9947"/>
                  <a:pt x="2597" y="9947"/>
                  <a:pt x="2977" y="9916"/>
                </a:cubicBezTo>
                <a:cubicBezTo>
                  <a:pt x="3072" y="9916"/>
                  <a:pt x="3135" y="9852"/>
                  <a:pt x="3135" y="9789"/>
                </a:cubicBezTo>
                <a:cubicBezTo>
                  <a:pt x="3135" y="9694"/>
                  <a:pt x="3072" y="9631"/>
                  <a:pt x="2977" y="9631"/>
                </a:cubicBezTo>
                <a:cubicBezTo>
                  <a:pt x="2534" y="9599"/>
                  <a:pt x="2090" y="9599"/>
                  <a:pt x="1679" y="9599"/>
                </a:cubicBezTo>
                <a:cubicBezTo>
                  <a:pt x="1520" y="9346"/>
                  <a:pt x="1394" y="9092"/>
                  <a:pt x="1267" y="8839"/>
                </a:cubicBezTo>
                <a:lnTo>
                  <a:pt x="2914" y="8839"/>
                </a:lnTo>
                <a:cubicBezTo>
                  <a:pt x="3009" y="8839"/>
                  <a:pt x="3072" y="8776"/>
                  <a:pt x="3072" y="8681"/>
                </a:cubicBezTo>
                <a:cubicBezTo>
                  <a:pt x="3072" y="8586"/>
                  <a:pt x="3009" y="8522"/>
                  <a:pt x="2914" y="8522"/>
                </a:cubicBezTo>
                <a:cubicBezTo>
                  <a:pt x="2724" y="8512"/>
                  <a:pt x="2537" y="8508"/>
                  <a:pt x="2353" y="8508"/>
                </a:cubicBezTo>
                <a:cubicBezTo>
                  <a:pt x="1985" y="8508"/>
                  <a:pt x="1626" y="8522"/>
                  <a:pt x="1267" y="8522"/>
                </a:cubicBezTo>
                <a:lnTo>
                  <a:pt x="1109" y="8522"/>
                </a:lnTo>
                <a:cubicBezTo>
                  <a:pt x="1045" y="8301"/>
                  <a:pt x="982" y="8142"/>
                  <a:pt x="919" y="7984"/>
                </a:cubicBezTo>
                <a:cubicBezTo>
                  <a:pt x="887" y="7826"/>
                  <a:pt x="824" y="7667"/>
                  <a:pt x="824" y="7509"/>
                </a:cubicBezTo>
                <a:cubicBezTo>
                  <a:pt x="887" y="7509"/>
                  <a:pt x="950" y="7541"/>
                  <a:pt x="1014" y="7541"/>
                </a:cubicBezTo>
                <a:cubicBezTo>
                  <a:pt x="1267" y="7572"/>
                  <a:pt x="1552" y="7604"/>
                  <a:pt x="1805" y="7604"/>
                </a:cubicBezTo>
                <a:lnTo>
                  <a:pt x="1869" y="7604"/>
                </a:lnTo>
                <a:cubicBezTo>
                  <a:pt x="1932" y="7604"/>
                  <a:pt x="1995" y="7541"/>
                  <a:pt x="2027" y="7446"/>
                </a:cubicBezTo>
                <a:cubicBezTo>
                  <a:pt x="2027" y="7382"/>
                  <a:pt x="1964" y="7319"/>
                  <a:pt x="1900" y="7287"/>
                </a:cubicBezTo>
                <a:cubicBezTo>
                  <a:pt x="1584" y="7256"/>
                  <a:pt x="1299" y="7256"/>
                  <a:pt x="1014" y="7224"/>
                </a:cubicBezTo>
                <a:lnTo>
                  <a:pt x="760" y="7224"/>
                </a:lnTo>
                <a:cubicBezTo>
                  <a:pt x="729" y="6907"/>
                  <a:pt x="729" y="6559"/>
                  <a:pt x="760" y="6242"/>
                </a:cubicBezTo>
                <a:lnTo>
                  <a:pt x="792" y="6242"/>
                </a:lnTo>
                <a:cubicBezTo>
                  <a:pt x="1299" y="6242"/>
                  <a:pt x="1837" y="6242"/>
                  <a:pt x="2344" y="6211"/>
                </a:cubicBezTo>
                <a:cubicBezTo>
                  <a:pt x="2439" y="6211"/>
                  <a:pt x="2502" y="6147"/>
                  <a:pt x="2502" y="6052"/>
                </a:cubicBezTo>
                <a:cubicBezTo>
                  <a:pt x="2502" y="5957"/>
                  <a:pt x="2439" y="5894"/>
                  <a:pt x="2344" y="5894"/>
                </a:cubicBezTo>
                <a:lnTo>
                  <a:pt x="792" y="5894"/>
                </a:lnTo>
                <a:cubicBezTo>
                  <a:pt x="855" y="5545"/>
                  <a:pt x="982" y="5197"/>
                  <a:pt x="1140" y="4880"/>
                </a:cubicBezTo>
                <a:cubicBezTo>
                  <a:pt x="1474" y="4918"/>
                  <a:pt x="1786" y="4933"/>
                  <a:pt x="2083" y="4933"/>
                </a:cubicBezTo>
                <a:cubicBezTo>
                  <a:pt x="2293" y="4933"/>
                  <a:pt x="2495" y="4925"/>
                  <a:pt x="2692" y="4912"/>
                </a:cubicBezTo>
                <a:cubicBezTo>
                  <a:pt x="2787" y="4912"/>
                  <a:pt x="2850" y="4817"/>
                  <a:pt x="2850" y="4722"/>
                </a:cubicBezTo>
                <a:cubicBezTo>
                  <a:pt x="2850" y="4627"/>
                  <a:pt x="2787" y="4564"/>
                  <a:pt x="2692" y="4564"/>
                </a:cubicBezTo>
                <a:cubicBezTo>
                  <a:pt x="2544" y="4573"/>
                  <a:pt x="2398" y="4577"/>
                  <a:pt x="2256" y="4577"/>
                </a:cubicBezTo>
                <a:cubicBezTo>
                  <a:pt x="1913" y="4577"/>
                  <a:pt x="1590" y="4554"/>
                  <a:pt x="1299" y="4532"/>
                </a:cubicBezTo>
                <a:cubicBezTo>
                  <a:pt x="1425" y="4342"/>
                  <a:pt x="1552" y="4120"/>
                  <a:pt x="1710" y="3962"/>
                </a:cubicBezTo>
                <a:lnTo>
                  <a:pt x="2977" y="3962"/>
                </a:lnTo>
                <a:cubicBezTo>
                  <a:pt x="3072" y="3962"/>
                  <a:pt x="3135" y="3899"/>
                  <a:pt x="3135" y="3804"/>
                </a:cubicBezTo>
                <a:cubicBezTo>
                  <a:pt x="3135" y="3709"/>
                  <a:pt x="3072" y="3614"/>
                  <a:pt x="2977" y="3614"/>
                </a:cubicBezTo>
                <a:cubicBezTo>
                  <a:pt x="2660" y="3582"/>
                  <a:pt x="2344" y="3582"/>
                  <a:pt x="2027" y="3582"/>
                </a:cubicBezTo>
                <a:cubicBezTo>
                  <a:pt x="2280" y="3329"/>
                  <a:pt x="2565" y="3107"/>
                  <a:pt x="2882" y="2885"/>
                </a:cubicBezTo>
                <a:cubicBezTo>
                  <a:pt x="3167" y="2917"/>
                  <a:pt x="3452" y="2949"/>
                  <a:pt x="3705" y="2949"/>
                </a:cubicBezTo>
                <a:cubicBezTo>
                  <a:pt x="3800" y="2949"/>
                  <a:pt x="3895" y="2885"/>
                  <a:pt x="3895" y="2790"/>
                </a:cubicBezTo>
                <a:cubicBezTo>
                  <a:pt x="3895" y="2695"/>
                  <a:pt x="3832" y="2600"/>
                  <a:pt x="3737" y="2569"/>
                </a:cubicBezTo>
                <a:lnTo>
                  <a:pt x="3547" y="2569"/>
                </a:lnTo>
                <a:cubicBezTo>
                  <a:pt x="4060" y="2341"/>
                  <a:pt x="4623" y="2215"/>
                  <a:pt x="5192" y="2215"/>
                </a:cubicBezTo>
                <a:close/>
                <a:moveTo>
                  <a:pt x="8487" y="16978"/>
                </a:moveTo>
                <a:cubicBezTo>
                  <a:pt x="8836" y="17041"/>
                  <a:pt x="9216" y="17295"/>
                  <a:pt x="9216" y="17801"/>
                </a:cubicBezTo>
                <a:cubicBezTo>
                  <a:pt x="9216" y="18308"/>
                  <a:pt x="8773" y="18751"/>
                  <a:pt x="8234" y="18783"/>
                </a:cubicBezTo>
                <a:cubicBezTo>
                  <a:pt x="7917" y="18783"/>
                  <a:pt x="7569" y="18688"/>
                  <a:pt x="7379" y="18498"/>
                </a:cubicBezTo>
                <a:cubicBezTo>
                  <a:pt x="7221" y="18340"/>
                  <a:pt x="7157" y="18181"/>
                  <a:pt x="7157" y="17991"/>
                </a:cubicBezTo>
                <a:cubicBezTo>
                  <a:pt x="7157" y="17390"/>
                  <a:pt x="7759" y="17105"/>
                  <a:pt x="8329" y="17073"/>
                </a:cubicBezTo>
                <a:cubicBezTo>
                  <a:pt x="8392" y="17073"/>
                  <a:pt x="8424" y="17041"/>
                  <a:pt x="8456" y="16978"/>
                </a:cubicBezTo>
                <a:close/>
                <a:moveTo>
                  <a:pt x="1941" y="0"/>
                </a:moveTo>
                <a:cubicBezTo>
                  <a:pt x="1587" y="0"/>
                  <a:pt x="1161" y="126"/>
                  <a:pt x="697" y="510"/>
                </a:cubicBezTo>
                <a:cubicBezTo>
                  <a:pt x="127" y="954"/>
                  <a:pt x="0" y="1587"/>
                  <a:pt x="285" y="2315"/>
                </a:cubicBezTo>
                <a:cubicBezTo>
                  <a:pt x="507" y="2917"/>
                  <a:pt x="919" y="3329"/>
                  <a:pt x="1394" y="3519"/>
                </a:cubicBezTo>
                <a:cubicBezTo>
                  <a:pt x="634" y="4342"/>
                  <a:pt x="222" y="5355"/>
                  <a:pt x="190" y="6432"/>
                </a:cubicBezTo>
                <a:cubicBezTo>
                  <a:pt x="190" y="8522"/>
                  <a:pt x="1489" y="10359"/>
                  <a:pt x="2629" y="12006"/>
                </a:cubicBezTo>
                <a:lnTo>
                  <a:pt x="2724" y="12164"/>
                </a:lnTo>
                <a:cubicBezTo>
                  <a:pt x="2755" y="12196"/>
                  <a:pt x="2755" y="12228"/>
                  <a:pt x="2787" y="12228"/>
                </a:cubicBezTo>
                <a:cubicBezTo>
                  <a:pt x="2977" y="12513"/>
                  <a:pt x="3167" y="12798"/>
                  <a:pt x="3357" y="13083"/>
                </a:cubicBezTo>
                <a:cubicBezTo>
                  <a:pt x="3452" y="13843"/>
                  <a:pt x="3452" y="14571"/>
                  <a:pt x="3420" y="15331"/>
                </a:cubicBezTo>
                <a:cubicBezTo>
                  <a:pt x="3420" y="15648"/>
                  <a:pt x="3389" y="15965"/>
                  <a:pt x="3389" y="16281"/>
                </a:cubicBezTo>
                <a:lnTo>
                  <a:pt x="3389" y="16376"/>
                </a:lnTo>
                <a:cubicBezTo>
                  <a:pt x="3389" y="16915"/>
                  <a:pt x="3389" y="17580"/>
                  <a:pt x="3705" y="18055"/>
                </a:cubicBezTo>
                <a:cubicBezTo>
                  <a:pt x="4030" y="18503"/>
                  <a:pt x="4550" y="18657"/>
                  <a:pt x="5097" y="18657"/>
                </a:cubicBezTo>
                <a:cubicBezTo>
                  <a:pt x="5672" y="18657"/>
                  <a:pt x="6276" y="18487"/>
                  <a:pt x="6714" y="18308"/>
                </a:cubicBezTo>
                <a:cubicBezTo>
                  <a:pt x="6904" y="18910"/>
                  <a:pt x="7537" y="19258"/>
                  <a:pt x="8139" y="19258"/>
                </a:cubicBezTo>
                <a:lnTo>
                  <a:pt x="8234" y="19258"/>
                </a:lnTo>
                <a:cubicBezTo>
                  <a:pt x="9058" y="19195"/>
                  <a:pt x="9691" y="18561"/>
                  <a:pt x="9691" y="17801"/>
                </a:cubicBezTo>
                <a:cubicBezTo>
                  <a:pt x="9691" y="17675"/>
                  <a:pt x="9691" y="17548"/>
                  <a:pt x="9659" y="17421"/>
                </a:cubicBezTo>
                <a:cubicBezTo>
                  <a:pt x="10958" y="16693"/>
                  <a:pt x="16785" y="12798"/>
                  <a:pt x="16405" y="10201"/>
                </a:cubicBezTo>
                <a:cubicBezTo>
                  <a:pt x="16310" y="9346"/>
                  <a:pt x="15518" y="8744"/>
                  <a:pt x="14093" y="8396"/>
                </a:cubicBezTo>
                <a:cubicBezTo>
                  <a:pt x="13175" y="7667"/>
                  <a:pt x="12478" y="6717"/>
                  <a:pt x="11813" y="5799"/>
                </a:cubicBezTo>
                <a:cubicBezTo>
                  <a:pt x="10958" y="4627"/>
                  <a:pt x="10103" y="3424"/>
                  <a:pt x="8709" y="2632"/>
                </a:cubicBezTo>
                <a:cubicBezTo>
                  <a:pt x="7658" y="2032"/>
                  <a:pt x="6521" y="1722"/>
                  <a:pt x="5424" y="1722"/>
                </a:cubicBezTo>
                <a:cubicBezTo>
                  <a:pt x="4900" y="1722"/>
                  <a:pt x="4386" y="1792"/>
                  <a:pt x="3895" y="1935"/>
                </a:cubicBezTo>
                <a:cubicBezTo>
                  <a:pt x="3705" y="1049"/>
                  <a:pt x="3135" y="320"/>
                  <a:pt x="2470" y="98"/>
                </a:cubicBezTo>
                <a:cubicBezTo>
                  <a:pt x="2321" y="41"/>
                  <a:pt x="2143" y="0"/>
                  <a:pt x="19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48"/>
          <p:cNvSpPr/>
          <p:nvPr/>
        </p:nvSpPr>
        <p:spPr>
          <a:xfrm>
            <a:off x="674006" y="1785941"/>
            <a:ext cx="473554" cy="578882"/>
          </a:xfrm>
          <a:custGeom>
            <a:avLst/>
            <a:gdLst/>
            <a:ahLst/>
            <a:cxnLst/>
            <a:rect l="l" t="t" r="r" b="b"/>
            <a:pathLst>
              <a:path w="15772" h="19280" extrusionOk="0">
                <a:moveTo>
                  <a:pt x="3896" y="436"/>
                </a:moveTo>
                <a:cubicBezTo>
                  <a:pt x="4149" y="753"/>
                  <a:pt x="4402" y="1038"/>
                  <a:pt x="4656" y="1355"/>
                </a:cubicBezTo>
                <a:cubicBezTo>
                  <a:pt x="6018" y="3065"/>
                  <a:pt x="7411" y="4806"/>
                  <a:pt x="8963" y="6327"/>
                </a:cubicBezTo>
                <a:cubicBezTo>
                  <a:pt x="8931" y="6485"/>
                  <a:pt x="8804" y="6612"/>
                  <a:pt x="8646" y="6707"/>
                </a:cubicBezTo>
                <a:cubicBezTo>
                  <a:pt x="8527" y="6778"/>
                  <a:pt x="8409" y="6813"/>
                  <a:pt x="8303" y="6813"/>
                </a:cubicBezTo>
                <a:cubicBezTo>
                  <a:pt x="8268" y="6813"/>
                  <a:pt x="8234" y="6810"/>
                  <a:pt x="8203" y="6802"/>
                </a:cubicBezTo>
                <a:cubicBezTo>
                  <a:pt x="8044" y="6738"/>
                  <a:pt x="7918" y="6580"/>
                  <a:pt x="7854" y="6358"/>
                </a:cubicBezTo>
                <a:cubicBezTo>
                  <a:pt x="7823" y="6137"/>
                  <a:pt x="7918" y="5978"/>
                  <a:pt x="8044" y="5788"/>
                </a:cubicBezTo>
                <a:cubicBezTo>
                  <a:pt x="8076" y="5725"/>
                  <a:pt x="8076" y="5630"/>
                  <a:pt x="8013" y="5566"/>
                </a:cubicBezTo>
                <a:cubicBezTo>
                  <a:pt x="7981" y="5535"/>
                  <a:pt x="7918" y="5503"/>
                  <a:pt x="7886" y="5503"/>
                </a:cubicBezTo>
                <a:cubicBezTo>
                  <a:pt x="7854" y="5503"/>
                  <a:pt x="7823" y="5503"/>
                  <a:pt x="7791" y="5535"/>
                </a:cubicBezTo>
                <a:cubicBezTo>
                  <a:pt x="7348" y="5313"/>
                  <a:pt x="6778" y="4458"/>
                  <a:pt x="6398" y="3888"/>
                </a:cubicBezTo>
                <a:cubicBezTo>
                  <a:pt x="6271" y="3666"/>
                  <a:pt x="6176" y="3508"/>
                  <a:pt x="6081" y="3381"/>
                </a:cubicBezTo>
                <a:cubicBezTo>
                  <a:pt x="5638" y="2811"/>
                  <a:pt x="5226" y="2273"/>
                  <a:pt x="4814" y="1703"/>
                </a:cubicBezTo>
                <a:lnTo>
                  <a:pt x="4371" y="1133"/>
                </a:lnTo>
                <a:cubicBezTo>
                  <a:pt x="4336" y="1081"/>
                  <a:pt x="4282" y="1057"/>
                  <a:pt x="4224" y="1057"/>
                </a:cubicBezTo>
                <a:cubicBezTo>
                  <a:pt x="4178" y="1057"/>
                  <a:pt x="4128" y="1073"/>
                  <a:pt x="4086" y="1101"/>
                </a:cubicBezTo>
                <a:cubicBezTo>
                  <a:pt x="3737" y="1355"/>
                  <a:pt x="3484" y="1576"/>
                  <a:pt x="3231" y="1861"/>
                </a:cubicBezTo>
                <a:cubicBezTo>
                  <a:pt x="3199" y="1830"/>
                  <a:pt x="3167" y="1798"/>
                  <a:pt x="3136" y="1766"/>
                </a:cubicBezTo>
                <a:cubicBezTo>
                  <a:pt x="3009" y="1640"/>
                  <a:pt x="2851" y="1513"/>
                  <a:pt x="2724" y="1418"/>
                </a:cubicBezTo>
                <a:cubicBezTo>
                  <a:pt x="3041" y="1006"/>
                  <a:pt x="3421" y="658"/>
                  <a:pt x="3896" y="436"/>
                </a:cubicBezTo>
                <a:close/>
                <a:moveTo>
                  <a:pt x="1584" y="1291"/>
                </a:moveTo>
                <a:cubicBezTo>
                  <a:pt x="2471" y="1291"/>
                  <a:pt x="3484" y="2590"/>
                  <a:pt x="4181" y="3445"/>
                </a:cubicBezTo>
                <a:cubicBezTo>
                  <a:pt x="4339" y="3635"/>
                  <a:pt x="4466" y="3793"/>
                  <a:pt x="4592" y="3951"/>
                </a:cubicBezTo>
                <a:cubicBezTo>
                  <a:pt x="5479" y="4965"/>
                  <a:pt x="6334" y="6010"/>
                  <a:pt x="7063" y="6928"/>
                </a:cubicBezTo>
                <a:cubicBezTo>
                  <a:pt x="6524" y="7530"/>
                  <a:pt x="5859" y="8163"/>
                  <a:pt x="4877" y="8512"/>
                </a:cubicBezTo>
                <a:lnTo>
                  <a:pt x="4592" y="8195"/>
                </a:lnTo>
                <a:lnTo>
                  <a:pt x="4592" y="8195"/>
                </a:lnTo>
                <a:cubicBezTo>
                  <a:pt x="4782" y="8227"/>
                  <a:pt x="4972" y="8258"/>
                  <a:pt x="5162" y="8258"/>
                </a:cubicBezTo>
                <a:cubicBezTo>
                  <a:pt x="5226" y="8258"/>
                  <a:pt x="5289" y="8227"/>
                  <a:pt x="5289" y="8163"/>
                </a:cubicBezTo>
                <a:cubicBezTo>
                  <a:pt x="5289" y="8100"/>
                  <a:pt x="5257" y="8037"/>
                  <a:pt x="5162" y="8005"/>
                </a:cubicBezTo>
                <a:cubicBezTo>
                  <a:pt x="4972" y="8005"/>
                  <a:pt x="4751" y="7973"/>
                  <a:pt x="4529" y="7973"/>
                </a:cubicBezTo>
                <a:lnTo>
                  <a:pt x="4371" y="7942"/>
                </a:lnTo>
                <a:lnTo>
                  <a:pt x="4022" y="7530"/>
                </a:lnTo>
                <a:lnTo>
                  <a:pt x="4022" y="7530"/>
                </a:lnTo>
                <a:cubicBezTo>
                  <a:pt x="4371" y="7562"/>
                  <a:pt x="4719" y="7593"/>
                  <a:pt x="5067" y="7625"/>
                </a:cubicBezTo>
                <a:cubicBezTo>
                  <a:pt x="5131" y="7625"/>
                  <a:pt x="5194" y="7562"/>
                  <a:pt x="5194" y="7498"/>
                </a:cubicBezTo>
                <a:cubicBezTo>
                  <a:pt x="5226" y="7435"/>
                  <a:pt x="5162" y="7340"/>
                  <a:pt x="5067" y="7340"/>
                </a:cubicBezTo>
                <a:lnTo>
                  <a:pt x="5036" y="7340"/>
                </a:lnTo>
                <a:cubicBezTo>
                  <a:pt x="4624" y="7308"/>
                  <a:pt x="4181" y="7277"/>
                  <a:pt x="3769" y="7245"/>
                </a:cubicBezTo>
                <a:lnTo>
                  <a:pt x="3199" y="6580"/>
                </a:lnTo>
                <a:lnTo>
                  <a:pt x="3199" y="6580"/>
                </a:lnTo>
                <a:cubicBezTo>
                  <a:pt x="3769" y="6643"/>
                  <a:pt x="4371" y="6675"/>
                  <a:pt x="4941" y="6738"/>
                </a:cubicBezTo>
                <a:cubicBezTo>
                  <a:pt x="5004" y="6738"/>
                  <a:pt x="5067" y="6675"/>
                  <a:pt x="5067" y="6612"/>
                </a:cubicBezTo>
                <a:cubicBezTo>
                  <a:pt x="5099" y="6517"/>
                  <a:pt x="5036" y="6453"/>
                  <a:pt x="4941" y="6453"/>
                </a:cubicBezTo>
                <a:cubicBezTo>
                  <a:pt x="4371" y="6390"/>
                  <a:pt x="3801" y="6358"/>
                  <a:pt x="3262" y="6327"/>
                </a:cubicBezTo>
                <a:lnTo>
                  <a:pt x="2946" y="6295"/>
                </a:lnTo>
                <a:lnTo>
                  <a:pt x="2471" y="5757"/>
                </a:lnTo>
                <a:lnTo>
                  <a:pt x="2471" y="5757"/>
                </a:lnTo>
                <a:cubicBezTo>
                  <a:pt x="2946" y="5820"/>
                  <a:pt x="3421" y="5883"/>
                  <a:pt x="3832" y="5883"/>
                </a:cubicBezTo>
                <a:cubicBezTo>
                  <a:pt x="3896" y="5883"/>
                  <a:pt x="3959" y="5820"/>
                  <a:pt x="3959" y="5757"/>
                </a:cubicBezTo>
                <a:cubicBezTo>
                  <a:pt x="3959" y="5662"/>
                  <a:pt x="3896" y="5598"/>
                  <a:pt x="3832" y="5598"/>
                </a:cubicBezTo>
                <a:cubicBezTo>
                  <a:pt x="3167" y="5566"/>
                  <a:pt x="2661" y="5503"/>
                  <a:pt x="2186" y="5408"/>
                </a:cubicBezTo>
                <a:cubicBezTo>
                  <a:pt x="2027" y="5250"/>
                  <a:pt x="1901" y="5091"/>
                  <a:pt x="1774" y="4933"/>
                </a:cubicBezTo>
                <a:lnTo>
                  <a:pt x="1996" y="4933"/>
                </a:lnTo>
                <a:cubicBezTo>
                  <a:pt x="2471" y="4996"/>
                  <a:pt x="3009" y="5028"/>
                  <a:pt x="3484" y="5060"/>
                </a:cubicBezTo>
                <a:cubicBezTo>
                  <a:pt x="3547" y="5060"/>
                  <a:pt x="3642" y="4996"/>
                  <a:pt x="3642" y="4933"/>
                </a:cubicBezTo>
                <a:cubicBezTo>
                  <a:pt x="3642" y="4870"/>
                  <a:pt x="3579" y="4806"/>
                  <a:pt x="3516" y="4806"/>
                </a:cubicBezTo>
                <a:cubicBezTo>
                  <a:pt x="3009" y="4743"/>
                  <a:pt x="2502" y="4711"/>
                  <a:pt x="2027" y="4648"/>
                </a:cubicBezTo>
                <a:lnTo>
                  <a:pt x="1552" y="4616"/>
                </a:lnTo>
                <a:lnTo>
                  <a:pt x="1521" y="4616"/>
                </a:lnTo>
                <a:cubicBezTo>
                  <a:pt x="1489" y="4553"/>
                  <a:pt x="1457" y="4521"/>
                  <a:pt x="1426" y="4490"/>
                </a:cubicBezTo>
                <a:cubicBezTo>
                  <a:pt x="1331" y="4331"/>
                  <a:pt x="1236" y="4173"/>
                  <a:pt x="1140" y="4046"/>
                </a:cubicBezTo>
                <a:lnTo>
                  <a:pt x="1140" y="4046"/>
                </a:lnTo>
                <a:cubicBezTo>
                  <a:pt x="1552" y="4141"/>
                  <a:pt x="1932" y="4173"/>
                  <a:pt x="2281" y="4173"/>
                </a:cubicBezTo>
                <a:cubicBezTo>
                  <a:pt x="2376" y="4173"/>
                  <a:pt x="2439" y="4110"/>
                  <a:pt x="2439" y="4046"/>
                </a:cubicBezTo>
                <a:cubicBezTo>
                  <a:pt x="2439" y="3983"/>
                  <a:pt x="2376" y="3920"/>
                  <a:pt x="2312" y="3888"/>
                </a:cubicBezTo>
                <a:cubicBezTo>
                  <a:pt x="1869" y="3856"/>
                  <a:pt x="1394" y="3825"/>
                  <a:pt x="950" y="3730"/>
                </a:cubicBezTo>
                <a:cubicBezTo>
                  <a:pt x="887" y="3635"/>
                  <a:pt x="824" y="3540"/>
                  <a:pt x="792" y="3445"/>
                </a:cubicBezTo>
                <a:cubicBezTo>
                  <a:pt x="760" y="3413"/>
                  <a:pt x="729" y="3381"/>
                  <a:pt x="729" y="3318"/>
                </a:cubicBezTo>
                <a:lnTo>
                  <a:pt x="729" y="3318"/>
                </a:lnTo>
                <a:lnTo>
                  <a:pt x="982" y="3350"/>
                </a:lnTo>
                <a:cubicBezTo>
                  <a:pt x="1331" y="3413"/>
                  <a:pt x="1647" y="3445"/>
                  <a:pt x="1964" y="3445"/>
                </a:cubicBezTo>
                <a:lnTo>
                  <a:pt x="1996" y="3445"/>
                </a:lnTo>
                <a:cubicBezTo>
                  <a:pt x="2059" y="3445"/>
                  <a:pt x="2122" y="3413"/>
                  <a:pt x="2122" y="3350"/>
                </a:cubicBezTo>
                <a:cubicBezTo>
                  <a:pt x="2122" y="3255"/>
                  <a:pt x="2059" y="3191"/>
                  <a:pt x="1996" y="3191"/>
                </a:cubicBezTo>
                <a:cubicBezTo>
                  <a:pt x="1679" y="3160"/>
                  <a:pt x="1331" y="3128"/>
                  <a:pt x="1014" y="3096"/>
                </a:cubicBezTo>
                <a:lnTo>
                  <a:pt x="697" y="3065"/>
                </a:lnTo>
                <a:cubicBezTo>
                  <a:pt x="665" y="3065"/>
                  <a:pt x="634" y="3065"/>
                  <a:pt x="634" y="3096"/>
                </a:cubicBezTo>
                <a:cubicBezTo>
                  <a:pt x="539" y="2906"/>
                  <a:pt x="475" y="2716"/>
                  <a:pt x="444" y="2495"/>
                </a:cubicBezTo>
                <a:lnTo>
                  <a:pt x="444" y="2495"/>
                </a:lnTo>
                <a:cubicBezTo>
                  <a:pt x="1014" y="2558"/>
                  <a:pt x="1679" y="2653"/>
                  <a:pt x="2376" y="2716"/>
                </a:cubicBezTo>
                <a:cubicBezTo>
                  <a:pt x="2471" y="2716"/>
                  <a:pt x="2534" y="2653"/>
                  <a:pt x="2534" y="2590"/>
                </a:cubicBezTo>
                <a:cubicBezTo>
                  <a:pt x="2534" y="2495"/>
                  <a:pt x="2502" y="2431"/>
                  <a:pt x="2407" y="2431"/>
                </a:cubicBezTo>
                <a:cubicBezTo>
                  <a:pt x="1711" y="2305"/>
                  <a:pt x="982" y="2241"/>
                  <a:pt x="444" y="2178"/>
                </a:cubicBezTo>
                <a:cubicBezTo>
                  <a:pt x="444" y="2051"/>
                  <a:pt x="444" y="1956"/>
                  <a:pt x="507" y="1861"/>
                </a:cubicBezTo>
                <a:cubicBezTo>
                  <a:pt x="824" y="1861"/>
                  <a:pt x="1172" y="1925"/>
                  <a:pt x="1521" y="1988"/>
                </a:cubicBezTo>
                <a:cubicBezTo>
                  <a:pt x="1584" y="1988"/>
                  <a:pt x="1647" y="1956"/>
                  <a:pt x="1679" y="1893"/>
                </a:cubicBezTo>
                <a:cubicBezTo>
                  <a:pt x="1679" y="1798"/>
                  <a:pt x="1647" y="1735"/>
                  <a:pt x="1584" y="1735"/>
                </a:cubicBezTo>
                <a:cubicBezTo>
                  <a:pt x="1299" y="1640"/>
                  <a:pt x="982" y="1608"/>
                  <a:pt x="697" y="1576"/>
                </a:cubicBezTo>
                <a:cubicBezTo>
                  <a:pt x="887" y="1418"/>
                  <a:pt x="1172" y="1323"/>
                  <a:pt x="1552" y="1291"/>
                </a:cubicBezTo>
                <a:close/>
                <a:moveTo>
                  <a:pt x="6999" y="7688"/>
                </a:moveTo>
                <a:cubicBezTo>
                  <a:pt x="7981" y="9525"/>
                  <a:pt x="9311" y="11077"/>
                  <a:pt x="10610" y="12502"/>
                </a:cubicBezTo>
                <a:cubicBezTo>
                  <a:pt x="10831" y="12755"/>
                  <a:pt x="11085" y="12977"/>
                  <a:pt x="11306" y="13230"/>
                </a:cubicBezTo>
                <a:cubicBezTo>
                  <a:pt x="11781" y="13737"/>
                  <a:pt x="12256" y="14275"/>
                  <a:pt x="12731" y="14814"/>
                </a:cubicBezTo>
                <a:cubicBezTo>
                  <a:pt x="12826" y="14909"/>
                  <a:pt x="12953" y="15067"/>
                  <a:pt x="13111" y="15194"/>
                </a:cubicBezTo>
                <a:cubicBezTo>
                  <a:pt x="13871" y="16017"/>
                  <a:pt x="15012" y="17221"/>
                  <a:pt x="14695" y="18139"/>
                </a:cubicBezTo>
                <a:cubicBezTo>
                  <a:pt x="14660" y="18143"/>
                  <a:pt x="14625" y="18145"/>
                  <a:pt x="14590" y="18145"/>
                </a:cubicBezTo>
                <a:cubicBezTo>
                  <a:pt x="14079" y="18145"/>
                  <a:pt x="13526" y="17730"/>
                  <a:pt x="13111" y="17316"/>
                </a:cubicBezTo>
                <a:lnTo>
                  <a:pt x="13111" y="17316"/>
                </a:lnTo>
                <a:cubicBezTo>
                  <a:pt x="13301" y="17347"/>
                  <a:pt x="13460" y="17379"/>
                  <a:pt x="13618" y="17411"/>
                </a:cubicBezTo>
                <a:cubicBezTo>
                  <a:pt x="13713" y="17411"/>
                  <a:pt x="13776" y="17347"/>
                  <a:pt x="13776" y="17284"/>
                </a:cubicBezTo>
                <a:cubicBezTo>
                  <a:pt x="13808" y="17221"/>
                  <a:pt x="13745" y="17157"/>
                  <a:pt x="13681" y="17126"/>
                </a:cubicBezTo>
                <a:cubicBezTo>
                  <a:pt x="13396" y="17094"/>
                  <a:pt x="13111" y="17031"/>
                  <a:pt x="12795" y="16999"/>
                </a:cubicBezTo>
                <a:cubicBezTo>
                  <a:pt x="12700" y="16904"/>
                  <a:pt x="12605" y="16777"/>
                  <a:pt x="12510" y="16651"/>
                </a:cubicBezTo>
                <a:lnTo>
                  <a:pt x="12510" y="16651"/>
                </a:lnTo>
                <a:cubicBezTo>
                  <a:pt x="12826" y="16714"/>
                  <a:pt x="13143" y="16777"/>
                  <a:pt x="13491" y="16872"/>
                </a:cubicBezTo>
                <a:cubicBezTo>
                  <a:pt x="13555" y="16872"/>
                  <a:pt x="13618" y="16841"/>
                  <a:pt x="13650" y="16746"/>
                </a:cubicBezTo>
                <a:cubicBezTo>
                  <a:pt x="13650" y="16682"/>
                  <a:pt x="13618" y="16619"/>
                  <a:pt x="13555" y="16587"/>
                </a:cubicBezTo>
                <a:cubicBezTo>
                  <a:pt x="13111" y="16492"/>
                  <a:pt x="12668" y="16429"/>
                  <a:pt x="12225" y="16334"/>
                </a:cubicBezTo>
                <a:cubicBezTo>
                  <a:pt x="12098" y="16176"/>
                  <a:pt x="11971" y="16049"/>
                  <a:pt x="11876" y="15954"/>
                </a:cubicBezTo>
                <a:cubicBezTo>
                  <a:pt x="11845" y="15922"/>
                  <a:pt x="11813" y="15891"/>
                  <a:pt x="11781" y="15859"/>
                </a:cubicBezTo>
                <a:lnTo>
                  <a:pt x="11781" y="15859"/>
                </a:lnTo>
                <a:cubicBezTo>
                  <a:pt x="11940" y="15891"/>
                  <a:pt x="12098" y="15922"/>
                  <a:pt x="12256" y="15954"/>
                </a:cubicBezTo>
                <a:lnTo>
                  <a:pt x="12510" y="16017"/>
                </a:lnTo>
                <a:cubicBezTo>
                  <a:pt x="12573" y="16017"/>
                  <a:pt x="12636" y="15986"/>
                  <a:pt x="12668" y="15922"/>
                </a:cubicBezTo>
                <a:cubicBezTo>
                  <a:pt x="12668" y="15859"/>
                  <a:pt x="12636" y="15764"/>
                  <a:pt x="12573" y="15764"/>
                </a:cubicBezTo>
                <a:lnTo>
                  <a:pt x="12320" y="15701"/>
                </a:lnTo>
                <a:cubicBezTo>
                  <a:pt x="12003" y="15606"/>
                  <a:pt x="11718" y="15542"/>
                  <a:pt x="11433" y="15479"/>
                </a:cubicBezTo>
                <a:lnTo>
                  <a:pt x="11306" y="15352"/>
                </a:lnTo>
                <a:cubicBezTo>
                  <a:pt x="11243" y="15257"/>
                  <a:pt x="11148" y="15194"/>
                  <a:pt x="11085" y="15131"/>
                </a:cubicBezTo>
                <a:lnTo>
                  <a:pt x="11085" y="15131"/>
                </a:lnTo>
                <a:cubicBezTo>
                  <a:pt x="11496" y="15226"/>
                  <a:pt x="11845" y="15321"/>
                  <a:pt x="12193" y="15416"/>
                </a:cubicBezTo>
                <a:cubicBezTo>
                  <a:pt x="12209" y="15423"/>
                  <a:pt x="12225" y="15427"/>
                  <a:pt x="12240" y="15427"/>
                </a:cubicBezTo>
                <a:cubicBezTo>
                  <a:pt x="12286" y="15427"/>
                  <a:pt x="12328" y="15392"/>
                  <a:pt x="12351" y="15321"/>
                </a:cubicBezTo>
                <a:cubicBezTo>
                  <a:pt x="12383" y="15257"/>
                  <a:pt x="12351" y="15194"/>
                  <a:pt x="12256" y="15162"/>
                </a:cubicBezTo>
                <a:cubicBezTo>
                  <a:pt x="11781" y="15004"/>
                  <a:pt x="11275" y="14877"/>
                  <a:pt x="10736" y="14750"/>
                </a:cubicBezTo>
                <a:cubicBezTo>
                  <a:pt x="10546" y="14529"/>
                  <a:pt x="10356" y="14339"/>
                  <a:pt x="10135" y="14117"/>
                </a:cubicBezTo>
                <a:lnTo>
                  <a:pt x="10135" y="14117"/>
                </a:lnTo>
                <a:cubicBezTo>
                  <a:pt x="10388" y="14149"/>
                  <a:pt x="10641" y="14180"/>
                  <a:pt x="10895" y="14212"/>
                </a:cubicBezTo>
                <a:cubicBezTo>
                  <a:pt x="10911" y="14218"/>
                  <a:pt x="10927" y="14220"/>
                  <a:pt x="10942" y="14220"/>
                </a:cubicBezTo>
                <a:cubicBezTo>
                  <a:pt x="11011" y="14220"/>
                  <a:pt x="11059" y="14164"/>
                  <a:pt x="11085" y="14085"/>
                </a:cubicBezTo>
                <a:cubicBezTo>
                  <a:pt x="11085" y="14022"/>
                  <a:pt x="11053" y="13959"/>
                  <a:pt x="10958" y="13927"/>
                </a:cubicBezTo>
                <a:cubicBezTo>
                  <a:pt x="10578" y="13864"/>
                  <a:pt x="10230" y="13832"/>
                  <a:pt x="9849" y="13769"/>
                </a:cubicBezTo>
                <a:lnTo>
                  <a:pt x="9628" y="13547"/>
                </a:lnTo>
                <a:cubicBezTo>
                  <a:pt x="9628" y="13520"/>
                  <a:pt x="9605" y="13493"/>
                  <a:pt x="9579" y="13486"/>
                </a:cubicBezTo>
                <a:lnTo>
                  <a:pt x="9579" y="13486"/>
                </a:lnTo>
                <a:cubicBezTo>
                  <a:pt x="9796" y="13518"/>
                  <a:pt x="10013" y="13580"/>
                  <a:pt x="10230" y="13642"/>
                </a:cubicBezTo>
                <a:cubicBezTo>
                  <a:pt x="10293" y="13642"/>
                  <a:pt x="10356" y="13610"/>
                  <a:pt x="10388" y="13515"/>
                </a:cubicBezTo>
                <a:cubicBezTo>
                  <a:pt x="10420" y="13452"/>
                  <a:pt x="10356" y="13389"/>
                  <a:pt x="10293" y="13357"/>
                </a:cubicBezTo>
                <a:cubicBezTo>
                  <a:pt x="9976" y="13294"/>
                  <a:pt x="9659" y="13199"/>
                  <a:pt x="9311" y="13135"/>
                </a:cubicBezTo>
                <a:lnTo>
                  <a:pt x="9279" y="13135"/>
                </a:lnTo>
                <a:lnTo>
                  <a:pt x="9216" y="13072"/>
                </a:lnTo>
                <a:cubicBezTo>
                  <a:pt x="9058" y="12882"/>
                  <a:pt x="8899" y="12692"/>
                  <a:pt x="8741" y="12502"/>
                </a:cubicBezTo>
                <a:lnTo>
                  <a:pt x="8741" y="12502"/>
                </a:lnTo>
                <a:cubicBezTo>
                  <a:pt x="9248" y="12597"/>
                  <a:pt x="9786" y="12692"/>
                  <a:pt x="10356" y="12787"/>
                </a:cubicBezTo>
                <a:cubicBezTo>
                  <a:pt x="10374" y="12793"/>
                  <a:pt x="10390" y="12795"/>
                  <a:pt x="10405" y="12795"/>
                </a:cubicBezTo>
                <a:cubicBezTo>
                  <a:pt x="10473" y="12795"/>
                  <a:pt x="10520" y="12744"/>
                  <a:pt x="10546" y="12692"/>
                </a:cubicBezTo>
                <a:cubicBezTo>
                  <a:pt x="10546" y="12597"/>
                  <a:pt x="10515" y="12534"/>
                  <a:pt x="10420" y="12502"/>
                </a:cubicBezTo>
                <a:cubicBezTo>
                  <a:pt x="9723" y="12375"/>
                  <a:pt x="9089" y="12249"/>
                  <a:pt x="8456" y="12154"/>
                </a:cubicBezTo>
                <a:lnTo>
                  <a:pt x="8329" y="12027"/>
                </a:lnTo>
                <a:cubicBezTo>
                  <a:pt x="8266" y="11932"/>
                  <a:pt x="8171" y="11837"/>
                  <a:pt x="8076" y="11742"/>
                </a:cubicBezTo>
                <a:lnTo>
                  <a:pt x="8076" y="11742"/>
                </a:lnTo>
                <a:cubicBezTo>
                  <a:pt x="8266" y="11774"/>
                  <a:pt x="8456" y="11805"/>
                  <a:pt x="8646" y="11805"/>
                </a:cubicBezTo>
                <a:cubicBezTo>
                  <a:pt x="8658" y="11811"/>
                  <a:pt x="8669" y="11814"/>
                  <a:pt x="8681" y="11814"/>
                </a:cubicBezTo>
                <a:cubicBezTo>
                  <a:pt x="8731" y="11814"/>
                  <a:pt x="8773" y="11762"/>
                  <a:pt x="8773" y="11710"/>
                </a:cubicBezTo>
                <a:cubicBezTo>
                  <a:pt x="8804" y="11615"/>
                  <a:pt x="8741" y="11552"/>
                  <a:pt x="8678" y="11552"/>
                </a:cubicBezTo>
                <a:cubicBezTo>
                  <a:pt x="8393" y="11520"/>
                  <a:pt x="8108" y="11489"/>
                  <a:pt x="7854" y="11425"/>
                </a:cubicBezTo>
                <a:lnTo>
                  <a:pt x="7664" y="11235"/>
                </a:lnTo>
                <a:lnTo>
                  <a:pt x="7443" y="10950"/>
                </a:lnTo>
                <a:lnTo>
                  <a:pt x="7443" y="10950"/>
                </a:lnTo>
                <a:cubicBezTo>
                  <a:pt x="7854" y="11045"/>
                  <a:pt x="8298" y="11140"/>
                  <a:pt x="8709" y="11235"/>
                </a:cubicBezTo>
                <a:cubicBezTo>
                  <a:pt x="8804" y="11235"/>
                  <a:pt x="8868" y="11204"/>
                  <a:pt x="8868" y="11109"/>
                </a:cubicBezTo>
                <a:cubicBezTo>
                  <a:pt x="8899" y="11045"/>
                  <a:pt x="8836" y="10982"/>
                  <a:pt x="8773" y="10950"/>
                </a:cubicBezTo>
                <a:cubicBezTo>
                  <a:pt x="8234" y="10855"/>
                  <a:pt x="7728" y="10729"/>
                  <a:pt x="7189" y="10634"/>
                </a:cubicBezTo>
                <a:cubicBezTo>
                  <a:pt x="7063" y="10475"/>
                  <a:pt x="6936" y="10348"/>
                  <a:pt x="6809" y="10190"/>
                </a:cubicBezTo>
                <a:lnTo>
                  <a:pt x="6809" y="10190"/>
                </a:lnTo>
                <a:cubicBezTo>
                  <a:pt x="7063" y="10222"/>
                  <a:pt x="7284" y="10285"/>
                  <a:pt x="7506" y="10317"/>
                </a:cubicBezTo>
                <a:cubicBezTo>
                  <a:pt x="7523" y="10323"/>
                  <a:pt x="7540" y="10325"/>
                  <a:pt x="7555" y="10325"/>
                </a:cubicBezTo>
                <a:cubicBezTo>
                  <a:pt x="7622" y="10325"/>
                  <a:pt x="7664" y="10274"/>
                  <a:pt x="7664" y="10222"/>
                </a:cubicBezTo>
                <a:cubicBezTo>
                  <a:pt x="7696" y="10158"/>
                  <a:pt x="7633" y="10095"/>
                  <a:pt x="7569" y="10063"/>
                </a:cubicBezTo>
                <a:cubicBezTo>
                  <a:pt x="7221" y="10000"/>
                  <a:pt x="6904" y="9937"/>
                  <a:pt x="6556" y="9873"/>
                </a:cubicBezTo>
                <a:lnTo>
                  <a:pt x="6081" y="9272"/>
                </a:lnTo>
                <a:lnTo>
                  <a:pt x="6081" y="9272"/>
                </a:lnTo>
                <a:cubicBezTo>
                  <a:pt x="6271" y="9335"/>
                  <a:pt x="6461" y="9367"/>
                  <a:pt x="6651" y="9398"/>
                </a:cubicBezTo>
                <a:cubicBezTo>
                  <a:pt x="6668" y="9404"/>
                  <a:pt x="6685" y="9407"/>
                  <a:pt x="6700" y="9407"/>
                </a:cubicBezTo>
                <a:cubicBezTo>
                  <a:pt x="6768" y="9407"/>
                  <a:pt x="6815" y="9355"/>
                  <a:pt x="6841" y="9303"/>
                </a:cubicBezTo>
                <a:cubicBezTo>
                  <a:pt x="6841" y="9208"/>
                  <a:pt x="6809" y="9145"/>
                  <a:pt x="6714" y="9113"/>
                </a:cubicBezTo>
                <a:cubicBezTo>
                  <a:pt x="6429" y="9050"/>
                  <a:pt x="6113" y="8987"/>
                  <a:pt x="5796" y="8923"/>
                </a:cubicBezTo>
                <a:lnTo>
                  <a:pt x="5574" y="8638"/>
                </a:lnTo>
                <a:cubicBezTo>
                  <a:pt x="6144" y="8417"/>
                  <a:pt x="6619" y="8068"/>
                  <a:pt x="6999" y="7688"/>
                </a:cubicBezTo>
                <a:close/>
                <a:moveTo>
                  <a:pt x="15107" y="18424"/>
                </a:moveTo>
                <a:cubicBezTo>
                  <a:pt x="15202" y="18582"/>
                  <a:pt x="15265" y="18709"/>
                  <a:pt x="15328" y="18836"/>
                </a:cubicBezTo>
                <a:cubicBezTo>
                  <a:pt x="15170" y="18772"/>
                  <a:pt x="15043" y="18646"/>
                  <a:pt x="14917" y="18519"/>
                </a:cubicBezTo>
                <a:cubicBezTo>
                  <a:pt x="14980" y="18487"/>
                  <a:pt x="15012" y="18487"/>
                  <a:pt x="15075" y="18456"/>
                </a:cubicBezTo>
                <a:lnTo>
                  <a:pt x="15107" y="18424"/>
                </a:lnTo>
                <a:close/>
                <a:moveTo>
                  <a:pt x="3900" y="1"/>
                </a:moveTo>
                <a:cubicBezTo>
                  <a:pt x="3872" y="1"/>
                  <a:pt x="3848" y="9"/>
                  <a:pt x="3832" y="24"/>
                </a:cubicBezTo>
                <a:cubicBezTo>
                  <a:pt x="3262" y="309"/>
                  <a:pt x="2787" y="689"/>
                  <a:pt x="2439" y="1228"/>
                </a:cubicBezTo>
                <a:cubicBezTo>
                  <a:pt x="2077" y="998"/>
                  <a:pt x="1732" y="887"/>
                  <a:pt x="1414" y="887"/>
                </a:cubicBezTo>
                <a:cubicBezTo>
                  <a:pt x="1119" y="887"/>
                  <a:pt x="846" y="982"/>
                  <a:pt x="602" y="1165"/>
                </a:cubicBezTo>
                <a:cubicBezTo>
                  <a:pt x="285" y="1418"/>
                  <a:pt x="95" y="1766"/>
                  <a:pt x="64" y="2178"/>
                </a:cubicBezTo>
                <a:cubicBezTo>
                  <a:pt x="32" y="2210"/>
                  <a:pt x="32" y="2241"/>
                  <a:pt x="32" y="2273"/>
                </a:cubicBezTo>
                <a:cubicBezTo>
                  <a:pt x="0" y="2336"/>
                  <a:pt x="32" y="2368"/>
                  <a:pt x="64" y="2400"/>
                </a:cubicBezTo>
                <a:cubicBezTo>
                  <a:pt x="127" y="3033"/>
                  <a:pt x="475" y="3698"/>
                  <a:pt x="729" y="4141"/>
                </a:cubicBezTo>
                <a:cubicBezTo>
                  <a:pt x="1584" y="5471"/>
                  <a:pt x="2692" y="6675"/>
                  <a:pt x="3801" y="7815"/>
                </a:cubicBezTo>
                <a:cubicBezTo>
                  <a:pt x="4149" y="8195"/>
                  <a:pt x="4466" y="8543"/>
                  <a:pt x="4782" y="8892"/>
                </a:cubicBezTo>
                <a:cubicBezTo>
                  <a:pt x="4822" y="8931"/>
                  <a:pt x="4873" y="8958"/>
                  <a:pt x="4929" y="8958"/>
                </a:cubicBezTo>
                <a:cubicBezTo>
                  <a:pt x="4963" y="8958"/>
                  <a:pt x="5000" y="8948"/>
                  <a:pt x="5036" y="8923"/>
                </a:cubicBezTo>
                <a:cubicBezTo>
                  <a:pt x="5036" y="8892"/>
                  <a:pt x="5067" y="8860"/>
                  <a:pt x="5067" y="8828"/>
                </a:cubicBezTo>
                <a:cubicBezTo>
                  <a:pt x="5131" y="8797"/>
                  <a:pt x="5194" y="8765"/>
                  <a:pt x="5257" y="8765"/>
                </a:cubicBezTo>
                <a:cubicBezTo>
                  <a:pt x="5289" y="8797"/>
                  <a:pt x="5352" y="8860"/>
                  <a:pt x="5384" y="8923"/>
                </a:cubicBezTo>
                <a:lnTo>
                  <a:pt x="5479" y="9050"/>
                </a:lnTo>
                <a:cubicBezTo>
                  <a:pt x="5479" y="9082"/>
                  <a:pt x="5479" y="9082"/>
                  <a:pt x="5479" y="9113"/>
                </a:cubicBezTo>
                <a:cubicBezTo>
                  <a:pt x="5511" y="9145"/>
                  <a:pt x="5511" y="9145"/>
                  <a:pt x="5542" y="9145"/>
                </a:cubicBezTo>
                <a:cubicBezTo>
                  <a:pt x="6873" y="10982"/>
                  <a:pt x="8424" y="12882"/>
                  <a:pt x="10325" y="14877"/>
                </a:cubicBezTo>
                <a:cubicBezTo>
                  <a:pt x="10325" y="14909"/>
                  <a:pt x="10356" y="14940"/>
                  <a:pt x="10388" y="14972"/>
                </a:cubicBezTo>
                <a:cubicBezTo>
                  <a:pt x="10546" y="15162"/>
                  <a:pt x="10736" y="15352"/>
                  <a:pt x="10926" y="15511"/>
                </a:cubicBezTo>
                <a:cubicBezTo>
                  <a:pt x="11085" y="15701"/>
                  <a:pt x="11275" y="15922"/>
                  <a:pt x="11465" y="16112"/>
                </a:cubicBezTo>
                <a:lnTo>
                  <a:pt x="11750" y="16397"/>
                </a:lnTo>
                <a:cubicBezTo>
                  <a:pt x="11750" y="16429"/>
                  <a:pt x="11750" y="16429"/>
                  <a:pt x="11750" y="16429"/>
                </a:cubicBezTo>
                <a:lnTo>
                  <a:pt x="11781" y="16492"/>
                </a:lnTo>
                <a:lnTo>
                  <a:pt x="11845" y="16524"/>
                </a:lnTo>
                <a:cubicBezTo>
                  <a:pt x="12320" y="17062"/>
                  <a:pt x="12858" y="17601"/>
                  <a:pt x="13460" y="18076"/>
                </a:cubicBezTo>
                <a:cubicBezTo>
                  <a:pt x="13786" y="18342"/>
                  <a:pt x="14140" y="18554"/>
                  <a:pt x="14547" y="18554"/>
                </a:cubicBezTo>
                <a:cubicBezTo>
                  <a:pt x="14575" y="18554"/>
                  <a:pt x="14603" y="18553"/>
                  <a:pt x="14632" y="18551"/>
                </a:cubicBezTo>
                <a:cubicBezTo>
                  <a:pt x="14632" y="18582"/>
                  <a:pt x="14632" y="18614"/>
                  <a:pt x="14663" y="18646"/>
                </a:cubicBezTo>
                <a:cubicBezTo>
                  <a:pt x="14853" y="18994"/>
                  <a:pt x="15170" y="19184"/>
                  <a:pt x="15550" y="19279"/>
                </a:cubicBezTo>
                <a:lnTo>
                  <a:pt x="15582" y="19279"/>
                </a:lnTo>
                <a:cubicBezTo>
                  <a:pt x="15645" y="19279"/>
                  <a:pt x="15677" y="19247"/>
                  <a:pt x="15708" y="19216"/>
                </a:cubicBezTo>
                <a:cubicBezTo>
                  <a:pt x="15740" y="19184"/>
                  <a:pt x="15772" y="19121"/>
                  <a:pt x="15772" y="19057"/>
                </a:cubicBezTo>
                <a:cubicBezTo>
                  <a:pt x="15677" y="18582"/>
                  <a:pt x="15423" y="18139"/>
                  <a:pt x="15075" y="17886"/>
                </a:cubicBezTo>
                <a:cubicBezTo>
                  <a:pt x="15138" y="17537"/>
                  <a:pt x="14980" y="17189"/>
                  <a:pt x="14853" y="16936"/>
                </a:cubicBezTo>
                <a:cubicBezTo>
                  <a:pt x="14378" y="16017"/>
                  <a:pt x="13650" y="15226"/>
                  <a:pt x="12921" y="14465"/>
                </a:cubicBezTo>
                <a:cubicBezTo>
                  <a:pt x="12795" y="14307"/>
                  <a:pt x="12700" y="14180"/>
                  <a:pt x="12573" y="14054"/>
                </a:cubicBezTo>
                <a:cubicBezTo>
                  <a:pt x="12256" y="13705"/>
                  <a:pt x="11908" y="13325"/>
                  <a:pt x="11591" y="12977"/>
                </a:cubicBezTo>
                <a:cubicBezTo>
                  <a:pt x="10008" y="11267"/>
                  <a:pt x="8361" y="9493"/>
                  <a:pt x="7253" y="7372"/>
                </a:cubicBezTo>
                <a:cubicBezTo>
                  <a:pt x="7379" y="7213"/>
                  <a:pt x="7474" y="7087"/>
                  <a:pt x="7538" y="6928"/>
                </a:cubicBezTo>
                <a:cubicBezTo>
                  <a:pt x="7569" y="6865"/>
                  <a:pt x="7569" y="6802"/>
                  <a:pt x="7506" y="6770"/>
                </a:cubicBezTo>
                <a:cubicBezTo>
                  <a:pt x="7506" y="6707"/>
                  <a:pt x="7443" y="6707"/>
                  <a:pt x="7379" y="6675"/>
                </a:cubicBezTo>
                <a:cubicBezTo>
                  <a:pt x="6271" y="5218"/>
                  <a:pt x="4972" y="3571"/>
                  <a:pt x="3484" y="2115"/>
                </a:cubicBezTo>
                <a:cubicBezTo>
                  <a:pt x="3762" y="1864"/>
                  <a:pt x="3943" y="1760"/>
                  <a:pt x="4090" y="1760"/>
                </a:cubicBezTo>
                <a:cubicBezTo>
                  <a:pt x="4110" y="1760"/>
                  <a:pt x="4130" y="1762"/>
                  <a:pt x="4149" y="1766"/>
                </a:cubicBezTo>
                <a:cubicBezTo>
                  <a:pt x="4339" y="1766"/>
                  <a:pt x="4529" y="1988"/>
                  <a:pt x="4846" y="2400"/>
                </a:cubicBezTo>
                <a:cubicBezTo>
                  <a:pt x="5289" y="2970"/>
                  <a:pt x="5733" y="3571"/>
                  <a:pt x="6176" y="4141"/>
                </a:cubicBezTo>
                <a:cubicBezTo>
                  <a:pt x="6271" y="4236"/>
                  <a:pt x="6366" y="4395"/>
                  <a:pt x="6461" y="4553"/>
                </a:cubicBezTo>
                <a:cubicBezTo>
                  <a:pt x="6746" y="5028"/>
                  <a:pt x="7094" y="5566"/>
                  <a:pt x="7538" y="5788"/>
                </a:cubicBezTo>
                <a:cubicBezTo>
                  <a:pt x="7443" y="5978"/>
                  <a:pt x="7411" y="6200"/>
                  <a:pt x="7474" y="6453"/>
                </a:cubicBezTo>
                <a:cubicBezTo>
                  <a:pt x="7538" y="6770"/>
                  <a:pt x="7759" y="7023"/>
                  <a:pt x="8013" y="7150"/>
                </a:cubicBezTo>
                <a:cubicBezTo>
                  <a:pt x="8123" y="7191"/>
                  <a:pt x="8234" y="7215"/>
                  <a:pt x="8344" y="7215"/>
                </a:cubicBezTo>
                <a:cubicBezTo>
                  <a:pt x="8487" y="7215"/>
                  <a:pt x="8630" y="7176"/>
                  <a:pt x="8773" y="7087"/>
                </a:cubicBezTo>
                <a:cubicBezTo>
                  <a:pt x="8963" y="6992"/>
                  <a:pt x="9121" y="6802"/>
                  <a:pt x="9216" y="6580"/>
                </a:cubicBezTo>
                <a:cubicBezTo>
                  <a:pt x="9248" y="6612"/>
                  <a:pt x="9295" y="6627"/>
                  <a:pt x="9343" y="6627"/>
                </a:cubicBezTo>
                <a:cubicBezTo>
                  <a:pt x="9390" y="6627"/>
                  <a:pt x="9438" y="6612"/>
                  <a:pt x="9469" y="6580"/>
                </a:cubicBezTo>
                <a:cubicBezTo>
                  <a:pt x="9533" y="6548"/>
                  <a:pt x="9533" y="6453"/>
                  <a:pt x="9469" y="6358"/>
                </a:cubicBezTo>
                <a:cubicBezTo>
                  <a:pt x="8171" y="4521"/>
                  <a:pt x="6556" y="2811"/>
                  <a:pt x="5004" y="1133"/>
                </a:cubicBezTo>
                <a:cubicBezTo>
                  <a:pt x="4687" y="784"/>
                  <a:pt x="4402" y="436"/>
                  <a:pt x="4086" y="119"/>
                </a:cubicBezTo>
                <a:cubicBezTo>
                  <a:pt x="4054" y="56"/>
                  <a:pt x="4022" y="24"/>
                  <a:pt x="3991" y="24"/>
                </a:cubicBezTo>
                <a:cubicBezTo>
                  <a:pt x="3959" y="9"/>
                  <a:pt x="3927" y="1"/>
                  <a:pt x="39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48"/>
          <p:cNvSpPr/>
          <p:nvPr/>
        </p:nvSpPr>
        <p:spPr>
          <a:xfrm>
            <a:off x="540878" y="2813556"/>
            <a:ext cx="1430151" cy="1659302"/>
          </a:xfrm>
          <a:custGeom>
            <a:avLst/>
            <a:gdLst/>
            <a:ahLst/>
            <a:cxnLst/>
            <a:rect l="l" t="t" r="r" b="b"/>
            <a:pathLst>
              <a:path w="47632" h="55264" extrusionOk="0">
                <a:moveTo>
                  <a:pt x="792" y="793"/>
                </a:moveTo>
                <a:lnTo>
                  <a:pt x="46839" y="919"/>
                </a:lnTo>
                <a:lnTo>
                  <a:pt x="46839" y="54471"/>
                </a:lnTo>
                <a:lnTo>
                  <a:pt x="792" y="54313"/>
                </a:lnTo>
                <a:lnTo>
                  <a:pt x="792" y="793"/>
                </a:lnTo>
                <a:close/>
                <a:moveTo>
                  <a:pt x="1" y="1"/>
                </a:moveTo>
                <a:lnTo>
                  <a:pt x="1" y="55105"/>
                </a:lnTo>
                <a:lnTo>
                  <a:pt x="47631" y="55263"/>
                </a:lnTo>
                <a:lnTo>
                  <a:pt x="47631" y="12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48"/>
          <p:cNvSpPr/>
          <p:nvPr/>
        </p:nvSpPr>
        <p:spPr>
          <a:xfrm>
            <a:off x="2219122" y="2813556"/>
            <a:ext cx="1431082" cy="1659302"/>
          </a:xfrm>
          <a:custGeom>
            <a:avLst/>
            <a:gdLst/>
            <a:ahLst/>
            <a:cxnLst/>
            <a:rect l="l" t="t" r="r" b="b"/>
            <a:pathLst>
              <a:path w="47663" h="55264" extrusionOk="0">
                <a:moveTo>
                  <a:pt x="792" y="793"/>
                </a:moveTo>
                <a:lnTo>
                  <a:pt x="46871" y="919"/>
                </a:lnTo>
                <a:lnTo>
                  <a:pt x="46839" y="54471"/>
                </a:lnTo>
                <a:lnTo>
                  <a:pt x="792" y="54313"/>
                </a:lnTo>
                <a:lnTo>
                  <a:pt x="792" y="793"/>
                </a:lnTo>
                <a:close/>
                <a:moveTo>
                  <a:pt x="32" y="1"/>
                </a:moveTo>
                <a:lnTo>
                  <a:pt x="1" y="55105"/>
                </a:lnTo>
                <a:lnTo>
                  <a:pt x="47631" y="55263"/>
                </a:lnTo>
                <a:lnTo>
                  <a:pt x="47663" y="128"/>
                </a:lnTo>
                <a:lnTo>
                  <a:pt x="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48"/>
          <p:cNvSpPr/>
          <p:nvPr/>
        </p:nvSpPr>
        <p:spPr>
          <a:xfrm>
            <a:off x="3898327" y="2813556"/>
            <a:ext cx="1431082" cy="1659302"/>
          </a:xfrm>
          <a:custGeom>
            <a:avLst/>
            <a:gdLst/>
            <a:ahLst/>
            <a:cxnLst/>
            <a:rect l="l" t="t" r="r" b="b"/>
            <a:pathLst>
              <a:path w="47663" h="55264" extrusionOk="0">
                <a:moveTo>
                  <a:pt x="792" y="793"/>
                </a:moveTo>
                <a:lnTo>
                  <a:pt x="46870" y="919"/>
                </a:lnTo>
                <a:lnTo>
                  <a:pt x="46839" y="54471"/>
                </a:lnTo>
                <a:lnTo>
                  <a:pt x="792" y="54313"/>
                </a:lnTo>
                <a:lnTo>
                  <a:pt x="792" y="793"/>
                </a:lnTo>
                <a:close/>
                <a:moveTo>
                  <a:pt x="0" y="1"/>
                </a:moveTo>
                <a:lnTo>
                  <a:pt x="0" y="55105"/>
                </a:lnTo>
                <a:lnTo>
                  <a:pt x="47631" y="55263"/>
                </a:lnTo>
                <a:lnTo>
                  <a:pt x="47662" y="128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48"/>
          <p:cNvSpPr/>
          <p:nvPr/>
        </p:nvSpPr>
        <p:spPr>
          <a:xfrm>
            <a:off x="5577502" y="2813556"/>
            <a:ext cx="1430151" cy="1659302"/>
          </a:xfrm>
          <a:custGeom>
            <a:avLst/>
            <a:gdLst/>
            <a:ahLst/>
            <a:cxnLst/>
            <a:rect l="l" t="t" r="r" b="b"/>
            <a:pathLst>
              <a:path w="47632" h="55264" extrusionOk="0">
                <a:moveTo>
                  <a:pt x="793" y="793"/>
                </a:moveTo>
                <a:lnTo>
                  <a:pt x="46839" y="919"/>
                </a:lnTo>
                <a:lnTo>
                  <a:pt x="46839" y="54471"/>
                </a:lnTo>
                <a:lnTo>
                  <a:pt x="793" y="54313"/>
                </a:lnTo>
                <a:lnTo>
                  <a:pt x="793" y="793"/>
                </a:lnTo>
                <a:close/>
                <a:moveTo>
                  <a:pt x="1" y="1"/>
                </a:moveTo>
                <a:lnTo>
                  <a:pt x="1" y="55105"/>
                </a:lnTo>
                <a:lnTo>
                  <a:pt x="47631" y="55263"/>
                </a:lnTo>
                <a:lnTo>
                  <a:pt x="47631" y="12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48"/>
          <p:cNvSpPr/>
          <p:nvPr/>
        </p:nvSpPr>
        <p:spPr>
          <a:xfrm>
            <a:off x="7255747" y="2813556"/>
            <a:ext cx="1431082" cy="1659302"/>
          </a:xfrm>
          <a:custGeom>
            <a:avLst/>
            <a:gdLst/>
            <a:ahLst/>
            <a:cxnLst/>
            <a:rect l="l" t="t" r="r" b="b"/>
            <a:pathLst>
              <a:path w="47663" h="55264" extrusionOk="0">
                <a:moveTo>
                  <a:pt x="824" y="793"/>
                </a:moveTo>
                <a:lnTo>
                  <a:pt x="46871" y="919"/>
                </a:lnTo>
                <a:lnTo>
                  <a:pt x="46871" y="54471"/>
                </a:lnTo>
                <a:lnTo>
                  <a:pt x="792" y="54313"/>
                </a:lnTo>
                <a:lnTo>
                  <a:pt x="824" y="793"/>
                </a:lnTo>
                <a:close/>
                <a:moveTo>
                  <a:pt x="32" y="1"/>
                </a:moveTo>
                <a:lnTo>
                  <a:pt x="1" y="55105"/>
                </a:lnTo>
                <a:lnTo>
                  <a:pt x="47663" y="55263"/>
                </a:lnTo>
                <a:lnTo>
                  <a:pt x="47663" y="128"/>
                </a:lnTo>
                <a:lnTo>
                  <a:pt x="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48"/>
          <p:cNvSpPr txBox="1"/>
          <p:nvPr/>
        </p:nvSpPr>
        <p:spPr>
          <a:xfrm>
            <a:off x="540875" y="3152138"/>
            <a:ext cx="1430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851" name="Google Shape;1851;p48"/>
          <p:cNvSpPr txBox="1"/>
          <p:nvPr/>
        </p:nvSpPr>
        <p:spPr>
          <a:xfrm>
            <a:off x="540875" y="3449662"/>
            <a:ext cx="14301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the largest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852" name="Google Shape;1852;p48"/>
          <p:cNvSpPr txBox="1"/>
          <p:nvPr/>
        </p:nvSpPr>
        <p:spPr>
          <a:xfrm>
            <a:off x="2221975" y="3152138"/>
            <a:ext cx="1430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853" name="Google Shape;1853;p48"/>
          <p:cNvSpPr txBox="1"/>
          <p:nvPr/>
        </p:nvSpPr>
        <p:spPr>
          <a:xfrm>
            <a:off x="2221975" y="3449662"/>
            <a:ext cx="14301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eighth and farthest-known solar planet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854" name="Google Shape;1854;p48"/>
          <p:cNvSpPr txBox="1"/>
          <p:nvPr/>
        </p:nvSpPr>
        <p:spPr>
          <a:xfrm>
            <a:off x="3898800" y="3152138"/>
            <a:ext cx="1430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855" name="Google Shape;1855;p48"/>
          <p:cNvSpPr txBox="1"/>
          <p:nvPr/>
        </p:nvSpPr>
        <p:spPr>
          <a:xfrm>
            <a:off x="3898800" y="3449662"/>
            <a:ext cx="14301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fourth planet from the Sun and it’s cold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856" name="Google Shape;1856;p48"/>
          <p:cNvSpPr txBox="1"/>
          <p:nvPr/>
        </p:nvSpPr>
        <p:spPr>
          <a:xfrm>
            <a:off x="5577275" y="3152138"/>
            <a:ext cx="1430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857" name="Google Shape;1857;p48"/>
          <p:cNvSpPr txBox="1"/>
          <p:nvPr/>
        </p:nvSpPr>
        <p:spPr>
          <a:xfrm>
            <a:off x="5577275" y="3449662"/>
            <a:ext cx="14301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Venus is the second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858" name="Google Shape;1858;p48"/>
          <p:cNvSpPr txBox="1"/>
          <p:nvPr/>
        </p:nvSpPr>
        <p:spPr>
          <a:xfrm>
            <a:off x="7255750" y="3152138"/>
            <a:ext cx="1430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859" name="Google Shape;1859;p48"/>
          <p:cNvSpPr txBox="1"/>
          <p:nvPr/>
        </p:nvSpPr>
        <p:spPr>
          <a:xfrm>
            <a:off x="7255750" y="3449662"/>
            <a:ext cx="14301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Saturn is a gas giant and has several rings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9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865" name="Google Shape;1865;p49"/>
          <p:cNvSpPr/>
          <p:nvPr/>
        </p:nvSpPr>
        <p:spPr>
          <a:xfrm>
            <a:off x="590666" y="1298775"/>
            <a:ext cx="1099464" cy="1050679"/>
          </a:xfrm>
          <a:custGeom>
            <a:avLst/>
            <a:gdLst/>
            <a:ahLst/>
            <a:cxnLst/>
            <a:rect l="l" t="t" r="r" b="b"/>
            <a:pathLst>
              <a:path w="36262" h="34653" extrusionOk="0">
                <a:moveTo>
                  <a:pt x="18723" y="1591"/>
                </a:moveTo>
                <a:cubicBezTo>
                  <a:pt x="19638" y="1591"/>
                  <a:pt x="20558" y="1668"/>
                  <a:pt x="21472" y="1825"/>
                </a:cubicBezTo>
                <a:cubicBezTo>
                  <a:pt x="24418" y="2332"/>
                  <a:pt x="27141" y="3726"/>
                  <a:pt x="29326" y="5721"/>
                </a:cubicBezTo>
                <a:cubicBezTo>
                  <a:pt x="31606" y="7811"/>
                  <a:pt x="33095" y="10408"/>
                  <a:pt x="33950" y="13353"/>
                </a:cubicBezTo>
                <a:cubicBezTo>
                  <a:pt x="35597" y="18990"/>
                  <a:pt x="33570" y="25482"/>
                  <a:pt x="29295" y="29409"/>
                </a:cubicBezTo>
                <a:cubicBezTo>
                  <a:pt x="26490" y="32004"/>
                  <a:pt x="22848" y="33254"/>
                  <a:pt x="19188" y="33254"/>
                </a:cubicBezTo>
                <a:cubicBezTo>
                  <a:pt x="15657" y="33254"/>
                  <a:pt x="12110" y="32091"/>
                  <a:pt x="9280" y="29852"/>
                </a:cubicBezTo>
                <a:cubicBezTo>
                  <a:pt x="6240" y="27414"/>
                  <a:pt x="3896" y="23899"/>
                  <a:pt x="3326" y="20035"/>
                </a:cubicBezTo>
                <a:cubicBezTo>
                  <a:pt x="2730" y="15924"/>
                  <a:pt x="3844" y="11657"/>
                  <a:pt x="5868" y="8036"/>
                </a:cubicBezTo>
                <a:lnTo>
                  <a:pt x="5868" y="8036"/>
                </a:lnTo>
                <a:cubicBezTo>
                  <a:pt x="5887" y="8015"/>
                  <a:pt x="5905" y="7993"/>
                  <a:pt x="5923" y="7969"/>
                </a:cubicBezTo>
                <a:cubicBezTo>
                  <a:pt x="8919" y="3876"/>
                  <a:pt x="13746" y="1591"/>
                  <a:pt x="18723" y="1591"/>
                </a:cubicBezTo>
                <a:close/>
                <a:moveTo>
                  <a:pt x="18489" y="0"/>
                </a:moveTo>
                <a:cubicBezTo>
                  <a:pt x="16841" y="0"/>
                  <a:pt x="15196" y="250"/>
                  <a:pt x="13618" y="780"/>
                </a:cubicBezTo>
                <a:cubicBezTo>
                  <a:pt x="10103" y="1952"/>
                  <a:pt x="7031" y="4327"/>
                  <a:pt x="4941" y="7399"/>
                </a:cubicBezTo>
                <a:cubicBezTo>
                  <a:pt x="4903" y="7455"/>
                  <a:pt x="4877" y="7510"/>
                  <a:pt x="4861" y="7563"/>
                </a:cubicBezTo>
                <a:lnTo>
                  <a:pt x="4861" y="7563"/>
                </a:lnTo>
                <a:cubicBezTo>
                  <a:pt x="0" y="13807"/>
                  <a:pt x="1150" y="23282"/>
                  <a:pt x="6366" y="28997"/>
                </a:cubicBezTo>
                <a:cubicBezTo>
                  <a:pt x="9727" y="32637"/>
                  <a:pt x="14550" y="34653"/>
                  <a:pt x="19390" y="34653"/>
                </a:cubicBezTo>
                <a:cubicBezTo>
                  <a:pt x="22258" y="34653"/>
                  <a:pt x="25131" y="33945"/>
                  <a:pt x="27711" y="32449"/>
                </a:cubicBezTo>
                <a:cubicBezTo>
                  <a:pt x="33665" y="28997"/>
                  <a:pt x="36262" y="22157"/>
                  <a:pt x="35470" y="15475"/>
                </a:cubicBezTo>
                <a:cubicBezTo>
                  <a:pt x="35058" y="12150"/>
                  <a:pt x="33950" y="9173"/>
                  <a:pt x="31891" y="6512"/>
                </a:cubicBezTo>
                <a:cubicBezTo>
                  <a:pt x="29896" y="3916"/>
                  <a:pt x="27173" y="1984"/>
                  <a:pt x="24069" y="939"/>
                </a:cubicBezTo>
                <a:cubicBezTo>
                  <a:pt x="22275" y="329"/>
                  <a:pt x="20381" y="0"/>
                  <a:pt x="184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49"/>
          <p:cNvSpPr/>
          <p:nvPr/>
        </p:nvSpPr>
        <p:spPr>
          <a:xfrm>
            <a:off x="1115890" y="1304596"/>
            <a:ext cx="692357" cy="1042553"/>
          </a:xfrm>
          <a:custGeom>
            <a:avLst/>
            <a:gdLst/>
            <a:ahLst/>
            <a:cxnLst/>
            <a:rect l="l" t="t" r="r" b="b"/>
            <a:pathLst>
              <a:path w="22835" h="34385" extrusionOk="0">
                <a:moveTo>
                  <a:pt x="1848" y="1"/>
                </a:moveTo>
                <a:cubicBezTo>
                  <a:pt x="1409" y="1"/>
                  <a:pt x="972" y="17"/>
                  <a:pt x="539" y="50"/>
                </a:cubicBezTo>
                <a:cubicBezTo>
                  <a:pt x="159" y="82"/>
                  <a:pt x="1" y="683"/>
                  <a:pt x="444" y="747"/>
                </a:cubicBezTo>
                <a:cubicBezTo>
                  <a:pt x="3864" y="1285"/>
                  <a:pt x="7285" y="1950"/>
                  <a:pt x="10451" y="3502"/>
                </a:cubicBezTo>
                <a:cubicBezTo>
                  <a:pt x="13523" y="5054"/>
                  <a:pt x="16342" y="7207"/>
                  <a:pt x="18179" y="10184"/>
                </a:cubicBezTo>
                <a:cubicBezTo>
                  <a:pt x="21599" y="15789"/>
                  <a:pt x="21219" y="23833"/>
                  <a:pt x="15804" y="28109"/>
                </a:cubicBezTo>
                <a:cubicBezTo>
                  <a:pt x="12795" y="30484"/>
                  <a:pt x="8900" y="31751"/>
                  <a:pt x="5289" y="32922"/>
                </a:cubicBezTo>
                <a:cubicBezTo>
                  <a:pt x="4454" y="33182"/>
                  <a:pt x="4693" y="34385"/>
                  <a:pt x="5435" y="34385"/>
                </a:cubicBezTo>
                <a:cubicBezTo>
                  <a:pt x="5508" y="34385"/>
                  <a:pt x="5587" y="34373"/>
                  <a:pt x="5669" y="34347"/>
                </a:cubicBezTo>
                <a:cubicBezTo>
                  <a:pt x="9280" y="33239"/>
                  <a:pt x="12827" y="32099"/>
                  <a:pt x="15899" y="29787"/>
                </a:cubicBezTo>
                <a:cubicBezTo>
                  <a:pt x="18717" y="27665"/>
                  <a:pt x="20934" y="24657"/>
                  <a:pt x="21567" y="21110"/>
                </a:cubicBezTo>
                <a:cubicBezTo>
                  <a:pt x="22834" y="13826"/>
                  <a:pt x="18970" y="6795"/>
                  <a:pt x="12732" y="3090"/>
                </a:cubicBezTo>
                <a:cubicBezTo>
                  <a:pt x="9555" y="1190"/>
                  <a:pt x="5616" y="1"/>
                  <a:pt x="18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49"/>
          <p:cNvSpPr/>
          <p:nvPr/>
        </p:nvSpPr>
        <p:spPr>
          <a:xfrm>
            <a:off x="457200" y="2605359"/>
            <a:ext cx="1407697" cy="2131284"/>
          </a:xfrm>
          <a:custGeom>
            <a:avLst/>
            <a:gdLst/>
            <a:ahLst/>
            <a:cxnLst/>
            <a:rect l="l" t="t" r="r" b="b"/>
            <a:pathLst>
              <a:path w="46428" h="70293" extrusionOk="0">
                <a:moveTo>
                  <a:pt x="23384" y="1157"/>
                </a:moveTo>
                <a:cubicBezTo>
                  <a:pt x="23435" y="1246"/>
                  <a:pt x="23514" y="1326"/>
                  <a:pt x="23626" y="1389"/>
                </a:cubicBezTo>
                <a:cubicBezTo>
                  <a:pt x="28883" y="4366"/>
                  <a:pt x="35312" y="7280"/>
                  <a:pt x="40157" y="10922"/>
                </a:cubicBezTo>
                <a:cubicBezTo>
                  <a:pt x="41392" y="11840"/>
                  <a:pt x="42437" y="12885"/>
                  <a:pt x="42817" y="14437"/>
                </a:cubicBezTo>
                <a:cubicBezTo>
                  <a:pt x="43229" y="15925"/>
                  <a:pt x="43324" y="17477"/>
                  <a:pt x="43482" y="18997"/>
                </a:cubicBezTo>
                <a:cubicBezTo>
                  <a:pt x="43831" y="22259"/>
                  <a:pt x="44116" y="25489"/>
                  <a:pt x="44337" y="28751"/>
                </a:cubicBezTo>
                <a:cubicBezTo>
                  <a:pt x="44781" y="35275"/>
                  <a:pt x="45192" y="41767"/>
                  <a:pt x="45224" y="48323"/>
                </a:cubicBezTo>
                <a:cubicBezTo>
                  <a:pt x="45224" y="51585"/>
                  <a:pt x="45161" y="54847"/>
                  <a:pt x="45066" y="58108"/>
                </a:cubicBezTo>
                <a:cubicBezTo>
                  <a:pt x="45034" y="59755"/>
                  <a:pt x="44971" y="61402"/>
                  <a:pt x="44907" y="63080"/>
                </a:cubicBezTo>
                <a:cubicBezTo>
                  <a:pt x="44844" y="64316"/>
                  <a:pt x="44812" y="65709"/>
                  <a:pt x="44179" y="66817"/>
                </a:cubicBezTo>
                <a:cubicBezTo>
                  <a:pt x="43451" y="68084"/>
                  <a:pt x="42057" y="68432"/>
                  <a:pt x="40727" y="68528"/>
                </a:cubicBezTo>
                <a:cubicBezTo>
                  <a:pt x="39175" y="68623"/>
                  <a:pt x="37592" y="68591"/>
                  <a:pt x="36040" y="68623"/>
                </a:cubicBezTo>
                <a:cubicBezTo>
                  <a:pt x="32747" y="68749"/>
                  <a:pt x="28313" y="68813"/>
                  <a:pt x="25019" y="68876"/>
                </a:cubicBezTo>
                <a:cubicBezTo>
                  <a:pt x="22249" y="68958"/>
                  <a:pt x="18292" y="69040"/>
                  <a:pt x="15203" y="69040"/>
                </a:cubicBezTo>
                <a:cubicBezTo>
                  <a:pt x="14726" y="69040"/>
                  <a:pt x="14269" y="69038"/>
                  <a:pt x="13840" y="69034"/>
                </a:cubicBezTo>
                <a:cubicBezTo>
                  <a:pt x="10768" y="69034"/>
                  <a:pt x="7665" y="68813"/>
                  <a:pt x="4751" y="67736"/>
                </a:cubicBezTo>
                <a:cubicBezTo>
                  <a:pt x="3453" y="67261"/>
                  <a:pt x="2249" y="66532"/>
                  <a:pt x="1742" y="65171"/>
                </a:cubicBezTo>
                <a:cubicBezTo>
                  <a:pt x="1236" y="63904"/>
                  <a:pt x="1299" y="62479"/>
                  <a:pt x="1299" y="61117"/>
                </a:cubicBezTo>
                <a:cubicBezTo>
                  <a:pt x="1267" y="57823"/>
                  <a:pt x="1299" y="54530"/>
                  <a:pt x="1331" y="51236"/>
                </a:cubicBezTo>
                <a:cubicBezTo>
                  <a:pt x="1426" y="44681"/>
                  <a:pt x="1552" y="38094"/>
                  <a:pt x="1774" y="31507"/>
                </a:cubicBezTo>
                <a:cubicBezTo>
                  <a:pt x="1901" y="28213"/>
                  <a:pt x="2028" y="24919"/>
                  <a:pt x="2186" y="21658"/>
                </a:cubicBezTo>
                <a:cubicBezTo>
                  <a:pt x="2281" y="20074"/>
                  <a:pt x="2313" y="18491"/>
                  <a:pt x="2503" y="16971"/>
                </a:cubicBezTo>
                <a:cubicBezTo>
                  <a:pt x="2693" y="15355"/>
                  <a:pt x="3263" y="14057"/>
                  <a:pt x="4498" y="12980"/>
                </a:cubicBezTo>
                <a:cubicBezTo>
                  <a:pt x="5511" y="12062"/>
                  <a:pt x="6715" y="11333"/>
                  <a:pt x="7823" y="10542"/>
                </a:cubicBezTo>
                <a:cubicBezTo>
                  <a:pt x="9058" y="9687"/>
                  <a:pt x="10293" y="8832"/>
                  <a:pt x="11528" y="8008"/>
                </a:cubicBezTo>
                <a:cubicBezTo>
                  <a:pt x="14030" y="6330"/>
                  <a:pt x="16564" y="4715"/>
                  <a:pt x="19065" y="3068"/>
                </a:cubicBezTo>
                <a:cubicBezTo>
                  <a:pt x="20024" y="2446"/>
                  <a:pt x="22040" y="1804"/>
                  <a:pt x="23384" y="1157"/>
                </a:cubicBezTo>
                <a:close/>
                <a:moveTo>
                  <a:pt x="23975" y="1"/>
                </a:moveTo>
                <a:cubicBezTo>
                  <a:pt x="23915" y="1"/>
                  <a:pt x="23850" y="19"/>
                  <a:pt x="23784" y="59"/>
                </a:cubicBezTo>
                <a:cubicBezTo>
                  <a:pt x="18305" y="3036"/>
                  <a:pt x="11402" y="6520"/>
                  <a:pt x="6303" y="10130"/>
                </a:cubicBezTo>
                <a:cubicBezTo>
                  <a:pt x="5194" y="10922"/>
                  <a:pt x="4023" y="11682"/>
                  <a:pt x="3104" y="12664"/>
                </a:cubicBezTo>
                <a:cubicBezTo>
                  <a:pt x="2091" y="13740"/>
                  <a:pt x="1584" y="15007"/>
                  <a:pt x="1394" y="16432"/>
                </a:cubicBezTo>
                <a:cubicBezTo>
                  <a:pt x="1172" y="18111"/>
                  <a:pt x="1141" y="19789"/>
                  <a:pt x="1046" y="21468"/>
                </a:cubicBezTo>
                <a:cubicBezTo>
                  <a:pt x="951" y="23209"/>
                  <a:pt x="856" y="24919"/>
                  <a:pt x="761" y="26661"/>
                </a:cubicBezTo>
                <a:cubicBezTo>
                  <a:pt x="412" y="33660"/>
                  <a:pt x="159" y="40659"/>
                  <a:pt x="64" y="47689"/>
                </a:cubicBezTo>
                <a:cubicBezTo>
                  <a:pt x="32" y="51141"/>
                  <a:pt x="32" y="54593"/>
                  <a:pt x="32" y="58045"/>
                </a:cubicBezTo>
                <a:cubicBezTo>
                  <a:pt x="64" y="59692"/>
                  <a:pt x="1" y="61339"/>
                  <a:pt x="127" y="62985"/>
                </a:cubicBezTo>
                <a:cubicBezTo>
                  <a:pt x="191" y="64252"/>
                  <a:pt x="412" y="65551"/>
                  <a:pt x="1141" y="66596"/>
                </a:cubicBezTo>
                <a:cubicBezTo>
                  <a:pt x="2724" y="68908"/>
                  <a:pt x="6176" y="69573"/>
                  <a:pt x="8741" y="69953"/>
                </a:cubicBezTo>
                <a:cubicBezTo>
                  <a:pt x="10701" y="70222"/>
                  <a:pt x="12671" y="70292"/>
                  <a:pt x="14640" y="70292"/>
                </a:cubicBezTo>
                <a:cubicBezTo>
                  <a:pt x="15917" y="70292"/>
                  <a:pt x="17193" y="70263"/>
                  <a:pt x="18464" y="70238"/>
                </a:cubicBezTo>
                <a:cubicBezTo>
                  <a:pt x="21947" y="70174"/>
                  <a:pt x="28218" y="70079"/>
                  <a:pt x="31701" y="69953"/>
                </a:cubicBezTo>
                <a:cubicBezTo>
                  <a:pt x="34932" y="69858"/>
                  <a:pt x="38289" y="69984"/>
                  <a:pt x="41487" y="69478"/>
                </a:cubicBezTo>
                <a:cubicBezTo>
                  <a:pt x="42659" y="69288"/>
                  <a:pt x="43799" y="68844"/>
                  <a:pt x="44591" y="67926"/>
                </a:cubicBezTo>
                <a:cubicBezTo>
                  <a:pt x="45351" y="66976"/>
                  <a:pt x="45636" y="65772"/>
                  <a:pt x="45762" y="64569"/>
                </a:cubicBezTo>
                <a:cubicBezTo>
                  <a:pt x="46174" y="61339"/>
                  <a:pt x="46206" y="58013"/>
                  <a:pt x="46269" y="54720"/>
                </a:cubicBezTo>
                <a:cubicBezTo>
                  <a:pt x="46428" y="47784"/>
                  <a:pt x="46364" y="40817"/>
                  <a:pt x="46048" y="33882"/>
                </a:cubicBezTo>
                <a:cubicBezTo>
                  <a:pt x="45889" y="30398"/>
                  <a:pt x="45636" y="26946"/>
                  <a:pt x="45287" y="23494"/>
                </a:cubicBezTo>
                <a:cubicBezTo>
                  <a:pt x="45129" y="21721"/>
                  <a:pt x="44939" y="19979"/>
                  <a:pt x="44717" y="18206"/>
                </a:cubicBezTo>
                <a:cubicBezTo>
                  <a:pt x="44559" y="16717"/>
                  <a:pt x="44496" y="15102"/>
                  <a:pt x="43957" y="13709"/>
                </a:cubicBezTo>
                <a:cubicBezTo>
                  <a:pt x="42912" y="10890"/>
                  <a:pt x="39904" y="9528"/>
                  <a:pt x="37560" y="7945"/>
                </a:cubicBezTo>
                <a:cubicBezTo>
                  <a:pt x="34932" y="6203"/>
                  <a:pt x="32303" y="4430"/>
                  <a:pt x="29611" y="2751"/>
                </a:cubicBezTo>
                <a:cubicBezTo>
                  <a:pt x="28253" y="1867"/>
                  <a:pt x="25728" y="1045"/>
                  <a:pt x="24301" y="255"/>
                </a:cubicBezTo>
                <a:lnTo>
                  <a:pt x="24301" y="255"/>
                </a:lnTo>
                <a:cubicBezTo>
                  <a:pt x="24249" y="112"/>
                  <a:pt x="24126" y="1"/>
                  <a:pt x="239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49"/>
          <p:cNvSpPr/>
          <p:nvPr/>
        </p:nvSpPr>
        <p:spPr>
          <a:xfrm>
            <a:off x="1163916" y="2605662"/>
            <a:ext cx="801782" cy="2108483"/>
          </a:xfrm>
          <a:custGeom>
            <a:avLst/>
            <a:gdLst/>
            <a:ahLst/>
            <a:cxnLst/>
            <a:rect l="l" t="t" r="r" b="b"/>
            <a:pathLst>
              <a:path w="26444" h="69541" extrusionOk="0">
                <a:moveTo>
                  <a:pt x="1276" y="0"/>
                </a:moveTo>
                <a:cubicBezTo>
                  <a:pt x="1030" y="0"/>
                  <a:pt x="784" y="6"/>
                  <a:pt x="539" y="18"/>
                </a:cubicBezTo>
                <a:cubicBezTo>
                  <a:pt x="10" y="49"/>
                  <a:pt x="0" y="874"/>
                  <a:pt x="510" y="874"/>
                </a:cubicBezTo>
                <a:cubicBezTo>
                  <a:pt x="519" y="874"/>
                  <a:pt x="529" y="873"/>
                  <a:pt x="539" y="873"/>
                </a:cubicBezTo>
                <a:cubicBezTo>
                  <a:pt x="754" y="863"/>
                  <a:pt x="971" y="859"/>
                  <a:pt x="1189" y="859"/>
                </a:cubicBezTo>
                <a:cubicBezTo>
                  <a:pt x="6745" y="859"/>
                  <a:pt x="12764" y="3919"/>
                  <a:pt x="16848" y="7302"/>
                </a:cubicBezTo>
                <a:cubicBezTo>
                  <a:pt x="17925" y="8188"/>
                  <a:pt x="18970" y="9075"/>
                  <a:pt x="20015" y="9993"/>
                </a:cubicBezTo>
                <a:cubicBezTo>
                  <a:pt x="21028" y="10880"/>
                  <a:pt x="22010" y="11799"/>
                  <a:pt x="22675" y="12970"/>
                </a:cubicBezTo>
                <a:cubicBezTo>
                  <a:pt x="24037" y="15409"/>
                  <a:pt x="24037" y="18576"/>
                  <a:pt x="24290" y="21268"/>
                </a:cubicBezTo>
                <a:cubicBezTo>
                  <a:pt x="25367" y="33207"/>
                  <a:pt x="25367" y="45146"/>
                  <a:pt x="25335" y="57117"/>
                </a:cubicBezTo>
                <a:cubicBezTo>
                  <a:pt x="25335" y="59967"/>
                  <a:pt x="25715" y="63387"/>
                  <a:pt x="23625" y="65667"/>
                </a:cubicBezTo>
                <a:cubicBezTo>
                  <a:pt x="21915" y="67567"/>
                  <a:pt x="19128" y="68296"/>
                  <a:pt x="16753" y="68866"/>
                </a:cubicBezTo>
                <a:cubicBezTo>
                  <a:pt x="16370" y="68984"/>
                  <a:pt x="16481" y="69541"/>
                  <a:pt x="16830" y="69541"/>
                </a:cubicBezTo>
                <a:cubicBezTo>
                  <a:pt x="16856" y="69541"/>
                  <a:pt x="16883" y="69537"/>
                  <a:pt x="16911" y="69531"/>
                </a:cubicBezTo>
                <a:cubicBezTo>
                  <a:pt x="19192" y="68993"/>
                  <a:pt x="21472" y="68454"/>
                  <a:pt x="23372" y="66997"/>
                </a:cubicBezTo>
                <a:cubicBezTo>
                  <a:pt x="25335" y="65477"/>
                  <a:pt x="26064" y="63229"/>
                  <a:pt x="26222" y="60790"/>
                </a:cubicBezTo>
                <a:cubicBezTo>
                  <a:pt x="26444" y="57718"/>
                  <a:pt x="26317" y="54552"/>
                  <a:pt x="26317" y="51480"/>
                </a:cubicBezTo>
                <a:cubicBezTo>
                  <a:pt x="26349" y="48249"/>
                  <a:pt x="26349" y="45019"/>
                  <a:pt x="26317" y="41821"/>
                </a:cubicBezTo>
                <a:cubicBezTo>
                  <a:pt x="26254" y="35424"/>
                  <a:pt x="26000" y="29058"/>
                  <a:pt x="25367" y="22693"/>
                </a:cubicBezTo>
                <a:cubicBezTo>
                  <a:pt x="25209" y="21173"/>
                  <a:pt x="25019" y="19652"/>
                  <a:pt x="24797" y="18132"/>
                </a:cubicBezTo>
                <a:cubicBezTo>
                  <a:pt x="24607" y="16739"/>
                  <a:pt x="24417" y="15314"/>
                  <a:pt x="23942" y="13952"/>
                </a:cubicBezTo>
                <a:cubicBezTo>
                  <a:pt x="22960" y="11387"/>
                  <a:pt x="20775" y="9677"/>
                  <a:pt x="18748" y="7935"/>
                </a:cubicBezTo>
                <a:cubicBezTo>
                  <a:pt x="14111" y="3938"/>
                  <a:pt x="7739" y="0"/>
                  <a:pt x="12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49"/>
          <p:cNvSpPr/>
          <p:nvPr/>
        </p:nvSpPr>
        <p:spPr>
          <a:xfrm>
            <a:off x="2827189" y="1298775"/>
            <a:ext cx="1099767" cy="1050679"/>
          </a:xfrm>
          <a:custGeom>
            <a:avLst/>
            <a:gdLst/>
            <a:ahLst/>
            <a:cxnLst/>
            <a:rect l="l" t="t" r="r" b="b"/>
            <a:pathLst>
              <a:path w="36272" h="34653" extrusionOk="0">
                <a:moveTo>
                  <a:pt x="18731" y="1591"/>
                </a:moveTo>
                <a:cubicBezTo>
                  <a:pt x="19647" y="1591"/>
                  <a:pt x="20568" y="1668"/>
                  <a:pt x="21482" y="1825"/>
                </a:cubicBezTo>
                <a:cubicBezTo>
                  <a:pt x="24396" y="2332"/>
                  <a:pt x="27151" y="3726"/>
                  <a:pt x="29336" y="5721"/>
                </a:cubicBezTo>
                <a:cubicBezTo>
                  <a:pt x="31616" y="7811"/>
                  <a:pt x="33105" y="10408"/>
                  <a:pt x="33960" y="13353"/>
                </a:cubicBezTo>
                <a:cubicBezTo>
                  <a:pt x="35607" y="18990"/>
                  <a:pt x="33548" y="25482"/>
                  <a:pt x="29304" y="29409"/>
                </a:cubicBezTo>
                <a:cubicBezTo>
                  <a:pt x="26500" y="32004"/>
                  <a:pt x="22858" y="33254"/>
                  <a:pt x="19197" y="33254"/>
                </a:cubicBezTo>
                <a:cubicBezTo>
                  <a:pt x="15667" y="33254"/>
                  <a:pt x="12119" y="32091"/>
                  <a:pt x="9290" y="29852"/>
                </a:cubicBezTo>
                <a:cubicBezTo>
                  <a:pt x="6249" y="27414"/>
                  <a:pt x="3906" y="23899"/>
                  <a:pt x="3336" y="20035"/>
                </a:cubicBezTo>
                <a:cubicBezTo>
                  <a:pt x="2711" y="15942"/>
                  <a:pt x="3812" y="11695"/>
                  <a:pt x="5819" y="8084"/>
                </a:cubicBezTo>
                <a:lnTo>
                  <a:pt x="5819" y="8084"/>
                </a:lnTo>
                <a:cubicBezTo>
                  <a:pt x="5859" y="8053"/>
                  <a:pt x="5898" y="8014"/>
                  <a:pt x="5933" y="7969"/>
                </a:cubicBezTo>
                <a:cubicBezTo>
                  <a:pt x="8902" y="3876"/>
                  <a:pt x="13747" y="1591"/>
                  <a:pt x="18731" y="1591"/>
                </a:cubicBezTo>
                <a:close/>
                <a:moveTo>
                  <a:pt x="18470" y="0"/>
                </a:moveTo>
                <a:cubicBezTo>
                  <a:pt x="16820" y="0"/>
                  <a:pt x="15174" y="250"/>
                  <a:pt x="13597" y="780"/>
                </a:cubicBezTo>
                <a:cubicBezTo>
                  <a:pt x="10081" y="1952"/>
                  <a:pt x="7041" y="4327"/>
                  <a:pt x="4951" y="7399"/>
                </a:cubicBezTo>
                <a:cubicBezTo>
                  <a:pt x="4931" y="7429"/>
                  <a:pt x="4914" y="7458"/>
                  <a:pt x="4900" y="7487"/>
                </a:cubicBezTo>
                <a:lnTo>
                  <a:pt x="4900" y="7487"/>
                </a:lnTo>
                <a:cubicBezTo>
                  <a:pt x="0" y="13730"/>
                  <a:pt x="1107" y="23258"/>
                  <a:pt x="6376" y="28997"/>
                </a:cubicBezTo>
                <a:cubicBezTo>
                  <a:pt x="9717" y="32637"/>
                  <a:pt x="14545" y="34653"/>
                  <a:pt x="19384" y="34653"/>
                </a:cubicBezTo>
                <a:cubicBezTo>
                  <a:pt x="22251" y="34653"/>
                  <a:pt x="25121" y="33945"/>
                  <a:pt x="27689" y="32449"/>
                </a:cubicBezTo>
                <a:cubicBezTo>
                  <a:pt x="33675" y="28997"/>
                  <a:pt x="36272" y="22157"/>
                  <a:pt x="35448" y="15475"/>
                </a:cubicBezTo>
                <a:cubicBezTo>
                  <a:pt x="35037" y="12150"/>
                  <a:pt x="33960" y="9173"/>
                  <a:pt x="31901" y="6512"/>
                </a:cubicBezTo>
                <a:cubicBezTo>
                  <a:pt x="29906" y="3916"/>
                  <a:pt x="27151" y="1984"/>
                  <a:pt x="24079" y="939"/>
                </a:cubicBezTo>
                <a:cubicBezTo>
                  <a:pt x="22268" y="329"/>
                  <a:pt x="20366" y="0"/>
                  <a:pt x="184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49"/>
          <p:cNvSpPr/>
          <p:nvPr/>
        </p:nvSpPr>
        <p:spPr>
          <a:xfrm>
            <a:off x="3351745" y="1304596"/>
            <a:ext cx="693297" cy="1042553"/>
          </a:xfrm>
          <a:custGeom>
            <a:avLst/>
            <a:gdLst/>
            <a:ahLst/>
            <a:cxnLst/>
            <a:rect l="l" t="t" r="r" b="b"/>
            <a:pathLst>
              <a:path w="22866" h="34385" extrusionOk="0">
                <a:moveTo>
                  <a:pt x="1848" y="1"/>
                </a:moveTo>
                <a:cubicBezTo>
                  <a:pt x="1409" y="1"/>
                  <a:pt x="972" y="17"/>
                  <a:pt x="539" y="50"/>
                </a:cubicBezTo>
                <a:cubicBezTo>
                  <a:pt x="159" y="82"/>
                  <a:pt x="1" y="683"/>
                  <a:pt x="444" y="747"/>
                </a:cubicBezTo>
                <a:cubicBezTo>
                  <a:pt x="3896" y="1285"/>
                  <a:pt x="7316" y="1950"/>
                  <a:pt x="10452" y="3502"/>
                </a:cubicBezTo>
                <a:cubicBezTo>
                  <a:pt x="13524" y="5054"/>
                  <a:pt x="16374" y="7207"/>
                  <a:pt x="18179" y="10184"/>
                </a:cubicBezTo>
                <a:cubicBezTo>
                  <a:pt x="21631" y="15789"/>
                  <a:pt x="21219" y="23833"/>
                  <a:pt x="15835" y="28109"/>
                </a:cubicBezTo>
                <a:cubicBezTo>
                  <a:pt x="12827" y="30484"/>
                  <a:pt x="8900" y="31751"/>
                  <a:pt x="5290" y="32922"/>
                </a:cubicBezTo>
                <a:cubicBezTo>
                  <a:pt x="4483" y="33182"/>
                  <a:pt x="4725" y="34385"/>
                  <a:pt x="5467" y="34385"/>
                </a:cubicBezTo>
                <a:cubicBezTo>
                  <a:pt x="5540" y="34385"/>
                  <a:pt x="5619" y="34373"/>
                  <a:pt x="5701" y="34347"/>
                </a:cubicBezTo>
                <a:cubicBezTo>
                  <a:pt x="9312" y="33239"/>
                  <a:pt x="12859" y="32099"/>
                  <a:pt x="15899" y="29787"/>
                </a:cubicBezTo>
                <a:cubicBezTo>
                  <a:pt x="18717" y="27665"/>
                  <a:pt x="20966" y="24657"/>
                  <a:pt x="21568" y="21110"/>
                </a:cubicBezTo>
                <a:cubicBezTo>
                  <a:pt x="22866" y="13826"/>
                  <a:pt x="18971" y="6795"/>
                  <a:pt x="12764" y="3090"/>
                </a:cubicBezTo>
                <a:cubicBezTo>
                  <a:pt x="9558" y="1190"/>
                  <a:pt x="5617" y="1"/>
                  <a:pt x="18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49"/>
          <p:cNvSpPr/>
          <p:nvPr/>
        </p:nvSpPr>
        <p:spPr>
          <a:xfrm>
            <a:off x="2694026" y="2605359"/>
            <a:ext cx="1407697" cy="2131284"/>
          </a:xfrm>
          <a:custGeom>
            <a:avLst/>
            <a:gdLst/>
            <a:ahLst/>
            <a:cxnLst/>
            <a:rect l="l" t="t" r="r" b="b"/>
            <a:pathLst>
              <a:path w="46428" h="70293" extrusionOk="0">
                <a:moveTo>
                  <a:pt x="23371" y="1155"/>
                </a:moveTo>
                <a:cubicBezTo>
                  <a:pt x="23425" y="1245"/>
                  <a:pt x="23509" y="1326"/>
                  <a:pt x="23626" y="1389"/>
                </a:cubicBezTo>
                <a:cubicBezTo>
                  <a:pt x="28851" y="4366"/>
                  <a:pt x="35312" y="7280"/>
                  <a:pt x="40125" y="10922"/>
                </a:cubicBezTo>
                <a:cubicBezTo>
                  <a:pt x="41392" y="11840"/>
                  <a:pt x="42405" y="12885"/>
                  <a:pt x="42817" y="14437"/>
                </a:cubicBezTo>
                <a:cubicBezTo>
                  <a:pt x="43197" y="15925"/>
                  <a:pt x="43292" y="17477"/>
                  <a:pt x="43451" y="18997"/>
                </a:cubicBezTo>
                <a:cubicBezTo>
                  <a:pt x="43799" y="22259"/>
                  <a:pt x="44084" y="25489"/>
                  <a:pt x="44306" y="28751"/>
                </a:cubicBezTo>
                <a:cubicBezTo>
                  <a:pt x="44781" y="35275"/>
                  <a:pt x="45192" y="41767"/>
                  <a:pt x="45192" y="48323"/>
                </a:cubicBezTo>
                <a:cubicBezTo>
                  <a:pt x="45192" y="51585"/>
                  <a:pt x="45129" y="54847"/>
                  <a:pt x="45066" y="58108"/>
                </a:cubicBezTo>
                <a:cubicBezTo>
                  <a:pt x="45002" y="59755"/>
                  <a:pt x="44971" y="61402"/>
                  <a:pt x="44876" y="63080"/>
                </a:cubicBezTo>
                <a:cubicBezTo>
                  <a:pt x="44812" y="64316"/>
                  <a:pt x="44812" y="65709"/>
                  <a:pt x="44179" y="66817"/>
                </a:cubicBezTo>
                <a:cubicBezTo>
                  <a:pt x="43451" y="68084"/>
                  <a:pt x="42057" y="68432"/>
                  <a:pt x="40695" y="68528"/>
                </a:cubicBezTo>
                <a:cubicBezTo>
                  <a:pt x="39144" y="68623"/>
                  <a:pt x="37592" y="68591"/>
                  <a:pt x="36008" y="68623"/>
                </a:cubicBezTo>
                <a:cubicBezTo>
                  <a:pt x="32746" y="68749"/>
                  <a:pt x="28281" y="68813"/>
                  <a:pt x="25019" y="68876"/>
                </a:cubicBezTo>
                <a:cubicBezTo>
                  <a:pt x="22249" y="68958"/>
                  <a:pt x="18268" y="69040"/>
                  <a:pt x="15173" y="69040"/>
                </a:cubicBezTo>
                <a:cubicBezTo>
                  <a:pt x="14694" y="69040"/>
                  <a:pt x="14237" y="69038"/>
                  <a:pt x="13808" y="69034"/>
                </a:cubicBezTo>
                <a:cubicBezTo>
                  <a:pt x="10768" y="69034"/>
                  <a:pt x="7633" y="68813"/>
                  <a:pt x="4751" y="67736"/>
                </a:cubicBezTo>
                <a:cubicBezTo>
                  <a:pt x="3453" y="67261"/>
                  <a:pt x="2249" y="66532"/>
                  <a:pt x="1711" y="65171"/>
                </a:cubicBezTo>
                <a:cubicBezTo>
                  <a:pt x="1236" y="63904"/>
                  <a:pt x="1267" y="62479"/>
                  <a:pt x="1267" y="61117"/>
                </a:cubicBezTo>
                <a:cubicBezTo>
                  <a:pt x="1267" y="57823"/>
                  <a:pt x="1267" y="54530"/>
                  <a:pt x="1331" y="51236"/>
                </a:cubicBezTo>
                <a:cubicBezTo>
                  <a:pt x="1394" y="44681"/>
                  <a:pt x="1521" y="38094"/>
                  <a:pt x="1774" y="31507"/>
                </a:cubicBezTo>
                <a:cubicBezTo>
                  <a:pt x="1869" y="28213"/>
                  <a:pt x="2027" y="24919"/>
                  <a:pt x="2186" y="21658"/>
                </a:cubicBezTo>
                <a:cubicBezTo>
                  <a:pt x="2249" y="20074"/>
                  <a:pt x="2312" y="18491"/>
                  <a:pt x="2471" y="16971"/>
                </a:cubicBezTo>
                <a:cubicBezTo>
                  <a:pt x="2661" y="15355"/>
                  <a:pt x="3262" y="14057"/>
                  <a:pt x="4466" y="12980"/>
                </a:cubicBezTo>
                <a:cubicBezTo>
                  <a:pt x="5511" y="12062"/>
                  <a:pt x="6683" y="11333"/>
                  <a:pt x="7823" y="10542"/>
                </a:cubicBezTo>
                <a:cubicBezTo>
                  <a:pt x="9058" y="9687"/>
                  <a:pt x="10261" y="8832"/>
                  <a:pt x="11528" y="8008"/>
                </a:cubicBezTo>
                <a:cubicBezTo>
                  <a:pt x="13998" y="6330"/>
                  <a:pt x="16532" y="4715"/>
                  <a:pt x="19065" y="3068"/>
                </a:cubicBezTo>
                <a:cubicBezTo>
                  <a:pt x="20024" y="2446"/>
                  <a:pt x="22044" y="1803"/>
                  <a:pt x="23371" y="1155"/>
                </a:cubicBezTo>
                <a:close/>
                <a:moveTo>
                  <a:pt x="23956" y="1"/>
                </a:moveTo>
                <a:cubicBezTo>
                  <a:pt x="23893" y="1"/>
                  <a:pt x="23824" y="19"/>
                  <a:pt x="23752" y="59"/>
                </a:cubicBezTo>
                <a:cubicBezTo>
                  <a:pt x="18274" y="3036"/>
                  <a:pt x="11370" y="6520"/>
                  <a:pt x="6271" y="10130"/>
                </a:cubicBezTo>
                <a:cubicBezTo>
                  <a:pt x="5163" y="10922"/>
                  <a:pt x="3991" y="11682"/>
                  <a:pt x="3072" y="12664"/>
                </a:cubicBezTo>
                <a:cubicBezTo>
                  <a:pt x="2091" y="13740"/>
                  <a:pt x="1552" y="15007"/>
                  <a:pt x="1362" y="16432"/>
                </a:cubicBezTo>
                <a:cubicBezTo>
                  <a:pt x="1141" y="18111"/>
                  <a:pt x="1141" y="19789"/>
                  <a:pt x="1046" y="21468"/>
                </a:cubicBezTo>
                <a:cubicBezTo>
                  <a:pt x="951" y="23209"/>
                  <a:pt x="824" y="24919"/>
                  <a:pt x="761" y="26661"/>
                </a:cubicBezTo>
                <a:cubicBezTo>
                  <a:pt x="412" y="33660"/>
                  <a:pt x="127" y="40659"/>
                  <a:pt x="64" y="47689"/>
                </a:cubicBezTo>
                <a:cubicBezTo>
                  <a:pt x="32" y="51141"/>
                  <a:pt x="1" y="54593"/>
                  <a:pt x="32" y="58045"/>
                </a:cubicBezTo>
                <a:cubicBezTo>
                  <a:pt x="32" y="59692"/>
                  <a:pt x="1" y="61339"/>
                  <a:pt x="96" y="62985"/>
                </a:cubicBezTo>
                <a:cubicBezTo>
                  <a:pt x="191" y="64252"/>
                  <a:pt x="412" y="65551"/>
                  <a:pt x="1141" y="66596"/>
                </a:cubicBezTo>
                <a:cubicBezTo>
                  <a:pt x="2724" y="68908"/>
                  <a:pt x="6176" y="69573"/>
                  <a:pt x="8741" y="69953"/>
                </a:cubicBezTo>
                <a:cubicBezTo>
                  <a:pt x="10681" y="70222"/>
                  <a:pt x="12644" y="70292"/>
                  <a:pt x="14610" y="70292"/>
                </a:cubicBezTo>
                <a:cubicBezTo>
                  <a:pt x="15885" y="70292"/>
                  <a:pt x="17161" y="70263"/>
                  <a:pt x="18432" y="70238"/>
                </a:cubicBezTo>
                <a:cubicBezTo>
                  <a:pt x="21916" y="70174"/>
                  <a:pt x="28186" y="70079"/>
                  <a:pt x="31670" y="69953"/>
                </a:cubicBezTo>
                <a:cubicBezTo>
                  <a:pt x="34900" y="69858"/>
                  <a:pt x="38257" y="69984"/>
                  <a:pt x="41455" y="69478"/>
                </a:cubicBezTo>
                <a:cubicBezTo>
                  <a:pt x="42659" y="69288"/>
                  <a:pt x="43799" y="68844"/>
                  <a:pt x="44559" y="67926"/>
                </a:cubicBezTo>
                <a:cubicBezTo>
                  <a:pt x="45319" y="66976"/>
                  <a:pt x="45636" y="65772"/>
                  <a:pt x="45762" y="64569"/>
                </a:cubicBezTo>
                <a:cubicBezTo>
                  <a:pt x="46142" y="61339"/>
                  <a:pt x="46174" y="58013"/>
                  <a:pt x="46237" y="54720"/>
                </a:cubicBezTo>
                <a:cubicBezTo>
                  <a:pt x="46427" y="47784"/>
                  <a:pt x="46332" y="40817"/>
                  <a:pt x="46016" y="33882"/>
                </a:cubicBezTo>
                <a:cubicBezTo>
                  <a:pt x="45889" y="30398"/>
                  <a:pt x="45604" y="26946"/>
                  <a:pt x="45256" y="23494"/>
                </a:cubicBezTo>
                <a:cubicBezTo>
                  <a:pt x="45097" y="21721"/>
                  <a:pt x="44907" y="19979"/>
                  <a:pt x="44717" y="18206"/>
                </a:cubicBezTo>
                <a:cubicBezTo>
                  <a:pt x="44527" y="16717"/>
                  <a:pt x="44464" y="15102"/>
                  <a:pt x="43957" y="13709"/>
                </a:cubicBezTo>
                <a:cubicBezTo>
                  <a:pt x="42881" y="10890"/>
                  <a:pt x="39872" y="9528"/>
                  <a:pt x="37528" y="7945"/>
                </a:cubicBezTo>
                <a:cubicBezTo>
                  <a:pt x="34900" y="6203"/>
                  <a:pt x="32271" y="4430"/>
                  <a:pt x="29611" y="2751"/>
                </a:cubicBezTo>
                <a:cubicBezTo>
                  <a:pt x="28249" y="1864"/>
                  <a:pt x="25684" y="1041"/>
                  <a:pt x="24291" y="249"/>
                </a:cubicBezTo>
                <a:cubicBezTo>
                  <a:pt x="24291" y="249"/>
                  <a:pt x="24290" y="249"/>
                  <a:pt x="24290" y="249"/>
                </a:cubicBezTo>
                <a:lnTo>
                  <a:pt x="24290" y="249"/>
                </a:lnTo>
                <a:cubicBezTo>
                  <a:pt x="24239" y="109"/>
                  <a:pt x="24113" y="1"/>
                  <a:pt x="239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49"/>
          <p:cNvSpPr/>
          <p:nvPr/>
        </p:nvSpPr>
        <p:spPr>
          <a:xfrm>
            <a:off x="3400741" y="2605662"/>
            <a:ext cx="800842" cy="2108483"/>
          </a:xfrm>
          <a:custGeom>
            <a:avLst/>
            <a:gdLst/>
            <a:ahLst/>
            <a:cxnLst/>
            <a:rect l="l" t="t" r="r" b="b"/>
            <a:pathLst>
              <a:path w="26413" h="69541" extrusionOk="0">
                <a:moveTo>
                  <a:pt x="1273" y="0"/>
                </a:moveTo>
                <a:cubicBezTo>
                  <a:pt x="1028" y="0"/>
                  <a:pt x="783" y="6"/>
                  <a:pt x="538" y="18"/>
                </a:cubicBezTo>
                <a:cubicBezTo>
                  <a:pt x="10" y="49"/>
                  <a:pt x="0" y="874"/>
                  <a:pt x="510" y="874"/>
                </a:cubicBezTo>
                <a:cubicBezTo>
                  <a:pt x="519" y="874"/>
                  <a:pt x="529" y="873"/>
                  <a:pt x="538" y="873"/>
                </a:cubicBezTo>
                <a:cubicBezTo>
                  <a:pt x="754" y="863"/>
                  <a:pt x="971" y="859"/>
                  <a:pt x="1189" y="859"/>
                </a:cubicBezTo>
                <a:cubicBezTo>
                  <a:pt x="6742" y="859"/>
                  <a:pt x="12734" y="3919"/>
                  <a:pt x="16848" y="7302"/>
                </a:cubicBezTo>
                <a:cubicBezTo>
                  <a:pt x="17893" y="8188"/>
                  <a:pt x="18970" y="9075"/>
                  <a:pt x="19983" y="9993"/>
                </a:cubicBezTo>
                <a:cubicBezTo>
                  <a:pt x="20997" y="10880"/>
                  <a:pt x="22010" y="11799"/>
                  <a:pt x="22675" y="12970"/>
                </a:cubicBezTo>
                <a:cubicBezTo>
                  <a:pt x="24005" y="15409"/>
                  <a:pt x="24005" y="18576"/>
                  <a:pt x="24259" y="21268"/>
                </a:cubicBezTo>
                <a:cubicBezTo>
                  <a:pt x="25367" y="33207"/>
                  <a:pt x="25335" y="45146"/>
                  <a:pt x="25335" y="57117"/>
                </a:cubicBezTo>
                <a:cubicBezTo>
                  <a:pt x="25335" y="59967"/>
                  <a:pt x="25684" y="63387"/>
                  <a:pt x="23625" y="65667"/>
                </a:cubicBezTo>
                <a:cubicBezTo>
                  <a:pt x="21883" y="67567"/>
                  <a:pt x="19128" y="68296"/>
                  <a:pt x="16721" y="68866"/>
                </a:cubicBezTo>
                <a:cubicBezTo>
                  <a:pt x="16338" y="68984"/>
                  <a:pt x="16476" y="69541"/>
                  <a:pt x="16829" y="69541"/>
                </a:cubicBezTo>
                <a:cubicBezTo>
                  <a:pt x="16855" y="69541"/>
                  <a:pt x="16883" y="69537"/>
                  <a:pt x="16911" y="69531"/>
                </a:cubicBezTo>
                <a:cubicBezTo>
                  <a:pt x="19191" y="68993"/>
                  <a:pt x="21472" y="68454"/>
                  <a:pt x="23340" y="66997"/>
                </a:cubicBezTo>
                <a:cubicBezTo>
                  <a:pt x="25335" y="65477"/>
                  <a:pt x="26032" y="63229"/>
                  <a:pt x="26222" y="60790"/>
                </a:cubicBezTo>
                <a:cubicBezTo>
                  <a:pt x="26412" y="57718"/>
                  <a:pt x="26285" y="54552"/>
                  <a:pt x="26317" y="51480"/>
                </a:cubicBezTo>
                <a:cubicBezTo>
                  <a:pt x="26317" y="48249"/>
                  <a:pt x="26349" y="45019"/>
                  <a:pt x="26317" y="41821"/>
                </a:cubicBezTo>
                <a:cubicBezTo>
                  <a:pt x="26254" y="35424"/>
                  <a:pt x="25969" y="29058"/>
                  <a:pt x="25367" y="22693"/>
                </a:cubicBezTo>
                <a:cubicBezTo>
                  <a:pt x="25209" y="21173"/>
                  <a:pt x="24987" y="19652"/>
                  <a:pt x="24797" y="18132"/>
                </a:cubicBezTo>
                <a:cubicBezTo>
                  <a:pt x="24575" y="16739"/>
                  <a:pt x="24417" y="15314"/>
                  <a:pt x="23910" y="13952"/>
                </a:cubicBezTo>
                <a:cubicBezTo>
                  <a:pt x="22960" y="11387"/>
                  <a:pt x="20743" y="9677"/>
                  <a:pt x="18716" y="7935"/>
                </a:cubicBezTo>
                <a:cubicBezTo>
                  <a:pt x="14079" y="3938"/>
                  <a:pt x="7708" y="0"/>
                  <a:pt x="12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49"/>
          <p:cNvSpPr/>
          <p:nvPr/>
        </p:nvSpPr>
        <p:spPr>
          <a:xfrm>
            <a:off x="5069623" y="1298775"/>
            <a:ext cx="1099464" cy="1050679"/>
          </a:xfrm>
          <a:custGeom>
            <a:avLst/>
            <a:gdLst/>
            <a:ahLst/>
            <a:cxnLst/>
            <a:rect l="l" t="t" r="r" b="b"/>
            <a:pathLst>
              <a:path w="36262" h="34653" extrusionOk="0">
                <a:moveTo>
                  <a:pt x="18723" y="1591"/>
                </a:moveTo>
                <a:cubicBezTo>
                  <a:pt x="19638" y="1591"/>
                  <a:pt x="20558" y="1668"/>
                  <a:pt x="21472" y="1825"/>
                </a:cubicBezTo>
                <a:cubicBezTo>
                  <a:pt x="24418" y="2332"/>
                  <a:pt x="27141" y="3726"/>
                  <a:pt x="29326" y="5721"/>
                </a:cubicBezTo>
                <a:cubicBezTo>
                  <a:pt x="31607" y="7811"/>
                  <a:pt x="33095" y="10408"/>
                  <a:pt x="33950" y="13353"/>
                </a:cubicBezTo>
                <a:cubicBezTo>
                  <a:pt x="35597" y="18990"/>
                  <a:pt x="33570" y="25482"/>
                  <a:pt x="29295" y="29409"/>
                </a:cubicBezTo>
                <a:cubicBezTo>
                  <a:pt x="26490" y="32004"/>
                  <a:pt x="22848" y="33254"/>
                  <a:pt x="19188" y="33254"/>
                </a:cubicBezTo>
                <a:cubicBezTo>
                  <a:pt x="15657" y="33254"/>
                  <a:pt x="12110" y="32091"/>
                  <a:pt x="9280" y="29852"/>
                </a:cubicBezTo>
                <a:cubicBezTo>
                  <a:pt x="6240" y="27414"/>
                  <a:pt x="3896" y="23899"/>
                  <a:pt x="3326" y="20035"/>
                </a:cubicBezTo>
                <a:cubicBezTo>
                  <a:pt x="2730" y="15924"/>
                  <a:pt x="3844" y="11657"/>
                  <a:pt x="5868" y="8036"/>
                </a:cubicBezTo>
                <a:lnTo>
                  <a:pt x="5868" y="8036"/>
                </a:lnTo>
                <a:cubicBezTo>
                  <a:pt x="5887" y="8015"/>
                  <a:pt x="5906" y="7993"/>
                  <a:pt x="5923" y="7969"/>
                </a:cubicBezTo>
                <a:cubicBezTo>
                  <a:pt x="8919" y="3876"/>
                  <a:pt x="13746" y="1591"/>
                  <a:pt x="18723" y="1591"/>
                </a:cubicBezTo>
                <a:close/>
                <a:moveTo>
                  <a:pt x="18489" y="0"/>
                </a:moveTo>
                <a:cubicBezTo>
                  <a:pt x="16842" y="0"/>
                  <a:pt x="15196" y="250"/>
                  <a:pt x="13618" y="780"/>
                </a:cubicBezTo>
                <a:cubicBezTo>
                  <a:pt x="10103" y="1952"/>
                  <a:pt x="7031" y="4327"/>
                  <a:pt x="4941" y="7399"/>
                </a:cubicBezTo>
                <a:cubicBezTo>
                  <a:pt x="4903" y="7455"/>
                  <a:pt x="4877" y="7510"/>
                  <a:pt x="4861" y="7563"/>
                </a:cubicBezTo>
                <a:lnTo>
                  <a:pt x="4861" y="7563"/>
                </a:lnTo>
                <a:cubicBezTo>
                  <a:pt x="0" y="13807"/>
                  <a:pt x="1150" y="23282"/>
                  <a:pt x="6366" y="28997"/>
                </a:cubicBezTo>
                <a:cubicBezTo>
                  <a:pt x="9727" y="32637"/>
                  <a:pt x="14562" y="34653"/>
                  <a:pt x="19404" y="34653"/>
                </a:cubicBezTo>
                <a:cubicBezTo>
                  <a:pt x="22272" y="34653"/>
                  <a:pt x="25143" y="33945"/>
                  <a:pt x="27711" y="32449"/>
                </a:cubicBezTo>
                <a:cubicBezTo>
                  <a:pt x="33665" y="28997"/>
                  <a:pt x="36262" y="22157"/>
                  <a:pt x="35470" y="15475"/>
                </a:cubicBezTo>
                <a:cubicBezTo>
                  <a:pt x="35058" y="12150"/>
                  <a:pt x="33950" y="9173"/>
                  <a:pt x="31892" y="6512"/>
                </a:cubicBezTo>
                <a:cubicBezTo>
                  <a:pt x="29896" y="3916"/>
                  <a:pt x="27173" y="1984"/>
                  <a:pt x="24069" y="939"/>
                </a:cubicBezTo>
                <a:cubicBezTo>
                  <a:pt x="22275" y="329"/>
                  <a:pt x="20381" y="0"/>
                  <a:pt x="184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49"/>
          <p:cNvSpPr/>
          <p:nvPr/>
        </p:nvSpPr>
        <p:spPr>
          <a:xfrm>
            <a:off x="5594846" y="1304596"/>
            <a:ext cx="692357" cy="1042553"/>
          </a:xfrm>
          <a:custGeom>
            <a:avLst/>
            <a:gdLst/>
            <a:ahLst/>
            <a:cxnLst/>
            <a:rect l="l" t="t" r="r" b="b"/>
            <a:pathLst>
              <a:path w="22835" h="34385" extrusionOk="0">
                <a:moveTo>
                  <a:pt x="1848" y="1"/>
                </a:moveTo>
                <a:cubicBezTo>
                  <a:pt x="1409" y="1"/>
                  <a:pt x="972" y="17"/>
                  <a:pt x="539" y="50"/>
                </a:cubicBezTo>
                <a:cubicBezTo>
                  <a:pt x="159" y="82"/>
                  <a:pt x="1" y="683"/>
                  <a:pt x="444" y="747"/>
                </a:cubicBezTo>
                <a:cubicBezTo>
                  <a:pt x="3864" y="1285"/>
                  <a:pt x="7285" y="1950"/>
                  <a:pt x="10452" y="3502"/>
                </a:cubicBezTo>
                <a:cubicBezTo>
                  <a:pt x="13523" y="5054"/>
                  <a:pt x="16342" y="7207"/>
                  <a:pt x="18179" y="10184"/>
                </a:cubicBezTo>
                <a:cubicBezTo>
                  <a:pt x="21599" y="15789"/>
                  <a:pt x="21219" y="23833"/>
                  <a:pt x="15804" y="28109"/>
                </a:cubicBezTo>
                <a:cubicBezTo>
                  <a:pt x="12795" y="30484"/>
                  <a:pt x="8900" y="31751"/>
                  <a:pt x="5290" y="32922"/>
                </a:cubicBezTo>
                <a:cubicBezTo>
                  <a:pt x="4454" y="33182"/>
                  <a:pt x="4693" y="34385"/>
                  <a:pt x="5435" y="34385"/>
                </a:cubicBezTo>
                <a:cubicBezTo>
                  <a:pt x="5508" y="34385"/>
                  <a:pt x="5587" y="34373"/>
                  <a:pt x="5670" y="34347"/>
                </a:cubicBezTo>
                <a:cubicBezTo>
                  <a:pt x="9280" y="33239"/>
                  <a:pt x="12827" y="32099"/>
                  <a:pt x="15899" y="29787"/>
                </a:cubicBezTo>
                <a:cubicBezTo>
                  <a:pt x="18717" y="27665"/>
                  <a:pt x="20934" y="24657"/>
                  <a:pt x="21567" y="21110"/>
                </a:cubicBezTo>
                <a:cubicBezTo>
                  <a:pt x="22834" y="13826"/>
                  <a:pt x="18971" y="6795"/>
                  <a:pt x="12732" y="3090"/>
                </a:cubicBezTo>
                <a:cubicBezTo>
                  <a:pt x="9555" y="1190"/>
                  <a:pt x="5616" y="1"/>
                  <a:pt x="18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49"/>
          <p:cNvSpPr/>
          <p:nvPr/>
        </p:nvSpPr>
        <p:spPr>
          <a:xfrm>
            <a:off x="4936157" y="2605359"/>
            <a:ext cx="1407697" cy="2131284"/>
          </a:xfrm>
          <a:custGeom>
            <a:avLst/>
            <a:gdLst/>
            <a:ahLst/>
            <a:cxnLst/>
            <a:rect l="l" t="t" r="r" b="b"/>
            <a:pathLst>
              <a:path w="46428" h="70293" extrusionOk="0">
                <a:moveTo>
                  <a:pt x="23385" y="1157"/>
                </a:moveTo>
                <a:cubicBezTo>
                  <a:pt x="23436" y="1246"/>
                  <a:pt x="23514" y="1326"/>
                  <a:pt x="23626" y="1389"/>
                </a:cubicBezTo>
                <a:cubicBezTo>
                  <a:pt x="28883" y="4366"/>
                  <a:pt x="35312" y="7280"/>
                  <a:pt x="40157" y="10922"/>
                </a:cubicBezTo>
                <a:cubicBezTo>
                  <a:pt x="41392" y="11840"/>
                  <a:pt x="42406" y="12885"/>
                  <a:pt x="42817" y="14437"/>
                </a:cubicBezTo>
                <a:cubicBezTo>
                  <a:pt x="43229" y="15925"/>
                  <a:pt x="43324" y="17477"/>
                  <a:pt x="43482" y="18997"/>
                </a:cubicBezTo>
                <a:cubicBezTo>
                  <a:pt x="43831" y="22259"/>
                  <a:pt x="44116" y="25489"/>
                  <a:pt x="44337" y="28751"/>
                </a:cubicBezTo>
                <a:cubicBezTo>
                  <a:pt x="44781" y="35275"/>
                  <a:pt x="45193" y="41767"/>
                  <a:pt x="45224" y="48323"/>
                </a:cubicBezTo>
                <a:cubicBezTo>
                  <a:pt x="45224" y="51585"/>
                  <a:pt x="45161" y="54847"/>
                  <a:pt x="45066" y="58108"/>
                </a:cubicBezTo>
                <a:cubicBezTo>
                  <a:pt x="45034" y="59755"/>
                  <a:pt x="44971" y="61402"/>
                  <a:pt x="44908" y="63080"/>
                </a:cubicBezTo>
                <a:cubicBezTo>
                  <a:pt x="44844" y="64316"/>
                  <a:pt x="44813" y="65709"/>
                  <a:pt x="44179" y="66817"/>
                </a:cubicBezTo>
                <a:cubicBezTo>
                  <a:pt x="43451" y="68084"/>
                  <a:pt x="42057" y="68432"/>
                  <a:pt x="40727" y="68528"/>
                </a:cubicBezTo>
                <a:cubicBezTo>
                  <a:pt x="39175" y="68623"/>
                  <a:pt x="37592" y="68591"/>
                  <a:pt x="36040" y="68623"/>
                </a:cubicBezTo>
                <a:cubicBezTo>
                  <a:pt x="32778" y="68749"/>
                  <a:pt x="28313" y="68813"/>
                  <a:pt x="25019" y="68876"/>
                </a:cubicBezTo>
                <a:cubicBezTo>
                  <a:pt x="22249" y="68958"/>
                  <a:pt x="18292" y="69040"/>
                  <a:pt x="15203" y="69040"/>
                </a:cubicBezTo>
                <a:cubicBezTo>
                  <a:pt x="14726" y="69040"/>
                  <a:pt x="14269" y="69038"/>
                  <a:pt x="13840" y="69034"/>
                </a:cubicBezTo>
                <a:cubicBezTo>
                  <a:pt x="10768" y="69034"/>
                  <a:pt x="7665" y="68813"/>
                  <a:pt x="4751" y="67736"/>
                </a:cubicBezTo>
                <a:cubicBezTo>
                  <a:pt x="3453" y="67261"/>
                  <a:pt x="2249" y="66532"/>
                  <a:pt x="1743" y="65171"/>
                </a:cubicBezTo>
                <a:cubicBezTo>
                  <a:pt x="1236" y="63904"/>
                  <a:pt x="1299" y="62479"/>
                  <a:pt x="1299" y="61117"/>
                </a:cubicBezTo>
                <a:cubicBezTo>
                  <a:pt x="1299" y="57823"/>
                  <a:pt x="1299" y="54530"/>
                  <a:pt x="1331" y="51236"/>
                </a:cubicBezTo>
                <a:cubicBezTo>
                  <a:pt x="1426" y="44681"/>
                  <a:pt x="1553" y="38094"/>
                  <a:pt x="1774" y="31507"/>
                </a:cubicBezTo>
                <a:cubicBezTo>
                  <a:pt x="1901" y="28213"/>
                  <a:pt x="2028" y="24919"/>
                  <a:pt x="2218" y="21658"/>
                </a:cubicBezTo>
                <a:cubicBezTo>
                  <a:pt x="2281" y="20074"/>
                  <a:pt x="2313" y="18491"/>
                  <a:pt x="2503" y="16971"/>
                </a:cubicBezTo>
                <a:cubicBezTo>
                  <a:pt x="2693" y="15355"/>
                  <a:pt x="3263" y="14057"/>
                  <a:pt x="4498" y="12980"/>
                </a:cubicBezTo>
                <a:cubicBezTo>
                  <a:pt x="5511" y="12062"/>
                  <a:pt x="6715" y="11333"/>
                  <a:pt x="7823" y="10542"/>
                </a:cubicBezTo>
                <a:cubicBezTo>
                  <a:pt x="9058" y="9687"/>
                  <a:pt x="10293" y="8832"/>
                  <a:pt x="11528" y="8008"/>
                </a:cubicBezTo>
                <a:cubicBezTo>
                  <a:pt x="14030" y="6330"/>
                  <a:pt x="16564" y="4715"/>
                  <a:pt x="19066" y="3068"/>
                </a:cubicBezTo>
                <a:cubicBezTo>
                  <a:pt x="20024" y="2446"/>
                  <a:pt x="22040" y="1804"/>
                  <a:pt x="23385" y="1157"/>
                </a:cubicBezTo>
                <a:close/>
                <a:moveTo>
                  <a:pt x="23975" y="1"/>
                </a:moveTo>
                <a:cubicBezTo>
                  <a:pt x="23915" y="1"/>
                  <a:pt x="23851" y="19"/>
                  <a:pt x="23784" y="59"/>
                </a:cubicBezTo>
                <a:cubicBezTo>
                  <a:pt x="18306" y="3036"/>
                  <a:pt x="11402" y="6520"/>
                  <a:pt x="6303" y="10130"/>
                </a:cubicBezTo>
                <a:cubicBezTo>
                  <a:pt x="5195" y="10922"/>
                  <a:pt x="4023" y="11682"/>
                  <a:pt x="3104" y="12664"/>
                </a:cubicBezTo>
                <a:cubicBezTo>
                  <a:pt x="2091" y="13740"/>
                  <a:pt x="1584" y="15007"/>
                  <a:pt x="1394" y="16432"/>
                </a:cubicBezTo>
                <a:cubicBezTo>
                  <a:pt x="1173" y="18111"/>
                  <a:pt x="1141" y="19789"/>
                  <a:pt x="1046" y="21468"/>
                </a:cubicBezTo>
                <a:cubicBezTo>
                  <a:pt x="951" y="23209"/>
                  <a:pt x="856" y="24919"/>
                  <a:pt x="761" y="26661"/>
                </a:cubicBezTo>
                <a:cubicBezTo>
                  <a:pt x="412" y="33660"/>
                  <a:pt x="159" y="40659"/>
                  <a:pt x="64" y="47689"/>
                </a:cubicBezTo>
                <a:cubicBezTo>
                  <a:pt x="32" y="51141"/>
                  <a:pt x="32" y="54593"/>
                  <a:pt x="32" y="58045"/>
                </a:cubicBezTo>
                <a:cubicBezTo>
                  <a:pt x="64" y="59692"/>
                  <a:pt x="1" y="61339"/>
                  <a:pt x="127" y="62985"/>
                </a:cubicBezTo>
                <a:cubicBezTo>
                  <a:pt x="191" y="64252"/>
                  <a:pt x="412" y="65551"/>
                  <a:pt x="1141" y="66596"/>
                </a:cubicBezTo>
                <a:cubicBezTo>
                  <a:pt x="2724" y="68908"/>
                  <a:pt x="6176" y="69573"/>
                  <a:pt x="8773" y="69953"/>
                </a:cubicBezTo>
                <a:cubicBezTo>
                  <a:pt x="10713" y="70222"/>
                  <a:pt x="12676" y="70292"/>
                  <a:pt x="14642" y="70292"/>
                </a:cubicBezTo>
                <a:cubicBezTo>
                  <a:pt x="15917" y="70292"/>
                  <a:pt x="17193" y="70263"/>
                  <a:pt x="18464" y="70238"/>
                </a:cubicBezTo>
                <a:cubicBezTo>
                  <a:pt x="21947" y="70174"/>
                  <a:pt x="28218" y="70079"/>
                  <a:pt x="31702" y="69953"/>
                </a:cubicBezTo>
                <a:cubicBezTo>
                  <a:pt x="34932" y="69858"/>
                  <a:pt x="38289" y="69984"/>
                  <a:pt x="41487" y="69478"/>
                </a:cubicBezTo>
                <a:cubicBezTo>
                  <a:pt x="42659" y="69288"/>
                  <a:pt x="43799" y="68844"/>
                  <a:pt x="44591" y="67926"/>
                </a:cubicBezTo>
                <a:cubicBezTo>
                  <a:pt x="45351" y="66976"/>
                  <a:pt x="45636" y="65772"/>
                  <a:pt x="45794" y="64569"/>
                </a:cubicBezTo>
                <a:cubicBezTo>
                  <a:pt x="46174" y="61339"/>
                  <a:pt x="46206" y="58013"/>
                  <a:pt x="46269" y="54720"/>
                </a:cubicBezTo>
                <a:cubicBezTo>
                  <a:pt x="46428" y="47784"/>
                  <a:pt x="46364" y="40817"/>
                  <a:pt x="46048" y="33882"/>
                </a:cubicBezTo>
                <a:cubicBezTo>
                  <a:pt x="45889" y="30398"/>
                  <a:pt x="45636" y="26946"/>
                  <a:pt x="45288" y="23494"/>
                </a:cubicBezTo>
                <a:cubicBezTo>
                  <a:pt x="45129" y="21721"/>
                  <a:pt x="44908" y="19979"/>
                  <a:pt x="44718" y="18206"/>
                </a:cubicBezTo>
                <a:cubicBezTo>
                  <a:pt x="44559" y="16717"/>
                  <a:pt x="44496" y="15102"/>
                  <a:pt x="43957" y="13709"/>
                </a:cubicBezTo>
                <a:cubicBezTo>
                  <a:pt x="42912" y="10890"/>
                  <a:pt x="39904" y="9528"/>
                  <a:pt x="37560" y="7945"/>
                </a:cubicBezTo>
                <a:cubicBezTo>
                  <a:pt x="34932" y="6203"/>
                  <a:pt x="32303" y="4430"/>
                  <a:pt x="29611" y="2751"/>
                </a:cubicBezTo>
                <a:cubicBezTo>
                  <a:pt x="28253" y="1867"/>
                  <a:pt x="25697" y="1045"/>
                  <a:pt x="24301" y="255"/>
                </a:cubicBezTo>
                <a:lnTo>
                  <a:pt x="24301" y="255"/>
                </a:lnTo>
                <a:cubicBezTo>
                  <a:pt x="24249" y="112"/>
                  <a:pt x="24126" y="1"/>
                  <a:pt x="239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49"/>
          <p:cNvSpPr/>
          <p:nvPr/>
        </p:nvSpPr>
        <p:spPr>
          <a:xfrm>
            <a:off x="5642872" y="2605662"/>
            <a:ext cx="801782" cy="2108483"/>
          </a:xfrm>
          <a:custGeom>
            <a:avLst/>
            <a:gdLst/>
            <a:ahLst/>
            <a:cxnLst/>
            <a:rect l="l" t="t" r="r" b="b"/>
            <a:pathLst>
              <a:path w="26444" h="69541" extrusionOk="0">
                <a:moveTo>
                  <a:pt x="1276" y="0"/>
                </a:moveTo>
                <a:cubicBezTo>
                  <a:pt x="1030" y="0"/>
                  <a:pt x="785" y="6"/>
                  <a:pt x="539" y="18"/>
                </a:cubicBezTo>
                <a:cubicBezTo>
                  <a:pt x="10" y="49"/>
                  <a:pt x="0" y="874"/>
                  <a:pt x="510" y="874"/>
                </a:cubicBezTo>
                <a:cubicBezTo>
                  <a:pt x="519" y="874"/>
                  <a:pt x="529" y="873"/>
                  <a:pt x="539" y="873"/>
                </a:cubicBezTo>
                <a:cubicBezTo>
                  <a:pt x="755" y="863"/>
                  <a:pt x="971" y="859"/>
                  <a:pt x="1189" y="859"/>
                </a:cubicBezTo>
                <a:cubicBezTo>
                  <a:pt x="6745" y="859"/>
                  <a:pt x="12764" y="3919"/>
                  <a:pt x="16848" y="7302"/>
                </a:cubicBezTo>
                <a:cubicBezTo>
                  <a:pt x="17925" y="8188"/>
                  <a:pt x="18970" y="9075"/>
                  <a:pt x="20015" y="9993"/>
                </a:cubicBezTo>
                <a:cubicBezTo>
                  <a:pt x="21028" y="10880"/>
                  <a:pt x="22010" y="11799"/>
                  <a:pt x="22675" y="12970"/>
                </a:cubicBezTo>
                <a:cubicBezTo>
                  <a:pt x="24037" y="15409"/>
                  <a:pt x="24037" y="18576"/>
                  <a:pt x="24290" y="21268"/>
                </a:cubicBezTo>
                <a:cubicBezTo>
                  <a:pt x="25367" y="33207"/>
                  <a:pt x="25367" y="45146"/>
                  <a:pt x="25335" y="57117"/>
                </a:cubicBezTo>
                <a:cubicBezTo>
                  <a:pt x="25335" y="59967"/>
                  <a:pt x="25716" y="63387"/>
                  <a:pt x="23625" y="65667"/>
                </a:cubicBezTo>
                <a:cubicBezTo>
                  <a:pt x="21915" y="67567"/>
                  <a:pt x="19128" y="68296"/>
                  <a:pt x="16753" y="68866"/>
                </a:cubicBezTo>
                <a:cubicBezTo>
                  <a:pt x="16370" y="68984"/>
                  <a:pt x="16481" y="69541"/>
                  <a:pt x="16830" y="69541"/>
                </a:cubicBezTo>
                <a:cubicBezTo>
                  <a:pt x="16856" y="69541"/>
                  <a:pt x="16883" y="69537"/>
                  <a:pt x="16912" y="69531"/>
                </a:cubicBezTo>
                <a:cubicBezTo>
                  <a:pt x="19192" y="68993"/>
                  <a:pt x="21472" y="68454"/>
                  <a:pt x="23372" y="66997"/>
                </a:cubicBezTo>
                <a:cubicBezTo>
                  <a:pt x="25335" y="65477"/>
                  <a:pt x="26064" y="63229"/>
                  <a:pt x="26222" y="60790"/>
                </a:cubicBezTo>
                <a:cubicBezTo>
                  <a:pt x="26444" y="57718"/>
                  <a:pt x="26317" y="54552"/>
                  <a:pt x="26317" y="51480"/>
                </a:cubicBezTo>
                <a:cubicBezTo>
                  <a:pt x="26349" y="48249"/>
                  <a:pt x="26349" y="45019"/>
                  <a:pt x="26317" y="41821"/>
                </a:cubicBezTo>
                <a:cubicBezTo>
                  <a:pt x="26254" y="35424"/>
                  <a:pt x="26001" y="29058"/>
                  <a:pt x="25367" y="22693"/>
                </a:cubicBezTo>
                <a:cubicBezTo>
                  <a:pt x="25209" y="21173"/>
                  <a:pt x="25019" y="19652"/>
                  <a:pt x="24797" y="18132"/>
                </a:cubicBezTo>
                <a:cubicBezTo>
                  <a:pt x="24607" y="16739"/>
                  <a:pt x="24417" y="15314"/>
                  <a:pt x="23942" y="13952"/>
                </a:cubicBezTo>
                <a:cubicBezTo>
                  <a:pt x="22992" y="11387"/>
                  <a:pt x="20775" y="9677"/>
                  <a:pt x="18748" y="7935"/>
                </a:cubicBezTo>
                <a:cubicBezTo>
                  <a:pt x="14111" y="3938"/>
                  <a:pt x="7740" y="0"/>
                  <a:pt x="12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49"/>
          <p:cNvGrpSpPr/>
          <p:nvPr/>
        </p:nvGrpSpPr>
        <p:grpSpPr>
          <a:xfrm>
            <a:off x="7312395" y="1298775"/>
            <a:ext cx="1216914" cy="1050679"/>
            <a:chOff x="7312395" y="1298775"/>
            <a:chExt cx="1216914" cy="1050679"/>
          </a:xfrm>
        </p:grpSpPr>
        <p:sp>
          <p:nvSpPr>
            <p:cNvPr id="1878" name="Google Shape;1878;p49"/>
            <p:cNvSpPr/>
            <p:nvPr/>
          </p:nvSpPr>
          <p:spPr>
            <a:xfrm>
              <a:off x="7312395" y="1298775"/>
              <a:ext cx="1099767" cy="1050679"/>
            </a:xfrm>
            <a:custGeom>
              <a:avLst/>
              <a:gdLst/>
              <a:ahLst/>
              <a:cxnLst/>
              <a:rect l="l" t="t" r="r" b="b"/>
              <a:pathLst>
                <a:path w="36272" h="34653" extrusionOk="0">
                  <a:moveTo>
                    <a:pt x="18731" y="1591"/>
                  </a:moveTo>
                  <a:cubicBezTo>
                    <a:pt x="19647" y="1591"/>
                    <a:pt x="20568" y="1668"/>
                    <a:pt x="21482" y="1825"/>
                  </a:cubicBezTo>
                  <a:cubicBezTo>
                    <a:pt x="24396" y="2332"/>
                    <a:pt x="27151" y="3726"/>
                    <a:pt x="29336" y="5721"/>
                  </a:cubicBezTo>
                  <a:cubicBezTo>
                    <a:pt x="31616" y="7811"/>
                    <a:pt x="33105" y="10408"/>
                    <a:pt x="33960" y="13353"/>
                  </a:cubicBezTo>
                  <a:cubicBezTo>
                    <a:pt x="35607" y="18990"/>
                    <a:pt x="33548" y="25482"/>
                    <a:pt x="29305" y="29409"/>
                  </a:cubicBezTo>
                  <a:cubicBezTo>
                    <a:pt x="26500" y="32004"/>
                    <a:pt x="22858" y="33254"/>
                    <a:pt x="19198" y="33254"/>
                  </a:cubicBezTo>
                  <a:cubicBezTo>
                    <a:pt x="15667" y="33254"/>
                    <a:pt x="12120" y="32091"/>
                    <a:pt x="9290" y="29852"/>
                  </a:cubicBezTo>
                  <a:cubicBezTo>
                    <a:pt x="6249" y="27414"/>
                    <a:pt x="3906" y="23899"/>
                    <a:pt x="3336" y="20035"/>
                  </a:cubicBezTo>
                  <a:cubicBezTo>
                    <a:pt x="2711" y="15942"/>
                    <a:pt x="3812" y="11695"/>
                    <a:pt x="5819" y="8084"/>
                  </a:cubicBezTo>
                  <a:lnTo>
                    <a:pt x="5819" y="8084"/>
                  </a:lnTo>
                  <a:cubicBezTo>
                    <a:pt x="5859" y="8053"/>
                    <a:pt x="5898" y="8014"/>
                    <a:pt x="5933" y="7969"/>
                  </a:cubicBezTo>
                  <a:cubicBezTo>
                    <a:pt x="8902" y="3876"/>
                    <a:pt x="13748" y="1591"/>
                    <a:pt x="18731" y="1591"/>
                  </a:cubicBezTo>
                  <a:close/>
                  <a:moveTo>
                    <a:pt x="18481" y="0"/>
                  </a:moveTo>
                  <a:cubicBezTo>
                    <a:pt x="16827" y="0"/>
                    <a:pt x="15174" y="250"/>
                    <a:pt x="13597" y="780"/>
                  </a:cubicBezTo>
                  <a:cubicBezTo>
                    <a:pt x="10081" y="1952"/>
                    <a:pt x="7041" y="4327"/>
                    <a:pt x="4951" y="7399"/>
                  </a:cubicBezTo>
                  <a:cubicBezTo>
                    <a:pt x="4931" y="7429"/>
                    <a:pt x="4914" y="7458"/>
                    <a:pt x="4900" y="7487"/>
                  </a:cubicBezTo>
                  <a:lnTo>
                    <a:pt x="4900" y="7487"/>
                  </a:lnTo>
                  <a:cubicBezTo>
                    <a:pt x="0" y="13730"/>
                    <a:pt x="1107" y="23258"/>
                    <a:pt x="6376" y="28997"/>
                  </a:cubicBezTo>
                  <a:cubicBezTo>
                    <a:pt x="9717" y="32637"/>
                    <a:pt x="14545" y="34653"/>
                    <a:pt x="19384" y="34653"/>
                  </a:cubicBezTo>
                  <a:cubicBezTo>
                    <a:pt x="22251" y="34653"/>
                    <a:pt x="25121" y="33945"/>
                    <a:pt x="27689" y="32449"/>
                  </a:cubicBezTo>
                  <a:cubicBezTo>
                    <a:pt x="33675" y="28997"/>
                    <a:pt x="36272" y="22157"/>
                    <a:pt x="35448" y="15475"/>
                  </a:cubicBezTo>
                  <a:cubicBezTo>
                    <a:pt x="35037" y="12150"/>
                    <a:pt x="33960" y="9173"/>
                    <a:pt x="31901" y="6512"/>
                  </a:cubicBezTo>
                  <a:cubicBezTo>
                    <a:pt x="29906" y="3916"/>
                    <a:pt x="27151" y="1984"/>
                    <a:pt x="24079" y="939"/>
                  </a:cubicBezTo>
                  <a:cubicBezTo>
                    <a:pt x="22285" y="329"/>
                    <a:pt x="20382" y="0"/>
                    <a:pt x="18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7837922" y="1304596"/>
              <a:ext cx="691387" cy="1042553"/>
            </a:xfrm>
            <a:custGeom>
              <a:avLst/>
              <a:gdLst/>
              <a:ahLst/>
              <a:cxnLst/>
              <a:rect l="l" t="t" r="r" b="b"/>
              <a:pathLst>
                <a:path w="22803" h="34385" extrusionOk="0">
                  <a:moveTo>
                    <a:pt x="1816" y="1"/>
                  </a:moveTo>
                  <a:cubicBezTo>
                    <a:pt x="1377" y="1"/>
                    <a:pt x="940" y="17"/>
                    <a:pt x="507" y="50"/>
                  </a:cubicBezTo>
                  <a:cubicBezTo>
                    <a:pt x="127" y="82"/>
                    <a:pt x="1" y="683"/>
                    <a:pt x="412" y="747"/>
                  </a:cubicBezTo>
                  <a:cubicBezTo>
                    <a:pt x="3864" y="1285"/>
                    <a:pt x="7285" y="1950"/>
                    <a:pt x="10420" y="3502"/>
                  </a:cubicBezTo>
                  <a:cubicBezTo>
                    <a:pt x="13492" y="5054"/>
                    <a:pt x="16342" y="7207"/>
                    <a:pt x="18147" y="10184"/>
                  </a:cubicBezTo>
                  <a:cubicBezTo>
                    <a:pt x="21599" y="15789"/>
                    <a:pt x="21187" y="23833"/>
                    <a:pt x="15804" y="28109"/>
                  </a:cubicBezTo>
                  <a:cubicBezTo>
                    <a:pt x="12763" y="30484"/>
                    <a:pt x="8868" y="31751"/>
                    <a:pt x="5258" y="32922"/>
                  </a:cubicBezTo>
                  <a:cubicBezTo>
                    <a:pt x="4451" y="33182"/>
                    <a:pt x="4693" y="34385"/>
                    <a:pt x="5435" y="34385"/>
                  </a:cubicBezTo>
                  <a:cubicBezTo>
                    <a:pt x="5508" y="34385"/>
                    <a:pt x="5587" y="34373"/>
                    <a:pt x="5669" y="34347"/>
                  </a:cubicBezTo>
                  <a:cubicBezTo>
                    <a:pt x="9248" y="33239"/>
                    <a:pt x="12795" y="32099"/>
                    <a:pt x="15867" y="29787"/>
                  </a:cubicBezTo>
                  <a:cubicBezTo>
                    <a:pt x="18685" y="27665"/>
                    <a:pt x="20934" y="24657"/>
                    <a:pt x="21536" y="21110"/>
                  </a:cubicBezTo>
                  <a:cubicBezTo>
                    <a:pt x="22802" y="13826"/>
                    <a:pt x="18939" y="6795"/>
                    <a:pt x="12732" y="3090"/>
                  </a:cubicBezTo>
                  <a:cubicBezTo>
                    <a:pt x="9527" y="1190"/>
                    <a:pt x="5585" y="1"/>
                    <a:pt x="1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49"/>
          <p:cNvGrpSpPr/>
          <p:nvPr/>
        </p:nvGrpSpPr>
        <p:grpSpPr>
          <a:xfrm>
            <a:off x="7179232" y="2605359"/>
            <a:ext cx="1507558" cy="2131284"/>
            <a:chOff x="7179232" y="2605359"/>
            <a:chExt cx="1507558" cy="2131284"/>
          </a:xfrm>
        </p:grpSpPr>
        <p:sp>
          <p:nvSpPr>
            <p:cNvPr id="1881" name="Google Shape;1881;p49"/>
            <p:cNvSpPr/>
            <p:nvPr/>
          </p:nvSpPr>
          <p:spPr>
            <a:xfrm>
              <a:off x="7179232" y="2605359"/>
              <a:ext cx="1407697" cy="2131284"/>
            </a:xfrm>
            <a:custGeom>
              <a:avLst/>
              <a:gdLst/>
              <a:ahLst/>
              <a:cxnLst/>
              <a:rect l="l" t="t" r="r" b="b"/>
              <a:pathLst>
                <a:path w="46428" h="70293" extrusionOk="0">
                  <a:moveTo>
                    <a:pt x="23371" y="1155"/>
                  </a:moveTo>
                  <a:cubicBezTo>
                    <a:pt x="23425" y="1245"/>
                    <a:pt x="23509" y="1326"/>
                    <a:pt x="23626" y="1389"/>
                  </a:cubicBezTo>
                  <a:cubicBezTo>
                    <a:pt x="28883" y="4366"/>
                    <a:pt x="35312" y="7280"/>
                    <a:pt x="40125" y="10922"/>
                  </a:cubicBezTo>
                  <a:cubicBezTo>
                    <a:pt x="41392" y="11840"/>
                    <a:pt x="42406" y="12885"/>
                    <a:pt x="42817" y="14437"/>
                  </a:cubicBezTo>
                  <a:cubicBezTo>
                    <a:pt x="43197" y="15925"/>
                    <a:pt x="43324" y="17477"/>
                    <a:pt x="43482" y="18997"/>
                  </a:cubicBezTo>
                  <a:cubicBezTo>
                    <a:pt x="43799" y="22259"/>
                    <a:pt x="44084" y="25489"/>
                    <a:pt x="44337" y="28751"/>
                  </a:cubicBezTo>
                  <a:cubicBezTo>
                    <a:pt x="44781" y="35275"/>
                    <a:pt x="45192" y="41767"/>
                    <a:pt x="45192" y="48323"/>
                  </a:cubicBezTo>
                  <a:cubicBezTo>
                    <a:pt x="45224" y="51585"/>
                    <a:pt x="45129" y="54847"/>
                    <a:pt x="45066" y="58108"/>
                  </a:cubicBezTo>
                  <a:cubicBezTo>
                    <a:pt x="45002" y="59755"/>
                    <a:pt x="44971" y="61402"/>
                    <a:pt x="44876" y="63080"/>
                  </a:cubicBezTo>
                  <a:cubicBezTo>
                    <a:pt x="44844" y="64316"/>
                    <a:pt x="44812" y="65709"/>
                    <a:pt x="44179" y="66817"/>
                  </a:cubicBezTo>
                  <a:cubicBezTo>
                    <a:pt x="43451" y="68084"/>
                    <a:pt x="42057" y="68432"/>
                    <a:pt x="40695" y="68528"/>
                  </a:cubicBezTo>
                  <a:cubicBezTo>
                    <a:pt x="39144" y="68623"/>
                    <a:pt x="37592" y="68591"/>
                    <a:pt x="36008" y="68623"/>
                  </a:cubicBezTo>
                  <a:cubicBezTo>
                    <a:pt x="32746" y="68749"/>
                    <a:pt x="28281" y="68813"/>
                    <a:pt x="25019" y="68876"/>
                  </a:cubicBezTo>
                  <a:cubicBezTo>
                    <a:pt x="22249" y="68958"/>
                    <a:pt x="18292" y="69040"/>
                    <a:pt x="15183" y="69040"/>
                  </a:cubicBezTo>
                  <a:cubicBezTo>
                    <a:pt x="14702" y="69040"/>
                    <a:pt x="14241" y="69038"/>
                    <a:pt x="13808" y="69034"/>
                  </a:cubicBezTo>
                  <a:cubicBezTo>
                    <a:pt x="10768" y="69034"/>
                    <a:pt x="7633" y="68813"/>
                    <a:pt x="4751" y="67736"/>
                  </a:cubicBezTo>
                  <a:cubicBezTo>
                    <a:pt x="3453" y="67261"/>
                    <a:pt x="2249" y="66532"/>
                    <a:pt x="1711" y="65171"/>
                  </a:cubicBezTo>
                  <a:cubicBezTo>
                    <a:pt x="1236" y="63904"/>
                    <a:pt x="1267" y="62479"/>
                    <a:pt x="1267" y="61117"/>
                  </a:cubicBezTo>
                  <a:cubicBezTo>
                    <a:pt x="1267" y="57823"/>
                    <a:pt x="1299" y="54530"/>
                    <a:pt x="1331" y="51236"/>
                  </a:cubicBezTo>
                  <a:cubicBezTo>
                    <a:pt x="1394" y="44681"/>
                    <a:pt x="1521" y="38094"/>
                    <a:pt x="1774" y="31507"/>
                  </a:cubicBezTo>
                  <a:cubicBezTo>
                    <a:pt x="1869" y="28213"/>
                    <a:pt x="2028" y="24919"/>
                    <a:pt x="2186" y="21658"/>
                  </a:cubicBezTo>
                  <a:cubicBezTo>
                    <a:pt x="2281" y="20074"/>
                    <a:pt x="2313" y="18491"/>
                    <a:pt x="2503" y="16971"/>
                  </a:cubicBezTo>
                  <a:cubicBezTo>
                    <a:pt x="2661" y="15355"/>
                    <a:pt x="3263" y="14057"/>
                    <a:pt x="4466" y="12980"/>
                  </a:cubicBezTo>
                  <a:cubicBezTo>
                    <a:pt x="5511" y="12062"/>
                    <a:pt x="6683" y="11333"/>
                    <a:pt x="7823" y="10542"/>
                  </a:cubicBezTo>
                  <a:cubicBezTo>
                    <a:pt x="9058" y="9687"/>
                    <a:pt x="10293" y="8832"/>
                    <a:pt x="11528" y="8008"/>
                  </a:cubicBezTo>
                  <a:cubicBezTo>
                    <a:pt x="14030" y="6330"/>
                    <a:pt x="16532" y="4715"/>
                    <a:pt x="19065" y="3068"/>
                  </a:cubicBezTo>
                  <a:cubicBezTo>
                    <a:pt x="20024" y="2446"/>
                    <a:pt x="22044" y="1803"/>
                    <a:pt x="23371" y="1155"/>
                  </a:cubicBezTo>
                  <a:close/>
                  <a:moveTo>
                    <a:pt x="23956" y="1"/>
                  </a:moveTo>
                  <a:cubicBezTo>
                    <a:pt x="23893" y="1"/>
                    <a:pt x="23824" y="19"/>
                    <a:pt x="23752" y="59"/>
                  </a:cubicBezTo>
                  <a:cubicBezTo>
                    <a:pt x="18274" y="3036"/>
                    <a:pt x="11370" y="6520"/>
                    <a:pt x="6271" y="10130"/>
                  </a:cubicBezTo>
                  <a:cubicBezTo>
                    <a:pt x="5163" y="10922"/>
                    <a:pt x="3991" y="11682"/>
                    <a:pt x="3073" y="12664"/>
                  </a:cubicBezTo>
                  <a:cubicBezTo>
                    <a:pt x="2091" y="13740"/>
                    <a:pt x="1584" y="15007"/>
                    <a:pt x="1362" y="16432"/>
                  </a:cubicBezTo>
                  <a:cubicBezTo>
                    <a:pt x="1141" y="18111"/>
                    <a:pt x="1141" y="19789"/>
                    <a:pt x="1046" y="21468"/>
                  </a:cubicBezTo>
                  <a:cubicBezTo>
                    <a:pt x="951" y="23209"/>
                    <a:pt x="856" y="24919"/>
                    <a:pt x="761" y="26661"/>
                  </a:cubicBezTo>
                  <a:cubicBezTo>
                    <a:pt x="412" y="33660"/>
                    <a:pt x="127" y="40659"/>
                    <a:pt x="64" y="47689"/>
                  </a:cubicBezTo>
                  <a:cubicBezTo>
                    <a:pt x="32" y="51141"/>
                    <a:pt x="1" y="54593"/>
                    <a:pt x="32" y="58045"/>
                  </a:cubicBezTo>
                  <a:cubicBezTo>
                    <a:pt x="32" y="59692"/>
                    <a:pt x="1" y="61339"/>
                    <a:pt x="96" y="62985"/>
                  </a:cubicBezTo>
                  <a:cubicBezTo>
                    <a:pt x="191" y="64252"/>
                    <a:pt x="412" y="65551"/>
                    <a:pt x="1141" y="66596"/>
                  </a:cubicBezTo>
                  <a:cubicBezTo>
                    <a:pt x="2724" y="68908"/>
                    <a:pt x="6176" y="69573"/>
                    <a:pt x="8741" y="69953"/>
                  </a:cubicBezTo>
                  <a:cubicBezTo>
                    <a:pt x="10681" y="70222"/>
                    <a:pt x="12645" y="70292"/>
                    <a:pt x="14610" y="70292"/>
                  </a:cubicBezTo>
                  <a:cubicBezTo>
                    <a:pt x="15885" y="70292"/>
                    <a:pt x="17161" y="70263"/>
                    <a:pt x="18432" y="70238"/>
                  </a:cubicBezTo>
                  <a:cubicBezTo>
                    <a:pt x="21916" y="70174"/>
                    <a:pt x="28186" y="70079"/>
                    <a:pt x="31670" y="69953"/>
                  </a:cubicBezTo>
                  <a:cubicBezTo>
                    <a:pt x="34900" y="69858"/>
                    <a:pt x="38257" y="69984"/>
                    <a:pt x="41455" y="69478"/>
                  </a:cubicBezTo>
                  <a:cubicBezTo>
                    <a:pt x="42659" y="69288"/>
                    <a:pt x="43799" y="68844"/>
                    <a:pt x="44559" y="67926"/>
                  </a:cubicBezTo>
                  <a:cubicBezTo>
                    <a:pt x="45319" y="66976"/>
                    <a:pt x="45636" y="65772"/>
                    <a:pt x="45762" y="64569"/>
                  </a:cubicBezTo>
                  <a:cubicBezTo>
                    <a:pt x="46143" y="61339"/>
                    <a:pt x="46174" y="58013"/>
                    <a:pt x="46269" y="54720"/>
                  </a:cubicBezTo>
                  <a:cubicBezTo>
                    <a:pt x="46428" y="47784"/>
                    <a:pt x="46333" y="40817"/>
                    <a:pt x="46016" y="33882"/>
                  </a:cubicBezTo>
                  <a:cubicBezTo>
                    <a:pt x="45889" y="30398"/>
                    <a:pt x="45604" y="26946"/>
                    <a:pt x="45287" y="23494"/>
                  </a:cubicBezTo>
                  <a:cubicBezTo>
                    <a:pt x="45097" y="21721"/>
                    <a:pt x="44907" y="19979"/>
                    <a:pt x="44717" y="18206"/>
                  </a:cubicBezTo>
                  <a:cubicBezTo>
                    <a:pt x="44527" y="16717"/>
                    <a:pt x="44496" y="15102"/>
                    <a:pt x="43957" y="13709"/>
                  </a:cubicBezTo>
                  <a:cubicBezTo>
                    <a:pt x="42881" y="10890"/>
                    <a:pt x="39904" y="9528"/>
                    <a:pt x="37529" y="7945"/>
                  </a:cubicBezTo>
                  <a:cubicBezTo>
                    <a:pt x="34900" y="6203"/>
                    <a:pt x="32271" y="4430"/>
                    <a:pt x="29611" y="2751"/>
                  </a:cubicBezTo>
                  <a:cubicBezTo>
                    <a:pt x="28249" y="1864"/>
                    <a:pt x="25684" y="1041"/>
                    <a:pt x="24291" y="249"/>
                  </a:cubicBezTo>
                  <a:cubicBezTo>
                    <a:pt x="24291" y="249"/>
                    <a:pt x="24291" y="249"/>
                    <a:pt x="24290" y="249"/>
                  </a:cubicBezTo>
                  <a:lnTo>
                    <a:pt x="24290" y="249"/>
                  </a:lnTo>
                  <a:cubicBezTo>
                    <a:pt x="24239" y="109"/>
                    <a:pt x="24114" y="1"/>
                    <a:pt x="23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7885948" y="2605662"/>
              <a:ext cx="800842" cy="2108483"/>
            </a:xfrm>
            <a:custGeom>
              <a:avLst/>
              <a:gdLst/>
              <a:ahLst/>
              <a:cxnLst/>
              <a:rect l="l" t="t" r="r" b="b"/>
              <a:pathLst>
                <a:path w="26413" h="69541" extrusionOk="0">
                  <a:moveTo>
                    <a:pt x="1273" y="0"/>
                  </a:moveTo>
                  <a:cubicBezTo>
                    <a:pt x="1028" y="0"/>
                    <a:pt x="783" y="6"/>
                    <a:pt x="538" y="18"/>
                  </a:cubicBezTo>
                  <a:cubicBezTo>
                    <a:pt x="10" y="49"/>
                    <a:pt x="0" y="874"/>
                    <a:pt x="510" y="874"/>
                  </a:cubicBezTo>
                  <a:cubicBezTo>
                    <a:pt x="519" y="874"/>
                    <a:pt x="529" y="873"/>
                    <a:pt x="538" y="873"/>
                  </a:cubicBezTo>
                  <a:cubicBezTo>
                    <a:pt x="754" y="863"/>
                    <a:pt x="971" y="859"/>
                    <a:pt x="1189" y="859"/>
                  </a:cubicBezTo>
                  <a:cubicBezTo>
                    <a:pt x="6743" y="859"/>
                    <a:pt x="12734" y="3919"/>
                    <a:pt x="16848" y="7302"/>
                  </a:cubicBezTo>
                  <a:cubicBezTo>
                    <a:pt x="17893" y="8188"/>
                    <a:pt x="18970" y="9075"/>
                    <a:pt x="19983" y="9993"/>
                  </a:cubicBezTo>
                  <a:cubicBezTo>
                    <a:pt x="20997" y="10880"/>
                    <a:pt x="22010" y="11799"/>
                    <a:pt x="22675" y="12970"/>
                  </a:cubicBezTo>
                  <a:cubicBezTo>
                    <a:pt x="24005" y="15409"/>
                    <a:pt x="24005" y="18576"/>
                    <a:pt x="24259" y="21268"/>
                  </a:cubicBezTo>
                  <a:cubicBezTo>
                    <a:pt x="25367" y="33207"/>
                    <a:pt x="25335" y="45146"/>
                    <a:pt x="25335" y="57117"/>
                  </a:cubicBezTo>
                  <a:cubicBezTo>
                    <a:pt x="25335" y="59967"/>
                    <a:pt x="25684" y="63387"/>
                    <a:pt x="23625" y="65667"/>
                  </a:cubicBezTo>
                  <a:cubicBezTo>
                    <a:pt x="21883" y="67567"/>
                    <a:pt x="19128" y="68296"/>
                    <a:pt x="16721" y="68866"/>
                  </a:cubicBezTo>
                  <a:cubicBezTo>
                    <a:pt x="16338" y="68984"/>
                    <a:pt x="16476" y="69541"/>
                    <a:pt x="16829" y="69541"/>
                  </a:cubicBezTo>
                  <a:cubicBezTo>
                    <a:pt x="16855" y="69541"/>
                    <a:pt x="16883" y="69537"/>
                    <a:pt x="16911" y="69531"/>
                  </a:cubicBezTo>
                  <a:cubicBezTo>
                    <a:pt x="19192" y="68993"/>
                    <a:pt x="21440" y="68454"/>
                    <a:pt x="23340" y="66997"/>
                  </a:cubicBezTo>
                  <a:cubicBezTo>
                    <a:pt x="25335" y="65477"/>
                    <a:pt x="26032" y="63229"/>
                    <a:pt x="26222" y="60790"/>
                  </a:cubicBezTo>
                  <a:cubicBezTo>
                    <a:pt x="26412" y="57718"/>
                    <a:pt x="26285" y="54552"/>
                    <a:pt x="26317" y="51480"/>
                  </a:cubicBezTo>
                  <a:cubicBezTo>
                    <a:pt x="26317" y="48249"/>
                    <a:pt x="26349" y="45019"/>
                    <a:pt x="26317" y="41821"/>
                  </a:cubicBezTo>
                  <a:cubicBezTo>
                    <a:pt x="26254" y="35424"/>
                    <a:pt x="25969" y="29058"/>
                    <a:pt x="25367" y="22693"/>
                  </a:cubicBezTo>
                  <a:cubicBezTo>
                    <a:pt x="25209" y="21173"/>
                    <a:pt x="24987" y="19652"/>
                    <a:pt x="24797" y="18132"/>
                  </a:cubicBezTo>
                  <a:cubicBezTo>
                    <a:pt x="24575" y="16739"/>
                    <a:pt x="24417" y="15314"/>
                    <a:pt x="23910" y="13952"/>
                  </a:cubicBezTo>
                  <a:cubicBezTo>
                    <a:pt x="22960" y="11387"/>
                    <a:pt x="20743" y="9677"/>
                    <a:pt x="18717" y="7935"/>
                  </a:cubicBezTo>
                  <a:cubicBezTo>
                    <a:pt x="14079" y="3938"/>
                    <a:pt x="7708" y="0"/>
                    <a:pt x="1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3" name="Google Shape;1883;p49"/>
          <p:cNvSpPr txBox="1"/>
          <p:nvPr/>
        </p:nvSpPr>
        <p:spPr>
          <a:xfrm>
            <a:off x="527300" y="3172975"/>
            <a:ext cx="126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884" name="Google Shape;1884;p49"/>
          <p:cNvSpPr txBox="1"/>
          <p:nvPr/>
        </p:nvSpPr>
        <p:spPr>
          <a:xfrm>
            <a:off x="527300" y="3470500"/>
            <a:ext cx="12675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also the largest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885" name="Google Shape;1885;p49"/>
          <p:cNvSpPr txBox="1"/>
          <p:nvPr/>
        </p:nvSpPr>
        <p:spPr>
          <a:xfrm>
            <a:off x="2766775" y="3172975"/>
            <a:ext cx="126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886" name="Google Shape;1886;p49"/>
          <p:cNvSpPr txBox="1"/>
          <p:nvPr/>
        </p:nvSpPr>
        <p:spPr>
          <a:xfrm>
            <a:off x="2766775" y="3470500"/>
            <a:ext cx="12675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Mars is the fourth planet from the Sun and it’s cold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887" name="Google Shape;1887;p49"/>
          <p:cNvSpPr txBox="1"/>
          <p:nvPr/>
        </p:nvSpPr>
        <p:spPr>
          <a:xfrm>
            <a:off x="5006725" y="3172975"/>
            <a:ext cx="126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888" name="Google Shape;1888;p49"/>
          <p:cNvSpPr txBox="1"/>
          <p:nvPr/>
        </p:nvSpPr>
        <p:spPr>
          <a:xfrm>
            <a:off x="5006725" y="3470500"/>
            <a:ext cx="12675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with a radius of nine times that on Earth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889" name="Google Shape;1889;p49"/>
          <p:cNvSpPr txBox="1"/>
          <p:nvPr/>
        </p:nvSpPr>
        <p:spPr>
          <a:xfrm>
            <a:off x="7245725" y="3172975"/>
            <a:ext cx="126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890" name="Google Shape;1890;p49"/>
          <p:cNvSpPr txBox="1"/>
          <p:nvPr/>
        </p:nvSpPr>
        <p:spPr>
          <a:xfrm>
            <a:off x="7245725" y="3470500"/>
            <a:ext cx="12675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Venus is the second planet from the Sun. It’s terribly hot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891" name="Google Shape;1891;p49"/>
          <p:cNvSpPr/>
          <p:nvPr/>
        </p:nvSpPr>
        <p:spPr>
          <a:xfrm flipH="1">
            <a:off x="760123" y="1491424"/>
            <a:ext cx="801864" cy="66536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9"/>
          <p:cNvSpPr txBox="1"/>
          <p:nvPr/>
        </p:nvSpPr>
        <p:spPr>
          <a:xfrm>
            <a:off x="638600" y="1475225"/>
            <a:ext cx="10461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47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893" name="Google Shape;1893;p49"/>
          <p:cNvSpPr/>
          <p:nvPr/>
        </p:nvSpPr>
        <p:spPr>
          <a:xfrm flipH="1">
            <a:off x="2999598" y="1491424"/>
            <a:ext cx="801864" cy="66536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9"/>
          <p:cNvSpPr/>
          <p:nvPr/>
        </p:nvSpPr>
        <p:spPr>
          <a:xfrm flipH="1">
            <a:off x="5277798" y="1491424"/>
            <a:ext cx="801864" cy="66536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9"/>
          <p:cNvSpPr/>
          <p:nvPr/>
        </p:nvSpPr>
        <p:spPr>
          <a:xfrm flipH="1">
            <a:off x="7519923" y="1491424"/>
            <a:ext cx="801864" cy="66536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9"/>
          <p:cNvSpPr txBox="1"/>
          <p:nvPr/>
        </p:nvSpPr>
        <p:spPr>
          <a:xfrm>
            <a:off x="2877871" y="1475225"/>
            <a:ext cx="10461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47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897" name="Google Shape;1897;p49"/>
          <p:cNvSpPr txBox="1"/>
          <p:nvPr/>
        </p:nvSpPr>
        <p:spPr>
          <a:xfrm>
            <a:off x="5117142" y="1475225"/>
            <a:ext cx="10461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47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898" name="Google Shape;1898;p49"/>
          <p:cNvSpPr txBox="1"/>
          <p:nvPr/>
        </p:nvSpPr>
        <p:spPr>
          <a:xfrm>
            <a:off x="7356413" y="1475225"/>
            <a:ext cx="10461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47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0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904" name="Google Shape;1904;p50"/>
          <p:cNvSpPr/>
          <p:nvPr/>
        </p:nvSpPr>
        <p:spPr>
          <a:xfrm>
            <a:off x="585976" y="4352420"/>
            <a:ext cx="88260" cy="71820"/>
          </a:xfrm>
          <a:custGeom>
            <a:avLst/>
            <a:gdLst/>
            <a:ahLst/>
            <a:cxnLst/>
            <a:rect l="l" t="t" r="r" b="b"/>
            <a:pathLst>
              <a:path w="2679" h="2180" extrusionOk="0">
                <a:moveTo>
                  <a:pt x="1158" y="1"/>
                </a:moveTo>
                <a:cubicBezTo>
                  <a:pt x="758" y="1"/>
                  <a:pt x="410" y="193"/>
                  <a:pt x="224" y="529"/>
                </a:cubicBezTo>
                <a:lnTo>
                  <a:pt x="224" y="529"/>
                </a:lnTo>
                <a:cubicBezTo>
                  <a:pt x="1" y="856"/>
                  <a:pt x="13" y="1292"/>
                  <a:pt x="189" y="1633"/>
                </a:cubicBezTo>
                <a:lnTo>
                  <a:pt x="189" y="1633"/>
                </a:lnTo>
                <a:cubicBezTo>
                  <a:pt x="266" y="1805"/>
                  <a:pt x="381" y="1949"/>
                  <a:pt x="532" y="2026"/>
                </a:cubicBezTo>
                <a:lnTo>
                  <a:pt x="532" y="2026"/>
                </a:lnTo>
                <a:cubicBezTo>
                  <a:pt x="674" y="2122"/>
                  <a:pt x="843" y="2180"/>
                  <a:pt x="1033" y="2180"/>
                </a:cubicBezTo>
                <a:cubicBezTo>
                  <a:pt x="1053" y="2180"/>
                  <a:pt x="1074" y="2179"/>
                  <a:pt x="1095" y="2178"/>
                </a:cubicBezTo>
                <a:cubicBezTo>
                  <a:pt x="2140" y="2146"/>
                  <a:pt x="2678" y="563"/>
                  <a:pt x="1633" y="88"/>
                </a:cubicBezTo>
                <a:cubicBezTo>
                  <a:pt x="1471" y="29"/>
                  <a:pt x="1311" y="1"/>
                  <a:pt x="1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5" name="Google Shape;1905;p50"/>
          <p:cNvGrpSpPr/>
          <p:nvPr/>
        </p:nvGrpSpPr>
        <p:grpSpPr>
          <a:xfrm>
            <a:off x="2639182" y="1455141"/>
            <a:ext cx="1210300" cy="2969237"/>
            <a:chOff x="2639182" y="1455141"/>
            <a:chExt cx="1210300" cy="2969237"/>
          </a:xfrm>
        </p:grpSpPr>
        <p:sp>
          <p:nvSpPr>
            <p:cNvPr id="1906" name="Google Shape;1906;p50"/>
            <p:cNvSpPr/>
            <p:nvPr/>
          </p:nvSpPr>
          <p:spPr>
            <a:xfrm>
              <a:off x="2639182" y="1568235"/>
              <a:ext cx="1210300" cy="1157094"/>
            </a:xfrm>
            <a:custGeom>
              <a:avLst/>
              <a:gdLst/>
              <a:ahLst/>
              <a:cxnLst/>
              <a:rect l="l" t="t" r="r" b="b"/>
              <a:pathLst>
                <a:path w="36737" h="35122" extrusionOk="0">
                  <a:moveTo>
                    <a:pt x="25239" y="0"/>
                  </a:moveTo>
                  <a:cubicBezTo>
                    <a:pt x="24950" y="0"/>
                    <a:pt x="24537" y="526"/>
                    <a:pt x="24860" y="644"/>
                  </a:cubicBezTo>
                  <a:cubicBezTo>
                    <a:pt x="27837" y="1879"/>
                    <a:pt x="30497" y="3906"/>
                    <a:pt x="32429" y="6503"/>
                  </a:cubicBezTo>
                  <a:cubicBezTo>
                    <a:pt x="34393" y="9131"/>
                    <a:pt x="35596" y="12298"/>
                    <a:pt x="35850" y="15560"/>
                  </a:cubicBezTo>
                  <a:cubicBezTo>
                    <a:pt x="36103" y="18727"/>
                    <a:pt x="35533" y="21894"/>
                    <a:pt x="34139" y="24744"/>
                  </a:cubicBezTo>
                  <a:cubicBezTo>
                    <a:pt x="32841" y="27436"/>
                    <a:pt x="30846" y="29716"/>
                    <a:pt x="28407" y="31394"/>
                  </a:cubicBezTo>
                  <a:cubicBezTo>
                    <a:pt x="25905" y="33136"/>
                    <a:pt x="22929" y="34181"/>
                    <a:pt x="19888" y="34403"/>
                  </a:cubicBezTo>
                  <a:cubicBezTo>
                    <a:pt x="19421" y="34441"/>
                    <a:pt x="18954" y="34459"/>
                    <a:pt x="18486" y="34459"/>
                  </a:cubicBezTo>
                  <a:cubicBezTo>
                    <a:pt x="15817" y="34459"/>
                    <a:pt x="13162" y="33847"/>
                    <a:pt x="10736" y="32661"/>
                  </a:cubicBezTo>
                  <a:cubicBezTo>
                    <a:pt x="8044" y="31331"/>
                    <a:pt x="5669" y="29304"/>
                    <a:pt x="3959" y="26834"/>
                  </a:cubicBezTo>
                  <a:cubicBezTo>
                    <a:pt x="2217" y="24301"/>
                    <a:pt x="1140" y="21324"/>
                    <a:pt x="887" y="18252"/>
                  </a:cubicBezTo>
                  <a:cubicBezTo>
                    <a:pt x="602" y="14958"/>
                    <a:pt x="1267" y="11601"/>
                    <a:pt x="2787" y="8656"/>
                  </a:cubicBezTo>
                  <a:cubicBezTo>
                    <a:pt x="4275" y="5838"/>
                    <a:pt x="6524" y="3462"/>
                    <a:pt x="9248" y="1816"/>
                  </a:cubicBezTo>
                  <a:cubicBezTo>
                    <a:pt x="9913" y="1404"/>
                    <a:pt x="10609" y="1056"/>
                    <a:pt x="11338" y="771"/>
                  </a:cubicBezTo>
                  <a:cubicBezTo>
                    <a:pt x="11496" y="676"/>
                    <a:pt x="11654" y="486"/>
                    <a:pt x="11654" y="327"/>
                  </a:cubicBezTo>
                  <a:cubicBezTo>
                    <a:pt x="11654" y="192"/>
                    <a:pt x="11559" y="153"/>
                    <a:pt x="11458" y="153"/>
                  </a:cubicBezTo>
                  <a:cubicBezTo>
                    <a:pt x="11416" y="153"/>
                    <a:pt x="11374" y="160"/>
                    <a:pt x="11338" y="169"/>
                  </a:cubicBezTo>
                  <a:cubicBezTo>
                    <a:pt x="8234" y="1531"/>
                    <a:pt x="5511" y="3716"/>
                    <a:pt x="3547" y="6471"/>
                  </a:cubicBezTo>
                  <a:cubicBezTo>
                    <a:pt x="1584" y="9258"/>
                    <a:pt x="412" y="12583"/>
                    <a:pt x="190" y="16003"/>
                  </a:cubicBezTo>
                  <a:cubicBezTo>
                    <a:pt x="0" y="19234"/>
                    <a:pt x="697" y="22495"/>
                    <a:pt x="2185" y="25346"/>
                  </a:cubicBezTo>
                  <a:cubicBezTo>
                    <a:pt x="3610" y="28101"/>
                    <a:pt x="5732" y="30476"/>
                    <a:pt x="8329" y="32154"/>
                  </a:cubicBezTo>
                  <a:cubicBezTo>
                    <a:pt x="10989" y="33896"/>
                    <a:pt x="14093" y="34910"/>
                    <a:pt x="17260" y="35100"/>
                  </a:cubicBezTo>
                  <a:cubicBezTo>
                    <a:pt x="17560" y="35114"/>
                    <a:pt x="17860" y="35122"/>
                    <a:pt x="18161" y="35122"/>
                  </a:cubicBezTo>
                  <a:cubicBezTo>
                    <a:pt x="21093" y="35122"/>
                    <a:pt x="24020" y="34423"/>
                    <a:pt x="26634" y="33073"/>
                  </a:cubicBezTo>
                  <a:cubicBezTo>
                    <a:pt x="29421" y="31616"/>
                    <a:pt x="31828" y="29431"/>
                    <a:pt x="33569" y="26802"/>
                  </a:cubicBezTo>
                  <a:cubicBezTo>
                    <a:pt x="35311" y="24142"/>
                    <a:pt x="36356" y="21007"/>
                    <a:pt x="36546" y="17808"/>
                  </a:cubicBezTo>
                  <a:cubicBezTo>
                    <a:pt x="36736" y="14420"/>
                    <a:pt x="35976" y="11000"/>
                    <a:pt x="34329" y="8023"/>
                  </a:cubicBezTo>
                  <a:cubicBezTo>
                    <a:pt x="32746" y="5141"/>
                    <a:pt x="30339" y="2734"/>
                    <a:pt x="27489" y="1087"/>
                  </a:cubicBezTo>
                  <a:cubicBezTo>
                    <a:pt x="26792" y="676"/>
                    <a:pt x="26064" y="327"/>
                    <a:pt x="25304" y="11"/>
                  </a:cubicBezTo>
                  <a:cubicBezTo>
                    <a:pt x="25283" y="4"/>
                    <a:pt x="25261" y="0"/>
                    <a:pt x="25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0"/>
            <p:cNvSpPr/>
            <p:nvPr/>
          </p:nvSpPr>
          <p:spPr>
            <a:xfrm>
              <a:off x="2796718" y="1715327"/>
              <a:ext cx="897290" cy="854429"/>
            </a:xfrm>
            <a:custGeom>
              <a:avLst/>
              <a:gdLst/>
              <a:ahLst/>
              <a:cxnLst/>
              <a:rect l="l" t="t" r="r" b="b"/>
              <a:pathLst>
                <a:path w="27236" h="25935" extrusionOk="0">
                  <a:moveTo>
                    <a:pt x="18937" y="1"/>
                  </a:moveTo>
                  <a:cubicBezTo>
                    <a:pt x="18652" y="1"/>
                    <a:pt x="18265" y="527"/>
                    <a:pt x="18558" y="644"/>
                  </a:cubicBezTo>
                  <a:cubicBezTo>
                    <a:pt x="20712" y="1594"/>
                    <a:pt x="22612" y="3114"/>
                    <a:pt x="23974" y="5015"/>
                  </a:cubicBezTo>
                  <a:cubicBezTo>
                    <a:pt x="25399" y="6946"/>
                    <a:pt x="26222" y="9290"/>
                    <a:pt x="26381" y="11665"/>
                  </a:cubicBezTo>
                  <a:cubicBezTo>
                    <a:pt x="26476" y="12837"/>
                    <a:pt x="26412" y="14008"/>
                    <a:pt x="26159" y="15149"/>
                  </a:cubicBezTo>
                  <a:cubicBezTo>
                    <a:pt x="26064" y="15719"/>
                    <a:pt x="25905" y="16257"/>
                    <a:pt x="25715" y="16795"/>
                  </a:cubicBezTo>
                  <a:cubicBezTo>
                    <a:pt x="25684" y="16859"/>
                    <a:pt x="25684" y="16922"/>
                    <a:pt x="25652" y="16985"/>
                  </a:cubicBezTo>
                  <a:cubicBezTo>
                    <a:pt x="25645" y="16999"/>
                    <a:pt x="25643" y="17004"/>
                    <a:pt x="25643" y="17004"/>
                  </a:cubicBezTo>
                  <a:cubicBezTo>
                    <a:pt x="25643" y="17004"/>
                    <a:pt x="25656" y="16980"/>
                    <a:pt x="25660" y="16980"/>
                  </a:cubicBezTo>
                  <a:lnTo>
                    <a:pt x="25660" y="16980"/>
                  </a:lnTo>
                  <a:cubicBezTo>
                    <a:pt x="25663" y="16980"/>
                    <a:pt x="25661" y="16989"/>
                    <a:pt x="25652" y="17017"/>
                  </a:cubicBezTo>
                  <a:cubicBezTo>
                    <a:pt x="25620" y="17049"/>
                    <a:pt x="25620" y="17080"/>
                    <a:pt x="25620" y="17112"/>
                  </a:cubicBezTo>
                  <a:cubicBezTo>
                    <a:pt x="25557" y="17270"/>
                    <a:pt x="25494" y="17397"/>
                    <a:pt x="25430" y="17555"/>
                  </a:cubicBezTo>
                  <a:cubicBezTo>
                    <a:pt x="25335" y="17809"/>
                    <a:pt x="25209" y="18030"/>
                    <a:pt x="25082" y="18284"/>
                  </a:cubicBezTo>
                  <a:cubicBezTo>
                    <a:pt x="24987" y="18537"/>
                    <a:pt x="24860" y="18759"/>
                    <a:pt x="24702" y="19012"/>
                  </a:cubicBezTo>
                  <a:cubicBezTo>
                    <a:pt x="24702" y="19044"/>
                    <a:pt x="24670" y="19076"/>
                    <a:pt x="24639" y="19107"/>
                  </a:cubicBezTo>
                  <a:cubicBezTo>
                    <a:pt x="24631" y="19131"/>
                    <a:pt x="24631" y="19139"/>
                    <a:pt x="24634" y="19139"/>
                  </a:cubicBezTo>
                  <a:cubicBezTo>
                    <a:pt x="24636" y="19139"/>
                    <a:pt x="24640" y="19136"/>
                    <a:pt x="24643" y="19132"/>
                  </a:cubicBezTo>
                  <a:lnTo>
                    <a:pt x="24643" y="19132"/>
                  </a:lnTo>
                  <a:cubicBezTo>
                    <a:pt x="24642" y="19134"/>
                    <a:pt x="24640" y="19136"/>
                    <a:pt x="24639" y="19139"/>
                  </a:cubicBezTo>
                  <a:lnTo>
                    <a:pt x="24544" y="19329"/>
                  </a:lnTo>
                  <a:cubicBezTo>
                    <a:pt x="24449" y="19424"/>
                    <a:pt x="24385" y="19551"/>
                    <a:pt x="24290" y="19677"/>
                  </a:cubicBezTo>
                  <a:cubicBezTo>
                    <a:pt x="24164" y="19899"/>
                    <a:pt x="23974" y="20121"/>
                    <a:pt x="23815" y="20342"/>
                  </a:cubicBezTo>
                  <a:cubicBezTo>
                    <a:pt x="23752" y="20437"/>
                    <a:pt x="23657" y="20564"/>
                    <a:pt x="23562" y="20659"/>
                  </a:cubicBezTo>
                  <a:cubicBezTo>
                    <a:pt x="23530" y="20722"/>
                    <a:pt x="23499" y="20754"/>
                    <a:pt x="23467" y="20786"/>
                  </a:cubicBezTo>
                  <a:cubicBezTo>
                    <a:pt x="23445" y="20807"/>
                    <a:pt x="23409" y="20858"/>
                    <a:pt x="23408" y="20858"/>
                  </a:cubicBezTo>
                  <a:cubicBezTo>
                    <a:pt x="23408" y="20858"/>
                    <a:pt x="23415" y="20847"/>
                    <a:pt x="23435" y="20817"/>
                  </a:cubicBezTo>
                  <a:lnTo>
                    <a:pt x="23435" y="20817"/>
                  </a:lnTo>
                  <a:cubicBezTo>
                    <a:pt x="23404" y="20849"/>
                    <a:pt x="23372" y="20881"/>
                    <a:pt x="23340" y="20912"/>
                  </a:cubicBezTo>
                  <a:cubicBezTo>
                    <a:pt x="22960" y="21356"/>
                    <a:pt x="22580" y="21736"/>
                    <a:pt x="22169" y="22116"/>
                  </a:cubicBezTo>
                  <a:cubicBezTo>
                    <a:pt x="22137" y="22147"/>
                    <a:pt x="22074" y="22179"/>
                    <a:pt x="22042" y="22211"/>
                  </a:cubicBezTo>
                  <a:cubicBezTo>
                    <a:pt x="22010" y="22242"/>
                    <a:pt x="21979" y="22274"/>
                    <a:pt x="21979" y="22274"/>
                  </a:cubicBezTo>
                  <a:lnTo>
                    <a:pt x="21979" y="22274"/>
                  </a:lnTo>
                  <a:cubicBezTo>
                    <a:pt x="21964" y="22289"/>
                    <a:pt x="21947" y="22306"/>
                    <a:pt x="21947" y="22306"/>
                  </a:cubicBezTo>
                  <a:cubicBezTo>
                    <a:pt x="21820" y="22401"/>
                    <a:pt x="21725" y="22496"/>
                    <a:pt x="21598" y="22591"/>
                  </a:cubicBezTo>
                  <a:cubicBezTo>
                    <a:pt x="21377" y="22749"/>
                    <a:pt x="21155" y="22907"/>
                    <a:pt x="20933" y="23066"/>
                  </a:cubicBezTo>
                  <a:cubicBezTo>
                    <a:pt x="20712" y="23224"/>
                    <a:pt x="20490" y="23382"/>
                    <a:pt x="20237" y="23509"/>
                  </a:cubicBezTo>
                  <a:cubicBezTo>
                    <a:pt x="20265" y="23500"/>
                    <a:pt x="20276" y="23496"/>
                    <a:pt x="20278" y="23496"/>
                  </a:cubicBezTo>
                  <a:lnTo>
                    <a:pt x="20278" y="23496"/>
                  </a:lnTo>
                  <a:cubicBezTo>
                    <a:pt x="20281" y="23496"/>
                    <a:pt x="20227" y="23518"/>
                    <a:pt x="20205" y="23541"/>
                  </a:cubicBezTo>
                  <a:cubicBezTo>
                    <a:pt x="20173" y="23541"/>
                    <a:pt x="20173" y="23572"/>
                    <a:pt x="20110" y="23572"/>
                  </a:cubicBezTo>
                  <a:cubicBezTo>
                    <a:pt x="20078" y="23604"/>
                    <a:pt x="20015" y="23636"/>
                    <a:pt x="19952" y="23668"/>
                  </a:cubicBezTo>
                  <a:cubicBezTo>
                    <a:pt x="19825" y="23731"/>
                    <a:pt x="19698" y="23826"/>
                    <a:pt x="19572" y="23889"/>
                  </a:cubicBezTo>
                  <a:cubicBezTo>
                    <a:pt x="19318" y="24016"/>
                    <a:pt x="19065" y="24111"/>
                    <a:pt x="18812" y="24238"/>
                  </a:cubicBezTo>
                  <a:cubicBezTo>
                    <a:pt x="18590" y="24333"/>
                    <a:pt x="18273" y="24459"/>
                    <a:pt x="18083" y="24523"/>
                  </a:cubicBezTo>
                  <a:cubicBezTo>
                    <a:pt x="17006" y="24903"/>
                    <a:pt x="15898" y="25156"/>
                    <a:pt x="14758" y="25251"/>
                  </a:cubicBezTo>
                  <a:cubicBezTo>
                    <a:pt x="14441" y="25273"/>
                    <a:pt x="14125" y="25284"/>
                    <a:pt x="13808" y="25284"/>
                  </a:cubicBezTo>
                  <a:cubicBezTo>
                    <a:pt x="11848" y="25284"/>
                    <a:pt x="9907" y="24861"/>
                    <a:pt x="8107" y="24016"/>
                  </a:cubicBezTo>
                  <a:cubicBezTo>
                    <a:pt x="6144" y="23066"/>
                    <a:pt x="4434" y="21609"/>
                    <a:pt x="3135" y="19804"/>
                  </a:cubicBezTo>
                  <a:cubicBezTo>
                    <a:pt x="1837" y="17999"/>
                    <a:pt x="1045" y="15845"/>
                    <a:pt x="792" y="13628"/>
                  </a:cubicBezTo>
                  <a:cubicBezTo>
                    <a:pt x="570" y="11222"/>
                    <a:pt x="982" y="8783"/>
                    <a:pt x="2027" y="6630"/>
                  </a:cubicBezTo>
                  <a:cubicBezTo>
                    <a:pt x="2185" y="6376"/>
                    <a:pt x="2312" y="6123"/>
                    <a:pt x="2470" y="5870"/>
                  </a:cubicBezTo>
                  <a:cubicBezTo>
                    <a:pt x="2534" y="5743"/>
                    <a:pt x="2565" y="5680"/>
                    <a:pt x="2660" y="5553"/>
                  </a:cubicBezTo>
                  <a:cubicBezTo>
                    <a:pt x="2724" y="5426"/>
                    <a:pt x="2819" y="5300"/>
                    <a:pt x="2882" y="5173"/>
                  </a:cubicBezTo>
                  <a:cubicBezTo>
                    <a:pt x="3072" y="4920"/>
                    <a:pt x="3230" y="4666"/>
                    <a:pt x="3420" y="4444"/>
                  </a:cubicBezTo>
                  <a:cubicBezTo>
                    <a:pt x="3515" y="4318"/>
                    <a:pt x="3610" y="4191"/>
                    <a:pt x="3705" y="4096"/>
                  </a:cubicBezTo>
                  <a:cubicBezTo>
                    <a:pt x="3705" y="4064"/>
                    <a:pt x="3737" y="4033"/>
                    <a:pt x="3769" y="4001"/>
                  </a:cubicBezTo>
                  <a:cubicBezTo>
                    <a:pt x="3832" y="3938"/>
                    <a:pt x="3895" y="3874"/>
                    <a:pt x="3927" y="3811"/>
                  </a:cubicBezTo>
                  <a:cubicBezTo>
                    <a:pt x="4149" y="3589"/>
                    <a:pt x="4339" y="3368"/>
                    <a:pt x="4561" y="3178"/>
                  </a:cubicBezTo>
                  <a:cubicBezTo>
                    <a:pt x="4656" y="3051"/>
                    <a:pt x="4751" y="2956"/>
                    <a:pt x="4877" y="2861"/>
                  </a:cubicBezTo>
                  <a:cubicBezTo>
                    <a:pt x="4909" y="2829"/>
                    <a:pt x="4972" y="2766"/>
                    <a:pt x="5004" y="2734"/>
                  </a:cubicBezTo>
                  <a:cubicBezTo>
                    <a:pt x="5036" y="2703"/>
                    <a:pt x="5067" y="2671"/>
                    <a:pt x="5099" y="2671"/>
                  </a:cubicBezTo>
                  <a:cubicBezTo>
                    <a:pt x="5099" y="2647"/>
                    <a:pt x="5172" y="2586"/>
                    <a:pt x="5179" y="2586"/>
                  </a:cubicBezTo>
                  <a:cubicBezTo>
                    <a:pt x="5182" y="2586"/>
                    <a:pt x="5177" y="2592"/>
                    <a:pt x="5162" y="2608"/>
                  </a:cubicBezTo>
                  <a:cubicBezTo>
                    <a:pt x="5606" y="2228"/>
                    <a:pt x="6081" y="1879"/>
                    <a:pt x="6587" y="1563"/>
                  </a:cubicBezTo>
                  <a:cubicBezTo>
                    <a:pt x="6841" y="1373"/>
                    <a:pt x="6999" y="1309"/>
                    <a:pt x="7284" y="1151"/>
                  </a:cubicBezTo>
                  <a:cubicBezTo>
                    <a:pt x="7537" y="993"/>
                    <a:pt x="7791" y="866"/>
                    <a:pt x="8044" y="771"/>
                  </a:cubicBezTo>
                  <a:cubicBezTo>
                    <a:pt x="8202" y="676"/>
                    <a:pt x="8392" y="486"/>
                    <a:pt x="8392" y="328"/>
                  </a:cubicBezTo>
                  <a:cubicBezTo>
                    <a:pt x="8392" y="193"/>
                    <a:pt x="8281" y="153"/>
                    <a:pt x="8171" y="153"/>
                  </a:cubicBezTo>
                  <a:cubicBezTo>
                    <a:pt x="8126" y="153"/>
                    <a:pt x="8081" y="160"/>
                    <a:pt x="8044" y="169"/>
                  </a:cubicBezTo>
                  <a:cubicBezTo>
                    <a:pt x="5796" y="1246"/>
                    <a:pt x="3800" y="2924"/>
                    <a:pt x="2407" y="4983"/>
                  </a:cubicBezTo>
                  <a:cubicBezTo>
                    <a:pt x="982" y="7105"/>
                    <a:pt x="190" y="9575"/>
                    <a:pt x="95" y="12108"/>
                  </a:cubicBezTo>
                  <a:cubicBezTo>
                    <a:pt x="0" y="14452"/>
                    <a:pt x="539" y="16827"/>
                    <a:pt x="1679" y="18917"/>
                  </a:cubicBezTo>
                  <a:cubicBezTo>
                    <a:pt x="2755" y="20881"/>
                    <a:pt x="4307" y="22591"/>
                    <a:pt x="6207" y="23826"/>
                  </a:cubicBezTo>
                  <a:cubicBezTo>
                    <a:pt x="8202" y="25093"/>
                    <a:pt x="10451" y="25821"/>
                    <a:pt x="12794" y="25916"/>
                  </a:cubicBezTo>
                  <a:cubicBezTo>
                    <a:pt x="13023" y="25928"/>
                    <a:pt x="13251" y="25934"/>
                    <a:pt x="13479" y="25934"/>
                  </a:cubicBezTo>
                  <a:cubicBezTo>
                    <a:pt x="15624" y="25934"/>
                    <a:pt x="17746" y="25401"/>
                    <a:pt x="19635" y="24428"/>
                  </a:cubicBezTo>
                  <a:cubicBezTo>
                    <a:pt x="21693" y="23351"/>
                    <a:pt x="23499" y="21767"/>
                    <a:pt x="24765" y="19836"/>
                  </a:cubicBezTo>
                  <a:cubicBezTo>
                    <a:pt x="26095" y="17872"/>
                    <a:pt x="26887" y="15592"/>
                    <a:pt x="27046" y="13248"/>
                  </a:cubicBezTo>
                  <a:cubicBezTo>
                    <a:pt x="27236" y="10747"/>
                    <a:pt x="26697" y="8213"/>
                    <a:pt x="25525" y="5996"/>
                  </a:cubicBezTo>
                  <a:cubicBezTo>
                    <a:pt x="24385" y="3843"/>
                    <a:pt x="22644" y="2069"/>
                    <a:pt x="20585" y="803"/>
                  </a:cubicBezTo>
                  <a:cubicBezTo>
                    <a:pt x="20078" y="518"/>
                    <a:pt x="19540" y="233"/>
                    <a:pt x="19002" y="11"/>
                  </a:cubicBezTo>
                  <a:cubicBezTo>
                    <a:pt x="18981" y="4"/>
                    <a:pt x="18959" y="1"/>
                    <a:pt x="18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0"/>
            <p:cNvSpPr/>
            <p:nvPr/>
          </p:nvSpPr>
          <p:spPr>
            <a:xfrm>
              <a:off x="2646463" y="2167211"/>
              <a:ext cx="1193630" cy="606485"/>
            </a:xfrm>
            <a:custGeom>
              <a:avLst/>
              <a:gdLst/>
              <a:ahLst/>
              <a:cxnLst/>
              <a:rect l="l" t="t" r="r" b="b"/>
              <a:pathLst>
                <a:path w="36231" h="18409" extrusionOk="0">
                  <a:moveTo>
                    <a:pt x="485" y="0"/>
                  </a:moveTo>
                  <a:cubicBezTo>
                    <a:pt x="433" y="0"/>
                    <a:pt x="375" y="15"/>
                    <a:pt x="318" y="38"/>
                  </a:cubicBezTo>
                  <a:cubicBezTo>
                    <a:pt x="191" y="101"/>
                    <a:pt x="1" y="291"/>
                    <a:pt x="1" y="482"/>
                  </a:cubicBezTo>
                  <a:cubicBezTo>
                    <a:pt x="128" y="2350"/>
                    <a:pt x="508" y="4187"/>
                    <a:pt x="1141" y="5960"/>
                  </a:cubicBezTo>
                  <a:cubicBezTo>
                    <a:pt x="1774" y="7670"/>
                    <a:pt x="2661" y="9317"/>
                    <a:pt x="3738" y="10806"/>
                  </a:cubicBezTo>
                  <a:cubicBezTo>
                    <a:pt x="4815" y="12262"/>
                    <a:pt x="6081" y="13592"/>
                    <a:pt x="7506" y="14733"/>
                  </a:cubicBezTo>
                  <a:cubicBezTo>
                    <a:pt x="8963" y="15841"/>
                    <a:pt x="10547" y="16759"/>
                    <a:pt x="12288" y="17393"/>
                  </a:cubicBezTo>
                  <a:cubicBezTo>
                    <a:pt x="14030" y="18026"/>
                    <a:pt x="15867" y="18374"/>
                    <a:pt x="17736" y="18406"/>
                  </a:cubicBezTo>
                  <a:cubicBezTo>
                    <a:pt x="17836" y="18408"/>
                    <a:pt x="17937" y="18409"/>
                    <a:pt x="18038" y="18409"/>
                  </a:cubicBezTo>
                  <a:cubicBezTo>
                    <a:pt x="19745" y="18409"/>
                    <a:pt x="21475" y="18156"/>
                    <a:pt x="23119" y="17678"/>
                  </a:cubicBezTo>
                  <a:cubicBezTo>
                    <a:pt x="24861" y="17171"/>
                    <a:pt x="26476" y="16411"/>
                    <a:pt x="27996" y="15461"/>
                  </a:cubicBezTo>
                  <a:cubicBezTo>
                    <a:pt x="29485" y="14511"/>
                    <a:pt x="30846" y="13307"/>
                    <a:pt x="32018" y="11977"/>
                  </a:cubicBezTo>
                  <a:cubicBezTo>
                    <a:pt x="33190" y="10616"/>
                    <a:pt x="34140" y="9064"/>
                    <a:pt x="34837" y="7417"/>
                  </a:cubicBezTo>
                  <a:cubicBezTo>
                    <a:pt x="35565" y="5707"/>
                    <a:pt x="36009" y="3902"/>
                    <a:pt x="36167" y="2033"/>
                  </a:cubicBezTo>
                  <a:cubicBezTo>
                    <a:pt x="36199" y="1590"/>
                    <a:pt x="36230" y="1115"/>
                    <a:pt x="36230" y="640"/>
                  </a:cubicBezTo>
                  <a:cubicBezTo>
                    <a:pt x="36230" y="519"/>
                    <a:pt x="36141" y="475"/>
                    <a:pt x="36044" y="475"/>
                  </a:cubicBezTo>
                  <a:cubicBezTo>
                    <a:pt x="35987" y="475"/>
                    <a:pt x="35928" y="490"/>
                    <a:pt x="35882" y="513"/>
                  </a:cubicBezTo>
                  <a:cubicBezTo>
                    <a:pt x="35724" y="608"/>
                    <a:pt x="35565" y="767"/>
                    <a:pt x="35565" y="957"/>
                  </a:cubicBezTo>
                  <a:cubicBezTo>
                    <a:pt x="35565" y="2793"/>
                    <a:pt x="35280" y="4567"/>
                    <a:pt x="34710" y="6309"/>
                  </a:cubicBezTo>
                  <a:cubicBezTo>
                    <a:pt x="34172" y="7924"/>
                    <a:pt x="33348" y="9444"/>
                    <a:pt x="32335" y="10806"/>
                  </a:cubicBezTo>
                  <a:cubicBezTo>
                    <a:pt x="31353" y="12136"/>
                    <a:pt x="30118" y="13339"/>
                    <a:pt x="28788" y="14321"/>
                  </a:cubicBezTo>
                  <a:cubicBezTo>
                    <a:pt x="27426" y="15334"/>
                    <a:pt x="25906" y="16126"/>
                    <a:pt x="24323" y="16696"/>
                  </a:cubicBezTo>
                  <a:cubicBezTo>
                    <a:pt x="22676" y="17298"/>
                    <a:pt x="20934" y="17646"/>
                    <a:pt x="19161" y="17741"/>
                  </a:cubicBezTo>
                  <a:cubicBezTo>
                    <a:pt x="18938" y="17749"/>
                    <a:pt x="18716" y="17753"/>
                    <a:pt x="18494" y="17753"/>
                  </a:cubicBezTo>
                  <a:cubicBezTo>
                    <a:pt x="16912" y="17753"/>
                    <a:pt x="15336" y="17552"/>
                    <a:pt x="13809" y="17108"/>
                  </a:cubicBezTo>
                  <a:cubicBezTo>
                    <a:pt x="12098" y="16601"/>
                    <a:pt x="10483" y="15841"/>
                    <a:pt x="8995" y="14828"/>
                  </a:cubicBezTo>
                  <a:cubicBezTo>
                    <a:pt x="7538" y="13846"/>
                    <a:pt x="6208" y="12642"/>
                    <a:pt x="5068" y="11249"/>
                  </a:cubicBezTo>
                  <a:cubicBezTo>
                    <a:pt x="3928" y="9887"/>
                    <a:pt x="2978" y="8335"/>
                    <a:pt x="2249" y="6689"/>
                  </a:cubicBezTo>
                  <a:cubicBezTo>
                    <a:pt x="1521" y="5042"/>
                    <a:pt x="1014" y="3300"/>
                    <a:pt x="793" y="1495"/>
                  </a:cubicBezTo>
                  <a:cubicBezTo>
                    <a:pt x="729" y="1052"/>
                    <a:pt x="698" y="608"/>
                    <a:pt x="666" y="165"/>
                  </a:cubicBezTo>
                  <a:cubicBezTo>
                    <a:pt x="646" y="44"/>
                    <a:pt x="57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0"/>
            <p:cNvSpPr/>
            <p:nvPr/>
          </p:nvSpPr>
          <p:spPr>
            <a:xfrm>
              <a:off x="2801923" y="1769717"/>
              <a:ext cx="270248" cy="415436"/>
            </a:xfrm>
            <a:custGeom>
              <a:avLst/>
              <a:gdLst/>
              <a:ahLst/>
              <a:cxnLst/>
              <a:rect l="l" t="t" r="r" b="b"/>
              <a:pathLst>
                <a:path w="8203" h="12610" extrusionOk="0">
                  <a:moveTo>
                    <a:pt x="8038" y="0"/>
                  </a:moveTo>
                  <a:cubicBezTo>
                    <a:pt x="7987" y="0"/>
                    <a:pt x="7932" y="15"/>
                    <a:pt x="7886" y="38"/>
                  </a:cubicBezTo>
                  <a:cubicBezTo>
                    <a:pt x="6049" y="893"/>
                    <a:pt x="4434" y="2160"/>
                    <a:pt x="3136" y="3712"/>
                  </a:cubicBezTo>
                  <a:cubicBezTo>
                    <a:pt x="1869" y="5232"/>
                    <a:pt x="919" y="7069"/>
                    <a:pt x="444" y="9001"/>
                  </a:cubicBezTo>
                  <a:cubicBezTo>
                    <a:pt x="127" y="10109"/>
                    <a:pt x="1" y="11281"/>
                    <a:pt x="1" y="12452"/>
                  </a:cubicBezTo>
                  <a:cubicBezTo>
                    <a:pt x="1" y="12561"/>
                    <a:pt x="89" y="12610"/>
                    <a:pt x="186" y="12610"/>
                  </a:cubicBezTo>
                  <a:cubicBezTo>
                    <a:pt x="231" y="12610"/>
                    <a:pt x="277" y="12599"/>
                    <a:pt x="317" y="12579"/>
                  </a:cubicBezTo>
                  <a:cubicBezTo>
                    <a:pt x="507" y="12484"/>
                    <a:pt x="666" y="12294"/>
                    <a:pt x="666" y="12104"/>
                  </a:cubicBezTo>
                  <a:cubicBezTo>
                    <a:pt x="666" y="11122"/>
                    <a:pt x="761" y="10141"/>
                    <a:pt x="982" y="9159"/>
                  </a:cubicBezTo>
                  <a:cubicBezTo>
                    <a:pt x="1077" y="8716"/>
                    <a:pt x="1236" y="8241"/>
                    <a:pt x="1394" y="7797"/>
                  </a:cubicBezTo>
                  <a:lnTo>
                    <a:pt x="1426" y="7639"/>
                  </a:lnTo>
                  <a:cubicBezTo>
                    <a:pt x="1448" y="7595"/>
                    <a:pt x="1454" y="7581"/>
                    <a:pt x="1455" y="7581"/>
                  </a:cubicBezTo>
                  <a:lnTo>
                    <a:pt x="1455" y="7581"/>
                  </a:lnTo>
                  <a:cubicBezTo>
                    <a:pt x="1456" y="7581"/>
                    <a:pt x="1443" y="7612"/>
                    <a:pt x="1450" y="7612"/>
                  </a:cubicBezTo>
                  <a:cubicBezTo>
                    <a:pt x="1451" y="7612"/>
                    <a:pt x="1454" y="7611"/>
                    <a:pt x="1457" y="7607"/>
                  </a:cubicBezTo>
                  <a:cubicBezTo>
                    <a:pt x="1457" y="7575"/>
                    <a:pt x="1457" y="7544"/>
                    <a:pt x="1489" y="7512"/>
                  </a:cubicBezTo>
                  <a:cubicBezTo>
                    <a:pt x="1521" y="7385"/>
                    <a:pt x="1584" y="7290"/>
                    <a:pt x="1616" y="7164"/>
                  </a:cubicBezTo>
                  <a:cubicBezTo>
                    <a:pt x="1711" y="6942"/>
                    <a:pt x="1806" y="6720"/>
                    <a:pt x="1901" y="6499"/>
                  </a:cubicBezTo>
                  <a:cubicBezTo>
                    <a:pt x="2027" y="6309"/>
                    <a:pt x="2122" y="6087"/>
                    <a:pt x="2249" y="5897"/>
                  </a:cubicBezTo>
                  <a:cubicBezTo>
                    <a:pt x="2281" y="5770"/>
                    <a:pt x="2344" y="5675"/>
                    <a:pt x="2407" y="5580"/>
                  </a:cubicBezTo>
                  <a:lnTo>
                    <a:pt x="2439" y="5517"/>
                  </a:lnTo>
                  <a:cubicBezTo>
                    <a:pt x="2455" y="5493"/>
                    <a:pt x="2461" y="5485"/>
                    <a:pt x="2462" y="5485"/>
                  </a:cubicBezTo>
                  <a:lnTo>
                    <a:pt x="2462" y="5485"/>
                  </a:lnTo>
                  <a:cubicBezTo>
                    <a:pt x="2464" y="5485"/>
                    <a:pt x="2446" y="5517"/>
                    <a:pt x="2448" y="5517"/>
                  </a:cubicBezTo>
                  <a:lnTo>
                    <a:pt x="2448" y="5517"/>
                  </a:lnTo>
                  <a:cubicBezTo>
                    <a:pt x="2449" y="5517"/>
                    <a:pt x="2455" y="5509"/>
                    <a:pt x="2471" y="5485"/>
                  </a:cubicBezTo>
                  <a:cubicBezTo>
                    <a:pt x="2502" y="5422"/>
                    <a:pt x="2534" y="5359"/>
                    <a:pt x="2566" y="5327"/>
                  </a:cubicBezTo>
                  <a:cubicBezTo>
                    <a:pt x="2819" y="4915"/>
                    <a:pt x="3072" y="4535"/>
                    <a:pt x="3357" y="4155"/>
                  </a:cubicBezTo>
                  <a:cubicBezTo>
                    <a:pt x="3452" y="4092"/>
                    <a:pt x="3516" y="3997"/>
                    <a:pt x="3579" y="3902"/>
                  </a:cubicBezTo>
                  <a:cubicBezTo>
                    <a:pt x="3611" y="3870"/>
                    <a:pt x="3611" y="3870"/>
                    <a:pt x="3642" y="3839"/>
                  </a:cubicBezTo>
                  <a:cubicBezTo>
                    <a:pt x="3674" y="3775"/>
                    <a:pt x="3737" y="3744"/>
                    <a:pt x="3769" y="3680"/>
                  </a:cubicBezTo>
                  <a:cubicBezTo>
                    <a:pt x="3927" y="3490"/>
                    <a:pt x="4086" y="3332"/>
                    <a:pt x="4244" y="3174"/>
                  </a:cubicBezTo>
                  <a:cubicBezTo>
                    <a:pt x="4434" y="2984"/>
                    <a:pt x="4593" y="2825"/>
                    <a:pt x="4751" y="2667"/>
                  </a:cubicBezTo>
                  <a:cubicBezTo>
                    <a:pt x="4846" y="2603"/>
                    <a:pt x="4941" y="2540"/>
                    <a:pt x="5004" y="2445"/>
                  </a:cubicBezTo>
                  <a:cubicBezTo>
                    <a:pt x="5029" y="2445"/>
                    <a:pt x="5034" y="2425"/>
                    <a:pt x="5051" y="2417"/>
                  </a:cubicBezTo>
                  <a:lnTo>
                    <a:pt x="5051" y="2417"/>
                  </a:lnTo>
                  <a:cubicBezTo>
                    <a:pt x="5043" y="2427"/>
                    <a:pt x="5038" y="2435"/>
                    <a:pt x="5041" y="2435"/>
                  </a:cubicBezTo>
                  <a:cubicBezTo>
                    <a:pt x="5044" y="2435"/>
                    <a:pt x="5052" y="2429"/>
                    <a:pt x="5068" y="2413"/>
                  </a:cubicBezTo>
                  <a:cubicBezTo>
                    <a:pt x="5061" y="2413"/>
                    <a:pt x="5056" y="2415"/>
                    <a:pt x="5051" y="2417"/>
                  </a:cubicBezTo>
                  <a:lnTo>
                    <a:pt x="5051" y="2417"/>
                  </a:lnTo>
                  <a:cubicBezTo>
                    <a:pt x="5064" y="2402"/>
                    <a:pt x="5085" y="2382"/>
                    <a:pt x="5099" y="2382"/>
                  </a:cubicBezTo>
                  <a:cubicBezTo>
                    <a:pt x="5131" y="2350"/>
                    <a:pt x="5194" y="2318"/>
                    <a:pt x="5226" y="2255"/>
                  </a:cubicBezTo>
                  <a:cubicBezTo>
                    <a:pt x="5638" y="1938"/>
                    <a:pt x="6081" y="1622"/>
                    <a:pt x="6524" y="1337"/>
                  </a:cubicBezTo>
                  <a:cubicBezTo>
                    <a:pt x="6588" y="1305"/>
                    <a:pt x="6651" y="1273"/>
                    <a:pt x="6714" y="1242"/>
                  </a:cubicBezTo>
                  <a:lnTo>
                    <a:pt x="6746" y="1210"/>
                  </a:lnTo>
                  <a:lnTo>
                    <a:pt x="6746" y="1210"/>
                  </a:lnTo>
                  <a:cubicBezTo>
                    <a:pt x="6733" y="1216"/>
                    <a:pt x="6727" y="1219"/>
                    <a:pt x="6725" y="1219"/>
                  </a:cubicBezTo>
                  <a:cubicBezTo>
                    <a:pt x="6718" y="1219"/>
                    <a:pt x="6784" y="1178"/>
                    <a:pt x="6809" y="1178"/>
                  </a:cubicBezTo>
                  <a:cubicBezTo>
                    <a:pt x="6904" y="1115"/>
                    <a:pt x="7031" y="1052"/>
                    <a:pt x="7158" y="957"/>
                  </a:cubicBezTo>
                  <a:cubicBezTo>
                    <a:pt x="7411" y="830"/>
                    <a:pt x="7633" y="735"/>
                    <a:pt x="7886" y="608"/>
                  </a:cubicBezTo>
                  <a:cubicBezTo>
                    <a:pt x="8044" y="545"/>
                    <a:pt x="8203" y="355"/>
                    <a:pt x="8203" y="165"/>
                  </a:cubicBezTo>
                  <a:cubicBezTo>
                    <a:pt x="8203" y="45"/>
                    <a:pt x="8126" y="0"/>
                    <a:pt x="8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0"/>
            <p:cNvSpPr/>
            <p:nvPr/>
          </p:nvSpPr>
          <p:spPr>
            <a:xfrm>
              <a:off x="3387197" y="1762140"/>
              <a:ext cx="298449" cy="422223"/>
            </a:xfrm>
            <a:custGeom>
              <a:avLst/>
              <a:gdLst/>
              <a:ahLst/>
              <a:cxnLst/>
              <a:rect l="l" t="t" r="r" b="b"/>
              <a:pathLst>
                <a:path w="9059" h="12816" extrusionOk="0">
                  <a:moveTo>
                    <a:pt x="556" y="1"/>
                  </a:moveTo>
                  <a:cubicBezTo>
                    <a:pt x="409" y="1"/>
                    <a:pt x="239" y="130"/>
                    <a:pt x="159" y="237"/>
                  </a:cubicBezTo>
                  <a:cubicBezTo>
                    <a:pt x="96" y="332"/>
                    <a:pt x="1" y="585"/>
                    <a:pt x="191" y="648"/>
                  </a:cubicBezTo>
                  <a:cubicBezTo>
                    <a:pt x="1964" y="1250"/>
                    <a:pt x="3516" y="2453"/>
                    <a:pt x="4751" y="3847"/>
                  </a:cubicBezTo>
                  <a:cubicBezTo>
                    <a:pt x="6145" y="5367"/>
                    <a:pt x="7253" y="7204"/>
                    <a:pt x="7855" y="9199"/>
                  </a:cubicBezTo>
                  <a:cubicBezTo>
                    <a:pt x="8203" y="10307"/>
                    <a:pt x="8425" y="11479"/>
                    <a:pt x="8425" y="12651"/>
                  </a:cubicBezTo>
                  <a:cubicBezTo>
                    <a:pt x="8425" y="12771"/>
                    <a:pt x="8501" y="12815"/>
                    <a:pt x="8589" y="12815"/>
                  </a:cubicBezTo>
                  <a:cubicBezTo>
                    <a:pt x="8640" y="12815"/>
                    <a:pt x="8695" y="12801"/>
                    <a:pt x="8742" y="12778"/>
                  </a:cubicBezTo>
                  <a:cubicBezTo>
                    <a:pt x="8900" y="12714"/>
                    <a:pt x="9058" y="12524"/>
                    <a:pt x="9058" y="12334"/>
                  </a:cubicBezTo>
                  <a:cubicBezTo>
                    <a:pt x="9058" y="10181"/>
                    <a:pt x="8425" y="8091"/>
                    <a:pt x="7411" y="6190"/>
                  </a:cubicBezTo>
                  <a:cubicBezTo>
                    <a:pt x="6398" y="4385"/>
                    <a:pt x="5036" y="2738"/>
                    <a:pt x="3389" y="1503"/>
                  </a:cubicBezTo>
                  <a:cubicBezTo>
                    <a:pt x="2534" y="902"/>
                    <a:pt x="1616" y="363"/>
                    <a:pt x="634" y="15"/>
                  </a:cubicBezTo>
                  <a:cubicBezTo>
                    <a:pt x="609" y="5"/>
                    <a:pt x="583" y="1"/>
                    <a:pt x="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0"/>
            <p:cNvSpPr/>
            <p:nvPr/>
          </p:nvSpPr>
          <p:spPr>
            <a:xfrm>
              <a:off x="2979291" y="1455141"/>
              <a:ext cx="513349" cy="347833"/>
            </a:xfrm>
            <a:custGeom>
              <a:avLst/>
              <a:gdLst/>
              <a:ahLst/>
              <a:cxnLst/>
              <a:rect l="l" t="t" r="r" b="b"/>
              <a:pathLst>
                <a:path w="15582" h="10558" extrusionOk="0">
                  <a:moveTo>
                    <a:pt x="8000" y="600"/>
                  </a:moveTo>
                  <a:cubicBezTo>
                    <a:pt x="8762" y="600"/>
                    <a:pt x="9527" y="650"/>
                    <a:pt x="10293" y="752"/>
                  </a:cubicBezTo>
                  <a:cubicBezTo>
                    <a:pt x="11936" y="969"/>
                    <a:pt x="13548" y="1428"/>
                    <a:pt x="15041" y="2131"/>
                  </a:cubicBezTo>
                  <a:lnTo>
                    <a:pt x="15041" y="2131"/>
                  </a:lnTo>
                  <a:cubicBezTo>
                    <a:pt x="14416" y="4215"/>
                    <a:pt x="13701" y="6299"/>
                    <a:pt x="13048" y="8384"/>
                  </a:cubicBezTo>
                  <a:cubicBezTo>
                    <a:pt x="12878" y="8922"/>
                    <a:pt x="12734" y="9485"/>
                    <a:pt x="12592" y="10028"/>
                  </a:cubicBezTo>
                  <a:lnTo>
                    <a:pt x="12592" y="10028"/>
                  </a:lnTo>
                  <a:cubicBezTo>
                    <a:pt x="12226" y="9771"/>
                    <a:pt x="11854" y="9506"/>
                    <a:pt x="11433" y="9366"/>
                  </a:cubicBezTo>
                  <a:cubicBezTo>
                    <a:pt x="10958" y="9207"/>
                    <a:pt x="10483" y="9144"/>
                    <a:pt x="10008" y="9049"/>
                  </a:cubicBezTo>
                  <a:cubicBezTo>
                    <a:pt x="9354" y="8952"/>
                    <a:pt x="8683" y="8911"/>
                    <a:pt x="8021" y="8911"/>
                  </a:cubicBezTo>
                  <a:cubicBezTo>
                    <a:pt x="7816" y="8911"/>
                    <a:pt x="7613" y="8915"/>
                    <a:pt x="7411" y="8922"/>
                  </a:cubicBezTo>
                  <a:cubicBezTo>
                    <a:pt x="6176" y="8986"/>
                    <a:pt x="4941" y="9207"/>
                    <a:pt x="3801" y="9619"/>
                  </a:cubicBezTo>
                  <a:cubicBezTo>
                    <a:pt x="3649" y="9676"/>
                    <a:pt x="3509" y="9733"/>
                    <a:pt x="3366" y="9789"/>
                  </a:cubicBezTo>
                  <a:lnTo>
                    <a:pt x="3366" y="9789"/>
                  </a:lnTo>
                  <a:cubicBezTo>
                    <a:pt x="2744" y="7760"/>
                    <a:pt x="2008" y="5760"/>
                    <a:pt x="1362" y="3760"/>
                  </a:cubicBezTo>
                  <a:cubicBezTo>
                    <a:pt x="1176" y="3203"/>
                    <a:pt x="991" y="2624"/>
                    <a:pt x="805" y="2060"/>
                  </a:cubicBezTo>
                  <a:lnTo>
                    <a:pt x="805" y="2060"/>
                  </a:lnTo>
                  <a:cubicBezTo>
                    <a:pt x="927" y="2007"/>
                    <a:pt x="1050" y="1953"/>
                    <a:pt x="1172" y="1892"/>
                  </a:cubicBezTo>
                  <a:cubicBezTo>
                    <a:pt x="1235" y="1860"/>
                    <a:pt x="1299" y="1860"/>
                    <a:pt x="1394" y="1828"/>
                  </a:cubicBezTo>
                  <a:cubicBezTo>
                    <a:pt x="1425" y="1797"/>
                    <a:pt x="1457" y="1797"/>
                    <a:pt x="1489" y="1797"/>
                  </a:cubicBezTo>
                  <a:cubicBezTo>
                    <a:pt x="1489" y="1774"/>
                    <a:pt x="1506" y="1767"/>
                    <a:pt x="1527" y="1766"/>
                  </a:cubicBezTo>
                  <a:lnTo>
                    <a:pt x="1527" y="1766"/>
                  </a:lnTo>
                  <a:cubicBezTo>
                    <a:pt x="1519" y="1770"/>
                    <a:pt x="1513" y="1774"/>
                    <a:pt x="1518" y="1774"/>
                  </a:cubicBezTo>
                  <a:cubicBezTo>
                    <a:pt x="1522" y="1774"/>
                    <a:pt x="1532" y="1772"/>
                    <a:pt x="1552" y="1765"/>
                  </a:cubicBezTo>
                  <a:cubicBezTo>
                    <a:pt x="1710" y="1702"/>
                    <a:pt x="1869" y="1638"/>
                    <a:pt x="2027" y="1575"/>
                  </a:cubicBezTo>
                  <a:cubicBezTo>
                    <a:pt x="2439" y="1448"/>
                    <a:pt x="2850" y="1322"/>
                    <a:pt x="3262" y="1227"/>
                  </a:cubicBezTo>
                  <a:cubicBezTo>
                    <a:pt x="4808" y="819"/>
                    <a:pt x="6397" y="600"/>
                    <a:pt x="8000" y="600"/>
                  </a:cubicBezTo>
                  <a:close/>
                  <a:moveTo>
                    <a:pt x="8080" y="0"/>
                  </a:moveTo>
                  <a:cubicBezTo>
                    <a:pt x="7753" y="0"/>
                    <a:pt x="7425" y="8"/>
                    <a:pt x="7094" y="23"/>
                  </a:cubicBezTo>
                  <a:cubicBezTo>
                    <a:pt x="5986" y="87"/>
                    <a:pt x="4846" y="245"/>
                    <a:pt x="3769" y="498"/>
                  </a:cubicBezTo>
                  <a:cubicBezTo>
                    <a:pt x="2945" y="688"/>
                    <a:pt x="2154" y="942"/>
                    <a:pt x="1394" y="1227"/>
                  </a:cubicBezTo>
                  <a:cubicBezTo>
                    <a:pt x="1045" y="1353"/>
                    <a:pt x="729" y="1480"/>
                    <a:pt x="412" y="1638"/>
                  </a:cubicBezTo>
                  <a:lnTo>
                    <a:pt x="380" y="1638"/>
                  </a:lnTo>
                  <a:cubicBezTo>
                    <a:pt x="222" y="1733"/>
                    <a:pt x="0" y="1955"/>
                    <a:pt x="64" y="2145"/>
                  </a:cubicBezTo>
                  <a:cubicBezTo>
                    <a:pt x="697" y="4330"/>
                    <a:pt x="1457" y="6420"/>
                    <a:pt x="2154" y="8574"/>
                  </a:cubicBezTo>
                  <a:cubicBezTo>
                    <a:pt x="2375" y="9176"/>
                    <a:pt x="2565" y="9809"/>
                    <a:pt x="2755" y="10442"/>
                  </a:cubicBezTo>
                  <a:cubicBezTo>
                    <a:pt x="2772" y="10527"/>
                    <a:pt x="2835" y="10558"/>
                    <a:pt x="2909" y="10558"/>
                  </a:cubicBezTo>
                  <a:cubicBezTo>
                    <a:pt x="2973" y="10558"/>
                    <a:pt x="3045" y="10535"/>
                    <a:pt x="3104" y="10506"/>
                  </a:cubicBezTo>
                  <a:cubicBezTo>
                    <a:pt x="3135" y="10474"/>
                    <a:pt x="3167" y="10474"/>
                    <a:pt x="3199" y="10442"/>
                  </a:cubicBezTo>
                  <a:cubicBezTo>
                    <a:pt x="3262" y="10442"/>
                    <a:pt x="3326" y="10411"/>
                    <a:pt x="3357" y="10411"/>
                  </a:cubicBezTo>
                  <a:lnTo>
                    <a:pt x="3452" y="10347"/>
                  </a:lnTo>
                  <a:lnTo>
                    <a:pt x="3452" y="10347"/>
                  </a:lnTo>
                  <a:cubicBezTo>
                    <a:pt x="3442" y="10358"/>
                    <a:pt x="3445" y="10361"/>
                    <a:pt x="3455" y="10361"/>
                  </a:cubicBezTo>
                  <a:cubicBezTo>
                    <a:pt x="3473" y="10361"/>
                    <a:pt x="3516" y="10347"/>
                    <a:pt x="3516" y="10347"/>
                  </a:cubicBezTo>
                  <a:lnTo>
                    <a:pt x="3484" y="10347"/>
                  </a:lnTo>
                  <a:cubicBezTo>
                    <a:pt x="3927" y="10189"/>
                    <a:pt x="4371" y="10062"/>
                    <a:pt x="4814" y="9967"/>
                  </a:cubicBezTo>
                  <a:cubicBezTo>
                    <a:pt x="5131" y="9904"/>
                    <a:pt x="5416" y="9841"/>
                    <a:pt x="5732" y="9777"/>
                  </a:cubicBezTo>
                  <a:lnTo>
                    <a:pt x="5954" y="9746"/>
                  </a:lnTo>
                  <a:cubicBezTo>
                    <a:pt x="6017" y="9746"/>
                    <a:pt x="6049" y="9746"/>
                    <a:pt x="6112" y="9714"/>
                  </a:cubicBezTo>
                  <a:lnTo>
                    <a:pt x="6207" y="9714"/>
                  </a:lnTo>
                  <a:cubicBezTo>
                    <a:pt x="6366" y="9714"/>
                    <a:pt x="6556" y="9682"/>
                    <a:pt x="6746" y="9682"/>
                  </a:cubicBezTo>
                  <a:cubicBezTo>
                    <a:pt x="7116" y="9654"/>
                    <a:pt x="7486" y="9638"/>
                    <a:pt x="7856" y="9638"/>
                  </a:cubicBezTo>
                  <a:cubicBezTo>
                    <a:pt x="8309" y="9638"/>
                    <a:pt x="8763" y="9662"/>
                    <a:pt x="9216" y="9714"/>
                  </a:cubicBezTo>
                  <a:cubicBezTo>
                    <a:pt x="9723" y="9777"/>
                    <a:pt x="10229" y="9872"/>
                    <a:pt x="10736" y="9999"/>
                  </a:cubicBezTo>
                  <a:cubicBezTo>
                    <a:pt x="11021" y="10094"/>
                    <a:pt x="11306" y="10126"/>
                    <a:pt x="11591" y="10157"/>
                  </a:cubicBezTo>
                  <a:cubicBezTo>
                    <a:pt x="11908" y="10221"/>
                    <a:pt x="12225" y="10252"/>
                    <a:pt x="12541" y="10316"/>
                  </a:cubicBezTo>
                  <a:cubicBezTo>
                    <a:pt x="12551" y="10316"/>
                    <a:pt x="12561" y="10314"/>
                    <a:pt x="12571" y="10312"/>
                  </a:cubicBezTo>
                  <a:lnTo>
                    <a:pt x="12571" y="10312"/>
                  </a:lnTo>
                  <a:cubicBezTo>
                    <a:pt x="12581" y="10314"/>
                    <a:pt x="12592" y="10316"/>
                    <a:pt x="12605" y="10316"/>
                  </a:cubicBezTo>
                  <a:cubicBezTo>
                    <a:pt x="12627" y="10304"/>
                    <a:pt x="12646" y="10289"/>
                    <a:pt x="12662" y="10271"/>
                  </a:cubicBezTo>
                  <a:lnTo>
                    <a:pt x="12662" y="10271"/>
                  </a:lnTo>
                  <a:cubicBezTo>
                    <a:pt x="12720" y="10231"/>
                    <a:pt x="12763" y="10174"/>
                    <a:pt x="12739" y="10135"/>
                  </a:cubicBezTo>
                  <a:lnTo>
                    <a:pt x="12739" y="10135"/>
                  </a:lnTo>
                  <a:cubicBezTo>
                    <a:pt x="13434" y="8052"/>
                    <a:pt x="14222" y="6001"/>
                    <a:pt x="14916" y="3919"/>
                  </a:cubicBezTo>
                  <a:cubicBezTo>
                    <a:pt x="15138" y="3222"/>
                    <a:pt x="15360" y="2557"/>
                    <a:pt x="15550" y="1860"/>
                  </a:cubicBezTo>
                  <a:cubicBezTo>
                    <a:pt x="15581" y="1797"/>
                    <a:pt x="15550" y="1733"/>
                    <a:pt x="15486" y="1670"/>
                  </a:cubicBezTo>
                  <a:cubicBezTo>
                    <a:pt x="14125" y="1005"/>
                    <a:pt x="12636" y="530"/>
                    <a:pt x="11116" y="245"/>
                  </a:cubicBezTo>
                  <a:cubicBezTo>
                    <a:pt x="10109" y="77"/>
                    <a:pt x="9101" y="0"/>
                    <a:pt x="8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0"/>
            <p:cNvSpPr/>
            <p:nvPr/>
          </p:nvSpPr>
          <p:spPr>
            <a:xfrm>
              <a:off x="2982420" y="1455240"/>
              <a:ext cx="513349" cy="347767"/>
            </a:xfrm>
            <a:custGeom>
              <a:avLst/>
              <a:gdLst/>
              <a:ahLst/>
              <a:cxnLst/>
              <a:rect l="l" t="t" r="r" b="b"/>
              <a:pathLst>
                <a:path w="15582" h="10556" extrusionOk="0">
                  <a:moveTo>
                    <a:pt x="7342" y="582"/>
                  </a:moveTo>
                  <a:cubicBezTo>
                    <a:pt x="7745" y="582"/>
                    <a:pt x="8148" y="595"/>
                    <a:pt x="8551" y="622"/>
                  </a:cubicBezTo>
                  <a:cubicBezTo>
                    <a:pt x="10419" y="749"/>
                    <a:pt x="12256" y="1160"/>
                    <a:pt x="14030" y="1825"/>
                  </a:cubicBezTo>
                  <a:cubicBezTo>
                    <a:pt x="14308" y="1937"/>
                    <a:pt x="14587" y="2048"/>
                    <a:pt x="14865" y="2181"/>
                  </a:cubicBezTo>
                  <a:lnTo>
                    <a:pt x="14865" y="2181"/>
                  </a:lnTo>
                  <a:cubicBezTo>
                    <a:pt x="14212" y="4276"/>
                    <a:pt x="13473" y="6314"/>
                    <a:pt x="12795" y="8413"/>
                  </a:cubicBezTo>
                  <a:cubicBezTo>
                    <a:pt x="12643" y="8823"/>
                    <a:pt x="12507" y="9249"/>
                    <a:pt x="12375" y="9679"/>
                  </a:cubicBezTo>
                  <a:lnTo>
                    <a:pt x="12375" y="9679"/>
                  </a:lnTo>
                  <a:cubicBezTo>
                    <a:pt x="11903" y="9502"/>
                    <a:pt x="11395" y="9359"/>
                    <a:pt x="10926" y="9236"/>
                  </a:cubicBezTo>
                  <a:cubicBezTo>
                    <a:pt x="9922" y="9006"/>
                    <a:pt x="8891" y="8886"/>
                    <a:pt x="7869" y="8886"/>
                  </a:cubicBezTo>
                  <a:cubicBezTo>
                    <a:pt x="7343" y="8886"/>
                    <a:pt x="6819" y="8918"/>
                    <a:pt x="6302" y="8983"/>
                  </a:cubicBezTo>
                  <a:cubicBezTo>
                    <a:pt x="5764" y="9046"/>
                    <a:pt x="5226" y="9141"/>
                    <a:pt x="4687" y="9299"/>
                  </a:cubicBezTo>
                  <a:cubicBezTo>
                    <a:pt x="4122" y="9448"/>
                    <a:pt x="3613" y="9736"/>
                    <a:pt x="3081" y="10033"/>
                  </a:cubicBezTo>
                  <a:lnTo>
                    <a:pt x="3081" y="10033"/>
                  </a:lnTo>
                  <a:cubicBezTo>
                    <a:pt x="2800" y="8956"/>
                    <a:pt x="2462" y="7909"/>
                    <a:pt x="2154" y="6861"/>
                  </a:cubicBezTo>
                  <a:cubicBezTo>
                    <a:pt x="1837" y="5847"/>
                    <a:pt x="1489" y="4834"/>
                    <a:pt x="1172" y="3789"/>
                  </a:cubicBezTo>
                  <a:cubicBezTo>
                    <a:pt x="976" y="3200"/>
                    <a:pt x="780" y="2587"/>
                    <a:pt x="605" y="1993"/>
                  </a:cubicBezTo>
                  <a:lnTo>
                    <a:pt x="605" y="1993"/>
                  </a:lnTo>
                  <a:cubicBezTo>
                    <a:pt x="2720" y="1035"/>
                    <a:pt x="5018" y="582"/>
                    <a:pt x="7342" y="582"/>
                  </a:cubicBezTo>
                  <a:close/>
                  <a:moveTo>
                    <a:pt x="7784" y="0"/>
                  </a:moveTo>
                  <a:cubicBezTo>
                    <a:pt x="6931" y="0"/>
                    <a:pt x="6078" y="57"/>
                    <a:pt x="5226" y="179"/>
                  </a:cubicBezTo>
                  <a:cubicBezTo>
                    <a:pt x="3737" y="400"/>
                    <a:pt x="2249" y="812"/>
                    <a:pt x="855" y="1445"/>
                  </a:cubicBezTo>
                  <a:cubicBezTo>
                    <a:pt x="665" y="1540"/>
                    <a:pt x="475" y="1604"/>
                    <a:pt x="285" y="1699"/>
                  </a:cubicBezTo>
                  <a:cubicBezTo>
                    <a:pt x="159" y="1762"/>
                    <a:pt x="0" y="1952"/>
                    <a:pt x="64" y="2110"/>
                  </a:cubicBezTo>
                  <a:cubicBezTo>
                    <a:pt x="697" y="4232"/>
                    <a:pt x="1489" y="6322"/>
                    <a:pt x="2249" y="8444"/>
                  </a:cubicBezTo>
                  <a:cubicBezTo>
                    <a:pt x="2470" y="9046"/>
                    <a:pt x="2692" y="9648"/>
                    <a:pt x="2882" y="10281"/>
                  </a:cubicBezTo>
                  <a:cubicBezTo>
                    <a:pt x="2889" y="10302"/>
                    <a:pt x="2903" y="10310"/>
                    <a:pt x="2922" y="10310"/>
                  </a:cubicBezTo>
                  <a:cubicBezTo>
                    <a:pt x="2944" y="10310"/>
                    <a:pt x="2973" y="10297"/>
                    <a:pt x="3001" y="10276"/>
                  </a:cubicBezTo>
                  <a:lnTo>
                    <a:pt x="3001" y="10276"/>
                  </a:lnTo>
                  <a:cubicBezTo>
                    <a:pt x="3438" y="10185"/>
                    <a:pt x="3904" y="10152"/>
                    <a:pt x="4339" y="10028"/>
                  </a:cubicBezTo>
                  <a:cubicBezTo>
                    <a:pt x="4814" y="9933"/>
                    <a:pt x="5289" y="9806"/>
                    <a:pt x="5764" y="9743"/>
                  </a:cubicBezTo>
                  <a:cubicBezTo>
                    <a:pt x="6313" y="9658"/>
                    <a:pt x="6862" y="9616"/>
                    <a:pt x="7420" y="9616"/>
                  </a:cubicBezTo>
                  <a:cubicBezTo>
                    <a:pt x="7699" y="9616"/>
                    <a:pt x="7981" y="9627"/>
                    <a:pt x="8266" y="9648"/>
                  </a:cubicBezTo>
                  <a:cubicBezTo>
                    <a:pt x="9438" y="9711"/>
                    <a:pt x="10546" y="9901"/>
                    <a:pt x="11686" y="10313"/>
                  </a:cubicBezTo>
                  <a:cubicBezTo>
                    <a:pt x="11876" y="10376"/>
                    <a:pt x="12098" y="10439"/>
                    <a:pt x="12288" y="10534"/>
                  </a:cubicBezTo>
                  <a:cubicBezTo>
                    <a:pt x="12310" y="10549"/>
                    <a:pt x="12335" y="10555"/>
                    <a:pt x="12363" y="10555"/>
                  </a:cubicBezTo>
                  <a:cubicBezTo>
                    <a:pt x="12453" y="10555"/>
                    <a:pt x="12563" y="10488"/>
                    <a:pt x="12636" y="10439"/>
                  </a:cubicBezTo>
                  <a:cubicBezTo>
                    <a:pt x="12731" y="10376"/>
                    <a:pt x="12826" y="10249"/>
                    <a:pt x="12890" y="10123"/>
                  </a:cubicBezTo>
                  <a:cubicBezTo>
                    <a:pt x="13491" y="8033"/>
                    <a:pt x="14251" y="5974"/>
                    <a:pt x="14916" y="3884"/>
                  </a:cubicBezTo>
                  <a:cubicBezTo>
                    <a:pt x="15138" y="3219"/>
                    <a:pt x="15360" y="2522"/>
                    <a:pt x="15550" y="1857"/>
                  </a:cubicBezTo>
                  <a:cubicBezTo>
                    <a:pt x="15581" y="1762"/>
                    <a:pt x="15550" y="1667"/>
                    <a:pt x="15455" y="1604"/>
                  </a:cubicBezTo>
                  <a:cubicBezTo>
                    <a:pt x="15201" y="1477"/>
                    <a:pt x="14916" y="1382"/>
                    <a:pt x="14663" y="1255"/>
                  </a:cubicBezTo>
                  <a:cubicBezTo>
                    <a:pt x="13935" y="1002"/>
                    <a:pt x="13206" y="780"/>
                    <a:pt x="12478" y="590"/>
                  </a:cubicBezTo>
                  <a:cubicBezTo>
                    <a:pt x="11401" y="305"/>
                    <a:pt x="10324" y="147"/>
                    <a:pt x="9216" y="52"/>
                  </a:cubicBezTo>
                  <a:cubicBezTo>
                    <a:pt x="8739" y="18"/>
                    <a:pt x="8261" y="0"/>
                    <a:pt x="7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0"/>
            <p:cNvSpPr/>
            <p:nvPr/>
          </p:nvSpPr>
          <p:spPr>
            <a:xfrm>
              <a:off x="3025345" y="1537433"/>
              <a:ext cx="430789" cy="197670"/>
            </a:xfrm>
            <a:custGeom>
              <a:avLst/>
              <a:gdLst/>
              <a:ahLst/>
              <a:cxnLst/>
              <a:rect l="l" t="t" r="r" b="b"/>
              <a:pathLst>
                <a:path w="13076" h="6000" extrusionOk="0">
                  <a:moveTo>
                    <a:pt x="10161" y="5506"/>
                  </a:moveTo>
                  <a:cubicBezTo>
                    <a:pt x="10161" y="5506"/>
                    <a:pt x="10161" y="5506"/>
                    <a:pt x="10161" y="5506"/>
                  </a:cubicBezTo>
                  <a:lnTo>
                    <a:pt x="10161" y="5506"/>
                  </a:lnTo>
                  <a:cubicBezTo>
                    <a:pt x="10143" y="5524"/>
                    <a:pt x="10126" y="5532"/>
                    <a:pt x="10125" y="5535"/>
                  </a:cubicBezTo>
                  <a:lnTo>
                    <a:pt x="10125" y="5535"/>
                  </a:lnTo>
                  <a:cubicBezTo>
                    <a:pt x="10118" y="5540"/>
                    <a:pt x="10113" y="5542"/>
                    <a:pt x="10112" y="5542"/>
                  </a:cubicBezTo>
                  <a:cubicBezTo>
                    <a:pt x="10109" y="5542"/>
                    <a:pt x="10121" y="5533"/>
                    <a:pt x="10161" y="5506"/>
                  </a:cubicBezTo>
                  <a:close/>
                  <a:moveTo>
                    <a:pt x="12968" y="0"/>
                  </a:moveTo>
                  <a:cubicBezTo>
                    <a:pt x="12927" y="0"/>
                    <a:pt x="12875" y="37"/>
                    <a:pt x="12853" y="59"/>
                  </a:cubicBezTo>
                  <a:cubicBezTo>
                    <a:pt x="12790" y="122"/>
                    <a:pt x="12695" y="185"/>
                    <a:pt x="12663" y="249"/>
                  </a:cubicBezTo>
                  <a:cubicBezTo>
                    <a:pt x="12600" y="344"/>
                    <a:pt x="12568" y="439"/>
                    <a:pt x="12537" y="534"/>
                  </a:cubicBezTo>
                  <a:cubicBezTo>
                    <a:pt x="12442" y="692"/>
                    <a:pt x="12378" y="882"/>
                    <a:pt x="12315" y="1041"/>
                  </a:cubicBezTo>
                  <a:cubicBezTo>
                    <a:pt x="12157" y="1421"/>
                    <a:pt x="11998" y="1769"/>
                    <a:pt x="11840" y="2149"/>
                  </a:cubicBezTo>
                  <a:cubicBezTo>
                    <a:pt x="11523" y="2877"/>
                    <a:pt x="11207" y="3574"/>
                    <a:pt x="10858" y="4271"/>
                  </a:cubicBezTo>
                  <a:cubicBezTo>
                    <a:pt x="10732" y="4556"/>
                    <a:pt x="10605" y="4809"/>
                    <a:pt x="10446" y="5094"/>
                  </a:cubicBezTo>
                  <a:cubicBezTo>
                    <a:pt x="10446" y="5094"/>
                    <a:pt x="10427" y="5114"/>
                    <a:pt x="10415" y="5126"/>
                  </a:cubicBezTo>
                  <a:lnTo>
                    <a:pt x="10415" y="5126"/>
                  </a:lnTo>
                  <a:cubicBezTo>
                    <a:pt x="10415" y="5121"/>
                    <a:pt x="10414" y="5119"/>
                    <a:pt x="10413" y="5119"/>
                  </a:cubicBezTo>
                  <a:cubicBezTo>
                    <a:pt x="10406" y="5119"/>
                    <a:pt x="10383" y="5189"/>
                    <a:pt x="10383" y="5189"/>
                  </a:cubicBezTo>
                  <a:cubicBezTo>
                    <a:pt x="10351" y="5252"/>
                    <a:pt x="10320" y="5284"/>
                    <a:pt x="10288" y="5348"/>
                  </a:cubicBezTo>
                  <a:cubicBezTo>
                    <a:pt x="10256" y="5379"/>
                    <a:pt x="10225" y="5411"/>
                    <a:pt x="10193" y="5443"/>
                  </a:cubicBezTo>
                  <a:lnTo>
                    <a:pt x="10161" y="5506"/>
                  </a:lnTo>
                  <a:lnTo>
                    <a:pt x="9971" y="5506"/>
                  </a:lnTo>
                  <a:cubicBezTo>
                    <a:pt x="9623" y="5443"/>
                    <a:pt x="9275" y="5379"/>
                    <a:pt x="8895" y="5316"/>
                  </a:cubicBezTo>
                  <a:cubicBezTo>
                    <a:pt x="8123" y="5195"/>
                    <a:pt x="7333" y="5093"/>
                    <a:pt x="6539" y="5093"/>
                  </a:cubicBezTo>
                  <a:cubicBezTo>
                    <a:pt x="6290" y="5093"/>
                    <a:pt x="6041" y="5103"/>
                    <a:pt x="5791" y="5126"/>
                  </a:cubicBezTo>
                  <a:cubicBezTo>
                    <a:pt x="5316" y="5189"/>
                    <a:pt x="4809" y="5252"/>
                    <a:pt x="4334" y="5348"/>
                  </a:cubicBezTo>
                  <a:cubicBezTo>
                    <a:pt x="4144" y="5379"/>
                    <a:pt x="3923" y="5411"/>
                    <a:pt x="3733" y="5443"/>
                  </a:cubicBezTo>
                  <a:cubicBezTo>
                    <a:pt x="3638" y="5443"/>
                    <a:pt x="3574" y="5474"/>
                    <a:pt x="3479" y="5474"/>
                  </a:cubicBezTo>
                  <a:cubicBezTo>
                    <a:pt x="3416" y="5506"/>
                    <a:pt x="3353" y="5506"/>
                    <a:pt x="3321" y="5506"/>
                  </a:cubicBezTo>
                  <a:lnTo>
                    <a:pt x="3068" y="5506"/>
                  </a:lnTo>
                  <a:cubicBezTo>
                    <a:pt x="3036" y="5474"/>
                    <a:pt x="3004" y="5474"/>
                    <a:pt x="3004" y="5443"/>
                  </a:cubicBezTo>
                  <a:cubicBezTo>
                    <a:pt x="2941" y="5411"/>
                    <a:pt x="2909" y="5348"/>
                    <a:pt x="2846" y="5284"/>
                  </a:cubicBezTo>
                  <a:cubicBezTo>
                    <a:pt x="2783" y="5189"/>
                    <a:pt x="2783" y="5157"/>
                    <a:pt x="2719" y="5062"/>
                  </a:cubicBezTo>
                  <a:cubicBezTo>
                    <a:pt x="2434" y="4587"/>
                    <a:pt x="2181" y="4049"/>
                    <a:pt x="1959" y="3542"/>
                  </a:cubicBezTo>
                  <a:cubicBezTo>
                    <a:pt x="1674" y="2941"/>
                    <a:pt x="1389" y="2307"/>
                    <a:pt x="1104" y="1706"/>
                  </a:cubicBezTo>
                  <a:cubicBezTo>
                    <a:pt x="882" y="1199"/>
                    <a:pt x="629" y="724"/>
                    <a:pt x="344" y="249"/>
                  </a:cubicBezTo>
                  <a:cubicBezTo>
                    <a:pt x="312" y="185"/>
                    <a:pt x="249" y="90"/>
                    <a:pt x="217" y="27"/>
                  </a:cubicBezTo>
                  <a:cubicBezTo>
                    <a:pt x="202" y="17"/>
                    <a:pt x="186" y="12"/>
                    <a:pt x="170" y="12"/>
                  </a:cubicBezTo>
                  <a:cubicBezTo>
                    <a:pt x="86" y="12"/>
                    <a:pt x="1" y="132"/>
                    <a:pt x="27" y="185"/>
                  </a:cubicBezTo>
                  <a:cubicBezTo>
                    <a:pt x="91" y="375"/>
                    <a:pt x="154" y="597"/>
                    <a:pt x="217" y="819"/>
                  </a:cubicBezTo>
                  <a:cubicBezTo>
                    <a:pt x="344" y="1072"/>
                    <a:pt x="439" y="1357"/>
                    <a:pt x="534" y="1642"/>
                  </a:cubicBezTo>
                  <a:cubicBezTo>
                    <a:pt x="787" y="2276"/>
                    <a:pt x="1041" y="2909"/>
                    <a:pt x="1326" y="3542"/>
                  </a:cubicBezTo>
                  <a:cubicBezTo>
                    <a:pt x="1579" y="4081"/>
                    <a:pt x="1833" y="4651"/>
                    <a:pt x="2149" y="5189"/>
                  </a:cubicBezTo>
                  <a:cubicBezTo>
                    <a:pt x="2244" y="5379"/>
                    <a:pt x="2371" y="5569"/>
                    <a:pt x="2498" y="5759"/>
                  </a:cubicBezTo>
                  <a:cubicBezTo>
                    <a:pt x="2593" y="5854"/>
                    <a:pt x="2688" y="5949"/>
                    <a:pt x="2814" y="5981"/>
                  </a:cubicBezTo>
                  <a:cubicBezTo>
                    <a:pt x="2854" y="5985"/>
                    <a:pt x="2894" y="5987"/>
                    <a:pt x="2934" y="5987"/>
                  </a:cubicBezTo>
                  <a:cubicBezTo>
                    <a:pt x="3178" y="5987"/>
                    <a:pt x="3420" y="5913"/>
                    <a:pt x="3638" y="5886"/>
                  </a:cubicBezTo>
                  <a:cubicBezTo>
                    <a:pt x="4081" y="5823"/>
                    <a:pt x="4524" y="5728"/>
                    <a:pt x="4968" y="5664"/>
                  </a:cubicBezTo>
                  <a:cubicBezTo>
                    <a:pt x="5402" y="5600"/>
                    <a:pt x="5837" y="5572"/>
                    <a:pt x="6272" y="5572"/>
                  </a:cubicBezTo>
                  <a:cubicBezTo>
                    <a:pt x="6914" y="5572"/>
                    <a:pt x="7556" y="5633"/>
                    <a:pt x="8198" y="5728"/>
                  </a:cubicBezTo>
                  <a:cubicBezTo>
                    <a:pt x="8610" y="5791"/>
                    <a:pt x="9021" y="5886"/>
                    <a:pt x="9465" y="5949"/>
                  </a:cubicBezTo>
                  <a:cubicBezTo>
                    <a:pt x="9599" y="5968"/>
                    <a:pt x="9758" y="5999"/>
                    <a:pt x="9903" y="5999"/>
                  </a:cubicBezTo>
                  <a:cubicBezTo>
                    <a:pt x="9998" y="5999"/>
                    <a:pt x="10087" y="5986"/>
                    <a:pt x="10161" y="5949"/>
                  </a:cubicBezTo>
                  <a:cubicBezTo>
                    <a:pt x="10383" y="5854"/>
                    <a:pt x="10510" y="5664"/>
                    <a:pt x="10637" y="5506"/>
                  </a:cubicBezTo>
                  <a:cubicBezTo>
                    <a:pt x="10795" y="5252"/>
                    <a:pt x="10922" y="5031"/>
                    <a:pt x="11080" y="4777"/>
                  </a:cubicBezTo>
                  <a:cubicBezTo>
                    <a:pt x="11428" y="4112"/>
                    <a:pt x="11745" y="3416"/>
                    <a:pt x="12030" y="2719"/>
                  </a:cubicBezTo>
                  <a:cubicBezTo>
                    <a:pt x="12347" y="1991"/>
                    <a:pt x="12695" y="1262"/>
                    <a:pt x="12980" y="502"/>
                  </a:cubicBezTo>
                  <a:cubicBezTo>
                    <a:pt x="13012" y="407"/>
                    <a:pt x="13043" y="344"/>
                    <a:pt x="13075" y="249"/>
                  </a:cubicBezTo>
                  <a:cubicBezTo>
                    <a:pt x="13075" y="154"/>
                    <a:pt x="13043" y="90"/>
                    <a:pt x="13012" y="27"/>
                  </a:cubicBezTo>
                  <a:cubicBezTo>
                    <a:pt x="13002" y="7"/>
                    <a:pt x="12986" y="0"/>
                    <a:pt x="12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0"/>
            <p:cNvSpPr/>
            <p:nvPr/>
          </p:nvSpPr>
          <p:spPr>
            <a:xfrm>
              <a:off x="2829035" y="1967443"/>
              <a:ext cx="16736" cy="53931"/>
            </a:xfrm>
            <a:custGeom>
              <a:avLst/>
              <a:gdLst/>
              <a:ahLst/>
              <a:cxnLst/>
              <a:rect l="l" t="t" r="r" b="b"/>
              <a:pathLst>
                <a:path w="508" h="1637" extrusionOk="0">
                  <a:moveTo>
                    <a:pt x="172" y="0"/>
                  </a:moveTo>
                  <a:cubicBezTo>
                    <a:pt x="137" y="0"/>
                    <a:pt x="64" y="61"/>
                    <a:pt x="64" y="85"/>
                  </a:cubicBezTo>
                  <a:cubicBezTo>
                    <a:pt x="64" y="117"/>
                    <a:pt x="33" y="148"/>
                    <a:pt x="33" y="180"/>
                  </a:cubicBezTo>
                  <a:cubicBezTo>
                    <a:pt x="33" y="243"/>
                    <a:pt x="1" y="275"/>
                    <a:pt x="1" y="307"/>
                  </a:cubicBezTo>
                  <a:cubicBezTo>
                    <a:pt x="1" y="370"/>
                    <a:pt x="1" y="433"/>
                    <a:pt x="1" y="497"/>
                  </a:cubicBezTo>
                  <a:cubicBezTo>
                    <a:pt x="1" y="655"/>
                    <a:pt x="1" y="782"/>
                    <a:pt x="33" y="908"/>
                  </a:cubicBezTo>
                  <a:cubicBezTo>
                    <a:pt x="33" y="1067"/>
                    <a:pt x="64" y="1193"/>
                    <a:pt x="96" y="1352"/>
                  </a:cubicBezTo>
                  <a:cubicBezTo>
                    <a:pt x="128" y="1447"/>
                    <a:pt x="191" y="1573"/>
                    <a:pt x="286" y="1637"/>
                  </a:cubicBezTo>
                  <a:cubicBezTo>
                    <a:pt x="349" y="1637"/>
                    <a:pt x="381" y="1605"/>
                    <a:pt x="381" y="1573"/>
                  </a:cubicBezTo>
                  <a:cubicBezTo>
                    <a:pt x="476" y="1415"/>
                    <a:pt x="508" y="1257"/>
                    <a:pt x="476" y="1098"/>
                  </a:cubicBezTo>
                  <a:cubicBezTo>
                    <a:pt x="444" y="972"/>
                    <a:pt x="413" y="845"/>
                    <a:pt x="381" y="718"/>
                  </a:cubicBezTo>
                  <a:cubicBezTo>
                    <a:pt x="381" y="592"/>
                    <a:pt x="349" y="465"/>
                    <a:pt x="318" y="338"/>
                  </a:cubicBezTo>
                  <a:cubicBezTo>
                    <a:pt x="286" y="307"/>
                    <a:pt x="286" y="243"/>
                    <a:pt x="286" y="180"/>
                  </a:cubicBezTo>
                  <a:cubicBezTo>
                    <a:pt x="254" y="148"/>
                    <a:pt x="254" y="117"/>
                    <a:pt x="254" y="85"/>
                  </a:cubicBezTo>
                  <a:cubicBezTo>
                    <a:pt x="223" y="53"/>
                    <a:pt x="191" y="22"/>
                    <a:pt x="191" y="22"/>
                  </a:cubicBezTo>
                  <a:cubicBezTo>
                    <a:pt x="191" y="6"/>
                    <a:pt x="184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0"/>
            <p:cNvSpPr/>
            <p:nvPr/>
          </p:nvSpPr>
          <p:spPr>
            <a:xfrm>
              <a:off x="2841554" y="1947183"/>
              <a:ext cx="16736" cy="47375"/>
            </a:xfrm>
            <a:custGeom>
              <a:avLst/>
              <a:gdLst/>
              <a:ahLst/>
              <a:cxnLst/>
              <a:rect l="l" t="t" r="r" b="b"/>
              <a:pathLst>
                <a:path w="508" h="1438" extrusionOk="0">
                  <a:moveTo>
                    <a:pt x="213" y="0"/>
                  </a:moveTo>
                  <a:cubicBezTo>
                    <a:pt x="174" y="0"/>
                    <a:pt x="135" y="28"/>
                    <a:pt x="96" y="67"/>
                  </a:cubicBezTo>
                  <a:cubicBezTo>
                    <a:pt x="1" y="193"/>
                    <a:pt x="1" y="352"/>
                    <a:pt x="1" y="478"/>
                  </a:cubicBezTo>
                  <a:cubicBezTo>
                    <a:pt x="33" y="605"/>
                    <a:pt x="33" y="732"/>
                    <a:pt x="33" y="827"/>
                  </a:cubicBezTo>
                  <a:cubicBezTo>
                    <a:pt x="33" y="953"/>
                    <a:pt x="64" y="1080"/>
                    <a:pt x="96" y="1207"/>
                  </a:cubicBezTo>
                  <a:cubicBezTo>
                    <a:pt x="128" y="1302"/>
                    <a:pt x="223" y="1428"/>
                    <a:pt x="318" y="1428"/>
                  </a:cubicBezTo>
                  <a:cubicBezTo>
                    <a:pt x="330" y="1434"/>
                    <a:pt x="341" y="1437"/>
                    <a:pt x="351" y="1437"/>
                  </a:cubicBezTo>
                  <a:cubicBezTo>
                    <a:pt x="393" y="1437"/>
                    <a:pt x="419" y="1391"/>
                    <a:pt x="444" y="1365"/>
                  </a:cubicBezTo>
                  <a:cubicBezTo>
                    <a:pt x="476" y="1302"/>
                    <a:pt x="476" y="1238"/>
                    <a:pt x="476" y="1143"/>
                  </a:cubicBezTo>
                  <a:cubicBezTo>
                    <a:pt x="476" y="1080"/>
                    <a:pt x="508" y="1017"/>
                    <a:pt x="508" y="953"/>
                  </a:cubicBezTo>
                  <a:cubicBezTo>
                    <a:pt x="508" y="795"/>
                    <a:pt x="476" y="668"/>
                    <a:pt x="444" y="510"/>
                  </a:cubicBezTo>
                  <a:cubicBezTo>
                    <a:pt x="444" y="415"/>
                    <a:pt x="413" y="288"/>
                    <a:pt x="381" y="162"/>
                  </a:cubicBezTo>
                  <a:cubicBezTo>
                    <a:pt x="349" y="98"/>
                    <a:pt x="318" y="67"/>
                    <a:pt x="286" y="35"/>
                  </a:cubicBezTo>
                  <a:cubicBezTo>
                    <a:pt x="262" y="11"/>
                    <a:pt x="238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0"/>
            <p:cNvSpPr/>
            <p:nvPr/>
          </p:nvSpPr>
          <p:spPr>
            <a:xfrm>
              <a:off x="2858256" y="1913877"/>
              <a:ext cx="16736" cy="45201"/>
            </a:xfrm>
            <a:custGeom>
              <a:avLst/>
              <a:gdLst/>
              <a:ahLst/>
              <a:cxnLst/>
              <a:rect l="l" t="t" r="r" b="b"/>
              <a:pathLst>
                <a:path w="508" h="1372" extrusionOk="0">
                  <a:moveTo>
                    <a:pt x="159" y="1"/>
                  </a:moveTo>
                  <a:cubicBezTo>
                    <a:pt x="96" y="1"/>
                    <a:pt x="64" y="64"/>
                    <a:pt x="32" y="96"/>
                  </a:cubicBezTo>
                  <a:cubicBezTo>
                    <a:pt x="1" y="223"/>
                    <a:pt x="1" y="318"/>
                    <a:pt x="32" y="444"/>
                  </a:cubicBezTo>
                  <a:cubicBezTo>
                    <a:pt x="32" y="571"/>
                    <a:pt x="64" y="666"/>
                    <a:pt x="64" y="793"/>
                  </a:cubicBezTo>
                  <a:cubicBezTo>
                    <a:pt x="64" y="919"/>
                    <a:pt x="96" y="1014"/>
                    <a:pt x="159" y="1109"/>
                  </a:cubicBezTo>
                  <a:cubicBezTo>
                    <a:pt x="191" y="1173"/>
                    <a:pt x="191" y="1204"/>
                    <a:pt x="222" y="1236"/>
                  </a:cubicBezTo>
                  <a:cubicBezTo>
                    <a:pt x="254" y="1299"/>
                    <a:pt x="286" y="1331"/>
                    <a:pt x="317" y="1363"/>
                  </a:cubicBezTo>
                  <a:cubicBezTo>
                    <a:pt x="323" y="1369"/>
                    <a:pt x="331" y="1371"/>
                    <a:pt x="338" y="1371"/>
                  </a:cubicBezTo>
                  <a:cubicBezTo>
                    <a:pt x="371" y="1371"/>
                    <a:pt x="412" y="1325"/>
                    <a:pt x="412" y="1299"/>
                  </a:cubicBezTo>
                  <a:cubicBezTo>
                    <a:pt x="412" y="1236"/>
                    <a:pt x="444" y="1173"/>
                    <a:pt x="444" y="1141"/>
                  </a:cubicBezTo>
                  <a:cubicBezTo>
                    <a:pt x="444" y="1078"/>
                    <a:pt x="444" y="1014"/>
                    <a:pt x="476" y="951"/>
                  </a:cubicBezTo>
                  <a:cubicBezTo>
                    <a:pt x="507" y="793"/>
                    <a:pt x="476" y="666"/>
                    <a:pt x="476" y="539"/>
                  </a:cubicBezTo>
                  <a:cubicBezTo>
                    <a:pt x="444" y="444"/>
                    <a:pt x="412" y="318"/>
                    <a:pt x="381" y="223"/>
                  </a:cubicBezTo>
                  <a:cubicBezTo>
                    <a:pt x="349" y="159"/>
                    <a:pt x="317" y="128"/>
                    <a:pt x="286" y="64"/>
                  </a:cubicBezTo>
                  <a:cubicBezTo>
                    <a:pt x="254" y="33"/>
                    <a:pt x="222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0"/>
            <p:cNvSpPr/>
            <p:nvPr/>
          </p:nvSpPr>
          <p:spPr>
            <a:xfrm>
              <a:off x="2876243" y="1881230"/>
              <a:ext cx="17527" cy="36108"/>
            </a:xfrm>
            <a:custGeom>
              <a:avLst/>
              <a:gdLst/>
              <a:ahLst/>
              <a:cxnLst/>
              <a:rect l="l" t="t" r="r" b="b"/>
              <a:pathLst>
                <a:path w="532" h="1096" extrusionOk="0">
                  <a:moveTo>
                    <a:pt x="186" y="0"/>
                  </a:moveTo>
                  <a:cubicBezTo>
                    <a:pt x="107" y="0"/>
                    <a:pt x="0" y="135"/>
                    <a:pt x="25" y="232"/>
                  </a:cubicBezTo>
                  <a:cubicBezTo>
                    <a:pt x="88" y="390"/>
                    <a:pt x="120" y="549"/>
                    <a:pt x="151" y="707"/>
                  </a:cubicBezTo>
                  <a:cubicBezTo>
                    <a:pt x="183" y="770"/>
                    <a:pt x="215" y="865"/>
                    <a:pt x="246" y="929"/>
                  </a:cubicBezTo>
                  <a:cubicBezTo>
                    <a:pt x="310" y="992"/>
                    <a:pt x="373" y="1024"/>
                    <a:pt x="436" y="1087"/>
                  </a:cubicBezTo>
                  <a:cubicBezTo>
                    <a:pt x="442" y="1093"/>
                    <a:pt x="450" y="1096"/>
                    <a:pt x="457" y="1096"/>
                  </a:cubicBezTo>
                  <a:cubicBezTo>
                    <a:pt x="490" y="1096"/>
                    <a:pt x="531" y="1049"/>
                    <a:pt x="531" y="1024"/>
                  </a:cubicBezTo>
                  <a:cubicBezTo>
                    <a:pt x="531" y="929"/>
                    <a:pt x="531" y="834"/>
                    <a:pt x="531" y="739"/>
                  </a:cubicBezTo>
                  <a:cubicBezTo>
                    <a:pt x="500" y="644"/>
                    <a:pt x="468" y="580"/>
                    <a:pt x="436" y="485"/>
                  </a:cubicBezTo>
                  <a:cubicBezTo>
                    <a:pt x="405" y="327"/>
                    <a:pt x="341" y="200"/>
                    <a:pt x="246" y="42"/>
                  </a:cubicBezTo>
                  <a:cubicBezTo>
                    <a:pt x="232" y="12"/>
                    <a:pt x="210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0"/>
            <p:cNvSpPr/>
            <p:nvPr/>
          </p:nvSpPr>
          <p:spPr>
            <a:xfrm>
              <a:off x="2894791" y="1866241"/>
              <a:ext cx="11498" cy="29189"/>
            </a:xfrm>
            <a:custGeom>
              <a:avLst/>
              <a:gdLst/>
              <a:ahLst/>
              <a:cxnLst/>
              <a:rect l="l" t="t" r="r" b="b"/>
              <a:pathLst>
                <a:path w="349" h="886" extrusionOk="0">
                  <a:moveTo>
                    <a:pt x="95" y="1"/>
                  </a:moveTo>
                  <a:cubicBezTo>
                    <a:pt x="55" y="1"/>
                    <a:pt x="0" y="61"/>
                    <a:pt x="0" y="85"/>
                  </a:cubicBezTo>
                  <a:cubicBezTo>
                    <a:pt x="0" y="149"/>
                    <a:pt x="0" y="244"/>
                    <a:pt x="0" y="307"/>
                  </a:cubicBezTo>
                  <a:cubicBezTo>
                    <a:pt x="0" y="370"/>
                    <a:pt x="32" y="465"/>
                    <a:pt x="32" y="529"/>
                  </a:cubicBezTo>
                  <a:cubicBezTo>
                    <a:pt x="32" y="560"/>
                    <a:pt x="63" y="592"/>
                    <a:pt x="63" y="624"/>
                  </a:cubicBezTo>
                  <a:cubicBezTo>
                    <a:pt x="95" y="687"/>
                    <a:pt x="95" y="719"/>
                    <a:pt x="127" y="750"/>
                  </a:cubicBezTo>
                  <a:cubicBezTo>
                    <a:pt x="127" y="750"/>
                    <a:pt x="158" y="782"/>
                    <a:pt x="190" y="814"/>
                  </a:cubicBezTo>
                  <a:cubicBezTo>
                    <a:pt x="190" y="845"/>
                    <a:pt x="222" y="877"/>
                    <a:pt x="253" y="877"/>
                  </a:cubicBezTo>
                  <a:cubicBezTo>
                    <a:pt x="259" y="883"/>
                    <a:pt x="266" y="886"/>
                    <a:pt x="271" y="886"/>
                  </a:cubicBezTo>
                  <a:cubicBezTo>
                    <a:pt x="296" y="886"/>
                    <a:pt x="317" y="839"/>
                    <a:pt x="317" y="814"/>
                  </a:cubicBezTo>
                  <a:cubicBezTo>
                    <a:pt x="348" y="782"/>
                    <a:pt x="317" y="750"/>
                    <a:pt x="317" y="687"/>
                  </a:cubicBezTo>
                  <a:cubicBezTo>
                    <a:pt x="317" y="655"/>
                    <a:pt x="317" y="624"/>
                    <a:pt x="317" y="592"/>
                  </a:cubicBezTo>
                  <a:cubicBezTo>
                    <a:pt x="317" y="560"/>
                    <a:pt x="317" y="497"/>
                    <a:pt x="317" y="465"/>
                  </a:cubicBezTo>
                  <a:cubicBezTo>
                    <a:pt x="285" y="434"/>
                    <a:pt x="285" y="402"/>
                    <a:pt x="285" y="370"/>
                  </a:cubicBezTo>
                  <a:cubicBezTo>
                    <a:pt x="253" y="307"/>
                    <a:pt x="222" y="244"/>
                    <a:pt x="222" y="180"/>
                  </a:cubicBezTo>
                  <a:cubicBezTo>
                    <a:pt x="190" y="117"/>
                    <a:pt x="158" y="54"/>
                    <a:pt x="127" y="22"/>
                  </a:cubicBezTo>
                  <a:cubicBezTo>
                    <a:pt x="119" y="7"/>
                    <a:pt x="10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0"/>
            <p:cNvSpPr/>
            <p:nvPr/>
          </p:nvSpPr>
          <p:spPr>
            <a:xfrm>
              <a:off x="2907309" y="1849967"/>
              <a:ext cx="18812" cy="42466"/>
            </a:xfrm>
            <a:custGeom>
              <a:avLst/>
              <a:gdLst/>
              <a:ahLst/>
              <a:cxnLst/>
              <a:rect l="l" t="t" r="r" b="b"/>
              <a:pathLst>
                <a:path w="571" h="1289" extrusionOk="0">
                  <a:moveTo>
                    <a:pt x="109" y="0"/>
                  </a:moveTo>
                  <a:cubicBezTo>
                    <a:pt x="83" y="0"/>
                    <a:pt x="57" y="47"/>
                    <a:pt x="32" y="72"/>
                  </a:cubicBezTo>
                  <a:cubicBezTo>
                    <a:pt x="32" y="136"/>
                    <a:pt x="0" y="199"/>
                    <a:pt x="0" y="262"/>
                  </a:cubicBezTo>
                  <a:cubicBezTo>
                    <a:pt x="0" y="326"/>
                    <a:pt x="32" y="357"/>
                    <a:pt x="32" y="421"/>
                  </a:cubicBezTo>
                  <a:cubicBezTo>
                    <a:pt x="63" y="548"/>
                    <a:pt x="63" y="643"/>
                    <a:pt x="95" y="738"/>
                  </a:cubicBezTo>
                  <a:cubicBezTo>
                    <a:pt x="127" y="864"/>
                    <a:pt x="158" y="959"/>
                    <a:pt x="190" y="1054"/>
                  </a:cubicBezTo>
                  <a:cubicBezTo>
                    <a:pt x="222" y="1118"/>
                    <a:pt x="253" y="1149"/>
                    <a:pt x="317" y="1181"/>
                  </a:cubicBezTo>
                  <a:cubicBezTo>
                    <a:pt x="348" y="1213"/>
                    <a:pt x="380" y="1244"/>
                    <a:pt x="412" y="1276"/>
                  </a:cubicBezTo>
                  <a:cubicBezTo>
                    <a:pt x="430" y="1285"/>
                    <a:pt x="446" y="1289"/>
                    <a:pt x="459" y="1289"/>
                  </a:cubicBezTo>
                  <a:cubicBezTo>
                    <a:pt x="491" y="1289"/>
                    <a:pt x="507" y="1267"/>
                    <a:pt x="507" y="1244"/>
                  </a:cubicBezTo>
                  <a:cubicBezTo>
                    <a:pt x="538" y="1118"/>
                    <a:pt x="570" y="991"/>
                    <a:pt x="538" y="833"/>
                  </a:cubicBezTo>
                  <a:cubicBezTo>
                    <a:pt x="538" y="738"/>
                    <a:pt x="475" y="611"/>
                    <a:pt x="443" y="516"/>
                  </a:cubicBezTo>
                  <a:cubicBezTo>
                    <a:pt x="412" y="421"/>
                    <a:pt x="380" y="326"/>
                    <a:pt x="348" y="199"/>
                  </a:cubicBezTo>
                  <a:cubicBezTo>
                    <a:pt x="317" y="167"/>
                    <a:pt x="285" y="104"/>
                    <a:pt x="253" y="72"/>
                  </a:cubicBezTo>
                  <a:cubicBezTo>
                    <a:pt x="222" y="41"/>
                    <a:pt x="190" y="9"/>
                    <a:pt x="127" y="9"/>
                  </a:cubicBezTo>
                  <a:cubicBezTo>
                    <a:pt x="121" y="3"/>
                    <a:pt x="115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0"/>
            <p:cNvSpPr/>
            <p:nvPr/>
          </p:nvSpPr>
          <p:spPr>
            <a:xfrm>
              <a:off x="2922957" y="1834945"/>
              <a:ext cx="19536" cy="39336"/>
            </a:xfrm>
            <a:custGeom>
              <a:avLst/>
              <a:gdLst/>
              <a:ahLst/>
              <a:cxnLst/>
              <a:rect l="l" t="t" r="r" b="b"/>
              <a:pathLst>
                <a:path w="593" h="1194" extrusionOk="0">
                  <a:moveTo>
                    <a:pt x="215" y="1"/>
                  </a:moveTo>
                  <a:cubicBezTo>
                    <a:pt x="136" y="1"/>
                    <a:pt x="56" y="68"/>
                    <a:pt x="32" y="117"/>
                  </a:cubicBezTo>
                  <a:cubicBezTo>
                    <a:pt x="40" y="101"/>
                    <a:pt x="42" y="95"/>
                    <a:pt x="40" y="95"/>
                  </a:cubicBezTo>
                  <a:lnTo>
                    <a:pt x="40" y="95"/>
                  </a:lnTo>
                  <a:cubicBezTo>
                    <a:pt x="36" y="95"/>
                    <a:pt x="0" y="148"/>
                    <a:pt x="0" y="148"/>
                  </a:cubicBezTo>
                  <a:cubicBezTo>
                    <a:pt x="0" y="180"/>
                    <a:pt x="0" y="212"/>
                    <a:pt x="0" y="212"/>
                  </a:cubicBezTo>
                  <a:lnTo>
                    <a:pt x="0" y="275"/>
                  </a:lnTo>
                  <a:cubicBezTo>
                    <a:pt x="0" y="307"/>
                    <a:pt x="0" y="338"/>
                    <a:pt x="0" y="370"/>
                  </a:cubicBezTo>
                  <a:cubicBezTo>
                    <a:pt x="0" y="465"/>
                    <a:pt x="32" y="560"/>
                    <a:pt x="63" y="655"/>
                  </a:cubicBezTo>
                  <a:cubicBezTo>
                    <a:pt x="63" y="750"/>
                    <a:pt x="95" y="813"/>
                    <a:pt x="127" y="908"/>
                  </a:cubicBezTo>
                  <a:cubicBezTo>
                    <a:pt x="127" y="972"/>
                    <a:pt x="158" y="1004"/>
                    <a:pt x="190" y="1035"/>
                  </a:cubicBezTo>
                  <a:cubicBezTo>
                    <a:pt x="190" y="1067"/>
                    <a:pt x="222" y="1067"/>
                    <a:pt x="222" y="1099"/>
                  </a:cubicBezTo>
                  <a:cubicBezTo>
                    <a:pt x="241" y="1108"/>
                    <a:pt x="251" y="1112"/>
                    <a:pt x="257" y="1112"/>
                  </a:cubicBezTo>
                  <a:lnTo>
                    <a:pt x="257" y="1112"/>
                  </a:lnTo>
                  <a:cubicBezTo>
                    <a:pt x="260" y="1121"/>
                    <a:pt x="268" y="1130"/>
                    <a:pt x="285" y="1130"/>
                  </a:cubicBezTo>
                  <a:cubicBezTo>
                    <a:pt x="285" y="1130"/>
                    <a:pt x="317" y="1162"/>
                    <a:pt x="348" y="1162"/>
                  </a:cubicBezTo>
                  <a:lnTo>
                    <a:pt x="380" y="1162"/>
                  </a:lnTo>
                  <a:cubicBezTo>
                    <a:pt x="412" y="1194"/>
                    <a:pt x="412" y="1194"/>
                    <a:pt x="443" y="1194"/>
                  </a:cubicBezTo>
                  <a:cubicBezTo>
                    <a:pt x="475" y="1194"/>
                    <a:pt x="507" y="1194"/>
                    <a:pt x="507" y="1162"/>
                  </a:cubicBezTo>
                  <a:cubicBezTo>
                    <a:pt x="570" y="1130"/>
                    <a:pt x="570" y="1067"/>
                    <a:pt x="570" y="1035"/>
                  </a:cubicBezTo>
                  <a:cubicBezTo>
                    <a:pt x="570" y="1035"/>
                    <a:pt x="570" y="1013"/>
                    <a:pt x="564" y="1008"/>
                  </a:cubicBezTo>
                  <a:lnTo>
                    <a:pt x="564" y="1008"/>
                  </a:lnTo>
                  <a:cubicBezTo>
                    <a:pt x="570" y="998"/>
                    <a:pt x="570" y="991"/>
                    <a:pt x="570" y="972"/>
                  </a:cubicBezTo>
                  <a:cubicBezTo>
                    <a:pt x="570" y="940"/>
                    <a:pt x="570" y="908"/>
                    <a:pt x="570" y="877"/>
                  </a:cubicBezTo>
                  <a:cubicBezTo>
                    <a:pt x="570" y="877"/>
                    <a:pt x="570" y="877"/>
                    <a:pt x="570" y="845"/>
                  </a:cubicBezTo>
                  <a:cubicBezTo>
                    <a:pt x="570" y="865"/>
                    <a:pt x="573" y="872"/>
                    <a:pt x="576" y="872"/>
                  </a:cubicBezTo>
                  <a:cubicBezTo>
                    <a:pt x="584" y="872"/>
                    <a:pt x="592" y="835"/>
                    <a:pt x="570" y="813"/>
                  </a:cubicBezTo>
                  <a:cubicBezTo>
                    <a:pt x="570" y="813"/>
                    <a:pt x="570" y="782"/>
                    <a:pt x="570" y="750"/>
                  </a:cubicBezTo>
                  <a:cubicBezTo>
                    <a:pt x="570" y="687"/>
                    <a:pt x="539" y="655"/>
                    <a:pt x="539" y="592"/>
                  </a:cubicBezTo>
                  <a:cubicBezTo>
                    <a:pt x="507" y="497"/>
                    <a:pt x="475" y="433"/>
                    <a:pt x="443" y="338"/>
                  </a:cubicBezTo>
                  <a:cubicBezTo>
                    <a:pt x="412" y="243"/>
                    <a:pt x="380" y="180"/>
                    <a:pt x="317" y="85"/>
                  </a:cubicBezTo>
                  <a:cubicBezTo>
                    <a:pt x="317" y="85"/>
                    <a:pt x="285" y="53"/>
                    <a:pt x="285" y="22"/>
                  </a:cubicBezTo>
                  <a:cubicBezTo>
                    <a:pt x="263" y="7"/>
                    <a:pt x="239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0"/>
            <p:cNvSpPr/>
            <p:nvPr/>
          </p:nvSpPr>
          <p:spPr>
            <a:xfrm>
              <a:off x="2940681" y="1816661"/>
              <a:ext cx="17757" cy="37030"/>
            </a:xfrm>
            <a:custGeom>
              <a:avLst/>
              <a:gdLst/>
              <a:ahLst/>
              <a:cxnLst/>
              <a:rect l="l" t="t" r="r" b="b"/>
              <a:pathLst>
                <a:path w="539" h="1124" extrusionOk="0">
                  <a:moveTo>
                    <a:pt x="142" y="0"/>
                  </a:moveTo>
                  <a:cubicBezTo>
                    <a:pt x="103" y="0"/>
                    <a:pt x="32" y="74"/>
                    <a:pt x="32" y="102"/>
                  </a:cubicBezTo>
                  <a:cubicBezTo>
                    <a:pt x="32" y="165"/>
                    <a:pt x="1" y="197"/>
                    <a:pt x="32" y="260"/>
                  </a:cubicBezTo>
                  <a:cubicBezTo>
                    <a:pt x="32" y="292"/>
                    <a:pt x="32" y="355"/>
                    <a:pt x="32" y="418"/>
                  </a:cubicBezTo>
                  <a:cubicBezTo>
                    <a:pt x="64" y="513"/>
                    <a:pt x="96" y="608"/>
                    <a:pt x="96" y="703"/>
                  </a:cubicBezTo>
                  <a:cubicBezTo>
                    <a:pt x="127" y="862"/>
                    <a:pt x="222" y="1052"/>
                    <a:pt x="381" y="1115"/>
                  </a:cubicBezTo>
                  <a:cubicBezTo>
                    <a:pt x="393" y="1121"/>
                    <a:pt x="405" y="1124"/>
                    <a:pt x="416" y="1124"/>
                  </a:cubicBezTo>
                  <a:cubicBezTo>
                    <a:pt x="466" y="1124"/>
                    <a:pt x="507" y="1077"/>
                    <a:pt x="507" y="1052"/>
                  </a:cubicBezTo>
                  <a:cubicBezTo>
                    <a:pt x="539" y="830"/>
                    <a:pt x="507" y="640"/>
                    <a:pt x="444" y="450"/>
                  </a:cubicBezTo>
                  <a:cubicBezTo>
                    <a:pt x="412" y="355"/>
                    <a:pt x="381" y="292"/>
                    <a:pt x="349" y="197"/>
                  </a:cubicBezTo>
                  <a:cubicBezTo>
                    <a:pt x="317" y="165"/>
                    <a:pt x="286" y="102"/>
                    <a:pt x="254" y="70"/>
                  </a:cubicBezTo>
                  <a:cubicBezTo>
                    <a:pt x="254" y="38"/>
                    <a:pt x="222" y="7"/>
                    <a:pt x="159" y="7"/>
                  </a:cubicBezTo>
                  <a:cubicBezTo>
                    <a:pt x="154" y="2"/>
                    <a:pt x="149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0"/>
            <p:cNvSpPr/>
            <p:nvPr/>
          </p:nvSpPr>
          <p:spPr>
            <a:xfrm>
              <a:off x="2959459" y="1797883"/>
              <a:ext cx="15682" cy="37788"/>
            </a:xfrm>
            <a:custGeom>
              <a:avLst/>
              <a:gdLst/>
              <a:ahLst/>
              <a:cxnLst/>
              <a:rect l="l" t="t" r="r" b="b"/>
              <a:pathLst>
                <a:path w="476" h="1147" extrusionOk="0">
                  <a:moveTo>
                    <a:pt x="164" y="0"/>
                  </a:moveTo>
                  <a:cubicBezTo>
                    <a:pt x="111" y="0"/>
                    <a:pt x="64" y="74"/>
                    <a:pt x="64" y="102"/>
                  </a:cubicBezTo>
                  <a:cubicBezTo>
                    <a:pt x="1" y="292"/>
                    <a:pt x="32" y="482"/>
                    <a:pt x="64" y="672"/>
                  </a:cubicBezTo>
                  <a:cubicBezTo>
                    <a:pt x="64" y="798"/>
                    <a:pt x="96" y="893"/>
                    <a:pt x="159" y="988"/>
                  </a:cubicBezTo>
                  <a:cubicBezTo>
                    <a:pt x="191" y="1020"/>
                    <a:pt x="222" y="1052"/>
                    <a:pt x="254" y="1083"/>
                  </a:cubicBezTo>
                  <a:cubicBezTo>
                    <a:pt x="286" y="1115"/>
                    <a:pt x="317" y="1147"/>
                    <a:pt x="381" y="1147"/>
                  </a:cubicBezTo>
                  <a:cubicBezTo>
                    <a:pt x="412" y="1147"/>
                    <a:pt x="444" y="1115"/>
                    <a:pt x="444" y="1083"/>
                  </a:cubicBezTo>
                  <a:cubicBezTo>
                    <a:pt x="476" y="1052"/>
                    <a:pt x="476" y="988"/>
                    <a:pt x="476" y="925"/>
                  </a:cubicBezTo>
                  <a:cubicBezTo>
                    <a:pt x="444" y="893"/>
                    <a:pt x="476" y="830"/>
                    <a:pt x="444" y="767"/>
                  </a:cubicBezTo>
                  <a:cubicBezTo>
                    <a:pt x="444" y="672"/>
                    <a:pt x="412" y="577"/>
                    <a:pt x="381" y="482"/>
                  </a:cubicBezTo>
                  <a:cubicBezTo>
                    <a:pt x="317" y="323"/>
                    <a:pt x="286" y="133"/>
                    <a:pt x="191" y="7"/>
                  </a:cubicBezTo>
                  <a:cubicBezTo>
                    <a:pt x="182" y="2"/>
                    <a:pt x="173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0"/>
            <p:cNvSpPr/>
            <p:nvPr/>
          </p:nvSpPr>
          <p:spPr>
            <a:xfrm>
              <a:off x="2975107" y="1783289"/>
              <a:ext cx="21941" cy="46123"/>
            </a:xfrm>
            <a:custGeom>
              <a:avLst/>
              <a:gdLst/>
              <a:ahLst/>
              <a:cxnLst/>
              <a:rect l="l" t="t" r="r" b="b"/>
              <a:pathLst>
                <a:path w="666" h="1400" extrusionOk="0">
                  <a:moveTo>
                    <a:pt x="153" y="0"/>
                  </a:moveTo>
                  <a:cubicBezTo>
                    <a:pt x="72" y="0"/>
                    <a:pt x="1" y="82"/>
                    <a:pt x="1" y="165"/>
                  </a:cubicBezTo>
                  <a:cubicBezTo>
                    <a:pt x="1" y="386"/>
                    <a:pt x="64" y="640"/>
                    <a:pt x="127" y="861"/>
                  </a:cubicBezTo>
                  <a:cubicBezTo>
                    <a:pt x="159" y="988"/>
                    <a:pt x="159" y="1083"/>
                    <a:pt x="222" y="1178"/>
                  </a:cubicBezTo>
                  <a:cubicBezTo>
                    <a:pt x="286" y="1305"/>
                    <a:pt x="381" y="1368"/>
                    <a:pt x="507" y="1400"/>
                  </a:cubicBezTo>
                  <a:cubicBezTo>
                    <a:pt x="539" y="1400"/>
                    <a:pt x="602" y="1368"/>
                    <a:pt x="602" y="1336"/>
                  </a:cubicBezTo>
                  <a:cubicBezTo>
                    <a:pt x="634" y="1178"/>
                    <a:pt x="666" y="1051"/>
                    <a:pt x="634" y="925"/>
                  </a:cubicBezTo>
                  <a:cubicBezTo>
                    <a:pt x="634" y="798"/>
                    <a:pt x="571" y="671"/>
                    <a:pt x="539" y="576"/>
                  </a:cubicBezTo>
                  <a:cubicBezTo>
                    <a:pt x="476" y="481"/>
                    <a:pt x="444" y="355"/>
                    <a:pt x="381" y="260"/>
                  </a:cubicBezTo>
                  <a:cubicBezTo>
                    <a:pt x="317" y="165"/>
                    <a:pt x="254" y="101"/>
                    <a:pt x="191" y="6"/>
                  </a:cubicBezTo>
                  <a:cubicBezTo>
                    <a:pt x="178" y="2"/>
                    <a:pt x="165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0"/>
            <p:cNvSpPr/>
            <p:nvPr/>
          </p:nvSpPr>
          <p:spPr>
            <a:xfrm>
              <a:off x="2989865" y="1766587"/>
              <a:ext cx="23391" cy="50307"/>
            </a:xfrm>
            <a:custGeom>
              <a:avLst/>
              <a:gdLst/>
              <a:ahLst/>
              <a:cxnLst/>
              <a:rect l="l" t="t" r="r" b="b"/>
              <a:pathLst>
                <a:path w="710" h="1527" extrusionOk="0">
                  <a:moveTo>
                    <a:pt x="127" y="0"/>
                  </a:moveTo>
                  <a:cubicBezTo>
                    <a:pt x="67" y="0"/>
                    <a:pt x="0" y="79"/>
                    <a:pt x="28" y="133"/>
                  </a:cubicBezTo>
                  <a:cubicBezTo>
                    <a:pt x="28" y="165"/>
                    <a:pt x="28" y="197"/>
                    <a:pt x="28" y="197"/>
                  </a:cubicBezTo>
                  <a:cubicBezTo>
                    <a:pt x="28" y="228"/>
                    <a:pt x="28" y="260"/>
                    <a:pt x="28" y="260"/>
                  </a:cubicBezTo>
                  <a:cubicBezTo>
                    <a:pt x="28" y="323"/>
                    <a:pt x="59" y="387"/>
                    <a:pt x="59" y="450"/>
                  </a:cubicBezTo>
                  <a:cubicBezTo>
                    <a:pt x="91" y="545"/>
                    <a:pt x="123" y="640"/>
                    <a:pt x="123" y="767"/>
                  </a:cubicBezTo>
                  <a:cubicBezTo>
                    <a:pt x="154" y="893"/>
                    <a:pt x="186" y="988"/>
                    <a:pt x="186" y="1083"/>
                  </a:cubicBezTo>
                  <a:cubicBezTo>
                    <a:pt x="218" y="1147"/>
                    <a:pt x="218" y="1210"/>
                    <a:pt x="249" y="1273"/>
                  </a:cubicBezTo>
                  <a:cubicBezTo>
                    <a:pt x="249" y="1273"/>
                    <a:pt x="249" y="1305"/>
                    <a:pt x="281" y="1337"/>
                  </a:cubicBezTo>
                  <a:cubicBezTo>
                    <a:pt x="298" y="1372"/>
                    <a:pt x="316" y="1387"/>
                    <a:pt x="339" y="1394"/>
                  </a:cubicBezTo>
                  <a:lnTo>
                    <a:pt x="339" y="1394"/>
                  </a:lnTo>
                  <a:cubicBezTo>
                    <a:pt x="349" y="1405"/>
                    <a:pt x="356" y="1412"/>
                    <a:pt x="376" y="1432"/>
                  </a:cubicBezTo>
                  <a:cubicBezTo>
                    <a:pt x="376" y="1432"/>
                    <a:pt x="408" y="1463"/>
                    <a:pt x="408" y="1463"/>
                  </a:cubicBezTo>
                  <a:cubicBezTo>
                    <a:pt x="439" y="1495"/>
                    <a:pt x="471" y="1495"/>
                    <a:pt x="503" y="1527"/>
                  </a:cubicBezTo>
                  <a:cubicBezTo>
                    <a:pt x="566" y="1527"/>
                    <a:pt x="598" y="1463"/>
                    <a:pt x="598" y="1432"/>
                  </a:cubicBezTo>
                  <a:cubicBezTo>
                    <a:pt x="629" y="1400"/>
                    <a:pt x="661" y="1337"/>
                    <a:pt x="661" y="1273"/>
                  </a:cubicBezTo>
                  <a:cubicBezTo>
                    <a:pt x="661" y="1242"/>
                    <a:pt x="693" y="1178"/>
                    <a:pt x="693" y="1115"/>
                  </a:cubicBezTo>
                  <a:lnTo>
                    <a:pt x="693" y="1115"/>
                  </a:lnTo>
                  <a:lnTo>
                    <a:pt x="689" y="1126"/>
                  </a:lnTo>
                  <a:lnTo>
                    <a:pt x="689" y="1126"/>
                  </a:lnTo>
                  <a:cubicBezTo>
                    <a:pt x="710" y="1017"/>
                    <a:pt x="679" y="892"/>
                    <a:pt x="629" y="767"/>
                  </a:cubicBezTo>
                  <a:cubicBezTo>
                    <a:pt x="629" y="672"/>
                    <a:pt x="566" y="545"/>
                    <a:pt x="534" y="450"/>
                  </a:cubicBezTo>
                  <a:cubicBezTo>
                    <a:pt x="503" y="355"/>
                    <a:pt x="471" y="260"/>
                    <a:pt x="408" y="165"/>
                  </a:cubicBezTo>
                  <a:cubicBezTo>
                    <a:pt x="376" y="102"/>
                    <a:pt x="313" y="102"/>
                    <a:pt x="281" y="70"/>
                  </a:cubicBezTo>
                  <a:cubicBezTo>
                    <a:pt x="249" y="38"/>
                    <a:pt x="249" y="38"/>
                    <a:pt x="218" y="7"/>
                  </a:cubicBezTo>
                  <a:lnTo>
                    <a:pt x="154" y="7"/>
                  </a:lnTo>
                  <a:cubicBezTo>
                    <a:pt x="146" y="2"/>
                    <a:pt x="136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0"/>
            <p:cNvSpPr/>
            <p:nvPr/>
          </p:nvSpPr>
          <p:spPr>
            <a:xfrm>
              <a:off x="3009533" y="1759043"/>
              <a:ext cx="20920" cy="47441"/>
            </a:xfrm>
            <a:custGeom>
              <a:avLst/>
              <a:gdLst/>
              <a:ahLst/>
              <a:cxnLst/>
              <a:rect l="l" t="t" r="r" b="b"/>
              <a:pathLst>
                <a:path w="635" h="1440" extrusionOk="0">
                  <a:moveTo>
                    <a:pt x="142" y="1"/>
                  </a:moveTo>
                  <a:cubicBezTo>
                    <a:pt x="109" y="1"/>
                    <a:pt x="86" y="23"/>
                    <a:pt x="64" y="46"/>
                  </a:cubicBezTo>
                  <a:cubicBezTo>
                    <a:pt x="32" y="77"/>
                    <a:pt x="1" y="141"/>
                    <a:pt x="32" y="172"/>
                  </a:cubicBezTo>
                  <a:cubicBezTo>
                    <a:pt x="32" y="204"/>
                    <a:pt x="32" y="204"/>
                    <a:pt x="32" y="267"/>
                  </a:cubicBezTo>
                  <a:cubicBezTo>
                    <a:pt x="32" y="267"/>
                    <a:pt x="32" y="299"/>
                    <a:pt x="64" y="331"/>
                  </a:cubicBezTo>
                  <a:cubicBezTo>
                    <a:pt x="64" y="394"/>
                    <a:pt x="64" y="457"/>
                    <a:pt x="96" y="521"/>
                  </a:cubicBezTo>
                  <a:cubicBezTo>
                    <a:pt x="127" y="647"/>
                    <a:pt x="159" y="742"/>
                    <a:pt x="159" y="869"/>
                  </a:cubicBezTo>
                  <a:cubicBezTo>
                    <a:pt x="191" y="996"/>
                    <a:pt x="222" y="1122"/>
                    <a:pt x="286" y="1217"/>
                  </a:cubicBezTo>
                  <a:cubicBezTo>
                    <a:pt x="317" y="1281"/>
                    <a:pt x="349" y="1312"/>
                    <a:pt x="381" y="1344"/>
                  </a:cubicBezTo>
                  <a:cubicBezTo>
                    <a:pt x="412" y="1376"/>
                    <a:pt x="444" y="1439"/>
                    <a:pt x="476" y="1439"/>
                  </a:cubicBezTo>
                  <a:cubicBezTo>
                    <a:pt x="539" y="1439"/>
                    <a:pt x="571" y="1407"/>
                    <a:pt x="571" y="1376"/>
                  </a:cubicBezTo>
                  <a:cubicBezTo>
                    <a:pt x="602" y="1312"/>
                    <a:pt x="602" y="1249"/>
                    <a:pt x="602" y="1186"/>
                  </a:cubicBezTo>
                  <a:cubicBezTo>
                    <a:pt x="602" y="1122"/>
                    <a:pt x="634" y="1059"/>
                    <a:pt x="634" y="996"/>
                  </a:cubicBezTo>
                  <a:cubicBezTo>
                    <a:pt x="634" y="837"/>
                    <a:pt x="602" y="711"/>
                    <a:pt x="571" y="584"/>
                  </a:cubicBezTo>
                  <a:cubicBezTo>
                    <a:pt x="539" y="457"/>
                    <a:pt x="476" y="331"/>
                    <a:pt x="444" y="236"/>
                  </a:cubicBezTo>
                  <a:cubicBezTo>
                    <a:pt x="412" y="172"/>
                    <a:pt x="381" y="141"/>
                    <a:pt x="317" y="109"/>
                  </a:cubicBezTo>
                  <a:cubicBezTo>
                    <a:pt x="317" y="77"/>
                    <a:pt x="286" y="77"/>
                    <a:pt x="254" y="46"/>
                  </a:cubicBezTo>
                  <a:lnTo>
                    <a:pt x="222" y="46"/>
                  </a:lnTo>
                  <a:cubicBezTo>
                    <a:pt x="191" y="14"/>
                    <a:pt x="191" y="14"/>
                    <a:pt x="191" y="14"/>
                  </a:cubicBezTo>
                  <a:cubicBezTo>
                    <a:pt x="172" y="5"/>
                    <a:pt x="156" y="1"/>
                    <a:pt x="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0"/>
            <p:cNvSpPr/>
            <p:nvPr/>
          </p:nvSpPr>
          <p:spPr>
            <a:xfrm>
              <a:off x="3033548" y="1734929"/>
              <a:ext cx="25071" cy="50669"/>
            </a:xfrm>
            <a:custGeom>
              <a:avLst/>
              <a:gdLst/>
              <a:ahLst/>
              <a:cxnLst/>
              <a:rect l="l" t="t" r="r" b="b"/>
              <a:pathLst>
                <a:path w="761" h="1538" extrusionOk="0">
                  <a:moveTo>
                    <a:pt x="165" y="0"/>
                  </a:moveTo>
                  <a:cubicBezTo>
                    <a:pt x="83" y="0"/>
                    <a:pt x="0" y="93"/>
                    <a:pt x="0" y="144"/>
                  </a:cubicBezTo>
                  <a:cubicBezTo>
                    <a:pt x="0" y="164"/>
                    <a:pt x="12" y="184"/>
                    <a:pt x="22" y="204"/>
                  </a:cubicBezTo>
                  <a:lnTo>
                    <a:pt x="22" y="204"/>
                  </a:lnTo>
                  <a:cubicBezTo>
                    <a:pt x="9" y="229"/>
                    <a:pt x="0" y="254"/>
                    <a:pt x="0" y="271"/>
                  </a:cubicBezTo>
                  <a:cubicBezTo>
                    <a:pt x="0" y="303"/>
                    <a:pt x="0" y="366"/>
                    <a:pt x="0" y="398"/>
                  </a:cubicBezTo>
                  <a:cubicBezTo>
                    <a:pt x="32" y="461"/>
                    <a:pt x="32" y="524"/>
                    <a:pt x="32" y="588"/>
                  </a:cubicBezTo>
                  <a:cubicBezTo>
                    <a:pt x="63" y="714"/>
                    <a:pt x="95" y="873"/>
                    <a:pt x="127" y="999"/>
                  </a:cubicBezTo>
                  <a:cubicBezTo>
                    <a:pt x="158" y="1126"/>
                    <a:pt x="190" y="1253"/>
                    <a:pt x="285" y="1348"/>
                  </a:cubicBezTo>
                  <a:cubicBezTo>
                    <a:pt x="285" y="1379"/>
                    <a:pt x="317" y="1379"/>
                    <a:pt x="348" y="1411"/>
                  </a:cubicBezTo>
                  <a:cubicBezTo>
                    <a:pt x="348" y="1411"/>
                    <a:pt x="380" y="1443"/>
                    <a:pt x="380" y="1443"/>
                  </a:cubicBezTo>
                  <a:lnTo>
                    <a:pt x="412" y="1443"/>
                  </a:lnTo>
                  <a:cubicBezTo>
                    <a:pt x="443" y="1474"/>
                    <a:pt x="475" y="1538"/>
                    <a:pt x="538" y="1538"/>
                  </a:cubicBezTo>
                  <a:cubicBezTo>
                    <a:pt x="570" y="1538"/>
                    <a:pt x="633" y="1506"/>
                    <a:pt x="633" y="1443"/>
                  </a:cubicBezTo>
                  <a:cubicBezTo>
                    <a:pt x="665" y="1411"/>
                    <a:pt x="665" y="1379"/>
                    <a:pt x="665" y="1348"/>
                  </a:cubicBezTo>
                  <a:cubicBezTo>
                    <a:pt x="697" y="1316"/>
                    <a:pt x="697" y="1284"/>
                    <a:pt x="697" y="1253"/>
                  </a:cubicBezTo>
                  <a:cubicBezTo>
                    <a:pt x="697" y="1158"/>
                    <a:pt x="728" y="1094"/>
                    <a:pt x="728" y="1031"/>
                  </a:cubicBezTo>
                  <a:cubicBezTo>
                    <a:pt x="760" y="904"/>
                    <a:pt x="728" y="778"/>
                    <a:pt x="665" y="651"/>
                  </a:cubicBezTo>
                  <a:cubicBezTo>
                    <a:pt x="602" y="429"/>
                    <a:pt x="475" y="239"/>
                    <a:pt x="317" y="49"/>
                  </a:cubicBezTo>
                  <a:cubicBezTo>
                    <a:pt x="301" y="33"/>
                    <a:pt x="285" y="25"/>
                    <a:pt x="269" y="25"/>
                  </a:cubicBezTo>
                  <a:cubicBezTo>
                    <a:pt x="263" y="25"/>
                    <a:pt x="256" y="27"/>
                    <a:pt x="250" y="30"/>
                  </a:cubicBezTo>
                  <a:lnTo>
                    <a:pt x="250" y="30"/>
                  </a:lnTo>
                  <a:cubicBezTo>
                    <a:pt x="243" y="23"/>
                    <a:pt x="235" y="18"/>
                    <a:pt x="222" y="18"/>
                  </a:cubicBezTo>
                  <a:cubicBezTo>
                    <a:pt x="204" y="5"/>
                    <a:pt x="184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0"/>
            <p:cNvSpPr/>
            <p:nvPr/>
          </p:nvSpPr>
          <p:spPr>
            <a:xfrm>
              <a:off x="3412234" y="1723431"/>
              <a:ext cx="19866" cy="64539"/>
            </a:xfrm>
            <a:custGeom>
              <a:avLst/>
              <a:gdLst/>
              <a:ahLst/>
              <a:cxnLst/>
              <a:rect l="l" t="t" r="r" b="b"/>
              <a:pathLst>
                <a:path w="603" h="1959" extrusionOk="0">
                  <a:moveTo>
                    <a:pt x="103" y="1"/>
                  </a:moveTo>
                  <a:cubicBezTo>
                    <a:pt x="62" y="1"/>
                    <a:pt x="1" y="88"/>
                    <a:pt x="1" y="113"/>
                  </a:cubicBezTo>
                  <a:cubicBezTo>
                    <a:pt x="1" y="272"/>
                    <a:pt x="1" y="462"/>
                    <a:pt x="33" y="620"/>
                  </a:cubicBezTo>
                  <a:cubicBezTo>
                    <a:pt x="64" y="778"/>
                    <a:pt x="96" y="937"/>
                    <a:pt x="128" y="1127"/>
                  </a:cubicBezTo>
                  <a:cubicBezTo>
                    <a:pt x="128" y="1285"/>
                    <a:pt x="159" y="1443"/>
                    <a:pt x="191" y="1602"/>
                  </a:cubicBezTo>
                  <a:cubicBezTo>
                    <a:pt x="254" y="1728"/>
                    <a:pt x="318" y="1855"/>
                    <a:pt x="444" y="1950"/>
                  </a:cubicBezTo>
                  <a:cubicBezTo>
                    <a:pt x="450" y="1956"/>
                    <a:pt x="458" y="1959"/>
                    <a:pt x="465" y="1959"/>
                  </a:cubicBezTo>
                  <a:cubicBezTo>
                    <a:pt x="498" y="1959"/>
                    <a:pt x="539" y="1912"/>
                    <a:pt x="539" y="1887"/>
                  </a:cubicBezTo>
                  <a:cubicBezTo>
                    <a:pt x="603" y="1697"/>
                    <a:pt x="603" y="1538"/>
                    <a:pt x="571" y="1348"/>
                  </a:cubicBezTo>
                  <a:cubicBezTo>
                    <a:pt x="571" y="1190"/>
                    <a:pt x="508" y="1032"/>
                    <a:pt x="476" y="842"/>
                  </a:cubicBezTo>
                  <a:cubicBezTo>
                    <a:pt x="413" y="588"/>
                    <a:pt x="349" y="208"/>
                    <a:pt x="128" y="18"/>
                  </a:cubicBezTo>
                  <a:cubicBezTo>
                    <a:pt x="121" y="6"/>
                    <a:pt x="113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0"/>
            <p:cNvSpPr/>
            <p:nvPr/>
          </p:nvSpPr>
          <p:spPr>
            <a:xfrm>
              <a:off x="3433120" y="1731305"/>
              <a:ext cx="22996" cy="64737"/>
            </a:xfrm>
            <a:custGeom>
              <a:avLst/>
              <a:gdLst/>
              <a:ahLst/>
              <a:cxnLst/>
              <a:rect l="l" t="t" r="r" b="b"/>
              <a:pathLst>
                <a:path w="698" h="1965" extrusionOk="0">
                  <a:moveTo>
                    <a:pt x="159" y="1"/>
                  </a:moveTo>
                  <a:cubicBezTo>
                    <a:pt x="95" y="1"/>
                    <a:pt x="0" y="64"/>
                    <a:pt x="0" y="128"/>
                  </a:cubicBezTo>
                  <a:cubicBezTo>
                    <a:pt x="0" y="191"/>
                    <a:pt x="0" y="254"/>
                    <a:pt x="32" y="318"/>
                  </a:cubicBezTo>
                  <a:cubicBezTo>
                    <a:pt x="32" y="381"/>
                    <a:pt x="64" y="444"/>
                    <a:pt x="64" y="539"/>
                  </a:cubicBezTo>
                  <a:cubicBezTo>
                    <a:pt x="127" y="698"/>
                    <a:pt x="127" y="888"/>
                    <a:pt x="159" y="1046"/>
                  </a:cubicBezTo>
                  <a:cubicBezTo>
                    <a:pt x="190" y="1236"/>
                    <a:pt x="222" y="1458"/>
                    <a:pt x="285" y="1616"/>
                  </a:cubicBezTo>
                  <a:cubicBezTo>
                    <a:pt x="285" y="1711"/>
                    <a:pt x="317" y="1774"/>
                    <a:pt x="380" y="1838"/>
                  </a:cubicBezTo>
                  <a:cubicBezTo>
                    <a:pt x="380" y="1869"/>
                    <a:pt x="412" y="1964"/>
                    <a:pt x="475" y="1964"/>
                  </a:cubicBezTo>
                  <a:cubicBezTo>
                    <a:pt x="507" y="1964"/>
                    <a:pt x="539" y="1933"/>
                    <a:pt x="570" y="1901"/>
                  </a:cubicBezTo>
                  <a:cubicBezTo>
                    <a:pt x="602" y="1838"/>
                    <a:pt x="602" y="1774"/>
                    <a:pt x="634" y="1679"/>
                  </a:cubicBezTo>
                  <a:cubicBezTo>
                    <a:pt x="665" y="1584"/>
                    <a:pt x="665" y="1489"/>
                    <a:pt x="665" y="1394"/>
                  </a:cubicBezTo>
                  <a:cubicBezTo>
                    <a:pt x="697" y="1204"/>
                    <a:pt x="634" y="983"/>
                    <a:pt x="602" y="761"/>
                  </a:cubicBezTo>
                  <a:cubicBezTo>
                    <a:pt x="570" y="603"/>
                    <a:pt x="507" y="413"/>
                    <a:pt x="444" y="254"/>
                  </a:cubicBezTo>
                  <a:cubicBezTo>
                    <a:pt x="380" y="96"/>
                    <a:pt x="31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0"/>
            <p:cNvSpPr/>
            <p:nvPr/>
          </p:nvSpPr>
          <p:spPr>
            <a:xfrm>
              <a:off x="3452952" y="1751697"/>
              <a:ext cx="18812" cy="62068"/>
            </a:xfrm>
            <a:custGeom>
              <a:avLst/>
              <a:gdLst/>
              <a:ahLst/>
              <a:cxnLst/>
              <a:rect l="l" t="t" r="r" b="b"/>
              <a:pathLst>
                <a:path w="571" h="1884" extrusionOk="0">
                  <a:moveTo>
                    <a:pt x="175" y="1"/>
                  </a:moveTo>
                  <a:cubicBezTo>
                    <a:pt x="90" y="1"/>
                    <a:pt x="0" y="125"/>
                    <a:pt x="0" y="205"/>
                  </a:cubicBezTo>
                  <a:cubicBezTo>
                    <a:pt x="32" y="269"/>
                    <a:pt x="0" y="332"/>
                    <a:pt x="32" y="364"/>
                  </a:cubicBezTo>
                  <a:cubicBezTo>
                    <a:pt x="32" y="427"/>
                    <a:pt x="32" y="522"/>
                    <a:pt x="63" y="585"/>
                  </a:cubicBezTo>
                  <a:cubicBezTo>
                    <a:pt x="63" y="744"/>
                    <a:pt x="95" y="902"/>
                    <a:pt x="127" y="1060"/>
                  </a:cubicBezTo>
                  <a:cubicBezTo>
                    <a:pt x="127" y="1219"/>
                    <a:pt x="158" y="1377"/>
                    <a:pt x="190" y="1535"/>
                  </a:cubicBezTo>
                  <a:cubicBezTo>
                    <a:pt x="222" y="1599"/>
                    <a:pt x="253" y="1662"/>
                    <a:pt x="285" y="1725"/>
                  </a:cubicBezTo>
                  <a:cubicBezTo>
                    <a:pt x="317" y="1757"/>
                    <a:pt x="348" y="1852"/>
                    <a:pt x="412" y="1884"/>
                  </a:cubicBezTo>
                  <a:cubicBezTo>
                    <a:pt x="443" y="1884"/>
                    <a:pt x="507" y="1852"/>
                    <a:pt x="507" y="1820"/>
                  </a:cubicBezTo>
                  <a:cubicBezTo>
                    <a:pt x="538" y="1725"/>
                    <a:pt x="538" y="1662"/>
                    <a:pt x="538" y="1567"/>
                  </a:cubicBezTo>
                  <a:cubicBezTo>
                    <a:pt x="538" y="1504"/>
                    <a:pt x="570" y="1409"/>
                    <a:pt x="570" y="1314"/>
                  </a:cubicBezTo>
                  <a:cubicBezTo>
                    <a:pt x="570" y="1155"/>
                    <a:pt x="538" y="965"/>
                    <a:pt x="507" y="807"/>
                  </a:cubicBezTo>
                  <a:cubicBezTo>
                    <a:pt x="507" y="649"/>
                    <a:pt x="475" y="490"/>
                    <a:pt x="412" y="332"/>
                  </a:cubicBezTo>
                  <a:cubicBezTo>
                    <a:pt x="412" y="269"/>
                    <a:pt x="380" y="205"/>
                    <a:pt x="348" y="142"/>
                  </a:cubicBezTo>
                  <a:cubicBezTo>
                    <a:pt x="317" y="110"/>
                    <a:pt x="253" y="79"/>
                    <a:pt x="222" y="15"/>
                  </a:cubicBezTo>
                  <a:cubicBezTo>
                    <a:pt x="207" y="5"/>
                    <a:pt x="19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0"/>
            <p:cNvSpPr/>
            <p:nvPr/>
          </p:nvSpPr>
          <p:spPr>
            <a:xfrm>
              <a:off x="3480064" y="1765533"/>
              <a:ext cx="21941" cy="67735"/>
            </a:xfrm>
            <a:custGeom>
              <a:avLst/>
              <a:gdLst/>
              <a:ahLst/>
              <a:cxnLst/>
              <a:rect l="l" t="t" r="r" b="b"/>
              <a:pathLst>
                <a:path w="666" h="2056" extrusionOk="0">
                  <a:moveTo>
                    <a:pt x="111" y="1"/>
                  </a:moveTo>
                  <a:cubicBezTo>
                    <a:pt x="71" y="1"/>
                    <a:pt x="0" y="75"/>
                    <a:pt x="0" y="102"/>
                  </a:cubicBezTo>
                  <a:cubicBezTo>
                    <a:pt x="64" y="260"/>
                    <a:pt x="95" y="450"/>
                    <a:pt x="127" y="609"/>
                  </a:cubicBezTo>
                  <a:cubicBezTo>
                    <a:pt x="159" y="767"/>
                    <a:pt x="190" y="957"/>
                    <a:pt x="254" y="1115"/>
                  </a:cubicBezTo>
                  <a:cubicBezTo>
                    <a:pt x="285" y="1274"/>
                    <a:pt x="317" y="1464"/>
                    <a:pt x="349" y="1622"/>
                  </a:cubicBezTo>
                  <a:cubicBezTo>
                    <a:pt x="412" y="1749"/>
                    <a:pt x="475" y="1907"/>
                    <a:pt x="570" y="2034"/>
                  </a:cubicBezTo>
                  <a:cubicBezTo>
                    <a:pt x="570" y="2049"/>
                    <a:pt x="576" y="2055"/>
                    <a:pt x="584" y="2055"/>
                  </a:cubicBezTo>
                  <a:cubicBezTo>
                    <a:pt x="611" y="2055"/>
                    <a:pt x="665" y="1994"/>
                    <a:pt x="665" y="1970"/>
                  </a:cubicBezTo>
                  <a:cubicBezTo>
                    <a:pt x="665" y="1812"/>
                    <a:pt x="665" y="1622"/>
                    <a:pt x="665" y="1432"/>
                  </a:cubicBezTo>
                  <a:cubicBezTo>
                    <a:pt x="634" y="1242"/>
                    <a:pt x="602" y="1084"/>
                    <a:pt x="539" y="894"/>
                  </a:cubicBezTo>
                  <a:cubicBezTo>
                    <a:pt x="507" y="735"/>
                    <a:pt x="444" y="577"/>
                    <a:pt x="380" y="419"/>
                  </a:cubicBezTo>
                  <a:cubicBezTo>
                    <a:pt x="349" y="324"/>
                    <a:pt x="317" y="260"/>
                    <a:pt x="285" y="197"/>
                  </a:cubicBezTo>
                  <a:cubicBezTo>
                    <a:pt x="222" y="134"/>
                    <a:pt x="190" y="70"/>
                    <a:pt x="127" y="7"/>
                  </a:cubicBezTo>
                  <a:cubicBezTo>
                    <a:pt x="123" y="3"/>
                    <a:pt x="117" y="1"/>
                    <a:pt x="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0"/>
            <p:cNvSpPr/>
            <p:nvPr/>
          </p:nvSpPr>
          <p:spPr>
            <a:xfrm>
              <a:off x="3510306" y="1782169"/>
              <a:ext cx="25071" cy="77157"/>
            </a:xfrm>
            <a:custGeom>
              <a:avLst/>
              <a:gdLst/>
              <a:ahLst/>
              <a:cxnLst/>
              <a:rect l="l" t="t" r="r" b="b"/>
              <a:pathLst>
                <a:path w="761" h="2342" extrusionOk="0">
                  <a:moveTo>
                    <a:pt x="126" y="0"/>
                  </a:moveTo>
                  <a:cubicBezTo>
                    <a:pt x="84" y="0"/>
                    <a:pt x="58" y="46"/>
                    <a:pt x="32" y="72"/>
                  </a:cubicBezTo>
                  <a:cubicBezTo>
                    <a:pt x="1" y="262"/>
                    <a:pt x="64" y="484"/>
                    <a:pt x="96" y="674"/>
                  </a:cubicBezTo>
                  <a:cubicBezTo>
                    <a:pt x="127" y="864"/>
                    <a:pt x="191" y="1085"/>
                    <a:pt x="222" y="1275"/>
                  </a:cubicBezTo>
                  <a:cubicBezTo>
                    <a:pt x="318" y="1624"/>
                    <a:pt x="381" y="2035"/>
                    <a:pt x="603" y="2320"/>
                  </a:cubicBezTo>
                  <a:cubicBezTo>
                    <a:pt x="618" y="2336"/>
                    <a:pt x="633" y="2342"/>
                    <a:pt x="647" y="2342"/>
                  </a:cubicBezTo>
                  <a:cubicBezTo>
                    <a:pt x="693" y="2342"/>
                    <a:pt x="729" y="2281"/>
                    <a:pt x="729" y="2257"/>
                  </a:cubicBezTo>
                  <a:cubicBezTo>
                    <a:pt x="761" y="2035"/>
                    <a:pt x="761" y="1845"/>
                    <a:pt x="729" y="1624"/>
                  </a:cubicBezTo>
                  <a:cubicBezTo>
                    <a:pt x="698" y="1434"/>
                    <a:pt x="634" y="1244"/>
                    <a:pt x="571" y="1054"/>
                  </a:cubicBezTo>
                  <a:cubicBezTo>
                    <a:pt x="508" y="864"/>
                    <a:pt x="476" y="674"/>
                    <a:pt x="413" y="515"/>
                  </a:cubicBezTo>
                  <a:cubicBezTo>
                    <a:pt x="349" y="420"/>
                    <a:pt x="318" y="325"/>
                    <a:pt x="286" y="230"/>
                  </a:cubicBezTo>
                  <a:cubicBezTo>
                    <a:pt x="254" y="135"/>
                    <a:pt x="222" y="72"/>
                    <a:pt x="159" y="9"/>
                  </a:cubicBezTo>
                  <a:cubicBezTo>
                    <a:pt x="147" y="3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0"/>
            <p:cNvSpPr/>
            <p:nvPr/>
          </p:nvSpPr>
          <p:spPr>
            <a:xfrm>
              <a:off x="3540680" y="1819824"/>
              <a:ext cx="22864" cy="72182"/>
            </a:xfrm>
            <a:custGeom>
              <a:avLst/>
              <a:gdLst/>
              <a:ahLst/>
              <a:cxnLst/>
              <a:rect l="l" t="t" r="r" b="b"/>
              <a:pathLst>
                <a:path w="694" h="2191" extrusionOk="0">
                  <a:moveTo>
                    <a:pt x="157" y="1"/>
                  </a:moveTo>
                  <a:cubicBezTo>
                    <a:pt x="73" y="1"/>
                    <a:pt x="1" y="111"/>
                    <a:pt x="29" y="196"/>
                  </a:cubicBezTo>
                  <a:cubicBezTo>
                    <a:pt x="61" y="354"/>
                    <a:pt x="124" y="481"/>
                    <a:pt x="156" y="639"/>
                  </a:cubicBezTo>
                  <a:cubicBezTo>
                    <a:pt x="187" y="829"/>
                    <a:pt x="219" y="1019"/>
                    <a:pt x="251" y="1209"/>
                  </a:cubicBezTo>
                  <a:cubicBezTo>
                    <a:pt x="282" y="1399"/>
                    <a:pt x="314" y="1589"/>
                    <a:pt x="346" y="1779"/>
                  </a:cubicBezTo>
                  <a:cubicBezTo>
                    <a:pt x="377" y="1843"/>
                    <a:pt x="377" y="1938"/>
                    <a:pt x="409" y="2001"/>
                  </a:cubicBezTo>
                  <a:cubicBezTo>
                    <a:pt x="441" y="2064"/>
                    <a:pt x="472" y="2159"/>
                    <a:pt x="504" y="2191"/>
                  </a:cubicBezTo>
                  <a:cubicBezTo>
                    <a:pt x="567" y="2191"/>
                    <a:pt x="599" y="2159"/>
                    <a:pt x="631" y="2128"/>
                  </a:cubicBezTo>
                  <a:cubicBezTo>
                    <a:pt x="662" y="2064"/>
                    <a:pt x="662" y="1969"/>
                    <a:pt x="662" y="1874"/>
                  </a:cubicBezTo>
                  <a:cubicBezTo>
                    <a:pt x="662" y="1779"/>
                    <a:pt x="694" y="1684"/>
                    <a:pt x="694" y="1589"/>
                  </a:cubicBezTo>
                  <a:cubicBezTo>
                    <a:pt x="694" y="1367"/>
                    <a:pt x="662" y="1177"/>
                    <a:pt x="631" y="956"/>
                  </a:cubicBezTo>
                  <a:cubicBezTo>
                    <a:pt x="599" y="766"/>
                    <a:pt x="567" y="576"/>
                    <a:pt x="472" y="386"/>
                  </a:cubicBezTo>
                  <a:cubicBezTo>
                    <a:pt x="409" y="227"/>
                    <a:pt x="346" y="69"/>
                    <a:pt x="187" y="6"/>
                  </a:cubicBezTo>
                  <a:cubicBezTo>
                    <a:pt x="177" y="2"/>
                    <a:pt x="167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0"/>
            <p:cNvSpPr/>
            <p:nvPr/>
          </p:nvSpPr>
          <p:spPr>
            <a:xfrm>
              <a:off x="3566804" y="1844828"/>
              <a:ext cx="25961" cy="81901"/>
            </a:xfrm>
            <a:custGeom>
              <a:avLst/>
              <a:gdLst/>
              <a:ahLst/>
              <a:cxnLst/>
              <a:rect l="l" t="t" r="r" b="b"/>
              <a:pathLst>
                <a:path w="788" h="2486" extrusionOk="0">
                  <a:moveTo>
                    <a:pt x="157" y="0"/>
                  </a:moveTo>
                  <a:cubicBezTo>
                    <a:pt x="91" y="0"/>
                    <a:pt x="0" y="79"/>
                    <a:pt x="28" y="133"/>
                  </a:cubicBezTo>
                  <a:cubicBezTo>
                    <a:pt x="59" y="165"/>
                    <a:pt x="28" y="228"/>
                    <a:pt x="59" y="260"/>
                  </a:cubicBezTo>
                  <a:cubicBezTo>
                    <a:pt x="59" y="292"/>
                    <a:pt x="91" y="355"/>
                    <a:pt x="91" y="387"/>
                  </a:cubicBezTo>
                  <a:cubicBezTo>
                    <a:pt x="123" y="482"/>
                    <a:pt x="154" y="577"/>
                    <a:pt x="186" y="672"/>
                  </a:cubicBezTo>
                  <a:cubicBezTo>
                    <a:pt x="218" y="862"/>
                    <a:pt x="249" y="1084"/>
                    <a:pt x="313" y="1305"/>
                  </a:cubicBezTo>
                  <a:cubicBezTo>
                    <a:pt x="344" y="1527"/>
                    <a:pt x="376" y="1749"/>
                    <a:pt x="439" y="1970"/>
                  </a:cubicBezTo>
                  <a:cubicBezTo>
                    <a:pt x="471" y="2160"/>
                    <a:pt x="566" y="2319"/>
                    <a:pt x="693" y="2477"/>
                  </a:cubicBezTo>
                  <a:cubicBezTo>
                    <a:pt x="693" y="2483"/>
                    <a:pt x="696" y="2485"/>
                    <a:pt x="701" y="2485"/>
                  </a:cubicBezTo>
                  <a:cubicBezTo>
                    <a:pt x="724" y="2485"/>
                    <a:pt x="788" y="2434"/>
                    <a:pt x="788" y="2382"/>
                  </a:cubicBezTo>
                  <a:cubicBezTo>
                    <a:pt x="756" y="2160"/>
                    <a:pt x="788" y="1939"/>
                    <a:pt x="756" y="1717"/>
                  </a:cubicBezTo>
                  <a:cubicBezTo>
                    <a:pt x="756" y="1495"/>
                    <a:pt x="724" y="1274"/>
                    <a:pt x="661" y="1020"/>
                  </a:cubicBezTo>
                  <a:cubicBezTo>
                    <a:pt x="629" y="830"/>
                    <a:pt x="566" y="608"/>
                    <a:pt x="503" y="418"/>
                  </a:cubicBezTo>
                  <a:cubicBezTo>
                    <a:pt x="471" y="323"/>
                    <a:pt x="439" y="228"/>
                    <a:pt x="376" y="165"/>
                  </a:cubicBezTo>
                  <a:cubicBezTo>
                    <a:pt x="344" y="133"/>
                    <a:pt x="344" y="102"/>
                    <a:pt x="313" y="70"/>
                  </a:cubicBezTo>
                  <a:cubicBezTo>
                    <a:pt x="249" y="38"/>
                    <a:pt x="218" y="38"/>
                    <a:pt x="186" y="7"/>
                  </a:cubicBezTo>
                  <a:cubicBezTo>
                    <a:pt x="177" y="2"/>
                    <a:pt x="167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0"/>
            <p:cNvSpPr/>
            <p:nvPr/>
          </p:nvSpPr>
          <p:spPr>
            <a:xfrm>
              <a:off x="3595861" y="1882317"/>
              <a:ext cx="19866" cy="78211"/>
            </a:xfrm>
            <a:custGeom>
              <a:avLst/>
              <a:gdLst/>
              <a:ahLst/>
              <a:cxnLst/>
              <a:rect l="l" t="t" r="r" b="b"/>
              <a:pathLst>
                <a:path w="603" h="2374" extrusionOk="0">
                  <a:moveTo>
                    <a:pt x="106" y="0"/>
                  </a:moveTo>
                  <a:cubicBezTo>
                    <a:pt x="74" y="0"/>
                    <a:pt x="32" y="47"/>
                    <a:pt x="32" y="72"/>
                  </a:cubicBezTo>
                  <a:cubicBezTo>
                    <a:pt x="1" y="484"/>
                    <a:pt x="96" y="896"/>
                    <a:pt x="159" y="1276"/>
                  </a:cubicBezTo>
                  <a:cubicBezTo>
                    <a:pt x="191" y="1466"/>
                    <a:pt x="222" y="1656"/>
                    <a:pt x="254" y="1846"/>
                  </a:cubicBezTo>
                  <a:cubicBezTo>
                    <a:pt x="317" y="2004"/>
                    <a:pt x="412" y="2194"/>
                    <a:pt x="476" y="2352"/>
                  </a:cubicBezTo>
                  <a:cubicBezTo>
                    <a:pt x="483" y="2368"/>
                    <a:pt x="493" y="2374"/>
                    <a:pt x="503" y="2374"/>
                  </a:cubicBezTo>
                  <a:cubicBezTo>
                    <a:pt x="534" y="2374"/>
                    <a:pt x="571" y="2313"/>
                    <a:pt x="571" y="2289"/>
                  </a:cubicBezTo>
                  <a:cubicBezTo>
                    <a:pt x="571" y="2067"/>
                    <a:pt x="602" y="1846"/>
                    <a:pt x="571" y="1656"/>
                  </a:cubicBezTo>
                  <a:cubicBezTo>
                    <a:pt x="539" y="1466"/>
                    <a:pt x="507" y="1276"/>
                    <a:pt x="476" y="1086"/>
                  </a:cubicBezTo>
                  <a:cubicBezTo>
                    <a:pt x="381" y="737"/>
                    <a:pt x="349" y="326"/>
                    <a:pt x="127" y="9"/>
                  </a:cubicBezTo>
                  <a:cubicBezTo>
                    <a:pt x="121" y="3"/>
                    <a:pt x="114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0"/>
            <p:cNvSpPr/>
            <p:nvPr/>
          </p:nvSpPr>
          <p:spPr>
            <a:xfrm>
              <a:off x="3618822" y="1918818"/>
              <a:ext cx="24017" cy="86151"/>
            </a:xfrm>
            <a:custGeom>
              <a:avLst/>
              <a:gdLst/>
              <a:ahLst/>
              <a:cxnLst/>
              <a:rect l="l" t="t" r="r" b="b"/>
              <a:pathLst>
                <a:path w="729" h="2615" extrusionOk="0">
                  <a:moveTo>
                    <a:pt x="106" y="1"/>
                  </a:moveTo>
                  <a:cubicBezTo>
                    <a:pt x="74" y="1"/>
                    <a:pt x="32" y="47"/>
                    <a:pt x="32" y="73"/>
                  </a:cubicBezTo>
                  <a:cubicBezTo>
                    <a:pt x="0" y="263"/>
                    <a:pt x="64" y="516"/>
                    <a:pt x="95" y="706"/>
                  </a:cubicBezTo>
                  <a:cubicBezTo>
                    <a:pt x="127" y="928"/>
                    <a:pt x="159" y="1181"/>
                    <a:pt x="190" y="1403"/>
                  </a:cubicBezTo>
                  <a:cubicBezTo>
                    <a:pt x="222" y="1624"/>
                    <a:pt x="254" y="1846"/>
                    <a:pt x="285" y="2068"/>
                  </a:cubicBezTo>
                  <a:cubicBezTo>
                    <a:pt x="317" y="2258"/>
                    <a:pt x="380" y="2479"/>
                    <a:pt x="475" y="2606"/>
                  </a:cubicBezTo>
                  <a:cubicBezTo>
                    <a:pt x="488" y="2612"/>
                    <a:pt x="500" y="2615"/>
                    <a:pt x="511" y="2615"/>
                  </a:cubicBezTo>
                  <a:cubicBezTo>
                    <a:pt x="561" y="2615"/>
                    <a:pt x="602" y="2568"/>
                    <a:pt x="602" y="2543"/>
                  </a:cubicBezTo>
                  <a:cubicBezTo>
                    <a:pt x="729" y="2099"/>
                    <a:pt x="602" y="1624"/>
                    <a:pt x="507" y="1181"/>
                  </a:cubicBezTo>
                  <a:cubicBezTo>
                    <a:pt x="475" y="959"/>
                    <a:pt x="444" y="769"/>
                    <a:pt x="380" y="548"/>
                  </a:cubicBezTo>
                  <a:cubicBezTo>
                    <a:pt x="349" y="389"/>
                    <a:pt x="285" y="136"/>
                    <a:pt x="127" y="9"/>
                  </a:cubicBezTo>
                  <a:cubicBezTo>
                    <a:pt x="121" y="3"/>
                    <a:pt x="114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0"/>
            <p:cNvSpPr/>
            <p:nvPr/>
          </p:nvSpPr>
          <p:spPr>
            <a:xfrm>
              <a:off x="3640730" y="1965466"/>
              <a:ext cx="21941" cy="97320"/>
            </a:xfrm>
            <a:custGeom>
              <a:avLst/>
              <a:gdLst/>
              <a:ahLst/>
              <a:cxnLst/>
              <a:rect l="l" t="t" r="r" b="b"/>
              <a:pathLst>
                <a:path w="666" h="2954" extrusionOk="0">
                  <a:moveTo>
                    <a:pt x="103" y="1"/>
                  </a:moveTo>
                  <a:cubicBezTo>
                    <a:pt x="62" y="1"/>
                    <a:pt x="0" y="88"/>
                    <a:pt x="0" y="113"/>
                  </a:cubicBezTo>
                  <a:cubicBezTo>
                    <a:pt x="32" y="177"/>
                    <a:pt x="0" y="240"/>
                    <a:pt x="0" y="272"/>
                  </a:cubicBezTo>
                  <a:cubicBezTo>
                    <a:pt x="32" y="335"/>
                    <a:pt x="32" y="398"/>
                    <a:pt x="32" y="430"/>
                  </a:cubicBezTo>
                  <a:cubicBezTo>
                    <a:pt x="64" y="557"/>
                    <a:pt x="95" y="683"/>
                    <a:pt x="127" y="778"/>
                  </a:cubicBezTo>
                  <a:cubicBezTo>
                    <a:pt x="159" y="1032"/>
                    <a:pt x="190" y="1317"/>
                    <a:pt x="222" y="1570"/>
                  </a:cubicBezTo>
                  <a:cubicBezTo>
                    <a:pt x="254" y="1824"/>
                    <a:pt x="285" y="2045"/>
                    <a:pt x="349" y="2299"/>
                  </a:cubicBezTo>
                  <a:cubicBezTo>
                    <a:pt x="412" y="2520"/>
                    <a:pt x="444" y="2742"/>
                    <a:pt x="475" y="2932"/>
                  </a:cubicBezTo>
                  <a:cubicBezTo>
                    <a:pt x="475" y="2948"/>
                    <a:pt x="481" y="2954"/>
                    <a:pt x="490" y="2954"/>
                  </a:cubicBezTo>
                  <a:cubicBezTo>
                    <a:pt x="517" y="2954"/>
                    <a:pt x="570" y="2900"/>
                    <a:pt x="570" y="2900"/>
                  </a:cubicBezTo>
                  <a:cubicBezTo>
                    <a:pt x="602" y="2362"/>
                    <a:pt x="665" y="1855"/>
                    <a:pt x="570" y="1348"/>
                  </a:cubicBezTo>
                  <a:cubicBezTo>
                    <a:pt x="539" y="1095"/>
                    <a:pt x="507" y="842"/>
                    <a:pt x="444" y="588"/>
                  </a:cubicBezTo>
                  <a:cubicBezTo>
                    <a:pt x="412" y="462"/>
                    <a:pt x="380" y="367"/>
                    <a:pt x="317" y="240"/>
                  </a:cubicBezTo>
                  <a:cubicBezTo>
                    <a:pt x="285" y="208"/>
                    <a:pt x="254" y="177"/>
                    <a:pt x="254" y="113"/>
                  </a:cubicBezTo>
                  <a:cubicBezTo>
                    <a:pt x="222" y="113"/>
                    <a:pt x="222" y="82"/>
                    <a:pt x="190" y="50"/>
                  </a:cubicBezTo>
                  <a:cubicBezTo>
                    <a:pt x="190" y="50"/>
                    <a:pt x="159" y="50"/>
                    <a:pt x="127" y="18"/>
                  </a:cubicBezTo>
                  <a:cubicBezTo>
                    <a:pt x="121" y="6"/>
                    <a:pt x="112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0"/>
            <p:cNvSpPr/>
            <p:nvPr/>
          </p:nvSpPr>
          <p:spPr>
            <a:xfrm>
              <a:off x="2814606" y="2536242"/>
              <a:ext cx="61442" cy="85229"/>
            </a:xfrm>
            <a:custGeom>
              <a:avLst/>
              <a:gdLst/>
              <a:ahLst/>
              <a:cxnLst/>
              <a:rect l="l" t="t" r="r" b="b"/>
              <a:pathLst>
                <a:path w="1865" h="2587" extrusionOk="0">
                  <a:moveTo>
                    <a:pt x="170" y="1"/>
                  </a:moveTo>
                  <a:cubicBezTo>
                    <a:pt x="85" y="1"/>
                    <a:pt x="1" y="120"/>
                    <a:pt x="27" y="174"/>
                  </a:cubicBezTo>
                  <a:cubicBezTo>
                    <a:pt x="186" y="680"/>
                    <a:pt x="471" y="1092"/>
                    <a:pt x="756" y="1535"/>
                  </a:cubicBezTo>
                  <a:cubicBezTo>
                    <a:pt x="914" y="1725"/>
                    <a:pt x="1041" y="1947"/>
                    <a:pt x="1199" y="2137"/>
                  </a:cubicBezTo>
                  <a:cubicBezTo>
                    <a:pt x="1326" y="2327"/>
                    <a:pt x="1547" y="2454"/>
                    <a:pt x="1769" y="2580"/>
                  </a:cubicBezTo>
                  <a:cubicBezTo>
                    <a:pt x="1773" y="2585"/>
                    <a:pt x="1778" y="2587"/>
                    <a:pt x="1784" y="2587"/>
                  </a:cubicBezTo>
                  <a:cubicBezTo>
                    <a:pt x="1817" y="2587"/>
                    <a:pt x="1864" y="2513"/>
                    <a:pt x="1864" y="2485"/>
                  </a:cubicBezTo>
                  <a:cubicBezTo>
                    <a:pt x="1801" y="2232"/>
                    <a:pt x="1737" y="1979"/>
                    <a:pt x="1611" y="1757"/>
                  </a:cubicBezTo>
                  <a:cubicBezTo>
                    <a:pt x="1484" y="1535"/>
                    <a:pt x="1326" y="1345"/>
                    <a:pt x="1199" y="1124"/>
                  </a:cubicBezTo>
                  <a:cubicBezTo>
                    <a:pt x="914" y="744"/>
                    <a:pt x="629" y="300"/>
                    <a:pt x="217" y="15"/>
                  </a:cubicBezTo>
                  <a:cubicBezTo>
                    <a:pt x="202" y="5"/>
                    <a:pt x="186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0"/>
            <p:cNvSpPr/>
            <p:nvPr/>
          </p:nvSpPr>
          <p:spPr>
            <a:xfrm>
              <a:off x="2857202" y="2577422"/>
              <a:ext cx="48034" cy="64704"/>
            </a:xfrm>
            <a:custGeom>
              <a:avLst/>
              <a:gdLst/>
              <a:ahLst/>
              <a:cxnLst/>
              <a:rect l="l" t="t" r="r" b="b"/>
              <a:pathLst>
                <a:path w="1458" h="1964" extrusionOk="0">
                  <a:moveTo>
                    <a:pt x="128" y="0"/>
                  </a:moveTo>
                  <a:cubicBezTo>
                    <a:pt x="96" y="0"/>
                    <a:pt x="1" y="64"/>
                    <a:pt x="64" y="95"/>
                  </a:cubicBezTo>
                  <a:cubicBezTo>
                    <a:pt x="96" y="127"/>
                    <a:pt x="128" y="222"/>
                    <a:pt x="191" y="254"/>
                  </a:cubicBezTo>
                  <a:cubicBezTo>
                    <a:pt x="223" y="317"/>
                    <a:pt x="286" y="412"/>
                    <a:pt x="349" y="475"/>
                  </a:cubicBezTo>
                  <a:cubicBezTo>
                    <a:pt x="476" y="634"/>
                    <a:pt x="571" y="824"/>
                    <a:pt x="698" y="1014"/>
                  </a:cubicBezTo>
                  <a:cubicBezTo>
                    <a:pt x="793" y="1204"/>
                    <a:pt x="888" y="1394"/>
                    <a:pt x="1014" y="1584"/>
                  </a:cubicBezTo>
                  <a:cubicBezTo>
                    <a:pt x="1078" y="1647"/>
                    <a:pt x="1141" y="1742"/>
                    <a:pt x="1204" y="1805"/>
                  </a:cubicBezTo>
                  <a:cubicBezTo>
                    <a:pt x="1236" y="1837"/>
                    <a:pt x="1299" y="1932"/>
                    <a:pt x="1363" y="1964"/>
                  </a:cubicBezTo>
                  <a:cubicBezTo>
                    <a:pt x="1426" y="1964"/>
                    <a:pt x="1458" y="1900"/>
                    <a:pt x="1458" y="1869"/>
                  </a:cubicBezTo>
                  <a:cubicBezTo>
                    <a:pt x="1458" y="1805"/>
                    <a:pt x="1426" y="1710"/>
                    <a:pt x="1394" y="1615"/>
                  </a:cubicBezTo>
                  <a:cubicBezTo>
                    <a:pt x="1363" y="1520"/>
                    <a:pt x="1331" y="1425"/>
                    <a:pt x="1299" y="1330"/>
                  </a:cubicBezTo>
                  <a:cubicBezTo>
                    <a:pt x="1204" y="1140"/>
                    <a:pt x="1078" y="919"/>
                    <a:pt x="951" y="729"/>
                  </a:cubicBezTo>
                  <a:cubicBezTo>
                    <a:pt x="824" y="570"/>
                    <a:pt x="698" y="380"/>
                    <a:pt x="571" y="222"/>
                  </a:cubicBezTo>
                  <a:cubicBezTo>
                    <a:pt x="508" y="159"/>
                    <a:pt x="413" y="95"/>
                    <a:pt x="349" y="64"/>
                  </a:cubicBezTo>
                  <a:cubicBezTo>
                    <a:pt x="286" y="0"/>
                    <a:pt x="191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2890804" y="2601997"/>
              <a:ext cx="49912" cy="64144"/>
            </a:xfrm>
            <a:custGeom>
              <a:avLst/>
              <a:gdLst/>
              <a:ahLst/>
              <a:cxnLst/>
              <a:rect l="l" t="t" r="r" b="b"/>
              <a:pathLst>
                <a:path w="1515" h="1947" extrusionOk="0">
                  <a:moveTo>
                    <a:pt x="153" y="0"/>
                  </a:moveTo>
                  <a:cubicBezTo>
                    <a:pt x="132" y="0"/>
                    <a:pt x="111" y="14"/>
                    <a:pt x="89" y="14"/>
                  </a:cubicBezTo>
                  <a:cubicBezTo>
                    <a:pt x="83" y="8"/>
                    <a:pt x="76" y="6"/>
                    <a:pt x="69" y="6"/>
                  </a:cubicBezTo>
                  <a:cubicBezTo>
                    <a:pt x="37" y="6"/>
                    <a:pt x="0" y="52"/>
                    <a:pt x="26" y="78"/>
                  </a:cubicBezTo>
                  <a:cubicBezTo>
                    <a:pt x="26" y="109"/>
                    <a:pt x="26" y="109"/>
                    <a:pt x="26" y="141"/>
                  </a:cubicBezTo>
                  <a:cubicBezTo>
                    <a:pt x="58" y="141"/>
                    <a:pt x="58" y="173"/>
                    <a:pt x="89" y="173"/>
                  </a:cubicBezTo>
                  <a:cubicBezTo>
                    <a:pt x="121" y="236"/>
                    <a:pt x="121" y="268"/>
                    <a:pt x="153" y="299"/>
                  </a:cubicBezTo>
                  <a:cubicBezTo>
                    <a:pt x="216" y="363"/>
                    <a:pt x="279" y="426"/>
                    <a:pt x="311" y="489"/>
                  </a:cubicBezTo>
                  <a:cubicBezTo>
                    <a:pt x="438" y="679"/>
                    <a:pt x="564" y="838"/>
                    <a:pt x="659" y="1028"/>
                  </a:cubicBezTo>
                  <a:cubicBezTo>
                    <a:pt x="786" y="1218"/>
                    <a:pt x="913" y="1408"/>
                    <a:pt x="1039" y="1566"/>
                  </a:cubicBezTo>
                  <a:cubicBezTo>
                    <a:pt x="1103" y="1661"/>
                    <a:pt x="1166" y="1725"/>
                    <a:pt x="1229" y="1788"/>
                  </a:cubicBezTo>
                  <a:cubicBezTo>
                    <a:pt x="1293" y="1820"/>
                    <a:pt x="1356" y="1915"/>
                    <a:pt x="1419" y="1946"/>
                  </a:cubicBezTo>
                  <a:cubicBezTo>
                    <a:pt x="1451" y="1946"/>
                    <a:pt x="1515" y="1883"/>
                    <a:pt x="1515" y="1851"/>
                  </a:cubicBezTo>
                  <a:cubicBezTo>
                    <a:pt x="1515" y="1788"/>
                    <a:pt x="1451" y="1693"/>
                    <a:pt x="1419" y="1630"/>
                  </a:cubicBezTo>
                  <a:cubicBezTo>
                    <a:pt x="1388" y="1535"/>
                    <a:pt x="1356" y="1439"/>
                    <a:pt x="1293" y="1344"/>
                  </a:cubicBezTo>
                  <a:cubicBezTo>
                    <a:pt x="1198" y="1154"/>
                    <a:pt x="1071" y="964"/>
                    <a:pt x="944" y="774"/>
                  </a:cubicBezTo>
                  <a:cubicBezTo>
                    <a:pt x="818" y="584"/>
                    <a:pt x="691" y="426"/>
                    <a:pt x="533" y="268"/>
                  </a:cubicBezTo>
                  <a:cubicBezTo>
                    <a:pt x="469" y="204"/>
                    <a:pt x="406" y="141"/>
                    <a:pt x="343" y="78"/>
                  </a:cubicBezTo>
                  <a:cubicBezTo>
                    <a:pt x="311" y="78"/>
                    <a:pt x="248" y="46"/>
                    <a:pt x="216" y="14"/>
                  </a:cubicBezTo>
                  <a:lnTo>
                    <a:pt x="184" y="14"/>
                  </a:lnTo>
                  <a:cubicBezTo>
                    <a:pt x="174" y="4"/>
                    <a:pt x="16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2929216" y="2626441"/>
              <a:ext cx="49912" cy="55611"/>
            </a:xfrm>
            <a:custGeom>
              <a:avLst/>
              <a:gdLst/>
              <a:ahLst/>
              <a:cxnLst/>
              <a:rect l="l" t="t" r="r" b="b"/>
              <a:pathLst>
                <a:path w="1515" h="1688" extrusionOk="0">
                  <a:moveTo>
                    <a:pt x="63" y="1"/>
                  </a:moveTo>
                  <a:cubicBezTo>
                    <a:pt x="32" y="1"/>
                    <a:pt x="0" y="64"/>
                    <a:pt x="32" y="64"/>
                  </a:cubicBezTo>
                  <a:cubicBezTo>
                    <a:pt x="63" y="96"/>
                    <a:pt x="63" y="127"/>
                    <a:pt x="63" y="159"/>
                  </a:cubicBezTo>
                  <a:cubicBezTo>
                    <a:pt x="95" y="191"/>
                    <a:pt x="127" y="191"/>
                    <a:pt x="158" y="222"/>
                  </a:cubicBezTo>
                  <a:cubicBezTo>
                    <a:pt x="190" y="286"/>
                    <a:pt x="253" y="349"/>
                    <a:pt x="317" y="412"/>
                  </a:cubicBezTo>
                  <a:cubicBezTo>
                    <a:pt x="412" y="571"/>
                    <a:pt x="539" y="729"/>
                    <a:pt x="634" y="888"/>
                  </a:cubicBezTo>
                  <a:cubicBezTo>
                    <a:pt x="855" y="1204"/>
                    <a:pt x="1077" y="1521"/>
                    <a:pt x="1425" y="1679"/>
                  </a:cubicBezTo>
                  <a:cubicBezTo>
                    <a:pt x="1431" y="1685"/>
                    <a:pt x="1439" y="1688"/>
                    <a:pt x="1446" y="1688"/>
                  </a:cubicBezTo>
                  <a:cubicBezTo>
                    <a:pt x="1478" y="1688"/>
                    <a:pt x="1514" y="1642"/>
                    <a:pt x="1489" y="1616"/>
                  </a:cubicBezTo>
                  <a:cubicBezTo>
                    <a:pt x="1457" y="1521"/>
                    <a:pt x="1425" y="1458"/>
                    <a:pt x="1362" y="1394"/>
                  </a:cubicBezTo>
                  <a:cubicBezTo>
                    <a:pt x="1330" y="1331"/>
                    <a:pt x="1267" y="1236"/>
                    <a:pt x="1235" y="1173"/>
                  </a:cubicBezTo>
                  <a:cubicBezTo>
                    <a:pt x="1140" y="951"/>
                    <a:pt x="1014" y="793"/>
                    <a:pt x="887" y="602"/>
                  </a:cubicBezTo>
                  <a:cubicBezTo>
                    <a:pt x="760" y="444"/>
                    <a:pt x="634" y="286"/>
                    <a:pt x="507" y="159"/>
                  </a:cubicBezTo>
                  <a:cubicBezTo>
                    <a:pt x="444" y="96"/>
                    <a:pt x="380" y="64"/>
                    <a:pt x="285" y="32"/>
                  </a:cubicBezTo>
                  <a:cubicBezTo>
                    <a:pt x="253" y="1"/>
                    <a:pt x="222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2960776" y="2637708"/>
              <a:ext cx="68427" cy="79826"/>
            </a:xfrm>
            <a:custGeom>
              <a:avLst/>
              <a:gdLst/>
              <a:ahLst/>
              <a:cxnLst/>
              <a:rect l="l" t="t" r="r" b="b"/>
              <a:pathLst>
                <a:path w="2077" h="2423" extrusionOk="0">
                  <a:moveTo>
                    <a:pt x="153" y="1"/>
                  </a:moveTo>
                  <a:cubicBezTo>
                    <a:pt x="88" y="1"/>
                    <a:pt x="1" y="79"/>
                    <a:pt x="56" y="134"/>
                  </a:cubicBezTo>
                  <a:cubicBezTo>
                    <a:pt x="404" y="482"/>
                    <a:pt x="721" y="862"/>
                    <a:pt x="1006" y="1274"/>
                  </a:cubicBezTo>
                  <a:cubicBezTo>
                    <a:pt x="1132" y="1496"/>
                    <a:pt x="1291" y="1686"/>
                    <a:pt x="1449" y="1907"/>
                  </a:cubicBezTo>
                  <a:cubicBezTo>
                    <a:pt x="1576" y="2097"/>
                    <a:pt x="1766" y="2256"/>
                    <a:pt x="1956" y="2414"/>
                  </a:cubicBezTo>
                  <a:cubicBezTo>
                    <a:pt x="1962" y="2420"/>
                    <a:pt x="1969" y="2422"/>
                    <a:pt x="1978" y="2422"/>
                  </a:cubicBezTo>
                  <a:cubicBezTo>
                    <a:pt x="2018" y="2422"/>
                    <a:pt x="2077" y="2371"/>
                    <a:pt x="2051" y="2319"/>
                  </a:cubicBezTo>
                  <a:cubicBezTo>
                    <a:pt x="1956" y="2097"/>
                    <a:pt x="1861" y="1876"/>
                    <a:pt x="1702" y="1686"/>
                  </a:cubicBezTo>
                  <a:cubicBezTo>
                    <a:pt x="1576" y="1464"/>
                    <a:pt x="1417" y="1242"/>
                    <a:pt x="1259" y="1021"/>
                  </a:cubicBezTo>
                  <a:cubicBezTo>
                    <a:pt x="942" y="609"/>
                    <a:pt x="626" y="197"/>
                    <a:pt x="182" y="7"/>
                  </a:cubicBezTo>
                  <a:cubicBezTo>
                    <a:pt x="174" y="3"/>
                    <a:pt x="164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3007655" y="2663437"/>
              <a:ext cx="62431" cy="67373"/>
            </a:xfrm>
            <a:custGeom>
              <a:avLst/>
              <a:gdLst/>
              <a:ahLst/>
              <a:cxnLst/>
              <a:rect l="l" t="t" r="r" b="b"/>
              <a:pathLst>
                <a:path w="1895" h="2045" extrusionOk="0">
                  <a:moveTo>
                    <a:pt x="113" y="0"/>
                  </a:moveTo>
                  <a:cubicBezTo>
                    <a:pt x="57" y="0"/>
                    <a:pt x="1" y="87"/>
                    <a:pt x="26" y="113"/>
                  </a:cubicBezTo>
                  <a:cubicBezTo>
                    <a:pt x="279" y="461"/>
                    <a:pt x="533" y="841"/>
                    <a:pt x="818" y="1190"/>
                  </a:cubicBezTo>
                  <a:cubicBezTo>
                    <a:pt x="944" y="1348"/>
                    <a:pt x="1071" y="1538"/>
                    <a:pt x="1229" y="1665"/>
                  </a:cubicBezTo>
                  <a:cubicBezTo>
                    <a:pt x="1324" y="1728"/>
                    <a:pt x="1388" y="1823"/>
                    <a:pt x="1483" y="1886"/>
                  </a:cubicBezTo>
                  <a:cubicBezTo>
                    <a:pt x="1578" y="1950"/>
                    <a:pt x="1673" y="2013"/>
                    <a:pt x="1768" y="2045"/>
                  </a:cubicBezTo>
                  <a:cubicBezTo>
                    <a:pt x="1831" y="2045"/>
                    <a:pt x="1894" y="1981"/>
                    <a:pt x="1863" y="1950"/>
                  </a:cubicBezTo>
                  <a:cubicBezTo>
                    <a:pt x="1831" y="1855"/>
                    <a:pt x="1736" y="1791"/>
                    <a:pt x="1673" y="1696"/>
                  </a:cubicBezTo>
                  <a:cubicBezTo>
                    <a:pt x="1609" y="1601"/>
                    <a:pt x="1546" y="1506"/>
                    <a:pt x="1483" y="1443"/>
                  </a:cubicBezTo>
                  <a:cubicBezTo>
                    <a:pt x="1356" y="1253"/>
                    <a:pt x="1198" y="1095"/>
                    <a:pt x="1071" y="936"/>
                  </a:cubicBezTo>
                  <a:cubicBezTo>
                    <a:pt x="786" y="588"/>
                    <a:pt x="501" y="271"/>
                    <a:pt x="153" y="18"/>
                  </a:cubicBezTo>
                  <a:cubicBezTo>
                    <a:pt x="140" y="5"/>
                    <a:pt x="127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3051272" y="2685245"/>
              <a:ext cx="56171" cy="61508"/>
            </a:xfrm>
            <a:custGeom>
              <a:avLst/>
              <a:gdLst/>
              <a:ahLst/>
              <a:cxnLst/>
              <a:rect l="l" t="t" r="r" b="b"/>
              <a:pathLst>
                <a:path w="1705" h="1867" extrusionOk="0">
                  <a:moveTo>
                    <a:pt x="170" y="0"/>
                  </a:moveTo>
                  <a:cubicBezTo>
                    <a:pt x="135" y="0"/>
                    <a:pt x="99" y="7"/>
                    <a:pt x="64" y="21"/>
                  </a:cubicBezTo>
                  <a:cubicBezTo>
                    <a:pt x="32" y="53"/>
                    <a:pt x="0" y="116"/>
                    <a:pt x="0" y="148"/>
                  </a:cubicBezTo>
                  <a:cubicBezTo>
                    <a:pt x="32" y="179"/>
                    <a:pt x="64" y="211"/>
                    <a:pt x="95" y="243"/>
                  </a:cubicBezTo>
                  <a:cubicBezTo>
                    <a:pt x="159" y="274"/>
                    <a:pt x="190" y="338"/>
                    <a:pt x="222" y="369"/>
                  </a:cubicBezTo>
                  <a:cubicBezTo>
                    <a:pt x="349" y="496"/>
                    <a:pt x="444" y="623"/>
                    <a:pt x="539" y="749"/>
                  </a:cubicBezTo>
                  <a:cubicBezTo>
                    <a:pt x="665" y="876"/>
                    <a:pt x="760" y="1034"/>
                    <a:pt x="887" y="1161"/>
                  </a:cubicBezTo>
                  <a:cubicBezTo>
                    <a:pt x="982" y="1319"/>
                    <a:pt x="1077" y="1446"/>
                    <a:pt x="1204" y="1573"/>
                  </a:cubicBezTo>
                  <a:cubicBezTo>
                    <a:pt x="1331" y="1668"/>
                    <a:pt x="1457" y="1763"/>
                    <a:pt x="1584" y="1858"/>
                  </a:cubicBezTo>
                  <a:cubicBezTo>
                    <a:pt x="1596" y="1864"/>
                    <a:pt x="1608" y="1866"/>
                    <a:pt x="1620" y="1866"/>
                  </a:cubicBezTo>
                  <a:cubicBezTo>
                    <a:pt x="1668" y="1866"/>
                    <a:pt x="1705" y="1820"/>
                    <a:pt x="1679" y="1794"/>
                  </a:cubicBezTo>
                  <a:cubicBezTo>
                    <a:pt x="1616" y="1668"/>
                    <a:pt x="1584" y="1509"/>
                    <a:pt x="1521" y="1383"/>
                  </a:cubicBezTo>
                  <a:cubicBezTo>
                    <a:pt x="1457" y="1224"/>
                    <a:pt x="1331" y="1066"/>
                    <a:pt x="1236" y="908"/>
                  </a:cubicBezTo>
                  <a:cubicBezTo>
                    <a:pt x="1014" y="623"/>
                    <a:pt x="760" y="338"/>
                    <a:pt x="475" y="148"/>
                  </a:cubicBezTo>
                  <a:cubicBezTo>
                    <a:pt x="402" y="74"/>
                    <a:pt x="290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0"/>
            <p:cNvSpPr/>
            <p:nvPr/>
          </p:nvSpPr>
          <p:spPr>
            <a:xfrm>
              <a:off x="3084644" y="2693217"/>
              <a:ext cx="56369" cy="62628"/>
            </a:xfrm>
            <a:custGeom>
              <a:avLst/>
              <a:gdLst/>
              <a:ahLst/>
              <a:cxnLst/>
              <a:rect l="l" t="t" r="r" b="b"/>
              <a:pathLst>
                <a:path w="1711" h="1901" extrusionOk="0">
                  <a:moveTo>
                    <a:pt x="128" y="1"/>
                  </a:moveTo>
                  <a:cubicBezTo>
                    <a:pt x="64" y="1"/>
                    <a:pt x="1" y="64"/>
                    <a:pt x="33" y="127"/>
                  </a:cubicBezTo>
                  <a:cubicBezTo>
                    <a:pt x="128" y="286"/>
                    <a:pt x="286" y="381"/>
                    <a:pt x="413" y="507"/>
                  </a:cubicBezTo>
                  <a:cubicBezTo>
                    <a:pt x="539" y="666"/>
                    <a:pt x="698" y="824"/>
                    <a:pt x="824" y="1014"/>
                  </a:cubicBezTo>
                  <a:cubicBezTo>
                    <a:pt x="951" y="1172"/>
                    <a:pt x="1078" y="1362"/>
                    <a:pt x="1236" y="1521"/>
                  </a:cubicBezTo>
                  <a:cubicBezTo>
                    <a:pt x="1268" y="1584"/>
                    <a:pt x="1363" y="1647"/>
                    <a:pt x="1426" y="1742"/>
                  </a:cubicBezTo>
                  <a:cubicBezTo>
                    <a:pt x="1458" y="1774"/>
                    <a:pt x="1521" y="1869"/>
                    <a:pt x="1616" y="1901"/>
                  </a:cubicBezTo>
                  <a:cubicBezTo>
                    <a:pt x="1648" y="1901"/>
                    <a:pt x="1711" y="1837"/>
                    <a:pt x="1711" y="1806"/>
                  </a:cubicBezTo>
                  <a:cubicBezTo>
                    <a:pt x="1711" y="1711"/>
                    <a:pt x="1648" y="1647"/>
                    <a:pt x="1616" y="1552"/>
                  </a:cubicBezTo>
                  <a:cubicBezTo>
                    <a:pt x="1584" y="1457"/>
                    <a:pt x="1521" y="1362"/>
                    <a:pt x="1489" y="1267"/>
                  </a:cubicBezTo>
                  <a:cubicBezTo>
                    <a:pt x="1363" y="1077"/>
                    <a:pt x="1236" y="919"/>
                    <a:pt x="1078" y="729"/>
                  </a:cubicBezTo>
                  <a:cubicBezTo>
                    <a:pt x="919" y="571"/>
                    <a:pt x="793" y="381"/>
                    <a:pt x="634" y="254"/>
                  </a:cubicBezTo>
                  <a:cubicBezTo>
                    <a:pt x="476" y="127"/>
                    <a:pt x="31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0"/>
            <p:cNvSpPr/>
            <p:nvPr/>
          </p:nvSpPr>
          <p:spPr>
            <a:xfrm>
              <a:off x="3122199" y="2697961"/>
              <a:ext cx="49088" cy="52679"/>
            </a:xfrm>
            <a:custGeom>
              <a:avLst/>
              <a:gdLst/>
              <a:ahLst/>
              <a:cxnLst/>
              <a:rect l="l" t="t" r="r" b="b"/>
              <a:pathLst>
                <a:path w="1490" h="1599" extrusionOk="0">
                  <a:moveTo>
                    <a:pt x="223" y="1"/>
                  </a:moveTo>
                  <a:cubicBezTo>
                    <a:pt x="212" y="1"/>
                    <a:pt x="201" y="4"/>
                    <a:pt x="191" y="15"/>
                  </a:cubicBezTo>
                  <a:lnTo>
                    <a:pt x="128" y="15"/>
                  </a:lnTo>
                  <a:cubicBezTo>
                    <a:pt x="96" y="47"/>
                    <a:pt x="1" y="110"/>
                    <a:pt x="64" y="142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96" y="205"/>
                    <a:pt x="96" y="205"/>
                    <a:pt x="128" y="205"/>
                  </a:cubicBezTo>
                  <a:cubicBezTo>
                    <a:pt x="159" y="237"/>
                    <a:pt x="191" y="300"/>
                    <a:pt x="223" y="332"/>
                  </a:cubicBezTo>
                  <a:cubicBezTo>
                    <a:pt x="318" y="427"/>
                    <a:pt x="413" y="522"/>
                    <a:pt x="508" y="648"/>
                  </a:cubicBezTo>
                  <a:cubicBezTo>
                    <a:pt x="698" y="870"/>
                    <a:pt x="856" y="1155"/>
                    <a:pt x="1078" y="1377"/>
                  </a:cubicBezTo>
                  <a:cubicBezTo>
                    <a:pt x="1173" y="1440"/>
                    <a:pt x="1268" y="1535"/>
                    <a:pt x="1363" y="1598"/>
                  </a:cubicBezTo>
                  <a:cubicBezTo>
                    <a:pt x="1426" y="1598"/>
                    <a:pt x="1489" y="1535"/>
                    <a:pt x="1489" y="1472"/>
                  </a:cubicBezTo>
                  <a:cubicBezTo>
                    <a:pt x="1363" y="1218"/>
                    <a:pt x="1268" y="997"/>
                    <a:pt x="1078" y="775"/>
                  </a:cubicBezTo>
                  <a:cubicBezTo>
                    <a:pt x="888" y="522"/>
                    <a:pt x="698" y="300"/>
                    <a:pt x="476" y="110"/>
                  </a:cubicBezTo>
                  <a:cubicBezTo>
                    <a:pt x="413" y="78"/>
                    <a:pt x="349" y="47"/>
                    <a:pt x="286" y="15"/>
                  </a:cubicBezTo>
                  <a:cubicBezTo>
                    <a:pt x="265" y="15"/>
                    <a:pt x="244" y="1"/>
                    <a:pt x="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3155802" y="2703364"/>
              <a:ext cx="55974" cy="60092"/>
            </a:xfrm>
            <a:custGeom>
              <a:avLst/>
              <a:gdLst/>
              <a:ahLst/>
              <a:cxnLst/>
              <a:rect l="l" t="t" r="r" b="b"/>
              <a:pathLst>
                <a:path w="1699" h="1824" extrusionOk="0">
                  <a:moveTo>
                    <a:pt x="69" y="1"/>
                  </a:moveTo>
                  <a:cubicBezTo>
                    <a:pt x="37" y="1"/>
                    <a:pt x="0" y="47"/>
                    <a:pt x="26" y="73"/>
                  </a:cubicBezTo>
                  <a:cubicBezTo>
                    <a:pt x="89" y="263"/>
                    <a:pt x="248" y="421"/>
                    <a:pt x="374" y="548"/>
                  </a:cubicBezTo>
                  <a:cubicBezTo>
                    <a:pt x="501" y="706"/>
                    <a:pt x="628" y="833"/>
                    <a:pt x="786" y="991"/>
                  </a:cubicBezTo>
                  <a:cubicBezTo>
                    <a:pt x="913" y="1149"/>
                    <a:pt x="1008" y="1276"/>
                    <a:pt x="1166" y="1434"/>
                  </a:cubicBezTo>
                  <a:cubicBezTo>
                    <a:pt x="1229" y="1498"/>
                    <a:pt x="1293" y="1561"/>
                    <a:pt x="1356" y="1624"/>
                  </a:cubicBezTo>
                  <a:cubicBezTo>
                    <a:pt x="1451" y="1688"/>
                    <a:pt x="1514" y="1783"/>
                    <a:pt x="1578" y="1814"/>
                  </a:cubicBezTo>
                  <a:cubicBezTo>
                    <a:pt x="1590" y="1820"/>
                    <a:pt x="1602" y="1823"/>
                    <a:pt x="1613" y="1823"/>
                  </a:cubicBezTo>
                  <a:cubicBezTo>
                    <a:pt x="1662" y="1823"/>
                    <a:pt x="1698" y="1777"/>
                    <a:pt x="1673" y="1751"/>
                  </a:cubicBezTo>
                  <a:cubicBezTo>
                    <a:pt x="1673" y="1656"/>
                    <a:pt x="1609" y="1561"/>
                    <a:pt x="1546" y="1466"/>
                  </a:cubicBezTo>
                  <a:cubicBezTo>
                    <a:pt x="1514" y="1371"/>
                    <a:pt x="1451" y="1308"/>
                    <a:pt x="1388" y="1213"/>
                  </a:cubicBezTo>
                  <a:cubicBezTo>
                    <a:pt x="1293" y="1054"/>
                    <a:pt x="1166" y="896"/>
                    <a:pt x="1008" y="769"/>
                  </a:cubicBezTo>
                  <a:cubicBezTo>
                    <a:pt x="881" y="611"/>
                    <a:pt x="754" y="484"/>
                    <a:pt x="596" y="358"/>
                  </a:cubicBezTo>
                  <a:cubicBezTo>
                    <a:pt x="469" y="199"/>
                    <a:pt x="279" y="73"/>
                    <a:pt x="89" y="9"/>
                  </a:cubicBezTo>
                  <a:cubicBezTo>
                    <a:pt x="83" y="3"/>
                    <a:pt x="76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3194214" y="2709920"/>
              <a:ext cx="57390" cy="58741"/>
            </a:xfrm>
            <a:custGeom>
              <a:avLst/>
              <a:gdLst/>
              <a:ahLst/>
              <a:cxnLst/>
              <a:rect l="l" t="t" r="r" b="b"/>
              <a:pathLst>
                <a:path w="1742" h="1783" extrusionOk="0">
                  <a:moveTo>
                    <a:pt x="127" y="0"/>
                  </a:moveTo>
                  <a:cubicBezTo>
                    <a:pt x="95" y="0"/>
                    <a:pt x="0" y="64"/>
                    <a:pt x="32" y="95"/>
                  </a:cubicBezTo>
                  <a:cubicBezTo>
                    <a:pt x="63" y="127"/>
                    <a:pt x="95" y="190"/>
                    <a:pt x="127" y="222"/>
                  </a:cubicBezTo>
                  <a:cubicBezTo>
                    <a:pt x="158" y="254"/>
                    <a:pt x="190" y="285"/>
                    <a:pt x="222" y="317"/>
                  </a:cubicBezTo>
                  <a:cubicBezTo>
                    <a:pt x="285" y="380"/>
                    <a:pt x="348" y="444"/>
                    <a:pt x="412" y="539"/>
                  </a:cubicBezTo>
                  <a:cubicBezTo>
                    <a:pt x="538" y="665"/>
                    <a:pt x="697" y="824"/>
                    <a:pt x="823" y="982"/>
                  </a:cubicBezTo>
                  <a:cubicBezTo>
                    <a:pt x="950" y="1109"/>
                    <a:pt x="1045" y="1267"/>
                    <a:pt x="1204" y="1425"/>
                  </a:cubicBezTo>
                  <a:cubicBezTo>
                    <a:pt x="1330" y="1552"/>
                    <a:pt x="1489" y="1679"/>
                    <a:pt x="1647" y="1774"/>
                  </a:cubicBezTo>
                  <a:cubicBezTo>
                    <a:pt x="1653" y="1780"/>
                    <a:pt x="1660" y="1782"/>
                    <a:pt x="1668" y="1782"/>
                  </a:cubicBezTo>
                  <a:cubicBezTo>
                    <a:pt x="1700" y="1782"/>
                    <a:pt x="1742" y="1736"/>
                    <a:pt x="1742" y="1710"/>
                  </a:cubicBezTo>
                  <a:cubicBezTo>
                    <a:pt x="1647" y="1520"/>
                    <a:pt x="1552" y="1362"/>
                    <a:pt x="1457" y="1204"/>
                  </a:cubicBezTo>
                  <a:cubicBezTo>
                    <a:pt x="1330" y="1045"/>
                    <a:pt x="1204" y="887"/>
                    <a:pt x="1045" y="729"/>
                  </a:cubicBezTo>
                  <a:cubicBezTo>
                    <a:pt x="918" y="570"/>
                    <a:pt x="792" y="412"/>
                    <a:pt x="633" y="285"/>
                  </a:cubicBezTo>
                  <a:cubicBezTo>
                    <a:pt x="538" y="222"/>
                    <a:pt x="475" y="190"/>
                    <a:pt x="412" y="127"/>
                  </a:cubicBezTo>
                  <a:cubicBezTo>
                    <a:pt x="348" y="95"/>
                    <a:pt x="317" y="64"/>
                    <a:pt x="285" y="64"/>
                  </a:cubicBezTo>
                  <a:cubicBezTo>
                    <a:pt x="222" y="32"/>
                    <a:pt x="190" y="32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228640" y="2716179"/>
              <a:ext cx="46980" cy="50307"/>
            </a:xfrm>
            <a:custGeom>
              <a:avLst/>
              <a:gdLst/>
              <a:ahLst/>
              <a:cxnLst/>
              <a:rect l="l" t="t" r="r" b="b"/>
              <a:pathLst>
                <a:path w="1426" h="1527" extrusionOk="0">
                  <a:moveTo>
                    <a:pt x="95" y="0"/>
                  </a:moveTo>
                  <a:cubicBezTo>
                    <a:pt x="64" y="0"/>
                    <a:pt x="0" y="64"/>
                    <a:pt x="0" y="95"/>
                  </a:cubicBezTo>
                  <a:cubicBezTo>
                    <a:pt x="32" y="254"/>
                    <a:pt x="159" y="349"/>
                    <a:pt x="254" y="444"/>
                  </a:cubicBezTo>
                  <a:cubicBezTo>
                    <a:pt x="380" y="570"/>
                    <a:pt x="507" y="697"/>
                    <a:pt x="602" y="824"/>
                  </a:cubicBezTo>
                  <a:cubicBezTo>
                    <a:pt x="729" y="982"/>
                    <a:pt x="824" y="1109"/>
                    <a:pt x="950" y="1235"/>
                  </a:cubicBezTo>
                  <a:cubicBezTo>
                    <a:pt x="1077" y="1330"/>
                    <a:pt x="1204" y="1425"/>
                    <a:pt x="1330" y="1520"/>
                  </a:cubicBezTo>
                  <a:cubicBezTo>
                    <a:pt x="1339" y="1525"/>
                    <a:pt x="1347" y="1527"/>
                    <a:pt x="1355" y="1527"/>
                  </a:cubicBezTo>
                  <a:cubicBezTo>
                    <a:pt x="1402" y="1527"/>
                    <a:pt x="1425" y="1453"/>
                    <a:pt x="1425" y="1425"/>
                  </a:cubicBezTo>
                  <a:cubicBezTo>
                    <a:pt x="1362" y="1267"/>
                    <a:pt x="1299" y="1109"/>
                    <a:pt x="1204" y="982"/>
                  </a:cubicBezTo>
                  <a:cubicBezTo>
                    <a:pt x="1109" y="824"/>
                    <a:pt x="982" y="697"/>
                    <a:pt x="855" y="570"/>
                  </a:cubicBezTo>
                  <a:cubicBezTo>
                    <a:pt x="729" y="444"/>
                    <a:pt x="634" y="317"/>
                    <a:pt x="475" y="190"/>
                  </a:cubicBezTo>
                  <a:cubicBezTo>
                    <a:pt x="380" y="95"/>
                    <a:pt x="25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256806" y="2720330"/>
              <a:ext cx="43850" cy="43125"/>
            </a:xfrm>
            <a:custGeom>
              <a:avLst/>
              <a:gdLst/>
              <a:ahLst/>
              <a:cxnLst/>
              <a:rect l="l" t="t" r="r" b="b"/>
              <a:pathLst>
                <a:path w="1331" h="1309" extrusionOk="0">
                  <a:moveTo>
                    <a:pt x="190" y="1"/>
                  </a:moveTo>
                  <a:cubicBezTo>
                    <a:pt x="159" y="1"/>
                    <a:pt x="159" y="33"/>
                    <a:pt x="127" y="33"/>
                  </a:cubicBezTo>
                  <a:cubicBezTo>
                    <a:pt x="127" y="33"/>
                    <a:pt x="95" y="33"/>
                    <a:pt x="95" y="64"/>
                  </a:cubicBezTo>
                  <a:cubicBezTo>
                    <a:pt x="95" y="54"/>
                    <a:pt x="92" y="50"/>
                    <a:pt x="87" y="50"/>
                  </a:cubicBezTo>
                  <a:cubicBezTo>
                    <a:pt x="78" y="50"/>
                    <a:pt x="64" y="64"/>
                    <a:pt x="64" y="64"/>
                  </a:cubicBezTo>
                  <a:cubicBezTo>
                    <a:pt x="32" y="96"/>
                    <a:pt x="0" y="159"/>
                    <a:pt x="64" y="159"/>
                  </a:cubicBezTo>
                  <a:cubicBezTo>
                    <a:pt x="64" y="159"/>
                    <a:pt x="95" y="191"/>
                    <a:pt x="95" y="191"/>
                  </a:cubicBezTo>
                  <a:lnTo>
                    <a:pt x="95" y="191"/>
                  </a:lnTo>
                  <a:cubicBezTo>
                    <a:pt x="107" y="203"/>
                    <a:pt x="127" y="223"/>
                    <a:pt x="127" y="223"/>
                  </a:cubicBezTo>
                  <a:cubicBezTo>
                    <a:pt x="159" y="254"/>
                    <a:pt x="159" y="254"/>
                    <a:pt x="190" y="286"/>
                  </a:cubicBezTo>
                  <a:cubicBezTo>
                    <a:pt x="254" y="349"/>
                    <a:pt x="349" y="444"/>
                    <a:pt x="412" y="508"/>
                  </a:cubicBezTo>
                  <a:cubicBezTo>
                    <a:pt x="507" y="634"/>
                    <a:pt x="602" y="729"/>
                    <a:pt x="697" y="824"/>
                  </a:cubicBezTo>
                  <a:cubicBezTo>
                    <a:pt x="729" y="888"/>
                    <a:pt x="760" y="951"/>
                    <a:pt x="824" y="983"/>
                  </a:cubicBezTo>
                  <a:cubicBezTo>
                    <a:pt x="855" y="1046"/>
                    <a:pt x="919" y="1078"/>
                    <a:pt x="950" y="1109"/>
                  </a:cubicBezTo>
                  <a:cubicBezTo>
                    <a:pt x="1045" y="1173"/>
                    <a:pt x="1140" y="1236"/>
                    <a:pt x="1235" y="1299"/>
                  </a:cubicBezTo>
                  <a:cubicBezTo>
                    <a:pt x="1241" y="1305"/>
                    <a:pt x="1249" y="1308"/>
                    <a:pt x="1256" y="1308"/>
                  </a:cubicBezTo>
                  <a:cubicBezTo>
                    <a:pt x="1289" y="1308"/>
                    <a:pt x="1330" y="1262"/>
                    <a:pt x="1330" y="1236"/>
                  </a:cubicBezTo>
                  <a:cubicBezTo>
                    <a:pt x="1267" y="1141"/>
                    <a:pt x="1235" y="1046"/>
                    <a:pt x="1172" y="951"/>
                  </a:cubicBezTo>
                  <a:cubicBezTo>
                    <a:pt x="1140" y="888"/>
                    <a:pt x="1109" y="824"/>
                    <a:pt x="1077" y="761"/>
                  </a:cubicBezTo>
                  <a:cubicBezTo>
                    <a:pt x="1045" y="698"/>
                    <a:pt x="1014" y="634"/>
                    <a:pt x="950" y="571"/>
                  </a:cubicBezTo>
                  <a:cubicBezTo>
                    <a:pt x="855" y="476"/>
                    <a:pt x="760" y="349"/>
                    <a:pt x="665" y="254"/>
                  </a:cubicBezTo>
                  <a:cubicBezTo>
                    <a:pt x="570" y="191"/>
                    <a:pt x="475" y="96"/>
                    <a:pt x="380" y="33"/>
                  </a:cubicBezTo>
                  <a:cubicBezTo>
                    <a:pt x="349" y="33"/>
                    <a:pt x="317" y="33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3288992" y="2713049"/>
              <a:ext cx="41906" cy="39666"/>
            </a:xfrm>
            <a:custGeom>
              <a:avLst/>
              <a:gdLst/>
              <a:ahLst/>
              <a:cxnLst/>
              <a:rect l="l" t="t" r="r" b="b"/>
              <a:pathLst>
                <a:path w="1272" h="1204" extrusionOk="0">
                  <a:moveTo>
                    <a:pt x="163" y="0"/>
                  </a:moveTo>
                  <a:cubicBezTo>
                    <a:pt x="91" y="0"/>
                    <a:pt x="0" y="129"/>
                    <a:pt x="17" y="190"/>
                  </a:cubicBezTo>
                  <a:lnTo>
                    <a:pt x="17" y="190"/>
                  </a:lnTo>
                  <a:cubicBezTo>
                    <a:pt x="13" y="190"/>
                    <a:pt x="9" y="190"/>
                    <a:pt x="5" y="190"/>
                  </a:cubicBezTo>
                  <a:cubicBezTo>
                    <a:pt x="37" y="222"/>
                    <a:pt x="37" y="254"/>
                    <a:pt x="68" y="285"/>
                  </a:cubicBezTo>
                  <a:cubicBezTo>
                    <a:pt x="68" y="317"/>
                    <a:pt x="100" y="317"/>
                    <a:pt x="132" y="349"/>
                  </a:cubicBezTo>
                  <a:cubicBezTo>
                    <a:pt x="163" y="380"/>
                    <a:pt x="195" y="444"/>
                    <a:pt x="258" y="475"/>
                  </a:cubicBezTo>
                  <a:cubicBezTo>
                    <a:pt x="353" y="570"/>
                    <a:pt x="448" y="665"/>
                    <a:pt x="543" y="760"/>
                  </a:cubicBezTo>
                  <a:cubicBezTo>
                    <a:pt x="638" y="855"/>
                    <a:pt x="733" y="950"/>
                    <a:pt x="828" y="1014"/>
                  </a:cubicBezTo>
                  <a:cubicBezTo>
                    <a:pt x="892" y="1045"/>
                    <a:pt x="955" y="1077"/>
                    <a:pt x="987" y="1109"/>
                  </a:cubicBezTo>
                  <a:cubicBezTo>
                    <a:pt x="1050" y="1140"/>
                    <a:pt x="1082" y="1204"/>
                    <a:pt x="1145" y="1204"/>
                  </a:cubicBezTo>
                  <a:cubicBezTo>
                    <a:pt x="1208" y="1204"/>
                    <a:pt x="1240" y="1172"/>
                    <a:pt x="1240" y="1109"/>
                  </a:cubicBezTo>
                  <a:cubicBezTo>
                    <a:pt x="1272" y="1045"/>
                    <a:pt x="1208" y="982"/>
                    <a:pt x="1208" y="919"/>
                  </a:cubicBezTo>
                  <a:cubicBezTo>
                    <a:pt x="1177" y="855"/>
                    <a:pt x="1177" y="792"/>
                    <a:pt x="1145" y="760"/>
                  </a:cubicBezTo>
                  <a:cubicBezTo>
                    <a:pt x="1050" y="634"/>
                    <a:pt x="955" y="507"/>
                    <a:pt x="860" y="412"/>
                  </a:cubicBezTo>
                  <a:cubicBezTo>
                    <a:pt x="765" y="349"/>
                    <a:pt x="670" y="254"/>
                    <a:pt x="543" y="190"/>
                  </a:cubicBezTo>
                  <a:cubicBezTo>
                    <a:pt x="480" y="127"/>
                    <a:pt x="448" y="95"/>
                    <a:pt x="385" y="64"/>
                  </a:cubicBezTo>
                  <a:cubicBezTo>
                    <a:pt x="353" y="64"/>
                    <a:pt x="322" y="32"/>
                    <a:pt x="290" y="32"/>
                  </a:cubicBezTo>
                  <a:cubicBezTo>
                    <a:pt x="258" y="0"/>
                    <a:pt x="227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320453" y="2710941"/>
              <a:ext cx="38612" cy="40753"/>
            </a:xfrm>
            <a:custGeom>
              <a:avLst/>
              <a:gdLst/>
              <a:ahLst/>
              <a:cxnLst/>
              <a:rect l="l" t="t" r="r" b="b"/>
              <a:pathLst>
                <a:path w="1172" h="1237" extrusionOk="0">
                  <a:moveTo>
                    <a:pt x="95" y="1"/>
                  </a:moveTo>
                  <a:cubicBezTo>
                    <a:pt x="32" y="1"/>
                    <a:pt x="0" y="64"/>
                    <a:pt x="0" y="96"/>
                  </a:cubicBezTo>
                  <a:cubicBezTo>
                    <a:pt x="32" y="223"/>
                    <a:pt x="127" y="286"/>
                    <a:pt x="190" y="381"/>
                  </a:cubicBezTo>
                  <a:cubicBezTo>
                    <a:pt x="253" y="476"/>
                    <a:pt x="380" y="571"/>
                    <a:pt x="443" y="698"/>
                  </a:cubicBezTo>
                  <a:cubicBezTo>
                    <a:pt x="538" y="793"/>
                    <a:pt x="633" y="919"/>
                    <a:pt x="728" y="1014"/>
                  </a:cubicBezTo>
                  <a:cubicBezTo>
                    <a:pt x="823" y="1109"/>
                    <a:pt x="950" y="1173"/>
                    <a:pt x="1077" y="1236"/>
                  </a:cubicBezTo>
                  <a:cubicBezTo>
                    <a:pt x="1108" y="1236"/>
                    <a:pt x="1172" y="1173"/>
                    <a:pt x="1140" y="1141"/>
                  </a:cubicBezTo>
                  <a:cubicBezTo>
                    <a:pt x="1108" y="1014"/>
                    <a:pt x="1045" y="888"/>
                    <a:pt x="982" y="793"/>
                  </a:cubicBezTo>
                  <a:cubicBezTo>
                    <a:pt x="918" y="634"/>
                    <a:pt x="823" y="539"/>
                    <a:pt x="728" y="413"/>
                  </a:cubicBezTo>
                  <a:cubicBezTo>
                    <a:pt x="633" y="318"/>
                    <a:pt x="538" y="191"/>
                    <a:pt x="412" y="96"/>
                  </a:cubicBezTo>
                  <a:cubicBezTo>
                    <a:pt x="380" y="64"/>
                    <a:pt x="317" y="33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3344436" y="2701552"/>
              <a:ext cx="35515" cy="37821"/>
            </a:xfrm>
            <a:custGeom>
              <a:avLst/>
              <a:gdLst/>
              <a:ahLst/>
              <a:cxnLst/>
              <a:rect l="l" t="t" r="r" b="b"/>
              <a:pathLst>
                <a:path w="1078" h="1148" extrusionOk="0">
                  <a:moveTo>
                    <a:pt x="95" y="1"/>
                  </a:moveTo>
                  <a:cubicBezTo>
                    <a:pt x="64" y="33"/>
                    <a:pt x="0" y="64"/>
                    <a:pt x="0" y="128"/>
                  </a:cubicBezTo>
                  <a:cubicBezTo>
                    <a:pt x="0" y="159"/>
                    <a:pt x="0" y="191"/>
                    <a:pt x="0" y="223"/>
                  </a:cubicBezTo>
                  <a:cubicBezTo>
                    <a:pt x="0" y="212"/>
                    <a:pt x="0" y="209"/>
                    <a:pt x="2" y="209"/>
                  </a:cubicBezTo>
                  <a:cubicBezTo>
                    <a:pt x="4" y="209"/>
                    <a:pt x="11" y="223"/>
                    <a:pt x="32" y="223"/>
                  </a:cubicBezTo>
                  <a:cubicBezTo>
                    <a:pt x="32" y="254"/>
                    <a:pt x="32" y="254"/>
                    <a:pt x="32" y="286"/>
                  </a:cubicBezTo>
                  <a:cubicBezTo>
                    <a:pt x="64" y="318"/>
                    <a:pt x="127" y="349"/>
                    <a:pt x="159" y="381"/>
                  </a:cubicBezTo>
                  <a:cubicBezTo>
                    <a:pt x="222" y="476"/>
                    <a:pt x="317" y="571"/>
                    <a:pt x="412" y="666"/>
                  </a:cubicBezTo>
                  <a:cubicBezTo>
                    <a:pt x="507" y="793"/>
                    <a:pt x="602" y="888"/>
                    <a:pt x="697" y="951"/>
                  </a:cubicBezTo>
                  <a:cubicBezTo>
                    <a:pt x="697" y="951"/>
                    <a:pt x="729" y="983"/>
                    <a:pt x="729" y="983"/>
                  </a:cubicBezTo>
                  <a:cubicBezTo>
                    <a:pt x="729" y="983"/>
                    <a:pt x="760" y="1014"/>
                    <a:pt x="792" y="1014"/>
                  </a:cubicBezTo>
                  <a:cubicBezTo>
                    <a:pt x="792" y="1014"/>
                    <a:pt x="824" y="1046"/>
                    <a:pt x="855" y="1046"/>
                  </a:cubicBezTo>
                  <a:cubicBezTo>
                    <a:pt x="887" y="1078"/>
                    <a:pt x="951" y="1109"/>
                    <a:pt x="982" y="1141"/>
                  </a:cubicBezTo>
                  <a:cubicBezTo>
                    <a:pt x="987" y="1145"/>
                    <a:pt x="992" y="1147"/>
                    <a:pt x="997" y="1147"/>
                  </a:cubicBezTo>
                  <a:cubicBezTo>
                    <a:pt x="1030" y="1147"/>
                    <a:pt x="1077" y="1073"/>
                    <a:pt x="1077" y="1046"/>
                  </a:cubicBezTo>
                  <a:cubicBezTo>
                    <a:pt x="1077" y="983"/>
                    <a:pt x="1046" y="919"/>
                    <a:pt x="1014" y="888"/>
                  </a:cubicBezTo>
                  <a:cubicBezTo>
                    <a:pt x="1014" y="793"/>
                    <a:pt x="982" y="729"/>
                    <a:pt x="951" y="666"/>
                  </a:cubicBezTo>
                  <a:cubicBezTo>
                    <a:pt x="887" y="539"/>
                    <a:pt x="792" y="444"/>
                    <a:pt x="665" y="318"/>
                  </a:cubicBezTo>
                  <a:cubicBezTo>
                    <a:pt x="570" y="223"/>
                    <a:pt x="475" y="128"/>
                    <a:pt x="380" y="64"/>
                  </a:cubicBezTo>
                  <a:cubicBezTo>
                    <a:pt x="317" y="33"/>
                    <a:pt x="285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3373657" y="2701552"/>
              <a:ext cx="32352" cy="35515"/>
            </a:xfrm>
            <a:custGeom>
              <a:avLst/>
              <a:gdLst/>
              <a:ahLst/>
              <a:cxnLst/>
              <a:rect l="l" t="t" r="r" b="b"/>
              <a:pathLst>
                <a:path w="982" h="1078" extrusionOk="0">
                  <a:moveTo>
                    <a:pt x="95" y="1"/>
                  </a:moveTo>
                  <a:cubicBezTo>
                    <a:pt x="64" y="1"/>
                    <a:pt x="32" y="33"/>
                    <a:pt x="32" y="64"/>
                  </a:cubicBezTo>
                  <a:cubicBezTo>
                    <a:pt x="0" y="96"/>
                    <a:pt x="64" y="96"/>
                    <a:pt x="95" y="96"/>
                  </a:cubicBezTo>
                  <a:lnTo>
                    <a:pt x="64" y="96"/>
                  </a:lnTo>
                  <a:cubicBezTo>
                    <a:pt x="64" y="117"/>
                    <a:pt x="64" y="138"/>
                    <a:pt x="64" y="159"/>
                  </a:cubicBezTo>
                  <a:cubicBezTo>
                    <a:pt x="64" y="159"/>
                    <a:pt x="64" y="191"/>
                    <a:pt x="64" y="191"/>
                  </a:cubicBezTo>
                  <a:cubicBezTo>
                    <a:pt x="95" y="223"/>
                    <a:pt x="127" y="254"/>
                    <a:pt x="127" y="286"/>
                  </a:cubicBezTo>
                  <a:cubicBezTo>
                    <a:pt x="127" y="286"/>
                    <a:pt x="159" y="318"/>
                    <a:pt x="159" y="318"/>
                  </a:cubicBezTo>
                  <a:cubicBezTo>
                    <a:pt x="159" y="318"/>
                    <a:pt x="159" y="318"/>
                    <a:pt x="159" y="349"/>
                  </a:cubicBezTo>
                  <a:cubicBezTo>
                    <a:pt x="190" y="349"/>
                    <a:pt x="190" y="381"/>
                    <a:pt x="190" y="381"/>
                  </a:cubicBezTo>
                  <a:cubicBezTo>
                    <a:pt x="222" y="413"/>
                    <a:pt x="254" y="444"/>
                    <a:pt x="285" y="508"/>
                  </a:cubicBezTo>
                  <a:cubicBezTo>
                    <a:pt x="412" y="634"/>
                    <a:pt x="507" y="824"/>
                    <a:pt x="665" y="951"/>
                  </a:cubicBezTo>
                  <a:cubicBezTo>
                    <a:pt x="729" y="983"/>
                    <a:pt x="792" y="1046"/>
                    <a:pt x="887" y="1078"/>
                  </a:cubicBezTo>
                  <a:cubicBezTo>
                    <a:pt x="919" y="1078"/>
                    <a:pt x="982" y="1014"/>
                    <a:pt x="982" y="983"/>
                  </a:cubicBezTo>
                  <a:cubicBezTo>
                    <a:pt x="950" y="888"/>
                    <a:pt x="919" y="824"/>
                    <a:pt x="887" y="729"/>
                  </a:cubicBezTo>
                  <a:cubicBezTo>
                    <a:pt x="824" y="603"/>
                    <a:pt x="760" y="508"/>
                    <a:pt x="665" y="444"/>
                  </a:cubicBezTo>
                  <a:cubicBezTo>
                    <a:pt x="602" y="349"/>
                    <a:pt x="539" y="254"/>
                    <a:pt x="444" y="159"/>
                  </a:cubicBezTo>
                  <a:cubicBezTo>
                    <a:pt x="412" y="128"/>
                    <a:pt x="380" y="96"/>
                    <a:pt x="349" y="64"/>
                  </a:cubicBezTo>
                  <a:cubicBezTo>
                    <a:pt x="317" y="33"/>
                    <a:pt x="254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3395564" y="2692789"/>
              <a:ext cx="37590" cy="40127"/>
            </a:xfrm>
            <a:custGeom>
              <a:avLst/>
              <a:gdLst/>
              <a:ahLst/>
              <a:cxnLst/>
              <a:rect l="l" t="t" r="r" b="b"/>
              <a:pathLst>
                <a:path w="1141" h="1218" extrusionOk="0">
                  <a:moveTo>
                    <a:pt x="187" y="0"/>
                  </a:moveTo>
                  <a:cubicBezTo>
                    <a:pt x="153" y="0"/>
                    <a:pt x="108" y="23"/>
                    <a:pt x="64" y="45"/>
                  </a:cubicBezTo>
                  <a:cubicBezTo>
                    <a:pt x="32" y="109"/>
                    <a:pt x="0" y="172"/>
                    <a:pt x="32" y="204"/>
                  </a:cubicBezTo>
                  <a:cubicBezTo>
                    <a:pt x="32" y="267"/>
                    <a:pt x="95" y="299"/>
                    <a:pt x="127" y="330"/>
                  </a:cubicBezTo>
                  <a:cubicBezTo>
                    <a:pt x="159" y="394"/>
                    <a:pt x="190" y="425"/>
                    <a:pt x="222" y="489"/>
                  </a:cubicBezTo>
                  <a:cubicBezTo>
                    <a:pt x="285" y="584"/>
                    <a:pt x="380" y="679"/>
                    <a:pt x="444" y="774"/>
                  </a:cubicBezTo>
                  <a:cubicBezTo>
                    <a:pt x="475" y="805"/>
                    <a:pt x="539" y="869"/>
                    <a:pt x="570" y="900"/>
                  </a:cubicBezTo>
                  <a:cubicBezTo>
                    <a:pt x="602" y="964"/>
                    <a:pt x="665" y="1027"/>
                    <a:pt x="697" y="1059"/>
                  </a:cubicBezTo>
                  <a:cubicBezTo>
                    <a:pt x="760" y="1090"/>
                    <a:pt x="824" y="1154"/>
                    <a:pt x="855" y="1154"/>
                  </a:cubicBezTo>
                  <a:cubicBezTo>
                    <a:pt x="887" y="1185"/>
                    <a:pt x="919" y="1185"/>
                    <a:pt x="950" y="1185"/>
                  </a:cubicBezTo>
                  <a:cubicBezTo>
                    <a:pt x="982" y="1185"/>
                    <a:pt x="1014" y="1217"/>
                    <a:pt x="1045" y="1217"/>
                  </a:cubicBezTo>
                  <a:cubicBezTo>
                    <a:pt x="1109" y="1185"/>
                    <a:pt x="1140" y="1154"/>
                    <a:pt x="1140" y="1122"/>
                  </a:cubicBezTo>
                  <a:cubicBezTo>
                    <a:pt x="1140" y="1059"/>
                    <a:pt x="1140" y="995"/>
                    <a:pt x="1140" y="932"/>
                  </a:cubicBezTo>
                  <a:cubicBezTo>
                    <a:pt x="1109" y="869"/>
                    <a:pt x="1077" y="805"/>
                    <a:pt x="1045" y="774"/>
                  </a:cubicBezTo>
                  <a:cubicBezTo>
                    <a:pt x="1014" y="710"/>
                    <a:pt x="950" y="647"/>
                    <a:pt x="919" y="584"/>
                  </a:cubicBezTo>
                  <a:cubicBezTo>
                    <a:pt x="887" y="520"/>
                    <a:pt x="824" y="489"/>
                    <a:pt x="792" y="425"/>
                  </a:cubicBezTo>
                  <a:cubicBezTo>
                    <a:pt x="697" y="362"/>
                    <a:pt x="602" y="267"/>
                    <a:pt x="539" y="172"/>
                  </a:cubicBezTo>
                  <a:cubicBezTo>
                    <a:pt x="475" y="140"/>
                    <a:pt x="444" y="109"/>
                    <a:pt x="380" y="77"/>
                  </a:cubicBezTo>
                  <a:cubicBezTo>
                    <a:pt x="317" y="45"/>
                    <a:pt x="285" y="14"/>
                    <a:pt x="222" y="14"/>
                  </a:cubicBezTo>
                  <a:cubicBezTo>
                    <a:pt x="213" y="4"/>
                    <a:pt x="201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0"/>
            <p:cNvSpPr/>
            <p:nvPr/>
          </p:nvSpPr>
          <p:spPr>
            <a:xfrm>
              <a:off x="3419119" y="2680402"/>
              <a:ext cx="40127" cy="44146"/>
            </a:xfrm>
            <a:custGeom>
              <a:avLst/>
              <a:gdLst/>
              <a:ahLst/>
              <a:cxnLst/>
              <a:rect l="l" t="t" r="r" b="b"/>
              <a:pathLst>
                <a:path w="1218" h="1340" extrusionOk="0">
                  <a:moveTo>
                    <a:pt x="291" y="1"/>
                  </a:moveTo>
                  <a:cubicBezTo>
                    <a:pt x="232" y="1"/>
                    <a:pt x="160" y="47"/>
                    <a:pt x="109" y="73"/>
                  </a:cubicBezTo>
                  <a:cubicBezTo>
                    <a:pt x="84" y="98"/>
                    <a:pt x="1" y="200"/>
                    <a:pt x="27" y="259"/>
                  </a:cubicBezTo>
                  <a:lnTo>
                    <a:pt x="27" y="259"/>
                  </a:lnTo>
                  <a:cubicBezTo>
                    <a:pt x="22" y="260"/>
                    <a:pt x="18" y="261"/>
                    <a:pt x="14" y="263"/>
                  </a:cubicBezTo>
                  <a:cubicBezTo>
                    <a:pt x="20" y="263"/>
                    <a:pt x="25" y="263"/>
                    <a:pt x="29" y="263"/>
                  </a:cubicBezTo>
                  <a:lnTo>
                    <a:pt x="29" y="263"/>
                  </a:lnTo>
                  <a:cubicBezTo>
                    <a:pt x="33" y="270"/>
                    <a:pt x="38" y="276"/>
                    <a:pt x="45" y="281"/>
                  </a:cubicBezTo>
                  <a:lnTo>
                    <a:pt x="45" y="281"/>
                  </a:lnTo>
                  <a:cubicBezTo>
                    <a:pt x="45" y="285"/>
                    <a:pt x="45" y="289"/>
                    <a:pt x="45" y="295"/>
                  </a:cubicBezTo>
                  <a:cubicBezTo>
                    <a:pt x="45" y="295"/>
                    <a:pt x="45" y="295"/>
                    <a:pt x="45" y="326"/>
                  </a:cubicBezTo>
                  <a:cubicBezTo>
                    <a:pt x="45" y="358"/>
                    <a:pt x="77" y="358"/>
                    <a:pt x="77" y="390"/>
                  </a:cubicBezTo>
                  <a:cubicBezTo>
                    <a:pt x="109" y="453"/>
                    <a:pt x="140" y="485"/>
                    <a:pt x="204" y="548"/>
                  </a:cubicBezTo>
                  <a:cubicBezTo>
                    <a:pt x="267" y="675"/>
                    <a:pt x="362" y="770"/>
                    <a:pt x="425" y="865"/>
                  </a:cubicBezTo>
                  <a:cubicBezTo>
                    <a:pt x="520" y="991"/>
                    <a:pt x="584" y="1086"/>
                    <a:pt x="710" y="1181"/>
                  </a:cubicBezTo>
                  <a:cubicBezTo>
                    <a:pt x="742" y="1213"/>
                    <a:pt x="774" y="1213"/>
                    <a:pt x="805" y="1245"/>
                  </a:cubicBezTo>
                  <a:cubicBezTo>
                    <a:pt x="837" y="1245"/>
                    <a:pt x="869" y="1276"/>
                    <a:pt x="900" y="1308"/>
                  </a:cubicBezTo>
                  <a:cubicBezTo>
                    <a:pt x="964" y="1308"/>
                    <a:pt x="1027" y="1340"/>
                    <a:pt x="1122" y="1340"/>
                  </a:cubicBezTo>
                  <a:cubicBezTo>
                    <a:pt x="1154" y="1340"/>
                    <a:pt x="1217" y="1276"/>
                    <a:pt x="1185" y="1245"/>
                  </a:cubicBezTo>
                  <a:cubicBezTo>
                    <a:pt x="1185" y="1150"/>
                    <a:pt x="1185" y="1086"/>
                    <a:pt x="1154" y="1023"/>
                  </a:cubicBezTo>
                  <a:cubicBezTo>
                    <a:pt x="1122" y="991"/>
                    <a:pt x="1122" y="991"/>
                    <a:pt x="1122" y="991"/>
                  </a:cubicBezTo>
                  <a:cubicBezTo>
                    <a:pt x="1122" y="960"/>
                    <a:pt x="1122" y="928"/>
                    <a:pt x="1090" y="928"/>
                  </a:cubicBezTo>
                  <a:cubicBezTo>
                    <a:pt x="1090" y="896"/>
                    <a:pt x="1059" y="865"/>
                    <a:pt x="1059" y="833"/>
                  </a:cubicBezTo>
                  <a:cubicBezTo>
                    <a:pt x="995" y="770"/>
                    <a:pt x="964" y="706"/>
                    <a:pt x="900" y="643"/>
                  </a:cubicBezTo>
                  <a:cubicBezTo>
                    <a:pt x="869" y="580"/>
                    <a:pt x="837" y="516"/>
                    <a:pt x="774" y="453"/>
                  </a:cubicBezTo>
                  <a:cubicBezTo>
                    <a:pt x="710" y="358"/>
                    <a:pt x="615" y="231"/>
                    <a:pt x="520" y="168"/>
                  </a:cubicBezTo>
                  <a:cubicBezTo>
                    <a:pt x="457" y="105"/>
                    <a:pt x="394" y="41"/>
                    <a:pt x="330" y="10"/>
                  </a:cubicBezTo>
                  <a:cubicBezTo>
                    <a:pt x="318" y="4"/>
                    <a:pt x="305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0"/>
            <p:cNvSpPr/>
            <p:nvPr/>
          </p:nvSpPr>
          <p:spPr>
            <a:xfrm>
              <a:off x="3446693" y="2678624"/>
              <a:ext cx="33406" cy="36536"/>
            </a:xfrm>
            <a:custGeom>
              <a:avLst/>
              <a:gdLst/>
              <a:ahLst/>
              <a:cxnLst/>
              <a:rect l="l" t="t" r="r" b="b"/>
              <a:pathLst>
                <a:path w="1014" h="1109" extrusionOk="0">
                  <a:moveTo>
                    <a:pt x="28" y="109"/>
                  </a:moveTo>
                  <a:cubicBezTo>
                    <a:pt x="25" y="109"/>
                    <a:pt x="22" y="119"/>
                    <a:pt x="19" y="129"/>
                  </a:cubicBezTo>
                  <a:lnTo>
                    <a:pt x="19" y="129"/>
                  </a:lnTo>
                  <a:cubicBezTo>
                    <a:pt x="23" y="128"/>
                    <a:pt x="27" y="127"/>
                    <a:pt x="32" y="127"/>
                  </a:cubicBezTo>
                  <a:cubicBezTo>
                    <a:pt x="32" y="114"/>
                    <a:pt x="30" y="109"/>
                    <a:pt x="28" y="109"/>
                  </a:cubicBezTo>
                  <a:close/>
                  <a:moveTo>
                    <a:pt x="285" y="0"/>
                  </a:moveTo>
                  <a:cubicBezTo>
                    <a:pt x="222" y="0"/>
                    <a:pt x="190" y="0"/>
                    <a:pt x="127" y="32"/>
                  </a:cubicBezTo>
                  <a:cubicBezTo>
                    <a:pt x="95" y="32"/>
                    <a:pt x="95" y="32"/>
                    <a:pt x="63" y="64"/>
                  </a:cubicBezTo>
                  <a:cubicBezTo>
                    <a:pt x="48" y="79"/>
                    <a:pt x="40" y="87"/>
                    <a:pt x="36" y="95"/>
                  </a:cubicBezTo>
                  <a:lnTo>
                    <a:pt x="36" y="95"/>
                  </a:lnTo>
                  <a:cubicBezTo>
                    <a:pt x="41" y="94"/>
                    <a:pt x="48" y="92"/>
                    <a:pt x="55" y="86"/>
                  </a:cubicBezTo>
                  <a:lnTo>
                    <a:pt x="55" y="86"/>
                  </a:lnTo>
                  <a:cubicBezTo>
                    <a:pt x="50" y="91"/>
                    <a:pt x="44" y="94"/>
                    <a:pt x="36" y="95"/>
                  </a:cubicBezTo>
                  <a:lnTo>
                    <a:pt x="36" y="95"/>
                  </a:lnTo>
                  <a:cubicBezTo>
                    <a:pt x="36" y="95"/>
                    <a:pt x="36" y="95"/>
                    <a:pt x="36" y="95"/>
                  </a:cubicBezTo>
                  <a:lnTo>
                    <a:pt x="36" y="95"/>
                  </a:lnTo>
                  <a:cubicBezTo>
                    <a:pt x="33" y="95"/>
                    <a:pt x="32" y="95"/>
                    <a:pt x="32" y="95"/>
                  </a:cubicBezTo>
                  <a:cubicBezTo>
                    <a:pt x="33" y="95"/>
                    <a:pt x="34" y="95"/>
                    <a:pt x="36" y="95"/>
                  </a:cubicBezTo>
                  <a:lnTo>
                    <a:pt x="36" y="95"/>
                  </a:lnTo>
                  <a:cubicBezTo>
                    <a:pt x="32" y="103"/>
                    <a:pt x="32" y="111"/>
                    <a:pt x="32" y="127"/>
                  </a:cubicBezTo>
                  <a:cubicBezTo>
                    <a:pt x="25" y="140"/>
                    <a:pt x="21" y="145"/>
                    <a:pt x="19" y="145"/>
                  </a:cubicBezTo>
                  <a:cubicBezTo>
                    <a:pt x="17" y="145"/>
                    <a:pt x="17" y="137"/>
                    <a:pt x="19" y="129"/>
                  </a:cubicBezTo>
                  <a:lnTo>
                    <a:pt x="19" y="129"/>
                  </a:lnTo>
                  <a:cubicBezTo>
                    <a:pt x="0" y="136"/>
                    <a:pt x="0" y="159"/>
                    <a:pt x="0" y="159"/>
                  </a:cubicBezTo>
                  <a:cubicBezTo>
                    <a:pt x="0" y="159"/>
                    <a:pt x="0" y="190"/>
                    <a:pt x="32" y="190"/>
                  </a:cubicBezTo>
                  <a:cubicBezTo>
                    <a:pt x="0" y="190"/>
                    <a:pt x="63" y="254"/>
                    <a:pt x="63" y="285"/>
                  </a:cubicBezTo>
                  <a:lnTo>
                    <a:pt x="95" y="317"/>
                  </a:lnTo>
                  <a:cubicBezTo>
                    <a:pt x="95" y="317"/>
                    <a:pt x="95" y="349"/>
                    <a:pt x="127" y="349"/>
                  </a:cubicBezTo>
                  <a:cubicBezTo>
                    <a:pt x="158" y="412"/>
                    <a:pt x="222" y="507"/>
                    <a:pt x="285" y="570"/>
                  </a:cubicBezTo>
                  <a:cubicBezTo>
                    <a:pt x="348" y="634"/>
                    <a:pt x="412" y="729"/>
                    <a:pt x="475" y="792"/>
                  </a:cubicBezTo>
                  <a:cubicBezTo>
                    <a:pt x="538" y="887"/>
                    <a:pt x="633" y="950"/>
                    <a:pt x="697" y="982"/>
                  </a:cubicBezTo>
                  <a:cubicBezTo>
                    <a:pt x="792" y="1014"/>
                    <a:pt x="855" y="1077"/>
                    <a:pt x="918" y="1109"/>
                  </a:cubicBezTo>
                  <a:cubicBezTo>
                    <a:pt x="982" y="1109"/>
                    <a:pt x="1013" y="1045"/>
                    <a:pt x="1013" y="1014"/>
                  </a:cubicBezTo>
                  <a:cubicBezTo>
                    <a:pt x="982" y="919"/>
                    <a:pt x="950" y="855"/>
                    <a:pt x="950" y="760"/>
                  </a:cubicBezTo>
                  <a:cubicBezTo>
                    <a:pt x="918" y="634"/>
                    <a:pt x="855" y="539"/>
                    <a:pt x="760" y="444"/>
                  </a:cubicBezTo>
                  <a:cubicBezTo>
                    <a:pt x="697" y="349"/>
                    <a:pt x="633" y="254"/>
                    <a:pt x="538" y="159"/>
                  </a:cubicBezTo>
                  <a:cubicBezTo>
                    <a:pt x="507" y="127"/>
                    <a:pt x="475" y="95"/>
                    <a:pt x="443" y="64"/>
                  </a:cubicBezTo>
                  <a:cubicBezTo>
                    <a:pt x="380" y="32"/>
                    <a:pt x="348" y="32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0"/>
            <p:cNvSpPr/>
            <p:nvPr/>
          </p:nvSpPr>
          <p:spPr>
            <a:xfrm>
              <a:off x="3468600" y="2670256"/>
              <a:ext cx="28201" cy="33703"/>
            </a:xfrm>
            <a:custGeom>
              <a:avLst/>
              <a:gdLst/>
              <a:ahLst/>
              <a:cxnLst/>
              <a:rect l="l" t="t" r="r" b="b"/>
              <a:pathLst>
                <a:path w="856" h="1023" extrusionOk="0">
                  <a:moveTo>
                    <a:pt x="127" y="1"/>
                  </a:moveTo>
                  <a:cubicBezTo>
                    <a:pt x="95" y="33"/>
                    <a:pt x="63" y="33"/>
                    <a:pt x="32" y="64"/>
                  </a:cubicBezTo>
                  <a:cubicBezTo>
                    <a:pt x="32" y="64"/>
                    <a:pt x="0" y="128"/>
                    <a:pt x="0" y="159"/>
                  </a:cubicBezTo>
                  <a:cubicBezTo>
                    <a:pt x="11" y="170"/>
                    <a:pt x="21" y="177"/>
                    <a:pt x="32" y="182"/>
                  </a:cubicBezTo>
                  <a:lnTo>
                    <a:pt x="32" y="182"/>
                  </a:lnTo>
                  <a:cubicBezTo>
                    <a:pt x="32" y="191"/>
                    <a:pt x="32" y="191"/>
                    <a:pt x="32" y="191"/>
                  </a:cubicBezTo>
                  <a:cubicBezTo>
                    <a:pt x="32" y="191"/>
                    <a:pt x="32" y="191"/>
                    <a:pt x="32" y="223"/>
                  </a:cubicBezTo>
                  <a:cubicBezTo>
                    <a:pt x="40" y="223"/>
                    <a:pt x="44" y="223"/>
                    <a:pt x="45" y="222"/>
                  </a:cubicBezTo>
                  <a:lnTo>
                    <a:pt x="45" y="222"/>
                  </a:lnTo>
                  <a:cubicBezTo>
                    <a:pt x="50" y="223"/>
                    <a:pt x="55" y="223"/>
                    <a:pt x="63" y="223"/>
                  </a:cubicBezTo>
                  <a:cubicBezTo>
                    <a:pt x="63" y="254"/>
                    <a:pt x="63" y="254"/>
                    <a:pt x="95" y="286"/>
                  </a:cubicBezTo>
                  <a:cubicBezTo>
                    <a:pt x="86" y="277"/>
                    <a:pt x="82" y="273"/>
                    <a:pt x="81" y="273"/>
                  </a:cubicBezTo>
                  <a:lnTo>
                    <a:pt x="81" y="273"/>
                  </a:lnTo>
                  <a:cubicBezTo>
                    <a:pt x="79" y="273"/>
                    <a:pt x="95" y="295"/>
                    <a:pt x="95" y="318"/>
                  </a:cubicBezTo>
                  <a:lnTo>
                    <a:pt x="127" y="349"/>
                  </a:lnTo>
                  <a:cubicBezTo>
                    <a:pt x="127" y="381"/>
                    <a:pt x="158" y="413"/>
                    <a:pt x="158" y="444"/>
                  </a:cubicBezTo>
                  <a:cubicBezTo>
                    <a:pt x="158" y="444"/>
                    <a:pt x="158" y="444"/>
                    <a:pt x="190" y="476"/>
                  </a:cubicBezTo>
                  <a:cubicBezTo>
                    <a:pt x="253" y="539"/>
                    <a:pt x="285" y="634"/>
                    <a:pt x="348" y="729"/>
                  </a:cubicBezTo>
                  <a:cubicBezTo>
                    <a:pt x="380" y="761"/>
                    <a:pt x="412" y="793"/>
                    <a:pt x="443" y="824"/>
                  </a:cubicBezTo>
                  <a:cubicBezTo>
                    <a:pt x="470" y="877"/>
                    <a:pt x="496" y="907"/>
                    <a:pt x="540" y="934"/>
                  </a:cubicBezTo>
                  <a:lnTo>
                    <a:pt x="540" y="934"/>
                  </a:lnTo>
                  <a:cubicBezTo>
                    <a:pt x="530" y="930"/>
                    <a:pt x="519" y="925"/>
                    <a:pt x="507" y="919"/>
                  </a:cubicBezTo>
                  <a:lnTo>
                    <a:pt x="507" y="919"/>
                  </a:lnTo>
                  <a:lnTo>
                    <a:pt x="570" y="951"/>
                  </a:lnTo>
                  <a:cubicBezTo>
                    <a:pt x="559" y="945"/>
                    <a:pt x="549" y="940"/>
                    <a:pt x="540" y="934"/>
                  </a:cubicBezTo>
                  <a:lnTo>
                    <a:pt x="540" y="934"/>
                  </a:lnTo>
                  <a:cubicBezTo>
                    <a:pt x="583" y="952"/>
                    <a:pt x="614" y="957"/>
                    <a:pt x="665" y="983"/>
                  </a:cubicBezTo>
                  <a:cubicBezTo>
                    <a:pt x="697" y="983"/>
                    <a:pt x="728" y="1014"/>
                    <a:pt x="760" y="1014"/>
                  </a:cubicBezTo>
                  <a:cubicBezTo>
                    <a:pt x="766" y="1020"/>
                    <a:pt x="773" y="1023"/>
                    <a:pt x="780" y="1023"/>
                  </a:cubicBezTo>
                  <a:cubicBezTo>
                    <a:pt x="813" y="1023"/>
                    <a:pt x="855" y="971"/>
                    <a:pt x="855" y="919"/>
                  </a:cubicBezTo>
                  <a:cubicBezTo>
                    <a:pt x="829" y="866"/>
                    <a:pt x="824" y="792"/>
                    <a:pt x="805" y="713"/>
                  </a:cubicBezTo>
                  <a:lnTo>
                    <a:pt x="805" y="713"/>
                  </a:lnTo>
                  <a:cubicBezTo>
                    <a:pt x="823" y="686"/>
                    <a:pt x="818" y="655"/>
                    <a:pt x="792" y="603"/>
                  </a:cubicBezTo>
                  <a:cubicBezTo>
                    <a:pt x="792" y="571"/>
                    <a:pt x="760" y="539"/>
                    <a:pt x="760" y="508"/>
                  </a:cubicBezTo>
                  <a:cubicBezTo>
                    <a:pt x="728" y="476"/>
                    <a:pt x="697" y="413"/>
                    <a:pt x="665" y="381"/>
                  </a:cubicBezTo>
                  <a:cubicBezTo>
                    <a:pt x="602" y="286"/>
                    <a:pt x="538" y="223"/>
                    <a:pt x="475" y="159"/>
                  </a:cubicBezTo>
                  <a:cubicBezTo>
                    <a:pt x="443" y="128"/>
                    <a:pt x="412" y="96"/>
                    <a:pt x="380" y="64"/>
                  </a:cubicBezTo>
                  <a:cubicBezTo>
                    <a:pt x="348" y="33"/>
                    <a:pt x="317" y="1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0"/>
            <p:cNvSpPr/>
            <p:nvPr/>
          </p:nvSpPr>
          <p:spPr>
            <a:xfrm>
              <a:off x="3486324" y="2659846"/>
              <a:ext cx="28201" cy="31331"/>
            </a:xfrm>
            <a:custGeom>
              <a:avLst/>
              <a:gdLst/>
              <a:ahLst/>
              <a:cxnLst/>
              <a:rect l="l" t="t" r="r" b="b"/>
              <a:pathLst>
                <a:path w="856" h="951" extrusionOk="0">
                  <a:moveTo>
                    <a:pt x="254" y="0"/>
                  </a:moveTo>
                  <a:cubicBezTo>
                    <a:pt x="159" y="0"/>
                    <a:pt x="64" y="0"/>
                    <a:pt x="32" y="95"/>
                  </a:cubicBezTo>
                  <a:cubicBezTo>
                    <a:pt x="0" y="127"/>
                    <a:pt x="0" y="159"/>
                    <a:pt x="32" y="159"/>
                  </a:cubicBezTo>
                  <a:cubicBezTo>
                    <a:pt x="32" y="174"/>
                    <a:pt x="40" y="182"/>
                    <a:pt x="52" y="182"/>
                  </a:cubicBezTo>
                  <a:cubicBezTo>
                    <a:pt x="64" y="182"/>
                    <a:pt x="80" y="174"/>
                    <a:pt x="95" y="159"/>
                  </a:cubicBezTo>
                  <a:lnTo>
                    <a:pt x="95" y="159"/>
                  </a:lnTo>
                  <a:cubicBezTo>
                    <a:pt x="64" y="190"/>
                    <a:pt x="64" y="190"/>
                    <a:pt x="32" y="190"/>
                  </a:cubicBezTo>
                  <a:cubicBezTo>
                    <a:pt x="32" y="190"/>
                    <a:pt x="32" y="190"/>
                    <a:pt x="32" y="222"/>
                  </a:cubicBezTo>
                  <a:cubicBezTo>
                    <a:pt x="32" y="222"/>
                    <a:pt x="32" y="254"/>
                    <a:pt x="64" y="254"/>
                  </a:cubicBezTo>
                  <a:cubicBezTo>
                    <a:pt x="64" y="285"/>
                    <a:pt x="95" y="317"/>
                    <a:pt x="95" y="349"/>
                  </a:cubicBezTo>
                  <a:cubicBezTo>
                    <a:pt x="127" y="380"/>
                    <a:pt x="159" y="444"/>
                    <a:pt x="190" y="475"/>
                  </a:cubicBezTo>
                  <a:cubicBezTo>
                    <a:pt x="254" y="539"/>
                    <a:pt x="285" y="634"/>
                    <a:pt x="349" y="697"/>
                  </a:cubicBezTo>
                  <a:cubicBezTo>
                    <a:pt x="380" y="729"/>
                    <a:pt x="412" y="760"/>
                    <a:pt x="444" y="792"/>
                  </a:cubicBezTo>
                  <a:cubicBezTo>
                    <a:pt x="475" y="824"/>
                    <a:pt x="475" y="824"/>
                    <a:pt x="507" y="824"/>
                  </a:cubicBezTo>
                  <a:cubicBezTo>
                    <a:pt x="507" y="855"/>
                    <a:pt x="539" y="855"/>
                    <a:pt x="539" y="855"/>
                  </a:cubicBezTo>
                  <a:lnTo>
                    <a:pt x="570" y="855"/>
                  </a:lnTo>
                  <a:cubicBezTo>
                    <a:pt x="602" y="887"/>
                    <a:pt x="634" y="919"/>
                    <a:pt x="697" y="919"/>
                  </a:cubicBezTo>
                  <a:cubicBezTo>
                    <a:pt x="697" y="919"/>
                    <a:pt x="729" y="950"/>
                    <a:pt x="729" y="950"/>
                  </a:cubicBezTo>
                  <a:cubicBezTo>
                    <a:pt x="792" y="950"/>
                    <a:pt x="824" y="919"/>
                    <a:pt x="855" y="887"/>
                  </a:cubicBezTo>
                  <a:cubicBezTo>
                    <a:pt x="855" y="824"/>
                    <a:pt x="855" y="792"/>
                    <a:pt x="824" y="760"/>
                  </a:cubicBezTo>
                  <a:cubicBezTo>
                    <a:pt x="824" y="729"/>
                    <a:pt x="824" y="697"/>
                    <a:pt x="824" y="697"/>
                  </a:cubicBezTo>
                  <a:cubicBezTo>
                    <a:pt x="824" y="665"/>
                    <a:pt x="824" y="665"/>
                    <a:pt x="792" y="665"/>
                  </a:cubicBezTo>
                  <a:cubicBezTo>
                    <a:pt x="792" y="665"/>
                    <a:pt x="792" y="634"/>
                    <a:pt x="792" y="634"/>
                  </a:cubicBezTo>
                  <a:cubicBezTo>
                    <a:pt x="792" y="539"/>
                    <a:pt x="729" y="444"/>
                    <a:pt x="665" y="349"/>
                  </a:cubicBezTo>
                  <a:cubicBezTo>
                    <a:pt x="602" y="285"/>
                    <a:pt x="539" y="190"/>
                    <a:pt x="475" y="127"/>
                  </a:cubicBezTo>
                  <a:cubicBezTo>
                    <a:pt x="444" y="95"/>
                    <a:pt x="412" y="64"/>
                    <a:pt x="380" y="64"/>
                  </a:cubicBezTo>
                  <a:cubicBezTo>
                    <a:pt x="349" y="32"/>
                    <a:pt x="349" y="32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0"/>
            <p:cNvSpPr/>
            <p:nvPr/>
          </p:nvSpPr>
          <p:spPr>
            <a:xfrm>
              <a:off x="3510306" y="2640936"/>
              <a:ext cx="31331" cy="39040"/>
            </a:xfrm>
            <a:custGeom>
              <a:avLst/>
              <a:gdLst/>
              <a:ahLst/>
              <a:cxnLst/>
              <a:rect l="l" t="t" r="r" b="b"/>
              <a:pathLst>
                <a:path w="951" h="1185" extrusionOk="0">
                  <a:moveTo>
                    <a:pt x="221" y="0"/>
                  </a:moveTo>
                  <a:cubicBezTo>
                    <a:pt x="106" y="0"/>
                    <a:pt x="4" y="139"/>
                    <a:pt x="32" y="226"/>
                  </a:cubicBezTo>
                  <a:cubicBezTo>
                    <a:pt x="32" y="236"/>
                    <a:pt x="32" y="243"/>
                    <a:pt x="34" y="249"/>
                  </a:cubicBezTo>
                  <a:lnTo>
                    <a:pt x="34" y="249"/>
                  </a:lnTo>
                  <a:cubicBezTo>
                    <a:pt x="24" y="245"/>
                    <a:pt x="12" y="237"/>
                    <a:pt x="1" y="226"/>
                  </a:cubicBezTo>
                  <a:lnTo>
                    <a:pt x="1" y="226"/>
                  </a:lnTo>
                  <a:cubicBezTo>
                    <a:pt x="32" y="353"/>
                    <a:pt x="127" y="416"/>
                    <a:pt x="159" y="511"/>
                  </a:cubicBezTo>
                  <a:cubicBezTo>
                    <a:pt x="222" y="606"/>
                    <a:pt x="286" y="701"/>
                    <a:pt x="349" y="796"/>
                  </a:cubicBezTo>
                  <a:cubicBezTo>
                    <a:pt x="413" y="891"/>
                    <a:pt x="476" y="986"/>
                    <a:pt x="539" y="1049"/>
                  </a:cubicBezTo>
                  <a:cubicBezTo>
                    <a:pt x="571" y="1049"/>
                    <a:pt x="571" y="1081"/>
                    <a:pt x="603" y="1081"/>
                  </a:cubicBezTo>
                  <a:cubicBezTo>
                    <a:pt x="603" y="1081"/>
                    <a:pt x="634" y="1113"/>
                    <a:pt x="634" y="1113"/>
                  </a:cubicBezTo>
                  <a:lnTo>
                    <a:pt x="698" y="1113"/>
                  </a:lnTo>
                  <a:cubicBezTo>
                    <a:pt x="761" y="1144"/>
                    <a:pt x="793" y="1176"/>
                    <a:pt x="824" y="1176"/>
                  </a:cubicBezTo>
                  <a:cubicBezTo>
                    <a:pt x="836" y="1182"/>
                    <a:pt x="847" y="1184"/>
                    <a:pt x="859" y="1184"/>
                  </a:cubicBezTo>
                  <a:cubicBezTo>
                    <a:pt x="909" y="1184"/>
                    <a:pt x="951" y="1133"/>
                    <a:pt x="951" y="1081"/>
                  </a:cubicBezTo>
                  <a:cubicBezTo>
                    <a:pt x="951" y="1018"/>
                    <a:pt x="919" y="986"/>
                    <a:pt x="919" y="923"/>
                  </a:cubicBezTo>
                  <a:cubicBezTo>
                    <a:pt x="919" y="859"/>
                    <a:pt x="919" y="796"/>
                    <a:pt x="888" y="764"/>
                  </a:cubicBezTo>
                  <a:cubicBezTo>
                    <a:pt x="824" y="638"/>
                    <a:pt x="761" y="543"/>
                    <a:pt x="698" y="479"/>
                  </a:cubicBezTo>
                  <a:cubicBezTo>
                    <a:pt x="634" y="384"/>
                    <a:pt x="571" y="289"/>
                    <a:pt x="508" y="226"/>
                  </a:cubicBezTo>
                  <a:cubicBezTo>
                    <a:pt x="444" y="131"/>
                    <a:pt x="349" y="36"/>
                    <a:pt x="254" y="4"/>
                  </a:cubicBezTo>
                  <a:cubicBezTo>
                    <a:pt x="243" y="1"/>
                    <a:pt x="232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0"/>
            <p:cNvSpPr/>
            <p:nvPr/>
          </p:nvSpPr>
          <p:spPr>
            <a:xfrm>
              <a:off x="3535903" y="2631679"/>
              <a:ext cx="32879" cy="35482"/>
            </a:xfrm>
            <a:custGeom>
              <a:avLst/>
              <a:gdLst/>
              <a:ahLst/>
              <a:cxnLst/>
              <a:rect l="l" t="t" r="r" b="b"/>
              <a:pathLst>
                <a:path w="998" h="1077" extrusionOk="0">
                  <a:moveTo>
                    <a:pt x="206" y="0"/>
                  </a:moveTo>
                  <a:cubicBezTo>
                    <a:pt x="142" y="0"/>
                    <a:pt x="79" y="32"/>
                    <a:pt x="47" y="95"/>
                  </a:cubicBezTo>
                  <a:cubicBezTo>
                    <a:pt x="24" y="142"/>
                    <a:pt x="0" y="207"/>
                    <a:pt x="16" y="237"/>
                  </a:cubicBezTo>
                  <a:lnTo>
                    <a:pt x="16" y="237"/>
                  </a:lnTo>
                  <a:cubicBezTo>
                    <a:pt x="16" y="253"/>
                    <a:pt x="16" y="269"/>
                    <a:pt x="16" y="285"/>
                  </a:cubicBezTo>
                  <a:cubicBezTo>
                    <a:pt x="16" y="285"/>
                    <a:pt x="47" y="348"/>
                    <a:pt x="47" y="348"/>
                  </a:cubicBezTo>
                  <a:cubicBezTo>
                    <a:pt x="79" y="412"/>
                    <a:pt x="142" y="443"/>
                    <a:pt x="174" y="507"/>
                  </a:cubicBezTo>
                  <a:cubicBezTo>
                    <a:pt x="237" y="570"/>
                    <a:pt x="301" y="665"/>
                    <a:pt x="364" y="760"/>
                  </a:cubicBezTo>
                  <a:cubicBezTo>
                    <a:pt x="427" y="855"/>
                    <a:pt x="491" y="950"/>
                    <a:pt x="586" y="982"/>
                  </a:cubicBezTo>
                  <a:cubicBezTo>
                    <a:pt x="649" y="1014"/>
                    <a:pt x="681" y="1045"/>
                    <a:pt x="744" y="1045"/>
                  </a:cubicBezTo>
                  <a:cubicBezTo>
                    <a:pt x="776" y="1045"/>
                    <a:pt x="776" y="1045"/>
                    <a:pt x="807" y="1077"/>
                  </a:cubicBezTo>
                  <a:lnTo>
                    <a:pt x="902" y="1077"/>
                  </a:lnTo>
                  <a:cubicBezTo>
                    <a:pt x="934" y="1077"/>
                    <a:pt x="997" y="1045"/>
                    <a:pt x="997" y="1014"/>
                  </a:cubicBezTo>
                  <a:cubicBezTo>
                    <a:pt x="997" y="982"/>
                    <a:pt x="966" y="950"/>
                    <a:pt x="966" y="919"/>
                  </a:cubicBezTo>
                  <a:cubicBezTo>
                    <a:pt x="934" y="919"/>
                    <a:pt x="934" y="887"/>
                    <a:pt x="934" y="855"/>
                  </a:cubicBezTo>
                  <a:cubicBezTo>
                    <a:pt x="934" y="855"/>
                    <a:pt x="934" y="824"/>
                    <a:pt x="934" y="824"/>
                  </a:cubicBezTo>
                  <a:cubicBezTo>
                    <a:pt x="934" y="824"/>
                    <a:pt x="934" y="792"/>
                    <a:pt x="902" y="760"/>
                  </a:cubicBezTo>
                  <a:cubicBezTo>
                    <a:pt x="902" y="760"/>
                    <a:pt x="902" y="729"/>
                    <a:pt x="902" y="697"/>
                  </a:cubicBezTo>
                  <a:cubicBezTo>
                    <a:pt x="871" y="602"/>
                    <a:pt x="776" y="475"/>
                    <a:pt x="712" y="412"/>
                  </a:cubicBezTo>
                  <a:cubicBezTo>
                    <a:pt x="649" y="317"/>
                    <a:pt x="586" y="222"/>
                    <a:pt x="522" y="158"/>
                  </a:cubicBezTo>
                  <a:cubicBezTo>
                    <a:pt x="491" y="127"/>
                    <a:pt x="427" y="95"/>
                    <a:pt x="396" y="63"/>
                  </a:cubicBezTo>
                  <a:cubicBezTo>
                    <a:pt x="364" y="32"/>
                    <a:pt x="332" y="32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0"/>
            <p:cNvSpPr/>
            <p:nvPr/>
          </p:nvSpPr>
          <p:spPr>
            <a:xfrm>
              <a:off x="3556230" y="2621236"/>
              <a:ext cx="28201" cy="34460"/>
            </a:xfrm>
            <a:custGeom>
              <a:avLst/>
              <a:gdLst/>
              <a:ahLst/>
              <a:cxnLst/>
              <a:rect l="l" t="t" r="r" b="b"/>
              <a:pathLst>
                <a:path w="856" h="1046" extrusionOk="0">
                  <a:moveTo>
                    <a:pt x="507" y="951"/>
                  </a:moveTo>
                  <a:lnTo>
                    <a:pt x="507" y="951"/>
                  </a:lnTo>
                  <a:cubicBezTo>
                    <a:pt x="507" y="966"/>
                    <a:pt x="515" y="974"/>
                    <a:pt x="527" y="982"/>
                  </a:cubicBezTo>
                  <a:lnTo>
                    <a:pt x="527" y="982"/>
                  </a:lnTo>
                  <a:cubicBezTo>
                    <a:pt x="507" y="981"/>
                    <a:pt x="507" y="978"/>
                    <a:pt x="507" y="951"/>
                  </a:cubicBezTo>
                  <a:close/>
                  <a:moveTo>
                    <a:pt x="285" y="0"/>
                  </a:moveTo>
                  <a:cubicBezTo>
                    <a:pt x="190" y="32"/>
                    <a:pt x="95" y="127"/>
                    <a:pt x="64" y="190"/>
                  </a:cubicBezTo>
                  <a:cubicBezTo>
                    <a:pt x="54" y="210"/>
                    <a:pt x="44" y="232"/>
                    <a:pt x="38" y="254"/>
                  </a:cubicBezTo>
                  <a:lnTo>
                    <a:pt x="32" y="254"/>
                  </a:lnTo>
                  <a:cubicBezTo>
                    <a:pt x="0" y="349"/>
                    <a:pt x="64" y="444"/>
                    <a:pt x="95" y="507"/>
                  </a:cubicBezTo>
                  <a:cubicBezTo>
                    <a:pt x="121" y="559"/>
                    <a:pt x="147" y="590"/>
                    <a:pt x="173" y="634"/>
                  </a:cubicBezTo>
                  <a:lnTo>
                    <a:pt x="173" y="634"/>
                  </a:lnTo>
                  <a:cubicBezTo>
                    <a:pt x="169" y="634"/>
                    <a:pt x="164" y="634"/>
                    <a:pt x="159" y="634"/>
                  </a:cubicBezTo>
                  <a:cubicBezTo>
                    <a:pt x="222" y="697"/>
                    <a:pt x="254" y="760"/>
                    <a:pt x="317" y="855"/>
                  </a:cubicBezTo>
                  <a:cubicBezTo>
                    <a:pt x="349" y="855"/>
                    <a:pt x="380" y="887"/>
                    <a:pt x="412" y="919"/>
                  </a:cubicBezTo>
                  <a:cubicBezTo>
                    <a:pt x="412" y="951"/>
                    <a:pt x="444" y="951"/>
                    <a:pt x="475" y="951"/>
                  </a:cubicBezTo>
                  <a:lnTo>
                    <a:pt x="507" y="982"/>
                  </a:lnTo>
                  <a:lnTo>
                    <a:pt x="527" y="982"/>
                  </a:lnTo>
                  <a:cubicBezTo>
                    <a:pt x="539" y="990"/>
                    <a:pt x="554" y="998"/>
                    <a:pt x="570" y="1014"/>
                  </a:cubicBezTo>
                  <a:lnTo>
                    <a:pt x="634" y="1014"/>
                  </a:lnTo>
                  <a:cubicBezTo>
                    <a:pt x="697" y="1046"/>
                    <a:pt x="729" y="1046"/>
                    <a:pt x="792" y="1046"/>
                  </a:cubicBezTo>
                  <a:cubicBezTo>
                    <a:pt x="824" y="1046"/>
                    <a:pt x="855" y="1014"/>
                    <a:pt x="855" y="982"/>
                  </a:cubicBezTo>
                  <a:cubicBezTo>
                    <a:pt x="855" y="919"/>
                    <a:pt x="855" y="887"/>
                    <a:pt x="855" y="824"/>
                  </a:cubicBezTo>
                  <a:cubicBezTo>
                    <a:pt x="855" y="792"/>
                    <a:pt x="855" y="760"/>
                    <a:pt x="855" y="729"/>
                  </a:cubicBezTo>
                  <a:cubicBezTo>
                    <a:pt x="855" y="729"/>
                    <a:pt x="855" y="729"/>
                    <a:pt x="855" y="697"/>
                  </a:cubicBezTo>
                  <a:cubicBezTo>
                    <a:pt x="855" y="665"/>
                    <a:pt x="824" y="570"/>
                    <a:pt x="824" y="539"/>
                  </a:cubicBezTo>
                  <a:cubicBezTo>
                    <a:pt x="792" y="475"/>
                    <a:pt x="760" y="412"/>
                    <a:pt x="729" y="380"/>
                  </a:cubicBezTo>
                  <a:cubicBezTo>
                    <a:pt x="665" y="317"/>
                    <a:pt x="634" y="254"/>
                    <a:pt x="570" y="190"/>
                  </a:cubicBezTo>
                  <a:cubicBezTo>
                    <a:pt x="539" y="127"/>
                    <a:pt x="507" y="95"/>
                    <a:pt x="475" y="64"/>
                  </a:cubicBezTo>
                  <a:cubicBezTo>
                    <a:pt x="412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0"/>
            <p:cNvSpPr/>
            <p:nvPr/>
          </p:nvSpPr>
          <p:spPr>
            <a:xfrm>
              <a:off x="3579158" y="2609772"/>
              <a:ext cx="27180" cy="32352"/>
            </a:xfrm>
            <a:custGeom>
              <a:avLst/>
              <a:gdLst/>
              <a:ahLst/>
              <a:cxnLst/>
              <a:rect l="l" t="t" r="r" b="b"/>
              <a:pathLst>
                <a:path w="825" h="982" extrusionOk="0">
                  <a:moveTo>
                    <a:pt x="223" y="0"/>
                  </a:moveTo>
                  <a:cubicBezTo>
                    <a:pt x="159" y="0"/>
                    <a:pt x="96" y="32"/>
                    <a:pt x="33" y="95"/>
                  </a:cubicBezTo>
                  <a:cubicBezTo>
                    <a:pt x="33" y="124"/>
                    <a:pt x="19" y="160"/>
                    <a:pt x="14" y="190"/>
                  </a:cubicBezTo>
                  <a:lnTo>
                    <a:pt x="14" y="190"/>
                  </a:lnTo>
                  <a:cubicBezTo>
                    <a:pt x="10" y="190"/>
                    <a:pt x="5" y="190"/>
                    <a:pt x="1" y="190"/>
                  </a:cubicBezTo>
                  <a:cubicBezTo>
                    <a:pt x="1" y="222"/>
                    <a:pt x="1" y="253"/>
                    <a:pt x="33" y="285"/>
                  </a:cubicBezTo>
                  <a:cubicBezTo>
                    <a:pt x="33" y="317"/>
                    <a:pt x="33" y="317"/>
                    <a:pt x="64" y="348"/>
                  </a:cubicBezTo>
                  <a:cubicBezTo>
                    <a:pt x="64" y="380"/>
                    <a:pt x="96" y="412"/>
                    <a:pt x="128" y="475"/>
                  </a:cubicBezTo>
                  <a:cubicBezTo>
                    <a:pt x="191" y="538"/>
                    <a:pt x="223" y="602"/>
                    <a:pt x="286" y="665"/>
                  </a:cubicBezTo>
                  <a:cubicBezTo>
                    <a:pt x="318" y="697"/>
                    <a:pt x="349" y="728"/>
                    <a:pt x="381" y="792"/>
                  </a:cubicBezTo>
                  <a:lnTo>
                    <a:pt x="413" y="823"/>
                  </a:lnTo>
                  <a:cubicBezTo>
                    <a:pt x="444" y="855"/>
                    <a:pt x="476" y="855"/>
                    <a:pt x="476" y="855"/>
                  </a:cubicBezTo>
                  <a:cubicBezTo>
                    <a:pt x="508" y="887"/>
                    <a:pt x="508" y="887"/>
                    <a:pt x="539" y="918"/>
                  </a:cubicBezTo>
                  <a:cubicBezTo>
                    <a:pt x="571" y="918"/>
                    <a:pt x="571" y="950"/>
                    <a:pt x="603" y="950"/>
                  </a:cubicBezTo>
                  <a:cubicBezTo>
                    <a:pt x="634" y="982"/>
                    <a:pt x="698" y="982"/>
                    <a:pt x="729" y="982"/>
                  </a:cubicBezTo>
                  <a:cubicBezTo>
                    <a:pt x="761" y="982"/>
                    <a:pt x="793" y="918"/>
                    <a:pt x="824" y="887"/>
                  </a:cubicBezTo>
                  <a:cubicBezTo>
                    <a:pt x="824" y="855"/>
                    <a:pt x="824" y="792"/>
                    <a:pt x="824" y="760"/>
                  </a:cubicBezTo>
                  <a:cubicBezTo>
                    <a:pt x="793" y="728"/>
                    <a:pt x="793" y="697"/>
                    <a:pt x="793" y="697"/>
                  </a:cubicBezTo>
                  <a:cubicBezTo>
                    <a:pt x="793" y="665"/>
                    <a:pt x="793" y="633"/>
                    <a:pt x="761" y="602"/>
                  </a:cubicBezTo>
                  <a:cubicBezTo>
                    <a:pt x="729" y="507"/>
                    <a:pt x="666" y="443"/>
                    <a:pt x="603" y="380"/>
                  </a:cubicBezTo>
                  <a:cubicBezTo>
                    <a:pt x="571" y="317"/>
                    <a:pt x="508" y="253"/>
                    <a:pt x="444" y="190"/>
                  </a:cubicBezTo>
                  <a:cubicBezTo>
                    <a:pt x="413" y="158"/>
                    <a:pt x="381" y="127"/>
                    <a:pt x="349" y="95"/>
                  </a:cubicBezTo>
                  <a:cubicBezTo>
                    <a:pt x="349" y="63"/>
                    <a:pt x="318" y="63"/>
                    <a:pt x="318" y="63"/>
                  </a:cubicBezTo>
                  <a:cubicBezTo>
                    <a:pt x="286" y="32"/>
                    <a:pt x="254" y="32"/>
                    <a:pt x="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0"/>
            <p:cNvSpPr/>
            <p:nvPr/>
          </p:nvSpPr>
          <p:spPr>
            <a:xfrm>
              <a:off x="3599978" y="2585756"/>
              <a:ext cx="31397" cy="36569"/>
            </a:xfrm>
            <a:custGeom>
              <a:avLst/>
              <a:gdLst/>
              <a:ahLst/>
              <a:cxnLst/>
              <a:rect l="l" t="t" r="r" b="b"/>
              <a:pathLst>
                <a:path w="953" h="1110" extrusionOk="0">
                  <a:moveTo>
                    <a:pt x="287" y="1"/>
                  </a:moveTo>
                  <a:cubicBezTo>
                    <a:pt x="192" y="1"/>
                    <a:pt x="97" y="96"/>
                    <a:pt x="34" y="191"/>
                  </a:cubicBezTo>
                  <a:cubicBezTo>
                    <a:pt x="20" y="219"/>
                    <a:pt x="6" y="253"/>
                    <a:pt x="3" y="286"/>
                  </a:cubicBezTo>
                  <a:lnTo>
                    <a:pt x="3" y="286"/>
                  </a:lnTo>
                  <a:cubicBezTo>
                    <a:pt x="3" y="286"/>
                    <a:pt x="3" y="286"/>
                    <a:pt x="2" y="286"/>
                  </a:cubicBezTo>
                  <a:cubicBezTo>
                    <a:pt x="2" y="287"/>
                    <a:pt x="2" y="289"/>
                    <a:pt x="3" y="290"/>
                  </a:cubicBezTo>
                  <a:lnTo>
                    <a:pt x="3" y="290"/>
                  </a:lnTo>
                  <a:cubicBezTo>
                    <a:pt x="1" y="319"/>
                    <a:pt x="9" y="346"/>
                    <a:pt x="34" y="365"/>
                  </a:cubicBezTo>
                  <a:lnTo>
                    <a:pt x="34" y="365"/>
                  </a:lnTo>
                  <a:cubicBezTo>
                    <a:pt x="34" y="385"/>
                    <a:pt x="34" y="392"/>
                    <a:pt x="34" y="412"/>
                  </a:cubicBezTo>
                  <a:cubicBezTo>
                    <a:pt x="59" y="438"/>
                    <a:pt x="64" y="463"/>
                    <a:pt x="82" y="472"/>
                  </a:cubicBezTo>
                  <a:lnTo>
                    <a:pt x="82" y="472"/>
                  </a:lnTo>
                  <a:cubicBezTo>
                    <a:pt x="115" y="526"/>
                    <a:pt x="165" y="580"/>
                    <a:pt x="192" y="634"/>
                  </a:cubicBezTo>
                  <a:cubicBezTo>
                    <a:pt x="224" y="697"/>
                    <a:pt x="256" y="761"/>
                    <a:pt x="319" y="824"/>
                  </a:cubicBezTo>
                  <a:cubicBezTo>
                    <a:pt x="351" y="887"/>
                    <a:pt x="382" y="951"/>
                    <a:pt x="446" y="1014"/>
                  </a:cubicBezTo>
                  <a:cubicBezTo>
                    <a:pt x="477" y="1046"/>
                    <a:pt x="509" y="1046"/>
                    <a:pt x="541" y="1077"/>
                  </a:cubicBezTo>
                  <a:lnTo>
                    <a:pt x="604" y="1077"/>
                  </a:lnTo>
                  <a:cubicBezTo>
                    <a:pt x="620" y="1093"/>
                    <a:pt x="644" y="1101"/>
                    <a:pt x="667" y="1101"/>
                  </a:cubicBezTo>
                  <a:cubicBezTo>
                    <a:pt x="677" y="1101"/>
                    <a:pt x="686" y="1100"/>
                    <a:pt x="695" y="1098"/>
                  </a:cubicBezTo>
                  <a:lnTo>
                    <a:pt x="695" y="1098"/>
                  </a:lnTo>
                  <a:cubicBezTo>
                    <a:pt x="717" y="1109"/>
                    <a:pt x="740" y="1109"/>
                    <a:pt x="762" y="1109"/>
                  </a:cubicBezTo>
                  <a:lnTo>
                    <a:pt x="826" y="1109"/>
                  </a:lnTo>
                  <a:cubicBezTo>
                    <a:pt x="857" y="1109"/>
                    <a:pt x="889" y="1077"/>
                    <a:pt x="921" y="1014"/>
                  </a:cubicBezTo>
                  <a:cubicBezTo>
                    <a:pt x="952" y="1014"/>
                    <a:pt x="952" y="982"/>
                    <a:pt x="921" y="951"/>
                  </a:cubicBezTo>
                  <a:cubicBezTo>
                    <a:pt x="921" y="919"/>
                    <a:pt x="921" y="887"/>
                    <a:pt x="952" y="856"/>
                  </a:cubicBezTo>
                  <a:cubicBezTo>
                    <a:pt x="952" y="824"/>
                    <a:pt x="952" y="824"/>
                    <a:pt x="952" y="792"/>
                  </a:cubicBezTo>
                  <a:cubicBezTo>
                    <a:pt x="952" y="792"/>
                    <a:pt x="940" y="792"/>
                    <a:pt x="930" y="784"/>
                  </a:cubicBezTo>
                  <a:lnTo>
                    <a:pt x="930" y="784"/>
                  </a:lnTo>
                  <a:cubicBezTo>
                    <a:pt x="935" y="778"/>
                    <a:pt x="942" y="771"/>
                    <a:pt x="952" y="761"/>
                  </a:cubicBezTo>
                  <a:cubicBezTo>
                    <a:pt x="952" y="729"/>
                    <a:pt x="921" y="729"/>
                    <a:pt x="921" y="697"/>
                  </a:cubicBezTo>
                  <a:cubicBezTo>
                    <a:pt x="921" y="666"/>
                    <a:pt x="889" y="634"/>
                    <a:pt x="889" y="571"/>
                  </a:cubicBezTo>
                  <a:cubicBezTo>
                    <a:pt x="826" y="507"/>
                    <a:pt x="762" y="412"/>
                    <a:pt x="699" y="349"/>
                  </a:cubicBezTo>
                  <a:cubicBezTo>
                    <a:pt x="667" y="286"/>
                    <a:pt x="604" y="191"/>
                    <a:pt x="541" y="159"/>
                  </a:cubicBezTo>
                  <a:cubicBezTo>
                    <a:pt x="541" y="127"/>
                    <a:pt x="477" y="96"/>
                    <a:pt x="446" y="64"/>
                  </a:cubicBezTo>
                  <a:cubicBezTo>
                    <a:pt x="446" y="64"/>
                    <a:pt x="414" y="32"/>
                    <a:pt x="382" y="32"/>
                  </a:cubicBezTo>
                  <a:cubicBezTo>
                    <a:pt x="367" y="17"/>
                    <a:pt x="351" y="17"/>
                    <a:pt x="335" y="17"/>
                  </a:cubicBezTo>
                  <a:cubicBezTo>
                    <a:pt x="319" y="17"/>
                    <a:pt x="303" y="17"/>
                    <a:pt x="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0"/>
            <p:cNvSpPr/>
            <p:nvPr/>
          </p:nvSpPr>
          <p:spPr>
            <a:xfrm>
              <a:off x="3619909" y="2574094"/>
              <a:ext cx="26059" cy="33604"/>
            </a:xfrm>
            <a:custGeom>
              <a:avLst/>
              <a:gdLst/>
              <a:ahLst/>
              <a:cxnLst/>
              <a:rect l="l" t="t" r="r" b="b"/>
              <a:pathLst>
                <a:path w="791" h="1020" extrusionOk="0">
                  <a:moveTo>
                    <a:pt x="308" y="0"/>
                  </a:moveTo>
                  <a:cubicBezTo>
                    <a:pt x="223" y="0"/>
                    <a:pt x="124" y="77"/>
                    <a:pt x="68" y="156"/>
                  </a:cubicBezTo>
                  <a:lnTo>
                    <a:pt x="68" y="156"/>
                  </a:lnTo>
                  <a:cubicBezTo>
                    <a:pt x="53" y="176"/>
                    <a:pt x="40" y="199"/>
                    <a:pt x="31" y="228"/>
                  </a:cubicBezTo>
                  <a:cubicBezTo>
                    <a:pt x="6" y="253"/>
                    <a:pt x="0" y="298"/>
                    <a:pt x="31" y="331"/>
                  </a:cubicBezTo>
                  <a:lnTo>
                    <a:pt x="31" y="331"/>
                  </a:lnTo>
                  <a:cubicBezTo>
                    <a:pt x="31" y="320"/>
                    <a:pt x="31" y="306"/>
                    <a:pt x="31" y="291"/>
                  </a:cubicBezTo>
                  <a:cubicBezTo>
                    <a:pt x="31" y="305"/>
                    <a:pt x="31" y="319"/>
                    <a:pt x="31" y="331"/>
                  </a:cubicBezTo>
                  <a:lnTo>
                    <a:pt x="31" y="331"/>
                  </a:lnTo>
                  <a:cubicBezTo>
                    <a:pt x="31" y="331"/>
                    <a:pt x="31" y="331"/>
                    <a:pt x="31" y="331"/>
                  </a:cubicBezTo>
                  <a:lnTo>
                    <a:pt x="31" y="331"/>
                  </a:lnTo>
                  <a:cubicBezTo>
                    <a:pt x="31" y="345"/>
                    <a:pt x="31" y="355"/>
                    <a:pt x="31" y="355"/>
                  </a:cubicBezTo>
                  <a:cubicBezTo>
                    <a:pt x="31" y="355"/>
                    <a:pt x="31" y="355"/>
                    <a:pt x="31" y="355"/>
                  </a:cubicBezTo>
                  <a:lnTo>
                    <a:pt x="31" y="355"/>
                  </a:lnTo>
                  <a:cubicBezTo>
                    <a:pt x="31" y="347"/>
                    <a:pt x="31" y="339"/>
                    <a:pt x="31" y="331"/>
                  </a:cubicBezTo>
                  <a:lnTo>
                    <a:pt x="31" y="331"/>
                  </a:lnTo>
                  <a:cubicBezTo>
                    <a:pt x="36" y="338"/>
                    <a:pt x="43" y="343"/>
                    <a:pt x="51" y="348"/>
                  </a:cubicBezTo>
                  <a:lnTo>
                    <a:pt x="51" y="348"/>
                  </a:lnTo>
                  <a:cubicBezTo>
                    <a:pt x="45" y="350"/>
                    <a:pt x="38" y="352"/>
                    <a:pt x="31" y="355"/>
                  </a:cubicBezTo>
                  <a:lnTo>
                    <a:pt x="31" y="355"/>
                  </a:lnTo>
                  <a:cubicBezTo>
                    <a:pt x="33" y="417"/>
                    <a:pt x="38" y="465"/>
                    <a:pt x="62" y="513"/>
                  </a:cubicBezTo>
                  <a:cubicBezTo>
                    <a:pt x="94" y="576"/>
                    <a:pt x="157" y="640"/>
                    <a:pt x="189" y="703"/>
                  </a:cubicBezTo>
                  <a:cubicBezTo>
                    <a:pt x="221" y="766"/>
                    <a:pt x="252" y="830"/>
                    <a:pt x="316" y="861"/>
                  </a:cubicBezTo>
                  <a:cubicBezTo>
                    <a:pt x="379" y="925"/>
                    <a:pt x="442" y="956"/>
                    <a:pt x="506" y="988"/>
                  </a:cubicBezTo>
                  <a:cubicBezTo>
                    <a:pt x="537" y="988"/>
                    <a:pt x="537" y="1020"/>
                    <a:pt x="569" y="1020"/>
                  </a:cubicBezTo>
                  <a:lnTo>
                    <a:pt x="632" y="1020"/>
                  </a:lnTo>
                  <a:cubicBezTo>
                    <a:pt x="664" y="1020"/>
                    <a:pt x="727" y="1020"/>
                    <a:pt x="759" y="988"/>
                  </a:cubicBezTo>
                  <a:cubicBezTo>
                    <a:pt x="759" y="956"/>
                    <a:pt x="791" y="925"/>
                    <a:pt x="791" y="893"/>
                  </a:cubicBezTo>
                  <a:cubicBezTo>
                    <a:pt x="791" y="893"/>
                    <a:pt x="791" y="866"/>
                    <a:pt x="791" y="836"/>
                  </a:cubicBezTo>
                  <a:cubicBezTo>
                    <a:pt x="791" y="836"/>
                    <a:pt x="791" y="811"/>
                    <a:pt x="791" y="798"/>
                  </a:cubicBezTo>
                  <a:cubicBezTo>
                    <a:pt x="791" y="766"/>
                    <a:pt x="791" y="735"/>
                    <a:pt x="791" y="703"/>
                  </a:cubicBezTo>
                  <a:cubicBezTo>
                    <a:pt x="791" y="640"/>
                    <a:pt x="759" y="576"/>
                    <a:pt x="727" y="481"/>
                  </a:cubicBezTo>
                  <a:cubicBezTo>
                    <a:pt x="700" y="427"/>
                    <a:pt x="651" y="374"/>
                    <a:pt x="617" y="320"/>
                  </a:cubicBezTo>
                  <a:lnTo>
                    <a:pt x="617" y="320"/>
                  </a:lnTo>
                  <a:cubicBezTo>
                    <a:pt x="621" y="322"/>
                    <a:pt x="626" y="323"/>
                    <a:pt x="632" y="323"/>
                  </a:cubicBezTo>
                  <a:cubicBezTo>
                    <a:pt x="569" y="260"/>
                    <a:pt x="506" y="165"/>
                    <a:pt x="474" y="101"/>
                  </a:cubicBezTo>
                  <a:cubicBezTo>
                    <a:pt x="442" y="70"/>
                    <a:pt x="411" y="6"/>
                    <a:pt x="347" y="6"/>
                  </a:cubicBezTo>
                  <a:cubicBezTo>
                    <a:pt x="335" y="2"/>
                    <a:pt x="321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0"/>
            <p:cNvSpPr/>
            <p:nvPr/>
          </p:nvSpPr>
          <p:spPr>
            <a:xfrm>
              <a:off x="3640730" y="2557590"/>
              <a:ext cx="26653" cy="29255"/>
            </a:xfrm>
            <a:custGeom>
              <a:avLst/>
              <a:gdLst/>
              <a:ahLst/>
              <a:cxnLst/>
              <a:rect l="l" t="t" r="r" b="b"/>
              <a:pathLst>
                <a:path w="809" h="888" extrusionOk="0">
                  <a:moveTo>
                    <a:pt x="95" y="1"/>
                  </a:moveTo>
                  <a:cubicBezTo>
                    <a:pt x="95" y="1"/>
                    <a:pt x="64" y="1"/>
                    <a:pt x="64" y="32"/>
                  </a:cubicBezTo>
                  <a:cubicBezTo>
                    <a:pt x="32" y="32"/>
                    <a:pt x="0" y="96"/>
                    <a:pt x="0" y="127"/>
                  </a:cubicBezTo>
                  <a:cubicBezTo>
                    <a:pt x="0" y="159"/>
                    <a:pt x="32" y="159"/>
                    <a:pt x="64" y="159"/>
                  </a:cubicBezTo>
                  <a:lnTo>
                    <a:pt x="32" y="159"/>
                  </a:lnTo>
                  <a:cubicBezTo>
                    <a:pt x="32" y="191"/>
                    <a:pt x="32" y="191"/>
                    <a:pt x="32" y="222"/>
                  </a:cubicBezTo>
                  <a:cubicBezTo>
                    <a:pt x="32" y="254"/>
                    <a:pt x="64" y="286"/>
                    <a:pt x="64" y="286"/>
                  </a:cubicBezTo>
                  <a:cubicBezTo>
                    <a:pt x="64" y="329"/>
                    <a:pt x="78" y="357"/>
                    <a:pt x="98" y="381"/>
                  </a:cubicBezTo>
                  <a:lnTo>
                    <a:pt x="98" y="381"/>
                  </a:lnTo>
                  <a:cubicBezTo>
                    <a:pt x="97" y="381"/>
                    <a:pt x="96" y="381"/>
                    <a:pt x="95" y="381"/>
                  </a:cubicBezTo>
                  <a:cubicBezTo>
                    <a:pt x="159" y="476"/>
                    <a:pt x="222" y="571"/>
                    <a:pt x="285" y="666"/>
                  </a:cubicBezTo>
                  <a:cubicBezTo>
                    <a:pt x="317" y="697"/>
                    <a:pt x="349" y="729"/>
                    <a:pt x="380" y="761"/>
                  </a:cubicBezTo>
                  <a:cubicBezTo>
                    <a:pt x="412" y="824"/>
                    <a:pt x="507" y="856"/>
                    <a:pt x="570" y="856"/>
                  </a:cubicBezTo>
                  <a:lnTo>
                    <a:pt x="602" y="856"/>
                  </a:lnTo>
                  <a:cubicBezTo>
                    <a:pt x="634" y="856"/>
                    <a:pt x="665" y="887"/>
                    <a:pt x="697" y="887"/>
                  </a:cubicBezTo>
                  <a:cubicBezTo>
                    <a:pt x="729" y="887"/>
                    <a:pt x="792" y="824"/>
                    <a:pt x="792" y="792"/>
                  </a:cubicBezTo>
                  <a:cubicBezTo>
                    <a:pt x="792" y="761"/>
                    <a:pt x="761" y="729"/>
                    <a:pt x="761" y="729"/>
                  </a:cubicBezTo>
                  <a:lnTo>
                    <a:pt x="761" y="697"/>
                  </a:lnTo>
                  <a:cubicBezTo>
                    <a:pt x="779" y="679"/>
                    <a:pt x="776" y="661"/>
                    <a:pt x="770" y="642"/>
                  </a:cubicBezTo>
                  <a:lnTo>
                    <a:pt x="770" y="642"/>
                  </a:lnTo>
                  <a:cubicBezTo>
                    <a:pt x="808" y="523"/>
                    <a:pt x="693" y="406"/>
                    <a:pt x="634" y="317"/>
                  </a:cubicBezTo>
                  <a:cubicBezTo>
                    <a:pt x="570" y="254"/>
                    <a:pt x="507" y="191"/>
                    <a:pt x="444" y="127"/>
                  </a:cubicBezTo>
                  <a:cubicBezTo>
                    <a:pt x="412" y="96"/>
                    <a:pt x="380" y="64"/>
                    <a:pt x="317" y="32"/>
                  </a:cubicBezTo>
                  <a:cubicBezTo>
                    <a:pt x="317" y="32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0"/>
            <p:cNvSpPr/>
            <p:nvPr/>
          </p:nvSpPr>
          <p:spPr>
            <a:xfrm>
              <a:off x="3661583" y="2539866"/>
              <a:ext cx="21941" cy="28662"/>
            </a:xfrm>
            <a:custGeom>
              <a:avLst/>
              <a:gdLst/>
              <a:ahLst/>
              <a:cxnLst/>
              <a:rect l="l" t="t" r="r" b="b"/>
              <a:pathLst>
                <a:path w="666" h="870" extrusionOk="0">
                  <a:moveTo>
                    <a:pt x="223" y="0"/>
                  </a:moveTo>
                  <a:cubicBezTo>
                    <a:pt x="191" y="0"/>
                    <a:pt x="128" y="32"/>
                    <a:pt x="96" y="32"/>
                  </a:cubicBezTo>
                  <a:lnTo>
                    <a:pt x="128" y="32"/>
                  </a:lnTo>
                  <a:cubicBezTo>
                    <a:pt x="109" y="32"/>
                    <a:pt x="79" y="54"/>
                    <a:pt x="64" y="79"/>
                  </a:cubicBezTo>
                  <a:lnTo>
                    <a:pt x="64" y="79"/>
                  </a:lnTo>
                  <a:cubicBezTo>
                    <a:pt x="64" y="74"/>
                    <a:pt x="64" y="69"/>
                    <a:pt x="64" y="64"/>
                  </a:cubicBezTo>
                  <a:lnTo>
                    <a:pt x="64" y="64"/>
                  </a:lnTo>
                  <a:cubicBezTo>
                    <a:pt x="1" y="190"/>
                    <a:pt x="96" y="349"/>
                    <a:pt x="128" y="444"/>
                  </a:cubicBezTo>
                  <a:cubicBezTo>
                    <a:pt x="159" y="475"/>
                    <a:pt x="159" y="507"/>
                    <a:pt x="159" y="539"/>
                  </a:cubicBezTo>
                  <a:cubicBezTo>
                    <a:pt x="191" y="570"/>
                    <a:pt x="223" y="602"/>
                    <a:pt x="223" y="634"/>
                  </a:cubicBezTo>
                  <a:cubicBezTo>
                    <a:pt x="254" y="665"/>
                    <a:pt x="286" y="729"/>
                    <a:pt x="286" y="760"/>
                  </a:cubicBezTo>
                  <a:cubicBezTo>
                    <a:pt x="318" y="792"/>
                    <a:pt x="349" y="792"/>
                    <a:pt x="381" y="824"/>
                  </a:cubicBezTo>
                  <a:cubicBezTo>
                    <a:pt x="413" y="855"/>
                    <a:pt x="444" y="855"/>
                    <a:pt x="476" y="855"/>
                  </a:cubicBezTo>
                  <a:cubicBezTo>
                    <a:pt x="497" y="855"/>
                    <a:pt x="518" y="869"/>
                    <a:pt x="539" y="869"/>
                  </a:cubicBezTo>
                  <a:cubicBezTo>
                    <a:pt x="550" y="869"/>
                    <a:pt x="560" y="866"/>
                    <a:pt x="571" y="855"/>
                  </a:cubicBezTo>
                  <a:cubicBezTo>
                    <a:pt x="634" y="855"/>
                    <a:pt x="634" y="792"/>
                    <a:pt x="634" y="760"/>
                  </a:cubicBezTo>
                  <a:cubicBezTo>
                    <a:pt x="634" y="729"/>
                    <a:pt x="666" y="697"/>
                    <a:pt x="666" y="665"/>
                  </a:cubicBezTo>
                  <a:cubicBezTo>
                    <a:pt x="666" y="602"/>
                    <a:pt x="634" y="570"/>
                    <a:pt x="634" y="507"/>
                  </a:cubicBezTo>
                  <a:cubicBezTo>
                    <a:pt x="634" y="475"/>
                    <a:pt x="603" y="444"/>
                    <a:pt x="603" y="412"/>
                  </a:cubicBezTo>
                  <a:cubicBezTo>
                    <a:pt x="539" y="349"/>
                    <a:pt x="508" y="285"/>
                    <a:pt x="476" y="222"/>
                  </a:cubicBezTo>
                  <a:cubicBezTo>
                    <a:pt x="413" y="159"/>
                    <a:pt x="381" y="95"/>
                    <a:pt x="318" y="64"/>
                  </a:cubicBezTo>
                  <a:cubicBezTo>
                    <a:pt x="286" y="32"/>
                    <a:pt x="254" y="0"/>
                    <a:pt x="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0"/>
            <p:cNvSpPr/>
            <p:nvPr/>
          </p:nvSpPr>
          <p:spPr>
            <a:xfrm>
              <a:off x="3677231" y="2515850"/>
              <a:ext cx="20920" cy="26125"/>
            </a:xfrm>
            <a:custGeom>
              <a:avLst/>
              <a:gdLst/>
              <a:ahLst/>
              <a:cxnLst/>
              <a:rect l="l" t="t" r="r" b="b"/>
              <a:pathLst>
                <a:path w="635" h="793" extrusionOk="0">
                  <a:moveTo>
                    <a:pt x="191" y="1"/>
                  </a:moveTo>
                  <a:cubicBezTo>
                    <a:pt x="191" y="1"/>
                    <a:pt x="159" y="33"/>
                    <a:pt x="159" y="33"/>
                  </a:cubicBezTo>
                  <a:lnTo>
                    <a:pt x="128" y="33"/>
                  </a:lnTo>
                  <a:cubicBezTo>
                    <a:pt x="64" y="64"/>
                    <a:pt x="1" y="159"/>
                    <a:pt x="33" y="191"/>
                  </a:cubicBezTo>
                  <a:cubicBezTo>
                    <a:pt x="33" y="199"/>
                    <a:pt x="33" y="207"/>
                    <a:pt x="33" y="223"/>
                  </a:cubicBezTo>
                  <a:cubicBezTo>
                    <a:pt x="33" y="223"/>
                    <a:pt x="64" y="254"/>
                    <a:pt x="64" y="286"/>
                  </a:cubicBezTo>
                  <a:cubicBezTo>
                    <a:pt x="64" y="294"/>
                    <a:pt x="64" y="302"/>
                    <a:pt x="64" y="318"/>
                  </a:cubicBezTo>
                  <a:cubicBezTo>
                    <a:pt x="86" y="339"/>
                    <a:pt x="93" y="360"/>
                    <a:pt x="105" y="382"/>
                  </a:cubicBezTo>
                  <a:lnTo>
                    <a:pt x="105" y="382"/>
                  </a:lnTo>
                  <a:cubicBezTo>
                    <a:pt x="102" y="381"/>
                    <a:pt x="99" y="381"/>
                    <a:pt x="96" y="381"/>
                  </a:cubicBezTo>
                  <a:lnTo>
                    <a:pt x="191" y="508"/>
                  </a:lnTo>
                  <a:cubicBezTo>
                    <a:pt x="223" y="539"/>
                    <a:pt x="223" y="603"/>
                    <a:pt x="286" y="634"/>
                  </a:cubicBezTo>
                  <a:cubicBezTo>
                    <a:pt x="286" y="666"/>
                    <a:pt x="318" y="698"/>
                    <a:pt x="349" y="698"/>
                  </a:cubicBezTo>
                  <a:cubicBezTo>
                    <a:pt x="349" y="729"/>
                    <a:pt x="381" y="729"/>
                    <a:pt x="381" y="729"/>
                  </a:cubicBezTo>
                  <a:lnTo>
                    <a:pt x="413" y="729"/>
                  </a:lnTo>
                  <a:cubicBezTo>
                    <a:pt x="413" y="729"/>
                    <a:pt x="413" y="761"/>
                    <a:pt x="444" y="761"/>
                  </a:cubicBezTo>
                  <a:lnTo>
                    <a:pt x="476" y="761"/>
                  </a:lnTo>
                  <a:cubicBezTo>
                    <a:pt x="476" y="793"/>
                    <a:pt x="508" y="793"/>
                    <a:pt x="539" y="793"/>
                  </a:cubicBezTo>
                  <a:cubicBezTo>
                    <a:pt x="571" y="793"/>
                    <a:pt x="634" y="761"/>
                    <a:pt x="634" y="698"/>
                  </a:cubicBezTo>
                  <a:cubicBezTo>
                    <a:pt x="634" y="666"/>
                    <a:pt x="634" y="634"/>
                    <a:pt x="603" y="603"/>
                  </a:cubicBezTo>
                  <a:cubicBezTo>
                    <a:pt x="603" y="571"/>
                    <a:pt x="603" y="571"/>
                    <a:pt x="603" y="571"/>
                  </a:cubicBezTo>
                  <a:cubicBezTo>
                    <a:pt x="603" y="539"/>
                    <a:pt x="603" y="539"/>
                    <a:pt x="603" y="508"/>
                  </a:cubicBezTo>
                  <a:cubicBezTo>
                    <a:pt x="603" y="476"/>
                    <a:pt x="603" y="444"/>
                    <a:pt x="603" y="444"/>
                  </a:cubicBezTo>
                  <a:cubicBezTo>
                    <a:pt x="571" y="349"/>
                    <a:pt x="539" y="286"/>
                    <a:pt x="476" y="223"/>
                  </a:cubicBezTo>
                  <a:cubicBezTo>
                    <a:pt x="476" y="191"/>
                    <a:pt x="444" y="128"/>
                    <a:pt x="413" y="96"/>
                  </a:cubicBezTo>
                  <a:cubicBezTo>
                    <a:pt x="381" y="64"/>
                    <a:pt x="381" y="64"/>
                    <a:pt x="349" y="33"/>
                  </a:cubicBezTo>
                  <a:cubicBezTo>
                    <a:pt x="286" y="1"/>
                    <a:pt x="254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0"/>
            <p:cNvSpPr/>
            <p:nvPr/>
          </p:nvSpPr>
          <p:spPr>
            <a:xfrm>
              <a:off x="3696009" y="2492625"/>
              <a:ext cx="25071" cy="33703"/>
            </a:xfrm>
            <a:custGeom>
              <a:avLst/>
              <a:gdLst/>
              <a:ahLst/>
              <a:cxnLst/>
              <a:rect l="l" t="t" r="r" b="b"/>
              <a:pathLst>
                <a:path w="761" h="1023" extrusionOk="0">
                  <a:moveTo>
                    <a:pt x="170" y="1"/>
                  </a:moveTo>
                  <a:cubicBezTo>
                    <a:pt x="136" y="1"/>
                    <a:pt x="90" y="47"/>
                    <a:pt x="64" y="73"/>
                  </a:cubicBezTo>
                  <a:cubicBezTo>
                    <a:pt x="33" y="104"/>
                    <a:pt x="1" y="168"/>
                    <a:pt x="33" y="231"/>
                  </a:cubicBezTo>
                  <a:cubicBezTo>
                    <a:pt x="64" y="263"/>
                    <a:pt x="64" y="294"/>
                    <a:pt x="96" y="326"/>
                  </a:cubicBezTo>
                  <a:cubicBezTo>
                    <a:pt x="96" y="358"/>
                    <a:pt x="128" y="389"/>
                    <a:pt x="159" y="421"/>
                  </a:cubicBezTo>
                  <a:cubicBezTo>
                    <a:pt x="159" y="484"/>
                    <a:pt x="191" y="516"/>
                    <a:pt x="223" y="548"/>
                  </a:cubicBezTo>
                  <a:cubicBezTo>
                    <a:pt x="223" y="563"/>
                    <a:pt x="223" y="563"/>
                    <a:pt x="223" y="563"/>
                  </a:cubicBezTo>
                  <a:cubicBezTo>
                    <a:pt x="223" y="563"/>
                    <a:pt x="223" y="563"/>
                    <a:pt x="223" y="579"/>
                  </a:cubicBezTo>
                  <a:cubicBezTo>
                    <a:pt x="254" y="579"/>
                    <a:pt x="254" y="579"/>
                    <a:pt x="254" y="611"/>
                  </a:cubicBezTo>
                  <a:lnTo>
                    <a:pt x="286" y="674"/>
                  </a:lnTo>
                  <a:cubicBezTo>
                    <a:pt x="349" y="738"/>
                    <a:pt x="381" y="833"/>
                    <a:pt x="444" y="896"/>
                  </a:cubicBezTo>
                  <a:cubicBezTo>
                    <a:pt x="476" y="928"/>
                    <a:pt x="476" y="928"/>
                    <a:pt x="508" y="928"/>
                  </a:cubicBezTo>
                  <a:cubicBezTo>
                    <a:pt x="508" y="959"/>
                    <a:pt x="539" y="959"/>
                    <a:pt x="571" y="991"/>
                  </a:cubicBezTo>
                  <a:cubicBezTo>
                    <a:pt x="603" y="991"/>
                    <a:pt x="634" y="1023"/>
                    <a:pt x="666" y="1023"/>
                  </a:cubicBezTo>
                  <a:cubicBezTo>
                    <a:pt x="698" y="1023"/>
                    <a:pt x="729" y="991"/>
                    <a:pt x="761" y="959"/>
                  </a:cubicBezTo>
                  <a:cubicBezTo>
                    <a:pt x="761" y="928"/>
                    <a:pt x="761" y="864"/>
                    <a:pt x="761" y="833"/>
                  </a:cubicBezTo>
                  <a:cubicBezTo>
                    <a:pt x="761" y="801"/>
                    <a:pt x="729" y="769"/>
                    <a:pt x="729" y="738"/>
                  </a:cubicBezTo>
                  <a:cubicBezTo>
                    <a:pt x="729" y="706"/>
                    <a:pt x="729" y="674"/>
                    <a:pt x="729" y="643"/>
                  </a:cubicBezTo>
                  <a:cubicBezTo>
                    <a:pt x="729" y="611"/>
                    <a:pt x="698" y="579"/>
                    <a:pt x="698" y="516"/>
                  </a:cubicBezTo>
                  <a:cubicBezTo>
                    <a:pt x="666" y="484"/>
                    <a:pt x="634" y="453"/>
                    <a:pt x="603" y="389"/>
                  </a:cubicBezTo>
                  <a:cubicBezTo>
                    <a:pt x="571" y="326"/>
                    <a:pt x="508" y="231"/>
                    <a:pt x="444" y="168"/>
                  </a:cubicBezTo>
                  <a:cubicBezTo>
                    <a:pt x="381" y="104"/>
                    <a:pt x="286" y="41"/>
                    <a:pt x="191" y="9"/>
                  </a:cubicBezTo>
                  <a:cubicBezTo>
                    <a:pt x="185" y="3"/>
                    <a:pt x="178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0"/>
            <p:cNvSpPr/>
            <p:nvPr/>
          </p:nvSpPr>
          <p:spPr>
            <a:xfrm>
              <a:off x="3715841" y="2472036"/>
              <a:ext cx="20887" cy="27443"/>
            </a:xfrm>
            <a:custGeom>
              <a:avLst/>
              <a:gdLst/>
              <a:ahLst/>
              <a:cxnLst/>
              <a:rect l="l" t="t" r="r" b="b"/>
              <a:pathLst>
                <a:path w="634" h="833" extrusionOk="0">
                  <a:moveTo>
                    <a:pt x="63" y="221"/>
                  </a:moveTo>
                  <a:lnTo>
                    <a:pt x="63" y="221"/>
                  </a:lnTo>
                  <a:cubicBezTo>
                    <a:pt x="74" y="222"/>
                    <a:pt x="85" y="222"/>
                    <a:pt x="96" y="222"/>
                  </a:cubicBezTo>
                  <a:lnTo>
                    <a:pt x="64" y="222"/>
                  </a:lnTo>
                  <a:cubicBezTo>
                    <a:pt x="64" y="222"/>
                    <a:pt x="63" y="222"/>
                    <a:pt x="63" y="221"/>
                  </a:cubicBezTo>
                  <a:close/>
                  <a:moveTo>
                    <a:pt x="191" y="1"/>
                  </a:moveTo>
                  <a:cubicBezTo>
                    <a:pt x="159" y="1"/>
                    <a:pt x="127" y="32"/>
                    <a:pt x="96" y="32"/>
                  </a:cubicBezTo>
                  <a:lnTo>
                    <a:pt x="159" y="32"/>
                  </a:lnTo>
                  <a:cubicBezTo>
                    <a:pt x="127" y="32"/>
                    <a:pt x="96" y="64"/>
                    <a:pt x="64" y="64"/>
                  </a:cubicBezTo>
                  <a:cubicBezTo>
                    <a:pt x="32" y="96"/>
                    <a:pt x="1" y="159"/>
                    <a:pt x="1" y="191"/>
                  </a:cubicBezTo>
                  <a:cubicBezTo>
                    <a:pt x="11" y="201"/>
                    <a:pt x="22" y="208"/>
                    <a:pt x="32" y="213"/>
                  </a:cubicBezTo>
                  <a:lnTo>
                    <a:pt x="32" y="213"/>
                  </a:lnTo>
                  <a:cubicBezTo>
                    <a:pt x="32" y="237"/>
                    <a:pt x="32" y="262"/>
                    <a:pt x="32" y="286"/>
                  </a:cubicBezTo>
                  <a:cubicBezTo>
                    <a:pt x="64" y="317"/>
                    <a:pt x="64" y="317"/>
                    <a:pt x="64" y="349"/>
                  </a:cubicBezTo>
                  <a:cubicBezTo>
                    <a:pt x="64" y="381"/>
                    <a:pt x="96" y="412"/>
                    <a:pt x="96" y="444"/>
                  </a:cubicBezTo>
                  <a:cubicBezTo>
                    <a:pt x="127" y="476"/>
                    <a:pt x="159" y="539"/>
                    <a:pt x="191" y="602"/>
                  </a:cubicBezTo>
                  <a:cubicBezTo>
                    <a:pt x="191" y="634"/>
                    <a:pt x="222" y="666"/>
                    <a:pt x="254" y="729"/>
                  </a:cubicBezTo>
                  <a:lnTo>
                    <a:pt x="286" y="729"/>
                  </a:lnTo>
                  <a:cubicBezTo>
                    <a:pt x="317" y="761"/>
                    <a:pt x="317" y="761"/>
                    <a:pt x="317" y="761"/>
                  </a:cubicBezTo>
                  <a:lnTo>
                    <a:pt x="349" y="761"/>
                  </a:lnTo>
                  <a:cubicBezTo>
                    <a:pt x="349" y="793"/>
                    <a:pt x="381" y="793"/>
                    <a:pt x="444" y="824"/>
                  </a:cubicBezTo>
                  <a:lnTo>
                    <a:pt x="507" y="824"/>
                  </a:lnTo>
                  <a:cubicBezTo>
                    <a:pt x="513" y="830"/>
                    <a:pt x="521" y="833"/>
                    <a:pt x="528" y="833"/>
                  </a:cubicBezTo>
                  <a:cubicBezTo>
                    <a:pt x="561" y="833"/>
                    <a:pt x="602" y="786"/>
                    <a:pt x="602" y="761"/>
                  </a:cubicBezTo>
                  <a:cubicBezTo>
                    <a:pt x="602" y="729"/>
                    <a:pt x="602" y="729"/>
                    <a:pt x="602" y="698"/>
                  </a:cubicBezTo>
                  <a:cubicBezTo>
                    <a:pt x="602" y="698"/>
                    <a:pt x="602" y="666"/>
                    <a:pt x="602" y="666"/>
                  </a:cubicBezTo>
                  <a:cubicBezTo>
                    <a:pt x="602" y="634"/>
                    <a:pt x="602" y="634"/>
                    <a:pt x="602" y="634"/>
                  </a:cubicBezTo>
                  <a:cubicBezTo>
                    <a:pt x="627" y="609"/>
                    <a:pt x="633" y="584"/>
                    <a:pt x="618" y="559"/>
                  </a:cubicBezTo>
                  <a:lnTo>
                    <a:pt x="618" y="559"/>
                  </a:lnTo>
                  <a:cubicBezTo>
                    <a:pt x="626" y="539"/>
                    <a:pt x="634" y="523"/>
                    <a:pt x="634" y="507"/>
                  </a:cubicBezTo>
                  <a:cubicBezTo>
                    <a:pt x="634" y="476"/>
                    <a:pt x="634" y="444"/>
                    <a:pt x="602" y="412"/>
                  </a:cubicBezTo>
                  <a:cubicBezTo>
                    <a:pt x="602" y="381"/>
                    <a:pt x="602" y="349"/>
                    <a:pt x="571" y="317"/>
                  </a:cubicBezTo>
                  <a:cubicBezTo>
                    <a:pt x="539" y="254"/>
                    <a:pt x="507" y="191"/>
                    <a:pt x="444" y="127"/>
                  </a:cubicBezTo>
                  <a:cubicBezTo>
                    <a:pt x="412" y="64"/>
                    <a:pt x="349" y="32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0"/>
            <p:cNvSpPr/>
            <p:nvPr/>
          </p:nvSpPr>
          <p:spPr>
            <a:xfrm>
              <a:off x="3732741" y="2452698"/>
              <a:ext cx="16538" cy="23556"/>
            </a:xfrm>
            <a:custGeom>
              <a:avLst/>
              <a:gdLst/>
              <a:ahLst/>
              <a:cxnLst/>
              <a:rect l="l" t="t" r="r" b="b"/>
              <a:pathLst>
                <a:path w="502" h="715" extrusionOk="0">
                  <a:moveTo>
                    <a:pt x="161" y="1"/>
                  </a:moveTo>
                  <a:cubicBezTo>
                    <a:pt x="79" y="1"/>
                    <a:pt x="0" y="99"/>
                    <a:pt x="26" y="176"/>
                  </a:cubicBezTo>
                  <a:cubicBezTo>
                    <a:pt x="58" y="239"/>
                    <a:pt x="58" y="271"/>
                    <a:pt x="89" y="334"/>
                  </a:cubicBezTo>
                  <a:cubicBezTo>
                    <a:pt x="89" y="366"/>
                    <a:pt x="121" y="429"/>
                    <a:pt x="153" y="493"/>
                  </a:cubicBezTo>
                  <a:cubicBezTo>
                    <a:pt x="184" y="524"/>
                    <a:pt x="184" y="524"/>
                    <a:pt x="216" y="556"/>
                  </a:cubicBezTo>
                  <a:cubicBezTo>
                    <a:pt x="216" y="588"/>
                    <a:pt x="248" y="588"/>
                    <a:pt x="279" y="619"/>
                  </a:cubicBezTo>
                  <a:cubicBezTo>
                    <a:pt x="311" y="619"/>
                    <a:pt x="311" y="651"/>
                    <a:pt x="343" y="651"/>
                  </a:cubicBezTo>
                  <a:cubicBezTo>
                    <a:pt x="374" y="683"/>
                    <a:pt x="406" y="714"/>
                    <a:pt x="406" y="714"/>
                  </a:cubicBezTo>
                  <a:cubicBezTo>
                    <a:pt x="438" y="714"/>
                    <a:pt x="501" y="683"/>
                    <a:pt x="501" y="651"/>
                  </a:cubicBezTo>
                  <a:cubicBezTo>
                    <a:pt x="501" y="619"/>
                    <a:pt x="501" y="588"/>
                    <a:pt x="469" y="556"/>
                  </a:cubicBezTo>
                  <a:cubicBezTo>
                    <a:pt x="469" y="524"/>
                    <a:pt x="469" y="493"/>
                    <a:pt x="469" y="461"/>
                  </a:cubicBezTo>
                  <a:cubicBezTo>
                    <a:pt x="469" y="398"/>
                    <a:pt x="469" y="334"/>
                    <a:pt x="438" y="271"/>
                  </a:cubicBezTo>
                  <a:lnTo>
                    <a:pt x="343" y="113"/>
                  </a:lnTo>
                  <a:cubicBezTo>
                    <a:pt x="311" y="81"/>
                    <a:pt x="248" y="49"/>
                    <a:pt x="216" y="18"/>
                  </a:cubicBezTo>
                  <a:cubicBezTo>
                    <a:pt x="198" y="6"/>
                    <a:pt x="179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0"/>
            <p:cNvSpPr/>
            <p:nvPr/>
          </p:nvSpPr>
          <p:spPr>
            <a:xfrm>
              <a:off x="3748191" y="2427200"/>
              <a:ext cx="21941" cy="27147"/>
            </a:xfrm>
            <a:custGeom>
              <a:avLst/>
              <a:gdLst/>
              <a:ahLst/>
              <a:cxnLst/>
              <a:rect l="l" t="t" r="r" b="b"/>
              <a:pathLst>
                <a:path w="666" h="824" extrusionOk="0">
                  <a:moveTo>
                    <a:pt x="254" y="0"/>
                  </a:moveTo>
                  <a:cubicBezTo>
                    <a:pt x="211" y="0"/>
                    <a:pt x="169" y="14"/>
                    <a:pt x="127" y="42"/>
                  </a:cubicBezTo>
                  <a:lnTo>
                    <a:pt x="127" y="42"/>
                  </a:lnTo>
                  <a:cubicBezTo>
                    <a:pt x="127" y="36"/>
                    <a:pt x="127" y="32"/>
                    <a:pt x="127" y="32"/>
                  </a:cubicBezTo>
                  <a:cubicBezTo>
                    <a:pt x="127" y="36"/>
                    <a:pt x="126" y="40"/>
                    <a:pt x="125" y="43"/>
                  </a:cubicBezTo>
                  <a:lnTo>
                    <a:pt x="125" y="43"/>
                  </a:lnTo>
                  <a:cubicBezTo>
                    <a:pt x="126" y="43"/>
                    <a:pt x="126" y="43"/>
                    <a:pt x="127" y="42"/>
                  </a:cubicBezTo>
                  <a:lnTo>
                    <a:pt x="127" y="42"/>
                  </a:lnTo>
                  <a:cubicBezTo>
                    <a:pt x="127" y="51"/>
                    <a:pt x="127" y="63"/>
                    <a:pt x="127" y="63"/>
                  </a:cubicBezTo>
                  <a:cubicBezTo>
                    <a:pt x="119" y="63"/>
                    <a:pt x="112" y="64"/>
                    <a:pt x="105" y="65"/>
                  </a:cubicBezTo>
                  <a:lnTo>
                    <a:pt x="105" y="65"/>
                  </a:lnTo>
                  <a:cubicBezTo>
                    <a:pt x="115" y="59"/>
                    <a:pt x="122" y="53"/>
                    <a:pt x="125" y="43"/>
                  </a:cubicBezTo>
                  <a:lnTo>
                    <a:pt x="125" y="43"/>
                  </a:lnTo>
                  <a:cubicBezTo>
                    <a:pt x="115" y="50"/>
                    <a:pt x="105" y="58"/>
                    <a:pt x="95" y="66"/>
                  </a:cubicBezTo>
                  <a:lnTo>
                    <a:pt x="95" y="66"/>
                  </a:lnTo>
                  <a:cubicBezTo>
                    <a:pt x="53" y="75"/>
                    <a:pt x="32" y="101"/>
                    <a:pt x="32" y="127"/>
                  </a:cubicBezTo>
                  <a:cubicBezTo>
                    <a:pt x="0" y="158"/>
                    <a:pt x="0" y="190"/>
                    <a:pt x="32" y="222"/>
                  </a:cubicBezTo>
                  <a:cubicBezTo>
                    <a:pt x="32" y="232"/>
                    <a:pt x="32" y="243"/>
                    <a:pt x="32" y="253"/>
                  </a:cubicBezTo>
                  <a:cubicBezTo>
                    <a:pt x="32" y="253"/>
                    <a:pt x="32" y="285"/>
                    <a:pt x="32" y="285"/>
                  </a:cubicBezTo>
                  <a:cubicBezTo>
                    <a:pt x="32" y="301"/>
                    <a:pt x="40" y="309"/>
                    <a:pt x="48" y="317"/>
                  </a:cubicBezTo>
                  <a:lnTo>
                    <a:pt x="48" y="317"/>
                  </a:lnTo>
                  <a:cubicBezTo>
                    <a:pt x="44" y="317"/>
                    <a:pt x="39" y="317"/>
                    <a:pt x="32" y="317"/>
                  </a:cubicBezTo>
                  <a:cubicBezTo>
                    <a:pt x="64" y="317"/>
                    <a:pt x="64" y="348"/>
                    <a:pt x="64" y="380"/>
                  </a:cubicBezTo>
                  <a:cubicBezTo>
                    <a:pt x="95" y="412"/>
                    <a:pt x="95" y="443"/>
                    <a:pt x="127" y="475"/>
                  </a:cubicBezTo>
                  <a:cubicBezTo>
                    <a:pt x="127" y="475"/>
                    <a:pt x="127" y="443"/>
                    <a:pt x="127" y="443"/>
                  </a:cubicBezTo>
                  <a:cubicBezTo>
                    <a:pt x="159" y="507"/>
                    <a:pt x="190" y="538"/>
                    <a:pt x="222" y="602"/>
                  </a:cubicBezTo>
                  <a:cubicBezTo>
                    <a:pt x="222" y="665"/>
                    <a:pt x="254" y="697"/>
                    <a:pt x="285" y="728"/>
                  </a:cubicBezTo>
                  <a:cubicBezTo>
                    <a:pt x="285" y="728"/>
                    <a:pt x="317" y="728"/>
                    <a:pt x="317" y="760"/>
                  </a:cubicBezTo>
                  <a:cubicBezTo>
                    <a:pt x="349" y="760"/>
                    <a:pt x="349" y="760"/>
                    <a:pt x="380" y="792"/>
                  </a:cubicBezTo>
                  <a:lnTo>
                    <a:pt x="475" y="792"/>
                  </a:lnTo>
                  <a:cubicBezTo>
                    <a:pt x="507" y="792"/>
                    <a:pt x="539" y="792"/>
                    <a:pt x="570" y="823"/>
                  </a:cubicBezTo>
                  <a:cubicBezTo>
                    <a:pt x="602" y="823"/>
                    <a:pt x="634" y="760"/>
                    <a:pt x="634" y="728"/>
                  </a:cubicBezTo>
                  <a:lnTo>
                    <a:pt x="634" y="665"/>
                  </a:lnTo>
                  <a:lnTo>
                    <a:pt x="665" y="665"/>
                  </a:lnTo>
                  <a:cubicBezTo>
                    <a:pt x="665" y="633"/>
                    <a:pt x="665" y="633"/>
                    <a:pt x="665" y="633"/>
                  </a:cubicBezTo>
                  <a:cubicBezTo>
                    <a:pt x="665" y="602"/>
                    <a:pt x="665" y="570"/>
                    <a:pt x="665" y="570"/>
                  </a:cubicBezTo>
                  <a:cubicBezTo>
                    <a:pt x="665" y="538"/>
                    <a:pt x="665" y="538"/>
                    <a:pt x="665" y="507"/>
                  </a:cubicBezTo>
                  <a:cubicBezTo>
                    <a:pt x="665" y="507"/>
                    <a:pt x="665" y="475"/>
                    <a:pt x="665" y="475"/>
                  </a:cubicBezTo>
                  <a:cubicBezTo>
                    <a:pt x="634" y="412"/>
                    <a:pt x="634" y="348"/>
                    <a:pt x="602" y="317"/>
                  </a:cubicBezTo>
                  <a:cubicBezTo>
                    <a:pt x="570" y="285"/>
                    <a:pt x="539" y="253"/>
                    <a:pt x="539" y="222"/>
                  </a:cubicBezTo>
                  <a:cubicBezTo>
                    <a:pt x="507" y="190"/>
                    <a:pt x="475" y="158"/>
                    <a:pt x="475" y="127"/>
                  </a:cubicBezTo>
                  <a:cubicBezTo>
                    <a:pt x="444" y="95"/>
                    <a:pt x="412" y="63"/>
                    <a:pt x="349" y="32"/>
                  </a:cubicBezTo>
                  <a:cubicBezTo>
                    <a:pt x="317" y="32"/>
                    <a:pt x="285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0"/>
            <p:cNvSpPr/>
            <p:nvPr/>
          </p:nvSpPr>
          <p:spPr>
            <a:xfrm>
              <a:off x="3768023" y="2399000"/>
              <a:ext cx="18581" cy="25104"/>
            </a:xfrm>
            <a:custGeom>
              <a:avLst/>
              <a:gdLst/>
              <a:ahLst/>
              <a:cxnLst/>
              <a:rect l="l" t="t" r="r" b="b"/>
              <a:pathLst>
                <a:path w="564" h="762" extrusionOk="0">
                  <a:moveTo>
                    <a:pt x="222" y="1"/>
                  </a:moveTo>
                  <a:cubicBezTo>
                    <a:pt x="180" y="1"/>
                    <a:pt x="152" y="15"/>
                    <a:pt x="120" y="33"/>
                  </a:cubicBezTo>
                  <a:lnTo>
                    <a:pt x="120" y="33"/>
                  </a:lnTo>
                  <a:cubicBezTo>
                    <a:pt x="110" y="35"/>
                    <a:pt x="104" y="40"/>
                    <a:pt x="98" y="46"/>
                  </a:cubicBezTo>
                  <a:lnTo>
                    <a:pt x="98" y="46"/>
                  </a:lnTo>
                  <a:cubicBezTo>
                    <a:pt x="87" y="52"/>
                    <a:pt x="76" y="58"/>
                    <a:pt x="63" y="64"/>
                  </a:cubicBezTo>
                  <a:cubicBezTo>
                    <a:pt x="32" y="128"/>
                    <a:pt x="0" y="191"/>
                    <a:pt x="63" y="223"/>
                  </a:cubicBezTo>
                  <a:lnTo>
                    <a:pt x="32" y="223"/>
                  </a:lnTo>
                  <a:cubicBezTo>
                    <a:pt x="32" y="244"/>
                    <a:pt x="32" y="265"/>
                    <a:pt x="32" y="286"/>
                  </a:cubicBezTo>
                  <a:cubicBezTo>
                    <a:pt x="63" y="318"/>
                    <a:pt x="63" y="381"/>
                    <a:pt x="63" y="413"/>
                  </a:cubicBezTo>
                  <a:cubicBezTo>
                    <a:pt x="95" y="476"/>
                    <a:pt x="127" y="508"/>
                    <a:pt x="127" y="571"/>
                  </a:cubicBezTo>
                  <a:cubicBezTo>
                    <a:pt x="127" y="603"/>
                    <a:pt x="158" y="634"/>
                    <a:pt x="190" y="666"/>
                  </a:cubicBezTo>
                  <a:cubicBezTo>
                    <a:pt x="190" y="698"/>
                    <a:pt x="222" y="698"/>
                    <a:pt x="222" y="698"/>
                  </a:cubicBezTo>
                  <a:cubicBezTo>
                    <a:pt x="253" y="729"/>
                    <a:pt x="253" y="729"/>
                    <a:pt x="285" y="729"/>
                  </a:cubicBezTo>
                  <a:lnTo>
                    <a:pt x="380" y="729"/>
                  </a:lnTo>
                  <a:cubicBezTo>
                    <a:pt x="380" y="729"/>
                    <a:pt x="412" y="761"/>
                    <a:pt x="412" y="761"/>
                  </a:cubicBezTo>
                  <a:cubicBezTo>
                    <a:pt x="443" y="761"/>
                    <a:pt x="507" y="729"/>
                    <a:pt x="507" y="666"/>
                  </a:cubicBezTo>
                  <a:cubicBezTo>
                    <a:pt x="507" y="634"/>
                    <a:pt x="507" y="634"/>
                    <a:pt x="507" y="634"/>
                  </a:cubicBezTo>
                  <a:cubicBezTo>
                    <a:pt x="507" y="634"/>
                    <a:pt x="507" y="631"/>
                    <a:pt x="507" y="627"/>
                  </a:cubicBezTo>
                  <a:lnTo>
                    <a:pt x="507" y="627"/>
                  </a:lnTo>
                  <a:cubicBezTo>
                    <a:pt x="518" y="610"/>
                    <a:pt x="527" y="591"/>
                    <a:pt x="534" y="572"/>
                  </a:cubicBezTo>
                  <a:lnTo>
                    <a:pt x="534" y="572"/>
                  </a:lnTo>
                  <a:cubicBezTo>
                    <a:pt x="536" y="569"/>
                    <a:pt x="537" y="565"/>
                    <a:pt x="537" y="562"/>
                  </a:cubicBezTo>
                  <a:lnTo>
                    <a:pt x="537" y="562"/>
                  </a:lnTo>
                  <a:cubicBezTo>
                    <a:pt x="564" y="478"/>
                    <a:pt x="550" y="383"/>
                    <a:pt x="507" y="318"/>
                  </a:cubicBezTo>
                  <a:cubicBezTo>
                    <a:pt x="507" y="254"/>
                    <a:pt x="475" y="159"/>
                    <a:pt x="443" y="128"/>
                  </a:cubicBezTo>
                  <a:cubicBezTo>
                    <a:pt x="412" y="64"/>
                    <a:pt x="348" y="33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0"/>
            <p:cNvSpPr/>
            <p:nvPr/>
          </p:nvSpPr>
          <p:spPr>
            <a:xfrm>
              <a:off x="3778433" y="2374556"/>
              <a:ext cx="13606" cy="19273"/>
            </a:xfrm>
            <a:custGeom>
              <a:avLst/>
              <a:gdLst/>
              <a:ahLst/>
              <a:cxnLst/>
              <a:rect l="l" t="t" r="r" b="b"/>
              <a:pathLst>
                <a:path w="413" h="585" extrusionOk="0">
                  <a:moveTo>
                    <a:pt x="214" y="1"/>
                  </a:moveTo>
                  <a:cubicBezTo>
                    <a:pt x="208" y="1"/>
                    <a:pt x="201" y="4"/>
                    <a:pt x="191" y="15"/>
                  </a:cubicBezTo>
                  <a:lnTo>
                    <a:pt x="96" y="15"/>
                  </a:lnTo>
                  <a:cubicBezTo>
                    <a:pt x="64" y="15"/>
                    <a:pt x="32" y="46"/>
                    <a:pt x="32" y="78"/>
                  </a:cubicBezTo>
                  <a:cubicBezTo>
                    <a:pt x="1" y="110"/>
                    <a:pt x="1" y="173"/>
                    <a:pt x="32" y="173"/>
                  </a:cubicBezTo>
                  <a:cubicBezTo>
                    <a:pt x="32" y="157"/>
                    <a:pt x="25" y="157"/>
                    <a:pt x="21" y="157"/>
                  </a:cubicBezTo>
                  <a:cubicBezTo>
                    <a:pt x="17" y="157"/>
                    <a:pt x="17" y="157"/>
                    <a:pt x="32" y="141"/>
                  </a:cubicBezTo>
                  <a:cubicBezTo>
                    <a:pt x="32" y="150"/>
                    <a:pt x="32" y="161"/>
                    <a:pt x="32" y="173"/>
                  </a:cubicBezTo>
                  <a:cubicBezTo>
                    <a:pt x="32" y="173"/>
                    <a:pt x="1" y="173"/>
                    <a:pt x="1" y="205"/>
                  </a:cubicBezTo>
                  <a:cubicBezTo>
                    <a:pt x="1" y="236"/>
                    <a:pt x="32" y="236"/>
                    <a:pt x="32" y="268"/>
                  </a:cubicBezTo>
                  <a:cubicBezTo>
                    <a:pt x="32" y="268"/>
                    <a:pt x="32" y="300"/>
                    <a:pt x="64" y="300"/>
                  </a:cubicBezTo>
                  <a:cubicBezTo>
                    <a:pt x="64" y="363"/>
                    <a:pt x="96" y="395"/>
                    <a:pt x="96" y="426"/>
                  </a:cubicBezTo>
                  <a:cubicBezTo>
                    <a:pt x="96" y="458"/>
                    <a:pt x="127" y="490"/>
                    <a:pt x="127" y="490"/>
                  </a:cubicBezTo>
                  <a:cubicBezTo>
                    <a:pt x="159" y="521"/>
                    <a:pt x="159" y="521"/>
                    <a:pt x="159" y="521"/>
                  </a:cubicBezTo>
                  <a:lnTo>
                    <a:pt x="191" y="521"/>
                  </a:lnTo>
                  <a:cubicBezTo>
                    <a:pt x="222" y="553"/>
                    <a:pt x="222" y="553"/>
                    <a:pt x="222" y="553"/>
                  </a:cubicBezTo>
                  <a:cubicBezTo>
                    <a:pt x="222" y="552"/>
                    <a:pt x="222" y="550"/>
                    <a:pt x="222" y="549"/>
                  </a:cubicBezTo>
                  <a:lnTo>
                    <a:pt x="222" y="549"/>
                  </a:lnTo>
                  <a:cubicBezTo>
                    <a:pt x="230" y="553"/>
                    <a:pt x="238" y="553"/>
                    <a:pt x="254" y="553"/>
                  </a:cubicBezTo>
                  <a:cubicBezTo>
                    <a:pt x="254" y="585"/>
                    <a:pt x="254" y="585"/>
                    <a:pt x="286" y="585"/>
                  </a:cubicBezTo>
                  <a:lnTo>
                    <a:pt x="349" y="585"/>
                  </a:lnTo>
                  <a:cubicBezTo>
                    <a:pt x="381" y="553"/>
                    <a:pt x="381" y="521"/>
                    <a:pt x="381" y="458"/>
                  </a:cubicBezTo>
                  <a:cubicBezTo>
                    <a:pt x="381" y="447"/>
                    <a:pt x="381" y="436"/>
                    <a:pt x="382" y="425"/>
                  </a:cubicBezTo>
                  <a:lnTo>
                    <a:pt x="382" y="425"/>
                  </a:lnTo>
                  <a:cubicBezTo>
                    <a:pt x="402" y="405"/>
                    <a:pt x="409" y="385"/>
                    <a:pt x="411" y="364"/>
                  </a:cubicBezTo>
                  <a:lnTo>
                    <a:pt x="411" y="364"/>
                  </a:lnTo>
                  <a:cubicBezTo>
                    <a:pt x="412" y="364"/>
                    <a:pt x="412" y="363"/>
                    <a:pt x="412" y="363"/>
                  </a:cubicBezTo>
                  <a:lnTo>
                    <a:pt x="412" y="363"/>
                  </a:lnTo>
                  <a:cubicBezTo>
                    <a:pt x="412" y="363"/>
                    <a:pt x="412" y="364"/>
                    <a:pt x="411" y="364"/>
                  </a:cubicBezTo>
                  <a:lnTo>
                    <a:pt x="411" y="364"/>
                  </a:lnTo>
                  <a:cubicBezTo>
                    <a:pt x="412" y="353"/>
                    <a:pt x="412" y="342"/>
                    <a:pt x="412" y="331"/>
                  </a:cubicBezTo>
                  <a:cubicBezTo>
                    <a:pt x="412" y="331"/>
                    <a:pt x="412" y="300"/>
                    <a:pt x="412" y="300"/>
                  </a:cubicBezTo>
                  <a:cubicBezTo>
                    <a:pt x="412" y="268"/>
                    <a:pt x="412" y="236"/>
                    <a:pt x="381" y="205"/>
                  </a:cubicBezTo>
                  <a:cubicBezTo>
                    <a:pt x="381" y="173"/>
                    <a:pt x="349" y="110"/>
                    <a:pt x="317" y="78"/>
                  </a:cubicBezTo>
                  <a:lnTo>
                    <a:pt x="286" y="46"/>
                  </a:lnTo>
                  <a:cubicBezTo>
                    <a:pt x="286" y="46"/>
                    <a:pt x="286" y="15"/>
                    <a:pt x="254" y="15"/>
                  </a:cubicBezTo>
                  <a:cubicBezTo>
                    <a:pt x="233" y="15"/>
                    <a:pt x="226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0"/>
            <p:cNvSpPr/>
            <p:nvPr/>
          </p:nvSpPr>
          <p:spPr>
            <a:xfrm>
              <a:off x="3788876" y="2347905"/>
              <a:ext cx="9422" cy="14628"/>
            </a:xfrm>
            <a:custGeom>
              <a:avLst/>
              <a:gdLst/>
              <a:ahLst/>
              <a:cxnLst/>
              <a:rect l="l" t="t" r="r" b="b"/>
              <a:pathLst>
                <a:path w="286" h="444" extrusionOk="0">
                  <a:moveTo>
                    <a:pt x="190" y="0"/>
                  </a:moveTo>
                  <a:cubicBezTo>
                    <a:pt x="159" y="0"/>
                    <a:pt x="127" y="0"/>
                    <a:pt x="95" y="32"/>
                  </a:cubicBezTo>
                  <a:lnTo>
                    <a:pt x="64" y="32"/>
                  </a:lnTo>
                  <a:cubicBezTo>
                    <a:pt x="34" y="61"/>
                    <a:pt x="5" y="118"/>
                    <a:pt x="1" y="177"/>
                  </a:cubicBezTo>
                  <a:lnTo>
                    <a:pt x="1" y="177"/>
                  </a:lnTo>
                  <a:cubicBezTo>
                    <a:pt x="0" y="172"/>
                    <a:pt x="0" y="166"/>
                    <a:pt x="0" y="159"/>
                  </a:cubicBezTo>
                  <a:cubicBezTo>
                    <a:pt x="0" y="170"/>
                    <a:pt x="0" y="181"/>
                    <a:pt x="0" y="190"/>
                  </a:cubicBezTo>
                  <a:cubicBezTo>
                    <a:pt x="0" y="190"/>
                    <a:pt x="0" y="204"/>
                    <a:pt x="9" y="222"/>
                  </a:cubicBezTo>
                  <a:lnTo>
                    <a:pt x="0" y="222"/>
                  </a:lnTo>
                  <a:cubicBezTo>
                    <a:pt x="0" y="242"/>
                    <a:pt x="13" y="249"/>
                    <a:pt x="31" y="252"/>
                  </a:cubicBezTo>
                  <a:lnTo>
                    <a:pt x="31" y="252"/>
                  </a:lnTo>
                  <a:cubicBezTo>
                    <a:pt x="31" y="253"/>
                    <a:pt x="32" y="253"/>
                    <a:pt x="32" y="254"/>
                  </a:cubicBezTo>
                  <a:cubicBezTo>
                    <a:pt x="32" y="254"/>
                    <a:pt x="32" y="285"/>
                    <a:pt x="64" y="285"/>
                  </a:cubicBezTo>
                  <a:cubicBezTo>
                    <a:pt x="64" y="285"/>
                    <a:pt x="64" y="317"/>
                    <a:pt x="64" y="317"/>
                  </a:cubicBezTo>
                  <a:cubicBezTo>
                    <a:pt x="95" y="349"/>
                    <a:pt x="95" y="349"/>
                    <a:pt x="127" y="349"/>
                  </a:cubicBezTo>
                  <a:lnTo>
                    <a:pt x="95" y="349"/>
                  </a:lnTo>
                  <a:cubicBezTo>
                    <a:pt x="127" y="349"/>
                    <a:pt x="127" y="380"/>
                    <a:pt x="159" y="380"/>
                  </a:cubicBezTo>
                  <a:cubicBezTo>
                    <a:pt x="159" y="412"/>
                    <a:pt x="159" y="412"/>
                    <a:pt x="159" y="412"/>
                  </a:cubicBezTo>
                  <a:cubicBezTo>
                    <a:pt x="159" y="412"/>
                    <a:pt x="159" y="444"/>
                    <a:pt x="159" y="444"/>
                  </a:cubicBezTo>
                  <a:lnTo>
                    <a:pt x="222" y="444"/>
                  </a:lnTo>
                  <a:cubicBezTo>
                    <a:pt x="254" y="444"/>
                    <a:pt x="254" y="412"/>
                    <a:pt x="254" y="380"/>
                  </a:cubicBezTo>
                  <a:cubicBezTo>
                    <a:pt x="285" y="317"/>
                    <a:pt x="285" y="254"/>
                    <a:pt x="285" y="190"/>
                  </a:cubicBezTo>
                  <a:cubicBezTo>
                    <a:pt x="285" y="172"/>
                    <a:pt x="285" y="159"/>
                    <a:pt x="285" y="159"/>
                  </a:cubicBezTo>
                  <a:cubicBezTo>
                    <a:pt x="285" y="127"/>
                    <a:pt x="285" y="127"/>
                    <a:pt x="285" y="95"/>
                  </a:cubicBezTo>
                  <a:cubicBezTo>
                    <a:pt x="285" y="95"/>
                    <a:pt x="285" y="64"/>
                    <a:pt x="285" y="64"/>
                  </a:cubicBezTo>
                  <a:cubicBezTo>
                    <a:pt x="285" y="32"/>
                    <a:pt x="254" y="32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0"/>
            <p:cNvSpPr/>
            <p:nvPr/>
          </p:nvSpPr>
          <p:spPr>
            <a:xfrm>
              <a:off x="2649592" y="2454774"/>
              <a:ext cx="569718" cy="405421"/>
            </a:xfrm>
            <a:custGeom>
              <a:avLst/>
              <a:gdLst/>
              <a:ahLst/>
              <a:cxnLst/>
              <a:rect l="l" t="t" r="r" b="b"/>
              <a:pathLst>
                <a:path w="17293" h="12306" extrusionOk="0">
                  <a:moveTo>
                    <a:pt x="104" y="1"/>
                  </a:moveTo>
                  <a:cubicBezTo>
                    <a:pt x="63" y="1"/>
                    <a:pt x="1" y="94"/>
                    <a:pt x="1" y="145"/>
                  </a:cubicBezTo>
                  <a:cubicBezTo>
                    <a:pt x="64" y="525"/>
                    <a:pt x="191" y="905"/>
                    <a:pt x="318" y="1285"/>
                  </a:cubicBezTo>
                  <a:cubicBezTo>
                    <a:pt x="381" y="1443"/>
                    <a:pt x="444" y="1633"/>
                    <a:pt x="508" y="1823"/>
                  </a:cubicBezTo>
                  <a:cubicBezTo>
                    <a:pt x="571" y="1982"/>
                    <a:pt x="666" y="2172"/>
                    <a:pt x="729" y="2330"/>
                  </a:cubicBezTo>
                  <a:cubicBezTo>
                    <a:pt x="888" y="2647"/>
                    <a:pt x="1046" y="2995"/>
                    <a:pt x="1204" y="3343"/>
                  </a:cubicBezTo>
                  <a:cubicBezTo>
                    <a:pt x="1394" y="3660"/>
                    <a:pt x="1584" y="3977"/>
                    <a:pt x="1806" y="4262"/>
                  </a:cubicBezTo>
                  <a:cubicBezTo>
                    <a:pt x="2598" y="5433"/>
                    <a:pt x="3516" y="6542"/>
                    <a:pt x="4561" y="7492"/>
                  </a:cubicBezTo>
                  <a:cubicBezTo>
                    <a:pt x="5575" y="8442"/>
                    <a:pt x="6746" y="9265"/>
                    <a:pt x="7950" y="9930"/>
                  </a:cubicBezTo>
                  <a:cubicBezTo>
                    <a:pt x="9217" y="10627"/>
                    <a:pt x="10547" y="11166"/>
                    <a:pt x="11908" y="11577"/>
                  </a:cubicBezTo>
                  <a:cubicBezTo>
                    <a:pt x="12637" y="11767"/>
                    <a:pt x="13397" y="11926"/>
                    <a:pt x="14125" y="12052"/>
                  </a:cubicBezTo>
                  <a:cubicBezTo>
                    <a:pt x="14505" y="12147"/>
                    <a:pt x="14885" y="12179"/>
                    <a:pt x="15265" y="12242"/>
                  </a:cubicBezTo>
                  <a:cubicBezTo>
                    <a:pt x="15455" y="12242"/>
                    <a:pt x="15645" y="12274"/>
                    <a:pt x="15835" y="12306"/>
                  </a:cubicBezTo>
                  <a:cubicBezTo>
                    <a:pt x="16057" y="12306"/>
                    <a:pt x="16247" y="12242"/>
                    <a:pt x="16469" y="12211"/>
                  </a:cubicBezTo>
                  <a:cubicBezTo>
                    <a:pt x="16659" y="12211"/>
                    <a:pt x="16880" y="12179"/>
                    <a:pt x="17102" y="12147"/>
                  </a:cubicBezTo>
                  <a:cubicBezTo>
                    <a:pt x="17165" y="12147"/>
                    <a:pt x="17292" y="11989"/>
                    <a:pt x="17197" y="11957"/>
                  </a:cubicBezTo>
                  <a:cubicBezTo>
                    <a:pt x="17039" y="11926"/>
                    <a:pt x="16880" y="11862"/>
                    <a:pt x="16690" y="11831"/>
                  </a:cubicBezTo>
                  <a:cubicBezTo>
                    <a:pt x="16532" y="11799"/>
                    <a:pt x="16374" y="11672"/>
                    <a:pt x="16184" y="11672"/>
                  </a:cubicBezTo>
                  <a:cubicBezTo>
                    <a:pt x="15804" y="11609"/>
                    <a:pt x="15424" y="11577"/>
                    <a:pt x="15044" y="11514"/>
                  </a:cubicBezTo>
                  <a:cubicBezTo>
                    <a:pt x="14315" y="11419"/>
                    <a:pt x="13587" y="11261"/>
                    <a:pt x="12890" y="11071"/>
                  </a:cubicBezTo>
                  <a:cubicBezTo>
                    <a:pt x="11497" y="10722"/>
                    <a:pt x="10167" y="10215"/>
                    <a:pt x="8868" y="9582"/>
                  </a:cubicBezTo>
                  <a:cubicBezTo>
                    <a:pt x="7665" y="8949"/>
                    <a:pt x="6493" y="8157"/>
                    <a:pt x="5448" y="7239"/>
                  </a:cubicBezTo>
                  <a:cubicBezTo>
                    <a:pt x="4403" y="6320"/>
                    <a:pt x="3453" y="5275"/>
                    <a:pt x="2661" y="4167"/>
                  </a:cubicBezTo>
                  <a:cubicBezTo>
                    <a:pt x="2249" y="3597"/>
                    <a:pt x="1869" y="2995"/>
                    <a:pt x="1489" y="2393"/>
                  </a:cubicBezTo>
                  <a:cubicBezTo>
                    <a:pt x="1299" y="2077"/>
                    <a:pt x="1109" y="1760"/>
                    <a:pt x="919" y="1443"/>
                  </a:cubicBezTo>
                  <a:cubicBezTo>
                    <a:pt x="856" y="1285"/>
                    <a:pt x="761" y="1126"/>
                    <a:pt x="666" y="968"/>
                  </a:cubicBezTo>
                  <a:cubicBezTo>
                    <a:pt x="571" y="810"/>
                    <a:pt x="476" y="651"/>
                    <a:pt x="381" y="493"/>
                  </a:cubicBezTo>
                  <a:cubicBezTo>
                    <a:pt x="286" y="335"/>
                    <a:pt x="223" y="176"/>
                    <a:pt x="128" y="18"/>
                  </a:cubicBezTo>
                  <a:cubicBezTo>
                    <a:pt x="121" y="6"/>
                    <a:pt x="113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0"/>
            <p:cNvSpPr/>
            <p:nvPr/>
          </p:nvSpPr>
          <p:spPr>
            <a:xfrm>
              <a:off x="2796718" y="2698884"/>
              <a:ext cx="16703" cy="1725494"/>
            </a:xfrm>
            <a:custGeom>
              <a:avLst/>
              <a:gdLst/>
              <a:ahLst/>
              <a:cxnLst/>
              <a:rect l="l" t="t" r="r" b="b"/>
              <a:pathLst>
                <a:path w="507" h="52375" extrusionOk="0">
                  <a:moveTo>
                    <a:pt x="408" y="0"/>
                  </a:moveTo>
                  <a:cubicBezTo>
                    <a:pt x="260" y="0"/>
                    <a:pt x="0" y="208"/>
                    <a:pt x="0" y="367"/>
                  </a:cubicBezTo>
                  <a:lnTo>
                    <a:pt x="0" y="1760"/>
                  </a:lnTo>
                  <a:lnTo>
                    <a:pt x="0" y="5529"/>
                  </a:lnTo>
                  <a:lnTo>
                    <a:pt x="0" y="11103"/>
                  </a:lnTo>
                  <a:lnTo>
                    <a:pt x="0" y="17912"/>
                  </a:lnTo>
                  <a:lnTo>
                    <a:pt x="0" y="25354"/>
                  </a:lnTo>
                  <a:lnTo>
                    <a:pt x="0" y="32923"/>
                  </a:lnTo>
                  <a:lnTo>
                    <a:pt x="0" y="39921"/>
                  </a:lnTo>
                  <a:lnTo>
                    <a:pt x="0" y="45875"/>
                  </a:lnTo>
                  <a:lnTo>
                    <a:pt x="0" y="50150"/>
                  </a:lnTo>
                  <a:cubicBezTo>
                    <a:pt x="0" y="50816"/>
                    <a:pt x="0" y="51481"/>
                    <a:pt x="0" y="52146"/>
                  </a:cubicBezTo>
                  <a:lnTo>
                    <a:pt x="0" y="52241"/>
                  </a:lnTo>
                  <a:cubicBezTo>
                    <a:pt x="0" y="52336"/>
                    <a:pt x="47" y="52374"/>
                    <a:pt x="111" y="52374"/>
                  </a:cubicBezTo>
                  <a:cubicBezTo>
                    <a:pt x="260" y="52374"/>
                    <a:pt x="507" y="52174"/>
                    <a:pt x="507" y="52019"/>
                  </a:cubicBezTo>
                  <a:lnTo>
                    <a:pt x="507" y="50625"/>
                  </a:lnTo>
                  <a:lnTo>
                    <a:pt x="507" y="46857"/>
                  </a:lnTo>
                  <a:lnTo>
                    <a:pt x="507" y="41252"/>
                  </a:lnTo>
                  <a:lnTo>
                    <a:pt x="507" y="34443"/>
                  </a:lnTo>
                  <a:lnTo>
                    <a:pt x="507" y="27000"/>
                  </a:lnTo>
                  <a:lnTo>
                    <a:pt x="507" y="19432"/>
                  </a:lnTo>
                  <a:lnTo>
                    <a:pt x="507" y="12433"/>
                  </a:lnTo>
                  <a:lnTo>
                    <a:pt x="507" y="6511"/>
                  </a:lnTo>
                  <a:lnTo>
                    <a:pt x="507" y="2235"/>
                  </a:lnTo>
                  <a:cubicBezTo>
                    <a:pt x="507" y="1570"/>
                    <a:pt x="507" y="874"/>
                    <a:pt x="507" y="209"/>
                  </a:cubicBezTo>
                  <a:lnTo>
                    <a:pt x="507" y="114"/>
                  </a:lnTo>
                  <a:cubicBezTo>
                    <a:pt x="507" y="33"/>
                    <a:pt x="466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0"/>
            <p:cNvSpPr/>
            <p:nvPr/>
          </p:nvSpPr>
          <p:spPr>
            <a:xfrm>
              <a:off x="2758273" y="2651116"/>
              <a:ext cx="109410" cy="89149"/>
            </a:xfrm>
            <a:custGeom>
              <a:avLst/>
              <a:gdLst/>
              <a:ahLst/>
              <a:cxnLst/>
              <a:rect l="l" t="t" r="r" b="b"/>
              <a:pathLst>
                <a:path w="3321" h="2706" extrusionOk="0">
                  <a:moveTo>
                    <a:pt x="1475" y="0"/>
                  </a:moveTo>
                  <a:cubicBezTo>
                    <a:pt x="962" y="0"/>
                    <a:pt x="508" y="257"/>
                    <a:pt x="277" y="693"/>
                  </a:cubicBezTo>
                  <a:lnTo>
                    <a:pt x="277" y="693"/>
                  </a:lnTo>
                  <a:cubicBezTo>
                    <a:pt x="1" y="1122"/>
                    <a:pt x="49" y="1704"/>
                    <a:pt x="322" y="2132"/>
                  </a:cubicBezTo>
                  <a:lnTo>
                    <a:pt x="322" y="2132"/>
                  </a:lnTo>
                  <a:cubicBezTo>
                    <a:pt x="400" y="2269"/>
                    <a:pt x="500" y="2385"/>
                    <a:pt x="624" y="2465"/>
                  </a:cubicBezTo>
                  <a:lnTo>
                    <a:pt x="624" y="2465"/>
                  </a:lnTo>
                  <a:cubicBezTo>
                    <a:pt x="816" y="2614"/>
                    <a:pt x="1054" y="2705"/>
                    <a:pt x="1326" y="2705"/>
                  </a:cubicBezTo>
                  <a:cubicBezTo>
                    <a:pt x="1347" y="2705"/>
                    <a:pt x="1368" y="2705"/>
                    <a:pt x="1389" y="2704"/>
                  </a:cubicBezTo>
                  <a:cubicBezTo>
                    <a:pt x="2656" y="2640"/>
                    <a:pt x="3321" y="677"/>
                    <a:pt x="2054" y="107"/>
                  </a:cubicBezTo>
                  <a:cubicBezTo>
                    <a:pt x="1858" y="34"/>
                    <a:pt x="1663" y="0"/>
                    <a:pt x="1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0"/>
            <p:cNvSpPr/>
            <p:nvPr/>
          </p:nvSpPr>
          <p:spPr>
            <a:xfrm>
              <a:off x="2745590" y="2634512"/>
              <a:ext cx="128354" cy="121336"/>
            </a:xfrm>
            <a:custGeom>
              <a:avLst/>
              <a:gdLst/>
              <a:ahLst/>
              <a:cxnLst/>
              <a:rect l="l" t="t" r="r" b="b"/>
              <a:pathLst>
                <a:path w="3896" h="3683" extrusionOk="0">
                  <a:moveTo>
                    <a:pt x="1315" y="1030"/>
                  </a:moveTo>
                  <a:cubicBezTo>
                    <a:pt x="1296" y="1040"/>
                    <a:pt x="1267" y="1054"/>
                    <a:pt x="1267" y="1054"/>
                  </a:cubicBezTo>
                  <a:cubicBezTo>
                    <a:pt x="1283" y="1054"/>
                    <a:pt x="1307" y="1038"/>
                    <a:pt x="1315" y="1030"/>
                  </a:cubicBezTo>
                  <a:close/>
                  <a:moveTo>
                    <a:pt x="1077" y="1181"/>
                  </a:moveTo>
                  <a:cubicBezTo>
                    <a:pt x="1077" y="1191"/>
                    <a:pt x="1071" y="1206"/>
                    <a:pt x="1064" y="1220"/>
                  </a:cubicBezTo>
                  <a:lnTo>
                    <a:pt x="1064" y="1220"/>
                  </a:lnTo>
                  <a:cubicBezTo>
                    <a:pt x="1072" y="1204"/>
                    <a:pt x="1077" y="1190"/>
                    <a:pt x="1077" y="1181"/>
                  </a:cubicBezTo>
                  <a:close/>
                  <a:moveTo>
                    <a:pt x="1020" y="1323"/>
                  </a:moveTo>
                  <a:lnTo>
                    <a:pt x="1020" y="1323"/>
                  </a:lnTo>
                  <a:cubicBezTo>
                    <a:pt x="1014" y="1335"/>
                    <a:pt x="1014" y="1353"/>
                    <a:pt x="1014" y="1371"/>
                  </a:cubicBezTo>
                  <a:cubicBezTo>
                    <a:pt x="1005" y="1389"/>
                    <a:pt x="1003" y="1397"/>
                    <a:pt x="1006" y="1397"/>
                  </a:cubicBezTo>
                  <a:cubicBezTo>
                    <a:pt x="1010" y="1397"/>
                    <a:pt x="1031" y="1362"/>
                    <a:pt x="1020" y="1323"/>
                  </a:cubicBezTo>
                  <a:close/>
                  <a:moveTo>
                    <a:pt x="2503" y="2395"/>
                  </a:moveTo>
                  <a:cubicBezTo>
                    <a:pt x="2491" y="2412"/>
                    <a:pt x="2479" y="2430"/>
                    <a:pt x="2471" y="2448"/>
                  </a:cubicBezTo>
                  <a:cubicBezTo>
                    <a:pt x="2485" y="2424"/>
                    <a:pt x="2495" y="2407"/>
                    <a:pt x="2503" y="2395"/>
                  </a:cubicBezTo>
                  <a:close/>
                  <a:moveTo>
                    <a:pt x="2471" y="2448"/>
                  </a:moveTo>
                  <a:cubicBezTo>
                    <a:pt x="2419" y="2512"/>
                    <a:pt x="2404" y="2534"/>
                    <a:pt x="2407" y="2534"/>
                  </a:cubicBezTo>
                  <a:cubicBezTo>
                    <a:pt x="2410" y="2534"/>
                    <a:pt x="2452" y="2485"/>
                    <a:pt x="2471" y="2448"/>
                  </a:cubicBezTo>
                  <a:close/>
                  <a:moveTo>
                    <a:pt x="2344" y="2606"/>
                  </a:moveTo>
                  <a:cubicBezTo>
                    <a:pt x="2277" y="2633"/>
                    <a:pt x="2255" y="2643"/>
                    <a:pt x="2257" y="2643"/>
                  </a:cubicBezTo>
                  <a:cubicBezTo>
                    <a:pt x="2260" y="2643"/>
                    <a:pt x="2307" y="2624"/>
                    <a:pt x="2344" y="2606"/>
                  </a:cubicBezTo>
                  <a:close/>
                  <a:moveTo>
                    <a:pt x="2251" y="2655"/>
                  </a:moveTo>
                  <a:cubicBezTo>
                    <a:pt x="2242" y="2655"/>
                    <a:pt x="2186" y="2669"/>
                    <a:pt x="2186" y="2669"/>
                  </a:cubicBezTo>
                  <a:lnTo>
                    <a:pt x="2217" y="2669"/>
                  </a:lnTo>
                  <a:cubicBezTo>
                    <a:pt x="2249" y="2659"/>
                    <a:pt x="2256" y="2655"/>
                    <a:pt x="2251" y="2655"/>
                  </a:cubicBezTo>
                  <a:close/>
                  <a:moveTo>
                    <a:pt x="1616" y="977"/>
                  </a:moveTo>
                  <a:cubicBezTo>
                    <a:pt x="1679" y="977"/>
                    <a:pt x="1742" y="991"/>
                    <a:pt x="1806" y="991"/>
                  </a:cubicBezTo>
                  <a:cubicBezTo>
                    <a:pt x="1818" y="991"/>
                    <a:pt x="1828" y="991"/>
                    <a:pt x="1836" y="990"/>
                  </a:cubicBezTo>
                  <a:lnTo>
                    <a:pt x="1836" y="990"/>
                  </a:lnTo>
                  <a:cubicBezTo>
                    <a:pt x="1836" y="990"/>
                    <a:pt x="1837" y="991"/>
                    <a:pt x="1837" y="991"/>
                  </a:cubicBezTo>
                  <a:cubicBezTo>
                    <a:pt x="1869" y="991"/>
                    <a:pt x="1901" y="991"/>
                    <a:pt x="1932" y="1023"/>
                  </a:cubicBezTo>
                  <a:cubicBezTo>
                    <a:pt x="1996" y="1023"/>
                    <a:pt x="2027" y="1054"/>
                    <a:pt x="2091" y="1054"/>
                  </a:cubicBezTo>
                  <a:cubicBezTo>
                    <a:pt x="2122" y="1086"/>
                    <a:pt x="2154" y="1086"/>
                    <a:pt x="2186" y="1118"/>
                  </a:cubicBezTo>
                  <a:cubicBezTo>
                    <a:pt x="2207" y="1118"/>
                    <a:pt x="2242" y="1146"/>
                    <a:pt x="2244" y="1146"/>
                  </a:cubicBezTo>
                  <a:cubicBezTo>
                    <a:pt x="2245" y="1146"/>
                    <a:pt x="2239" y="1139"/>
                    <a:pt x="2218" y="1119"/>
                  </a:cubicBezTo>
                  <a:lnTo>
                    <a:pt x="2218" y="1119"/>
                  </a:lnTo>
                  <a:cubicBezTo>
                    <a:pt x="2230" y="1131"/>
                    <a:pt x="2249" y="1149"/>
                    <a:pt x="2249" y="1149"/>
                  </a:cubicBezTo>
                  <a:cubicBezTo>
                    <a:pt x="2312" y="1213"/>
                    <a:pt x="2376" y="1244"/>
                    <a:pt x="2439" y="1308"/>
                  </a:cubicBezTo>
                  <a:cubicBezTo>
                    <a:pt x="2439" y="1339"/>
                    <a:pt x="2471" y="1371"/>
                    <a:pt x="2502" y="1403"/>
                  </a:cubicBezTo>
                  <a:cubicBezTo>
                    <a:pt x="2502" y="1421"/>
                    <a:pt x="2513" y="1439"/>
                    <a:pt x="2516" y="1439"/>
                  </a:cubicBezTo>
                  <a:cubicBezTo>
                    <a:pt x="2518" y="1439"/>
                    <a:pt x="2516" y="1429"/>
                    <a:pt x="2502" y="1403"/>
                  </a:cubicBezTo>
                  <a:lnTo>
                    <a:pt x="2502" y="1403"/>
                  </a:lnTo>
                  <a:cubicBezTo>
                    <a:pt x="2502" y="1403"/>
                    <a:pt x="2503" y="1403"/>
                    <a:pt x="2534" y="1434"/>
                  </a:cubicBezTo>
                  <a:cubicBezTo>
                    <a:pt x="2566" y="1498"/>
                    <a:pt x="2597" y="1561"/>
                    <a:pt x="2597" y="1656"/>
                  </a:cubicBezTo>
                  <a:cubicBezTo>
                    <a:pt x="2629" y="1656"/>
                    <a:pt x="2629" y="1719"/>
                    <a:pt x="2629" y="1751"/>
                  </a:cubicBezTo>
                  <a:cubicBezTo>
                    <a:pt x="2629" y="1759"/>
                    <a:pt x="2629" y="1767"/>
                    <a:pt x="2629" y="1783"/>
                  </a:cubicBezTo>
                  <a:cubicBezTo>
                    <a:pt x="2661" y="1846"/>
                    <a:pt x="2629" y="1941"/>
                    <a:pt x="2629" y="2004"/>
                  </a:cubicBezTo>
                  <a:cubicBezTo>
                    <a:pt x="2629" y="2017"/>
                    <a:pt x="2629" y="2026"/>
                    <a:pt x="2630" y="2033"/>
                  </a:cubicBezTo>
                  <a:lnTo>
                    <a:pt x="2630" y="2033"/>
                  </a:lnTo>
                  <a:cubicBezTo>
                    <a:pt x="2629" y="2034"/>
                    <a:pt x="2629" y="2035"/>
                    <a:pt x="2629" y="2036"/>
                  </a:cubicBezTo>
                  <a:cubicBezTo>
                    <a:pt x="2629" y="2068"/>
                    <a:pt x="2629" y="2099"/>
                    <a:pt x="2629" y="2131"/>
                  </a:cubicBezTo>
                  <a:cubicBezTo>
                    <a:pt x="2597" y="2163"/>
                    <a:pt x="2597" y="2194"/>
                    <a:pt x="2597" y="2226"/>
                  </a:cubicBezTo>
                  <a:cubicBezTo>
                    <a:pt x="2590" y="2256"/>
                    <a:pt x="2588" y="2267"/>
                    <a:pt x="2588" y="2267"/>
                  </a:cubicBezTo>
                  <a:cubicBezTo>
                    <a:pt x="2590" y="2267"/>
                    <a:pt x="2605" y="2217"/>
                    <a:pt x="2606" y="2217"/>
                  </a:cubicBezTo>
                  <a:lnTo>
                    <a:pt x="2606" y="2217"/>
                  </a:lnTo>
                  <a:cubicBezTo>
                    <a:pt x="2607" y="2217"/>
                    <a:pt x="2605" y="2227"/>
                    <a:pt x="2597" y="2258"/>
                  </a:cubicBezTo>
                  <a:cubicBezTo>
                    <a:pt x="2578" y="2295"/>
                    <a:pt x="2549" y="2333"/>
                    <a:pt x="2521" y="2370"/>
                  </a:cubicBezTo>
                  <a:lnTo>
                    <a:pt x="2521" y="2370"/>
                  </a:lnTo>
                  <a:cubicBezTo>
                    <a:pt x="2521" y="2370"/>
                    <a:pt x="2521" y="2370"/>
                    <a:pt x="2521" y="2370"/>
                  </a:cubicBezTo>
                  <a:lnTo>
                    <a:pt x="2521" y="2370"/>
                  </a:lnTo>
                  <a:cubicBezTo>
                    <a:pt x="2520" y="2370"/>
                    <a:pt x="2515" y="2377"/>
                    <a:pt x="2503" y="2395"/>
                  </a:cubicBezTo>
                  <a:lnTo>
                    <a:pt x="2503" y="2395"/>
                  </a:lnTo>
                  <a:cubicBezTo>
                    <a:pt x="2509" y="2387"/>
                    <a:pt x="2515" y="2378"/>
                    <a:pt x="2521" y="2370"/>
                  </a:cubicBezTo>
                  <a:lnTo>
                    <a:pt x="2521" y="2370"/>
                  </a:lnTo>
                  <a:cubicBezTo>
                    <a:pt x="2519" y="2377"/>
                    <a:pt x="2489" y="2429"/>
                    <a:pt x="2471" y="2448"/>
                  </a:cubicBezTo>
                  <a:cubicBezTo>
                    <a:pt x="2471" y="2479"/>
                    <a:pt x="2439" y="2511"/>
                    <a:pt x="2407" y="2543"/>
                  </a:cubicBezTo>
                  <a:cubicBezTo>
                    <a:pt x="2407" y="2543"/>
                    <a:pt x="2407" y="2543"/>
                    <a:pt x="2407" y="2543"/>
                  </a:cubicBezTo>
                  <a:lnTo>
                    <a:pt x="2407" y="2543"/>
                  </a:lnTo>
                  <a:cubicBezTo>
                    <a:pt x="2407" y="2543"/>
                    <a:pt x="2336" y="2596"/>
                    <a:pt x="2340" y="2596"/>
                  </a:cubicBezTo>
                  <a:cubicBezTo>
                    <a:pt x="2342" y="2596"/>
                    <a:pt x="2352" y="2590"/>
                    <a:pt x="2376" y="2574"/>
                  </a:cubicBezTo>
                  <a:lnTo>
                    <a:pt x="2376" y="2574"/>
                  </a:lnTo>
                  <a:cubicBezTo>
                    <a:pt x="2364" y="2586"/>
                    <a:pt x="2352" y="2598"/>
                    <a:pt x="2344" y="2606"/>
                  </a:cubicBezTo>
                  <a:cubicBezTo>
                    <a:pt x="2312" y="2638"/>
                    <a:pt x="2281" y="2638"/>
                    <a:pt x="2249" y="2669"/>
                  </a:cubicBezTo>
                  <a:lnTo>
                    <a:pt x="2217" y="2669"/>
                  </a:lnTo>
                  <a:cubicBezTo>
                    <a:pt x="2186" y="2669"/>
                    <a:pt x="2154" y="2669"/>
                    <a:pt x="2122" y="2701"/>
                  </a:cubicBezTo>
                  <a:lnTo>
                    <a:pt x="1806" y="2701"/>
                  </a:lnTo>
                  <a:cubicBezTo>
                    <a:pt x="1774" y="2701"/>
                    <a:pt x="1711" y="2669"/>
                    <a:pt x="1679" y="2669"/>
                  </a:cubicBezTo>
                  <a:cubicBezTo>
                    <a:pt x="1616" y="2638"/>
                    <a:pt x="1553" y="2606"/>
                    <a:pt x="1490" y="2575"/>
                  </a:cubicBezTo>
                  <a:lnTo>
                    <a:pt x="1490" y="2575"/>
                  </a:lnTo>
                  <a:cubicBezTo>
                    <a:pt x="1508" y="2584"/>
                    <a:pt x="1515" y="2587"/>
                    <a:pt x="1516" y="2587"/>
                  </a:cubicBezTo>
                  <a:cubicBezTo>
                    <a:pt x="1518" y="2587"/>
                    <a:pt x="1480" y="2565"/>
                    <a:pt x="1457" y="2543"/>
                  </a:cubicBezTo>
                  <a:cubicBezTo>
                    <a:pt x="1425" y="2543"/>
                    <a:pt x="1394" y="2511"/>
                    <a:pt x="1362" y="2479"/>
                  </a:cubicBezTo>
                  <a:cubicBezTo>
                    <a:pt x="1299" y="2416"/>
                    <a:pt x="1235" y="2353"/>
                    <a:pt x="1172" y="2289"/>
                  </a:cubicBezTo>
                  <a:cubicBezTo>
                    <a:pt x="1172" y="2258"/>
                    <a:pt x="1172" y="2258"/>
                    <a:pt x="1140" y="2226"/>
                  </a:cubicBezTo>
                  <a:cubicBezTo>
                    <a:pt x="1140" y="2194"/>
                    <a:pt x="1109" y="2163"/>
                    <a:pt x="1077" y="2131"/>
                  </a:cubicBezTo>
                  <a:cubicBezTo>
                    <a:pt x="1045" y="2036"/>
                    <a:pt x="1014" y="1973"/>
                    <a:pt x="1014" y="1878"/>
                  </a:cubicBezTo>
                  <a:cubicBezTo>
                    <a:pt x="982" y="1846"/>
                    <a:pt x="982" y="1814"/>
                    <a:pt x="982" y="1783"/>
                  </a:cubicBezTo>
                  <a:cubicBezTo>
                    <a:pt x="982" y="1760"/>
                    <a:pt x="982" y="1732"/>
                    <a:pt x="982" y="1719"/>
                  </a:cubicBezTo>
                  <a:cubicBezTo>
                    <a:pt x="982" y="1688"/>
                    <a:pt x="982" y="1624"/>
                    <a:pt x="982" y="1593"/>
                  </a:cubicBezTo>
                  <a:cubicBezTo>
                    <a:pt x="982" y="1570"/>
                    <a:pt x="982" y="1530"/>
                    <a:pt x="982" y="1498"/>
                  </a:cubicBezTo>
                  <a:cubicBezTo>
                    <a:pt x="982" y="1466"/>
                    <a:pt x="982" y="1466"/>
                    <a:pt x="982" y="1434"/>
                  </a:cubicBezTo>
                  <a:cubicBezTo>
                    <a:pt x="982" y="1403"/>
                    <a:pt x="1014" y="1339"/>
                    <a:pt x="1014" y="1308"/>
                  </a:cubicBezTo>
                  <a:lnTo>
                    <a:pt x="1014" y="1308"/>
                  </a:lnTo>
                  <a:cubicBezTo>
                    <a:pt x="1016" y="1313"/>
                    <a:pt x="1018" y="1318"/>
                    <a:pt x="1020" y="1323"/>
                  </a:cubicBezTo>
                  <a:lnTo>
                    <a:pt x="1020" y="1323"/>
                  </a:lnTo>
                  <a:cubicBezTo>
                    <a:pt x="1024" y="1313"/>
                    <a:pt x="1032" y="1308"/>
                    <a:pt x="1045" y="1308"/>
                  </a:cubicBezTo>
                  <a:lnTo>
                    <a:pt x="1109" y="1181"/>
                  </a:lnTo>
                  <a:cubicBezTo>
                    <a:pt x="1110" y="1176"/>
                    <a:pt x="1112" y="1171"/>
                    <a:pt x="1114" y="1166"/>
                  </a:cubicBezTo>
                  <a:lnTo>
                    <a:pt x="1114" y="1166"/>
                  </a:lnTo>
                  <a:cubicBezTo>
                    <a:pt x="1102" y="1186"/>
                    <a:pt x="1094" y="1193"/>
                    <a:pt x="1090" y="1193"/>
                  </a:cubicBezTo>
                  <a:cubicBezTo>
                    <a:pt x="1085" y="1193"/>
                    <a:pt x="1088" y="1179"/>
                    <a:pt x="1097" y="1164"/>
                  </a:cubicBezTo>
                  <a:lnTo>
                    <a:pt x="1097" y="1164"/>
                  </a:lnTo>
                  <a:cubicBezTo>
                    <a:pt x="1106" y="1158"/>
                    <a:pt x="1114" y="1154"/>
                    <a:pt x="1121" y="1149"/>
                  </a:cubicBezTo>
                  <a:lnTo>
                    <a:pt x="1121" y="1149"/>
                  </a:lnTo>
                  <a:cubicBezTo>
                    <a:pt x="1118" y="1155"/>
                    <a:pt x="1116" y="1160"/>
                    <a:pt x="1114" y="1166"/>
                  </a:cubicBezTo>
                  <a:lnTo>
                    <a:pt x="1114" y="1166"/>
                  </a:lnTo>
                  <a:cubicBezTo>
                    <a:pt x="1118" y="1160"/>
                    <a:pt x="1122" y="1153"/>
                    <a:pt x="1126" y="1146"/>
                  </a:cubicBezTo>
                  <a:lnTo>
                    <a:pt x="1126" y="1146"/>
                  </a:lnTo>
                  <a:cubicBezTo>
                    <a:pt x="1124" y="1147"/>
                    <a:pt x="1122" y="1148"/>
                    <a:pt x="1121" y="1149"/>
                  </a:cubicBezTo>
                  <a:lnTo>
                    <a:pt x="1121" y="1149"/>
                  </a:lnTo>
                  <a:cubicBezTo>
                    <a:pt x="1122" y="1145"/>
                    <a:pt x="1124" y="1140"/>
                    <a:pt x="1127" y="1135"/>
                  </a:cubicBezTo>
                  <a:lnTo>
                    <a:pt x="1127" y="1135"/>
                  </a:lnTo>
                  <a:cubicBezTo>
                    <a:pt x="1123" y="1137"/>
                    <a:pt x="1120" y="1139"/>
                    <a:pt x="1117" y="1141"/>
                  </a:cubicBezTo>
                  <a:lnTo>
                    <a:pt x="1117" y="1141"/>
                  </a:lnTo>
                  <a:cubicBezTo>
                    <a:pt x="1120" y="1138"/>
                    <a:pt x="1124" y="1134"/>
                    <a:pt x="1129" y="1129"/>
                  </a:cubicBezTo>
                  <a:lnTo>
                    <a:pt x="1129" y="1129"/>
                  </a:lnTo>
                  <a:cubicBezTo>
                    <a:pt x="1128" y="1131"/>
                    <a:pt x="1127" y="1133"/>
                    <a:pt x="1127" y="1135"/>
                  </a:cubicBezTo>
                  <a:lnTo>
                    <a:pt x="1127" y="1135"/>
                  </a:lnTo>
                  <a:cubicBezTo>
                    <a:pt x="1129" y="1133"/>
                    <a:pt x="1132" y="1131"/>
                    <a:pt x="1135" y="1129"/>
                  </a:cubicBezTo>
                  <a:lnTo>
                    <a:pt x="1135" y="1129"/>
                  </a:lnTo>
                  <a:cubicBezTo>
                    <a:pt x="1132" y="1135"/>
                    <a:pt x="1129" y="1140"/>
                    <a:pt x="1126" y="1146"/>
                  </a:cubicBezTo>
                  <a:lnTo>
                    <a:pt x="1126" y="1146"/>
                  </a:lnTo>
                  <a:cubicBezTo>
                    <a:pt x="1133" y="1140"/>
                    <a:pt x="1138" y="1134"/>
                    <a:pt x="1140" y="1125"/>
                  </a:cubicBezTo>
                  <a:lnTo>
                    <a:pt x="1140" y="1125"/>
                  </a:lnTo>
                  <a:cubicBezTo>
                    <a:pt x="1138" y="1126"/>
                    <a:pt x="1137" y="1127"/>
                    <a:pt x="1135" y="1129"/>
                  </a:cubicBezTo>
                  <a:lnTo>
                    <a:pt x="1135" y="1129"/>
                  </a:lnTo>
                  <a:cubicBezTo>
                    <a:pt x="1137" y="1125"/>
                    <a:pt x="1139" y="1121"/>
                    <a:pt x="1140" y="1118"/>
                  </a:cubicBezTo>
                  <a:lnTo>
                    <a:pt x="1140" y="1118"/>
                  </a:lnTo>
                  <a:cubicBezTo>
                    <a:pt x="1140" y="1120"/>
                    <a:pt x="1140" y="1123"/>
                    <a:pt x="1140" y="1125"/>
                  </a:cubicBezTo>
                  <a:lnTo>
                    <a:pt x="1140" y="1125"/>
                  </a:lnTo>
                  <a:cubicBezTo>
                    <a:pt x="1144" y="1121"/>
                    <a:pt x="1148" y="1118"/>
                    <a:pt x="1152" y="1114"/>
                  </a:cubicBezTo>
                  <a:lnTo>
                    <a:pt x="1152" y="1114"/>
                  </a:lnTo>
                  <a:cubicBezTo>
                    <a:pt x="1229" y="1094"/>
                    <a:pt x="1239" y="1074"/>
                    <a:pt x="1218" y="1073"/>
                  </a:cubicBezTo>
                  <a:lnTo>
                    <a:pt x="1218" y="1073"/>
                  </a:lnTo>
                  <a:cubicBezTo>
                    <a:pt x="1202" y="1082"/>
                    <a:pt x="1183" y="1095"/>
                    <a:pt x="1160" y="1107"/>
                  </a:cubicBezTo>
                  <a:lnTo>
                    <a:pt x="1160" y="1107"/>
                  </a:lnTo>
                  <a:cubicBezTo>
                    <a:pt x="1167" y="1100"/>
                    <a:pt x="1172" y="1092"/>
                    <a:pt x="1172" y="1086"/>
                  </a:cubicBezTo>
                  <a:cubicBezTo>
                    <a:pt x="1191" y="1077"/>
                    <a:pt x="1207" y="1073"/>
                    <a:pt x="1216" y="1073"/>
                  </a:cubicBezTo>
                  <a:cubicBezTo>
                    <a:pt x="1217" y="1073"/>
                    <a:pt x="1217" y="1073"/>
                    <a:pt x="1218" y="1073"/>
                  </a:cubicBezTo>
                  <a:lnTo>
                    <a:pt x="1218" y="1073"/>
                  </a:lnTo>
                  <a:cubicBezTo>
                    <a:pt x="1237" y="1062"/>
                    <a:pt x="1252" y="1054"/>
                    <a:pt x="1267" y="1054"/>
                  </a:cubicBezTo>
                  <a:cubicBezTo>
                    <a:pt x="1299" y="1033"/>
                    <a:pt x="1313" y="1026"/>
                    <a:pt x="1316" y="1026"/>
                  </a:cubicBezTo>
                  <a:cubicBezTo>
                    <a:pt x="1318" y="1026"/>
                    <a:pt x="1317" y="1028"/>
                    <a:pt x="1315" y="1030"/>
                  </a:cubicBezTo>
                  <a:lnTo>
                    <a:pt x="1315" y="1030"/>
                  </a:lnTo>
                  <a:cubicBezTo>
                    <a:pt x="1324" y="1026"/>
                    <a:pt x="1330" y="1023"/>
                    <a:pt x="1330" y="1023"/>
                  </a:cubicBezTo>
                  <a:cubicBezTo>
                    <a:pt x="1362" y="1023"/>
                    <a:pt x="1394" y="991"/>
                    <a:pt x="1457" y="991"/>
                  </a:cubicBezTo>
                  <a:lnTo>
                    <a:pt x="1521" y="991"/>
                  </a:lnTo>
                  <a:cubicBezTo>
                    <a:pt x="1552" y="980"/>
                    <a:pt x="1584" y="977"/>
                    <a:pt x="1616" y="977"/>
                  </a:cubicBezTo>
                  <a:close/>
                  <a:moveTo>
                    <a:pt x="2049" y="0"/>
                  </a:moveTo>
                  <a:cubicBezTo>
                    <a:pt x="1505" y="0"/>
                    <a:pt x="978" y="272"/>
                    <a:pt x="634" y="674"/>
                  </a:cubicBezTo>
                  <a:cubicBezTo>
                    <a:pt x="539" y="769"/>
                    <a:pt x="458" y="871"/>
                    <a:pt x="392" y="978"/>
                  </a:cubicBezTo>
                  <a:lnTo>
                    <a:pt x="392" y="978"/>
                  </a:lnTo>
                  <a:cubicBezTo>
                    <a:pt x="296" y="1095"/>
                    <a:pt x="217" y="1223"/>
                    <a:pt x="159" y="1339"/>
                  </a:cubicBezTo>
                  <a:cubicBezTo>
                    <a:pt x="64" y="1561"/>
                    <a:pt x="0" y="1783"/>
                    <a:pt x="0" y="2036"/>
                  </a:cubicBezTo>
                  <a:cubicBezTo>
                    <a:pt x="0" y="2416"/>
                    <a:pt x="127" y="2828"/>
                    <a:pt x="380" y="3144"/>
                  </a:cubicBezTo>
                  <a:cubicBezTo>
                    <a:pt x="634" y="3461"/>
                    <a:pt x="1014" y="3651"/>
                    <a:pt x="1425" y="3683"/>
                  </a:cubicBezTo>
                  <a:cubicBezTo>
                    <a:pt x="1964" y="3683"/>
                    <a:pt x="2471" y="3429"/>
                    <a:pt x="2851" y="3081"/>
                  </a:cubicBezTo>
                  <a:cubicBezTo>
                    <a:pt x="3452" y="2543"/>
                    <a:pt x="3896" y="1466"/>
                    <a:pt x="3421" y="706"/>
                  </a:cubicBezTo>
                  <a:cubicBezTo>
                    <a:pt x="3167" y="262"/>
                    <a:pt x="2724" y="41"/>
                    <a:pt x="2217" y="9"/>
                  </a:cubicBezTo>
                  <a:cubicBezTo>
                    <a:pt x="2161" y="3"/>
                    <a:pt x="2105" y="0"/>
                    <a:pt x="2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0"/>
            <p:cNvSpPr/>
            <p:nvPr/>
          </p:nvSpPr>
          <p:spPr>
            <a:xfrm>
              <a:off x="2769434" y="4351992"/>
              <a:ext cx="88886" cy="72248"/>
            </a:xfrm>
            <a:custGeom>
              <a:avLst/>
              <a:gdLst/>
              <a:ahLst/>
              <a:cxnLst/>
              <a:rect l="l" t="t" r="r" b="b"/>
              <a:pathLst>
                <a:path w="2698" h="2193" extrusionOk="0">
                  <a:moveTo>
                    <a:pt x="1177" y="0"/>
                  </a:moveTo>
                  <a:cubicBezTo>
                    <a:pt x="789" y="0"/>
                    <a:pt x="438" y="201"/>
                    <a:pt x="248" y="534"/>
                  </a:cubicBezTo>
                  <a:lnTo>
                    <a:pt x="248" y="534"/>
                  </a:lnTo>
                  <a:cubicBezTo>
                    <a:pt x="0" y="890"/>
                    <a:pt x="34" y="1377"/>
                    <a:pt x="256" y="1730"/>
                  </a:cubicBezTo>
                  <a:lnTo>
                    <a:pt x="256" y="1730"/>
                  </a:lnTo>
                  <a:cubicBezTo>
                    <a:pt x="311" y="1825"/>
                    <a:pt x="380" y="1908"/>
                    <a:pt x="462" y="1971"/>
                  </a:cubicBezTo>
                  <a:lnTo>
                    <a:pt x="462" y="1971"/>
                  </a:lnTo>
                  <a:cubicBezTo>
                    <a:pt x="620" y="2107"/>
                    <a:pt x="821" y="2192"/>
                    <a:pt x="1052" y="2192"/>
                  </a:cubicBezTo>
                  <a:cubicBezTo>
                    <a:pt x="1072" y="2192"/>
                    <a:pt x="1093" y="2192"/>
                    <a:pt x="1114" y="2190"/>
                  </a:cubicBezTo>
                  <a:cubicBezTo>
                    <a:pt x="2159" y="2127"/>
                    <a:pt x="2697" y="544"/>
                    <a:pt x="1652" y="100"/>
                  </a:cubicBezTo>
                  <a:cubicBezTo>
                    <a:pt x="1493" y="32"/>
                    <a:pt x="1332" y="0"/>
                    <a:pt x="1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0" name="Google Shape;1980;p50"/>
          <p:cNvSpPr/>
          <p:nvPr/>
        </p:nvSpPr>
        <p:spPr>
          <a:xfrm>
            <a:off x="813978" y="1866021"/>
            <a:ext cx="496679" cy="527977"/>
          </a:xfrm>
          <a:custGeom>
            <a:avLst/>
            <a:gdLst/>
            <a:ahLst/>
            <a:cxnLst/>
            <a:rect l="l" t="t" r="r" b="b"/>
            <a:pathLst>
              <a:path w="15076" h="16026" extrusionOk="0">
                <a:moveTo>
                  <a:pt x="8773" y="507"/>
                </a:moveTo>
                <a:lnTo>
                  <a:pt x="8773" y="507"/>
                </a:lnTo>
                <a:cubicBezTo>
                  <a:pt x="9375" y="1141"/>
                  <a:pt x="10103" y="1711"/>
                  <a:pt x="10800" y="2249"/>
                </a:cubicBezTo>
                <a:cubicBezTo>
                  <a:pt x="11085" y="2471"/>
                  <a:pt x="11338" y="2661"/>
                  <a:pt x="11592" y="2882"/>
                </a:cubicBezTo>
                <a:lnTo>
                  <a:pt x="13017" y="4054"/>
                </a:lnTo>
                <a:cubicBezTo>
                  <a:pt x="13112" y="4118"/>
                  <a:pt x="13334" y="4276"/>
                  <a:pt x="13619" y="4498"/>
                </a:cubicBezTo>
                <a:cubicBezTo>
                  <a:pt x="13967" y="4751"/>
                  <a:pt x="14410" y="5036"/>
                  <a:pt x="14632" y="5226"/>
                </a:cubicBezTo>
                <a:cubicBezTo>
                  <a:pt x="14217" y="5429"/>
                  <a:pt x="13807" y="5516"/>
                  <a:pt x="13406" y="5516"/>
                </a:cubicBezTo>
                <a:cubicBezTo>
                  <a:pt x="12247" y="5516"/>
                  <a:pt x="11172" y="4792"/>
                  <a:pt x="10325" y="4086"/>
                </a:cubicBezTo>
                <a:cubicBezTo>
                  <a:pt x="9818" y="3674"/>
                  <a:pt x="9312" y="3262"/>
                  <a:pt x="8995" y="2756"/>
                </a:cubicBezTo>
                <a:cubicBezTo>
                  <a:pt x="8552" y="2027"/>
                  <a:pt x="8615" y="1299"/>
                  <a:pt x="8773" y="507"/>
                </a:cubicBezTo>
                <a:close/>
                <a:moveTo>
                  <a:pt x="8900" y="3262"/>
                </a:moveTo>
                <a:cubicBezTo>
                  <a:pt x="9248" y="3738"/>
                  <a:pt x="9692" y="4181"/>
                  <a:pt x="10388" y="4688"/>
                </a:cubicBezTo>
                <a:cubicBezTo>
                  <a:pt x="10895" y="5099"/>
                  <a:pt x="11402" y="5384"/>
                  <a:pt x="11877" y="5606"/>
                </a:cubicBezTo>
                <a:cubicBezTo>
                  <a:pt x="11307" y="6651"/>
                  <a:pt x="10737" y="7696"/>
                  <a:pt x="10198" y="8741"/>
                </a:cubicBezTo>
                <a:cubicBezTo>
                  <a:pt x="9787" y="9533"/>
                  <a:pt x="9375" y="10356"/>
                  <a:pt x="8963" y="11148"/>
                </a:cubicBezTo>
                <a:lnTo>
                  <a:pt x="8457" y="11243"/>
                </a:lnTo>
                <a:cubicBezTo>
                  <a:pt x="7791" y="11401"/>
                  <a:pt x="7095" y="11560"/>
                  <a:pt x="6398" y="11655"/>
                </a:cubicBezTo>
                <a:lnTo>
                  <a:pt x="6335" y="11655"/>
                </a:lnTo>
                <a:cubicBezTo>
                  <a:pt x="6325" y="11645"/>
                  <a:pt x="6313" y="11642"/>
                  <a:pt x="6300" y="11642"/>
                </a:cubicBezTo>
                <a:cubicBezTo>
                  <a:pt x="6269" y="11642"/>
                  <a:pt x="6230" y="11664"/>
                  <a:pt x="6208" y="11686"/>
                </a:cubicBezTo>
                <a:cubicBezTo>
                  <a:pt x="5005" y="12636"/>
                  <a:pt x="3896" y="13840"/>
                  <a:pt x="2566" y="15582"/>
                </a:cubicBezTo>
                <a:lnTo>
                  <a:pt x="2439" y="15582"/>
                </a:lnTo>
                <a:cubicBezTo>
                  <a:pt x="2376" y="15598"/>
                  <a:pt x="2321" y="15605"/>
                  <a:pt x="2265" y="15605"/>
                </a:cubicBezTo>
                <a:cubicBezTo>
                  <a:pt x="2210" y="15605"/>
                  <a:pt x="2154" y="15598"/>
                  <a:pt x="2091" y="15582"/>
                </a:cubicBezTo>
                <a:cubicBezTo>
                  <a:pt x="1964" y="15518"/>
                  <a:pt x="1743" y="15360"/>
                  <a:pt x="1743" y="15265"/>
                </a:cubicBezTo>
                <a:cubicBezTo>
                  <a:pt x="1743" y="15265"/>
                  <a:pt x="1774" y="15233"/>
                  <a:pt x="1806" y="15233"/>
                </a:cubicBezTo>
                <a:cubicBezTo>
                  <a:pt x="1838" y="15202"/>
                  <a:pt x="1869" y="15138"/>
                  <a:pt x="1869" y="15075"/>
                </a:cubicBezTo>
                <a:cubicBezTo>
                  <a:pt x="3453" y="13555"/>
                  <a:pt x="4941" y="11876"/>
                  <a:pt x="6240" y="10103"/>
                </a:cubicBezTo>
                <a:cubicBezTo>
                  <a:pt x="6495" y="10231"/>
                  <a:pt x="6768" y="10295"/>
                  <a:pt x="7032" y="10295"/>
                </a:cubicBezTo>
                <a:cubicBezTo>
                  <a:pt x="7489" y="10295"/>
                  <a:pt x="7922" y="10104"/>
                  <a:pt x="8203" y="9723"/>
                </a:cubicBezTo>
                <a:cubicBezTo>
                  <a:pt x="8710" y="9090"/>
                  <a:pt x="8647" y="8171"/>
                  <a:pt x="8045" y="7633"/>
                </a:cubicBezTo>
                <a:cubicBezTo>
                  <a:pt x="7746" y="7367"/>
                  <a:pt x="7360" y="7232"/>
                  <a:pt x="6974" y="7232"/>
                </a:cubicBezTo>
                <a:cubicBezTo>
                  <a:pt x="6623" y="7232"/>
                  <a:pt x="6273" y="7343"/>
                  <a:pt x="5986" y="7569"/>
                </a:cubicBezTo>
                <a:cubicBezTo>
                  <a:pt x="5416" y="7981"/>
                  <a:pt x="5068" y="8900"/>
                  <a:pt x="5416" y="9565"/>
                </a:cubicBezTo>
                <a:cubicBezTo>
                  <a:pt x="4055" y="11275"/>
                  <a:pt x="2566" y="12921"/>
                  <a:pt x="1141" y="14537"/>
                </a:cubicBezTo>
                <a:lnTo>
                  <a:pt x="951" y="14537"/>
                </a:lnTo>
                <a:cubicBezTo>
                  <a:pt x="919" y="14537"/>
                  <a:pt x="888" y="14568"/>
                  <a:pt x="856" y="14568"/>
                </a:cubicBezTo>
                <a:cubicBezTo>
                  <a:pt x="761" y="14568"/>
                  <a:pt x="666" y="14537"/>
                  <a:pt x="603" y="14505"/>
                </a:cubicBezTo>
                <a:cubicBezTo>
                  <a:pt x="571" y="14473"/>
                  <a:pt x="539" y="14473"/>
                  <a:pt x="539" y="14442"/>
                </a:cubicBezTo>
                <a:lnTo>
                  <a:pt x="539" y="14442"/>
                </a:lnTo>
                <a:cubicBezTo>
                  <a:pt x="666" y="14473"/>
                  <a:pt x="793" y="14473"/>
                  <a:pt x="919" y="14505"/>
                </a:cubicBezTo>
                <a:cubicBezTo>
                  <a:pt x="983" y="14505"/>
                  <a:pt x="1046" y="14442"/>
                  <a:pt x="1046" y="14378"/>
                </a:cubicBezTo>
                <a:cubicBezTo>
                  <a:pt x="1046" y="14315"/>
                  <a:pt x="1014" y="14252"/>
                  <a:pt x="951" y="14252"/>
                </a:cubicBezTo>
                <a:cubicBezTo>
                  <a:pt x="793" y="14220"/>
                  <a:pt x="634" y="14220"/>
                  <a:pt x="476" y="14188"/>
                </a:cubicBezTo>
                <a:lnTo>
                  <a:pt x="444" y="14188"/>
                </a:lnTo>
                <a:cubicBezTo>
                  <a:pt x="444" y="14157"/>
                  <a:pt x="444" y="14125"/>
                  <a:pt x="476" y="14125"/>
                </a:cubicBezTo>
                <a:cubicBezTo>
                  <a:pt x="476" y="14093"/>
                  <a:pt x="476" y="14062"/>
                  <a:pt x="476" y="14030"/>
                </a:cubicBezTo>
                <a:lnTo>
                  <a:pt x="539" y="14030"/>
                </a:lnTo>
                <a:cubicBezTo>
                  <a:pt x="729" y="14062"/>
                  <a:pt x="888" y="14093"/>
                  <a:pt x="1078" y="14093"/>
                </a:cubicBezTo>
                <a:cubicBezTo>
                  <a:pt x="1089" y="14099"/>
                  <a:pt x="1101" y="14102"/>
                  <a:pt x="1112" y="14102"/>
                </a:cubicBezTo>
                <a:cubicBezTo>
                  <a:pt x="1162" y="14102"/>
                  <a:pt x="1204" y="14050"/>
                  <a:pt x="1204" y="13998"/>
                </a:cubicBezTo>
                <a:cubicBezTo>
                  <a:pt x="1204" y="13903"/>
                  <a:pt x="1173" y="13872"/>
                  <a:pt x="1109" y="13840"/>
                </a:cubicBezTo>
                <a:cubicBezTo>
                  <a:pt x="983" y="13840"/>
                  <a:pt x="856" y="13808"/>
                  <a:pt x="729" y="13808"/>
                </a:cubicBezTo>
                <a:cubicBezTo>
                  <a:pt x="761" y="13745"/>
                  <a:pt x="824" y="13682"/>
                  <a:pt x="888" y="13618"/>
                </a:cubicBezTo>
                <a:lnTo>
                  <a:pt x="1584" y="13618"/>
                </a:lnTo>
                <a:cubicBezTo>
                  <a:pt x="1648" y="13618"/>
                  <a:pt x="1711" y="13555"/>
                  <a:pt x="1711" y="13492"/>
                </a:cubicBezTo>
                <a:cubicBezTo>
                  <a:pt x="1711" y="13428"/>
                  <a:pt x="1648" y="13365"/>
                  <a:pt x="1584" y="13365"/>
                </a:cubicBezTo>
                <a:cubicBezTo>
                  <a:pt x="1426" y="13333"/>
                  <a:pt x="1268" y="13333"/>
                  <a:pt x="1109" y="13333"/>
                </a:cubicBezTo>
                <a:cubicBezTo>
                  <a:pt x="1173" y="13270"/>
                  <a:pt x="1204" y="13207"/>
                  <a:pt x="1268" y="13112"/>
                </a:cubicBezTo>
                <a:lnTo>
                  <a:pt x="1363" y="13143"/>
                </a:lnTo>
                <a:cubicBezTo>
                  <a:pt x="1648" y="13143"/>
                  <a:pt x="1901" y="13175"/>
                  <a:pt x="2154" y="13175"/>
                </a:cubicBezTo>
                <a:cubicBezTo>
                  <a:pt x="2249" y="13175"/>
                  <a:pt x="2313" y="13143"/>
                  <a:pt x="2313" y="13048"/>
                </a:cubicBezTo>
                <a:cubicBezTo>
                  <a:pt x="2313" y="12985"/>
                  <a:pt x="2249" y="12890"/>
                  <a:pt x="2186" y="12890"/>
                </a:cubicBezTo>
                <a:cubicBezTo>
                  <a:pt x="1933" y="12890"/>
                  <a:pt x="1711" y="12890"/>
                  <a:pt x="1458" y="12858"/>
                </a:cubicBezTo>
                <a:cubicBezTo>
                  <a:pt x="1584" y="12700"/>
                  <a:pt x="1711" y="12541"/>
                  <a:pt x="1806" y="12383"/>
                </a:cubicBezTo>
                <a:cubicBezTo>
                  <a:pt x="2123" y="12415"/>
                  <a:pt x="2439" y="12415"/>
                  <a:pt x="2756" y="12415"/>
                </a:cubicBezTo>
                <a:cubicBezTo>
                  <a:pt x="2851" y="12415"/>
                  <a:pt x="2914" y="12383"/>
                  <a:pt x="2914" y="12288"/>
                </a:cubicBezTo>
                <a:cubicBezTo>
                  <a:pt x="2914" y="12225"/>
                  <a:pt x="2851" y="12161"/>
                  <a:pt x="2788" y="12161"/>
                </a:cubicBezTo>
                <a:cubicBezTo>
                  <a:pt x="2503" y="12130"/>
                  <a:pt x="2249" y="12098"/>
                  <a:pt x="1996" y="12098"/>
                </a:cubicBezTo>
                <a:cubicBezTo>
                  <a:pt x="2028" y="12066"/>
                  <a:pt x="2059" y="12003"/>
                  <a:pt x="2059" y="11971"/>
                </a:cubicBezTo>
                <a:cubicBezTo>
                  <a:pt x="2154" y="11876"/>
                  <a:pt x="2249" y="11750"/>
                  <a:pt x="2344" y="11623"/>
                </a:cubicBezTo>
                <a:lnTo>
                  <a:pt x="2376" y="11623"/>
                </a:lnTo>
                <a:cubicBezTo>
                  <a:pt x="2534" y="11655"/>
                  <a:pt x="2693" y="11655"/>
                  <a:pt x="2851" y="11686"/>
                </a:cubicBezTo>
                <a:cubicBezTo>
                  <a:pt x="2946" y="11686"/>
                  <a:pt x="2978" y="11623"/>
                  <a:pt x="3009" y="11560"/>
                </a:cubicBezTo>
                <a:cubicBezTo>
                  <a:pt x="3009" y="11465"/>
                  <a:pt x="2946" y="11401"/>
                  <a:pt x="2883" y="11401"/>
                </a:cubicBezTo>
                <a:cubicBezTo>
                  <a:pt x="2756" y="11401"/>
                  <a:pt x="2661" y="11401"/>
                  <a:pt x="2566" y="11370"/>
                </a:cubicBezTo>
                <a:cubicBezTo>
                  <a:pt x="2629" y="11306"/>
                  <a:pt x="2693" y="11211"/>
                  <a:pt x="2756" y="11148"/>
                </a:cubicBezTo>
                <a:lnTo>
                  <a:pt x="2819" y="11053"/>
                </a:lnTo>
                <a:cubicBezTo>
                  <a:pt x="3168" y="11085"/>
                  <a:pt x="3516" y="11085"/>
                  <a:pt x="3865" y="11085"/>
                </a:cubicBezTo>
                <a:cubicBezTo>
                  <a:pt x="3928" y="11085"/>
                  <a:pt x="3991" y="11021"/>
                  <a:pt x="3991" y="10958"/>
                </a:cubicBezTo>
                <a:cubicBezTo>
                  <a:pt x="4023" y="10863"/>
                  <a:pt x="3960" y="10800"/>
                  <a:pt x="3865" y="10800"/>
                </a:cubicBezTo>
                <a:cubicBezTo>
                  <a:pt x="3611" y="10768"/>
                  <a:pt x="3358" y="10768"/>
                  <a:pt x="3073" y="10736"/>
                </a:cubicBezTo>
                <a:cubicBezTo>
                  <a:pt x="3168" y="10641"/>
                  <a:pt x="3263" y="10515"/>
                  <a:pt x="3358" y="10420"/>
                </a:cubicBezTo>
                <a:lnTo>
                  <a:pt x="3896" y="10420"/>
                </a:lnTo>
                <a:cubicBezTo>
                  <a:pt x="3991" y="10420"/>
                  <a:pt x="4023" y="10356"/>
                  <a:pt x="4023" y="10293"/>
                </a:cubicBezTo>
                <a:cubicBezTo>
                  <a:pt x="4023" y="10230"/>
                  <a:pt x="3991" y="10166"/>
                  <a:pt x="3928" y="10166"/>
                </a:cubicBezTo>
                <a:lnTo>
                  <a:pt x="3579" y="10166"/>
                </a:lnTo>
                <a:cubicBezTo>
                  <a:pt x="3643" y="10071"/>
                  <a:pt x="3706" y="9976"/>
                  <a:pt x="3801" y="9881"/>
                </a:cubicBezTo>
                <a:cubicBezTo>
                  <a:pt x="3801" y="9881"/>
                  <a:pt x="3801" y="9881"/>
                  <a:pt x="3801" y="9850"/>
                </a:cubicBezTo>
                <a:cubicBezTo>
                  <a:pt x="3833" y="9850"/>
                  <a:pt x="3833" y="9818"/>
                  <a:pt x="3833" y="9818"/>
                </a:cubicBezTo>
                <a:cubicBezTo>
                  <a:pt x="4023" y="9818"/>
                  <a:pt x="4181" y="9818"/>
                  <a:pt x="4371" y="9786"/>
                </a:cubicBezTo>
                <a:cubicBezTo>
                  <a:pt x="4435" y="9786"/>
                  <a:pt x="4498" y="9723"/>
                  <a:pt x="4498" y="9660"/>
                </a:cubicBezTo>
                <a:cubicBezTo>
                  <a:pt x="4498" y="9565"/>
                  <a:pt x="4435" y="9501"/>
                  <a:pt x="4371" y="9501"/>
                </a:cubicBezTo>
                <a:lnTo>
                  <a:pt x="3865" y="9501"/>
                </a:lnTo>
                <a:cubicBezTo>
                  <a:pt x="3865" y="9280"/>
                  <a:pt x="3865" y="9026"/>
                  <a:pt x="3865" y="8805"/>
                </a:cubicBezTo>
                <a:cubicBezTo>
                  <a:pt x="4070" y="8852"/>
                  <a:pt x="4260" y="8876"/>
                  <a:pt x="4439" y="8876"/>
                </a:cubicBezTo>
                <a:cubicBezTo>
                  <a:pt x="4617" y="8876"/>
                  <a:pt x="4783" y="8852"/>
                  <a:pt x="4941" y="8805"/>
                </a:cubicBezTo>
                <a:cubicBezTo>
                  <a:pt x="5036" y="8773"/>
                  <a:pt x="5068" y="8710"/>
                  <a:pt x="5068" y="8646"/>
                </a:cubicBezTo>
                <a:cubicBezTo>
                  <a:pt x="5036" y="8551"/>
                  <a:pt x="4973" y="8520"/>
                  <a:pt x="4910" y="8520"/>
                </a:cubicBezTo>
                <a:cubicBezTo>
                  <a:pt x="4690" y="8538"/>
                  <a:pt x="4492" y="8556"/>
                  <a:pt x="4296" y="8556"/>
                </a:cubicBezTo>
                <a:cubicBezTo>
                  <a:pt x="4153" y="8556"/>
                  <a:pt x="4012" y="8546"/>
                  <a:pt x="3865" y="8520"/>
                </a:cubicBezTo>
                <a:cubicBezTo>
                  <a:pt x="3865" y="8393"/>
                  <a:pt x="3896" y="8298"/>
                  <a:pt x="3896" y="8171"/>
                </a:cubicBezTo>
                <a:cubicBezTo>
                  <a:pt x="4156" y="8208"/>
                  <a:pt x="4383" y="8224"/>
                  <a:pt x="4590" y="8224"/>
                </a:cubicBezTo>
                <a:cubicBezTo>
                  <a:pt x="4737" y="8224"/>
                  <a:pt x="4873" y="8216"/>
                  <a:pt x="5005" y="8203"/>
                </a:cubicBezTo>
                <a:cubicBezTo>
                  <a:pt x="5100" y="8203"/>
                  <a:pt x="5163" y="8139"/>
                  <a:pt x="5163" y="8044"/>
                </a:cubicBezTo>
                <a:cubicBezTo>
                  <a:pt x="5163" y="7981"/>
                  <a:pt x="5100" y="7918"/>
                  <a:pt x="5005" y="7918"/>
                </a:cubicBezTo>
                <a:cubicBezTo>
                  <a:pt x="4625" y="7918"/>
                  <a:pt x="4276" y="7886"/>
                  <a:pt x="3896" y="7886"/>
                </a:cubicBezTo>
                <a:cubicBezTo>
                  <a:pt x="3928" y="7696"/>
                  <a:pt x="3928" y="7506"/>
                  <a:pt x="3960" y="7348"/>
                </a:cubicBezTo>
                <a:lnTo>
                  <a:pt x="3991" y="7348"/>
                </a:lnTo>
                <a:cubicBezTo>
                  <a:pt x="4276" y="7379"/>
                  <a:pt x="4593" y="7411"/>
                  <a:pt x="4910" y="7411"/>
                </a:cubicBezTo>
                <a:cubicBezTo>
                  <a:pt x="5005" y="7411"/>
                  <a:pt x="5036" y="7348"/>
                  <a:pt x="5068" y="7284"/>
                </a:cubicBezTo>
                <a:cubicBezTo>
                  <a:pt x="5068" y="7189"/>
                  <a:pt x="5005" y="7126"/>
                  <a:pt x="4910" y="7126"/>
                </a:cubicBezTo>
                <a:cubicBezTo>
                  <a:pt x="4625" y="7094"/>
                  <a:pt x="4308" y="7094"/>
                  <a:pt x="3991" y="7063"/>
                </a:cubicBezTo>
                <a:cubicBezTo>
                  <a:pt x="4213" y="6936"/>
                  <a:pt x="4403" y="6778"/>
                  <a:pt x="4625" y="6619"/>
                </a:cubicBezTo>
                <a:cubicBezTo>
                  <a:pt x="5226" y="6651"/>
                  <a:pt x="5860" y="6651"/>
                  <a:pt x="6525" y="6651"/>
                </a:cubicBezTo>
                <a:cubicBezTo>
                  <a:pt x="6588" y="6651"/>
                  <a:pt x="6651" y="6588"/>
                  <a:pt x="6651" y="6524"/>
                </a:cubicBezTo>
                <a:cubicBezTo>
                  <a:pt x="6651" y="6461"/>
                  <a:pt x="6588" y="6398"/>
                  <a:pt x="6525" y="6398"/>
                </a:cubicBezTo>
                <a:cubicBezTo>
                  <a:pt x="6018" y="6366"/>
                  <a:pt x="5511" y="6366"/>
                  <a:pt x="5036" y="6334"/>
                </a:cubicBezTo>
                <a:cubicBezTo>
                  <a:pt x="5163" y="6239"/>
                  <a:pt x="5290" y="6144"/>
                  <a:pt x="5448" y="6049"/>
                </a:cubicBezTo>
                <a:lnTo>
                  <a:pt x="5543" y="5986"/>
                </a:lnTo>
                <a:lnTo>
                  <a:pt x="5733" y="5986"/>
                </a:lnTo>
                <a:cubicBezTo>
                  <a:pt x="6271" y="5986"/>
                  <a:pt x="6841" y="6018"/>
                  <a:pt x="7411" y="6018"/>
                </a:cubicBezTo>
                <a:cubicBezTo>
                  <a:pt x="7475" y="6018"/>
                  <a:pt x="7538" y="5954"/>
                  <a:pt x="7538" y="5891"/>
                </a:cubicBezTo>
                <a:cubicBezTo>
                  <a:pt x="7538" y="5796"/>
                  <a:pt x="7475" y="5733"/>
                  <a:pt x="7411" y="5733"/>
                </a:cubicBezTo>
                <a:cubicBezTo>
                  <a:pt x="6905" y="5701"/>
                  <a:pt x="6398" y="5701"/>
                  <a:pt x="5923" y="5669"/>
                </a:cubicBezTo>
                <a:cubicBezTo>
                  <a:pt x="6081" y="5574"/>
                  <a:pt x="6240" y="5448"/>
                  <a:pt x="6398" y="5321"/>
                </a:cubicBezTo>
                <a:cubicBezTo>
                  <a:pt x="6778" y="5321"/>
                  <a:pt x="7158" y="5321"/>
                  <a:pt x="7570" y="5289"/>
                </a:cubicBezTo>
                <a:cubicBezTo>
                  <a:pt x="7633" y="5289"/>
                  <a:pt x="7696" y="5194"/>
                  <a:pt x="7696" y="5131"/>
                </a:cubicBezTo>
                <a:cubicBezTo>
                  <a:pt x="7696" y="5036"/>
                  <a:pt x="7633" y="4973"/>
                  <a:pt x="7538" y="4973"/>
                </a:cubicBezTo>
                <a:cubicBezTo>
                  <a:pt x="7285" y="4973"/>
                  <a:pt x="7031" y="5004"/>
                  <a:pt x="6810" y="5004"/>
                </a:cubicBezTo>
                <a:cubicBezTo>
                  <a:pt x="6968" y="4878"/>
                  <a:pt x="7126" y="4751"/>
                  <a:pt x="7285" y="4624"/>
                </a:cubicBezTo>
                <a:cubicBezTo>
                  <a:pt x="7475" y="4640"/>
                  <a:pt x="7665" y="4648"/>
                  <a:pt x="7859" y="4648"/>
                </a:cubicBezTo>
                <a:cubicBezTo>
                  <a:pt x="8053" y="4648"/>
                  <a:pt x="8251" y="4640"/>
                  <a:pt x="8457" y="4624"/>
                </a:cubicBezTo>
                <a:cubicBezTo>
                  <a:pt x="8520" y="4624"/>
                  <a:pt x="8583" y="4561"/>
                  <a:pt x="8583" y="4498"/>
                </a:cubicBezTo>
                <a:cubicBezTo>
                  <a:pt x="8583" y="4403"/>
                  <a:pt x="8552" y="4339"/>
                  <a:pt x="8457" y="4339"/>
                </a:cubicBezTo>
                <a:cubicBezTo>
                  <a:pt x="8171" y="4339"/>
                  <a:pt x="7918" y="4339"/>
                  <a:pt x="7665" y="4308"/>
                </a:cubicBezTo>
                <a:cubicBezTo>
                  <a:pt x="7728" y="4244"/>
                  <a:pt x="7823" y="4181"/>
                  <a:pt x="7886" y="4118"/>
                </a:cubicBezTo>
                <a:lnTo>
                  <a:pt x="7950" y="4086"/>
                </a:lnTo>
                <a:lnTo>
                  <a:pt x="8900" y="4086"/>
                </a:lnTo>
                <a:cubicBezTo>
                  <a:pt x="8995" y="4086"/>
                  <a:pt x="9058" y="3991"/>
                  <a:pt x="9058" y="3928"/>
                </a:cubicBezTo>
                <a:cubicBezTo>
                  <a:pt x="9058" y="3833"/>
                  <a:pt x="8995" y="3769"/>
                  <a:pt x="8900" y="3769"/>
                </a:cubicBezTo>
                <a:lnTo>
                  <a:pt x="8330" y="3769"/>
                </a:lnTo>
                <a:cubicBezTo>
                  <a:pt x="8552" y="3579"/>
                  <a:pt x="8742" y="3421"/>
                  <a:pt x="8900" y="3262"/>
                </a:cubicBezTo>
                <a:close/>
                <a:moveTo>
                  <a:pt x="8710" y="1"/>
                </a:moveTo>
                <a:cubicBezTo>
                  <a:pt x="8615" y="1"/>
                  <a:pt x="8520" y="32"/>
                  <a:pt x="8488" y="127"/>
                </a:cubicBezTo>
                <a:cubicBezTo>
                  <a:pt x="8140" y="1204"/>
                  <a:pt x="8203" y="2122"/>
                  <a:pt x="8710" y="2977"/>
                </a:cubicBezTo>
                <a:cubicBezTo>
                  <a:pt x="7380" y="3864"/>
                  <a:pt x="5955" y="4909"/>
                  <a:pt x="4276" y="6334"/>
                </a:cubicBezTo>
                <a:lnTo>
                  <a:pt x="4213" y="6334"/>
                </a:lnTo>
                <a:cubicBezTo>
                  <a:pt x="4118" y="6334"/>
                  <a:pt x="4086" y="6366"/>
                  <a:pt x="4055" y="6461"/>
                </a:cubicBezTo>
                <a:cubicBezTo>
                  <a:pt x="4055" y="6461"/>
                  <a:pt x="4055" y="6493"/>
                  <a:pt x="4086" y="6493"/>
                </a:cubicBezTo>
                <a:cubicBezTo>
                  <a:pt x="3928" y="6619"/>
                  <a:pt x="3801" y="6714"/>
                  <a:pt x="3674" y="6841"/>
                </a:cubicBezTo>
                <a:cubicBezTo>
                  <a:pt x="3611" y="6873"/>
                  <a:pt x="3611" y="6904"/>
                  <a:pt x="3611" y="6968"/>
                </a:cubicBezTo>
                <a:cubicBezTo>
                  <a:pt x="3611" y="6999"/>
                  <a:pt x="3611" y="7031"/>
                  <a:pt x="3643" y="7063"/>
                </a:cubicBezTo>
                <a:cubicBezTo>
                  <a:pt x="3453" y="8044"/>
                  <a:pt x="3389" y="8963"/>
                  <a:pt x="3484" y="9755"/>
                </a:cubicBezTo>
                <a:cubicBezTo>
                  <a:pt x="3168" y="9976"/>
                  <a:pt x="2819" y="10293"/>
                  <a:pt x="2471" y="10736"/>
                </a:cubicBezTo>
                <a:cubicBezTo>
                  <a:pt x="2439" y="10736"/>
                  <a:pt x="2408" y="10768"/>
                  <a:pt x="2408" y="10800"/>
                </a:cubicBezTo>
                <a:cubicBezTo>
                  <a:pt x="2376" y="10800"/>
                  <a:pt x="2376" y="10831"/>
                  <a:pt x="2376" y="10863"/>
                </a:cubicBezTo>
                <a:cubicBezTo>
                  <a:pt x="2186" y="11085"/>
                  <a:pt x="2028" y="11338"/>
                  <a:pt x="1838" y="11560"/>
                </a:cubicBezTo>
                <a:cubicBezTo>
                  <a:pt x="1711" y="11750"/>
                  <a:pt x="1584" y="11940"/>
                  <a:pt x="1458" y="12098"/>
                </a:cubicBezTo>
                <a:cubicBezTo>
                  <a:pt x="1394" y="12098"/>
                  <a:pt x="1363" y="12130"/>
                  <a:pt x="1331" y="12193"/>
                </a:cubicBezTo>
                <a:cubicBezTo>
                  <a:pt x="1331" y="12193"/>
                  <a:pt x="1331" y="12225"/>
                  <a:pt x="1331" y="12256"/>
                </a:cubicBezTo>
                <a:lnTo>
                  <a:pt x="1014" y="12636"/>
                </a:lnTo>
                <a:cubicBezTo>
                  <a:pt x="761" y="12985"/>
                  <a:pt x="539" y="13302"/>
                  <a:pt x="286" y="13618"/>
                </a:cubicBezTo>
                <a:cubicBezTo>
                  <a:pt x="254" y="13650"/>
                  <a:pt x="223" y="13682"/>
                  <a:pt x="191" y="13713"/>
                </a:cubicBezTo>
                <a:cubicBezTo>
                  <a:pt x="159" y="13745"/>
                  <a:pt x="159" y="13745"/>
                  <a:pt x="128" y="13777"/>
                </a:cubicBezTo>
                <a:lnTo>
                  <a:pt x="128" y="13808"/>
                </a:lnTo>
                <a:cubicBezTo>
                  <a:pt x="64" y="13903"/>
                  <a:pt x="33" y="13998"/>
                  <a:pt x="64" y="14125"/>
                </a:cubicBezTo>
                <a:cubicBezTo>
                  <a:pt x="64" y="14125"/>
                  <a:pt x="64" y="14157"/>
                  <a:pt x="64" y="14157"/>
                </a:cubicBezTo>
                <a:cubicBezTo>
                  <a:pt x="33" y="14188"/>
                  <a:pt x="1" y="14220"/>
                  <a:pt x="1" y="14252"/>
                </a:cubicBezTo>
                <a:cubicBezTo>
                  <a:pt x="1" y="14315"/>
                  <a:pt x="33" y="14347"/>
                  <a:pt x="64" y="14378"/>
                </a:cubicBezTo>
                <a:cubicBezTo>
                  <a:pt x="96" y="14505"/>
                  <a:pt x="159" y="14663"/>
                  <a:pt x="254" y="14758"/>
                </a:cubicBezTo>
                <a:cubicBezTo>
                  <a:pt x="401" y="14887"/>
                  <a:pt x="634" y="14973"/>
                  <a:pt x="852" y="14973"/>
                </a:cubicBezTo>
                <a:cubicBezTo>
                  <a:pt x="1010" y="14973"/>
                  <a:pt x="1161" y="14928"/>
                  <a:pt x="1268" y="14822"/>
                </a:cubicBezTo>
                <a:cubicBezTo>
                  <a:pt x="1299" y="14822"/>
                  <a:pt x="1299" y="14790"/>
                  <a:pt x="1299" y="14790"/>
                </a:cubicBezTo>
                <a:cubicBezTo>
                  <a:pt x="2693" y="13428"/>
                  <a:pt x="4086" y="11845"/>
                  <a:pt x="5733" y="9786"/>
                </a:cubicBezTo>
                <a:cubicBezTo>
                  <a:pt x="5765" y="9755"/>
                  <a:pt x="5765" y="9691"/>
                  <a:pt x="5765" y="9628"/>
                </a:cubicBezTo>
                <a:cubicBezTo>
                  <a:pt x="5765" y="9596"/>
                  <a:pt x="5765" y="9565"/>
                  <a:pt x="5765" y="9565"/>
                </a:cubicBezTo>
                <a:lnTo>
                  <a:pt x="5765" y="9501"/>
                </a:lnTo>
                <a:cubicBezTo>
                  <a:pt x="5701" y="9058"/>
                  <a:pt x="5670" y="8646"/>
                  <a:pt x="5891" y="8266"/>
                </a:cubicBezTo>
                <a:cubicBezTo>
                  <a:pt x="6131" y="7874"/>
                  <a:pt x="6567" y="7646"/>
                  <a:pt x="6990" y="7646"/>
                </a:cubicBezTo>
                <a:cubicBezTo>
                  <a:pt x="7182" y="7646"/>
                  <a:pt x="7371" y="7693"/>
                  <a:pt x="7538" y="7791"/>
                </a:cubicBezTo>
                <a:cubicBezTo>
                  <a:pt x="7791" y="7918"/>
                  <a:pt x="7981" y="8203"/>
                  <a:pt x="8076" y="8488"/>
                </a:cubicBezTo>
                <a:cubicBezTo>
                  <a:pt x="8140" y="8773"/>
                  <a:pt x="8108" y="9090"/>
                  <a:pt x="7950" y="9375"/>
                </a:cubicBezTo>
                <a:cubicBezTo>
                  <a:pt x="7744" y="9704"/>
                  <a:pt x="7391" y="9886"/>
                  <a:pt x="7003" y="9886"/>
                </a:cubicBezTo>
                <a:cubicBezTo>
                  <a:pt x="6795" y="9886"/>
                  <a:pt x="6577" y="9834"/>
                  <a:pt x="6366" y="9723"/>
                </a:cubicBezTo>
                <a:cubicBezTo>
                  <a:pt x="6335" y="9660"/>
                  <a:pt x="6303" y="9628"/>
                  <a:pt x="6240" y="9596"/>
                </a:cubicBezTo>
                <a:cubicBezTo>
                  <a:pt x="6145" y="9596"/>
                  <a:pt x="6081" y="9628"/>
                  <a:pt x="6050" y="9660"/>
                </a:cubicBezTo>
                <a:cubicBezTo>
                  <a:pt x="4561" y="11560"/>
                  <a:pt x="3104" y="13270"/>
                  <a:pt x="1553" y="14948"/>
                </a:cubicBezTo>
                <a:lnTo>
                  <a:pt x="1521" y="14980"/>
                </a:lnTo>
                <a:cubicBezTo>
                  <a:pt x="1426" y="15043"/>
                  <a:pt x="1363" y="15138"/>
                  <a:pt x="1363" y="15265"/>
                </a:cubicBezTo>
                <a:cubicBezTo>
                  <a:pt x="1331" y="15423"/>
                  <a:pt x="1426" y="15613"/>
                  <a:pt x="1553" y="15740"/>
                </a:cubicBezTo>
                <a:cubicBezTo>
                  <a:pt x="1743" y="15898"/>
                  <a:pt x="2028" y="16025"/>
                  <a:pt x="2344" y="16025"/>
                </a:cubicBezTo>
                <a:cubicBezTo>
                  <a:pt x="2471" y="16025"/>
                  <a:pt x="2598" y="15993"/>
                  <a:pt x="2724" y="15930"/>
                </a:cubicBezTo>
                <a:cubicBezTo>
                  <a:pt x="2788" y="15930"/>
                  <a:pt x="2819" y="15898"/>
                  <a:pt x="2851" y="15867"/>
                </a:cubicBezTo>
                <a:cubicBezTo>
                  <a:pt x="3896" y="14505"/>
                  <a:pt x="5036" y="13333"/>
                  <a:pt x="6240" y="12066"/>
                </a:cubicBezTo>
                <a:lnTo>
                  <a:pt x="6303" y="12003"/>
                </a:lnTo>
                <a:lnTo>
                  <a:pt x="6335" y="12003"/>
                </a:lnTo>
                <a:cubicBezTo>
                  <a:pt x="7348" y="11971"/>
                  <a:pt x="8267" y="11781"/>
                  <a:pt x="9058" y="11496"/>
                </a:cubicBezTo>
                <a:cubicBezTo>
                  <a:pt x="9122" y="11496"/>
                  <a:pt x="9217" y="11465"/>
                  <a:pt x="9280" y="11401"/>
                </a:cubicBezTo>
                <a:lnTo>
                  <a:pt x="9438" y="11085"/>
                </a:lnTo>
                <a:cubicBezTo>
                  <a:pt x="10388" y="9343"/>
                  <a:pt x="11370" y="7538"/>
                  <a:pt x="12225" y="5701"/>
                </a:cubicBezTo>
                <a:cubicBezTo>
                  <a:pt x="12641" y="5854"/>
                  <a:pt x="13045" y="5927"/>
                  <a:pt x="13437" y="5927"/>
                </a:cubicBezTo>
                <a:cubicBezTo>
                  <a:pt x="13940" y="5927"/>
                  <a:pt x="14422" y="5806"/>
                  <a:pt x="14885" y="5574"/>
                </a:cubicBezTo>
                <a:cubicBezTo>
                  <a:pt x="14980" y="5543"/>
                  <a:pt x="15012" y="5448"/>
                  <a:pt x="15012" y="5384"/>
                </a:cubicBezTo>
                <a:cubicBezTo>
                  <a:pt x="15012" y="5353"/>
                  <a:pt x="15012" y="5353"/>
                  <a:pt x="15012" y="5321"/>
                </a:cubicBezTo>
                <a:lnTo>
                  <a:pt x="15075" y="5353"/>
                </a:lnTo>
                <a:lnTo>
                  <a:pt x="15075" y="5353"/>
                </a:lnTo>
                <a:lnTo>
                  <a:pt x="15012" y="5289"/>
                </a:lnTo>
                <a:cubicBezTo>
                  <a:pt x="14917" y="5004"/>
                  <a:pt x="14664" y="4814"/>
                  <a:pt x="14442" y="4656"/>
                </a:cubicBezTo>
                <a:cubicBezTo>
                  <a:pt x="14347" y="4593"/>
                  <a:pt x="14284" y="4561"/>
                  <a:pt x="14220" y="4498"/>
                </a:cubicBezTo>
                <a:lnTo>
                  <a:pt x="12225" y="2851"/>
                </a:lnTo>
                <a:cubicBezTo>
                  <a:pt x="11940" y="2597"/>
                  <a:pt x="11623" y="2344"/>
                  <a:pt x="11338" y="2091"/>
                </a:cubicBezTo>
                <a:cubicBezTo>
                  <a:pt x="10547" y="1394"/>
                  <a:pt x="9723" y="697"/>
                  <a:pt x="8837" y="127"/>
                </a:cubicBezTo>
                <a:cubicBezTo>
                  <a:pt x="8805" y="64"/>
                  <a:pt x="8773" y="32"/>
                  <a:pt x="87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50"/>
          <p:cNvSpPr/>
          <p:nvPr/>
        </p:nvSpPr>
        <p:spPr>
          <a:xfrm>
            <a:off x="5252369" y="1867076"/>
            <a:ext cx="289026" cy="527944"/>
          </a:xfrm>
          <a:custGeom>
            <a:avLst/>
            <a:gdLst/>
            <a:ahLst/>
            <a:cxnLst/>
            <a:rect l="l" t="t" r="r" b="b"/>
            <a:pathLst>
              <a:path w="8773" h="16025" extrusionOk="0">
                <a:moveTo>
                  <a:pt x="5982" y="646"/>
                </a:moveTo>
                <a:cubicBezTo>
                  <a:pt x="6440" y="646"/>
                  <a:pt x="6684" y="737"/>
                  <a:pt x="6809" y="887"/>
                </a:cubicBezTo>
                <a:cubicBezTo>
                  <a:pt x="6999" y="1109"/>
                  <a:pt x="6936" y="1552"/>
                  <a:pt x="6714" y="2280"/>
                </a:cubicBezTo>
                <a:cubicBezTo>
                  <a:pt x="6461" y="3230"/>
                  <a:pt x="6176" y="4276"/>
                  <a:pt x="5891" y="5479"/>
                </a:cubicBezTo>
                <a:lnTo>
                  <a:pt x="5859" y="5479"/>
                </a:lnTo>
                <a:cubicBezTo>
                  <a:pt x="5511" y="5511"/>
                  <a:pt x="5163" y="5574"/>
                  <a:pt x="4814" y="5606"/>
                </a:cubicBezTo>
                <a:cubicBezTo>
                  <a:pt x="4023" y="5701"/>
                  <a:pt x="3167" y="5796"/>
                  <a:pt x="2344" y="5891"/>
                </a:cubicBezTo>
                <a:cubicBezTo>
                  <a:pt x="2566" y="5036"/>
                  <a:pt x="2851" y="4022"/>
                  <a:pt x="3136" y="3009"/>
                </a:cubicBezTo>
                <a:cubicBezTo>
                  <a:pt x="3611" y="1394"/>
                  <a:pt x="3864" y="760"/>
                  <a:pt x="5574" y="665"/>
                </a:cubicBezTo>
                <a:cubicBezTo>
                  <a:pt x="5726" y="652"/>
                  <a:pt x="5862" y="646"/>
                  <a:pt x="5982" y="646"/>
                </a:cubicBezTo>
                <a:close/>
                <a:moveTo>
                  <a:pt x="7569" y="1140"/>
                </a:moveTo>
                <a:cubicBezTo>
                  <a:pt x="7791" y="1900"/>
                  <a:pt x="8013" y="2724"/>
                  <a:pt x="8266" y="3611"/>
                </a:cubicBezTo>
                <a:cubicBezTo>
                  <a:pt x="8266" y="3611"/>
                  <a:pt x="8266" y="3642"/>
                  <a:pt x="8266" y="3642"/>
                </a:cubicBezTo>
                <a:cubicBezTo>
                  <a:pt x="8013" y="5162"/>
                  <a:pt x="7664" y="6714"/>
                  <a:pt x="7284" y="8329"/>
                </a:cubicBezTo>
                <a:cubicBezTo>
                  <a:pt x="7094" y="7569"/>
                  <a:pt x="6809" y="6714"/>
                  <a:pt x="6398" y="5701"/>
                </a:cubicBezTo>
                <a:cubicBezTo>
                  <a:pt x="6809" y="3959"/>
                  <a:pt x="7221" y="2502"/>
                  <a:pt x="7569" y="1140"/>
                </a:cubicBezTo>
                <a:close/>
                <a:moveTo>
                  <a:pt x="5764" y="5986"/>
                </a:moveTo>
                <a:lnTo>
                  <a:pt x="5764" y="5986"/>
                </a:lnTo>
                <a:cubicBezTo>
                  <a:pt x="5131" y="8488"/>
                  <a:pt x="4593" y="10958"/>
                  <a:pt x="4118" y="13428"/>
                </a:cubicBezTo>
                <a:cubicBezTo>
                  <a:pt x="3801" y="13428"/>
                  <a:pt x="3490" y="13430"/>
                  <a:pt x="3183" y="13430"/>
                </a:cubicBezTo>
                <a:cubicBezTo>
                  <a:pt x="2261" y="13430"/>
                  <a:pt x="1370" y="13412"/>
                  <a:pt x="444" y="13270"/>
                </a:cubicBezTo>
                <a:lnTo>
                  <a:pt x="507" y="13048"/>
                </a:lnTo>
                <a:cubicBezTo>
                  <a:pt x="660" y="13056"/>
                  <a:pt x="808" y="13060"/>
                  <a:pt x="952" y="13060"/>
                </a:cubicBezTo>
                <a:cubicBezTo>
                  <a:pt x="1347" y="13060"/>
                  <a:pt x="1711" y="13031"/>
                  <a:pt x="2059" y="12984"/>
                </a:cubicBezTo>
                <a:cubicBezTo>
                  <a:pt x="2122" y="12953"/>
                  <a:pt x="2186" y="12889"/>
                  <a:pt x="2186" y="12794"/>
                </a:cubicBezTo>
                <a:cubicBezTo>
                  <a:pt x="2160" y="12716"/>
                  <a:pt x="2112" y="12660"/>
                  <a:pt x="2043" y="12660"/>
                </a:cubicBezTo>
                <a:cubicBezTo>
                  <a:pt x="2028" y="12660"/>
                  <a:pt x="2013" y="12662"/>
                  <a:pt x="1996" y="12668"/>
                </a:cubicBezTo>
                <a:cubicBezTo>
                  <a:pt x="1489" y="12699"/>
                  <a:pt x="1014" y="12699"/>
                  <a:pt x="602" y="12699"/>
                </a:cubicBezTo>
                <a:cubicBezTo>
                  <a:pt x="634" y="12573"/>
                  <a:pt x="666" y="12446"/>
                  <a:pt x="697" y="12319"/>
                </a:cubicBezTo>
                <a:lnTo>
                  <a:pt x="761" y="12034"/>
                </a:lnTo>
                <a:cubicBezTo>
                  <a:pt x="888" y="12043"/>
                  <a:pt x="1011" y="12047"/>
                  <a:pt x="1130" y="12047"/>
                </a:cubicBezTo>
                <a:cubicBezTo>
                  <a:pt x="1456" y="12047"/>
                  <a:pt x="1758" y="12017"/>
                  <a:pt x="2059" y="11971"/>
                </a:cubicBezTo>
                <a:cubicBezTo>
                  <a:pt x="2154" y="11971"/>
                  <a:pt x="2217" y="11876"/>
                  <a:pt x="2186" y="11781"/>
                </a:cubicBezTo>
                <a:cubicBezTo>
                  <a:pt x="2186" y="11686"/>
                  <a:pt x="2091" y="11623"/>
                  <a:pt x="1996" y="11623"/>
                </a:cubicBezTo>
                <a:cubicBezTo>
                  <a:pt x="1584" y="11686"/>
                  <a:pt x="1236" y="11686"/>
                  <a:pt x="856" y="11686"/>
                </a:cubicBezTo>
                <a:cubicBezTo>
                  <a:pt x="919" y="11433"/>
                  <a:pt x="982" y="11179"/>
                  <a:pt x="1046" y="10958"/>
                </a:cubicBezTo>
                <a:lnTo>
                  <a:pt x="2027" y="10958"/>
                </a:lnTo>
                <a:cubicBezTo>
                  <a:pt x="2122" y="10926"/>
                  <a:pt x="2186" y="10863"/>
                  <a:pt x="2186" y="10768"/>
                </a:cubicBezTo>
                <a:cubicBezTo>
                  <a:pt x="2186" y="10673"/>
                  <a:pt x="2122" y="10578"/>
                  <a:pt x="2027" y="10578"/>
                </a:cubicBezTo>
                <a:cubicBezTo>
                  <a:pt x="1885" y="10562"/>
                  <a:pt x="1734" y="10554"/>
                  <a:pt x="1584" y="10554"/>
                </a:cubicBezTo>
                <a:cubicBezTo>
                  <a:pt x="1434" y="10554"/>
                  <a:pt x="1283" y="10562"/>
                  <a:pt x="1141" y="10578"/>
                </a:cubicBezTo>
                <a:lnTo>
                  <a:pt x="1362" y="9723"/>
                </a:lnTo>
                <a:cubicBezTo>
                  <a:pt x="1562" y="9751"/>
                  <a:pt x="1748" y="9767"/>
                  <a:pt x="1928" y="9767"/>
                </a:cubicBezTo>
                <a:cubicBezTo>
                  <a:pt x="2147" y="9767"/>
                  <a:pt x="2357" y="9743"/>
                  <a:pt x="2566" y="9691"/>
                </a:cubicBezTo>
                <a:cubicBezTo>
                  <a:pt x="2661" y="9691"/>
                  <a:pt x="2724" y="9596"/>
                  <a:pt x="2692" y="9501"/>
                </a:cubicBezTo>
                <a:cubicBezTo>
                  <a:pt x="2692" y="9406"/>
                  <a:pt x="2597" y="9343"/>
                  <a:pt x="2502" y="9343"/>
                </a:cubicBezTo>
                <a:cubicBezTo>
                  <a:pt x="2261" y="9380"/>
                  <a:pt x="2042" y="9395"/>
                  <a:pt x="1838" y="9395"/>
                </a:cubicBezTo>
                <a:cubicBezTo>
                  <a:pt x="1693" y="9395"/>
                  <a:pt x="1557" y="9387"/>
                  <a:pt x="1426" y="9374"/>
                </a:cubicBezTo>
                <a:cubicBezTo>
                  <a:pt x="1489" y="9216"/>
                  <a:pt x="1521" y="9058"/>
                  <a:pt x="1552" y="8868"/>
                </a:cubicBezTo>
                <a:cubicBezTo>
                  <a:pt x="1584" y="8899"/>
                  <a:pt x="1616" y="8899"/>
                  <a:pt x="1647" y="8899"/>
                </a:cubicBezTo>
                <a:lnTo>
                  <a:pt x="1711" y="8899"/>
                </a:lnTo>
                <a:cubicBezTo>
                  <a:pt x="2122" y="8868"/>
                  <a:pt x="2566" y="8836"/>
                  <a:pt x="3009" y="8773"/>
                </a:cubicBezTo>
                <a:cubicBezTo>
                  <a:pt x="3104" y="8741"/>
                  <a:pt x="3136" y="8646"/>
                  <a:pt x="3136" y="8551"/>
                </a:cubicBezTo>
                <a:cubicBezTo>
                  <a:pt x="3136" y="8456"/>
                  <a:pt x="3041" y="8393"/>
                  <a:pt x="2946" y="8393"/>
                </a:cubicBezTo>
                <a:cubicBezTo>
                  <a:pt x="2534" y="8424"/>
                  <a:pt x="2122" y="8488"/>
                  <a:pt x="1711" y="8551"/>
                </a:cubicBezTo>
                <a:lnTo>
                  <a:pt x="1647" y="8551"/>
                </a:lnTo>
                <a:cubicBezTo>
                  <a:pt x="1679" y="8393"/>
                  <a:pt x="1742" y="8202"/>
                  <a:pt x="1774" y="8044"/>
                </a:cubicBezTo>
                <a:cubicBezTo>
                  <a:pt x="1774" y="8107"/>
                  <a:pt x="1837" y="8171"/>
                  <a:pt x="1932" y="8202"/>
                </a:cubicBezTo>
                <a:lnTo>
                  <a:pt x="2407" y="8202"/>
                </a:lnTo>
                <a:cubicBezTo>
                  <a:pt x="2724" y="8202"/>
                  <a:pt x="3104" y="8171"/>
                  <a:pt x="3484" y="8139"/>
                </a:cubicBezTo>
                <a:cubicBezTo>
                  <a:pt x="3579" y="8139"/>
                  <a:pt x="3642" y="8044"/>
                  <a:pt x="3642" y="7949"/>
                </a:cubicBezTo>
                <a:cubicBezTo>
                  <a:pt x="3642" y="7854"/>
                  <a:pt x="3579" y="7791"/>
                  <a:pt x="3484" y="7791"/>
                </a:cubicBezTo>
                <a:cubicBezTo>
                  <a:pt x="3331" y="7782"/>
                  <a:pt x="3181" y="7778"/>
                  <a:pt x="3033" y="7778"/>
                </a:cubicBezTo>
                <a:cubicBezTo>
                  <a:pt x="2630" y="7778"/>
                  <a:pt x="2248" y="7808"/>
                  <a:pt x="1901" y="7854"/>
                </a:cubicBezTo>
                <a:cubicBezTo>
                  <a:pt x="1869" y="7854"/>
                  <a:pt x="1837" y="7886"/>
                  <a:pt x="1806" y="7917"/>
                </a:cubicBezTo>
                <a:cubicBezTo>
                  <a:pt x="1869" y="7664"/>
                  <a:pt x="1932" y="7411"/>
                  <a:pt x="1996" y="7157"/>
                </a:cubicBezTo>
                <a:cubicBezTo>
                  <a:pt x="2231" y="7169"/>
                  <a:pt x="2474" y="7180"/>
                  <a:pt x="2718" y="7180"/>
                </a:cubicBezTo>
                <a:cubicBezTo>
                  <a:pt x="3164" y="7180"/>
                  <a:pt x="3613" y="7142"/>
                  <a:pt x="4023" y="6999"/>
                </a:cubicBezTo>
                <a:cubicBezTo>
                  <a:pt x="4118" y="6967"/>
                  <a:pt x="4149" y="6872"/>
                  <a:pt x="4149" y="6777"/>
                </a:cubicBezTo>
                <a:cubicBezTo>
                  <a:pt x="4118" y="6714"/>
                  <a:pt x="4054" y="6651"/>
                  <a:pt x="3959" y="6651"/>
                </a:cubicBezTo>
                <a:cubicBezTo>
                  <a:pt x="3769" y="6682"/>
                  <a:pt x="3579" y="6682"/>
                  <a:pt x="3357" y="6714"/>
                </a:cubicBezTo>
                <a:cubicBezTo>
                  <a:pt x="2946" y="6777"/>
                  <a:pt x="2534" y="6809"/>
                  <a:pt x="2091" y="6809"/>
                </a:cubicBezTo>
                <a:lnTo>
                  <a:pt x="2122" y="6682"/>
                </a:lnTo>
                <a:lnTo>
                  <a:pt x="2186" y="6492"/>
                </a:lnTo>
                <a:cubicBezTo>
                  <a:pt x="2186" y="6429"/>
                  <a:pt x="2217" y="6397"/>
                  <a:pt x="2217" y="6334"/>
                </a:cubicBezTo>
                <a:cubicBezTo>
                  <a:pt x="3547" y="6302"/>
                  <a:pt x="4688" y="6176"/>
                  <a:pt x="5764" y="5986"/>
                </a:cubicBezTo>
                <a:close/>
                <a:moveTo>
                  <a:pt x="666" y="13776"/>
                </a:moveTo>
                <a:cubicBezTo>
                  <a:pt x="792" y="13808"/>
                  <a:pt x="951" y="13840"/>
                  <a:pt x="1077" y="13871"/>
                </a:cubicBezTo>
                <a:lnTo>
                  <a:pt x="729" y="13871"/>
                </a:lnTo>
                <a:lnTo>
                  <a:pt x="666" y="13808"/>
                </a:lnTo>
                <a:cubicBezTo>
                  <a:pt x="666" y="13808"/>
                  <a:pt x="666" y="13808"/>
                  <a:pt x="666" y="13776"/>
                </a:cubicBezTo>
                <a:close/>
                <a:moveTo>
                  <a:pt x="6176" y="6492"/>
                </a:moveTo>
                <a:cubicBezTo>
                  <a:pt x="6398" y="7316"/>
                  <a:pt x="6619" y="8202"/>
                  <a:pt x="6936" y="9026"/>
                </a:cubicBezTo>
                <a:cubicBezTo>
                  <a:pt x="6968" y="9089"/>
                  <a:pt x="7031" y="9121"/>
                  <a:pt x="7063" y="9153"/>
                </a:cubicBezTo>
                <a:cubicBezTo>
                  <a:pt x="6588" y="11084"/>
                  <a:pt x="5986" y="13080"/>
                  <a:pt x="5353" y="15106"/>
                </a:cubicBezTo>
                <a:cubicBezTo>
                  <a:pt x="5099" y="14631"/>
                  <a:pt x="4814" y="14156"/>
                  <a:pt x="4561" y="13681"/>
                </a:cubicBezTo>
                <a:cubicBezTo>
                  <a:pt x="4561" y="13650"/>
                  <a:pt x="4593" y="13618"/>
                  <a:pt x="4593" y="13586"/>
                </a:cubicBezTo>
                <a:cubicBezTo>
                  <a:pt x="5068" y="11243"/>
                  <a:pt x="5606" y="8868"/>
                  <a:pt x="6176" y="6492"/>
                </a:cubicBezTo>
                <a:close/>
                <a:moveTo>
                  <a:pt x="4213" y="13903"/>
                </a:moveTo>
                <a:cubicBezTo>
                  <a:pt x="4466" y="14410"/>
                  <a:pt x="4719" y="14885"/>
                  <a:pt x="4941" y="15360"/>
                </a:cubicBezTo>
                <a:cubicBezTo>
                  <a:pt x="4814" y="15354"/>
                  <a:pt x="4687" y="15351"/>
                  <a:pt x="4560" y="15351"/>
                </a:cubicBezTo>
                <a:cubicBezTo>
                  <a:pt x="4022" y="15351"/>
                  <a:pt x="3484" y="15397"/>
                  <a:pt x="2946" y="15423"/>
                </a:cubicBezTo>
                <a:lnTo>
                  <a:pt x="2502" y="15423"/>
                </a:lnTo>
                <a:cubicBezTo>
                  <a:pt x="2534" y="15423"/>
                  <a:pt x="2534" y="15391"/>
                  <a:pt x="2534" y="15360"/>
                </a:cubicBezTo>
                <a:cubicBezTo>
                  <a:pt x="2534" y="15265"/>
                  <a:pt x="2471" y="15201"/>
                  <a:pt x="2376" y="15201"/>
                </a:cubicBezTo>
                <a:cubicBezTo>
                  <a:pt x="2122" y="15201"/>
                  <a:pt x="1774" y="15170"/>
                  <a:pt x="1426" y="15075"/>
                </a:cubicBezTo>
                <a:cubicBezTo>
                  <a:pt x="1394" y="15011"/>
                  <a:pt x="1362" y="14948"/>
                  <a:pt x="1331" y="14885"/>
                </a:cubicBezTo>
                <a:cubicBezTo>
                  <a:pt x="1299" y="14853"/>
                  <a:pt x="1299" y="14853"/>
                  <a:pt x="1267" y="14821"/>
                </a:cubicBezTo>
                <a:cubicBezTo>
                  <a:pt x="1584" y="14821"/>
                  <a:pt x="1869" y="14853"/>
                  <a:pt x="2154" y="14853"/>
                </a:cubicBezTo>
                <a:cubicBezTo>
                  <a:pt x="2249" y="14853"/>
                  <a:pt x="2312" y="14790"/>
                  <a:pt x="2312" y="14695"/>
                </a:cubicBezTo>
                <a:cubicBezTo>
                  <a:pt x="2312" y="14631"/>
                  <a:pt x="2249" y="14536"/>
                  <a:pt x="2186" y="14536"/>
                </a:cubicBezTo>
                <a:cubicBezTo>
                  <a:pt x="1837" y="14505"/>
                  <a:pt x="1489" y="14473"/>
                  <a:pt x="1172" y="14473"/>
                </a:cubicBezTo>
                <a:lnTo>
                  <a:pt x="1077" y="14473"/>
                </a:lnTo>
                <a:cubicBezTo>
                  <a:pt x="1046" y="14378"/>
                  <a:pt x="982" y="14283"/>
                  <a:pt x="919" y="14220"/>
                </a:cubicBezTo>
                <a:lnTo>
                  <a:pt x="919" y="14188"/>
                </a:lnTo>
                <a:cubicBezTo>
                  <a:pt x="1151" y="14188"/>
                  <a:pt x="1398" y="14202"/>
                  <a:pt x="1649" y="14202"/>
                </a:cubicBezTo>
                <a:cubicBezTo>
                  <a:pt x="1774" y="14202"/>
                  <a:pt x="1901" y="14198"/>
                  <a:pt x="2027" y="14188"/>
                </a:cubicBezTo>
                <a:cubicBezTo>
                  <a:pt x="2122" y="14188"/>
                  <a:pt x="2186" y="14125"/>
                  <a:pt x="2186" y="14030"/>
                </a:cubicBezTo>
                <a:lnTo>
                  <a:pt x="2186" y="13998"/>
                </a:lnTo>
                <a:cubicBezTo>
                  <a:pt x="2397" y="14019"/>
                  <a:pt x="2615" y="14030"/>
                  <a:pt x="2838" y="14030"/>
                </a:cubicBezTo>
                <a:cubicBezTo>
                  <a:pt x="3284" y="14030"/>
                  <a:pt x="3748" y="13987"/>
                  <a:pt x="4213" y="13903"/>
                </a:cubicBezTo>
                <a:close/>
                <a:moveTo>
                  <a:pt x="7601" y="0"/>
                </a:moveTo>
                <a:cubicBezTo>
                  <a:pt x="7538" y="0"/>
                  <a:pt x="7474" y="0"/>
                  <a:pt x="7411" y="32"/>
                </a:cubicBezTo>
                <a:lnTo>
                  <a:pt x="3611" y="254"/>
                </a:lnTo>
                <a:cubicBezTo>
                  <a:pt x="3484" y="254"/>
                  <a:pt x="3389" y="317"/>
                  <a:pt x="3357" y="444"/>
                </a:cubicBezTo>
                <a:cubicBezTo>
                  <a:pt x="2217" y="4339"/>
                  <a:pt x="1046" y="8519"/>
                  <a:pt x="191" y="12699"/>
                </a:cubicBezTo>
                <a:cubicBezTo>
                  <a:pt x="159" y="12731"/>
                  <a:pt x="96" y="12763"/>
                  <a:pt x="96" y="12826"/>
                </a:cubicBezTo>
                <a:cubicBezTo>
                  <a:pt x="96" y="12889"/>
                  <a:pt x="127" y="12921"/>
                  <a:pt x="159" y="12984"/>
                </a:cubicBezTo>
                <a:lnTo>
                  <a:pt x="127" y="13111"/>
                </a:lnTo>
                <a:cubicBezTo>
                  <a:pt x="96" y="13206"/>
                  <a:pt x="64" y="13301"/>
                  <a:pt x="64" y="13365"/>
                </a:cubicBezTo>
                <a:cubicBezTo>
                  <a:pt x="64" y="13396"/>
                  <a:pt x="64" y="13428"/>
                  <a:pt x="64" y="13428"/>
                </a:cubicBezTo>
                <a:lnTo>
                  <a:pt x="32" y="13586"/>
                </a:lnTo>
                <a:cubicBezTo>
                  <a:pt x="1" y="13650"/>
                  <a:pt x="64" y="13745"/>
                  <a:pt x="159" y="13776"/>
                </a:cubicBezTo>
                <a:lnTo>
                  <a:pt x="222" y="13776"/>
                </a:lnTo>
                <a:lnTo>
                  <a:pt x="286" y="13871"/>
                </a:lnTo>
                <a:cubicBezTo>
                  <a:pt x="222" y="13903"/>
                  <a:pt x="191" y="13966"/>
                  <a:pt x="191" y="14030"/>
                </a:cubicBezTo>
                <a:cubicBezTo>
                  <a:pt x="191" y="14125"/>
                  <a:pt x="254" y="14188"/>
                  <a:pt x="349" y="14188"/>
                </a:cubicBezTo>
                <a:lnTo>
                  <a:pt x="412" y="14188"/>
                </a:lnTo>
                <a:cubicBezTo>
                  <a:pt x="666" y="14631"/>
                  <a:pt x="856" y="15043"/>
                  <a:pt x="1077" y="15423"/>
                </a:cubicBezTo>
                <a:cubicBezTo>
                  <a:pt x="1077" y="15455"/>
                  <a:pt x="1109" y="15486"/>
                  <a:pt x="1141" y="15518"/>
                </a:cubicBezTo>
                <a:cubicBezTo>
                  <a:pt x="1204" y="15676"/>
                  <a:pt x="1299" y="15866"/>
                  <a:pt x="1489" y="15930"/>
                </a:cubicBezTo>
                <a:cubicBezTo>
                  <a:pt x="1616" y="15993"/>
                  <a:pt x="1806" y="16025"/>
                  <a:pt x="1964" y="16025"/>
                </a:cubicBezTo>
                <a:cubicBezTo>
                  <a:pt x="2217" y="16025"/>
                  <a:pt x="2471" y="15993"/>
                  <a:pt x="2692" y="15961"/>
                </a:cubicBezTo>
                <a:cubicBezTo>
                  <a:pt x="2851" y="15930"/>
                  <a:pt x="3009" y="15930"/>
                  <a:pt x="3136" y="15930"/>
                </a:cubicBezTo>
                <a:cubicBezTo>
                  <a:pt x="3294" y="15898"/>
                  <a:pt x="3484" y="15898"/>
                  <a:pt x="3642" y="15898"/>
                </a:cubicBezTo>
                <a:cubicBezTo>
                  <a:pt x="4181" y="15898"/>
                  <a:pt x="4751" y="15866"/>
                  <a:pt x="5289" y="15803"/>
                </a:cubicBezTo>
                <a:cubicBezTo>
                  <a:pt x="5416" y="15803"/>
                  <a:pt x="5479" y="15708"/>
                  <a:pt x="5511" y="15613"/>
                </a:cubicBezTo>
                <a:cubicBezTo>
                  <a:pt x="5543" y="15581"/>
                  <a:pt x="5606" y="15550"/>
                  <a:pt x="5606" y="15486"/>
                </a:cubicBezTo>
                <a:cubicBezTo>
                  <a:pt x="6999" y="11781"/>
                  <a:pt x="8013" y="7886"/>
                  <a:pt x="8773" y="3611"/>
                </a:cubicBezTo>
                <a:cubicBezTo>
                  <a:pt x="8773" y="3547"/>
                  <a:pt x="8773" y="3484"/>
                  <a:pt x="8710" y="3420"/>
                </a:cubicBezTo>
                <a:cubicBezTo>
                  <a:pt x="8456" y="2502"/>
                  <a:pt x="8171" y="1425"/>
                  <a:pt x="7791" y="317"/>
                </a:cubicBezTo>
                <a:cubicBezTo>
                  <a:pt x="7823" y="254"/>
                  <a:pt x="7791" y="190"/>
                  <a:pt x="7728" y="127"/>
                </a:cubicBezTo>
                <a:cubicBezTo>
                  <a:pt x="7696" y="64"/>
                  <a:pt x="7664" y="0"/>
                  <a:pt x="76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50"/>
          <p:cNvSpPr/>
          <p:nvPr/>
        </p:nvSpPr>
        <p:spPr>
          <a:xfrm>
            <a:off x="3049197" y="1891541"/>
            <a:ext cx="383974" cy="528405"/>
          </a:xfrm>
          <a:custGeom>
            <a:avLst/>
            <a:gdLst/>
            <a:ahLst/>
            <a:cxnLst/>
            <a:rect l="l" t="t" r="r" b="b"/>
            <a:pathLst>
              <a:path w="11655" h="16039" extrusionOk="0">
                <a:moveTo>
                  <a:pt x="8076" y="1534"/>
                </a:moveTo>
                <a:cubicBezTo>
                  <a:pt x="8139" y="1534"/>
                  <a:pt x="8202" y="1566"/>
                  <a:pt x="8234" y="1597"/>
                </a:cubicBezTo>
                <a:lnTo>
                  <a:pt x="8044" y="1597"/>
                </a:lnTo>
                <a:cubicBezTo>
                  <a:pt x="8076" y="1566"/>
                  <a:pt x="8076" y="1534"/>
                  <a:pt x="8076" y="1534"/>
                </a:cubicBezTo>
                <a:close/>
                <a:moveTo>
                  <a:pt x="7601" y="394"/>
                </a:moveTo>
                <a:cubicBezTo>
                  <a:pt x="8392" y="901"/>
                  <a:pt x="9121" y="1249"/>
                  <a:pt x="9786" y="1471"/>
                </a:cubicBezTo>
                <a:lnTo>
                  <a:pt x="9786" y="1502"/>
                </a:lnTo>
                <a:cubicBezTo>
                  <a:pt x="9786" y="1566"/>
                  <a:pt x="9754" y="1629"/>
                  <a:pt x="9722" y="1692"/>
                </a:cubicBezTo>
                <a:cubicBezTo>
                  <a:pt x="9691" y="1756"/>
                  <a:pt x="9627" y="1819"/>
                  <a:pt x="9564" y="1851"/>
                </a:cubicBezTo>
                <a:lnTo>
                  <a:pt x="9532" y="1851"/>
                </a:lnTo>
                <a:cubicBezTo>
                  <a:pt x="9279" y="1661"/>
                  <a:pt x="8962" y="1502"/>
                  <a:pt x="8677" y="1344"/>
                </a:cubicBezTo>
                <a:cubicBezTo>
                  <a:pt x="8582" y="1312"/>
                  <a:pt x="8487" y="1249"/>
                  <a:pt x="8392" y="1186"/>
                </a:cubicBezTo>
                <a:cubicBezTo>
                  <a:pt x="8297" y="1154"/>
                  <a:pt x="8234" y="1122"/>
                  <a:pt x="8171" y="1091"/>
                </a:cubicBezTo>
                <a:cubicBezTo>
                  <a:pt x="7917" y="964"/>
                  <a:pt x="7696" y="837"/>
                  <a:pt x="7442" y="742"/>
                </a:cubicBezTo>
                <a:cubicBezTo>
                  <a:pt x="7411" y="647"/>
                  <a:pt x="7411" y="552"/>
                  <a:pt x="7474" y="489"/>
                </a:cubicBezTo>
                <a:cubicBezTo>
                  <a:pt x="7506" y="457"/>
                  <a:pt x="7506" y="426"/>
                  <a:pt x="7537" y="394"/>
                </a:cubicBezTo>
                <a:close/>
                <a:moveTo>
                  <a:pt x="8677" y="1819"/>
                </a:moveTo>
                <a:cubicBezTo>
                  <a:pt x="8741" y="1851"/>
                  <a:pt x="8804" y="1882"/>
                  <a:pt x="8836" y="1914"/>
                </a:cubicBezTo>
                <a:cubicBezTo>
                  <a:pt x="8646" y="2199"/>
                  <a:pt x="8487" y="2516"/>
                  <a:pt x="8361" y="2832"/>
                </a:cubicBezTo>
                <a:cubicBezTo>
                  <a:pt x="8202" y="2674"/>
                  <a:pt x="8012" y="2547"/>
                  <a:pt x="7759" y="2484"/>
                </a:cubicBezTo>
                <a:cubicBezTo>
                  <a:pt x="7696" y="2484"/>
                  <a:pt x="7632" y="2452"/>
                  <a:pt x="7569" y="2452"/>
                </a:cubicBezTo>
                <a:lnTo>
                  <a:pt x="7632" y="2326"/>
                </a:lnTo>
                <a:lnTo>
                  <a:pt x="7696" y="2326"/>
                </a:lnTo>
                <a:cubicBezTo>
                  <a:pt x="7949" y="2326"/>
                  <a:pt x="8202" y="2326"/>
                  <a:pt x="8456" y="2294"/>
                </a:cubicBezTo>
                <a:cubicBezTo>
                  <a:pt x="8519" y="2262"/>
                  <a:pt x="8582" y="2199"/>
                  <a:pt x="8582" y="2136"/>
                </a:cubicBezTo>
                <a:cubicBezTo>
                  <a:pt x="8551" y="2072"/>
                  <a:pt x="8519" y="2009"/>
                  <a:pt x="8424" y="2009"/>
                </a:cubicBezTo>
                <a:cubicBezTo>
                  <a:pt x="8234" y="2009"/>
                  <a:pt x="8012" y="2009"/>
                  <a:pt x="7791" y="2041"/>
                </a:cubicBezTo>
                <a:cubicBezTo>
                  <a:pt x="7791" y="2009"/>
                  <a:pt x="7822" y="2009"/>
                  <a:pt x="7822" y="1977"/>
                </a:cubicBezTo>
                <a:cubicBezTo>
                  <a:pt x="7854" y="1946"/>
                  <a:pt x="7854" y="1914"/>
                  <a:pt x="7886" y="1882"/>
                </a:cubicBezTo>
                <a:cubicBezTo>
                  <a:pt x="8107" y="1882"/>
                  <a:pt x="8329" y="1914"/>
                  <a:pt x="8519" y="1946"/>
                </a:cubicBezTo>
                <a:cubicBezTo>
                  <a:pt x="8582" y="1946"/>
                  <a:pt x="8646" y="1914"/>
                  <a:pt x="8677" y="1819"/>
                </a:cubicBezTo>
                <a:close/>
                <a:moveTo>
                  <a:pt x="3389" y="6221"/>
                </a:moveTo>
                <a:lnTo>
                  <a:pt x="3674" y="6348"/>
                </a:lnTo>
                <a:lnTo>
                  <a:pt x="3294" y="6348"/>
                </a:lnTo>
                <a:cubicBezTo>
                  <a:pt x="3325" y="6284"/>
                  <a:pt x="3357" y="6253"/>
                  <a:pt x="3389" y="6221"/>
                </a:cubicBezTo>
                <a:close/>
                <a:moveTo>
                  <a:pt x="7386" y="2917"/>
                </a:moveTo>
                <a:cubicBezTo>
                  <a:pt x="7609" y="2917"/>
                  <a:pt x="7781" y="2981"/>
                  <a:pt x="7917" y="3117"/>
                </a:cubicBezTo>
                <a:cubicBezTo>
                  <a:pt x="8646" y="3782"/>
                  <a:pt x="8107" y="6031"/>
                  <a:pt x="7854" y="7139"/>
                </a:cubicBezTo>
                <a:cubicBezTo>
                  <a:pt x="7822" y="7266"/>
                  <a:pt x="7791" y="7424"/>
                  <a:pt x="7791" y="7519"/>
                </a:cubicBezTo>
                <a:cubicBezTo>
                  <a:pt x="6556" y="7013"/>
                  <a:pt x="5320" y="6538"/>
                  <a:pt x="4117" y="6094"/>
                </a:cubicBezTo>
                <a:cubicBezTo>
                  <a:pt x="4117" y="6094"/>
                  <a:pt x="4117" y="6094"/>
                  <a:pt x="4117" y="6063"/>
                </a:cubicBezTo>
                <a:cubicBezTo>
                  <a:pt x="4592" y="6094"/>
                  <a:pt x="5035" y="6126"/>
                  <a:pt x="5511" y="6126"/>
                </a:cubicBezTo>
                <a:cubicBezTo>
                  <a:pt x="5606" y="6126"/>
                  <a:pt x="5669" y="6063"/>
                  <a:pt x="5669" y="5999"/>
                </a:cubicBezTo>
                <a:cubicBezTo>
                  <a:pt x="5669" y="5904"/>
                  <a:pt x="5606" y="5841"/>
                  <a:pt x="5511" y="5841"/>
                </a:cubicBezTo>
                <a:cubicBezTo>
                  <a:pt x="5099" y="5809"/>
                  <a:pt x="4719" y="5809"/>
                  <a:pt x="4307" y="5809"/>
                </a:cubicBezTo>
                <a:cubicBezTo>
                  <a:pt x="4370" y="5683"/>
                  <a:pt x="4434" y="5588"/>
                  <a:pt x="4497" y="5461"/>
                </a:cubicBezTo>
                <a:lnTo>
                  <a:pt x="5511" y="5461"/>
                </a:lnTo>
                <a:cubicBezTo>
                  <a:pt x="5574" y="5461"/>
                  <a:pt x="5637" y="5398"/>
                  <a:pt x="5637" y="5334"/>
                </a:cubicBezTo>
                <a:cubicBezTo>
                  <a:pt x="5637" y="5239"/>
                  <a:pt x="5574" y="5176"/>
                  <a:pt x="5511" y="5176"/>
                </a:cubicBezTo>
                <a:lnTo>
                  <a:pt x="4687" y="5176"/>
                </a:lnTo>
                <a:cubicBezTo>
                  <a:pt x="4782" y="5049"/>
                  <a:pt x="4877" y="4923"/>
                  <a:pt x="4940" y="4796"/>
                </a:cubicBezTo>
                <a:cubicBezTo>
                  <a:pt x="5764" y="4764"/>
                  <a:pt x="6461" y="4764"/>
                  <a:pt x="7126" y="4733"/>
                </a:cubicBezTo>
                <a:cubicBezTo>
                  <a:pt x="7221" y="4733"/>
                  <a:pt x="7252" y="4638"/>
                  <a:pt x="7252" y="4574"/>
                </a:cubicBezTo>
                <a:cubicBezTo>
                  <a:pt x="7252" y="4479"/>
                  <a:pt x="7189" y="4416"/>
                  <a:pt x="7126" y="4416"/>
                </a:cubicBezTo>
                <a:cubicBezTo>
                  <a:pt x="6524" y="4416"/>
                  <a:pt x="5891" y="4448"/>
                  <a:pt x="5194" y="4479"/>
                </a:cubicBezTo>
                <a:cubicBezTo>
                  <a:pt x="5320" y="4289"/>
                  <a:pt x="5447" y="4099"/>
                  <a:pt x="5606" y="3941"/>
                </a:cubicBezTo>
                <a:cubicBezTo>
                  <a:pt x="5724" y="3949"/>
                  <a:pt x="5843" y="3953"/>
                  <a:pt x="5961" y="3953"/>
                </a:cubicBezTo>
                <a:cubicBezTo>
                  <a:pt x="6284" y="3953"/>
                  <a:pt x="6603" y="3924"/>
                  <a:pt x="6904" y="3877"/>
                </a:cubicBezTo>
                <a:cubicBezTo>
                  <a:pt x="6967" y="3877"/>
                  <a:pt x="6999" y="3814"/>
                  <a:pt x="6999" y="3751"/>
                </a:cubicBezTo>
                <a:cubicBezTo>
                  <a:pt x="6999" y="3656"/>
                  <a:pt x="6936" y="3624"/>
                  <a:pt x="6841" y="3624"/>
                </a:cubicBezTo>
                <a:cubicBezTo>
                  <a:pt x="6617" y="3647"/>
                  <a:pt x="6393" y="3669"/>
                  <a:pt x="6158" y="3669"/>
                </a:cubicBezTo>
                <a:cubicBezTo>
                  <a:pt x="6060" y="3669"/>
                  <a:pt x="5961" y="3665"/>
                  <a:pt x="5859" y="3656"/>
                </a:cubicBezTo>
                <a:cubicBezTo>
                  <a:pt x="5954" y="3561"/>
                  <a:pt x="6081" y="3497"/>
                  <a:pt x="6176" y="3402"/>
                </a:cubicBezTo>
                <a:lnTo>
                  <a:pt x="7221" y="3402"/>
                </a:lnTo>
                <a:cubicBezTo>
                  <a:pt x="7284" y="3402"/>
                  <a:pt x="7347" y="3339"/>
                  <a:pt x="7347" y="3244"/>
                </a:cubicBezTo>
                <a:cubicBezTo>
                  <a:pt x="7347" y="3181"/>
                  <a:pt x="7284" y="3117"/>
                  <a:pt x="7221" y="3117"/>
                </a:cubicBezTo>
                <a:cubicBezTo>
                  <a:pt x="7031" y="3117"/>
                  <a:pt x="6809" y="3086"/>
                  <a:pt x="6619" y="3086"/>
                </a:cubicBezTo>
                <a:cubicBezTo>
                  <a:pt x="6714" y="3054"/>
                  <a:pt x="6809" y="3022"/>
                  <a:pt x="6904" y="2991"/>
                </a:cubicBezTo>
                <a:cubicBezTo>
                  <a:pt x="7087" y="2942"/>
                  <a:pt x="7246" y="2917"/>
                  <a:pt x="7386" y="2917"/>
                </a:cubicBezTo>
                <a:close/>
                <a:moveTo>
                  <a:pt x="3927" y="6443"/>
                </a:moveTo>
                <a:cubicBezTo>
                  <a:pt x="5225" y="6981"/>
                  <a:pt x="6587" y="7519"/>
                  <a:pt x="7917" y="7994"/>
                </a:cubicBezTo>
                <a:cubicBezTo>
                  <a:pt x="7917" y="8026"/>
                  <a:pt x="7917" y="8058"/>
                  <a:pt x="7917" y="8121"/>
                </a:cubicBezTo>
                <a:cubicBezTo>
                  <a:pt x="7917" y="8184"/>
                  <a:pt x="7886" y="8216"/>
                  <a:pt x="7886" y="8279"/>
                </a:cubicBezTo>
                <a:cubicBezTo>
                  <a:pt x="7854" y="8343"/>
                  <a:pt x="7822" y="8438"/>
                  <a:pt x="7759" y="8501"/>
                </a:cubicBezTo>
                <a:lnTo>
                  <a:pt x="7696" y="8501"/>
                </a:lnTo>
                <a:cubicBezTo>
                  <a:pt x="7632" y="8501"/>
                  <a:pt x="7569" y="8533"/>
                  <a:pt x="7537" y="8596"/>
                </a:cubicBezTo>
                <a:cubicBezTo>
                  <a:pt x="7157" y="8438"/>
                  <a:pt x="6461" y="8153"/>
                  <a:pt x="5954" y="7994"/>
                </a:cubicBezTo>
                <a:cubicBezTo>
                  <a:pt x="5669" y="7868"/>
                  <a:pt x="5447" y="7804"/>
                  <a:pt x="5415" y="7773"/>
                </a:cubicBezTo>
                <a:cubicBezTo>
                  <a:pt x="5289" y="7709"/>
                  <a:pt x="5162" y="7678"/>
                  <a:pt x="5035" y="7614"/>
                </a:cubicBezTo>
                <a:lnTo>
                  <a:pt x="5225" y="7614"/>
                </a:lnTo>
                <a:cubicBezTo>
                  <a:pt x="5289" y="7614"/>
                  <a:pt x="5320" y="7551"/>
                  <a:pt x="5320" y="7488"/>
                </a:cubicBezTo>
                <a:cubicBezTo>
                  <a:pt x="5320" y="7424"/>
                  <a:pt x="5289" y="7361"/>
                  <a:pt x="5225" y="7361"/>
                </a:cubicBezTo>
                <a:lnTo>
                  <a:pt x="4434" y="7361"/>
                </a:lnTo>
                <a:lnTo>
                  <a:pt x="4339" y="7329"/>
                </a:lnTo>
                <a:cubicBezTo>
                  <a:pt x="4180" y="7234"/>
                  <a:pt x="3990" y="7171"/>
                  <a:pt x="3800" y="7076"/>
                </a:cubicBezTo>
                <a:cubicBezTo>
                  <a:pt x="4085" y="7076"/>
                  <a:pt x="4339" y="7108"/>
                  <a:pt x="4592" y="7108"/>
                </a:cubicBezTo>
                <a:cubicBezTo>
                  <a:pt x="4655" y="7108"/>
                  <a:pt x="4719" y="7076"/>
                  <a:pt x="4719" y="7013"/>
                </a:cubicBezTo>
                <a:cubicBezTo>
                  <a:pt x="4719" y="6918"/>
                  <a:pt x="4687" y="6886"/>
                  <a:pt x="4624" y="6854"/>
                </a:cubicBezTo>
                <a:cubicBezTo>
                  <a:pt x="4307" y="6854"/>
                  <a:pt x="3990" y="6823"/>
                  <a:pt x="3674" y="6823"/>
                </a:cubicBezTo>
                <a:lnTo>
                  <a:pt x="3325" y="6823"/>
                </a:lnTo>
                <a:lnTo>
                  <a:pt x="3294" y="6854"/>
                </a:lnTo>
                <a:cubicBezTo>
                  <a:pt x="3262" y="6854"/>
                  <a:pt x="3230" y="6854"/>
                  <a:pt x="3199" y="6823"/>
                </a:cubicBezTo>
                <a:cubicBezTo>
                  <a:pt x="3167" y="6759"/>
                  <a:pt x="3167" y="6696"/>
                  <a:pt x="3167" y="6633"/>
                </a:cubicBezTo>
                <a:cubicBezTo>
                  <a:pt x="3389" y="6633"/>
                  <a:pt x="3579" y="6633"/>
                  <a:pt x="3800" y="6601"/>
                </a:cubicBezTo>
                <a:cubicBezTo>
                  <a:pt x="3864" y="6601"/>
                  <a:pt x="3927" y="6569"/>
                  <a:pt x="3927" y="6474"/>
                </a:cubicBezTo>
                <a:cubicBezTo>
                  <a:pt x="3927" y="6474"/>
                  <a:pt x="3927" y="6474"/>
                  <a:pt x="3927" y="6443"/>
                </a:cubicBezTo>
                <a:close/>
                <a:moveTo>
                  <a:pt x="2502" y="8818"/>
                </a:moveTo>
                <a:cubicBezTo>
                  <a:pt x="2692" y="9008"/>
                  <a:pt x="2882" y="9198"/>
                  <a:pt x="3104" y="9356"/>
                </a:cubicBezTo>
                <a:cubicBezTo>
                  <a:pt x="2914" y="9325"/>
                  <a:pt x="2724" y="9293"/>
                  <a:pt x="2534" y="9293"/>
                </a:cubicBezTo>
                <a:lnTo>
                  <a:pt x="2344" y="9261"/>
                </a:lnTo>
                <a:cubicBezTo>
                  <a:pt x="2332" y="9255"/>
                  <a:pt x="2320" y="9253"/>
                  <a:pt x="2309" y="9253"/>
                </a:cubicBezTo>
                <a:cubicBezTo>
                  <a:pt x="2259" y="9253"/>
                  <a:pt x="2217" y="9304"/>
                  <a:pt x="2217" y="9356"/>
                </a:cubicBezTo>
                <a:lnTo>
                  <a:pt x="2185" y="9356"/>
                </a:lnTo>
                <a:cubicBezTo>
                  <a:pt x="2217" y="9325"/>
                  <a:pt x="2217" y="9325"/>
                  <a:pt x="2217" y="9293"/>
                </a:cubicBezTo>
                <a:cubicBezTo>
                  <a:pt x="2217" y="9166"/>
                  <a:pt x="2217" y="9071"/>
                  <a:pt x="2280" y="8976"/>
                </a:cubicBezTo>
                <a:cubicBezTo>
                  <a:pt x="2312" y="8945"/>
                  <a:pt x="2375" y="8913"/>
                  <a:pt x="2407" y="8881"/>
                </a:cubicBezTo>
                <a:cubicBezTo>
                  <a:pt x="2439" y="8850"/>
                  <a:pt x="2470" y="8850"/>
                  <a:pt x="2502" y="8818"/>
                </a:cubicBezTo>
                <a:close/>
                <a:moveTo>
                  <a:pt x="8709" y="2927"/>
                </a:moveTo>
                <a:cubicBezTo>
                  <a:pt x="10514" y="4543"/>
                  <a:pt x="11654" y="7329"/>
                  <a:pt x="9913" y="9673"/>
                </a:cubicBezTo>
                <a:cubicBezTo>
                  <a:pt x="9089" y="10728"/>
                  <a:pt x="8014" y="11282"/>
                  <a:pt x="6722" y="11282"/>
                </a:cubicBezTo>
                <a:cubicBezTo>
                  <a:pt x="6424" y="11282"/>
                  <a:pt x="6116" y="11252"/>
                  <a:pt x="5796" y="11193"/>
                </a:cubicBezTo>
                <a:cubicBezTo>
                  <a:pt x="5320" y="11098"/>
                  <a:pt x="4877" y="10971"/>
                  <a:pt x="4497" y="10845"/>
                </a:cubicBezTo>
                <a:lnTo>
                  <a:pt x="4592" y="10845"/>
                </a:lnTo>
                <a:cubicBezTo>
                  <a:pt x="4687" y="10845"/>
                  <a:pt x="4719" y="10781"/>
                  <a:pt x="4719" y="10718"/>
                </a:cubicBezTo>
                <a:cubicBezTo>
                  <a:pt x="4719" y="10655"/>
                  <a:pt x="4687" y="10591"/>
                  <a:pt x="4592" y="10591"/>
                </a:cubicBezTo>
                <a:cubicBezTo>
                  <a:pt x="4508" y="10581"/>
                  <a:pt x="4420" y="10577"/>
                  <a:pt x="4329" y="10577"/>
                </a:cubicBezTo>
                <a:cubicBezTo>
                  <a:pt x="4149" y="10577"/>
                  <a:pt x="3959" y="10591"/>
                  <a:pt x="3769" y="10591"/>
                </a:cubicBezTo>
                <a:cubicBezTo>
                  <a:pt x="3515" y="10465"/>
                  <a:pt x="3294" y="10370"/>
                  <a:pt x="3104" y="10243"/>
                </a:cubicBezTo>
                <a:lnTo>
                  <a:pt x="3579" y="10243"/>
                </a:lnTo>
                <a:cubicBezTo>
                  <a:pt x="3674" y="10243"/>
                  <a:pt x="3737" y="10211"/>
                  <a:pt x="3737" y="10116"/>
                </a:cubicBezTo>
                <a:cubicBezTo>
                  <a:pt x="3737" y="10021"/>
                  <a:pt x="3674" y="9958"/>
                  <a:pt x="3610" y="9958"/>
                </a:cubicBezTo>
                <a:cubicBezTo>
                  <a:pt x="3294" y="9926"/>
                  <a:pt x="2977" y="9926"/>
                  <a:pt x="2660" y="9926"/>
                </a:cubicBezTo>
                <a:cubicBezTo>
                  <a:pt x="2534" y="9800"/>
                  <a:pt x="2407" y="9673"/>
                  <a:pt x="2312" y="9546"/>
                </a:cubicBezTo>
                <a:lnTo>
                  <a:pt x="2502" y="9546"/>
                </a:lnTo>
                <a:cubicBezTo>
                  <a:pt x="2692" y="9578"/>
                  <a:pt x="2882" y="9610"/>
                  <a:pt x="3072" y="9641"/>
                </a:cubicBezTo>
                <a:lnTo>
                  <a:pt x="3104" y="9641"/>
                </a:lnTo>
                <a:cubicBezTo>
                  <a:pt x="3167" y="9641"/>
                  <a:pt x="3230" y="9578"/>
                  <a:pt x="3230" y="9515"/>
                </a:cubicBezTo>
                <a:cubicBezTo>
                  <a:pt x="3230" y="9483"/>
                  <a:pt x="3230" y="9483"/>
                  <a:pt x="3230" y="9451"/>
                </a:cubicBezTo>
                <a:cubicBezTo>
                  <a:pt x="4212" y="10211"/>
                  <a:pt x="5479" y="10718"/>
                  <a:pt x="6619" y="10781"/>
                </a:cubicBezTo>
                <a:cubicBezTo>
                  <a:pt x="6662" y="10783"/>
                  <a:pt x="6705" y="10783"/>
                  <a:pt x="6748" y="10783"/>
                </a:cubicBezTo>
                <a:cubicBezTo>
                  <a:pt x="7644" y="10783"/>
                  <a:pt x="8420" y="10469"/>
                  <a:pt x="8994" y="9895"/>
                </a:cubicBezTo>
                <a:cubicBezTo>
                  <a:pt x="10641" y="8184"/>
                  <a:pt x="10261" y="5398"/>
                  <a:pt x="8836" y="3814"/>
                </a:cubicBezTo>
                <a:cubicBezTo>
                  <a:pt x="8804" y="3814"/>
                  <a:pt x="8772" y="3782"/>
                  <a:pt x="8772" y="3782"/>
                </a:cubicBezTo>
                <a:cubicBezTo>
                  <a:pt x="8741" y="3529"/>
                  <a:pt x="8677" y="3339"/>
                  <a:pt x="8582" y="3149"/>
                </a:cubicBezTo>
                <a:cubicBezTo>
                  <a:pt x="8614" y="3086"/>
                  <a:pt x="8646" y="2991"/>
                  <a:pt x="8709" y="2927"/>
                </a:cubicBezTo>
                <a:close/>
                <a:moveTo>
                  <a:pt x="7759" y="11573"/>
                </a:moveTo>
                <a:cubicBezTo>
                  <a:pt x="7917" y="12523"/>
                  <a:pt x="8139" y="13505"/>
                  <a:pt x="8487" y="14392"/>
                </a:cubicBezTo>
                <a:cubicBezTo>
                  <a:pt x="8171" y="14392"/>
                  <a:pt x="7854" y="14423"/>
                  <a:pt x="7506" y="14423"/>
                </a:cubicBezTo>
                <a:lnTo>
                  <a:pt x="5859" y="14455"/>
                </a:lnTo>
                <a:cubicBezTo>
                  <a:pt x="5511" y="14455"/>
                  <a:pt x="5130" y="14455"/>
                  <a:pt x="4750" y="14487"/>
                </a:cubicBezTo>
                <a:lnTo>
                  <a:pt x="4782" y="14360"/>
                </a:lnTo>
                <a:cubicBezTo>
                  <a:pt x="4988" y="14376"/>
                  <a:pt x="5202" y="14384"/>
                  <a:pt x="5415" y="14384"/>
                </a:cubicBezTo>
                <a:cubicBezTo>
                  <a:pt x="5629" y="14384"/>
                  <a:pt x="5843" y="14376"/>
                  <a:pt x="6049" y="14360"/>
                </a:cubicBezTo>
                <a:lnTo>
                  <a:pt x="6334" y="14360"/>
                </a:lnTo>
                <a:cubicBezTo>
                  <a:pt x="6397" y="14360"/>
                  <a:pt x="6461" y="14297"/>
                  <a:pt x="6461" y="14202"/>
                </a:cubicBezTo>
                <a:cubicBezTo>
                  <a:pt x="6461" y="14107"/>
                  <a:pt x="6397" y="14043"/>
                  <a:pt x="6334" y="14043"/>
                </a:cubicBezTo>
                <a:lnTo>
                  <a:pt x="6049" y="14043"/>
                </a:lnTo>
                <a:cubicBezTo>
                  <a:pt x="5669" y="14043"/>
                  <a:pt x="5257" y="14043"/>
                  <a:pt x="4877" y="14075"/>
                </a:cubicBezTo>
                <a:cubicBezTo>
                  <a:pt x="4909" y="13980"/>
                  <a:pt x="4940" y="13917"/>
                  <a:pt x="4940" y="13822"/>
                </a:cubicBezTo>
                <a:lnTo>
                  <a:pt x="4972" y="13822"/>
                </a:lnTo>
                <a:cubicBezTo>
                  <a:pt x="5241" y="13799"/>
                  <a:pt x="5510" y="13777"/>
                  <a:pt x="5778" y="13777"/>
                </a:cubicBezTo>
                <a:cubicBezTo>
                  <a:pt x="5890" y="13777"/>
                  <a:pt x="6001" y="13781"/>
                  <a:pt x="6112" y="13790"/>
                </a:cubicBezTo>
                <a:cubicBezTo>
                  <a:pt x="6176" y="13790"/>
                  <a:pt x="6207" y="13758"/>
                  <a:pt x="6239" y="13727"/>
                </a:cubicBezTo>
                <a:cubicBezTo>
                  <a:pt x="6271" y="13663"/>
                  <a:pt x="6271" y="13600"/>
                  <a:pt x="6239" y="13568"/>
                </a:cubicBezTo>
                <a:cubicBezTo>
                  <a:pt x="6239" y="13505"/>
                  <a:pt x="6176" y="13473"/>
                  <a:pt x="6112" y="13473"/>
                </a:cubicBezTo>
                <a:cubicBezTo>
                  <a:pt x="5701" y="13473"/>
                  <a:pt x="5352" y="13473"/>
                  <a:pt x="5035" y="13505"/>
                </a:cubicBezTo>
                <a:cubicBezTo>
                  <a:pt x="5099" y="13378"/>
                  <a:pt x="5130" y="13251"/>
                  <a:pt x="5162" y="13125"/>
                </a:cubicBezTo>
                <a:cubicBezTo>
                  <a:pt x="5891" y="13125"/>
                  <a:pt x="6587" y="13093"/>
                  <a:pt x="7284" y="13030"/>
                </a:cubicBezTo>
                <a:cubicBezTo>
                  <a:pt x="7379" y="13030"/>
                  <a:pt x="7411" y="12935"/>
                  <a:pt x="7411" y="12840"/>
                </a:cubicBezTo>
                <a:cubicBezTo>
                  <a:pt x="7411" y="12776"/>
                  <a:pt x="7347" y="12713"/>
                  <a:pt x="7252" y="12713"/>
                </a:cubicBezTo>
                <a:cubicBezTo>
                  <a:pt x="6619" y="12776"/>
                  <a:pt x="5922" y="12808"/>
                  <a:pt x="5225" y="12840"/>
                </a:cubicBezTo>
                <a:cubicBezTo>
                  <a:pt x="5289" y="12681"/>
                  <a:pt x="5320" y="12523"/>
                  <a:pt x="5352" y="12365"/>
                </a:cubicBezTo>
                <a:lnTo>
                  <a:pt x="6429" y="12365"/>
                </a:lnTo>
                <a:cubicBezTo>
                  <a:pt x="6492" y="12365"/>
                  <a:pt x="6556" y="12301"/>
                  <a:pt x="6556" y="12238"/>
                </a:cubicBezTo>
                <a:cubicBezTo>
                  <a:pt x="6556" y="12143"/>
                  <a:pt x="6492" y="12080"/>
                  <a:pt x="6429" y="12080"/>
                </a:cubicBezTo>
                <a:lnTo>
                  <a:pt x="5415" y="12080"/>
                </a:lnTo>
                <a:cubicBezTo>
                  <a:pt x="5447" y="11953"/>
                  <a:pt x="5447" y="11890"/>
                  <a:pt x="5479" y="11763"/>
                </a:cubicBezTo>
                <a:cubicBezTo>
                  <a:pt x="5479" y="11795"/>
                  <a:pt x="5511" y="11826"/>
                  <a:pt x="5542" y="11826"/>
                </a:cubicBezTo>
                <a:cubicBezTo>
                  <a:pt x="5732" y="11826"/>
                  <a:pt x="5891" y="11858"/>
                  <a:pt x="6049" y="11858"/>
                </a:cubicBezTo>
                <a:lnTo>
                  <a:pt x="6081" y="11858"/>
                </a:lnTo>
                <a:cubicBezTo>
                  <a:pt x="6144" y="11858"/>
                  <a:pt x="6207" y="11826"/>
                  <a:pt x="6207" y="11731"/>
                </a:cubicBezTo>
                <a:cubicBezTo>
                  <a:pt x="6207" y="11700"/>
                  <a:pt x="6207" y="11668"/>
                  <a:pt x="6176" y="11636"/>
                </a:cubicBezTo>
                <a:lnTo>
                  <a:pt x="6176" y="11636"/>
                </a:lnTo>
                <a:cubicBezTo>
                  <a:pt x="6412" y="11663"/>
                  <a:pt x="6637" y="11678"/>
                  <a:pt x="6856" y="11678"/>
                </a:cubicBezTo>
                <a:cubicBezTo>
                  <a:pt x="7165" y="11678"/>
                  <a:pt x="7462" y="11647"/>
                  <a:pt x="7759" y="11573"/>
                </a:cubicBezTo>
                <a:close/>
                <a:moveTo>
                  <a:pt x="475" y="14772"/>
                </a:moveTo>
                <a:cubicBezTo>
                  <a:pt x="665" y="14803"/>
                  <a:pt x="855" y="14835"/>
                  <a:pt x="1077" y="14835"/>
                </a:cubicBezTo>
                <a:cubicBezTo>
                  <a:pt x="855" y="14867"/>
                  <a:pt x="665" y="14867"/>
                  <a:pt x="475" y="14898"/>
                </a:cubicBezTo>
                <a:cubicBezTo>
                  <a:pt x="475" y="14835"/>
                  <a:pt x="475" y="14803"/>
                  <a:pt x="475" y="14772"/>
                </a:cubicBezTo>
                <a:close/>
                <a:moveTo>
                  <a:pt x="11084" y="14772"/>
                </a:moveTo>
                <a:cubicBezTo>
                  <a:pt x="11084" y="14993"/>
                  <a:pt x="11116" y="15215"/>
                  <a:pt x="11148" y="15437"/>
                </a:cubicBezTo>
                <a:cubicBezTo>
                  <a:pt x="10521" y="15432"/>
                  <a:pt x="9906" y="15429"/>
                  <a:pt x="9302" y="15429"/>
                </a:cubicBezTo>
                <a:cubicBezTo>
                  <a:pt x="6093" y="15429"/>
                  <a:pt x="3199" y="15503"/>
                  <a:pt x="507" y="15690"/>
                </a:cubicBezTo>
                <a:cubicBezTo>
                  <a:pt x="507" y="15658"/>
                  <a:pt x="507" y="15658"/>
                  <a:pt x="475" y="15627"/>
                </a:cubicBezTo>
                <a:lnTo>
                  <a:pt x="475" y="15627"/>
                </a:lnTo>
                <a:cubicBezTo>
                  <a:pt x="577" y="15636"/>
                  <a:pt x="679" y="15640"/>
                  <a:pt x="782" y="15640"/>
                </a:cubicBezTo>
                <a:cubicBezTo>
                  <a:pt x="1030" y="15640"/>
                  <a:pt x="1283" y="15617"/>
                  <a:pt x="1552" y="15595"/>
                </a:cubicBezTo>
                <a:cubicBezTo>
                  <a:pt x="1615" y="15563"/>
                  <a:pt x="1679" y="15500"/>
                  <a:pt x="1679" y="15437"/>
                </a:cubicBezTo>
                <a:cubicBezTo>
                  <a:pt x="1647" y="15342"/>
                  <a:pt x="1584" y="15310"/>
                  <a:pt x="1520" y="15310"/>
                </a:cubicBezTo>
                <a:cubicBezTo>
                  <a:pt x="1140" y="15373"/>
                  <a:pt x="760" y="15373"/>
                  <a:pt x="475" y="15373"/>
                </a:cubicBezTo>
                <a:cubicBezTo>
                  <a:pt x="475" y="15310"/>
                  <a:pt x="443" y="15215"/>
                  <a:pt x="443" y="15152"/>
                </a:cubicBezTo>
                <a:cubicBezTo>
                  <a:pt x="871" y="15136"/>
                  <a:pt x="1267" y="15128"/>
                  <a:pt x="1639" y="15128"/>
                </a:cubicBezTo>
                <a:cubicBezTo>
                  <a:pt x="2011" y="15128"/>
                  <a:pt x="2359" y="15136"/>
                  <a:pt x="2692" y="15152"/>
                </a:cubicBezTo>
                <a:cubicBezTo>
                  <a:pt x="2755" y="15152"/>
                  <a:pt x="2819" y="15088"/>
                  <a:pt x="2819" y="14993"/>
                </a:cubicBezTo>
                <a:cubicBezTo>
                  <a:pt x="2819" y="14993"/>
                  <a:pt x="2819" y="14962"/>
                  <a:pt x="2819" y="14930"/>
                </a:cubicBezTo>
                <a:cubicBezTo>
                  <a:pt x="3262" y="14930"/>
                  <a:pt x="3737" y="14898"/>
                  <a:pt x="4180" y="14898"/>
                </a:cubicBezTo>
                <a:cubicBezTo>
                  <a:pt x="4307" y="14898"/>
                  <a:pt x="4465" y="14898"/>
                  <a:pt x="4592" y="14867"/>
                </a:cubicBezTo>
                <a:lnTo>
                  <a:pt x="5257" y="14867"/>
                </a:lnTo>
                <a:lnTo>
                  <a:pt x="7031" y="14835"/>
                </a:lnTo>
                <a:cubicBezTo>
                  <a:pt x="8392" y="14803"/>
                  <a:pt x="9722" y="14803"/>
                  <a:pt x="11084" y="14772"/>
                </a:cubicBezTo>
                <a:close/>
                <a:moveTo>
                  <a:pt x="7550" y="1"/>
                </a:moveTo>
                <a:cubicBezTo>
                  <a:pt x="7527" y="1"/>
                  <a:pt x="7502" y="5"/>
                  <a:pt x="7474" y="14"/>
                </a:cubicBezTo>
                <a:cubicBezTo>
                  <a:pt x="7316" y="46"/>
                  <a:pt x="7189" y="172"/>
                  <a:pt x="7126" y="299"/>
                </a:cubicBezTo>
                <a:cubicBezTo>
                  <a:pt x="6999" y="489"/>
                  <a:pt x="6999" y="679"/>
                  <a:pt x="7094" y="837"/>
                </a:cubicBezTo>
                <a:cubicBezTo>
                  <a:pt x="7094" y="901"/>
                  <a:pt x="7126" y="932"/>
                  <a:pt x="7157" y="964"/>
                </a:cubicBezTo>
                <a:cubicBezTo>
                  <a:pt x="7316" y="1122"/>
                  <a:pt x="7537" y="1249"/>
                  <a:pt x="7727" y="1344"/>
                </a:cubicBezTo>
                <a:cubicBezTo>
                  <a:pt x="7696" y="1439"/>
                  <a:pt x="7632" y="1566"/>
                  <a:pt x="7569" y="1629"/>
                </a:cubicBezTo>
                <a:cubicBezTo>
                  <a:pt x="7569" y="1661"/>
                  <a:pt x="7537" y="1661"/>
                  <a:pt x="7537" y="1692"/>
                </a:cubicBezTo>
                <a:cubicBezTo>
                  <a:pt x="7537" y="1724"/>
                  <a:pt x="7537" y="1724"/>
                  <a:pt x="7537" y="1756"/>
                </a:cubicBezTo>
                <a:lnTo>
                  <a:pt x="7474" y="1851"/>
                </a:lnTo>
                <a:cubicBezTo>
                  <a:pt x="7379" y="2041"/>
                  <a:pt x="7316" y="2231"/>
                  <a:pt x="7189" y="2452"/>
                </a:cubicBezTo>
                <a:cubicBezTo>
                  <a:pt x="5669" y="2579"/>
                  <a:pt x="4339" y="4954"/>
                  <a:pt x="3737" y="5999"/>
                </a:cubicBezTo>
                <a:lnTo>
                  <a:pt x="3515" y="5904"/>
                </a:lnTo>
                <a:cubicBezTo>
                  <a:pt x="3492" y="5858"/>
                  <a:pt x="3435" y="5829"/>
                  <a:pt x="3381" y="5829"/>
                </a:cubicBezTo>
                <a:cubicBezTo>
                  <a:pt x="3362" y="5829"/>
                  <a:pt x="3342" y="5832"/>
                  <a:pt x="3325" y="5841"/>
                </a:cubicBezTo>
                <a:lnTo>
                  <a:pt x="3262" y="5841"/>
                </a:lnTo>
                <a:lnTo>
                  <a:pt x="3230" y="5873"/>
                </a:lnTo>
                <a:cubicBezTo>
                  <a:pt x="3040" y="5936"/>
                  <a:pt x="2914" y="6094"/>
                  <a:pt x="2850" y="6316"/>
                </a:cubicBezTo>
                <a:cubicBezTo>
                  <a:pt x="2755" y="6569"/>
                  <a:pt x="2787" y="6854"/>
                  <a:pt x="2914" y="7044"/>
                </a:cubicBezTo>
                <a:cubicBezTo>
                  <a:pt x="2945" y="7108"/>
                  <a:pt x="3009" y="7108"/>
                  <a:pt x="3072" y="7108"/>
                </a:cubicBezTo>
                <a:cubicBezTo>
                  <a:pt x="3895" y="7646"/>
                  <a:pt x="4877" y="8058"/>
                  <a:pt x="5732" y="8374"/>
                </a:cubicBezTo>
                <a:cubicBezTo>
                  <a:pt x="5827" y="8406"/>
                  <a:pt x="5922" y="8438"/>
                  <a:pt x="6081" y="8501"/>
                </a:cubicBezTo>
                <a:cubicBezTo>
                  <a:pt x="6657" y="8777"/>
                  <a:pt x="7213" y="8993"/>
                  <a:pt x="7593" y="8993"/>
                </a:cubicBezTo>
                <a:cubicBezTo>
                  <a:pt x="7693" y="8993"/>
                  <a:pt x="7781" y="8978"/>
                  <a:pt x="7854" y="8945"/>
                </a:cubicBezTo>
                <a:cubicBezTo>
                  <a:pt x="7917" y="8913"/>
                  <a:pt x="7949" y="8881"/>
                  <a:pt x="7949" y="8818"/>
                </a:cubicBezTo>
                <a:cubicBezTo>
                  <a:pt x="8076" y="8723"/>
                  <a:pt x="8171" y="8596"/>
                  <a:pt x="8234" y="8469"/>
                </a:cubicBezTo>
                <a:cubicBezTo>
                  <a:pt x="8297" y="8343"/>
                  <a:pt x="8392" y="8058"/>
                  <a:pt x="8266" y="7868"/>
                </a:cubicBezTo>
                <a:cubicBezTo>
                  <a:pt x="8266" y="7836"/>
                  <a:pt x="8266" y="7804"/>
                  <a:pt x="8266" y="7773"/>
                </a:cubicBezTo>
                <a:cubicBezTo>
                  <a:pt x="8234" y="7741"/>
                  <a:pt x="8202" y="7709"/>
                  <a:pt x="8171" y="7678"/>
                </a:cubicBezTo>
                <a:lnTo>
                  <a:pt x="8139" y="7678"/>
                </a:lnTo>
                <a:cubicBezTo>
                  <a:pt x="8171" y="7519"/>
                  <a:pt x="8234" y="7329"/>
                  <a:pt x="8297" y="7076"/>
                </a:cubicBezTo>
                <a:cubicBezTo>
                  <a:pt x="8487" y="6348"/>
                  <a:pt x="8741" y="5366"/>
                  <a:pt x="8772" y="4479"/>
                </a:cubicBezTo>
                <a:lnTo>
                  <a:pt x="8772" y="4479"/>
                </a:lnTo>
                <a:cubicBezTo>
                  <a:pt x="9786" y="5968"/>
                  <a:pt x="10039" y="8089"/>
                  <a:pt x="8614" y="9546"/>
                </a:cubicBezTo>
                <a:cubicBezTo>
                  <a:pt x="8107" y="10053"/>
                  <a:pt x="7474" y="10306"/>
                  <a:pt x="6682" y="10306"/>
                </a:cubicBezTo>
                <a:lnTo>
                  <a:pt x="6651" y="10306"/>
                </a:lnTo>
                <a:cubicBezTo>
                  <a:pt x="5162" y="10306"/>
                  <a:pt x="3515" y="9356"/>
                  <a:pt x="2597" y="8438"/>
                </a:cubicBezTo>
                <a:cubicBezTo>
                  <a:pt x="2565" y="8406"/>
                  <a:pt x="2502" y="8406"/>
                  <a:pt x="2470" y="8406"/>
                </a:cubicBezTo>
                <a:cubicBezTo>
                  <a:pt x="2439" y="8406"/>
                  <a:pt x="2407" y="8438"/>
                  <a:pt x="2407" y="8438"/>
                </a:cubicBezTo>
                <a:cubicBezTo>
                  <a:pt x="2217" y="8469"/>
                  <a:pt x="2027" y="8596"/>
                  <a:pt x="1932" y="8754"/>
                </a:cubicBezTo>
                <a:cubicBezTo>
                  <a:pt x="1869" y="8881"/>
                  <a:pt x="1805" y="9071"/>
                  <a:pt x="1837" y="9230"/>
                </a:cubicBezTo>
                <a:cubicBezTo>
                  <a:pt x="1805" y="9261"/>
                  <a:pt x="1805" y="9293"/>
                  <a:pt x="1805" y="9356"/>
                </a:cubicBezTo>
                <a:cubicBezTo>
                  <a:pt x="2154" y="10306"/>
                  <a:pt x="3262" y="11003"/>
                  <a:pt x="5162" y="11446"/>
                </a:cubicBezTo>
                <a:cubicBezTo>
                  <a:pt x="4972" y="12016"/>
                  <a:pt x="4814" y="12618"/>
                  <a:pt x="4655" y="13188"/>
                </a:cubicBezTo>
                <a:cubicBezTo>
                  <a:pt x="4560" y="13632"/>
                  <a:pt x="4434" y="14043"/>
                  <a:pt x="4307" y="14487"/>
                </a:cubicBezTo>
                <a:cubicBezTo>
                  <a:pt x="3680" y="14516"/>
                  <a:pt x="3039" y="14546"/>
                  <a:pt x="2400" y="14546"/>
                </a:cubicBezTo>
                <a:cubicBezTo>
                  <a:pt x="1684" y="14546"/>
                  <a:pt x="971" y="14509"/>
                  <a:pt x="285" y="14392"/>
                </a:cubicBezTo>
                <a:cubicBezTo>
                  <a:pt x="273" y="14386"/>
                  <a:pt x="261" y="14383"/>
                  <a:pt x="248" y="14383"/>
                </a:cubicBezTo>
                <a:cubicBezTo>
                  <a:pt x="189" y="14383"/>
                  <a:pt x="121" y="14435"/>
                  <a:pt x="95" y="14487"/>
                </a:cubicBezTo>
                <a:cubicBezTo>
                  <a:pt x="95" y="14550"/>
                  <a:pt x="95" y="14582"/>
                  <a:pt x="95" y="14645"/>
                </a:cubicBezTo>
                <a:cubicBezTo>
                  <a:pt x="63" y="14867"/>
                  <a:pt x="0" y="15373"/>
                  <a:pt x="158" y="15753"/>
                </a:cubicBezTo>
                <a:cubicBezTo>
                  <a:pt x="158" y="15817"/>
                  <a:pt x="222" y="15848"/>
                  <a:pt x="253" y="15880"/>
                </a:cubicBezTo>
                <a:cubicBezTo>
                  <a:pt x="285" y="15943"/>
                  <a:pt x="348" y="16007"/>
                  <a:pt x="412" y="16007"/>
                </a:cubicBezTo>
                <a:cubicBezTo>
                  <a:pt x="1330" y="16038"/>
                  <a:pt x="2280" y="16038"/>
                  <a:pt x="3230" y="16038"/>
                </a:cubicBezTo>
                <a:cubicBezTo>
                  <a:pt x="5701" y="16038"/>
                  <a:pt x="8361" y="15975"/>
                  <a:pt x="11306" y="15817"/>
                </a:cubicBezTo>
                <a:cubicBezTo>
                  <a:pt x="11369" y="15817"/>
                  <a:pt x="11433" y="15785"/>
                  <a:pt x="11464" y="15722"/>
                </a:cubicBezTo>
                <a:cubicBezTo>
                  <a:pt x="11496" y="15690"/>
                  <a:pt x="11496" y="15627"/>
                  <a:pt x="11496" y="15595"/>
                </a:cubicBezTo>
                <a:cubicBezTo>
                  <a:pt x="11496" y="15563"/>
                  <a:pt x="11496" y="15563"/>
                  <a:pt x="11496" y="15532"/>
                </a:cubicBezTo>
                <a:cubicBezTo>
                  <a:pt x="11496" y="15215"/>
                  <a:pt x="11464" y="14898"/>
                  <a:pt x="11433" y="14582"/>
                </a:cubicBezTo>
                <a:cubicBezTo>
                  <a:pt x="11433" y="14518"/>
                  <a:pt x="11401" y="14455"/>
                  <a:pt x="11369" y="14423"/>
                </a:cubicBezTo>
                <a:cubicBezTo>
                  <a:pt x="11338" y="14392"/>
                  <a:pt x="11274" y="14360"/>
                  <a:pt x="11211" y="14360"/>
                </a:cubicBezTo>
                <a:cubicBezTo>
                  <a:pt x="10419" y="14360"/>
                  <a:pt x="9659" y="14392"/>
                  <a:pt x="8867" y="14392"/>
                </a:cubicBezTo>
                <a:cubicBezTo>
                  <a:pt x="8867" y="14392"/>
                  <a:pt x="8867" y="14360"/>
                  <a:pt x="8867" y="14328"/>
                </a:cubicBezTo>
                <a:cubicBezTo>
                  <a:pt x="8741" y="13853"/>
                  <a:pt x="8614" y="13378"/>
                  <a:pt x="8487" y="12935"/>
                </a:cubicBezTo>
                <a:cubicBezTo>
                  <a:pt x="8361" y="12460"/>
                  <a:pt x="8202" y="11985"/>
                  <a:pt x="8076" y="11478"/>
                </a:cubicBezTo>
                <a:cubicBezTo>
                  <a:pt x="8677" y="11320"/>
                  <a:pt x="9216" y="11003"/>
                  <a:pt x="9691" y="10560"/>
                </a:cubicBezTo>
                <a:cubicBezTo>
                  <a:pt x="10736" y="9610"/>
                  <a:pt x="11243" y="8343"/>
                  <a:pt x="11179" y="6918"/>
                </a:cubicBezTo>
                <a:cubicBezTo>
                  <a:pt x="11116" y="5271"/>
                  <a:pt x="10261" y="3656"/>
                  <a:pt x="8867" y="2579"/>
                </a:cubicBezTo>
                <a:cubicBezTo>
                  <a:pt x="8962" y="2389"/>
                  <a:pt x="9089" y="2231"/>
                  <a:pt x="9184" y="2104"/>
                </a:cubicBezTo>
                <a:cubicBezTo>
                  <a:pt x="9216" y="2104"/>
                  <a:pt x="9247" y="2104"/>
                  <a:pt x="9247" y="2136"/>
                </a:cubicBezTo>
                <a:cubicBezTo>
                  <a:pt x="9279" y="2167"/>
                  <a:pt x="9311" y="2167"/>
                  <a:pt x="9342" y="2199"/>
                </a:cubicBezTo>
                <a:cubicBezTo>
                  <a:pt x="9375" y="2203"/>
                  <a:pt x="9407" y="2205"/>
                  <a:pt x="9439" y="2205"/>
                </a:cubicBezTo>
                <a:cubicBezTo>
                  <a:pt x="9659" y="2205"/>
                  <a:pt x="9869" y="2112"/>
                  <a:pt x="10008" y="1946"/>
                </a:cubicBezTo>
                <a:cubicBezTo>
                  <a:pt x="10134" y="1787"/>
                  <a:pt x="10229" y="1502"/>
                  <a:pt x="10134" y="1312"/>
                </a:cubicBezTo>
                <a:cubicBezTo>
                  <a:pt x="10134" y="1249"/>
                  <a:pt x="10103" y="1186"/>
                  <a:pt x="10039" y="1154"/>
                </a:cubicBezTo>
                <a:cubicBezTo>
                  <a:pt x="9659" y="964"/>
                  <a:pt x="9279" y="806"/>
                  <a:pt x="8931" y="616"/>
                </a:cubicBezTo>
                <a:cubicBezTo>
                  <a:pt x="8519" y="457"/>
                  <a:pt x="8107" y="267"/>
                  <a:pt x="7727" y="77"/>
                </a:cubicBezTo>
                <a:lnTo>
                  <a:pt x="7696" y="46"/>
                </a:lnTo>
                <a:cubicBezTo>
                  <a:pt x="7651" y="23"/>
                  <a:pt x="7606" y="1"/>
                  <a:pt x="75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3" name="Google Shape;1983;p50"/>
          <p:cNvGrpSpPr/>
          <p:nvPr/>
        </p:nvGrpSpPr>
        <p:grpSpPr>
          <a:xfrm>
            <a:off x="7295404" y="1872195"/>
            <a:ext cx="619761" cy="528866"/>
            <a:chOff x="7295404" y="2184545"/>
            <a:chExt cx="619761" cy="528866"/>
          </a:xfrm>
        </p:grpSpPr>
        <p:sp>
          <p:nvSpPr>
            <p:cNvPr id="1984" name="Google Shape;1984;p50"/>
            <p:cNvSpPr/>
            <p:nvPr/>
          </p:nvSpPr>
          <p:spPr>
            <a:xfrm>
              <a:off x="7295404" y="2184545"/>
              <a:ext cx="619761" cy="528866"/>
            </a:xfrm>
            <a:custGeom>
              <a:avLst/>
              <a:gdLst/>
              <a:ahLst/>
              <a:cxnLst/>
              <a:rect l="l" t="t" r="r" b="b"/>
              <a:pathLst>
                <a:path w="18812" h="16053" extrusionOk="0">
                  <a:moveTo>
                    <a:pt x="4022" y="11270"/>
                  </a:moveTo>
                  <a:cubicBezTo>
                    <a:pt x="4212" y="11302"/>
                    <a:pt x="4370" y="11397"/>
                    <a:pt x="4434" y="11555"/>
                  </a:cubicBezTo>
                  <a:cubicBezTo>
                    <a:pt x="4465" y="11587"/>
                    <a:pt x="4497" y="11619"/>
                    <a:pt x="4529" y="11619"/>
                  </a:cubicBezTo>
                  <a:cubicBezTo>
                    <a:pt x="4568" y="11658"/>
                    <a:pt x="4619" y="11685"/>
                    <a:pt x="4675" y="11685"/>
                  </a:cubicBezTo>
                  <a:cubicBezTo>
                    <a:pt x="4709" y="11685"/>
                    <a:pt x="4746" y="11675"/>
                    <a:pt x="4782" y="11650"/>
                  </a:cubicBezTo>
                  <a:cubicBezTo>
                    <a:pt x="5052" y="11503"/>
                    <a:pt x="5436" y="11356"/>
                    <a:pt x="5772" y="11356"/>
                  </a:cubicBezTo>
                  <a:cubicBezTo>
                    <a:pt x="5869" y="11356"/>
                    <a:pt x="5963" y="11368"/>
                    <a:pt x="6049" y="11397"/>
                  </a:cubicBezTo>
                  <a:cubicBezTo>
                    <a:pt x="6271" y="11429"/>
                    <a:pt x="6429" y="11555"/>
                    <a:pt x="6524" y="11745"/>
                  </a:cubicBezTo>
                  <a:cubicBezTo>
                    <a:pt x="6619" y="11967"/>
                    <a:pt x="6651" y="12220"/>
                    <a:pt x="6524" y="12442"/>
                  </a:cubicBezTo>
                  <a:cubicBezTo>
                    <a:pt x="6429" y="12664"/>
                    <a:pt x="6207" y="12822"/>
                    <a:pt x="5985" y="12885"/>
                  </a:cubicBezTo>
                  <a:cubicBezTo>
                    <a:pt x="5890" y="12885"/>
                    <a:pt x="5764" y="12854"/>
                    <a:pt x="5669" y="12822"/>
                  </a:cubicBezTo>
                  <a:cubicBezTo>
                    <a:pt x="5574" y="12790"/>
                    <a:pt x="5479" y="12790"/>
                    <a:pt x="5384" y="12759"/>
                  </a:cubicBezTo>
                  <a:cubicBezTo>
                    <a:pt x="5099" y="12759"/>
                    <a:pt x="4972" y="12822"/>
                    <a:pt x="4782" y="12949"/>
                  </a:cubicBezTo>
                  <a:cubicBezTo>
                    <a:pt x="4687" y="13044"/>
                    <a:pt x="4624" y="13107"/>
                    <a:pt x="4592" y="13139"/>
                  </a:cubicBezTo>
                  <a:cubicBezTo>
                    <a:pt x="4529" y="13234"/>
                    <a:pt x="4529" y="13234"/>
                    <a:pt x="4275" y="13234"/>
                  </a:cubicBezTo>
                  <a:cubicBezTo>
                    <a:pt x="3959" y="13202"/>
                    <a:pt x="3800" y="12980"/>
                    <a:pt x="3737" y="12600"/>
                  </a:cubicBezTo>
                  <a:cubicBezTo>
                    <a:pt x="3769" y="12600"/>
                    <a:pt x="3800" y="12569"/>
                    <a:pt x="3800" y="12537"/>
                  </a:cubicBezTo>
                  <a:cubicBezTo>
                    <a:pt x="3832" y="12474"/>
                    <a:pt x="3832" y="12410"/>
                    <a:pt x="3800" y="12379"/>
                  </a:cubicBezTo>
                  <a:lnTo>
                    <a:pt x="3737" y="12252"/>
                  </a:lnTo>
                  <a:cubicBezTo>
                    <a:pt x="3547" y="11935"/>
                    <a:pt x="3420" y="11682"/>
                    <a:pt x="3610" y="11460"/>
                  </a:cubicBezTo>
                  <a:cubicBezTo>
                    <a:pt x="3737" y="11334"/>
                    <a:pt x="3864" y="11270"/>
                    <a:pt x="4022" y="11270"/>
                  </a:cubicBezTo>
                  <a:close/>
                  <a:moveTo>
                    <a:pt x="3579" y="13202"/>
                  </a:moveTo>
                  <a:cubicBezTo>
                    <a:pt x="3610" y="13329"/>
                    <a:pt x="3674" y="13424"/>
                    <a:pt x="3769" y="13519"/>
                  </a:cubicBezTo>
                  <a:cubicBezTo>
                    <a:pt x="3864" y="13614"/>
                    <a:pt x="3959" y="13677"/>
                    <a:pt x="4054" y="13709"/>
                  </a:cubicBezTo>
                  <a:lnTo>
                    <a:pt x="3389" y="13709"/>
                  </a:lnTo>
                  <a:cubicBezTo>
                    <a:pt x="3135" y="13550"/>
                    <a:pt x="2882" y="13360"/>
                    <a:pt x="2629" y="13202"/>
                  </a:cubicBezTo>
                  <a:cubicBezTo>
                    <a:pt x="2914" y="13202"/>
                    <a:pt x="3167" y="13234"/>
                    <a:pt x="3420" y="13265"/>
                  </a:cubicBezTo>
                  <a:cubicBezTo>
                    <a:pt x="3484" y="13265"/>
                    <a:pt x="3547" y="13265"/>
                    <a:pt x="3579" y="13202"/>
                  </a:cubicBezTo>
                  <a:close/>
                  <a:moveTo>
                    <a:pt x="8885" y="559"/>
                  </a:moveTo>
                  <a:cubicBezTo>
                    <a:pt x="10995" y="559"/>
                    <a:pt x="13127" y="1407"/>
                    <a:pt x="14631" y="2941"/>
                  </a:cubicBezTo>
                  <a:cubicBezTo>
                    <a:pt x="16468" y="4842"/>
                    <a:pt x="17323" y="7755"/>
                    <a:pt x="16785" y="10352"/>
                  </a:cubicBezTo>
                  <a:cubicBezTo>
                    <a:pt x="16310" y="12537"/>
                    <a:pt x="14916" y="14184"/>
                    <a:pt x="12889" y="15007"/>
                  </a:cubicBezTo>
                  <a:cubicBezTo>
                    <a:pt x="11883" y="15407"/>
                    <a:pt x="10839" y="15560"/>
                    <a:pt x="9834" y="15560"/>
                  </a:cubicBezTo>
                  <a:cubicBezTo>
                    <a:pt x="8372" y="15560"/>
                    <a:pt x="6992" y="15237"/>
                    <a:pt x="5922" y="14881"/>
                  </a:cubicBezTo>
                  <a:cubicBezTo>
                    <a:pt x="5732" y="14817"/>
                    <a:pt x="5510" y="14754"/>
                    <a:pt x="5289" y="14659"/>
                  </a:cubicBezTo>
                  <a:cubicBezTo>
                    <a:pt x="5574" y="14659"/>
                    <a:pt x="5859" y="14691"/>
                    <a:pt x="6176" y="14722"/>
                  </a:cubicBezTo>
                  <a:cubicBezTo>
                    <a:pt x="6239" y="14722"/>
                    <a:pt x="6302" y="14691"/>
                    <a:pt x="6302" y="14627"/>
                  </a:cubicBezTo>
                  <a:cubicBezTo>
                    <a:pt x="6334" y="14532"/>
                    <a:pt x="6271" y="14469"/>
                    <a:pt x="6207" y="14469"/>
                  </a:cubicBezTo>
                  <a:cubicBezTo>
                    <a:pt x="5700" y="14406"/>
                    <a:pt x="5162" y="14374"/>
                    <a:pt x="4624" y="14342"/>
                  </a:cubicBezTo>
                  <a:cubicBezTo>
                    <a:pt x="4370" y="14247"/>
                    <a:pt x="4149" y="14121"/>
                    <a:pt x="3927" y="13994"/>
                  </a:cubicBezTo>
                  <a:lnTo>
                    <a:pt x="3927" y="13994"/>
                  </a:lnTo>
                  <a:cubicBezTo>
                    <a:pt x="4434" y="14025"/>
                    <a:pt x="4972" y="14025"/>
                    <a:pt x="5479" y="14025"/>
                  </a:cubicBezTo>
                  <a:cubicBezTo>
                    <a:pt x="5542" y="14025"/>
                    <a:pt x="5605" y="13962"/>
                    <a:pt x="5605" y="13899"/>
                  </a:cubicBezTo>
                  <a:cubicBezTo>
                    <a:pt x="5605" y="13804"/>
                    <a:pt x="5574" y="13740"/>
                    <a:pt x="5479" y="13740"/>
                  </a:cubicBezTo>
                  <a:cubicBezTo>
                    <a:pt x="5162" y="13709"/>
                    <a:pt x="4877" y="13709"/>
                    <a:pt x="4560" y="13709"/>
                  </a:cubicBezTo>
                  <a:cubicBezTo>
                    <a:pt x="4719" y="13645"/>
                    <a:pt x="4814" y="13550"/>
                    <a:pt x="4940" y="13424"/>
                  </a:cubicBezTo>
                  <a:cubicBezTo>
                    <a:pt x="5035" y="13297"/>
                    <a:pt x="5162" y="13202"/>
                    <a:pt x="5320" y="13139"/>
                  </a:cubicBezTo>
                  <a:cubicBezTo>
                    <a:pt x="5354" y="13130"/>
                    <a:pt x="5391" y="13126"/>
                    <a:pt x="5428" y="13126"/>
                  </a:cubicBezTo>
                  <a:cubicBezTo>
                    <a:pt x="5532" y="13126"/>
                    <a:pt x="5648" y="13156"/>
                    <a:pt x="5764" y="13202"/>
                  </a:cubicBezTo>
                  <a:cubicBezTo>
                    <a:pt x="5875" y="13218"/>
                    <a:pt x="5993" y="13242"/>
                    <a:pt x="6120" y="13242"/>
                  </a:cubicBezTo>
                  <a:cubicBezTo>
                    <a:pt x="6247" y="13242"/>
                    <a:pt x="6381" y="13218"/>
                    <a:pt x="6524" y="13139"/>
                  </a:cubicBezTo>
                  <a:cubicBezTo>
                    <a:pt x="6777" y="12980"/>
                    <a:pt x="6936" y="12664"/>
                    <a:pt x="6999" y="12315"/>
                  </a:cubicBezTo>
                  <a:cubicBezTo>
                    <a:pt x="7062" y="11967"/>
                    <a:pt x="6967" y="11619"/>
                    <a:pt x="6777" y="11365"/>
                  </a:cubicBezTo>
                  <a:cubicBezTo>
                    <a:pt x="6512" y="11038"/>
                    <a:pt x="6155" y="10910"/>
                    <a:pt x="5781" y="10910"/>
                  </a:cubicBezTo>
                  <a:cubicBezTo>
                    <a:pt x="5396" y="10910"/>
                    <a:pt x="4993" y="11046"/>
                    <a:pt x="4655" y="11239"/>
                  </a:cubicBezTo>
                  <a:cubicBezTo>
                    <a:pt x="4497" y="11049"/>
                    <a:pt x="4307" y="10922"/>
                    <a:pt x="4085" y="10859"/>
                  </a:cubicBezTo>
                  <a:cubicBezTo>
                    <a:pt x="4048" y="10853"/>
                    <a:pt x="4011" y="10851"/>
                    <a:pt x="3975" y="10851"/>
                  </a:cubicBezTo>
                  <a:cubicBezTo>
                    <a:pt x="3791" y="10851"/>
                    <a:pt x="3610" y="10917"/>
                    <a:pt x="3452" y="11049"/>
                  </a:cubicBezTo>
                  <a:cubicBezTo>
                    <a:pt x="3262" y="11207"/>
                    <a:pt x="3135" y="11397"/>
                    <a:pt x="3135" y="11650"/>
                  </a:cubicBezTo>
                  <a:cubicBezTo>
                    <a:pt x="3104" y="11935"/>
                    <a:pt x="3230" y="12220"/>
                    <a:pt x="3452" y="12474"/>
                  </a:cubicBezTo>
                  <a:cubicBezTo>
                    <a:pt x="3420" y="12632"/>
                    <a:pt x="3452" y="12822"/>
                    <a:pt x="3484" y="12980"/>
                  </a:cubicBezTo>
                  <a:cubicBezTo>
                    <a:pt x="3104" y="12885"/>
                    <a:pt x="2692" y="12854"/>
                    <a:pt x="2217" y="12854"/>
                  </a:cubicBezTo>
                  <a:cubicBezTo>
                    <a:pt x="1964" y="12632"/>
                    <a:pt x="1742" y="12410"/>
                    <a:pt x="1520" y="12189"/>
                  </a:cubicBezTo>
                  <a:lnTo>
                    <a:pt x="2692" y="12189"/>
                  </a:lnTo>
                  <a:cubicBezTo>
                    <a:pt x="2787" y="12189"/>
                    <a:pt x="2850" y="12125"/>
                    <a:pt x="2850" y="12030"/>
                  </a:cubicBezTo>
                  <a:cubicBezTo>
                    <a:pt x="2850" y="11935"/>
                    <a:pt x="2787" y="11872"/>
                    <a:pt x="2692" y="11872"/>
                  </a:cubicBezTo>
                  <a:lnTo>
                    <a:pt x="1267" y="11872"/>
                  </a:lnTo>
                  <a:cubicBezTo>
                    <a:pt x="1077" y="11650"/>
                    <a:pt x="918" y="11397"/>
                    <a:pt x="823" y="11175"/>
                  </a:cubicBezTo>
                  <a:lnTo>
                    <a:pt x="2597" y="11175"/>
                  </a:lnTo>
                  <a:cubicBezTo>
                    <a:pt x="2692" y="11175"/>
                    <a:pt x="2755" y="11080"/>
                    <a:pt x="2755" y="11017"/>
                  </a:cubicBezTo>
                  <a:cubicBezTo>
                    <a:pt x="2755" y="10922"/>
                    <a:pt x="2692" y="10859"/>
                    <a:pt x="2597" y="10859"/>
                  </a:cubicBezTo>
                  <a:cubicBezTo>
                    <a:pt x="2249" y="10843"/>
                    <a:pt x="1924" y="10835"/>
                    <a:pt x="1611" y="10835"/>
                  </a:cubicBezTo>
                  <a:cubicBezTo>
                    <a:pt x="1298" y="10835"/>
                    <a:pt x="998" y="10843"/>
                    <a:pt x="697" y="10859"/>
                  </a:cubicBezTo>
                  <a:cubicBezTo>
                    <a:pt x="602" y="10574"/>
                    <a:pt x="570" y="10320"/>
                    <a:pt x="602" y="10067"/>
                  </a:cubicBezTo>
                  <a:cubicBezTo>
                    <a:pt x="1932" y="10067"/>
                    <a:pt x="3262" y="10004"/>
                    <a:pt x="4275" y="9972"/>
                  </a:cubicBezTo>
                  <a:cubicBezTo>
                    <a:pt x="4370" y="9972"/>
                    <a:pt x="4434" y="9909"/>
                    <a:pt x="4434" y="9814"/>
                  </a:cubicBezTo>
                  <a:cubicBezTo>
                    <a:pt x="4434" y="9719"/>
                    <a:pt x="4370" y="9655"/>
                    <a:pt x="4275" y="9655"/>
                  </a:cubicBezTo>
                  <a:cubicBezTo>
                    <a:pt x="2819" y="9687"/>
                    <a:pt x="1678" y="9719"/>
                    <a:pt x="633" y="9782"/>
                  </a:cubicBezTo>
                  <a:cubicBezTo>
                    <a:pt x="665" y="9592"/>
                    <a:pt x="728" y="9402"/>
                    <a:pt x="823" y="9212"/>
                  </a:cubicBezTo>
                  <a:cubicBezTo>
                    <a:pt x="977" y="9153"/>
                    <a:pt x="1140" y="9129"/>
                    <a:pt x="1308" y="9129"/>
                  </a:cubicBezTo>
                  <a:cubicBezTo>
                    <a:pt x="1590" y="9129"/>
                    <a:pt x="1888" y="9196"/>
                    <a:pt x="2185" y="9275"/>
                  </a:cubicBezTo>
                  <a:cubicBezTo>
                    <a:pt x="2506" y="9329"/>
                    <a:pt x="2838" y="9392"/>
                    <a:pt x="3162" y="9392"/>
                  </a:cubicBezTo>
                  <a:cubicBezTo>
                    <a:pt x="3413" y="9392"/>
                    <a:pt x="3660" y="9354"/>
                    <a:pt x="3895" y="9243"/>
                  </a:cubicBezTo>
                  <a:lnTo>
                    <a:pt x="3927" y="9243"/>
                  </a:lnTo>
                  <a:cubicBezTo>
                    <a:pt x="4719" y="9148"/>
                    <a:pt x="5574" y="9085"/>
                    <a:pt x="6461" y="9085"/>
                  </a:cubicBezTo>
                  <a:cubicBezTo>
                    <a:pt x="6524" y="9085"/>
                    <a:pt x="6587" y="9022"/>
                    <a:pt x="6587" y="8958"/>
                  </a:cubicBezTo>
                  <a:cubicBezTo>
                    <a:pt x="6619" y="8863"/>
                    <a:pt x="6524" y="8800"/>
                    <a:pt x="6461" y="8800"/>
                  </a:cubicBezTo>
                  <a:cubicBezTo>
                    <a:pt x="6286" y="8792"/>
                    <a:pt x="6114" y="8788"/>
                    <a:pt x="5942" y="8788"/>
                  </a:cubicBezTo>
                  <a:cubicBezTo>
                    <a:pt x="5427" y="8788"/>
                    <a:pt x="4917" y="8824"/>
                    <a:pt x="4370" y="8895"/>
                  </a:cubicBezTo>
                  <a:cubicBezTo>
                    <a:pt x="4592" y="8642"/>
                    <a:pt x="4687" y="8388"/>
                    <a:pt x="4655" y="8103"/>
                  </a:cubicBezTo>
                  <a:lnTo>
                    <a:pt x="6239" y="8103"/>
                  </a:lnTo>
                  <a:cubicBezTo>
                    <a:pt x="6334" y="8103"/>
                    <a:pt x="6397" y="8040"/>
                    <a:pt x="6397" y="7977"/>
                  </a:cubicBezTo>
                  <a:cubicBezTo>
                    <a:pt x="6397" y="7945"/>
                    <a:pt x="6366" y="7882"/>
                    <a:pt x="6334" y="7882"/>
                  </a:cubicBezTo>
                  <a:cubicBezTo>
                    <a:pt x="6302" y="7850"/>
                    <a:pt x="6271" y="7818"/>
                    <a:pt x="6239" y="7818"/>
                  </a:cubicBezTo>
                  <a:lnTo>
                    <a:pt x="4624" y="7818"/>
                  </a:lnTo>
                  <a:cubicBezTo>
                    <a:pt x="4592" y="7565"/>
                    <a:pt x="4465" y="7280"/>
                    <a:pt x="4339" y="7027"/>
                  </a:cubicBezTo>
                  <a:lnTo>
                    <a:pt x="4434" y="7027"/>
                  </a:lnTo>
                  <a:cubicBezTo>
                    <a:pt x="5004" y="7027"/>
                    <a:pt x="5605" y="6995"/>
                    <a:pt x="6176" y="6995"/>
                  </a:cubicBezTo>
                  <a:cubicBezTo>
                    <a:pt x="6239" y="6995"/>
                    <a:pt x="6271" y="6932"/>
                    <a:pt x="6302" y="6900"/>
                  </a:cubicBezTo>
                  <a:cubicBezTo>
                    <a:pt x="6334" y="6868"/>
                    <a:pt x="6334" y="6805"/>
                    <a:pt x="6302" y="6742"/>
                  </a:cubicBezTo>
                  <a:cubicBezTo>
                    <a:pt x="6271" y="6710"/>
                    <a:pt x="6239" y="6678"/>
                    <a:pt x="6176" y="6678"/>
                  </a:cubicBezTo>
                  <a:cubicBezTo>
                    <a:pt x="5574" y="6710"/>
                    <a:pt x="4972" y="6710"/>
                    <a:pt x="4370" y="6742"/>
                  </a:cubicBezTo>
                  <a:lnTo>
                    <a:pt x="4180" y="6742"/>
                  </a:lnTo>
                  <a:cubicBezTo>
                    <a:pt x="4085" y="6583"/>
                    <a:pt x="4022" y="6457"/>
                    <a:pt x="3959" y="6330"/>
                  </a:cubicBezTo>
                  <a:cubicBezTo>
                    <a:pt x="3895" y="6203"/>
                    <a:pt x="3832" y="6077"/>
                    <a:pt x="3800" y="5950"/>
                  </a:cubicBezTo>
                  <a:lnTo>
                    <a:pt x="3927" y="5950"/>
                  </a:lnTo>
                  <a:lnTo>
                    <a:pt x="5035" y="5982"/>
                  </a:lnTo>
                  <a:cubicBezTo>
                    <a:pt x="5130" y="5982"/>
                    <a:pt x="5194" y="5950"/>
                    <a:pt x="5194" y="5855"/>
                  </a:cubicBezTo>
                  <a:cubicBezTo>
                    <a:pt x="5194" y="5760"/>
                    <a:pt x="5130" y="5697"/>
                    <a:pt x="5035" y="5697"/>
                  </a:cubicBezTo>
                  <a:cubicBezTo>
                    <a:pt x="4624" y="5697"/>
                    <a:pt x="4180" y="5665"/>
                    <a:pt x="3737" y="5665"/>
                  </a:cubicBezTo>
                  <a:lnTo>
                    <a:pt x="3674" y="5665"/>
                  </a:lnTo>
                  <a:cubicBezTo>
                    <a:pt x="3579" y="5348"/>
                    <a:pt x="3515" y="5032"/>
                    <a:pt x="3484" y="4715"/>
                  </a:cubicBezTo>
                  <a:lnTo>
                    <a:pt x="4624" y="4715"/>
                  </a:lnTo>
                  <a:cubicBezTo>
                    <a:pt x="4687" y="4715"/>
                    <a:pt x="4782" y="4652"/>
                    <a:pt x="4782" y="4556"/>
                  </a:cubicBezTo>
                  <a:cubicBezTo>
                    <a:pt x="4782" y="4461"/>
                    <a:pt x="4687" y="4366"/>
                    <a:pt x="4624" y="4366"/>
                  </a:cubicBezTo>
                  <a:lnTo>
                    <a:pt x="3484" y="4366"/>
                  </a:lnTo>
                  <a:cubicBezTo>
                    <a:pt x="3484" y="4081"/>
                    <a:pt x="3515" y="3796"/>
                    <a:pt x="3610" y="3543"/>
                  </a:cubicBezTo>
                  <a:lnTo>
                    <a:pt x="4655" y="3543"/>
                  </a:lnTo>
                  <a:cubicBezTo>
                    <a:pt x="4750" y="3543"/>
                    <a:pt x="4814" y="3480"/>
                    <a:pt x="4814" y="3416"/>
                  </a:cubicBezTo>
                  <a:cubicBezTo>
                    <a:pt x="4814" y="3321"/>
                    <a:pt x="4750" y="3258"/>
                    <a:pt x="4655" y="3258"/>
                  </a:cubicBezTo>
                  <a:cubicBezTo>
                    <a:pt x="4339" y="3226"/>
                    <a:pt x="4022" y="3226"/>
                    <a:pt x="3705" y="3195"/>
                  </a:cubicBezTo>
                  <a:cubicBezTo>
                    <a:pt x="3832" y="2973"/>
                    <a:pt x="3959" y="2720"/>
                    <a:pt x="4117" y="2498"/>
                  </a:cubicBezTo>
                  <a:cubicBezTo>
                    <a:pt x="5510" y="2530"/>
                    <a:pt x="6714" y="2593"/>
                    <a:pt x="7854" y="2751"/>
                  </a:cubicBezTo>
                  <a:cubicBezTo>
                    <a:pt x="7949" y="2751"/>
                    <a:pt x="8012" y="2688"/>
                    <a:pt x="8012" y="2625"/>
                  </a:cubicBezTo>
                  <a:cubicBezTo>
                    <a:pt x="8012" y="2530"/>
                    <a:pt x="7981" y="2466"/>
                    <a:pt x="7886" y="2435"/>
                  </a:cubicBezTo>
                  <a:cubicBezTo>
                    <a:pt x="6851" y="2276"/>
                    <a:pt x="5883" y="2205"/>
                    <a:pt x="4926" y="2205"/>
                  </a:cubicBezTo>
                  <a:cubicBezTo>
                    <a:pt x="4740" y="2205"/>
                    <a:pt x="4555" y="2208"/>
                    <a:pt x="4370" y="2213"/>
                  </a:cubicBezTo>
                  <a:cubicBezTo>
                    <a:pt x="4592" y="1991"/>
                    <a:pt x="4845" y="1801"/>
                    <a:pt x="5130" y="1611"/>
                  </a:cubicBezTo>
                  <a:lnTo>
                    <a:pt x="5289" y="1516"/>
                  </a:lnTo>
                  <a:lnTo>
                    <a:pt x="5320" y="1485"/>
                  </a:lnTo>
                  <a:lnTo>
                    <a:pt x="5384" y="1485"/>
                  </a:lnTo>
                  <a:cubicBezTo>
                    <a:pt x="6239" y="1485"/>
                    <a:pt x="7031" y="1516"/>
                    <a:pt x="7791" y="1611"/>
                  </a:cubicBezTo>
                  <a:cubicBezTo>
                    <a:pt x="7886" y="1611"/>
                    <a:pt x="7949" y="1548"/>
                    <a:pt x="7981" y="1485"/>
                  </a:cubicBezTo>
                  <a:cubicBezTo>
                    <a:pt x="7981" y="1390"/>
                    <a:pt x="7917" y="1295"/>
                    <a:pt x="7822" y="1295"/>
                  </a:cubicBezTo>
                  <a:cubicBezTo>
                    <a:pt x="7221" y="1200"/>
                    <a:pt x="6587" y="1168"/>
                    <a:pt x="5954" y="1168"/>
                  </a:cubicBezTo>
                  <a:cubicBezTo>
                    <a:pt x="6239" y="1041"/>
                    <a:pt x="6492" y="946"/>
                    <a:pt x="6809" y="851"/>
                  </a:cubicBezTo>
                  <a:cubicBezTo>
                    <a:pt x="6809" y="883"/>
                    <a:pt x="6872" y="883"/>
                    <a:pt x="6904" y="883"/>
                  </a:cubicBezTo>
                  <a:cubicBezTo>
                    <a:pt x="7089" y="877"/>
                    <a:pt x="7272" y="875"/>
                    <a:pt x="7453" y="875"/>
                  </a:cubicBezTo>
                  <a:cubicBezTo>
                    <a:pt x="8328" y="875"/>
                    <a:pt x="9168" y="936"/>
                    <a:pt x="10007" y="1041"/>
                  </a:cubicBezTo>
                  <a:cubicBezTo>
                    <a:pt x="10025" y="1046"/>
                    <a:pt x="10041" y="1048"/>
                    <a:pt x="10056" y="1048"/>
                  </a:cubicBezTo>
                  <a:cubicBezTo>
                    <a:pt x="10150" y="1048"/>
                    <a:pt x="10197" y="969"/>
                    <a:pt x="10197" y="915"/>
                  </a:cubicBezTo>
                  <a:cubicBezTo>
                    <a:pt x="10229" y="820"/>
                    <a:pt x="10166" y="725"/>
                    <a:pt x="10071" y="725"/>
                  </a:cubicBezTo>
                  <a:cubicBezTo>
                    <a:pt x="9564" y="661"/>
                    <a:pt x="9057" y="598"/>
                    <a:pt x="8551" y="566"/>
                  </a:cubicBezTo>
                  <a:cubicBezTo>
                    <a:pt x="8662" y="561"/>
                    <a:pt x="8774" y="559"/>
                    <a:pt x="8885" y="559"/>
                  </a:cubicBezTo>
                  <a:close/>
                  <a:moveTo>
                    <a:pt x="8819" y="1"/>
                  </a:moveTo>
                  <a:cubicBezTo>
                    <a:pt x="7596" y="1"/>
                    <a:pt x="6331" y="304"/>
                    <a:pt x="5099" y="1010"/>
                  </a:cubicBezTo>
                  <a:cubicBezTo>
                    <a:pt x="4117" y="1580"/>
                    <a:pt x="3389" y="2371"/>
                    <a:pt x="3040" y="3258"/>
                  </a:cubicBezTo>
                  <a:cubicBezTo>
                    <a:pt x="3040" y="3258"/>
                    <a:pt x="3040" y="3290"/>
                    <a:pt x="3009" y="3321"/>
                  </a:cubicBezTo>
                  <a:cubicBezTo>
                    <a:pt x="2787" y="3955"/>
                    <a:pt x="2755" y="4588"/>
                    <a:pt x="2914" y="5222"/>
                  </a:cubicBezTo>
                  <a:cubicBezTo>
                    <a:pt x="2977" y="5412"/>
                    <a:pt x="3040" y="5602"/>
                    <a:pt x="3167" y="5855"/>
                  </a:cubicBezTo>
                  <a:lnTo>
                    <a:pt x="3167" y="5887"/>
                  </a:lnTo>
                  <a:cubicBezTo>
                    <a:pt x="3262" y="6045"/>
                    <a:pt x="3325" y="6203"/>
                    <a:pt x="3420" y="6362"/>
                  </a:cubicBezTo>
                  <a:cubicBezTo>
                    <a:pt x="3484" y="6488"/>
                    <a:pt x="3579" y="6647"/>
                    <a:pt x="3642" y="6805"/>
                  </a:cubicBezTo>
                  <a:cubicBezTo>
                    <a:pt x="3610" y="6805"/>
                    <a:pt x="3579" y="6868"/>
                    <a:pt x="3579" y="6900"/>
                  </a:cubicBezTo>
                  <a:cubicBezTo>
                    <a:pt x="3579" y="6995"/>
                    <a:pt x="3642" y="7058"/>
                    <a:pt x="3737" y="7058"/>
                  </a:cubicBezTo>
                  <a:lnTo>
                    <a:pt x="3769" y="7058"/>
                  </a:lnTo>
                  <a:cubicBezTo>
                    <a:pt x="4022" y="7660"/>
                    <a:pt x="4149" y="8325"/>
                    <a:pt x="3389" y="8832"/>
                  </a:cubicBezTo>
                  <a:cubicBezTo>
                    <a:pt x="3237" y="8928"/>
                    <a:pt x="3061" y="8965"/>
                    <a:pt x="2870" y="8965"/>
                  </a:cubicBezTo>
                  <a:cubicBezTo>
                    <a:pt x="2621" y="8965"/>
                    <a:pt x="2345" y="8903"/>
                    <a:pt x="2059" y="8832"/>
                  </a:cubicBezTo>
                  <a:cubicBezTo>
                    <a:pt x="1749" y="8765"/>
                    <a:pt x="1423" y="8683"/>
                    <a:pt x="1104" y="8683"/>
                  </a:cubicBezTo>
                  <a:cubicBezTo>
                    <a:pt x="966" y="8683"/>
                    <a:pt x="830" y="8699"/>
                    <a:pt x="697" y="8737"/>
                  </a:cubicBezTo>
                  <a:cubicBezTo>
                    <a:pt x="665" y="8737"/>
                    <a:pt x="633" y="8768"/>
                    <a:pt x="602" y="8768"/>
                  </a:cubicBezTo>
                  <a:cubicBezTo>
                    <a:pt x="602" y="8768"/>
                    <a:pt x="570" y="8800"/>
                    <a:pt x="570" y="8800"/>
                  </a:cubicBezTo>
                  <a:cubicBezTo>
                    <a:pt x="475" y="8832"/>
                    <a:pt x="443" y="8927"/>
                    <a:pt x="443" y="9022"/>
                  </a:cubicBezTo>
                  <a:cubicBezTo>
                    <a:pt x="63" y="9719"/>
                    <a:pt x="0" y="10447"/>
                    <a:pt x="285" y="11207"/>
                  </a:cubicBezTo>
                  <a:cubicBezTo>
                    <a:pt x="1108" y="13329"/>
                    <a:pt x="4497" y="14976"/>
                    <a:pt x="6017" y="15451"/>
                  </a:cubicBezTo>
                  <a:cubicBezTo>
                    <a:pt x="7221" y="15831"/>
                    <a:pt x="8519" y="16052"/>
                    <a:pt x="9817" y="16052"/>
                  </a:cubicBezTo>
                  <a:cubicBezTo>
                    <a:pt x="12319" y="16052"/>
                    <a:pt x="14821" y="15197"/>
                    <a:pt x="16341" y="12854"/>
                  </a:cubicBezTo>
                  <a:cubicBezTo>
                    <a:pt x="18811" y="9053"/>
                    <a:pt x="17228" y="5095"/>
                    <a:pt x="15106" y="2846"/>
                  </a:cubicBezTo>
                  <a:cubicBezTo>
                    <a:pt x="13563" y="1219"/>
                    <a:pt x="11273" y="1"/>
                    <a:pt x="8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0"/>
            <p:cNvSpPr/>
            <p:nvPr/>
          </p:nvSpPr>
          <p:spPr>
            <a:xfrm>
              <a:off x="7463349" y="2279784"/>
              <a:ext cx="123148" cy="101833"/>
            </a:xfrm>
            <a:custGeom>
              <a:avLst/>
              <a:gdLst/>
              <a:ahLst/>
              <a:cxnLst/>
              <a:rect l="l" t="t" r="r" b="b"/>
              <a:pathLst>
                <a:path w="3738" h="3091" extrusionOk="0">
                  <a:moveTo>
                    <a:pt x="1777" y="492"/>
                  </a:moveTo>
                  <a:cubicBezTo>
                    <a:pt x="2195" y="492"/>
                    <a:pt x="2593" y="584"/>
                    <a:pt x="2914" y="905"/>
                  </a:cubicBezTo>
                  <a:cubicBezTo>
                    <a:pt x="3136" y="1127"/>
                    <a:pt x="3231" y="1475"/>
                    <a:pt x="3168" y="1792"/>
                  </a:cubicBezTo>
                  <a:cubicBezTo>
                    <a:pt x="3073" y="2141"/>
                    <a:pt x="2788" y="2457"/>
                    <a:pt x="2439" y="2552"/>
                  </a:cubicBezTo>
                  <a:cubicBezTo>
                    <a:pt x="2296" y="2600"/>
                    <a:pt x="2151" y="2622"/>
                    <a:pt x="2009" y="2622"/>
                  </a:cubicBezTo>
                  <a:cubicBezTo>
                    <a:pt x="1399" y="2622"/>
                    <a:pt x="834" y="2217"/>
                    <a:pt x="602" y="1729"/>
                  </a:cubicBezTo>
                  <a:cubicBezTo>
                    <a:pt x="507" y="1507"/>
                    <a:pt x="317" y="937"/>
                    <a:pt x="919" y="525"/>
                  </a:cubicBezTo>
                  <a:cubicBezTo>
                    <a:pt x="951" y="525"/>
                    <a:pt x="982" y="557"/>
                    <a:pt x="1046" y="557"/>
                  </a:cubicBezTo>
                  <a:cubicBezTo>
                    <a:pt x="1289" y="522"/>
                    <a:pt x="1536" y="492"/>
                    <a:pt x="1777" y="492"/>
                  </a:cubicBezTo>
                  <a:close/>
                  <a:moveTo>
                    <a:pt x="1734" y="1"/>
                  </a:moveTo>
                  <a:cubicBezTo>
                    <a:pt x="1541" y="1"/>
                    <a:pt x="1351" y="18"/>
                    <a:pt x="1173" y="50"/>
                  </a:cubicBezTo>
                  <a:cubicBezTo>
                    <a:pt x="1141" y="19"/>
                    <a:pt x="1109" y="19"/>
                    <a:pt x="1078" y="19"/>
                  </a:cubicBezTo>
                  <a:cubicBezTo>
                    <a:pt x="666" y="145"/>
                    <a:pt x="317" y="399"/>
                    <a:pt x="159" y="779"/>
                  </a:cubicBezTo>
                  <a:cubicBezTo>
                    <a:pt x="1" y="1127"/>
                    <a:pt x="1" y="1570"/>
                    <a:pt x="191" y="1951"/>
                  </a:cubicBezTo>
                  <a:cubicBezTo>
                    <a:pt x="507" y="2647"/>
                    <a:pt x="1268" y="3091"/>
                    <a:pt x="2028" y="3091"/>
                  </a:cubicBezTo>
                  <a:cubicBezTo>
                    <a:pt x="2218" y="3091"/>
                    <a:pt x="2376" y="3059"/>
                    <a:pt x="2566" y="3027"/>
                  </a:cubicBezTo>
                  <a:cubicBezTo>
                    <a:pt x="2978" y="2901"/>
                    <a:pt x="3326" y="2584"/>
                    <a:pt x="3516" y="2172"/>
                  </a:cubicBezTo>
                  <a:cubicBezTo>
                    <a:pt x="3706" y="1824"/>
                    <a:pt x="3738" y="1444"/>
                    <a:pt x="3611" y="1064"/>
                  </a:cubicBezTo>
                  <a:cubicBezTo>
                    <a:pt x="3308" y="280"/>
                    <a:pt x="2499" y="1"/>
                    <a:pt x="1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0"/>
            <p:cNvSpPr/>
            <p:nvPr/>
          </p:nvSpPr>
          <p:spPr>
            <a:xfrm>
              <a:off x="7582308" y="2576670"/>
              <a:ext cx="148187" cy="117943"/>
            </a:xfrm>
            <a:custGeom>
              <a:avLst/>
              <a:gdLst/>
              <a:ahLst/>
              <a:cxnLst/>
              <a:rect l="l" t="t" r="r" b="b"/>
              <a:pathLst>
                <a:path w="4498" h="3580" extrusionOk="0">
                  <a:moveTo>
                    <a:pt x="2804" y="423"/>
                  </a:moveTo>
                  <a:cubicBezTo>
                    <a:pt x="2866" y="423"/>
                    <a:pt x="2921" y="439"/>
                    <a:pt x="2977" y="476"/>
                  </a:cubicBezTo>
                  <a:cubicBezTo>
                    <a:pt x="3040" y="507"/>
                    <a:pt x="3072" y="571"/>
                    <a:pt x="3072" y="697"/>
                  </a:cubicBezTo>
                  <a:cubicBezTo>
                    <a:pt x="3072" y="761"/>
                    <a:pt x="3072" y="792"/>
                    <a:pt x="3072" y="856"/>
                  </a:cubicBezTo>
                  <a:cubicBezTo>
                    <a:pt x="3104" y="1014"/>
                    <a:pt x="3199" y="1172"/>
                    <a:pt x="3325" y="1267"/>
                  </a:cubicBezTo>
                  <a:cubicBezTo>
                    <a:pt x="3325" y="1299"/>
                    <a:pt x="3357" y="1331"/>
                    <a:pt x="3389" y="1362"/>
                  </a:cubicBezTo>
                  <a:cubicBezTo>
                    <a:pt x="3420" y="1362"/>
                    <a:pt x="3515" y="1426"/>
                    <a:pt x="3610" y="1457"/>
                  </a:cubicBezTo>
                  <a:cubicBezTo>
                    <a:pt x="3705" y="1489"/>
                    <a:pt x="3800" y="1552"/>
                    <a:pt x="3800" y="1552"/>
                  </a:cubicBezTo>
                  <a:cubicBezTo>
                    <a:pt x="3959" y="1679"/>
                    <a:pt x="3990" y="1869"/>
                    <a:pt x="3927" y="2091"/>
                  </a:cubicBezTo>
                  <a:cubicBezTo>
                    <a:pt x="3864" y="2344"/>
                    <a:pt x="3674" y="2534"/>
                    <a:pt x="3452" y="2566"/>
                  </a:cubicBezTo>
                  <a:cubicBezTo>
                    <a:pt x="3262" y="2566"/>
                    <a:pt x="3104" y="2471"/>
                    <a:pt x="2977" y="2376"/>
                  </a:cubicBezTo>
                  <a:cubicBezTo>
                    <a:pt x="2850" y="2313"/>
                    <a:pt x="2724" y="2218"/>
                    <a:pt x="2565" y="2186"/>
                  </a:cubicBezTo>
                  <a:cubicBezTo>
                    <a:pt x="2518" y="2175"/>
                    <a:pt x="2473" y="2170"/>
                    <a:pt x="2431" y="2170"/>
                  </a:cubicBezTo>
                  <a:cubicBezTo>
                    <a:pt x="2103" y="2170"/>
                    <a:pt x="1910" y="2472"/>
                    <a:pt x="1742" y="2724"/>
                  </a:cubicBezTo>
                  <a:cubicBezTo>
                    <a:pt x="1583" y="2946"/>
                    <a:pt x="1457" y="3136"/>
                    <a:pt x="1203" y="3168"/>
                  </a:cubicBezTo>
                  <a:lnTo>
                    <a:pt x="1172" y="3168"/>
                  </a:lnTo>
                  <a:cubicBezTo>
                    <a:pt x="982" y="3168"/>
                    <a:pt x="792" y="3104"/>
                    <a:pt x="760" y="3009"/>
                  </a:cubicBezTo>
                  <a:cubicBezTo>
                    <a:pt x="697" y="2946"/>
                    <a:pt x="697" y="2883"/>
                    <a:pt x="760" y="2788"/>
                  </a:cubicBezTo>
                  <a:cubicBezTo>
                    <a:pt x="760" y="2724"/>
                    <a:pt x="792" y="2693"/>
                    <a:pt x="823" y="2629"/>
                  </a:cubicBezTo>
                  <a:cubicBezTo>
                    <a:pt x="855" y="2598"/>
                    <a:pt x="887" y="2534"/>
                    <a:pt x="918" y="2471"/>
                  </a:cubicBezTo>
                  <a:cubicBezTo>
                    <a:pt x="982" y="2313"/>
                    <a:pt x="1045" y="2122"/>
                    <a:pt x="918" y="1932"/>
                  </a:cubicBezTo>
                  <a:cubicBezTo>
                    <a:pt x="887" y="1869"/>
                    <a:pt x="823" y="1806"/>
                    <a:pt x="760" y="1774"/>
                  </a:cubicBezTo>
                  <a:cubicBezTo>
                    <a:pt x="728" y="1774"/>
                    <a:pt x="728" y="1742"/>
                    <a:pt x="697" y="1742"/>
                  </a:cubicBezTo>
                  <a:cubicBezTo>
                    <a:pt x="475" y="1489"/>
                    <a:pt x="380" y="1362"/>
                    <a:pt x="602" y="1141"/>
                  </a:cubicBezTo>
                  <a:cubicBezTo>
                    <a:pt x="728" y="1014"/>
                    <a:pt x="887" y="951"/>
                    <a:pt x="1077" y="951"/>
                  </a:cubicBezTo>
                  <a:cubicBezTo>
                    <a:pt x="1362" y="951"/>
                    <a:pt x="1647" y="1077"/>
                    <a:pt x="1837" y="1299"/>
                  </a:cubicBezTo>
                  <a:cubicBezTo>
                    <a:pt x="1892" y="1317"/>
                    <a:pt x="1936" y="1336"/>
                    <a:pt x="1976" y="1336"/>
                  </a:cubicBezTo>
                  <a:cubicBezTo>
                    <a:pt x="2005" y="1336"/>
                    <a:pt x="2032" y="1326"/>
                    <a:pt x="2059" y="1299"/>
                  </a:cubicBezTo>
                  <a:cubicBezTo>
                    <a:pt x="2122" y="1267"/>
                    <a:pt x="2122" y="1236"/>
                    <a:pt x="2122" y="1172"/>
                  </a:cubicBezTo>
                  <a:cubicBezTo>
                    <a:pt x="2185" y="1172"/>
                    <a:pt x="2217" y="1109"/>
                    <a:pt x="2249" y="1077"/>
                  </a:cubicBezTo>
                  <a:lnTo>
                    <a:pt x="2280" y="982"/>
                  </a:lnTo>
                  <a:cubicBezTo>
                    <a:pt x="2344" y="729"/>
                    <a:pt x="2407" y="507"/>
                    <a:pt x="2660" y="444"/>
                  </a:cubicBezTo>
                  <a:cubicBezTo>
                    <a:pt x="2713" y="431"/>
                    <a:pt x="2760" y="423"/>
                    <a:pt x="2804" y="423"/>
                  </a:cubicBezTo>
                  <a:close/>
                  <a:moveTo>
                    <a:pt x="2787" y="1"/>
                  </a:moveTo>
                  <a:cubicBezTo>
                    <a:pt x="2534" y="1"/>
                    <a:pt x="2217" y="159"/>
                    <a:pt x="2027" y="412"/>
                  </a:cubicBezTo>
                  <a:cubicBezTo>
                    <a:pt x="1932" y="539"/>
                    <a:pt x="1869" y="697"/>
                    <a:pt x="1869" y="824"/>
                  </a:cubicBezTo>
                  <a:cubicBezTo>
                    <a:pt x="1658" y="660"/>
                    <a:pt x="1396" y="566"/>
                    <a:pt x="1132" y="566"/>
                  </a:cubicBezTo>
                  <a:cubicBezTo>
                    <a:pt x="1039" y="566"/>
                    <a:pt x="946" y="578"/>
                    <a:pt x="855" y="602"/>
                  </a:cubicBezTo>
                  <a:cubicBezTo>
                    <a:pt x="538" y="666"/>
                    <a:pt x="285" y="856"/>
                    <a:pt x="127" y="1109"/>
                  </a:cubicBezTo>
                  <a:cubicBezTo>
                    <a:pt x="32" y="1299"/>
                    <a:pt x="0" y="1489"/>
                    <a:pt x="63" y="1679"/>
                  </a:cubicBezTo>
                  <a:cubicBezTo>
                    <a:pt x="127" y="1837"/>
                    <a:pt x="253" y="1932"/>
                    <a:pt x="348" y="1996"/>
                  </a:cubicBezTo>
                  <a:cubicBezTo>
                    <a:pt x="507" y="2091"/>
                    <a:pt x="570" y="2186"/>
                    <a:pt x="570" y="2281"/>
                  </a:cubicBezTo>
                  <a:cubicBezTo>
                    <a:pt x="570" y="2376"/>
                    <a:pt x="507" y="2471"/>
                    <a:pt x="443" y="2566"/>
                  </a:cubicBezTo>
                  <a:cubicBezTo>
                    <a:pt x="348" y="2693"/>
                    <a:pt x="285" y="2819"/>
                    <a:pt x="253" y="2978"/>
                  </a:cubicBezTo>
                  <a:cubicBezTo>
                    <a:pt x="253" y="3168"/>
                    <a:pt x="317" y="3294"/>
                    <a:pt x="443" y="3421"/>
                  </a:cubicBezTo>
                  <a:cubicBezTo>
                    <a:pt x="602" y="3548"/>
                    <a:pt x="792" y="3579"/>
                    <a:pt x="1013" y="3579"/>
                  </a:cubicBezTo>
                  <a:cubicBezTo>
                    <a:pt x="1108" y="3579"/>
                    <a:pt x="1235" y="3579"/>
                    <a:pt x="1330" y="3548"/>
                  </a:cubicBezTo>
                  <a:cubicBezTo>
                    <a:pt x="1362" y="3548"/>
                    <a:pt x="1393" y="3516"/>
                    <a:pt x="1425" y="3453"/>
                  </a:cubicBezTo>
                  <a:cubicBezTo>
                    <a:pt x="1552" y="3453"/>
                    <a:pt x="1678" y="3389"/>
                    <a:pt x="1805" y="3294"/>
                  </a:cubicBezTo>
                  <a:cubicBezTo>
                    <a:pt x="1869" y="3231"/>
                    <a:pt x="1900" y="3168"/>
                    <a:pt x="1932" y="3104"/>
                  </a:cubicBezTo>
                  <a:cubicBezTo>
                    <a:pt x="1964" y="3104"/>
                    <a:pt x="1995" y="3073"/>
                    <a:pt x="1995" y="3041"/>
                  </a:cubicBezTo>
                  <a:cubicBezTo>
                    <a:pt x="2157" y="2855"/>
                    <a:pt x="2269" y="2738"/>
                    <a:pt x="2454" y="2738"/>
                  </a:cubicBezTo>
                  <a:cubicBezTo>
                    <a:pt x="2521" y="2738"/>
                    <a:pt x="2599" y="2754"/>
                    <a:pt x="2692" y="2788"/>
                  </a:cubicBezTo>
                  <a:cubicBezTo>
                    <a:pt x="2755" y="2819"/>
                    <a:pt x="2787" y="2851"/>
                    <a:pt x="2850" y="2883"/>
                  </a:cubicBezTo>
                  <a:cubicBezTo>
                    <a:pt x="2945" y="2946"/>
                    <a:pt x="3040" y="3009"/>
                    <a:pt x="3199" y="3009"/>
                  </a:cubicBezTo>
                  <a:cubicBezTo>
                    <a:pt x="3231" y="3015"/>
                    <a:pt x="3265" y="3017"/>
                    <a:pt x="3299" y="3017"/>
                  </a:cubicBezTo>
                  <a:cubicBezTo>
                    <a:pt x="3465" y="3017"/>
                    <a:pt x="3648" y="2956"/>
                    <a:pt x="3832" y="2851"/>
                  </a:cubicBezTo>
                  <a:cubicBezTo>
                    <a:pt x="4275" y="2598"/>
                    <a:pt x="4497" y="2218"/>
                    <a:pt x="4434" y="1837"/>
                  </a:cubicBezTo>
                  <a:cubicBezTo>
                    <a:pt x="4370" y="1457"/>
                    <a:pt x="4085" y="1172"/>
                    <a:pt x="3610" y="1046"/>
                  </a:cubicBezTo>
                  <a:cubicBezTo>
                    <a:pt x="3547" y="982"/>
                    <a:pt x="3515" y="887"/>
                    <a:pt x="3515" y="729"/>
                  </a:cubicBezTo>
                  <a:cubicBezTo>
                    <a:pt x="3515" y="602"/>
                    <a:pt x="3515" y="444"/>
                    <a:pt x="3420" y="286"/>
                  </a:cubicBezTo>
                  <a:cubicBezTo>
                    <a:pt x="3294" y="96"/>
                    <a:pt x="3040" y="1"/>
                    <a:pt x="2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0"/>
            <p:cNvSpPr/>
            <p:nvPr/>
          </p:nvSpPr>
          <p:spPr>
            <a:xfrm>
              <a:off x="7710623" y="2426778"/>
              <a:ext cx="135668" cy="156192"/>
            </a:xfrm>
            <a:custGeom>
              <a:avLst/>
              <a:gdLst/>
              <a:ahLst/>
              <a:cxnLst/>
              <a:rect l="l" t="t" r="r" b="b"/>
              <a:pathLst>
                <a:path w="4118" h="4741" extrusionOk="0">
                  <a:moveTo>
                    <a:pt x="2357" y="413"/>
                  </a:moveTo>
                  <a:cubicBezTo>
                    <a:pt x="2403" y="413"/>
                    <a:pt x="2450" y="421"/>
                    <a:pt x="2502" y="434"/>
                  </a:cubicBezTo>
                  <a:cubicBezTo>
                    <a:pt x="2597" y="465"/>
                    <a:pt x="2724" y="529"/>
                    <a:pt x="2787" y="655"/>
                  </a:cubicBezTo>
                  <a:cubicBezTo>
                    <a:pt x="2756" y="972"/>
                    <a:pt x="2756" y="1415"/>
                    <a:pt x="3009" y="1795"/>
                  </a:cubicBezTo>
                  <a:cubicBezTo>
                    <a:pt x="3104" y="1890"/>
                    <a:pt x="3199" y="1954"/>
                    <a:pt x="3294" y="2049"/>
                  </a:cubicBezTo>
                  <a:cubicBezTo>
                    <a:pt x="3389" y="2112"/>
                    <a:pt x="3452" y="2176"/>
                    <a:pt x="3516" y="2271"/>
                  </a:cubicBezTo>
                  <a:cubicBezTo>
                    <a:pt x="3674" y="2461"/>
                    <a:pt x="3737" y="2619"/>
                    <a:pt x="3674" y="2777"/>
                  </a:cubicBezTo>
                  <a:cubicBezTo>
                    <a:pt x="3547" y="3031"/>
                    <a:pt x="3009" y="3189"/>
                    <a:pt x="2661" y="3189"/>
                  </a:cubicBezTo>
                  <a:cubicBezTo>
                    <a:pt x="2566" y="3189"/>
                    <a:pt x="2502" y="3221"/>
                    <a:pt x="2471" y="3316"/>
                  </a:cubicBezTo>
                  <a:cubicBezTo>
                    <a:pt x="2471" y="3316"/>
                    <a:pt x="2471" y="3347"/>
                    <a:pt x="2471" y="3347"/>
                  </a:cubicBezTo>
                  <a:lnTo>
                    <a:pt x="2439" y="3347"/>
                  </a:lnTo>
                  <a:lnTo>
                    <a:pt x="2471" y="3379"/>
                  </a:lnTo>
                  <a:lnTo>
                    <a:pt x="2471" y="3411"/>
                  </a:lnTo>
                  <a:cubicBezTo>
                    <a:pt x="2439" y="3442"/>
                    <a:pt x="2407" y="3474"/>
                    <a:pt x="2407" y="3506"/>
                  </a:cubicBezTo>
                  <a:cubicBezTo>
                    <a:pt x="2280" y="4076"/>
                    <a:pt x="2090" y="4234"/>
                    <a:pt x="1932" y="4297"/>
                  </a:cubicBezTo>
                  <a:cubicBezTo>
                    <a:pt x="1898" y="4320"/>
                    <a:pt x="1861" y="4330"/>
                    <a:pt x="1819" y="4330"/>
                  </a:cubicBezTo>
                  <a:cubicBezTo>
                    <a:pt x="1743" y="4330"/>
                    <a:pt x="1654" y="4295"/>
                    <a:pt x="1552" y="4234"/>
                  </a:cubicBezTo>
                  <a:cubicBezTo>
                    <a:pt x="1299" y="4107"/>
                    <a:pt x="1299" y="3917"/>
                    <a:pt x="1267" y="3696"/>
                  </a:cubicBezTo>
                  <a:cubicBezTo>
                    <a:pt x="1235" y="3569"/>
                    <a:pt x="1235" y="3411"/>
                    <a:pt x="1172" y="3284"/>
                  </a:cubicBezTo>
                  <a:cubicBezTo>
                    <a:pt x="1109" y="3126"/>
                    <a:pt x="1014" y="2999"/>
                    <a:pt x="824" y="2872"/>
                  </a:cubicBezTo>
                  <a:cubicBezTo>
                    <a:pt x="792" y="2809"/>
                    <a:pt x="760" y="2809"/>
                    <a:pt x="729" y="2777"/>
                  </a:cubicBezTo>
                  <a:cubicBezTo>
                    <a:pt x="697" y="2777"/>
                    <a:pt x="665" y="2746"/>
                    <a:pt x="665" y="2746"/>
                  </a:cubicBezTo>
                  <a:cubicBezTo>
                    <a:pt x="665" y="2746"/>
                    <a:pt x="665" y="2651"/>
                    <a:pt x="665" y="2556"/>
                  </a:cubicBezTo>
                  <a:lnTo>
                    <a:pt x="665" y="2492"/>
                  </a:lnTo>
                  <a:lnTo>
                    <a:pt x="634" y="2461"/>
                  </a:lnTo>
                  <a:cubicBezTo>
                    <a:pt x="602" y="2334"/>
                    <a:pt x="602" y="2239"/>
                    <a:pt x="634" y="2207"/>
                  </a:cubicBezTo>
                  <a:cubicBezTo>
                    <a:pt x="665" y="2112"/>
                    <a:pt x="824" y="2081"/>
                    <a:pt x="919" y="2081"/>
                  </a:cubicBezTo>
                  <a:cubicBezTo>
                    <a:pt x="1077" y="2049"/>
                    <a:pt x="1235" y="2049"/>
                    <a:pt x="1394" y="2017"/>
                  </a:cubicBezTo>
                  <a:cubicBezTo>
                    <a:pt x="1457" y="2017"/>
                    <a:pt x="1520" y="1985"/>
                    <a:pt x="1552" y="1922"/>
                  </a:cubicBezTo>
                  <a:cubicBezTo>
                    <a:pt x="1805" y="1764"/>
                    <a:pt x="1869" y="1447"/>
                    <a:pt x="1900" y="1257"/>
                  </a:cubicBezTo>
                  <a:cubicBezTo>
                    <a:pt x="1900" y="1194"/>
                    <a:pt x="1900" y="1130"/>
                    <a:pt x="1900" y="1067"/>
                  </a:cubicBezTo>
                  <a:cubicBezTo>
                    <a:pt x="1932" y="814"/>
                    <a:pt x="1964" y="592"/>
                    <a:pt x="2154" y="465"/>
                  </a:cubicBezTo>
                  <a:cubicBezTo>
                    <a:pt x="2228" y="428"/>
                    <a:pt x="2291" y="413"/>
                    <a:pt x="2357" y="413"/>
                  </a:cubicBezTo>
                  <a:close/>
                  <a:moveTo>
                    <a:pt x="2384" y="0"/>
                  </a:moveTo>
                  <a:cubicBezTo>
                    <a:pt x="2285" y="0"/>
                    <a:pt x="2185" y="18"/>
                    <a:pt x="2090" y="54"/>
                  </a:cubicBezTo>
                  <a:cubicBezTo>
                    <a:pt x="1869" y="149"/>
                    <a:pt x="1679" y="339"/>
                    <a:pt x="1584" y="560"/>
                  </a:cubicBezTo>
                  <a:cubicBezTo>
                    <a:pt x="1520" y="687"/>
                    <a:pt x="1520" y="877"/>
                    <a:pt x="1520" y="1035"/>
                  </a:cubicBezTo>
                  <a:cubicBezTo>
                    <a:pt x="1489" y="1384"/>
                    <a:pt x="1489" y="1605"/>
                    <a:pt x="1299" y="1700"/>
                  </a:cubicBezTo>
                  <a:cubicBezTo>
                    <a:pt x="1258" y="1699"/>
                    <a:pt x="1218" y="1698"/>
                    <a:pt x="1180" y="1698"/>
                  </a:cubicBezTo>
                  <a:cubicBezTo>
                    <a:pt x="525" y="1698"/>
                    <a:pt x="153" y="1949"/>
                    <a:pt x="64" y="2397"/>
                  </a:cubicBezTo>
                  <a:cubicBezTo>
                    <a:pt x="0" y="2619"/>
                    <a:pt x="64" y="2809"/>
                    <a:pt x="254" y="2999"/>
                  </a:cubicBezTo>
                  <a:cubicBezTo>
                    <a:pt x="317" y="3062"/>
                    <a:pt x="412" y="3094"/>
                    <a:pt x="475" y="3126"/>
                  </a:cubicBezTo>
                  <a:cubicBezTo>
                    <a:pt x="539" y="3189"/>
                    <a:pt x="602" y="3221"/>
                    <a:pt x="665" y="3284"/>
                  </a:cubicBezTo>
                  <a:cubicBezTo>
                    <a:pt x="792" y="3411"/>
                    <a:pt x="792" y="3537"/>
                    <a:pt x="824" y="3664"/>
                  </a:cubicBezTo>
                  <a:cubicBezTo>
                    <a:pt x="824" y="3727"/>
                    <a:pt x="824" y="3791"/>
                    <a:pt x="824" y="3886"/>
                  </a:cubicBezTo>
                  <a:cubicBezTo>
                    <a:pt x="887" y="4171"/>
                    <a:pt x="1045" y="4424"/>
                    <a:pt x="1267" y="4582"/>
                  </a:cubicBezTo>
                  <a:cubicBezTo>
                    <a:pt x="1425" y="4709"/>
                    <a:pt x="1615" y="4741"/>
                    <a:pt x="1805" y="4741"/>
                  </a:cubicBezTo>
                  <a:lnTo>
                    <a:pt x="1995" y="4741"/>
                  </a:lnTo>
                  <a:cubicBezTo>
                    <a:pt x="2534" y="4646"/>
                    <a:pt x="2787" y="4107"/>
                    <a:pt x="2787" y="3601"/>
                  </a:cubicBezTo>
                  <a:cubicBezTo>
                    <a:pt x="2832" y="3605"/>
                    <a:pt x="2877" y="3607"/>
                    <a:pt x="2921" y="3607"/>
                  </a:cubicBezTo>
                  <a:cubicBezTo>
                    <a:pt x="3216" y="3607"/>
                    <a:pt x="3485" y="3517"/>
                    <a:pt x="3706" y="3379"/>
                  </a:cubicBezTo>
                  <a:cubicBezTo>
                    <a:pt x="3927" y="3221"/>
                    <a:pt x="4054" y="2967"/>
                    <a:pt x="4086" y="2714"/>
                  </a:cubicBezTo>
                  <a:cubicBezTo>
                    <a:pt x="4117" y="2461"/>
                    <a:pt x="4054" y="2207"/>
                    <a:pt x="3864" y="1985"/>
                  </a:cubicBezTo>
                  <a:cubicBezTo>
                    <a:pt x="3769" y="1890"/>
                    <a:pt x="3674" y="1795"/>
                    <a:pt x="3579" y="1732"/>
                  </a:cubicBezTo>
                  <a:cubicBezTo>
                    <a:pt x="3452" y="1637"/>
                    <a:pt x="3357" y="1542"/>
                    <a:pt x="3262" y="1415"/>
                  </a:cubicBezTo>
                  <a:cubicBezTo>
                    <a:pt x="3199" y="1289"/>
                    <a:pt x="3167" y="1130"/>
                    <a:pt x="3136" y="972"/>
                  </a:cubicBezTo>
                  <a:lnTo>
                    <a:pt x="3167" y="972"/>
                  </a:lnTo>
                  <a:cubicBezTo>
                    <a:pt x="3199" y="940"/>
                    <a:pt x="3231" y="877"/>
                    <a:pt x="3231" y="845"/>
                  </a:cubicBezTo>
                  <a:cubicBezTo>
                    <a:pt x="3199" y="560"/>
                    <a:pt x="3072" y="307"/>
                    <a:pt x="2851" y="149"/>
                  </a:cubicBezTo>
                  <a:cubicBezTo>
                    <a:pt x="2712" y="50"/>
                    <a:pt x="2549" y="0"/>
                    <a:pt x="2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8" name="Google Shape;1988;p50"/>
          <p:cNvSpPr txBox="1"/>
          <p:nvPr/>
        </p:nvSpPr>
        <p:spPr>
          <a:xfrm>
            <a:off x="713539" y="3102125"/>
            <a:ext cx="14133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1989" name="Google Shape;1989;p50"/>
          <p:cNvGrpSpPr/>
          <p:nvPr/>
        </p:nvGrpSpPr>
        <p:grpSpPr>
          <a:xfrm>
            <a:off x="457200" y="1427084"/>
            <a:ext cx="1669638" cy="2969237"/>
            <a:chOff x="457200" y="1427084"/>
            <a:chExt cx="1669638" cy="2969237"/>
          </a:xfrm>
        </p:grpSpPr>
        <p:sp>
          <p:nvSpPr>
            <p:cNvPr id="1990" name="Google Shape;1990;p50"/>
            <p:cNvSpPr/>
            <p:nvPr/>
          </p:nvSpPr>
          <p:spPr>
            <a:xfrm>
              <a:off x="457200" y="1540179"/>
              <a:ext cx="1210300" cy="1157127"/>
            </a:xfrm>
            <a:custGeom>
              <a:avLst/>
              <a:gdLst/>
              <a:ahLst/>
              <a:cxnLst/>
              <a:rect l="l" t="t" r="r" b="b"/>
              <a:pathLst>
                <a:path w="36737" h="35123" extrusionOk="0">
                  <a:moveTo>
                    <a:pt x="25238" y="1"/>
                  </a:moveTo>
                  <a:cubicBezTo>
                    <a:pt x="24950" y="1"/>
                    <a:pt x="24537" y="527"/>
                    <a:pt x="24860" y="644"/>
                  </a:cubicBezTo>
                  <a:cubicBezTo>
                    <a:pt x="27837" y="1879"/>
                    <a:pt x="30497" y="3906"/>
                    <a:pt x="32429" y="6503"/>
                  </a:cubicBezTo>
                  <a:cubicBezTo>
                    <a:pt x="34393" y="9132"/>
                    <a:pt x="35596" y="12298"/>
                    <a:pt x="35849" y="15592"/>
                  </a:cubicBezTo>
                  <a:cubicBezTo>
                    <a:pt x="36103" y="18727"/>
                    <a:pt x="35533" y="21926"/>
                    <a:pt x="34139" y="24744"/>
                  </a:cubicBezTo>
                  <a:cubicBezTo>
                    <a:pt x="32841" y="27436"/>
                    <a:pt x="30846" y="29748"/>
                    <a:pt x="28407" y="31426"/>
                  </a:cubicBezTo>
                  <a:cubicBezTo>
                    <a:pt x="25905" y="33137"/>
                    <a:pt x="22928" y="34182"/>
                    <a:pt x="19857" y="34403"/>
                  </a:cubicBezTo>
                  <a:cubicBezTo>
                    <a:pt x="19390" y="34441"/>
                    <a:pt x="18922" y="34460"/>
                    <a:pt x="18455" y="34460"/>
                  </a:cubicBezTo>
                  <a:cubicBezTo>
                    <a:pt x="15786" y="34460"/>
                    <a:pt x="13135" y="33847"/>
                    <a:pt x="10736" y="32662"/>
                  </a:cubicBezTo>
                  <a:cubicBezTo>
                    <a:pt x="8012" y="31331"/>
                    <a:pt x="5669" y="29305"/>
                    <a:pt x="3959" y="26834"/>
                  </a:cubicBezTo>
                  <a:cubicBezTo>
                    <a:pt x="2185" y="24301"/>
                    <a:pt x="1108" y="21324"/>
                    <a:pt x="855" y="18252"/>
                  </a:cubicBezTo>
                  <a:cubicBezTo>
                    <a:pt x="602" y="14959"/>
                    <a:pt x="1235" y="11602"/>
                    <a:pt x="2787" y="8688"/>
                  </a:cubicBezTo>
                  <a:cubicBezTo>
                    <a:pt x="4244" y="5838"/>
                    <a:pt x="6524" y="3463"/>
                    <a:pt x="9247" y="1816"/>
                  </a:cubicBezTo>
                  <a:cubicBezTo>
                    <a:pt x="9912" y="1436"/>
                    <a:pt x="10609" y="1088"/>
                    <a:pt x="11338" y="771"/>
                  </a:cubicBezTo>
                  <a:cubicBezTo>
                    <a:pt x="11496" y="708"/>
                    <a:pt x="11654" y="518"/>
                    <a:pt x="11654" y="328"/>
                  </a:cubicBezTo>
                  <a:cubicBezTo>
                    <a:pt x="11654" y="207"/>
                    <a:pt x="11578" y="163"/>
                    <a:pt x="11490" y="163"/>
                  </a:cubicBezTo>
                  <a:cubicBezTo>
                    <a:pt x="11439" y="163"/>
                    <a:pt x="11384" y="178"/>
                    <a:pt x="11338" y="201"/>
                  </a:cubicBezTo>
                  <a:cubicBezTo>
                    <a:pt x="8234" y="1531"/>
                    <a:pt x="5510" y="3716"/>
                    <a:pt x="3547" y="6471"/>
                  </a:cubicBezTo>
                  <a:cubicBezTo>
                    <a:pt x="1584" y="9258"/>
                    <a:pt x="380" y="12583"/>
                    <a:pt x="190" y="16004"/>
                  </a:cubicBezTo>
                  <a:cubicBezTo>
                    <a:pt x="0" y="19234"/>
                    <a:pt x="697" y="22496"/>
                    <a:pt x="2185" y="25378"/>
                  </a:cubicBezTo>
                  <a:cubicBezTo>
                    <a:pt x="3610" y="28101"/>
                    <a:pt x="5732" y="30476"/>
                    <a:pt x="8329" y="32155"/>
                  </a:cubicBezTo>
                  <a:cubicBezTo>
                    <a:pt x="10989" y="33928"/>
                    <a:pt x="14061" y="34942"/>
                    <a:pt x="17260" y="35100"/>
                  </a:cubicBezTo>
                  <a:cubicBezTo>
                    <a:pt x="17560" y="35115"/>
                    <a:pt x="17860" y="35122"/>
                    <a:pt x="18161" y="35122"/>
                  </a:cubicBezTo>
                  <a:cubicBezTo>
                    <a:pt x="21093" y="35122"/>
                    <a:pt x="24017" y="34423"/>
                    <a:pt x="26602" y="33073"/>
                  </a:cubicBezTo>
                  <a:cubicBezTo>
                    <a:pt x="29421" y="31616"/>
                    <a:pt x="31827" y="29431"/>
                    <a:pt x="33538" y="26803"/>
                  </a:cubicBezTo>
                  <a:cubicBezTo>
                    <a:pt x="35311" y="24143"/>
                    <a:pt x="36356" y="21007"/>
                    <a:pt x="36546" y="17809"/>
                  </a:cubicBezTo>
                  <a:cubicBezTo>
                    <a:pt x="36736" y="14420"/>
                    <a:pt x="35976" y="11000"/>
                    <a:pt x="34329" y="8023"/>
                  </a:cubicBezTo>
                  <a:cubicBezTo>
                    <a:pt x="32714" y="5141"/>
                    <a:pt x="30339" y="2734"/>
                    <a:pt x="27489" y="1088"/>
                  </a:cubicBezTo>
                  <a:cubicBezTo>
                    <a:pt x="26792" y="676"/>
                    <a:pt x="26064" y="328"/>
                    <a:pt x="25304" y="11"/>
                  </a:cubicBezTo>
                  <a:cubicBezTo>
                    <a:pt x="25283" y="4"/>
                    <a:pt x="25261" y="1"/>
                    <a:pt x="25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0"/>
            <p:cNvSpPr/>
            <p:nvPr/>
          </p:nvSpPr>
          <p:spPr>
            <a:xfrm>
              <a:off x="614736" y="1687304"/>
              <a:ext cx="897290" cy="854396"/>
            </a:xfrm>
            <a:custGeom>
              <a:avLst/>
              <a:gdLst/>
              <a:ahLst/>
              <a:cxnLst/>
              <a:rect l="l" t="t" r="r" b="b"/>
              <a:pathLst>
                <a:path w="27236" h="25934" extrusionOk="0">
                  <a:moveTo>
                    <a:pt x="18937" y="0"/>
                  </a:moveTo>
                  <a:cubicBezTo>
                    <a:pt x="18652" y="0"/>
                    <a:pt x="18264" y="526"/>
                    <a:pt x="18558" y="644"/>
                  </a:cubicBezTo>
                  <a:cubicBezTo>
                    <a:pt x="20712" y="1594"/>
                    <a:pt x="22580" y="3114"/>
                    <a:pt x="23974" y="5014"/>
                  </a:cubicBezTo>
                  <a:cubicBezTo>
                    <a:pt x="25367" y="6946"/>
                    <a:pt x="26222" y="9289"/>
                    <a:pt x="26380" y="11664"/>
                  </a:cubicBezTo>
                  <a:cubicBezTo>
                    <a:pt x="26475" y="12836"/>
                    <a:pt x="26380" y="14008"/>
                    <a:pt x="26159" y="15180"/>
                  </a:cubicBezTo>
                  <a:cubicBezTo>
                    <a:pt x="26032" y="15718"/>
                    <a:pt x="25905" y="16288"/>
                    <a:pt x="25715" y="16795"/>
                  </a:cubicBezTo>
                  <a:cubicBezTo>
                    <a:pt x="25684" y="16858"/>
                    <a:pt x="25684" y="16921"/>
                    <a:pt x="25652" y="16985"/>
                  </a:cubicBezTo>
                  <a:cubicBezTo>
                    <a:pt x="25645" y="16999"/>
                    <a:pt x="25643" y="17003"/>
                    <a:pt x="25643" y="17003"/>
                  </a:cubicBezTo>
                  <a:cubicBezTo>
                    <a:pt x="25643" y="17003"/>
                    <a:pt x="25656" y="16980"/>
                    <a:pt x="25660" y="16980"/>
                  </a:cubicBezTo>
                  <a:cubicBezTo>
                    <a:pt x="25662" y="16980"/>
                    <a:pt x="25661" y="16988"/>
                    <a:pt x="25652" y="17016"/>
                  </a:cubicBezTo>
                  <a:cubicBezTo>
                    <a:pt x="25620" y="17048"/>
                    <a:pt x="25620" y="17080"/>
                    <a:pt x="25589" y="17111"/>
                  </a:cubicBezTo>
                  <a:cubicBezTo>
                    <a:pt x="25557" y="17270"/>
                    <a:pt x="25494" y="17396"/>
                    <a:pt x="25430" y="17555"/>
                  </a:cubicBezTo>
                  <a:cubicBezTo>
                    <a:pt x="25335" y="17808"/>
                    <a:pt x="25209" y="18061"/>
                    <a:pt x="25082" y="18283"/>
                  </a:cubicBezTo>
                  <a:cubicBezTo>
                    <a:pt x="24955" y="18537"/>
                    <a:pt x="24829" y="18790"/>
                    <a:pt x="24702" y="19012"/>
                  </a:cubicBezTo>
                  <a:cubicBezTo>
                    <a:pt x="24670" y="19043"/>
                    <a:pt x="24670" y="19075"/>
                    <a:pt x="24639" y="19107"/>
                  </a:cubicBezTo>
                  <a:cubicBezTo>
                    <a:pt x="24623" y="19130"/>
                    <a:pt x="24619" y="19138"/>
                    <a:pt x="24621" y="19138"/>
                  </a:cubicBezTo>
                  <a:cubicBezTo>
                    <a:pt x="24625" y="19138"/>
                    <a:pt x="24652" y="19107"/>
                    <a:pt x="24656" y="19107"/>
                  </a:cubicBezTo>
                  <a:cubicBezTo>
                    <a:pt x="24658" y="19107"/>
                    <a:pt x="24654" y="19114"/>
                    <a:pt x="24639" y="19138"/>
                  </a:cubicBezTo>
                  <a:lnTo>
                    <a:pt x="24512" y="19328"/>
                  </a:lnTo>
                  <a:cubicBezTo>
                    <a:pt x="24449" y="19423"/>
                    <a:pt x="24385" y="19550"/>
                    <a:pt x="24290" y="19677"/>
                  </a:cubicBezTo>
                  <a:cubicBezTo>
                    <a:pt x="24132" y="19898"/>
                    <a:pt x="23974" y="20120"/>
                    <a:pt x="23815" y="20342"/>
                  </a:cubicBezTo>
                  <a:cubicBezTo>
                    <a:pt x="23720" y="20468"/>
                    <a:pt x="23657" y="20563"/>
                    <a:pt x="23562" y="20658"/>
                  </a:cubicBezTo>
                  <a:cubicBezTo>
                    <a:pt x="23530" y="20722"/>
                    <a:pt x="23499" y="20753"/>
                    <a:pt x="23435" y="20817"/>
                  </a:cubicBezTo>
                  <a:cubicBezTo>
                    <a:pt x="23404" y="20848"/>
                    <a:pt x="23372" y="20912"/>
                    <a:pt x="23340" y="20912"/>
                  </a:cubicBezTo>
                  <a:cubicBezTo>
                    <a:pt x="22960" y="21355"/>
                    <a:pt x="22580" y="21735"/>
                    <a:pt x="22168" y="22115"/>
                  </a:cubicBezTo>
                  <a:cubicBezTo>
                    <a:pt x="22137" y="22147"/>
                    <a:pt x="22073" y="22178"/>
                    <a:pt x="22042" y="22242"/>
                  </a:cubicBezTo>
                  <a:cubicBezTo>
                    <a:pt x="22023" y="22242"/>
                    <a:pt x="22004" y="22253"/>
                    <a:pt x="21985" y="22262"/>
                  </a:cubicBezTo>
                  <a:lnTo>
                    <a:pt x="21985" y="22262"/>
                  </a:lnTo>
                  <a:cubicBezTo>
                    <a:pt x="21989" y="22256"/>
                    <a:pt x="21991" y="22252"/>
                    <a:pt x="21987" y="22252"/>
                  </a:cubicBezTo>
                  <a:cubicBezTo>
                    <a:pt x="21982" y="22252"/>
                    <a:pt x="21970" y="22258"/>
                    <a:pt x="21947" y="22273"/>
                  </a:cubicBezTo>
                  <a:cubicBezTo>
                    <a:pt x="21959" y="22273"/>
                    <a:pt x="21972" y="22268"/>
                    <a:pt x="21985" y="22262"/>
                  </a:cubicBezTo>
                  <a:lnTo>
                    <a:pt x="21985" y="22262"/>
                  </a:lnTo>
                  <a:cubicBezTo>
                    <a:pt x="21974" y="22278"/>
                    <a:pt x="21947" y="22305"/>
                    <a:pt x="21947" y="22305"/>
                  </a:cubicBezTo>
                  <a:cubicBezTo>
                    <a:pt x="21820" y="22400"/>
                    <a:pt x="21693" y="22495"/>
                    <a:pt x="21598" y="22590"/>
                  </a:cubicBezTo>
                  <a:cubicBezTo>
                    <a:pt x="21377" y="22748"/>
                    <a:pt x="21155" y="22907"/>
                    <a:pt x="20933" y="23065"/>
                  </a:cubicBezTo>
                  <a:cubicBezTo>
                    <a:pt x="20712" y="23224"/>
                    <a:pt x="20490" y="23382"/>
                    <a:pt x="20237" y="23509"/>
                  </a:cubicBezTo>
                  <a:cubicBezTo>
                    <a:pt x="20255" y="23499"/>
                    <a:pt x="20260" y="23495"/>
                    <a:pt x="20258" y="23495"/>
                  </a:cubicBezTo>
                  <a:cubicBezTo>
                    <a:pt x="20252" y="23495"/>
                    <a:pt x="20205" y="23518"/>
                    <a:pt x="20205" y="23540"/>
                  </a:cubicBezTo>
                  <a:cubicBezTo>
                    <a:pt x="20173" y="23540"/>
                    <a:pt x="20142" y="23572"/>
                    <a:pt x="20110" y="23572"/>
                  </a:cubicBezTo>
                  <a:cubicBezTo>
                    <a:pt x="20047" y="23604"/>
                    <a:pt x="19983" y="23635"/>
                    <a:pt x="19952" y="23699"/>
                  </a:cubicBezTo>
                  <a:cubicBezTo>
                    <a:pt x="19825" y="23762"/>
                    <a:pt x="19698" y="23825"/>
                    <a:pt x="19572" y="23889"/>
                  </a:cubicBezTo>
                  <a:cubicBezTo>
                    <a:pt x="19318" y="24015"/>
                    <a:pt x="19065" y="24142"/>
                    <a:pt x="18812" y="24237"/>
                  </a:cubicBezTo>
                  <a:cubicBezTo>
                    <a:pt x="18590" y="24332"/>
                    <a:pt x="18273" y="24459"/>
                    <a:pt x="18083" y="24522"/>
                  </a:cubicBezTo>
                  <a:cubicBezTo>
                    <a:pt x="17006" y="24902"/>
                    <a:pt x="15898" y="25155"/>
                    <a:pt x="14758" y="25250"/>
                  </a:cubicBezTo>
                  <a:cubicBezTo>
                    <a:pt x="14441" y="25272"/>
                    <a:pt x="14124" y="25283"/>
                    <a:pt x="13808" y="25283"/>
                  </a:cubicBezTo>
                  <a:cubicBezTo>
                    <a:pt x="11848" y="25283"/>
                    <a:pt x="9907" y="24861"/>
                    <a:pt x="8107" y="24015"/>
                  </a:cubicBezTo>
                  <a:cubicBezTo>
                    <a:pt x="6144" y="23065"/>
                    <a:pt x="4402" y="21608"/>
                    <a:pt x="3135" y="19803"/>
                  </a:cubicBezTo>
                  <a:cubicBezTo>
                    <a:pt x="1837" y="17998"/>
                    <a:pt x="1013" y="15845"/>
                    <a:pt x="792" y="13628"/>
                  </a:cubicBezTo>
                  <a:cubicBezTo>
                    <a:pt x="570" y="11221"/>
                    <a:pt x="982" y="8782"/>
                    <a:pt x="2027" y="6629"/>
                  </a:cubicBezTo>
                  <a:cubicBezTo>
                    <a:pt x="2154" y="6376"/>
                    <a:pt x="2312" y="6122"/>
                    <a:pt x="2439" y="5869"/>
                  </a:cubicBezTo>
                  <a:cubicBezTo>
                    <a:pt x="2534" y="5742"/>
                    <a:pt x="2565" y="5679"/>
                    <a:pt x="2629" y="5552"/>
                  </a:cubicBezTo>
                  <a:cubicBezTo>
                    <a:pt x="2724" y="5426"/>
                    <a:pt x="2819" y="5299"/>
                    <a:pt x="2882" y="5172"/>
                  </a:cubicBezTo>
                  <a:cubicBezTo>
                    <a:pt x="3040" y="4919"/>
                    <a:pt x="3230" y="4666"/>
                    <a:pt x="3420" y="4444"/>
                  </a:cubicBezTo>
                  <a:cubicBezTo>
                    <a:pt x="3515" y="4317"/>
                    <a:pt x="3610" y="4222"/>
                    <a:pt x="3705" y="4095"/>
                  </a:cubicBezTo>
                  <a:cubicBezTo>
                    <a:pt x="3705" y="4064"/>
                    <a:pt x="3737" y="4032"/>
                    <a:pt x="3769" y="4000"/>
                  </a:cubicBezTo>
                  <a:cubicBezTo>
                    <a:pt x="3832" y="3937"/>
                    <a:pt x="3895" y="3874"/>
                    <a:pt x="3927" y="3810"/>
                  </a:cubicBezTo>
                  <a:cubicBezTo>
                    <a:pt x="4149" y="3589"/>
                    <a:pt x="4339" y="3367"/>
                    <a:pt x="4560" y="3177"/>
                  </a:cubicBezTo>
                  <a:cubicBezTo>
                    <a:pt x="4655" y="3082"/>
                    <a:pt x="4750" y="2955"/>
                    <a:pt x="4877" y="2860"/>
                  </a:cubicBezTo>
                  <a:cubicBezTo>
                    <a:pt x="4909" y="2829"/>
                    <a:pt x="4972" y="2797"/>
                    <a:pt x="5004" y="2734"/>
                  </a:cubicBezTo>
                  <a:cubicBezTo>
                    <a:pt x="5035" y="2702"/>
                    <a:pt x="5067" y="2702"/>
                    <a:pt x="5099" y="2670"/>
                  </a:cubicBezTo>
                  <a:cubicBezTo>
                    <a:pt x="5099" y="2646"/>
                    <a:pt x="5172" y="2586"/>
                    <a:pt x="5179" y="2586"/>
                  </a:cubicBezTo>
                  <a:cubicBezTo>
                    <a:pt x="5182" y="2586"/>
                    <a:pt x="5177" y="2592"/>
                    <a:pt x="5162" y="2607"/>
                  </a:cubicBezTo>
                  <a:cubicBezTo>
                    <a:pt x="5606" y="2227"/>
                    <a:pt x="6081" y="1879"/>
                    <a:pt x="6587" y="1562"/>
                  </a:cubicBezTo>
                  <a:cubicBezTo>
                    <a:pt x="6841" y="1404"/>
                    <a:pt x="6999" y="1309"/>
                    <a:pt x="7284" y="1150"/>
                  </a:cubicBezTo>
                  <a:cubicBezTo>
                    <a:pt x="7537" y="1024"/>
                    <a:pt x="7791" y="897"/>
                    <a:pt x="8044" y="770"/>
                  </a:cubicBezTo>
                  <a:cubicBezTo>
                    <a:pt x="8202" y="675"/>
                    <a:pt x="8392" y="517"/>
                    <a:pt x="8392" y="327"/>
                  </a:cubicBezTo>
                  <a:cubicBezTo>
                    <a:pt x="8372" y="206"/>
                    <a:pt x="8289" y="162"/>
                    <a:pt x="8198" y="162"/>
                  </a:cubicBezTo>
                  <a:cubicBezTo>
                    <a:pt x="8145" y="162"/>
                    <a:pt x="8090" y="177"/>
                    <a:pt x="8044" y="200"/>
                  </a:cubicBezTo>
                  <a:cubicBezTo>
                    <a:pt x="5796" y="1245"/>
                    <a:pt x="3800" y="2924"/>
                    <a:pt x="2407" y="4982"/>
                  </a:cubicBezTo>
                  <a:cubicBezTo>
                    <a:pt x="982" y="7104"/>
                    <a:pt x="190" y="9574"/>
                    <a:pt x="95" y="12108"/>
                  </a:cubicBezTo>
                  <a:cubicBezTo>
                    <a:pt x="0" y="14451"/>
                    <a:pt x="538" y="16826"/>
                    <a:pt x="1679" y="18917"/>
                  </a:cubicBezTo>
                  <a:cubicBezTo>
                    <a:pt x="2724" y="20912"/>
                    <a:pt x="4307" y="22590"/>
                    <a:pt x="6207" y="23825"/>
                  </a:cubicBezTo>
                  <a:cubicBezTo>
                    <a:pt x="8171" y="25092"/>
                    <a:pt x="10451" y="25820"/>
                    <a:pt x="12794" y="25915"/>
                  </a:cubicBezTo>
                  <a:cubicBezTo>
                    <a:pt x="13023" y="25928"/>
                    <a:pt x="13251" y="25934"/>
                    <a:pt x="13479" y="25934"/>
                  </a:cubicBezTo>
                  <a:cubicBezTo>
                    <a:pt x="15624" y="25934"/>
                    <a:pt x="17746" y="25400"/>
                    <a:pt x="19635" y="24427"/>
                  </a:cubicBezTo>
                  <a:cubicBezTo>
                    <a:pt x="21693" y="23350"/>
                    <a:pt x="23499" y="21767"/>
                    <a:pt x="24765" y="19835"/>
                  </a:cubicBezTo>
                  <a:cubicBezTo>
                    <a:pt x="26095" y="17871"/>
                    <a:pt x="26887" y="15591"/>
                    <a:pt x="27045" y="13248"/>
                  </a:cubicBezTo>
                  <a:cubicBezTo>
                    <a:pt x="27235" y="10746"/>
                    <a:pt x="26697" y="8212"/>
                    <a:pt x="25525" y="5996"/>
                  </a:cubicBezTo>
                  <a:cubicBezTo>
                    <a:pt x="24385" y="3874"/>
                    <a:pt x="22643" y="2069"/>
                    <a:pt x="20553" y="802"/>
                  </a:cubicBezTo>
                  <a:cubicBezTo>
                    <a:pt x="20078" y="517"/>
                    <a:pt x="19540" y="232"/>
                    <a:pt x="19002" y="10"/>
                  </a:cubicBezTo>
                  <a:cubicBezTo>
                    <a:pt x="18981" y="3"/>
                    <a:pt x="18959" y="0"/>
                    <a:pt x="18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0"/>
            <p:cNvSpPr/>
            <p:nvPr/>
          </p:nvSpPr>
          <p:spPr>
            <a:xfrm>
              <a:off x="464481" y="2139155"/>
              <a:ext cx="1193630" cy="606517"/>
            </a:xfrm>
            <a:custGeom>
              <a:avLst/>
              <a:gdLst/>
              <a:ahLst/>
              <a:cxnLst/>
              <a:rect l="l" t="t" r="r" b="b"/>
              <a:pathLst>
                <a:path w="36231" h="18410" extrusionOk="0">
                  <a:moveTo>
                    <a:pt x="471" y="1"/>
                  </a:moveTo>
                  <a:cubicBezTo>
                    <a:pt x="419" y="1"/>
                    <a:pt x="364" y="15"/>
                    <a:pt x="317" y="39"/>
                  </a:cubicBezTo>
                  <a:cubicBezTo>
                    <a:pt x="159" y="102"/>
                    <a:pt x="1" y="292"/>
                    <a:pt x="1" y="482"/>
                  </a:cubicBezTo>
                  <a:cubicBezTo>
                    <a:pt x="96" y="2350"/>
                    <a:pt x="507" y="4187"/>
                    <a:pt x="1141" y="5961"/>
                  </a:cubicBezTo>
                  <a:cubicBezTo>
                    <a:pt x="1774" y="7671"/>
                    <a:pt x="2661" y="9317"/>
                    <a:pt x="3738" y="10806"/>
                  </a:cubicBezTo>
                  <a:cubicBezTo>
                    <a:pt x="4814" y="12294"/>
                    <a:pt x="6081" y="13593"/>
                    <a:pt x="7506" y="14733"/>
                  </a:cubicBezTo>
                  <a:cubicBezTo>
                    <a:pt x="8963" y="15841"/>
                    <a:pt x="10547" y="16760"/>
                    <a:pt x="12257" y="17393"/>
                  </a:cubicBezTo>
                  <a:cubicBezTo>
                    <a:pt x="13998" y="18026"/>
                    <a:pt x="15867" y="18375"/>
                    <a:pt x="17735" y="18406"/>
                  </a:cubicBezTo>
                  <a:cubicBezTo>
                    <a:pt x="17836" y="18408"/>
                    <a:pt x="17937" y="18409"/>
                    <a:pt x="18037" y="18409"/>
                  </a:cubicBezTo>
                  <a:cubicBezTo>
                    <a:pt x="19745" y="18409"/>
                    <a:pt x="21474" y="18157"/>
                    <a:pt x="23119" y="17678"/>
                  </a:cubicBezTo>
                  <a:cubicBezTo>
                    <a:pt x="24829" y="17171"/>
                    <a:pt x="26476" y="16411"/>
                    <a:pt x="27996" y="15461"/>
                  </a:cubicBezTo>
                  <a:cubicBezTo>
                    <a:pt x="29485" y="14511"/>
                    <a:pt x="30846" y="13339"/>
                    <a:pt x="32018" y="11978"/>
                  </a:cubicBezTo>
                  <a:cubicBezTo>
                    <a:pt x="33190" y="10616"/>
                    <a:pt x="34140" y="9096"/>
                    <a:pt x="34837" y="7417"/>
                  </a:cubicBezTo>
                  <a:cubicBezTo>
                    <a:pt x="35565" y="5707"/>
                    <a:pt x="36008" y="3902"/>
                    <a:pt x="36167" y="2034"/>
                  </a:cubicBezTo>
                  <a:cubicBezTo>
                    <a:pt x="36198" y="1590"/>
                    <a:pt x="36230" y="1115"/>
                    <a:pt x="36230" y="640"/>
                  </a:cubicBezTo>
                  <a:cubicBezTo>
                    <a:pt x="36230" y="520"/>
                    <a:pt x="36141" y="476"/>
                    <a:pt x="36044" y="476"/>
                  </a:cubicBezTo>
                  <a:cubicBezTo>
                    <a:pt x="35987" y="476"/>
                    <a:pt x="35928" y="490"/>
                    <a:pt x="35882" y="514"/>
                  </a:cubicBezTo>
                  <a:cubicBezTo>
                    <a:pt x="35723" y="609"/>
                    <a:pt x="35565" y="767"/>
                    <a:pt x="35565" y="957"/>
                  </a:cubicBezTo>
                  <a:cubicBezTo>
                    <a:pt x="35565" y="2794"/>
                    <a:pt x="35280" y="4599"/>
                    <a:pt x="34710" y="6309"/>
                  </a:cubicBezTo>
                  <a:cubicBezTo>
                    <a:pt x="34140" y="7924"/>
                    <a:pt x="33348" y="9444"/>
                    <a:pt x="32335" y="10806"/>
                  </a:cubicBezTo>
                  <a:cubicBezTo>
                    <a:pt x="31321" y="12136"/>
                    <a:pt x="30118" y="13339"/>
                    <a:pt x="28788" y="14321"/>
                  </a:cubicBezTo>
                  <a:cubicBezTo>
                    <a:pt x="27426" y="15335"/>
                    <a:pt x="25906" y="16126"/>
                    <a:pt x="24323" y="16696"/>
                  </a:cubicBezTo>
                  <a:cubicBezTo>
                    <a:pt x="22676" y="17298"/>
                    <a:pt x="20934" y="17646"/>
                    <a:pt x="19161" y="17741"/>
                  </a:cubicBezTo>
                  <a:cubicBezTo>
                    <a:pt x="18888" y="17756"/>
                    <a:pt x="18615" y="17763"/>
                    <a:pt x="18342" y="17763"/>
                  </a:cubicBezTo>
                  <a:cubicBezTo>
                    <a:pt x="16811" y="17763"/>
                    <a:pt x="15287" y="17538"/>
                    <a:pt x="13808" y="17108"/>
                  </a:cubicBezTo>
                  <a:cubicBezTo>
                    <a:pt x="12098" y="16601"/>
                    <a:pt x="10483" y="15841"/>
                    <a:pt x="8995" y="14860"/>
                  </a:cubicBezTo>
                  <a:cubicBezTo>
                    <a:pt x="7538" y="13846"/>
                    <a:pt x="6208" y="12643"/>
                    <a:pt x="5068" y="11281"/>
                  </a:cubicBezTo>
                  <a:cubicBezTo>
                    <a:pt x="3928" y="9888"/>
                    <a:pt x="2978" y="8336"/>
                    <a:pt x="2249" y="6721"/>
                  </a:cubicBezTo>
                  <a:cubicBezTo>
                    <a:pt x="1521" y="5042"/>
                    <a:pt x="1014" y="3300"/>
                    <a:pt x="792" y="1495"/>
                  </a:cubicBezTo>
                  <a:cubicBezTo>
                    <a:pt x="729" y="1052"/>
                    <a:pt x="666" y="609"/>
                    <a:pt x="666" y="165"/>
                  </a:cubicBezTo>
                  <a:cubicBezTo>
                    <a:pt x="646" y="45"/>
                    <a:pt x="562" y="1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0"/>
            <p:cNvSpPr/>
            <p:nvPr/>
          </p:nvSpPr>
          <p:spPr>
            <a:xfrm>
              <a:off x="619941" y="1741660"/>
              <a:ext cx="270248" cy="415469"/>
            </a:xfrm>
            <a:custGeom>
              <a:avLst/>
              <a:gdLst/>
              <a:ahLst/>
              <a:cxnLst/>
              <a:rect l="l" t="t" r="r" b="b"/>
              <a:pathLst>
                <a:path w="8203" h="12611" extrusionOk="0">
                  <a:moveTo>
                    <a:pt x="5067" y="2414"/>
                  </a:moveTo>
                  <a:cubicBezTo>
                    <a:pt x="5048" y="2414"/>
                    <a:pt x="5040" y="2426"/>
                    <a:pt x="5030" y="2435"/>
                  </a:cubicBezTo>
                  <a:lnTo>
                    <a:pt x="5030" y="2435"/>
                  </a:lnTo>
                  <a:cubicBezTo>
                    <a:pt x="5036" y="2433"/>
                    <a:pt x="5048" y="2427"/>
                    <a:pt x="5067" y="2414"/>
                  </a:cubicBezTo>
                  <a:close/>
                  <a:moveTo>
                    <a:pt x="3668" y="3801"/>
                  </a:moveTo>
                  <a:cubicBezTo>
                    <a:pt x="3658" y="3812"/>
                    <a:pt x="3649" y="3825"/>
                    <a:pt x="3642" y="3839"/>
                  </a:cubicBezTo>
                  <a:cubicBezTo>
                    <a:pt x="3657" y="3818"/>
                    <a:pt x="3664" y="3806"/>
                    <a:pt x="3668" y="3801"/>
                  </a:cubicBezTo>
                  <a:close/>
                  <a:moveTo>
                    <a:pt x="8038" y="1"/>
                  </a:moveTo>
                  <a:cubicBezTo>
                    <a:pt x="7987" y="1"/>
                    <a:pt x="7932" y="15"/>
                    <a:pt x="7886" y="39"/>
                  </a:cubicBezTo>
                  <a:cubicBezTo>
                    <a:pt x="6049" y="894"/>
                    <a:pt x="4434" y="2160"/>
                    <a:pt x="3136" y="3712"/>
                  </a:cubicBezTo>
                  <a:cubicBezTo>
                    <a:pt x="1837" y="5232"/>
                    <a:pt x="919" y="7069"/>
                    <a:pt x="412" y="9001"/>
                  </a:cubicBezTo>
                  <a:cubicBezTo>
                    <a:pt x="127" y="10109"/>
                    <a:pt x="0" y="11281"/>
                    <a:pt x="0" y="12453"/>
                  </a:cubicBezTo>
                  <a:cubicBezTo>
                    <a:pt x="0" y="12561"/>
                    <a:pt x="89" y="12610"/>
                    <a:pt x="186" y="12610"/>
                  </a:cubicBezTo>
                  <a:cubicBezTo>
                    <a:pt x="231" y="12610"/>
                    <a:pt x="277" y="12600"/>
                    <a:pt x="317" y="12580"/>
                  </a:cubicBezTo>
                  <a:cubicBezTo>
                    <a:pt x="475" y="12485"/>
                    <a:pt x="665" y="12295"/>
                    <a:pt x="665" y="12105"/>
                  </a:cubicBezTo>
                  <a:cubicBezTo>
                    <a:pt x="665" y="11123"/>
                    <a:pt x="760" y="10141"/>
                    <a:pt x="982" y="9159"/>
                  </a:cubicBezTo>
                  <a:cubicBezTo>
                    <a:pt x="1077" y="8716"/>
                    <a:pt x="1204" y="8241"/>
                    <a:pt x="1362" y="7798"/>
                  </a:cubicBezTo>
                  <a:lnTo>
                    <a:pt x="1426" y="7639"/>
                  </a:lnTo>
                  <a:cubicBezTo>
                    <a:pt x="1435" y="7601"/>
                    <a:pt x="1439" y="7588"/>
                    <a:pt x="1440" y="7588"/>
                  </a:cubicBezTo>
                  <a:cubicBezTo>
                    <a:pt x="1443" y="7588"/>
                    <a:pt x="1439" y="7623"/>
                    <a:pt x="1446" y="7623"/>
                  </a:cubicBezTo>
                  <a:cubicBezTo>
                    <a:pt x="1448" y="7623"/>
                    <a:pt x="1452" y="7619"/>
                    <a:pt x="1457" y="7608"/>
                  </a:cubicBezTo>
                  <a:cubicBezTo>
                    <a:pt x="1457" y="7576"/>
                    <a:pt x="1457" y="7544"/>
                    <a:pt x="1489" y="7513"/>
                  </a:cubicBezTo>
                  <a:cubicBezTo>
                    <a:pt x="1521" y="7386"/>
                    <a:pt x="1552" y="7291"/>
                    <a:pt x="1616" y="7164"/>
                  </a:cubicBezTo>
                  <a:cubicBezTo>
                    <a:pt x="1711" y="6942"/>
                    <a:pt x="1806" y="6721"/>
                    <a:pt x="1901" y="6499"/>
                  </a:cubicBezTo>
                  <a:cubicBezTo>
                    <a:pt x="1996" y="6309"/>
                    <a:pt x="2122" y="6087"/>
                    <a:pt x="2217" y="5897"/>
                  </a:cubicBezTo>
                  <a:cubicBezTo>
                    <a:pt x="2281" y="5771"/>
                    <a:pt x="2344" y="5676"/>
                    <a:pt x="2407" y="5581"/>
                  </a:cubicBezTo>
                  <a:lnTo>
                    <a:pt x="2439" y="5517"/>
                  </a:lnTo>
                  <a:cubicBezTo>
                    <a:pt x="2455" y="5494"/>
                    <a:pt x="2461" y="5486"/>
                    <a:pt x="2462" y="5486"/>
                  </a:cubicBezTo>
                  <a:cubicBezTo>
                    <a:pt x="2464" y="5486"/>
                    <a:pt x="2446" y="5517"/>
                    <a:pt x="2448" y="5517"/>
                  </a:cubicBezTo>
                  <a:cubicBezTo>
                    <a:pt x="2449" y="5517"/>
                    <a:pt x="2455" y="5509"/>
                    <a:pt x="2471" y="5486"/>
                  </a:cubicBezTo>
                  <a:cubicBezTo>
                    <a:pt x="2502" y="5422"/>
                    <a:pt x="2534" y="5359"/>
                    <a:pt x="2566" y="5327"/>
                  </a:cubicBezTo>
                  <a:cubicBezTo>
                    <a:pt x="2819" y="4916"/>
                    <a:pt x="3072" y="4536"/>
                    <a:pt x="3357" y="4156"/>
                  </a:cubicBezTo>
                  <a:cubicBezTo>
                    <a:pt x="3421" y="4092"/>
                    <a:pt x="3516" y="3997"/>
                    <a:pt x="3579" y="3902"/>
                  </a:cubicBezTo>
                  <a:cubicBezTo>
                    <a:pt x="3579" y="3871"/>
                    <a:pt x="3611" y="3871"/>
                    <a:pt x="3611" y="3839"/>
                  </a:cubicBezTo>
                  <a:cubicBezTo>
                    <a:pt x="3632" y="3839"/>
                    <a:pt x="3667" y="3797"/>
                    <a:pt x="3669" y="3797"/>
                  </a:cubicBezTo>
                  <a:cubicBezTo>
                    <a:pt x="3670" y="3797"/>
                    <a:pt x="3669" y="3798"/>
                    <a:pt x="3668" y="3801"/>
                  </a:cubicBezTo>
                  <a:lnTo>
                    <a:pt x="3668" y="3801"/>
                  </a:lnTo>
                  <a:cubicBezTo>
                    <a:pt x="3701" y="3760"/>
                    <a:pt x="3744" y="3730"/>
                    <a:pt x="3769" y="3681"/>
                  </a:cubicBezTo>
                  <a:cubicBezTo>
                    <a:pt x="3927" y="3491"/>
                    <a:pt x="4086" y="3332"/>
                    <a:pt x="4244" y="3174"/>
                  </a:cubicBezTo>
                  <a:cubicBezTo>
                    <a:pt x="4402" y="2984"/>
                    <a:pt x="4592" y="2826"/>
                    <a:pt x="4751" y="2667"/>
                  </a:cubicBezTo>
                  <a:cubicBezTo>
                    <a:pt x="4846" y="2604"/>
                    <a:pt x="4909" y="2540"/>
                    <a:pt x="5004" y="2445"/>
                  </a:cubicBezTo>
                  <a:cubicBezTo>
                    <a:pt x="5016" y="2445"/>
                    <a:pt x="5024" y="2441"/>
                    <a:pt x="5030" y="2435"/>
                  </a:cubicBezTo>
                  <a:lnTo>
                    <a:pt x="5030" y="2435"/>
                  </a:lnTo>
                  <a:cubicBezTo>
                    <a:pt x="5029" y="2435"/>
                    <a:pt x="5028" y="2436"/>
                    <a:pt x="5027" y="2436"/>
                  </a:cubicBezTo>
                  <a:cubicBezTo>
                    <a:pt x="5014" y="2436"/>
                    <a:pt x="5067" y="2382"/>
                    <a:pt x="5067" y="2382"/>
                  </a:cubicBezTo>
                  <a:cubicBezTo>
                    <a:pt x="5131" y="2350"/>
                    <a:pt x="5194" y="2319"/>
                    <a:pt x="5226" y="2255"/>
                  </a:cubicBezTo>
                  <a:cubicBezTo>
                    <a:pt x="5638" y="1939"/>
                    <a:pt x="6081" y="1622"/>
                    <a:pt x="6524" y="1337"/>
                  </a:cubicBezTo>
                  <a:cubicBezTo>
                    <a:pt x="6588" y="1305"/>
                    <a:pt x="6619" y="1274"/>
                    <a:pt x="6683" y="1242"/>
                  </a:cubicBezTo>
                  <a:lnTo>
                    <a:pt x="6746" y="1210"/>
                  </a:lnTo>
                  <a:lnTo>
                    <a:pt x="6746" y="1210"/>
                  </a:lnTo>
                  <a:cubicBezTo>
                    <a:pt x="6733" y="1217"/>
                    <a:pt x="6727" y="1219"/>
                    <a:pt x="6725" y="1219"/>
                  </a:cubicBezTo>
                  <a:cubicBezTo>
                    <a:pt x="6717" y="1219"/>
                    <a:pt x="6778" y="1179"/>
                    <a:pt x="6778" y="1179"/>
                  </a:cubicBezTo>
                  <a:cubicBezTo>
                    <a:pt x="6904" y="1115"/>
                    <a:pt x="7031" y="1052"/>
                    <a:pt x="7158" y="957"/>
                  </a:cubicBezTo>
                  <a:cubicBezTo>
                    <a:pt x="7411" y="830"/>
                    <a:pt x="7633" y="735"/>
                    <a:pt x="7886" y="609"/>
                  </a:cubicBezTo>
                  <a:cubicBezTo>
                    <a:pt x="8044" y="545"/>
                    <a:pt x="8203" y="355"/>
                    <a:pt x="8203" y="165"/>
                  </a:cubicBezTo>
                  <a:cubicBezTo>
                    <a:pt x="8203" y="45"/>
                    <a:pt x="8126" y="1"/>
                    <a:pt x="8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0"/>
            <p:cNvSpPr/>
            <p:nvPr/>
          </p:nvSpPr>
          <p:spPr>
            <a:xfrm>
              <a:off x="1205214" y="1734083"/>
              <a:ext cx="298449" cy="422223"/>
            </a:xfrm>
            <a:custGeom>
              <a:avLst/>
              <a:gdLst/>
              <a:ahLst/>
              <a:cxnLst/>
              <a:rect l="l" t="t" r="r" b="b"/>
              <a:pathLst>
                <a:path w="9059" h="12816" extrusionOk="0">
                  <a:moveTo>
                    <a:pt x="545" y="1"/>
                  </a:moveTo>
                  <a:cubicBezTo>
                    <a:pt x="387" y="1"/>
                    <a:pt x="239" y="130"/>
                    <a:pt x="159" y="237"/>
                  </a:cubicBezTo>
                  <a:cubicBezTo>
                    <a:pt x="96" y="332"/>
                    <a:pt x="1" y="585"/>
                    <a:pt x="191" y="649"/>
                  </a:cubicBezTo>
                  <a:cubicBezTo>
                    <a:pt x="1964" y="1250"/>
                    <a:pt x="3484" y="2454"/>
                    <a:pt x="4751" y="3847"/>
                  </a:cubicBezTo>
                  <a:cubicBezTo>
                    <a:pt x="6145" y="5367"/>
                    <a:pt x="7253" y="7204"/>
                    <a:pt x="7855" y="9199"/>
                  </a:cubicBezTo>
                  <a:cubicBezTo>
                    <a:pt x="8203" y="10308"/>
                    <a:pt x="8425" y="11479"/>
                    <a:pt x="8425" y="12651"/>
                  </a:cubicBezTo>
                  <a:cubicBezTo>
                    <a:pt x="8425" y="12772"/>
                    <a:pt x="8501" y="12816"/>
                    <a:pt x="8589" y="12816"/>
                  </a:cubicBezTo>
                  <a:cubicBezTo>
                    <a:pt x="8640" y="12816"/>
                    <a:pt x="8695" y="12801"/>
                    <a:pt x="8741" y="12778"/>
                  </a:cubicBezTo>
                  <a:cubicBezTo>
                    <a:pt x="8900" y="12715"/>
                    <a:pt x="9058" y="12525"/>
                    <a:pt x="9058" y="12335"/>
                  </a:cubicBezTo>
                  <a:cubicBezTo>
                    <a:pt x="9058" y="10213"/>
                    <a:pt x="8425" y="8091"/>
                    <a:pt x="7380" y="6191"/>
                  </a:cubicBezTo>
                  <a:cubicBezTo>
                    <a:pt x="6398" y="4386"/>
                    <a:pt x="5036" y="2770"/>
                    <a:pt x="3389" y="1504"/>
                  </a:cubicBezTo>
                  <a:cubicBezTo>
                    <a:pt x="2534" y="902"/>
                    <a:pt x="1616" y="364"/>
                    <a:pt x="634" y="15"/>
                  </a:cubicBezTo>
                  <a:cubicBezTo>
                    <a:pt x="604" y="5"/>
                    <a:pt x="575" y="1"/>
                    <a:pt x="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0"/>
            <p:cNvSpPr/>
            <p:nvPr/>
          </p:nvSpPr>
          <p:spPr>
            <a:xfrm>
              <a:off x="797308" y="1427084"/>
              <a:ext cx="513349" cy="347833"/>
            </a:xfrm>
            <a:custGeom>
              <a:avLst/>
              <a:gdLst/>
              <a:ahLst/>
              <a:cxnLst/>
              <a:rect l="l" t="t" r="r" b="b"/>
              <a:pathLst>
                <a:path w="15582" h="10558" extrusionOk="0">
                  <a:moveTo>
                    <a:pt x="1520" y="1765"/>
                  </a:moveTo>
                  <a:cubicBezTo>
                    <a:pt x="1520" y="1765"/>
                    <a:pt x="1514" y="1772"/>
                    <a:pt x="1503" y="1779"/>
                  </a:cubicBezTo>
                  <a:lnTo>
                    <a:pt x="1503" y="1779"/>
                  </a:lnTo>
                  <a:cubicBezTo>
                    <a:pt x="1500" y="1778"/>
                    <a:pt x="1502" y="1774"/>
                    <a:pt x="1520" y="1765"/>
                  </a:cubicBezTo>
                  <a:close/>
                  <a:moveTo>
                    <a:pt x="7989" y="601"/>
                  </a:moveTo>
                  <a:cubicBezTo>
                    <a:pt x="8747" y="601"/>
                    <a:pt x="9506" y="650"/>
                    <a:pt x="10261" y="752"/>
                  </a:cubicBezTo>
                  <a:cubicBezTo>
                    <a:pt x="11902" y="969"/>
                    <a:pt x="13512" y="1458"/>
                    <a:pt x="15033" y="2160"/>
                  </a:cubicBezTo>
                  <a:lnTo>
                    <a:pt x="15033" y="2160"/>
                  </a:lnTo>
                  <a:cubicBezTo>
                    <a:pt x="14409" y="4264"/>
                    <a:pt x="13698" y="6309"/>
                    <a:pt x="13048" y="8384"/>
                  </a:cubicBezTo>
                  <a:cubicBezTo>
                    <a:pt x="12879" y="8918"/>
                    <a:pt x="12736" y="9476"/>
                    <a:pt x="12573" y="10037"/>
                  </a:cubicBezTo>
                  <a:lnTo>
                    <a:pt x="12573" y="10037"/>
                  </a:lnTo>
                  <a:cubicBezTo>
                    <a:pt x="12208" y="9777"/>
                    <a:pt x="11859" y="9508"/>
                    <a:pt x="11433" y="9366"/>
                  </a:cubicBezTo>
                  <a:cubicBezTo>
                    <a:pt x="10958" y="9239"/>
                    <a:pt x="10451" y="9144"/>
                    <a:pt x="9976" y="9049"/>
                  </a:cubicBezTo>
                  <a:cubicBezTo>
                    <a:pt x="9323" y="8953"/>
                    <a:pt x="8670" y="8911"/>
                    <a:pt x="8002" y="8911"/>
                  </a:cubicBezTo>
                  <a:cubicBezTo>
                    <a:pt x="7796" y="8911"/>
                    <a:pt x="7588" y="8915"/>
                    <a:pt x="7379" y="8923"/>
                  </a:cubicBezTo>
                  <a:cubicBezTo>
                    <a:pt x="6176" y="9018"/>
                    <a:pt x="4941" y="9239"/>
                    <a:pt x="3769" y="9651"/>
                  </a:cubicBezTo>
                  <a:cubicBezTo>
                    <a:pt x="3641" y="9688"/>
                    <a:pt x="3502" y="9735"/>
                    <a:pt x="3365" y="9786"/>
                  </a:cubicBezTo>
                  <a:lnTo>
                    <a:pt x="3365" y="9786"/>
                  </a:lnTo>
                  <a:cubicBezTo>
                    <a:pt x="2743" y="7760"/>
                    <a:pt x="2007" y="5790"/>
                    <a:pt x="1330" y="3761"/>
                  </a:cubicBezTo>
                  <a:cubicBezTo>
                    <a:pt x="1145" y="3203"/>
                    <a:pt x="959" y="2624"/>
                    <a:pt x="792" y="2060"/>
                  </a:cubicBezTo>
                  <a:lnTo>
                    <a:pt x="792" y="2060"/>
                  </a:lnTo>
                  <a:cubicBezTo>
                    <a:pt x="921" y="2007"/>
                    <a:pt x="1050" y="1953"/>
                    <a:pt x="1172" y="1892"/>
                  </a:cubicBezTo>
                  <a:cubicBezTo>
                    <a:pt x="1235" y="1892"/>
                    <a:pt x="1299" y="1860"/>
                    <a:pt x="1362" y="1829"/>
                  </a:cubicBezTo>
                  <a:cubicBezTo>
                    <a:pt x="1394" y="1829"/>
                    <a:pt x="1425" y="1797"/>
                    <a:pt x="1457" y="1797"/>
                  </a:cubicBezTo>
                  <a:cubicBezTo>
                    <a:pt x="1474" y="1797"/>
                    <a:pt x="1491" y="1788"/>
                    <a:pt x="1503" y="1779"/>
                  </a:cubicBezTo>
                  <a:lnTo>
                    <a:pt x="1503" y="1779"/>
                  </a:lnTo>
                  <a:cubicBezTo>
                    <a:pt x="1504" y="1779"/>
                    <a:pt x="1505" y="1780"/>
                    <a:pt x="1506" y="1780"/>
                  </a:cubicBezTo>
                  <a:cubicBezTo>
                    <a:pt x="1520" y="1780"/>
                    <a:pt x="1563" y="1765"/>
                    <a:pt x="1520" y="1765"/>
                  </a:cubicBezTo>
                  <a:cubicBezTo>
                    <a:pt x="1710" y="1702"/>
                    <a:pt x="1869" y="1639"/>
                    <a:pt x="2027" y="1607"/>
                  </a:cubicBezTo>
                  <a:cubicBezTo>
                    <a:pt x="2407" y="1449"/>
                    <a:pt x="2819" y="1354"/>
                    <a:pt x="3230" y="1227"/>
                  </a:cubicBezTo>
                  <a:cubicBezTo>
                    <a:pt x="4797" y="819"/>
                    <a:pt x="6393" y="601"/>
                    <a:pt x="7989" y="601"/>
                  </a:cubicBezTo>
                  <a:close/>
                  <a:moveTo>
                    <a:pt x="3484" y="10348"/>
                  </a:moveTo>
                  <a:cubicBezTo>
                    <a:pt x="3484" y="10348"/>
                    <a:pt x="3471" y="10348"/>
                    <a:pt x="3462" y="10356"/>
                  </a:cubicBezTo>
                  <a:lnTo>
                    <a:pt x="3462" y="10356"/>
                  </a:lnTo>
                  <a:cubicBezTo>
                    <a:pt x="3473" y="10351"/>
                    <a:pt x="3484" y="10348"/>
                    <a:pt x="3484" y="10348"/>
                  </a:cubicBezTo>
                  <a:close/>
                  <a:moveTo>
                    <a:pt x="8080" y="0"/>
                  </a:moveTo>
                  <a:cubicBezTo>
                    <a:pt x="7753" y="0"/>
                    <a:pt x="7424" y="8"/>
                    <a:pt x="7094" y="24"/>
                  </a:cubicBezTo>
                  <a:cubicBezTo>
                    <a:pt x="5954" y="87"/>
                    <a:pt x="4846" y="245"/>
                    <a:pt x="3737" y="499"/>
                  </a:cubicBezTo>
                  <a:cubicBezTo>
                    <a:pt x="2945" y="689"/>
                    <a:pt x="2154" y="942"/>
                    <a:pt x="1362" y="1227"/>
                  </a:cubicBezTo>
                  <a:cubicBezTo>
                    <a:pt x="1045" y="1354"/>
                    <a:pt x="697" y="1480"/>
                    <a:pt x="380" y="1639"/>
                  </a:cubicBezTo>
                  <a:cubicBezTo>
                    <a:pt x="190" y="1734"/>
                    <a:pt x="0" y="1955"/>
                    <a:pt x="64" y="2177"/>
                  </a:cubicBezTo>
                  <a:cubicBezTo>
                    <a:pt x="697" y="4331"/>
                    <a:pt x="1457" y="6421"/>
                    <a:pt x="2154" y="8574"/>
                  </a:cubicBezTo>
                  <a:cubicBezTo>
                    <a:pt x="2344" y="9208"/>
                    <a:pt x="2534" y="9809"/>
                    <a:pt x="2724" y="10443"/>
                  </a:cubicBezTo>
                  <a:cubicBezTo>
                    <a:pt x="2758" y="10528"/>
                    <a:pt x="2828" y="10558"/>
                    <a:pt x="2901" y="10558"/>
                  </a:cubicBezTo>
                  <a:cubicBezTo>
                    <a:pt x="2964" y="10558"/>
                    <a:pt x="3028" y="10535"/>
                    <a:pt x="3072" y="10506"/>
                  </a:cubicBezTo>
                  <a:cubicBezTo>
                    <a:pt x="3104" y="10506"/>
                    <a:pt x="3167" y="10474"/>
                    <a:pt x="3199" y="10474"/>
                  </a:cubicBezTo>
                  <a:cubicBezTo>
                    <a:pt x="3262" y="10443"/>
                    <a:pt x="3294" y="10411"/>
                    <a:pt x="3357" y="10411"/>
                  </a:cubicBezTo>
                  <a:lnTo>
                    <a:pt x="3452" y="10379"/>
                  </a:lnTo>
                  <a:cubicBezTo>
                    <a:pt x="3452" y="10368"/>
                    <a:pt x="3456" y="10361"/>
                    <a:pt x="3462" y="10356"/>
                  </a:cubicBezTo>
                  <a:lnTo>
                    <a:pt x="3462" y="10356"/>
                  </a:lnTo>
                  <a:cubicBezTo>
                    <a:pt x="3459" y="10357"/>
                    <a:pt x="3456" y="10358"/>
                    <a:pt x="3453" y="10360"/>
                  </a:cubicBezTo>
                  <a:lnTo>
                    <a:pt x="3453" y="10360"/>
                  </a:lnTo>
                  <a:cubicBezTo>
                    <a:pt x="3455" y="10348"/>
                    <a:pt x="3461" y="10348"/>
                    <a:pt x="3484" y="10348"/>
                  </a:cubicBezTo>
                  <a:lnTo>
                    <a:pt x="3484" y="10348"/>
                  </a:lnTo>
                  <a:cubicBezTo>
                    <a:pt x="3484" y="10348"/>
                    <a:pt x="3484" y="10348"/>
                    <a:pt x="3484" y="10348"/>
                  </a:cubicBezTo>
                  <a:cubicBezTo>
                    <a:pt x="3895" y="10189"/>
                    <a:pt x="4339" y="10063"/>
                    <a:pt x="4814" y="9968"/>
                  </a:cubicBezTo>
                  <a:cubicBezTo>
                    <a:pt x="5099" y="9904"/>
                    <a:pt x="5416" y="9841"/>
                    <a:pt x="5732" y="9778"/>
                  </a:cubicBezTo>
                  <a:lnTo>
                    <a:pt x="5954" y="9746"/>
                  </a:lnTo>
                  <a:lnTo>
                    <a:pt x="6081" y="9746"/>
                  </a:lnTo>
                  <a:cubicBezTo>
                    <a:pt x="6081" y="9746"/>
                    <a:pt x="6109" y="9732"/>
                    <a:pt x="6118" y="9732"/>
                  </a:cubicBezTo>
                  <a:cubicBezTo>
                    <a:pt x="6123" y="9732"/>
                    <a:pt x="6123" y="9735"/>
                    <a:pt x="6112" y="9746"/>
                  </a:cubicBezTo>
                  <a:cubicBezTo>
                    <a:pt x="6112" y="9746"/>
                    <a:pt x="6144" y="9714"/>
                    <a:pt x="6176" y="9714"/>
                  </a:cubicBezTo>
                  <a:cubicBezTo>
                    <a:pt x="6366" y="9714"/>
                    <a:pt x="6556" y="9683"/>
                    <a:pt x="6746" y="9683"/>
                  </a:cubicBezTo>
                  <a:cubicBezTo>
                    <a:pt x="7116" y="9654"/>
                    <a:pt x="7486" y="9639"/>
                    <a:pt x="7856" y="9639"/>
                  </a:cubicBezTo>
                  <a:cubicBezTo>
                    <a:pt x="8309" y="9639"/>
                    <a:pt x="8763" y="9662"/>
                    <a:pt x="9216" y="9714"/>
                  </a:cubicBezTo>
                  <a:cubicBezTo>
                    <a:pt x="9723" y="9778"/>
                    <a:pt x="10229" y="9904"/>
                    <a:pt x="10736" y="9999"/>
                  </a:cubicBezTo>
                  <a:cubicBezTo>
                    <a:pt x="11021" y="10094"/>
                    <a:pt x="11306" y="10126"/>
                    <a:pt x="11591" y="10189"/>
                  </a:cubicBezTo>
                  <a:cubicBezTo>
                    <a:pt x="11908" y="10221"/>
                    <a:pt x="12224" y="10253"/>
                    <a:pt x="12541" y="10316"/>
                  </a:cubicBezTo>
                  <a:cubicBezTo>
                    <a:pt x="12547" y="10319"/>
                    <a:pt x="12553" y="10320"/>
                    <a:pt x="12561" y="10320"/>
                  </a:cubicBezTo>
                  <a:cubicBezTo>
                    <a:pt x="12569" y="10320"/>
                    <a:pt x="12579" y="10318"/>
                    <a:pt x="12589" y="10315"/>
                  </a:cubicBezTo>
                  <a:lnTo>
                    <a:pt x="12589" y="10315"/>
                  </a:lnTo>
                  <a:cubicBezTo>
                    <a:pt x="12594" y="10316"/>
                    <a:pt x="12599" y="10316"/>
                    <a:pt x="12604" y="10316"/>
                  </a:cubicBezTo>
                  <a:cubicBezTo>
                    <a:pt x="12608" y="10312"/>
                    <a:pt x="12613" y="10308"/>
                    <a:pt x="12617" y="10303"/>
                  </a:cubicBezTo>
                  <a:lnTo>
                    <a:pt x="12617" y="10303"/>
                  </a:lnTo>
                  <a:cubicBezTo>
                    <a:pt x="12687" y="10266"/>
                    <a:pt x="12760" y="10180"/>
                    <a:pt x="12708" y="10133"/>
                  </a:cubicBezTo>
                  <a:lnTo>
                    <a:pt x="12708" y="10133"/>
                  </a:lnTo>
                  <a:cubicBezTo>
                    <a:pt x="13434" y="8051"/>
                    <a:pt x="14222" y="6001"/>
                    <a:pt x="14916" y="3919"/>
                  </a:cubicBezTo>
                  <a:cubicBezTo>
                    <a:pt x="15138" y="3222"/>
                    <a:pt x="15360" y="2557"/>
                    <a:pt x="15550" y="1860"/>
                  </a:cubicBezTo>
                  <a:cubicBezTo>
                    <a:pt x="15581" y="1797"/>
                    <a:pt x="15550" y="1734"/>
                    <a:pt x="15486" y="1702"/>
                  </a:cubicBezTo>
                  <a:cubicBezTo>
                    <a:pt x="14093" y="1005"/>
                    <a:pt x="12636" y="530"/>
                    <a:pt x="11116" y="245"/>
                  </a:cubicBezTo>
                  <a:cubicBezTo>
                    <a:pt x="10109" y="77"/>
                    <a:pt x="9101" y="0"/>
                    <a:pt x="8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0"/>
            <p:cNvSpPr/>
            <p:nvPr/>
          </p:nvSpPr>
          <p:spPr>
            <a:xfrm>
              <a:off x="800438" y="1427183"/>
              <a:ext cx="512295" cy="347767"/>
            </a:xfrm>
            <a:custGeom>
              <a:avLst/>
              <a:gdLst/>
              <a:ahLst/>
              <a:cxnLst/>
              <a:rect l="l" t="t" r="r" b="b"/>
              <a:pathLst>
                <a:path w="15550" h="10556" extrusionOk="0">
                  <a:moveTo>
                    <a:pt x="7322" y="582"/>
                  </a:moveTo>
                  <a:cubicBezTo>
                    <a:pt x="7721" y="582"/>
                    <a:pt x="8121" y="595"/>
                    <a:pt x="8519" y="622"/>
                  </a:cubicBezTo>
                  <a:cubicBezTo>
                    <a:pt x="10419" y="749"/>
                    <a:pt x="12256" y="1161"/>
                    <a:pt x="13998" y="1826"/>
                  </a:cubicBezTo>
                  <a:cubicBezTo>
                    <a:pt x="14295" y="1934"/>
                    <a:pt x="14569" y="2042"/>
                    <a:pt x="14839" y="2169"/>
                  </a:cubicBezTo>
                  <a:lnTo>
                    <a:pt x="14839" y="2169"/>
                  </a:lnTo>
                  <a:cubicBezTo>
                    <a:pt x="14215" y="4269"/>
                    <a:pt x="13474" y="6311"/>
                    <a:pt x="12763" y="8413"/>
                  </a:cubicBezTo>
                  <a:cubicBezTo>
                    <a:pt x="12632" y="8827"/>
                    <a:pt x="12501" y="9256"/>
                    <a:pt x="12360" y="9689"/>
                  </a:cubicBezTo>
                  <a:lnTo>
                    <a:pt x="12360" y="9689"/>
                  </a:lnTo>
                  <a:cubicBezTo>
                    <a:pt x="11892" y="9501"/>
                    <a:pt x="11384" y="9366"/>
                    <a:pt x="10894" y="9268"/>
                  </a:cubicBezTo>
                  <a:cubicBezTo>
                    <a:pt x="9902" y="9015"/>
                    <a:pt x="8868" y="8888"/>
                    <a:pt x="7828" y="8888"/>
                  </a:cubicBezTo>
                  <a:cubicBezTo>
                    <a:pt x="7309" y="8888"/>
                    <a:pt x="6788" y="8920"/>
                    <a:pt x="6271" y="8983"/>
                  </a:cubicBezTo>
                  <a:cubicBezTo>
                    <a:pt x="5732" y="9078"/>
                    <a:pt x="5194" y="9141"/>
                    <a:pt x="4687" y="9300"/>
                  </a:cubicBezTo>
                  <a:cubicBezTo>
                    <a:pt x="4114" y="9451"/>
                    <a:pt x="3569" y="9746"/>
                    <a:pt x="3052" y="10047"/>
                  </a:cubicBezTo>
                  <a:lnTo>
                    <a:pt x="3052" y="10047"/>
                  </a:lnTo>
                  <a:cubicBezTo>
                    <a:pt x="2773" y="8965"/>
                    <a:pt x="2463" y="7913"/>
                    <a:pt x="2154" y="6861"/>
                  </a:cubicBezTo>
                  <a:cubicBezTo>
                    <a:pt x="1805" y="5848"/>
                    <a:pt x="1457" y="4834"/>
                    <a:pt x="1140" y="3789"/>
                  </a:cubicBezTo>
                  <a:cubicBezTo>
                    <a:pt x="972" y="3201"/>
                    <a:pt x="779" y="2587"/>
                    <a:pt x="605" y="1993"/>
                  </a:cubicBezTo>
                  <a:lnTo>
                    <a:pt x="605" y="1993"/>
                  </a:lnTo>
                  <a:cubicBezTo>
                    <a:pt x="2720" y="1035"/>
                    <a:pt x="5017" y="582"/>
                    <a:pt x="7322" y="582"/>
                  </a:cubicBezTo>
                  <a:close/>
                  <a:moveTo>
                    <a:pt x="7784" y="0"/>
                  </a:moveTo>
                  <a:cubicBezTo>
                    <a:pt x="6931" y="0"/>
                    <a:pt x="6078" y="57"/>
                    <a:pt x="5226" y="179"/>
                  </a:cubicBezTo>
                  <a:cubicBezTo>
                    <a:pt x="3705" y="401"/>
                    <a:pt x="2249" y="812"/>
                    <a:pt x="855" y="1446"/>
                  </a:cubicBezTo>
                  <a:cubicBezTo>
                    <a:pt x="665" y="1541"/>
                    <a:pt x="475" y="1604"/>
                    <a:pt x="285" y="1699"/>
                  </a:cubicBezTo>
                  <a:cubicBezTo>
                    <a:pt x="159" y="1762"/>
                    <a:pt x="0" y="1952"/>
                    <a:pt x="64" y="2111"/>
                  </a:cubicBezTo>
                  <a:cubicBezTo>
                    <a:pt x="697" y="4233"/>
                    <a:pt x="1489" y="6323"/>
                    <a:pt x="2217" y="8445"/>
                  </a:cubicBezTo>
                  <a:cubicBezTo>
                    <a:pt x="2439" y="9046"/>
                    <a:pt x="2692" y="9648"/>
                    <a:pt x="2882" y="10281"/>
                  </a:cubicBezTo>
                  <a:cubicBezTo>
                    <a:pt x="2889" y="10302"/>
                    <a:pt x="2903" y="10311"/>
                    <a:pt x="2921" y="10311"/>
                  </a:cubicBezTo>
                  <a:cubicBezTo>
                    <a:pt x="2924" y="10311"/>
                    <a:pt x="2926" y="10311"/>
                    <a:pt x="2929" y="10310"/>
                  </a:cubicBezTo>
                  <a:lnTo>
                    <a:pt x="2929" y="10310"/>
                  </a:lnTo>
                  <a:cubicBezTo>
                    <a:pt x="2934" y="10312"/>
                    <a:pt x="2940" y="10313"/>
                    <a:pt x="2945" y="10313"/>
                  </a:cubicBezTo>
                  <a:cubicBezTo>
                    <a:pt x="3420" y="10186"/>
                    <a:pt x="3864" y="10155"/>
                    <a:pt x="4339" y="10060"/>
                  </a:cubicBezTo>
                  <a:cubicBezTo>
                    <a:pt x="4814" y="9933"/>
                    <a:pt x="5257" y="9838"/>
                    <a:pt x="5732" y="9743"/>
                  </a:cubicBezTo>
                  <a:cubicBezTo>
                    <a:pt x="6281" y="9659"/>
                    <a:pt x="6844" y="9616"/>
                    <a:pt x="7403" y="9616"/>
                  </a:cubicBezTo>
                  <a:cubicBezTo>
                    <a:pt x="7682" y="9616"/>
                    <a:pt x="7960" y="9627"/>
                    <a:pt x="8234" y="9648"/>
                  </a:cubicBezTo>
                  <a:cubicBezTo>
                    <a:pt x="9438" y="9711"/>
                    <a:pt x="10546" y="9901"/>
                    <a:pt x="11686" y="10313"/>
                  </a:cubicBezTo>
                  <a:cubicBezTo>
                    <a:pt x="11876" y="10376"/>
                    <a:pt x="12066" y="10440"/>
                    <a:pt x="12288" y="10535"/>
                  </a:cubicBezTo>
                  <a:cubicBezTo>
                    <a:pt x="12310" y="10549"/>
                    <a:pt x="12335" y="10556"/>
                    <a:pt x="12362" y="10556"/>
                  </a:cubicBezTo>
                  <a:cubicBezTo>
                    <a:pt x="12451" y="10556"/>
                    <a:pt x="12556" y="10488"/>
                    <a:pt x="12604" y="10440"/>
                  </a:cubicBezTo>
                  <a:cubicBezTo>
                    <a:pt x="12731" y="10376"/>
                    <a:pt x="12826" y="10250"/>
                    <a:pt x="12858" y="10123"/>
                  </a:cubicBezTo>
                  <a:cubicBezTo>
                    <a:pt x="13491" y="8033"/>
                    <a:pt x="14251" y="5974"/>
                    <a:pt x="14916" y="3884"/>
                  </a:cubicBezTo>
                  <a:cubicBezTo>
                    <a:pt x="15138" y="3219"/>
                    <a:pt x="15328" y="2522"/>
                    <a:pt x="15550" y="1857"/>
                  </a:cubicBezTo>
                  <a:cubicBezTo>
                    <a:pt x="15550" y="1762"/>
                    <a:pt x="15550" y="1667"/>
                    <a:pt x="15455" y="1604"/>
                  </a:cubicBezTo>
                  <a:cubicBezTo>
                    <a:pt x="15201" y="1477"/>
                    <a:pt x="14916" y="1382"/>
                    <a:pt x="14663" y="1256"/>
                  </a:cubicBezTo>
                  <a:cubicBezTo>
                    <a:pt x="13935" y="1002"/>
                    <a:pt x="13206" y="781"/>
                    <a:pt x="12478" y="591"/>
                  </a:cubicBezTo>
                  <a:cubicBezTo>
                    <a:pt x="11401" y="306"/>
                    <a:pt x="10324" y="147"/>
                    <a:pt x="9216" y="52"/>
                  </a:cubicBezTo>
                  <a:cubicBezTo>
                    <a:pt x="8739" y="18"/>
                    <a:pt x="8261" y="0"/>
                    <a:pt x="7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0"/>
            <p:cNvSpPr/>
            <p:nvPr/>
          </p:nvSpPr>
          <p:spPr>
            <a:xfrm>
              <a:off x="843199" y="1509377"/>
              <a:ext cx="430921" cy="198131"/>
            </a:xfrm>
            <a:custGeom>
              <a:avLst/>
              <a:gdLst/>
              <a:ahLst/>
              <a:cxnLst/>
              <a:rect l="l" t="t" r="r" b="b"/>
              <a:pathLst>
                <a:path w="13080" h="6014" extrusionOk="0">
                  <a:moveTo>
                    <a:pt x="10399" y="5149"/>
                  </a:moveTo>
                  <a:cubicBezTo>
                    <a:pt x="10397" y="5150"/>
                    <a:pt x="10394" y="5152"/>
                    <a:pt x="10388" y="5158"/>
                  </a:cubicBezTo>
                  <a:cubicBezTo>
                    <a:pt x="10388" y="5162"/>
                    <a:pt x="10389" y="5164"/>
                    <a:pt x="10390" y="5164"/>
                  </a:cubicBezTo>
                  <a:cubicBezTo>
                    <a:pt x="10392" y="5164"/>
                    <a:pt x="10395" y="5158"/>
                    <a:pt x="10399" y="5149"/>
                  </a:cubicBezTo>
                  <a:close/>
                  <a:moveTo>
                    <a:pt x="10172" y="5488"/>
                  </a:moveTo>
                  <a:cubicBezTo>
                    <a:pt x="10170" y="5488"/>
                    <a:pt x="10161" y="5497"/>
                    <a:pt x="10155" y="5506"/>
                  </a:cubicBezTo>
                  <a:lnTo>
                    <a:pt x="10166" y="5506"/>
                  </a:lnTo>
                  <a:cubicBezTo>
                    <a:pt x="10173" y="5493"/>
                    <a:pt x="10174" y="5488"/>
                    <a:pt x="10172" y="5488"/>
                  </a:cubicBezTo>
                  <a:close/>
                  <a:moveTo>
                    <a:pt x="10167" y="5530"/>
                  </a:moveTo>
                  <a:cubicBezTo>
                    <a:pt x="10167" y="5532"/>
                    <a:pt x="10166" y="5535"/>
                    <a:pt x="10166" y="5538"/>
                  </a:cubicBezTo>
                  <a:cubicBezTo>
                    <a:pt x="10156" y="5538"/>
                    <a:pt x="10159" y="5534"/>
                    <a:pt x="10167" y="5530"/>
                  </a:cubicBezTo>
                  <a:close/>
                  <a:moveTo>
                    <a:pt x="12973" y="0"/>
                  </a:moveTo>
                  <a:cubicBezTo>
                    <a:pt x="12932" y="0"/>
                    <a:pt x="12880" y="37"/>
                    <a:pt x="12858" y="59"/>
                  </a:cubicBezTo>
                  <a:cubicBezTo>
                    <a:pt x="12763" y="123"/>
                    <a:pt x="12700" y="186"/>
                    <a:pt x="12637" y="281"/>
                  </a:cubicBezTo>
                  <a:cubicBezTo>
                    <a:pt x="12605" y="344"/>
                    <a:pt x="12542" y="439"/>
                    <a:pt x="12510" y="534"/>
                  </a:cubicBezTo>
                  <a:cubicBezTo>
                    <a:pt x="12447" y="724"/>
                    <a:pt x="12383" y="883"/>
                    <a:pt x="12288" y="1073"/>
                  </a:cubicBezTo>
                  <a:cubicBezTo>
                    <a:pt x="12162" y="1421"/>
                    <a:pt x="12003" y="1801"/>
                    <a:pt x="11845" y="2149"/>
                  </a:cubicBezTo>
                  <a:cubicBezTo>
                    <a:pt x="11528" y="2878"/>
                    <a:pt x="11211" y="3574"/>
                    <a:pt x="10863" y="4271"/>
                  </a:cubicBezTo>
                  <a:cubicBezTo>
                    <a:pt x="10736" y="4556"/>
                    <a:pt x="10578" y="4841"/>
                    <a:pt x="10420" y="5095"/>
                  </a:cubicBezTo>
                  <a:cubicBezTo>
                    <a:pt x="10420" y="5095"/>
                    <a:pt x="10408" y="5129"/>
                    <a:pt x="10399" y="5149"/>
                  </a:cubicBezTo>
                  <a:lnTo>
                    <a:pt x="10399" y="5149"/>
                  </a:lnTo>
                  <a:cubicBezTo>
                    <a:pt x="10400" y="5149"/>
                    <a:pt x="10400" y="5149"/>
                    <a:pt x="10400" y="5149"/>
                  </a:cubicBezTo>
                  <a:cubicBezTo>
                    <a:pt x="10407" y="5149"/>
                    <a:pt x="10382" y="5190"/>
                    <a:pt x="10356" y="5190"/>
                  </a:cubicBezTo>
                  <a:cubicBezTo>
                    <a:pt x="10325" y="5253"/>
                    <a:pt x="10293" y="5316"/>
                    <a:pt x="10261" y="5348"/>
                  </a:cubicBezTo>
                  <a:cubicBezTo>
                    <a:pt x="10261" y="5380"/>
                    <a:pt x="10230" y="5411"/>
                    <a:pt x="10198" y="5475"/>
                  </a:cubicBezTo>
                  <a:lnTo>
                    <a:pt x="10166" y="5506"/>
                  </a:lnTo>
                  <a:cubicBezTo>
                    <a:pt x="10166" y="5506"/>
                    <a:pt x="10166" y="5506"/>
                    <a:pt x="10166" y="5506"/>
                  </a:cubicBezTo>
                  <a:lnTo>
                    <a:pt x="10166" y="5506"/>
                  </a:lnTo>
                  <a:cubicBezTo>
                    <a:pt x="10153" y="5520"/>
                    <a:pt x="10147" y="5524"/>
                    <a:pt x="10145" y="5524"/>
                  </a:cubicBezTo>
                  <a:cubicBezTo>
                    <a:pt x="10142" y="5524"/>
                    <a:pt x="10148" y="5515"/>
                    <a:pt x="10155" y="5506"/>
                  </a:cubicBezTo>
                  <a:lnTo>
                    <a:pt x="9945" y="5506"/>
                  </a:lnTo>
                  <a:cubicBezTo>
                    <a:pt x="9596" y="5475"/>
                    <a:pt x="9248" y="5380"/>
                    <a:pt x="8900" y="5316"/>
                  </a:cubicBezTo>
                  <a:cubicBezTo>
                    <a:pt x="8165" y="5201"/>
                    <a:pt x="7414" y="5120"/>
                    <a:pt x="6658" y="5120"/>
                  </a:cubicBezTo>
                  <a:cubicBezTo>
                    <a:pt x="6371" y="5120"/>
                    <a:pt x="6084" y="5132"/>
                    <a:pt x="5796" y="5158"/>
                  </a:cubicBezTo>
                  <a:cubicBezTo>
                    <a:pt x="5289" y="5190"/>
                    <a:pt x="4814" y="5253"/>
                    <a:pt x="4339" y="5348"/>
                  </a:cubicBezTo>
                  <a:cubicBezTo>
                    <a:pt x="4118" y="5380"/>
                    <a:pt x="3928" y="5411"/>
                    <a:pt x="3738" y="5443"/>
                  </a:cubicBezTo>
                  <a:cubicBezTo>
                    <a:pt x="3643" y="5475"/>
                    <a:pt x="3548" y="5475"/>
                    <a:pt x="3484" y="5475"/>
                  </a:cubicBezTo>
                  <a:cubicBezTo>
                    <a:pt x="3421" y="5506"/>
                    <a:pt x="3358" y="5506"/>
                    <a:pt x="3294" y="5506"/>
                  </a:cubicBezTo>
                  <a:cubicBezTo>
                    <a:pt x="3263" y="5506"/>
                    <a:pt x="3199" y="5506"/>
                    <a:pt x="3168" y="5538"/>
                  </a:cubicBezTo>
                  <a:lnTo>
                    <a:pt x="3104" y="5538"/>
                  </a:lnTo>
                  <a:cubicBezTo>
                    <a:pt x="3041" y="5538"/>
                    <a:pt x="3136" y="5538"/>
                    <a:pt x="3073" y="5506"/>
                  </a:cubicBezTo>
                  <a:lnTo>
                    <a:pt x="3041" y="5506"/>
                  </a:lnTo>
                  <a:cubicBezTo>
                    <a:pt x="3041" y="5475"/>
                    <a:pt x="3009" y="5475"/>
                    <a:pt x="2978" y="5443"/>
                  </a:cubicBezTo>
                  <a:cubicBezTo>
                    <a:pt x="2946" y="5411"/>
                    <a:pt x="2882" y="5348"/>
                    <a:pt x="2851" y="5285"/>
                  </a:cubicBezTo>
                  <a:cubicBezTo>
                    <a:pt x="2787" y="5190"/>
                    <a:pt x="2787" y="5158"/>
                    <a:pt x="2724" y="5063"/>
                  </a:cubicBezTo>
                  <a:cubicBezTo>
                    <a:pt x="2439" y="4588"/>
                    <a:pt x="2186" y="4081"/>
                    <a:pt x="1964" y="3543"/>
                  </a:cubicBezTo>
                  <a:cubicBezTo>
                    <a:pt x="1679" y="2941"/>
                    <a:pt x="1394" y="2339"/>
                    <a:pt x="1109" y="1706"/>
                  </a:cubicBezTo>
                  <a:cubicBezTo>
                    <a:pt x="887" y="1231"/>
                    <a:pt x="634" y="724"/>
                    <a:pt x="349" y="249"/>
                  </a:cubicBezTo>
                  <a:cubicBezTo>
                    <a:pt x="286" y="186"/>
                    <a:pt x="254" y="123"/>
                    <a:pt x="191" y="59"/>
                  </a:cubicBezTo>
                  <a:cubicBezTo>
                    <a:pt x="177" y="38"/>
                    <a:pt x="160" y="30"/>
                    <a:pt x="141" y="30"/>
                  </a:cubicBezTo>
                  <a:cubicBezTo>
                    <a:pt x="77" y="30"/>
                    <a:pt x="1" y="137"/>
                    <a:pt x="1" y="186"/>
                  </a:cubicBezTo>
                  <a:cubicBezTo>
                    <a:pt x="96" y="408"/>
                    <a:pt x="127" y="629"/>
                    <a:pt x="222" y="819"/>
                  </a:cubicBezTo>
                  <a:cubicBezTo>
                    <a:pt x="317" y="1104"/>
                    <a:pt x="444" y="1358"/>
                    <a:pt x="539" y="1643"/>
                  </a:cubicBezTo>
                  <a:cubicBezTo>
                    <a:pt x="761" y="2276"/>
                    <a:pt x="1046" y="2909"/>
                    <a:pt x="1331" y="3543"/>
                  </a:cubicBezTo>
                  <a:cubicBezTo>
                    <a:pt x="1584" y="4113"/>
                    <a:pt x="1837" y="4651"/>
                    <a:pt x="2154" y="5190"/>
                  </a:cubicBezTo>
                  <a:cubicBezTo>
                    <a:pt x="2249" y="5380"/>
                    <a:pt x="2344" y="5570"/>
                    <a:pt x="2502" y="5760"/>
                  </a:cubicBezTo>
                  <a:cubicBezTo>
                    <a:pt x="2566" y="5855"/>
                    <a:pt x="2661" y="5981"/>
                    <a:pt x="2819" y="5981"/>
                  </a:cubicBezTo>
                  <a:cubicBezTo>
                    <a:pt x="2871" y="5987"/>
                    <a:pt x="2924" y="5990"/>
                    <a:pt x="2976" y="5990"/>
                  </a:cubicBezTo>
                  <a:cubicBezTo>
                    <a:pt x="3208" y="5990"/>
                    <a:pt x="3436" y="5938"/>
                    <a:pt x="3643" y="5886"/>
                  </a:cubicBezTo>
                  <a:cubicBezTo>
                    <a:pt x="4086" y="5823"/>
                    <a:pt x="4529" y="5728"/>
                    <a:pt x="4973" y="5665"/>
                  </a:cubicBezTo>
                  <a:cubicBezTo>
                    <a:pt x="5422" y="5612"/>
                    <a:pt x="5872" y="5586"/>
                    <a:pt x="6321" y="5586"/>
                  </a:cubicBezTo>
                  <a:cubicBezTo>
                    <a:pt x="6948" y="5586"/>
                    <a:pt x="7576" y="5636"/>
                    <a:pt x="8203" y="5728"/>
                  </a:cubicBezTo>
                  <a:cubicBezTo>
                    <a:pt x="8615" y="5823"/>
                    <a:pt x="9026" y="5886"/>
                    <a:pt x="9438" y="5950"/>
                  </a:cubicBezTo>
                  <a:cubicBezTo>
                    <a:pt x="9576" y="5969"/>
                    <a:pt x="9739" y="6014"/>
                    <a:pt x="9895" y="6014"/>
                  </a:cubicBezTo>
                  <a:cubicBezTo>
                    <a:pt x="9990" y="6014"/>
                    <a:pt x="10083" y="5997"/>
                    <a:pt x="10166" y="5950"/>
                  </a:cubicBezTo>
                  <a:cubicBezTo>
                    <a:pt x="10356" y="5855"/>
                    <a:pt x="10515" y="5665"/>
                    <a:pt x="10641" y="5506"/>
                  </a:cubicBezTo>
                  <a:cubicBezTo>
                    <a:pt x="10800" y="5285"/>
                    <a:pt x="10926" y="5031"/>
                    <a:pt x="11053" y="4778"/>
                  </a:cubicBezTo>
                  <a:cubicBezTo>
                    <a:pt x="11401" y="4113"/>
                    <a:pt x="11718" y="3448"/>
                    <a:pt x="12035" y="2751"/>
                  </a:cubicBezTo>
                  <a:cubicBezTo>
                    <a:pt x="12352" y="2023"/>
                    <a:pt x="12668" y="1263"/>
                    <a:pt x="12985" y="534"/>
                  </a:cubicBezTo>
                  <a:cubicBezTo>
                    <a:pt x="13017" y="439"/>
                    <a:pt x="13048" y="344"/>
                    <a:pt x="13048" y="249"/>
                  </a:cubicBezTo>
                  <a:cubicBezTo>
                    <a:pt x="13080" y="186"/>
                    <a:pt x="13048" y="123"/>
                    <a:pt x="13017" y="27"/>
                  </a:cubicBezTo>
                  <a:cubicBezTo>
                    <a:pt x="13007" y="8"/>
                    <a:pt x="12991" y="0"/>
                    <a:pt x="12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0"/>
            <p:cNvSpPr/>
            <p:nvPr/>
          </p:nvSpPr>
          <p:spPr>
            <a:xfrm>
              <a:off x="647053" y="1939386"/>
              <a:ext cx="16736" cy="54227"/>
            </a:xfrm>
            <a:custGeom>
              <a:avLst/>
              <a:gdLst/>
              <a:ahLst/>
              <a:cxnLst/>
              <a:rect l="l" t="t" r="r" b="b"/>
              <a:pathLst>
                <a:path w="508" h="1646" extrusionOk="0">
                  <a:moveTo>
                    <a:pt x="172" y="1"/>
                  </a:moveTo>
                  <a:cubicBezTo>
                    <a:pt x="137" y="1"/>
                    <a:pt x="64" y="61"/>
                    <a:pt x="64" y="85"/>
                  </a:cubicBezTo>
                  <a:cubicBezTo>
                    <a:pt x="64" y="117"/>
                    <a:pt x="32" y="149"/>
                    <a:pt x="32" y="212"/>
                  </a:cubicBezTo>
                  <a:cubicBezTo>
                    <a:pt x="1" y="244"/>
                    <a:pt x="1" y="275"/>
                    <a:pt x="1" y="307"/>
                  </a:cubicBezTo>
                  <a:cubicBezTo>
                    <a:pt x="1" y="370"/>
                    <a:pt x="1" y="465"/>
                    <a:pt x="1" y="529"/>
                  </a:cubicBezTo>
                  <a:cubicBezTo>
                    <a:pt x="1" y="655"/>
                    <a:pt x="1" y="782"/>
                    <a:pt x="32" y="909"/>
                  </a:cubicBezTo>
                  <a:cubicBezTo>
                    <a:pt x="32" y="1067"/>
                    <a:pt x="64" y="1194"/>
                    <a:pt x="96" y="1352"/>
                  </a:cubicBezTo>
                  <a:cubicBezTo>
                    <a:pt x="96" y="1479"/>
                    <a:pt x="159" y="1574"/>
                    <a:pt x="286" y="1637"/>
                  </a:cubicBezTo>
                  <a:cubicBezTo>
                    <a:pt x="292" y="1643"/>
                    <a:pt x="299" y="1646"/>
                    <a:pt x="307" y="1646"/>
                  </a:cubicBezTo>
                  <a:cubicBezTo>
                    <a:pt x="339" y="1646"/>
                    <a:pt x="381" y="1599"/>
                    <a:pt x="381" y="1574"/>
                  </a:cubicBezTo>
                  <a:cubicBezTo>
                    <a:pt x="444" y="1447"/>
                    <a:pt x="508" y="1257"/>
                    <a:pt x="476" y="1099"/>
                  </a:cubicBezTo>
                  <a:cubicBezTo>
                    <a:pt x="444" y="972"/>
                    <a:pt x="413" y="845"/>
                    <a:pt x="381" y="719"/>
                  </a:cubicBezTo>
                  <a:cubicBezTo>
                    <a:pt x="349" y="592"/>
                    <a:pt x="349" y="465"/>
                    <a:pt x="318" y="339"/>
                  </a:cubicBezTo>
                  <a:cubicBezTo>
                    <a:pt x="286" y="307"/>
                    <a:pt x="286" y="244"/>
                    <a:pt x="254" y="180"/>
                  </a:cubicBezTo>
                  <a:cubicBezTo>
                    <a:pt x="254" y="149"/>
                    <a:pt x="254" y="117"/>
                    <a:pt x="223" y="85"/>
                  </a:cubicBezTo>
                  <a:cubicBezTo>
                    <a:pt x="223" y="54"/>
                    <a:pt x="191" y="22"/>
                    <a:pt x="191" y="22"/>
                  </a:cubicBezTo>
                  <a:cubicBezTo>
                    <a:pt x="191" y="7"/>
                    <a:pt x="184" y="1"/>
                    <a:pt x="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0"/>
            <p:cNvSpPr/>
            <p:nvPr/>
          </p:nvSpPr>
          <p:spPr>
            <a:xfrm>
              <a:off x="659572" y="1919126"/>
              <a:ext cx="16736" cy="47507"/>
            </a:xfrm>
            <a:custGeom>
              <a:avLst/>
              <a:gdLst/>
              <a:ahLst/>
              <a:cxnLst/>
              <a:rect l="l" t="t" r="r" b="b"/>
              <a:pathLst>
                <a:path w="508" h="1442" extrusionOk="0">
                  <a:moveTo>
                    <a:pt x="205" y="1"/>
                  </a:moveTo>
                  <a:cubicBezTo>
                    <a:pt x="159" y="1"/>
                    <a:pt x="115" y="28"/>
                    <a:pt x="96" y="67"/>
                  </a:cubicBezTo>
                  <a:cubicBezTo>
                    <a:pt x="1" y="194"/>
                    <a:pt x="1" y="352"/>
                    <a:pt x="1" y="479"/>
                  </a:cubicBezTo>
                  <a:cubicBezTo>
                    <a:pt x="1" y="605"/>
                    <a:pt x="1" y="732"/>
                    <a:pt x="33" y="859"/>
                  </a:cubicBezTo>
                  <a:cubicBezTo>
                    <a:pt x="33" y="954"/>
                    <a:pt x="33" y="1112"/>
                    <a:pt x="96" y="1207"/>
                  </a:cubicBezTo>
                  <a:cubicBezTo>
                    <a:pt x="128" y="1302"/>
                    <a:pt x="223" y="1429"/>
                    <a:pt x="318" y="1429"/>
                  </a:cubicBezTo>
                  <a:cubicBezTo>
                    <a:pt x="326" y="1437"/>
                    <a:pt x="337" y="1441"/>
                    <a:pt x="348" y="1441"/>
                  </a:cubicBezTo>
                  <a:cubicBezTo>
                    <a:pt x="379" y="1441"/>
                    <a:pt x="413" y="1412"/>
                    <a:pt x="413" y="1365"/>
                  </a:cubicBezTo>
                  <a:cubicBezTo>
                    <a:pt x="444" y="1302"/>
                    <a:pt x="476" y="1239"/>
                    <a:pt x="476" y="1144"/>
                  </a:cubicBezTo>
                  <a:cubicBezTo>
                    <a:pt x="476" y="1080"/>
                    <a:pt x="508" y="1017"/>
                    <a:pt x="508" y="954"/>
                  </a:cubicBezTo>
                  <a:cubicBezTo>
                    <a:pt x="508" y="795"/>
                    <a:pt x="476" y="669"/>
                    <a:pt x="444" y="510"/>
                  </a:cubicBezTo>
                  <a:cubicBezTo>
                    <a:pt x="413" y="415"/>
                    <a:pt x="413" y="289"/>
                    <a:pt x="381" y="162"/>
                  </a:cubicBezTo>
                  <a:cubicBezTo>
                    <a:pt x="349" y="130"/>
                    <a:pt x="318" y="67"/>
                    <a:pt x="286" y="35"/>
                  </a:cubicBezTo>
                  <a:cubicBezTo>
                    <a:pt x="262" y="11"/>
                    <a:pt x="233" y="1"/>
                    <a:pt x="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0"/>
            <p:cNvSpPr/>
            <p:nvPr/>
          </p:nvSpPr>
          <p:spPr>
            <a:xfrm>
              <a:off x="676274" y="1885853"/>
              <a:ext cx="15682" cy="45168"/>
            </a:xfrm>
            <a:custGeom>
              <a:avLst/>
              <a:gdLst/>
              <a:ahLst/>
              <a:cxnLst/>
              <a:rect l="l" t="t" r="r" b="b"/>
              <a:pathLst>
                <a:path w="476" h="1371" extrusionOk="0">
                  <a:moveTo>
                    <a:pt x="159" y="0"/>
                  </a:moveTo>
                  <a:cubicBezTo>
                    <a:pt x="96" y="0"/>
                    <a:pt x="32" y="64"/>
                    <a:pt x="32" y="95"/>
                  </a:cubicBezTo>
                  <a:cubicBezTo>
                    <a:pt x="1" y="222"/>
                    <a:pt x="1" y="349"/>
                    <a:pt x="32" y="444"/>
                  </a:cubicBezTo>
                  <a:cubicBezTo>
                    <a:pt x="32" y="570"/>
                    <a:pt x="32" y="697"/>
                    <a:pt x="64" y="792"/>
                  </a:cubicBezTo>
                  <a:cubicBezTo>
                    <a:pt x="64" y="919"/>
                    <a:pt x="96" y="1014"/>
                    <a:pt x="159" y="1140"/>
                  </a:cubicBezTo>
                  <a:cubicBezTo>
                    <a:pt x="159" y="1172"/>
                    <a:pt x="191" y="1204"/>
                    <a:pt x="222" y="1267"/>
                  </a:cubicBezTo>
                  <a:cubicBezTo>
                    <a:pt x="254" y="1299"/>
                    <a:pt x="254" y="1330"/>
                    <a:pt x="286" y="1362"/>
                  </a:cubicBezTo>
                  <a:cubicBezTo>
                    <a:pt x="298" y="1368"/>
                    <a:pt x="310" y="1371"/>
                    <a:pt x="321" y="1371"/>
                  </a:cubicBezTo>
                  <a:cubicBezTo>
                    <a:pt x="371" y="1371"/>
                    <a:pt x="412" y="1324"/>
                    <a:pt x="412" y="1299"/>
                  </a:cubicBezTo>
                  <a:cubicBezTo>
                    <a:pt x="412" y="1267"/>
                    <a:pt x="412" y="1204"/>
                    <a:pt x="444" y="1140"/>
                  </a:cubicBezTo>
                  <a:cubicBezTo>
                    <a:pt x="444" y="1077"/>
                    <a:pt x="444" y="1014"/>
                    <a:pt x="476" y="950"/>
                  </a:cubicBezTo>
                  <a:cubicBezTo>
                    <a:pt x="476" y="824"/>
                    <a:pt x="476" y="697"/>
                    <a:pt x="444" y="539"/>
                  </a:cubicBezTo>
                  <a:cubicBezTo>
                    <a:pt x="444" y="444"/>
                    <a:pt x="412" y="317"/>
                    <a:pt x="381" y="222"/>
                  </a:cubicBezTo>
                  <a:cubicBezTo>
                    <a:pt x="349" y="159"/>
                    <a:pt x="317" y="127"/>
                    <a:pt x="286" y="64"/>
                  </a:cubicBezTo>
                  <a:cubicBezTo>
                    <a:pt x="254" y="32"/>
                    <a:pt x="191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0"/>
            <p:cNvSpPr/>
            <p:nvPr/>
          </p:nvSpPr>
          <p:spPr>
            <a:xfrm>
              <a:off x="694261" y="1853174"/>
              <a:ext cx="16473" cy="36108"/>
            </a:xfrm>
            <a:custGeom>
              <a:avLst/>
              <a:gdLst/>
              <a:ahLst/>
              <a:cxnLst/>
              <a:rect l="l" t="t" r="r" b="b"/>
              <a:pathLst>
                <a:path w="500" h="1096" extrusionOk="0">
                  <a:moveTo>
                    <a:pt x="186" y="0"/>
                  </a:moveTo>
                  <a:cubicBezTo>
                    <a:pt x="107" y="0"/>
                    <a:pt x="0" y="135"/>
                    <a:pt x="25" y="232"/>
                  </a:cubicBezTo>
                  <a:cubicBezTo>
                    <a:pt x="56" y="391"/>
                    <a:pt x="88" y="549"/>
                    <a:pt x="151" y="707"/>
                  </a:cubicBezTo>
                  <a:cubicBezTo>
                    <a:pt x="183" y="771"/>
                    <a:pt x="183" y="866"/>
                    <a:pt x="246" y="929"/>
                  </a:cubicBezTo>
                  <a:cubicBezTo>
                    <a:pt x="310" y="992"/>
                    <a:pt x="373" y="1024"/>
                    <a:pt x="405" y="1087"/>
                  </a:cubicBezTo>
                  <a:cubicBezTo>
                    <a:pt x="411" y="1093"/>
                    <a:pt x="418" y="1096"/>
                    <a:pt x="426" y="1096"/>
                  </a:cubicBezTo>
                  <a:cubicBezTo>
                    <a:pt x="458" y="1096"/>
                    <a:pt x="500" y="1050"/>
                    <a:pt x="500" y="1024"/>
                  </a:cubicBezTo>
                  <a:cubicBezTo>
                    <a:pt x="500" y="929"/>
                    <a:pt x="500" y="834"/>
                    <a:pt x="500" y="739"/>
                  </a:cubicBezTo>
                  <a:cubicBezTo>
                    <a:pt x="500" y="676"/>
                    <a:pt x="468" y="581"/>
                    <a:pt x="436" y="486"/>
                  </a:cubicBezTo>
                  <a:cubicBezTo>
                    <a:pt x="405" y="327"/>
                    <a:pt x="310" y="201"/>
                    <a:pt x="246" y="42"/>
                  </a:cubicBezTo>
                  <a:cubicBezTo>
                    <a:pt x="232" y="13"/>
                    <a:pt x="210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0"/>
            <p:cNvSpPr/>
            <p:nvPr/>
          </p:nvSpPr>
          <p:spPr>
            <a:xfrm>
              <a:off x="712775" y="1838184"/>
              <a:ext cx="10477" cy="29189"/>
            </a:xfrm>
            <a:custGeom>
              <a:avLst/>
              <a:gdLst/>
              <a:ahLst/>
              <a:cxnLst/>
              <a:rect l="l" t="t" r="r" b="b"/>
              <a:pathLst>
                <a:path w="318" h="886" extrusionOk="0">
                  <a:moveTo>
                    <a:pt x="82" y="1"/>
                  </a:moveTo>
                  <a:cubicBezTo>
                    <a:pt x="56" y="1"/>
                    <a:pt x="1" y="61"/>
                    <a:pt x="1" y="86"/>
                  </a:cubicBezTo>
                  <a:cubicBezTo>
                    <a:pt x="1" y="149"/>
                    <a:pt x="1" y="244"/>
                    <a:pt x="1" y="307"/>
                  </a:cubicBezTo>
                  <a:cubicBezTo>
                    <a:pt x="1" y="371"/>
                    <a:pt x="1" y="466"/>
                    <a:pt x="33" y="529"/>
                  </a:cubicBezTo>
                  <a:cubicBezTo>
                    <a:pt x="33" y="561"/>
                    <a:pt x="33" y="592"/>
                    <a:pt x="64" y="656"/>
                  </a:cubicBezTo>
                  <a:cubicBezTo>
                    <a:pt x="64" y="687"/>
                    <a:pt x="96" y="719"/>
                    <a:pt x="96" y="751"/>
                  </a:cubicBezTo>
                  <a:cubicBezTo>
                    <a:pt x="128" y="782"/>
                    <a:pt x="159" y="782"/>
                    <a:pt x="159" y="814"/>
                  </a:cubicBezTo>
                  <a:cubicBezTo>
                    <a:pt x="191" y="846"/>
                    <a:pt x="191" y="877"/>
                    <a:pt x="223" y="877"/>
                  </a:cubicBezTo>
                  <a:cubicBezTo>
                    <a:pt x="229" y="883"/>
                    <a:pt x="236" y="886"/>
                    <a:pt x="244" y="886"/>
                  </a:cubicBezTo>
                  <a:cubicBezTo>
                    <a:pt x="276" y="886"/>
                    <a:pt x="318" y="840"/>
                    <a:pt x="318" y="814"/>
                  </a:cubicBezTo>
                  <a:cubicBezTo>
                    <a:pt x="318" y="782"/>
                    <a:pt x="318" y="751"/>
                    <a:pt x="318" y="719"/>
                  </a:cubicBezTo>
                  <a:cubicBezTo>
                    <a:pt x="318" y="656"/>
                    <a:pt x="318" y="624"/>
                    <a:pt x="318" y="592"/>
                  </a:cubicBezTo>
                  <a:cubicBezTo>
                    <a:pt x="318" y="561"/>
                    <a:pt x="286" y="529"/>
                    <a:pt x="286" y="466"/>
                  </a:cubicBezTo>
                  <a:cubicBezTo>
                    <a:pt x="286" y="434"/>
                    <a:pt x="286" y="402"/>
                    <a:pt x="254" y="371"/>
                  </a:cubicBezTo>
                  <a:cubicBezTo>
                    <a:pt x="254" y="307"/>
                    <a:pt x="223" y="244"/>
                    <a:pt x="191" y="181"/>
                  </a:cubicBezTo>
                  <a:cubicBezTo>
                    <a:pt x="159" y="117"/>
                    <a:pt x="128" y="86"/>
                    <a:pt x="96" y="22"/>
                  </a:cubicBezTo>
                  <a:cubicBezTo>
                    <a:pt x="96" y="7"/>
                    <a:pt x="90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0"/>
            <p:cNvSpPr/>
            <p:nvPr/>
          </p:nvSpPr>
          <p:spPr>
            <a:xfrm>
              <a:off x="725327" y="1821910"/>
              <a:ext cx="18812" cy="43092"/>
            </a:xfrm>
            <a:custGeom>
              <a:avLst/>
              <a:gdLst/>
              <a:ahLst/>
              <a:cxnLst/>
              <a:rect l="l" t="t" r="r" b="b"/>
              <a:pathLst>
                <a:path w="571" h="1308" extrusionOk="0">
                  <a:moveTo>
                    <a:pt x="106" y="1"/>
                  </a:moveTo>
                  <a:cubicBezTo>
                    <a:pt x="73" y="1"/>
                    <a:pt x="32" y="47"/>
                    <a:pt x="32" y="73"/>
                  </a:cubicBezTo>
                  <a:cubicBezTo>
                    <a:pt x="32" y="136"/>
                    <a:pt x="0" y="200"/>
                    <a:pt x="0" y="263"/>
                  </a:cubicBezTo>
                  <a:cubicBezTo>
                    <a:pt x="0" y="326"/>
                    <a:pt x="32" y="390"/>
                    <a:pt x="32" y="421"/>
                  </a:cubicBezTo>
                  <a:cubicBezTo>
                    <a:pt x="63" y="548"/>
                    <a:pt x="63" y="643"/>
                    <a:pt x="95" y="738"/>
                  </a:cubicBezTo>
                  <a:cubicBezTo>
                    <a:pt x="127" y="865"/>
                    <a:pt x="158" y="960"/>
                    <a:pt x="190" y="1055"/>
                  </a:cubicBezTo>
                  <a:cubicBezTo>
                    <a:pt x="222" y="1118"/>
                    <a:pt x="253" y="1150"/>
                    <a:pt x="285" y="1213"/>
                  </a:cubicBezTo>
                  <a:cubicBezTo>
                    <a:pt x="348" y="1245"/>
                    <a:pt x="380" y="1276"/>
                    <a:pt x="412" y="1308"/>
                  </a:cubicBezTo>
                  <a:cubicBezTo>
                    <a:pt x="443" y="1308"/>
                    <a:pt x="507" y="1276"/>
                    <a:pt x="507" y="1245"/>
                  </a:cubicBezTo>
                  <a:cubicBezTo>
                    <a:pt x="538" y="1118"/>
                    <a:pt x="570" y="991"/>
                    <a:pt x="538" y="865"/>
                  </a:cubicBezTo>
                  <a:cubicBezTo>
                    <a:pt x="538" y="738"/>
                    <a:pt x="475" y="643"/>
                    <a:pt x="443" y="516"/>
                  </a:cubicBezTo>
                  <a:cubicBezTo>
                    <a:pt x="412" y="421"/>
                    <a:pt x="380" y="326"/>
                    <a:pt x="317" y="231"/>
                  </a:cubicBezTo>
                  <a:cubicBezTo>
                    <a:pt x="317" y="168"/>
                    <a:pt x="285" y="136"/>
                    <a:pt x="253" y="73"/>
                  </a:cubicBezTo>
                  <a:cubicBezTo>
                    <a:pt x="222" y="41"/>
                    <a:pt x="190" y="9"/>
                    <a:pt x="127" y="9"/>
                  </a:cubicBezTo>
                  <a:cubicBezTo>
                    <a:pt x="121" y="3"/>
                    <a:pt x="113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0"/>
            <p:cNvSpPr/>
            <p:nvPr/>
          </p:nvSpPr>
          <p:spPr>
            <a:xfrm>
              <a:off x="739921" y="1806921"/>
              <a:ext cx="19866" cy="39303"/>
            </a:xfrm>
            <a:custGeom>
              <a:avLst/>
              <a:gdLst/>
              <a:ahLst/>
              <a:cxnLst/>
              <a:rect l="l" t="t" r="r" b="b"/>
              <a:pathLst>
                <a:path w="603" h="1193" extrusionOk="0">
                  <a:moveTo>
                    <a:pt x="46" y="121"/>
                  </a:moveTo>
                  <a:lnTo>
                    <a:pt x="46" y="121"/>
                  </a:lnTo>
                  <a:cubicBezTo>
                    <a:pt x="46" y="121"/>
                    <a:pt x="42" y="128"/>
                    <a:pt x="32" y="148"/>
                  </a:cubicBezTo>
                  <a:cubicBezTo>
                    <a:pt x="35" y="143"/>
                    <a:pt x="39" y="138"/>
                    <a:pt x="42" y="133"/>
                  </a:cubicBezTo>
                  <a:lnTo>
                    <a:pt x="42" y="133"/>
                  </a:lnTo>
                  <a:cubicBezTo>
                    <a:pt x="45" y="126"/>
                    <a:pt x="46" y="121"/>
                    <a:pt x="46" y="121"/>
                  </a:cubicBezTo>
                  <a:close/>
                  <a:moveTo>
                    <a:pt x="234" y="1"/>
                  </a:moveTo>
                  <a:cubicBezTo>
                    <a:pt x="172" y="1"/>
                    <a:pt x="92" y="65"/>
                    <a:pt x="42" y="133"/>
                  </a:cubicBezTo>
                  <a:lnTo>
                    <a:pt x="42" y="133"/>
                  </a:lnTo>
                  <a:cubicBezTo>
                    <a:pt x="38" y="146"/>
                    <a:pt x="32" y="166"/>
                    <a:pt x="32" y="179"/>
                  </a:cubicBezTo>
                  <a:cubicBezTo>
                    <a:pt x="32" y="179"/>
                    <a:pt x="0" y="211"/>
                    <a:pt x="0" y="243"/>
                  </a:cubicBezTo>
                  <a:lnTo>
                    <a:pt x="0" y="274"/>
                  </a:lnTo>
                  <a:cubicBezTo>
                    <a:pt x="0" y="306"/>
                    <a:pt x="32" y="338"/>
                    <a:pt x="32" y="369"/>
                  </a:cubicBezTo>
                  <a:cubicBezTo>
                    <a:pt x="32" y="464"/>
                    <a:pt x="64" y="559"/>
                    <a:pt x="64" y="655"/>
                  </a:cubicBezTo>
                  <a:cubicBezTo>
                    <a:pt x="95" y="750"/>
                    <a:pt x="127" y="813"/>
                    <a:pt x="159" y="908"/>
                  </a:cubicBezTo>
                  <a:cubicBezTo>
                    <a:pt x="159" y="971"/>
                    <a:pt x="190" y="1003"/>
                    <a:pt x="222" y="1035"/>
                  </a:cubicBezTo>
                  <a:cubicBezTo>
                    <a:pt x="222" y="1066"/>
                    <a:pt x="222" y="1066"/>
                    <a:pt x="254" y="1098"/>
                  </a:cubicBezTo>
                  <a:cubicBezTo>
                    <a:pt x="264" y="1108"/>
                    <a:pt x="271" y="1112"/>
                    <a:pt x="275" y="1112"/>
                  </a:cubicBezTo>
                  <a:cubicBezTo>
                    <a:pt x="278" y="1112"/>
                    <a:pt x="278" y="1109"/>
                    <a:pt x="275" y="1105"/>
                  </a:cubicBezTo>
                  <a:lnTo>
                    <a:pt x="275" y="1105"/>
                  </a:lnTo>
                  <a:cubicBezTo>
                    <a:pt x="285" y="1115"/>
                    <a:pt x="285" y="1130"/>
                    <a:pt x="285" y="1130"/>
                  </a:cubicBezTo>
                  <a:cubicBezTo>
                    <a:pt x="317" y="1130"/>
                    <a:pt x="349" y="1161"/>
                    <a:pt x="349" y="1161"/>
                  </a:cubicBezTo>
                  <a:lnTo>
                    <a:pt x="412" y="1161"/>
                  </a:lnTo>
                  <a:cubicBezTo>
                    <a:pt x="412" y="1193"/>
                    <a:pt x="444" y="1193"/>
                    <a:pt x="444" y="1193"/>
                  </a:cubicBezTo>
                  <a:cubicBezTo>
                    <a:pt x="475" y="1193"/>
                    <a:pt x="539" y="1193"/>
                    <a:pt x="539" y="1161"/>
                  </a:cubicBezTo>
                  <a:cubicBezTo>
                    <a:pt x="570" y="1130"/>
                    <a:pt x="602" y="1066"/>
                    <a:pt x="570" y="1035"/>
                  </a:cubicBezTo>
                  <a:cubicBezTo>
                    <a:pt x="570" y="1003"/>
                    <a:pt x="602" y="1003"/>
                    <a:pt x="602" y="971"/>
                  </a:cubicBezTo>
                  <a:cubicBezTo>
                    <a:pt x="602" y="942"/>
                    <a:pt x="602" y="914"/>
                    <a:pt x="602" y="885"/>
                  </a:cubicBezTo>
                  <a:cubicBezTo>
                    <a:pt x="602" y="885"/>
                    <a:pt x="602" y="838"/>
                    <a:pt x="602" y="813"/>
                  </a:cubicBezTo>
                  <a:cubicBezTo>
                    <a:pt x="602" y="813"/>
                    <a:pt x="602" y="781"/>
                    <a:pt x="602" y="750"/>
                  </a:cubicBezTo>
                  <a:cubicBezTo>
                    <a:pt x="602" y="718"/>
                    <a:pt x="570" y="655"/>
                    <a:pt x="570" y="591"/>
                  </a:cubicBezTo>
                  <a:cubicBezTo>
                    <a:pt x="539" y="496"/>
                    <a:pt x="507" y="433"/>
                    <a:pt x="475" y="338"/>
                  </a:cubicBezTo>
                  <a:cubicBezTo>
                    <a:pt x="444" y="243"/>
                    <a:pt x="412" y="179"/>
                    <a:pt x="349" y="84"/>
                  </a:cubicBezTo>
                  <a:cubicBezTo>
                    <a:pt x="349" y="84"/>
                    <a:pt x="317" y="53"/>
                    <a:pt x="285" y="21"/>
                  </a:cubicBezTo>
                  <a:cubicBezTo>
                    <a:pt x="271" y="7"/>
                    <a:pt x="254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0"/>
            <p:cNvSpPr/>
            <p:nvPr/>
          </p:nvSpPr>
          <p:spPr>
            <a:xfrm>
              <a:off x="758699" y="1788605"/>
              <a:ext cx="17757" cy="37821"/>
            </a:xfrm>
            <a:custGeom>
              <a:avLst/>
              <a:gdLst/>
              <a:ahLst/>
              <a:cxnLst/>
              <a:rect l="l" t="t" r="r" b="b"/>
              <a:pathLst>
                <a:path w="539" h="1148" extrusionOk="0">
                  <a:moveTo>
                    <a:pt x="142" y="1"/>
                  </a:moveTo>
                  <a:cubicBezTo>
                    <a:pt x="102" y="1"/>
                    <a:pt x="32" y="75"/>
                    <a:pt x="32" y="102"/>
                  </a:cubicBezTo>
                  <a:cubicBezTo>
                    <a:pt x="32" y="165"/>
                    <a:pt x="0" y="197"/>
                    <a:pt x="32" y="260"/>
                  </a:cubicBezTo>
                  <a:cubicBezTo>
                    <a:pt x="32" y="292"/>
                    <a:pt x="32" y="355"/>
                    <a:pt x="32" y="419"/>
                  </a:cubicBezTo>
                  <a:cubicBezTo>
                    <a:pt x="64" y="514"/>
                    <a:pt x="64" y="609"/>
                    <a:pt x="95" y="704"/>
                  </a:cubicBezTo>
                  <a:cubicBezTo>
                    <a:pt x="127" y="862"/>
                    <a:pt x="222" y="1052"/>
                    <a:pt x="380" y="1147"/>
                  </a:cubicBezTo>
                  <a:cubicBezTo>
                    <a:pt x="444" y="1147"/>
                    <a:pt x="475" y="1084"/>
                    <a:pt x="507" y="1052"/>
                  </a:cubicBezTo>
                  <a:cubicBezTo>
                    <a:pt x="539" y="862"/>
                    <a:pt x="507" y="640"/>
                    <a:pt x="444" y="450"/>
                  </a:cubicBezTo>
                  <a:cubicBezTo>
                    <a:pt x="412" y="387"/>
                    <a:pt x="380" y="292"/>
                    <a:pt x="349" y="197"/>
                  </a:cubicBezTo>
                  <a:cubicBezTo>
                    <a:pt x="317" y="165"/>
                    <a:pt x="285" y="134"/>
                    <a:pt x="254" y="70"/>
                  </a:cubicBezTo>
                  <a:cubicBezTo>
                    <a:pt x="222" y="39"/>
                    <a:pt x="190" y="39"/>
                    <a:pt x="159" y="7"/>
                  </a:cubicBezTo>
                  <a:cubicBezTo>
                    <a:pt x="154" y="3"/>
                    <a:pt x="149" y="1"/>
                    <a:pt x="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0"/>
            <p:cNvSpPr/>
            <p:nvPr/>
          </p:nvSpPr>
          <p:spPr>
            <a:xfrm>
              <a:off x="777476" y="1770387"/>
              <a:ext cx="15682" cy="37524"/>
            </a:xfrm>
            <a:custGeom>
              <a:avLst/>
              <a:gdLst/>
              <a:ahLst/>
              <a:cxnLst/>
              <a:rect l="l" t="t" r="r" b="b"/>
              <a:pathLst>
                <a:path w="476" h="1139" extrusionOk="0">
                  <a:moveTo>
                    <a:pt x="131" y="0"/>
                  </a:moveTo>
                  <a:cubicBezTo>
                    <a:pt x="99" y="0"/>
                    <a:pt x="56" y="61"/>
                    <a:pt x="32" y="85"/>
                  </a:cubicBezTo>
                  <a:cubicBezTo>
                    <a:pt x="0" y="275"/>
                    <a:pt x="0" y="465"/>
                    <a:pt x="64" y="687"/>
                  </a:cubicBezTo>
                  <a:cubicBezTo>
                    <a:pt x="64" y="782"/>
                    <a:pt x="95" y="877"/>
                    <a:pt x="159" y="972"/>
                  </a:cubicBezTo>
                  <a:cubicBezTo>
                    <a:pt x="190" y="1003"/>
                    <a:pt x="222" y="1035"/>
                    <a:pt x="254" y="1067"/>
                  </a:cubicBezTo>
                  <a:cubicBezTo>
                    <a:pt x="285" y="1098"/>
                    <a:pt x="317" y="1130"/>
                    <a:pt x="349" y="1130"/>
                  </a:cubicBezTo>
                  <a:cubicBezTo>
                    <a:pt x="361" y="1136"/>
                    <a:pt x="372" y="1139"/>
                    <a:pt x="382" y="1139"/>
                  </a:cubicBezTo>
                  <a:cubicBezTo>
                    <a:pt x="423" y="1139"/>
                    <a:pt x="444" y="1092"/>
                    <a:pt x="444" y="1067"/>
                  </a:cubicBezTo>
                  <a:cubicBezTo>
                    <a:pt x="475" y="1035"/>
                    <a:pt x="444" y="972"/>
                    <a:pt x="444" y="908"/>
                  </a:cubicBezTo>
                  <a:cubicBezTo>
                    <a:pt x="444" y="877"/>
                    <a:pt x="444" y="813"/>
                    <a:pt x="444" y="750"/>
                  </a:cubicBezTo>
                  <a:cubicBezTo>
                    <a:pt x="444" y="655"/>
                    <a:pt x="412" y="560"/>
                    <a:pt x="380" y="465"/>
                  </a:cubicBezTo>
                  <a:cubicBezTo>
                    <a:pt x="317" y="307"/>
                    <a:pt x="285" y="148"/>
                    <a:pt x="159" y="22"/>
                  </a:cubicBezTo>
                  <a:cubicBezTo>
                    <a:pt x="151" y="6"/>
                    <a:pt x="142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0"/>
            <p:cNvSpPr/>
            <p:nvPr/>
          </p:nvSpPr>
          <p:spPr>
            <a:xfrm>
              <a:off x="793125" y="1755925"/>
              <a:ext cx="21941" cy="45464"/>
            </a:xfrm>
            <a:custGeom>
              <a:avLst/>
              <a:gdLst/>
              <a:ahLst/>
              <a:cxnLst/>
              <a:rect l="l" t="t" r="r" b="b"/>
              <a:pathLst>
                <a:path w="666" h="1380" extrusionOk="0">
                  <a:moveTo>
                    <a:pt x="137" y="0"/>
                  </a:moveTo>
                  <a:cubicBezTo>
                    <a:pt x="63" y="0"/>
                    <a:pt x="0" y="93"/>
                    <a:pt x="0" y="144"/>
                  </a:cubicBezTo>
                  <a:cubicBezTo>
                    <a:pt x="0" y="366"/>
                    <a:pt x="64" y="619"/>
                    <a:pt x="127" y="841"/>
                  </a:cubicBezTo>
                  <a:cubicBezTo>
                    <a:pt x="127" y="967"/>
                    <a:pt x="159" y="1062"/>
                    <a:pt x="222" y="1189"/>
                  </a:cubicBezTo>
                  <a:cubicBezTo>
                    <a:pt x="286" y="1284"/>
                    <a:pt x="381" y="1347"/>
                    <a:pt x="507" y="1379"/>
                  </a:cubicBezTo>
                  <a:cubicBezTo>
                    <a:pt x="539" y="1379"/>
                    <a:pt x="602" y="1347"/>
                    <a:pt x="602" y="1316"/>
                  </a:cubicBezTo>
                  <a:cubicBezTo>
                    <a:pt x="634" y="1189"/>
                    <a:pt x="666" y="1031"/>
                    <a:pt x="634" y="904"/>
                  </a:cubicBezTo>
                  <a:cubicBezTo>
                    <a:pt x="634" y="777"/>
                    <a:pt x="571" y="682"/>
                    <a:pt x="539" y="556"/>
                  </a:cubicBezTo>
                  <a:cubicBezTo>
                    <a:pt x="476" y="461"/>
                    <a:pt x="444" y="334"/>
                    <a:pt x="381" y="239"/>
                  </a:cubicBezTo>
                  <a:cubicBezTo>
                    <a:pt x="317" y="176"/>
                    <a:pt x="254" y="81"/>
                    <a:pt x="191" y="17"/>
                  </a:cubicBezTo>
                  <a:cubicBezTo>
                    <a:pt x="172" y="5"/>
                    <a:pt x="154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0"/>
            <p:cNvSpPr/>
            <p:nvPr/>
          </p:nvSpPr>
          <p:spPr>
            <a:xfrm>
              <a:off x="807719" y="1738531"/>
              <a:ext cx="24050" cy="50340"/>
            </a:xfrm>
            <a:custGeom>
              <a:avLst/>
              <a:gdLst/>
              <a:ahLst/>
              <a:cxnLst/>
              <a:rect l="l" t="t" r="r" b="b"/>
              <a:pathLst>
                <a:path w="730" h="1528" extrusionOk="0">
                  <a:moveTo>
                    <a:pt x="132" y="1"/>
                  </a:moveTo>
                  <a:cubicBezTo>
                    <a:pt x="72" y="1"/>
                    <a:pt x="5" y="79"/>
                    <a:pt x="33" y="134"/>
                  </a:cubicBezTo>
                  <a:cubicBezTo>
                    <a:pt x="33" y="165"/>
                    <a:pt x="1" y="197"/>
                    <a:pt x="33" y="229"/>
                  </a:cubicBezTo>
                  <a:cubicBezTo>
                    <a:pt x="33" y="229"/>
                    <a:pt x="33" y="260"/>
                    <a:pt x="33" y="292"/>
                  </a:cubicBezTo>
                  <a:cubicBezTo>
                    <a:pt x="33" y="324"/>
                    <a:pt x="33" y="387"/>
                    <a:pt x="64" y="450"/>
                  </a:cubicBezTo>
                  <a:cubicBezTo>
                    <a:pt x="96" y="577"/>
                    <a:pt x="96" y="640"/>
                    <a:pt x="128" y="767"/>
                  </a:cubicBezTo>
                  <a:cubicBezTo>
                    <a:pt x="159" y="894"/>
                    <a:pt x="191" y="989"/>
                    <a:pt x="191" y="1115"/>
                  </a:cubicBezTo>
                  <a:cubicBezTo>
                    <a:pt x="223" y="1147"/>
                    <a:pt x="223" y="1210"/>
                    <a:pt x="254" y="1274"/>
                  </a:cubicBezTo>
                  <a:cubicBezTo>
                    <a:pt x="254" y="1305"/>
                    <a:pt x="254" y="1305"/>
                    <a:pt x="286" y="1337"/>
                  </a:cubicBezTo>
                  <a:cubicBezTo>
                    <a:pt x="318" y="1400"/>
                    <a:pt x="349" y="1400"/>
                    <a:pt x="381" y="1400"/>
                  </a:cubicBezTo>
                  <a:lnTo>
                    <a:pt x="318" y="1400"/>
                  </a:lnTo>
                  <a:cubicBezTo>
                    <a:pt x="349" y="1400"/>
                    <a:pt x="349" y="1432"/>
                    <a:pt x="381" y="1432"/>
                  </a:cubicBezTo>
                  <a:cubicBezTo>
                    <a:pt x="381" y="1432"/>
                    <a:pt x="381" y="1464"/>
                    <a:pt x="413" y="1464"/>
                  </a:cubicBezTo>
                  <a:cubicBezTo>
                    <a:pt x="444" y="1495"/>
                    <a:pt x="476" y="1527"/>
                    <a:pt x="508" y="1527"/>
                  </a:cubicBezTo>
                  <a:cubicBezTo>
                    <a:pt x="539" y="1527"/>
                    <a:pt x="603" y="1464"/>
                    <a:pt x="603" y="1432"/>
                  </a:cubicBezTo>
                  <a:cubicBezTo>
                    <a:pt x="634" y="1400"/>
                    <a:pt x="666" y="1337"/>
                    <a:pt x="666" y="1305"/>
                  </a:cubicBezTo>
                  <a:cubicBezTo>
                    <a:pt x="666" y="1274"/>
                    <a:pt x="666" y="1242"/>
                    <a:pt x="666" y="1210"/>
                  </a:cubicBezTo>
                  <a:cubicBezTo>
                    <a:pt x="729" y="1084"/>
                    <a:pt x="666" y="925"/>
                    <a:pt x="634" y="767"/>
                  </a:cubicBezTo>
                  <a:cubicBezTo>
                    <a:pt x="603" y="672"/>
                    <a:pt x="571" y="545"/>
                    <a:pt x="539" y="450"/>
                  </a:cubicBezTo>
                  <a:cubicBezTo>
                    <a:pt x="508" y="355"/>
                    <a:pt x="444" y="260"/>
                    <a:pt x="381" y="165"/>
                  </a:cubicBezTo>
                  <a:cubicBezTo>
                    <a:pt x="349" y="102"/>
                    <a:pt x="318" y="102"/>
                    <a:pt x="286" y="70"/>
                  </a:cubicBezTo>
                  <a:cubicBezTo>
                    <a:pt x="254" y="39"/>
                    <a:pt x="254" y="39"/>
                    <a:pt x="223" y="39"/>
                  </a:cubicBezTo>
                  <a:cubicBezTo>
                    <a:pt x="191" y="7"/>
                    <a:pt x="159" y="7"/>
                    <a:pt x="159" y="7"/>
                  </a:cubicBezTo>
                  <a:cubicBezTo>
                    <a:pt x="151" y="3"/>
                    <a:pt x="141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0"/>
            <p:cNvSpPr/>
            <p:nvPr/>
          </p:nvSpPr>
          <p:spPr>
            <a:xfrm>
              <a:off x="827551" y="1731020"/>
              <a:ext cx="20887" cy="47408"/>
            </a:xfrm>
            <a:custGeom>
              <a:avLst/>
              <a:gdLst/>
              <a:ahLst/>
              <a:cxnLst/>
              <a:rect l="l" t="t" r="r" b="b"/>
              <a:pathLst>
                <a:path w="634" h="1439" extrusionOk="0">
                  <a:moveTo>
                    <a:pt x="125" y="0"/>
                  </a:moveTo>
                  <a:cubicBezTo>
                    <a:pt x="96" y="0"/>
                    <a:pt x="64" y="23"/>
                    <a:pt x="64" y="45"/>
                  </a:cubicBezTo>
                  <a:cubicBezTo>
                    <a:pt x="32" y="77"/>
                    <a:pt x="1" y="140"/>
                    <a:pt x="1" y="172"/>
                  </a:cubicBezTo>
                  <a:cubicBezTo>
                    <a:pt x="32" y="203"/>
                    <a:pt x="32" y="203"/>
                    <a:pt x="32" y="267"/>
                  </a:cubicBezTo>
                  <a:cubicBezTo>
                    <a:pt x="32" y="298"/>
                    <a:pt x="32" y="298"/>
                    <a:pt x="32" y="330"/>
                  </a:cubicBezTo>
                  <a:cubicBezTo>
                    <a:pt x="64" y="393"/>
                    <a:pt x="64" y="457"/>
                    <a:pt x="96" y="520"/>
                  </a:cubicBezTo>
                  <a:cubicBezTo>
                    <a:pt x="127" y="647"/>
                    <a:pt x="127" y="742"/>
                    <a:pt x="159" y="868"/>
                  </a:cubicBezTo>
                  <a:cubicBezTo>
                    <a:pt x="191" y="995"/>
                    <a:pt x="222" y="1122"/>
                    <a:pt x="286" y="1217"/>
                  </a:cubicBezTo>
                  <a:cubicBezTo>
                    <a:pt x="317" y="1280"/>
                    <a:pt x="349" y="1312"/>
                    <a:pt x="381" y="1343"/>
                  </a:cubicBezTo>
                  <a:cubicBezTo>
                    <a:pt x="412" y="1375"/>
                    <a:pt x="444" y="1438"/>
                    <a:pt x="476" y="1438"/>
                  </a:cubicBezTo>
                  <a:cubicBezTo>
                    <a:pt x="507" y="1438"/>
                    <a:pt x="571" y="1407"/>
                    <a:pt x="571" y="1375"/>
                  </a:cubicBezTo>
                  <a:cubicBezTo>
                    <a:pt x="602" y="1312"/>
                    <a:pt x="602" y="1248"/>
                    <a:pt x="602" y="1217"/>
                  </a:cubicBezTo>
                  <a:cubicBezTo>
                    <a:pt x="602" y="1122"/>
                    <a:pt x="634" y="1058"/>
                    <a:pt x="634" y="995"/>
                  </a:cubicBezTo>
                  <a:cubicBezTo>
                    <a:pt x="634" y="837"/>
                    <a:pt x="602" y="710"/>
                    <a:pt x="571" y="583"/>
                  </a:cubicBezTo>
                  <a:cubicBezTo>
                    <a:pt x="539" y="457"/>
                    <a:pt x="476" y="362"/>
                    <a:pt x="444" y="235"/>
                  </a:cubicBezTo>
                  <a:cubicBezTo>
                    <a:pt x="412" y="203"/>
                    <a:pt x="381" y="140"/>
                    <a:pt x="317" y="108"/>
                  </a:cubicBezTo>
                  <a:cubicBezTo>
                    <a:pt x="317" y="77"/>
                    <a:pt x="286" y="77"/>
                    <a:pt x="254" y="45"/>
                  </a:cubicBezTo>
                  <a:lnTo>
                    <a:pt x="222" y="45"/>
                  </a:lnTo>
                  <a:cubicBezTo>
                    <a:pt x="191" y="45"/>
                    <a:pt x="191" y="13"/>
                    <a:pt x="159" y="13"/>
                  </a:cubicBezTo>
                  <a:cubicBezTo>
                    <a:pt x="150" y="4"/>
                    <a:pt x="138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0"/>
            <p:cNvSpPr/>
            <p:nvPr/>
          </p:nvSpPr>
          <p:spPr>
            <a:xfrm>
              <a:off x="851533" y="1706872"/>
              <a:ext cx="25104" cy="50702"/>
            </a:xfrm>
            <a:custGeom>
              <a:avLst/>
              <a:gdLst/>
              <a:ahLst/>
              <a:cxnLst/>
              <a:rect l="l" t="t" r="r" b="b"/>
              <a:pathLst>
                <a:path w="762" h="1539" extrusionOk="0">
                  <a:moveTo>
                    <a:pt x="64" y="145"/>
                  </a:moveTo>
                  <a:cubicBezTo>
                    <a:pt x="50" y="172"/>
                    <a:pt x="37" y="194"/>
                    <a:pt x="25" y="215"/>
                  </a:cubicBezTo>
                  <a:lnTo>
                    <a:pt x="25" y="215"/>
                  </a:lnTo>
                  <a:cubicBezTo>
                    <a:pt x="37" y="186"/>
                    <a:pt x="44" y="165"/>
                    <a:pt x="64" y="145"/>
                  </a:cubicBezTo>
                  <a:close/>
                  <a:moveTo>
                    <a:pt x="166" y="1"/>
                  </a:moveTo>
                  <a:cubicBezTo>
                    <a:pt x="84" y="1"/>
                    <a:pt x="1" y="93"/>
                    <a:pt x="1" y="145"/>
                  </a:cubicBezTo>
                  <a:cubicBezTo>
                    <a:pt x="1" y="176"/>
                    <a:pt x="1" y="240"/>
                    <a:pt x="1" y="271"/>
                  </a:cubicBezTo>
                  <a:cubicBezTo>
                    <a:pt x="3" y="267"/>
                    <a:pt x="5" y="263"/>
                    <a:pt x="7" y="260"/>
                  </a:cubicBezTo>
                  <a:lnTo>
                    <a:pt x="7" y="260"/>
                  </a:lnTo>
                  <a:cubicBezTo>
                    <a:pt x="3" y="273"/>
                    <a:pt x="1" y="287"/>
                    <a:pt x="1" y="303"/>
                  </a:cubicBezTo>
                  <a:cubicBezTo>
                    <a:pt x="1" y="335"/>
                    <a:pt x="1" y="366"/>
                    <a:pt x="1" y="398"/>
                  </a:cubicBezTo>
                  <a:cubicBezTo>
                    <a:pt x="1" y="461"/>
                    <a:pt x="33" y="525"/>
                    <a:pt x="33" y="588"/>
                  </a:cubicBezTo>
                  <a:cubicBezTo>
                    <a:pt x="64" y="715"/>
                    <a:pt x="64" y="873"/>
                    <a:pt x="128" y="1000"/>
                  </a:cubicBezTo>
                  <a:cubicBezTo>
                    <a:pt x="159" y="1126"/>
                    <a:pt x="191" y="1253"/>
                    <a:pt x="254" y="1348"/>
                  </a:cubicBezTo>
                  <a:cubicBezTo>
                    <a:pt x="286" y="1380"/>
                    <a:pt x="318" y="1411"/>
                    <a:pt x="318" y="1411"/>
                  </a:cubicBezTo>
                  <a:cubicBezTo>
                    <a:pt x="349" y="1411"/>
                    <a:pt x="349" y="1443"/>
                    <a:pt x="381" y="1443"/>
                  </a:cubicBezTo>
                  <a:cubicBezTo>
                    <a:pt x="381" y="1443"/>
                    <a:pt x="381" y="1475"/>
                    <a:pt x="381" y="1475"/>
                  </a:cubicBezTo>
                  <a:cubicBezTo>
                    <a:pt x="444" y="1506"/>
                    <a:pt x="476" y="1538"/>
                    <a:pt x="539" y="1538"/>
                  </a:cubicBezTo>
                  <a:cubicBezTo>
                    <a:pt x="571" y="1538"/>
                    <a:pt x="634" y="1506"/>
                    <a:pt x="634" y="1475"/>
                  </a:cubicBezTo>
                  <a:cubicBezTo>
                    <a:pt x="666" y="1443"/>
                    <a:pt x="666" y="1411"/>
                    <a:pt x="666" y="1380"/>
                  </a:cubicBezTo>
                  <a:cubicBezTo>
                    <a:pt x="666" y="1316"/>
                    <a:pt x="698" y="1285"/>
                    <a:pt x="698" y="1253"/>
                  </a:cubicBezTo>
                  <a:cubicBezTo>
                    <a:pt x="698" y="1190"/>
                    <a:pt x="729" y="1126"/>
                    <a:pt x="729" y="1063"/>
                  </a:cubicBezTo>
                  <a:cubicBezTo>
                    <a:pt x="761" y="905"/>
                    <a:pt x="698" y="778"/>
                    <a:pt x="666" y="651"/>
                  </a:cubicBezTo>
                  <a:cubicBezTo>
                    <a:pt x="603" y="430"/>
                    <a:pt x="476" y="240"/>
                    <a:pt x="318" y="81"/>
                  </a:cubicBezTo>
                  <a:cubicBezTo>
                    <a:pt x="286" y="50"/>
                    <a:pt x="254" y="50"/>
                    <a:pt x="223" y="50"/>
                  </a:cubicBezTo>
                  <a:lnTo>
                    <a:pt x="286" y="50"/>
                  </a:lnTo>
                  <a:cubicBezTo>
                    <a:pt x="254" y="50"/>
                    <a:pt x="223" y="18"/>
                    <a:pt x="223" y="18"/>
                  </a:cubicBezTo>
                  <a:cubicBezTo>
                    <a:pt x="205" y="6"/>
                    <a:pt x="185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1230252" y="1695770"/>
              <a:ext cx="19866" cy="64144"/>
            </a:xfrm>
            <a:custGeom>
              <a:avLst/>
              <a:gdLst/>
              <a:ahLst/>
              <a:cxnLst/>
              <a:rect l="l" t="t" r="r" b="b"/>
              <a:pathLst>
                <a:path w="603" h="1947" extrusionOk="0">
                  <a:moveTo>
                    <a:pt x="111" y="0"/>
                  </a:moveTo>
                  <a:cubicBezTo>
                    <a:pt x="71" y="0"/>
                    <a:pt x="1" y="74"/>
                    <a:pt x="1" y="102"/>
                  </a:cubicBezTo>
                  <a:cubicBezTo>
                    <a:pt x="1" y="260"/>
                    <a:pt x="1" y="450"/>
                    <a:pt x="33" y="608"/>
                  </a:cubicBezTo>
                  <a:cubicBezTo>
                    <a:pt x="64" y="767"/>
                    <a:pt x="96" y="925"/>
                    <a:pt x="96" y="1115"/>
                  </a:cubicBezTo>
                  <a:cubicBezTo>
                    <a:pt x="128" y="1273"/>
                    <a:pt x="159" y="1432"/>
                    <a:pt x="191" y="1590"/>
                  </a:cubicBezTo>
                  <a:cubicBezTo>
                    <a:pt x="223" y="1717"/>
                    <a:pt x="286" y="1843"/>
                    <a:pt x="444" y="1938"/>
                  </a:cubicBezTo>
                  <a:cubicBezTo>
                    <a:pt x="450" y="1944"/>
                    <a:pt x="457" y="1947"/>
                    <a:pt x="465" y="1947"/>
                  </a:cubicBezTo>
                  <a:cubicBezTo>
                    <a:pt x="498" y="1947"/>
                    <a:pt x="539" y="1901"/>
                    <a:pt x="539" y="1875"/>
                  </a:cubicBezTo>
                  <a:cubicBezTo>
                    <a:pt x="603" y="1685"/>
                    <a:pt x="603" y="1527"/>
                    <a:pt x="571" y="1337"/>
                  </a:cubicBezTo>
                  <a:cubicBezTo>
                    <a:pt x="539" y="1178"/>
                    <a:pt x="508" y="1020"/>
                    <a:pt x="476" y="830"/>
                  </a:cubicBezTo>
                  <a:cubicBezTo>
                    <a:pt x="413" y="577"/>
                    <a:pt x="349" y="197"/>
                    <a:pt x="128" y="7"/>
                  </a:cubicBezTo>
                  <a:cubicBezTo>
                    <a:pt x="123" y="2"/>
                    <a:pt x="117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0"/>
            <p:cNvSpPr/>
            <p:nvPr/>
          </p:nvSpPr>
          <p:spPr>
            <a:xfrm>
              <a:off x="1251138" y="1703281"/>
              <a:ext cx="21941" cy="65132"/>
            </a:xfrm>
            <a:custGeom>
              <a:avLst/>
              <a:gdLst/>
              <a:ahLst/>
              <a:cxnLst/>
              <a:rect l="l" t="t" r="r" b="b"/>
              <a:pathLst>
                <a:path w="666" h="1977" extrusionOk="0">
                  <a:moveTo>
                    <a:pt x="127" y="0"/>
                  </a:moveTo>
                  <a:cubicBezTo>
                    <a:pt x="95" y="0"/>
                    <a:pt x="0" y="64"/>
                    <a:pt x="0" y="127"/>
                  </a:cubicBezTo>
                  <a:cubicBezTo>
                    <a:pt x="0" y="190"/>
                    <a:pt x="0" y="254"/>
                    <a:pt x="32" y="317"/>
                  </a:cubicBezTo>
                  <a:cubicBezTo>
                    <a:pt x="32" y="380"/>
                    <a:pt x="64" y="444"/>
                    <a:pt x="64" y="539"/>
                  </a:cubicBezTo>
                  <a:cubicBezTo>
                    <a:pt x="95" y="697"/>
                    <a:pt x="127" y="887"/>
                    <a:pt x="159" y="1045"/>
                  </a:cubicBezTo>
                  <a:cubicBezTo>
                    <a:pt x="190" y="1235"/>
                    <a:pt x="222" y="1457"/>
                    <a:pt x="285" y="1615"/>
                  </a:cubicBezTo>
                  <a:cubicBezTo>
                    <a:pt x="285" y="1710"/>
                    <a:pt x="317" y="1774"/>
                    <a:pt x="349" y="1837"/>
                  </a:cubicBezTo>
                  <a:cubicBezTo>
                    <a:pt x="380" y="1869"/>
                    <a:pt x="412" y="1964"/>
                    <a:pt x="444" y="1964"/>
                  </a:cubicBezTo>
                  <a:cubicBezTo>
                    <a:pt x="453" y="1973"/>
                    <a:pt x="465" y="1977"/>
                    <a:pt x="478" y="1977"/>
                  </a:cubicBezTo>
                  <a:cubicBezTo>
                    <a:pt x="510" y="1977"/>
                    <a:pt x="548" y="1954"/>
                    <a:pt x="570" y="1932"/>
                  </a:cubicBezTo>
                  <a:cubicBezTo>
                    <a:pt x="602" y="1837"/>
                    <a:pt x="602" y="1774"/>
                    <a:pt x="634" y="1679"/>
                  </a:cubicBezTo>
                  <a:cubicBezTo>
                    <a:pt x="634" y="1615"/>
                    <a:pt x="665" y="1489"/>
                    <a:pt x="665" y="1394"/>
                  </a:cubicBezTo>
                  <a:cubicBezTo>
                    <a:pt x="665" y="1204"/>
                    <a:pt x="634" y="982"/>
                    <a:pt x="602" y="792"/>
                  </a:cubicBezTo>
                  <a:cubicBezTo>
                    <a:pt x="570" y="602"/>
                    <a:pt x="507" y="412"/>
                    <a:pt x="444" y="254"/>
                  </a:cubicBezTo>
                  <a:cubicBezTo>
                    <a:pt x="380" y="127"/>
                    <a:pt x="285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0"/>
            <p:cNvSpPr/>
            <p:nvPr/>
          </p:nvSpPr>
          <p:spPr>
            <a:xfrm>
              <a:off x="1270146" y="1724200"/>
              <a:ext cx="19602" cy="61541"/>
            </a:xfrm>
            <a:custGeom>
              <a:avLst/>
              <a:gdLst/>
              <a:ahLst/>
              <a:cxnLst/>
              <a:rect l="l" t="t" r="r" b="b"/>
              <a:pathLst>
                <a:path w="595" h="1868" extrusionOk="0">
                  <a:moveTo>
                    <a:pt x="178" y="1"/>
                  </a:moveTo>
                  <a:cubicBezTo>
                    <a:pt x="92" y="1"/>
                    <a:pt x="0" y="114"/>
                    <a:pt x="25" y="189"/>
                  </a:cubicBezTo>
                  <a:cubicBezTo>
                    <a:pt x="25" y="252"/>
                    <a:pt x="25" y="315"/>
                    <a:pt x="25" y="347"/>
                  </a:cubicBezTo>
                  <a:cubicBezTo>
                    <a:pt x="57" y="442"/>
                    <a:pt x="57" y="505"/>
                    <a:pt x="57" y="569"/>
                  </a:cubicBezTo>
                  <a:cubicBezTo>
                    <a:pt x="88" y="727"/>
                    <a:pt x="120" y="885"/>
                    <a:pt x="120" y="1044"/>
                  </a:cubicBezTo>
                  <a:cubicBezTo>
                    <a:pt x="152" y="1202"/>
                    <a:pt x="183" y="1360"/>
                    <a:pt x="215" y="1519"/>
                  </a:cubicBezTo>
                  <a:cubicBezTo>
                    <a:pt x="247" y="1582"/>
                    <a:pt x="278" y="1645"/>
                    <a:pt x="310" y="1709"/>
                  </a:cubicBezTo>
                  <a:cubicBezTo>
                    <a:pt x="342" y="1772"/>
                    <a:pt x="373" y="1835"/>
                    <a:pt x="437" y="1867"/>
                  </a:cubicBezTo>
                  <a:cubicBezTo>
                    <a:pt x="468" y="1867"/>
                    <a:pt x="500" y="1835"/>
                    <a:pt x="532" y="1804"/>
                  </a:cubicBezTo>
                  <a:cubicBezTo>
                    <a:pt x="563" y="1709"/>
                    <a:pt x="563" y="1645"/>
                    <a:pt x="563" y="1550"/>
                  </a:cubicBezTo>
                  <a:cubicBezTo>
                    <a:pt x="563" y="1487"/>
                    <a:pt x="563" y="1392"/>
                    <a:pt x="595" y="1297"/>
                  </a:cubicBezTo>
                  <a:cubicBezTo>
                    <a:pt x="595" y="1139"/>
                    <a:pt x="563" y="949"/>
                    <a:pt x="532" y="790"/>
                  </a:cubicBezTo>
                  <a:cubicBezTo>
                    <a:pt x="500" y="632"/>
                    <a:pt x="500" y="474"/>
                    <a:pt x="437" y="315"/>
                  </a:cubicBezTo>
                  <a:cubicBezTo>
                    <a:pt x="405" y="252"/>
                    <a:pt x="405" y="189"/>
                    <a:pt x="373" y="125"/>
                  </a:cubicBezTo>
                  <a:cubicBezTo>
                    <a:pt x="342" y="94"/>
                    <a:pt x="278" y="62"/>
                    <a:pt x="247" y="30"/>
                  </a:cubicBezTo>
                  <a:cubicBezTo>
                    <a:pt x="226" y="10"/>
                    <a:pt x="202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1298082" y="1738069"/>
              <a:ext cx="21941" cy="67142"/>
            </a:xfrm>
            <a:custGeom>
              <a:avLst/>
              <a:gdLst/>
              <a:ahLst/>
              <a:cxnLst/>
              <a:rect l="l" t="t" r="r" b="b"/>
              <a:pathLst>
                <a:path w="666" h="2038" extrusionOk="0">
                  <a:moveTo>
                    <a:pt x="97" y="0"/>
                  </a:moveTo>
                  <a:cubicBezTo>
                    <a:pt x="56" y="0"/>
                    <a:pt x="0" y="67"/>
                    <a:pt x="0" y="116"/>
                  </a:cubicBezTo>
                  <a:cubicBezTo>
                    <a:pt x="64" y="274"/>
                    <a:pt x="64" y="433"/>
                    <a:pt x="127" y="591"/>
                  </a:cubicBezTo>
                  <a:cubicBezTo>
                    <a:pt x="159" y="749"/>
                    <a:pt x="190" y="939"/>
                    <a:pt x="254" y="1098"/>
                  </a:cubicBezTo>
                  <a:cubicBezTo>
                    <a:pt x="285" y="1256"/>
                    <a:pt x="317" y="1446"/>
                    <a:pt x="349" y="1604"/>
                  </a:cubicBezTo>
                  <a:cubicBezTo>
                    <a:pt x="412" y="1763"/>
                    <a:pt x="475" y="1889"/>
                    <a:pt x="539" y="2016"/>
                  </a:cubicBezTo>
                  <a:cubicBezTo>
                    <a:pt x="546" y="2031"/>
                    <a:pt x="556" y="2037"/>
                    <a:pt x="566" y="2037"/>
                  </a:cubicBezTo>
                  <a:cubicBezTo>
                    <a:pt x="597" y="2037"/>
                    <a:pt x="634" y="1977"/>
                    <a:pt x="634" y="1953"/>
                  </a:cubicBezTo>
                  <a:cubicBezTo>
                    <a:pt x="665" y="1794"/>
                    <a:pt x="665" y="1604"/>
                    <a:pt x="665" y="1414"/>
                  </a:cubicBezTo>
                  <a:cubicBezTo>
                    <a:pt x="634" y="1256"/>
                    <a:pt x="602" y="1066"/>
                    <a:pt x="539" y="876"/>
                  </a:cubicBezTo>
                  <a:cubicBezTo>
                    <a:pt x="507" y="718"/>
                    <a:pt x="444" y="559"/>
                    <a:pt x="380" y="401"/>
                  </a:cubicBezTo>
                  <a:cubicBezTo>
                    <a:pt x="349" y="338"/>
                    <a:pt x="317" y="274"/>
                    <a:pt x="254" y="211"/>
                  </a:cubicBezTo>
                  <a:cubicBezTo>
                    <a:pt x="222" y="116"/>
                    <a:pt x="159" y="84"/>
                    <a:pt x="127" y="21"/>
                  </a:cubicBezTo>
                  <a:cubicBezTo>
                    <a:pt x="120" y="6"/>
                    <a:pt x="10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1328324" y="1754113"/>
              <a:ext cx="25071" cy="77190"/>
            </a:xfrm>
            <a:custGeom>
              <a:avLst/>
              <a:gdLst/>
              <a:ahLst/>
              <a:cxnLst/>
              <a:rect l="l" t="t" r="r" b="b"/>
              <a:pathLst>
                <a:path w="761" h="2343" extrusionOk="0">
                  <a:moveTo>
                    <a:pt x="106" y="0"/>
                  </a:moveTo>
                  <a:cubicBezTo>
                    <a:pt x="74" y="0"/>
                    <a:pt x="32" y="47"/>
                    <a:pt x="32" y="72"/>
                  </a:cubicBezTo>
                  <a:cubicBezTo>
                    <a:pt x="1" y="262"/>
                    <a:pt x="64" y="484"/>
                    <a:pt x="96" y="706"/>
                  </a:cubicBezTo>
                  <a:cubicBezTo>
                    <a:pt x="127" y="896"/>
                    <a:pt x="191" y="1086"/>
                    <a:pt x="222" y="1276"/>
                  </a:cubicBezTo>
                  <a:cubicBezTo>
                    <a:pt x="317" y="1624"/>
                    <a:pt x="381" y="2036"/>
                    <a:pt x="602" y="2321"/>
                  </a:cubicBezTo>
                  <a:cubicBezTo>
                    <a:pt x="618" y="2336"/>
                    <a:pt x="633" y="2342"/>
                    <a:pt x="647" y="2342"/>
                  </a:cubicBezTo>
                  <a:cubicBezTo>
                    <a:pt x="693" y="2342"/>
                    <a:pt x="729" y="2282"/>
                    <a:pt x="729" y="2258"/>
                  </a:cubicBezTo>
                  <a:cubicBezTo>
                    <a:pt x="761" y="2067"/>
                    <a:pt x="761" y="1846"/>
                    <a:pt x="729" y="1656"/>
                  </a:cubicBezTo>
                  <a:cubicBezTo>
                    <a:pt x="666" y="1466"/>
                    <a:pt x="634" y="1276"/>
                    <a:pt x="571" y="1086"/>
                  </a:cubicBezTo>
                  <a:cubicBezTo>
                    <a:pt x="507" y="896"/>
                    <a:pt x="476" y="706"/>
                    <a:pt x="381" y="516"/>
                  </a:cubicBezTo>
                  <a:cubicBezTo>
                    <a:pt x="349" y="421"/>
                    <a:pt x="317" y="326"/>
                    <a:pt x="286" y="231"/>
                  </a:cubicBezTo>
                  <a:cubicBezTo>
                    <a:pt x="254" y="167"/>
                    <a:pt x="222" y="72"/>
                    <a:pt x="127" y="9"/>
                  </a:cubicBezTo>
                  <a:cubicBezTo>
                    <a:pt x="121" y="3"/>
                    <a:pt x="114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0"/>
            <p:cNvSpPr/>
            <p:nvPr/>
          </p:nvSpPr>
          <p:spPr>
            <a:xfrm>
              <a:off x="1358698" y="1791800"/>
              <a:ext cx="22864" cy="72446"/>
            </a:xfrm>
            <a:custGeom>
              <a:avLst/>
              <a:gdLst/>
              <a:ahLst/>
              <a:cxnLst/>
              <a:rect l="l" t="t" r="r" b="b"/>
              <a:pathLst>
                <a:path w="694" h="2199" extrusionOk="0">
                  <a:moveTo>
                    <a:pt x="157" y="0"/>
                  </a:moveTo>
                  <a:cubicBezTo>
                    <a:pt x="73" y="0"/>
                    <a:pt x="1" y="110"/>
                    <a:pt x="29" y="195"/>
                  </a:cubicBezTo>
                  <a:cubicBezTo>
                    <a:pt x="60" y="353"/>
                    <a:pt x="92" y="480"/>
                    <a:pt x="155" y="638"/>
                  </a:cubicBezTo>
                  <a:cubicBezTo>
                    <a:pt x="187" y="828"/>
                    <a:pt x="219" y="1018"/>
                    <a:pt x="250" y="1209"/>
                  </a:cubicBezTo>
                  <a:cubicBezTo>
                    <a:pt x="282" y="1399"/>
                    <a:pt x="314" y="1589"/>
                    <a:pt x="345" y="1779"/>
                  </a:cubicBezTo>
                  <a:cubicBezTo>
                    <a:pt x="377" y="1842"/>
                    <a:pt x="377" y="1937"/>
                    <a:pt x="409" y="2000"/>
                  </a:cubicBezTo>
                  <a:cubicBezTo>
                    <a:pt x="440" y="2064"/>
                    <a:pt x="472" y="2159"/>
                    <a:pt x="504" y="2190"/>
                  </a:cubicBezTo>
                  <a:cubicBezTo>
                    <a:pt x="510" y="2196"/>
                    <a:pt x="517" y="2199"/>
                    <a:pt x="525" y="2199"/>
                  </a:cubicBezTo>
                  <a:cubicBezTo>
                    <a:pt x="559" y="2199"/>
                    <a:pt x="605" y="2153"/>
                    <a:pt x="631" y="2127"/>
                  </a:cubicBezTo>
                  <a:cubicBezTo>
                    <a:pt x="662" y="2064"/>
                    <a:pt x="662" y="1969"/>
                    <a:pt x="662" y="1874"/>
                  </a:cubicBezTo>
                  <a:cubicBezTo>
                    <a:pt x="662" y="1779"/>
                    <a:pt x="694" y="1684"/>
                    <a:pt x="694" y="1589"/>
                  </a:cubicBezTo>
                  <a:cubicBezTo>
                    <a:pt x="694" y="1367"/>
                    <a:pt x="662" y="1177"/>
                    <a:pt x="631" y="955"/>
                  </a:cubicBezTo>
                  <a:cubicBezTo>
                    <a:pt x="599" y="765"/>
                    <a:pt x="567" y="575"/>
                    <a:pt x="472" y="385"/>
                  </a:cubicBezTo>
                  <a:cubicBezTo>
                    <a:pt x="409" y="227"/>
                    <a:pt x="345" y="68"/>
                    <a:pt x="187" y="5"/>
                  </a:cubicBezTo>
                  <a:cubicBezTo>
                    <a:pt x="177" y="2"/>
                    <a:pt x="167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1384822" y="1816771"/>
              <a:ext cx="25961" cy="81901"/>
            </a:xfrm>
            <a:custGeom>
              <a:avLst/>
              <a:gdLst/>
              <a:ahLst/>
              <a:cxnLst/>
              <a:rect l="l" t="t" r="r" b="b"/>
              <a:pathLst>
                <a:path w="788" h="2486" extrusionOk="0">
                  <a:moveTo>
                    <a:pt x="157" y="1"/>
                  </a:moveTo>
                  <a:cubicBezTo>
                    <a:pt x="91" y="1"/>
                    <a:pt x="0" y="79"/>
                    <a:pt x="28" y="134"/>
                  </a:cubicBezTo>
                  <a:cubicBezTo>
                    <a:pt x="28" y="197"/>
                    <a:pt x="28" y="229"/>
                    <a:pt x="28" y="260"/>
                  </a:cubicBezTo>
                  <a:cubicBezTo>
                    <a:pt x="59" y="324"/>
                    <a:pt x="59" y="356"/>
                    <a:pt x="91" y="387"/>
                  </a:cubicBezTo>
                  <a:cubicBezTo>
                    <a:pt x="123" y="482"/>
                    <a:pt x="154" y="577"/>
                    <a:pt x="154" y="672"/>
                  </a:cubicBezTo>
                  <a:cubicBezTo>
                    <a:pt x="218" y="862"/>
                    <a:pt x="249" y="1084"/>
                    <a:pt x="313" y="1306"/>
                  </a:cubicBezTo>
                  <a:cubicBezTo>
                    <a:pt x="344" y="1527"/>
                    <a:pt x="376" y="1749"/>
                    <a:pt x="439" y="1971"/>
                  </a:cubicBezTo>
                  <a:cubicBezTo>
                    <a:pt x="471" y="2161"/>
                    <a:pt x="566" y="2319"/>
                    <a:pt x="693" y="2477"/>
                  </a:cubicBezTo>
                  <a:cubicBezTo>
                    <a:pt x="693" y="2483"/>
                    <a:pt x="696" y="2486"/>
                    <a:pt x="702" y="2486"/>
                  </a:cubicBezTo>
                  <a:cubicBezTo>
                    <a:pt x="725" y="2486"/>
                    <a:pt x="788" y="2440"/>
                    <a:pt x="788" y="2414"/>
                  </a:cubicBezTo>
                  <a:cubicBezTo>
                    <a:pt x="756" y="2192"/>
                    <a:pt x="788" y="1971"/>
                    <a:pt x="756" y="1749"/>
                  </a:cubicBezTo>
                  <a:cubicBezTo>
                    <a:pt x="756" y="1496"/>
                    <a:pt x="693" y="1274"/>
                    <a:pt x="661" y="1052"/>
                  </a:cubicBezTo>
                  <a:cubicBezTo>
                    <a:pt x="629" y="831"/>
                    <a:pt x="566" y="609"/>
                    <a:pt x="503" y="419"/>
                  </a:cubicBezTo>
                  <a:cubicBezTo>
                    <a:pt x="471" y="324"/>
                    <a:pt x="408" y="229"/>
                    <a:pt x="376" y="165"/>
                  </a:cubicBezTo>
                  <a:cubicBezTo>
                    <a:pt x="344" y="134"/>
                    <a:pt x="344" y="102"/>
                    <a:pt x="313" y="70"/>
                  </a:cubicBezTo>
                  <a:cubicBezTo>
                    <a:pt x="249" y="39"/>
                    <a:pt x="218" y="39"/>
                    <a:pt x="186" y="7"/>
                  </a:cubicBezTo>
                  <a:cubicBezTo>
                    <a:pt x="177" y="3"/>
                    <a:pt x="167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0"/>
            <p:cNvSpPr/>
            <p:nvPr/>
          </p:nvSpPr>
          <p:spPr>
            <a:xfrm>
              <a:off x="1413878" y="1854261"/>
              <a:ext cx="19866" cy="78244"/>
            </a:xfrm>
            <a:custGeom>
              <a:avLst/>
              <a:gdLst/>
              <a:ahLst/>
              <a:cxnLst/>
              <a:rect l="l" t="t" r="r" b="b"/>
              <a:pathLst>
                <a:path w="603" h="2375" extrusionOk="0">
                  <a:moveTo>
                    <a:pt x="107" y="1"/>
                  </a:moveTo>
                  <a:cubicBezTo>
                    <a:pt x="74" y="1"/>
                    <a:pt x="32" y="53"/>
                    <a:pt x="32" y="104"/>
                  </a:cubicBezTo>
                  <a:cubicBezTo>
                    <a:pt x="1" y="484"/>
                    <a:pt x="96" y="896"/>
                    <a:pt x="159" y="1276"/>
                  </a:cubicBezTo>
                  <a:cubicBezTo>
                    <a:pt x="191" y="1466"/>
                    <a:pt x="222" y="1656"/>
                    <a:pt x="254" y="1846"/>
                  </a:cubicBezTo>
                  <a:cubicBezTo>
                    <a:pt x="317" y="2036"/>
                    <a:pt x="381" y="2194"/>
                    <a:pt x="476" y="2353"/>
                  </a:cubicBezTo>
                  <a:cubicBezTo>
                    <a:pt x="483" y="2368"/>
                    <a:pt x="493" y="2374"/>
                    <a:pt x="503" y="2374"/>
                  </a:cubicBezTo>
                  <a:cubicBezTo>
                    <a:pt x="534" y="2374"/>
                    <a:pt x="571" y="2313"/>
                    <a:pt x="571" y="2289"/>
                  </a:cubicBezTo>
                  <a:cubicBezTo>
                    <a:pt x="571" y="2068"/>
                    <a:pt x="602" y="1878"/>
                    <a:pt x="571" y="1656"/>
                  </a:cubicBezTo>
                  <a:cubicBezTo>
                    <a:pt x="539" y="1466"/>
                    <a:pt x="507" y="1276"/>
                    <a:pt x="476" y="1086"/>
                  </a:cubicBezTo>
                  <a:cubicBezTo>
                    <a:pt x="381" y="738"/>
                    <a:pt x="317" y="358"/>
                    <a:pt x="127" y="9"/>
                  </a:cubicBezTo>
                  <a:cubicBezTo>
                    <a:pt x="121" y="3"/>
                    <a:pt x="115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0"/>
            <p:cNvSpPr/>
            <p:nvPr/>
          </p:nvSpPr>
          <p:spPr>
            <a:xfrm>
              <a:off x="1436840" y="1890795"/>
              <a:ext cx="22996" cy="86547"/>
            </a:xfrm>
            <a:custGeom>
              <a:avLst/>
              <a:gdLst/>
              <a:ahLst/>
              <a:cxnLst/>
              <a:rect l="l" t="t" r="r" b="b"/>
              <a:pathLst>
                <a:path w="698" h="2627" extrusionOk="0">
                  <a:moveTo>
                    <a:pt x="106" y="0"/>
                  </a:moveTo>
                  <a:cubicBezTo>
                    <a:pt x="73" y="0"/>
                    <a:pt x="32" y="46"/>
                    <a:pt x="32" y="72"/>
                  </a:cubicBezTo>
                  <a:cubicBezTo>
                    <a:pt x="0" y="294"/>
                    <a:pt x="64" y="515"/>
                    <a:pt x="95" y="705"/>
                  </a:cubicBezTo>
                  <a:cubicBezTo>
                    <a:pt x="127" y="927"/>
                    <a:pt x="159" y="1180"/>
                    <a:pt x="190" y="1402"/>
                  </a:cubicBezTo>
                  <a:cubicBezTo>
                    <a:pt x="222" y="1624"/>
                    <a:pt x="254" y="1845"/>
                    <a:pt x="285" y="2067"/>
                  </a:cubicBezTo>
                  <a:cubicBezTo>
                    <a:pt x="317" y="2257"/>
                    <a:pt x="349" y="2479"/>
                    <a:pt x="475" y="2605"/>
                  </a:cubicBezTo>
                  <a:cubicBezTo>
                    <a:pt x="483" y="2621"/>
                    <a:pt x="494" y="2627"/>
                    <a:pt x="507" y="2627"/>
                  </a:cubicBezTo>
                  <a:cubicBezTo>
                    <a:pt x="547" y="2627"/>
                    <a:pt x="602" y="2566"/>
                    <a:pt x="602" y="2542"/>
                  </a:cubicBezTo>
                  <a:cubicBezTo>
                    <a:pt x="697" y="2130"/>
                    <a:pt x="602" y="1624"/>
                    <a:pt x="507" y="1212"/>
                  </a:cubicBezTo>
                  <a:cubicBezTo>
                    <a:pt x="475" y="990"/>
                    <a:pt x="444" y="769"/>
                    <a:pt x="380" y="547"/>
                  </a:cubicBezTo>
                  <a:cubicBezTo>
                    <a:pt x="349" y="389"/>
                    <a:pt x="285" y="135"/>
                    <a:pt x="127" y="9"/>
                  </a:cubicBezTo>
                  <a:cubicBezTo>
                    <a:pt x="121" y="3"/>
                    <a:pt x="114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0"/>
            <p:cNvSpPr/>
            <p:nvPr/>
          </p:nvSpPr>
          <p:spPr>
            <a:xfrm>
              <a:off x="1458747" y="1937443"/>
              <a:ext cx="20887" cy="97484"/>
            </a:xfrm>
            <a:custGeom>
              <a:avLst/>
              <a:gdLst/>
              <a:ahLst/>
              <a:cxnLst/>
              <a:rect l="l" t="t" r="r" b="b"/>
              <a:pathLst>
                <a:path w="634" h="2959" extrusionOk="0">
                  <a:moveTo>
                    <a:pt x="103" y="0"/>
                  </a:moveTo>
                  <a:cubicBezTo>
                    <a:pt x="63" y="0"/>
                    <a:pt x="0" y="93"/>
                    <a:pt x="0" y="144"/>
                  </a:cubicBezTo>
                  <a:cubicBezTo>
                    <a:pt x="32" y="176"/>
                    <a:pt x="0" y="239"/>
                    <a:pt x="0" y="271"/>
                  </a:cubicBezTo>
                  <a:cubicBezTo>
                    <a:pt x="32" y="334"/>
                    <a:pt x="32" y="398"/>
                    <a:pt x="32" y="461"/>
                  </a:cubicBezTo>
                  <a:cubicBezTo>
                    <a:pt x="64" y="556"/>
                    <a:pt x="95" y="683"/>
                    <a:pt x="127" y="778"/>
                  </a:cubicBezTo>
                  <a:cubicBezTo>
                    <a:pt x="159" y="1063"/>
                    <a:pt x="190" y="1316"/>
                    <a:pt x="222" y="1570"/>
                  </a:cubicBezTo>
                  <a:cubicBezTo>
                    <a:pt x="254" y="1823"/>
                    <a:pt x="285" y="2076"/>
                    <a:pt x="349" y="2298"/>
                  </a:cubicBezTo>
                  <a:cubicBezTo>
                    <a:pt x="380" y="2520"/>
                    <a:pt x="444" y="2741"/>
                    <a:pt x="475" y="2931"/>
                  </a:cubicBezTo>
                  <a:cubicBezTo>
                    <a:pt x="475" y="2951"/>
                    <a:pt x="485" y="2958"/>
                    <a:pt x="497" y="2958"/>
                  </a:cubicBezTo>
                  <a:cubicBezTo>
                    <a:pt x="525" y="2958"/>
                    <a:pt x="570" y="2921"/>
                    <a:pt x="570" y="2900"/>
                  </a:cubicBezTo>
                  <a:cubicBezTo>
                    <a:pt x="602" y="2361"/>
                    <a:pt x="634" y="1855"/>
                    <a:pt x="570" y="1348"/>
                  </a:cubicBezTo>
                  <a:cubicBezTo>
                    <a:pt x="539" y="1094"/>
                    <a:pt x="507" y="841"/>
                    <a:pt x="412" y="588"/>
                  </a:cubicBezTo>
                  <a:cubicBezTo>
                    <a:pt x="380" y="493"/>
                    <a:pt x="349" y="366"/>
                    <a:pt x="317" y="271"/>
                  </a:cubicBezTo>
                  <a:cubicBezTo>
                    <a:pt x="285" y="208"/>
                    <a:pt x="254" y="176"/>
                    <a:pt x="254" y="144"/>
                  </a:cubicBezTo>
                  <a:cubicBezTo>
                    <a:pt x="222" y="113"/>
                    <a:pt x="222" y="81"/>
                    <a:pt x="190" y="49"/>
                  </a:cubicBezTo>
                  <a:cubicBezTo>
                    <a:pt x="190" y="49"/>
                    <a:pt x="159" y="49"/>
                    <a:pt x="127" y="18"/>
                  </a:cubicBezTo>
                  <a:cubicBezTo>
                    <a:pt x="121" y="6"/>
                    <a:pt x="113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631570" y="2508219"/>
              <a:ext cx="62464" cy="85229"/>
            </a:xfrm>
            <a:custGeom>
              <a:avLst/>
              <a:gdLst/>
              <a:ahLst/>
              <a:cxnLst/>
              <a:rect l="l" t="t" r="r" b="b"/>
              <a:pathLst>
                <a:path w="1896" h="2587" extrusionOk="0">
                  <a:moveTo>
                    <a:pt x="200" y="0"/>
                  </a:moveTo>
                  <a:cubicBezTo>
                    <a:pt x="109" y="0"/>
                    <a:pt x="1" y="125"/>
                    <a:pt x="27" y="205"/>
                  </a:cubicBezTo>
                  <a:cubicBezTo>
                    <a:pt x="217" y="680"/>
                    <a:pt x="502" y="1091"/>
                    <a:pt x="788" y="1535"/>
                  </a:cubicBezTo>
                  <a:cubicBezTo>
                    <a:pt x="914" y="1725"/>
                    <a:pt x="1073" y="1946"/>
                    <a:pt x="1199" y="2136"/>
                  </a:cubicBezTo>
                  <a:cubicBezTo>
                    <a:pt x="1358" y="2326"/>
                    <a:pt x="1579" y="2453"/>
                    <a:pt x="1801" y="2580"/>
                  </a:cubicBezTo>
                  <a:cubicBezTo>
                    <a:pt x="1805" y="2584"/>
                    <a:pt x="1810" y="2586"/>
                    <a:pt x="1816" y="2586"/>
                  </a:cubicBezTo>
                  <a:cubicBezTo>
                    <a:pt x="1849" y="2586"/>
                    <a:pt x="1896" y="2512"/>
                    <a:pt x="1896" y="2485"/>
                  </a:cubicBezTo>
                  <a:cubicBezTo>
                    <a:pt x="1833" y="2231"/>
                    <a:pt x="1769" y="1978"/>
                    <a:pt x="1643" y="1756"/>
                  </a:cubicBezTo>
                  <a:cubicBezTo>
                    <a:pt x="1484" y="1535"/>
                    <a:pt x="1358" y="1345"/>
                    <a:pt x="1199" y="1123"/>
                  </a:cubicBezTo>
                  <a:cubicBezTo>
                    <a:pt x="914" y="743"/>
                    <a:pt x="629" y="300"/>
                    <a:pt x="249" y="15"/>
                  </a:cubicBezTo>
                  <a:cubicBezTo>
                    <a:pt x="234" y="5"/>
                    <a:pt x="217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675220" y="2549365"/>
              <a:ext cx="48034" cy="64737"/>
            </a:xfrm>
            <a:custGeom>
              <a:avLst/>
              <a:gdLst/>
              <a:ahLst/>
              <a:cxnLst/>
              <a:rect l="l" t="t" r="r" b="b"/>
              <a:pathLst>
                <a:path w="1458" h="1965" extrusionOk="0">
                  <a:moveTo>
                    <a:pt x="128" y="1"/>
                  </a:moveTo>
                  <a:cubicBezTo>
                    <a:pt x="96" y="1"/>
                    <a:pt x="1" y="64"/>
                    <a:pt x="64" y="96"/>
                  </a:cubicBezTo>
                  <a:cubicBezTo>
                    <a:pt x="96" y="127"/>
                    <a:pt x="128" y="222"/>
                    <a:pt x="159" y="254"/>
                  </a:cubicBezTo>
                  <a:cubicBezTo>
                    <a:pt x="223" y="317"/>
                    <a:pt x="286" y="412"/>
                    <a:pt x="318" y="476"/>
                  </a:cubicBezTo>
                  <a:cubicBezTo>
                    <a:pt x="476" y="634"/>
                    <a:pt x="571" y="824"/>
                    <a:pt x="666" y="1014"/>
                  </a:cubicBezTo>
                  <a:cubicBezTo>
                    <a:pt x="793" y="1204"/>
                    <a:pt x="888" y="1394"/>
                    <a:pt x="1014" y="1584"/>
                  </a:cubicBezTo>
                  <a:cubicBezTo>
                    <a:pt x="1078" y="1679"/>
                    <a:pt x="1141" y="1742"/>
                    <a:pt x="1204" y="1806"/>
                  </a:cubicBezTo>
                  <a:cubicBezTo>
                    <a:pt x="1236" y="1869"/>
                    <a:pt x="1299" y="1933"/>
                    <a:pt x="1363" y="1964"/>
                  </a:cubicBezTo>
                  <a:cubicBezTo>
                    <a:pt x="1394" y="1964"/>
                    <a:pt x="1458" y="1933"/>
                    <a:pt x="1458" y="1869"/>
                  </a:cubicBezTo>
                  <a:cubicBezTo>
                    <a:pt x="1458" y="1806"/>
                    <a:pt x="1426" y="1711"/>
                    <a:pt x="1394" y="1616"/>
                  </a:cubicBezTo>
                  <a:cubicBezTo>
                    <a:pt x="1363" y="1521"/>
                    <a:pt x="1331" y="1426"/>
                    <a:pt x="1299" y="1331"/>
                  </a:cubicBezTo>
                  <a:cubicBezTo>
                    <a:pt x="1204" y="1141"/>
                    <a:pt x="1078" y="919"/>
                    <a:pt x="951" y="729"/>
                  </a:cubicBezTo>
                  <a:cubicBezTo>
                    <a:pt x="824" y="571"/>
                    <a:pt x="698" y="381"/>
                    <a:pt x="571" y="222"/>
                  </a:cubicBezTo>
                  <a:cubicBezTo>
                    <a:pt x="508" y="159"/>
                    <a:pt x="413" y="96"/>
                    <a:pt x="349" y="64"/>
                  </a:cubicBezTo>
                  <a:cubicBezTo>
                    <a:pt x="286" y="1"/>
                    <a:pt x="191" y="32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708822" y="2574139"/>
              <a:ext cx="49912" cy="64243"/>
            </a:xfrm>
            <a:custGeom>
              <a:avLst/>
              <a:gdLst/>
              <a:ahLst/>
              <a:cxnLst/>
              <a:rect l="l" t="t" r="r" b="b"/>
              <a:pathLst>
                <a:path w="1515" h="1950" extrusionOk="0">
                  <a:moveTo>
                    <a:pt x="69" y="0"/>
                  </a:moveTo>
                  <a:cubicBezTo>
                    <a:pt x="37" y="0"/>
                    <a:pt x="0" y="46"/>
                    <a:pt x="26" y="72"/>
                  </a:cubicBezTo>
                  <a:cubicBezTo>
                    <a:pt x="26" y="104"/>
                    <a:pt x="26" y="135"/>
                    <a:pt x="26" y="135"/>
                  </a:cubicBezTo>
                  <a:cubicBezTo>
                    <a:pt x="58" y="167"/>
                    <a:pt x="58" y="167"/>
                    <a:pt x="89" y="199"/>
                  </a:cubicBezTo>
                  <a:cubicBezTo>
                    <a:pt x="89" y="230"/>
                    <a:pt x="121" y="262"/>
                    <a:pt x="153" y="294"/>
                  </a:cubicBezTo>
                  <a:cubicBezTo>
                    <a:pt x="184" y="357"/>
                    <a:pt x="248" y="420"/>
                    <a:pt x="311" y="515"/>
                  </a:cubicBezTo>
                  <a:cubicBezTo>
                    <a:pt x="438" y="674"/>
                    <a:pt x="564" y="864"/>
                    <a:pt x="659" y="1022"/>
                  </a:cubicBezTo>
                  <a:cubicBezTo>
                    <a:pt x="786" y="1212"/>
                    <a:pt x="913" y="1402"/>
                    <a:pt x="1039" y="1561"/>
                  </a:cubicBezTo>
                  <a:cubicBezTo>
                    <a:pt x="1103" y="1656"/>
                    <a:pt x="1166" y="1719"/>
                    <a:pt x="1229" y="1782"/>
                  </a:cubicBezTo>
                  <a:cubicBezTo>
                    <a:pt x="1293" y="1846"/>
                    <a:pt x="1356" y="1909"/>
                    <a:pt x="1419" y="1941"/>
                  </a:cubicBezTo>
                  <a:cubicBezTo>
                    <a:pt x="1425" y="1947"/>
                    <a:pt x="1433" y="1949"/>
                    <a:pt x="1440" y="1949"/>
                  </a:cubicBezTo>
                  <a:cubicBezTo>
                    <a:pt x="1473" y="1949"/>
                    <a:pt x="1514" y="1903"/>
                    <a:pt x="1514" y="1877"/>
                  </a:cubicBezTo>
                  <a:cubicBezTo>
                    <a:pt x="1514" y="1782"/>
                    <a:pt x="1451" y="1687"/>
                    <a:pt x="1419" y="1624"/>
                  </a:cubicBezTo>
                  <a:cubicBezTo>
                    <a:pt x="1388" y="1529"/>
                    <a:pt x="1324" y="1434"/>
                    <a:pt x="1293" y="1339"/>
                  </a:cubicBezTo>
                  <a:cubicBezTo>
                    <a:pt x="1166" y="1149"/>
                    <a:pt x="1071" y="959"/>
                    <a:pt x="944" y="769"/>
                  </a:cubicBezTo>
                  <a:cubicBezTo>
                    <a:pt x="818" y="610"/>
                    <a:pt x="691" y="420"/>
                    <a:pt x="533" y="262"/>
                  </a:cubicBezTo>
                  <a:cubicBezTo>
                    <a:pt x="469" y="199"/>
                    <a:pt x="406" y="135"/>
                    <a:pt x="311" y="72"/>
                  </a:cubicBezTo>
                  <a:cubicBezTo>
                    <a:pt x="279" y="72"/>
                    <a:pt x="248" y="40"/>
                    <a:pt x="216" y="40"/>
                  </a:cubicBezTo>
                  <a:cubicBezTo>
                    <a:pt x="216" y="9"/>
                    <a:pt x="184" y="9"/>
                    <a:pt x="184" y="9"/>
                  </a:cubicBezTo>
                  <a:lnTo>
                    <a:pt x="89" y="9"/>
                  </a:lnTo>
                  <a:cubicBezTo>
                    <a:pt x="83" y="3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746575" y="2598418"/>
              <a:ext cx="50768" cy="56369"/>
            </a:xfrm>
            <a:custGeom>
              <a:avLst/>
              <a:gdLst/>
              <a:ahLst/>
              <a:cxnLst/>
              <a:rect l="l" t="t" r="r" b="b"/>
              <a:pathLst>
                <a:path w="1541" h="1711" extrusionOk="0">
                  <a:moveTo>
                    <a:pt x="178" y="0"/>
                  </a:moveTo>
                  <a:cubicBezTo>
                    <a:pt x="147" y="0"/>
                    <a:pt x="115" y="32"/>
                    <a:pt x="83" y="32"/>
                  </a:cubicBezTo>
                  <a:cubicBezTo>
                    <a:pt x="77" y="26"/>
                    <a:pt x="70" y="23"/>
                    <a:pt x="63" y="23"/>
                  </a:cubicBezTo>
                  <a:cubicBezTo>
                    <a:pt x="32" y="23"/>
                    <a:pt x="0" y="70"/>
                    <a:pt x="52" y="95"/>
                  </a:cubicBezTo>
                  <a:cubicBezTo>
                    <a:pt x="52" y="95"/>
                    <a:pt x="52" y="127"/>
                    <a:pt x="83" y="158"/>
                  </a:cubicBezTo>
                  <a:cubicBezTo>
                    <a:pt x="115" y="190"/>
                    <a:pt x="147" y="222"/>
                    <a:pt x="147" y="222"/>
                  </a:cubicBezTo>
                  <a:cubicBezTo>
                    <a:pt x="210" y="285"/>
                    <a:pt x="273" y="349"/>
                    <a:pt x="305" y="412"/>
                  </a:cubicBezTo>
                  <a:cubicBezTo>
                    <a:pt x="432" y="570"/>
                    <a:pt x="558" y="729"/>
                    <a:pt x="653" y="887"/>
                  </a:cubicBezTo>
                  <a:cubicBezTo>
                    <a:pt x="875" y="1204"/>
                    <a:pt x="1065" y="1552"/>
                    <a:pt x="1413" y="1710"/>
                  </a:cubicBezTo>
                  <a:cubicBezTo>
                    <a:pt x="1445" y="1710"/>
                    <a:pt x="1540" y="1647"/>
                    <a:pt x="1509" y="1615"/>
                  </a:cubicBezTo>
                  <a:cubicBezTo>
                    <a:pt x="1445" y="1552"/>
                    <a:pt x="1413" y="1457"/>
                    <a:pt x="1382" y="1394"/>
                  </a:cubicBezTo>
                  <a:cubicBezTo>
                    <a:pt x="1318" y="1330"/>
                    <a:pt x="1287" y="1235"/>
                    <a:pt x="1255" y="1172"/>
                  </a:cubicBezTo>
                  <a:cubicBezTo>
                    <a:pt x="1128" y="982"/>
                    <a:pt x="1002" y="792"/>
                    <a:pt x="875" y="634"/>
                  </a:cubicBezTo>
                  <a:cubicBezTo>
                    <a:pt x="780" y="444"/>
                    <a:pt x="653" y="317"/>
                    <a:pt x="495" y="158"/>
                  </a:cubicBezTo>
                  <a:cubicBezTo>
                    <a:pt x="432" y="95"/>
                    <a:pt x="368" y="63"/>
                    <a:pt x="305" y="32"/>
                  </a:cubicBezTo>
                  <a:cubicBezTo>
                    <a:pt x="273" y="32"/>
                    <a:pt x="242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778794" y="2609684"/>
              <a:ext cx="68427" cy="79793"/>
            </a:xfrm>
            <a:custGeom>
              <a:avLst/>
              <a:gdLst/>
              <a:ahLst/>
              <a:cxnLst/>
              <a:rect l="l" t="t" r="r" b="b"/>
              <a:pathLst>
                <a:path w="2077" h="2422" extrusionOk="0">
                  <a:moveTo>
                    <a:pt x="153" y="0"/>
                  </a:moveTo>
                  <a:cubicBezTo>
                    <a:pt x="88" y="0"/>
                    <a:pt x="1" y="78"/>
                    <a:pt x="55" y="133"/>
                  </a:cubicBezTo>
                  <a:cubicBezTo>
                    <a:pt x="404" y="482"/>
                    <a:pt x="721" y="862"/>
                    <a:pt x="1006" y="1273"/>
                  </a:cubicBezTo>
                  <a:cubicBezTo>
                    <a:pt x="1132" y="1495"/>
                    <a:pt x="1291" y="1685"/>
                    <a:pt x="1449" y="1907"/>
                  </a:cubicBezTo>
                  <a:cubicBezTo>
                    <a:pt x="1576" y="2097"/>
                    <a:pt x="1766" y="2255"/>
                    <a:pt x="1956" y="2413"/>
                  </a:cubicBezTo>
                  <a:cubicBezTo>
                    <a:pt x="1962" y="2419"/>
                    <a:pt x="1970" y="2422"/>
                    <a:pt x="1979" y="2422"/>
                  </a:cubicBezTo>
                  <a:cubicBezTo>
                    <a:pt x="2019" y="2422"/>
                    <a:pt x="2076" y="2376"/>
                    <a:pt x="2051" y="2350"/>
                  </a:cubicBezTo>
                  <a:cubicBezTo>
                    <a:pt x="1924" y="2128"/>
                    <a:pt x="1861" y="1875"/>
                    <a:pt x="1702" y="1685"/>
                  </a:cubicBezTo>
                  <a:cubicBezTo>
                    <a:pt x="1576" y="1463"/>
                    <a:pt x="1417" y="1242"/>
                    <a:pt x="1259" y="1020"/>
                  </a:cubicBezTo>
                  <a:cubicBezTo>
                    <a:pt x="942" y="608"/>
                    <a:pt x="626" y="197"/>
                    <a:pt x="182" y="7"/>
                  </a:cubicBezTo>
                  <a:cubicBezTo>
                    <a:pt x="173" y="2"/>
                    <a:pt x="164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825673" y="2635380"/>
              <a:ext cx="61377" cy="67669"/>
            </a:xfrm>
            <a:custGeom>
              <a:avLst/>
              <a:gdLst/>
              <a:ahLst/>
              <a:cxnLst/>
              <a:rect l="l" t="t" r="r" b="b"/>
              <a:pathLst>
                <a:path w="1863" h="2054" extrusionOk="0">
                  <a:moveTo>
                    <a:pt x="114" y="1"/>
                  </a:moveTo>
                  <a:cubicBezTo>
                    <a:pt x="58" y="1"/>
                    <a:pt x="0" y="94"/>
                    <a:pt x="26" y="145"/>
                  </a:cubicBezTo>
                  <a:cubicBezTo>
                    <a:pt x="279" y="493"/>
                    <a:pt x="533" y="842"/>
                    <a:pt x="818" y="1190"/>
                  </a:cubicBezTo>
                  <a:cubicBezTo>
                    <a:pt x="944" y="1348"/>
                    <a:pt x="1071" y="1538"/>
                    <a:pt x="1229" y="1665"/>
                  </a:cubicBezTo>
                  <a:cubicBezTo>
                    <a:pt x="1324" y="1760"/>
                    <a:pt x="1388" y="1823"/>
                    <a:pt x="1483" y="1887"/>
                  </a:cubicBezTo>
                  <a:cubicBezTo>
                    <a:pt x="1578" y="1950"/>
                    <a:pt x="1673" y="2013"/>
                    <a:pt x="1768" y="2045"/>
                  </a:cubicBezTo>
                  <a:cubicBezTo>
                    <a:pt x="1774" y="2051"/>
                    <a:pt x="1780" y="2053"/>
                    <a:pt x="1788" y="2053"/>
                  </a:cubicBezTo>
                  <a:cubicBezTo>
                    <a:pt x="1820" y="2053"/>
                    <a:pt x="1863" y="2002"/>
                    <a:pt x="1863" y="1950"/>
                  </a:cubicBezTo>
                  <a:cubicBezTo>
                    <a:pt x="1799" y="1855"/>
                    <a:pt x="1736" y="1792"/>
                    <a:pt x="1673" y="1697"/>
                  </a:cubicBezTo>
                  <a:cubicBezTo>
                    <a:pt x="1609" y="1602"/>
                    <a:pt x="1546" y="1538"/>
                    <a:pt x="1483" y="1443"/>
                  </a:cubicBezTo>
                  <a:cubicBezTo>
                    <a:pt x="1356" y="1253"/>
                    <a:pt x="1198" y="1095"/>
                    <a:pt x="1071" y="937"/>
                  </a:cubicBezTo>
                  <a:cubicBezTo>
                    <a:pt x="786" y="588"/>
                    <a:pt x="501" y="272"/>
                    <a:pt x="153" y="18"/>
                  </a:cubicBezTo>
                  <a:cubicBezTo>
                    <a:pt x="140" y="6"/>
                    <a:pt x="127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869290" y="2658078"/>
              <a:ext cx="56171" cy="60619"/>
            </a:xfrm>
            <a:custGeom>
              <a:avLst/>
              <a:gdLst/>
              <a:ahLst/>
              <a:cxnLst/>
              <a:rect l="l" t="t" r="r" b="b"/>
              <a:pathLst>
                <a:path w="1705" h="1840" extrusionOk="0">
                  <a:moveTo>
                    <a:pt x="181" y="0"/>
                  </a:moveTo>
                  <a:cubicBezTo>
                    <a:pt x="139" y="0"/>
                    <a:pt x="99" y="8"/>
                    <a:pt x="64" y="26"/>
                  </a:cubicBezTo>
                  <a:cubicBezTo>
                    <a:pt x="32" y="26"/>
                    <a:pt x="0" y="89"/>
                    <a:pt x="0" y="121"/>
                  </a:cubicBezTo>
                  <a:cubicBezTo>
                    <a:pt x="32" y="153"/>
                    <a:pt x="64" y="216"/>
                    <a:pt x="95" y="216"/>
                  </a:cubicBezTo>
                  <a:cubicBezTo>
                    <a:pt x="127" y="279"/>
                    <a:pt x="190" y="311"/>
                    <a:pt x="222" y="343"/>
                  </a:cubicBezTo>
                  <a:cubicBezTo>
                    <a:pt x="317" y="469"/>
                    <a:pt x="444" y="596"/>
                    <a:pt x="539" y="723"/>
                  </a:cubicBezTo>
                  <a:cubicBezTo>
                    <a:pt x="634" y="849"/>
                    <a:pt x="760" y="1008"/>
                    <a:pt x="855" y="1166"/>
                  </a:cubicBezTo>
                  <a:cubicBezTo>
                    <a:pt x="982" y="1293"/>
                    <a:pt x="1077" y="1419"/>
                    <a:pt x="1204" y="1546"/>
                  </a:cubicBezTo>
                  <a:cubicBezTo>
                    <a:pt x="1330" y="1673"/>
                    <a:pt x="1457" y="1736"/>
                    <a:pt x="1584" y="1831"/>
                  </a:cubicBezTo>
                  <a:cubicBezTo>
                    <a:pt x="1590" y="1837"/>
                    <a:pt x="1598" y="1840"/>
                    <a:pt x="1608" y="1840"/>
                  </a:cubicBezTo>
                  <a:cubicBezTo>
                    <a:pt x="1647" y="1840"/>
                    <a:pt x="1704" y="1793"/>
                    <a:pt x="1679" y="1768"/>
                  </a:cubicBezTo>
                  <a:cubicBezTo>
                    <a:pt x="1615" y="1641"/>
                    <a:pt x="1584" y="1483"/>
                    <a:pt x="1520" y="1356"/>
                  </a:cubicBezTo>
                  <a:cubicBezTo>
                    <a:pt x="1425" y="1198"/>
                    <a:pt x="1330" y="1039"/>
                    <a:pt x="1204" y="881"/>
                  </a:cubicBezTo>
                  <a:cubicBezTo>
                    <a:pt x="1014" y="628"/>
                    <a:pt x="760" y="311"/>
                    <a:pt x="475" y="121"/>
                  </a:cubicBezTo>
                  <a:cubicBezTo>
                    <a:pt x="407" y="52"/>
                    <a:pt x="289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902662" y="2665161"/>
              <a:ext cx="56369" cy="62661"/>
            </a:xfrm>
            <a:custGeom>
              <a:avLst/>
              <a:gdLst/>
              <a:ahLst/>
              <a:cxnLst/>
              <a:rect l="l" t="t" r="r" b="b"/>
              <a:pathLst>
                <a:path w="1711" h="1902" extrusionOk="0">
                  <a:moveTo>
                    <a:pt x="96" y="1"/>
                  </a:moveTo>
                  <a:cubicBezTo>
                    <a:pt x="64" y="1"/>
                    <a:pt x="1" y="64"/>
                    <a:pt x="32" y="128"/>
                  </a:cubicBezTo>
                  <a:cubicBezTo>
                    <a:pt x="127" y="286"/>
                    <a:pt x="286" y="381"/>
                    <a:pt x="381" y="508"/>
                  </a:cubicBezTo>
                  <a:cubicBezTo>
                    <a:pt x="539" y="666"/>
                    <a:pt x="697" y="824"/>
                    <a:pt x="824" y="1014"/>
                  </a:cubicBezTo>
                  <a:cubicBezTo>
                    <a:pt x="951" y="1173"/>
                    <a:pt x="1077" y="1363"/>
                    <a:pt x="1204" y="1521"/>
                  </a:cubicBezTo>
                  <a:cubicBezTo>
                    <a:pt x="1268" y="1616"/>
                    <a:pt x="1331" y="1679"/>
                    <a:pt x="1394" y="1743"/>
                  </a:cubicBezTo>
                  <a:cubicBezTo>
                    <a:pt x="1458" y="1774"/>
                    <a:pt x="1521" y="1869"/>
                    <a:pt x="1584" y="1901"/>
                  </a:cubicBezTo>
                  <a:cubicBezTo>
                    <a:pt x="1648" y="1901"/>
                    <a:pt x="1711" y="1869"/>
                    <a:pt x="1711" y="1806"/>
                  </a:cubicBezTo>
                  <a:cubicBezTo>
                    <a:pt x="1711" y="1743"/>
                    <a:pt x="1648" y="1648"/>
                    <a:pt x="1616" y="1553"/>
                  </a:cubicBezTo>
                  <a:cubicBezTo>
                    <a:pt x="1584" y="1458"/>
                    <a:pt x="1521" y="1363"/>
                    <a:pt x="1458" y="1268"/>
                  </a:cubicBezTo>
                  <a:cubicBezTo>
                    <a:pt x="1363" y="1078"/>
                    <a:pt x="1204" y="919"/>
                    <a:pt x="1077" y="729"/>
                  </a:cubicBezTo>
                  <a:cubicBezTo>
                    <a:pt x="919" y="571"/>
                    <a:pt x="792" y="413"/>
                    <a:pt x="602" y="254"/>
                  </a:cubicBezTo>
                  <a:cubicBezTo>
                    <a:pt x="476" y="128"/>
                    <a:pt x="31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0"/>
            <p:cNvSpPr/>
            <p:nvPr/>
          </p:nvSpPr>
          <p:spPr>
            <a:xfrm>
              <a:off x="940217" y="2670399"/>
              <a:ext cx="49088" cy="52185"/>
            </a:xfrm>
            <a:custGeom>
              <a:avLst/>
              <a:gdLst/>
              <a:ahLst/>
              <a:cxnLst/>
              <a:rect l="l" t="t" r="r" b="b"/>
              <a:pathLst>
                <a:path w="1490" h="1584" extrusionOk="0">
                  <a:moveTo>
                    <a:pt x="191" y="0"/>
                  </a:moveTo>
                  <a:cubicBezTo>
                    <a:pt x="159" y="0"/>
                    <a:pt x="128" y="0"/>
                    <a:pt x="96" y="32"/>
                  </a:cubicBezTo>
                  <a:cubicBezTo>
                    <a:pt x="64" y="32"/>
                    <a:pt x="1" y="127"/>
                    <a:pt x="64" y="12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96" y="190"/>
                    <a:pt x="96" y="190"/>
                    <a:pt x="128" y="222"/>
                  </a:cubicBezTo>
                  <a:cubicBezTo>
                    <a:pt x="159" y="254"/>
                    <a:pt x="191" y="285"/>
                    <a:pt x="223" y="317"/>
                  </a:cubicBezTo>
                  <a:cubicBezTo>
                    <a:pt x="318" y="412"/>
                    <a:pt x="413" y="507"/>
                    <a:pt x="476" y="634"/>
                  </a:cubicBezTo>
                  <a:cubicBezTo>
                    <a:pt x="698" y="855"/>
                    <a:pt x="856" y="1140"/>
                    <a:pt x="1078" y="1362"/>
                  </a:cubicBezTo>
                  <a:cubicBezTo>
                    <a:pt x="1173" y="1425"/>
                    <a:pt x="1268" y="1520"/>
                    <a:pt x="1363" y="1584"/>
                  </a:cubicBezTo>
                  <a:cubicBezTo>
                    <a:pt x="1394" y="1584"/>
                    <a:pt x="1489" y="1520"/>
                    <a:pt x="1458" y="1457"/>
                  </a:cubicBezTo>
                  <a:cubicBezTo>
                    <a:pt x="1363" y="1204"/>
                    <a:pt x="1236" y="982"/>
                    <a:pt x="1078" y="760"/>
                  </a:cubicBezTo>
                  <a:cubicBezTo>
                    <a:pt x="888" y="539"/>
                    <a:pt x="698" y="285"/>
                    <a:pt x="444" y="95"/>
                  </a:cubicBezTo>
                  <a:cubicBezTo>
                    <a:pt x="413" y="64"/>
                    <a:pt x="349" y="32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0"/>
            <p:cNvSpPr/>
            <p:nvPr/>
          </p:nvSpPr>
          <p:spPr>
            <a:xfrm>
              <a:off x="973622" y="2675340"/>
              <a:ext cx="55315" cy="60059"/>
            </a:xfrm>
            <a:custGeom>
              <a:avLst/>
              <a:gdLst/>
              <a:ahLst/>
              <a:cxnLst/>
              <a:rect l="l" t="t" r="r" b="b"/>
              <a:pathLst>
                <a:path w="1679" h="1823" extrusionOk="0">
                  <a:moveTo>
                    <a:pt x="74" y="0"/>
                  </a:moveTo>
                  <a:cubicBezTo>
                    <a:pt x="42" y="0"/>
                    <a:pt x="0" y="46"/>
                    <a:pt x="0" y="72"/>
                  </a:cubicBezTo>
                  <a:cubicBezTo>
                    <a:pt x="95" y="262"/>
                    <a:pt x="222" y="420"/>
                    <a:pt x="380" y="547"/>
                  </a:cubicBezTo>
                  <a:cubicBezTo>
                    <a:pt x="507" y="705"/>
                    <a:pt x="634" y="864"/>
                    <a:pt x="760" y="990"/>
                  </a:cubicBezTo>
                  <a:cubicBezTo>
                    <a:pt x="887" y="1149"/>
                    <a:pt x="1014" y="1307"/>
                    <a:pt x="1172" y="1434"/>
                  </a:cubicBezTo>
                  <a:cubicBezTo>
                    <a:pt x="1235" y="1497"/>
                    <a:pt x="1299" y="1560"/>
                    <a:pt x="1362" y="1655"/>
                  </a:cubicBezTo>
                  <a:cubicBezTo>
                    <a:pt x="1457" y="1687"/>
                    <a:pt x="1520" y="1782"/>
                    <a:pt x="1584" y="1814"/>
                  </a:cubicBezTo>
                  <a:cubicBezTo>
                    <a:pt x="1596" y="1820"/>
                    <a:pt x="1607" y="1822"/>
                    <a:pt x="1617" y="1822"/>
                  </a:cubicBezTo>
                  <a:cubicBezTo>
                    <a:pt x="1658" y="1822"/>
                    <a:pt x="1679" y="1776"/>
                    <a:pt x="1679" y="1750"/>
                  </a:cubicBezTo>
                  <a:cubicBezTo>
                    <a:pt x="1647" y="1655"/>
                    <a:pt x="1584" y="1560"/>
                    <a:pt x="1552" y="1465"/>
                  </a:cubicBezTo>
                  <a:cubicBezTo>
                    <a:pt x="1520" y="1370"/>
                    <a:pt x="1457" y="1307"/>
                    <a:pt x="1394" y="1212"/>
                  </a:cubicBezTo>
                  <a:cubicBezTo>
                    <a:pt x="1299" y="1054"/>
                    <a:pt x="1140" y="895"/>
                    <a:pt x="1014" y="769"/>
                  </a:cubicBezTo>
                  <a:cubicBezTo>
                    <a:pt x="887" y="610"/>
                    <a:pt x="729" y="484"/>
                    <a:pt x="602" y="357"/>
                  </a:cubicBezTo>
                  <a:cubicBezTo>
                    <a:pt x="444" y="199"/>
                    <a:pt x="285" y="72"/>
                    <a:pt x="95" y="9"/>
                  </a:cubicBezTo>
                  <a:cubicBezTo>
                    <a:pt x="89" y="3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0"/>
            <p:cNvSpPr/>
            <p:nvPr/>
          </p:nvSpPr>
          <p:spPr>
            <a:xfrm>
              <a:off x="1012199" y="2681863"/>
              <a:ext cx="57423" cy="58741"/>
            </a:xfrm>
            <a:custGeom>
              <a:avLst/>
              <a:gdLst/>
              <a:ahLst/>
              <a:cxnLst/>
              <a:rect l="l" t="t" r="r" b="b"/>
              <a:pathLst>
                <a:path w="1743" h="1783" extrusionOk="0">
                  <a:moveTo>
                    <a:pt x="128" y="1"/>
                  </a:moveTo>
                  <a:cubicBezTo>
                    <a:pt x="96" y="1"/>
                    <a:pt x="1" y="64"/>
                    <a:pt x="33" y="96"/>
                  </a:cubicBezTo>
                  <a:cubicBezTo>
                    <a:pt x="64" y="127"/>
                    <a:pt x="96" y="191"/>
                    <a:pt x="128" y="222"/>
                  </a:cubicBezTo>
                  <a:cubicBezTo>
                    <a:pt x="159" y="254"/>
                    <a:pt x="191" y="286"/>
                    <a:pt x="223" y="317"/>
                  </a:cubicBezTo>
                  <a:cubicBezTo>
                    <a:pt x="286" y="381"/>
                    <a:pt x="349" y="476"/>
                    <a:pt x="413" y="539"/>
                  </a:cubicBezTo>
                  <a:cubicBezTo>
                    <a:pt x="539" y="697"/>
                    <a:pt x="698" y="824"/>
                    <a:pt x="824" y="982"/>
                  </a:cubicBezTo>
                  <a:cubicBezTo>
                    <a:pt x="919" y="1141"/>
                    <a:pt x="1046" y="1267"/>
                    <a:pt x="1173" y="1426"/>
                  </a:cubicBezTo>
                  <a:cubicBezTo>
                    <a:pt x="1331" y="1552"/>
                    <a:pt x="1489" y="1679"/>
                    <a:pt x="1648" y="1774"/>
                  </a:cubicBezTo>
                  <a:cubicBezTo>
                    <a:pt x="1654" y="1780"/>
                    <a:pt x="1661" y="1783"/>
                    <a:pt x="1669" y="1783"/>
                  </a:cubicBezTo>
                  <a:cubicBezTo>
                    <a:pt x="1701" y="1783"/>
                    <a:pt x="1743" y="1736"/>
                    <a:pt x="1743" y="1711"/>
                  </a:cubicBezTo>
                  <a:cubicBezTo>
                    <a:pt x="1648" y="1552"/>
                    <a:pt x="1553" y="1362"/>
                    <a:pt x="1426" y="1204"/>
                  </a:cubicBezTo>
                  <a:cubicBezTo>
                    <a:pt x="1299" y="1046"/>
                    <a:pt x="1173" y="887"/>
                    <a:pt x="1046" y="729"/>
                  </a:cubicBezTo>
                  <a:cubicBezTo>
                    <a:pt x="919" y="571"/>
                    <a:pt x="793" y="412"/>
                    <a:pt x="634" y="286"/>
                  </a:cubicBezTo>
                  <a:cubicBezTo>
                    <a:pt x="539" y="254"/>
                    <a:pt x="476" y="191"/>
                    <a:pt x="381" y="127"/>
                  </a:cubicBezTo>
                  <a:cubicBezTo>
                    <a:pt x="349" y="96"/>
                    <a:pt x="318" y="64"/>
                    <a:pt x="286" y="64"/>
                  </a:cubicBezTo>
                  <a:cubicBezTo>
                    <a:pt x="223" y="32"/>
                    <a:pt x="159" y="32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1046658" y="2688122"/>
              <a:ext cx="46980" cy="50340"/>
            </a:xfrm>
            <a:custGeom>
              <a:avLst/>
              <a:gdLst/>
              <a:ahLst/>
              <a:cxnLst/>
              <a:rect l="l" t="t" r="r" b="b"/>
              <a:pathLst>
                <a:path w="1426" h="1528" extrusionOk="0">
                  <a:moveTo>
                    <a:pt x="95" y="1"/>
                  </a:moveTo>
                  <a:cubicBezTo>
                    <a:pt x="63" y="1"/>
                    <a:pt x="0" y="64"/>
                    <a:pt x="0" y="127"/>
                  </a:cubicBezTo>
                  <a:cubicBezTo>
                    <a:pt x="32" y="254"/>
                    <a:pt x="158" y="349"/>
                    <a:pt x="253" y="444"/>
                  </a:cubicBezTo>
                  <a:cubicBezTo>
                    <a:pt x="380" y="602"/>
                    <a:pt x="507" y="697"/>
                    <a:pt x="602" y="824"/>
                  </a:cubicBezTo>
                  <a:cubicBezTo>
                    <a:pt x="728" y="982"/>
                    <a:pt x="823" y="1109"/>
                    <a:pt x="950" y="1236"/>
                  </a:cubicBezTo>
                  <a:cubicBezTo>
                    <a:pt x="1077" y="1331"/>
                    <a:pt x="1204" y="1426"/>
                    <a:pt x="1330" y="1521"/>
                  </a:cubicBezTo>
                  <a:cubicBezTo>
                    <a:pt x="1335" y="1525"/>
                    <a:pt x="1340" y="1527"/>
                    <a:pt x="1345" y="1527"/>
                  </a:cubicBezTo>
                  <a:cubicBezTo>
                    <a:pt x="1378" y="1527"/>
                    <a:pt x="1425" y="1453"/>
                    <a:pt x="1425" y="1426"/>
                  </a:cubicBezTo>
                  <a:cubicBezTo>
                    <a:pt x="1362" y="1267"/>
                    <a:pt x="1299" y="1141"/>
                    <a:pt x="1204" y="982"/>
                  </a:cubicBezTo>
                  <a:cubicBezTo>
                    <a:pt x="1108" y="824"/>
                    <a:pt x="982" y="697"/>
                    <a:pt x="855" y="571"/>
                  </a:cubicBezTo>
                  <a:cubicBezTo>
                    <a:pt x="728" y="444"/>
                    <a:pt x="602" y="317"/>
                    <a:pt x="475" y="191"/>
                  </a:cubicBezTo>
                  <a:cubicBezTo>
                    <a:pt x="348" y="127"/>
                    <a:pt x="253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1074330" y="2692306"/>
              <a:ext cx="44146" cy="43092"/>
            </a:xfrm>
            <a:custGeom>
              <a:avLst/>
              <a:gdLst/>
              <a:ahLst/>
              <a:cxnLst/>
              <a:rect l="l" t="t" r="r" b="b"/>
              <a:pathLst>
                <a:path w="1340" h="1308" extrusionOk="0">
                  <a:moveTo>
                    <a:pt x="205" y="0"/>
                  </a:moveTo>
                  <a:cubicBezTo>
                    <a:pt x="173" y="32"/>
                    <a:pt x="142" y="32"/>
                    <a:pt x="142" y="32"/>
                  </a:cubicBezTo>
                  <a:cubicBezTo>
                    <a:pt x="110" y="32"/>
                    <a:pt x="110" y="32"/>
                    <a:pt x="110" y="64"/>
                  </a:cubicBezTo>
                  <a:cubicBezTo>
                    <a:pt x="110" y="53"/>
                    <a:pt x="107" y="50"/>
                    <a:pt x="102" y="50"/>
                  </a:cubicBezTo>
                  <a:cubicBezTo>
                    <a:pt x="93" y="50"/>
                    <a:pt x="78" y="64"/>
                    <a:pt x="78" y="64"/>
                  </a:cubicBezTo>
                  <a:cubicBezTo>
                    <a:pt x="51" y="91"/>
                    <a:pt x="1" y="165"/>
                    <a:pt x="47" y="165"/>
                  </a:cubicBezTo>
                  <a:cubicBezTo>
                    <a:pt x="55" y="165"/>
                    <a:pt x="65" y="163"/>
                    <a:pt x="78" y="159"/>
                  </a:cubicBezTo>
                  <a:cubicBezTo>
                    <a:pt x="78" y="190"/>
                    <a:pt x="78" y="190"/>
                    <a:pt x="110" y="190"/>
                  </a:cubicBezTo>
                  <a:cubicBezTo>
                    <a:pt x="78" y="190"/>
                    <a:pt x="142" y="222"/>
                    <a:pt x="110" y="222"/>
                  </a:cubicBezTo>
                  <a:lnTo>
                    <a:pt x="142" y="222"/>
                  </a:lnTo>
                  <a:cubicBezTo>
                    <a:pt x="142" y="254"/>
                    <a:pt x="173" y="254"/>
                    <a:pt x="173" y="285"/>
                  </a:cubicBezTo>
                  <a:cubicBezTo>
                    <a:pt x="268" y="349"/>
                    <a:pt x="364" y="444"/>
                    <a:pt x="427" y="539"/>
                  </a:cubicBezTo>
                  <a:cubicBezTo>
                    <a:pt x="522" y="634"/>
                    <a:pt x="617" y="729"/>
                    <a:pt x="680" y="824"/>
                  </a:cubicBezTo>
                  <a:cubicBezTo>
                    <a:pt x="744" y="887"/>
                    <a:pt x="775" y="950"/>
                    <a:pt x="807" y="982"/>
                  </a:cubicBezTo>
                  <a:cubicBezTo>
                    <a:pt x="870" y="1045"/>
                    <a:pt x="934" y="1077"/>
                    <a:pt x="965" y="1109"/>
                  </a:cubicBezTo>
                  <a:cubicBezTo>
                    <a:pt x="1060" y="1204"/>
                    <a:pt x="1155" y="1267"/>
                    <a:pt x="1250" y="1299"/>
                  </a:cubicBezTo>
                  <a:cubicBezTo>
                    <a:pt x="1256" y="1305"/>
                    <a:pt x="1263" y="1307"/>
                    <a:pt x="1271" y="1307"/>
                  </a:cubicBezTo>
                  <a:cubicBezTo>
                    <a:pt x="1303" y="1307"/>
                    <a:pt x="1339" y="1261"/>
                    <a:pt x="1314" y="1235"/>
                  </a:cubicBezTo>
                  <a:cubicBezTo>
                    <a:pt x="1282" y="1140"/>
                    <a:pt x="1250" y="1045"/>
                    <a:pt x="1187" y="950"/>
                  </a:cubicBezTo>
                  <a:cubicBezTo>
                    <a:pt x="1155" y="887"/>
                    <a:pt x="1124" y="824"/>
                    <a:pt x="1092" y="760"/>
                  </a:cubicBezTo>
                  <a:cubicBezTo>
                    <a:pt x="1060" y="697"/>
                    <a:pt x="997" y="634"/>
                    <a:pt x="965" y="602"/>
                  </a:cubicBezTo>
                  <a:cubicBezTo>
                    <a:pt x="870" y="475"/>
                    <a:pt x="775" y="380"/>
                    <a:pt x="680" y="254"/>
                  </a:cubicBezTo>
                  <a:cubicBezTo>
                    <a:pt x="585" y="190"/>
                    <a:pt x="490" y="95"/>
                    <a:pt x="364" y="32"/>
                  </a:cubicBezTo>
                  <a:lnTo>
                    <a:pt x="300" y="32"/>
                  </a:lnTo>
                  <a:cubicBezTo>
                    <a:pt x="300" y="0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1105297" y="2684993"/>
              <a:ext cx="42565" cy="39699"/>
            </a:xfrm>
            <a:custGeom>
              <a:avLst/>
              <a:gdLst/>
              <a:ahLst/>
              <a:cxnLst/>
              <a:rect l="l" t="t" r="r" b="b"/>
              <a:pathLst>
                <a:path w="1292" h="1205" extrusionOk="0">
                  <a:moveTo>
                    <a:pt x="215" y="1"/>
                  </a:moveTo>
                  <a:cubicBezTo>
                    <a:pt x="132" y="1"/>
                    <a:pt x="1" y="170"/>
                    <a:pt x="75" y="213"/>
                  </a:cubicBezTo>
                  <a:lnTo>
                    <a:pt x="75" y="213"/>
                  </a:lnTo>
                  <a:cubicBezTo>
                    <a:pt x="90" y="237"/>
                    <a:pt x="96" y="261"/>
                    <a:pt x="120" y="286"/>
                  </a:cubicBezTo>
                  <a:cubicBezTo>
                    <a:pt x="120" y="307"/>
                    <a:pt x="134" y="314"/>
                    <a:pt x="153" y="325"/>
                  </a:cubicBezTo>
                  <a:lnTo>
                    <a:pt x="153" y="325"/>
                  </a:lnTo>
                  <a:cubicBezTo>
                    <a:pt x="155" y="336"/>
                    <a:pt x="162" y="341"/>
                    <a:pt x="172" y="341"/>
                  </a:cubicBezTo>
                  <a:cubicBezTo>
                    <a:pt x="173" y="341"/>
                    <a:pt x="174" y="341"/>
                    <a:pt x="175" y="341"/>
                  </a:cubicBezTo>
                  <a:lnTo>
                    <a:pt x="175" y="341"/>
                  </a:lnTo>
                  <a:cubicBezTo>
                    <a:pt x="178" y="343"/>
                    <a:pt x="181" y="346"/>
                    <a:pt x="184" y="349"/>
                  </a:cubicBezTo>
                  <a:cubicBezTo>
                    <a:pt x="215" y="381"/>
                    <a:pt x="247" y="444"/>
                    <a:pt x="310" y="476"/>
                  </a:cubicBezTo>
                  <a:cubicBezTo>
                    <a:pt x="405" y="571"/>
                    <a:pt x="500" y="666"/>
                    <a:pt x="595" y="761"/>
                  </a:cubicBezTo>
                  <a:cubicBezTo>
                    <a:pt x="690" y="856"/>
                    <a:pt x="785" y="951"/>
                    <a:pt x="880" y="1014"/>
                  </a:cubicBezTo>
                  <a:cubicBezTo>
                    <a:pt x="944" y="1046"/>
                    <a:pt x="975" y="1077"/>
                    <a:pt x="1039" y="1109"/>
                  </a:cubicBezTo>
                  <a:cubicBezTo>
                    <a:pt x="1102" y="1141"/>
                    <a:pt x="1134" y="1204"/>
                    <a:pt x="1197" y="1204"/>
                  </a:cubicBezTo>
                  <a:cubicBezTo>
                    <a:pt x="1229" y="1204"/>
                    <a:pt x="1292" y="1172"/>
                    <a:pt x="1292" y="1109"/>
                  </a:cubicBezTo>
                  <a:cubicBezTo>
                    <a:pt x="1292" y="1046"/>
                    <a:pt x="1260" y="982"/>
                    <a:pt x="1260" y="919"/>
                  </a:cubicBezTo>
                  <a:cubicBezTo>
                    <a:pt x="1229" y="856"/>
                    <a:pt x="1197" y="824"/>
                    <a:pt x="1165" y="761"/>
                  </a:cubicBezTo>
                  <a:cubicBezTo>
                    <a:pt x="1102" y="634"/>
                    <a:pt x="1007" y="507"/>
                    <a:pt x="912" y="412"/>
                  </a:cubicBezTo>
                  <a:cubicBezTo>
                    <a:pt x="817" y="349"/>
                    <a:pt x="690" y="254"/>
                    <a:pt x="595" y="191"/>
                  </a:cubicBezTo>
                  <a:cubicBezTo>
                    <a:pt x="532" y="127"/>
                    <a:pt x="469" y="96"/>
                    <a:pt x="405" y="64"/>
                  </a:cubicBezTo>
                  <a:cubicBezTo>
                    <a:pt x="405" y="64"/>
                    <a:pt x="374" y="32"/>
                    <a:pt x="342" y="32"/>
                  </a:cubicBezTo>
                  <a:cubicBezTo>
                    <a:pt x="279" y="1"/>
                    <a:pt x="247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0"/>
            <p:cNvSpPr/>
            <p:nvPr/>
          </p:nvSpPr>
          <p:spPr>
            <a:xfrm>
              <a:off x="1138438" y="2682917"/>
              <a:ext cx="38644" cy="40720"/>
            </a:xfrm>
            <a:custGeom>
              <a:avLst/>
              <a:gdLst/>
              <a:ahLst/>
              <a:cxnLst/>
              <a:rect l="l" t="t" r="r" b="b"/>
              <a:pathLst>
                <a:path w="1173" h="1236" extrusionOk="0">
                  <a:moveTo>
                    <a:pt x="96" y="0"/>
                  </a:moveTo>
                  <a:cubicBezTo>
                    <a:pt x="33" y="0"/>
                    <a:pt x="1" y="64"/>
                    <a:pt x="1" y="95"/>
                  </a:cubicBezTo>
                  <a:cubicBezTo>
                    <a:pt x="33" y="222"/>
                    <a:pt x="128" y="285"/>
                    <a:pt x="191" y="380"/>
                  </a:cubicBezTo>
                  <a:cubicBezTo>
                    <a:pt x="254" y="475"/>
                    <a:pt x="349" y="602"/>
                    <a:pt x="444" y="697"/>
                  </a:cubicBezTo>
                  <a:cubicBezTo>
                    <a:pt x="539" y="824"/>
                    <a:pt x="603" y="919"/>
                    <a:pt x="729" y="1014"/>
                  </a:cubicBezTo>
                  <a:cubicBezTo>
                    <a:pt x="824" y="1109"/>
                    <a:pt x="951" y="1172"/>
                    <a:pt x="1046" y="1235"/>
                  </a:cubicBezTo>
                  <a:cubicBezTo>
                    <a:pt x="1109" y="1235"/>
                    <a:pt x="1173" y="1172"/>
                    <a:pt x="1141" y="1140"/>
                  </a:cubicBezTo>
                  <a:cubicBezTo>
                    <a:pt x="1109" y="1014"/>
                    <a:pt x="1046" y="887"/>
                    <a:pt x="983" y="792"/>
                  </a:cubicBezTo>
                  <a:cubicBezTo>
                    <a:pt x="919" y="634"/>
                    <a:pt x="824" y="539"/>
                    <a:pt x="698" y="412"/>
                  </a:cubicBezTo>
                  <a:cubicBezTo>
                    <a:pt x="603" y="317"/>
                    <a:pt x="539" y="190"/>
                    <a:pt x="413" y="127"/>
                  </a:cubicBezTo>
                  <a:cubicBezTo>
                    <a:pt x="381" y="64"/>
                    <a:pt x="318" y="32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0"/>
            <p:cNvSpPr/>
            <p:nvPr/>
          </p:nvSpPr>
          <p:spPr>
            <a:xfrm>
              <a:off x="1161400" y="2673529"/>
              <a:ext cx="36569" cy="37788"/>
            </a:xfrm>
            <a:custGeom>
              <a:avLst/>
              <a:gdLst/>
              <a:ahLst/>
              <a:cxnLst/>
              <a:rect l="l" t="t" r="r" b="b"/>
              <a:pathLst>
                <a:path w="1110" h="1147" extrusionOk="0">
                  <a:moveTo>
                    <a:pt x="127" y="0"/>
                  </a:moveTo>
                  <a:cubicBezTo>
                    <a:pt x="96" y="32"/>
                    <a:pt x="32" y="64"/>
                    <a:pt x="32" y="127"/>
                  </a:cubicBezTo>
                  <a:cubicBezTo>
                    <a:pt x="1" y="159"/>
                    <a:pt x="1" y="190"/>
                    <a:pt x="32" y="222"/>
                  </a:cubicBezTo>
                  <a:cubicBezTo>
                    <a:pt x="32" y="222"/>
                    <a:pt x="32" y="254"/>
                    <a:pt x="32" y="254"/>
                  </a:cubicBezTo>
                  <a:cubicBezTo>
                    <a:pt x="64" y="254"/>
                    <a:pt x="64" y="254"/>
                    <a:pt x="64" y="285"/>
                  </a:cubicBezTo>
                  <a:cubicBezTo>
                    <a:pt x="96" y="317"/>
                    <a:pt x="127" y="349"/>
                    <a:pt x="159" y="380"/>
                  </a:cubicBezTo>
                  <a:cubicBezTo>
                    <a:pt x="254" y="507"/>
                    <a:pt x="349" y="570"/>
                    <a:pt x="444" y="665"/>
                  </a:cubicBezTo>
                  <a:cubicBezTo>
                    <a:pt x="539" y="792"/>
                    <a:pt x="602" y="887"/>
                    <a:pt x="729" y="982"/>
                  </a:cubicBezTo>
                  <a:cubicBezTo>
                    <a:pt x="729" y="971"/>
                    <a:pt x="733" y="968"/>
                    <a:pt x="737" y="968"/>
                  </a:cubicBezTo>
                  <a:cubicBezTo>
                    <a:pt x="747" y="968"/>
                    <a:pt x="761" y="982"/>
                    <a:pt x="761" y="982"/>
                  </a:cubicBezTo>
                  <a:cubicBezTo>
                    <a:pt x="761" y="982"/>
                    <a:pt x="792" y="1014"/>
                    <a:pt x="792" y="1014"/>
                  </a:cubicBezTo>
                  <a:cubicBezTo>
                    <a:pt x="824" y="1045"/>
                    <a:pt x="856" y="1045"/>
                    <a:pt x="887" y="1077"/>
                  </a:cubicBezTo>
                  <a:cubicBezTo>
                    <a:pt x="919" y="1077"/>
                    <a:pt x="982" y="1109"/>
                    <a:pt x="1014" y="1140"/>
                  </a:cubicBezTo>
                  <a:cubicBezTo>
                    <a:pt x="1019" y="1145"/>
                    <a:pt x="1024" y="1147"/>
                    <a:pt x="1029" y="1147"/>
                  </a:cubicBezTo>
                  <a:cubicBezTo>
                    <a:pt x="1062" y="1147"/>
                    <a:pt x="1109" y="1073"/>
                    <a:pt x="1109" y="1045"/>
                  </a:cubicBezTo>
                  <a:cubicBezTo>
                    <a:pt x="1077" y="982"/>
                    <a:pt x="1077" y="950"/>
                    <a:pt x="1046" y="887"/>
                  </a:cubicBezTo>
                  <a:cubicBezTo>
                    <a:pt x="1014" y="824"/>
                    <a:pt x="1014" y="760"/>
                    <a:pt x="982" y="697"/>
                  </a:cubicBezTo>
                  <a:cubicBezTo>
                    <a:pt x="919" y="539"/>
                    <a:pt x="824" y="444"/>
                    <a:pt x="697" y="349"/>
                  </a:cubicBezTo>
                  <a:cubicBezTo>
                    <a:pt x="602" y="254"/>
                    <a:pt x="507" y="159"/>
                    <a:pt x="381" y="64"/>
                  </a:cubicBezTo>
                  <a:cubicBezTo>
                    <a:pt x="349" y="64"/>
                    <a:pt x="317" y="32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0"/>
            <p:cNvSpPr/>
            <p:nvPr/>
          </p:nvSpPr>
          <p:spPr>
            <a:xfrm>
              <a:off x="1191675" y="2673529"/>
              <a:ext cx="32352" cy="35515"/>
            </a:xfrm>
            <a:custGeom>
              <a:avLst/>
              <a:gdLst/>
              <a:ahLst/>
              <a:cxnLst/>
              <a:rect l="l" t="t" r="r" b="b"/>
              <a:pathLst>
                <a:path w="982" h="1078" extrusionOk="0">
                  <a:moveTo>
                    <a:pt x="95" y="0"/>
                  </a:moveTo>
                  <a:cubicBezTo>
                    <a:pt x="63" y="0"/>
                    <a:pt x="32" y="32"/>
                    <a:pt x="0" y="64"/>
                  </a:cubicBezTo>
                  <a:cubicBezTo>
                    <a:pt x="0" y="95"/>
                    <a:pt x="16" y="103"/>
                    <a:pt x="32" y="103"/>
                  </a:cubicBezTo>
                  <a:cubicBezTo>
                    <a:pt x="38" y="103"/>
                    <a:pt x="44" y="102"/>
                    <a:pt x="50" y="100"/>
                  </a:cubicBezTo>
                  <a:lnTo>
                    <a:pt x="50" y="100"/>
                  </a:lnTo>
                  <a:cubicBezTo>
                    <a:pt x="52" y="120"/>
                    <a:pt x="63" y="139"/>
                    <a:pt x="63" y="159"/>
                  </a:cubicBezTo>
                  <a:cubicBezTo>
                    <a:pt x="63" y="159"/>
                    <a:pt x="63" y="190"/>
                    <a:pt x="63" y="190"/>
                  </a:cubicBezTo>
                  <a:cubicBezTo>
                    <a:pt x="95" y="222"/>
                    <a:pt x="95" y="254"/>
                    <a:pt x="127" y="285"/>
                  </a:cubicBezTo>
                  <a:cubicBezTo>
                    <a:pt x="127" y="285"/>
                    <a:pt x="158" y="317"/>
                    <a:pt x="158" y="317"/>
                  </a:cubicBezTo>
                  <a:cubicBezTo>
                    <a:pt x="158" y="317"/>
                    <a:pt x="158" y="349"/>
                    <a:pt x="158" y="349"/>
                  </a:cubicBezTo>
                  <a:cubicBezTo>
                    <a:pt x="190" y="349"/>
                    <a:pt x="190" y="380"/>
                    <a:pt x="190" y="380"/>
                  </a:cubicBezTo>
                  <a:cubicBezTo>
                    <a:pt x="222" y="412"/>
                    <a:pt x="253" y="475"/>
                    <a:pt x="285" y="507"/>
                  </a:cubicBezTo>
                  <a:cubicBezTo>
                    <a:pt x="412" y="665"/>
                    <a:pt x="507" y="824"/>
                    <a:pt x="665" y="950"/>
                  </a:cubicBezTo>
                  <a:cubicBezTo>
                    <a:pt x="728" y="982"/>
                    <a:pt x="792" y="1045"/>
                    <a:pt x="887" y="1077"/>
                  </a:cubicBezTo>
                  <a:cubicBezTo>
                    <a:pt x="918" y="1077"/>
                    <a:pt x="982" y="1014"/>
                    <a:pt x="982" y="982"/>
                  </a:cubicBezTo>
                  <a:cubicBezTo>
                    <a:pt x="950" y="887"/>
                    <a:pt x="918" y="824"/>
                    <a:pt x="887" y="729"/>
                  </a:cubicBezTo>
                  <a:cubicBezTo>
                    <a:pt x="823" y="634"/>
                    <a:pt x="760" y="539"/>
                    <a:pt x="665" y="444"/>
                  </a:cubicBezTo>
                  <a:cubicBezTo>
                    <a:pt x="602" y="349"/>
                    <a:pt x="538" y="254"/>
                    <a:pt x="443" y="159"/>
                  </a:cubicBezTo>
                  <a:cubicBezTo>
                    <a:pt x="412" y="127"/>
                    <a:pt x="380" y="95"/>
                    <a:pt x="348" y="64"/>
                  </a:cubicBezTo>
                  <a:cubicBezTo>
                    <a:pt x="317" y="32"/>
                    <a:pt x="253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0"/>
            <p:cNvSpPr/>
            <p:nvPr/>
          </p:nvSpPr>
          <p:spPr>
            <a:xfrm>
              <a:off x="1213582" y="2664766"/>
              <a:ext cx="37590" cy="40094"/>
            </a:xfrm>
            <a:custGeom>
              <a:avLst/>
              <a:gdLst/>
              <a:ahLst/>
              <a:cxnLst/>
              <a:rect l="l" t="t" r="r" b="b"/>
              <a:pathLst>
                <a:path w="1141" h="1217" extrusionOk="0">
                  <a:moveTo>
                    <a:pt x="176" y="1"/>
                  </a:moveTo>
                  <a:cubicBezTo>
                    <a:pt x="139" y="1"/>
                    <a:pt x="110" y="30"/>
                    <a:pt x="63" y="76"/>
                  </a:cubicBezTo>
                  <a:cubicBezTo>
                    <a:pt x="32" y="108"/>
                    <a:pt x="0" y="171"/>
                    <a:pt x="32" y="203"/>
                  </a:cubicBezTo>
                  <a:cubicBezTo>
                    <a:pt x="32" y="266"/>
                    <a:pt x="95" y="298"/>
                    <a:pt x="127" y="361"/>
                  </a:cubicBezTo>
                  <a:cubicBezTo>
                    <a:pt x="158" y="393"/>
                    <a:pt x="158" y="425"/>
                    <a:pt x="222" y="488"/>
                  </a:cubicBezTo>
                  <a:cubicBezTo>
                    <a:pt x="285" y="583"/>
                    <a:pt x="380" y="678"/>
                    <a:pt x="443" y="773"/>
                  </a:cubicBezTo>
                  <a:cubicBezTo>
                    <a:pt x="475" y="805"/>
                    <a:pt x="539" y="868"/>
                    <a:pt x="570" y="900"/>
                  </a:cubicBezTo>
                  <a:cubicBezTo>
                    <a:pt x="602" y="963"/>
                    <a:pt x="665" y="1026"/>
                    <a:pt x="697" y="1058"/>
                  </a:cubicBezTo>
                  <a:cubicBezTo>
                    <a:pt x="760" y="1090"/>
                    <a:pt x="824" y="1153"/>
                    <a:pt x="855" y="1153"/>
                  </a:cubicBezTo>
                  <a:cubicBezTo>
                    <a:pt x="887" y="1185"/>
                    <a:pt x="919" y="1185"/>
                    <a:pt x="950" y="1185"/>
                  </a:cubicBezTo>
                  <a:cubicBezTo>
                    <a:pt x="982" y="1185"/>
                    <a:pt x="1014" y="1216"/>
                    <a:pt x="1045" y="1216"/>
                  </a:cubicBezTo>
                  <a:cubicBezTo>
                    <a:pt x="1077" y="1216"/>
                    <a:pt x="1140" y="1185"/>
                    <a:pt x="1140" y="1121"/>
                  </a:cubicBezTo>
                  <a:cubicBezTo>
                    <a:pt x="1140" y="1058"/>
                    <a:pt x="1140" y="995"/>
                    <a:pt x="1109" y="931"/>
                  </a:cubicBezTo>
                  <a:cubicBezTo>
                    <a:pt x="1109" y="868"/>
                    <a:pt x="1077" y="805"/>
                    <a:pt x="1045" y="773"/>
                  </a:cubicBezTo>
                  <a:cubicBezTo>
                    <a:pt x="1014" y="710"/>
                    <a:pt x="950" y="646"/>
                    <a:pt x="919" y="583"/>
                  </a:cubicBezTo>
                  <a:cubicBezTo>
                    <a:pt x="887" y="520"/>
                    <a:pt x="824" y="488"/>
                    <a:pt x="792" y="425"/>
                  </a:cubicBezTo>
                  <a:cubicBezTo>
                    <a:pt x="697" y="361"/>
                    <a:pt x="602" y="266"/>
                    <a:pt x="507" y="171"/>
                  </a:cubicBezTo>
                  <a:cubicBezTo>
                    <a:pt x="475" y="140"/>
                    <a:pt x="412" y="108"/>
                    <a:pt x="380" y="76"/>
                  </a:cubicBezTo>
                  <a:cubicBezTo>
                    <a:pt x="317" y="45"/>
                    <a:pt x="285" y="13"/>
                    <a:pt x="222" y="13"/>
                  </a:cubicBezTo>
                  <a:cubicBezTo>
                    <a:pt x="205" y="4"/>
                    <a:pt x="190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0"/>
            <p:cNvSpPr/>
            <p:nvPr/>
          </p:nvSpPr>
          <p:spPr>
            <a:xfrm>
              <a:off x="1235490" y="2653268"/>
              <a:ext cx="41741" cy="43257"/>
            </a:xfrm>
            <a:custGeom>
              <a:avLst/>
              <a:gdLst/>
              <a:ahLst/>
              <a:cxnLst/>
              <a:rect l="l" t="t" r="r" b="b"/>
              <a:pathLst>
                <a:path w="1267" h="1313" extrusionOk="0">
                  <a:moveTo>
                    <a:pt x="318" y="0"/>
                  </a:moveTo>
                  <a:cubicBezTo>
                    <a:pt x="264" y="0"/>
                    <a:pt x="203" y="23"/>
                    <a:pt x="159" y="45"/>
                  </a:cubicBezTo>
                  <a:cubicBezTo>
                    <a:pt x="127" y="77"/>
                    <a:pt x="0" y="235"/>
                    <a:pt x="95" y="267"/>
                  </a:cubicBezTo>
                  <a:cubicBezTo>
                    <a:pt x="95" y="267"/>
                    <a:pt x="95" y="299"/>
                    <a:pt x="95" y="299"/>
                  </a:cubicBezTo>
                  <a:cubicBezTo>
                    <a:pt x="95" y="330"/>
                    <a:pt x="127" y="330"/>
                    <a:pt x="127" y="362"/>
                  </a:cubicBezTo>
                  <a:cubicBezTo>
                    <a:pt x="159" y="425"/>
                    <a:pt x="190" y="457"/>
                    <a:pt x="254" y="520"/>
                  </a:cubicBezTo>
                  <a:cubicBezTo>
                    <a:pt x="317" y="647"/>
                    <a:pt x="412" y="742"/>
                    <a:pt x="475" y="837"/>
                  </a:cubicBezTo>
                  <a:cubicBezTo>
                    <a:pt x="570" y="964"/>
                    <a:pt x="634" y="1059"/>
                    <a:pt x="760" y="1154"/>
                  </a:cubicBezTo>
                  <a:cubicBezTo>
                    <a:pt x="792" y="1185"/>
                    <a:pt x="824" y="1217"/>
                    <a:pt x="855" y="1217"/>
                  </a:cubicBezTo>
                  <a:cubicBezTo>
                    <a:pt x="887" y="1217"/>
                    <a:pt x="919" y="1249"/>
                    <a:pt x="919" y="1280"/>
                  </a:cubicBezTo>
                  <a:cubicBezTo>
                    <a:pt x="1014" y="1312"/>
                    <a:pt x="1077" y="1312"/>
                    <a:pt x="1140" y="1312"/>
                  </a:cubicBezTo>
                  <a:cubicBezTo>
                    <a:pt x="1204" y="1312"/>
                    <a:pt x="1267" y="1249"/>
                    <a:pt x="1235" y="1217"/>
                  </a:cubicBezTo>
                  <a:cubicBezTo>
                    <a:pt x="1235" y="1154"/>
                    <a:pt x="1235" y="1059"/>
                    <a:pt x="1172" y="995"/>
                  </a:cubicBezTo>
                  <a:cubicBezTo>
                    <a:pt x="1172" y="995"/>
                    <a:pt x="1172" y="964"/>
                    <a:pt x="1172" y="964"/>
                  </a:cubicBezTo>
                  <a:cubicBezTo>
                    <a:pt x="1140" y="932"/>
                    <a:pt x="1140" y="932"/>
                    <a:pt x="1140" y="900"/>
                  </a:cubicBezTo>
                  <a:cubicBezTo>
                    <a:pt x="1140" y="869"/>
                    <a:pt x="1109" y="837"/>
                    <a:pt x="1077" y="805"/>
                  </a:cubicBezTo>
                  <a:cubicBezTo>
                    <a:pt x="1045" y="742"/>
                    <a:pt x="1014" y="679"/>
                    <a:pt x="950" y="615"/>
                  </a:cubicBezTo>
                  <a:cubicBezTo>
                    <a:pt x="919" y="552"/>
                    <a:pt x="887" y="489"/>
                    <a:pt x="824" y="457"/>
                  </a:cubicBezTo>
                  <a:cubicBezTo>
                    <a:pt x="729" y="330"/>
                    <a:pt x="665" y="235"/>
                    <a:pt x="570" y="140"/>
                  </a:cubicBezTo>
                  <a:cubicBezTo>
                    <a:pt x="507" y="77"/>
                    <a:pt x="444" y="14"/>
                    <a:pt x="380" y="14"/>
                  </a:cubicBezTo>
                  <a:cubicBezTo>
                    <a:pt x="362" y="4"/>
                    <a:pt x="340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1264677" y="2650831"/>
              <a:ext cx="33439" cy="36272"/>
            </a:xfrm>
            <a:custGeom>
              <a:avLst/>
              <a:gdLst/>
              <a:ahLst/>
              <a:cxnLst/>
              <a:rect l="l" t="t" r="r" b="b"/>
              <a:pathLst>
                <a:path w="1015" h="1101" extrusionOk="0">
                  <a:moveTo>
                    <a:pt x="195" y="1"/>
                  </a:moveTo>
                  <a:cubicBezTo>
                    <a:pt x="167" y="1"/>
                    <a:pt x="143" y="8"/>
                    <a:pt x="128" y="24"/>
                  </a:cubicBezTo>
                  <a:cubicBezTo>
                    <a:pt x="96" y="24"/>
                    <a:pt x="96" y="24"/>
                    <a:pt x="64" y="56"/>
                  </a:cubicBezTo>
                  <a:cubicBezTo>
                    <a:pt x="33" y="88"/>
                    <a:pt x="33" y="88"/>
                    <a:pt x="1" y="119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1" y="151"/>
                    <a:pt x="1" y="183"/>
                    <a:pt x="33" y="183"/>
                  </a:cubicBezTo>
                  <a:cubicBezTo>
                    <a:pt x="1" y="183"/>
                    <a:pt x="33" y="246"/>
                    <a:pt x="64" y="278"/>
                  </a:cubicBezTo>
                  <a:lnTo>
                    <a:pt x="96" y="309"/>
                  </a:lnTo>
                  <a:cubicBezTo>
                    <a:pt x="96" y="309"/>
                    <a:pt x="96" y="341"/>
                    <a:pt x="128" y="341"/>
                  </a:cubicBezTo>
                  <a:cubicBezTo>
                    <a:pt x="159" y="436"/>
                    <a:pt x="223" y="499"/>
                    <a:pt x="286" y="563"/>
                  </a:cubicBezTo>
                  <a:cubicBezTo>
                    <a:pt x="349" y="626"/>
                    <a:pt x="413" y="721"/>
                    <a:pt x="476" y="784"/>
                  </a:cubicBezTo>
                  <a:cubicBezTo>
                    <a:pt x="539" y="879"/>
                    <a:pt x="603" y="943"/>
                    <a:pt x="698" y="974"/>
                  </a:cubicBezTo>
                  <a:cubicBezTo>
                    <a:pt x="761" y="1038"/>
                    <a:pt x="856" y="1069"/>
                    <a:pt x="919" y="1101"/>
                  </a:cubicBezTo>
                  <a:cubicBezTo>
                    <a:pt x="951" y="1101"/>
                    <a:pt x="1014" y="1038"/>
                    <a:pt x="1014" y="1006"/>
                  </a:cubicBezTo>
                  <a:cubicBezTo>
                    <a:pt x="983" y="911"/>
                    <a:pt x="951" y="848"/>
                    <a:pt x="919" y="753"/>
                  </a:cubicBezTo>
                  <a:cubicBezTo>
                    <a:pt x="888" y="626"/>
                    <a:pt x="824" y="531"/>
                    <a:pt x="761" y="436"/>
                  </a:cubicBezTo>
                  <a:cubicBezTo>
                    <a:pt x="698" y="341"/>
                    <a:pt x="634" y="246"/>
                    <a:pt x="539" y="151"/>
                  </a:cubicBezTo>
                  <a:cubicBezTo>
                    <a:pt x="508" y="119"/>
                    <a:pt x="476" y="88"/>
                    <a:pt x="413" y="56"/>
                  </a:cubicBezTo>
                  <a:cubicBezTo>
                    <a:pt x="381" y="24"/>
                    <a:pt x="349" y="24"/>
                    <a:pt x="286" y="24"/>
                  </a:cubicBezTo>
                  <a:cubicBezTo>
                    <a:pt x="254" y="8"/>
                    <a:pt x="223" y="1"/>
                    <a:pt x="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0"/>
            <p:cNvSpPr/>
            <p:nvPr/>
          </p:nvSpPr>
          <p:spPr>
            <a:xfrm>
              <a:off x="1286585" y="2642232"/>
              <a:ext cx="28036" cy="33703"/>
            </a:xfrm>
            <a:custGeom>
              <a:avLst/>
              <a:gdLst/>
              <a:ahLst/>
              <a:cxnLst/>
              <a:rect l="l" t="t" r="r" b="b"/>
              <a:pathLst>
                <a:path w="851" h="1023" extrusionOk="0">
                  <a:moveTo>
                    <a:pt x="159" y="0"/>
                  </a:moveTo>
                  <a:cubicBezTo>
                    <a:pt x="128" y="0"/>
                    <a:pt x="128" y="0"/>
                    <a:pt x="96" y="32"/>
                  </a:cubicBezTo>
                  <a:cubicBezTo>
                    <a:pt x="96" y="32"/>
                    <a:pt x="127" y="1"/>
                    <a:pt x="128" y="0"/>
                  </a:cubicBezTo>
                  <a:lnTo>
                    <a:pt x="128" y="0"/>
                  </a:lnTo>
                  <a:cubicBezTo>
                    <a:pt x="96" y="32"/>
                    <a:pt x="64" y="32"/>
                    <a:pt x="33" y="64"/>
                  </a:cubicBezTo>
                  <a:cubicBezTo>
                    <a:pt x="1" y="95"/>
                    <a:pt x="1" y="127"/>
                    <a:pt x="1" y="159"/>
                  </a:cubicBezTo>
                  <a:cubicBezTo>
                    <a:pt x="33" y="190"/>
                    <a:pt x="64" y="190"/>
                    <a:pt x="96" y="190"/>
                  </a:cubicBezTo>
                  <a:lnTo>
                    <a:pt x="33" y="190"/>
                  </a:lnTo>
                  <a:cubicBezTo>
                    <a:pt x="33" y="222"/>
                    <a:pt x="33" y="222"/>
                    <a:pt x="33" y="254"/>
                  </a:cubicBezTo>
                  <a:cubicBezTo>
                    <a:pt x="64" y="254"/>
                    <a:pt x="64" y="285"/>
                    <a:pt x="64" y="285"/>
                  </a:cubicBezTo>
                  <a:cubicBezTo>
                    <a:pt x="64" y="276"/>
                    <a:pt x="67" y="272"/>
                    <a:pt x="71" y="272"/>
                  </a:cubicBezTo>
                  <a:cubicBezTo>
                    <a:pt x="80" y="272"/>
                    <a:pt x="96" y="295"/>
                    <a:pt x="96" y="317"/>
                  </a:cubicBezTo>
                  <a:lnTo>
                    <a:pt x="128" y="349"/>
                  </a:lnTo>
                  <a:cubicBezTo>
                    <a:pt x="128" y="380"/>
                    <a:pt x="128" y="412"/>
                    <a:pt x="159" y="444"/>
                  </a:cubicBezTo>
                  <a:cubicBezTo>
                    <a:pt x="159" y="444"/>
                    <a:pt x="159" y="444"/>
                    <a:pt x="191" y="475"/>
                  </a:cubicBezTo>
                  <a:cubicBezTo>
                    <a:pt x="254" y="570"/>
                    <a:pt x="286" y="634"/>
                    <a:pt x="349" y="729"/>
                  </a:cubicBezTo>
                  <a:cubicBezTo>
                    <a:pt x="381" y="760"/>
                    <a:pt x="413" y="792"/>
                    <a:pt x="444" y="855"/>
                  </a:cubicBezTo>
                  <a:cubicBezTo>
                    <a:pt x="476" y="887"/>
                    <a:pt x="508" y="919"/>
                    <a:pt x="571" y="950"/>
                  </a:cubicBezTo>
                  <a:lnTo>
                    <a:pt x="508" y="919"/>
                  </a:lnTo>
                  <a:lnTo>
                    <a:pt x="508" y="919"/>
                  </a:lnTo>
                  <a:cubicBezTo>
                    <a:pt x="571" y="950"/>
                    <a:pt x="603" y="982"/>
                    <a:pt x="666" y="982"/>
                  </a:cubicBezTo>
                  <a:cubicBezTo>
                    <a:pt x="698" y="982"/>
                    <a:pt x="729" y="1014"/>
                    <a:pt x="761" y="1014"/>
                  </a:cubicBezTo>
                  <a:cubicBezTo>
                    <a:pt x="767" y="1019"/>
                    <a:pt x="774" y="1022"/>
                    <a:pt x="781" y="1022"/>
                  </a:cubicBezTo>
                  <a:cubicBezTo>
                    <a:pt x="813" y="1022"/>
                    <a:pt x="850" y="970"/>
                    <a:pt x="824" y="919"/>
                  </a:cubicBezTo>
                  <a:cubicBezTo>
                    <a:pt x="824" y="868"/>
                    <a:pt x="824" y="798"/>
                    <a:pt x="809" y="724"/>
                  </a:cubicBezTo>
                  <a:lnTo>
                    <a:pt x="809" y="724"/>
                  </a:lnTo>
                  <a:cubicBezTo>
                    <a:pt x="823" y="682"/>
                    <a:pt x="818" y="652"/>
                    <a:pt x="793" y="602"/>
                  </a:cubicBezTo>
                  <a:cubicBezTo>
                    <a:pt x="793" y="570"/>
                    <a:pt x="761" y="539"/>
                    <a:pt x="729" y="507"/>
                  </a:cubicBezTo>
                  <a:cubicBezTo>
                    <a:pt x="729" y="475"/>
                    <a:pt x="666" y="444"/>
                    <a:pt x="666" y="380"/>
                  </a:cubicBezTo>
                  <a:cubicBezTo>
                    <a:pt x="603" y="317"/>
                    <a:pt x="539" y="222"/>
                    <a:pt x="476" y="159"/>
                  </a:cubicBezTo>
                  <a:cubicBezTo>
                    <a:pt x="444" y="127"/>
                    <a:pt x="413" y="95"/>
                    <a:pt x="381" y="64"/>
                  </a:cubicBezTo>
                  <a:cubicBezTo>
                    <a:pt x="349" y="32"/>
                    <a:pt x="318" y="32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0"/>
            <p:cNvSpPr/>
            <p:nvPr/>
          </p:nvSpPr>
          <p:spPr>
            <a:xfrm>
              <a:off x="1304341" y="2631789"/>
              <a:ext cx="28201" cy="31331"/>
            </a:xfrm>
            <a:custGeom>
              <a:avLst/>
              <a:gdLst/>
              <a:ahLst/>
              <a:cxnLst/>
              <a:rect l="l" t="t" r="r" b="b"/>
              <a:pathLst>
                <a:path w="856" h="951" extrusionOk="0">
                  <a:moveTo>
                    <a:pt x="549" y="873"/>
                  </a:moveTo>
                  <a:cubicBezTo>
                    <a:pt x="542" y="873"/>
                    <a:pt x="549" y="887"/>
                    <a:pt x="570" y="887"/>
                  </a:cubicBezTo>
                  <a:cubicBezTo>
                    <a:pt x="560" y="877"/>
                    <a:pt x="553" y="873"/>
                    <a:pt x="549" y="873"/>
                  </a:cubicBezTo>
                  <a:close/>
                  <a:moveTo>
                    <a:pt x="222" y="1"/>
                  </a:moveTo>
                  <a:cubicBezTo>
                    <a:pt x="127" y="1"/>
                    <a:pt x="64" y="1"/>
                    <a:pt x="0" y="96"/>
                  </a:cubicBezTo>
                  <a:cubicBezTo>
                    <a:pt x="0" y="127"/>
                    <a:pt x="0" y="159"/>
                    <a:pt x="0" y="191"/>
                  </a:cubicBezTo>
                  <a:lnTo>
                    <a:pt x="32" y="191"/>
                  </a:lnTo>
                  <a:cubicBezTo>
                    <a:pt x="32" y="191"/>
                    <a:pt x="32" y="222"/>
                    <a:pt x="32" y="222"/>
                  </a:cubicBezTo>
                  <a:cubicBezTo>
                    <a:pt x="32" y="222"/>
                    <a:pt x="32" y="254"/>
                    <a:pt x="32" y="254"/>
                  </a:cubicBezTo>
                  <a:cubicBezTo>
                    <a:pt x="64" y="286"/>
                    <a:pt x="64" y="317"/>
                    <a:pt x="95" y="349"/>
                  </a:cubicBezTo>
                  <a:cubicBezTo>
                    <a:pt x="127" y="412"/>
                    <a:pt x="159" y="444"/>
                    <a:pt x="190" y="476"/>
                  </a:cubicBezTo>
                  <a:cubicBezTo>
                    <a:pt x="254" y="539"/>
                    <a:pt x="285" y="634"/>
                    <a:pt x="349" y="697"/>
                  </a:cubicBezTo>
                  <a:cubicBezTo>
                    <a:pt x="380" y="761"/>
                    <a:pt x="412" y="792"/>
                    <a:pt x="444" y="792"/>
                  </a:cubicBezTo>
                  <a:cubicBezTo>
                    <a:pt x="475" y="824"/>
                    <a:pt x="475" y="824"/>
                    <a:pt x="507" y="856"/>
                  </a:cubicBezTo>
                  <a:lnTo>
                    <a:pt x="539" y="856"/>
                  </a:lnTo>
                  <a:cubicBezTo>
                    <a:pt x="539" y="856"/>
                    <a:pt x="570" y="887"/>
                    <a:pt x="570" y="887"/>
                  </a:cubicBezTo>
                  <a:cubicBezTo>
                    <a:pt x="602" y="887"/>
                    <a:pt x="634" y="919"/>
                    <a:pt x="697" y="919"/>
                  </a:cubicBezTo>
                  <a:cubicBezTo>
                    <a:pt x="697" y="951"/>
                    <a:pt x="729" y="951"/>
                    <a:pt x="729" y="951"/>
                  </a:cubicBezTo>
                  <a:cubicBezTo>
                    <a:pt x="792" y="951"/>
                    <a:pt x="824" y="919"/>
                    <a:pt x="824" y="887"/>
                  </a:cubicBezTo>
                  <a:cubicBezTo>
                    <a:pt x="855" y="856"/>
                    <a:pt x="824" y="792"/>
                    <a:pt x="824" y="761"/>
                  </a:cubicBezTo>
                  <a:cubicBezTo>
                    <a:pt x="824" y="729"/>
                    <a:pt x="824" y="697"/>
                    <a:pt x="824" y="697"/>
                  </a:cubicBezTo>
                  <a:cubicBezTo>
                    <a:pt x="824" y="697"/>
                    <a:pt x="792" y="666"/>
                    <a:pt x="792" y="666"/>
                  </a:cubicBezTo>
                  <a:cubicBezTo>
                    <a:pt x="792" y="666"/>
                    <a:pt x="792" y="666"/>
                    <a:pt x="792" y="634"/>
                  </a:cubicBezTo>
                  <a:cubicBezTo>
                    <a:pt x="792" y="539"/>
                    <a:pt x="729" y="444"/>
                    <a:pt x="634" y="349"/>
                  </a:cubicBezTo>
                  <a:cubicBezTo>
                    <a:pt x="570" y="286"/>
                    <a:pt x="539" y="222"/>
                    <a:pt x="475" y="127"/>
                  </a:cubicBezTo>
                  <a:cubicBezTo>
                    <a:pt x="444" y="96"/>
                    <a:pt x="412" y="64"/>
                    <a:pt x="380" y="64"/>
                  </a:cubicBezTo>
                  <a:cubicBezTo>
                    <a:pt x="349" y="32"/>
                    <a:pt x="317" y="32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0"/>
            <p:cNvSpPr/>
            <p:nvPr/>
          </p:nvSpPr>
          <p:spPr>
            <a:xfrm>
              <a:off x="1328324" y="2612880"/>
              <a:ext cx="31331" cy="39040"/>
            </a:xfrm>
            <a:custGeom>
              <a:avLst/>
              <a:gdLst/>
              <a:ahLst/>
              <a:cxnLst/>
              <a:rect l="l" t="t" r="r" b="b"/>
              <a:pathLst>
                <a:path w="951" h="1185" extrusionOk="0">
                  <a:moveTo>
                    <a:pt x="197" y="0"/>
                  </a:moveTo>
                  <a:cubicBezTo>
                    <a:pt x="106" y="0"/>
                    <a:pt x="1" y="140"/>
                    <a:pt x="1" y="226"/>
                  </a:cubicBezTo>
                  <a:cubicBezTo>
                    <a:pt x="1" y="226"/>
                    <a:pt x="1" y="226"/>
                    <a:pt x="1" y="226"/>
                  </a:cubicBezTo>
                  <a:lnTo>
                    <a:pt x="1" y="226"/>
                  </a:lnTo>
                  <a:cubicBezTo>
                    <a:pt x="1" y="236"/>
                    <a:pt x="4" y="247"/>
                    <a:pt x="10" y="256"/>
                  </a:cubicBezTo>
                  <a:lnTo>
                    <a:pt x="10" y="256"/>
                  </a:lnTo>
                  <a:cubicBezTo>
                    <a:pt x="47" y="363"/>
                    <a:pt x="130" y="424"/>
                    <a:pt x="159" y="511"/>
                  </a:cubicBezTo>
                  <a:cubicBezTo>
                    <a:pt x="222" y="606"/>
                    <a:pt x="286" y="701"/>
                    <a:pt x="349" y="796"/>
                  </a:cubicBezTo>
                  <a:cubicBezTo>
                    <a:pt x="412" y="891"/>
                    <a:pt x="476" y="986"/>
                    <a:pt x="539" y="1050"/>
                  </a:cubicBezTo>
                  <a:cubicBezTo>
                    <a:pt x="539" y="1081"/>
                    <a:pt x="571" y="1081"/>
                    <a:pt x="571" y="1081"/>
                  </a:cubicBezTo>
                  <a:cubicBezTo>
                    <a:pt x="602" y="1081"/>
                    <a:pt x="634" y="1113"/>
                    <a:pt x="634" y="1113"/>
                  </a:cubicBezTo>
                  <a:lnTo>
                    <a:pt x="697" y="1113"/>
                  </a:lnTo>
                  <a:cubicBezTo>
                    <a:pt x="761" y="1145"/>
                    <a:pt x="792" y="1176"/>
                    <a:pt x="824" y="1176"/>
                  </a:cubicBezTo>
                  <a:cubicBezTo>
                    <a:pt x="836" y="1182"/>
                    <a:pt x="847" y="1185"/>
                    <a:pt x="859" y="1185"/>
                  </a:cubicBezTo>
                  <a:cubicBezTo>
                    <a:pt x="909" y="1185"/>
                    <a:pt x="951" y="1133"/>
                    <a:pt x="951" y="1081"/>
                  </a:cubicBezTo>
                  <a:cubicBezTo>
                    <a:pt x="919" y="1018"/>
                    <a:pt x="919" y="986"/>
                    <a:pt x="919" y="923"/>
                  </a:cubicBezTo>
                  <a:cubicBezTo>
                    <a:pt x="887" y="860"/>
                    <a:pt x="887" y="796"/>
                    <a:pt x="887" y="765"/>
                  </a:cubicBezTo>
                  <a:cubicBezTo>
                    <a:pt x="824" y="638"/>
                    <a:pt x="761" y="575"/>
                    <a:pt x="697" y="480"/>
                  </a:cubicBezTo>
                  <a:cubicBezTo>
                    <a:pt x="634" y="385"/>
                    <a:pt x="571" y="290"/>
                    <a:pt x="507" y="226"/>
                  </a:cubicBezTo>
                  <a:cubicBezTo>
                    <a:pt x="412" y="131"/>
                    <a:pt x="349" y="36"/>
                    <a:pt x="222" y="5"/>
                  </a:cubicBezTo>
                  <a:cubicBezTo>
                    <a:pt x="214" y="2"/>
                    <a:pt x="205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0"/>
            <p:cNvSpPr/>
            <p:nvPr/>
          </p:nvSpPr>
          <p:spPr>
            <a:xfrm>
              <a:off x="1353361" y="2603623"/>
              <a:ext cx="32385" cy="36536"/>
            </a:xfrm>
            <a:custGeom>
              <a:avLst/>
              <a:gdLst/>
              <a:ahLst/>
              <a:cxnLst/>
              <a:rect l="l" t="t" r="r" b="b"/>
              <a:pathLst>
                <a:path w="983" h="1109" extrusionOk="0">
                  <a:moveTo>
                    <a:pt x="222" y="0"/>
                  </a:moveTo>
                  <a:cubicBezTo>
                    <a:pt x="159" y="0"/>
                    <a:pt x="96" y="64"/>
                    <a:pt x="64" y="95"/>
                  </a:cubicBezTo>
                  <a:cubicBezTo>
                    <a:pt x="50" y="125"/>
                    <a:pt x="35" y="160"/>
                    <a:pt x="30" y="191"/>
                  </a:cubicBezTo>
                  <a:lnTo>
                    <a:pt x="1" y="191"/>
                  </a:lnTo>
                  <a:cubicBezTo>
                    <a:pt x="32" y="222"/>
                    <a:pt x="32" y="286"/>
                    <a:pt x="32" y="286"/>
                  </a:cubicBezTo>
                  <a:cubicBezTo>
                    <a:pt x="32" y="317"/>
                    <a:pt x="64" y="349"/>
                    <a:pt x="64" y="349"/>
                  </a:cubicBezTo>
                  <a:cubicBezTo>
                    <a:pt x="96" y="412"/>
                    <a:pt x="159" y="444"/>
                    <a:pt x="191" y="507"/>
                  </a:cubicBezTo>
                  <a:cubicBezTo>
                    <a:pt x="254" y="602"/>
                    <a:pt x="317" y="666"/>
                    <a:pt x="381" y="761"/>
                  </a:cubicBezTo>
                  <a:cubicBezTo>
                    <a:pt x="444" y="856"/>
                    <a:pt x="507" y="951"/>
                    <a:pt x="602" y="1014"/>
                  </a:cubicBezTo>
                  <a:cubicBezTo>
                    <a:pt x="666" y="1014"/>
                    <a:pt x="698" y="1046"/>
                    <a:pt x="761" y="1046"/>
                  </a:cubicBezTo>
                  <a:cubicBezTo>
                    <a:pt x="761" y="1046"/>
                    <a:pt x="793" y="1077"/>
                    <a:pt x="824" y="1077"/>
                  </a:cubicBezTo>
                  <a:cubicBezTo>
                    <a:pt x="856" y="1077"/>
                    <a:pt x="888" y="1109"/>
                    <a:pt x="919" y="1109"/>
                  </a:cubicBezTo>
                  <a:cubicBezTo>
                    <a:pt x="951" y="1077"/>
                    <a:pt x="983" y="1046"/>
                    <a:pt x="983" y="1014"/>
                  </a:cubicBezTo>
                  <a:cubicBezTo>
                    <a:pt x="983" y="982"/>
                    <a:pt x="983" y="951"/>
                    <a:pt x="983" y="951"/>
                  </a:cubicBezTo>
                  <a:cubicBezTo>
                    <a:pt x="951" y="919"/>
                    <a:pt x="951" y="887"/>
                    <a:pt x="951" y="856"/>
                  </a:cubicBezTo>
                  <a:cubicBezTo>
                    <a:pt x="951" y="856"/>
                    <a:pt x="919" y="856"/>
                    <a:pt x="919" y="824"/>
                  </a:cubicBezTo>
                  <a:cubicBezTo>
                    <a:pt x="919" y="824"/>
                    <a:pt x="919" y="792"/>
                    <a:pt x="919" y="792"/>
                  </a:cubicBezTo>
                  <a:cubicBezTo>
                    <a:pt x="919" y="761"/>
                    <a:pt x="919" y="729"/>
                    <a:pt x="919" y="697"/>
                  </a:cubicBezTo>
                  <a:cubicBezTo>
                    <a:pt x="856" y="602"/>
                    <a:pt x="793" y="507"/>
                    <a:pt x="729" y="412"/>
                  </a:cubicBezTo>
                  <a:cubicBezTo>
                    <a:pt x="666" y="317"/>
                    <a:pt x="602" y="254"/>
                    <a:pt x="507" y="159"/>
                  </a:cubicBezTo>
                  <a:cubicBezTo>
                    <a:pt x="476" y="127"/>
                    <a:pt x="444" y="95"/>
                    <a:pt x="412" y="64"/>
                  </a:cubicBezTo>
                  <a:cubicBezTo>
                    <a:pt x="381" y="32"/>
                    <a:pt x="349" y="32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1374247" y="2593806"/>
              <a:ext cx="28201" cy="33835"/>
            </a:xfrm>
            <a:custGeom>
              <a:avLst/>
              <a:gdLst/>
              <a:ahLst/>
              <a:cxnLst/>
              <a:rect l="l" t="t" r="r" b="b"/>
              <a:pathLst>
                <a:path w="856" h="1027" extrusionOk="0">
                  <a:moveTo>
                    <a:pt x="507" y="932"/>
                  </a:moveTo>
                  <a:cubicBezTo>
                    <a:pt x="507" y="948"/>
                    <a:pt x="515" y="955"/>
                    <a:pt x="522" y="963"/>
                  </a:cubicBezTo>
                  <a:lnTo>
                    <a:pt x="522" y="963"/>
                  </a:lnTo>
                  <a:cubicBezTo>
                    <a:pt x="507" y="962"/>
                    <a:pt x="507" y="957"/>
                    <a:pt x="507" y="932"/>
                  </a:cubicBezTo>
                  <a:close/>
                  <a:moveTo>
                    <a:pt x="330" y="0"/>
                  </a:moveTo>
                  <a:cubicBezTo>
                    <a:pt x="306" y="0"/>
                    <a:pt x="281" y="4"/>
                    <a:pt x="254" y="13"/>
                  </a:cubicBezTo>
                  <a:cubicBezTo>
                    <a:pt x="190" y="13"/>
                    <a:pt x="95" y="108"/>
                    <a:pt x="64" y="172"/>
                  </a:cubicBezTo>
                  <a:cubicBezTo>
                    <a:pt x="54" y="191"/>
                    <a:pt x="44" y="213"/>
                    <a:pt x="38" y="235"/>
                  </a:cubicBezTo>
                  <a:lnTo>
                    <a:pt x="32" y="235"/>
                  </a:lnTo>
                  <a:cubicBezTo>
                    <a:pt x="0" y="330"/>
                    <a:pt x="64" y="425"/>
                    <a:pt x="95" y="489"/>
                  </a:cubicBezTo>
                  <a:cubicBezTo>
                    <a:pt x="122" y="542"/>
                    <a:pt x="149" y="573"/>
                    <a:pt x="175" y="619"/>
                  </a:cubicBezTo>
                  <a:lnTo>
                    <a:pt x="175" y="619"/>
                  </a:lnTo>
                  <a:cubicBezTo>
                    <a:pt x="171" y="617"/>
                    <a:pt x="166" y="615"/>
                    <a:pt x="159" y="615"/>
                  </a:cubicBezTo>
                  <a:cubicBezTo>
                    <a:pt x="222" y="679"/>
                    <a:pt x="254" y="742"/>
                    <a:pt x="317" y="837"/>
                  </a:cubicBezTo>
                  <a:cubicBezTo>
                    <a:pt x="349" y="869"/>
                    <a:pt x="380" y="869"/>
                    <a:pt x="380" y="900"/>
                  </a:cubicBezTo>
                  <a:cubicBezTo>
                    <a:pt x="412" y="932"/>
                    <a:pt x="444" y="932"/>
                    <a:pt x="475" y="964"/>
                  </a:cubicBezTo>
                  <a:lnTo>
                    <a:pt x="523" y="964"/>
                  </a:lnTo>
                  <a:cubicBezTo>
                    <a:pt x="531" y="971"/>
                    <a:pt x="539" y="979"/>
                    <a:pt x="539" y="995"/>
                  </a:cubicBezTo>
                  <a:cubicBezTo>
                    <a:pt x="570" y="995"/>
                    <a:pt x="602" y="995"/>
                    <a:pt x="634" y="1027"/>
                  </a:cubicBezTo>
                  <a:lnTo>
                    <a:pt x="760" y="1027"/>
                  </a:lnTo>
                  <a:cubicBezTo>
                    <a:pt x="824" y="1027"/>
                    <a:pt x="855" y="995"/>
                    <a:pt x="855" y="964"/>
                  </a:cubicBezTo>
                  <a:cubicBezTo>
                    <a:pt x="855" y="900"/>
                    <a:pt x="855" y="869"/>
                    <a:pt x="855" y="805"/>
                  </a:cubicBezTo>
                  <a:cubicBezTo>
                    <a:pt x="855" y="774"/>
                    <a:pt x="855" y="742"/>
                    <a:pt x="855" y="710"/>
                  </a:cubicBezTo>
                  <a:cubicBezTo>
                    <a:pt x="855" y="710"/>
                    <a:pt x="855" y="710"/>
                    <a:pt x="855" y="679"/>
                  </a:cubicBezTo>
                  <a:cubicBezTo>
                    <a:pt x="855" y="647"/>
                    <a:pt x="824" y="552"/>
                    <a:pt x="792" y="520"/>
                  </a:cubicBezTo>
                  <a:cubicBezTo>
                    <a:pt x="792" y="457"/>
                    <a:pt x="760" y="425"/>
                    <a:pt x="729" y="362"/>
                  </a:cubicBezTo>
                  <a:cubicBezTo>
                    <a:pt x="665" y="298"/>
                    <a:pt x="634" y="235"/>
                    <a:pt x="570" y="172"/>
                  </a:cubicBezTo>
                  <a:cubicBezTo>
                    <a:pt x="539" y="108"/>
                    <a:pt x="507" y="77"/>
                    <a:pt x="475" y="45"/>
                  </a:cubicBezTo>
                  <a:cubicBezTo>
                    <a:pt x="430" y="23"/>
                    <a:pt x="386" y="0"/>
                    <a:pt x="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0"/>
            <p:cNvSpPr/>
            <p:nvPr/>
          </p:nvSpPr>
          <p:spPr>
            <a:xfrm>
              <a:off x="1397176" y="2582473"/>
              <a:ext cx="27180" cy="31627"/>
            </a:xfrm>
            <a:custGeom>
              <a:avLst/>
              <a:gdLst/>
              <a:ahLst/>
              <a:cxnLst/>
              <a:rect l="l" t="t" r="r" b="b"/>
              <a:pathLst>
                <a:path w="825" h="960" extrusionOk="0">
                  <a:moveTo>
                    <a:pt x="186" y="0"/>
                  </a:moveTo>
                  <a:cubicBezTo>
                    <a:pt x="135" y="0"/>
                    <a:pt x="84" y="47"/>
                    <a:pt x="33" y="72"/>
                  </a:cubicBezTo>
                  <a:cubicBezTo>
                    <a:pt x="33" y="101"/>
                    <a:pt x="20" y="135"/>
                    <a:pt x="14" y="167"/>
                  </a:cubicBezTo>
                  <a:lnTo>
                    <a:pt x="1" y="167"/>
                  </a:lnTo>
                  <a:cubicBezTo>
                    <a:pt x="1" y="199"/>
                    <a:pt x="1" y="231"/>
                    <a:pt x="33" y="262"/>
                  </a:cubicBezTo>
                  <a:cubicBezTo>
                    <a:pt x="33" y="294"/>
                    <a:pt x="33" y="294"/>
                    <a:pt x="64" y="326"/>
                  </a:cubicBezTo>
                  <a:cubicBezTo>
                    <a:pt x="64" y="357"/>
                    <a:pt x="96" y="421"/>
                    <a:pt x="128" y="452"/>
                  </a:cubicBezTo>
                  <a:cubicBezTo>
                    <a:pt x="191" y="516"/>
                    <a:pt x="223" y="579"/>
                    <a:pt x="286" y="642"/>
                  </a:cubicBezTo>
                  <a:cubicBezTo>
                    <a:pt x="318" y="706"/>
                    <a:pt x="349" y="737"/>
                    <a:pt x="381" y="769"/>
                  </a:cubicBezTo>
                  <a:lnTo>
                    <a:pt x="413" y="801"/>
                  </a:lnTo>
                  <a:cubicBezTo>
                    <a:pt x="444" y="833"/>
                    <a:pt x="476" y="833"/>
                    <a:pt x="476" y="864"/>
                  </a:cubicBezTo>
                  <a:cubicBezTo>
                    <a:pt x="508" y="864"/>
                    <a:pt x="508" y="864"/>
                    <a:pt x="539" y="896"/>
                  </a:cubicBezTo>
                  <a:cubicBezTo>
                    <a:pt x="571" y="896"/>
                    <a:pt x="571" y="928"/>
                    <a:pt x="603" y="928"/>
                  </a:cubicBezTo>
                  <a:cubicBezTo>
                    <a:pt x="634" y="959"/>
                    <a:pt x="698" y="959"/>
                    <a:pt x="729" y="959"/>
                  </a:cubicBezTo>
                  <a:cubicBezTo>
                    <a:pt x="761" y="959"/>
                    <a:pt x="793" y="928"/>
                    <a:pt x="824" y="896"/>
                  </a:cubicBezTo>
                  <a:cubicBezTo>
                    <a:pt x="824" y="833"/>
                    <a:pt x="824" y="769"/>
                    <a:pt x="824" y="737"/>
                  </a:cubicBezTo>
                  <a:cubicBezTo>
                    <a:pt x="793" y="706"/>
                    <a:pt x="793" y="706"/>
                    <a:pt x="793" y="674"/>
                  </a:cubicBezTo>
                  <a:cubicBezTo>
                    <a:pt x="793" y="642"/>
                    <a:pt x="793" y="611"/>
                    <a:pt x="761" y="579"/>
                  </a:cubicBezTo>
                  <a:cubicBezTo>
                    <a:pt x="729" y="484"/>
                    <a:pt x="666" y="421"/>
                    <a:pt x="603" y="357"/>
                  </a:cubicBezTo>
                  <a:cubicBezTo>
                    <a:pt x="571" y="294"/>
                    <a:pt x="508" y="231"/>
                    <a:pt x="444" y="167"/>
                  </a:cubicBezTo>
                  <a:cubicBezTo>
                    <a:pt x="413" y="136"/>
                    <a:pt x="381" y="104"/>
                    <a:pt x="349" y="72"/>
                  </a:cubicBezTo>
                  <a:cubicBezTo>
                    <a:pt x="349" y="72"/>
                    <a:pt x="318" y="41"/>
                    <a:pt x="318" y="41"/>
                  </a:cubicBezTo>
                  <a:cubicBezTo>
                    <a:pt x="286" y="9"/>
                    <a:pt x="254" y="9"/>
                    <a:pt x="223" y="9"/>
                  </a:cubicBezTo>
                  <a:cubicBezTo>
                    <a:pt x="210" y="3"/>
                    <a:pt x="198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0"/>
            <p:cNvSpPr/>
            <p:nvPr/>
          </p:nvSpPr>
          <p:spPr>
            <a:xfrm>
              <a:off x="1418062" y="2558754"/>
              <a:ext cx="30276" cy="35515"/>
            </a:xfrm>
            <a:custGeom>
              <a:avLst/>
              <a:gdLst/>
              <a:ahLst/>
              <a:cxnLst/>
              <a:rect l="l" t="t" r="r" b="b"/>
              <a:pathLst>
                <a:path w="919" h="1078" extrusionOk="0">
                  <a:moveTo>
                    <a:pt x="285" y="1"/>
                  </a:moveTo>
                  <a:cubicBezTo>
                    <a:pt x="190" y="1"/>
                    <a:pt x="64" y="64"/>
                    <a:pt x="32" y="159"/>
                  </a:cubicBezTo>
                  <a:cubicBezTo>
                    <a:pt x="18" y="187"/>
                    <a:pt x="4" y="222"/>
                    <a:pt x="1" y="254"/>
                  </a:cubicBezTo>
                  <a:lnTo>
                    <a:pt x="1" y="254"/>
                  </a:lnTo>
                  <a:cubicBezTo>
                    <a:pt x="1" y="254"/>
                    <a:pt x="0" y="254"/>
                    <a:pt x="0" y="254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" y="288"/>
                    <a:pt x="3" y="290"/>
                    <a:pt x="4" y="293"/>
                  </a:cubicBezTo>
                  <a:lnTo>
                    <a:pt x="4" y="293"/>
                  </a:lnTo>
                  <a:cubicBezTo>
                    <a:pt x="6" y="301"/>
                    <a:pt x="10" y="310"/>
                    <a:pt x="16" y="317"/>
                  </a:cubicBezTo>
                  <a:lnTo>
                    <a:pt x="16" y="317"/>
                  </a:lnTo>
                  <a:cubicBezTo>
                    <a:pt x="32" y="352"/>
                    <a:pt x="32" y="362"/>
                    <a:pt x="32" y="412"/>
                  </a:cubicBezTo>
                  <a:cubicBezTo>
                    <a:pt x="48" y="412"/>
                    <a:pt x="56" y="421"/>
                    <a:pt x="64" y="429"/>
                  </a:cubicBezTo>
                  <a:lnTo>
                    <a:pt x="64" y="429"/>
                  </a:lnTo>
                  <a:cubicBezTo>
                    <a:pt x="64" y="424"/>
                    <a:pt x="64" y="419"/>
                    <a:pt x="64" y="412"/>
                  </a:cubicBezTo>
                  <a:lnTo>
                    <a:pt x="64" y="412"/>
                  </a:lnTo>
                  <a:cubicBezTo>
                    <a:pt x="68" y="421"/>
                    <a:pt x="73" y="431"/>
                    <a:pt x="77" y="440"/>
                  </a:cubicBezTo>
                  <a:lnTo>
                    <a:pt x="77" y="440"/>
                  </a:lnTo>
                  <a:cubicBezTo>
                    <a:pt x="72" y="437"/>
                    <a:pt x="68" y="433"/>
                    <a:pt x="64" y="429"/>
                  </a:cubicBezTo>
                  <a:lnTo>
                    <a:pt x="64" y="429"/>
                  </a:lnTo>
                  <a:cubicBezTo>
                    <a:pt x="65" y="440"/>
                    <a:pt x="68" y="443"/>
                    <a:pt x="79" y="444"/>
                  </a:cubicBezTo>
                  <a:lnTo>
                    <a:pt x="79" y="444"/>
                  </a:lnTo>
                  <a:cubicBezTo>
                    <a:pt x="79" y="442"/>
                    <a:pt x="78" y="441"/>
                    <a:pt x="77" y="440"/>
                  </a:cubicBezTo>
                  <a:lnTo>
                    <a:pt x="77" y="440"/>
                  </a:lnTo>
                  <a:cubicBezTo>
                    <a:pt x="82" y="442"/>
                    <a:pt x="88" y="444"/>
                    <a:pt x="95" y="444"/>
                  </a:cubicBezTo>
                  <a:cubicBezTo>
                    <a:pt x="89" y="444"/>
                    <a:pt x="84" y="444"/>
                    <a:pt x="79" y="444"/>
                  </a:cubicBezTo>
                  <a:lnTo>
                    <a:pt x="79" y="444"/>
                  </a:lnTo>
                  <a:cubicBezTo>
                    <a:pt x="107" y="497"/>
                    <a:pt x="137" y="550"/>
                    <a:pt x="190" y="602"/>
                  </a:cubicBezTo>
                  <a:cubicBezTo>
                    <a:pt x="222" y="666"/>
                    <a:pt x="254" y="729"/>
                    <a:pt x="317" y="792"/>
                  </a:cubicBezTo>
                  <a:cubicBezTo>
                    <a:pt x="349" y="856"/>
                    <a:pt x="380" y="919"/>
                    <a:pt x="412" y="982"/>
                  </a:cubicBezTo>
                  <a:cubicBezTo>
                    <a:pt x="444" y="1014"/>
                    <a:pt x="507" y="1046"/>
                    <a:pt x="539" y="1046"/>
                  </a:cubicBezTo>
                  <a:cubicBezTo>
                    <a:pt x="539" y="1046"/>
                    <a:pt x="570" y="1046"/>
                    <a:pt x="570" y="1077"/>
                  </a:cubicBezTo>
                  <a:lnTo>
                    <a:pt x="792" y="1077"/>
                  </a:lnTo>
                  <a:cubicBezTo>
                    <a:pt x="855" y="1077"/>
                    <a:pt x="887" y="1046"/>
                    <a:pt x="919" y="1014"/>
                  </a:cubicBezTo>
                  <a:cubicBezTo>
                    <a:pt x="919" y="982"/>
                    <a:pt x="919" y="951"/>
                    <a:pt x="919" y="919"/>
                  </a:cubicBezTo>
                  <a:cubicBezTo>
                    <a:pt x="919" y="903"/>
                    <a:pt x="919" y="903"/>
                    <a:pt x="919" y="903"/>
                  </a:cubicBezTo>
                  <a:cubicBezTo>
                    <a:pt x="919" y="903"/>
                    <a:pt x="919" y="903"/>
                    <a:pt x="919" y="887"/>
                  </a:cubicBezTo>
                  <a:cubicBezTo>
                    <a:pt x="919" y="856"/>
                    <a:pt x="919" y="856"/>
                    <a:pt x="919" y="824"/>
                  </a:cubicBezTo>
                  <a:cubicBezTo>
                    <a:pt x="919" y="824"/>
                    <a:pt x="919" y="792"/>
                    <a:pt x="919" y="792"/>
                  </a:cubicBezTo>
                  <a:cubicBezTo>
                    <a:pt x="919" y="761"/>
                    <a:pt x="919" y="761"/>
                    <a:pt x="919" y="729"/>
                  </a:cubicBezTo>
                  <a:cubicBezTo>
                    <a:pt x="919" y="729"/>
                    <a:pt x="919" y="697"/>
                    <a:pt x="919" y="666"/>
                  </a:cubicBezTo>
                  <a:cubicBezTo>
                    <a:pt x="919" y="634"/>
                    <a:pt x="887" y="602"/>
                    <a:pt x="855" y="571"/>
                  </a:cubicBezTo>
                  <a:cubicBezTo>
                    <a:pt x="824" y="476"/>
                    <a:pt x="760" y="381"/>
                    <a:pt x="697" y="317"/>
                  </a:cubicBezTo>
                  <a:cubicBezTo>
                    <a:pt x="665" y="254"/>
                    <a:pt x="602" y="191"/>
                    <a:pt x="539" y="127"/>
                  </a:cubicBezTo>
                  <a:cubicBezTo>
                    <a:pt x="507" y="96"/>
                    <a:pt x="475" y="64"/>
                    <a:pt x="444" y="64"/>
                  </a:cubicBezTo>
                  <a:cubicBezTo>
                    <a:pt x="412" y="32"/>
                    <a:pt x="412" y="1"/>
                    <a:pt x="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1437861" y="2546038"/>
              <a:ext cx="26125" cy="33637"/>
            </a:xfrm>
            <a:custGeom>
              <a:avLst/>
              <a:gdLst/>
              <a:ahLst/>
              <a:cxnLst/>
              <a:rect l="l" t="t" r="r" b="b"/>
              <a:pathLst>
                <a:path w="793" h="1021" extrusionOk="0">
                  <a:moveTo>
                    <a:pt x="317" y="260"/>
                  </a:moveTo>
                  <a:cubicBezTo>
                    <a:pt x="302" y="275"/>
                    <a:pt x="295" y="290"/>
                    <a:pt x="287" y="302"/>
                  </a:cubicBezTo>
                  <a:lnTo>
                    <a:pt x="287" y="302"/>
                  </a:lnTo>
                  <a:cubicBezTo>
                    <a:pt x="287" y="302"/>
                    <a:pt x="286" y="302"/>
                    <a:pt x="286" y="302"/>
                  </a:cubicBezTo>
                  <a:lnTo>
                    <a:pt x="286" y="302"/>
                  </a:lnTo>
                  <a:cubicBezTo>
                    <a:pt x="286" y="301"/>
                    <a:pt x="286" y="300"/>
                    <a:pt x="286" y="299"/>
                  </a:cubicBezTo>
                  <a:lnTo>
                    <a:pt x="286" y="299"/>
                  </a:lnTo>
                  <a:cubicBezTo>
                    <a:pt x="296" y="285"/>
                    <a:pt x="307" y="271"/>
                    <a:pt x="317" y="260"/>
                  </a:cubicBezTo>
                  <a:close/>
                  <a:moveTo>
                    <a:pt x="31" y="342"/>
                  </a:moveTo>
                  <a:cubicBezTo>
                    <a:pt x="37" y="349"/>
                    <a:pt x="46" y="353"/>
                    <a:pt x="56" y="354"/>
                  </a:cubicBezTo>
                  <a:lnTo>
                    <a:pt x="56" y="354"/>
                  </a:lnTo>
                  <a:cubicBezTo>
                    <a:pt x="48" y="355"/>
                    <a:pt x="40" y="355"/>
                    <a:pt x="33" y="355"/>
                  </a:cubicBezTo>
                  <a:cubicBezTo>
                    <a:pt x="33" y="355"/>
                    <a:pt x="33" y="350"/>
                    <a:pt x="31" y="342"/>
                  </a:cubicBezTo>
                  <a:close/>
                  <a:moveTo>
                    <a:pt x="310" y="0"/>
                  </a:moveTo>
                  <a:cubicBezTo>
                    <a:pt x="250" y="0"/>
                    <a:pt x="183" y="39"/>
                    <a:pt x="129" y="89"/>
                  </a:cubicBezTo>
                  <a:lnTo>
                    <a:pt x="129" y="89"/>
                  </a:lnTo>
                  <a:cubicBezTo>
                    <a:pt x="110" y="104"/>
                    <a:pt x="94" y="123"/>
                    <a:pt x="80" y="143"/>
                  </a:cubicBezTo>
                  <a:lnTo>
                    <a:pt x="80" y="143"/>
                  </a:lnTo>
                  <a:cubicBezTo>
                    <a:pt x="75" y="150"/>
                    <a:pt x="69" y="158"/>
                    <a:pt x="64" y="165"/>
                  </a:cubicBezTo>
                  <a:cubicBezTo>
                    <a:pt x="66" y="163"/>
                    <a:pt x="67" y="162"/>
                    <a:pt x="69" y="160"/>
                  </a:cubicBezTo>
                  <a:lnTo>
                    <a:pt x="69" y="160"/>
                  </a:lnTo>
                  <a:cubicBezTo>
                    <a:pt x="56" y="182"/>
                    <a:pt x="44" y="205"/>
                    <a:pt x="33" y="228"/>
                  </a:cubicBezTo>
                  <a:cubicBezTo>
                    <a:pt x="16" y="245"/>
                    <a:pt x="8" y="278"/>
                    <a:pt x="13" y="306"/>
                  </a:cubicBezTo>
                  <a:lnTo>
                    <a:pt x="13" y="306"/>
                  </a:lnTo>
                  <a:cubicBezTo>
                    <a:pt x="10" y="301"/>
                    <a:pt x="6" y="296"/>
                    <a:pt x="1" y="292"/>
                  </a:cubicBezTo>
                  <a:lnTo>
                    <a:pt x="1" y="292"/>
                  </a:lnTo>
                  <a:cubicBezTo>
                    <a:pt x="1" y="387"/>
                    <a:pt x="33" y="450"/>
                    <a:pt x="64" y="513"/>
                  </a:cubicBezTo>
                  <a:cubicBezTo>
                    <a:pt x="96" y="577"/>
                    <a:pt x="159" y="640"/>
                    <a:pt x="191" y="703"/>
                  </a:cubicBezTo>
                  <a:cubicBezTo>
                    <a:pt x="223" y="767"/>
                    <a:pt x="254" y="830"/>
                    <a:pt x="318" y="862"/>
                  </a:cubicBezTo>
                  <a:cubicBezTo>
                    <a:pt x="381" y="925"/>
                    <a:pt x="444" y="957"/>
                    <a:pt x="508" y="988"/>
                  </a:cubicBezTo>
                  <a:cubicBezTo>
                    <a:pt x="539" y="988"/>
                    <a:pt x="539" y="1020"/>
                    <a:pt x="571" y="1020"/>
                  </a:cubicBezTo>
                  <a:lnTo>
                    <a:pt x="603" y="1020"/>
                  </a:lnTo>
                  <a:cubicBezTo>
                    <a:pt x="666" y="1020"/>
                    <a:pt x="698" y="1020"/>
                    <a:pt x="729" y="988"/>
                  </a:cubicBezTo>
                  <a:cubicBezTo>
                    <a:pt x="761" y="957"/>
                    <a:pt x="793" y="925"/>
                    <a:pt x="793" y="893"/>
                  </a:cubicBezTo>
                  <a:cubicBezTo>
                    <a:pt x="793" y="893"/>
                    <a:pt x="793" y="866"/>
                    <a:pt x="793" y="837"/>
                  </a:cubicBezTo>
                  <a:cubicBezTo>
                    <a:pt x="793" y="837"/>
                    <a:pt x="793" y="811"/>
                    <a:pt x="793" y="798"/>
                  </a:cubicBezTo>
                  <a:cubicBezTo>
                    <a:pt x="793" y="767"/>
                    <a:pt x="793" y="735"/>
                    <a:pt x="793" y="703"/>
                  </a:cubicBezTo>
                  <a:cubicBezTo>
                    <a:pt x="761" y="640"/>
                    <a:pt x="761" y="577"/>
                    <a:pt x="729" y="482"/>
                  </a:cubicBezTo>
                  <a:cubicBezTo>
                    <a:pt x="698" y="418"/>
                    <a:pt x="634" y="355"/>
                    <a:pt x="603" y="292"/>
                  </a:cubicBezTo>
                  <a:cubicBezTo>
                    <a:pt x="603" y="323"/>
                    <a:pt x="603" y="323"/>
                    <a:pt x="603" y="323"/>
                  </a:cubicBezTo>
                  <a:cubicBezTo>
                    <a:pt x="571" y="260"/>
                    <a:pt x="508" y="165"/>
                    <a:pt x="444" y="102"/>
                  </a:cubicBezTo>
                  <a:cubicBezTo>
                    <a:pt x="444" y="70"/>
                    <a:pt x="413" y="38"/>
                    <a:pt x="349" y="7"/>
                  </a:cubicBezTo>
                  <a:cubicBezTo>
                    <a:pt x="337" y="2"/>
                    <a:pt x="323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1458747" y="2529533"/>
              <a:ext cx="26125" cy="29255"/>
            </a:xfrm>
            <a:custGeom>
              <a:avLst/>
              <a:gdLst/>
              <a:ahLst/>
              <a:cxnLst/>
              <a:rect l="l" t="t" r="r" b="b"/>
              <a:pathLst>
                <a:path w="793" h="888" extrusionOk="0">
                  <a:moveTo>
                    <a:pt x="30" y="158"/>
                  </a:moveTo>
                  <a:cubicBezTo>
                    <a:pt x="40" y="159"/>
                    <a:pt x="52" y="159"/>
                    <a:pt x="64" y="159"/>
                  </a:cubicBezTo>
                  <a:lnTo>
                    <a:pt x="32" y="159"/>
                  </a:lnTo>
                  <a:cubicBezTo>
                    <a:pt x="32" y="159"/>
                    <a:pt x="31" y="159"/>
                    <a:pt x="30" y="158"/>
                  </a:cubicBezTo>
                  <a:close/>
                  <a:moveTo>
                    <a:pt x="95" y="381"/>
                  </a:moveTo>
                  <a:cubicBezTo>
                    <a:pt x="95" y="381"/>
                    <a:pt x="95" y="404"/>
                    <a:pt x="115" y="411"/>
                  </a:cubicBezTo>
                  <a:lnTo>
                    <a:pt x="115" y="411"/>
                  </a:lnTo>
                  <a:cubicBezTo>
                    <a:pt x="109" y="401"/>
                    <a:pt x="102" y="391"/>
                    <a:pt x="95" y="381"/>
                  </a:cubicBezTo>
                  <a:close/>
                  <a:moveTo>
                    <a:pt x="95" y="1"/>
                  </a:moveTo>
                  <a:cubicBezTo>
                    <a:pt x="95" y="1"/>
                    <a:pt x="64" y="1"/>
                    <a:pt x="64" y="33"/>
                  </a:cubicBezTo>
                  <a:cubicBezTo>
                    <a:pt x="32" y="33"/>
                    <a:pt x="0" y="96"/>
                    <a:pt x="0" y="128"/>
                  </a:cubicBezTo>
                  <a:cubicBezTo>
                    <a:pt x="0" y="135"/>
                    <a:pt x="2" y="141"/>
                    <a:pt x="6" y="146"/>
                  </a:cubicBezTo>
                  <a:lnTo>
                    <a:pt x="6" y="146"/>
                  </a:lnTo>
                  <a:cubicBezTo>
                    <a:pt x="3" y="147"/>
                    <a:pt x="0" y="151"/>
                    <a:pt x="0" y="159"/>
                  </a:cubicBezTo>
                  <a:cubicBezTo>
                    <a:pt x="32" y="191"/>
                    <a:pt x="32" y="191"/>
                    <a:pt x="32" y="223"/>
                  </a:cubicBezTo>
                  <a:cubicBezTo>
                    <a:pt x="32" y="254"/>
                    <a:pt x="32" y="286"/>
                    <a:pt x="64" y="286"/>
                  </a:cubicBezTo>
                  <a:cubicBezTo>
                    <a:pt x="64" y="349"/>
                    <a:pt x="95" y="381"/>
                    <a:pt x="127" y="413"/>
                  </a:cubicBezTo>
                  <a:cubicBezTo>
                    <a:pt x="123" y="413"/>
                    <a:pt x="119" y="412"/>
                    <a:pt x="115" y="411"/>
                  </a:cubicBezTo>
                  <a:lnTo>
                    <a:pt x="115" y="411"/>
                  </a:lnTo>
                  <a:cubicBezTo>
                    <a:pt x="172" y="496"/>
                    <a:pt x="229" y="581"/>
                    <a:pt x="285" y="666"/>
                  </a:cubicBezTo>
                  <a:cubicBezTo>
                    <a:pt x="317" y="698"/>
                    <a:pt x="349" y="729"/>
                    <a:pt x="380" y="761"/>
                  </a:cubicBezTo>
                  <a:cubicBezTo>
                    <a:pt x="412" y="824"/>
                    <a:pt x="507" y="856"/>
                    <a:pt x="570" y="856"/>
                  </a:cubicBezTo>
                  <a:lnTo>
                    <a:pt x="602" y="856"/>
                  </a:lnTo>
                  <a:cubicBezTo>
                    <a:pt x="634" y="856"/>
                    <a:pt x="665" y="888"/>
                    <a:pt x="697" y="888"/>
                  </a:cubicBezTo>
                  <a:cubicBezTo>
                    <a:pt x="729" y="888"/>
                    <a:pt x="792" y="824"/>
                    <a:pt x="792" y="793"/>
                  </a:cubicBezTo>
                  <a:cubicBezTo>
                    <a:pt x="760" y="761"/>
                    <a:pt x="760" y="761"/>
                    <a:pt x="760" y="729"/>
                  </a:cubicBezTo>
                  <a:lnTo>
                    <a:pt x="760" y="698"/>
                  </a:lnTo>
                  <a:cubicBezTo>
                    <a:pt x="760" y="687"/>
                    <a:pt x="760" y="677"/>
                    <a:pt x="760" y="666"/>
                  </a:cubicBezTo>
                  <a:cubicBezTo>
                    <a:pt x="792" y="539"/>
                    <a:pt x="697" y="413"/>
                    <a:pt x="634" y="318"/>
                  </a:cubicBezTo>
                  <a:cubicBezTo>
                    <a:pt x="570" y="254"/>
                    <a:pt x="507" y="191"/>
                    <a:pt x="444" y="128"/>
                  </a:cubicBezTo>
                  <a:cubicBezTo>
                    <a:pt x="412" y="96"/>
                    <a:pt x="380" y="64"/>
                    <a:pt x="317" y="33"/>
                  </a:cubicBezTo>
                  <a:cubicBezTo>
                    <a:pt x="285" y="33"/>
                    <a:pt x="254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1479930" y="2511810"/>
              <a:ext cx="21612" cy="28662"/>
            </a:xfrm>
            <a:custGeom>
              <a:avLst/>
              <a:gdLst/>
              <a:ahLst/>
              <a:cxnLst/>
              <a:rect l="l" t="t" r="r" b="b"/>
              <a:pathLst>
                <a:path w="656" h="870" extrusionOk="0">
                  <a:moveTo>
                    <a:pt x="212" y="1"/>
                  </a:moveTo>
                  <a:cubicBezTo>
                    <a:pt x="192" y="1"/>
                    <a:pt x="158" y="14"/>
                    <a:pt x="128" y="32"/>
                  </a:cubicBezTo>
                  <a:lnTo>
                    <a:pt x="117" y="32"/>
                  </a:lnTo>
                  <a:cubicBezTo>
                    <a:pt x="91" y="32"/>
                    <a:pt x="42" y="77"/>
                    <a:pt x="46" y="110"/>
                  </a:cubicBezTo>
                  <a:lnTo>
                    <a:pt x="46" y="110"/>
                  </a:lnTo>
                  <a:cubicBezTo>
                    <a:pt x="0" y="206"/>
                    <a:pt x="87" y="354"/>
                    <a:pt x="117" y="444"/>
                  </a:cubicBezTo>
                  <a:cubicBezTo>
                    <a:pt x="149" y="476"/>
                    <a:pt x="149" y="507"/>
                    <a:pt x="149" y="539"/>
                  </a:cubicBezTo>
                  <a:cubicBezTo>
                    <a:pt x="181" y="571"/>
                    <a:pt x="212" y="602"/>
                    <a:pt x="212" y="634"/>
                  </a:cubicBezTo>
                  <a:cubicBezTo>
                    <a:pt x="244" y="697"/>
                    <a:pt x="276" y="729"/>
                    <a:pt x="276" y="761"/>
                  </a:cubicBezTo>
                  <a:cubicBezTo>
                    <a:pt x="307" y="792"/>
                    <a:pt x="339" y="824"/>
                    <a:pt x="371" y="824"/>
                  </a:cubicBezTo>
                  <a:cubicBezTo>
                    <a:pt x="402" y="856"/>
                    <a:pt x="434" y="856"/>
                    <a:pt x="466" y="856"/>
                  </a:cubicBezTo>
                  <a:cubicBezTo>
                    <a:pt x="487" y="856"/>
                    <a:pt x="508" y="870"/>
                    <a:pt x="529" y="870"/>
                  </a:cubicBezTo>
                  <a:cubicBezTo>
                    <a:pt x="540" y="870"/>
                    <a:pt x="550" y="866"/>
                    <a:pt x="561" y="856"/>
                  </a:cubicBezTo>
                  <a:cubicBezTo>
                    <a:pt x="624" y="856"/>
                    <a:pt x="624" y="824"/>
                    <a:pt x="624" y="761"/>
                  </a:cubicBezTo>
                  <a:cubicBezTo>
                    <a:pt x="624" y="729"/>
                    <a:pt x="656" y="697"/>
                    <a:pt x="656" y="666"/>
                  </a:cubicBezTo>
                  <a:cubicBezTo>
                    <a:pt x="656" y="602"/>
                    <a:pt x="624" y="571"/>
                    <a:pt x="624" y="539"/>
                  </a:cubicBezTo>
                  <a:cubicBezTo>
                    <a:pt x="624" y="476"/>
                    <a:pt x="592" y="476"/>
                    <a:pt x="592" y="412"/>
                  </a:cubicBezTo>
                  <a:cubicBezTo>
                    <a:pt x="529" y="349"/>
                    <a:pt x="497" y="286"/>
                    <a:pt x="466" y="222"/>
                  </a:cubicBezTo>
                  <a:cubicBezTo>
                    <a:pt x="402" y="159"/>
                    <a:pt x="371" y="96"/>
                    <a:pt x="307" y="64"/>
                  </a:cubicBezTo>
                  <a:cubicBezTo>
                    <a:pt x="276" y="32"/>
                    <a:pt x="244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1494228" y="2487827"/>
              <a:ext cx="21941" cy="26092"/>
            </a:xfrm>
            <a:custGeom>
              <a:avLst/>
              <a:gdLst/>
              <a:ahLst/>
              <a:cxnLst/>
              <a:rect l="l" t="t" r="r" b="b"/>
              <a:pathLst>
                <a:path w="666" h="792" extrusionOk="0">
                  <a:moveTo>
                    <a:pt x="222" y="0"/>
                  </a:moveTo>
                  <a:cubicBezTo>
                    <a:pt x="222" y="0"/>
                    <a:pt x="190" y="32"/>
                    <a:pt x="158" y="32"/>
                  </a:cubicBezTo>
                  <a:cubicBezTo>
                    <a:pt x="95" y="64"/>
                    <a:pt x="0" y="159"/>
                    <a:pt x="63" y="190"/>
                  </a:cubicBezTo>
                  <a:cubicBezTo>
                    <a:pt x="63" y="198"/>
                    <a:pt x="63" y="206"/>
                    <a:pt x="63" y="222"/>
                  </a:cubicBezTo>
                  <a:cubicBezTo>
                    <a:pt x="63" y="254"/>
                    <a:pt x="95" y="254"/>
                    <a:pt x="95" y="285"/>
                  </a:cubicBezTo>
                  <a:lnTo>
                    <a:pt x="95" y="285"/>
                  </a:lnTo>
                  <a:cubicBezTo>
                    <a:pt x="95" y="285"/>
                    <a:pt x="95" y="254"/>
                    <a:pt x="63" y="254"/>
                  </a:cubicBezTo>
                  <a:cubicBezTo>
                    <a:pt x="95" y="285"/>
                    <a:pt x="95" y="285"/>
                    <a:pt x="95" y="317"/>
                  </a:cubicBezTo>
                  <a:cubicBezTo>
                    <a:pt x="117" y="338"/>
                    <a:pt x="123" y="360"/>
                    <a:pt x="136" y="381"/>
                  </a:cubicBezTo>
                  <a:lnTo>
                    <a:pt x="136" y="381"/>
                  </a:lnTo>
                  <a:cubicBezTo>
                    <a:pt x="133" y="381"/>
                    <a:pt x="130" y="380"/>
                    <a:pt x="127" y="380"/>
                  </a:cubicBezTo>
                  <a:lnTo>
                    <a:pt x="222" y="507"/>
                  </a:lnTo>
                  <a:cubicBezTo>
                    <a:pt x="222" y="539"/>
                    <a:pt x="253" y="602"/>
                    <a:pt x="317" y="665"/>
                  </a:cubicBezTo>
                  <a:cubicBezTo>
                    <a:pt x="317" y="665"/>
                    <a:pt x="348" y="697"/>
                    <a:pt x="380" y="729"/>
                  </a:cubicBezTo>
                  <a:lnTo>
                    <a:pt x="443" y="729"/>
                  </a:lnTo>
                  <a:cubicBezTo>
                    <a:pt x="443" y="760"/>
                    <a:pt x="443" y="760"/>
                    <a:pt x="475" y="760"/>
                  </a:cubicBezTo>
                  <a:lnTo>
                    <a:pt x="507" y="760"/>
                  </a:lnTo>
                  <a:cubicBezTo>
                    <a:pt x="507" y="792"/>
                    <a:pt x="538" y="792"/>
                    <a:pt x="570" y="792"/>
                  </a:cubicBezTo>
                  <a:cubicBezTo>
                    <a:pt x="602" y="792"/>
                    <a:pt x="665" y="760"/>
                    <a:pt x="665" y="697"/>
                  </a:cubicBezTo>
                  <a:cubicBezTo>
                    <a:pt x="665" y="665"/>
                    <a:pt x="633" y="634"/>
                    <a:pt x="633" y="602"/>
                  </a:cubicBezTo>
                  <a:cubicBezTo>
                    <a:pt x="633" y="570"/>
                    <a:pt x="633" y="570"/>
                    <a:pt x="633" y="570"/>
                  </a:cubicBezTo>
                  <a:cubicBezTo>
                    <a:pt x="633" y="539"/>
                    <a:pt x="633" y="539"/>
                    <a:pt x="633" y="507"/>
                  </a:cubicBezTo>
                  <a:cubicBezTo>
                    <a:pt x="633" y="507"/>
                    <a:pt x="633" y="444"/>
                    <a:pt x="633" y="444"/>
                  </a:cubicBezTo>
                  <a:cubicBezTo>
                    <a:pt x="602" y="349"/>
                    <a:pt x="538" y="285"/>
                    <a:pt x="507" y="222"/>
                  </a:cubicBezTo>
                  <a:cubicBezTo>
                    <a:pt x="475" y="190"/>
                    <a:pt x="475" y="159"/>
                    <a:pt x="443" y="95"/>
                  </a:cubicBezTo>
                  <a:cubicBezTo>
                    <a:pt x="412" y="95"/>
                    <a:pt x="380" y="64"/>
                    <a:pt x="380" y="64"/>
                  </a:cubicBezTo>
                  <a:cubicBezTo>
                    <a:pt x="317" y="0"/>
                    <a:pt x="285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1514027" y="2464569"/>
              <a:ext cx="25071" cy="33703"/>
            </a:xfrm>
            <a:custGeom>
              <a:avLst/>
              <a:gdLst/>
              <a:ahLst/>
              <a:cxnLst/>
              <a:rect l="l" t="t" r="r" b="b"/>
              <a:pathLst>
                <a:path w="761" h="1023" extrusionOk="0">
                  <a:moveTo>
                    <a:pt x="170" y="1"/>
                  </a:moveTo>
                  <a:cubicBezTo>
                    <a:pt x="136" y="1"/>
                    <a:pt x="90" y="47"/>
                    <a:pt x="64" y="73"/>
                  </a:cubicBezTo>
                  <a:cubicBezTo>
                    <a:pt x="32" y="136"/>
                    <a:pt x="1" y="168"/>
                    <a:pt x="32" y="231"/>
                  </a:cubicBezTo>
                  <a:cubicBezTo>
                    <a:pt x="32" y="263"/>
                    <a:pt x="64" y="295"/>
                    <a:pt x="96" y="326"/>
                  </a:cubicBezTo>
                  <a:cubicBezTo>
                    <a:pt x="96" y="358"/>
                    <a:pt x="127" y="390"/>
                    <a:pt x="159" y="421"/>
                  </a:cubicBezTo>
                  <a:cubicBezTo>
                    <a:pt x="159" y="485"/>
                    <a:pt x="191" y="516"/>
                    <a:pt x="223" y="580"/>
                  </a:cubicBezTo>
                  <a:cubicBezTo>
                    <a:pt x="254" y="580"/>
                    <a:pt x="254" y="611"/>
                    <a:pt x="254" y="611"/>
                  </a:cubicBezTo>
                  <a:lnTo>
                    <a:pt x="286" y="675"/>
                  </a:lnTo>
                  <a:cubicBezTo>
                    <a:pt x="349" y="738"/>
                    <a:pt x="381" y="833"/>
                    <a:pt x="444" y="896"/>
                  </a:cubicBezTo>
                  <a:cubicBezTo>
                    <a:pt x="476" y="928"/>
                    <a:pt x="476" y="928"/>
                    <a:pt x="508" y="928"/>
                  </a:cubicBezTo>
                  <a:cubicBezTo>
                    <a:pt x="508" y="960"/>
                    <a:pt x="539" y="960"/>
                    <a:pt x="571" y="991"/>
                  </a:cubicBezTo>
                  <a:cubicBezTo>
                    <a:pt x="603" y="991"/>
                    <a:pt x="634" y="1023"/>
                    <a:pt x="666" y="1023"/>
                  </a:cubicBezTo>
                  <a:cubicBezTo>
                    <a:pt x="698" y="1023"/>
                    <a:pt x="729" y="991"/>
                    <a:pt x="761" y="960"/>
                  </a:cubicBezTo>
                  <a:cubicBezTo>
                    <a:pt x="761" y="928"/>
                    <a:pt x="761" y="865"/>
                    <a:pt x="761" y="833"/>
                  </a:cubicBezTo>
                  <a:cubicBezTo>
                    <a:pt x="761" y="801"/>
                    <a:pt x="729" y="770"/>
                    <a:pt x="729" y="738"/>
                  </a:cubicBezTo>
                  <a:cubicBezTo>
                    <a:pt x="729" y="706"/>
                    <a:pt x="729" y="675"/>
                    <a:pt x="729" y="675"/>
                  </a:cubicBezTo>
                  <a:cubicBezTo>
                    <a:pt x="729" y="611"/>
                    <a:pt x="698" y="580"/>
                    <a:pt x="666" y="516"/>
                  </a:cubicBezTo>
                  <a:cubicBezTo>
                    <a:pt x="666" y="485"/>
                    <a:pt x="634" y="453"/>
                    <a:pt x="603" y="390"/>
                  </a:cubicBezTo>
                  <a:cubicBezTo>
                    <a:pt x="539" y="326"/>
                    <a:pt x="508" y="231"/>
                    <a:pt x="444" y="168"/>
                  </a:cubicBezTo>
                  <a:cubicBezTo>
                    <a:pt x="349" y="105"/>
                    <a:pt x="286" y="41"/>
                    <a:pt x="191" y="10"/>
                  </a:cubicBezTo>
                  <a:cubicBezTo>
                    <a:pt x="185" y="3"/>
                    <a:pt x="178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0"/>
            <p:cNvSpPr/>
            <p:nvPr/>
          </p:nvSpPr>
          <p:spPr>
            <a:xfrm>
              <a:off x="1533859" y="2444012"/>
              <a:ext cx="20887" cy="27443"/>
            </a:xfrm>
            <a:custGeom>
              <a:avLst/>
              <a:gdLst/>
              <a:ahLst/>
              <a:cxnLst/>
              <a:rect l="l" t="t" r="r" b="b"/>
              <a:pathLst>
                <a:path w="634" h="833" extrusionOk="0">
                  <a:moveTo>
                    <a:pt x="63" y="221"/>
                  </a:moveTo>
                  <a:cubicBezTo>
                    <a:pt x="74" y="222"/>
                    <a:pt x="85" y="222"/>
                    <a:pt x="96" y="222"/>
                  </a:cubicBezTo>
                  <a:lnTo>
                    <a:pt x="64" y="222"/>
                  </a:lnTo>
                  <a:cubicBezTo>
                    <a:pt x="64" y="222"/>
                    <a:pt x="63" y="221"/>
                    <a:pt x="63" y="221"/>
                  </a:cubicBezTo>
                  <a:close/>
                  <a:moveTo>
                    <a:pt x="191" y="0"/>
                  </a:moveTo>
                  <a:cubicBezTo>
                    <a:pt x="159" y="0"/>
                    <a:pt x="127" y="32"/>
                    <a:pt x="96" y="63"/>
                  </a:cubicBezTo>
                  <a:lnTo>
                    <a:pt x="96" y="63"/>
                  </a:lnTo>
                  <a:cubicBezTo>
                    <a:pt x="127" y="32"/>
                    <a:pt x="127" y="32"/>
                    <a:pt x="159" y="32"/>
                  </a:cubicBezTo>
                  <a:cubicBezTo>
                    <a:pt x="127" y="32"/>
                    <a:pt x="96" y="63"/>
                    <a:pt x="64" y="95"/>
                  </a:cubicBezTo>
                  <a:cubicBezTo>
                    <a:pt x="32" y="95"/>
                    <a:pt x="1" y="158"/>
                    <a:pt x="1" y="190"/>
                  </a:cubicBezTo>
                  <a:cubicBezTo>
                    <a:pt x="11" y="201"/>
                    <a:pt x="22" y="208"/>
                    <a:pt x="32" y="212"/>
                  </a:cubicBezTo>
                  <a:lnTo>
                    <a:pt x="32" y="212"/>
                  </a:lnTo>
                  <a:cubicBezTo>
                    <a:pt x="32" y="237"/>
                    <a:pt x="32" y="261"/>
                    <a:pt x="32" y="285"/>
                  </a:cubicBezTo>
                  <a:cubicBezTo>
                    <a:pt x="64" y="317"/>
                    <a:pt x="64" y="317"/>
                    <a:pt x="64" y="349"/>
                  </a:cubicBezTo>
                  <a:cubicBezTo>
                    <a:pt x="64" y="380"/>
                    <a:pt x="96" y="412"/>
                    <a:pt x="96" y="444"/>
                  </a:cubicBezTo>
                  <a:cubicBezTo>
                    <a:pt x="127" y="507"/>
                    <a:pt x="159" y="539"/>
                    <a:pt x="191" y="602"/>
                  </a:cubicBezTo>
                  <a:cubicBezTo>
                    <a:pt x="191" y="634"/>
                    <a:pt x="222" y="665"/>
                    <a:pt x="254" y="729"/>
                  </a:cubicBezTo>
                  <a:lnTo>
                    <a:pt x="286" y="729"/>
                  </a:lnTo>
                  <a:cubicBezTo>
                    <a:pt x="317" y="760"/>
                    <a:pt x="317" y="760"/>
                    <a:pt x="317" y="760"/>
                  </a:cubicBezTo>
                  <a:cubicBezTo>
                    <a:pt x="349" y="792"/>
                    <a:pt x="381" y="792"/>
                    <a:pt x="444" y="824"/>
                  </a:cubicBezTo>
                  <a:lnTo>
                    <a:pt x="507" y="824"/>
                  </a:lnTo>
                  <a:cubicBezTo>
                    <a:pt x="513" y="830"/>
                    <a:pt x="520" y="832"/>
                    <a:pt x="528" y="832"/>
                  </a:cubicBezTo>
                  <a:cubicBezTo>
                    <a:pt x="561" y="832"/>
                    <a:pt x="602" y="786"/>
                    <a:pt x="602" y="760"/>
                  </a:cubicBezTo>
                  <a:cubicBezTo>
                    <a:pt x="602" y="760"/>
                    <a:pt x="602" y="729"/>
                    <a:pt x="602" y="729"/>
                  </a:cubicBezTo>
                  <a:cubicBezTo>
                    <a:pt x="602" y="697"/>
                    <a:pt x="602" y="697"/>
                    <a:pt x="602" y="697"/>
                  </a:cubicBezTo>
                  <a:cubicBezTo>
                    <a:pt x="602" y="697"/>
                    <a:pt x="602" y="665"/>
                    <a:pt x="602" y="665"/>
                  </a:cubicBezTo>
                  <a:cubicBezTo>
                    <a:pt x="602" y="634"/>
                    <a:pt x="602" y="634"/>
                    <a:pt x="602" y="634"/>
                  </a:cubicBezTo>
                  <a:cubicBezTo>
                    <a:pt x="627" y="609"/>
                    <a:pt x="633" y="583"/>
                    <a:pt x="618" y="558"/>
                  </a:cubicBezTo>
                  <a:lnTo>
                    <a:pt x="618" y="558"/>
                  </a:lnTo>
                  <a:cubicBezTo>
                    <a:pt x="626" y="539"/>
                    <a:pt x="634" y="523"/>
                    <a:pt x="634" y="507"/>
                  </a:cubicBezTo>
                  <a:cubicBezTo>
                    <a:pt x="634" y="475"/>
                    <a:pt x="634" y="444"/>
                    <a:pt x="602" y="412"/>
                  </a:cubicBezTo>
                  <a:cubicBezTo>
                    <a:pt x="602" y="380"/>
                    <a:pt x="602" y="349"/>
                    <a:pt x="571" y="317"/>
                  </a:cubicBezTo>
                  <a:cubicBezTo>
                    <a:pt x="539" y="254"/>
                    <a:pt x="507" y="190"/>
                    <a:pt x="444" y="127"/>
                  </a:cubicBezTo>
                  <a:cubicBezTo>
                    <a:pt x="412" y="63"/>
                    <a:pt x="349" y="32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0"/>
            <p:cNvSpPr/>
            <p:nvPr/>
          </p:nvSpPr>
          <p:spPr>
            <a:xfrm>
              <a:off x="1550759" y="2424675"/>
              <a:ext cx="16505" cy="23819"/>
            </a:xfrm>
            <a:custGeom>
              <a:avLst/>
              <a:gdLst/>
              <a:ahLst/>
              <a:cxnLst/>
              <a:rect l="l" t="t" r="r" b="b"/>
              <a:pathLst>
                <a:path w="501" h="723" extrusionOk="0">
                  <a:moveTo>
                    <a:pt x="161" y="0"/>
                  </a:moveTo>
                  <a:cubicBezTo>
                    <a:pt x="79" y="0"/>
                    <a:pt x="0" y="98"/>
                    <a:pt x="26" y="175"/>
                  </a:cubicBezTo>
                  <a:cubicBezTo>
                    <a:pt x="26" y="239"/>
                    <a:pt x="58" y="270"/>
                    <a:pt x="58" y="334"/>
                  </a:cubicBezTo>
                  <a:cubicBezTo>
                    <a:pt x="89" y="397"/>
                    <a:pt x="121" y="429"/>
                    <a:pt x="153" y="492"/>
                  </a:cubicBezTo>
                  <a:cubicBezTo>
                    <a:pt x="153" y="524"/>
                    <a:pt x="184" y="555"/>
                    <a:pt x="216" y="555"/>
                  </a:cubicBezTo>
                  <a:cubicBezTo>
                    <a:pt x="216" y="587"/>
                    <a:pt x="248" y="619"/>
                    <a:pt x="279" y="619"/>
                  </a:cubicBezTo>
                  <a:cubicBezTo>
                    <a:pt x="279" y="619"/>
                    <a:pt x="311" y="650"/>
                    <a:pt x="343" y="682"/>
                  </a:cubicBezTo>
                  <a:cubicBezTo>
                    <a:pt x="374" y="682"/>
                    <a:pt x="374" y="714"/>
                    <a:pt x="406" y="714"/>
                  </a:cubicBezTo>
                  <a:cubicBezTo>
                    <a:pt x="412" y="720"/>
                    <a:pt x="418" y="722"/>
                    <a:pt x="424" y="722"/>
                  </a:cubicBezTo>
                  <a:cubicBezTo>
                    <a:pt x="450" y="722"/>
                    <a:pt x="475" y="676"/>
                    <a:pt x="501" y="650"/>
                  </a:cubicBezTo>
                  <a:cubicBezTo>
                    <a:pt x="501" y="619"/>
                    <a:pt x="469" y="587"/>
                    <a:pt x="469" y="555"/>
                  </a:cubicBezTo>
                  <a:cubicBezTo>
                    <a:pt x="469" y="524"/>
                    <a:pt x="469" y="492"/>
                    <a:pt x="469" y="460"/>
                  </a:cubicBezTo>
                  <a:cubicBezTo>
                    <a:pt x="469" y="397"/>
                    <a:pt x="438" y="334"/>
                    <a:pt x="406" y="270"/>
                  </a:cubicBezTo>
                  <a:lnTo>
                    <a:pt x="311" y="112"/>
                  </a:lnTo>
                  <a:cubicBezTo>
                    <a:pt x="279" y="80"/>
                    <a:pt x="248" y="49"/>
                    <a:pt x="216" y="17"/>
                  </a:cubicBezTo>
                  <a:cubicBezTo>
                    <a:pt x="198" y="5"/>
                    <a:pt x="179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1566209" y="2400198"/>
              <a:ext cx="21941" cy="26092"/>
            </a:xfrm>
            <a:custGeom>
              <a:avLst/>
              <a:gdLst/>
              <a:ahLst/>
              <a:cxnLst/>
              <a:rect l="l" t="t" r="r" b="b"/>
              <a:pathLst>
                <a:path w="666" h="792" extrusionOk="0">
                  <a:moveTo>
                    <a:pt x="254" y="0"/>
                  </a:moveTo>
                  <a:cubicBezTo>
                    <a:pt x="203" y="0"/>
                    <a:pt x="153" y="0"/>
                    <a:pt x="103" y="32"/>
                  </a:cubicBezTo>
                  <a:lnTo>
                    <a:pt x="95" y="32"/>
                  </a:lnTo>
                  <a:cubicBezTo>
                    <a:pt x="64" y="32"/>
                    <a:pt x="32" y="63"/>
                    <a:pt x="0" y="95"/>
                  </a:cubicBezTo>
                  <a:cubicBezTo>
                    <a:pt x="0" y="115"/>
                    <a:pt x="0" y="148"/>
                    <a:pt x="8" y="169"/>
                  </a:cubicBezTo>
                  <a:lnTo>
                    <a:pt x="8" y="169"/>
                  </a:lnTo>
                  <a:cubicBezTo>
                    <a:pt x="7" y="187"/>
                    <a:pt x="15" y="204"/>
                    <a:pt x="32" y="222"/>
                  </a:cubicBezTo>
                  <a:cubicBezTo>
                    <a:pt x="32" y="222"/>
                    <a:pt x="32" y="253"/>
                    <a:pt x="32" y="253"/>
                  </a:cubicBezTo>
                  <a:cubicBezTo>
                    <a:pt x="32" y="285"/>
                    <a:pt x="32" y="285"/>
                    <a:pt x="64" y="317"/>
                  </a:cubicBezTo>
                  <a:cubicBezTo>
                    <a:pt x="32" y="285"/>
                    <a:pt x="32" y="285"/>
                    <a:pt x="32" y="285"/>
                  </a:cubicBezTo>
                  <a:lnTo>
                    <a:pt x="32" y="285"/>
                  </a:lnTo>
                  <a:cubicBezTo>
                    <a:pt x="32" y="317"/>
                    <a:pt x="64" y="317"/>
                    <a:pt x="64" y="348"/>
                  </a:cubicBezTo>
                  <a:cubicBezTo>
                    <a:pt x="95" y="380"/>
                    <a:pt x="95" y="412"/>
                    <a:pt x="127" y="443"/>
                  </a:cubicBezTo>
                  <a:cubicBezTo>
                    <a:pt x="127" y="443"/>
                    <a:pt x="127" y="412"/>
                    <a:pt x="127" y="412"/>
                  </a:cubicBezTo>
                  <a:cubicBezTo>
                    <a:pt x="159" y="475"/>
                    <a:pt x="190" y="538"/>
                    <a:pt x="222" y="602"/>
                  </a:cubicBezTo>
                  <a:cubicBezTo>
                    <a:pt x="222" y="633"/>
                    <a:pt x="254" y="665"/>
                    <a:pt x="285" y="697"/>
                  </a:cubicBezTo>
                  <a:cubicBezTo>
                    <a:pt x="285" y="697"/>
                    <a:pt x="317" y="697"/>
                    <a:pt x="317" y="728"/>
                  </a:cubicBezTo>
                  <a:cubicBezTo>
                    <a:pt x="349" y="728"/>
                    <a:pt x="349" y="760"/>
                    <a:pt x="380" y="760"/>
                  </a:cubicBezTo>
                  <a:lnTo>
                    <a:pt x="475" y="760"/>
                  </a:lnTo>
                  <a:cubicBezTo>
                    <a:pt x="507" y="760"/>
                    <a:pt x="539" y="760"/>
                    <a:pt x="570" y="792"/>
                  </a:cubicBezTo>
                  <a:cubicBezTo>
                    <a:pt x="602" y="792"/>
                    <a:pt x="634" y="728"/>
                    <a:pt x="634" y="697"/>
                  </a:cubicBezTo>
                  <a:lnTo>
                    <a:pt x="634" y="633"/>
                  </a:lnTo>
                  <a:cubicBezTo>
                    <a:pt x="634" y="602"/>
                    <a:pt x="634" y="602"/>
                    <a:pt x="665" y="602"/>
                  </a:cubicBezTo>
                  <a:cubicBezTo>
                    <a:pt x="665" y="570"/>
                    <a:pt x="665" y="570"/>
                    <a:pt x="665" y="538"/>
                  </a:cubicBezTo>
                  <a:cubicBezTo>
                    <a:pt x="665" y="507"/>
                    <a:pt x="665" y="507"/>
                    <a:pt x="665" y="475"/>
                  </a:cubicBezTo>
                  <a:cubicBezTo>
                    <a:pt x="665" y="475"/>
                    <a:pt x="665" y="475"/>
                    <a:pt x="665" y="443"/>
                  </a:cubicBezTo>
                  <a:cubicBezTo>
                    <a:pt x="634" y="380"/>
                    <a:pt x="634" y="348"/>
                    <a:pt x="602" y="285"/>
                  </a:cubicBezTo>
                  <a:cubicBezTo>
                    <a:pt x="570" y="253"/>
                    <a:pt x="539" y="222"/>
                    <a:pt x="507" y="190"/>
                  </a:cubicBezTo>
                  <a:cubicBezTo>
                    <a:pt x="507" y="158"/>
                    <a:pt x="475" y="127"/>
                    <a:pt x="444" y="95"/>
                  </a:cubicBezTo>
                  <a:cubicBezTo>
                    <a:pt x="444" y="63"/>
                    <a:pt x="380" y="32"/>
                    <a:pt x="349" y="32"/>
                  </a:cubicBezTo>
                  <a:cubicBezTo>
                    <a:pt x="317" y="0"/>
                    <a:pt x="285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1586008" y="2370977"/>
              <a:ext cx="18252" cy="25071"/>
            </a:xfrm>
            <a:custGeom>
              <a:avLst/>
              <a:gdLst/>
              <a:ahLst/>
              <a:cxnLst/>
              <a:rect l="l" t="t" r="r" b="b"/>
              <a:pathLst>
                <a:path w="554" h="761" extrusionOk="0">
                  <a:moveTo>
                    <a:pt x="117" y="43"/>
                  </a:moveTo>
                  <a:lnTo>
                    <a:pt x="117" y="43"/>
                  </a:lnTo>
                  <a:cubicBezTo>
                    <a:pt x="117" y="43"/>
                    <a:pt x="117" y="43"/>
                    <a:pt x="117" y="43"/>
                  </a:cubicBezTo>
                  <a:lnTo>
                    <a:pt x="117" y="43"/>
                  </a:ln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223" y="0"/>
                  </a:moveTo>
                  <a:cubicBezTo>
                    <a:pt x="185" y="19"/>
                    <a:pt x="148" y="27"/>
                    <a:pt x="117" y="43"/>
                  </a:cubicBezTo>
                  <a:lnTo>
                    <a:pt x="117" y="43"/>
                  </a:lnTo>
                  <a:cubicBezTo>
                    <a:pt x="117" y="43"/>
                    <a:pt x="117" y="43"/>
                    <a:pt x="117" y="43"/>
                  </a:cubicBezTo>
                  <a:lnTo>
                    <a:pt x="117" y="43"/>
                  </a:lnTo>
                  <a:cubicBezTo>
                    <a:pt x="95" y="54"/>
                    <a:pt x="77" y="70"/>
                    <a:pt x="64" y="95"/>
                  </a:cubicBezTo>
                  <a:cubicBezTo>
                    <a:pt x="40" y="120"/>
                    <a:pt x="16" y="163"/>
                    <a:pt x="20" y="196"/>
                  </a:cubicBezTo>
                  <a:lnTo>
                    <a:pt x="20" y="196"/>
                  </a:lnTo>
                  <a:cubicBezTo>
                    <a:pt x="16" y="193"/>
                    <a:pt x="9" y="190"/>
                    <a:pt x="1" y="190"/>
                  </a:cubicBezTo>
                  <a:cubicBezTo>
                    <a:pt x="1" y="190"/>
                    <a:pt x="33" y="222"/>
                    <a:pt x="33" y="222"/>
                  </a:cubicBezTo>
                  <a:cubicBezTo>
                    <a:pt x="1" y="254"/>
                    <a:pt x="1" y="254"/>
                    <a:pt x="33" y="285"/>
                  </a:cubicBezTo>
                  <a:cubicBezTo>
                    <a:pt x="33" y="349"/>
                    <a:pt x="64" y="380"/>
                    <a:pt x="64" y="444"/>
                  </a:cubicBezTo>
                  <a:cubicBezTo>
                    <a:pt x="96" y="475"/>
                    <a:pt x="96" y="539"/>
                    <a:pt x="128" y="570"/>
                  </a:cubicBezTo>
                  <a:cubicBezTo>
                    <a:pt x="128" y="602"/>
                    <a:pt x="159" y="665"/>
                    <a:pt x="191" y="665"/>
                  </a:cubicBezTo>
                  <a:cubicBezTo>
                    <a:pt x="191" y="697"/>
                    <a:pt x="191" y="697"/>
                    <a:pt x="223" y="697"/>
                  </a:cubicBezTo>
                  <a:cubicBezTo>
                    <a:pt x="223" y="729"/>
                    <a:pt x="254" y="729"/>
                    <a:pt x="286" y="729"/>
                  </a:cubicBezTo>
                  <a:lnTo>
                    <a:pt x="254" y="729"/>
                  </a:lnTo>
                  <a:cubicBezTo>
                    <a:pt x="286" y="729"/>
                    <a:pt x="286" y="729"/>
                    <a:pt x="318" y="760"/>
                  </a:cubicBezTo>
                  <a:lnTo>
                    <a:pt x="413" y="760"/>
                  </a:lnTo>
                  <a:cubicBezTo>
                    <a:pt x="444" y="760"/>
                    <a:pt x="476" y="729"/>
                    <a:pt x="476" y="697"/>
                  </a:cubicBezTo>
                  <a:cubicBezTo>
                    <a:pt x="476" y="665"/>
                    <a:pt x="508" y="665"/>
                    <a:pt x="508" y="665"/>
                  </a:cubicBezTo>
                  <a:cubicBezTo>
                    <a:pt x="508" y="665"/>
                    <a:pt x="508" y="634"/>
                    <a:pt x="508" y="634"/>
                  </a:cubicBezTo>
                  <a:cubicBezTo>
                    <a:pt x="508" y="634"/>
                    <a:pt x="508" y="602"/>
                    <a:pt x="508" y="602"/>
                  </a:cubicBezTo>
                  <a:cubicBezTo>
                    <a:pt x="508" y="602"/>
                    <a:pt x="539" y="570"/>
                    <a:pt x="539" y="539"/>
                  </a:cubicBezTo>
                  <a:lnTo>
                    <a:pt x="539" y="539"/>
                  </a:lnTo>
                  <a:lnTo>
                    <a:pt x="507" y="582"/>
                  </a:lnTo>
                  <a:lnTo>
                    <a:pt x="507" y="582"/>
                  </a:lnTo>
                  <a:cubicBezTo>
                    <a:pt x="550" y="502"/>
                    <a:pt x="554" y="409"/>
                    <a:pt x="508" y="317"/>
                  </a:cubicBezTo>
                  <a:cubicBezTo>
                    <a:pt x="476" y="254"/>
                    <a:pt x="476" y="190"/>
                    <a:pt x="413" y="127"/>
                  </a:cubicBezTo>
                  <a:cubicBezTo>
                    <a:pt x="381" y="95"/>
                    <a:pt x="349" y="32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1596451" y="2346961"/>
              <a:ext cx="13606" cy="19306"/>
            </a:xfrm>
            <a:custGeom>
              <a:avLst/>
              <a:gdLst/>
              <a:ahLst/>
              <a:cxnLst/>
              <a:rect l="l" t="t" r="r" b="b"/>
              <a:pathLst>
                <a:path w="413" h="586" extrusionOk="0">
                  <a:moveTo>
                    <a:pt x="96" y="1"/>
                  </a:moveTo>
                  <a:cubicBezTo>
                    <a:pt x="64" y="1"/>
                    <a:pt x="32" y="64"/>
                    <a:pt x="32" y="96"/>
                  </a:cubicBezTo>
                  <a:cubicBezTo>
                    <a:pt x="10" y="96"/>
                    <a:pt x="3" y="128"/>
                    <a:pt x="13" y="147"/>
                  </a:cubicBezTo>
                  <a:lnTo>
                    <a:pt x="13" y="147"/>
                  </a:lnTo>
                  <a:cubicBezTo>
                    <a:pt x="10" y="150"/>
                    <a:pt x="5" y="154"/>
                    <a:pt x="1" y="159"/>
                  </a:cubicBezTo>
                  <a:cubicBezTo>
                    <a:pt x="1" y="159"/>
                    <a:pt x="1" y="191"/>
                    <a:pt x="1" y="191"/>
                  </a:cubicBezTo>
                  <a:cubicBezTo>
                    <a:pt x="1" y="223"/>
                    <a:pt x="32" y="223"/>
                    <a:pt x="32" y="254"/>
                  </a:cubicBezTo>
                  <a:cubicBezTo>
                    <a:pt x="32" y="254"/>
                    <a:pt x="32" y="286"/>
                    <a:pt x="32" y="318"/>
                  </a:cubicBezTo>
                  <a:cubicBezTo>
                    <a:pt x="64" y="349"/>
                    <a:pt x="64" y="381"/>
                    <a:pt x="96" y="413"/>
                  </a:cubicBezTo>
                  <a:cubicBezTo>
                    <a:pt x="96" y="444"/>
                    <a:pt x="127" y="476"/>
                    <a:pt x="127" y="476"/>
                  </a:cubicBezTo>
                  <a:cubicBezTo>
                    <a:pt x="159" y="508"/>
                    <a:pt x="159" y="508"/>
                    <a:pt x="159" y="508"/>
                  </a:cubicBezTo>
                  <a:cubicBezTo>
                    <a:pt x="159" y="508"/>
                    <a:pt x="191" y="508"/>
                    <a:pt x="191" y="539"/>
                  </a:cubicBezTo>
                  <a:lnTo>
                    <a:pt x="210" y="539"/>
                  </a:lnTo>
                  <a:cubicBezTo>
                    <a:pt x="222" y="547"/>
                    <a:pt x="238" y="555"/>
                    <a:pt x="254" y="571"/>
                  </a:cubicBezTo>
                  <a:lnTo>
                    <a:pt x="286" y="571"/>
                  </a:lnTo>
                  <a:cubicBezTo>
                    <a:pt x="286" y="582"/>
                    <a:pt x="289" y="585"/>
                    <a:pt x="295" y="585"/>
                  </a:cubicBezTo>
                  <a:cubicBezTo>
                    <a:pt x="307" y="585"/>
                    <a:pt x="328" y="571"/>
                    <a:pt x="349" y="571"/>
                  </a:cubicBezTo>
                  <a:cubicBezTo>
                    <a:pt x="381" y="539"/>
                    <a:pt x="381" y="508"/>
                    <a:pt x="381" y="476"/>
                  </a:cubicBezTo>
                  <a:cubicBezTo>
                    <a:pt x="381" y="460"/>
                    <a:pt x="381" y="436"/>
                    <a:pt x="381" y="413"/>
                  </a:cubicBezTo>
                  <a:cubicBezTo>
                    <a:pt x="381" y="381"/>
                    <a:pt x="412" y="349"/>
                    <a:pt x="412" y="318"/>
                  </a:cubicBezTo>
                  <a:cubicBezTo>
                    <a:pt x="412" y="318"/>
                    <a:pt x="412" y="318"/>
                    <a:pt x="412" y="286"/>
                  </a:cubicBezTo>
                  <a:cubicBezTo>
                    <a:pt x="412" y="254"/>
                    <a:pt x="412" y="223"/>
                    <a:pt x="381" y="191"/>
                  </a:cubicBezTo>
                  <a:cubicBezTo>
                    <a:pt x="381" y="159"/>
                    <a:pt x="349" y="96"/>
                    <a:pt x="317" y="64"/>
                  </a:cubicBezTo>
                  <a:lnTo>
                    <a:pt x="286" y="33"/>
                  </a:lnTo>
                  <a:cubicBezTo>
                    <a:pt x="286" y="33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1605840" y="2319849"/>
              <a:ext cx="10477" cy="15089"/>
            </a:xfrm>
            <a:custGeom>
              <a:avLst/>
              <a:gdLst/>
              <a:ahLst/>
              <a:cxnLst/>
              <a:rect l="l" t="t" r="r" b="b"/>
              <a:pathLst>
                <a:path w="318" h="458" extrusionOk="0">
                  <a:moveTo>
                    <a:pt x="191" y="1"/>
                  </a:moveTo>
                  <a:cubicBezTo>
                    <a:pt x="159" y="1"/>
                    <a:pt x="159" y="1"/>
                    <a:pt x="127" y="32"/>
                  </a:cubicBezTo>
                  <a:cubicBezTo>
                    <a:pt x="127" y="32"/>
                    <a:pt x="96" y="32"/>
                    <a:pt x="96" y="64"/>
                  </a:cubicBezTo>
                  <a:cubicBezTo>
                    <a:pt x="64" y="64"/>
                    <a:pt x="1" y="127"/>
                    <a:pt x="32" y="191"/>
                  </a:cubicBezTo>
                  <a:cubicBezTo>
                    <a:pt x="32" y="222"/>
                    <a:pt x="32" y="222"/>
                    <a:pt x="32" y="254"/>
                  </a:cubicBezTo>
                  <a:cubicBezTo>
                    <a:pt x="64" y="254"/>
                    <a:pt x="64" y="286"/>
                    <a:pt x="64" y="286"/>
                  </a:cubicBezTo>
                  <a:cubicBezTo>
                    <a:pt x="96" y="317"/>
                    <a:pt x="96" y="317"/>
                    <a:pt x="96" y="317"/>
                  </a:cubicBezTo>
                  <a:cubicBezTo>
                    <a:pt x="96" y="349"/>
                    <a:pt x="127" y="349"/>
                    <a:pt x="127" y="349"/>
                  </a:cubicBezTo>
                  <a:cubicBezTo>
                    <a:pt x="127" y="349"/>
                    <a:pt x="159" y="381"/>
                    <a:pt x="159" y="412"/>
                  </a:cubicBezTo>
                  <a:lnTo>
                    <a:pt x="191" y="412"/>
                  </a:lnTo>
                  <a:cubicBezTo>
                    <a:pt x="191" y="412"/>
                    <a:pt x="191" y="444"/>
                    <a:pt x="191" y="444"/>
                  </a:cubicBezTo>
                  <a:cubicBezTo>
                    <a:pt x="191" y="454"/>
                    <a:pt x="194" y="458"/>
                    <a:pt x="200" y="458"/>
                  </a:cubicBezTo>
                  <a:cubicBezTo>
                    <a:pt x="212" y="458"/>
                    <a:pt x="233" y="444"/>
                    <a:pt x="254" y="444"/>
                  </a:cubicBezTo>
                  <a:cubicBezTo>
                    <a:pt x="254" y="444"/>
                    <a:pt x="286" y="412"/>
                    <a:pt x="286" y="381"/>
                  </a:cubicBezTo>
                  <a:cubicBezTo>
                    <a:pt x="317" y="317"/>
                    <a:pt x="317" y="254"/>
                    <a:pt x="317" y="191"/>
                  </a:cubicBezTo>
                  <a:cubicBezTo>
                    <a:pt x="317" y="172"/>
                    <a:pt x="317" y="159"/>
                    <a:pt x="317" y="159"/>
                  </a:cubicBezTo>
                  <a:cubicBezTo>
                    <a:pt x="317" y="127"/>
                    <a:pt x="317" y="127"/>
                    <a:pt x="317" y="127"/>
                  </a:cubicBezTo>
                  <a:cubicBezTo>
                    <a:pt x="317" y="96"/>
                    <a:pt x="317" y="64"/>
                    <a:pt x="317" y="64"/>
                  </a:cubicBezTo>
                  <a:cubicBezTo>
                    <a:pt x="286" y="32"/>
                    <a:pt x="286" y="32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466721" y="2427112"/>
              <a:ext cx="570607" cy="405026"/>
            </a:xfrm>
            <a:custGeom>
              <a:avLst/>
              <a:gdLst/>
              <a:ahLst/>
              <a:cxnLst/>
              <a:rect l="l" t="t" r="r" b="b"/>
              <a:pathLst>
                <a:path w="17320" h="12294" extrusionOk="0">
                  <a:moveTo>
                    <a:pt x="107" y="0"/>
                  </a:moveTo>
                  <a:cubicBezTo>
                    <a:pt x="67" y="0"/>
                    <a:pt x="0" y="78"/>
                    <a:pt x="28" y="133"/>
                  </a:cubicBezTo>
                  <a:cubicBezTo>
                    <a:pt x="91" y="513"/>
                    <a:pt x="186" y="893"/>
                    <a:pt x="344" y="1273"/>
                  </a:cubicBezTo>
                  <a:cubicBezTo>
                    <a:pt x="408" y="1463"/>
                    <a:pt x="471" y="1622"/>
                    <a:pt x="534" y="1812"/>
                  </a:cubicBezTo>
                  <a:cubicBezTo>
                    <a:pt x="598" y="1970"/>
                    <a:pt x="661" y="2160"/>
                    <a:pt x="756" y="2318"/>
                  </a:cubicBezTo>
                  <a:cubicBezTo>
                    <a:pt x="914" y="2667"/>
                    <a:pt x="1041" y="3015"/>
                    <a:pt x="1231" y="3332"/>
                  </a:cubicBezTo>
                  <a:cubicBezTo>
                    <a:pt x="1421" y="3648"/>
                    <a:pt x="1611" y="3965"/>
                    <a:pt x="1833" y="4250"/>
                  </a:cubicBezTo>
                  <a:cubicBezTo>
                    <a:pt x="2593" y="5453"/>
                    <a:pt x="3543" y="6530"/>
                    <a:pt x="4556" y="7480"/>
                  </a:cubicBezTo>
                  <a:cubicBezTo>
                    <a:pt x="5601" y="8430"/>
                    <a:pt x="6742" y="9254"/>
                    <a:pt x="7977" y="9950"/>
                  </a:cubicBezTo>
                  <a:cubicBezTo>
                    <a:pt x="9243" y="10616"/>
                    <a:pt x="10574" y="11186"/>
                    <a:pt x="11935" y="11566"/>
                  </a:cubicBezTo>
                  <a:cubicBezTo>
                    <a:pt x="12664" y="11756"/>
                    <a:pt x="13392" y="11946"/>
                    <a:pt x="14152" y="12072"/>
                  </a:cubicBezTo>
                  <a:cubicBezTo>
                    <a:pt x="14532" y="12136"/>
                    <a:pt x="14912" y="12199"/>
                    <a:pt x="15292" y="12231"/>
                  </a:cubicBezTo>
                  <a:cubicBezTo>
                    <a:pt x="15482" y="12262"/>
                    <a:pt x="15672" y="12262"/>
                    <a:pt x="15862" y="12294"/>
                  </a:cubicBezTo>
                  <a:cubicBezTo>
                    <a:pt x="16052" y="12294"/>
                    <a:pt x="16274" y="12231"/>
                    <a:pt x="16496" y="12231"/>
                  </a:cubicBezTo>
                  <a:cubicBezTo>
                    <a:pt x="16686" y="12199"/>
                    <a:pt x="16907" y="12167"/>
                    <a:pt x="17129" y="12136"/>
                  </a:cubicBezTo>
                  <a:cubicBezTo>
                    <a:pt x="17161" y="12136"/>
                    <a:pt x="17319" y="11977"/>
                    <a:pt x="17224" y="11977"/>
                  </a:cubicBezTo>
                  <a:cubicBezTo>
                    <a:pt x="17066" y="11914"/>
                    <a:pt x="16907" y="11851"/>
                    <a:pt x="16717" y="11819"/>
                  </a:cubicBezTo>
                  <a:cubicBezTo>
                    <a:pt x="16527" y="11787"/>
                    <a:pt x="16369" y="11692"/>
                    <a:pt x="16179" y="11661"/>
                  </a:cubicBezTo>
                  <a:cubicBezTo>
                    <a:pt x="15831" y="11597"/>
                    <a:pt x="15451" y="11566"/>
                    <a:pt x="15071" y="11502"/>
                  </a:cubicBezTo>
                  <a:cubicBezTo>
                    <a:pt x="14342" y="11407"/>
                    <a:pt x="13614" y="11281"/>
                    <a:pt x="12885" y="11091"/>
                  </a:cubicBezTo>
                  <a:cubicBezTo>
                    <a:pt x="11524" y="10711"/>
                    <a:pt x="10162" y="10235"/>
                    <a:pt x="8895" y="9570"/>
                  </a:cubicBezTo>
                  <a:cubicBezTo>
                    <a:pt x="7660" y="8937"/>
                    <a:pt x="6520" y="8145"/>
                    <a:pt x="5475" y="7259"/>
                  </a:cubicBezTo>
                  <a:cubicBezTo>
                    <a:pt x="4430" y="6340"/>
                    <a:pt x="3480" y="5295"/>
                    <a:pt x="2656" y="4155"/>
                  </a:cubicBezTo>
                  <a:cubicBezTo>
                    <a:pt x="2245" y="3585"/>
                    <a:pt x="1896" y="2983"/>
                    <a:pt x="1516" y="2382"/>
                  </a:cubicBezTo>
                  <a:cubicBezTo>
                    <a:pt x="1326" y="2065"/>
                    <a:pt x="1136" y="1748"/>
                    <a:pt x="946" y="1432"/>
                  </a:cubicBezTo>
                  <a:cubicBezTo>
                    <a:pt x="883" y="1273"/>
                    <a:pt x="756" y="1115"/>
                    <a:pt x="693" y="957"/>
                  </a:cubicBezTo>
                  <a:cubicBezTo>
                    <a:pt x="598" y="798"/>
                    <a:pt x="503" y="640"/>
                    <a:pt x="408" y="481"/>
                  </a:cubicBezTo>
                  <a:cubicBezTo>
                    <a:pt x="313" y="323"/>
                    <a:pt x="249" y="165"/>
                    <a:pt x="123" y="6"/>
                  </a:cubicBezTo>
                  <a:cubicBezTo>
                    <a:pt x="118" y="2"/>
                    <a:pt x="113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614736" y="2670827"/>
              <a:ext cx="16703" cy="1725494"/>
            </a:xfrm>
            <a:custGeom>
              <a:avLst/>
              <a:gdLst/>
              <a:ahLst/>
              <a:cxnLst/>
              <a:rect l="l" t="t" r="r" b="b"/>
              <a:pathLst>
                <a:path w="507" h="52375" extrusionOk="0">
                  <a:moveTo>
                    <a:pt x="408" y="1"/>
                  </a:moveTo>
                  <a:cubicBezTo>
                    <a:pt x="260" y="1"/>
                    <a:pt x="0" y="208"/>
                    <a:pt x="0" y="367"/>
                  </a:cubicBezTo>
                  <a:lnTo>
                    <a:pt x="0" y="1761"/>
                  </a:lnTo>
                  <a:lnTo>
                    <a:pt x="0" y="5529"/>
                  </a:lnTo>
                  <a:lnTo>
                    <a:pt x="0" y="11103"/>
                  </a:lnTo>
                  <a:lnTo>
                    <a:pt x="0" y="17944"/>
                  </a:lnTo>
                  <a:lnTo>
                    <a:pt x="0" y="25386"/>
                  </a:lnTo>
                  <a:lnTo>
                    <a:pt x="0" y="32923"/>
                  </a:lnTo>
                  <a:lnTo>
                    <a:pt x="0" y="39922"/>
                  </a:lnTo>
                  <a:lnTo>
                    <a:pt x="0" y="45876"/>
                  </a:lnTo>
                  <a:lnTo>
                    <a:pt x="0" y="50151"/>
                  </a:lnTo>
                  <a:cubicBezTo>
                    <a:pt x="0" y="50816"/>
                    <a:pt x="0" y="51481"/>
                    <a:pt x="0" y="52178"/>
                  </a:cubicBezTo>
                  <a:lnTo>
                    <a:pt x="0" y="52241"/>
                  </a:lnTo>
                  <a:cubicBezTo>
                    <a:pt x="0" y="52337"/>
                    <a:pt x="47" y="52375"/>
                    <a:pt x="111" y="52375"/>
                  </a:cubicBezTo>
                  <a:cubicBezTo>
                    <a:pt x="260" y="52375"/>
                    <a:pt x="507" y="52174"/>
                    <a:pt x="507" y="52019"/>
                  </a:cubicBezTo>
                  <a:lnTo>
                    <a:pt x="507" y="50626"/>
                  </a:lnTo>
                  <a:lnTo>
                    <a:pt x="507" y="46857"/>
                  </a:lnTo>
                  <a:lnTo>
                    <a:pt x="507" y="41252"/>
                  </a:lnTo>
                  <a:lnTo>
                    <a:pt x="507" y="34443"/>
                  </a:lnTo>
                  <a:lnTo>
                    <a:pt x="507" y="27001"/>
                  </a:lnTo>
                  <a:lnTo>
                    <a:pt x="507" y="19432"/>
                  </a:lnTo>
                  <a:lnTo>
                    <a:pt x="507" y="12433"/>
                  </a:lnTo>
                  <a:lnTo>
                    <a:pt x="507" y="6511"/>
                  </a:lnTo>
                  <a:lnTo>
                    <a:pt x="507" y="2236"/>
                  </a:lnTo>
                  <a:cubicBezTo>
                    <a:pt x="507" y="1571"/>
                    <a:pt x="507" y="874"/>
                    <a:pt x="507" y="209"/>
                  </a:cubicBezTo>
                  <a:lnTo>
                    <a:pt x="507" y="114"/>
                  </a:lnTo>
                  <a:cubicBezTo>
                    <a:pt x="507" y="33"/>
                    <a:pt x="466" y="1"/>
                    <a:pt x="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576785" y="2623059"/>
              <a:ext cx="108916" cy="89149"/>
            </a:xfrm>
            <a:custGeom>
              <a:avLst/>
              <a:gdLst/>
              <a:ahLst/>
              <a:cxnLst/>
              <a:rect l="l" t="t" r="r" b="b"/>
              <a:pathLst>
                <a:path w="3306" h="2706" extrusionOk="0">
                  <a:moveTo>
                    <a:pt x="1460" y="0"/>
                  </a:moveTo>
                  <a:cubicBezTo>
                    <a:pt x="947" y="0"/>
                    <a:pt x="493" y="257"/>
                    <a:pt x="262" y="693"/>
                  </a:cubicBezTo>
                  <a:lnTo>
                    <a:pt x="262" y="693"/>
                  </a:lnTo>
                  <a:cubicBezTo>
                    <a:pt x="0" y="1100"/>
                    <a:pt x="29" y="1643"/>
                    <a:pt x="265" y="2063"/>
                  </a:cubicBezTo>
                  <a:lnTo>
                    <a:pt x="265" y="2063"/>
                  </a:lnTo>
                  <a:cubicBezTo>
                    <a:pt x="360" y="2263"/>
                    <a:pt x="498" y="2429"/>
                    <a:pt x="679" y="2516"/>
                  </a:cubicBezTo>
                  <a:lnTo>
                    <a:pt x="679" y="2516"/>
                  </a:lnTo>
                  <a:cubicBezTo>
                    <a:pt x="858" y="2635"/>
                    <a:pt x="1071" y="2706"/>
                    <a:pt x="1311" y="2706"/>
                  </a:cubicBezTo>
                  <a:cubicBezTo>
                    <a:pt x="1332" y="2706"/>
                    <a:pt x="1353" y="2705"/>
                    <a:pt x="1374" y="2704"/>
                  </a:cubicBezTo>
                  <a:cubicBezTo>
                    <a:pt x="2641" y="2641"/>
                    <a:pt x="3306" y="677"/>
                    <a:pt x="2039" y="107"/>
                  </a:cubicBezTo>
                  <a:cubicBezTo>
                    <a:pt x="1843" y="35"/>
                    <a:pt x="1648" y="0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562553" y="2606654"/>
              <a:ext cx="129408" cy="121238"/>
            </a:xfrm>
            <a:custGeom>
              <a:avLst/>
              <a:gdLst/>
              <a:ahLst/>
              <a:cxnLst/>
              <a:rect l="l" t="t" r="r" b="b"/>
              <a:pathLst>
                <a:path w="3928" h="3680" extrusionOk="0">
                  <a:moveTo>
                    <a:pt x="1347" y="1025"/>
                  </a:moveTo>
                  <a:lnTo>
                    <a:pt x="1347" y="1025"/>
                  </a:lnTo>
                  <a:cubicBezTo>
                    <a:pt x="1328" y="1034"/>
                    <a:pt x="1299" y="1049"/>
                    <a:pt x="1299" y="1049"/>
                  </a:cubicBezTo>
                  <a:cubicBezTo>
                    <a:pt x="1315" y="1049"/>
                    <a:pt x="1339" y="1033"/>
                    <a:pt x="1347" y="1025"/>
                  </a:cubicBezTo>
                  <a:close/>
                  <a:moveTo>
                    <a:pt x="1258" y="1075"/>
                  </a:moveTo>
                  <a:cubicBezTo>
                    <a:pt x="1253" y="1075"/>
                    <a:pt x="1239" y="1082"/>
                    <a:pt x="1219" y="1098"/>
                  </a:cubicBezTo>
                  <a:lnTo>
                    <a:pt x="1219" y="1098"/>
                  </a:lnTo>
                  <a:cubicBezTo>
                    <a:pt x="1254" y="1085"/>
                    <a:pt x="1264" y="1075"/>
                    <a:pt x="1258" y="1075"/>
                  </a:cubicBezTo>
                  <a:close/>
                  <a:moveTo>
                    <a:pt x="2243" y="1130"/>
                  </a:moveTo>
                  <a:cubicBezTo>
                    <a:pt x="2239" y="1130"/>
                    <a:pt x="2239" y="1133"/>
                    <a:pt x="2249" y="1144"/>
                  </a:cubicBezTo>
                  <a:cubicBezTo>
                    <a:pt x="2262" y="1150"/>
                    <a:pt x="2268" y="1152"/>
                    <a:pt x="2270" y="1152"/>
                  </a:cubicBezTo>
                  <a:cubicBezTo>
                    <a:pt x="2275" y="1152"/>
                    <a:pt x="2259" y="1140"/>
                    <a:pt x="2243" y="1130"/>
                  </a:cubicBezTo>
                  <a:close/>
                  <a:moveTo>
                    <a:pt x="1141" y="1144"/>
                  </a:moveTo>
                  <a:cubicBezTo>
                    <a:pt x="1133" y="1151"/>
                    <a:pt x="1125" y="1159"/>
                    <a:pt x="1109" y="1175"/>
                  </a:cubicBezTo>
                  <a:cubicBezTo>
                    <a:pt x="1113" y="1169"/>
                    <a:pt x="1117" y="1163"/>
                    <a:pt x="1121" y="1157"/>
                  </a:cubicBezTo>
                  <a:lnTo>
                    <a:pt x="1121" y="1157"/>
                  </a:lnTo>
                  <a:cubicBezTo>
                    <a:pt x="1126" y="1152"/>
                    <a:pt x="1132" y="1148"/>
                    <a:pt x="1141" y="1144"/>
                  </a:cubicBezTo>
                  <a:close/>
                  <a:moveTo>
                    <a:pt x="1109" y="1175"/>
                  </a:moveTo>
                  <a:cubicBezTo>
                    <a:pt x="1109" y="1175"/>
                    <a:pt x="1109" y="1175"/>
                    <a:pt x="1109" y="1175"/>
                  </a:cubicBezTo>
                  <a:lnTo>
                    <a:pt x="1109" y="1175"/>
                  </a:lnTo>
                  <a:cubicBezTo>
                    <a:pt x="1109" y="1175"/>
                    <a:pt x="1109" y="1180"/>
                    <a:pt x="1107" y="1186"/>
                  </a:cubicBezTo>
                  <a:lnTo>
                    <a:pt x="1107" y="1186"/>
                  </a:lnTo>
                  <a:cubicBezTo>
                    <a:pt x="1107" y="1184"/>
                    <a:pt x="1106" y="1183"/>
                    <a:pt x="1106" y="1181"/>
                  </a:cubicBezTo>
                  <a:lnTo>
                    <a:pt x="1106" y="1181"/>
                  </a:lnTo>
                  <a:lnTo>
                    <a:pt x="1109" y="1175"/>
                  </a:lnTo>
                  <a:close/>
                  <a:moveTo>
                    <a:pt x="1109" y="1175"/>
                  </a:moveTo>
                  <a:cubicBezTo>
                    <a:pt x="1109" y="1179"/>
                    <a:pt x="1109" y="1183"/>
                    <a:pt x="1108" y="1186"/>
                  </a:cubicBezTo>
                  <a:lnTo>
                    <a:pt x="1108" y="1186"/>
                  </a:lnTo>
                  <a:cubicBezTo>
                    <a:pt x="1108" y="1186"/>
                    <a:pt x="1108" y="1186"/>
                    <a:pt x="1107" y="1186"/>
                  </a:cubicBezTo>
                  <a:lnTo>
                    <a:pt x="1107" y="1186"/>
                  </a:lnTo>
                  <a:cubicBezTo>
                    <a:pt x="1102" y="1208"/>
                    <a:pt x="1082" y="1242"/>
                    <a:pt x="1073" y="1247"/>
                  </a:cubicBezTo>
                  <a:lnTo>
                    <a:pt x="1073" y="1247"/>
                  </a:lnTo>
                  <a:lnTo>
                    <a:pt x="1096" y="1202"/>
                  </a:lnTo>
                  <a:lnTo>
                    <a:pt x="1096" y="1202"/>
                  </a:lnTo>
                  <a:cubicBezTo>
                    <a:pt x="1102" y="1198"/>
                    <a:pt x="1106" y="1191"/>
                    <a:pt x="1107" y="1186"/>
                  </a:cubicBezTo>
                  <a:lnTo>
                    <a:pt x="1107" y="1186"/>
                  </a:lnTo>
                  <a:cubicBezTo>
                    <a:pt x="1107" y="1186"/>
                    <a:pt x="1107" y="1186"/>
                    <a:pt x="1107" y="1186"/>
                  </a:cubicBezTo>
                  <a:lnTo>
                    <a:pt x="1107" y="1186"/>
                  </a:lnTo>
                  <a:cubicBezTo>
                    <a:pt x="1108" y="1182"/>
                    <a:pt x="1109" y="1178"/>
                    <a:pt x="1109" y="1175"/>
                  </a:cubicBezTo>
                  <a:close/>
                  <a:moveTo>
                    <a:pt x="1046" y="1302"/>
                  </a:moveTo>
                  <a:cubicBezTo>
                    <a:pt x="1046" y="1321"/>
                    <a:pt x="1046" y="1329"/>
                    <a:pt x="1038" y="1339"/>
                  </a:cubicBezTo>
                  <a:lnTo>
                    <a:pt x="1038" y="1339"/>
                  </a:lnTo>
                  <a:cubicBezTo>
                    <a:pt x="1043" y="1325"/>
                    <a:pt x="1046" y="1312"/>
                    <a:pt x="1046" y="1302"/>
                  </a:cubicBezTo>
                  <a:close/>
                  <a:moveTo>
                    <a:pt x="1038" y="1339"/>
                  </a:moveTo>
                  <a:cubicBezTo>
                    <a:pt x="1033" y="1356"/>
                    <a:pt x="1027" y="1374"/>
                    <a:pt x="1022" y="1390"/>
                  </a:cubicBezTo>
                  <a:lnTo>
                    <a:pt x="1022" y="1390"/>
                  </a:lnTo>
                  <a:cubicBezTo>
                    <a:pt x="1017" y="1387"/>
                    <a:pt x="1014" y="1379"/>
                    <a:pt x="1014" y="1365"/>
                  </a:cubicBezTo>
                  <a:cubicBezTo>
                    <a:pt x="1026" y="1353"/>
                    <a:pt x="1034" y="1346"/>
                    <a:pt x="1038" y="1339"/>
                  </a:cubicBezTo>
                  <a:close/>
                  <a:moveTo>
                    <a:pt x="1172" y="2234"/>
                  </a:moveTo>
                  <a:cubicBezTo>
                    <a:pt x="1177" y="2246"/>
                    <a:pt x="1184" y="2259"/>
                    <a:pt x="1181" y="2259"/>
                  </a:cubicBezTo>
                  <a:cubicBezTo>
                    <a:pt x="1180" y="2259"/>
                    <a:pt x="1177" y="2257"/>
                    <a:pt x="1172" y="2252"/>
                  </a:cubicBezTo>
                  <a:cubicBezTo>
                    <a:pt x="1172" y="2246"/>
                    <a:pt x="1172" y="2240"/>
                    <a:pt x="1172" y="2234"/>
                  </a:cubicBezTo>
                  <a:close/>
                  <a:moveTo>
                    <a:pt x="2376" y="2600"/>
                  </a:moveTo>
                  <a:cubicBezTo>
                    <a:pt x="2295" y="2627"/>
                    <a:pt x="2272" y="2637"/>
                    <a:pt x="2276" y="2637"/>
                  </a:cubicBezTo>
                  <a:cubicBezTo>
                    <a:pt x="2282" y="2637"/>
                    <a:pt x="2339" y="2619"/>
                    <a:pt x="2376" y="2600"/>
                  </a:cubicBezTo>
                  <a:close/>
                  <a:moveTo>
                    <a:pt x="2284" y="2651"/>
                  </a:moveTo>
                  <a:cubicBezTo>
                    <a:pt x="2286" y="2651"/>
                    <a:pt x="2278" y="2654"/>
                    <a:pt x="2256" y="2661"/>
                  </a:cubicBezTo>
                  <a:lnTo>
                    <a:pt x="2256" y="2661"/>
                  </a:lnTo>
                  <a:cubicBezTo>
                    <a:pt x="2270" y="2655"/>
                    <a:pt x="2283" y="2651"/>
                    <a:pt x="2284" y="2651"/>
                  </a:cubicBezTo>
                  <a:close/>
                  <a:moveTo>
                    <a:pt x="1869" y="985"/>
                  </a:moveTo>
                  <a:cubicBezTo>
                    <a:pt x="1901" y="985"/>
                    <a:pt x="1932" y="1017"/>
                    <a:pt x="1964" y="1017"/>
                  </a:cubicBezTo>
                  <a:cubicBezTo>
                    <a:pt x="2027" y="1017"/>
                    <a:pt x="2059" y="1049"/>
                    <a:pt x="2122" y="1080"/>
                  </a:cubicBezTo>
                  <a:cubicBezTo>
                    <a:pt x="2154" y="1080"/>
                    <a:pt x="2186" y="1112"/>
                    <a:pt x="2217" y="1112"/>
                  </a:cubicBezTo>
                  <a:cubicBezTo>
                    <a:pt x="2217" y="1112"/>
                    <a:pt x="2230" y="1120"/>
                    <a:pt x="2243" y="1130"/>
                  </a:cubicBezTo>
                  <a:lnTo>
                    <a:pt x="2243" y="1130"/>
                  </a:lnTo>
                  <a:cubicBezTo>
                    <a:pt x="2243" y="1130"/>
                    <a:pt x="2243" y="1130"/>
                    <a:pt x="2243" y="1130"/>
                  </a:cubicBezTo>
                  <a:cubicBezTo>
                    <a:pt x="2253" y="1130"/>
                    <a:pt x="2281" y="1144"/>
                    <a:pt x="2281" y="1144"/>
                  </a:cubicBezTo>
                  <a:cubicBezTo>
                    <a:pt x="2344" y="1207"/>
                    <a:pt x="2407" y="1239"/>
                    <a:pt x="2471" y="1302"/>
                  </a:cubicBezTo>
                  <a:cubicBezTo>
                    <a:pt x="2471" y="1334"/>
                    <a:pt x="2502" y="1365"/>
                    <a:pt x="2534" y="1397"/>
                  </a:cubicBezTo>
                  <a:cubicBezTo>
                    <a:pt x="2534" y="1397"/>
                    <a:pt x="2534" y="1429"/>
                    <a:pt x="2534" y="1429"/>
                  </a:cubicBezTo>
                  <a:cubicBezTo>
                    <a:pt x="2566" y="1492"/>
                    <a:pt x="2597" y="1587"/>
                    <a:pt x="2629" y="1650"/>
                  </a:cubicBezTo>
                  <a:cubicBezTo>
                    <a:pt x="2629" y="1682"/>
                    <a:pt x="2661" y="1714"/>
                    <a:pt x="2661" y="1745"/>
                  </a:cubicBezTo>
                  <a:cubicBezTo>
                    <a:pt x="2661" y="1753"/>
                    <a:pt x="2661" y="1761"/>
                    <a:pt x="2661" y="1777"/>
                  </a:cubicBezTo>
                  <a:cubicBezTo>
                    <a:pt x="2661" y="1840"/>
                    <a:pt x="2661" y="1935"/>
                    <a:pt x="2661" y="1999"/>
                  </a:cubicBezTo>
                  <a:cubicBezTo>
                    <a:pt x="2661" y="2011"/>
                    <a:pt x="2661" y="2021"/>
                    <a:pt x="2662" y="2028"/>
                  </a:cubicBezTo>
                  <a:lnTo>
                    <a:pt x="2662" y="2028"/>
                  </a:lnTo>
                  <a:cubicBezTo>
                    <a:pt x="2661" y="2029"/>
                    <a:pt x="2661" y="2029"/>
                    <a:pt x="2661" y="2030"/>
                  </a:cubicBezTo>
                  <a:cubicBezTo>
                    <a:pt x="2661" y="2062"/>
                    <a:pt x="2661" y="2094"/>
                    <a:pt x="2661" y="2125"/>
                  </a:cubicBezTo>
                  <a:cubicBezTo>
                    <a:pt x="2629" y="2157"/>
                    <a:pt x="2629" y="2189"/>
                    <a:pt x="2629" y="2220"/>
                  </a:cubicBezTo>
                  <a:cubicBezTo>
                    <a:pt x="2614" y="2251"/>
                    <a:pt x="2608" y="2261"/>
                    <a:pt x="2607" y="2261"/>
                  </a:cubicBezTo>
                  <a:cubicBezTo>
                    <a:pt x="2604" y="2261"/>
                    <a:pt x="2623" y="2211"/>
                    <a:pt x="2620" y="2211"/>
                  </a:cubicBezTo>
                  <a:cubicBezTo>
                    <a:pt x="2619" y="2211"/>
                    <a:pt x="2613" y="2222"/>
                    <a:pt x="2597" y="2252"/>
                  </a:cubicBezTo>
                  <a:cubicBezTo>
                    <a:pt x="2597" y="2315"/>
                    <a:pt x="2534" y="2379"/>
                    <a:pt x="2502" y="2442"/>
                  </a:cubicBezTo>
                  <a:cubicBezTo>
                    <a:pt x="2537" y="2384"/>
                    <a:pt x="2551" y="2364"/>
                    <a:pt x="2553" y="2364"/>
                  </a:cubicBezTo>
                  <a:cubicBezTo>
                    <a:pt x="2555" y="2364"/>
                    <a:pt x="2522" y="2422"/>
                    <a:pt x="2502" y="2442"/>
                  </a:cubicBezTo>
                  <a:cubicBezTo>
                    <a:pt x="2482" y="2483"/>
                    <a:pt x="2423" y="2536"/>
                    <a:pt x="2425" y="2536"/>
                  </a:cubicBezTo>
                  <a:cubicBezTo>
                    <a:pt x="2425" y="2536"/>
                    <a:pt x="2436" y="2527"/>
                    <a:pt x="2464" y="2505"/>
                  </a:cubicBezTo>
                  <a:lnTo>
                    <a:pt x="2464" y="2505"/>
                  </a:lnTo>
                  <a:cubicBezTo>
                    <a:pt x="2458" y="2515"/>
                    <a:pt x="2450" y="2526"/>
                    <a:pt x="2439" y="2537"/>
                  </a:cubicBezTo>
                  <a:cubicBezTo>
                    <a:pt x="2431" y="2545"/>
                    <a:pt x="2419" y="2557"/>
                    <a:pt x="2407" y="2569"/>
                  </a:cubicBezTo>
                  <a:lnTo>
                    <a:pt x="2407" y="2569"/>
                  </a:lnTo>
                  <a:cubicBezTo>
                    <a:pt x="2437" y="2549"/>
                    <a:pt x="2448" y="2542"/>
                    <a:pt x="2449" y="2542"/>
                  </a:cubicBezTo>
                  <a:lnTo>
                    <a:pt x="2449" y="2542"/>
                  </a:lnTo>
                  <a:cubicBezTo>
                    <a:pt x="2450" y="2542"/>
                    <a:pt x="2398" y="2578"/>
                    <a:pt x="2376" y="2600"/>
                  </a:cubicBezTo>
                  <a:cubicBezTo>
                    <a:pt x="2344" y="2632"/>
                    <a:pt x="2312" y="2632"/>
                    <a:pt x="2249" y="2664"/>
                  </a:cubicBezTo>
                  <a:cubicBezTo>
                    <a:pt x="2217" y="2664"/>
                    <a:pt x="2186" y="2695"/>
                    <a:pt x="2154" y="2695"/>
                  </a:cubicBezTo>
                  <a:lnTo>
                    <a:pt x="1837" y="2695"/>
                  </a:lnTo>
                  <a:cubicBezTo>
                    <a:pt x="1774" y="2695"/>
                    <a:pt x="1742" y="2664"/>
                    <a:pt x="1711" y="2664"/>
                  </a:cubicBezTo>
                  <a:cubicBezTo>
                    <a:pt x="1616" y="2632"/>
                    <a:pt x="1552" y="2600"/>
                    <a:pt x="1489" y="2569"/>
                  </a:cubicBezTo>
                  <a:lnTo>
                    <a:pt x="1489" y="2569"/>
                  </a:lnTo>
                  <a:cubicBezTo>
                    <a:pt x="1517" y="2578"/>
                    <a:pt x="1531" y="2582"/>
                    <a:pt x="1537" y="2582"/>
                  </a:cubicBezTo>
                  <a:cubicBezTo>
                    <a:pt x="1550" y="2582"/>
                    <a:pt x="1511" y="2559"/>
                    <a:pt x="1489" y="2537"/>
                  </a:cubicBezTo>
                  <a:cubicBezTo>
                    <a:pt x="1457" y="2537"/>
                    <a:pt x="1426" y="2505"/>
                    <a:pt x="1394" y="2474"/>
                  </a:cubicBezTo>
                  <a:cubicBezTo>
                    <a:pt x="1331" y="2410"/>
                    <a:pt x="1267" y="2347"/>
                    <a:pt x="1204" y="2284"/>
                  </a:cubicBezTo>
                  <a:cubicBezTo>
                    <a:pt x="1204" y="2252"/>
                    <a:pt x="1204" y="2252"/>
                    <a:pt x="1172" y="2220"/>
                  </a:cubicBezTo>
                  <a:cubicBezTo>
                    <a:pt x="1171" y="2219"/>
                    <a:pt x="1170" y="2218"/>
                    <a:pt x="1169" y="2217"/>
                  </a:cubicBezTo>
                  <a:lnTo>
                    <a:pt x="1169" y="2217"/>
                  </a:lnTo>
                  <a:cubicBezTo>
                    <a:pt x="1159" y="2176"/>
                    <a:pt x="1134" y="2150"/>
                    <a:pt x="1109" y="2125"/>
                  </a:cubicBezTo>
                  <a:cubicBezTo>
                    <a:pt x="1077" y="2030"/>
                    <a:pt x="1046" y="1967"/>
                    <a:pt x="1046" y="1904"/>
                  </a:cubicBezTo>
                  <a:cubicBezTo>
                    <a:pt x="1014" y="1840"/>
                    <a:pt x="1014" y="1809"/>
                    <a:pt x="1014" y="1777"/>
                  </a:cubicBezTo>
                  <a:cubicBezTo>
                    <a:pt x="1014" y="1752"/>
                    <a:pt x="1014" y="1725"/>
                    <a:pt x="1014" y="1714"/>
                  </a:cubicBezTo>
                  <a:cubicBezTo>
                    <a:pt x="982" y="1682"/>
                    <a:pt x="982" y="1650"/>
                    <a:pt x="982" y="1587"/>
                  </a:cubicBezTo>
                  <a:cubicBezTo>
                    <a:pt x="982" y="1569"/>
                    <a:pt x="993" y="1540"/>
                    <a:pt x="1002" y="1513"/>
                  </a:cubicBezTo>
                  <a:lnTo>
                    <a:pt x="1002" y="1513"/>
                  </a:lnTo>
                  <a:cubicBezTo>
                    <a:pt x="1004" y="1511"/>
                    <a:pt x="1007" y="1505"/>
                    <a:pt x="1014" y="1492"/>
                  </a:cubicBezTo>
                  <a:cubicBezTo>
                    <a:pt x="1014" y="1492"/>
                    <a:pt x="1014" y="1460"/>
                    <a:pt x="1014" y="1429"/>
                  </a:cubicBezTo>
                  <a:cubicBezTo>
                    <a:pt x="1014" y="1418"/>
                    <a:pt x="1017" y="1405"/>
                    <a:pt x="1022" y="1390"/>
                  </a:cubicBezTo>
                  <a:lnTo>
                    <a:pt x="1022" y="1390"/>
                  </a:lnTo>
                  <a:cubicBezTo>
                    <a:pt x="1023" y="1391"/>
                    <a:pt x="1025" y="1391"/>
                    <a:pt x="1026" y="1391"/>
                  </a:cubicBezTo>
                  <a:cubicBezTo>
                    <a:pt x="1043" y="1391"/>
                    <a:pt x="1068" y="1347"/>
                    <a:pt x="1046" y="1302"/>
                  </a:cubicBezTo>
                  <a:lnTo>
                    <a:pt x="1046" y="1302"/>
                  </a:lnTo>
                  <a:cubicBezTo>
                    <a:pt x="1046" y="1302"/>
                    <a:pt x="1046" y="1302"/>
                    <a:pt x="1046" y="1302"/>
                  </a:cubicBezTo>
                  <a:lnTo>
                    <a:pt x="1062" y="1270"/>
                  </a:lnTo>
                  <a:lnTo>
                    <a:pt x="1062" y="1270"/>
                  </a:lnTo>
                  <a:cubicBezTo>
                    <a:pt x="1082" y="1242"/>
                    <a:pt x="1103" y="1214"/>
                    <a:pt x="1108" y="1186"/>
                  </a:cubicBezTo>
                  <a:lnTo>
                    <a:pt x="1108" y="1186"/>
                  </a:lnTo>
                  <a:cubicBezTo>
                    <a:pt x="1109" y="1187"/>
                    <a:pt x="1110" y="1188"/>
                    <a:pt x="1112" y="1188"/>
                  </a:cubicBezTo>
                  <a:cubicBezTo>
                    <a:pt x="1121" y="1188"/>
                    <a:pt x="1142" y="1170"/>
                    <a:pt x="1170" y="1117"/>
                  </a:cubicBezTo>
                  <a:lnTo>
                    <a:pt x="1170" y="1117"/>
                  </a:lnTo>
                  <a:cubicBezTo>
                    <a:pt x="1162" y="1122"/>
                    <a:pt x="1155" y="1130"/>
                    <a:pt x="1141" y="1144"/>
                  </a:cubicBezTo>
                  <a:cubicBezTo>
                    <a:pt x="1149" y="1136"/>
                    <a:pt x="1157" y="1128"/>
                    <a:pt x="1172" y="1112"/>
                  </a:cubicBezTo>
                  <a:lnTo>
                    <a:pt x="1172" y="1112"/>
                  </a:lnTo>
                  <a:cubicBezTo>
                    <a:pt x="1171" y="1114"/>
                    <a:pt x="1171" y="1116"/>
                    <a:pt x="1170" y="1117"/>
                  </a:cubicBezTo>
                  <a:lnTo>
                    <a:pt x="1170" y="1117"/>
                  </a:lnTo>
                  <a:cubicBezTo>
                    <a:pt x="1179" y="1112"/>
                    <a:pt x="1186" y="1112"/>
                    <a:pt x="1204" y="1112"/>
                  </a:cubicBezTo>
                  <a:cubicBezTo>
                    <a:pt x="1209" y="1107"/>
                    <a:pt x="1214" y="1102"/>
                    <a:pt x="1219" y="1098"/>
                  </a:cubicBezTo>
                  <a:lnTo>
                    <a:pt x="1219" y="1098"/>
                  </a:lnTo>
                  <a:cubicBezTo>
                    <a:pt x="1207" y="1102"/>
                    <a:pt x="1191" y="1107"/>
                    <a:pt x="1172" y="1112"/>
                  </a:cubicBezTo>
                  <a:cubicBezTo>
                    <a:pt x="1236" y="1080"/>
                    <a:pt x="1267" y="1049"/>
                    <a:pt x="1299" y="1049"/>
                  </a:cubicBezTo>
                  <a:cubicBezTo>
                    <a:pt x="1331" y="1027"/>
                    <a:pt x="1345" y="1020"/>
                    <a:pt x="1348" y="1020"/>
                  </a:cubicBezTo>
                  <a:cubicBezTo>
                    <a:pt x="1350" y="1020"/>
                    <a:pt x="1349" y="1022"/>
                    <a:pt x="1347" y="1025"/>
                  </a:cubicBezTo>
                  <a:lnTo>
                    <a:pt x="1347" y="1025"/>
                  </a:lnTo>
                  <a:cubicBezTo>
                    <a:pt x="1356" y="1020"/>
                    <a:pt x="1362" y="1017"/>
                    <a:pt x="1362" y="1017"/>
                  </a:cubicBezTo>
                  <a:cubicBezTo>
                    <a:pt x="1394" y="1017"/>
                    <a:pt x="1426" y="1017"/>
                    <a:pt x="1457" y="985"/>
                  </a:cubicBezTo>
                  <a:close/>
                  <a:moveTo>
                    <a:pt x="2148" y="1"/>
                  </a:moveTo>
                  <a:cubicBezTo>
                    <a:pt x="1581" y="1"/>
                    <a:pt x="1023" y="250"/>
                    <a:pt x="634" y="669"/>
                  </a:cubicBezTo>
                  <a:cubicBezTo>
                    <a:pt x="559" y="763"/>
                    <a:pt x="492" y="857"/>
                    <a:pt x="434" y="953"/>
                  </a:cubicBezTo>
                  <a:lnTo>
                    <a:pt x="434" y="953"/>
                  </a:lnTo>
                  <a:cubicBezTo>
                    <a:pt x="326" y="1072"/>
                    <a:pt x="241" y="1208"/>
                    <a:pt x="191" y="1334"/>
                  </a:cubicBezTo>
                  <a:cubicBezTo>
                    <a:pt x="96" y="1555"/>
                    <a:pt x="32" y="1777"/>
                    <a:pt x="32" y="2030"/>
                  </a:cubicBezTo>
                  <a:cubicBezTo>
                    <a:pt x="1" y="2410"/>
                    <a:pt x="159" y="2822"/>
                    <a:pt x="412" y="3139"/>
                  </a:cubicBezTo>
                  <a:cubicBezTo>
                    <a:pt x="666" y="3455"/>
                    <a:pt x="1046" y="3645"/>
                    <a:pt x="1457" y="3677"/>
                  </a:cubicBezTo>
                  <a:cubicBezTo>
                    <a:pt x="1485" y="3679"/>
                    <a:pt x="1512" y="3679"/>
                    <a:pt x="1540" y="3679"/>
                  </a:cubicBezTo>
                  <a:cubicBezTo>
                    <a:pt x="2047" y="3679"/>
                    <a:pt x="2522" y="3408"/>
                    <a:pt x="2883" y="3107"/>
                  </a:cubicBezTo>
                  <a:cubicBezTo>
                    <a:pt x="3484" y="2537"/>
                    <a:pt x="3928" y="1460"/>
                    <a:pt x="3453" y="700"/>
                  </a:cubicBezTo>
                  <a:cubicBezTo>
                    <a:pt x="3199" y="257"/>
                    <a:pt x="2756" y="35"/>
                    <a:pt x="2249" y="3"/>
                  </a:cubicBezTo>
                  <a:cubicBezTo>
                    <a:pt x="2215" y="2"/>
                    <a:pt x="2182" y="1"/>
                    <a:pt x="2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0"/>
            <p:cNvSpPr txBox="1"/>
            <p:nvPr/>
          </p:nvSpPr>
          <p:spPr>
            <a:xfrm>
              <a:off x="713538" y="3420624"/>
              <a:ext cx="1413300" cy="7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rPr>
                <a:t>It’s the fifth planet from the Sun and the largest </a:t>
              </a:r>
              <a:endParaRPr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endParaRPr>
            </a:p>
          </p:txBody>
        </p:sp>
      </p:grpSp>
      <p:grpSp>
        <p:nvGrpSpPr>
          <p:cNvPr id="2064" name="Google Shape;2064;p50"/>
          <p:cNvGrpSpPr/>
          <p:nvPr/>
        </p:nvGrpSpPr>
        <p:grpSpPr>
          <a:xfrm>
            <a:off x="6999656" y="1427084"/>
            <a:ext cx="1210300" cy="2997156"/>
            <a:chOff x="6999656" y="1427084"/>
            <a:chExt cx="1210300" cy="2997156"/>
          </a:xfrm>
        </p:grpSpPr>
        <p:sp>
          <p:nvSpPr>
            <p:cNvPr id="2065" name="Google Shape;2065;p50"/>
            <p:cNvSpPr/>
            <p:nvPr/>
          </p:nvSpPr>
          <p:spPr>
            <a:xfrm>
              <a:off x="6999656" y="1540179"/>
              <a:ext cx="1210300" cy="1157127"/>
            </a:xfrm>
            <a:custGeom>
              <a:avLst/>
              <a:gdLst/>
              <a:ahLst/>
              <a:cxnLst/>
              <a:rect l="l" t="t" r="r" b="b"/>
              <a:pathLst>
                <a:path w="36737" h="35123" extrusionOk="0">
                  <a:moveTo>
                    <a:pt x="25239" y="1"/>
                  </a:moveTo>
                  <a:cubicBezTo>
                    <a:pt x="24950" y="1"/>
                    <a:pt x="24537" y="527"/>
                    <a:pt x="24860" y="644"/>
                  </a:cubicBezTo>
                  <a:cubicBezTo>
                    <a:pt x="27869" y="1879"/>
                    <a:pt x="30498" y="3906"/>
                    <a:pt x="32429" y="6503"/>
                  </a:cubicBezTo>
                  <a:cubicBezTo>
                    <a:pt x="34393" y="9132"/>
                    <a:pt x="35596" y="12298"/>
                    <a:pt x="35850" y="15592"/>
                  </a:cubicBezTo>
                  <a:cubicBezTo>
                    <a:pt x="36135" y="18727"/>
                    <a:pt x="35533" y="21926"/>
                    <a:pt x="34139" y="24744"/>
                  </a:cubicBezTo>
                  <a:cubicBezTo>
                    <a:pt x="32841" y="27436"/>
                    <a:pt x="30846" y="29748"/>
                    <a:pt x="28407" y="31426"/>
                  </a:cubicBezTo>
                  <a:cubicBezTo>
                    <a:pt x="25906" y="33137"/>
                    <a:pt x="22929" y="34182"/>
                    <a:pt x="19888" y="34403"/>
                  </a:cubicBezTo>
                  <a:cubicBezTo>
                    <a:pt x="19421" y="34441"/>
                    <a:pt x="18954" y="34460"/>
                    <a:pt x="18486" y="34460"/>
                  </a:cubicBezTo>
                  <a:cubicBezTo>
                    <a:pt x="15817" y="34460"/>
                    <a:pt x="13162" y="33847"/>
                    <a:pt x="10736" y="32662"/>
                  </a:cubicBezTo>
                  <a:cubicBezTo>
                    <a:pt x="8044" y="31331"/>
                    <a:pt x="5701" y="29305"/>
                    <a:pt x="3959" y="26834"/>
                  </a:cubicBezTo>
                  <a:cubicBezTo>
                    <a:pt x="2217" y="24301"/>
                    <a:pt x="1140" y="21324"/>
                    <a:pt x="887" y="18252"/>
                  </a:cubicBezTo>
                  <a:cubicBezTo>
                    <a:pt x="602" y="14959"/>
                    <a:pt x="1267" y="11602"/>
                    <a:pt x="2787" y="8688"/>
                  </a:cubicBezTo>
                  <a:cubicBezTo>
                    <a:pt x="4276" y="5838"/>
                    <a:pt x="6524" y="3463"/>
                    <a:pt x="9248" y="1816"/>
                  </a:cubicBezTo>
                  <a:cubicBezTo>
                    <a:pt x="9913" y="1436"/>
                    <a:pt x="10609" y="1088"/>
                    <a:pt x="11338" y="771"/>
                  </a:cubicBezTo>
                  <a:cubicBezTo>
                    <a:pt x="11496" y="708"/>
                    <a:pt x="11654" y="518"/>
                    <a:pt x="11654" y="328"/>
                  </a:cubicBezTo>
                  <a:cubicBezTo>
                    <a:pt x="11654" y="207"/>
                    <a:pt x="11578" y="163"/>
                    <a:pt x="11490" y="163"/>
                  </a:cubicBezTo>
                  <a:cubicBezTo>
                    <a:pt x="11439" y="163"/>
                    <a:pt x="11384" y="178"/>
                    <a:pt x="11338" y="201"/>
                  </a:cubicBezTo>
                  <a:cubicBezTo>
                    <a:pt x="8234" y="1531"/>
                    <a:pt x="5511" y="3716"/>
                    <a:pt x="3547" y="6471"/>
                  </a:cubicBezTo>
                  <a:cubicBezTo>
                    <a:pt x="1584" y="9258"/>
                    <a:pt x="412" y="12583"/>
                    <a:pt x="190" y="16004"/>
                  </a:cubicBezTo>
                  <a:cubicBezTo>
                    <a:pt x="0" y="19234"/>
                    <a:pt x="697" y="22496"/>
                    <a:pt x="2185" y="25378"/>
                  </a:cubicBezTo>
                  <a:cubicBezTo>
                    <a:pt x="3611" y="28101"/>
                    <a:pt x="5732" y="30476"/>
                    <a:pt x="8329" y="32155"/>
                  </a:cubicBezTo>
                  <a:cubicBezTo>
                    <a:pt x="10989" y="33928"/>
                    <a:pt x="14093" y="34942"/>
                    <a:pt x="17260" y="35100"/>
                  </a:cubicBezTo>
                  <a:cubicBezTo>
                    <a:pt x="17560" y="35115"/>
                    <a:pt x="17860" y="35122"/>
                    <a:pt x="18161" y="35122"/>
                  </a:cubicBezTo>
                  <a:cubicBezTo>
                    <a:pt x="21093" y="35122"/>
                    <a:pt x="24020" y="34423"/>
                    <a:pt x="26634" y="33073"/>
                  </a:cubicBezTo>
                  <a:cubicBezTo>
                    <a:pt x="29421" y="31616"/>
                    <a:pt x="31828" y="29431"/>
                    <a:pt x="33569" y="26803"/>
                  </a:cubicBezTo>
                  <a:cubicBezTo>
                    <a:pt x="35311" y="24143"/>
                    <a:pt x="36356" y="21007"/>
                    <a:pt x="36546" y="17809"/>
                  </a:cubicBezTo>
                  <a:cubicBezTo>
                    <a:pt x="36736" y="14420"/>
                    <a:pt x="35976" y="11000"/>
                    <a:pt x="34330" y="8023"/>
                  </a:cubicBezTo>
                  <a:cubicBezTo>
                    <a:pt x="32746" y="5141"/>
                    <a:pt x="30339" y="2734"/>
                    <a:pt x="27489" y="1088"/>
                  </a:cubicBezTo>
                  <a:cubicBezTo>
                    <a:pt x="26792" y="676"/>
                    <a:pt x="26064" y="328"/>
                    <a:pt x="25304" y="11"/>
                  </a:cubicBezTo>
                  <a:cubicBezTo>
                    <a:pt x="25283" y="4"/>
                    <a:pt x="25261" y="1"/>
                    <a:pt x="25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0"/>
            <p:cNvSpPr/>
            <p:nvPr/>
          </p:nvSpPr>
          <p:spPr>
            <a:xfrm>
              <a:off x="7157192" y="1687304"/>
              <a:ext cx="897290" cy="854396"/>
            </a:xfrm>
            <a:custGeom>
              <a:avLst/>
              <a:gdLst/>
              <a:ahLst/>
              <a:cxnLst/>
              <a:rect l="l" t="t" r="r" b="b"/>
              <a:pathLst>
                <a:path w="27236" h="25934" extrusionOk="0">
                  <a:moveTo>
                    <a:pt x="18968" y="0"/>
                  </a:moveTo>
                  <a:cubicBezTo>
                    <a:pt x="18679" y="0"/>
                    <a:pt x="18265" y="526"/>
                    <a:pt x="18558" y="644"/>
                  </a:cubicBezTo>
                  <a:cubicBezTo>
                    <a:pt x="20712" y="1594"/>
                    <a:pt x="22612" y="3114"/>
                    <a:pt x="23974" y="5014"/>
                  </a:cubicBezTo>
                  <a:cubicBezTo>
                    <a:pt x="25399" y="6946"/>
                    <a:pt x="26222" y="9289"/>
                    <a:pt x="26381" y="11664"/>
                  </a:cubicBezTo>
                  <a:cubicBezTo>
                    <a:pt x="26476" y="12836"/>
                    <a:pt x="26412" y="14008"/>
                    <a:pt x="26159" y="15180"/>
                  </a:cubicBezTo>
                  <a:cubicBezTo>
                    <a:pt x="26064" y="15718"/>
                    <a:pt x="25906" y="16288"/>
                    <a:pt x="25716" y="16795"/>
                  </a:cubicBezTo>
                  <a:cubicBezTo>
                    <a:pt x="25716" y="16858"/>
                    <a:pt x="25684" y="16921"/>
                    <a:pt x="25652" y="16985"/>
                  </a:cubicBezTo>
                  <a:cubicBezTo>
                    <a:pt x="25645" y="16999"/>
                    <a:pt x="25643" y="17003"/>
                    <a:pt x="25643" y="17003"/>
                  </a:cubicBezTo>
                  <a:cubicBezTo>
                    <a:pt x="25643" y="17003"/>
                    <a:pt x="25656" y="16980"/>
                    <a:pt x="25660" y="16980"/>
                  </a:cubicBezTo>
                  <a:lnTo>
                    <a:pt x="25660" y="16980"/>
                  </a:lnTo>
                  <a:cubicBezTo>
                    <a:pt x="25663" y="16980"/>
                    <a:pt x="25662" y="16988"/>
                    <a:pt x="25652" y="17016"/>
                  </a:cubicBezTo>
                  <a:cubicBezTo>
                    <a:pt x="25652" y="17048"/>
                    <a:pt x="25621" y="17080"/>
                    <a:pt x="25621" y="17111"/>
                  </a:cubicBezTo>
                  <a:cubicBezTo>
                    <a:pt x="25557" y="17270"/>
                    <a:pt x="25494" y="17396"/>
                    <a:pt x="25431" y="17555"/>
                  </a:cubicBezTo>
                  <a:cubicBezTo>
                    <a:pt x="25336" y="17808"/>
                    <a:pt x="25209" y="18061"/>
                    <a:pt x="25114" y="18283"/>
                  </a:cubicBezTo>
                  <a:cubicBezTo>
                    <a:pt x="24987" y="18537"/>
                    <a:pt x="24860" y="18790"/>
                    <a:pt x="24702" y="19012"/>
                  </a:cubicBezTo>
                  <a:cubicBezTo>
                    <a:pt x="24702" y="19043"/>
                    <a:pt x="24670" y="19075"/>
                    <a:pt x="24670" y="19107"/>
                  </a:cubicBezTo>
                  <a:cubicBezTo>
                    <a:pt x="24655" y="19130"/>
                    <a:pt x="24649" y="19138"/>
                    <a:pt x="24648" y="19138"/>
                  </a:cubicBezTo>
                  <a:cubicBezTo>
                    <a:pt x="24646" y="19138"/>
                    <a:pt x="24664" y="19107"/>
                    <a:pt x="24662" y="19107"/>
                  </a:cubicBezTo>
                  <a:lnTo>
                    <a:pt x="24662" y="19107"/>
                  </a:lnTo>
                  <a:cubicBezTo>
                    <a:pt x="24661" y="19107"/>
                    <a:pt x="24655" y="19114"/>
                    <a:pt x="24639" y="19138"/>
                  </a:cubicBezTo>
                  <a:lnTo>
                    <a:pt x="24544" y="19328"/>
                  </a:lnTo>
                  <a:cubicBezTo>
                    <a:pt x="24449" y="19423"/>
                    <a:pt x="24385" y="19550"/>
                    <a:pt x="24322" y="19677"/>
                  </a:cubicBezTo>
                  <a:cubicBezTo>
                    <a:pt x="24164" y="19898"/>
                    <a:pt x="24005" y="20120"/>
                    <a:pt x="23815" y="20342"/>
                  </a:cubicBezTo>
                  <a:cubicBezTo>
                    <a:pt x="23752" y="20468"/>
                    <a:pt x="23657" y="20563"/>
                    <a:pt x="23562" y="20658"/>
                  </a:cubicBezTo>
                  <a:cubicBezTo>
                    <a:pt x="23530" y="20722"/>
                    <a:pt x="23499" y="20753"/>
                    <a:pt x="23467" y="20817"/>
                  </a:cubicBezTo>
                  <a:cubicBezTo>
                    <a:pt x="23446" y="20817"/>
                    <a:pt x="23411" y="20859"/>
                    <a:pt x="23408" y="20859"/>
                  </a:cubicBezTo>
                  <a:cubicBezTo>
                    <a:pt x="23407" y="20859"/>
                    <a:pt x="23414" y="20848"/>
                    <a:pt x="23435" y="20817"/>
                  </a:cubicBezTo>
                  <a:lnTo>
                    <a:pt x="23435" y="20817"/>
                  </a:lnTo>
                  <a:cubicBezTo>
                    <a:pt x="23404" y="20848"/>
                    <a:pt x="23372" y="20912"/>
                    <a:pt x="23340" y="20912"/>
                  </a:cubicBezTo>
                  <a:cubicBezTo>
                    <a:pt x="22992" y="21355"/>
                    <a:pt x="22580" y="21735"/>
                    <a:pt x="22169" y="22115"/>
                  </a:cubicBezTo>
                  <a:cubicBezTo>
                    <a:pt x="22137" y="22147"/>
                    <a:pt x="22074" y="22178"/>
                    <a:pt x="22042" y="22242"/>
                  </a:cubicBezTo>
                  <a:cubicBezTo>
                    <a:pt x="22010" y="22242"/>
                    <a:pt x="21979" y="22273"/>
                    <a:pt x="21979" y="22273"/>
                  </a:cubicBezTo>
                  <a:cubicBezTo>
                    <a:pt x="21964" y="22288"/>
                    <a:pt x="21947" y="22305"/>
                    <a:pt x="21947" y="22305"/>
                  </a:cubicBezTo>
                  <a:cubicBezTo>
                    <a:pt x="21820" y="22400"/>
                    <a:pt x="21725" y="22495"/>
                    <a:pt x="21599" y="22590"/>
                  </a:cubicBezTo>
                  <a:cubicBezTo>
                    <a:pt x="21377" y="22748"/>
                    <a:pt x="21155" y="22907"/>
                    <a:pt x="20934" y="23065"/>
                  </a:cubicBezTo>
                  <a:cubicBezTo>
                    <a:pt x="20719" y="23218"/>
                    <a:pt x="20504" y="23372"/>
                    <a:pt x="20290" y="23496"/>
                  </a:cubicBezTo>
                  <a:lnTo>
                    <a:pt x="20290" y="23496"/>
                  </a:lnTo>
                  <a:cubicBezTo>
                    <a:pt x="20290" y="23496"/>
                    <a:pt x="20290" y="23495"/>
                    <a:pt x="20290" y="23495"/>
                  </a:cubicBezTo>
                  <a:lnTo>
                    <a:pt x="20290" y="23495"/>
                  </a:lnTo>
                  <a:cubicBezTo>
                    <a:pt x="20284" y="23495"/>
                    <a:pt x="20237" y="23518"/>
                    <a:pt x="20237" y="23540"/>
                  </a:cubicBezTo>
                  <a:cubicBezTo>
                    <a:pt x="20205" y="23540"/>
                    <a:pt x="20173" y="23572"/>
                    <a:pt x="20142" y="23572"/>
                  </a:cubicBezTo>
                  <a:cubicBezTo>
                    <a:pt x="20078" y="23604"/>
                    <a:pt x="20015" y="23635"/>
                    <a:pt x="19952" y="23699"/>
                  </a:cubicBezTo>
                  <a:cubicBezTo>
                    <a:pt x="19825" y="23762"/>
                    <a:pt x="19698" y="23825"/>
                    <a:pt x="19572" y="23889"/>
                  </a:cubicBezTo>
                  <a:cubicBezTo>
                    <a:pt x="19318" y="24015"/>
                    <a:pt x="19065" y="24142"/>
                    <a:pt x="18812" y="24237"/>
                  </a:cubicBezTo>
                  <a:cubicBezTo>
                    <a:pt x="18590" y="24332"/>
                    <a:pt x="18273" y="24459"/>
                    <a:pt x="18083" y="24522"/>
                  </a:cubicBezTo>
                  <a:cubicBezTo>
                    <a:pt x="17007" y="24902"/>
                    <a:pt x="15898" y="25155"/>
                    <a:pt x="14790" y="25250"/>
                  </a:cubicBezTo>
                  <a:cubicBezTo>
                    <a:pt x="14469" y="25272"/>
                    <a:pt x="14148" y="25283"/>
                    <a:pt x="13829" y="25283"/>
                  </a:cubicBezTo>
                  <a:cubicBezTo>
                    <a:pt x="11849" y="25283"/>
                    <a:pt x="9912" y="24861"/>
                    <a:pt x="8139" y="24015"/>
                  </a:cubicBezTo>
                  <a:cubicBezTo>
                    <a:pt x="6144" y="23065"/>
                    <a:pt x="4434" y="21608"/>
                    <a:pt x="3135" y="19803"/>
                  </a:cubicBezTo>
                  <a:cubicBezTo>
                    <a:pt x="1837" y="17998"/>
                    <a:pt x="1045" y="15845"/>
                    <a:pt x="824" y="13628"/>
                  </a:cubicBezTo>
                  <a:cubicBezTo>
                    <a:pt x="570" y="11221"/>
                    <a:pt x="982" y="8782"/>
                    <a:pt x="2059" y="6629"/>
                  </a:cubicBezTo>
                  <a:cubicBezTo>
                    <a:pt x="2185" y="6376"/>
                    <a:pt x="2312" y="6122"/>
                    <a:pt x="2470" y="5869"/>
                  </a:cubicBezTo>
                  <a:cubicBezTo>
                    <a:pt x="2534" y="5742"/>
                    <a:pt x="2565" y="5679"/>
                    <a:pt x="2660" y="5552"/>
                  </a:cubicBezTo>
                  <a:cubicBezTo>
                    <a:pt x="2724" y="5426"/>
                    <a:pt x="2819" y="5299"/>
                    <a:pt x="2914" y="5172"/>
                  </a:cubicBezTo>
                  <a:cubicBezTo>
                    <a:pt x="3072" y="4919"/>
                    <a:pt x="3231" y="4666"/>
                    <a:pt x="3421" y="4444"/>
                  </a:cubicBezTo>
                  <a:cubicBezTo>
                    <a:pt x="3516" y="4317"/>
                    <a:pt x="3611" y="4222"/>
                    <a:pt x="3706" y="4095"/>
                  </a:cubicBezTo>
                  <a:cubicBezTo>
                    <a:pt x="3737" y="4064"/>
                    <a:pt x="3737" y="4032"/>
                    <a:pt x="3769" y="4000"/>
                  </a:cubicBezTo>
                  <a:cubicBezTo>
                    <a:pt x="3832" y="3937"/>
                    <a:pt x="3896" y="3874"/>
                    <a:pt x="3959" y="3810"/>
                  </a:cubicBezTo>
                  <a:cubicBezTo>
                    <a:pt x="4149" y="3589"/>
                    <a:pt x="4339" y="3367"/>
                    <a:pt x="4561" y="3177"/>
                  </a:cubicBezTo>
                  <a:cubicBezTo>
                    <a:pt x="4656" y="3082"/>
                    <a:pt x="4782" y="2955"/>
                    <a:pt x="4877" y="2860"/>
                  </a:cubicBezTo>
                  <a:cubicBezTo>
                    <a:pt x="4909" y="2829"/>
                    <a:pt x="4972" y="2797"/>
                    <a:pt x="5036" y="2734"/>
                  </a:cubicBezTo>
                  <a:cubicBezTo>
                    <a:pt x="5036" y="2702"/>
                    <a:pt x="5067" y="2702"/>
                    <a:pt x="5099" y="2670"/>
                  </a:cubicBezTo>
                  <a:cubicBezTo>
                    <a:pt x="5114" y="2656"/>
                    <a:pt x="5142" y="2627"/>
                    <a:pt x="5162" y="2607"/>
                  </a:cubicBezTo>
                  <a:lnTo>
                    <a:pt x="5162" y="2607"/>
                  </a:lnTo>
                  <a:cubicBezTo>
                    <a:pt x="5606" y="2227"/>
                    <a:pt x="6112" y="1879"/>
                    <a:pt x="6587" y="1562"/>
                  </a:cubicBezTo>
                  <a:cubicBezTo>
                    <a:pt x="6872" y="1404"/>
                    <a:pt x="6999" y="1309"/>
                    <a:pt x="7284" y="1150"/>
                  </a:cubicBezTo>
                  <a:cubicBezTo>
                    <a:pt x="7537" y="1024"/>
                    <a:pt x="7791" y="897"/>
                    <a:pt x="8076" y="770"/>
                  </a:cubicBezTo>
                  <a:cubicBezTo>
                    <a:pt x="8234" y="675"/>
                    <a:pt x="8393" y="517"/>
                    <a:pt x="8393" y="327"/>
                  </a:cubicBezTo>
                  <a:cubicBezTo>
                    <a:pt x="8393" y="206"/>
                    <a:pt x="8316" y="162"/>
                    <a:pt x="8220" y="162"/>
                  </a:cubicBezTo>
                  <a:cubicBezTo>
                    <a:pt x="8164" y="162"/>
                    <a:pt x="8102" y="177"/>
                    <a:pt x="8044" y="200"/>
                  </a:cubicBezTo>
                  <a:cubicBezTo>
                    <a:pt x="5796" y="1245"/>
                    <a:pt x="3832" y="2924"/>
                    <a:pt x="2407" y="4982"/>
                  </a:cubicBezTo>
                  <a:cubicBezTo>
                    <a:pt x="1014" y="7104"/>
                    <a:pt x="190" y="9574"/>
                    <a:pt x="95" y="12108"/>
                  </a:cubicBezTo>
                  <a:cubicBezTo>
                    <a:pt x="0" y="14451"/>
                    <a:pt x="539" y="16826"/>
                    <a:pt x="1679" y="18917"/>
                  </a:cubicBezTo>
                  <a:cubicBezTo>
                    <a:pt x="2755" y="20912"/>
                    <a:pt x="4307" y="22590"/>
                    <a:pt x="6239" y="23825"/>
                  </a:cubicBezTo>
                  <a:cubicBezTo>
                    <a:pt x="8203" y="25092"/>
                    <a:pt x="10451" y="25820"/>
                    <a:pt x="12795" y="25915"/>
                  </a:cubicBezTo>
                  <a:cubicBezTo>
                    <a:pt x="13023" y="25928"/>
                    <a:pt x="13251" y="25934"/>
                    <a:pt x="13479" y="25934"/>
                  </a:cubicBezTo>
                  <a:cubicBezTo>
                    <a:pt x="15624" y="25934"/>
                    <a:pt x="17749" y="25400"/>
                    <a:pt x="19667" y="24427"/>
                  </a:cubicBezTo>
                  <a:cubicBezTo>
                    <a:pt x="21725" y="23350"/>
                    <a:pt x="23499" y="21767"/>
                    <a:pt x="24797" y="19835"/>
                  </a:cubicBezTo>
                  <a:cubicBezTo>
                    <a:pt x="26096" y="17871"/>
                    <a:pt x="26887" y="15591"/>
                    <a:pt x="27046" y="13248"/>
                  </a:cubicBezTo>
                  <a:cubicBezTo>
                    <a:pt x="27236" y="10746"/>
                    <a:pt x="26697" y="8212"/>
                    <a:pt x="25526" y="5996"/>
                  </a:cubicBezTo>
                  <a:cubicBezTo>
                    <a:pt x="24385" y="3874"/>
                    <a:pt x="22675" y="2069"/>
                    <a:pt x="20585" y="802"/>
                  </a:cubicBezTo>
                  <a:cubicBezTo>
                    <a:pt x="20078" y="517"/>
                    <a:pt x="19540" y="232"/>
                    <a:pt x="19033" y="10"/>
                  </a:cubicBezTo>
                  <a:cubicBezTo>
                    <a:pt x="19013" y="3"/>
                    <a:pt x="18991" y="0"/>
                    <a:pt x="18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0"/>
            <p:cNvSpPr/>
            <p:nvPr/>
          </p:nvSpPr>
          <p:spPr>
            <a:xfrm>
              <a:off x="7006937" y="2139155"/>
              <a:ext cx="1193630" cy="606517"/>
            </a:xfrm>
            <a:custGeom>
              <a:avLst/>
              <a:gdLst/>
              <a:ahLst/>
              <a:cxnLst/>
              <a:rect l="l" t="t" r="r" b="b"/>
              <a:pathLst>
                <a:path w="36231" h="18410" extrusionOk="0">
                  <a:moveTo>
                    <a:pt x="501" y="1"/>
                  </a:moveTo>
                  <a:cubicBezTo>
                    <a:pt x="450" y="1"/>
                    <a:pt x="396" y="15"/>
                    <a:pt x="349" y="39"/>
                  </a:cubicBezTo>
                  <a:cubicBezTo>
                    <a:pt x="191" y="102"/>
                    <a:pt x="1" y="292"/>
                    <a:pt x="1" y="482"/>
                  </a:cubicBezTo>
                  <a:cubicBezTo>
                    <a:pt x="128" y="2350"/>
                    <a:pt x="508" y="4187"/>
                    <a:pt x="1141" y="5961"/>
                  </a:cubicBezTo>
                  <a:cubicBezTo>
                    <a:pt x="1774" y="7671"/>
                    <a:pt x="2661" y="9317"/>
                    <a:pt x="3738" y="10806"/>
                  </a:cubicBezTo>
                  <a:cubicBezTo>
                    <a:pt x="4815" y="12294"/>
                    <a:pt x="6081" y="13593"/>
                    <a:pt x="7538" y="14733"/>
                  </a:cubicBezTo>
                  <a:cubicBezTo>
                    <a:pt x="8963" y="15841"/>
                    <a:pt x="10578" y="16760"/>
                    <a:pt x="12289" y="17393"/>
                  </a:cubicBezTo>
                  <a:cubicBezTo>
                    <a:pt x="14030" y="18026"/>
                    <a:pt x="15867" y="18375"/>
                    <a:pt x="17736" y="18406"/>
                  </a:cubicBezTo>
                  <a:cubicBezTo>
                    <a:pt x="17836" y="18408"/>
                    <a:pt x="17937" y="18409"/>
                    <a:pt x="18038" y="18409"/>
                  </a:cubicBezTo>
                  <a:cubicBezTo>
                    <a:pt x="19745" y="18409"/>
                    <a:pt x="21475" y="18157"/>
                    <a:pt x="23119" y="17678"/>
                  </a:cubicBezTo>
                  <a:cubicBezTo>
                    <a:pt x="24861" y="17171"/>
                    <a:pt x="26508" y="16411"/>
                    <a:pt x="27996" y="15461"/>
                  </a:cubicBezTo>
                  <a:cubicBezTo>
                    <a:pt x="29516" y="14511"/>
                    <a:pt x="30878" y="13339"/>
                    <a:pt x="32018" y="11978"/>
                  </a:cubicBezTo>
                  <a:cubicBezTo>
                    <a:pt x="33190" y="10616"/>
                    <a:pt x="34140" y="9096"/>
                    <a:pt x="34869" y="7417"/>
                  </a:cubicBezTo>
                  <a:cubicBezTo>
                    <a:pt x="35565" y="5707"/>
                    <a:pt x="36009" y="3902"/>
                    <a:pt x="36167" y="2034"/>
                  </a:cubicBezTo>
                  <a:cubicBezTo>
                    <a:pt x="36199" y="1590"/>
                    <a:pt x="36230" y="1115"/>
                    <a:pt x="36230" y="640"/>
                  </a:cubicBezTo>
                  <a:cubicBezTo>
                    <a:pt x="36230" y="520"/>
                    <a:pt x="36154" y="476"/>
                    <a:pt x="36066" y="476"/>
                  </a:cubicBezTo>
                  <a:cubicBezTo>
                    <a:pt x="36015" y="476"/>
                    <a:pt x="35960" y="490"/>
                    <a:pt x="35914" y="514"/>
                  </a:cubicBezTo>
                  <a:cubicBezTo>
                    <a:pt x="35755" y="609"/>
                    <a:pt x="35565" y="767"/>
                    <a:pt x="35565" y="957"/>
                  </a:cubicBezTo>
                  <a:cubicBezTo>
                    <a:pt x="35565" y="2794"/>
                    <a:pt x="35280" y="4599"/>
                    <a:pt x="34710" y="6309"/>
                  </a:cubicBezTo>
                  <a:cubicBezTo>
                    <a:pt x="34172" y="7924"/>
                    <a:pt x="33348" y="9444"/>
                    <a:pt x="32335" y="10806"/>
                  </a:cubicBezTo>
                  <a:cubicBezTo>
                    <a:pt x="31353" y="12136"/>
                    <a:pt x="30150" y="13339"/>
                    <a:pt x="28788" y="14321"/>
                  </a:cubicBezTo>
                  <a:cubicBezTo>
                    <a:pt x="27426" y="15335"/>
                    <a:pt x="25938" y="16126"/>
                    <a:pt x="24323" y="16696"/>
                  </a:cubicBezTo>
                  <a:cubicBezTo>
                    <a:pt x="22676" y="17298"/>
                    <a:pt x="20934" y="17646"/>
                    <a:pt x="19192" y="17741"/>
                  </a:cubicBezTo>
                  <a:cubicBezTo>
                    <a:pt x="18915" y="17756"/>
                    <a:pt x="18638" y="17763"/>
                    <a:pt x="18362" y="17763"/>
                  </a:cubicBezTo>
                  <a:cubicBezTo>
                    <a:pt x="16811" y="17763"/>
                    <a:pt x="15287" y="17538"/>
                    <a:pt x="13809" y="17108"/>
                  </a:cubicBezTo>
                  <a:cubicBezTo>
                    <a:pt x="12098" y="16601"/>
                    <a:pt x="10483" y="15841"/>
                    <a:pt x="9027" y="14860"/>
                  </a:cubicBezTo>
                  <a:cubicBezTo>
                    <a:pt x="7538" y="13846"/>
                    <a:pt x="6240" y="12643"/>
                    <a:pt x="5100" y="11281"/>
                  </a:cubicBezTo>
                  <a:cubicBezTo>
                    <a:pt x="3960" y="9888"/>
                    <a:pt x="3009" y="8336"/>
                    <a:pt x="2281" y="6721"/>
                  </a:cubicBezTo>
                  <a:cubicBezTo>
                    <a:pt x="1521" y="5042"/>
                    <a:pt x="1014" y="3300"/>
                    <a:pt x="793" y="1495"/>
                  </a:cubicBezTo>
                  <a:cubicBezTo>
                    <a:pt x="729" y="1052"/>
                    <a:pt x="698" y="609"/>
                    <a:pt x="666" y="165"/>
                  </a:cubicBezTo>
                  <a:cubicBezTo>
                    <a:pt x="666" y="45"/>
                    <a:pt x="590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7162397" y="1741660"/>
              <a:ext cx="271302" cy="415469"/>
            </a:xfrm>
            <a:custGeom>
              <a:avLst/>
              <a:gdLst/>
              <a:ahLst/>
              <a:cxnLst/>
              <a:rect l="l" t="t" r="r" b="b"/>
              <a:pathLst>
                <a:path w="8235" h="12611" extrusionOk="0">
                  <a:moveTo>
                    <a:pt x="8038" y="1"/>
                  </a:moveTo>
                  <a:cubicBezTo>
                    <a:pt x="7987" y="1"/>
                    <a:pt x="7933" y="15"/>
                    <a:pt x="7886" y="39"/>
                  </a:cubicBezTo>
                  <a:cubicBezTo>
                    <a:pt x="6049" y="894"/>
                    <a:pt x="4434" y="2160"/>
                    <a:pt x="3136" y="3712"/>
                  </a:cubicBezTo>
                  <a:cubicBezTo>
                    <a:pt x="1869" y="5232"/>
                    <a:pt x="919" y="7069"/>
                    <a:pt x="444" y="9001"/>
                  </a:cubicBezTo>
                  <a:cubicBezTo>
                    <a:pt x="159" y="10109"/>
                    <a:pt x="1" y="11281"/>
                    <a:pt x="1" y="12453"/>
                  </a:cubicBezTo>
                  <a:cubicBezTo>
                    <a:pt x="1" y="12561"/>
                    <a:pt x="89" y="12610"/>
                    <a:pt x="186" y="12610"/>
                  </a:cubicBezTo>
                  <a:cubicBezTo>
                    <a:pt x="231" y="12610"/>
                    <a:pt x="277" y="12600"/>
                    <a:pt x="317" y="12580"/>
                  </a:cubicBezTo>
                  <a:cubicBezTo>
                    <a:pt x="507" y="12485"/>
                    <a:pt x="666" y="12295"/>
                    <a:pt x="666" y="12105"/>
                  </a:cubicBezTo>
                  <a:cubicBezTo>
                    <a:pt x="666" y="11123"/>
                    <a:pt x="761" y="10141"/>
                    <a:pt x="982" y="9159"/>
                  </a:cubicBezTo>
                  <a:cubicBezTo>
                    <a:pt x="1109" y="8716"/>
                    <a:pt x="1236" y="8241"/>
                    <a:pt x="1394" y="7798"/>
                  </a:cubicBezTo>
                  <a:lnTo>
                    <a:pt x="1457" y="7639"/>
                  </a:lnTo>
                  <a:cubicBezTo>
                    <a:pt x="1467" y="7601"/>
                    <a:pt x="1468" y="7588"/>
                    <a:pt x="1465" y="7588"/>
                  </a:cubicBezTo>
                  <a:lnTo>
                    <a:pt x="1465" y="7588"/>
                  </a:lnTo>
                  <a:cubicBezTo>
                    <a:pt x="1464" y="7588"/>
                    <a:pt x="1461" y="7592"/>
                    <a:pt x="1458" y="7598"/>
                  </a:cubicBezTo>
                  <a:lnTo>
                    <a:pt x="1458" y="7598"/>
                  </a:lnTo>
                  <a:cubicBezTo>
                    <a:pt x="1464" y="7569"/>
                    <a:pt x="1489" y="7541"/>
                    <a:pt x="1489" y="7513"/>
                  </a:cubicBezTo>
                  <a:cubicBezTo>
                    <a:pt x="1521" y="7386"/>
                    <a:pt x="1584" y="7291"/>
                    <a:pt x="1616" y="7164"/>
                  </a:cubicBezTo>
                  <a:cubicBezTo>
                    <a:pt x="1711" y="6942"/>
                    <a:pt x="1806" y="6721"/>
                    <a:pt x="1932" y="6499"/>
                  </a:cubicBezTo>
                  <a:cubicBezTo>
                    <a:pt x="2027" y="6309"/>
                    <a:pt x="2122" y="6087"/>
                    <a:pt x="2249" y="5897"/>
                  </a:cubicBezTo>
                  <a:cubicBezTo>
                    <a:pt x="2281" y="5771"/>
                    <a:pt x="2344" y="5676"/>
                    <a:pt x="2407" y="5581"/>
                  </a:cubicBezTo>
                  <a:lnTo>
                    <a:pt x="2439" y="5517"/>
                  </a:lnTo>
                  <a:cubicBezTo>
                    <a:pt x="2455" y="5494"/>
                    <a:pt x="2461" y="5486"/>
                    <a:pt x="2462" y="5486"/>
                  </a:cubicBezTo>
                  <a:lnTo>
                    <a:pt x="2462" y="5486"/>
                  </a:lnTo>
                  <a:cubicBezTo>
                    <a:pt x="2464" y="5486"/>
                    <a:pt x="2446" y="5517"/>
                    <a:pt x="2448" y="5517"/>
                  </a:cubicBezTo>
                  <a:cubicBezTo>
                    <a:pt x="2449" y="5517"/>
                    <a:pt x="2455" y="5509"/>
                    <a:pt x="2471" y="5486"/>
                  </a:cubicBezTo>
                  <a:cubicBezTo>
                    <a:pt x="2502" y="5422"/>
                    <a:pt x="2534" y="5359"/>
                    <a:pt x="2566" y="5327"/>
                  </a:cubicBezTo>
                  <a:cubicBezTo>
                    <a:pt x="2819" y="4916"/>
                    <a:pt x="3073" y="4536"/>
                    <a:pt x="3358" y="4156"/>
                  </a:cubicBezTo>
                  <a:cubicBezTo>
                    <a:pt x="3453" y="4092"/>
                    <a:pt x="3516" y="3997"/>
                    <a:pt x="3579" y="3902"/>
                  </a:cubicBezTo>
                  <a:cubicBezTo>
                    <a:pt x="3611" y="3871"/>
                    <a:pt x="3611" y="3871"/>
                    <a:pt x="3643" y="3839"/>
                  </a:cubicBezTo>
                  <a:cubicBezTo>
                    <a:pt x="3706" y="3776"/>
                    <a:pt x="3738" y="3744"/>
                    <a:pt x="3769" y="3681"/>
                  </a:cubicBezTo>
                  <a:cubicBezTo>
                    <a:pt x="3928" y="3491"/>
                    <a:pt x="4086" y="3332"/>
                    <a:pt x="4276" y="3174"/>
                  </a:cubicBezTo>
                  <a:cubicBezTo>
                    <a:pt x="4434" y="2984"/>
                    <a:pt x="4593" y="2826"/>
                    <a:pt x="4751" y="2667"/>
                  </a:cubicBezTo>
                  <a:cubicBezTo>
                    <a:pt x="4846" y="2604"/>
                    <a:pt x="4941" y="2540"/>
                    <a:pt x="5036" y="2445"/>
                  </a:cubicBezTo>
                  <a:cubicBezTo>
                    <a:pt x="5036" y="2445"/>
                    <a:pt x="5040" y="2441"/>
                    <a:pt x="5046" y="2436"/>
                  </a:cubicBezTo>
                  <a:lnTo>
                    <a:pt x="5046" y="2436"/>
                  </a:lnTo>
                  <a:cubicBezTo>
                    <a:pt x="5046" y="2436"/>
                    <a:pt x="5099" y="2382"/>
                    <a:pt x="5099" y="2382"/>
                  </a:cubicBezTo>
                  <a:cubicBezTo>
                    <a:pt x="5131" y="2350"/>
                    <a:pt x="5194" y="2319"/>
                    <a:pt x="5258" y="2255"/>
                  </a:cubicBezTo>
                  <a:cubicBezTo>
                    <a:pt x="5638" y="1939"/>
                    <a:pt x="6081" y="1622"/>
                    <a:pt x="6524" y="1337"/>
                  </a:cubicBezTo>
                  <a:cubicBezTo>
                    <a:pt x="6588" y="1305"/>
                    <a:pt x="6651" y="1274"/>
                    <a:pt x="6714" y="1242"/>
                  </a:cubicBezTo>
                  <a:lnTo>
                    <a:pt x="6778" y="1210"/>
                  </a:lnTo>
                  <a:lnTo>
                    <a:pt x="6778" y="1210"/>
                  </a:lnTo>
                  <a:cubicBezTo>
                    <a:pt x="6765" y="1217"/>
                    <a:pt x="6758" y="1219"/>
                    <a:pt x="6754" y="1219"/>
                  </a:cubicBezTo>
                  <a:cubicBezTo>
                    <a:pt x="6739" y="1219"/>
                    <a:pt x="6784" y="1179"/>
                    <a:pt x="6809" y="1179"/>
                  </a:cubicBezTo>
                  <a:cubicBezTo>
                    <a:pt x="6936" y="1115"/>
                    <a:pt x="7031" y="1052"/>
                    <a:pt x="7158" y="957"/>
                  </a:cubicBezTo>
                  <a:cubicBezTo>
                    <a:pt x="7411" y="830"/>
                    <a:pt x="7633" y="735"/>
                    <a:pt x="7886" y="609"/>
                  </a:cubicBezTo>
                  <a:cubicBezTo>
                    <a:pt x="8045" y="545"/>
                    <a:pt x="8235" y="355"/>
                    <a:pt x="8203" y="165"/>
                  </a:cubicBezTo>
                  <a:cubicBezTo>
                    <a:pt x="8203" y="45"/>
                    <a:pt x="8127" y="1"/>
                    <a:pt x="8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0"/>
            <p:cNvSpPr/>
            <p:nvPr/>
          </p:nvSpPr>
          <p:spPr>
            <a:xfrm>
              <a:off x="7747671" y="1734083"/>
              <a:ext cx="298449" cy="422223"/>
            </a:xfrm>
            <a:custGeom>
              <a:avLst/>
              <a:gdLst/>
              <a:ahLst/>
              <a:cxnLst/>
              <a:rect l="l" t="t" r="r" b="b"/>
              <a:pathLst>
                <a:path w="9059" h="12816" extrusionOk="0">
                  <a:moveTo>
                    <a:pt x="556" y="1"/>
                  </a:moveTo>
                  <a:cubicBezTo>
                    <a:pt x="410" y="1"/>
                    <a:pt x="239" y="130"/>
                    <a:pt x="159" y="237"/>
                  </a:cubicBezTo>
                  <a:cubicBezTo>
                    <a:pt x="96" y="332"/>
                    <a:pt x="1" y="585"/>
                    <a:pt x="191" y="649"/>
                  </a:cubicBezTo>
                  <a:cubicBezTo>
                    <a:pt x="1964" y="1250"/>
                    <a:pt x="3516" y="2454"/>
                    <a:pt x="4783" y="3847"/>
                  </a:cubicBezTo>
                  <a:cubicBezTo>
                    <a:pt x="6176" y="5367"/>
                    <a:pt x="7253" y="7204"/>
                    <a:pt x="7887" y="9199"/>
                  </a:cubicBezTo>
                  <a:cubicBezTo>
                    <a:pt x="8235" y="10308"/>
                    <a:pt x="8425" y="11479"/>
                    <a:pt x="8425" y="12651"/>
                  </a:cubicBezTo>
                  <a:cubicBezTo>
                    <a:pt x="8425" y="12772"/>
                    <a:pt x="8501" y="12816"/>
                    <a:pt x="8589" y="12816"/>
                  </a:cubicBezTo>
                  <a:cubicBezTo>
                    <a:pt x="8640" y="12816"/>
                    <a:pt x="8695" y="12801"/>
                    <a:pt x="8742" y="12778"/>
                  </a:cubicBezTo>
                  <a:cubicBezTo>
                    <a:pt x="8900" y="12715"/>
                    <a:pt x="9058" y="12525"/>
                    <a:pt x="9058" y="12335"/>
                  </a:cubicBezTo>
                  <a:cubicBezTo>
                    <a:pt x="9058" y="10213"/>
                    <a:pt x="8425" y="8091"/>
                    <a:pt x="7412" y="6191"/>
                  </a:cubicBezTo>
                  <a:cubicBezTo>
                    <a:pt x="6398" y="4386"/>
                    <a:pt x="5036" y="2770"/>
                    <a:pt x="3390" y="1504"/>
                  </a:cubicBezTo>
                  <a:cubicBezTo>
                    <a:pt x="2534" y="902"/>
                    <a:pt x="1616" y="364"/>
                    <a:pt x="634" y="15"/>
                  </a:cubicBezTo>
                  <a:cubicBezTo>
                    <a:pt x="609" y="5"/>
                    <a:pt x="583" y="1"/>
                    <a:pt x="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0"/>
            <p:cNvSpPr/>
            <p:nvPr/>
          </p:nvSpPr>
          <p:spPr>
            <a:xfrm>
              <a:off x="7339765" y="1427084"/>
              <a:ext cx="513349" cy="347833"/>
            </a:xfrm>
            <a:custGeom>
              <a:avLst/>
              <a:gdLst/>
              <a:ahLst/>
              <a:cxnLst/>
              <a:rect l="l" t="t" r="r" b="b"/>
              <a:pathLst>
                <a:path w="15582" h="10558" extrusionOk="0">
                  <a:moveTo>
                    <a:pt x="1552" y="1765"/>
                  </a:moveTo>
                  <a:cubicBezTo>
                    <a:pt x="1520" y="1776"/>
                    <a:pt x="1513" y="1780"/>
                    <a:pt x="1517" y="1780"/>
                  </a:cubicBezTo>
                  <a:cubicBezTo>
                    <a:pt x="1524" y="1780"/>
                    <a:pt x="1573" y="1765"/>
                    <a:pt x="1552" y="1765"/>
                  </a:cubicBezTo>
                  <a:close/>
                  <a:moveTo>
                    <a:pt x="8000" y="601"/>
                  </a:moveTo>
                  <a:cubicBezTo>
                    <a:pt x="8762" y="601"/>
                    <a:pt x="9527" y="650"/>
                    <a:pt x="10293" y="752"/>
                  </a:cubicBezTo>
                  <a:cubicBezTo>
                    <a:pt x="11933" y="969"/>
                    <a:pt x="13544" y="1458"/>
                    <a:pt x="15035" y="2160"/>
                  </a:cubicBezTo>
                  <a:lnTo>
                    <a:pt x="15035" y="2160"/>
                  </a:lnTo>
                  <a:cubicBezTo>
                    <a:pt x="14440" y="4264"/>
                    <a:pt x="13699" y="6309"/>
                    <a:pt x="13048" y="8384"/>
                  </a:cubicBezTo>
                  <a:cubicBezTo>
                    <a:pt x="12880" y="8916"/>
                    <a:pt x="12737" y="9473"/>
                    <a:pt x="12597" y="10032"/>
                  </a:cubicBezTo>
                  <a:lnTo>
                    <a:pt x="12597" y="10032"/>
                  </a:lnTo>
                  <a:cubicBezTo>
                    <a:pt x="12229" y="9774"/>
                    <a:pt x="11856" y="9507"/>
                    <a:pt x="11433" y="9366"/>
                  </a:cubicBezTo>
                  <a:cubicBezTo>
                    <a:pt x="10958" y="9239"/>
                    <a:pt x="10483" y="9144"/>
                    <a:pt x="10008" y="9049"/>
                  </a:cubicBezTo>
                  <a:cubicBezTo>
                    <a:pt x="9355" y="8953"/>
                    <a:pt x="8683" y="8911"/>
                    <a:pt x="8021" y="8911"/>
                  </a:cubicBezTo>
                  <a:cubicBezTo>
                    <a:pt x="7816" y="8911"/>
                    <a:pt x="7613" y="8915"/>
                    <a:pt x="7411" y="8923"/>
                  </a:cubicBezTo>
                  <a:cubicBezTo>
                    <a:pt x="6176" y="9018"/>
                    <a:pt x="4941" y="9239"/>
                    <a:pt x="3801" y="9651"/>
                  </a:cubicBezTo>
                  <a:cubicBezTo>
                    <a:pt x="3649" y="9689"/>
                    <a:pt x="3509" y="9738"/>
                    <a:pt x="3367" y="9792"/>
                  </a:cubicBezTo>
                  <a:lnTo>
                    <a:pt x="3367" y="9792"/>
                  </a:lnTo>
                  <a:cubicBezTo>
                    <a:pt x="2745" y="7764"/>
                    <a:pt x="2008" y="5792"/>
                    <a:pt x="1362" y="3761"/>
                  </a:cubicBezTo>
                  <a:cubicBezTo>
                    <a:pt x="1176" y="3204"/>
                    <a:pt x="991" y="2625"/>
                    <a:pt x="805" y="2061"/>
                  </a:cubicBezTo>
                  <a:lnTo>
                    <a:pt x="805" y="2061"/>
                  </a:lnTo>
                  <a:cubicBezTo>
                    <a:pt x="928" y="2007"/>
                    <a:pt x="1050" y="1953"/>
                    <a:pt x="1172" y="1892"/>
                  </a:cubicBezTo>
                  <a:cubicBezTo>
                    <a:pt x="1267" y="1892"/>
                    <a:pt x="1299" y="1860"/>
                    <a:pt x="1394" y="1829"/>
                  </a:cubicBezTo>
                  <a:cubicBezTo>
                    <a:pt x="1425" y="1829"/>
                    <a:pt x="1457" y="1797"/>
                    <a:pt x="1489" y="1797"/>
                  </a:cubicBezTo>
                  <a:cubicBezTo>
                    <a:pt x="1489" y="1797"/>
                    <a:pt x="1520" y="1765"/>
                    <a:pt x="1552" y="1765"/>
                  </a:cubicBezTo>
                  <a:cubicBezTo>
                    <a:pt x="1710" y="1702"/>
                    <a:pt x="1869" y="1639"/>
                    <a:pt x="2027" y="1607"/>
                  </a:cubicBezTo>
                  <a:cubicBezTo>
                    <a:pt x="2439" y="1449"/>
                    <a:pt x="2851" y="1354"/>
                    <a:pt x="3262" y="1227"/>
                  </a:cubicBezTo>
                  <a:cubicBezTo>
                    <a:pt x="4808" y="819"/>
                    <a:pt x="6397" y="601"/>
                    <a:pt x="8000" y="601"/>
                  </a:cubicBezTo>
                  <a:close/>
                  <a:moveTo>
                    <a:pt x="3516" y="10348"/>
                  </a:moveTo>
                  <a:cubicBezTo>
                    <a:pt x="3489" y="10348"/>
                    <a:pt x="3485" y="10348"/>
                    <a:pt x="3466" y="10366"/>
                  </a:cubicBezTo>
                  <a:lnTo>
                    <a:pt x="3466" y="10366"/>
                  </a:lnTo>
                  <a:cubicBezTo>
                    <a:pt x="3486" y="10358"/>
                    <a:pt x="3516" y="10348"/>
                    <a:pt x="3516" y="10348"/>
                  </a:cubicBezTo>
                  <a:close/>
                  <a:moveTo>
                    <a:pt x="8098" y="0"/>
                  </a:moveTo>
                  <a:cubicBezTo>
                    <a:pt x="7773" y="0"/>
                    <a:pt x="7449" y="8"/>
                    <a:pt x="7126" y="24"/>
                  </a:cubicBezTo>
                  <a:cubicBezTo>
                    <a:pt x="5986" y="87"/>
                    <a:pt x="4846" y="245"/>
                    <a:pt x="3769" y="499"/>
                  </a:cubicBezTo>
                  <a:cubicBezTo>
                    <a:pt x="2946" y="689"/>
                    <a:pt x="2154" y="942"/>
                    <a:pt x="1394" y="1227"/>
                  </a:cubicBezTo>
                  <a:cubicBezTo>
                    <a:pt x="1045" y="1354"/>
                    <a:pt x="729" y="1480"/>
                    <a:pt x="412" y="1639"/>
                  </a:cubicBezTo>
                  <a:lnTo>
                    <a:pt x="380" y="1639"/>
                  </a:lnTo>
                  <a:cubicBezTo>
                    <a:pt x="222" y="1734"/>
                    <a:pt x="0" y="1955"/>
                    <a:pt x="64" y="2177"/>
                  </a:cubicBezTo>
                  <a:cubicBezTo>
                    <a:pt x="697" y="4331"/>
                    <a:pt x="1457" y="6421"/>
                    <a:pt x="2154" y="8574"/>
                  </a:cubicBezTo>
                  <a:cubicBezTo>
                    <a:pt x="2376" y="9208"/>
                    <a:pt x="2566" y="9809"/>
                    <a:pt x="2756" y="10443"/>
                  </a:cubicBezTo>
                  <a:cubicBezTo>
                    <a:pt x="2773" y="10528"/>
                    <a:pt x="2835" y="10558"/>
                    <a:pt x="2909" y="10558"/>
                  </a:cubicBezTo>
                  <a:cubicBezTo>
                    <a:pt x="2973" y="10558"/>
                    <a:pt x="3045" y="10535"/>
                    <a:pt x="3104" y="10506"/>
                  </a:cubicBezTo>
                  <a:cubicBezTo>
                    <a:pt x="3136" y="10506"/>
                    <a:pt x="3167" y="10474"/>
                    <a:pt x="3231" y="10474"/>
                  </a:cubicBezTo>
                  <a:cubicBezTo>
                    <a:pt x="3262" y="10443"/>
                    <a:pt x="3326" y="10411"/>
                    <a:pt x="3357" y="10411"/>
                  </a:cubicBezTo>
                  <a:lnTo>
                    <a:pt x="3452" y="10379"/>
                  </a:lnTo>
                  <a:cubicBezTo>
                    <a:pt x="3457" y="10374"/>
                    <a:pt x="3462" y="10370"/>
                    <a:pt x="3466" y="10366"/>
                  </a:cubicBezTo>
                  <a:lnTo>
                    <a:pt x="3466" y="10366"/>
                  </a:lnTo>
                  <a:cubicBezTo>
                    <a:pt x="3466" y="10366"/>
                    <a:pt x="3465" y="10366"/>
                    <a:pt x="3465" y="10366"/>
                  </a:cubicBezTo>
                  <a:lnTo>
                    <a:pt x="3465" y="10366"/>
                  </a:lnTo>
                  <a:cubicBezTo>
                    <a:pt x="3484" y="10348"/>
                    <a:pt x="3484" y="10348"/>
                    <a:pt x="3484" y="10348"/>
                  </a:cubicBezTo>
                  <a:cubicBezTo>
                    <a:pt x="3927" y="10189"/>
                    <a:pt x="4371" y="10063"/>
                    <a:pt x="4814" y="9968"/>
                  </a:cubicBezTo>
                  <a:cubicBezTo>
                    <a:pt x="5131" y="9904"/>
                    <a:pt x="5416" y="9841"/>
                    <a:pt x="5732" y="9778"/>
                  </a:cubicBezTo>
                  <a:lnTo>
                    <a:pt x="5986" y="9746"/>
                  </a:lnTo>
                  <a:lnTo>
                    <a:pt x="6112" y="9746"/>
                  </a:lnTo>
                  <a:cubicBezTo>
                    <a:pt x="6144" y="9746"/>
                    <a:pt x="6176" y="9714"/>
                    <a:pt x="6207" y="9714"/>
                  </a:cubicBezTo>
                  <a:cubicBezTo>
                    <a:pt x="6366" y="9714"/>
                    <a:pt x="6556" y="9683"/>
                    <a:pt x="6746" y="9683"/>
                  </a:cubicBezTo>
                  <a:cubicBezTo>
                    <a:pt x="7116" y="9654"/>
                    <a:pt x="7486" y="9639"/>
                    <a:pt x="7856" y="9639"/>
                  </a:cubicBezTo>
                  <a:cubicBezTo>
                    <a:pt x="8309" y="9639"/>
                    <a:pt x="8763" y="9662"/>
                    <a:pt x="9216" y="9714"/>
                  </a:cubicBezTo>
                  <a:cubicBezTo>
                    <a:pt x="9723" y="9778"/>
                    <a:pt x="10229" y="9904"/>
                    <a:pt x="10736" y="9999"/>
                  </a:cubicBezTo>
                  <a:cubicBezTo>
                    <a:pt x="11021" y="10094"/>
                    <a:pt x="11306" y="10126"/>
                    <a:pt x="11591" y="10189"/>
                  </a:cubicBezTo>
                  <a:cubicBezTo>
                    <a:pt x="11908" y="10221"/>
                    <a:pt x="12225" y="10253"/>
                    <a:pt x="12541" y="10316"/>
                  </a:cubicBezTo>
                  <a:cubicBezTo>
                    <a:pt x="12550" y="10319"/>
                    <a:pt x="12559" y="10320"/>
                    <a:pt x="12568" y="10320"/>
                  </a:cubicBezTo>
                  <a:cubicBezTo>
                    <a:pt x="12578" y="10320"/>
                    <a:pt x="12588" y="10319"/>
                    <a:pt x="12599" y="10316"/>
                  </a:cubicBezTo>
                  <a:lnTo>
                    <a:pt x="12599" y="10316"/>
                  </a:lnTo>
                  <a:cubicBezTo>
                    <a:pt x="12601" y="10316"/>
                    <a:pt x="12603" y="10316"/>
                    <a:pt x="12605" y="10316"/>
                  </a:cubicBezTo>
                  <a:cubicBezTo>
                    <a:pt x="12608" y="10314"/>
                    <a:pt x="12611" y="10313"/>
                    <a:pt x="12614" y="10311"/>
                  </a:cubicBezTo>
                  <a:lnTo>
                    <a:pt x="12614" y="10311"/>
                  </a:lnTo>
                  <a:cubicBezTo>
                    <a:pt x="12693" y="10281"/>
                    <a:pt x="12770" y="10187"/>
                    <a:pt x="12739" y="10135"/>
                  </a:cubicBezTo>
                  <a:lnTo>
                    <a:pt x="12739" y="10135"/>
                  </a:lnTo>
                  <a:cubicBezTo>
                    <a:pt x="13434" y="8053"/>
                    <a:pt x="14222" y="6002"/>
                    <a:pt x="14916" y="3919"/>
                  </a:cubicBezTo>
                  <a:cubicBezTo>
                    <a:pt x="15138" y="3222"/>
                    <a:pt x="15360" y="2557"/>
                    <a:pt x="15582" y="1860"/>
                  </a:cubicBezTo>
                  <a:cubicBezTo>
                    <a:pt x="15582" y="1797"/>
                    <a:pt x="15582" y="1734"/>
                    <a:pt x="15487" y="1702"/>
                  </a:cubicBezTo>
                  <a:cubicBezTo>
                    <a:pt x="14125" y="1005"/>
                    <a:pt x="12636" y="530"/>
                    <a:pt x="11116" y="245"/>
                  </a:cubicBezTo>
                  <a:cubicBezTo>
                    <a:pt x="10133" y="77"/>
                    <a:pt x="9113" y="0"/>
                    <a:pt x="8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7343948" y="1427183"/>
              <a:ext cx="512295" cy="347767"/>
            </a:xfrm>
            <a:custGeom>
              <a:avLst/>
              <a:gdLst/>
              <a:ahLst/>
              <a:cxnLst/>
              <a:rect l="l" t="t" r="r" b="b"/>
              <a:pathLst>
                <a:path w="15550" h="10556" extrusionOk="0">
                  <a:moveTo>
                    <a:pt x="7312" y="582"/>
                  </a:moveTo>
                  <a:cubicBezTo>
                    <a:pt x="7713" y="582"/>
                    <a:pt x="8116" y="595"/>
                    <a:pt x="8519" y="622"/>
                  </a:cubicBezTo>
                  <a:cubicBezTo>
                    <a:pt x="10387" y="749"/>
                    <a:pt x="12224" y="1161"/>
                    <a:pt x="13998" y="1826"/>
                  </a:cubicBezTo>
                  <a:cubicBezTo>
                    <a:pt x="14268" y="1934"/>
                    <a:pt x="14560" y="2042"/>
                    <a:pt x="14837" y="2169"/>
                  </a:cubicBezTo>
                  <a:lnTo>
                    <a:pt x="14837" y="2169"/>
                  </a:lnTo>
                  <a:cubicBezTo>
                    <a:pt x="14183" y="4269"/>
                    <a:pt x="13443" y="6311"/>
                    <a:pt x="12763" y="8413"/>
                  </a:cubicBezTo>
                  <a:cubicBezTo>
                    <a:pt x="12610" y="8828"/>
                    <a:pt x="12472" y="9258"/>
                    <a:pt x="12339" y="9692"/>
                  </a:cubicBezTo>
                  <a:lnTo>
                    <a:pt x="12339" y="9692"/>
                  </a:lnTo>
                  <a:cubicBezTo>
                    <a:pt x="11877" y="9503"/>
                    <a:pt x="11386" y="9366"/>
                    <a:pt x="10894" y="9268"/>
                  </a:cubicBezTo>
                  <a:cubicBezTo>
                    <a:pt x="9881" y="9015"/>
                    <a:pt x="8853" y="8888"/>
                    <a:pt x="7821" y="8888"/>
                  </a:cubicBezTo>
                  <a:cubicBezTo>
                    <a:pt x="7305" y="8888"/>
                    <a:pt x="6788" y="8920"/>
                    <a:pt x="6270" y="8983"/>
                  </a:cubicBezTo>
                  <a:cubicBezTo>
                    <a:pt x="5732" y="9078"/>
                    <a:pt x="5194" y="9141"/>
                    <a:pt x="4655" y="9300"/>
                  </a:cubicBezTo>
                  <a:cubicBezTo>
                    <a:pt x="4082" y="9451"/>
                    <a:pt x="3566" y="9745"/>
                    <a:pt x="3052" y="10047"/>
                  </a:cubicBezTo>
                  <a:lnTo>
                    <a:pt x="3052" y="10047"/>
                  </a:lnTo>
                  <a:cubicBezTo>
                    <a:pt x="2772" y="8965"/>
                    <a:pt x="2462" y="7913"/>
                    <a:pt x="2122" y="6861"/>
                  </a:cubicBezTo>
                  <a:cubicBezTo>
                    <a:pt x="1805" y="5848"/>
                    <a:pt x="1457" y="4834"/>
                    <a:pt x="1140" y="3789"/>
                  </a:cubicBezTo>
                  <a:cubicBezTo>
                    <a:pt x="945" y="3205"/>
                    <a:pt x="750" y="2596"/>
                    <a:pt x="577" y="2006"/>
                  </a:cubicBezTo>
                  <a:lnTo>
                    <a:pt x="577" y="2006"/>
                  </a:lnTo>
                  <a:cubicBezTo>
                    <a:pt x="2698" y="1039"/>
                    <a:pt x="4984" y="582"/>
                    <a:pt x="7312" y="582"/>
                  </a:cubicBezTo>
                  <a:close/>
                  <a:moveTo>
                    <a:pt x="7753" y="0"/>
                  </a:moveTo>
                  <a:cubicBezTo>
                    <a:pt x="6903" y="0"/>
                    <a:pt x="6058" y="57"/>
                    <a:pt x="5225" y="179"/>
                  </a:cubicBezTo>
                  <a:cubicBezTo>
                    <a:pt x="3705" y="401"/>
                    <a:pt x="2217" y="812"/>
                    <a:pt x="823" y="1446"/>
                  </a:cubicBezTo>
                  <a:cubicBezTo>
                    <a:pt x="633" y="1541"/>
                    <a:pt x="443" y="1604"/>
                    <a:pt x="285" y="1699"/>
                  </a:cubicBezTo>
                  <a:cubicBezTo>
                    <a:pt x="158" y="1762"/>
                    <a:pt x="0" y="1952"/>
                    <a:pt x="32" y="2111"/>
                  </a:cubicBezTo>
                  <a:cubicBezTo>
                    <a:pt x="665" y="4233"/>
                    <a:pt x="1457" y="6323"/>
                    <a:pt x="2217" y="8445"/>
                  </a:cubicBezTo>
                  <a:cubicBezTo>
                    <a:pt x="2430" y="9024"/>
                    <a:pt x="2644" y="9604"/>
                    <a:pt x="2857" y="10212"/>
                  </a:cubicBezTo>
                  <a:lnTo>
                    <a:pt x="2857" y="10212"/>
                  </a:lnTo>
                  <a:cubicBezTo>
                    <a:pt x="2853" y="10224"/>
                    <a:pt x="2850" y="10237"/>
                    <a:pt x="2850" y="10250"/>
                  </a:cubicBezTo>
                  <a:cubicBezTo>
                    <a:pt x="2850" y="10273"/>
                    <a:pt x="2867" y="10296"/>
                    <a:pt x="2901" y="10307"/>
                  </a:cubicBezTo>
                  <a:lnTo>
                    <a:pt x="2901" y="10307"/>
                  </a:lnTo>
                  <a:cubicBezTo>
                    <a:pt x="2906" y="10309"/>
                    <a:pt x="2911" y="10311"/>
                    <a:pt x="2917" y="10311"/>
                  </a:cubicBezTo>
                  <a:lnTo>
                    <a:pt x="2917" y="10311"/>
                  </a:lnTo>
                  <a:cubicBezTo>
                    <a:pt x="2925" y="10312"/>
                    <a:pt x="2935" y="10313"/>
                    <a:pt x="2945" y="10313"/>
                  </a:cubicBezTo>
                  <a:cubicBezTo>
                    <a:pt x="3389" y="10186"/>
                    <a:pt x="3864" y="10155"/>
                    <a:pt x="4307" y="10060"/>
                  </a:cubicBezTo>
                  <a:cubicBezTo>
                    <a:pt x="4782" y="9933"/>
                    <a:pt x="5257" y="9838"/>
                    <a:pt x="5732" y="9743"/>
                  </a:cubicBezTo>
                  <a:cubicBezTo>
                    <a:pt x="6281" y="9659"/>
                    <a:pt x="6844" y="9616"/>
                    <a:pt x="7402" y="9616"/>
                  </a:cubicBezTo>
                  <a:cubicBezTo>
                    <a:pt x="7682" y="9616"/>
                    <a:pt x="7960" y="9627"/>
                    <a:pt x="8234" y="9648"/>
                  </a:cubicBezTo>
                  <a:cubicBezTo>
                    <a:pt x="9406" y="9711"/>
                    <a:pt x="10514" y="9901"/>
                    <a:pt x="11654" y="10313"/>
                  </a:cubicBezTo>
                  <a:cubicBezTo>
                    <a:pt x="11844" y="10376"/>
                    <a:pt x="12066" y="10440"/>
                    <a:pt x="12256" y="10535"/>
                  </a:cubicBezTo>
                  <a:cubicBezTo>
                    <a:pt x="12278" y="10549"/>
                    <a:pt x="12304" y="10556"/>
                    <a:pt x="12331" y="10556"/>
                  </a:cubicBezTo>
                  <a:cubicBezTo>
                    <a:pt x="12421" y="10556"/>
                    <a:pt x="12531" y="10488"/>
                    <a:pt x="12604" y="10440"/>
                  </a:cubicBezTo>
                  <a:cubicBezTo>
                    <a:pt x="12731" y="10376"/>
                    <a:pt x="12794" y="10250"/>
                    <a:pt x="12858" y="10123"/>
                  </a:cubicBezTo>
                  <a:cubicBezTo>
                    <a:pt x="13491" y="8033"/>
                    <a:pt x="14219" y="5974"/>
                    <a:pt x="14884" y="3884"/>
                  </a:cubicBezTo>
                  <a:cubicBezTo>
                    <a:pt x="15106" y="3219"/>
                    <a:pt x="15328" y="2522"/>
                    <a:pt x="15518" y="1857"/>
                  </a:cubicBezTo>
                  <a:cubicBezTo>
                    <a:pt x="15550" y="1762"/>
                    <a:pt x="15518" y="1667"/>
                    <a:pt x="15423" y="1604"/>
                  </a:cubicBezTo>
                  <a:cubicBezTo>
                    <a:pt x="15170" y="1477"/>
                    <a:pt x="14916" y="1382"/>
                    <a:pt x="14631" y="1256"/>
                  </a:cubicBezTo>
                  <a:cubicBezTo>
                    <a:pt x="13934" y="1002"/>
                    <a:pt x="13206" y="781"/>
                    <a:pt x="12446" y="591"/>
                  </a:cubicBezTo>
                  <a:cubicBezTo>
                    <a:pt x="11401" y="306"/>
                    <a:pt x="10292" y="147"/>
                    <a:pt x="9184" y="52"/>
                  </a:cubicBezTo>
                  <a:cubicBezTo>
                    <a:pt x="8707" y="18"/>
                    <a:pt x="8229" y="0"/>
                    <a:pt x="7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0"/>
            <p:cNvSpPr/>
            <p:nvPr/>
          </p:nvSpPr>
          <p:spPr>
            <a:xfrm>
              <a:off x="7385885" y="1509377"/>
              <a:ext cx="430723" cy="198131"/>
            </a:xfrm>
            <a:custGeom>
              <a:avLst/>
              <a:gdLst/>
              <a:ahLst/>
              <a:cxnLst/>
              <a:rect l="l" t="t" r="r" b="b"/>
              <a:pathLst>
                <a:path w="13074" h="6014" extrusionOk="0">
                  <a:moveTo>
                    <a:pt x="12966" y="0"/>
                  </a:moveTo>
                  <a:cubicBezTo>
                    <a:pt x="12925" y="0"/>
                    <a:pt x="12873" y="37"/>
                    <a:pt x="12851" y="59"/>
                  </a:cubicBezTo>
                  <a:cubicBezTo>
                    <a:pt x="12788" y="123"/>
                    <a:pt x="12693" y="186"/>
                    <a:pt x="12661" y="281"/>
                  </a:cubicBezTo>
                  <a:cubicBezTo>
                    <a:pt x="12598" y="344"/>
                    <a:pt x="12566" y="439"/>
                    <a:pt x="12535" y="534"/>
                  </a:cubicBezTo>
                  <a:cubicBezTo>
                    <a:pt x="12440" y="724"/>
                    <a:pt x="12376" y="883"/>
                    <a:pt x="12313" y="1073"/>
                  </a:cubicBezTo>
                  <a:cubicBezTo>
                    <a:pt x="12155" y="1421"/>
                    <a:pt x="11996" y="1801"/>
                    <a:pt x="11838" y="2149"/>
                  </a:cubicBezTo>
                  <a:cubicBezTo>
                    <a:pt x="11521" y="2878"/>
                    <a:pt x="11205" y="3574"/>
                    <a:pt x="10856" y="4271"/>
                  </a:cubicBezTo>
                  <a:cubicBezTo>
                    <a:pt x="10730" y="4556"/>
                    <a:pt x="10603" y="4841"/>
                    <a:pt x="10445" y="5095"/>
                  </a:cubicBezTo>
                  <a:cubicBezTo>
                    <a:pt x="10445" y="5095"/>
                    <a:pt x="10398" y="5164"/>
                    <a:pt x="10405" y="5164"/>
                  </a:cubicBezTo>
                  <a:cubicBezTo>
                    <a:pt x="10406" y="5164"/>
                    <a:pt x="10408" y="5162"/>
                    <a:pt x="10413" y="5158"/>
                  </a:cubicBezTo>
                  <a:lnTo>
                    <a:pt x="10413" y="5158"/>
                  </a:lnTo>
                  <a:cubicBezTo>
                    <a:pt x="10401" y="5170"/>
                    <a:pt x="10381" y="5190"/>
                    <a:pt x="10381" y="5190"/>
                  </a:cubicBezTo>
                  <a:cubicBezTo>
                    <a:pt x="10350" y="5253"/>
                    <a:pt x="10318" y="5316"/>
                    <a:pt x="10286" y="5348"/>
                  </a:cubicBezTo>
                  <a:cubicBezTo>
                    <a:pt x="10255" y="5380"/>
                    <a:pt x="10223" y="5411"/>
                    <a:pt x="10191" y="5475"/>
                  </a:cubicBezTo>
                  <a:lnTo>
                    <a:pt x="10160" y="5506"/>
                  </a:lnTo>
                  <a:lnTo>
                    <a:pt x="9970" y="5506"/>
                  </a:lnTo>
                  <a:cubicBezTo>
                    <a:pt x="9621" y="5475"/>
                    <a:pt x="9273" y="5380"/>
                    <a:pt x="8924" y="5316"/>
                  </a:cubicBezTo>
                  <a:cubicBezTo>
                    <a:pt x="8167" y="5201"/>
                    <a:pt x="7426" y="5120"/>
                    <a:pt x="6678" y="5120"/>
                  </a:cubicBezTo>
                  <a:cubicBezTo>
                    <a:pt x="6394" y="5120"/>
                    <a:pt x="6109" y="5132"/>
                    <a:pt x="5821" y="5158"/>
                  </a:cubicBezTo>
                  <a:cubicBezTo>
                    <a:pt x="5314" y="5190"/>
                    <a:pt x="4807" y="5253"/>
                    <a:pt x="4332" y="5348"/>
                  </a:cubicBezTo>
                  <a:cubicBezTo>
                    <a:pt x="4142" y="5380"/>
                    <a:pt x="3921" y="5411"/>
                    <a:pt x="3731" y="5443"/>
                  </a:cubicBezTo>
                  <a:cubicBezTo>
                    <a:pt x="3667" y="5475"/>
                    <a:pt x="3572" y="5475"/>
                    <a:pt x="3477" y="5475"/>
                  </a:cubicBezTo>
                  <a:cubicBezTo>
                    <a:pt x="3414" y="5506"/>
                    <a:pt x="3351" y="5506"/>
                    <a:pt x="3319" y="5506"/>
                  </a:cubicBezTo>
                  <a:cubicBezTo>
                    <a:pt x="3256" y="5506"/>
                    <a:pt x="3224" y="5506"/>
                    <a:pt x="3161" y="5538"/>
                  </a:cubicBezTo>
                  <a:lnTo>
                    <a:pt x="3097" y="5538"/>
                  </a:lnTo>
                  <a:cubicBezTo>
                    <a:pt x="3034" y="5538"/>
                    <a:pt x="3129" y="5538"/>
                    <a:pt x="3097" y="5506"/>
                  </a:cubicBezTo>
                  <a:lnTo>
                    <a:pt x="3066" y="5506"/>
                  </a:lnTo>
                  <a:cubicBezTo>
                    <a:pt x="3034" y="5475"/>
                    <a:pt x="3034" y="5475"/>
                    <a:pt x="3002" y="5443"/>
                  </a:cubicBezTo>
                  <a:cubicBezTo>
                    <a:pt x="2939" y="5411"/>
                    <a:pt x="2907" y="5348"/>
                    <a:pt x="2876" y="5285"/>
                  </a:cubicBezTo>
                  <a:cubicBezTo>
                    <a:pt x="2812" y="5190"/>
                    <a:pt x="2781" y="5158"/>
                    <a:pt x="2717" y="5063"/>
                  </a:cubicBezTo>
                  <a:cubicBezTo>
                    <a:pt x="2432" y="4588"/>
                    <a:pt x="2211" y="4081"/>
                    <a:pt x="1957" y="3543"/>
                  </a:cubicBezTo>
                  <a:cubicBezTo>
                    <a:pt x="1672" y="2941"/>
                    <a:pt x="1387" y="2339"/>
                    <a:pt x="1102" y="1706"/>
                  </a:cubicBezTo>
                  <a:cubicBezTo>
                    <a:pt x="881" y="1231"/>
                    <a:pt x="627" y="724"/>
                    <a:pt x="342" y="249"/>
                  </a:cubicBezTo>
                  <a:cubicBezTo>
                    <a:pt x="310" y="186"/>
                    <a:pt x="247" y="123"/>
                    <a:pt x="215" y="59"/>
                  </a:cubicBezTo>
                  <a:cubicBezTo>
                    <a:pt x="201" y="38"/>
                    <a:pt x="183" y="30"/>
                    <a:pt x="163" y="30"/>
                  </a:cubicBezTo>
                  <a:cubicBezTo>
                    <a:pt x="91" y="30"/>
                    <a:pt x="1" y="137"/>
                    <a:pt x="25" y="186"/>
                  </a:cubicBezTo>
                  <a:cubicBezTo>
                    <a:pt x="89" y="408"/>
                    <a:pt x="152" y="629"/>
                    <a:pt x="215" y="819"/>
                  </a:cubicBezTo>
                  <a:cubicBezTo>
                    <a:pt x="342" y="1104"/>
                    <a:pt x="437" y="1358"/>
                    <a:pt x="532" y="1643"/>
                  </a:cubicBezTo>
                  <a:cubicBezTo>
                    <a:pt x="786" y="2276"/>
                    <a:pt x="1039" y="2909"/>
                    <a:pt x="1324" y="3543"/>
                  </a:cubicBezTo>
                  <a:cubicBezTo>
                    <a:pt x="1577" y="4113"/>
                    <a:pt x="1831" y="4651"/>
                    <a:pt x="2147" y="5190"/>
                  </a:cubicBezTo>
                  <a:cubicBezTo>
                    <a:pt x="2242" y="5380"/>
                    <a:pt x="2369" y="5570"/>
                    <a:pt x="2496" y="5760"/>
                  </a:cubicBezTo>
                  <a:cubicBezTo>
                    <a:pt x="2591" y="5855"/>
                    <a:pt x="2686" y="5981"/>
                    <a:pt x="2812" y="5981"/>
                  </a:cubicBezTo>
                  <a:cubicBezTo>
                    <a:pt x="2865" y="5987"/>
                    <a:pt x="2917" y="5990"/>
                    <a:pt x="2969" y="5990"/>
                  </a:cubicBezTo>
                  <a:cubicBezTo>
                    <a:pt x="3201" y="5990"/>
                    <a:pt x="3429" y="5938"/>
                    <a:pt x="3636" y="5886"/>
                  </a:cubicBezTo>
                  <a:cubicBezTo>
                    <a:pt x="4079" y="5823"/>
                    <a:pt x="4522" y="5728"/>
                    <a:pt x="4966" y="5665"/>
                  </a:cubicBezTo>
                  <a:cubicBezTo>
                    <a:pt x="5429" y="5612"/>
                    <a:pt x="5880" y="5586"/>
                    <a:pt x="6328" y="5586"/>
                  </a:cubicBezTo>
                  <a:cubicBezTo>
                    <a:pt x="6952" y="5586"/>
                    <a:pt x="7569" y="5636"/>
                    <a:pt x="8196" y="5728"/>
                  </a:cubicBezTo>
                  <a:cubicBezTo>
                    <a:pt x="8608" y="5823"/>
                    <a:pt x="9019" y="5886"/>
                    <a:pt x="9463" y="5950"/>
                  </a:cubicBezTo>
                  <a:cubicBezTo>
                    <a:pt x="9601" y="5969"/>
                    <a:pt x="9764" y="6014"/>
                    <a:pt x="9913" y="6014"/>
                  </a:cubicBezTo>
                  <a:cubicBezTo>
                    <a:pt x="10003" y="6014"/>
                    <a:pt x="10088" y="5997"/>
                    <a:pt x="10160" y="5950"/>
                  </a:cubicBezTo>
                  <a:cubicBezTo>
                    <a:pt x="10381" y="5855"/>
                    <a:pt x="10508" y="5665"/>
                    <a:pt x="10635" y="5506"/>
                  </a:cubicBezTo>
                  <a:cubicBezTo>
                    <a:pt x="10793" y="5285"/>
                    <a:pt x="10951" y="5031"/>
                    <a:pt x="11078" y="4778"/>
                  </a:cubicBezTo>
                  <a:cubicBezTo>
                    <a:pt x="11426" y="4113"/>
                    <a:pt x="11743" y="3448"/>
                    <a:pt x="12028" y="2751"/>
                  </a:cubicBezTo>
                  <a:cubicBezTo>
                    <a:pt x="12345" y="2023"/>
                    <a:pt x="12693" y="1263"/>
                    <a:pt x="12978" y="534"/>
                  </a:cubicBezTo>
                  <a:cubicBezTo>
                    <a:pt x="13010" y="439"/>
                    <a:pt x="13041" y="344"/>
                    <a:pt x="13073" y="249"/>
                  </a:cubicBezTo>
                  <a:cubicBezTo>
                    <a:pt x="13073" y="186"/>
                    <a:pt x="13073" y="123"/>
                    <a:pt x="13010" y="27"/>
                  </a:cubicBezTo>
                  <a:cubicBezTo>
                    <a:pt x="13000" y="8"/>
                    <a:pt x="12984" y="0"/>
                    <a:pt x="12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0"/>
            <p:cNvSpPr/>
            <p:nvPr/>
          </p:nvSpPr>
          <p:spPr>
            <a:xfrm>
              <a:off x="7189542" y="1939386"/>
              <a:ext cx="16703" cy="54227"/>
            </a:xfrm>
            <a:custGeom>
              <a:avLst/>
              <a:gdLst/>
              <a:ahLst/>
              <a:cxnLst/>
              <a:rect l="l" t="t" r="r" b="b"/>
              <a:pathLst>
                <a:path w="507" h="1646" extrusionOk="0">
                  <a:moveTo>
                    <a:pt x="190" y="1"/>
                  </a:moveTo>
                  <a:cubicBezTo>
                    <a:pt x="148" y="1"/>
                    <a:pt x="87" y="61"/>
                    <a:pt x="63" y="85"/>
                  </a:cubicBezTo>
                  <a:cubicBezTo>
                    <a:pt x="63" y="117"/>
                    <a:pt x="63" y="149"/>
                    <a:pt x="32" y="212"/>
                  </a:cubicBezTo>
                  <a:cubicBezTo>
                    <a:pt x="32" y="244"/>
                    <a:pt x="32" y="275"/>
                    <a:pt x="0" y="307"/>
                  </a:cubicBezTo>
                  <a:cubicBezTo>
                    <a:pt x="0" y="370"/>
                    <a:pt x="0" y="465"/>
                    <a:pt x="0" y="529"/>
                  </a:cubicBezTo>
                  <a:cubicBezTo>
                    <a:pt x="0" y="655"/>
                    <a:pt x="32" y="782"/>
                    <a:pt x="32" y="909"/>
                  </a:cubicBezTo>
                  <a:cubicBezTo>
                    <a:pt x="63" y="1067"/>
                    <a:pt x="63" y="1194"/>
                    <a:pt x="95" y="1352"/>
                  </a:cubicBezTo>
                  <a:cubicBezTo>
                    <a:pt x="127" y="1479"/>
                    <a:pt x="190" y="1574"/>
                    <a:pt x="317" y="1637"/>
                  </a:cubicBezTo>
                  <a:cubicBezTo>
                    <a:pt x="323" y="1643"/>
                    <a:pt x="329" y="1646"/>
                    <a:pt x="335" y="1646"/>
                  </a:cubicBezTo>
                  <a:cubicBezTo>
                    <a:pt x="360" y="1646"/>
                    <a:pt x="386" y="1599"/>
                    <a:pt x="412" y="1574"/>
                  </a:cubicBezTo>
                  <a:cubicBezTo>
                    <a:pt x="475" y="1447"/>
                    <a:pt x="507" y="1257"/>
                    <a:pt x="475" y="1099"/>
                  </a:cubicBezTo>
                  <a:cubicBezTo>
                    <a:pt x="443" y="972"/>
                    <a:pt x="443" y="845"/>
                    <a:pt x="412" y="719"/>
                  </a:cubicBezTo>
                  <a:cubicBezTo>
                    <a:pt x="380" y="592"/>
                    <a:pt x="348" y="465"/>
                    <a:pt x="317" y="339"/>
                  </a:cubicBezTo>
                  <a:cubicBezTo>
                    <a:pt x="317" y="307"/>
                    <a:pt x="285" y="244"/>
                    <a:pt x="285" y="180"/>
                  </a:cubicBezTo>
                  <a:cubicBezTo>
                    <a:pt x="285" y="149"/>
                    <a:pt x="253" y="117"/>
                    <a:pt x="253" y="85"/>
                  </a:cubicBezTo>
                  <a:cubicBezTo>
                    <a:pt x="253" y="54"/>
                    <a:pt x="222" y="22"/>
                    <a:pt x="222" y="22"/>
                  </a:cubicBezTo>
                  <a:cubicBezTo>
                    <a:pt x="214" y="7"/>
                    <a:pt x="203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0"/>
            <p:cNvSpPr/>
            <p:nvPr/>
          </p:nvSpPr>
          <p:spPr>
            <a:xfrm>
              <a:off x="7202061" y="1919126"/>
              <a:ext cx="16703" cy="47507"/>
            </a:xfrm>
            <a:custGeom>
              <a:avLst/>
              <a:gdLst/>
              <a:ahLst/>
              <a:cxnLst/>
              <a:rect l="l" t="t" r="r" b="b"/>
              <a:pathLst>
                <a:path w="507" h="1442" extrusionOk="0">
                  <a:moveTo>
                    <a:pt x="212" y="1"/>
                  </a:moveTo>
                  <a:cubicBezTo>
                    <a:pt x="173" y="1"/>
                    <a:pt x="134" y="28"/>
                    <a:pt x="95" y="67"/>
                  </a:cubicBezTo>
                  <a:cubicBezTo>
                    <a:pt x="32" y="194"/>
                    <a:pt x="0" y="352"/>
                    <a:pt x="32" y="479"/>
                  </a:cubicBezTo>
                  <a:cubicBezTo>
                    <a:pt x="32" y="605"/>
                    <a:pt x="32" y="732"/>
                    <a:pt x="32" y="859"/>
                  </a:cubicBezTo>
                  <a:cubicBezTo>
                    <a:pt x="32" y="954"/>
                    <a:pt x="63" y="1112"/>
                    <a:pt x="95" y="1207"/>
                  </a:cubicBezTo>
                  <a:cubicBezTo>
                    <a:pt x="127" y="1302"/>
                    <a:pt x="222" y="1429"/>
                    <a:pt x="317" y="1429"/>
                  </a:cubicBezTo>
                  <a:cubicBezTo>
                    <a:pt x="334" y="1437"/>
                    <a:pt x="348" y="1441"/>
                    <a:pt x="361" y="1441"/>
                  </a:cubicBezTo>
                  <a:cubicBezTo>
                    <a:pt x="397" y="1441"/>
                    <a:pt x="420" y="1412"/>
                    <a:pt x="443" y="1365"/>
                  </a:cubicBezTo>
                  <a:cubicBezTo>
                    <a:pt x="475" y="1302"/>
                    <a:pt x="475" y="1239"/>
                    <a:pt x="475" y="1144"/>
                  </a:cubicBezTo>
                  <a:cubicBezTo>
                    <a:pt x="507" y="1080"/>
                    <a:pt x="507" y="1017"/>
                    <a:pt x="507" y="954"/>
                  </a:cubicBezTo>
                  <a:cubicBezTo>
                    <a:pt x="507" y="795"/>
                    <a:pt x="475" y="669"/>
                    <a:pt x="475" y="510"/>
                  </a:cubicBezTo>
                  <a:cubicBezTo>
                    <a:pt x="443" y="415"/>
                    <a:pt x="412" y="289"/>
                    <a:pt x="380" y="162"/>
                  </a:cubicBezTo>
                  <a:cubicBezTo>
                    <a:pt x="348" y="130"/>
                    <a:pt x="348" y="67"/>
                    <a:pt x="285" y="35"/>
                  </a:cubicBezTo>
                  <a:cubicBezTo>
                    <a:pt x="261" y="11"/>
                    <a:pt x="237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0"/>
            <p:cNvSpPr/>
            <p:nvPr/>
          </p:nvSpPr>
          <p:spPr>
            <a:xfrm>
              <a:off x="7218730" y="1885853"/>
              <a:ext cx="16736" cy="45168"/>
            </a:xfrm>
            <a:custGeom>
              <a:avLst/>
              <a:gdLst/>
              <a:ahLst/>
              <a:cxnLst/>
              <a:rect l="l" t="t" r="r" b="b"/>
              <a:pathLst>
                <a:path w="508" h="1371" extrusionOk="0">
                  <a:moveTo>
                    <a:pt x="159" y="0"/>
                  </a:moveTo>
                  <a:cubicBezTo>
                    <a:pt x="96" y="0"/>
                    <a:pt x="64" y="64"/>
                    <a:pt x="32" y="95"/>
                  </a:cubicBezTo>
                  <a:cubicBezTo>
                    <a:pt x="1" y="222"/>
                    <a:pt x="32" y="349"/>
                    <a:pt x="32" y="444"/>
                  </a:cubicBezTo>
                  <a:cubicBezTo>
                    <a:pt x="32" y="570"/>
                    <a:pt x="64" y="697"/>
                    <a:pt x="64" y="792"/>
                  </a:cubicBezTo>
                  <a:cubicBezTo>
                    <a:pt x="64" y="919"/>
                    <a:pt x="96" y="1014"/>
                    <a:pt x="159" y="1140"/>
                  </a:cubicBezTo>
                  <a:cubicBezTo>
                    <a:pt x="191" y="1172"/>
                    <a:pt x="222" y="1204"/>
                    <a:pt x="222" y="1267"/>
                  </a:cubicBezTo>
                  <a:cubicBezTo>
                    <a:pt x="254" y="1299"/>
                    <a:pt x="286" y="1330"/>
                    <a:pt x="317" y="1362"/>
                  </a:cubicBezTo>
                  <a:cubicBezTo>
                    <a:pt x="323" y="1368"/>
                    <a:pt x="331" y="1371"/>
                    <a:pt x="338" y="1371"/>
                  </a:cubicBezTo>
                  <a:cubicBezTo>
                    <a:pt x="371" y="1371"/>
                    <a:pt x="412" y="1324"/>
                    <a:pt x="412" y="1299"/>
                  </a:cubicBezTo>
                  <a:cubicBezTo>
                    <a:pt x="444" y="1267"/>
                    <a:pt x="444" y="1204"/>
                    <a:pt x="444" y="1140"/>
                  </a:cubicBezTo>
                  <a:cubicBezTo>
                    <a:pt x="444" y="1077"/>
                    <a:pt x="476" y="1014"/>
                    <a:pt x="476" y="950"/>
                  </a:cubicBezTo>
                  <a:cubicBezTo>
                    <a:pt x="507" y="824"/>
                    <a:pt x="507" y="697"/>
                    <a:pt x="476" y="539"/>
                  </a:cubicBezTo>
                  <a:cubicBezTo>
                    <a:pt x="444" y="444"/>
                    <a:pt x="444" y="317"/>
                    <a:pt x="381" y="222"/>
                  </a:cubicBezTo>
                  <a:cubicBezTo>
                    <a:pt x="349" y="159"/>
                    <a:pt x="317" y="127"/>
                    <a:pt x="286" y="64"/>
                  </a:cubicBezTo>
                  <a:cubicBezTo>
                    <a:pt x="254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0"/>
            <p:cNvSpPr/>
            <p:nvPr/>
          </p:nvSpPr>
          <p:spPr>
            <a:xfrm>
              <a:off x="7236717" y="1853174"/>
              <a:ext cx="17527" cy="36108"/>
            </a:xfrm>
            <a:custGeom>
              <a:avLst/>
              <a:gdLst/>
              <a:ahLst/>
              <a:cxnLst/>
              <a:rect l="l" t="t" r="r" b="b"/>
              <a:pathLst>
                <a:path w="532" h="1096" extrusionOk="0">
                  <a:moveTo>
                    <a:pt x="186" y="0"/>
                  </a:moveTo>
                  <a:cubicBezTo>
                    <a:pt x="107" y="0"/>
                    <a:pt x="0" y="135"/>
                    <a:pt x="25" y="232"/>
                  </a:cubicBezTo>
                  <a:cubicBezTo>
                    <a:pt x="88" y="391"/>
                    <a:pt x="120" y="549"/>
                    <a:pt x="151" y="707"/>
                  </a:cubicBezTo>
                  <a:cubicBezTo>
                    <a:pt x="183" y="771"/>
                    <a:pt x="215" y="866"/>
                    <a:pt x="278" y="929"/>
                  </a:cubicBezTo>
                  <a:cubicBezTo>
                    <a:pt x="310" y="992"/>
                    <a:pt x="373" y="1024"/>
                    <a:pt x="436" y="1087"/>
                  </a:cubicBezTo>
                  <a:cubicBezTo>
                    <a:pt x="443" y="1093"/>
                    <a:pt x="450" y="1096"/>
                    <a:pt x="457" y="1096"/>
                  </a:cubicBezTo>
                  <a:cubicBezTo>
                    <a:pt x="490" y="1096"/>
                    <a:pt x="531" y="1050"/>
                    <a:pt x="531" y="1024"/>
                  </a:cubicBezTo>
                  <a:cubicBezTo>
                    <a:pt x="531" y="929"/>
                    <a:pt x="531" y="834"/>
                    <a:pt x="531" y="739"/>
                  </a:cubicBezTo>
                  <a:cubicBezTo>
                    <a:pt x="531" y="676"/>
                    <a:pt x="468" y="581"/>
                    <a:pt x="468" y="486"/>
                  </a:cubicBezTo>
                  <a:cubicBezTo>
                    <a:pt x="405" y="327"/>
                    <a:pt x="341" y="201"/>
                    <a:pt x="246" y="42"/>
                  </a:cubicBezTo>
                  <a:cubicBezTo>
                    <a:pt x="232" y="13"/>
                    <a:pt x="210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0"/>
            <p:cNvSpPr/>
            <p:nvPr/>
          </p:nvSpPr>
          <p:spPr>
            <a:xfrm>
              <a:off x="7255264" y="1838184"/>
              <a:ext cx="11498" cy="29189"/>
            </a:xfrm>
            <a:custGeom>
              <a:avLst/>
              <a:gdLst/>
              <a:ahLst/>
              <a:cxnLst/>
              <a:rect l="l" t="t" r="r" b="b"/>
              <a:pathLst>
                <a:path w="349" h="886" extrusionOk="0">
                  <a:moveTo>
                    <a:pt x="100" y="1"/>
                  </a:moveTo>
                  <a:cubicBezTo>
                    <a:pt x="68" y="1"/>
                    <a:pt x="32" y="61"/>
                    <a:pt x="32" y="86"/>
                  </a:cubicBezTo>
                  <a:cubicBezTo>
                    <a:pt x="0" y="149"/>
                    <a:pt x="0" y="244"/>
                    <a:pt x="0" y="307"/>
                  </a:cubicBezTo>
                  <a:cubicBezTo>
                    <a:pt x="32" y="371"/>
                    <a:pt x="32" y="466"/>
                    <a:pt x="32" y="529"/>
                  </a:cubicBezTo>
                  <a:cubicBezTo>
                    <a:pt x="63" y="561"/>
                    <a:pt x="63" y="592"/>
                    <a:pt x="63" y="656"/>
                  </a:cubicBezTo>
                  <a:cubicBezTo>
                    <a:pt x="95" y="687"/>
                    <a:pt x="95" y="719"/>
                    <a:pt x="127" y="751"/>
                  </a:cubicBezTo>
                  <a:cubicBezTo>
                    <a:pt x="127" y="782"/>
                    <a:pt x="158" y="782"/>
                    <a:pt x="190" y="814"/>
                  </a:cubicBezTo>
                  <a:cubicBezTo>
                    <a:pt x="190" y="846"/>
                    <a:pt x="222" y="877"/>
                    <a:pt x="254" y="877"/>
                  </a:cubicBezTo>
                  <a:cubicBezTo>
                    <a:pt x="260" y="883"/>
                    <a:pt x="266" y="886"/>
                    <a:pt x="271" y="886"/>
                  </a:cubicBezTo>
                  <a:cubicBezTo>
                    <a:pt x="296" y="886"/>
                    <a:pt x="317" y="840"/>
                    <a:pt x="317" y="814"/>
                  </a:cubicBezTo>
                  <a:cubicBezTo>
                    <a:pt x="349" y="782"/>
                    <a:pt x="317" y="751"/>
                    <a:pt x="317" y="719"/>
                  </a:cubicBezTo>
                  <a:cubicBezTo>
                    <a:pt x="317" y="656"/>
                    <a:pt x="317" y="624"/>
                    <a:pt x="317" y="592"/>
                  </a:cubicBezTo>
                  <a:cubicBezTo>
                    <a:pt x="317" y="561"/>
                    <a:pt x="317" y="529"/>
                    <a:pt x="317" y="466"/>
                  </a:cubicBezTo>
                  <a:cubicBezTo>
                    <a:pt x="285" y="434"/>
                    <a:pt x="285" y="402"/>
                    <a:pt x="285" y="371"/>
                  </a:cubicBezTo>
                  <a:cubicBezTo>
                    <a:pt x="254" y="307"/>
                    <a:pt x="222" y="244"/>
                    <a:pt x="222" y="181"/>
                  </a:cubicBezTo>
                  <a:cubicBezTo>
                    <a:pt x="190" y="117"/>
                    <a:pt x="158" y="86"/>
                    <a:pt x="127" y="22"/>
                  </a:cubicBezTo>
                  <a:cubicBezTo>
                    <a:pt x="119" y="7"/>
                    <a:pt x="110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0"/>
            <p:cNvSpPr/>
            <p:nvPr/>
          </p:nvSpPr>
          <p:spPr>
            <a:xfrm>
              <a:off x="7267783" y="1821910"/>
              <a:ext cx="18812" cy="43092"/>
            </a:xfrm>
            <a:custGeom>
              <a:avLst/>
              <a:gdLst/>
              <a:ahLst/>
              <a:cxnLst/>
              <a:rect l="l" t="t" r="r" b="b"/>
              <a:pathLst>
                <a:path w="571" h="1308" extrusionOk="0">
                  <a:moveTo>
                    <a:pt x="125" y="1"/>
                  </a:moveTo>
                  <a:cubicBezTo>
                    <a:pt x="83" y="1"/>
                    <a:pt x="57" y="47"/>
                    <a:pt x="32" y="73"/>
                  </a:cubicBezTo>
                  <a:cubicBezTo>
                    <a:pt x="32" y="136"/>
                    <a:pt x="0" y="200"/>
                    <a:pt x="0" y="263"/>
                  </a:cubicBezTo>
                  <a:cubicBezTo>
                    <a:pt x="0" y="326"/>
                    <a:pt x="32" y="390"/>
                    <a:pt x="32" y="421"/>
                  </a:cubicBezTo>
                  <a:cubicBezTo>
                    <a:pt x="64" y="548"/>
                    <a:pt x="95" y="643"/>
                    <a:pt x="127" y="738"/>
                  </a:cubicBezTo>
                  <a:cubicBezTo>
                    <a:pt x="127" y="865"/>
                    <a:pt x="159" y="960"/>
                    <a:pt x="222" y="1055"/>
                  </a:cubicBezTo>
                  <a:cubicBezTo>
                    <a:pt x="222" y="1118"/>
                    <a:pt x="254" y="1150"/>
                    <a:pt x="317" y="1213"/>
                  </a:cubicBezTo>
                  <a:cubicBezTo>
                    <a:pt x="349" y="1245"/>
                    <a:pt x="380" y="1276"/>
                    <a:pt x="444" y="1308"/>
                  </a:cubicBezTo>
                  <a:cubicBezTo>
                    <a:pt x="475" y="1308"/>
                    <a:pt x="507" y="1276"/>
                    <a:pt x="507" y="1245"/>
                  </a:cubicBezTo>
                  <a:cubicBezTo>
                    <a:pt x="539" y="1118"/>
                    <a:pt x="570" y="991"/>
                    <a:pt x="570" y="865"/>
                  </a:cubicBezTo>
                  <a:cubicBezTo>
                    <a:pt x="539" y="738"/>
                    <a:pt x="507" y="643"/>
                    <a:pt x="475" y="516"/>
                  </a:cubicBezTo>
                  <a:cubicBezTo>
                    <a:pt x="412" y="421"/>
                    <a:pt x="380" y="326"/>
                    <a:pt x="349" y="231"/>
                  </a:cubicBezTo>
                  <a:cubicBezTo>
                    <a:pt x="317" y="168"/>
                    <a:pt x="285" y="136"/>
                    <a:pt x="285" y="73"/>
                  </a:cubicBezTo>
                  <a:cubicBezTo>
                    <a:pt x="222" y="41"/>
                    <a:pt x="190" y="9"/>
                    <a:pt x="159" y="9"/>
                  </a:cubicBezTo>
                  <a:cubicBezTo>
                    <a:pt x="146" y="3"/>
                    <a:pt x="135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0"/>
            <p:cNvSpPr/>
            <p:nvPr/>
          </p:nvSpPr>
          <p:spPr>
            <a:xfrm>
              <a:off x="7283431" y="1806921"/>
              <a:ext cx="19833" cy="39303"/>
            </a:xfrm>
            <a:custGeom>
              <a:avLst/>
              <a:gdLst/>
              <a:ahLst/>
              <a:cxnLst/>
              <a:rect l="l" t="t" r="r" b="b"/>
              <a:pathLst>
                <a:path w="602" h="1193" extrusionOk="0">
                  <a:moveTo>
                    <a:pt x="218" y="1"/>
                  </a:moveTo>
                  <a:cubicBezTo>
                    <a:pt x="145" y="1"/>
                    <a:pt x="72" y="61"/>
                    <a:pt x="40" y="127"/>
                  </a:cubicBezTo>
                  <a:lnTo>
                    <a:pt x="40" y="127"/>
                  </a:lnTo>
                  <a:cubicBezTo>
                    <a:pt x="41" y="123"/>
                    <a:pt x="41" y="121"/>
                    <a:pt x="39" y="121"/>
                  </a:cubicBezTo>
                  <a:cubicBezTo>
                    <a:pt x="30" y="121"/>
                    <a:pt x="0" y="158"/>
                    <a:pt x="0" y="179"/>
                  </a:cubicBezTo>
                  <a:cubicBezTo>
                    <a:pt x="0" y="179"/>
                    <a:pt x="0" y="211"/>
                    <a:pt x="0" y="243"/>
                  </a:cubicBezTo>
                  <a:lnTo>
                    <a:pt x="0" y="274"/>
                  </a:lnTo>
                  <a:cubicBezTo>
                    <a:pt x="0" y="306"/>
                    <a:pt x="0" y="338"/>
                    <a:pt x="0" y="369"/>
                  </a:cubicBezTo>
                  <a:cubicBezTo>
                    <a:pt x="0" y="464"/>
                    <a:pt x="32" y="559"/>
                    <a:pt x="64" y="655"/>
                  </a:cubicBezTo>
                  <a:cubicBezTo>
                    <a:pt x="64" y="750"/>
                    <a:pt x="95" y="813"/>
                    <a:pt x="127" y="908"/>
                  </a:cubicBezTo>
                  <a:cubicBezTo>
                    <a:pt x="159" y="971"/>
                    <a:pt x="159" y="1003"/>
                    <a:pt x="190" y="1035"/>
                  </a:cubicBezTo>
                  <a:cubicBezTo>
                    <a:pt x="190" y="1066"/>
                    <a:pt x="222" y="1066"/>
                    <a:pt x="222" y="1098"/>
                  </a:cubicBezTo>
                  <a:cubicBezTo>
                    <a:pt x="241" y="1107"/>
                    <a:pt x="251" y="1111"/>
                    <a:pt x="257" y="1112"/>
                  </a:cubicBezTo>
                  <a:lnTo>
                    <a:pt x="257" y="1112"/>
                  </a:lnTo>
                  <a:cubicBezTo>
                    <a:pt x="260" y="1120"/>
                    <a:pt x="268" y="1130"/>
                    <a:pt x="285" y="1130"/>
                  </a:cubicBezTo>
                  <a:cubicBezTo>
                    <a:pt x="285" y="1130"/>
                    <a:pt x="317" y="1161"/>
                    <a:pt x="349" y="1161"/>
                  </a:cubicBezTo>
                  <a:lnTo>
                    <a:pt x="380" y="1161"/>
                  </a:lnTo>
                  <a:cubicBezTo>
                    <a:pt x="412" y="1193"/>
                    <a:pt x="412" y="1193"/>
                    <a:pt x="444" y="1193"/>
                  </a:cubicBezTo>
                  <a:cubicBezTo>
                    <a:pt x="475" y="1193"/>
                    <a:pt x="507" y="1193"/>
                    <a:pt x="539" y="1161"/>
                  </a:cubicBezTo>
                  <a:cubicBezTo>
                    <a:pt x="570" y="1130"/>
                    <a:pt x="570" y="1066"/>
                    <a:pt x="570" y="1035"/>
                  </a:cubicBezTo>
                  <a:cubicBezTo>
                    <a:pt x="570" y="1003"/>
                    <a:pt x="570" y="1003"/>
                    <a:pt x="570" y="971"/>
                  </a:cubicBezTo>
                  <a:cubicBezTo>
                    <a:pt x="570" y="940"/>
                    <a:pt x="602" y="908"/>
                    <a:pt x="602" y="876"/>
                  </a:cubicBezTo>
                  <a:lnTo>
                    <a:pt x="582" y="876"/>
                  </a:lnTo>
                  <a:cubicBezTo>
                    <a:pt x="591" y="862"/>
                    <a:pt x="602" y="832"/>
                    <a:pt x="602" y="813"/>
                  </a:cubicBezTo>
                  <a:cubicBezTo>
                    <a:pt x="602" y="813"/>
                    <a:pt x="570" y="781"/>
                    <a:pt x="570" y="750"/>
                  </a:cubicBezTo>
                  <a:cubicBezTo>
                    <a:pt x="570" y="718"/>
                    <a:pt x="539" y="655"/>
                    <a:pt x="539" y="591"/>
                  </a:cubicBezTo>
                  <a:cubicBezTo>
                    <a:pt x="507" y="496"/>
                    <a:pt x="475" y="433"/>
                    <a:pt x="444" y="338"/>
                  </a:cubicBezTo>
                  <a:cubicBezTo>
                    <a:pt x="412" y="243"/>
                    <a:pt x="380" y="179"/>
                    <a:pt x="317" y="84"/>
                  </a:cubicBezTo>
                  <a:cubicBezTo>
                    <a:pt x="317" y="84"/>
                    <a:pt x="285" y="53"/>
                    <a:pt x="285" y="21"/>
                  </a:cubicBezTo>
                  <a:cubicBezTo>
                    <a:pt x="264" y="7"/>
                    <a:pt x="241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0"/>
            <p:cNvSpPr/>
            <p:nvPr/>
          </p:nvSpPr>
          <p:spPr>
            <a:xfrm>
              <a:off x="7302209" y="1788605"/>
              <a:ext cx="16703" cy="37821"/>
            </a:xfrm>
            <a:custGeom>
              <a:avLst/>
              <a:gdLst/>
              <a:ahLst/>
              <a:cxnLst/>
              <a:rect l="l" t="t" r="r" b="b"/>
              <a:pathLst>
                <a:path w="507" h="1148" extrusionOk="0">
                  <a:moveTo>
                    <a:pt x="110" y="1"/>
                  </a:moveTo>
                  <a:cubicBezTo>
                    <a:pt x="71" y="1"/>
                    <a:pt x="0" y="75"/>
                    <a:pt x="0" y="102"/>
                  </a:cubicBezTo>
                  <a:cubicBezTo>
                    <a:pt x="0" y="165"/>
                    <a:pt x="0" y="197"/>
                    <a:pt x="0" y="260"/>
                  </a:cubicBezTo>
                  <a:cubicBezTo>
                    <a:pt x="0" y="292"/>
                    <a:pt x="0" y="355"/>
                    <a:pt x="0" y="419"/>
                  </a:cubicBezTo>
                  <a:cubicBezTo>
                    <a:pt x="32" y="514"/>
                    <a:pt x="64" y="609"/>
                    <a:pt x="64" y="704"/>
                  </a:cubicBezTo>
                  <a:cubicBezTo>
                    <a:pt x="127" y="862"/>
                    <a:pt x="190" y="1052"/>
                    <a:pt x="380" y="1147"/>
                  </a:cubicBezTo>
                  <a:cubicBezTo>
                    <a:pt x="412" y="1147"/>
                    <a:pt x="475" y="1084"/>
                    <a:pt x="475" y="1052"/>
                  </a:cubicBezTo>
                  <a:cubicBezTo>
                    <a:pt x="507" y="862"/>
                    <a:pt x="475" y="640"/>
                    <a:pt x="412" y="450"/>
                  </a:cubicBezTo>
                  <a:cubicBezTo>
                    <a:pt x="380" y="387"/>
                    <a:pt x="349" y="292"/>
                    <a:pt x="317" y="197"/>
                  </a:cubicBezTo>
                  <a:cubicBezTo>
                    <a:pt x="285" y="165"/>
                    <a:pt x="254" y="134"/>
                    <a:pt x="254" y="70"/>
                  </a:cubicBezTo>
                  <a:cubicBezTo>
                    <a:pt x="222" y="39"/>
                    <a:pt x="190" y="39"/>
                    <a:pt x="127" y="7"/>
                  </a:cubicBezTo>
                  <a:cubicBezTo>
                    <a:pt x="123" y="3"/>
                    <a:pt x="117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0"/>
            <p:cNvSpPr/>
            <p:nvPr/>
          </p:nvSpPr>
          <p:spPr>
            <a:xfrm>
              <a:off x="7319933" y="1770387"/>
              <a:ext cx="15682" cy="37524"/>
            </a:xfrm>
            <a:custGeom>
              <a:avLst/>
              <a:gdLst/>
              <a:ahLst/>
              <a:cxnLst/>
              <a:rect l="l" t="t" r="r" b="b"/>
              <a:pathLst>
                <a:path w="476" h="1139" extrusionOk="0">
                  <a:moveTo>
                    <a:pt x="146" y="0"/>
                  </a:moveTo>
                  <a:cubicBezTo>
                    <a:pt x="101" y="0"/>
                    <a:pt x="64" y="61"/>
                    <a:pt x="64" y="85"/>
                  </a:cubicBezTo>
                  <a:cubicBezTo>
                    <a:pt x="1" y="275"/>
                    <a:pt x="32" y="465"/>
                    <a:pt x="64" y="687"/>
                  </a:cubicBezTo>
                  <a:cubicBezTo>
                    <a:pt x="64" y="782"/>
                    <a:pt x="96" y="877"/>
                    <a:pt x="159" y="972"/>
                  </a:cubicBezTo>
                  <a:cubicBezTo>
                    <a:pt x="191" y="1003"/>
                    <a:pt x="222" y="1035"/>
                    <a:pt x="254" y="1067"/>
                  </a:cubicBezTo>
                  <a:cubicBezTo>
                    <a:pt x="286" y="1098"/>
                    <a:pt x="317" y="1130"/>
                    <a:pt x="381" y="1130"/>
                  </a:cubicBezTo>
                  <a:cubicBezTo>
                    <a:pt x="387" y="1136"/>
                    <a:pt x="393" y="1139"/>
                    <a:pt x="399" y="1139"/>
                  </a:cubicBezTo>
                  <a:cubicBezTo>
                    <a:pt x="424" y="1139"/>
                    <a:pt x="450" y="1092"/>
                    <a:pt x="476" y="1067"/>
                  </a:cubicBezTo>
                  <a:cubicBezTo>
                    <a:pt x="476" y="1035"/>
                    <a:pt x="476" y="972"/>
                    <a:pt x="476" y="908"/>
                  </a:cubicBezTo>
                  <a:cubicBezTo>
                    <a:pt x="476" y="877"/>
                    <a:pt x="476" y="813"/>
                    <a:pt x="476" y="750"/>
                  </a:cubicBezTo>
                  <a:cubicBezTo>
                    <a:pt x="444" y="655"/>
                    <a:pt x="412" y="560"/>
                    <a:pt x="381" y="465"/>
                  </a:cubicBezTo>
                  <a:cubicBezTo>
                    <a:pt x="317" y="307"/>
                    <a:pt x="286" y="148"/>
                    <a:pt x="191" y="22"/>
                  </a:cubicBezTo>
                  <a:cubicBezTo>
                    <a:pt x="175" y="6"/>
                    <a:pt x="160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0"/>
            <p:cNvSpPr/>
            <p:nvPr/>
          </p:nvSpPr>
          <p:spPr>
            <a:xfrm>
              <a:off x="7335581" y="1755925"/>
              <a:ext cx="21941" cy="45464"/>
            </a:xfrm>
            <a:custGeom>
              <a:avLst/>
              <a:gdLst/>
              <a:ahLst/>
              <a:cxnLst/>
              <a:rect l="l" t="t" r="r" b="b"/>
              <a:pathLst>
                <a:path w="666" h="1380" extrusionOk="0">
                  <a:moveTo>
                    <a:pt x="137" y="0"/>
                  </a:moveTo>
                  <a:cubicBezTo>
                    <a:pt x="63" y="0"/>
                    <a:pt x="1" y="93"/>
                    <a:pt x="1" y="144"/>
                  </a:cubicBezTo>
                  <a:cubicBezTo>
                    <a:pt x="1" y="366"/>
                    <a:pt x="64" y="619"/>
                    <a:pt x="127" y="841"/>
                  </a:cubicBezTo>
                  <a:cubicBezTo>
                    <a:pt x="159" y="967"/>
                    <a:pt x="159" y="1062"/>
                    <a:pt x="222" y="1189"/>
                  </a:cubicBezTo>
                  <a:cubicBezTo>
                    <a:pt x="286" y="1284"/>
                    <a:pt x="381" y="1347"/>
                    <a:pt x="507" y="1379"/>
                  </a:cubicBezTo>
                  <a:cubicBezTo>
                    <a:pt x="539" y="1379"/>
                    <a:pt x="602" y="1347"/>
                    <a:pt x="602" y="1316"/>
                  </a:cubicBezTo>
                  <a:cubicBezTo>
                    <a:pt x="634" y="1189"/>
                    <a:pt x="666" y="1031"/>
                    <a:pt x="666" y="904"/>
                  </a:cubicBezTo>
                  <a:cubicBezTo>
                    <a:pt x="634" y="777"/>
                    <a:pt x="602" y="682"/>
                    <a:pt x="539" y="556"/>
                  </a:cubicBezTo>
                  <a:cubicBezTo>
                    <a:pt x="476" y="461"/>
                    <a:pt x="444" y="334"/>
                    <a:pt x="381" y="239"/>
                  </a:cubicBezTo>
                  <a:cubicBezTo>
                    <a:pt x="317" y="176"/>
                    <a:pt x="286" y="81"/>
                    <a:pt x="191" y="17"/>
                  </a:cubicBezTo>
                  <a:cubicBezTo>
                    <a:pt x="173" y="5"/>
                    <a:pt x="154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0"/>
            <p:cNvSpPr/>
            <p:nvPr/>
          </p:nvSpPr>
          <p:spPr>
            <a:xfrm>
              <a:off x="7351229" y="1738531"/>
              <a:ext cx="22534" cy="50340"/>
            </a:xfrm>
            <a:custGeom>
              <a:avLst/>
              <a:gdLst/>
              <a:ahLst/>
              <a:cxnLst/>
              <a:rect l="l" t="t" r="r" b="b"/>
              <a:pathLst>
                <a:path w="684" h="1528" extrusionOk="0">
                  <a:moveTo>
                    <a:pt x="102" y="1"/>
                  </a:moveTo>
                  <a:cubicBezTo>
                    <a:pt x="48" y="1"/>
                    <a:pt x="1" y="79"/>
                    <a:pt x="1" y="134"/>
                  </a:cubicBezTo>
                  <a:cubicBezTo>
                    <a:pt x="1" y="165"/>
                    <a:pt x="1" y="197"/>
                    <a:pt x="1" y="229"/>
                  </a:cubicBezTo>
                  <a:cubicBezTo>
                    <a:pt x="1" y="229"/>
                    <a:pt x="1" y="260"/>
                    <a:pt x="1" y="292"/>
                  </a:cubicBezTo>
                  <a:cubicBezTo>
                    <a:pt x="1" y="324"/>
                    <a:pt x="32" y="387"/>
                    <a:pt x="32" y="450"/>
                  </a:cubicBezTo>
                  <a:cubicBezTo>
                    <a:pt x="64" y="577"/>
                    <a:pt x="96" y="640"/>
                    <a:pt x="127" y="767"/>
                  </a:cubicBezTo>
                  <a:cubicBezTo>
                    <a:pt x="127" y="894"/>
                    <a:pt x="159" y="989"/>
                    <a:pt x="191" y="1115"/>
                  </a:cubicBezTo>
                  <a:cubicBezTo>
                    <a:pt x="191" y="1147"/>
                    <a:pt x="191" y="1210"/>
                    <a:pt x="222" y="1274"/>
                  </a:cubicBezTo>
                  <a:cubicBezTo>
                    <a:pt x="222" y="1305"/>
                    <a:pt x="254" y="1305"/>
                    <a:pt x="254" y="1337"/>
                  </a:cubicBezTo>
                  <a:cubicBezTo>
                    <a:pt x="286" y="1400"/>
                    <a:pt x="317" y="1400"/>
                    <a:pt x="381" y="1400"/>
                  </a:cubicBezTo>
                  <a:lnTo>
                    <a:pt x="286" y="1400"/>
                  </a:lnTo>
                  <a:cubicBezTo>
                    <a:pt x="317" y="1400"/>
                    <a:pt x="349" y="1432"/>
                    <a:pt x="349" y="1432"/>
                  </a:cubicBezTo>
                  <a:cubicBezTo>
                    <a:pt x="349" y="1432"/>
                    <a:pt x="381" y="1464"/>
                    <a:pt x="381" y="1464"/>
                  </a:cubicBezTo>
                  <a:cubicBezTo>
                    <a:pt x="412" y="1495"/>
                    <a:pt x="444" y="1527"/>
                    <a:pt x="476" y="1527"/>
                  </a:cubicBezTo>
                  <a:cubicBezTo>
                    <a:pt x="539" y="1527"/>
                    <a:pt x="571" y="1464"/>
                    <a:pt x="602" y="1432"/>
                  </a:cubicBezTo>
                  <a:cubicBezTo>
                    <a:pt x="602" y="1400"/>
                    <a:pt x="634" y="1337"/>
                    <a:pt x="634" y="1305"/>
                  </a:cubicBezTo>
                  <a:cubicBezTo>
                    <a:pt x="634" y="1242"/>
                    <a:pt x="666" y="1179"/>
                    <a:pt x="666" y="1115"/>
                  </a:cubicBezTo>
                  <a:lnTo>
                    <a:pt x="666" y="1115"/>
                  </a:lnTo>
                  <a:lnTo>
                    <a:pt x="663" y="1124"/>
                  </a:lnTo>
                  <a:lnTo>
                    <a:pt x="663" y="1124"/>
                  </a:lnTo>
                  <a:cubicBezTo>
                    <a:pt x="684" y="1015"/>
                    <a:pt x="659" y="891"/>
                    <a:pt x="634" y="767"/>
                  </a:cubicBezTo>
                  <a:cubicBezTo>
                    <a:pt x="602" y="672"/>
                    <a:pt x="571" y="545"/>
                    <a:pt x="507" y="450"/>
                  </a:cubicBezTo>
                  <a:cubicBezTo>
                    <a:pt x="476" y="355"/>
                    <a:pt x="444" y="260"/>
                    <a:pt x="381" y="165"/>
                  </a:cubicBezTo>
                  <a:cubicBezTo>
                    <a:pt x="349" y="102"/>
                    <a:pt x="317" y="102"/>
                    <a:pt x="254" y="70"/>
                  </a:cubicBezTo>
                  <a:cubicBezTo>
                    <a:pt x="254" y="39"/>
                    <a:pt x="222" y="39"/>
                    <a:pt x="191" y="39"/>
                  </a:cubicBezTo>
                  <a:cubicBezTo>
                    <a:pt x="191" y="7"/>
                    <a:pt x="159" y="7"/>
                    <a:pt x="127" y="7"/>
                  </a:cubicBezTo>
                  <a:cubicBezTo>
                    <a:pt x="119" y="3"/>
                    <a:pt x="110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0"/>
            <p:cNvSpPr/>
            <p:nvPr/>
          </p:nvSpPr>
          <p:spPr>
            <a:xfrm>
              <a:off x="7370007" y="1731020"/>
              <a:ext cx="20920" cy="47408"/>
            </a:xfrm>
            <a:custGeom>
              <a:avLst/>
              <a:gdLst/>
              <a:ahLst/>
              <a:cxnLst/>
              <a:rect l="l" t="t" r="r" b="b"/>
              <a:pathLst>
                <a:path w="635" h="1439" extrusionOk="0">
                  <a:moveTo>
                    <a:pt x="156" y="0"/>
                  </a:moveTo>
                  <a:cubicBezTo>
                    <a:pt x="125" y="0"/>
                    <a:pt x="86" y="23"/>
                    <a:pt x="64" y="45"/>
                  </a:cubicBezTo>
                  <a:cubicBezTo>
                    <a:pt x="32" y="77"/>
                    <a:pt x="1" y="140"/>
                    <a:pt x="32" y="172"/>
                  </a:cubicBezTo>
                  <a:cubicBezTo>
                    <a:pt x="32" y="203"/>
                    <a:pt x="32" y="203"/>
                    <a:pt x="32" y="267"/>
                  </a:cubicBezTo>
                  <a:cubicBezTo>
                    <a:pt x="32" y="298"/>
                    <a:pt x="64" y="298"/>
                    <a:pt x="64" y="330"/>
                  </a:cubicBezTo>
                  <a:cubicBezTo>
                    <a:pt x="64" y="393"/>
                    <a:pt x="96" y="457"/>
                    <a:pt x="96" y="520"/>
                  </a:cubicBezTo>
                  <a:cubicBezTo>
                    <a:pt x="127" y="647"/>
                    <a:pt x="159" y="742"/>
                    <a:pt x="191" y="868"/>
                  </a:cubicBezTo>
                  <a:cubicBezTo>
                    <a:pt x="222" y="995"/>
                    <a:pt x="222" y="1122"/>
                    <a:pt x="286" y="1217"/>
                  </a:cubicBezTo>
                  <a:cubicBezTo>
                    <a:pt x="317" y="1280"/>
                    <a:pt x="349" y="1312"/>
                    <a:pt x="381" y="1343"/>
                  </a:cubicBezTo>
                  <a:cubicBezTo>
                    <a:pt x="412" y="1375"/>
                    <a:pt x="444" y="1438"/>
                    <a:pt x="507" y="1438"/>
                  </a:cubicBezTo>
                  <a:cubicBezTo>
                    <a:pt x="539" y="1438"/>
                    <a:pt x="571" y="1407"/>
                    <a:pt x="571" y="1375"/>
                  </a:cubicBezTo>
                  <a:cubicBezTo>
                    <a:pt x="602" y="1312"/>
                    <a:pt x="602" y="1248"/>
                    <a:pt x="602" y="1217"/>
                  </a:cubicBezTo>
                  <a:cubicBezTo>
                    <a:pt x="634" y="1122"/>
                    <a:pt x="634" y="1058"/>
                    <a:pt x="634" y="995"/>
                  </a:cubicBezTo>
                  <a:cubicBezTo>
                    <a:pt x="634" y="837"/>
                    <a:pt x="602" y="710"/>
                    <a:pt x="571" y="583"/>
                  </a:cubicBezTo>
                  <a:cubicBezTo>
                    <a:pt x="539" y="457"/>
                    <a:pt x="476" y="362"/>
                    <a:pt x="444" y="235"/>
                  </a:cubicBezTo>
                  <a:cubicBezTo>
                    <a:pt x="412" y="203"/>
                    <a:pt x="381" y="140"/>
                    <a:pt x="349" y="108"/>
                  </a:cubicBezTo>
                  <a:cubicBezTo>
                    <a:pt x="317" y="77"/>
                    <a:pt x="286" y="77"/>
                    <a:pt x="286" y="45"/>
                  </a:cubicBezTo>
                  <a:lnTo>
                    <a:pt x="222" y="45"/>
                  </a:lnTo>
                  <a:cubicBezTo>
                    <a:pt x="222" y="45"/>
                    <a:pt x="191" y="13"/>
                    <a:pt x="191" y="13"/>
                  </a:cubicBezTo>
                  <a:cubicBezTo>
                    <a:pt x="181" y="4"/>
                    <a:pt x="169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0"/>
            <p:cNvSpPr/>
            <p:nvPr/>
          </p:nvSpPr>
          <p:spPr>
            <a:xfrm>
              <a:off x="7394022" y="1706872"/>
              <a:ext cx="25071" cy="50702"/>
            </a:xfrm>
            <a:custGeom>
              <a:avLst/>
              <a:gdLst/>
              <a:ahLst/>
              <a:cxnLst/>
              <a:rect l="l" t="t" r="r" b="b"/>
              <a:pathLst>
                <a:path w="761" h="1539" extrusionOk="0">
                  <a:moveTo>
                    <a:pt x="177" y="1"/>
                  </a:moveTo>
                  <a:cubicBezTo>
                    <a:pt x="105" y="1"/>
                    <a:pt x="6" y="93"/>
                    <a:pt x="32" y="145"/>
                  </a:cubicBezTo>
                  <a:cubicBezTo>
                    <a:pt x="32" y="159"/>
                    <a:pt x="32" y="180"/>
                    <a:pt x="32" y="202"/>
                  </a:cubicBezTo>
                  <a:lnTo>
                    <a:pt x="32" y="202"/>
                  </a:lnTo>
                  <a:cubicBezTo>
                    <a:pt x="14" y="234"/>
                    <a:pt x="0" y="262"/>
                    <a:pt x="0" y="303"/>
                  </a:cubicBezTo>
                  <a:cubicBezTo>
                    <a:pt x="0" y="335"/>
                    <a:pt x="32" y="366"/>
                    <a:pt x="32" y="398"/>
                  </a:cubicBezTo>
                  <a:cubicBezTo>
                    <a:pt x="32" y="461"/>
                    <a:pt x="32" y="525"/>
                    <a:pt x="63" y="588"/>
                  </a:cubicBezTo>
                  <a:cubicBezTo>
                    <a:pt x="63" y="715"/>
                    <a:pt x="95" y="873"/>
                    <a:pt x="127" y="1000"/>
                  </a:cubicBezTo>
                  <a:cubicBezTo>
                    <a:pt x="158" y="1126"/>
                    <a:pt x="190" y="1253"/>
                    <a:pt x="285" y="1348"/>
                  </a:cubicBezTo>
                  <a:cubicBezTo>
                    <a:pt x="285" y="1380"/>
                    <a:pt x="317" y="1411"/>
                    <a:pt x="348" y="1411"/>
                  </a:cubicBezTo>
                  <a:cubicBezTo>
                    <a:pt x="348" y="1411"/>
                    <a:pt x="380" y="1443"/>
                    <a:pt x="412" y="1443"/>
                  </a:cubicBezTo>
                  <a:cubicBezTo>
                    <a:pt x="412" y="1443"/>
                    <a:pt x="412" y="1475"/>
                    <a:pt x="412" y="1475"/>
                  </a:cubicBezTo>
                  <a:cubicBezTo>
                    <a:pt x="444" y="1506"/>
                    <a:pt x="507" y="1538"/>
                    <a:pt x="539" y="1538"/>
                  </a:cubicBezTo>
                  <a:cubicBezTo>
                    <a:pt x="602" y="1538"/>
                    <a:pt x="634" y="1506"/>
                    <a:pt x="665" y="1475"/>
                  </a:cubicBezTo>
                  <a:cubicBezTo>
                    <a:pt x="665" y="1443"/>
                    <a:pt x="665" y="1411"/>
                    <a:pt x="697" y="1380"/>
                  </a:cubicBezTo>
                  <a:cubicBezTo>
                    <a:pt x="697" y="1316"/>
                    <a:pt x="697" y="1285"/>
                    <a:pt x="697" y="1253"/>
                  </a:cubicBezTo>
                  <a:cubicBezTo>
                    <a:pt x="729" y="1190"/>
                    <a:pt x="729" y="1126"/>
                    <a:pt x="729" y="1063"/>
                  </a:cubicBezTo>
                  <a:cubicBezTo>
                    <a:pt x="760" y="905"/>
                    <a:pt x="729" y="778"/>
                    <a:pt x="697" y="651"/>
                  </a:cubicBezTo>
                  <a:cubicBezTo>
                    <a:pt x="602" y="430"/>
                    <a:pt x="475" y="240"/>
                    <a:pt x="317" y="81"/>
                  </a:cubicBezTo>
                  <a:cubicBezTo>
                    <a:pt x="317" y="50"/>
                    <a:pt x="253" y="50"/>
                    <a:pt x="222" y="50"/>
                  </a:cubicBezTo>
                  <a:lnTo>
                    <a:pt x="285" y="50"/>
                  </a:lnTo>
                  <a:cubicBezTo>
                    <a:pt x="285" y="50"/>
                    <a:pt x="253" y="18"/>
                    <a:pt x="222" y="18"/>
                  </a:cubicBezTo>
                  <a:cubicBezTo>
                    <a:pt x="210" y="6"/>
                    <a:pt x="194" y="1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0"/>
            <p:cNvSpPr/>
            <p:nvPr/>
          </p:nvSpPr>
          <p:spPr>
            <a:xfrm>
              <a:off x="7772741" y="1695770"/>
              <a:ext cx="19833" cy="64144"/>
            </a:xfrm>
            <a:custGeom>
              <a:avLst/>
              <a:gdLst/>
              <a:ahLst/>
              <a:cxnLst/>
              <a:rect l="l" t="t" r="r" b="b"/>
              <a:pathLst>
                <a:path w="602" h="1947" extrusionOk="0">
                  <a:moveTo>
                    <a:pt x="130" y="0"/>
                  </a:moveTo>
                  <a:cubicBezTo>
                    <a:pt x="70" y="0"/>
                    <a:pt x="0" y="74"/>
                    <a:pt x="0" y="102"/>
                  </a:cubicBezTo>
                  <a:cubicBezTo>
                    <a:pt x="0" y="260"/>
                    <a:pt x="32" y="450"/>
                    <a:pt x="63" y="608"/>
                  </a:cubicBezTo>
                  <a:cubicBezTo>
                    <a:pt x="95" y="767"/>
                    <a:pt x="95" y="925"/>
                    <a:pt x="127" y="1115"/>
                  </a:cubicBezTo>
                  <a:cubicBezTo>
                    <a:pt x="158" y="1273"/>
                    <a:pt x="158" y="1432"/>
                    <a:pt x="222" y="1590"/>
                  </a:cubicBezTo>
                  <a:cubicBezTo>
                    <a:pt x="253" y="1717"/>
                    <a:pt x="317" y="1843"/>
                    <a:pt x="443" y="1938"/>
                  </a:cubicBezTo>
                  <a:cubicBezTo>
                    <a:pt x="449" y="1944"/>
                    <a:pt x="457" y="1947"/>
                    <a:pt x="464" y="1947"/>
                  </a:cubicBezTo>
                  <a:cubicBezTo>
                    <a:pt x="497" y="1947"/>
                    <a:pt x="538" y="1901"/>
                    <a:pt x="538" y="1875"/>
                  </a:cubicBezTo>
                  <a:cubicBezTo>
                    <a:pt x="602" y="1685"/>
                    <a:pt x="602" y="1527"/>
                    <a:pt x="602" y="1337"/>
                  </a:cubicBezTo>
                  <a:cubicBezTo>
                    <a:pt x="570" y="1178"/>
                    <a:pt x="538" y="1020"/>
                    <a:pt x="475" y="830"/>
                  </a:cubicBezTo>
                  <a:cubicBezTo>
                    <a:pt x="412" y="577"/>
                    <a:pt x="348" y="197"/>
                    <a:pt x="158" y="7"/>
                  </a:cubicBezTo>
                  <a:cubicBezTo>
                    <a:pt x="150" y="2"/>
                    <a:pt x="140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0"/>
            <p:cNvSpPr/>
            <p:nvPr/>
          </p:nvSpPr>
          <p:spPr>
            <a:xfrm>
              <a:off x="7793594" y="1703281"/>
              <a:ext cx="22996" cy="65132"/>
            </a:xfrm>
            <a:custGeom>
              <a:avLst/>
              <a:gdLst/>
              <a:ahLst/>
              <a:cxnLst/>
              <a:rect l="l" t="t" r="r" b="b"/>
              <a:pathLst>
                <a:path w="698" h="1977" extrusionOk="0">
                  <a:moveTo>
                    <a:pt x="159" y="0"/>
                  </a:moveTo>
                  <a:cubicBezTo>
                    <a:pt x="95" y="0"/>
                    <a:pt x="0" y="64"/>
                    <a:pt x="32" y="127"/>
                  </a:cubicBezTo>
                  <a:cubicBezTo>
                    <a:pt x="32" y="190"/>
                    <a:pt x="32" y="254"/>
                    <a:pt x="32" y="317"/>
                  </a:cubicBezTo>
                  <a:cubicBezTo>
                    <a:pt x="32" y="380"/>
                    <a:pt x="64" y="444"/>
                    <a:pt x="64" y="539"/>
                  </a:cubicBezTo>
                  <a:cubicBezTo>
                    <a:pt x="127" y="697"/>
                    <a:pt x="159" y="887"/>
                    <a:pt x="159" y="1045"/>
                  </a:cubicBezTo>
                  <a:cubicBezTo>
                    <a:pt x="190" y="1235"/>
                    <a:pt x="222" y="1457"/>
                    <a:pt x="285" y="1615"/>
                  </a:cubicBezTo>
                  <a:cubicBezTo>
                    <a:pt x="317" y="1710"/>
                    <a:pt x="349" y="1774"/>
                    <a:pt x="380" y="1837"/>
                  </a:cubicBezTo>
                  <a:cubicBezTo>
                    <a:pt x="412" y="1869"/>
                    <a:pt x="412" y="1964"/>
                    <a:pt x="475" y="1964"/>
                  </a:cubicBezTo>
                  <a:cubicBezTo>
                    <a:pt x="485" y="1973"/>
                    <a:pt x="494" y="1977"/>
                    <a:pt x="503" y="1977"/>
                  </a:cubicBezTo>
                  <a:cubicBezTo>
                    <a:pt x="526" y="1977"/>
                    <a:pt x="548" y="1954"/>
                    <a:pt x="570" y="1932"/>
                  </a:cubicBezTo>
                  <a:cubicBezTo>
                    <a:pt x="602" y="1837"/>
                    <a:pt x="602" y="1774"/>
                    <a:pt x="634" y="1679"/>
                  </a:cubicBezTo>
                  <a:cubicBezTo>
                    <a:pt x="665" y="1615"/>
                    <a:pt x="665" y="1489"/>
                    <a:pt x="665" y="1394"/>
                  </a:cubicBezTo>
                  <a:cubicBezTo>
                    <a:pt x="697" y="1204"/>
                    <a:pt x="634" y="982"/>
                    <a:pt x="602" y="792"/>
                  </a:cubicBezTo>
                  <a:cubicBezTo>
                    <a:pt x="570" y="602"/>
                    <a:pt x="507" y="412"/>
                    <a:pt x="444" y="254"/>
                  </a:cubicBezTo>
                  <a:cubicBezTo>
                    <a:pt x="380" y="127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0"/>
            <p:cNvSpPr/>
            <p:nvPr/>
          </p:nvSpPr>
          <p:spPr>
            <a:xfrm>
              <a:off x="7813426" y="1724200"/>
              <a:ext cx="18812" cy="61541"/>
            </a:xfrm>
            <a:custGeom>
              <a:avLst/>
              <a:gdLst/>
              <a:ahLst/>
              <a:cxnLst/>
              <a:rect l="l" t="t" r="r" b="b"/>
              <a:pathLst>
                <a:path w="571" h="1868" extrusionOk="0">
                  <a:moveTo>
                    <a:pt x="157" y="1"/>
                  </a:moveTo>
                  <a:cubicBezTo>
                    <a:pt x="78" y="1"/>
                    <a:pt x="0" y="114"/>
                    <a:pt x="0" y="189"/>
                  </a:cubicBezTo>
                  <a:cubicBezTo>
                    <a:pt x="32" y="252"/>
                    <a:pt x="32" y="315"/>
                    <a:pt x="32" y="347"/>
                  </a:cubicBezTo>
                  <a:cubicBezTo>
                    <a:pt x="32" y="442"/>
                    <a:pt x="63" y="505"/>
                    <a:pt x="63" y="569"/>
                  </a:cubicBezTo>
                  <a:cubicBezTo>
                    <a:pt x="63" y="727"/>
                    <a:pt x="95" y="885"/>
                    <a:pt x="127" y="1044"/>
                  </a:cubicBezTo>
                  <a:cubicBezTo>
                    <a:pt x="127" y="1202"/>
                    <a:pt x="158" y="1360"/>
                    <a:pt x="222" y="1519"/>
                  </a:cubicBezTo>
                  <a:cubicBezTo>
                    <a:pt x="222" y="1582"/>
                    <a:pt x="253" y="1645"/>
                    <a:pt x="285" y="1709"/>
                  </a:cubicBezTo>
                  <a:cubicBezTo>
                    <a:pt x="317" y="1772"/>
                    <a:pt x="348" y="1835"/>
                    <a:pt x="412" y="1867"/>
                  </a:cubicBezTo>
                  <a:cubicBezTo>
                    <a:pt x="443" y="1867"/>
                    <a:pt x="507" y="1835"/>
                    <a:pt x="507" y="1804"/>
                  </a:cubicBezTo>
                  <a:cubicBezTo>
                    <a:pt x="538" y="1709"/>
                    <a:pt x="538" y="1645"/>
                    <a:pt x="538" y="1550"/>
                  </a:cubicBezTo>
                  <a:cubicBezTo>
                    <a:pt x="570" y="1487"/>
                    <a:pt x="570" y="1392"/>
                    <a:pt x="570" y="1297"/>
                  </a:cubicBezTo>
                  <a:cubicBezTo>
                    <a:pt x="570" y="1139"/>
                    <a:pt x="538" y="949"/>
                    <a:pt x="538" y="790"/>
                  </a:cubicBezTo>
                  <a:cubicBezTo>
                    <a:pt x="507" y="632"/>
                    <a:pt x="475" y="474"/>
                    <a:pt x="443" y="315"/>
                  </a:cubicBezTo>
                  <a:cubicBezTo>
                    <a:pt x="412" y="252"/>
                    <a:pt x="380" y="189"/>
                    <a:pt x="348" y="125"/>
                  </a:cubicBezTo>
                  <a:cubicBezTo>
                    <a:pt x="317" y="94"/>
                    <a:pt x="253" y="62"/>
                    <a:pt x="222" y="30"/>
                  </a:cubicBezTo>
                  <a:cubicBezTo>
                    <a:pt x="201" y="10"/>
                    <a:pt x="17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0"/>
            <p:cNvSpPr/>
            <p:nvPr/>
          </p:nvSpPr>
          <p:spPr>
            <a:xfrm>
              <a:off x="7840769" y="1738069"/>
              <a:ext cx="21711" cy="67142"/>
            </a:xfrm>
            <a:custGeom>
              <a:avLst/>
              <a:gdLst/>
              <a:ahLst/>
              <a:cxnLst/>
              <a:rect l="l" t="t" r="r" b="b"/>
              <a:pathLst>
                <a:path w="659" h="2038" extrusionOk="0">
                  <a:moveTo>
                    <a:pt x="90" y="0"/>
                  </a:moveTo>
                  <a:cubicBezTo>
                    <a:pt x="51" y="0"/>
                    <a:pt x="1" y="67"/>
                    <a:pt x="25" y="116"/>
                  </a:cubicBezTo>
                  <a:cubicBezTo>
                    <a:pt x="57" y="274"/>
                    <a:pt x="89" y="433"/>
                    <a:pt x="120" y="591"/>
                  </a:cubicBezTo>
                  <a:cubicBezTo>
                    <a:pt x="184" y="749"/>
                    <a:pt x="215" y="939"/>
                    <a:pt x="247" y="1098"/>
                  </a:cubicBezTo>
                  <a:cubicBezTo>
                    <a:pt x="279" y="1256"/>
                    <a:pt x="310" y="1446"/>
                    <a:pt x="374" y="1604"/>
                  </a:cubicBezTo>
                  <a:cubicBezTo>
                    <a:pt x="405" y="1763"/>
                    <a:pt x="500" y="1889"/>
                    <a:pt x="564" y="2016"/>
                  </a:cubicBezTo>
                  <a:cubicBezTo>
                    <a:pt x="564" y="2031"/>
                    <a:pt x="569" y="2037"/>
                    <a:pt x="577" y="2037"/>
                  </a:cubicBezTo>
                  <a:cubicBezTo>
                    <a:pt x="604" y="2037"/>
                    <a:pt x="659" y="1977"/>
                    <a:pt x="659" y="1953"/>
                  </a:cubicBezTo>
                  <a:cubicBezTo>
                    <a:pt x="659" y="1794"/>
                    <a:pt x="659" y="1604"/>
                    <a:pt x="659" y="1414"/>
                  </a:cubicBezTo>
                  <a:cubicBezTo>
                    <a:pt x="627" y="1256"/>
                    <a:pt x="595" y="1066"/>
                    <a:pt x="564" y="876"/>
                  </a:cubicBezTo>
                  <a:cubicBezTo>
                    <a:pt x="500" y="718"/>
                    <a:pt x="437" y="559"/>
                    <a:pt x="374" y="401"/>
                  </a:cubicBezTo>
                  <a:cubicBezTo>
                    <a:pt x="342" y="338"/>
                    <a:pt x="310" y="274"/>
                    <a:pt x="279" y="211"/>
                  </a:cubicBezTo>
                  <a:cubicBezTo>
                    <a:pt x="215" y="116"/>
                    <a:pt x="184" y="84"/>
                    <a:pt x="120" y="21"/>
                  </a:cubicBezTo>
                  <a:cubicBezTo>
                    <a:pt x="113" y="6"/>
                    <a:pt x="102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0"/>
            <p:cNvSpPr/>
            <p:nvPr/>
          </p:nvSpPr>
          <p:spPr>
            <a:xfrm>
              <a:off x="7870780" y="1754113"/>
              <a:ext cx="25071" cy="77190"/>
            </a:xfrm>
            <a:custGeom>
              <a:avLst/>
              <a:gdLst/>
              <a:ahLst/>
              <a:cxnLst/>
              <a:rect l="l" t="t" r="r" b="b"/>
              <a:pathLst>
                <a:path w="761" h="2343" extrusionOk="0">
                  <a:moveTo>
                    <a:pt x="138" y="0"/>
                  </a:moveTo>
                  <a:cubicBezTo>
                    <a:pt x="106" y="0"/>
                    <a:pt x="64" y="47"/>
                    <a:pt x="64" y="72"/>
                  </a:cubicBezTo>
                  <a:cubicBezTo>
                    <a:pt x="1" y="262"/>
                    <a:pt x="64" y="484"/>
                    <a:pt x="96" y="706"/>
                  </a:cubicBezTo>
                  <a:cubicBezTo>
                    <a:pt x="128" y="896"/>
                    <a:pt x="191" y="1086"/>
                    <a:pt x="223" y="1276"/>
                  </a:cubicBezTo>
                  <a:cubicBezTo>
                    <a:pt x="318" y="1624"/>
                    <a:pt x="381" y="2036"/>
                    <a:pt x="634" y="2321"/>
                  </a:cubicBezTo>
                  <a:cubicBezTo>
                    <a:pt x="642" y="2336"/>
                    <a:pt x="651" y="2342"/>
                    <a:pt x="661" y="2342"/>
                  </a:cubicBezTo>
                  <a:cubicBezTo>
                    <a:pt x="693" y="2342"/>
                    <a:pt x="729" y="2282"/>
                    <a:pt x="729" y="2258"/>
                  </a:cubicBezTo>
                  <a:cubicBezTo>
                    <a:pt x="761" y="2067"/>
                    <a:pt x="761" y="1846"/>
                    <a:pt x="729" y="1656"/>
                  </a:cubicBezTo>
                  <a:cubicBezTo>
                    <a:pt x="698" y="1466"/>
                    <a:pt x="634" y="1276"/>
                    <a:pt x="571" y="1086"/>
                  </a:cubicBezTo>
                  <a:cubicBezTo>
                    <a:pt x="508" y="896"/>
                    <a:pt x="476" y="706"/>
                    <a:pt x="413" y="516"/>
                  </a:cubicBezTo>
                  <a:cubicBezTo>
                    <a:pt x="381" y="421"/>
                    <a:pt x="318" y="326"/>
                    <a:pt x="286" y="231"/>
                  </a:cubicBezTo>
                  <a:cubicBezTo>
                    <a:pt x="254" y="167"/>
                    <a:pt x="223" y="72"/>
                    <a:pt x="159" y="9"/>
                  </a:cubicBezTo>
                  <a:cubicBezTo>
                    <a:pt x="153" y="3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0"/>
            <p:cNvSpPr/>
            <p:nvPr/>
          </p:nvSpPr>
          <p:spPr>
            <a:xfrm>
              <a:off x="7901154" y="1791800"/>
              <a:ext cx="22897" cy="72446"/>
            </a:xfrm>
            <a:custGeom>
              <a:avLst/>
              <a:gdLst/>
              <a:ahLst/>
              <a:cxnLst/>
              <a:rect l="l" t="t" r="r" b="b"/>
              <a:pathLst>
                <a:path w="695" h="2199" extrusionOk="0">
                  <a:moveTo>
                    <a:pt x="165" y="0"/>
                  </a:moveTo>
                  <a:cubicBezTo>
                    <a:pt x="99" y="0"/>
                    <a:pt x="1" y="110"/>
                    <a:pt x="29" y="195"/>
                  </a:cubicBezTo>
                  <a:cubicBezTo>
                    <a:pt x="61" y="353"/>
                    <a:pt x="124" y="480"/>
                    <a:pt x="156" y="638"/>
                  </a:cubicBezTo>
                  <a:cubicBezTo>
                    <a:pt x="187" y="828"/>
                    <a:pt x="251" y="1018"/>
                    <a:pt x="251" y="1209"/>
                  </a:cubicBezTo>
                  <a:cubicBezTo>
                    <a:pt x="282" y="1399"/>
                    <a:pt x="314" y="1589"/>
                    <a:pt x="346" y="1779"/>
                  </a:cubicBezTo>
                  <a:cubicBezTo>
                    <a:pt x="377" y="1842"/>
                    <a:pt x="409" y="1937"/>
                    <a:pt x="441" y="2000"/>
                  </a:cubicBezTo>
                  <a:cubicBezTo>
                    <a:pt x="441" y="2064"/>
                    <a:pt x="472" y="2159"/>
                    <a:pt x="536" y="2190"/>
                  </a:cubicBezTo>
                  <a:cubicBezTo>
                    <a:pt x="542" y="2196"/>
                    <a:pt x="549" y="2199"/>
                    <a:pt x="557" y="2199"/>
                  </a:cubicBezTo>
                  <a:cubicBezTo>
                    <a:pt x="589" y="2199"/>
                    <a:pt x="631" y="2153"/>
                    <a:pt x="631" y="2127"/>
                  </a:cubicBezTo>
                  <a:cubicBezTo>
                    <a:pt x="662" y="2064"/>
                    <a:pt x="662" y="1969"/>
                    <a:pt x="662" y="1874"/>
                  </a:cubicBezTo>
                  <a:cubicBezTo>
                    <a:pt x="694" y="1779"/>
                    <a:pt x="694" y="1684"/>
                    <a:pt x="694" y="1589"/>
                  </a:cubicBezTo>
                  <a:cubicBezTo>
                    <a:pt x="694" y="1367"/>
                    <a:pt x="662" y="1177"/>
                    <a:pt x="631" y="955"/>
                  </a:cubicBezTo>
                  <a:cubicBezTo>
                    <a:pt x="599" y="765"/>
                    <a:pt x="567" y="575"/>
                    <a:pt x="504" y="385"/>
                  </a:cubicBezTo>
                  <a:cubicBezTo>
                    <a:pt x="441" y="227"/>
                    <a:pt x="377" y="68"/>
                    <a:pt x="187" y="5"/>
                  </a:cubicBezTo>
                  <a:cubicBezTo>
                    <a:pt x="181" y="2"/>
                    <a:pt x="17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0"/>
            <p:cNvSpPr/>
            <p:nvPr/>
          </p:nvSpPr>
          <p:spPr>
            <a:xfrm>
              <a:off x="7927278" y="1816771"/>
              <a:ext cx="25961" cy="81901"/>
            </a:xfrm>
            <a:custGeom>
              <a:avLst/>
              <a:gdLst/>
              <a:ahLst/>
              <a:cxnLst/>
              <a:rect l="l" t="t" r="r" b="b"/>
              <a:pathLst>
                <a:path w="788" h="2486" extrusionOk="0">
                  <a:moveTo>
                    <a:pt x="157" y="1"/>
                  </a:moveTo>
                  <a:cubicBezTo>
                    <a:pt x="91" y="1"/>
                    <a:pt x="0" y="79"/>
                    <a:pt x="28" y="134"/>
                  </a:cubicBezTo>
                  <a:cubicBezTo>
                    <a:pt x="59" y="197"/>
                    <a:pt x="28" y="229"/>
                    <a:pt x="59" y="260"/>
                  </a:cubicBezTo>
                  <a:cubicBezTo>
                    <a:pt x="59" y="324"/>
                    <a:pt x="91" y="356"/>
                    <a:pt x="91" y="387"/>
                  </a:cubicBezTo>
                  <a:cubicBezTo>
                    <a:pt x="123" y="482"/>
                    <a:pt x="154" y="577"/>
                    <a:pt x="186" y="672"/>
                  </a:cubicBezTo>
                  <a:cubicBezTo>
                    <a:pt x="218" y="862"/>
                    <a:pt x="281" y="1084"/>
                    <a:pt x="313" y="1306"/>
                  </a:cubicBezTo>
                  <a:cubicBezTo>
                    <a:pt x="344" y="1527"/>
                    <a:pt x="376" y="1749"/>
                    <a:pt x="439" y="1971"/>
                  </a:cubicBezTo>
                  <a:cubicBezTo>
                    <a:pt x="471" y="2161"/>
                    <a:pt x="598" y="2319"/>
                    <a:pt x="693" y="2477"/>
                  </a:cubicBezTo>
                  <a:cubicBezTo>
                    <a:pt x="699" y="2483"/>
                    <a:pt x="706" y="2486"/>
                    <a:pt x="714" y="2486"/>
                  </a:cubicBezTo>
                  <a:cubicBezTo>
                    <a:pt x="746" y="2486"/>
                    <a:pt x="788" y="2440"/>
                    <a:pt x="788" y="2414"/>
                  </a:cubicBezTo>
                  <a:cubicBezTo>
                    <a:pt x="788" y="2192"/>
                    <a:pt x="788" y="1971"/>
                    <a:pt x="788" y="1749"/>
                  </a:cubicBezTo>
                  <a:cubicBezTo>
                    <a:pt x="756" y="1496"/>
                    <a:pt x="724" y="1274"/>
                    <a:pt x="661" y="1052"/>
                  </a:cubicBezTo>
                  <a:cubicBezTo>
                    <a:pt x="629" y="831"/>
                    <a:pt x="566" y="609"/>
                    <a:pt x="503" y="419"/>
                  </a:cubicBezTo>
                  <a:cubicBezTo>
                    <a:pt x="471" y="324"/>
                    <a:pt x="439" y="229"/>
                    <a:pt x="376" y="165"/>
                  </a:cubicBezTo>
                  <a:cubicBezTo>
                    <a:pt x="344" y="134"/>
                    <a:pt x="344" y="102"/>
                    <a:pt x="313" y="70"/>
                  </a:cubicBezTo>
                  <a:cubicBezTo>
                    <a:pt x="281" y="39"/>
                    <a:pt x="218" y="39"/>
                    <a:pt x="186" y="7"/>
                  </a:cubicBezTo>
                  <a:cubicBezTo>
                    <a:pt x="177" y="3"/>
                    <a:pt x="168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0"/>
            <p:cNvSpPr/>
            <p:nvPr/>
          </p:nvSpPr>
          <p:spPr>
            <a:xfrm>
              <a:off x="7956335" y="1854261"/>
              <a:ext cx="19866" cy="78244"/>
            </a:xfrm>
            <a:custGeom>
              <a:avLst/>
              <a:gdLst/>
              <a:ahLst/>
              <a:cxnLst/>
              <a:rect l="l" t="t" r="r" b="b"/>
              <a:pathLst>
                <a:path w="603" h="2375" extrusionOk="0">
                  <a:moveTo>
                    <a:pt x="136" y="1"/>
                  </a:moveTo>
                  <a:cubicBezTo>
                    <a:pt x="96" y="1"/>
                    <a:pt x="32" y="53"/>
                    <a:pt x="32" y="104"/>
                  </a:cubicBezTo>
                  <a:cubicBezTo>
                    <a:pt x="1" y="484"/>
                    <a:pt x="96" y="896"/>
                    <a:pt x="159" y="1276"/>
                  </a:cubicBezTo>
                  <a:cubicBezTo>
                    <a:pt x="191" y="1466"/>
                    <a:pt x="222" y="1656"/>
                    <a:pt x="254" y="1846"/>
                  </a:cubicBezTo>
                  <a:cubicBezTo>
                    <a:pt x="317" y="2036"/>
                    <a:pt x="412" y="2194"/>
                    <a:pt x="507" y="2353"/>
                  </a:cubicBezTo>
                  <a:cubicBezTo>
                    <a:pt x="507" y="2368"/>
                    <a:pt x="513" y="2374"/>
                    <a:pt x="521" y="2374"/>
                  </a:cubicBezTo>
                  <a:cubicBezTo>
                    <a:pt x="548" y="2374"/>
                    <a:pt x="602" y="2313"/>
                    <a:pt x="602" y="2289"/>
                  </a:cubicBezTo>
                  <a:cubicBezTo>
                    <a:pt x="602" y="2068"/>
                    <a:pt x="602" y="1878"/>
                    <a:pt x="571" y="1656"/>
                  </a:cubicBezTo>
                  <a:cubicBezTo>
                    <a:pt x="539" y="1466"/>
                    <a:pt x="507" y="1276"/>
                    <a:pt x="476" y="1086"/>
                  </a:cubicBezTo>
                  <a:cubicBezTo>
                    <a:pt x="412" y="738"/>
                    <a:pt x="349" y="358"/>
                    <a:pt x="159" y="9"/>
                  </a:cubicBezTo>
                  <a:cubicBezTo>
                    <a:pt x="153" y="3"/>
                    <a:pt x="145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0"/>
            <p:cNvSpPr/>
            <p:nvPr/>
          </p:nvSpPr>
          <p:spPr>
            <a:xfrm>
              <a:off x="7979296" y="1890795"/>
              <a:ext cx="24017" cy="86547"/>
            </a:xfrm>
            <a:custGeom>
              <a:avLst/>
              <a:gdLst/>
              <a:ahLst/>
              <a:cxnLst/>
              <a:rect l="l" t="t" r="r" b="b"/>
              <a:pathLst>
                <a:path w="729" h="2627" extrusionOk="0">
                  <a:moveTo>
                    <a:pt x="123" y="0"/>
                  </a:moveTo>
                  <a:cubicBezTo>
                    <a:pt x="74" y="0"/>
                    <a:pt x="32" y="46"/>
                    <a:pt x="32" y="72"/>
                  </a:cubicBezTo>
                  <a:cubicBezTo>
                    <a:pt x="0" y="294"/>
                    <a:pt x="64" y="515"/>
                    <a:pt x="95" y="705"/>
                  </a:cubicBezTo>
                  <a:cubicBezTo>
                    <a:pt x="127" y="927"/>
                    <a:pt x="159" y="1180"/>
                    <a:pt x="222" y="1402"/>
                  </a:cubicBezTo>
                  <a:cubicBezTo>
                    <a:pt x="254" y="1624"/>
                    <a:pt x="254" y="1845"/>
                    <a:pt x="286" y="2067"/>
                  </a:cubicBezTo>
                  <a:cubicBezTo>
                    <a:pt x="317" y="2257"/>
                    <a:pt x="381" y="2479"/>
                    <a:pt x="507" y="2605"/>
                  </a:cubicBezTo>
                  <a:cubicBezTo>
                    <a:pt x="515" y="2621"/>
                    <a:pt x="524" y="2627"/>
                    <a:pt x="534" y="2627"/>
                  </a:cubicBezTo>
                  <a:cubicBezTo>
                    <a:pt x="566" y="2627"/>
                    <a:pt x="602" y="2566"/>
                    <a:pt x="602" y="2542"/>
                  </a:cubicBezTo>
                  <a:cubicBezTo>
                    <a:pt x="729" y="2130"/>
                    <a:pt x="602" y="1624"/>
                    <a:pt x="539" y="1212"/>
                  </a:cubicBezTo>
                  <a:cubicBezTo>
                    <a:pt x="507" y="990"/>
                    <a:pt x="444" y="769"/>
                    <a:pt x="381" y="547"/>
                  </a:cubicBezTo>
                  <a:cubicBezTo>
                    <a:pt x="349" y="389"/>
                    <a:pt x="286" y="135"/>
                    <a:pt x="159" y="9"/>
                  </a:cubicBezTo>
                  <a:cubicBezTo>
                    <a:pt x="147" y="3"/>
                    <a:pt x="135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0"/>
            <p:cNvSpPr/>
            <p:nvPr/>
          </p:nvSpPr>
          <p:spPr>
            <a:xfrm>
              <a:off x="8001204" y="1937443"/>
              <a:ext cx="21941" cy="97484"/>
            </a:xfrm>
            <a:custGeom>
              <a:avLst/>
              <a:gdLst/>
              <a:ahLst/>
              <a:cxnLst/>
              <a:rect l="l" t="t" r="r" b="b"/>
              <a:pathLst>
                <a:path w="666" h="2959" extrusionOk="0">
                  <a:moveTo>
                    <a:pt x="103" y="0"/>
                  </a:moveTo>
                  <a:cubicBezTo>
                    <a:pt x="63" y="0"/>
                    <a:pt x="1" y="93"/>
                    <a:pt x="1" y="144"/>
                  </a:cubicBezTo>
                  <a:cubicBezTo>
                    <a:pt x="32" y="176"/>
                    <a:pt x="1" y="239"/>
                    <a:pt x="32" y="271"/>
                  </a:cubicBezTo>
                  <a:cubicBezTo>
                    <a:pt x="32" y="334"/>
                    <a:pt x="32" y="398"/>
                    <a:pt x="64" y="461"/>
                  </a:cubicBezTo>
                  <a:cubicBezTo>
                    <a:pt x="64" y="556"/>
                    <a:pt x="96" y="683"/>
                    <a:pt x="127" y="778"/>
                  </a:cubicBezTo>
                  <a:cubicBezTo>
                    <a:pt x="159" y="1063"/>
                    <a:pt x="191" y="1316"/>
                    <a:pt x="254" y="1570"/>
                  </a:cubicBezTo>
                  <a:cubicBezTo>
                    <a:pt x="286" y="1823"/>
                    <a:pt x="286" y="2076"/>
                    <a:pt x="349" y="2298"/>
                  </a:cubicBezTo>
                  <a:cubicBezTo>
                    <a:pt x="412" y="2520"/>
                    <a:pt x="444" y="2741"/>
                    <a:pt x="476" y="2931"/>
                  </a:cubicBezTo>
                  <a:cubicBezTo>
                    <a:pt x="485" y="2951"/>
                    <a:pt x="498" y="2958"/>
                    <a:pt x="511" y="2958"/>
                  </a:cubicBezTo>
                  <a:cubicBezTo>
                    <a:pt x="540" y="2958"/>
                    <a:pt x="571" y="2921"/>
                    <a:pt x="571" y="2900"/>
                  </a:cubicBezTo>
                  <a:cubicBezTo>
                    <a:pt x="602" y="2361"/>
                    <a:pt x="666" y="1855"/>
                    <a:pt x="571" y="1348"/>
                  </a:cubicBezTo>
                  <a:cubicBezTo>
                    <a:pt x="539" y="1094"/>
                    <a:pt x="507" y="841"/>
                    <a:pt x="444" y="588"/>
                  </a:cubicBezTo>
                  <a:cubicBezTo>
                    <a:pt x="412" y="493"/>
                    <a:pt x="381" y="366"/>
                    <a:pt x="317" y="271"/>
                  </a:cubicBezTo>
                  <a:cubicBezTo>
                    <a:pt x="286" y="208"/>
                    <a:pt x="286" y="176"/>
                    <a:pt x="254" y="144"/>
                  </a:cubicBezTo>
                  <a:cubicBezTo>
                    <a:pt x="254" y="113"/>
                    <a:pt x="222" y="81"/>
                    <a:pt x="191" y="49"/>
                  </a:cubicBezTo>
                  <a:cubicBezTo>
                    <a:pt x="191" y="49"/>
                    <a:pt x="159" y="49"/>
                    <a:pt x="127" y="18"/>
                  </a:cubicBezTo>
                  <a:cubicBezTo>
                    <a:pt x="121" y="6"/>
                    <a:pt x="113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0"/>
            <p:cNvSpPr/>
            <p:nvPr/>
          </p:nvSpPr>
          <p:spPr>
            <a:xfrm>
              <a:off x="7175080" y="2508219"/>
              <a:ext cx="61442" cy="85229"/>
            </a:xfrm>
            <a:custGeom>
              <a:avLst/>
              <a:gdLst/>
              <a:ahLst/>
              <a:cxnLst/>
              <a:rect l="l" t="t" r="r" b="b"/>
              <a:pathLst>
                <a:path w="1865" h="2587" extrusionOk="0">
                  <a:moveTo>
                    <a:pt x="181" y="0"/>
                  </a:moveTo>
                  <a:cubicBezTo>
                    <a:pt x="108" y="0"/>
                    <a:pt x="1" y="125"/>
                    <a:pt x="27" y="205"/>
                  </a:cubicBezTo>
                  <a:cubicBezTo>
                    <a:pt x="186" y="680"/>
                    <a:pt x="502" y="1091"/>
                    <a:pt x="756" y="1535"/>
                  </a:cubicBezTo>
                  <a:cubicBezTo>
                    <a:pt x="914" y="1725"/>
                    <a:pt x="1041" y="1946"/>
                    <a:pt x="1199" y="2136"/>
                  </a:cubicBezTo>
                  <a:cubicBezTo>
                    <a:pt x="1357" y="2326"/>
                    <a:pt x="1579" y="2453"/>
                    <a:pt x="1769" y="2580"/>
                  </a:cubicBezTo>
                  <a:cubicBezTo>
                    <a:pt x="1774" y="2584"/>
                    <a:pt x="1779" y="2586"/>
                    <a:pt x="1784" y="2586"/>
                  </a:cubicBezTo>
                  <a:cubicBezTo>
                    <a:pt x="1817" y="2586"/>
                    <a:pt x="1864" y="2512"/>
                    <a:pt x="1864" y="2485"/>
                  </a:cubicBezTo>
                  <a:cubicBezTo>
                    <a:pt x="1801" y="2231"/>
                    <a:pt x="1737" y="1978"/>
                    <a:pt x="1611" y="1756"/>
                  </a:cubicBezTo>
                  <a:cubicBezTo>
                    <a:pt x="1484" y="1535"/>
                    <a:pt x="1326" y="1345"/>
                    <a:pt x="1199" y="1123"/>
                  </a:cubicBezTo>
                  <a:cubicBezTo>
                    <a:pt x="914" y="743"/>
                    <a:pt x="629" y="300"/>
                    <a:pt x="217" y="15"/>
                  </a:cubicBezTo>
                  <a:cubicBezTo>
                    <a:pt x="207" y="5"/>
                    <a:pt x="19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0"/>
            <p:cNvSpPr/>
            <p:nvPr/>
          </p:nvSpPr>
          <p:spPr>
            <a:xfrm>
              <a:off x="7218730" y="2549365"/>
              <a:ext cx="48034" cy="64737"/>
            </a:xfrm>
            <a:custGeom>
              <a:avLst/>
              <a:gdLst/>
              <a:ahLst/>
              <a:cxnLst/>
              <a:rect l="l" t="t" r="r" b="b"/>
              <a:pathLst>
                <a:path w="1458" h="1965" extrusionOk="0">
                  <a:moveTo>
                    <a:pt x="96" y="1"/>
                  </a:moveTo>
                  <a:cubicBezTo>
                    <a:pt x="64" y="1"/>
                    <a:pt x="1" y="64"/>
                    <a:pt x="32" y="96"/>
                  </a:cubicBezTo>
                  <a:cubicBezTo>
                    <a:pt x="64" y="127"/>
                    <a:pt x="127" y="222"/>
                    <a:pt x="159" y="254"/>
                  </a:cubicBezTo>
                  <a:cubicBezTo>
                    <a:pt x="222" y="317"/>
                    <a:pt x="254" y="412"/>
                    <a:pt x="317" y="476"/>
                  </a:cubicBezTo>
                  <a:cubicBezTo>
                    <a:pt x="444" y="634"/>
                    <a:pt x="539" y="824"/>
                    <a:pt x="666" y="1014"/>
                  </a:cubicBezTo>
                  <a:cubicBezTo>
                    <a:pt x="761" y="1204"/>
                    <a:pt x="887" y="1394"/>
                    <a:pt x="1014" y="1584"/>
                  </a:cubicBezTo>
                  <a:cubicBezTo>
                    <a:pt x="1046" y="1679"/>
                    <a:pt x="1109" y="1742"/>
                    <a:pt x="1172" y="1806"/>
                  </a:cubicBezTo>
                  <a:cubicBezTo>
                    <a:pt x="1236" y="1869"/>
                    <a:pt x="1267" y="1933"/>
                    <a:pt x="1331" y="1964"/>
                  </a:cubicBezTo>
                  <a:cubicBezTo>
                    <a:pt x="1394" y="1964"/>
                    <a:pt x="1458" y="1933"/>
                    <a:pt x="1458" y="1869"/>
                  </a:cubicBezTo>
                  <a:cubicBezTo>
                    <a:pt x="1458" y="1806"/>
                    <a:pt x="1394" y="1711"/>
                    <a:pt x="1363" y="1616"/>
                  </a:cubicBezTo>
                  <a:cubicBezTo>
                    <a:pt x="1331" y="1521"/>
                    <a:pt x="1299" y="1426"/>
                    <a:pt x="1267" y="1331"/>
                  </a:cubicBezTo>
                  <a:cubicBezTo>
                    <a:pt x="1172" y="1141"/>
                    <a:pt x="1046" y="919"/>
                    <a:pt x="919" y="729"/>
                  </a:cubicBezTo>
                  <a:cubicBezTo>
                    <a:pt x="792" y="571"/>
                    <a:pt x="697" y="381"/>
                    <a:pt x="539" y="222"/>
                  </a:cubicBezTo>
                  <a:cubicBezTo>
                    <a:pt x="476" y="159"/>
                    <a:pt x="412" y="96"/>
                    <a:pt x="317" y="64"/>
                  </a:cubicBezTo>
                  <a:cubicBezTo>
                    <a:pt x="254" y="1"/>
                    <a:pt x="191" y="32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0"/>
            <p:cNvSpPr/>
            <p:nvPr/>
          </p:nvSpPr>
          <p:spPr>
            <a:xfrm>
              <a:off x="7251278" y="2574139"/>
              <a:ext cx="50768" cy="64243"/>
            </a:xfrm>
            <a:custGeom>
              <a:avLst/>
              <a:gdLst/>
              <a:ahLst/>
              <a:cxnLst/>
              <a:rect l="l" t="t" r="r" b="b"/>
              <a:pathLst>
                <a:path w="1541" h="1950" extrusionOk="0">
                  <a:moveTo>
                    <a:pt x="86" y="0"/>
                  </a:moveTo>
                  <a:cubicBezTo>
                    <a:pt x="37" y="0"/>
                    <a:pt x="1" y="46"/>
                    <a:pt x="26" y="72"/>
                  </a:cubicBezTo>
                  <a:cubicBezTo>
                    <a:pt x="58" y="104"/>
                    <a:pt x="26" y="135"/>
                    <a:pt x="58" y="135"/>
                  </a:cubicBezTo>
                  <a:cubicBezTo>
                    <a:pt x="58" y="167"/>
                    <a:pt x="89" y="167"/>
                    <a:pt x="89" y="199"/>
                  </a:cubicBezTo>
                  <a:cubicBezTo>
                    <a:pt x="121" y="230"/>
                    <a:pt x="153" y="262"/>
                    <a:pt x="153" y="294"/>
                  </a:cubicBezTo>
                  <a:cubicBezTo>
                    <a:pt x="216" y="357"/>
                    <a:pt x="279" y="420"/>
                    <a:pt x="311" y="515"/>
                  </a:cubicBezTo>
                  <a:cubicBezTo>
                    <a:pt x="438" y="674"/>
                    <a:pt x="565" y="864"/>
                    <a:pt x="691" y="1022"/>
                  </a:cubicBezTo>
                  <a:cubicBezTo>
                    <a:pt x="786" y="1212"/>
                    <a:pt x="913" y="1402"/>
                    <a:pt x="1040" y="1561"/>
                  </a:cubicBezTo>
                  <a:cubicBezTo>
                    <a:pt x="1103" y="1656"/>
                    <a:pt x="1166" y="1719"/>
                    <a:pt x="1230" y="1782"/>
                  </a:cubicBezTo>
                  <a:cubicBezTo>
                    <a:pt x="1293" y="1846"/>
                    <a:pt x="1356" y="1909"/>
                    <a:pt x="1420" y="1941"/>
                  </a:cubicBezTo>
                  <a:cubicBezTo>
                    <a:pt x="1432" y="1947"/>
                    <a:pt x="1444" y="1949"/>
                    <a:pt x="1455" y="1949"/>
                  </a:cubicBezTo>
                  <a:cubicBezTo>
                    <a:pt x="1504" y="1949"/>
                    <a:pt x="1540" y="1903"/>
                    <a:pt x="1515" y="1877"/>
                  </a:cubicBezTo>
                  <a:cubicBezTo>
                    <a:pt x="1515" y="1782"/>
                    <a:pt x="1451" y="1687"/>
                    <a:pt x="1420" y="1624"/>
                  </a:cubicBezTo>
                  <a:cubicBezTo>
                    <a:pt x="1388" y="1529"/>
                    <a:pt x="1356" y="1434"/>
                    <a:pt x="1293" y="1339"/>
                  </a:cubicBezTo>
                  <a:cubicBezTo>
                    <a:pt x="1198" y="1149"/>
                    <a:pt x="1071" y="959"/>
                    <a:pt x="945" y="769"/>
                  </a:cubicBezTo>
                  <a:cubicBezTo>
                    <a:pt x="818" y="610"/>
                    <a:pt x="691" y="420"/>
                    <a:pt x="533" y="262"/>
                  </a:cubicBezTo>
                  <a:cubicBezTo>
                    <a:pt x="470" y="199"/>
                    <a:pt x="406" y="135"/>
                    <a:pt x="343" y="72"/>
                  </a:cubicBezTo>
                  <a:cubicBezTo>
                    <a:pt x="311" y="72"/>
                    <a:pt x="279" y="40"/>
                    <a:pt x="248" y="40"/>
                  </a:cubicBezTo>
                  <a:cubicBezTo>
                    <a:pt x="216" y="9"/>
                    <a:pt x="216" y="9"/>
                    <a:pt x="184" y="9"/>
                  </a:cubicBezTo>
                  <a:lnTo>
                    <a:pt x="121" y="9"/>
                  </a:lnTo>
                  <a:cubicBezTo>
                    <a:pt x="109" y="3"/>
                    <a:pt x="97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0"/>
            <p:cNvSpPr/>
            <p:nvPr/>
          </p:nvSpPr>
          <p:spPr>
            <a:xfrm>
              <a:off x="7289888" y="2598418"/>
              <a:ext cx="49912" cy="56369"/>
            </a:xfrm>
            <a:custGeom>
              <a:avLst/>
              <a:gdLst/>
              <a:ahLst/>
              <a:cxnLst/>
              <a:rect l="l" t="t" r="r" b="b"/>
              <a:pathLst>
                <a:path w="1515" h="1711" extrusionOk="0">
                  <a:moveTo>
                    <a:pt x="184" y="0"/>
                  </a:moveTo>
                  <a:cubicBezTo>
                    <a:pt x="153" y="0"/>
                    <a:pt x="89" y="32"/>
                    <a:pt x="58" y="32"/>
                  </a:cubicBezTo>
                  <a:cubicBezTo>
                    <a:pt x="52" y="26"/>
                    <a:pt x="45" y="23"/>
                    <a:pt x="40" y="23"/>
                  </a:cubicBezTo>
                  <a:cubicBezTo>
                    <a:pt x="16" y="23"/>
                    <a:pt x="0" y="70"/>
                    <a:pt x="26" y="95"/>
                  </a:cubicBezTo>
                  <a:cubicBezTo>
                    <a:pt x="58" y="95"/>
                    <a:pt x="58" y="127"/>
                    <a:pt x="58" y="158"/>
                  </a:cubicBezTo>
                  <a:cubicBezTo>
                    <a:pt x="89" y="190"/>
                    <a:pt x="121" y="222"/>
                    <a:pt x="153" y="222"/>
                  </a:cubicBezTo>
                  <a:cubicBezTo>
                    <a:pt x="184" y="285"/>
                    <a:pt x="248" y="349"/>
                    <a:pt x="311" y="412"/>
                  </a:cubicBezTo>
                  <a:cubicBezTo>
                    <a:pt x="438" y="570"/>
                    <a:pt x="533" y="729"/>
                    <a:pt x="659" y="887"/>
                  </a:cubicBezTo>
                  <a:cubicBezTo>
                    <a:pt x="849" y="1204"/>
                    <a:pt x="1071" y="1552"/>
                    <a:pt x="1419" y="1710"/>
                  </a:cubicBezTo>
                  <a:cubicBezTo>
                    <a:pt x="1451" y="1710"/>
                    <a:pt x="1514" y="1647"/>
                    <a:pt x="1483" y="1615"/>
                  </a:cubicBezTo>
                  <a:cubicBezTo>
                    <a:pt x="1451" y="1552"/>
                    <a:pt x="1419" y="1457"/>
                    <a:pt x="1356" y="1394"/>
                  </a:cubicBezTo>
                  <a:cubicBezTo>
                    <a:pt x="1324" y="1330"/>
                    <a:pt x="1261" y="1235"/>
                    <a:pt x="1229" y="1172"/>
                  </a:cubicBezTo>
                  <a:cubicBezTo>
                    <a:pt x="1134" y="982"/>
                    <a:pt x="1008" y="792"/>
                    <a:pt x="881" y="634"/>
                  </a:cubicBezTo>
                  <a:cubicBezTo>
                    <a:pt x="754" y="444"/>
                    <a:pt x="628" y="317"/>
                    <a:pt x="501" y="158"/>
                  </a:cubicBezTo>
                  <a:cubicBezTo>
                    <a:pt x="438" y="95"/>
                    <a:pt x="374" y="63"/>
                    <a:pt x="279" y="32"/>
                  </a:cubicBezTo>
                  <a:cubicBezTo>
                    <a:pt x="248" y="32"/>
                    <a:pt x="216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0"/>
            <p:cNvSpPr/>
            <p:nvPr/>
          </p:nvSpPr>
          <p:spPr>
            <a:xfrm>
              <a:off x="7322173" y="2609684"/>
              <a:ext cx="67504" cy="79793"/>
            </a:xfrm>
            <a:custGeom>
              <a:avLst/>
              <a:gdLst/>
              <a:ahLst/>
              <a:cxnLst/>
              <a:rect l="l" t="t" r="r" b="b"/>
              <a:pathLst>
                <a:path w="2049" h="2422" extrusionOk="0">
                  <a:moveTo>
                    <a:pt x="127" y="0"/>
                  </a:moveTo>
                  <a:cubicBezTo>
                    <a:pt x="67" y="0"/>
                    <a:pt x="0" y="78"/>
                    <a:pt x="28" y="133"/>
                  </a:cubicBezTo>
                  <a:cubicBezTo>
                    <a:pt x="376" y="482"/>
                    <a:pt x="693" y="862"/>
                    <a:pt x="978" y="1273"/>
                  </a:cubicBezTo>
                  <a:cubicBezTo>
                    <a:pt x="1104" y="1495"/>
                    <a:pt x="1263" y="1685"/>
                    <a:pt x="1421" y="1907"/>
                  </a:cubicBezTo>
                  <a:cubicBezTo>
                    <a:pt x="1548" y="2097"/>
                    <a:pt x="1738" y="2255"/>
                    <a:pt x="1928" y="2413"/>
                  </a:cubicBezTo>
                  <a:cubicBezTo>
                    <a:pt x="1940" y="2419"/>
                    <a:pt x="1952" y="2422"/>
                    <a:pt x="1963" y="2422"/>
                  </a:cubicBezTo>
                  <a:cubicBezTo>
                    <a:pt x="2012" y="2422"/>
                    <a:pt x="2048" y="2376"/>
                    <a:pt x="2023" y="2350"/>
                  </a:cubicBezTo>
                  <a:cubicBezTo>
                    <a:pt x="1928" y="2128"/>
                    <a:pt x="1833" y="1875"/>
                    <a:pt x="1706" y="1685"/>
                  </a:cubicBezTo>
                  <a:cubicBezTo>
                    <a:pt x="1548" y="1463"/>
                    <a:pt x="1389" y="1242"/>
                    <a:pt x="1231" y="1020"/>
                  </a:cubicBezTo>
                  <a:cubicBezTo>
                    <a:pt x="946" y="608"/>
                    <a:pt x="598" y="197"/>
                    <a:pt x="154" y="7"/>
                  </a:cubicBezTo>
                  <a:cubicBezTo>
                    <a:pt x="146" y="2"/>
                    <a:pt x="136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0"/>
            <p:cNvSpPr/>
            <p:nvPr/>
          </p:nvSpPr>
          <p:spPr>
            <a:xfrm>
              <a:off x="7368129" y="2635380"/>
              <a:ext cx="62233" cy="67669"/>
            </a:xfrm>
            <a:custGeom>
              <a:avLst/>
              <a:gdLst/>
              <a:ahLst/>
              <a:cxnLst/>
              <a:rect l="l" t="t" r="r" b="b"/>
              <a:pathLst>
                <a:path w="1889" h="2054" extrusionOk="0">
                  <a:moveTo>
                    <a:pt x="114" y="1"/>
                  </a:moveTo>
                  <a:cubicBezTo>
                    <a:pt x="58" y="1"/>
                    <a:pt x="0" y="94"/>
                    <a:pt x="26" y="145"/>
                  </a:cubicBezTo>
                  <a:cubicBezTo>
                    <a:pt x="311" y="493"/>
                    <a:pt x="564" y="842"/>
                    <a:pt x="818" y="1190"/>
                  </a:cubicBezTo>
                  <a:cubicBezTo>
                    <a:pt x="944" y="1348"/>
                    <a:pt x="1103" y="1538"/>
                    <a:pt x="1230" y="1665"/>
                  </a:cubicBezTo>
                  <a:cubicBezTo>
                    <a:pt x="1325" y="1760"/>
                    <a:pt x="1420" y="1823"/>
                    <a:pt x="1515" y="1887"/>
                  </a:cubicBezTo>
                  <a:cubicBezTo>
                    <a:pt x="1578" y="1950"/>
                    <a:pt x="1673" y="2013"/>
                    <a:pt x="1800" y="2045"/>
                  </a:cubicBezTo>
                  <a:cubicBezTo>
                    <a:pt x="1805" y="2051"/>
                    <a:pt x="1812" y="2053"/>
                    <a:pt x="1819" y="2053"/>
                  </a:cubicBezTo>
                  <a:cubicBezTo>
                    <a:pt x="1851" y="2053"/>
                    <a:pt x="1889" y="2002"/>
                    <a:pt x="1863" y="1950"/>
                  </a:cubicBezTo>
                  <a:cubicBezTo>
                    <a:pt x="1831" y="1855"/>
                    <a:pt x="1736" y="1792"/>
                    <a:pt x="1705" y="1697"/>
                  </a:cubicBezTo>
                  <a:cubicBezTo>
                    <a:pt x="1641" y="1602"/>
                    <a:pt x="1578" y="1538"/>
                    <a:pt x="1483" y="1443"/>
                  </a:cubicBezTo>
                  <a:cubicBezTo>
                    <a:pt x="1356" y="1253"/>
                    <a:pt x="1230" y="1095"/>
                    <a:pt x="1071" y="937"/>
                  </a:cubicBezTo>
                  <a:cubicBezTo>
                    <a:pt x="786" y="588"/>
                    <a:pt x="501" y="272"/>
                    <a:pt x="153" y="18"/>
                  </a:cubicBezTo>
                  <a:cubicBezTo>
                    <a:pt x="141" y="6"/>
                    <a:pt x="127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0"/>
            <p:cNvSpPr/>
            <p:nvPr/>
          </p:nvSpPr>
          <p:spPr>
            <a:xfrm>
              <a:off x="7411746" y="2658078"/>
              <a:ext cx="56171" cy="60619"/>
            </a:xfrm>
            <a:custGeom>
              <a:avLst/>
              <a:gdLst/>
              <a:ahLst/>
              <a:cxnLst/>
              <a:rect l="l" t="t" r="r" b="b"/>
              <a:pathLst>
                <a:path w="1705" h="1840" extrusionOk="0">
                  <a:moveTo>
                    <a:pt x="195" y="0"/>
                  </a:moveTo>
                  <a:cubicBezTo>
                    <a:pt x="152" y="0"/>
                    <a:pt x="108" y="8"/>
                    <a:pt x="64" y="26"/>
                  </a:cubicBezTo>
                  <a:cubicBezTo>
                    <a:pt x="64" y="26"/>
                    <a:pt x="1" y="89"/>
                    <a:pt x="32" y="121"/>
                  </a:cubicBezTo>
                  <a:cubicBezTo>
                    <a:pt x="32" y="153"/>
                    <a:pt x="64" y="216"/>
                    <a:pt x="96" y="216"/>
                  </a:cubicBezTo>
                  <a:cubicBezTo>
                    <a:pt x="159" y="279"/>
                    <a:pt x="191" y="311"/>
                    <a:pt x="222" y="343"/>
                  </a:cubicBezTo>
                  <a:cubicBezTo>
                    <a:pt x="349" y="469"/>
                    <a:pt x="444" y="596"/>
                    <a:pt x="539" y="723"/>
                  </a:cubicBezTo>
                  <a:cubicBezTo>
                    <a:pt x="666" y="849"/>
                    <a:pt x="761" y="1008"/>
                    <a:pt x="887" y="1166"/>
                  </a:cubicBezTo>
                  <a:cubicBezTo>
                    <a:pt x="982" y="1293"/>
                    <a:pt x="1109" y="1419"/>
                    <a:pt x="1236" y="1546"/>
                  </a:cubicBezTo>
                  <a:cubicBezTo>
                    <a:pt x="1331" y="1673"/>
                    <a:pt x="1457" y="1736"/>
                    <a:pt x="1584" y="1831"/>
                  </a:cubicBezTo>
                  <a:cubicBezTo>
                    <a:pt x="1596" y="1837"/>
                    <a:pt x="1608" y="1840"/>
                    <a:pt x="1620" y="1840"/>
                  </a:cubicBezTo>
                  <a:cubicBezTo>
                    <a:pt x="1668" y="1840"/>
                    <a:pt x="1705" y="1793"/>
                    <a:pt x="1679" y="1768"/>
                  </a:cubicBezTo>
                  <a:cubicBezTo>
                    <a:pt x="1647" y="1641"/>
                    <a:pt x="1584" y="1483"/>
                    <a:pt x="1521" y="1356"/>
                  </a:cubicBezTo>
                  <a:cubicBezTo>
                    <a:pt x="1457" y="1198"/>
                    <a:pt x="1331" y="1039"/>
                    <a:pt x="1236" y="881"/>
                  </a:cubicBezTo>
                  <a:cubicBezTo>
                    <a:pt x="1014" y="628"/>
                    <a:pt x="761" y="311"/>
                    <a:pt x="476" y="121"/>
                  </a:cubicBezTo>
                  <a:cubicBezTo>
                    <a:pt x="407" y="52"/>
                    <a:pt x="306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0"/>
            <p:cNvSpPr/>
            <p:nvPr/>
          </p:nvSpPr>
          <p:spPr>
            <a:xfrm>
              <a:off x="7445118" y="2665161"/>
              <a:ext cx="56402" cy="62661"/>
            </a:xfrm>
            <a:custGeom>
              <a:avLst/>
              <a:gdLst/>
              <a:ahLst/>
              <a:cxnLst/>
              <a:rect l="l" t="t" r="r" b="b"/>
              <a:pathLst>
                <a:path w="1712" h="1902" extrusionOk="0">
                  <a:moveTo>
                    <a:pt x="128" y="1"/>
                  </a:moveTo>
                  <a:cubicBezTo>
                    <a:pt x="64" y="1"/>
                    <a:pt x="1" y="64"/>
                    <a:pt x="33" y="128"/>
                  </a:cubicBezTo>
                  <a:cubicBezTo>
                    <a:pt x="128" y="286"/>
                    <a:pt x="286" y="381"/>
                    <a:pt x="413" y="508"/>
                  </a:cubicBezTo>
                  <a:cubicBezTo>
                    <a:pt x="539" y="666"/>
                    <a:pt x="698" y="824"/>
                    <a:pt x="824" y="1014"/>
                  </a:cubicBezTo>
                  <a:cubicBezTo>
                    <a:pt x="951" y="1173"/>
                    <a:pt x="1078" y="1363"/>
                    <a:pt x="1236" y="1521"/>
                  </a:cubicBezTo>
                  <a:cubicBezTo>
                    <a:pt x="1299" y="1616"/>
                    <a:pt x="1363" y="1679"/>
                    <a:pt x="1426" y="1743"/>
                  </a:cubicBezTo>
                  <a:cubicBezTo>
                    <a:pt x="1489" y="1774"/>
                    <a:pt x="1553" y="1869"/>
                    <a:pt x="1616" y="1901"/>
                  </a:cubicBezTo>
                  <a:cubicBezTo>
                    <a:pt x="1648" y="1901"/>
                    <a:pt x="1711" y="1869"/>
                    <a:pt x="1711" y="1806"/>
                  </a:cubicBezTo>
                  <a:cubicBezTo>
                    <a:pt x="1711" y="1743"/>
                    <a:pt x="1648" y="1648"/>
                    <a:pt x="1616" y="1553"/>
                  </a:cubicBezTo>
                  <a:cubicBezTo>
                    <a:pt x="1584" y="1458"/>
                    <a:pt x="1553" y="1363"/>
                    <a:pt x="1489" y="1268"/>
                  </a:cubicBezTo>
                  <a:cubicBezTo>
                    <a:pt x="1363" y="1078"/>
                    <a:pt x="1236" y="919"/>
                    <a:pt x="1078" y="729"/>
                  </a:cubicBezTo>
                  <a:cubicBezTo>
                    <a:pt x="951" y="571"/>
                    <a:pt x="793" y="413"/>
                    <a:pt x="634" y="254"/>
                  </a:cubicBezTo>
                  <a:cubicBezTo>
                    <a:pt x="476" y="128"/>
                    <a:pt x="31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0"/>
            <p:cNvSpPr/>
            <p:nvPr/>
          </p:nvSpPr>
          <p:spPr>
            <a:xfrm>
              <a:off x="7482706" y="2670399"/>
              <a:ext cx="49055" cy="52185"/>
            </a:xfrm>
            <a:custGeom>
              <a:avLst/>
              <a:gdLst/>
              <a:ahLst/>
              <a:cxnLst/>
              <a:rect l="l" t="t" r="r" b="b"/>
              <a:pathLst>
                <a:path w="1489" h="1584" extrusionOk="0">
                  <a:moveTo>
                    <a:pt x="190" y="0"/>
                  </a:moveTo>
                  <a:cubicBezTo>
                    <a:pt x="158" y="0"/>
                    <a:pt x="158" y="0"/>
                    <a:pt x="127" y="32"/>
                  </a:cubicBezTo>
                  <a:cubicBezTo>
                    <a:pt x="95" y="32"/>
                    <a:pt x="0" y="127"/>
                    <a:pt x="63" y="127"/>
                  </a:cubicBezTo>
                  <a:cubicBezTo>
                    <a:pt x="63" y="159"/>
                    <a:pt x="63" y="159"/>
                    <a:pt x="95" y="159"/>
                  </a:cubicBezTo>
                  <a:cubicBezTo>
                    <a:pt x="95" y="190"/>
                    <a:pt x="127" y="190"/>
                    <a:pt x="127" y="222"/>
                  </a:cubicBezTo>
                  <a:cubicBezTo>
                    <a:pt x="158" y="254"/>
                    <a:pt x="190" y="285"/>
                    <a:pt x="253" y="317"/>
                  </a:cubicBezTo>
                  <a:cubicBezTo>
                    <a:pt x="348" y="412"/>
                    <a:pt x="412" y="507"/>
                    <a:pt x="507" y="634"/>
                  </a:cubicBezTo>
                  <a:cubicBezTo>
                    <a:pt x="697" y="855"/>
                    <a:pt x="855" y="1140"/>
                    <a:pt x="1077" y="1362"/>
                  </a:cubicBezTo>
                  <a:cubicBezTo>
                    <a:pt x="1172" y="1425"/>
                    <a:pt x="1267" y="1520"/>
                    <a:pt x="1393" y="1584"/>
                  </a:cubicBezTo>
                  <a:cubicBezTo>
                    <a:pt x="1425" y="1584"/>
                    <a:pt x="1488" y="1520"/>
                    <a:pt x="1488" y="1457"/>
                  </a:cubicBezTo>
                  <a:cubicBezTo>
                    <a:pt x="1393" y="1204"/>
                    <a:pt x="1267" y="982"/>
                    <a:pt x="1108" y="760"/>
                  </a:cubicBezTo>
                  <a:cubicBezTo>
                    <a:pt x="918" y="539"/>
                    <a:pt x="728" y="285"/>
                    <a:pt x="475" y="95"/>
                  </a:cubicBezTo>
                  <a:cubicBezTo>
                    <a:pt x="412" y="64"/>
                    <a:pt x="348" y="32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0"/>
            <p:cNvSpPr/>
            <p:nvPr/>
          </p:nvSpPr>
          <p:spPr>
            <a:xfrm>
              <a:off x="7516276" y="2675340"/>
              <a:ext cx="55974" cy="60059"/>
            </a:xfrm>
            <a:custGeom>
              <a:avLst/>
              <a:gdLst/>
              <a:ahLst/>
              <a:cxnLst/>
              <a:rect l="l" t="t" r="r" b="b"/>
              <a:pathLst>
                <a:path w="1699" h="1823" extrusionOk="0">
                  <a:moveTo>
                    <a:pt x="85" y="0"/>
                  </a:moveTo>
                  <a:cubicBezTo>
                    <a:pt x="37" y="0"/>
                    <a:pt x="0" y="46"/>
                    <a:pt x="26" y="72"/>
                  </a:cubicBezTo>
                  <a:cubicBezTo>
                    <a:pt x="89" y="262"/>
                    <a:pt x="248" y="420"/>
                    <a:pt x="374" y="547"/>
                  </a:cubicBezTo>
                  <a:cubicBezTo>
                    <a:pt x="501" y="705"/>
                    <a:pt x="659" y="864"/>
                    <a:pt x="786" y="990"/>
                  </a:cubicBezTo>
                  <a:cubicBezTo>
                    <a:pt x="913" y="1149"/>
                    <a:pt x="1039" y="1307"/>
                    <a:pt x="1166" y="1434"/>
                  </a:cubicBezTo>
                  <a:cubicBezTo>
                    <a:pt x="1230" y="1497"/>
                    <a:pt x="1293" y="1560"/>
                    <a:pt x="1388" y="1655"/>
                  </a:cubicBezTo>
                  <a:cubicBezTo>
                    <a:pt x="1451" y="1687"/>
                    <a:pt x="1515" y="1782"/>
                    <a:pt x="1610" y="1814"/>
                  </a:cubicBezTo>
                  <a:cubicBezTo>
                    <a:pt x="1616" y="1820"/>
                    <a:pt x="1623" y="1822"/>
                    <a:pt x="1630" y="1822"/>
                  </a:cubicBezTo>
                  <a:cubicBezTo>
                    <a:pt x="1662" y="1822"/>
                    <a:pt x="1699" y="1776"/>
                    <a:pt x="1673" y="1750"/>
                  </a:cubicBezTo>
                  <a:cubicBezTo>
                    <a:pt x="1673" y="1655"/>
                    <a:pt x="1610" y="1560"/>
                    <a:pt x="1546" y="1465"/>
                  </a:cubicBezTo>
                  <a:cubicBezTo>
                    <a:pt x="1515" y="1370"/>
                    <a:pt x="1451" y="1307"/>
                    <a:pt x="1420" y="1212"/>
                  </a:cubicBezTo>
                  <a:cubicBezTo>
                    <a:pt x="1293" y="1054"/>
                    <a:pt x="1166" y="895"/>
                    <a:pt x="1008" y="769"/>
                  </a:cubicBezTo>
                  <a:cubicBezTo>
                    <a:pt x="881" y="610"/>
                    <a:pt x="754" y="484"/>
                    <a:pt x="596" y="357"/>
                  </a:cubicBezTo>
                  <a:cubicBezTo>
                    <a:pt x="469" y="199"/>
                    <a:pt x="311" y="72"/>
                    <a:pt x="121" y="9"/>
                  </a:cubicBezTo>
                  <a:cubicBezTo>
                    <a:pt x="109" y="3"/>
                    <a:pt x="97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0"/>
            <p:cNvSpPr/>
            <p:nvPr/>
          </p:nvSpPr>
          <p:spPr>
            <a:xfrm>
              <a:off x="7555709" y="2681863"/>
              <a:ext cx="57225" cy="58741"/>
            </a:xfrm>
            <a:custGeom>
              <a:avLst/>
              <a:gdLst/>
              <a:ahLst/>
              <a:cxnLst/>
              <a:rect l="l" t="t" r="r" b="b"/>
              <a:pathLst>
                <a:path w="1737" h="1783" extrusionOk="0">
                  <a:moveTo>
                    <a:pt x="96" y="1"/>
                  </a:moveTo>
                  <a:cubicBezTo>
                    <a:pt x="64" y="1"/>
                    <a:pt x="1" y="64"/>
                    <a:pt x="33" y="96"/>
                  </a:cubicBezTo>
                  <a:cubicBezTo>
                    <a:pt x="64" y="127"/>
                    <a:pt x="64" y="191"/>
                    <a:pt x="96" y="222"/>
                  </a:cubicBezTo>
                  <a:cubicBezTo>
                    <a:pt x="128" y="254"/>
                    <a:pt x="159" y="286"/>
                    <a:pt x="191" y="317"/>
                  </a:cubicBezTo>
                  <a:cubicBezTo>
                    <a:pt x="254" y="381"/>
                    <a:pt x="318" y="476"/>
                    <a:pt x="381" y="539"/>
                  </a:cubicBezTo>
                  <a:cubicBezTo>
                    <a:pt x="539" y="697"/>
                    <a:pt x="666" y="824"/>
                    <a:pt x="793" y="982"/>
                  </a:cubicBezTo>
                  <a:cubicBezTo>
                    <a:pt x="919" y="1141"/>
                    <a:pt x="1046" y="1267"/>
                    <a:pt x="1173" y="1426"/>
                  </a:cubicBezTo>
                  <a:cubicBezTo>
                    <a:pt x="1299" y="1552"/>
                    <a:pt x="1458" y="1679"/>
                    <a:pt x="1616" y="1774"/>
                  </a:cubicBezTo>
                  <a:cubicBezTo>
                    <a:pt x="1622" y="1780"/>
                    <a:pt x="1630" y="1783"/>
                    <a:pt x="1640" y="1783"/>
                  </a:cubicBezTo>
                  <a:cubicBezTo>
                    <a:pt x="1679" y="1783"/>
                    <a:pt x="1737" y="1736"/>
                    <a:pt x="1711" y="1711"/>
                  </a:cubicBezTo>
                  <a:cubicBezTo>
                    <a:pt x="1616" y="1552"/>
                    <a:pt x="1521" y="1362"/>
                    <a:pt x="1426" y="1204"/>
                  </a:cubicBezTo>
                  <a:cubicBezTo>
                    <a:pt x="1299" y="1046"/>
                    <a:pt x="1173" y="887"/>
                    <a:pt x="1046" y="729"/>
                  </a:cubicBezTo>
                  <a:cubicBezTo>
                    <a:pt x="888" y="571"/>
                    <a:pt x="761" y="412"/>
                    <a:pt x="603" y="286"/>
                  </a:cubicBezTo>
                  <a:cubicBezTo>
                    <a:pt x="539" y="254"/>
                    <a:pt x="444" y="191"/>
                    <a:pt x="381" y="127"/>
                  </a:cubicBezTo>
                  <a:cubicBezTo>
                    <a:pt x="349" y="96"/>
                    <a:pt x="286" y="64"/>
                    <a:pt x="254" y="64"/>
                  </a:cubicBezTo>
                  <a:cubicBezTo>
                    <a:pt x="191" y="32"/>
                    <a:pt x="159" y="32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0"/>
            <p:cNvSpPr/>
            <p:nvPr/>
          </p:nvSpPr>
          <p:spPr>
            <a:xfrm>
              <a:off x="7589114" y="2688122"/>
              <a:ext cx="47869" cy="50340"/>
            </a:xfrm>
            <a:custGeom>
              <a:avLst/>
              <a:gdLst/>
              <a:ahLst/>
              <a:cxnLst/>
              <a:rect l="l" t="t" r="r" b="b"/>
              <a:pathLst>
                <a:path w="1453" h="1528" extrusionOk="0">
                  <a:moveTo>
                    <a:pt x="95" y="1"/>
                  </a:moveTo>
                  <a:cubicBezTo>
                    <a:pt x="64" y="1"/>
                    <a:pt x="0" y="64"/>
                    <a:pt x="32" y="127"/>
                  </a:cubicBezTo>
                  <a:cubicBezTo>
                    <a:pt x="64" y="254"/>
                    <a:pt x="190" y="349"/>
                    <a:pt x="285" y="444"/>
                  </a:cubicBezTo>
                  <a:cubicBezTo>
                    <a:pt x="380" y="602"/>
                    <a:pt x="507" y="697"/>
                    <a:pt x="634" y="824"/>
                  </a:cubicBezTo>
                  <a:cubicBezTo>
                    <a:pt x="729" y="982"/>
                    <a:pt x="855" y="1109"/>
                    <a:pt x="982" y="1236"/>
                  </a:cubicBezTo>
                  <a:cubicBezTo>
                    <a:pt x="1077" y="1331"/>
                    <a:pt x="1204" y="1426"/>
                    <a:pt x="1362" y="1521"/>
                  </a:cubicBezTo>
                  <a:cubicBezTo>
                    <a:pt x="1366" y="1525"/>
                    <a:pt x="1371" y="1527"/>
                    <a:pt x="1377" y="1527"/>
                  </a:cubicBezTo>
                  <a:cubicBezTo>
                    <a:pt x="1410" y="1527"/>
                    <a:pt x="1453" y="1453"/>
                    <a:pt x="1425" y="1426"/>
                  </a:cubicBezTo>
                  <a:cubicBezTo>
                    <a:pt x="1394" y="1267"/>
                    <a:pt x="1299" y="1141"/>
                    <a:pt x="1204" y="982"/>
                  </a:cubicBezTo>
                  <a:cubicBezTo>
                    <a:pt x="1109" y="824"/>
                    <a:pt x="982" y="697"/>
                    <a:pt x="855" y="571"/>
                  </a:cubicBezTo>
                  <a:cubicBezTo>
                    <a:pt x="729" y="444"/>
                    <a:pt x="634" y="317"/>
                    <a:pt x="475" y="191"/>
                  </a:cubicBezTo>
                  <a:cubicBezTo>
                    <a:pt x="380" y="127"/>
                    <a:pt x="254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0"/>
            <p:cNvSpPr/>
            <p:nvPr/>
          </p:nvSpPr>
          <p:spPr>
            <a:xfrm>
              <a:off x="7617577" y="2692306"/>
              <a:ext cx="43553" cy="43092"/>
            </a:xfrm>
            <a:custGeom>
              <a:avLst/>
              <a:gdLst/>
              <a:ahLst/>
              <a:cxnLst/>
              <a:rect l="l" t="t" r="r" b="b"/>
              <a:pathLst>
                <a:path w="1322" h="1308" extrusionOk="0">
                  <a:moveTo>
                    <a:pt x="181" y="0"/>
                  </a:moveTo>
                  <a:cubicBezTo>
                    <a:pt x="150" y="32"/>
                    <a:pt x="150" y="32"/>
                    <a:pt x="118" y="32"/>
                  </a:cubicBezTo>
                  <a:cubicBezTo>
                    <a:pt x="118" y="32"/>
                    <a:pt x="86" y="32"/>
                    <a:pt x="86" y="64"/>
                  </a:cubicBezTo>
                  <a:cubicBezTo>
                    <a:pt x="86" y="53"/>
                    <a:pt x="83" y="50"/>
                    <a:pt x="78" y="50"/>
                  </a:cubicBezTo>
                  <a:cubicBezTo>
                    <a:pt x="69" y="50"/>
                    <a:pt x="55" y="64"/>
                    <a:pt x="55" y="64"/>
                  </a:cubicBezTo>
                  <a:cubicBezTo>
                    <a:pt x="27" y="91"/>
                    <a:pt x="0" y="165"/>
                    <a:pt x="33" y="165"/>
                  </a:cubicBezTo>
                  <a:cubicBezTo>
                    <a:pt x="39" y="165"/>
                    <a:pt x="46" y="163"/>
                    <a:pt x="55" y="159"/>
                  </a:cubicBezTo>
                  <a:cubicBezTo>
                    <a:pt x="55" y="190"/>
                    <a:pt x="86" y="190"/>
                    <a:pt x="86" y="190"/>
                  </a:cubicBezTo>
                  <a:cubicBezTo>
                    <a:pt x="55" y="190"/>
                    <a:pt x="118" y="222"/>
                    <a:pt x="118" y="222"/>
                  </a:cubicBezTo>
                  <a:cubicBezTo>
                    <a:pt x="150" y="254"/>
                    <a:pt x="150" y="254"/>
                    <a:pt x="181" y="285"/>
                  </a:cubicBezTo>
                  <a:cubicBezTo>
                    <a:pt x="245" y="349"/>
                    <a:pt x="340" y="444"/>
                    <a:pt x="403" y="539"/>
                  </a:cubicBezTo>
                  <a:cubicBezTo>
                    <a:pt x="498" y="634"/>
                    <a:pt x="593" y="729"/>
                    <a:pt x="688" y="824"/>
                  </a:cubicBezTo>
                  <a:cubicBezTo>
                    <a:pt x="720" y="887"/>
                    <a:pt x="751" y="950"/>
                    <a:pt x="815" y="982"/>
                  </a:cubicBezTo>
                  <a:cubicBezTo>
                    <a:pt x="846" y="1045"/>
                    <a:pt x="910" y="1077"/>
                    <a:pt x="973" y="1109"/>
                  </a:cubicBezTo>
                  <a:cubicBezTo>
                    <a:pt x="1036" y="1204"/>
                    <a:pt x="1131" y="1267"/>
                    <a:pt x="1226" y="1299"/>
                  </a:cubicBezTo>
                  <a:cubicBezTo>
                    <a:pt x="1232" y="1305"/>
                    <a:pt x="1240" y="1307"/>
                    <a:pt x="1247" y="1307"/>
                  </a:cubicBezTo>
                  <a:cubicBezTo>
                    <a:pt x="1280" y="1307"/>
                    <a:pt x="1321" y="1261"/>
                    <a:pt x="1321" y="1235"/>
                  </a:cubicBezTo>
                  <a:cubicBezTo>
                    <a:pt x="1258" y="1140"/>
                    <a:pt x="1226" y="1045"/>
                    <a:pt x="1195" y="950"/>
                  </a:cubicBezTo>
                  <a:cubicBezTo>
                    <a:pt x="1163" y="887"/>
                    <a:pt x="1131" y="824"/>
                    <a:pt x="1100" y="760"/>
                  </a:cubicBezTo>
                  <a:cubicBezTo>
                    <a:pt x="1036" y="697"/>
                    <a:pt x="1005" y="634"/>
                    <a:pt x="941" y="602"/>
                  </a:cubicBezTo>
                  <a:cubicBezTo>
                    <a:pt x="846" y="475"/>
                    <a:pt x="751" y="380"/>
                    <a:pt x="656" y="254"/>
                  </a:cubicBezTo>
                  <a:cubicBezTo>
                    <a:pt x="561" y="190"/>
                    <a:pt x="466" y="95"/>
                    <a:pt x="371" y="32"/>
                  </a:cubicBezTo>
                  <a:lnTo>
                    <a:pt x="276" y="32"/>
                  </a:lnTo>
                  <a:cubicBezTo>
                    <a:pt x="276" y="0"/>
                    <a:pt x="245" y="0"/>
                    <a:pt x="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0"/>
            <p:cNvSpPr/>
            <p:nvPr/>
          </p:nvSpPr>
          <p:spPr>
            <a:xfrm>
              <a:off x="7649532" y="2684993"/>
              <a:ext cx="41840" cy="39699"/>
            </a:xfrm>
            <a:custGeom>
              <a:avLst/>
              <a:gdLst/>
              <a:ahLst/>
              <a:cxnLst/>
              <a:rect l="l" t="t" r="r" b="b"/>
              <a:pathLst>
                <a:path w="1270" h="1205" extrusionOk="0">
                  <a:moveTo>
                    <a:pt x="209" y="159"/>
                  </a:moveTo>
                  <a:lnTo>
                    <a:pt x="209" y="160"/>
                  </a:lnTo>
                  <a:lnTo>
                    <a:pt x="209" y="160"/>
                  </a:lnTo>
                  <a:cubicBezTo>
                    <a:pt x="206" y="160"/>
                    <a:pt x="204" y="160"/>
                    <a:pt x="202" y="160"/>
                  </a:cubicBezTo>
                  <a:lnTo>
                    <a:pt x="202" y="160"/>
                  </a:lnTo>
                  <a:cubicBezTo>
                    <a:pt x="204" y="160"/>
                    <a:pt x="206" y="159"/>
                    <a:pt x="209" y="159"/>
                  </a:cubicBezTo>
                  <a:close/>
                  <a:moveTo>
                    <a:pt x="193" y="1"/>
                  </a:moveTo>
                  <a:cubicBezTo>
                    <a:pt x="97" y="1"/>
                    <a:pt x="0" y="129"/>
                    <a:pt x="16" y="190"/>
                  </a:cubicBezTo>
                  <a:lnTo>
                    <a:pt x="16" y="190"/>
                  </a:lnTo>
                  <a:cubicBezTo>
                    <a:pt x="11" y="191"/>
                    <a:pt x="7" y="191"/>
                    <a:pt x="3" y="191"/>
                  </a:cubicBezTo>
                  <a:cubicBezTo>
                    <a:pt x="35" y="222"/>
                    <a:pt x="35" y="254"/>
                    <a:pt x="66" y="286"/>
                  </a:cubicBezTo>
                  <a:cubicBezTo>
                    <a:pt x="98" y="317"/>
                    <a:pt x="98" y="317"/>
                    <a:pt x="130" y="349"/>
                  </a:cubicBezTo>
                  <a:cubicBezTo>
                    <a:pt x="161" y="381"/>
                    <a:pt x="225" y="444"/>
                    <a:pt x="256" y="476"/>
                  </a:cubicBezTo>
                  <a:cubicBezTo>
                    <a:pt x="351" y="571"/>
                    <a:pt x="446" y="666"/>
                    <a:pt x="541" y="761"/>
                  </a:cubicBezTo>
                  <a:cubicBezTo>
                    <a:pt x="636" y="856"/>
                    <a:pt x="731" y="951"/>
                    <a:pt x="826" y="1014"/>
                  </a:cubicBezTo>
                  <a:cubicBezTo>
                    <a:pt x="890" y="1046"/>
                    <a:pt x="953" y="1077"/>
                    <a:pt x="1016" y="1109"/>
                  </a:cubicBezTo>
                  <a:cubicBezTo>
                    <a:pt x="1048" y="1141"/>
                    <a:pt x="1111" y="1204"/>
                    <a:pt x="1143" y="1204"/>
                  </a:cubicBezTo>
                  <a:cubicBezTo>
                    <a:pt x="1206" y="1204"/>
                    <a:pt x="1270" y="1172"/>
                    <a:pt x="1270" y="1109"/>
                  </a:cubicBezTo>
                  <a:cubicBezTo>
                    <a:pt x="1270" y="1046"/>
                    <a:pt x="1238" y="982"/>
                    <a:pt x="1206" y="919"/>
                  </a:cubicBezTo>
                  <a:cubicBezTo>
                    <a:pt x="1175" y="856"/>
                    <a:pt x="1175" y="824"/>
                    <a:pt x="1143" y="761"/>
                  </a:cubicBezTo>
                  <a:cubicBezTo>
                    <a:pt x="1080" y="634"/>
                    <a:pt x="985" y="507"/>
                    <a:pt x="858" y="412"/>
                  </a:cubicBezTo>
                  <a:cubicBezTo>
                    <a:pt x="763" y="349"/>
                    <a:pt x="668" y="254"/>
                    <a:pt x="541" y="191"/>
                  </a:cubicBezTo>
                  <a:cubicBezTo>
                    <a:pt x="510" y="127"/>
                    <a:pt x="446" y="96"/>
                    <a:pt x="383" y="64"/>
                  </a:cubicBezTo>
                  <a:cubicBezTo>
                    <a:pt x="351" y="64"/>
                    <a:pt x="320" y="32"/>
                    <a:pt x="288" y="32"/>
                  </a:cubicBezTo>
                  <a:cubicBezTo>
                    <a:pt x="256" y="1"/>
                    <a:pt x="225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7680927" y="2682917"/>
              <a:ext cx="38612" cy="40720"/>
            </a:xfrm>
            <a:custGeom>
              <a:avLst/>
              <a:gdLst/>
              <a:ahLst/>
              <a:cxnLst/>
              <a:rect l="l" t="t" r="r" b="b"/>
              <a:pathLst>
                <a:path w="1172" h="1236" extrusionOk="0">
                  <a:moveTo>
                    <a:pt x="95" y="0"/>
                  </a:moveTo>
                  <a:cubicBezTo>
                    <a:pt x="63" y="0"/>
                    <a:pt x="0" y="64"/>
                    <a:pt x="32" y="95"/>
                  </a:cubicBezTo>
                  <a:cubicBezTo>
                    <a:pt x="63" y="222"/>
                    <a:pt x="127" y="285"/>
                    <a:pt x="190" y="380"/>
                  </a:cubicBezTo>
                  <a:cubicBezTo>
                    <a:pt x="285" y="475"/>
                    <a:pt x="380" y="602"/>
                    <a:pt x="443" y="697"/>
                  </a:cubicBezTo>
                  <a:cubicBezTo>
                    <a:pt x="539" y="824"/>
                    <a:pt x="634" y="919"/>
                    <a:pt x="729" y="1014"/>
                  </a:cubicBezTo>
                  <a:cubicBezTo>
                    <a:pt x="824" y="1109"/>
                    <a:pt x="950" y="1172"/>
                    <a:pt x="1077" y="1235"/>
                  </a:cubicBezTo>
                  <a:cubicBezTo>
                    <a:pt x="1109" y="1235"/>
                    <a:pt x="1172" y="1172"/>
                    <a:pt x="1172" y="1140"/>
                  </a:cubicBezTo>
                  <a:cubicBezTo>
                    <a:pt x="1109" y="1014"/>
                    <a:pt x="1045" y="887"/>
                    <a:pt x="1014" y="792"/>
                  </a:cubicBezTo>
                  <a:cubicBezTo>
                    <a:pt x="919" y="634"/>
                    <a:pt x="824" y="539"/>
                    <a:pt x="729" y="412"/>
                  </a:cubicBezTo>
                  <a:cubicBezTo>
                    <a:pt x="634" y="317"/>
                    <a:pt x="539" y="190"/>
                    <a:pt x="412" y="127"/>
                  </a:cubicBezTo>
                  <a:cubicBezTo>
                    <a:pt x="380" y="64"/>
                    <a:pt x="317" y="32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7704910" y="2673529"/>
              <a:ext cx="35515" cy="37788"/>
            </a:xfrm>
            <a:custGeom>
              <a:avLst/>
              <a:gdLst/>
              <a:ahLst/>
              <a:cxnLst/>
              <a:rect l="l" t="t" r="r" b="b"/>
              <a:pathLst>
                <a:path w="1078" h="1147" extrusionOk="0">
                  <a:moveTo>
                    <a:pt x="96" y="0"/>
                  </a:moveTo>
                  <a:cubicBezTo>
                    <a:pt x="64" y="32"/>
                    <a:pt x="1" y="64"/>
                    <a:pt x="1" y="127"/>
                  </a:cubicBezTo>
                  <a:cubicBezTo>
                    <a:pt x="1" y="159"/>
                    <a:pt x="1" y="190"/>
                    <a:pt x="1" y="222"/>
                  </a:cubicBezTo>
                  <a:cubicBezTo>
                    <a:pt x="1" y="222"/>
                    <a:pt x="32" y="254"/>
                    <a:pt x="32" y="254"/>
                  </a:cubicBezTo>
                  <a:cubicBezTo>
                    <a:pt x="32" y="254"/>
                    <a:pt x="32" y="254"/>
                    <a:pt x="32" y="285"/>
                  </a:cubicBezTo>
                  <a:cubicBezTo>
                    <a:pt x="64" y="317"/>
                    <a:pt x="127" y="349"/>
                    <a:pt x="159" y="380"/>
                  </a:cubicBezTo>
                  <a:cubicBezTo>
                    <a:pt x="222" y="507"/>
                    <a:pt x="317" y="570"/>
                    <a:pt x="412" y="665"/>
                  </a:cubicBezTo>
                  <a:cubicBezTo>
                    <a:pt x="507" y="792"/>
                    <a:pt x="602" y="887"/>
                    <a:pt x="697" y="982"/>
                  </a:cubicBezTo>
                  <a:cubicBezTo>
                    <a:pt x="697" y="971"/>
                    <a:pt x="701" y="968"/>
                    <a:pt x="705" y="968"/>
                  </a:cubicBezTo>
                  <a:cubicBezTo>
                    <a:pt x="715" y="968"/>
                    <a:pt x="729" y="982"/>
                    <a:pt x="729" y="982"/>
                  </a:cubicBezTo>
                  <a:cubicBezTo>
                    <a:pt x="761" y="982"/>
                    <a:pt x="761" y="1014"/>
                    <a:pt x="792" y="1014"/>
                  </a:cubicBezTo>
                  <a:cubicBezTo>
                    <a:pt x="824" y="1045"/>
                    <a:pt x="824" y="1045"/>
                    <a:pt x="856" y="1077"/>
                  </a:cubicBezTo>
                  <a:cubicBezTo>
                    <a:pt x="919" y="1077"/>
                    <a:pt x="951" y="1109"/>
                    <a:pt x="982" y="1140"/>
                  </a:cubicBezTo>
                  <a:cubicBezTo>
                    <a:pt x="991" y="1145"/>
                    <a:pt x="999" y="1147"/>
                    <a:pt x="1007" y="1147"/>
                  </a:cubicBezTo>
                  <a:cubicBezTo>
                    <a:pt x="1054" y="1147"/>
                    <a:pt x="1077" y="1073"/>
                    <a:pt x="1077" y="1045"/>
                  </a:cubicBezTo>
                  <a:cubicBezTo>
                    <a:pt x="1077" y="982"/>
                    <a:pt x="1046" y="950"/>
                    <a:pt x="1014" y="887"/>
                  </a:cubicBezTo>
                  <a:cubicBezTo>
                    <a:pt x="1014" y="824"/>
                    <a:pt x="982" y="760"/>
                    <a:pt x="951" y="697"/>
                  </a:cubicBezTo>
                  <a:cubicBezTo>
                    <a:pt x="887" y="539"/>
                    <a:pt x="792" y="444"/>
                    <a:pt x="697" y="349"/>
                  </a:cubicBezTo>
                  <a:cubicBezTo>
                    <a:pt x="571" y="254"/>
                    <a:pt x="476" y="159"/>
                    <a:pt x="381" y="64"/>
                  </a:cubicBezTo>
                  <a:cubicBezTo>
                    <a:pt x="317" y="64"/>
                    <a:pt x="286" y="32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7734658" y="2673529"/>
              <a:ext cx="31825" cy="35515"/>
            </a:xfrm>
            <a:custGeom>
              <a:avLst/>
              <a:gdLst/>
              <a:ahLst/>
              <a:cxnLst/>
              <a:rect l="l" t="t" r="r" b="b"/>
              <a:pathLst>
                <a:path w="966" h="1078" extrusionOk="0">
                  <a:moveTo>
                    <a:pt x="79" y="0"/>
                  </a:moveTo>
                  <a:cubicBezTo>
                    <a:pt x="48" y="0"/>
                    <a:pt x="16" y="32"/>
                    <a:pt x="16" y="64"/>
                  </a:cubicBezTo>
                  <a:cubicBezTo>
                    <a:pt x="0" y="95"/>
                    <a:pt x="8" y="103"/>
                    <a:pt x="24" y="103"/>
                  </a:cubicBezTo>
                  <a:cubicBezTo>
                    <a:pt x="31" y="103"/>
                    <a:pt x="39" y="102"/>
                    <a:pt x="48" y="100"/>
                  </a:cubicBezTo>
                  <a:lnTo>
                    <a:pt x="48" y="100"/>
                  </a:lnTo>
                  <a:cubicBezTo>
                    <a:pt x="48" y="120"/>
                    <a:pt x="48" y="139"/>
                    <a:pt x="48" y="159"/>
                  </a:cubicBezTo>
                  <a:cubicBezTo>
                    <a:pt x="48" y="159"/>
                    <a:pt x="48" y="190"/>
                    <a:pt x="48" y="190"/>
                  </a:cubicBezTo>
                  <a:cubicBezTo>
                    <a:pt x="79" y="222"/>
                    <a:pt x="111" y="254"/>
                    <a:pt x="111" y="285"/>
                  </a:cubicBezTo>
                  <a:cubicBezTo>
                    <a:pt x="143" y="285"/>
                    <a:pt x="143" y="317"/>
                    <a:pt x="143" y="317"/>
                  </a:cubicBezTo>
                  <a:cubicBezTo>
                    <a:pt x="143" y="317"/>
                    <a:pt x="143" y="349"/>
                    <a:pt x="143" y="349"/>
                  </a:cubicBezTo>
                  <a:cubicBezTo>
                    <a:pt x="174" y="349"/>
                    <a:pt x="174" y="380"/>
                    <a:pt x="174" y="380"/>
                  </a:cubicBezTo>
                  <a:cubicBezTo>
                    <a:pt x="206" y="412"/>
                    <a:pt x="238" y="475"/>
                    <a:pt x="269" y="507"/>
                  </a:cubicBezTo>
                  <a:cubicBezTo>
                    <a:pt x="396" y="665"/>
                    <a:pt x="491" y="824"/>
                    <a:pt x="649" y="950"/>
                  </a:cubicBezTo>
                  <a:cubicBezTo>
                    <a:pt x="713" y="982"/>
                    <a:pt x="776" y="1045"/>
                    <a:pt x="871" y="1077"/>
                  </a:cubicBezTo>
                  <a:cubicBezTo>
                    <a:pt x="934" y="1077"/>
                    <a:pt x="966" y="1014"/>
                    <a:pt x="966" y="982"/>
                  </a:cubicBezTo>
                  <a:cubicBezTo>
                    <a:pt x="934" y="887"/>
                    <a:pt x="903" y="824"/>
                    <a:pt x="871" y="729"/>
                  </a:cubicBezTo>
                  <a:cubicBezTo>
                    <a:pt x="808" y="634"/>
                    <a:pt x="744" y="539"/>
                    <a:pt x="681" y="444"/>
                  </a:cubicBezTo>
                  <a:cubicBezTo>
                    <a:pt x="586" y="349"/>
                    <a:pt x="523" y="254"/>
                    <a:pt x="459" y="159"/>
                  </a:cubicBezTo>
                  <a:cubicBezTo>
                    <a:pt x="428" y="127"/>
                    <a:pt x="364" y="95"/>
                    <a:pt x="333" y="64"/>
                  </a:cubicBezTo>
                  <a:cubicBezTo>
                    <a:pt x="301" y="32"/>
                    <a:pt x="238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7756038" y="2664766"/>
              <a:ext cx="38644" cy="40094"/>
            </a:xfrm>
            <a:custGeom>
              <a:avLst/>
              <a:gdLst/>
              <a:ahLst/>
              <a:cxnLst/>
              <a:rect l="l" t="t" r="r" b="b"/>
              <a:pathLst>
                <a:path w="1173" h="1217" extrusionOk="0">
                  <a:moveTo>
                    <a:pt x="191" y="1"/>
                  </a:moveTo>
                  <a:cubicBezTo>
                    <a:pt x="159" y="1"/>
                    <a:pt x="118" y="30"/>
                    <a:pt x="95" y="76"/>
                  </a:cubicBezTo>
                  <a:cubicBezTo>
                    <a:pt x="64" y="108"/>
                    <a:pt x="0" y="171"/>
                    <a:pt x="32" y="203"/>
                  </a:cubicBezTo>
                  <a:cubicBezTo>
                    <a:pt x="64" y="266"/>
                    <a:pt x="95" y="298"/>
                    <a:pt x="127" y="361"/>
                  </a:cubicBezTo>
                  <a:cubicBezTo>
                    <a:pt x="159" y="393"/>
                    <a:pt x="190" y="425"/>
                    <a:pt x="222" y="488"/>
                  </a:cubicBezTo>
                  <a:cubicBezTo>
                    <a:pt x="317" y="583"/>
                    <a:pt x="380" y="678"/>
                    <a:pt x="444" y="773"/>
                  </a:cubicBezTo>
                  <a:cubicBezTo>
                    <a:pt x="507" y="805"/>
                    <a:pt x="539" y="868"/>
                    <a:pt x="570" y="900"/>
                  </a:cubicBezTo>
                  <a:cubicBezTo>
                    <a:pt x="634" y="963"/>
                    <a:pt x="665" y="1026"/>
                    <a:pt x="697" y="1058"/>
                  </a:cubicBezTo>
                  <a:cubicBezTo>
                    <a:pt x="760" y="1090"/>
                    <a:pt x="824" y="1153"/>
                    <a:pt x="887" y="1153"/>
                  </a:cubicBezTo>
                  <a:cubicBezTo>
                    <a:pt x="887" y="1185"/>
                    <a:pt x="950" y="1185"/>
                    <a:pt x="982" y="1185"/>
                  </a:cubicBezTo>
                  <a:cubicBezTo>
                    <a:pt x="1014" y="1185"/>
                    <a:pt x="1014" y="1216"/>
                    <a:pt x="1045" y="1216"/>
                  </a:cubicBezTo>
                  <a:cubicBezTo>
                    <a:pt x="1109" y="1216"/>
                    <a:pt x="1140" y="1185"/>
                    <a:pt x="1140" y="1121"/>
                  </a:cubicBezTo>
                  <a:cubicBezTo>
                    <a:pt x="1172" y="1058"/>
                    <a:pt x="1140" y="995"/>
                    <a:pt x="1140" y="931"/>
                  </a:cubicBezTo>
                  <a:cubicBezTo>
                    <a:pt x="1109" y="868"/>
                    <a:pt x="1077" y="805"/>
                    <a:pt x="1045" y="773"/>
                  </a:cubicBezTo>
                  <a:cubicBezTo>
                    <a:pt x="1014" y="710"/>
                    <a:pt x="982" y="646"/>
                    <a:pt x="919" y="583"/>
                  </a:cubicBezTo>
                  <a:cubicBezTo>
                    <a:pt x="887" y="520"/>
                    <a:pt x="855" y="488"/>
                    <a:pt x="792" y="425"/>
                  </a:cubicBezTo>
                  <a:cubicBezTo>
                    <a:pt x="697" y="361"/>
                    <a:pt x="634" y="266"/>
                    <a:pt x="539" y="171"/>
                  </a:cubicBezTo>
                  <a:cubicBezTo>
                    <a:pt x="475" y="140"/>
                    <a:pt x="444" y="108"/>
                    <a:pt x="380" y="76"/>
                  </a:cubicBezTo>
                  <a:cubicBezTo>
                    <a:pt x="349" y="45"/>
                    <a:pt x="285" y="13"/>
                    <a:pt x="222" y="13"/>
                  </a:cubicBezTo>
                  <a:cubicBezTo>
                    <a:pt x="214" y="4"/>
                    <a:pt x="20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0"/>
            <p:cNvSpPr/>
            <p:nvPr/>
          </p:nvSpPr>
          <p:spPr>
            <a:xfrm>
              <a:off x="7778802" y="2653268"/>
              <a:ext cx="40918" cy="43257"/>
            </a:xfrm>
            <a:custGeom>
              <a:avLst/>
              <a:gdLst/>
              <a:ahLst/>
              <a:cxnLst/>
              <a:rect l="l" t="t" r="r" b="b"/>
              <a:pathLst>
                <a:path w="1242" h="1313" extrusionOk="0">
                  <a:moveTo>
                    <a:pt x="310" y="0"/>
                  </a:moveTo>
                  <a:cubicBezTo>
                    <a:pt x="254" y="0"/>
                    <a:pt x="209" y="23"/>
                    <a:pt x="164" y="45"/>
                  </a:cubicBezTo>
                  <a:cubicBezTo>
                    <a:pt x="108" y="74"/>
                    <a:pt x="0" y="204"/>
                    <a:pt x="69" y="253"/>
                  </a:cubicBezTo>
                  <a:lnTo>
                    <a:pt x="69" y="253"/>
                  </a:lnTo>
                  <a:cubicBezTo>
                    <a:pt x="69" y="257"/>
                    <a:pt x="69" y="261"/>
                    <a:pt x="69" y="267"/>
                  </a:cubicBezTo>
                  <a:cubicBezTo>
                    <a:pt x="69" y="267"/>
                    <a:pt x="69" y="299"/>
                    <a:pt x="69" y="299"/>
                  </a:cubicBezTo>
                  <a:cubicBezTo>
                    <a:pt x="101" y="330"/>
                    <a:pt x="101" y="330"/>
                    <a:pt x="101" y="362"/>
                  </a:cubicBezTo>
                  <a:cubicBezTo>
                    <a:pt x="164" y="425"/>
                    <a:pt x="164" y="457"/>
                    <a:pt x="228" y="520"/>
                  </a:cubicBezTo>
                  <a:cubicBezTo>
                    <a:pt x="291" y="647"/>
                    <a:pt x="386" y="742"/>
                    <a:pt x="449" y="837"/>
                  </a:cubicBezTo>
                  <a:cubicBezTo>
                    <a:pt x="544" y="964"/>
                    <a:pt x="608" y="1059"/>
                    <a:pt x="734" y="1154"/>
                  </a:cubicBezTo>
                  <a:cubicBezTo>
                    <a:pt x="766" y="1185"/>
                    <a:pt x="798" y="1217"/>
                    <a:pt x="829" y="1217"/>
                  </a:cubicBezTo>
                  <a:cubicBezTo>
                    <a:pt x="861" y="1217"/>
                    <a:pt x="893" y="1249"/>
                    <a:pt x="924" y="1280"/>
                  </a:cubicBezTo>
                  <a:cubicBezTo>
                    <a:pt x="988" y="1312"/>
                    <a:pt x="1051" y="1312"/>
                    <a:pt x="1146" y="1312"/>
                  </a:cubicBezTo>
                  <a:cubicBezTo>
                    <a:pt x="1178" y="1312"/>
                    <a:pt x="1241" y="1249"/>
                    <a:pt x="1241" y="1217"/>
                  </a:cubicBezTo>
                  <a:cubicBezTo>
                    <a:pt x="1209" y="1154"/>
                    <a:pt x="1209" y="1059"/>
                    <a:pt x="1178" y="995"/>
                  </a:cubicBezTo>
                  <a:cubicBezTo>
                    <a:pt x="1178" y="995"/>
                    <a:pt x="1146" y="964"/>
                    <a:pt x="1146" y="964"/>
                  </a:cubicBezTo>
                  <a:cubicBezTo>
                    <a:pt x="1146" y="932"/>
                    <a:pt x="1146" y="932"/>
                    <a:pt x="1146" y="900"/>
                  </a:cubicBezTo>
                  <a:cubicBezTo>
                    <a:pt x="1114" y="869"/>
                    <a:pt x="1083" y="837"/>
                    <a:pt x="1083" y="805"/>
                  </a:cubicBezTo>
                  <a:cubicBezTo>
                    <a:pt x="1051" y="742"/>
                    <a:pt x="988" y="679"/>
                    <a:pt x="956" y="615"/>
                  </a:cubicBezTo>
                  <a:cubicBezTo>
                    <a:pt x="893" y="552"/>
                    <a:pt x="861" y="489"/>
                    <a:pt x="798" y="457"/>
                  </a:cubicBezTo>
                  <a:cubicBezTo>
                    <a:pt x="734" y="330"/>
                    <a:pt x="639" y="235"/>
                    <a:pt x="544" y="140"/>
                  </a:cubicBezTo>
                  <a:cubicBezTo>
                    <a:pt x="513" y="77"/>
                    <a:pt x="449" y="14"/>
                    <a:pt x="386" y="14"/>
                  </a:cubicBezTo>
                  <a:cubicBezTo>
                    <a:pt x="358" y="4"/>
                    <a:pt x="333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0"/>
            <p:cNvSpPr/>
            <p:nvPr/>
          </p:nvSpPr>
          <p:spPr>
            <a:xfrm>
              <a:off x="7807166" y="2650831"/>
              <a:ext cx="33406" cy="36272"/>
            </a:xfrm>
            <a:custGeom>
              <a:avLst/>
              <a:gdLst/>
              <a:ahLst/>
              <a:cxnLst/>
              <a:rect l="l" t="t" r="r" b="b"/>
              <a:pathLst>
                <a:path w="1014" h="1101" extrusionOk="0">
                  <a:moveTo>
                    <a:pt x="222" y="1"/>
                  </a:moveTo>
                  <a:cubicBezTo>
                    <a:pt x="190" y="1"/>
                    <a:pt x="158" y="8"/>
                    <a:pt x="127" y="24"/>
                  </a:cubicBezTo>
                  <a:cubicBezTo>
                    <a:pt x="95" y="24"/>
                    <a:pt x="95" y="24"/>
                    <a:pt x="95" y="56"/>
                  </a:cubicBezTo>
                  <a:cubicBezTo>
                    <a:pt x="79" y="56"/>
                    <a:pt x="71" y="64"/>
                    <a:pt x="63" y="72"/>
                  </a:cubicBezTo>
                  <a:lnTo>
                    <a:pt x="63" y="72"/>
                  </a:lnTo>
                  <a:cubicBezTo>
                    <a:pt x="63" y="68"/>
                    <a:pt x="63" y="63"/>
                    <a:pt x="63" y="56"/>
                  </a:cubicBezTo>
                  <a:lnTo>
                    <a:pt x="63" y="56"/>
                  </a:lnTo>
                  <a:cubicBezTo>
                    <a:pt x="63" y="67"/>
                    <a:pt x="60" y="74"/>
                    <a:pt x="55" y="79"/>
                  </a:cubicBezTo>
                  <a:lnTo>
                    <a:pt x="55" y="79"/>
                  </a:lnTo>
                  <a:cubicBezTo>
                    <a:pt x="49" y="84"/>
                    <a:pt x="42" y="88"/>
                    <a:pt x="32" y="88"/>
                  </a:cubicBezTo>
                  <a:cubicBezTo>
                    <a:pt x="38" y="88"/>
                    <a:pt x="44" y="88"/>
                    <a:pt x="48" y="87"/>
                  </a:cubicBezTo>
                  <a:lnTo>
                    <a:pt x="48" y="87"/>
                  </a:lnTo>
                  <a:cubicBezTo>
                    <a:pt x="40" y="95"/>
                    <a:pt x="32" y="103"/>
                    <a:pt x="32" y="119"/>
                  </a:cubicBezTo>
                  <a:cubicBezTo>
                    <a:pt x="32" y="151"/>
                    <a:pt x="0" y="151"/>
                    <a:pt x="0" y="151"/>
                  </a:cubicBezTo>
                  <a:cubicBezTo>
                    <a:pt x="32" y="151"/>
                    <a:pt x="32" y="183"/>
                    <a:pt x="32" y="183"/>
                  </a:cubicBezTo>
                  <a:cubicBezTo>
                    <a:pt x="0" y="183"/>
                    <a:pt x="63" y="246"/>
                    <a:pt x="63" y="278"/>
                  </a:cubicBezTo>
                  <a:lnTo>
                    <a:pt x="95" y="309"/>
                  </a:lnTo>
                  <a:cubicBezTo>
                    <a:pt x="95" y="309"/>
                    <a:pt x="127" y="341"/>
                    <a:pt x="127" y="341"/>
                  </a:cubicBezTo>
                  <a:cubicBezTo>
                    <a:pt x="190" y="436"/>
                    <a:pt x="222" y="499"/>
                    <a:pt x="285" y="563"/>
                  </a:cubicBezTo>
                  <a:cubicBezTo>
                    <a:pt x="348" y="626"/>
                    <a:pt x="412" y="721"/>
                    <a:pt x="475" y="784"/>
                  </a:cubicBezTo>
                  <a:cubicBezTo>
                    <a:pt x="538" y="879"/>
                    <a:pt x="633" y="943"/>
                    <a:pt x="728" y="974"/>
                  </a:cubicBezTo>
                  <a:cubicBezTo>
                    <a:pt x="792" y="1038"/>
                    <a:pt x="855" y="1069"/>
                    <a:pt x="918" y="1101"/>
                  </a:cubicBezTo>
                  <a:cubicBezTo>
                    <a:pt x="982" y="1101"/>
                    <a:pt x="1014" y="1038"/>
                    <a:pt x="1014" y="1006"/>
                  </a:cubicBezTo>
                  <a:cubicBezTo>
                    <a:pt x="982" y="911"/>
                    <a:pt x="950" y="848"/>
                    <a:pt x="950" y="753"/>
                  </a:cubicBezTo>
                  <a:cubicBezTo>
                    <a:pt x="918" y="626"/>
                    <a:pt x="855" y="531"/>
                    <a:pt x="760" y="436"/>
                  </a:cubicBezTo>
                  <a:cubicBezTo>
                    <a:pt x="697" y="341"/>
                    <a:pt x="633" y="246"/>
                    <a:pt x="538" y="151"/>
                  </a:cubicBezTo>
                  <a:cubicBezTo>
                    <a:pt x="507" y="119"/>
                    <a:pt x="475" y="88"/>
                    <a:pt x="443" y="56"/>
                  </a:cubicBezTo>
                  <a:cubicBezTo>
                    <a:pt x="412" y="24"/>
                    <a:pt x="348" y="24"/>
                    <a:pt x="317" y="24"/>
                  </a:cubicBezTo>
                  <a:cubicBezTo>
                    <a:pt x="285" y="8"/>
                    <a:pt x="253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0"/>
            <p:cNvSpPr/>
            <p:nvPr/>
          </p:nvSpPr>
          <p:spPr>
            <a:xfrm>
              <a:off x="7829074" y="2642232"/>
              <a:ext cx="28201" cy="33703"/>
            </a:xfrm>
            <a:custGeom>
              <a:avLst/>
              <a:gdLst/>
              <a:ahLst/>
              <a:cxnLst/>
              <a:rect l="l" t="t" r="r" b="b"/>
              <a:pathLst>
                <a:path w="856" h="1023" extrusionOk="0">
                  <a:moveTo>
                    <a:pt x="127" y="0"/>
                  </a:moveTo>
                  <a:cubicBezTo>
                    <a:pt x="95" y="32"/>
                    <a:pt x="63" y="32"/>
                    <a:pt x="32" y="64"/>
                  </a:cubicBezTo>
                  <a:cubicBezTo>
                    <a:pt x="32" y="95"/>
                    <a:pt x="0" y="127"/>
                    <a:pt x="0" y="159"/>
                  </a:cubicBezTo>
                  <a:cubicBezTo>
                    <a:pt x="32" y="190"/>
                    <a:pt x="63" y="190"/>
                    <a:pt x="95" y="190"/>
                  </a:cubicBezTo>
                  <a:lnTo>
                    <a:pt x="32" y="190"/>
                  </a:lnTo>
                  <a:cubicBezTo>
                    <a:pt x="32" y="222"/>
                    <a:pt x="63" y="222"/>
                    <a:pt x="63" y="254"/>
                  </a:cubicBezTo>
                  <a:cubicBezTo>
                    <a:pt x="63" y="254"/>
                    <a:pt x="63" y="279"/>
                    <a:pt x="87" y="284"/>
                  </a:cubicBezTo>
                  <a:lnTo>
                    <a:pt x="87" y="284"/>
                  </a:lnTo>
                  <a:cubicBezTo>
                    <a:pt x="91" y="293"/>
                    <a:pt x="95" y="305"/>
                    <a:pt x="95" y="317"/>
                  </a:cubicBezTo>
                  <a:lnTo>
                    <a:pt x="127" y="349"/>
                  </a:lnTo>
                  <a:cubicBezTo>
                    <a:pt x="127" y="380"/>
                    <a:pt x="158" y="412"/>
                    <a:pt x="158" y="444"/>
                  </a:cubicBezTo>
                  <a:cubicBezTo>
                    <a:pt x="158" y="444"/>
                    <a:pt x="190" y="444"/>
                    <a:pt x="190" y="475"/>
                  </a:cubicBezTo>
                  <a:cubicBezTo>
                    <a:pt x="253" y="570"/>
                    <a:pt x="285" y="634"/>
                    <a:pt x="349" y="729"/>
                  </a:cubicBezTo>
                  <a:cubicBezTo>
                    <a:pt x="380" y="760"/>
                    <a:pt x="412" y="792"/>
                    <a:pt x="444" y="855"/>
                  </a:cubicBezTo>
                  <a:cubicBezTo>
                    <a:pt x="475" y="887"/>
                    <a:pt x="539" y="919"/>
                    <a:pt x="570" y="950"/>
                  </a:cubicBezTo>
                  <a:lnTo>
                    <a:pt x="539" y="919"/>
                  </a:lnTo>
                  <a:lnTo>
                    <a:pt x="539" y="919"/>
                  </a:lnTo>
                  <a:cubicBezTo>
                    <a:pt x="571" y="951"/>
                    <a:pt x="602" y="982"/>
                    <a:pt x="665" y="982"/>
                  </a:cubicBezTo>
                  <a:cubicBezTo>
                    <a:pt x="697" y="982"/>
                    <a:pt x="729" y="1014"/>
                    <a:pt x="760" y="1014"/>
                  </a:cubicBezTo>
                  <a:cubicBezTo>
                    <a:pt x="766" y="1019"/>
                    <a:pt x="773" y="1022"/>
                    <a:pt x="780" y="1022"/>
                  </a:cubicBezTo>
                  <a:cubicBezTo>
                    <a:pt x="813" y="1022"/>
                    <a:pt x="855" y="970"/>
                    <a:pt x="855" y="919"/>
                  </a:cubicBezTo>
                  <a:cubicBezTo>
                    <a:pt x="824" y="855"/>
                    <a:pt x="824" y="760"/>
                    <a:pt x="824" y="665"/>
                  </a:cubicBezTo>
                  <a:lnTo>
                    <a:pt x="824" y="760"/>
                  </a:lnTo>
                  <a:cubicBezTo>
                    <a:pt x="824" y="697"/>
                    <a:pt x="824" y="665"/>
                    <a:pt x="792" y="602"/>
                  </a:cubicBezTo>
                  <a:cubicBezTo>
                    <a:pt x="792" y="570"/>
                    <a:pt x="760" y="539"/>
                    <a:pt x="760" y="507"/>
                  </a:cubicBezTo>
                  <a:cubicBezTo>
                    <a:pt x="729" y="475"/>
                    <a:pt x="697" y="444"/>
                    <a:pt x="665" y="380"/>
                  </a:cubicBezTo>
                  <a:cubicBezTo>
                    <a:pt x="602" y="317"/>
                    <a:pt x="539" y="222"/>
                    <a:pt x="475" y="159"/>
                  </a:cubicBezTo>
                  <a:cubicBezTo>
                    <a:pt x="444" y="127"/>
                    <a:pt x="412" y="95"/>
                    <a:pt x="380" y="64"/>
                  </a:cubicBezTo>
                  <a:cubicBezTo>
                    <a:pt x="349" y="32"/>
                    <a:pt x="317" y="32"/>
                    <a:pt x="285" y="0"/>
                  </a:cubicBezTo>
                  <a:lnTo>
                    <a:pt x="158" y="0"/>
                  </a:lnTo>
                  <a:cubicBezTo>
                    <a:pt x="127" y="0"/>
                    <a:pt x="127" y="0"/>
                    <a:pt x="127" y="32"/>
                  </a:cubicBezTo>
                  <a:cubicBezTo>
                    <a:pt x="127" y="32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0"/>
            <p:cNvSpPr/>
            <p:nvPr/>
          </p:nvSpPr>
          <p:spPr>
            <a:xfrm>
              <a:off x="7846797" y="2631789"/>
              <a:ext cx="28201" cy="31331"/>
            </a:xfrm>
            <a:custGeom>
              <a:avLst/>
              <a:gdLst/>
              <a:ahLst/>
              <a:cxnLst/>
              <a:rect l="l" t="t" r="r" b="b"/>
              <a:pathLst>
                <a:path w="856" h="951" extrusionOk="0">
                  <a:moveTo>
                    <a:pt x="254" y="1"/>
                  </a:moveTo>
                  <a:cubicBezTo>
                    <a:pt x="159" y="1"/>
                    <a:pt x="64" y="1"/>
                    <a:pt x="32" y="96"/>
                  </a:cubicBezTo>
                  <a:cubicBezTo>
                    <a:pt x="1" y="127"/>
                    <a:pt x="1" y="159"/>
                    <a:pt x="32" y="191"/>
                  </a:cubicBezTo>
                  <a:cubicBezTo>
                    <a:pt x="32" y="191"/>
                    <a:pt x="32" y="222"/>
                    <a:pt x="32" y="222"/>
                  </a:cubicBezTo>
                  <a:cubicBezTo>
                    <a:pt x="64" y="222"/>
                    <a:pt x="64" y="254"/>
                    <a:pt x="64" y="254"/>
                  </a:cubicBezTo>
                  <a:cubicBezTo>
                    <a:pt x="64" y="286"/>
                    <a:pt x="96" y="317"/>
                    <a:pt x="96" y="349"/>
                  </a:cubicBezTo>
                  <a:cubicBezTo>
                    <a:pt x="127" y="412"/>
                    <a:pt x="159" y="444"/>
                    <a:pt x="191" y="476"/>
                  </a:cubicBezTo>
                  <a:cubicBezTo>
                    <a:pt x="254" y="539"/>
                    <a:pt x="317" y="634"/>
                    <a:pt x="349" y="697"/>
                  </a:cubicBezTo>
                  <a:cubicBezTo>
                    <a:pt x="381" y="761"/>
                    <a:pt x="412" y="792"/>
                    <a:pt x="444" y="792"/>
                  </a:cubicBezTo>
                  <a:cubicBezTo>
                    <a:pt x="476" y="824"/>
                    <a:pt x="476" y="824"/>
                    <a:pt x="507" y="856"/>
                  </a:cubicBezTo>
                  <a:lnTo>
                    <a:pt x="539" y="856"/>
                  </a:lnTo>
                  <a:cubicBezTo>
                    <a:pt x="571" y="856"/>
                    <a:pt x="571" y="887"/>
                    <a:pt x="571" y="887"/>
                  </a:cubicBezTo>
                  <a:cubicBezTo>
                    <a:pt x="602" y="887"/>
                    <a:pt x="634" y="919"/>
                    <a:pt x="697" y="919"/>
                  </a:cubicBezTo>
                  <a:cubicBezTo>
                    <a:pt x="697" y="951"/>
                    <a:pt x="729" y="951"/>
                    <a:pt x="761" y="951"/>
                  </a:cubicBezTo>
                  <a:cubicBezTo>
                    <a:pt x="792" y="951"/>
                    <a:pt x="824" y="919"/>
                    <a:pt x="856" y="887"/>
                  </a:cubicBezTo>
                  <a:cubicBezTo>
                    <a:pt x="856" y="856"/>
                    <a:pt x="856" y="792"/>
                    <a:pt x="824" y="761"/>
                  </a:cubicBezTo>
                  <a:cubicBezTo>
                    <a:pt x="824" y="729"/>
                    <a:pt x="824" y="697"/>
                    <a:pt x="824" y="697"/>
                  </a:cubicBezTo>
                  <a:cubicBezTo>
                    <a:pt x="824" y="697"/>
                    <a:pt x="824" y="666"/>
                    <a:pt x="824" y="666"/>
                  </a:cubicBezTo>
                  <a:cubicBezTo>
                    <a:pt x="792" y="666"/>
                    <a:pt x="824" y="666"/>
                    <a:pt x="824" y="634"/>
                  </a:cubicBezTo>
                  <a:cubicBezTo>
                    <a:pt x="792" y="539"/>
                    <a:pt x="729" y="444"/>
                    <a:pt x="666" y="349"/>
                  </a:cubicBezTo>
                  <a:cubicBezTo>
                    <a:pt x="602" y="286"/>
                    <a:pt x="539" y="222"/>
                    <a:pt x="476" y="127"/>
                  </a:cubicBezTo>
                  <a:cubicBezTo>
                    <a:pt x="444" y="96"/>
                    <a:pt x="412" y="64"/>
                    <a:pt x="381" y="64"/>
                  </a:cubicBezTo>
                  <a:cubicBezTo>
                    <a:pt x="349" y="32"/>
                    <a:pt x="349" y="32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0"/>
            <p:cNvSpPr/>
            <p:nvPr/>
          </p:nvSpPr>
          <p:spPr>
            <a:xfrm>
              <a:off x="7870780" y="2612880"/>
              <a:ext cx="31331" cy="39040"/>
            </a:xfrm>
            <a:custGeom>
              <a:avLst/>
              <a:gdLst/>
              <a:ahLst/>
              <a:cxnLst/>
              <a:rect l="l" t="t" r="r" b="b"/>
              <a:pathLst>
                <a:path w="951" h="1185" extrusionOk="0">
                  <a:moveTo>
                    <a:pt x="221" y="0"/>
                  </a:moveTo>
                  <a:cubicBezTo>
                    <a:pt x="106" y="0"/>
                    <a:pt x="4" y="140"/>
                    <a:pt x="33" y="226"/>
                  </a:cubicBezTo>
                  <a:cubicBezTo>
                    <a:pt x="33" y="235"/>
                    <a:pt x="33" y="243"/>
                    <a:pt x="33" y="251"/>
                  </a:cubicBezTo>
                  <a:lnTo>
                    <a:pt x="33" y="251"/>
                  </a:lnTo>
                  <a:cubicBezTo>
                    <a:pt x="23" y="245"/>
                    <a:pt x="12" y="237"/>
                    <a:pt x="1" y="226"/>
                  </a:cubicBezTo>
                  <a:lnTo>
                    <a:pt x="1" y="226"/>
                  </a:lnTo>
                  <a:cubicBezTo>
                    <a:pt x="33" y="353"/>
                    <a:pt x="128" y="416"/>
                    <a:pt x="159" y="511"/>
                  </a:cubicBezTo>
                  <a:cubicBezTo>
                    <a:pt x="223" y="606"/>
                    <a:pt x="286" y="701"/>
                    <a:pt x="349" y="796"/>
                  </a:cubicBezTo>
                  <a:cubicBezTo>
                    <a:pt x="413" y="891"/>
                    <a:pt x="476" y="986"/>
                    <a:pt x="539" y="1050"/>
                  </a:cubicBezTo>
                  <a:cubicBezTo>
                    <a:pt x="571" y="1081"/>
                    <a:pt x="571" y="1081"/>
                    <a:pt x="603" y="1081"/>
                  </a:cubicBezTo>
                  <a:cubicBezTo>
                    <a:pt x="603" y="1081"/>
                    <a:pt x="634" y="1113"/>
                    <a:pt x="634" y="1113"/>
                  </a:cubicBezTo>
                  <a:lnTo>
                    <a:pt x="698" y="1113"/>
                  </a:lnTo>
                  <a:cubicBezTo>
                    <a:pt x="761" y="1145"/>
                    <a:pt x="793" y="1176"/>
                    <a:pt x="856" y="1176"/>
                  </a:cubicBezTo>
                  <a:cubicBezTo>
                    <a:pt x="862" y="1182"/>
                    <a:pt x="869" y="1185"/>
                    <a:pt x="876" y="1185"/>
                  </a:cubicBezTo>
                  <a:cubicBezTo>
                    <a:pt x="909" y="1185"/>
                    <a:pt x="951" y="1133"/>
                    <a:pt x="951" y="1081"/>
                  </a:cubicBezTo>
                  <a:cubicBezTo>
                    <a:pt x="951" y="1018"/>
                    <a:pt x="919" y="986"/>
                    <a:pt x="919" y="923"/>
                  </a:cubicBezTo>
                  <a:cubicBezTo>
                    <a:pt x="919" y="860"/>
                    <a:pt x="919" y="796"/>
                    <a:pt x="888" y="765"/>
                  </a:cubicBezTo>
                  <a:cubicBezTo>
                    <a:pt x="856" y="638"/>
                    <a:pt x="761" y="575"/>
                    <a:pt x="698" y="480"/>
                  </a:cubicBezTo>
                  <a:cubicBezTo>
                    <a:pt x="634" y="385"/>
                    <a:pt x="571" y="290"/>
                    <a:pt x="508" y="226"/>
                  </a:cubicBezTo>
                  <a:cubicBezTo>
                    <a:pt x="444" y="131"/>
                    <a:pt x="349" y="36"/>
                    <a:pt x="254" y="5"/>
                  </a:cubicBezTo>
                  <a:cubicBezTo>
                    <a:pt x="243" y="2"/>
                    <a:pt x="232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0"/>
            <p:cNvSpPr/>
            <p:nvPr/>
          </p:nvSpPr>
          <p:spPr>
            <a:xfrm>
              <a:off x="7896377" y="2603623"/>
              <a:ext cx="32879" cy="36536"/>
            </a:xfrm>
            <a:custGeom>
              <a:avLst/>
              <a:gdLst/>
              <a:ahLst/>
              <a:cxnLst/>
              <a:rect l="l" t="t" r="r" b="b"/>
              <a:pathLst>
                <a:path w="998" h="1109" extrusionOk="0">
                  <a:moveTo>
                    <a:pt x="206" y="0"/>
                  </a:moveTo>
                  <a:cubicBezTo>
                    <a:pt x="142" y="0"/>
                    <a:pt x="79" y="64"/>
                    <a:pt x="47" y="95"/>
                  </a:cubicBezTo>
                  <a:cubicBezTo>
                    <a:pt x="24" y="143"/>
                    <a:pt x="0" y="207"/>
                    <a:pt x="16" y="237"/>
                  </a:cubicBezTo>
                  <a:lnTo>
                    <a:pt x="16" y="237"/>
                  </a:lnTo>
                  <a:cubicBezTo>
                    <a:pt x="16" y="262"/>
                    <a:pt x="16" y="286"/>
                    <a:pt x="16" y="286"/>
                  </a:cubicBezTo>
                  <a:cubicBezTo>
                    <a:pt x="47" y="317"/>
                    <a:pt x="47" y="349"/>
                    <a:pt x="47" y="349"/>
                  </a:cubicBezTo>
                  <a:cubicBezTo>
                    <a:pt x="47" y="338"/>
                    <a:pt x="51" y="335"/>
                    <a:pt x="56" y="335"/>
                  </a:cubicBezTo>
                  <a:cubicBezTo>
                    <a:pt x="65" y="335"/>
                    <a:pt x="79" y="349"/>
                    <a:pt x="79" y="349"/>
                  </a:cubicBezTo>
                  <a:cubicBezTo>
                    <a:pt x="111" y="412"/>
                    <a:pt x="142" y="444"/>
                    <a:pt x="174" y="507"/>
                  </a:cubicBezTo>
                  <a:cubicBezTo>
                    <a:pt x="237" y="602"/>
                    <a:pt x="301" y="666"/>
                    <a:pt x="364" y="761"/>
                  </a:cubicBezTo>
                  <a:cubicBezTo>
                    <a:pt x="427" y="856"/>
                    <a:pt x="491" y="951"/>
                    <a:pt x="586" y="1014"/>
                  </a:cubicBezTo>
                  <a:cubicBezTo>
                    <a:pt x="649" y="1014"/>
                    <a:pt x="681" y="1046"/>
                    <a:pt x="744" y="1046"/>
                  </a:cubicBezTo>
                  <a:cubicBezTo>
                    <a:pt x="776" y="1046"/>
                    <a:pt x="807" y="1077"/>
                    <a:pt x="807" y="1077"/>
                  </a:cubicBezTo>
                  <a:cubicBezTo>
                    <a:pt x="839" y="1077"/>
                    <a:pt x="871" y="1109"/>
                    <a:pt x="902" y="1109"/>
                  </a:cubicBezTo>
                  <a:cubicBezTo>
                    <a:pt x="934" y="1077"/>
                    <a:pt x="997" y="1046"/>
                    <a:pt x="997" y="1014"/>
                  </a:cubicBezTo>
                  <a:cubicBezTo>
                    <a:pt x="997" y="982"/>
                    <a:pt x="966" y="951"/>
                    <a:pt x="966" y="951"/>
                  </a:cubicBezTo>
                  <a:cubicBezTo>
                    <a:pt x="966" y="919"/>
                    <a:pt x="934" y="887"/>
                    <a:pt x="934" y="856"/>
                  </a:cubicBezTo>
                  <a:cubicBezTo>
                    <a:pt x="934" y="856"/>
                    <a:pt x="934" y="856"/>
                    <a:pt x="934" y="824"/>
                  </a:cubicBezTo>
                  <a:cubicBezTo>
                    <a:pt x="934" y="824"/>
                    <a:pt x="934" y="792"/>
                    <a:pt x="934" y="792"/>
                  </a:cubicBezTo>
                  <a:cubicBezTo>
                    <a:pt x="902" y="761"/>
                    <a:pt x="902" y="729"/>
                    <a:pt x="902" y="697"/>
                  </a:cubicBezTo>
                  <a:cubicBezTo>
                    <a:pt x="871" y="602"/>
                    <a:pt x="776" y="507"/>
                    <a:pt x="712" y="412"/>
                  </a:cubicBezTo>
                  <a:cubicBezTo>
                    <a:pt x="649" y="317"/>
                    <a:pt x="586" y="254"/>
                    <a:pt x="522" y="159"/>
                  </a:cubicBezTo>
                  <a:cubicBezTo>
                    <a:pt x="491" y="127"/>
                    <a:pt x="459" y="95"/>
                    <a:pt x="396" y="64"/>
                  </a:cubicBezTo>
                  <a:cubicBezTo>
                    <a:pt x="364" y="32"/>
                    <a:pt x="364" y="32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0"/>
            <p:cNvSpPr/>
            <p:nvPr/>
          </p:nvSpPr>
          <p:spPr>
            <a:xfrm>
              <a:off x="7916704" y="2593806"/>
              <a:ext cx="29255" cy="33835"/>
            </a:xfrm>
            <a:custGeom>
              <a:avLst/>
              <a:gdLst/>
              <a:ahLst/>
              <a:cxnLst/>
              <a:rect l="l" t="t" r="r" b="b"/>
              <a:pathLst>
                <a:path w="888" h="1027" extrusionOk="0">
                  <a:moveTo>
                    <a:pt x="507" y="932"/>
                  </a:moveTo>
                  <a:cubicBezTo>
                    <a:pt x="507" y="948"/>
                    <a:pt x="515" y="956"/>
                    <a:pt x="527" y="963"/>
                  </a:cubicBezTo>
                  <a:lnTo>
                    <a:pt x="527" y="963"/>
                  </a:lnTo>
                  <a:cubicBezTo>
                    <a:pt x="507" y="963"/>
                    <a:pt x="507" y="959"/>
                    <a:pt x="507" y="932"/>
                  </a:cubicBezTo>
                  <a:close/>
                  <a:moveTo>
                    <a:pt x="341" y="0"/>
                  </a:moveTo>
                  <a:cubicBezTo>
                    <a:pt x="322" y="0"/>
                    <a:pt x="304" y="4"/>
                    <a:pt x="285" y="13"/>
                  </a:cubicBezTo>
                  <a:cubicBezTo>
                    <a:pt x="190" y="13"/>
                    <a:pt x="95" y="108"/>
                    <a:pt x="64" y="172"/>
                  </a:cubicBezTo>
                  <a:cubicBezTo>
                    <a:pt x="54" y="191"/>
                    <a:pt x="47" y="213"/>
                    <a:pt x="45" y="235"/>
                  </a:cubicBezTo>
                  <a:lnTo>
                    <a:pt x="32" y="235"/>
                  </a:lnTo>
                  <a:cubicBezTo>
                    <a:pt x="0" y="330"/>
                    <a:pt x="64" y="425"/>
                    <a:pt x="95" y="489"/>
                  </a:cubicBezTo>
                  <a:cubicBezTo>
                    <a:pt x="127" y="552"/>
                    <a:pt x="159" y="584"/>
                    <a:pt x="190" y="647"/>
                  </a:cubicBezTo>
                  <a:cubicBezTo>
                    <a:pt x="190" y="647"/>
                    <a:pt x="190" y="615"/>
                    <a:pt x="190" y="615"/>
                  </a:cubicBezTo>
                  <a:cubicBezTo>
                    <a:pt x="222" y="679"/>
                    <a:pt x="254" y="742"/>
                    <a:pt x="317" y="837"/>
                  </a:cubicBezTo>
                  <a:cubicBezTo>
                    <a:pt x="349" y="869"/>
                    <a:pt x="380" y="869"/>
                    <a:pt x="412" y="900"/>
                  </a:cubicBezTo>
                  <a:cubicBezTo>
                    <a:pt x="412" y="932"/>
                    <a:pt x="444" y="932"/>
                    <a:pt x="475" y="964"/>
                  </a:cubicBezTo>
                  <a:lnTo>
                    <a:pt x="527" y="964"/>
                  </a:lnTo>
                  <a:cubicBezTo>
                    <a:pt x="539" y="971"/>
                    <a:pt x="555" y="979"/>
                    <a:pt x="570" y="995"/>
                  </a:cubicBezTo>
                  <a:cubicBezTo>
                    <a:pt x="570" y="995"/>
                    <a:pt x="602" y="995"/>
                    <a:pt x="634" y="1027"/>
                  </a:cubicBezTo>
                  <a:lnTo>
                    <a:pt x="792" y="1027"/>
                  </a:lnTo>
                  <a:cubicBezTo>
                    <a:pt x="824" y="1027"/>
                    <a:pt x="855" y="995"/>
                    <a:pt x="855" y="964"/>
                  </a:cubicBezTo>
                  <a:cubicBezTo>
                    <a:pt x="887" y="900"/>
                    <a:pt x="855" y="869"/>
                    <a:pt x="855" y="805"/>
                  </a:cubicBezTo>
                  <a:cubicBezTo>
                    <a:pt x="855" y="775"/>
                    <a:pt x="855" y="745"/>
                    <a:pt x="855" y="715"/>
                  </a:cubicBezTo>
                  <a:cubicBezTo>
                    <a:pt x="855" y="715"/>
                    <a:pt x="855" y="697"/>
                    <a:pt x="855" y="679"/>
                  </a:cubicBezTo>
                  <a:cubicBezTo>
                    <a:pt x="855" y="647"/>
                    <a:pt x="824" y="552"/>
                    <a:pt x="824" y="520"/>
                  </a:cubicBezTo>
                  <a:cubicBezTo>
                    <a:pt x="792" y="457"/>
                    <a:pt x="760" y="425"/>
                    <a:pt x="729" y="362"/>
                  </a:cubicBezTo>
                  <a:cubicBezTo>
                    <a:pt x="697" y="298"/>
                    <a:pt x="634" y="235"/>
                    <a:pt x="570" y="172"/>
                  </a:cubicBezTo>
                  <a:cubicBezTo>
                    <a:pt x="539" y="108"/>
                    <a:pt x="507" y="77"/>
                    <a:pt x="475" y="45"/>
                  </a:cubicBezTo>
                  <a:cubicBezTo>
                    <a:pt x="431" y="23"/>
                    <a:pt x="386" y="0"/>
                    <a:pt x="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0"/>
            <p:cNvSpPr/>
            <p:nvPr/>
          </p:nvSpPr>
          <p:spPr>
            <a:xfrm>
              <a:off x="7939665" y="2582473"/>
              <a:ext cx="28201" cy="31627"/>
            </a:xfrm>
            <a:custGeom>
              <a:avLst/>
              <a:gdLst/>
              <a:ahLst/>
              <a:cxnLst/>
              <a:rect l="l" t="t" r="r" b="b"/>
              <a:pathLst>
                <a:path w="856" h="960" extrusionOk="0">
                  <a:moveTo>
                    <a:pt x="202" y="0"/>
                  </a:moveTo>
                  <a:cubicBezTo>
                    <a:pt x="135" y="0"/>
                    <a:pt x="89" y="47"/>
                    <a:pt x="63" y="72"/>
                  </a:cubicBezTo>
                  <a:cubicBezTo>
                    <a:pt x="49" y="101"/>
                    <a:pt x="29" y="135"/>
                    <a:pt x="19" y="167"/>
                  </a:cubicBezTo>
                  <a:lnTo>
                    <a:pt x="0" y="167"/>
                  </a:lnTo>
                  <a:cubicBezTo>
                    <a:pt x="0" y="199"/>
                    <a:pt x="0" y="231"/>
                    <a:pt x="32" y="262"/>
                  </a:cubicBezTo>
                  <a:cubicBezTo>
                    <a:pt x="32" y="294"/>
                    <a:pt x="32" y="294"/>
                    <a:pt x="63" y="326"/>
                  </a:cubicBezTo>
                  <a:cubicBezTo>
                    <a:pt x="95" y="357"/>
                    <a:pt x="95" y="421"/>
                    <a:pt x="127" y="452"/>
                  </a:cubicBezTo>
                  <a:cubicBezTo>
                    <a:pt x="190" y="516"/>
                    <a:pt x="253" y="579"/>
                    <a:pt x="285" y="642"/>
                  </a:cubicBezTo>
                  <a:cubicBezTo>
                    <a:pt x="317" y="706"/>
                    <a:pt x="348" y="737"/>
                    <a:pt x="380" y="769"/>
                  </a:cubicBezTo>
                  <a:lnTo>
                    <a:pt x="412" y="801"/>
                  </a:lnTo>
                  <a:cubicBezTo>
                    <a:pt x="443" y="833"/>
                    <a:pt x="475" y="833"/>
                    <a:pt x="475" y="864"/>
                  </a:cubicBezTo>
                  <a:cubicBezTo>
                    <a:pt x="507" y="864"/>
                    <a:pt x="538" y="864"/>
                    <a:pt x="538" y="896"/>
                  </a:cubicBezTo>
                  <a:cubicBezTo>
                    <a:pt x="570" y="896"/>
                    <a:pt x="570" y="928"/>
                    <a:pt x="602" y="928"/>
                  </a:cubicBezTo>
                  <a:cubicBezTo>
                    <a:pt x="665" y="959"/>
                    <a:pt x="697" y="959"/>
                    <a:pt x="760" y="959"/>
                  </a:cubicBezTo>
                  <a:cubicBezTo>
                    <a:pt x="792" y="959"/>
                    <a:pt x="823" y="928"/>
                    <a:pt x="823" y="896"/>
                  </a:cubicBezTo>
                  <a:cubicBezTo>
                    <a:pt x="855" y="833"/>
                    <a:pt x="823" y="769"/>
                    <a:pt x="823" y="737"/>
                  </a:cubicBezTo>
                  <a:cubicBezTo>
                    <a:pt x="823" y="706"/>
                    <a:pt x="792" y="706"/>
                    <a:pt x="792" y="674"/>
                  </a:cubicBezTo>
                  <a:cubicBezTo>
                    <a:pt x="792" y="642"/>
                    <a:pt x="792" y="611"/>
                    <a:pt x="792" y="579"/>
                  </a:cubicBezTo>
                  <a:cubicBezTo>
                    <a:pt x="760" y="484"/>
                    <a:pt x="697" y="421"/>
                    <a:pt x="633" y="357"/>
                  </a:cubicBezTo>
                  <a:cubicBezTo>
                    <a:pt x="570" y="294"/>
                    <a:pt x="507" y="231"/>
                    <a:pt x="475" y="167"/>
                  </a:cubicBezTo>
                  <a:cubicBezTo>
                    <a:pt x="443" y="136"/>
                    <a:pt x="412" y="104"/>
                    <a:pt x="380" y="72"/>
                  </a:cubicBezTo>
                  <a:cubicBezTo>
                    <a:pt x="348" y="72"/>
                    <a:pt x="348" y="41"/>
                    <a:pt x="317" y="41"/>
                  </a:cubicBezTo>
                  <a:cubicBezTo>
                    <a:pt x="285" y="9"/>
                    <a:pt x="253" y="9"/>
                    <a:pt x="253" y="9"/>
                  </a:cubicBezTo>
                  <a:cubicBezTo>
                    <a:pt x="235" y="3"/>
                    <a:pt x="218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0"/>
            <p:cNvSpPr/>
            <p:nvPr/>
          </p:nvSpPr>
          <p:spPr>
            <a:xfrm>
              <a:off x="7959728" y="2558754"/>
              <a:ext cx="32121" cy="35515"/>
            </a:xfrm>
            <a:custGeom>
              <a:avLst/>
              <a:gdLst/>
              <a:ahLst/>
              <a:cxnLst/>
              <a:rect l="l" t="t" r="r" b="b"/>
              <a:pathLst>
                <a:path w="975" h="1078" extrusionOk="0">
                  <a:moveTo>
                    <a:pt x="309" y="1"/>
                  </a:moveTo>
                  <a:cubicBezTo>
                    <a:pt x="214" y="1"/>
                    <a:pt x="119" y="64"/>
                    <a:pt x="56" y="159"/>
                  </a:cubicBezTo>
                  <a:cubicBezTo>
                    <a:pt x="28" y="214"/>
                    <a:pt x="1" y="294"/>
                    <a:pt x="57" y="334"/>
                  </a:cubicBezTo>
                  <a:lnTo>
                    <a:pt x="57" y="334"/>
                  </a:lnTo>
                  <a:cubicBezTo>
                    <a:pt x="60" y="357"/>
                    <a:pt x="67" y="371"/>
                    <a:pt x="88" y="412"/>
                  </a:cubicBezTo>
                  <a:cubicBezTo>
                    <a:pt x="88" y="412"/>
                    <a:pt x="88" y="412"/>
                    <a:pt x="88" y="412"/>
                  </a:cubicBezTo>
                  <a:lnTo>
                    <a:pt x="88" y="412"/>
                  </a:lnTo>
                  <a:cubicBezTo>
                    <a:pt x="88" y="438"/>
                    <a:pt x="109" y="443"/>
                    <a:pt x="117" y="444"/>
                  </a:cubicBezTo>
                  <a:lnTo>
                    <a:pt x="117" y="444"/>
                  </a:lnTo>
                  <a:cubicBezTo>
                    <a:pt x="108" y="433"/>
                    <a:pt x="98" y="423"/>
                    <a:pt x="88" y="413"/>
                  </a:cubicBezTo>
                  <a:lnTo>
                    <a:pt x="88" y="413"/>
                  </a:lnTo>
                  <a:cubicBezTo>
                    <a:pt x="90" y="414"/>
                    <a:pt x="119" y="444"/>
                    <a:pt x="119" y="444"/>
                  </a:cubicBezTo>
                  <a:cubicBezTo>
                    <a:pt x="119" y="444"/>
                    <a:pt x="118" y="444"/>
                    <a:pt x="117" y="444"/>
                  </a:cubicBezTo>
                  <a:lnTo>
                    <a:pt x="117" y="444"/>
                  </a:lnTo>
                  <a:cubicBezTo>
                    <a:pt x="120" y="447"/>
                    <a:pt x="122" y="451"/>
                    <a:pt x="125" y="454"/>
                  </a:cubicBezTo>
                  <a:lnTo>
                    <a:pt x="125" y="454"/>
                  </a:lnTo>
                  <a:cubicBezTo>
                    <a:pt x="128" y="458"/>
                    <a:pt x="130" y="461"/>
                    <a:pt x="133" y="464"/>
                  </a:cubicBezTo>
                  <a:lnTo>
                    <a:pt x="133" y="464"/>
                  </a:lnTo>
                  <a:cubicBezTo>
                    <a:pt x="168" y="510"/>
                    <a:pt x="191" y="556"/>
                    <a:pt x="214" y="602"/>
                  </a:cubicBezTo>
                  <a:cubicBezTo>
                    <a:pt x="278" y="666"/>
                    <a:pt x="309" y="729"/>
                    <a:pt x="341" y="792"/>
                  </a:cubicBezTo>
                  <a:cubicBezTo>
                    <a:pt x="373" y="856"/>
                    <a:pt x="404" y="919"/>
                    <a:pt x="468" y="982"/>
                  </a:cubicBezTo>
                  <a:cubicBezTo>
                    <a:pt x="499" y="1014"/>
                    <a:pt x="531" y="1046"/>
                    <a:pt x="594" y="1046"/>
                  </a:cubicBezTo>
                  <a:cubicBezTo>
                    <a:pt x="594" y="1046"/>
                    <a:pt x="594" y="1046"/>
                    <a:pt x="626" y="1077"/>
                  </a:cubicBezTo>
                  <a:lnTo>
                    <a:pt x="848" y="1077"/>
                  </a:lnTo>
                  <a:cubicBezTo>
                    <a:pt x="880" y="1077"/>
                    <a:pt x="943" y="1046"/>
                    <a:pt x="943" y="1014"/>
                  </a:cubicBezTo>
                  <a:cubicBezTo>
                    <a:pt x="975" y="982"/>
                    <a:pt x="975" y="951"/>
                    <a:pt x="975" y="919"/>
                  </a:cubicBezTo>
                  <a:cubicBezTo>
                    <a:pt x="959" y="903"/>
                    <a:pt x="951" y="903"/>
                    <a:pt x="947" y="903"/>
                  </a:cubicBezTo>
                  <a:cubicBezTo>
                    <a:pt x="946" y="903"/>
                    <a:pt x="946" y="903"/>
                    <a:pt x="945" y="903"/>
                  </a:cubicBezTo>
                  <a:lnTo>
                    <a:pt x="945" y="903"/>
                  </a:lnTo>
                  <a:cubicBezTo>
                    <a:pt x="948" y="892"/>
                    <a:pt x="954" y="881"/>
                    <a:pt x="959" y="870"/>
                  </a:cubicBezTo>
                  <a:lnTo>
                    <a:pt x="959" y="870"/>
                  </a:lnTo>
                  <a:cubicBezTo>
                    <a:pt x="964" y="864"/>
                    <a:pt x="967" y="860"/>
                    <a:pt x="967" y="855"/>
                  </a:cubicBezTo>
                  <a:lnTo>
                    <a:pt x="967" y="855"/>
                  </a:lnTo>
                  <a:cubicBezTo>
                    <a:pt x="971" y="845"/>
                    <a:pt x="975" y="834"/>
                    <a:pt x="975" y="824"/>
                  </a:cubicBezTo>
                  <a:cubicBezTo>
                    <a:pt x="975" y="792"/>
                    <a:pt x="975" y="792"/>
                    <a:pt x="975" y="792"/>
                  </a:cubicBezTo>
                  <a:cubicBezTo>
                    <a:pt x="975" y="761"/>
                    <a:pt x="975" y="761"/>
                    <a:pt x="975" y="729"/>
                  </a:cubicBezTo>
                  <a:cubicBezTo>
                    <a:pt x="975" y="729"/>
                    <a:pt x="975" y="697"/>
                    <a:pt x="943" y="666"/>
                  </a:cubicBezTo>
                  <a:cubicBezTo>
                    <a:pt x="943" y="634"/>
                    <a:pt x="943" y="602"/>
                    <a:pt x="911" y="571"/>
                  </a:cubicBezTo>
                  <a:cubicBezTo>
                    <a:pt x="880" y="476"/>
                    <a:pt x="785" y="381"/>
                    <a:pt x="753" y="317"/>
                  </a:cubicBezTo>
                  <a:cubicBezTo>
                    <a:pt x="689" y="254"/>
                    <a:pt x="658" y="191"/>
                    <a:pt x="594" y="127"/>
                  </a:cubicBezTo>
                  <a:cubicBezTo>
                    <a:pt x="563" y="96"/>
                    <a:pt x="531" y="64"/>
                    <a:pt x="499" y="64"/>
                  </a:cubicBezTo>
                  <a:cubicBezTo>
                    <a:pt x="468" y="32"/>
                    <a:pt x="436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0"/>
            <p:cNvSpPr/>
            <p:nvPr/>
          </p:nvSpPr>
          <p:spPr>
            <a:xfrm>
              <a:off x="7981372" y="2546038"/>
              <a:ext cx="26125" cy="33637"/>
            </a:xfrm>
            <a:custGeom>
              <a:avLst/>
              <a:gdLst/>
              <a:ahLst/>
              <a:cxnLst/>
              <a:rect l="l" t="t" r="r" b="b"/>
              <a:pathLst>
                <a:path w="793" h="1021" extrusionOk="0">
                  <a:moveTo>
                    <a:pt x="1" y="292"/>
                  </a:moveTo>
                  <a:cubicBezTo>
                    <a:pt x="1" y="302"/>
                    <a:pt x="1" y="312"/>
                    <a:pt x="2" y="321"/>
                  </a:cubicBezTo>
                  <a:lnTo>
                    <a:pt x="2" y="321"/>
                  </a:lnTo>
                  <a:cubicBezTo>
                    <a:pt x="1" y="312"/>
                    <a:pt x="1" y="302"/>
                    <a:pt x="1" y="292"/>
                  </a:cubicBezTo>
                  <a:close/>
                  <a:moveTo>
                    <a:pt x="298" y="0"/>
                  </a:moveTo>
                  <a:cubicBezTo>
                    <a:pt x="190" y="0"/>
                    <a:pt x="87" y="83"/>
                    <a:pt x="32" y="165"/>
                  </a:cubicBezTo>
                  <a:cubicBezTo>
                    <a:pt x="43" y="155"/>
                    <a:pt x="57" y="144"/>
                    <a:pt x="72" y="134"/>
                  </a:cubicBezTo>
                  <a:lnTo>
                    <a:pt x="72" y="134"/>
                  </a:lnTo>
                  <a:cubicBezTo>
                    <a:pt x="42" y="162"/>
                    <a:pt x="17" y="195"/>
                    <a:pt x="1" y="228"/>
                  </a:cubicBezTo>
                  <a:cubicBezTo>
                    <a:pt x="1" y="258"/>
                    <a:pt x="1" y="345"/>
                    <a:pt x="28" y="354"/>
                  </a:cubicBezTo>
                  <a:lnTo>
                    <a:pt x="28" y="354"/>
                  </a:lnTo>
                  <a:cubicBezTo>
                    <a:pt x="27" y="354"/>
                    <a:pt x="26" y="354"/>
                    <a:pt x="25" y="354"/>
                  </a:cubicBezTo>
                  <a:lnTo>
                    <a:pt x="25" y="354"/>
                  </a:lnTo>
                  <a:cubicBezTo>
                    <a:pt x="9" y="351"/>
                    <a:pt x="4" y="338"/>
                    <a:pt x="2" y="321"/>
                  </a:cubicBezTo>
                  <a:lnTo>
                    <a:pt x="2" y="321"/>
                  </a:lnTo>
                  <a:cubicBezTo>
                    <a:pt x="3" y="333"/>
                    <a:pt x="4" y="344"/>
                    <a:pt x="6" y="355"/>
                  </a:cubicBezTo>
                  <a:lnTo>
                    <a:pt x="6" y="355"/>
                  </a:lnTo>
                  <a:cubicBezTo>
                    <a:pt x="4" y="355"/>
                    <a:pt x="2" y="355"/>
                    <a:pt x="1" y="355"/>
                  </a:cubicBezTo>
                  <a:lnTo>
                    <a:pt x="6" y="355"/>
                  </a:lnTo>
                  <a:cubicBezTo>
                    <a:pt x="16" y="417"/>
                    <a:pt x="40" y="465"/>
                    <a:pt x="64" y="513"/>
                  </a:cubicBezTo>
                  <a:cubicBezTo>
                    <a:pt x="96" y="577"/>
                    <a:pt x="128" y="640"/>
                    <a:pt x="159" y="703"/>
                  </a:cubicBezTo>
                  <a:cubicBezTo>
                    <a:pt x="191" y="767"/>
                    <a:pt x="223" y="830"/>
                    <a:pt x="286" y="862"/>
                  </a:cubicBezTo>
                  <a:cubicBezTo>
                    <a:pt x="349" y="925"/>
                    <a:pt x="413" y="957"/>
                    <a:pt x="476" y="988"/>
                  </a:cubicBezTo>
                  <a:cubicBezTo>
                    <a:pt x="508" y="988"/>
                    <a:pt x="539" y="1020"/>
                    <a:pt x="539" y="1020"/>
                  </a:cubicBezTo>
                  <a:lnTo>
                    <a:pt x="603" y="1020"/>
                  </a:lnTo>
                  <a:cubicBezTo>
                    <a:pt x="634" y="1020"/>
                    <a:pt x="698" y="1020"/>
                    <a:pt x="729" y="988"/>
                  </a:cubicBezTo>
                  <a:cubicBezTo>
                    <a:pt x="761" y="957"/>
                    <a:pt x="761" y="925"/>
                    <a:pt x="761" y="893"/>
                  </a:cubicBezTo>
                  <a:cubicBezTo>
                    <a:pt x="761" y="893"/>
                    <a:pt x="761" y="862"/>
                    <a:pt x="761" y="830"/>
                  </a:cubicBezTo>
                  <a:cubicBezTo>
                    <a:pt x="761" y="835"/>
                    <a:pt x="762" y="837"/>
                    <a:pt x="763" y="837"/>
                  </a:cubicBezTo>
                  <a:cubicBezTo>
                    <a:pt x="768" y="837"/>
                    <a:pt x="785" y="792"/>
                    <a:pt x="791" y="792"/>
                  </a:cubicBezTo>
                  <a:cubicBezTo>
                    <a:pt x="792" y="792"/>
                    <a:pt x="793" y="794"/>
                    <a:pt x="793" y="798"/>
                  </a:cubicBezTo>
                  <a:lnTo>
                    <a:pt x="793" y="798"/>
                  </a:lnTo>
                  <a:cubicBezTo>
                    <a:pt x="792" y="767"/>
                    <a:pt x="761" y="735"/>
                    <a:pt x="761" y="703"/>
                  </a:cubicBezTo>
                  <a:cubicBezTo>
                    <a:pt x="761" y="640"/>
                    <a:pt x="729" y="577"/>
                    <a:pt x="698" y="482"/>
                  </a:cubicBezTo>
                  <a:cubicBezTo>
                    <a:pt x="671" y="429"/>
                    <a:pt x="623" y="376"/>
                    <a:pt x="589" y="323"/>
                  </a:cubicBezTo>
                  <a:lnTo>
                    <a:pt x="589" y="323"/>
                  </a:lnTo>
                  <a:cubicBezTo>
                    <a:pt x="593" y="323"/>
                    <a:pt x="597" y="323"/>
                    <a:pt x="603" y="323"/>
                  </a:cubicBezTo>
                  <a:cubicBezTo>
                    <a:pt x="539" y="260"/>
                    <a:pt x="476" y="165"/>
                    <a:pt x="444" y="102"/>
                  </a:cubicBezTo>
                  <a:cubicBezTo>
                    <a:pt x="413" y="70"/>
                    <a:pt x="381" y="38"/>
                    <a:pt x="349" y="7"/>
                  </a:cubicBezTo>
                  <a:cubicBezTo>
                    <a:pt x="332" y="2"/>
                    <a:pt x="315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0"/>
            <p:cNvSpPr/>
            <p:nvPr/>
          </p:nvSpPr>
          <p:spPr>
            <a:xfrm>
              <a:off x="8001204" y="2529533"/>
              <a:ext cx="26191" cy="29255"/>
            </a:xfrm>
            <a:custGeom>
              <a:avLst/>
              <a:gdLst/>
              <a:ahLst/>
              <a:cxnLst/>
              <a:rect l="l" t="t" r="r" b="b"/>
              <a:pathLst>
                <a:path w="795" h="888" extrusionOk="0">
                  <a:moveTo>
                    <a:pt x="127" y="1"/>
                  </a:moveTo>
                  <a:cubicBezTo>
                    <a:pt x="96" y="1"/>
                    <a:pt x="64" y="1"/>
                    <a:pt x="64" y="33"/>
                  </a:cubicBezTo>
                  <a:cubicBezTo>
                    <a:pt x="32" y="33"/>
                    <a:pt x="1" y="96"/>
                    <a:pt x="1" y="128"/>
                  </a:cubicBezTo>
                  <a:cubicBezTo>
                    <a:pt x="1" y="148"/>
                    <a:pt x="14" y="156"/>
                    <a:pt x="32" y="158"/>
                  </a:cubicBezTo>
                  <a:lnTo>
                    <a:pt x="32" y="158"/>
                  </a:lnTo>
                  <a:cubicBezTo>
                    <a:pt x="32" y="158"/>
                    <a:pt x="32" y="159"/>
                    <a:pt x="32" y="159"/>
                  </a:cubicBezTo>
                  <a:cubicBezTo>
                    <a:pt x="35" y="159"/>
                    <a:pt x="37" y="159"/>
                    <a:pt x="39" y="159"/>
                  </a:cubicBezTo>
                  <a:lnTo>
                    <a:pt x="39" y="159"/>
                  </a:lnTo>
                  <a:cubicBezTo>
                    <a:pt x="47" y="159"/>
                    <a:pt x="55" y="159"/>
                    <a:pt x="64" y="159"/>
                  </a:cubicBezTo>
                  <a:lnTo>
                    <a:pt x="32" y="159"/>
                  </a:lnTo>
                  <a:cubicBezTo>
                    <a:pt x="32" y="191"/>
                    <a:pt x="32" y="191"/>
                    <a:pt x="32" y="223"/>
                  </a:cubicBezTo>
                  <a:cubicBezTo>
                    <a:pt x="32" y="254"/>
                    <a:pt x="64" y="286"/>
                    <a:pt x="64" y="286"/>
                  </a:cubicBezTo>
                  <a:cubicBezTo>
                    <a:pt x="64" y="329"/>
                    <a:pt x="78" y="357"/>
                    <a:pt x="98" y="381"/>
                  </a:cubicBezTo>
                  <a:lnTo>
                    <a:pt x="98" y="381"/>
                  </a:lnTo>
                  <a:cubicBezTo>
                    <a:pt x="97" y="381"/>
                    <a:pt x="96" y="381"/>
                    <a:pt x="96" y="381"/>
                  </a:cubicBezTo>
                  <a:cubicBezTo>
                    <a:pt x="159" y="476"/>
                    <a:pt x="222" y="571"/>
                    <a:pt x="286" y="666"/>
                  </a:cubicBezTo>
                  <a:cubicBezTo>
                    <a:pt x="317" y="698"/>
                    <a:pt x="349" y="729"/>
                    <a:pt x="381" y="761"/>
                  </a:cubicBezTo>
                  <a:cubicBezTo>
                    <a:pt x="412" y="824"/>
                    <a:pt x="507" y="856"/>
                    <a:pt x="571" y="856"/>
                  </a:cubicBezTo>
                  <a:lnTo>
                    <a:pt x="602" y="856"/>
                  </a:lnTo>
                  <a:cubicBezTo>
                    <a:pt x="634" y="856"/>
                    <a:pt x="666" y="888"/>
                    <a:pt x="697" y="888"/>
                  </a:cubicBezTo>
                  <a:cubicBezTo>
                    <a:pt x="729" y="888"/>
                    <a:pt x="792" y="824"/>
                    <a:pt x="792" y="793"/>
                  </a:cubicBezTo>
                  <a:cubicBezTo>
                    <a:pt x="792" y="761"/>
                    <a:pt x="792" y="761"/>
                    <a:pt x="792" y="729"/>
                  </a:cubicBezTo>
                  <a:lnTo>
                    <a:pt x="792" y="698"/>
                  </a:lnTo>
                  <a:cubicBezTo>
                    <a:pt x="792" y="672"/>
                    <a:pt x="792" y="647"/>
                    <a:pt x="776" y="621"/>
                  </a:cubicBezTo>
                  <a:lnTo>
                    <a:pt x="776" y="621"/>
                  </a:lnTo>
                  <a:cubicBezTo>
                    <a:pt x="795" y="510"/>
                    <a:pt x="690" y="401"/>
                    <a:pt x="634" y="318"/>
                  </a:cubicBezTo>
                  <a:cubicBezTo>
                    <a:pt x="571" y="254"/>
                    <a:pt x="507" y="191"/>
                    <a:pt x="444" y="128"/>
                  </a:cubicBezTo>
                  <a:cubicBezTo>
                    <a:pt x="412" y="96"/>
                    <a:pt x="381" y="64"/>
                    <a:pt x="349" y="33"/>
                  </a:cubicBezTo>
                  <a:cubicBezTo>
                    <a:pt x="317" y="33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0"/>
            <p:cNvSpPr/>
            <p:nvPr/>
          </p:nvSpPr>
          <p:spPr>
            <a:xfrm>
              <a:off x="8022683" y="2511810"/>
              <a:ext cx="21315" cy="28662"/>
            </a:xfrm>
            <a:custGeom>
              <a:avLst/>
              <a:gdLst/>
              <a:ahLst/>
              <a:cxnLst/>
              <a:rect l="l" t="t" r="r" b="b"/>
              <a:pathLst>
                <a:path w="647" h="870" extrusionOk="0">
                  <a:moveTo>
                    <a:pt x="204" y="1"/>
                  </a:moveTo>
                  <a:cubicBezTo>
                    <a:pt x="183" y="1"/>
                    <a:pt x="149" y="14"/>
                    <a:pt x="119" y="32"/>
                  </a:cubicBezTo>
                  <a:lnTo>
                    <a:pt x="109" y="32"/>
                  </a:lnTo>
                  <a:cubicBezTo>
                    <a:pt x="77" y="32"/>
                    <a:pt x="14" y="96"/>
                    <a:pt x="45" y="127"/>
                  </a:cubicBezTo>
                  <a:cubicBezTo>
                    <a:pt x="48" y="127"/>
                    <a:pt x="51" y="127"/>
                    <a:pt x="54" y="126"/>
                  </a:cubicBezTo>
                  <a:lnTo>
                    <a:pt x="54" y="126"/>
                  </a:lnTo>
                  <a:cubicBezTo>
                    <a:pt x="1" y="222"/>
                    <a:pt x="80" y="359"/>
                    <a:pt x="109" y="444"/>
                  </a:cubicBezTo>
                  <a:cubicBezTo>
                    <a:pt x="140" y="476"/>
                    <a:pt x="140" y="507"/>
                    <a:pt x="172" y="539"/>
                  </a:cubicBezTo>
                  <a:cubicBezTo>
                    <a:pt x="172" y="571"/>
                    <a:pt x="204" y="602"/>
                    <a:pt x="204" y="634"/>
                  </a:cubicBezTo>
                  <a:cubicBezTo>
                    <a:pt x="235" y="697"/>
                    <a:pt x="267" y="729"/>
                    <a:pt x="267" y="761"/>
                  </a:cubicBezTo>
                  <a:cubicBezTo>
                    <a:pt x="299" y="792"/>
                    <a:pt x="330" y="824"/>
                    <a:pt x="394" y="824"/>
                  </a:cubicBezTo>
                  <a:cubicBezTo>
                    <a:pt x="394" y="856"/>
                    <a:pt x="425" y="856"/>
                    <a:pt x="457" y="856"/>
                  </a:cubicBezTo>
                  <a:cubicBezTo>
                    <a:pt x="478" y="856"/>
                    <a:pt x="499" y="870"/>
                    <a:pt x="520" y="870"/>
                  </a:cubicBezTo>
                  <a:cubicBezTo>
                    <a:pt x="531" y="870"/>
                    <a:pt x="541" y="866"/>
                    <a:pt x="552" y="856"/>
                  </a:cubicBezTo>
                  <a:cubicBezTo>
                    <a:pt x="615" y="856"/>
                    <a:pt x="615" y="824"/>
                    <a:pt x="615" y="761"/>
                  </a:cubicBezTo>
                  <a:cubicBezTo>
                    <a:pt x="615" y="729"/>
                    <a:pt x="647" y="697"/>
                    <a:pt x="647" y="666"/>
                  </a:cubicBezTo>
                  <a:cubicBezTo>
                    <a:pt x="647" y="602"/>
                    <a:pt x="615" y="571"/>
                    <a:pt x="615" y="539"/>
                  </a:cubicBezTo>
                  <a:cubicBezTo>
                    <a:pt x="615" y="476"/>
                    <a:pt x="584" y="476"/>
                    <a:pt x="584" y="412"/>
                  </a:cubicBezTo>
                  <a:cubicBezTo>
                    <a:pt x="520" y="349"/>
                    <a:pt x="489" y="286"/>
                    <a:pt x="457" y="222"/>
                  </a:cubicBezTo>
                  <a:cubicBezTo>
                    <a:pt x="394" y="159"/>
                    <a:pt x="362" y="96"/>
                    <a:pt x="299" y="64"/>
                  </a:cubicBezTo>
                  <a:cubicBezTo>
                    <a:pt x="267" y="32"/>
                    <a:pt x="235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0"/>
            <p:cNvSpPr/>
            <p:nvPr/>
          </p:nvSpPr>
          <p:spPr>
            <a:xfrm>
              <a:off x="8037705" y="2487827"/>
              <a:ext cx="20920" cy="26092"/>
            </a:xfrm>
            <a:custGeom>
              <a:avLst/>
              <a:gdLst/>
              <a:ahLst/>
              <a:cxnLst/>
              <a:rect l="l" t="t" r="r" b="b"/>
              <a:pathLst>
                <a:path w="635" h="792" extrusionOk="0">
                  <a:moveTo>
                    <a:pt x="223" y="0"/>
                  </a:moveTo>
                  <a:cubicBezTo>
                    <a:pt x="191" y="0"/>
                    <a:pt x="159" y="32"/>
                    <a:pt x="159" y="32"/>
                  </a:cubicBezTo>
                  <a:lnTo>
                    <a:pt x="128" y="32"/>
                  </a:lnTo>
                  <a:cubicBezTo>
                    <a:pt x="96" y="64"/>
                    <a:pt x="1" y="159"/>
                    <a:pt x="33" y="190"/>
                  </a:cubicBezTo>
                  <a:cubicBezTo>
                    <a:pt x="54" y="190"/>
                    <a:pt x="61" y="204"/>
                    <a:pt x="54" y="204"/>
                  </a:cubicBezTo>
                  <a:cubicBezTo>
                    <a:pt x="50" y="204"/>
                    <a:pt x="43" y="201"/>
                    <a:pt x="33" y="190"/>
                  </a:cubicBezTo>
                  <a:cubicBezTo>
                    <a:pt x="33" y="198"/>
                    <a:pt x="33" y="206"/>
                    <a:pt x="33" y="222"/>
                  </a:cubicBezTo>
                  <a:cubicBezTo>
                    <a:pt x="33" y="254"/>
                    <a:pt x="64" y="254"/>
                    <a:pt x="64" y="285"/>
                  </a:cubicBezTo>
                  <a:cubicBezTo>
                    <a:pt x="64" y="285"/>
                    <a:pt x="64" y="254"/>
                    <a:pt x="64" y="254"/>
                  </a:cubicBezTo>
                  <a:cubicBezTo>
                    <a:pt x="64" y="285"/>
                    <a:pt x="64" y="285"/>
                    <a:pt x="96" y="317"/>
                  </a:cubicBezTo>
                  <a:cubicBezTo>
                    <a:pt x="96" y="349"/>
                    <a:pt x="128" y="380"/>
                    <a:pt x="128" y="412"/>
                  </a:cubicBezTo>
                  <a:cubicBezTo>
                    <a:pt x="128" y="412"/>
                    <a:pt x="128" y="380"/>
                    <a:pt x="128" y="380"/>
                  </a:cubicBezTo>
                  <a:lnTo>
                    <a:pt x="191" y="507"/>
                  </a:lnTo>
                  <a:cubicBezTo>
                    <a:pt x="223" y="539"/>
                    <a:pt x="223" y="602"/>
                    <a:pt x="286" y="665"/>
                  </a:cubicBezTo>
                  <a:cubicBezTo>
                    <a:pt x="318" y="665"/>
                    <a:pt x="318" y="697"/>
                    <a:pt x="349" y="729"/>
                  </a:cubicBezTo>
                  <a:lnTo>
                    <a:pt x="413" y="729"/>
                  </a:lnTo>
                  <a:cubicBezTo>
                    <a:pt x="413" y="760"/>
                    <a:pt x="444" y="760"/>
                    <a:pt x="444" y="760"/>
                  </a:cubicBezTo>
                  <a:lnTo>
                    <a:pt x="476" y="760"/>
                  </a:lnTo>
                  <a:cubicBezTo>
                    <a:pt x="476" y="792"/>
                    <a:pt x="508" y="792"/>
                    <a:pt x="539" y="792"/>
                  </a:cubicBezTo>
                  <a:cubicBezTo>
                    <a:pt x="571" y="792"/>
                    <a:pt x="634" y="760"/>
                    <a:pt x="634" y="697"/>
                  </a:cubicBezTo>
                  <a:cubicBezTo>
                    <a:pt x="634" y="665"/>
                    <a:pt x="634" y="634"/>
                    <a:pt x="634" y="602"/>
                  </a:cubicBezTo>
                  <a:cubicBezTo>
                    <a:pt x="634" y="570"/>
                    <a:pt x="603" y="570"/>
                    <a:pt x="603" y="570"/>
                  </a:cubicBezTo>
                  <a:cubicBezTo>
                    <a:pt x="634" y="539"/>
                    <a:pt x="634" y="539"/>
                    <a:pt x="634" y="507"/>
                  </a:cubicBezTo>
                  <a:cubicBezTo>
                    <a:pt x="634" y="507"/>
                    <a:pt x="603" y="444"/>
                    <a:pt x="603" y="444"/>
                  </a:cubicBezTo>
                  <a:cubicBezTo>
                    <a:pt x="571" y="349"/>
                    <a:pt x="539" y="285"/>
                    <a:pt x="508" y="222"/>
                  </a:cubicBezTo>
                  <a:cubicBezTo>
                    <a:pt x="476" y="190"/>
                    <a:pt x="444" y="159"/>
                    <a:pt x="413" y="95"/>
                  </a:cubicBezTo>
                  <a:cubicBezTo>
                    <a:pt x="413" y="95"/>
                    <a:pt x="381" y="64"/>
                    <a:pt x="349" y="64"/>
                  </a:cubicBezTo>
                  <a:cubicBezTo>
                    <a:pt x="318" y="0"/>
                    <a:pt x="254" y="0"/>
                    <a:pt x="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0"/>
            <p:cNvSpPr/>
            <p:nvPr/>
          </p:nvSpPr>
          <p:spPr>
            <a:xfrm>
              <a:off x="8056483" y="2464569"/>
              <a:ext cx="25104" cy="33703"/>
            </a:xfrm>
            <a:custGeom>
              <a:avLst/>
              <a:gdLst/>
              <a:ahLst/>
              <a:cxnLst/>
              <a:rect l="l" t="t" r="r" b="b"/>
              <a:pathLst>
                <a:path w="762" h="1023" extrusionOk="0">
                  <a:moveTo>
                    <a:pt x="187" y="1"/>
                  </a:moveTo>
                  <a:cubicBezTo>
                    <a:pt x="136" y="1"/>
                    <a:pt x="90" y="47"/>
                    <a:pt x="64" y="73"/>
                  </a:cubicBezTo>
                  <a:cubicBezTo>
                    <a:pt x="33" y="136"/>
                    <a:pt x="1" y="168"/>
                    <a:pt x="33" y="231"/>
                  </a:cubicBezTo>
                  <a:cubicBezTo>
                    <a:pt x="64" y="263"/>
                    <a:pt x="64" y="295"/>
                    <a:pt x="96" y="326"/>
                  </a:cubicBezTo>
                  <a:cubicBezTo>
                    <a:pt x="128" y="358"/>
                    <a:pt x="128" y="390"/>
                    <a:pt x="159" y="421"/>
                  </a:cubicBezTo>
                  <a:cubicBezTo>
                    <a:pt x="191" y="485"/>
                    <a:pt x="223" y="516"/>
                    <a:pt x="223" y="580"/>
                  </a:cubicBezTo>
                  <a:lnTo>
                    <a:pt x="254" y="580"/>
                  </a:lnTo>
                  <a:cubicBezTo>
                    <a:pt x="254" y="580"/>
                    <a:pt x="254" y="611"/>
                    <a:pt x="254" y="611"/>
                  </a:cubicBezTo>
                  <a:lnTo>
                    <a:pt x="286" y="675"/>
                  </a:lnTo>
                  <a:cubicBezTo>
                    <a:pt x="349" y="738"/>
                    <a:pt x="381" y="833"/>
                    <a:pt x="444" y="896"/>
                  </a:cubicBezTo>
                  <a:cubicBezTo>
                    <a:pt x="476" y="928"/>
                    <a:pt x="476" y="928"/>
                    <a:pt x="508" y="928"/>
                  </a:cubicBezTo>
                  <a:cubicBezTo>
                    <a:pt x="539" y="960"/>
                    <a:pt x="539" y="960"/>
                    <a:pt x="571" y="991"/>
                  </a:cubicBezTo>
                  <a:cubicBezTo>
                    <a:pt x="603" y="991"/>
                    <a:pt x="634" y="1023"/>
                    <a:pt x="698" y="1023"/>
                  </a:cubicBezTo>
                  <a:cubicBezTo>
                    <a:pt x="729" y="1023"/>
                    <a:pt x="761" y="991"/>
                    <a:pt x="761" y="960"/>
                  </a:cubicBezTo>
                  <a:cubicBezTo>
                    <a:pt x="761" y="928"/>
                    <a:pt x="761" y="865"/>
                    <a:pt x="761" y="833"/>
                  </a:cubicBezTo>
                  <a:cubicBezTo>
                    <a:pt x="761" y="801"/>
                    <a:pt x="761" y="770"/>
                    <a:pt x="761" y="738"/>
                  </a:cubicBezTo>
                  <a:cubicBezTo>
                    <a:pt x="761" y="706"/>
                    <a:pt x="761" y="675"/>
                    <a:pt x="729" y="675"/>
                  </a:cubicBezTo>
                  <a:cubicBezTo>
                    <a:pt x="729" y="611"/>
                    <a:pt x="729" y="580"/>
                    <a:pt x="698" y="516"/>
                  </a:cubicBezTo>
                  <a:cubicBezTo>
                    <a:pt x="666" y="485"/>
                    <a:pt x="634" y="453"/>
                    <a:pt x="603" y="390"/>
                  </a:cubicBezTo>
                  <a:cubicBezTo>
                    <a:pt x="571" y="326"/>
                    <a:pt x="508" y="231"/>
                    <a:pt x="444" y="168"/>
                  </a:cubicBezTo>
                  <a:cubicBezTo>
                    <a:pt x="381" y="105"/>
                    <a:pt x="286" y="41"/>
                    <a:pt x="223" y="10"/>
                  </a:cubicBezTo>
                  <a:cubicBezTo>
                    <a:pt x="211" y="3"/>
                    <a:pt x="198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0"/>
            <p:cNvSpPr/>
            <p:nvPr/>
          </p:nvSpPr>
          <p:spPr>
            <a:xfrm>
              <a:off x="8076315" y="2444012"/>
              <a:ext cx="20920" cy="27443"/>
            </a:xfrm>
            <a:custGeom>
              <a:avLst/>
              <a:gdLst/>
              <a:ahLst/>
              <a:cxnLst/>
              <a:rect l="l" t="t" r="r" b="b"/>
              <a:pathLst>
                <a:path w="635" h="833" extrusionOk="0">
                  <a:moveTo>
                    <a:pt x="432" y="768"/>
                  </a:moveTo>
                  <a:cubicBezTo>
                    <a:pt x="436" y="768"/>
                    <a:pt x="428" y="776"/>
                    <a:pt x="412" y="792"/>
                  </a:cubicBezTo>
                  <a:cubicBezTo>
                    <a:pt x="409" y="788"/>
                    <a:pt x="405" y="785"/>
                    <a:pt x="401" y="782"/>
                  </a:cubicBezTo>
                  <a:lnTo>
                    <a:pt x="401" y="782"/>
                  </a:lnTo>
                  <a:cubicBezTo>
                    <a:pt x="419" y="773"/>
                    <a:pt x="429" y="768"/>
                    <a:pt x="432" y="768"/>
                  </a:cubicBezTo>
                  <a:close/>
                  <a:moveTo>
                    <a:pt x="191" y="0"/>
                  </a:moveTo>
                  <a:cubicBezTo>
                    <a:pt x="159" y="0"/>
                    <a:pt x="128" y="32"/>
                    <a:pt x="96" y="63"/>
                  </a:cubicBezTo>
                  <a:lnTo>
                    <a:pt x="96" y="63"/>
                  </a:lnTo>
                  <a:cubicBezTo>
                    <a:pt x="127" y="32"/>
                    <a:pt x="128" y="32"/>
                    <a:pt x="159" y="32"/>
                  </a:cubicBezTo>
                  <a:cubicBezTo>
                    <a:pt x="127" y="32"/>
                    <a:pt x="96" y="63"/>
                    <a:pt x="64" y="95"/>
                  </a:cubicBezTo>
                  <a:cubicBezTo>
                    <a:pt x="32" y="95"/>
                    <a:pt x="1" y="158"/>
                    <a:pt x="32" y="190"/>
                  </a:cubicBezTo>
                  <a:cubicBezTo>
                    <a:pt x="32" y="222"/>
                    <a:pt x="32" y="254"/>
                    <a:pt x="64" y="285"/>
                  </a:cubicBezTo>
                  <a:cubicBezTo>
                    <a:pt x="64" y="317"/>
                    <a:pt x="64" y="317"/>
                    <a:pt x="96" y="349"/>
                  </a:cubicBezTo>
                  <a:cubicBezTo>
                    <a:pt x="96" y="380"/>
                    <a:pt x="96" y="412"/>
                    <a:pt x="127" y="444"/>
                  </a:cubicBezTo>
                  <a:cubicBezTo>
                    <a:pt x="159" y="507"/>
                    <a:pt x="159" y="539"/>
                    <a:pt x="191" y="602"/>
                  </a:cubicBezTo>
                  <a:cubicBezTo>
                    <a:pt x="222" y="634"/>
                    <a:pt x="254" y="665"/>
                    <a:pt x="254" y="729"/>
                  </a:cubicBezTo>
                  <a:lnTo>
                    <a:pt x="286" y="729"/>
                  </a:lnTo>
                  <a:cubicBezTo>
                    <a:pt x="317" y="760"/>
                    <a:pt x="317" y="760"/>
                    <a:pt x="349" y="760"/>
                  </a:cubicBezTo>
                  <a:cubicBezTo>
                    <a:pt x="349" y="760"/>
                    <a:pt x="349" y="760"/>
                    <a:pt x="349" y="760"/>
                  </a:cubicBezTo>
                  <a:lnTo>
                    <a:pt x="349" y="760"/>
                  </a:lnTo>
                  <a:cubicBezTo>
                    <a:pt x="350" y="762"/>
                    <a:pt x="381" y="792"/>
                    <a:pt x="381" y="792"/>
                  </a:cubicBezTo>
                  <a:cubicBezTo>
                    <a:pt x="384" y="790"/>
                    <a:pt x="386" y="789"/>
                    <a:pt x="389" y="788"/>
                  </a:cubicBezTo>
                  <a:lnTo>
                    <a:pt x="389" y="788"/>
                  </a:lnTo>
                  <a:cubicBezTo>
                    <a:pt x="407" y="797"/>
                    <a:pt x="426" y="805"/>
                    <a:pt x="444" y="824"/>
                  </a:cubicBezTo>
                  <a:lnTo>
                    <a:pt x="507" y="824"/>
                  </a:lnTo>
                  <a:cubicBezTo>
                    <a:pt x="520" y="830"/>
                    <a:pt x="530" y="832"/>
                    <a:pt x="540" y="832"/>
                  </a:cubicBezTo>
                  <a:cubicBezTo>
                    <a:pt x="582" y="832"/>
                    <a:pt x="602" y="786"/>
                    <a:pt x="602" y="760"/>
                  </a:cubicBezTo>
                  <a:cubicBezTo>
                    <a:pt x="602" y="760"/>
                    <a:pt x="602" y="729"/>
                    <a:pt x="602" y="729"/>
                  </a:cubicBezTo>
                  <a:cubicBezTo>
                    <a:pt x="602" y="697"/>
                    <a:pt x="602" y="697"/>
                    <a:pt x="602" y="697"/>
                  </a:cubicBezTo>
                  <a:cubicBezTo>
                    <a:pt x="602" y="697"/>
                    <a:pt x="634" y="665"/>
                    <a:pt x="634" y="665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02"/>
                    <a:pt x="634" y="570"/>
                    <a:pt x="634" y="539"/>
                  </a:cubicBezTo>
                  <a:cubicBezTo>
                    <a:pt x="634" y="546"/>
                    <a:pt x="632" y="554"/>
                    <a:pt x="630" y="561"/>
                  </a:cubicBezTo>
                  <a:lnTo>
                    <a:pt x="630" y="561"/>
                  </a:lnTo>
                  <a:cubicBezTo>
                    <a:pt x="634" y="540"/>
                    <a:pt x="634" y="523"/>
                    <a:pt x="634" y="507"/>
                  </a:cubicBezTo>
                  <a:cubicBezTo>
                    <a:pt x="634" y="475"/>
                    <a:pt x="634" y="444"/>
                    <a:pt x="634" y="412"/>
                  </a:cubicBezTo>
                  <a:cubicBezTo>
                    <a:pt x="634" y="380"/>
                    <a:pt x="602" y="349"/>
                    <a:pt x="571" y="317"/>
                  </a:cubicBezTo>
                  <a:cubicBezTo>
                    <a:pt x="539" y="254"/>
                    <a:pt x="507" y="190"/>
                    <a:pt x="476" y="127"/>
                  </a:cubicBezTo>
                  <a:cubicBezTo>
                    <a:pt x="444" y="63"/>
                    <a:pt x="381" y="32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0"/>
            <p:cNvSpPr/>
            <p:nvPr/>
          </p:nvSpPr>
          <p:spPr>
            <a:xfrm>
              <a:off x="8093215" y="2424675"/>
              <a:ext cx="16538" cy="23819"/>
            </a:xfrm>
            <a:custGeom>
              <a:avLst/>
              <a:gdLst/>
              <a:ahLst/>
              <a:cxnLst/>
              <a:rect l="l" t="t" r="r" b="b"/>
              <a:pathLst>
                <a:path w="502" h="723" extrusionOk="0">
                  <a:moveTo>
                    <a:pt x="161" y="0"/>
                  </a:moveTo>
                  <a:cubicBezTo>
                    <a:pt x="79" y="0"/>
                    <a:pt x="0" y="98"/>
                    <a:pt x="26" y="175"/>
                  </a:cubicBezTo>
                  <a:cubicBezTo>
                    <a:pt x="58" y="239"/>
                    <a:pt x="58" y="270"/>
                    <a:pt x="89" y="334"/>
                  </a:cubicBezTo>
                  <a:cubicBezTo>
                    <a:pt x="121" y="397"/>
                    <a:pt x="121" y="429"/>
                    <a:pt x="153" y="492"/>
                  </a:cubicBezTo>
                  <a:cubicBezTo>
                    <a:pt x="184" y="524"/>
                    <a:pt x="184" y="555"/>
                    <a:pt x="216" y="555"/>
                  </a:cubicBezTo>
                  <a:cubicBezTo>
                    <a:pt x="216" y="587"/>
                    <a:pt x="248" y="619"/>
                    <a:pt x="279" y="619"/>
                  </a:cubicBezTo>
                  <a:cubicBezTo>
                    <a:pt x="311" y="619"/>
                    <a:pt x="311" y="650"/>
                    <a:pt x="343" y="682"/>
                  </a:cubicBezTo>
                  <a:cubicBezTo>
                    <a:pt x="374" y="682"/>
                    <a:pt x="406" y="714"/>
                    <a:pt x="438" y="714"/>
                  </a:cubicBezTo>
                  <a:cubicBezTo>
                    <a:pt x="444" y="720"/>
                    <a:pt x="450" y="722"/>
                    <a:pt x="456" y="722"/>
                  </a:cubicBezTo>
                  <a:cubicBezTo>
                    <a:pt x="480" y="722"/>
                    <a:pt x="501" y="676"/>
                    <a:pt x="501" y="650"/>
                  </a:cubicBezTo>
                  <a:cubicBezTo>
                    <a:pt x="501" y="619"/>
                    <a:pt x="501" y="587"/>
                    <a:pt x="501" y="555"/>
                  </a:cubicBezTo>
                  <a:cubicBezTo>
                    <a:pt x="469" y="524"/>
                    <a:pt x="469" y="492"/>
                    <a:pt x="469" y="460"/>
                  </a:cubicBezTo>
                  <a:cubicBezTo>
                    <a:pt x="469" y="397"/>
                    <a:pt x="469" y="334"/>
                    <a:pt x="438" y="270"/>
                  </a:cubicBezTo>
                  <a:lnTo>
                    <a:pt x="343" y="112"/>
                  </a:lnTo>
                  <a:cubicBezTo>
                    <a:pt x="311" y="80"/>
                    <a:pt x="248" y="49"/>
                    <a:pt x="216" y="17"/>
                  </a:cubicBezTo>
                  <a:cubicBezTo>
                    <a:pt x="198" y="5"/>
                    <a:pt x="179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0"/>
            <p:cNvSpPr/>
            <p:nvPr/>
          </p:nvSpPr>
          <p:spPr>
            <a:xfrm>
              <a:off x="8109719" y="2400198"/>
              <a:ext cx="20887" cy="26092"/>
            </a:xfrm>
            <a:custGeom>
              <a:avLst/>
              <a:gdLst/>
              <a:ahLst/>
              <a:cxnLst/>
              <a:rect l="l" t="t" r="r" b="b"/>
              <a:pathLst>
                <a:path w="634" h="792" extrusionOk="0">
                  <a:moveTo>
                    <a:pt x="222" y="0"/>
                  </a:moveTo>
                  <a:cubicBezTo>
                    <a:pt x="167" y="0"/>
                    <a:pt x="113" y="0"/>
                    <a:pt x="59" y="40"/>
                  </a:cubicBezTo>
                  <a:lnTo>
                    <a:pt x="59" y="40"/>
                  </a:lnTo>
                  <a:cubicBezTo>
                    <a:pt x="30" y="52"/>
                    <a:pt x="0" y="73"/>
                    <a:pt x="0" y="95"/>
                  </a:cubicBezTo>
                  <a:cubicBezTo>
                    <a:pt x="0" y="127"/>
                    <a:pt x="0" y="190"/>
                    <a:pt x="32" y="190"/>
                  </a:cubicBezTo>
                  <a:lnTo>
                    <a:pt x="0" y="190"/>
                  </a:lnTo>
                  <a:cubicBezTo>
                    <a:pt x="0" y="201"/>
                    <a:pt x="0" y="211"/>
                    <a:pt x="0" y="222"/>
                  </a:cubicBezTo>
                  <a:cubicBezTo>
                    <a:pt x="0" y="222"/>
                    <a:pt x="0" y="253"/>
                    <a:pt x="0" y="253"/>
                  </a:cubicBezTo>
                  <a:cubicBezTo>
                    <a:pt x="32" y="285"/>
                    <a:pt x="32" y="285"/>
                    <a:pt x="32" y="317"/>
                  </a:cubicBezTo>
                  <a:cubicBezTo>
                    <a:pt x="32" y="285"/>
                    <a:pt x="32" y="285"/>
                    <a:pt x="32" y="285"/>
                  </a:cubicBezTo>
                  <a:cubicBezTo>
                    <a:pt x="32" y="317"/>
                    <a:pt x="32" y="317"/>
                    <a:pt x="63" y="348"/>
                  </a:cubicBezTo>
                  <a:cubicBezTo>
                    <a:pt x="63" y="380"/>
                    <a:pt x="95" y="412"/>
                    <a:pt x="95" y="443"/>
                  </a:cubicBezTo>
                  <a:cubicBezTo>
                    <a:pt x="95" y="443"/>
                    <a:pt x="95" y="412"/>
                    <a:pt x="95" y="412"/>
                  </a:cubicBezTo>
                  <a:cubicBezTo>
                    <a:pt x="127" y="475"/>
                    <a:pt x="158" y="538"/>
                    <a:pt x="190" y="602"/>
                  </a:cubicBezTo>
                  <a:cubicBezTo>
                    <a:pt x="222" y="633"/>
                    <a:pt x="222" y="665"/>
                    <a:pt x="253" y="697"/>
                  </a:cubicBezTo>
                  <a:cubicBezTo>
                    <a:pt x="285" y="697"/>
                    <a:pt x="285" y="697"/>
                    <a:pt x="285" y="728"/>
                  </a:cubicBezTo>
                  <a:cubicBezTo>
                    <a:pt x="317" y="728"/>
                    <a:pt x="317" y="760"/>
                    <a:pt x="348" y="760"/>
                  </a:cubicBezTo>
                  <a:lnTo>
                    <a:pt x="475" y="760"/>
                  </a:lnTo>
                  <a:cubicBezTo>
                    <a:pt x="475" y="760"/>
                    <a:pt x="507" y="760"/>
                    <a:pt x="538" y="792"/>
                  </a:cubicBezTo>
                  <a:cubicBezTo>
                    <a:pt x="570" y="792"/>
                    <a:pt x="634" y="728"/>
                    <a:pt x="634" y="697"/>
                  </a:cubicBezTo>
                  <a:lnTo>
                    <a:pt x="634" y="633"/>
                  </a:lnTo>
                  <a:cubicBezTo>
                    <a:pt x="634" y="602"/>
                    <a:pt x="634" y="602"/>
                    <a:pt x="634" y="602"/>
                  </a:cubicBezTo>
                  <a:cubicBezTo>
                    <a:pt x="634" y="570"/>
                    <a:pt x="634" y="570"/>
                    <a:pt x="634" y="538"/>
                  </a:cubicBezTo>
                  <a:cubicBezTo>
                    <a:pt x="634" y="507"/>
                    <a:pt x="634" y="507"/>
                    <a:pt x="634" y="475"/>
                  </a:cubicBezTo>
                  <a:cubicBezTo>
                    <a:pt x="634" y="475"/>
                    <a:pt x="634" y="475"/>
                    <a:pt x="634" y="443"/>
                  </a:cubicBezTo>
                  <a:cubicBezTo>
                    <a:pt x="634" y="380"/>
                    <a:pt x="602" y="348"/>
                    <a:pt x="570" y="285"/>
                  </a:cubicBezTo>
                  <a:cubicBezTo>
                    <a:pt x="538" y="253"/>
                    <a:pt x="538" y="222"/>
                    <a:pt x="507" y="190"/>
                  </a:cubicBezTo>
                  <a:cubicBezTo>
                    <a:pt x="475" y="158"/>
                    <a:pt x="443" y="127"/>
                    <a:pt x="443" y="95"/>
                  </a:cubicBezTo>
                  <a:cubicBezTo>
                    <a:pt x="412" y="63"/>
                    <a:pt x="380" y="32"/>
                    <a:pt x="348" y="32"/>
                  </a:cubicBezTo>
                  <a:cubicBezTo>
                    <a:pt x="317" y="0"/>
                    <a:pt x="285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0"/>
            <p:cNvSpPr/>
            <p:nvPr/>
          </p:nvSpPr>
          <p:spPr>
            <a:xfrm>
              <a:off x="8128497" y="2370977"/>
              <a:ext cx="18581" cy="25071"/>
            </a:xfrm>
            <a:custGeom>
              <a:avLst/>
              <a:gdLst/>
              <a:ahLst/>
              <a:cxnLst/>
              <a:rect l="l" t="t" r="r" b="b"/>
              <a:pathLst>
                <a:path w="564" h="761" extrusionOk="0">
                  <a:moveTo>
                    <a:pt x="222" y="0"/>
                  </a:moveTo>
                  <a:cubicBezTo>
                    <a:pt x="182" y="20"/>
                    <a:pt x="155" y="28"/>
                    <a:pt x="124" y="46"/>
                  </a:cubicBezTo>
                  <a:lnTo>
                    <a:pt x="124" y="46"/>
                  </a:lnTo>
                  <a:cubicBezTo>
                    <a:pt x="126" y="42"/>
                    <a:pt x="127" y="38"/>
                    <a:pt x="127" y="32"/>
                  </a:cubicBezTo>
                  <a:lnTo>
                    <a:pt x="127" y="32"/>
                  </a:lnTo>
                  <a:cubicBezTo>
                    <a:pt x="95" y="64"/>
                    <a:pt x="95" y="64"/>
                    <a:pt x="64" y="95"/>
                  </a:cubicBezTo>
                  <a:cubicBezTo>
                    <a:pt x="32" y="127"/>
                    <a:pt x="0" y="190"/>
                    <a:pt x="64" y="222"/>
                  </a:cubicBezTo>
                  <a:lnTo>
                    <a:pt x="32" y="222"/>
                  </a:lnTo>
                  <a:cubicBezTo>
                    <a:pt x="32" y="254"/>
                    <a:pt x="32" y="254"/>
                    <a:pt x="32" y="285"/>
                  </a:cubicBezTo>
                  <a:cubicBezTo>
                    <a:pt x="64" y="349"/>
                    <a:pt x="64" y="380"/>
                    <a:pt x="95" y="444"/>
                  </a:cubicBezTo>
                  <a:cubicBezTo>
                    <a:pt x="95" y="475"/>
                    <a:pt x="127" y="539"/>
                    <a:pt x="127" y="570"/>
                  </a:cubicBezTo>
                  <a:cubicBezTo>
                    <a:pt x="159" y="602"/>
                    <a:pt x="159" y="665"/>
                    <a:pt x="190" y="665"/>
                  </a:cubicBezTo>
                  <a:cubicBezTo>
                    <a:pt x="190" y="697"/>
                    <a:pt x="222" y="697"/>
                    <a:pt x="222" y="697"/>
                  </a:cubicBezTo>
                  <a:cubicBezTo>
                    <a:pt x="254" y="729"/>
                    <a:pt x="254" y="729"/>
                    <a:pt x="285" y="729"/>
                  </a:cubicBezTo>
                  <a:lnTo>
                    <a:pt x="254" y="729"/>
                  </a:lnTo>
                  <a:cubicBezTo>
                    <a:pt x="285" y="729"/>
                    <a:pt x="285" y="729"/>
                    <a:pt x="317" y="760"/>
                  </a:cubicBezTo>
                  <a:lnTo>
                    <a:pt x="412" y="760"/>
                  </a:lnTo>
                  <a:cubicBezTo>
                    <a:pt x="444" y="760"/>
                    <a:pt x="507" y="729"/>
                    <a:pt x="507" y="697"/>
                  </a:cubicBezTo>
                  <a:cubicBezTo>
                    <a:pt x="507" y="665"/>
                    <a:pt x="507" y="665"/>
                    <a:pt x="507" y="665"/>
                  </a:cubicBezTo>
                  <a:cubicBezTo>
                    <a:pt x="507" y="665"/>
                    <a:pt x="507" y="634"/>
                    <a:pt x="507" y="634"/>
                  </a:cubicBezTo>
                  <a:cubicBezTo>
                    <a:pt x="507" y="634"/>
                    <a:pt x="507" y="631"/>
                    <a:pt x="507" y="628"/>
                  </a:cubicBezTo>
                  <a:lnTo>
                    <a:pt x="507" y="628"/>
                  </a:lnTo>
                  <a:cubicBezTo>
                    <a:pt x="514" y="618"/>
                    <a:pt x="520" y="607"/>
                    <a:pt x="525" y="596"/>
                  </a:cubicBezTo>
                  <a:lnTo>
                    <a:pt x="525" y="596"/>
                  </a:lnTo>
                  <a:cubicBezTo>
                    <a:pt x="533" y="590"/>
                    <a:pt x="536" y="580"/>
                    <a:pt x="538" y="568"/>
                  </a:cubicBezTo>
                  <a:lnTo>
                    <a:pt x="538" y="568"/>
                  </a:lnTo>
                  <a:cubicBezTo>
                    <a:pt x="564" y="491"/>
                    <a:pt x="550" y="404"/>
                    <a:pt x="507" y="317"/>
                  </a:cubicBezTo>
                  <a:cubicBezTo>
                    <a:pt x="507" y="254"/>
                    <a:pt x="475" y="190"/>
                    <a:pt x="444" y="127"/>
                  </a:cubicBezTo>
                  <a:cubicBezTo>
                    <a:pt x="412" y="95"/>
                    <a:pt x="349" y="32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0"/>
            <p:cNvSpPr/>
            <p:nvPr/>
          </p:nvSpPr>
          <p:spPr>
            <a:xfrm>
              <a:off x="8138907" y="2346961"/>
              <a:ext cx="13606" cy="19306"/>
            </a:xfrm>
            <a:custGeom>
              <a:avLst/>
              <a:gdLst/>
              <a:ahLst/>
              <a:cxnLst/>
              <a:rect l="l" t="t" r="r" b="b"/>
              <a:pathLst>
                <a:path w="413" h="586" extrusionOk="0">
                  <a:moveTo>
                    <a:pt x="128" y="1"/>
                  </a:moveTo>
                  <a:cubicBezTo>
                    <a:pt x="96" y="1"/>
                    <a:pt x="33" y="64"/>
                    <a:pt x="33" y="96"/>
                  </a:cubicBezTo>
                  <a:cubicBezTo>
                    <a:pt x="1" y="96"/>
                    <a:pt x="1" y="159"/>
                    <a:pt x="33" y="159"/>
                  </a:cubicBezTo>
                  <a:cubicBezTo>
                    <a:pt x="33" y="159"/>
                    <a:pt x="33" y="191"/>
                    <a:pt x="33" y="191"/>
                  </a:cubicBezTo>
                  <a:cubicBezTo>
                    <a:pt x="33" y="223"/>
                    <a:pt x="33" y="223"/>
                    <a:pt x="33" y="254"/>
                  </a:cubicBezTo>
                  <a:cubicBezTo>
                    <a:pt x="33" y="254"/>
                    <a:pt x="64" y="286"/>
                    <a:pt x="64" y="318"/>
                  </a:cubicBezTo>
                  <a:cubicBezTo>
                    <a:pt x="64" y="349"/>
                    <a:pt x="96" y="381"/>
                    <a:pt x="96" y="413"/>
                  </a:cubicBezTo>
                  <a:cubicBezTo>
                    <a:pt x="128" y="444"/>
                    <a:pt x="128" y="476"/>
                    <a:pt x="159" y="476"/>
                  </a:cubicBezTo>
                  <a:cubicBezTo>
                    <a:pt x="159" y="508"/>
                    <a:pt x="159" y="508"/>
                    <a:pt x="159" y="508"/>
                  </a:cubicBezTo>
                  <a:cubicBezTo>
                    <a:pt x="191" y="508"/>
                    <a:pt x="191" y="508"/>
                    <a:pt x="191" y="539"/>
                  </a:cubicBezTo>
                  <a:lnTo>
                    <a:pt x="223" y="539"/>
                  </a:lnTo>
                  <a:cubicBezTo>
                    <a:pt x="230" y="547"/>
                    <a:pt x="238" y="555"/>
                    <a:pt x="254" y="571"/>
                  </a:cubicBezTo>
                  <a:lnTo>
                    <a:pt x="286" y="571"/>
                  </a:lnTo>
                  <a:cubicBezTo>
                    <a:pt x="296" y="582"/>
                    <a:pt x="307" y="585"/>
                    <a:pt x="316" y="585"/>
                  </a:cubicBezTo>
                  <a:cubicBezTo>
                    <a:pt x="335" y="585"/>
                    <a:pt x="349" y="571"/>
                    <a:pt x="349" y="571"/>
                  </a:cubicBezTo>
                  <a:cubicBezTo>
                    <a:pt x="381" y="539"/>
                    <a:pt x="381" y="508"/>
                    <a:pt x="413" y="476"/>
                  </a:cubicBezTo>
                  <a:cubicBezTo>
                    <a:pt x="413" y="444"/>
                    <a:pt x="413" y="381"/>
                    <a:pt x="413" y="349"/>
                  </a:cubicBezTo>
                  <a:cubicBezTo>
                    <a:pt x="413" y="381"/>
                    <a:pt x="413" y="413"/>
                    <a:pt x="381" y="413"/>
                  </a:cubicBezTo>
                  <a:cubicBezTo>
                    <a:pt x="413" y="381"/>
                    <a:pt x="413" y="349"/>
                    <a:pt x="413" y="318"/>
                  </a:cubicBezTo>
                  <a:cubicBezTo>
                    <a:pt x="413" y="318"/>
                    <a:pt x="413" y="318"/>
                    <a:pt x="413" y="286"/>
                  </a:cubicBezTo>
                  <a:cubicBezTo>
                    <a:pt x="413" y="254"/>
                    <a:pt x="413" y="223"/>
                    <a:pt x="413" y="191"/>
                  </a:cubicBezTo>
                  <a:cubicBezTo>
                    <a:pt x="381" y="159"/>
                    <a:pt x="349" y="96"/>
                    <a:pt x="318" y="64"/>
                  </a:cubicBezTo>
                  <a:lnTo>
                    <a:pt x="286" y="33"/>
                  </a:lnTo>
                  <a:cubicBezTo>
                    <a:pt x="286" y="33"/>
                    <a:pt x="28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0"/>
            <p:cNvSpPr/>
            <p:nvPr/>
          </p:nvSpPr>
          <p:spPr>
            <a:xfrm>
              <a:off x="8149350" y="2319849"/>
              <a:ext cx="10477" cy="15089"/>
            </a:xfrm>
            <a:custGeom>
              <a:avLst/>
              <a:gdLst/>
              <a:ahLst/>
              <a:cxnLst/>
              <a:rect l="l" t="t" r="r" b="b"/>
              <a:pathLst>
                <a:path w="318" h="458" extrusionOk="0">
                  <a:moveTo>
                    <a:pt x="191" y="1"/>
                  </a:moveTo>
                  <a:cubicBezTo>
                    <a:pt x="159" y="1"/>
                    <a:pt x="127" y="1"/>
                    <a:pt x="96" y="32"/>
                  </a:cubicBezTo>
                  <a:cubicBezTo>
                    <a:pt x="96" y="32"/>
                    <a:pt x="96" y="32"/>
                    <a:pt x="64" y="64"/>
                  </a:cubicBezTo>
                  <a:cubicBezTo>
                    <a:pt x="32" y="64"/>
                    <a:pt x="1" y="127"/>
                    <a:pt x="1" y="191"/>
                  </a:cubicBezTo>
                  <a:cubicBezTo>
                    <a:pt x="1" y="191"/>
                    <a:pt x="1" y="222"/>
                    <a:pt x="1" y="222"/>
                  </a:cubicBezTo>
                  <a:cubicBezTo>
                    <a:pt x="7" y="229"/>
                    <a:pt x="12" y="234"/>
                    <a:pt x="17" y="238"/>
                  </a:cubicBezTo>
                  <a:lnTo>
                    <a:pt x="17" y="238"/>
                  </a:lnTo>
                  <a:cubicBezTo>
                    <a:pt x="21" y="242"/>
                    <a:pt x="26" y="247"/>
                    <a:pt x="32" y="254"/>
                  </a:cubicBezTo>
                  <a:cubicBezTo>
                    <a:pt x="32" y="254"/>
                    <a:pt x="32" y="286"/>
                    <a:pt x="64" y="286"/>
                  </a:cubicBezTo>
                  <a:cubicBezTo>
                    <a:pt x="64" y="317"/>
                    <a:pt x="64" y="317"/>
                    <a:pt x="64" y="317"/>
                  </a:cubicBezTo>
                  <a:cubicBezTo>
                    <a:pt x="96" y="349"/>
                    <a:pt x="96" y="349"/>
                    <a:pt x="127" y="349"/>
                  </a:cubicBezTo>
                  <a:lnTo>
                    <a:pt x="96" y="349"/>
                  </a:lnTo>
                  <a:cubicBezTo>
                    <a:pt x="127" y="349"/>
                    <a:pt x="127" y="381"/>
                    <a:pt x="159" y="412"/>
                  </a:cubicBezTo>
                  <a:cubicBezTo>
                    <a:pt x="159" y="412"/>
                    <a:pt x="159" y="444"/>
                    <a:pt x="191" y="444"/>
                  </a:cubicBezTo>
                  <a:cubicBezTo>
                    <a:pt x="191" y="454"/>
                    <a:pt x="194" y="458"/>
                    <a:pt x="199" y="458"/>
                  </a:cubicBezTo>
                  <a:cubicBezTo>
                    <a:pt x="208" y="458"/>
                    <a:pt x="222" y="444"/>
                    <a:pt x="222" y="444"/>
                  </a:cubicBezTo>
                  <a:cubicBezTo>
                    <a:pt x="254" y="444"/>
                    <a:pt x="254" y="412"/>
                    <a:pt x="286" y="381"/>
                  </a:cubicBezTo>
                  <a:cubicBezTo>
                    <a:pt x="286" y="328"/>
                    <a:pt x="286" y="275"/>
                    <a:pt x="286" y="222"/>
                  </a:cubicBezTo>
                  <a:cubicBezTo>
                    <a:pt x="286" y="191"/>
                    <a:pt x="317" y="159"/>
                    <a:pt x="317" y="159"/>
                  </a:cubicBezTo>
                  <a:cubicBezTo>
                    <a:pt x="317" y="127"/>
                    <a:pt x="286" y="127"/>
                    <a:pt x="286" y="127"/>
                  </a:cubicBezTo>
                  <a:cubicBezTo>
                    <a:pt x="286" y="96"/>
                    <a:pt x="286" y="64"/>
                    <a:pt x="286" y="64"/>
                  </a:cubicBezTo>
                  <a:cubicBezTo>
                    <a:pt x="286" y="32"/>
                    <a:pt x="254" y="32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0"/>
            <p:cNvSpPr/>
            <p:nvPr/>
          </p:nvSpPr>
          <p:spPr>
            <a:xfrm>
              <a:off x="7010066" y="2427112"/>
              <a:ext cx="570739" cy="405026"/>
            </a:xfrm>
            <a:custGeom>
              <a:avLst/>
              <a:gdLst/>
              <a:ahLst/>
              <a:cxnLst/>
              <a:rect l="l" t="t" r="r" b="b"/>
              <a:pathLst>
                <a:path w="17324" h="12294" extrusionOk="0">
                  <a:moveTo>
                    <a:pt x="111" y="0"/>
                  </a:moveTo>
                  <a:cubicBezTo>
                    <a:pt x="72" y="0"/>
                    <a:pt x="1" y="78"/>
                    <a:pt x="1" y="133"/>
                  </a:cubicBezTo>
                  <a:cubicBezTo>
                    <a:pt x="64" y="513"/>
                    <a:pt x="191" y="893"/>
                    <a:pt x="318" y="1273"/>
                  </a:cubicBezTo>
                  <a:cubicBezTo>
                    <a:pt x="381" y="1463"/>
                    <a:pt x="444" y="1622"/>
                    <a:pt x="508" y="1812"/>
                  </a:cubicBezTo>
                  <a:cubicBezTo>
                    <a:pt x="571" y="1970"/>
                    <a:pt x="666" y="2160"/>
                    <a:pt x="729" y="2318"/>
                  </a:cubicBezTo>
                  <a:cubicBezTo>
                    <a:pt x="888" y="2667"/>
                    <a:pt x="1046" y="3015"/>
                    <a:pt x="1236" y="3332"/>
                  </a:cubicBezTo>
                  <a:cubicBezTo>
                    <a:pt x="1394" y="3648"/>
                    <a:pt x="1616" y="3965"/>
                    <a:pt x="1806" y="4250"/>
                  </a:cubicBezTo>
                  <a:cubicBezTo>
                    <a:pt x="2598" y="5453"/>
                    <a:pt x="3516" y="6530"/>
                    <a:pt x="4561" y="7480"/>
                  </a:cubicBezTo>
                  <a:cubicBezTo>
                    <a:pt x="5575" y="8430"/>
                    <a:pt x="6746" y="9254"/>
                    <a:pt x="7982" y="9950"/>
                  </a:cubicBezTo>
                  <a:cubicBezTo>
                    <a:pt x="9217" y="10616"/>
                    <a:pt x="10547" y="11186"/>
                    <a:pt x="11940" y="11566"/>
                  </a:cubicBezTo>
                  <a:cubicBezTo>
                    <a:pt x="12637" y="11756"/>
                    <a:pt x="13397" y="11946"/>
                    <a:pt x="14125" y="12072"/>
                  </a:cubicBezTo>
                  <a:cubicBezTo>
                    <a:pt x="14505" y="12136"/>
                    <a:pt x="14885" y="12199"/>
                    <a:pt x="15265" y="12231"/>
                  </a:cubicBezTo>
                  <a:cubicBezTo>
                    <a:pt x="15455" y="12262"/>
                    <a:pt x="15645" y="12262"/>
                    <a:pt x="15835" y="12294"/>
                  </a:cubicBezTo>
                  <a:cubicBezTo>
                    <a:pt x="16057" y="12294"/>
                    <a:pt x="16247" y="12231"/>
                    <a:pt x="16469" y="12231"/>
                  </a:cubicBezTo>
                  <a:cubicBezTo>
                    <a:pt x="16691" y="12199"/>
                    <a:pt x="16881" y="12167"/>
                    <a:pt x="17102" y="12136"/>
                  </a:cubicBezTo>
                  <a:cubicBezTo>
                    <a:pt x="17166" y="12136"/>
                    <a:pt x="17324" y="11977"/>
                    <a:pt x="17197" y="11977"/>
                  </a:cubicBezTo>
                  <a:cubicBezTo>
                    <a:pt x="17039" y="11914"/>
                    <a:pt x="16881" y="11851"/>
                    <a:pt x="16691" y="11819"/>
                  </a:cubicBezTo>
                  <a:cubicBezTo>
                    <a:pt x="16532" y="11787"/>
                    <a:pt x="16374" y="11692"/>
                    <a:pt x="16184" y="11661"/>
                  </a:cubicBezTo>
                  <a:cubicBezTo>
                    <a:pt x="15804" y="11597"/>
                    <a:pt x="15424" y="11566"/>
                    <a:pt x="15044" y="11502"/>
                  </a:cubicBezTo>
                  <a:cubicBezTo>
                    <a:pt x="14315" y="11407"/>
                    <a:pt x="13587" y="11281"/>
                    <a:pt x="12890" y="11091"/>
                  </a:cubicBezTo>
                  <a:cubicBezTo>
                    <a:pt x="11497" y="10711"/>
                    <a:pt x="10167" y="10235"/>
                    <a:pt x="8900" y="9570"/>
                  </a:cubicBezTo>
                  <a:cubicBezTo>
                    <a:pt x="7665" y="8937"/>
                    <a:pt x="6493" y="8145"/>
                    <a:pt x="5448" y="7259"/>
                  </a:cubicBezTo>
                  <a:cubicBezTo>
                    <a:pt x="4403" y="6340"/>
                    <a:pt x="3485" y="5295"/>
                    <a:pt x="2661" y="4155"/>
                  </a:cubicBezTo>
                  <a:cubicBezTo>
                    <a:pt x="2249" y="3585"/>
                    <a:pt x="1869" y="2983"/>
                    <a:pt x="1489" y="2382"/>
                  </a:cubicBezTo>
                  <a:cubicBezTo>
                    <a:pt x="1299" y="2065"/>
                    <a:pt x="1109" y="1748"/>
                    <a:pt x="951" y="1432"/>
                  </a:cubicBezTo>
                  <a:cubicBezTo>
                    <a:pt x="856" y="1273"/>
                    <a:pt x="761" y="1115"/>
                    <a:pt x="666" y="957"/>
                  </a:cubicBezTo>
                  <a:cubicBezTo>
                    <a:pt x="571" y="798"/>
                    <a:pt x="476" y="640"/>
                    <a:pt x="381" y="481"/>
                  </a:cubicBezTo>
                  <a:cubicBezTo>
                    <a:pt x="318" y="323"/>
                    <a:pt x="223" y="165"/>
                    <a:pt x="128" y="6"/>
                  </a:cubicBezTo>
                  <a:cubicBezTo>
                    <a:pt x="123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0"/>
            <p:cNvSpPr/>
            <p:nvPr/>
          </p:nvSpPr>
          <p:spPr>
            <a:xfrm>
              <a:off x="7157192" y="2670827"/>
              <a:ext cx="16703" cy="1725494"/>
            </a:xfrm>
            <a:custGeom>
              <a:avLst/>
              <a:gdLst/>
              <a:ahLst/>
              <a:cxnLst/>
              <a:rect l="l" t="t" r="r" b="b"/>
              <a:pathLst>
                <a:path w="507" h="52375" extrusionOk="0">
                  <a:moveTo>
                    <a:pt x="408" y="1"/>
                  </a:moveTo>
                  <a:cubicBezTo>
                    <a:pt x="261" y="1"/>
                    <a:pt x="0" y="208"/>
                    <a:pt x="0" y="367"/>
                  </a:cubicBezTo>
                  <a:lnTo>
                    <a:pt x="0" y="1761"/>
                  </a:lnTo>
                  <a:lnTo>
                    <a:pt x="0" y="5529"/>
                  </a:lnTo>
                  <a:lnTo>
                    <a:pt x="0" y="11103"/>
                  </a:lnTo>
                  <a:lnTo>
                    <a:pt x="0" y="17944"/>
                  </a:lnTo>
                  <a:lnTo>
                    <a:pt x="0" y="25386"/>
                  </a:lnTo>
                  <a:lnTo>
                    <a:pt x="0" y="32923"/>
                  </a:lnTo>
                  <a:lnTo>
                    <a:pt x="0" y="39922"/>
                  </a:lnTo>
                  <a:lnTo>
                    <a:pt x="0" y="45876"/>
                  </a:lnTo>
                  <a:lnTo>
                    <a:pt x="0" y="50151"/>
                  </a:lnTo>
                  <a:cubicBezTo>
                    <a:pt x="0" y="50816"/>
                    <a:pt x="0" y="51481"/>
                    <a:pt x="0" y="52178"/>
                  </a:cubicBezTo>
                  <a:lnTo>
                    <a:pt x="0" y="52241"/>
                  </a:lnTo>
                  <a:cubicBezTo>
                    <a:pt x="0" y="52337"/>
                    <a:pt x="47" y="52375"/>
                    <a:pt x="111" y="52375"/>
                  </a:cubicBezTo>
                  <a:cubicBezTo>
                    <a:pt x="261" y="52375"/>
                    <a:pt x="507" y="52174"/>
                    <a:pt x="507" y="52019"/>
                  </a:cubicBezTo>
                  <a:lnTo>
                    <a:pt x="507" y="50626"/>
                  </a:lnTo>
                  <a:lnTo>
                    <a:pt x="507" y="46857"/>
                  </a:lnTo>
                  <a:lnTo>
                    <a:pt x="507" y="41252"/>
                  </a:lnTo>
                  <a:lnTo>
                    <a:pt x="507" y="34443"/>
                  </a:lnTo>
                  <a:lnTo>
                    <a:pt x="507" y="27001"/>
                  </a:lnTo>
                  <a:lnTo>
                    <a:pt x="507" y="19432"/>
                  </a:lnTo>
                  <a:lnTo>
                    <a:pt x="507" y="12433"/>
                  </a:lnTo>
                  <a:lnTo>
                    <a:pt x="507" y="6511"/>
                  </a:lnTo>
                  <a:lnTo>
                    <a:pt x="507" y="2236"/>
                  </a:lnTo>
                  <a:cubicBezTo>
                    <a:pt x="507" y="1571"/>
                    <a:pt x="507" y="874"/>
                    <a:pt x="507" y="209"/>
                  </a:cubicBezTo>
                  <a:lnTo>
                    <a:pt x="507" y="114"/>
                  </a:lnTo>
                  <a:cubicBezTo>
                    <a:pt x="507" y="33"/>
                    <a:pt x="466" y="1"/>
                    <a:pt x="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0"/>
            <p:cNvSpPr/>
            <p:nvPr/>
          </p:nvSpPr>
          <p:spPr>
            <a:xfrm>
              <a:off x="7119406" y="2623059"/>
              <a:ext cx="109806" cy="89149"/>
            </a:xfrm>
            <a:custGeom>
              <a:avLst/>
              <a:gdLst/>
              <a:ahLst/>
              <a:cxnLst/>
              <a:rect l="l" t="t" r="r" b="b"/>
              <a:pathLst>
                <a:path w="3333" h="2706" extrusionOk="0">
                  <a:moveTo>
                    <a:pt x="1472" y="0"/>
                  </a:moveTo>
                  <a:cubicBezTo>
                    <a:pt x="938" y="0"/>
                    <a:pt x="457" y="290"/>
                    <a:pt x="225" y="777"/>
                  </a:cubicBezTo>
                  <a:lnTo>
                    <a:pt x="225" y="777"/>
                  </a:lnTo>
                  <a:cubicBezTo>
                    <a:pt x="1" y="1187"/>
                    <a:pt x="48" y="1709"/>
                    <a:pt x="287" y="2106"/>
                  </a:cubicBezTo>
                  <a:lnTo>
                    <a:pt x="287" y="2106"/>
                  </a:lnTo>
                  <a:cubicBezTo>
                    <a:pt x="368" y="2255"/>
                    <a:pt x="474" y="2382"/>
                    <a:pt x="607" y="2467"/>
                  </a:cubicBezTo>
                  <a:lnTo>
                    <a:pt x="607" y="2467"/>
                  </a:lnTo>
                  <a:cubicBezTo>
                    <a:pt x="798" y="2615"/>
                    <a:pt x="1035" y="2706"/>
                    <a:pt x="1306" y="2706"/>
                  </a:cubicBezTo>
                  <a:cubicBezTo>
                    <a:pt x="1327" y="2706"/>
                    <a:pt x="1348" y="2705"/>
                    <a:pt x="1369" y="2704"/>
                  </a:cubicBezTo>
                  <a:cubicBezTo>
                    <a:pt x="2667" y="2641"/>
                    <a:pt x="3332" y="677"/>
                    <a:pt x="2034" y="107"/>
                  </a:cubicBezTo>
                  <a:cubicBezTo>
                    <a:pt x="1846" y="35"/>
                    <a:pt x="1656" y="0"/>
                    <a:pt x="1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0"/>
            <p:cNvSpPr/>
            <p:nvPr/>
          </p:nvSpPr>
          <p:spPr>
            <a:xfrm>
              <a:off x="7106064" y="2606654"/>
              <a:ext cx="128354" cy="121238"/>
            </a:xfrm>
            <a:custGeom>
              <a:avLst/>
              <a:gdLst/>
              <a:ahLst/>
              <a:cxnLst/>
              <a:rect l="l" t="t" r="r" b="b"/>
              <a:pathLst>
                <a:path w="3896" h="3680" extrusionOk="0">
                  <a:moveTo>
                    <a:pt x="1228" y="1075"/>
                  </a:moveTo>
                  <a:cubicBezTo>
                    <a:pt x="1220" y="1075"/>
                    <a:pt x="1199" y="1085"/>
                    <a:pt x="1172" y="1112"/>
                  </a:cubicBezTo>
                  <a:cubicBezTo>
                    <a:pt x="1227" y="1094"/>
                    <a:pt x="1240" y="1075"/>
                    <a:pt x="1228" y="1075"/>
                  </a:cubicBezTo>
                  <a:close/>
                  <a:moveTo>
                    <a:pt x="1147" y="1113"/>
                  </a:moveTo>
                  <a:cubicBezTo>
                    <a:pt x="1145" y="1115"/>
                    <a:pt x="1142" y="1117"/>
                    <a:pt x="1140" y="1119"/>
                  </a:cubicBezTo>
                  <a:lnTo>
                    <a:pt x="1140" y="1119"/>
                  </a:lnTo>
                  <a:cubicBezTo>
                    <a:pt x="1140" y="1118"/>
                    <a:pt x="1140" y="1117"/>
                    <a:pt x="1140" y="1116"/>
                  </a:cubicBezTo>
                  <a:lnTo>
                    <a:pt x="1140" y="1116"/>
                  </a:lnTo>
                  <a:cubicBezTo>
                    <a:pt x="1143" y="1115"/>
                    <a:pt x="1145" y="1114"/>
                    <a:pt x="1147" y="1113"/>
                  </a:cubicBezTo>
                  <a:close/>
                  <a:moveTo>
                    <a:pt x="1138" y="1117"/>
                  </a:moveTo>
                  <a:cubicBezTo>
                    <a:pt x="1137" y="1119"/>
                    <a:pt x="1136" y="1121"/>
                    <a:pt x="1135" y="1123"/>
                  </a:cubicBezTo>
                  <a:lnTo>
                    <a:pt x="1135" y="1123"/>
                  </a:lnTo>
                  <a:cubicBezTo>
                    <a:pt x="1132" y="1125"/>
                    <a:pt x="1129" y="1127"/>
                    <a:pt x="1127" y="1129"/>
                  </a:cubicBezTo>
                  <a:lnTo>
                    <a:pt x="1127" y="1129"/>
                  </a:lnTo>
                  <a:cubicBezTo>
                    <a:pt x="1127" y="1128"/>
                    <a:pt x="1128" y="1126"/>
                    <a:pt x="1128" y="1125"/>
                  </a:cubicBezTo>
                  <a:lnTo>
                    <a:pt x="1128" y="1125"/>
                  </a:lnTo>
                  <a:cubicBezTo>
                    <a:pt x="1132" y="1122"/>
                    <a:pt x="1135" y="1119"/>
                    <a:pt x="1138" y="1117"/>
                  </a:cubicBezTo>
                  <a:close/>
                  <a:moveTo>
                    <a:pt x="1104" y="1176"/>
                  </a:moveTo>
                  <a:cubicBezTo>
                    <a:pt x="1097" y="1184"/>
                    <a:pt x="1093" y="1188"/>
                    <a:pt x="1091" y="1188"/>
                  </a:cubicBezTo>
                  <a:cubicBezTo>
                    <a:pt x="1089" y="1188"/>
                    <a:pt x="1088" y="1186"/>
                    <a:pt x="1088" y="1182"/>
                  </a:cubicBezTo>
                  <a:lnTo>
                    <a:pt x="1088" y="1182"/>
                  </a:lnTo>
                  <a:cubicBezTo>
                    <a:pt x="1092" y="1179"/>
                    <a:pt x="1097" y="1176"/>
                    <a:pt x="1104" y="1176"/>
                  </a:cubicBezTo>
                  <a:close/>
                  <a:moveTo>
                    <a:pt x="2530" y="2364"/>
                  </a:moveTo>
                  <a:cubicBezTo>
                    <a:pt x="2528" y="2364"/>
                    <a:pt x="2502" y="2422"/>
                    <a:pt x="2502" y="2442"/>
                  </a:cubicBezTo>
                  <a:cubicBezTo>
                    <a:pt x="2526" y="2384"/>
                    <a:pt x="2532" y="2364"/>
                    <a:pt x="2530" y="2364"/>
                  </a:cubicBezTo>
                  <a:close/>
                  <a:moveTo>
                    <a:pt x="1837" y="985"/>
                  </a:moveTo>
                  <a:cubicBezTo>
                    <a:pt x="1869" y="985"/>
                    <a:pt x="1901" y="1017"/>
                    <a:pt x="1932" y="1017"/>
                  </a:cubicBezTo>
                  <a:cubicBezTo>
                    <a:pt x="1996" y="1017"/>
                    <a:pt x="2059" y="1049"/>
                    <a:pt x="2091" y="1080"/>
                  </a:cubicBezTo>
                  <a:cubicBezTo>
                    <a:pt x="2122" y="1080"/>
                    <a:pt x="2186" y="1112"/>
                    <a:pt x="2217" y="1112"/>
                  </a:cubicBezTo>
                  <a:cubicBezTo>
                    <a:pt x="2217" y="1112"/>
                    <a:pt x="2237" y="1132"/>
                    <a:pt x="2249" y="1144"/>
                  </a:cubicBezTo>
                  <a:lnTo>
                    <a:pt x="2249" y="1144"/>
                  </a:lnTo>
                  <a:cubicBezTo>
                    <a:pt x="2344" y="1207"/>
                    <a:pt x="2376" y="1239"/>
                    <a:pt x="2439" y="1302"/>
                  </a:cubicBezTo>
                  <a:cubicBezTo>
                    <a:pt x="2471" y="1334"/>
                    <a:pt x="2471" y="1365"/>
                    <a:pt x="2502" y="1397"/>
                  </a:cubicBezTo>
                  <a:cubicBezTo>
                    <a:pt x="2502" y="1397"/>
                    <a:pt x="2502" y="1397"/>
                    <a:pt x="2502" y="1397"/>
                  </a:cubicBezTo>
                  <a:lnTo>
                    <a:pt x="2502" y="1397"/>
                  </a:lnTo>
                  <a:cubicBezTo>
                    <a:pt x="2516" y="1424"/>
                    <a:pt x="2523" y="1433"/>
                    <a:pt x="2526" y="1433"/>
                  </a:cubicBezTo>
                  <a:cubicBezTo>
                    <a:pt x="2528" y="1433"/>
                    <a:pt x="2521" y="1415"/>
                    <a:pt x="2502" y="1397"/>
                  </a:cubicBezTo>
                  <a:lnTo>
                    <a:pt x="2502" y="1397"/>
                  </a:lnTo>
                  <a:cubicBezTo>
                    <a:pt x="2504" y="1398"/>
                    <a:pt x="2534" y="1429"/>
                    <a:pt x="2534" y="1429"/>
                  </a:cubicBezTo>
                  <a:cubicBezTo>
                    <a:pt x="2566" y="1492"/>
                    <a:pt x="2597" y="1587"/>
                    <a:pt x="2629" y="1650"/>
                  </a:cubicBezTo>
                  <a:cubicBezTo>
                    <a:pt x="2629" y="1672"/>
                    <a:pt x="2644" y="1693"/>
                    <a:pt x="2643" y="1715"/>
                  </a:cubicBezTo>
                  <a:lnTo>
                    <a:pt x="2643" y="1715"/>
                  </a:lnTo>
                  <a:cubicBezTo>
                    <a:pt x="2643" y="1706"/>
                    <a:pt x="2639" y="1700"/>
                    <a:pt x="2635" y="1700"/>
                  </a:cubicBezTo>
                  <a:cubicBezTo>
                    <a:pt x="2632" y="1700"/>
                    <a:pt x="2629" y="1704"/>
                    <a:pt x="2629" y="1714"/>
                  </a:cubicBezTo>
                  <a:cubicBezTo>
                    <a:pt x="2629" y="1728"/>
                    <a:pt x="2629" y="1735"/>
                    <a:pt x="2632" y="1742"/>
                  </a:cubicBezTo>
                  <a:lnTo>
                    <a:pt x="2632" y="1742"/>
                  </a:lnTo>
                  <a:cubicBezTo>
                    <a:pt x="2631" y="1743"/>
                    <a:pt x="2630" y="1744"/>
                    <a:pt x="2629" y="1745"/>
                  </a:cubicBezTo>
                  <a:cubicBezTo>
                    <a:pt x="2630" y="1744"/>
                    <a:pt x="2631" y="1743"/>
                    <a:pt x="2632" y="1742"/>
                  </a:cubicBezTo>
                  <a:lnTo>
                    <a:pt x="2632" y="1742"/>
                  </a:lnTo>
                  <a:cubicBezTo>
                    <a:pt x="2635" y="1751"/>
                    <a:pt x="2643" y="1759"/>
                    <a:pt x="2661" y="1777"/>
                  </a:cubicBezTo>
                  <a:cubicBezTo>
                    <a:pt x="2661" y="1840"/>
                    <a:pt x="2661" y="1935"/>
                    <a:pt x="2661" y="1999"/>
                  </a:cubicBezTo>
                  <a:cubicBezTo>
                    <a:pt x="2661" y="2013"/>
                    <a:pt x="2661" y="2023"/>
                    <a:pt x="2661" y="2030"/>
                  </a:cubicBezTo>
                  <a:cubicBezTo>
                    <a:pt x="2629" y="2062"/>
                    <a:pt x="2629" y="2094"/>
                    <a:pt x="2629" y="2125"/>
                  </a:cubicBezTo>
                  <a:cubicBezTo>
                    <a:pt x="2629" y="2157"/>
                    <a:pt x="2597" y="2189"/>
                    <a:pt x="2597" y="2220"/>
                  </a:cubicBezTo>
                  <a:cubicBezTo>
                    <a:pt x="2590" y="2251"/>
                    <a:pt x="2588" y="2261"/>
                    <a:pt x="2588" y="2261"/>
                  </a:cubicBezTo>
                  <a:cubicBezTo>
                    <a:pt x="2590" y="2261"/>
                    <a:pt x="2605" y="2211"/>
                    <a:pt x="2606" y="2211"/>
                  </a:cubicBezTo>
                  <a:lnTo>
                    <a:pt x="2606" y="2211"/>
                  </a:lnTo>
                  <a:cubicBezTo>
                    <a:pt x="2607" y="2211"/>
                    <a:pt x="2605" y="2222"/>
                    <a:pt x="2597" y="2252"/>
                  </a:cubicBezTo>
                  <a:cubicBezTo>
                    <a:pt x="2566" y="2315"/>
                    <a:pt x="2534" y="2379"/>
                    <a:pt x="2502" y="2442"/>
                  </a:cubicBezTo>
                  <a:cubicBezTo>
                    <a:pt x="2496" y="2454"/>
                    <a:pt x="2487" y="2467"/>
                    <a:pt x="2476" y="2480"/>
                  </a:cubicBezTo>
                  <a:lnTo>
                    <a:pt x="2476" y="2480"/>
                  </a:lnTo>
                  <a:cubicBezTo>
                    <a:pt x="2453" y="2491"/>
                    <a:pt x="2430" y="2514"/>
                    <a:pt x="2407" y="2537"/>
                  </a:cubicBezTo>
                  <a:cubicBezTo>
                    <a:pt x="2407" y="2541"/>
                    <a:pt x="2405" y="2546"/>
                    <a:pt x="2402" y="2551"/>
                  </a:cubicBezTo>
                  <a:lnTo>
                    <a:pt x="2402" y="2551"/>
                  </a:lnTo>
                  <a:cubicBezTo>
                    <a:pt x="2412" y="2544"/>
                    <a:pt x="2416" y="2542"/>
                    <a:pt x="2417" y="2542"/>
                  </a:cubicBezTo>
                  <a:lnTo>
                    <a:pt x="2417" y="2542"/>
                  </a:lnTo>
                  <a:cubicBezTo>
                    <a:pt x="2417" y="2542"/>
                    <a:pt x="2410" y="2547"/>
                    <a:pt x="2400" y="2554"/>
                  </a:cubicBezTo>
                  <a:lnTo>
                    <a:pt x="2400" y="2554"/>
                  </a:lnTo>
                  <a:cubicBezTo>
                    <a:pt x="2401" y="2553"/>
                    <a:pt x="2402" y="2552"/>
                    <a:pt x="2402" y="2551"/>
                  </a:cubicBezTo>
                  <a:lnTo>
                    <a:pt x="2402" y="2551"/>
                  </a:lnTo>
                  <a:cubicBezTo>
                    <a:pt x="2396" y="2555"/>
                    <a:pt x="2387" y="2561"/>
                    <a:pt x="2376" y="2569"/>
                  </a:cubicBezTo>
                  <a:cubicBezTo>
                    <a:pt x="2367" y="2578"/>
                    <a:pt x="2360" y="2585"/>
                    <a:pt x="2354" y="2591"/>
                  </a:cubicBezTo>
                  <a:lnTo>
                    <a:pt x="2354" y="2591"/>
                  </a:lnTo>
                  <a:cubicBezTo>
                    <a:pt x="2368" y="2578"/>
                    <a:pt x="2387" y="2564"/>
                    <a:pt x="2400" y="2554"/>
                  </a:cubicBezTo>
                  <a:lnTo>
                    <a:pt x="2400" y="2554"/>
                  </a:lnTo>
                  <a:cubicBezTo>
                    <a:pt x="2384" y="2578"/>
                    <a:pt x="2347" y="2610"/>
                    <a:pt x="2341" y="2610"/>
                  </a:cubicBezTo>
                  <a:cubicBezTo>
                    <a:pt x="2339" y="2610"/>
                    <a:pt x="2342" y="2604"/>
                    <a:pt x="2354" y="2591"/>
                  </a:cubicBezTo>
                  <a:lnTo>
                    <a:pt x="2354" y="2591"/>
                  </a:lnTo>
                  <a:cubicBezTo>
                    <a:pt x="2351" y="2594"/>
                    <a:pt x="2347" y="2597"/>
                    <a:pt x="2344" y="2600"/>
                  </a:cubicBezTo>
                  <a:cubicBezTo>
                    <a:pt x="2344" y="2600"/>
                    <a:pt x="2344" y="2600"/>
                    <a:pt x="2344" y="2600"/>
                  </a:cubicBezTo>
                  <a:lnTo>
                    <a:pt x="2344" y="2600"/>
                  </a:lnTo>
                  <a:cubicBezTo>
                    <a:pt x="2277" y="2627"/>
                    <a:pt x="2261" y="2637"/>
                    <a:pt x="2267" y="2637"/>
                  </a:cubicBezTo>
                  <a:cubicBezTo>
                    <a:pt x="2276" y="2637"/>
                    <a:pt x="2326" y="2619"/>
                    <a:pt x="2344" y="2600"/>
                  </a:cubicBezTo>
                  <a:lnTo>
                    <a:pt x="2344" y="2600"/>
                  </a:lnTo>
                  <a:cubicBezTo>
                    <a:pt x="2317" y="2627"/>
                    <a:pt x="2291" y="2631"/>
                    <a:pt x="2264" y="2651"/>
                  </a:cubicBezTo>
                  <a:lnTo>
                    <a:pt x="2264" y="2651"/>
                  </a:lnTo>
                  <a:cubicBezTo>
                    <a:pt x="2264" y="2651"/>
                    <a:pt x="2264" y="2651"/>
                    <a:pt x="2264" y="2651"/>
                  </a:cubicBezTo>
                  <a:cubicBezTo>
                    <a:pt x="2256" y="2651"/>
                    <a:pt x="2236" y="2656"/>
                    <a:pt x="2219" y="2665"/>
                  </a:cubicBezTo>
                  <a:lnTo>
                    <a:pt x="2219" y="2665"/>
                  </a:lnTo>
                  <a:cubicBezTo>
                    <a:pt x="2228" y="2664"/>
                    <a:pt x="2238" y="2664"/>
                    <a:pt x="2249" y="2664"/>
                  </a:cubicBezTo>
                  <a:cubicBezTo>
                    <a:pt x="2254" y="2659"/>
                    <a:pt x="2259" y="2654"/>
                    <a:pt x="2264" y="2651"/>
                  </a:cubicBezTo>
                  <a:lnTo>
                    <a:pt x="2264" y="2651"/>
                  </a:lnTo>
                  <a:cubicBezTo>
                    <a:pt x="2270" y="2651"/>
                    <a:pt x="2267" y="2655"/>
                    <a:pt x="2249" y="2664"/>
                  </a:cubicBezTo>
                  <a:cubicBezTo>
                    <a:pt x="2237" y="2664"/>
                    <a:pt x="2220" y="2668"/>
                    <a:pt x="2202" y="2674"/>
                  </a:cubicBezTo>
                  <a:lnTo>
                    <a:pt x="2202" y="2674"/>
                  </a:lnTo>
                  <a:cubicBezTo>
                    <a:pt x="2207" y="2671"/>
                    <a:pt x="2213" y="2668"/>
                    <a:pt x="2219" y="2665"/>
                  </a:cubicBezTo>
                  <a:lnTo>
                    <a:pt x="2219" y="2665"/>
                  </a:lnTo>
                  <a:cubicBezTo>
                    <a:pt x="2206" y="2666"/>
                    <a:pt x="2196" y="2670"/>
                    <a:pt x="2190" y="2678"/>
                  </a:cubicBezTo>
                  <a:lnTo>
                    <a:pt x="2190" y="2678"/>
                  </a:lnTo>
                  <a:cubicBezTo>
                    <a:pt x="2165" y="2686"/>
                    <a:pt x="2139" y="2695"/>
                    <a:pt x="2122" y="2695"/>
                  </a:cubicBezTo>
                  <a:lnTo>
                    <a:pt x="1806" y="2695"/>
                  </a:lnTo>
                  <a:cubicBezTo>
                    <a:pt x="1774" y="2695"/>
                    <a:pt x="1711" y="2664"/>
                    <a:pt x="1679" y="2664"/>
                  </a:cubicBezTo>
                  <a:cubicBezTo>
                    <a:pt x="1616" y="2632"/>
                    <a:pt x="1553" y="2601"/>
                    <a:pt x="1490" y="2569"/>
                  </a:cubicBezTo>
                  <a:lnTo>
                    <a:pt x="1490" y="2569"/>
                  </a:lnTo>
                  <a:cubicBezTo>
                    <a:pt x="1508" y="2578"/>
                    <a:pt x="1515" y="2582"/>
                    <a:pt x="1516" y="2582"/>
                  </a:cubicBezTo>
                  <a:cubicBezTo>
                    <a:pt x="1518" y="2582"/>
                    <a:pt x="1480" y="2559"/>
                    <a:pt x="1457" y="2537"/>
                  </a:cubicBezTo>
                  <a:cubicBezTo>
                    <a:pt x="1426" y="2537"/>
                    <a:pt x="1394" y="2505"/>
                    <a:pt x="1362" y="2474"/>
                  </a:cubicBezTo>
                  <a:cubicBezTo>
                    <a:pt x="1299" y="2410"/>
                    <a:pt x="1236" y="2347"/>
                    <a:pt x="1204" y="2284"/>
                  </a:cubicBezTo>
                  <a:cubicBezTo>
                    <a:pt x="1188" y="2268"/>
                    <a:pt x="1180" y="2260"/>
                    <a:pt x="1172" y="2252"/>
                  </a:cubicBezTo>
                  <a:lnTo>
                    <a:pt x="1172" y="2252"/>
                  </a:lnTo>
                  <a:cubicBezTo>
                    <a:pt x="1141" y="2189"/>
                    <a:pt x="1109" y="2157"/>
                    <a:pt x="1109" y="2125"/>
                  </a:cubicBezTo>
                  <a:cubicBezTo>
                    <a:pt x="1046" y="2030"/>
                    <a:pt x="1046" y="1967"/>
                    <a:pt x="1014" y="1904"/>
                  </a:cubicBezTo>
                  <a:cubicBezTo>
                    <a:pt x="982" y="1840"/>
                    <a:pt x="982" y="1809"/>
                    <a:pt x="982" y="1777"/>
                  </a:cubicBezTo>
                  <a:cubicBezTo>
                    <a:pt x="982" y="1752"/>
                    <a:pt x="982" y="1725"/>
                    <a:pt x="982" y="1714"/>
                  </a:cubicBezTo>
                  <a:cubicBezTo>
                    <a:pt x="982" y="1682"/>
                    <a:pt x="982" y="1650"/>
                    <a:pt x="982" y="1587"/>
                  </a:cubicBezTo>
                  <a:cubicBezTo>
                    <a:pt x="982" y="1564"/>
                    <a:pt x="982" y="1524"/>
                    <a:pt x="982" y="1492"/>
                  </a:cubicBezTo>
                  <a:cubicBezTo>
                    <a:pt x="982" y="1492"/>
                    <a:pt x="982" y="1460"/>
                    <a:pt x="982" y="1429"/>
                  </a:cubicBezTo>
                  <a:cubicBezTo>
                    <a:pt x="982" y="1411"/>
                    <a:pt x="1002" y="1383"/>
                    <a:pt x="1014" y="1357"/>
                  </a:cubicBezTo>
                  <a:lnTo>
                    <a:pt x="1014" y="1357"/>
                  </a:lnTo>
                  <a:cubicBezTo>
                    <a:pt x="1014" y="1359"/>
                    <a:pt x="1014" y="1362"/>
                    <a:pt x="1014" y="1365"/>
                  </a:cubicBezTo>
                  <a:cubicBezTo>
                    <a:pt x="1005" y="1384"/>
                    <a:pt x="1003" y="1391"/>
                    <a:pt x="1006" y="1391"/>
                  </a:cubicBezTo>
                  <a:cubicBezTo>
                    <a:pt x="1010" y="1391"/>
                    <a:pt x="1026" y="1364"/>
                    <a:pt x="1022" y="1330"/>
                  </a:cubicBezTo>
                  <a:lnTo>
                    <a:pt x="1022" y="1330"/>
                  </a:lnTo>
                  <a:cubicBezTo>
                    <a:pt x="1021" y="1339"/>
                    <a:pt x="1018" y="1348"/>
                    <a:pt x="1014" y="1357"/>
                  </a:cubicBezTo>
                  <a:lnTo>
                    <a:pt x="1014" y="1357"/>
                  </a:lnTo>
                  <a:cubicBezTo>
                    <a:pt x="1014" y="1343"/>
                    <a:pt x="1015" y="1336"/>
                    <a:pt x="1022" y="1327"/>
                  </a:cubicBezTo>
                  <a:lnTo>
                    <a:pt x="1022" y="1327"/>
                  </a:lnTo>
                  <a:cubicBezTo>
                    <a:pt x="1022" y="1328"/>
                    <a:pt x="1022" y="1329"/>
                    <a:pt x="1022" y="1330"/>
                  </a:cubicBezTo>
                  <a:lnTo>
                    <a:pt x="1022" y="1330"/>
                  </a:lnTo>
                  <a:cubicBezTo>
                    <a:pt x="1023" y="1329"/>
                    <a:pt x="1023" y="1327"/>
                    <a:pt x="1023" y="1326"/>
                  </a:cubicBezTo>
                  <a:lnTo>
                    <a:pt x="1023" y="1326"/>
                  </a:lnTo>
                  <a:cubicBezTo>
                    <a:pt x="1027" y="1320"/>
                    <a:pt x="1035" y="1313"/>
                    <a:pt x="1046" y="1302"/>
                  </a:cubicBezTo>
                  <a:lnTo>
                    <a:pt x="1109" y="1175"/>
                  </a:lnTo>
                  <a:cubicBezTo>
                    <a:pt x="1111" y="1170"/>
                    <a:pt x="1112" y="1165"/>
                    <a:pt x="1114" y="1160"/>
                  </a:cubicBezTo>
                  <a:lnTo>
                    <a:pt x="1114" y="1160"/>
                  </a:lnTo>
                  <a:cubicBezTo>
                    <a:pt x="1113" y="1163"/>
                    <a:pt x="1111" y="1165"/>
                    <a:pt x="1110" y="1167"/>
                  </a:cubicBezTo>
                  <a:lnTo>
                    <a:pt x="1110" y="1167"/>
                  </a:lnTo>
                  <a:cubicBezTo>
                    <a:pt x="1111" y="1161"/>
                    <a:pt x="1114" y="1155"/>
                    <a:pt x="1118" y="1151"/>
                  </a:cubicBezTo>
                  <a:lnTo>
                    <a:pt x="1118" y="1151"/>
                  </a:lnTo>
                  <a:cubicBezTo>
                    <a:pt x="1117" y="1154"/>
                    <a:pt x="1115" y="1157"/>
                    <a:pt x="1114" y="1160"/>
                  </a:cubicBezTo>
                  <a:lnTo>
                    <a:pt x="1114" y="1160"/>
                  </a:lnTo>
                  <a:cubicBezTo>
                    <a:pt x="1117" y="1156"/>
                    <a:pt x="1120" y="1151"/>
                    <a:pt x="1123" y="1145"/>
                  </a:cubicBezTo>
                  <a:lnTo>
                    <a:pt x="1123" y="1145"/>
                  </a:lnTo>
                  <a:cubicBezTo>
                    <a:pt x="1121" y="1147"/>
                    <a:pt x="1119" y="1149"/>
                    <a:pt x="1118" y="1151"/>
                  </a:cubicBezTo>
                  <a:lnTo>
                    <a:pt x="1118" y="1151"/>
                  </a:lnTo>
                  <a:cubicBezTo>
                    <a:pt x="1119" y="1148"/>
                    <a:pt x="1120" y="1145"/>
                    <a:pt x="1121" y="1142"/>
                  </a:cubicBezTo>
                  <a:lnTo>
                    <a:pt x="1121" y="1142"/>
                  </a:lnTo>
                  <a:cubicBezTo>
                    <a:pt x="1123" y="1142"/>
                    <a:pt x="1124" y="1141"/>
                    <a:pt x="1125" y="1141"/>
                  </a:cubicBezTo>
                  <a:lnTo>
                    <a:pt x="1125" y="1141"/>
                  </a:lnTo>
                  <a:cubicBezTo>
                    <a:pt x="1125" y="1142"/>
                    <a:pt x="1124" y="1144"/>
                    <a:pt x="1123" y="1145"/>
                  </a:cubicBezTo>
                  <a:lnTo>
                    <a:pt x="1123" y="1145"/>
                  </a:lnTo>
                  <a:cubicBezTo>
                    <a:pt x="1125" y="1144"/>
                    <a:pt x="1127" y="1142"/>
                    <a:pt x="1129" y="1140"/>
                  </a:cubicBezTo>
                  <a:lnTo>
                    <a:pt x="1129" y="1140"/>
                  </a:lnTo>
                  <a:cubicBezTo>
                    <a:pt x="1142" y="1134"/>
                    <a:pt x="1154" y="1124"/>
                    <a:pt x="1162" y="1112"/>
                  </a:cubicBezTo>
                  <a:lnTo>
                    <a:pt x="1162" y="1112"/>
                  </a:lnTo>
                  <a:cubicBezTo>
                    <a:pt x="1165" y="1112"/>
                    <a:pt x="1168" y="1112"/>
                    <a:pt x="1172" y="1112"/>
                  </a:cubicBezTo>
                  <a:cubicBezTo>
                    <a:pt x="1204" y="1080"/>
                    <a:pt x="1236" y="1049"/>
                    <a:pt x="1299" y="1049"/>
                  </a:cubicBezTo>
                  <a:cubicBezTo>
                    <a:pt x="1320" y="1027"/>
                    <a:pt x="1327" y="1020"/>
                    <a:pt x="1326" y="1020"/>
                  </a:cubicBezTo>
                  <a:lnTo>
                    <a:pt x="1326" y="1020"/>
                  </a:lnTo>
                  <a:cubicBezTo>
                    <a:pt x="1324" y="1020"/>
                    <a:pt x="1288" y="1049"/>
                    <a:pt x="1267" y="1049"/>
                  </a:cubicBezTo>
                  <a:cubicBezTo>
                    <a:pt x="1267" y="1049"/>
                    <a:pt x="1331" y="1017"/>
                    <a:pt x="1331" y="1017"/>
                  </a:cubicBezTo>
                  <a:cubicBezTo>
                    <a:pt x="1362" y="1017"/>
                    <a:pt x="1394" y="1017"/>
                    <a:pt x="1457" y="985"/>
                  </a:cubicBezTo>
                  <a:close/>
                  <a:moveTo>
                    <a:pt x="2116" y="1"/>
                  </a:moveTo>
                  <a:cubicBezTo>
                    <a:pt x="1549" y="1"/>
                    <a:pt x="993" y="250"/>
                    <a:pt x="634" y="669"/>
                  </a:cubicBezTo>
                  <a:cubicBezTo>
                    <a:pt x="546" y="766"/>
                    <a:pt x="470" y="864"/>
                    <a:pt x="406" y="964"/>
                  </a:cubicBezTo>
                  <a:lnTo>
                    <a:pt x="406" y="964"/>
                  </a:lnTo>
                  <a:cubicBezTo>
                    <a:pt x="304" y="1081"/>
                    <a:pt x="220" y="1212"/>
                    <a:pt x="159" y="1334"/>
                  </a:cubicBezTo>
                  <a:cubicBezTo>
                    <a:pt x="64" y="1555"/>
                    <a:pt x="0" y="1777"/>
                    <a:pt x="0" y="2030"/>
                  </a:cubicBezTo>
                  <a:cubicBezTo>
                    <a:pt x="0" y="2410"/>
                    <a:pt x="127" y="2822"/>
                    <a:pt x="381" y="3139"/>
                  </a:cubicBezTo>
                  <a:cubicBezTo>
                    <a:pt x="634" y="3455"/>
                    <a:pt x="1046" y="3645"/>
                    <a:pt x="1426" y="3677"/>
                  </a:cubicBezTo>
                  <a:cubicBezTo>
                    <a:pt x="1453" y="3679"/>
                    <a:pt x="1481" y="3679"/>
                    <a:pt x="1508" y="3679"/>
                  </a:cubicBezTo>
                  <a:cubicBezTo>
                    <a:pt x="2015" y="3679"/>
                    <a:pt x="2490" y="3408"/>
                    <a:pt x="2851" y="3107"/>
                  </a:cubicBezTo>
                  <a:cubicBezTo>
                    <a:pt x="3452" y="2537"/>
                    <a:pt x="3896" y="1460"/>
                    <a:pt x="3421" y="700"/>
                  </a:cubicBezTo>
                  <a:cubicBezTo>
                    <a:pt x="3167" y="257"/>
                    <a:pt x="2724" y="35"/>
                    <a:pt x="2217" y="3"/>
                  </a:cubicBezTo>
                  <a:cubicBezTo>
                    <a:pt x="2184" y="2"/>
                    <a:pt x="2150" y="1"/>
                    <a:pt x="2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0"/>
            <p:cNvSpPr/>
            <p:nvPr/>
          </p:nvSpPr>
          <p:spPr>
            <a:xfrm>
              <a:off x="7127773" y="4352420"/>
              <a:ext cx="88919" cy="71820"/>
            </a:xfrm>
            <a:custGeom>
              <a:avLst/>
              <a:gdLst/>
              <a:ahLst/>
              <a:cxnLst/>
              <a:rect l="l" t="t" r="r" b="b"/>
              <a:pathLst>
                <a:path w="2699" h="2180" extrusionOk="0">
                  <a:moveTo>
                    <a:pt x="1191" y="1"/>
                  </a:moveTo>
                  <a:cubicBezTo>
                    <a:pt x="802" y="1"/>
                    <a:pt x="450" y="187"/>
                    <a:pt x="256" y="511"/>
                  </a:cubicBezTo>
                  <a:lnTo>
                    <a:pt x="256" y="511"/>
                  </a:lnTo>
                  <a:cubicBezTo>
                    <a:pt x="1" y="868"/>
                    <a:pt x="33" y="1360"/>
                    <a:pt x="257" y="1718"/>
                  </a:cubicBezTo>
                  <a:lnTo>
                    <a:pt x="257" y="1718"/>
                  </a:lnTo>
                  <a:cubicBezTo>
                    <a:pt x="312" y="1812"/>
                    <a:pt x="381" y="1895"/>
                    <a:pt x="463" y="1959"/>
                  </a:cubicBezTo>
                  <a:lnTo>
                    <a:pt x="463" y="1959"/>
                  </a:lnTo>
                  <a:cubicBezTo>
                    <a:pt x="622" y="2095"/>
                    <a:pt x="822" y="2180"/>
                    <a:pt x="1053" y="2180"/>
                  </a:cubicBezTo>
                  <a:cubicBezTo>
                    <a:pt x="1074" y="2180"/>
                    <a:pt x="1094" y="2179"/>
                    <a:pt x="1115" y="2178"/>
                  </a:cubicBezTo>
                  <a:cubicBezTo>
                    <a:pt x="2160" y="2146"/>
                    <a:pt x="2698" y="563"/>
                    <a:pt x="1653" y="88"/>
                  </a:cubicBezTo>
                  <a:cubicBezTo>
                    <a:pt x="1499" y="29"/>
                    <a:pt x="1342" y="1"/>
                    <a:pt x="1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9" name="Google Shape;2139;p50"/>
          <p:cNvSpPr txBox="1"/>
          <p:nvPr/>
        </p:nvSpPr>
        <p:spPr>
          <a:xfrm>
            <a:off x="2885964" y="3102125"/>
            <a:ext cx="14133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140" name="Google Shape;2140;p50"/>
          <p:cNvSpPr txBox="1"/>
          <p:nvPr/>
        </p:nvSpPr>
        <p:spPr>
          <a:xfrm>
            <a:off x="2885963" y="3420624"/>
            <a:ext cx="14133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Mars is the fourth planet from the Sun and it’s cold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141" name="Google Shape;2141;p50"/>
          <p:cNvSpPr txBox="1"/>
          <p:nvPr/>
        </p:nvSpPr>
        <p:spPr>
          <a:xfrm>
            <a:off x="5077526" y="3102125"/>
            <a:ext cx="14133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2142" name="Google Shape;2142;p50"/>
          <p:cNvGrpSpPr/>
          <p:nvPr/>
        </p:nvGrpSpPr>
        <p:grpSpPr>
          <a:xfrm>
            <a:off x="4824631" y="1427084"/>
            <a:ext cx="1666195" cy="2997156"/>
            <a:chOff x="4824631" y="1427084"/>
            <a:chExt cx="1666195" cy="2997156"/>
          </a:xfrm>
        </p:grpSpPr>
        <p:sp>
          <p:nvSpPr>
            <p:cNvPr id="2143" name="Google Shape;2143;p50"/>
            <p:cNvSpPr/>
            <p:nvPr/>
          </p:nvSpPr>
          <p:spPr>
            <a:xfrm>
              <a:off x="4824631" y="1540179"/>
              <a:ext cx="1210300" cy="1157127"/>
            </a:xfrm>
            <a:custGeom>
              <a:avLst/>
              <a:gdLst/>
              <a:ahLst/>
              <a:cxnLst/>
              <a:rect l="l" t="t" r="r" b="b"/>
              <a:pathLst>
                <a:path w="36737" h="35123" extrusionOk="0">
                  <a:moveTo>
                    <a:pt x="25239" y="1"/>
                  </a:moveTo>
                  <a:cubicBezTo>
                    <a:pt x="24950" y="1"/>
                    <a:pt x="24537" y="527"/>
                    <a:pt x="24860" y="644"/>
                  </a:cubicBezTo>
                  <a:cubicBezTo>
                    <a:pt x="27869" y="1879"/>
                    <a:pt x="30498" y="3906"/>
                    <a:pt x="32429" y="6503"/>
                  </a:cubicBezTo>
                  <a:cubicBezTo>
                    <a:pt x="34393" y="9132"/>
                    <a:pt x="35596" y="12298"/>
                    <a:pt x="35850" y="15592"/>
                  </a:cubicBezTo>
                  <a:cubicBezTo>
                    <a:pt x="36135" y="18727"/>
                    <a:pt x="35533" y="21926"/>
                    <a:pt x="34139" y="24744"/>
                  </a:cubicBezTo>
                  <a:cubicBezTo>
                    <a:pt x="32841" y="27436"/>
                    <a:pt x="30846" y="29748"/>
                    <a:pt x="28407" y="31426"/>
                  </a:cubicBezTo>
                  <a:cubicBezTo>
                    <a:pt x="25906" y="33137"/>
                    <a:pt x="22929" y="34182"/>
                    <a:pt x="19888" y="34403"/>
                  </a:cubicBezTo>
                  <a:cubicBezTo>
                    <a:pt x="19421" y="34441"/>
                    <a:pt x="18954" y="34460"/>
                    <a:pt x="18486" y="34460"/>
                  </a:cubicBezTo>
                  <a:cubicBezTo>
                    <a:pt x="15817" y="34460"/>
                    <a:pt x="13162" y="33847"/>
                    <a:pt x="10736" y="32662"/>
                  </a:cubicBezTo>
                  <a:cubicBezTo>
                    <a:pt x="8044" y="31331"/>
                    <a:pt x="5701" y="29305"/>
                    <a:pt x="3959" y="26834"/>
                  </a:cubicBezTo>
                  <a:cubicBezTo>
                    <a:pt x="2217" y="24301"/>
                    <a:pt x="1140" y="21324"/>
                    <a:pt x="887" y="18252"/>
                  </a:cubicBezTo>
                  <a:cubicBezTo>
                    <a:pt x="602" y="14959"/>
                    <a:pt x="1267" y="11602"/>
                    <a:pt x="2787" y="8688"/>
                  </a:cubicBezTo>
                  <a:cubicBezTo>
                    <a:pt x="4276" y="5838"/>
                    <a:pt x="6524" y="3463"/>
                    <a:pt x="9248" y="1816"/>
                  </a:cubicBezTo>
                  <a:cubicBezTo>
                    <a:pt x="9913" y="1436"/>
                    <a:pt x="10609" y="1088"/>
                    <a:pt x="11338" y="771"/>
                  </a:cubicBezTo>
                  <a:cubicBezTo>
                    <a:pt x="11496" y="708"/>
                    <a:pt x="11654" y="518"/>
                    <a:pt x="11654" y="328"/>
                  </a:cubicBezTo>
                  <a:cubicBezTo>
                    <a:pt x="11654" y="207"/>
                    <a:pt x="11578" y="163"/>
                    <a:pt x="11490" y="163"/>
                  </a:cubicBezTo>
                  <a:cubicBezTo>
                    <a:pt x="11439" y="163"/>
                    <a:pt x="11384" y="178"/>
                    <a:pt x="11338" y="201"/>
                  </a:cubicBezTo>
                  <a:cubicBezTo>
                    <a:pt x="8234" y="1531"/>
                    <a:pt x="5511" y="3716"/>
                    <a:pt x="3547" y="6471"/>
                  </a:cubicBezTo>
                  <a:cubicBezTo>
                    <a:pt x="1584" y="9258"/>
                    <a:pt x="412" y="12583"/>
                    <a:pt x="190" y="16004"/>
                  </a:cubicBezTo>
                  <a:cubicBezTo>
                    <a:pt x="0" y="19234"/>
                    <a:pt x="697" y="22496"/>
                    <a:pt x="2185" y="25378"/>
                  </a:cubicBezTo>
                  <a:cubicBezTo>
                    <a:pt x="3611" y="28101"/>
                    <a:pt x="5732" y="30476"/>
                    <a:pt x="8329" y="32155"/>
                  </a:cubicBezTo>
                  <a:cubicBezTo>
                    <a:pt x="10989" y="33928"/>
                    <a:pt x="14093" y="34942"/>
                    <a:pt x="17260" y="35100"/>
                  </a:cubicBezTo>
                  <a:cubicBezTo>
                    <a:pt x="17560" y="35115"/>
                    <a:pt x="17860" y="35122"/>
                    <a:pt x="18161" y="35122"/>
                  </a:cubicBezTo>
                  <a:cubicBezTo>
                    <a:pt x="21093" y="35122"/>
                    <a:pt x="24020" y="34423"/>
                    <a:pt x="26634" y="33073"/>
                  </a:cubicBezTo>
                  <a:cubicBezTo>
                    <a:pt x="29421" y="31616"/>
                    <a:pt x="31828" y="29431"/>
                    <a:pt x="33569" y="26803"/>
                  </a:cubicBezTo>
                  <a:cubicBezTo>
                    <a:pt x="35311" y="24143"/>
                    <a:pt x="36356" y="21007"/>
                    <a:pt x="36546" y="17809"/>
                  </a:cubicBezTo>
                  <a:cubicBezTo>
                    <a:pt x="36736" y="14420"/>
                    <a:pt x="35976" y="11000"/>
                    <a:pt x="34330" y="8023"/>
                  </a:cubicBezTo>
                  <a:cubicBezTo>
                    <a:pt x="32746" y="5141"/>
                    <a:pt x="30339" y="2734"/>
                    <a:pt x="27489" y="1088"/>
                  </a:cubicBezTo>
                  <a:cubicBezTo>
                    <a:pt x="26792" y="676"/>
                    <a:pt x="26064" y="328"/>
                    <a:pt x="25304" y="11"/>
                  </a:cubicBezTo>
                  <a:cubicBezTo>
                    <a:pt x="25283" y="4"/>
                    <a:pt x="25261" y="1"/>
                    <a:pt x="25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0"/>
            <p:cNvSpPr/>
            <p:nvPr/>
          </p:nvSpPr>
          <p:spPr>
            <a:xfrm>
              <a:off x="4982167" y="1687304"/>
              <a:ext cx="897290" cy="854396"/>
            </a:xfrm>
            <a:custGeom>
              <a:avLst/>
              <a:gdLst/>
              <a:ahLst/>
              <a:cxnLst/>
              <a:rect l="l" t="t" r="r" b="b"/>
              <a:pathLst>
                <a:path w="27236" h="25934" extrusionOk="0">
                  <a:moveTo>
                    <a:pt x="18968" y="0"/>
                  </a:moveTo>
                  <a:cubicBezTo>
                    <a:pt x="18679" y="0"/>
                    <a:pt x="18265" y="526"/>
                    <a:pt x="18558" y="644"/>
                  </a:cubicBezTo>
                  <a:cubicBezTo>
                    <a:pt x="20712" y="1594"/>
                    <a:pt x="22612" y="3114"/>
                    <a:pt x="23974" y="5014"/>
                  </a:cubicBezTo>
                  <a:cubicBezTo>
                    <a:pt x="25399" y="6946"/>
                    <a:pt x="26222" y="9289"/>
                    <a:pt x="26381" y="11664"/>
                  </a:cubicBezTo>
                  <a:cubicBezTo>
                    <a:pt x="26476" y="12836"/>
                    <a:pt x="26412" y="14008"/>
                    <a:pt x="26159" y="15180"/>
                  </a:cubicBezTo>
                  <a:cubicBezTo>
                    <a:pt x="26064" y="15718"/>
                    <a:pt x="25906" y="16288"/>
                    <a:pt x="25716" y="16795"/>
                  </a:cubicBezTo>
                  <a:cubicBezTo>
                    <a:pt x="25716" y="16858"/>
                    <a:pt x="25684" y="16921"/>
                    <a:pt x="25652" y="16985"/>
                  </a:cubicBezTo>
                  <a:cubicBezTo>
                    <a:pt x="25645" y="16999"/>
                    <a:pt x="25643" y="17003"/>
                    <a:pt x="25643" y="17003"/>
                  </a:cubicBezTo>
                  <a:cubicBezTo>
                    <a:pt x="25643" y="17003"/>
                    <a:pt x="25656" y="16980"/>
                    <a:pt x="25660" y="16980"/>
                  </a:cubicBezTo>
                  <a:lnTo>
                    <a:pt x="25660" y="16980"/>
                  </a:lnTo>
                  <a:cubicBezTo>
                    <a:pt x="25663" y="16980"/>
                    <a:pt x="25662" y="16988"/>
                    <a:pt x="25652" y="17016"/>
                  </a:cubicBezTo>
                  <a:cubicBezTo>
                    <a:pt x="25652" y="17048"/>
                    <a:pt x="25621" y="17080"/>
                    <a:pt x="25621" y="17111"/>
                  </a:cubicBezTo>
                  <a:cubicBezTo>
                    <a:pt x="25557" y="17270"/>
                    <a:pt x="25494" y="17396"/>
                    <a:pt x="25431" y="17555"/>
                  </a:cubicBezTo>
                  <a:cubicBezTo>
                    <a:pt x="25336" y="17808"/>
                    <a:pt x="25209" y="18061"/>
                    <a:pt x="25114" y="18283"/>
                  </a:cubicBezTo>
                  <a:cubicBezTo>
                    <a:pt x="24987" y="18537"/>
                    <a:pt x="24860" y="18790"/>
                    <a:pt x="24702" y="19012"/>
                  </a:cubicBezTo>
                  <a:cubicBezTo>
                    <a:pt x="24702" y="19043"/>
                    <a:pt x="24670" y="19075"/>
                    <a:pt x="24670" y="19107"/>
                  </a:cubicBezTo>
                  <a:cubicBezTo>
                    <a:pt x="24655" y="19130"/>
                    <a:pt x="24649" y="19138"/>
                    <a:pt x="24648" y="19138"/>
                  </a:cubicBezTo>
                  <a:cubicBezTo>
                    <a:pt x="24646" y="19138"/>
                    <a:pt x="24664" y="19107"/>
                    <a:pt x="24662" y="19107"/>
                  </a:cubicBezTo>
                  <a:lnTo>
                    <a:pt x="24662" y="19107"/>
                  </a:lnTo>
                  <a:cubicBezTo>
                    <a:pt x="24661" y="19107"/>
                    <a:pt x="24655" y="19114"/>
                    <a:pt x="24639" y="19138"/>
                  </a:cubicBezTo>
                  <a:lnTo>
                    <a:pt x="24544" y="19328"/>
                  </a:lnTo>
                  <a:cubicBezTo>
                    <a:pt x="24449" y="19423"/>
                    <a:pt x="24385" y="19550"/>
                    <a:pt x="24322" y="19677"/>
                  </a:cubicBezTo>
                  <a:cubicBezTo>
                    <a:pt x="24164" y="19898"/>
                    <a:pt x="24005" y="20120"/>
                    <a:pt x="23815" y="20342"/>
                  </a:cubicBezTo>
                  <a:cubicBezTo>
                    <a:pt x="23752" y="20468"/>
                    <a:pt x="23657" y="20563"/>
                    <a:pt x="23562" y="20658"/>
                  </a:cubicBezTo>
                  <a:cubicBezTo>
                    <a:pt x="23530" y="20722"/>
                    <a:pt x="23499" y="20753"/>
                    <a:pt x="23467" y="20817"/>
                  </a:cubicBezTo>
                  <a:cubicBezTo>
                    <a:pt x="23446" y="20817"/>
                    <a:pt x="23411" y="20859"/>
                    <a:pt x="23408" y="20859"/>
                  </a:cubicBezTo>
                  <a:cubicBezTo>
                    <a:pt x="23407" y="20859"/>
                    <a:pt x="23414" y="20848"/>
                    <a:pt x="23435" y="20817"/>
                  </a:cubicBezTo>
                  <a:lnTo>
                    <a:pt x="23435" y="20817"/>
                  </a:lnTo>
                  <a:cubicBezTo>
                    <a:pt x="23404" y="20848"/>
                    <a:pt x="23372" y="20912"/>
                    <a:pt x="23340" y="20912"/>
                  </a:cubicBezTo>
                  <a:cubicBezTo>
                    <a:pt x="22992" y="21355"/>
                    <a:pt x="22580" y="21735"/>
                    <a:pt x="22169" y="22115"/>
                  </a:cubicBezTo>
                  <a:cubicBezTo>
                    <a:pt x="22137" y="22147"/>
                    <a:pt x="22074" y="22178"/>
                    <a:pt x="22042" y="22242"/>
                  </a:cubicBezTo>
                  <a:cubicBezTo>
                    <a:pt x="22010" y="22242"/>
                    <a:pt x="21979" y="22273"/>
                    <a:pt x="21979" y="22273"/>
                  </a:cubicBezTo>
                  <a:cubicBezTo>
                    <a:pt x="21964" y="22288"/>
                    <a:pt x="21947" y="22305"/>
                    <a:pt x="21947" y="22305"/>
                  </a:cubicBezTo>
                  <a:cubicBezTo>
                    <a:pt x="21820" y="22400"/>
                    <a:pt x="21725" y="22495"/>
                    <a:pt x="21599" y="22590"/>
                  </a:cubicBezTo>
                  <a:cubicBezTo>
                    <a:pt x="21377" y="22748"/>
                    <a:pt x="21155" y="22907"/>
                    <a:pt x="20934" y="23065"/>
                  </a:cubicBezTo>
                  <a:cubicBezTo>
                    <a:pt x="20719" y="23218"/>
                    <a:pt x="20504" y="23372"/>
                    <a:pt x="20290" y="23496"/>
                  </a:cubicBezTo>
                  <a:lnTo>
                    <a:pt x="20290" y="23496"/>
                  </a:lnTo>
                  <a:cubicBezTo>
                    <a:pt x="20290" y="23496"/>
                    <a:pt x="20290" y="23495"/>
                    <a:pt x="20290" y="23495"/>
                  </a:cubicBezTo>
                  <a:lnTo>
                    <a:pt x="20290" y="23495"/>
                  </a:lnTo>
                  <a:cubicBezTo>
                    <a:pt x="20284" y="23495"/>
                    <a:pt x="20237" y="23518"/>
                    <a:pt x="20237" y="23540"/>
                  </a:cubicBezTo>
                  <a:cubicBezTo>
                    <a:pt x="20205" y="23540"/>
                    <a:pt x="20173" y="23572"/>
                    <a:pt x="20142" y="23572"/>
                  </a:cubicBezTo>
                  <a:cubicBezTo>
                    <a:pt x="20078" y="23604"/>
                    <a:pt x="20015" y="23635"/>
                    <a:pt x="19952" y="23699"/>
                  </a:cubicBezTo>
                  <a:cubicBezTo>
                    <a:pt x="19825" y="23762"/>
                    <a:pt x="19698" y="23825"/>
                    <a:pt x="19572" y="23889"/>
                  </a:cubicBezTo>
                  <a:cubicBezTo>
                    <a:pt x="19318" y="24015"/>
                    <a:pt x="19065" y="24142"/>
                    <a:pt x="18812" y="24237"/>
                  </a:cubicBezTo>
                  <a:cubicBezTo>
                    <a:pt x="18590" y="24332"/>
                    <a:pt x="18273" y="24459"/>
                    <a:pt x="18083" y="24522"/>
                  </a:cubicBezTo>
                  <a:cubicBezTo>
                    <a:pt x="17007" y="24902"/>
                    <a:pt x="15898" y="25155"/>
                    <a:pt x="14790" y="25250"/>
                  </a:cubicBezTo>
                  <a:cubicBezTo>
                    <a:pt x="14469" y="25272"/>
                    <a:pt x="14148" y="25283"/>
                    <a:pt x="13829" y="25283"/>
                  </a:cubicBezTo>
                  <a:cubicBezTo>
                    <a:pt x="11849" y="25283"/>
                    <a:pt x="9912" y="24861"/>
                    <a:pt x="8139" y="24015"/>
                  </a:cubicBezTo>
                  <a:cubicBezTo>
                    <a:pt x="6144" y="23065"/>
                    <a:pt x="4434" y="21608"/>
                    <a:pt x="3135" y="19803"/>
                  </a:cubicBezTo>
                  <a:cubicBezTo>
                    <a:pt x="1837" y="17998"/>
                    <a:pt x="1045" y="15845"/>
                    <a:pt x="824" y="13628"/>
                  </a:cubicBezTo>
                  <a:cubicBezTo>
                    <a:pt x="570" y="11221"/>
                    <a:pt x="982" y="8782"/>
                    <a:pt x="2059" y="6629"/>
                  </a:cubicBezTo>
                  <a:cubicBezTo>
                    <a:pt x="2185" y="6376"/>
                    <a:pt x="2312" y="6122"/>
                    <a:pt x="2470" y="5869"/>
                  </a:cubicBezTo>
                  <a:cubicBezTo>
                    <a:pt x="2534" y="5742"/>
                    <a:pt x="2565" y="5679"/>
                    <a:pt x="2660" y="5552"/>
                  </a:cubicBezTo>
                  <a:cubicBezTo>
                    <a:pt x="2724" y="5426"/>
                    <a:pt x="2819" y="5299"/>
                    <a:pt x="2914" y="5172"/>
                  </a:cubicBezTo>
                  <a:cubicBezTo>
                    <a:pt x="3072" y="4919"/>
                    <a:pt x="3231" y="4666"/>
                    <a:pt x="3421" y="4444"/>
                  </a:cubicBezTo>
                  <a:cubicBezTo>
                    <a:pt x="3516" y="4317"/>
                    <a:pt x="3611" y="4222"/>
                    <a:pt x="3706" y="4095"/>
                  </a:cubicBezTo>
                  <a:cubicBezTo>
                    <a:pt x="3737" y="4064"/>
                    <a:pt x="3737" y="4032"/>
                    <a:pt x="3769" y="4000"/>
                  </a:cubicBezTo>
                  <a:cubicBezTo>
                    <a:pt x="3832" y="3937"/>
                    <a:pt x="3896" y="3874"/>
                    <a:pt x="3959" y="3810"/>
                  </a:cubicBezTo>
                  <a:cubicBezTo>
                    <a:pt x="4149" y="3589"/>
                    <a:pt x="4339" y="3367"/>
                    <a:pt x="4561" y="3177"/>
                  </a:cubicBezTo>
                  <a:cubicBezTo>
                    <a:pt x="4656" y="3082"/>
                    <a:pt x="4782" y="2955"/>
                    <a:pt x="4877" y="2860"/>
                  </a:cubicBezTo>
                  <a:cubicBezTo>
                    <a:pt x="4909" y="2829"/>
                    <a:pt x="4972" y="2797"/>
                    <a:pt x="5036" y="2734"/>
                  </a:cubicBezTo>
                  <a:cubicBezTo>
                    <a:pt x="5036" y="2702"/>
                    <a:pt x="5067" y="2702"/>
                    <a:pt x="5099" y="2670"/>
                  </a:cubicBezTo>
                  <a:cubicBezTo>
                    <a:pt x="5114" y="2656"/>
                    <a:pt x="5142" y="2627"/>
                    <a:pt x="5162" y="2607"/>
                  </a:cubicBezTo>
                  <a:lnTo>
                    <a:pt x="5162" y="2607"/>
                  </a:lnTo>
                  <a:cubicBezTo>
                    <a:pt x="5606" y="2227"/>
                    <a:pt x="6112" y="1879"/>
                    <a:pt x="6587" y="1562"/>
                  </a:cubicBezTo>
                  <a:cubicBezTo>
                    <a:pt x="6872" y="1404"/>
                    <a:pt x="6999" y="1309"/>
                    <a:pt x="7284" y="1150"/>
                  </a:cubicBezTo>
                  <a:cubicBezTo>
                    <a:pt x="7537" y="1024"/>
                    <a:pt x="7791" y="897"/>
                    <a:pt x="8076" y="770"/>
                  </a:cubicBezTo>
                  <a:cubicBezTo>
                    <a:pt x="8234" y="675"/>
                    <a:pt x="8393" y="517"/>
                    <a:pt x="8393" y="327"/>
                  </a:cubicBezTo>
                  <a:cubicBezTo>
                    <a:pt x="8393" y="206"/>
                    <a:pt x="8316" y="162"/>
                    <a:pt x="8220" y="162"/>
                  </a:cubicBezTo>
                  <a:cubicBezTo>
                    <a:pt x="8164" y="162"/>
                    <a:pt x="8102" y="177"/>
                    <a:pt x="8044" y="200"/>
                  </a:cubicBezTo>
                  <a:cubicBezTo>
                    <a:pt x="5796" y="1245"/>
                    <a:pt x="3832" y="2924"/>
                    <a:pt x="2407" y="4982"/>
                  </a:cubicBezTo>
                  <a:cubicBezTo>
                    <a:pt x="1014" y="7104"/>
                    <a:pt x="190" y="9574"/>
                    <a:pt x="95" y="12108"/>
                  </a:cubicBezTo>
                  <a:cubicBezTo>
                    <a:pt x="0" y="14451"/>
                    <a:pt x="539" y="16826"/>
                    <a:pt x="1679" y="18917"/>
                  </a:cubicBezTo>
                  <a:cubicBezTo>
                    <a:pt x="2755" y="20912"/>
                    <a:pt x="4307" y="22590"/>
                    <a:pt x="6239" y="23825"/>
                  </a:cubicBezTo>
                  <a:cubicBezTo>
                    <a:pt x="8203" y="25092"/>
                    <a:pt x="10451" y="25820"/>
                    <a:pt x="12795" y="25915"/>
                  </a:cubicBezTo>
                  <a:cubicBezTo>
                    <a:pt x="13023" y="25928"/>
                    <a:pt x="13251" y="25934"/>
                    <a:pt x="13479" y="25934"/>
                  </a:cubicBezTo>
                  <a:cubicBezTo>
                    <a:pt x="15624" y="25934"/>
                    <a:pt x="17749" y="25400"/>
                    <a:pt x="19667" y="24427"/>
                  </a:cubicBezTo>
                  <a:cubicBezTo>
                    <a:pt x="21725" y="23350"/>
                    <a:pt x="23499" y="21767"/>
                    <a:pt x="24797" y="19835"/>
                  </a:cubicBezTo>
                  <a:cubicBezTo>
                    <a:pt x="26096" y="17871"/>
                    <a:pt x="26887" y="15591"/>
                    <a:pt x="27046" y="13248"/>
                  </a:cubicBezTo>
                  <a:cubicBezTo>
                    <a:pt x="27236" y="10746"/>
                    <a:pt x="26697" y="8212"/>
                    <a:pt x="25526" y="5996"/>
                  </a:cubicBezTo>
                  <a:cubicBezTo>
                    <a:pt x="24385" y="3874"/>
                    <a:pt x="22675" y="2069"/>
                    <a:pt x="20585" y="802"/>
                  </a:cubicBezTo>
                  <a:cubicBezTo>
                    <a:pt x="20078" y="517"/>
                    <a:pt x="19540" y="232"/>
                    <a:pt x="19033" y="10"/>
                  </a:cubicBezTo>
                  <a:cubicBezTo>
                    <a:pt x="19013" y="3"/>
                    <a:pt x="18991" y="0"/>
                    <a:pt x="18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0"/>
            <p:cNvSpPr/>
            <p:nvPr/>
          </p:nvSpPr>
          <p:spPr>
            <a:xfrm>
              <a:off x="4831912" y="2139155"/>
              <a:ext cx="1193630" cy="606517"/>
            </a:xfrm>
            <a:custGeom>
              <a:avLst/>
              <a:gdLst/>
              <a:ahLst/>
              <a:cxnLst/>
              <a:rect l="l" t="t" r="r" b="b"/>
              <a:pathLst>
                <a:path w="36231" h="18410" extrusionOk="0">
                  <a:moveTo>
                    <a:pt x="501" y="1"/>
                  </a:moveTo>
                  <a:cubicBezTo>
                    <a:pt x="450" y="1"/>
                    <a:pt x="396" y="15"/>
                    <a:pt x="349" y="39"/>
                  </a:cubicBezTo>
                  <a:cubicBezTo>
                    <a:pt x="191" y="102"/>
                    <a:pt x="1" y="292"/>
                    <a:pt x="1" y="482"/>
                  </a:cubicBezTo>
                  <a:cubicBezTo>
                    <a:pt x="128" y="2350"/>
                    <a:pt x="508" y="4187"/>
                    <a:pt x="1141" y="5961"/>
                  </a:cubicBezTo>
                  <a:cubicBezTo>
                    <a:pt x="1774" y="7671"/>
                    <a:pt x="2661" y="9317"/>
                    <a:pt x="3738" y="10806"/>
                  </a:cubicBezTo>
                  <a:cubicBezTo>
                    <a:pt x="4815" y="12294"/>
                    <a:pt x="6081" y="13593"/>
                    <a:pt x="7538" y="14733"/>
                  </a:cubicBezTo>
                  <a:cubicBezTo>
                    <a:pt x="8963" y="15841"/>
                    <a:pt x="10578" y="16760"/>
                    <a:pt x="12289" y="17393"/>
                  </a:cubicBezTo>
                  <a:cubicBezTo>
                    <a:pt x="14030" y="18026"/>
                    <a:pt x="15867" y="18375"/>
                    <a:pt x="17736" y="18406"/>
                  </a:cubicBezTo>
                  <a:cubicBezTo>
                    <a:pt x="17836" y="18408"/>
                    <a:pt x="17937" y="18409"/>
                    <a:pt x="18038" y="18409"/>
                  </a:cubicBezTo>
                  <a:cubicBezTo>
                    <a:pt x="19745" y="18409"/>
                    <a:pt x="21475" y="18157"/>
                    <a:pt x="23119" y="17678"/>
                  </a:cubicBezTo>
                  <a:cubicBezTo>
                    <a:pt x="24861" y="17171"/>
                    <a:pt x="26508" y="16411"/>
                    <a:pt x="27996" y="15461"/>
                  </a:cubicBezTo>
                  <a:cubicBezTo>
                    <a:pt x="29516" y="14511"/>
                    <a:pt x="30878" y="13339"/>
                    <a:pt x="32018" y="11978"/>
                  </a:cubicBezTo>
                  <a:cubicBezTo>
                    <a:pt x="33190" y="10616"/>
                    <a:pt x="34140" y="9096"/>
                    <a:pt x="34869" y="7417"/>
                  </a:cubicBezTo>
                  <a:cubicBezTo>
                    <a:pt x="35565" y="5707"/>
                    <a:pt x="36009" y="3902"/>
                    <a:pt x="36167" y="2034"/>
                  </a:cubicBezTo>
                  <a:cubicBezTo>
                    <a:pt x="36199" y="1590"/>
                    <a:pt x="36230" y="1115"/>
                    <a:pt x="36230" y="640"/>
                  </a:cubicBezTo>
                  <a:cubicBezTo>
                    <a:pt x="36230" y="520"/>
                    <a:pt x="36154" y="476"/>
                    <a:pt x="36066" y="476"/>
                  </a:cubicBezTo>
                  <a:cubicBezTo>
                    <a:pt x="36015" y="476"/>
                    <a:pt x="35960" y="490"/>
                    <a:pt x="35914" y="514"/>
                  </a:cubicBezTo>
                  <a:cubicBezTo>
                    <a:pt x="35755" y="609"/>
                    <a:pt x="35565" y="767"/>
                    <a:pt x="35565" y="957"/>
                  </a:cubicBezTo>
                  <a:cubicBezTo>
                    <a:pt x="35565" y="2794"/>
                    <a:pt x="35280" y="4599"/>
                    <a:pt x="34710" y="6309"/>
                  </a:cubicBezTo>
                  <a:cubicBezTo>
                    <a:pt x="34172" y="7924"/>
                    <a:pt x="33348" y="9444"/>
                    <a:pt x="32335" y="10806"/>
                  </a:cubicBezTo>
                  <a:cubicBezTo>
                    <a:pt x="31353" y="12136"/>
                    <a:pt x="30150" y="13339"/>
                    <a:pt x="28788" y="14321"/>
                  </a:cubicBezTo>
                  <a:cubicBezTo>
                    <a:pt x="27426" y="15335"/>
                    <a:pt x="25938" y="16126"/>
                    <a:pt x="24323" y="16696"/>
                  </a:cubicBezTo>
                  <a:cubicBezTo>
                    <a:pt x="22676" y="17298"/>
                    <a:pt x="20934" y="17646"/>
                    <a:pt x="19192" y="17741"/>
                  </a:cubicBezTo>
                  <a:cubicBezTo>
                    <a:pt x="18915" y="17756"/>
                    <a:pt x="18638" y="17763"/>
                    <a:pt x="18362" y="17763"/>
                  </a:cubicBezTo>
                  <a:cubicBezTo>
                    <a:pt x="16811" y="17763"/>
                    <a:pt x="15287" y="17538"/>
                    <a:pt x="13809" y="17108"/>
                  </a:cubicBezTo>
                  <a:cubicBezTo>
                    <a:pt x="12098" y="16601"/>
                    <a:pt x="10483" y="15841"/>
                    <a:pt x="9027" y="14860"/>
                  </a:cubicBezTo>
                  <a:cubicBezTo>
                    <a:pt x="7538" y="13846"/>
                    <a:pt x="6240" y="12643"/>
                    <a:pt x="5100" y="11281"/>
                  </a:cubicBezTo>
                  <a:cubicBezTo>
                    <a:pt x="3960" y="9888"/>
                    <a:pt x="3009" y="8336"/>
                    <a:pt x="2281" y="6721"/>
                  </a:cubicBezTo>
                  <a:cubicBezTo>
                    <a:pt x="1521" y="5042"/>
                    <a:pt x="1014" y="3300"/>
                    <a:pt x="793" y="1495"/>
                  </a:cubicBezTo>
                  <a:cubicBezTo>
                    <a:pt x="729" y="1052"/>
                    <a:pt x="698" y="609"/>
                    <a:pt x="666" y="165"/>
                  </a:cubicBezTo>
                  <a:cubicBezTo>
                    <a:pt x="666" y="45"/>
                    <a:pt x="590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0"/>
            <p:cNvSpPr/>
            <p:nvPr/>
          </p:nvSpPr>
          <p:spPr>
            <a:xfrm>
              <a:off x="4987372" y="1741660"/>
              <a:ext cx="271302" cy="415469"/>
            </a:xfrm>
            <a:custGeom>
              <a:avLst/>
              <a:gdLst/>
              <a:ahLst/>
              <a:cxnLst/>
              <a:rect l="l" t="t" r="r" b="b"/>
              <a:pathLst>
                <a:path w="8235" h="12611" extrusionOk="0">
                  <a:moveTo>
                    <a:pt x="8038" y="1"/>
                  </a:moveTo>
                  <a:cubicBezTo>
                    <a:pt x="7987" y="1"/>
                    <a:pt x="7933" y="15"/>
                    <a:pt x="7886" y="39"/>
                  </a:cubicBezTo>
                  <a:cubicBezTo>
                    <a:pt x="6049" y="894"/>
                    <a:pt x="4434" y="2160"/>
                    <a:pt x="3136" y="3712"/>
                  </a:cubicBezTo>
                  <a:cubicBezTo>
                    <a:pt x="1869" y="5232"/>
                    <a:pt x="919" y="7069"/>
                    <a:pt x="444" y="9001"/>
                  </a:cubicBezTo>
                  <a:cubicBezTo>
                    <a:pt x="159" y="10109"/>
                    <a:pt x="1" y="11281"/>
                    <a:pt x="1" y="12453"/>
                  </a:cubicBezTo>
                  <a:cubicBezTo>
                    <a:pt x="1" y="12561"/>
                    <a:pt x="89" y="12610"/>
                    <a:pt x="186" y="12610"/>
                  </a:cubicBezTo>
                  <a:cubicBezTo>
                    <a:pt x="231" y="12610"/>
                    <a:pt x="277" y="12600"/>
                    <a:pt x="317" y="12580"/>
                  </a:cubicBezTo>
                  <a:cubicBezTo>
                    <a:pt x="507" y="12485"/>
                    <a:pt x="666" y="12295"/>
                    <a:pt x="666" y="12105"/>
                  </a:cubicBezTo>
                  <a:cubicBezTo>
                    <a:pt x="666" y="11123"/>
                    <a:pt x="761" y="10141"/>
                    <a:pt x="982" y="9159"/>
                  </a:cubicBezTo>
                  <a:cubicBezTo>
                    <a:pt x="1109" y="8716"/>
                    <a:pt x="1236" y="8241"/>
                    <a:pt x="1394" y="7798"/>
                  </a:cubicBezTo>
                  <a:lnTo>
                    <a:pt x="1457" y="7639"/>
                  </a:lnTo>
                  <a:cubicBezTo>
                    <a:pt x="1467" y="7601"/>
                    <a:pt x="1468" y="7588"/>
                    <a:pt x="1465" y="7588"/>
                  </a:cubicBezTo>
                  <a:lnTo>
                    <a:pt x="1465" y="7588"/>
                  </a:lnTo>
                  <a:cubicBezTo>
                    <a:pt x="1464" y="7588"/>
                    <a:pt x="1461" y="7592"/>
                    <a:pt x="1458" y="7598"/>
                  </a:cubicBezTo>
                  <a:lnTo>
                    <a:pt x="1458" y="7598"/>
                  </a:lnTo>
                  <a:cubicBezTo>
                    <a:pt x="1464" y="7569"/>
                    <a:pt x="1489" y="7541"/>
                    <a:pt x="1489" y="7513"/>
                  </a:cubicBezTo>
                  <a:cubicBezTo>
                    <a:pt x="1521" y="7386"/>
                    <a:pt x="1584" y="7291"/>
                    <a:pt x="1616" y="7164"/>
                  </a:cubicBezTo>
                  <a:cubicBezTo>
                    <a:pt x="1711" y="6942"/>
                    <a:pt x="1806" y="6721"/>
                    <a:pt x="1932" y="6499"/>
                  </a:cubicBezTo>
                  <a:cubicBezTo>
                    <a:pt x="2027" y="6309"/>
                    <a:pt x="2122" y="6087"/>
                    <a:pt x="2249" y="5897"/>
                  </a:cubicBezTo>
                  <a:cubicBezTo>
                    <a:pt x="2281" y="5771"/>
                    <a:pt x="2344" y="5676"/>
                    <a:pt x="2407" y="5581"/>
                  </a:cubicBezTo>
                  <a:lnTo>
                    <a:pt x="2439" y="5517"/>
                  </a:lnTo>
                  <a:cubicBezTo>
                    <a:pt x="2455" y="5494"/>
                    <a:pt x="2461" y="5486"/>
                    <a:pt x="2462" y="5486"/>
                  </a:cubicBezTo>
                  <a:lnTo>
                    <a:pt x="2462" y="5486"/>
                  </a:lnTo>
                  <a:cubicBezTo>
                    <a:pt x="2464" y="5486"/>
                    <a:pt x="2446" y="5517"/>
                    <a:pt x="2448" y="5517"/>
                  </a:cubicBezTo>
                  <a:cubicBezTo>
                    <a:pt x="2449" y="5517"/>
                    <a:pt x="2455" y="5509"/>
                    <a:pt x="2471" y="5486"/>
                  </a:cubicBezTo>
                  <a:cubicBezTo>
                    <a:pt x="2502" y="5422"/>
                    <a:pt x="2534" y="5359"/>
                    <a:pt x="2566" y="5327"/>
                  </a:cubicBezTo>
                  <a:cubicBezTo>
                    <a:pt x="2819" y="4916"/>
                    <a:pt x="3073" y="4536"/>
                    <a:pt x="3358" y="4156"/>
                  </a:cubicBezTo>
                  <a:cubicBezTo>
                    <a:pt x="3453" y="4092"/>
                    <a:pt x="3516" y="3997"/>
                    <a:pt x="3579" y="3902"/>
                  </a:cubicBezTo>
                  <a:cubicBezTo>
                    <a:pt x="3611" y="3871"/>
                    <a:pt x="3611" y="3871"/>
                    <a:pt x="3643" y="3839"/>
                  </a:cubicBezTo>
                  <a:cubicBezTo>
                    <a:pt x="3706" y="3776"/>
                    <a:pt x="3738" y="3744"/>
                    <a:pt x="3769" y="3681"/>
                  </a:cubicBezTo>
                  <a:cubicBezTo>
                    <a:pt x="3928" y="3491"/>
                    <a:pt x="4086" y="3332"/>
                    <a:pt x="4276" y="3174"/>
                  </a:cubicBezTo>
                  <a:cubicBezTo>
                    <a:pt x="4434" y="2984"/>
                    <a:pt x="4593" y="2826"/>
                    <a:pt x="4751" y="2667"/>
                  </a:cubicBezTo>
                  <a:cubicBezTo>
                    <a:pt x="4846" y="2604"/>
                    <a:pt x="4941" y="2540"/>
                    <a:pt x="5036" y="2445"/>
                  </a:cubicBezTo>
                  <a:cubicBezTo>
                    <a:pt x="5036" y="2445"/>
                    <a:pt x="5040" y="2441"/>
                    <a:pt x="5046" y="2436"/>
                  </a:cubicBezTo>
                  <a:lnTo>
                    <a:pt x="5046" y="2436"/>
                  </a:lnTo>
                  <a:cubicBezTo>
                    <a:pt x="5046" y="2436"/>
                    <a:pt x="5099" y="2382"/>
                    <a:pt x="5099" y="2382"/>
                  </a:cubicBezTo>
                  <a:cubicBezTo>
                    <a:pt x="5131" y="2350"/>
                    <a:pt x="5194" y="2319"/>
                    <a:pt x="5258" y="2255"/>
                  </a:cubicBezTo>
                  <a:cubicBezTo>
                    <a:pt x="5638" y="1939"/>
                    <a:pt x="6081" y="1622"/>
                    <a:pt x="6524" y="1337"/>
                  </a:cubicBezTo>
                  <a:cubicBezTo>
                    <a:pt x="6588" y="1305"/>
                    <a:pt x="6651" y="1274"/>
                    <a:pt x="6714" y="1242"/>
                  </a:cubicBezTo>
                  <a:lnTo>
                    <a:pt x="6778" y="1210"/>
                  </a:lnTo>
                  <a:lnTo>
                    <a:pt x="6778" y="1210"/>
                  </a:lnTo>
                  <a:cubicBezTo>
                    <a:pt x="6765" y="1217"/>
                    <a:pt x="6758" y="1219"/>
                    <a:pt x="6754" y="1219"/>
                  </a:cubicBezTo>
                  <a:cubicBezTo>
                    <a:pt x="6739" y="1219"/>
                    <a:pt x="6784" y="1179"/>
                    <a:pt x="6809" y="1179"/>
                  </a:cubicBezTo>
                  <a:cubicBezTo>
                    <a:pt x="6936" y="1115"/>
                    <a:pt x="7031" y="1052"/>
                    <a:pt x="7158" y="957"/>
                  </a:cubicBezTo>
                  <a:cubicBezTo>
                    <a:pt x="7411" y="830"/>
                    <a:pt x="7633" y="735"/>
                    <a:pt x="7886" y="609"/>
                  </a:cubicBezTo>
                  <a:cubicBezTo>
                    <a:pt x="8045" y="545"/>
                    <a:pt x="8235" y="355"/>
                    <a:pt x="8203" y="165"/>
                  </a:cubicBezTo>
                  <a:cubicBezTo>
                    <a:pt x="8203" y="45"/>
                    <a:pt x="8127" y="1"/>
                    <a:pt x="8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0"/>
            <p:cNvSpPr/>
            <p:nvPr/>
          </p:nvSpPr>
          <p:spPr>
            <a:xfrm>
              <a:off x="5572646" y="1734083"/>
              <a:ext cx="298449" cy="422223"/>
            </a:xfrm>
            <a:custGeom>
              <a:avLst/>
              <a:gdLst/>
              <a:ahLst/>
              <a:cxnLst/>
              <a:rect l="l" t="t" r="r" b="b"/>
              <a:pathLst>
                <a:path w="9059" h="12816" extrusionOk="0">
                  <a:moveTo>
                    <a:pt x="556" y="1"/>
                  </a:moveTo>
                  <a:cubicBezTo>
                    <a:pt x="410" y="1"/>
                    <a:pt x="239" y="130"/>
                    <a:pt x="159" y="237"/>
                  </a:cubicBezTo>
                  <a:cubicBezTo>
                    <a:pt x="96" y="332"/>
                    <a:pt x="1" y="585"/>
                    <a:pt x="191" y="649"/>
                  </a:cubicBezTo>
                  <a:cubicBezTo>
                    <a:pt x="1964" y="1250"/>
                    <a:pt x="3516" y="2454"/>
                    <a:pt x="4783" y="3847"/>
                  </a:cubicBezTo>
                  <a:cubicBezTo>
                    <a:pt x="6176" y="5367"/>
                    <a:pt x="7253" y="7204"/>
                    <a:pt x="7887" y="9199"/>
                  </a:cubicBezTo>
                  <a:cubicBezTo>
                    <a:pt x="8235" y="10308"/>
                    <a:pt x="8425" y="11479"/>
                    <a:pt x="8425" y="12651"/>
                  </a:cubicBezTo>
                  <a:cubicBezTo>
                    <a:pt x="8425" y="12772"/>
                    <a:pt x="8501" y="12816"/>
                    <a:pt x="8589" y="12816"/>
                  </a:cubicBezTo>
                  <a:cubicBezTo>
                    <a:pt x="8640" y="12816"/>
                    <a:pt x="8695" y="12801"/>
                    <a:pt x="8742" y="12778"/>
                  </a:cubicBezTo>
                  <a:cubicBezTo>
                    <a:pt x="8900" y="12715"/>
                    <a:pt x="9058" y="12525"/>
                    <a:pt x="9058" y="12335"/>
                  </a:cubicBezTo>
                  <a:cubicBezTo>
                    <a:pt x="9058" y="10213"/>
                    <a:pt x="8425" y="8091"/>
                    <a:pt x="7412" y="6191"/>
                  </a:cubicBezTo>
                  <a:cubicBezTo>
                    <a:pt x="6398" y="4386"/>
                    <a:pt x="5036" y="2770"/>
                    <a:pt x="3390" y="1504"/>
                  </a:cubicBezTo>
                  <a:cubicBezTo>
                    <a:pt x="2534" y="902"/>
                    <a:pt x="1616" y="364"/>
                    <a:pt x="634" y="15"/>
                  </a:cubicBezTo>
                  <a:cubicBezTo>
                    <a:pt x="609" y="5"/>
                    <a:pt x="583" y="1"/>
                    <a:pt x="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0"/>
            <p:cNvSpPr/>
            <p:nvPr/>
          </p:nvSpPr>
          <p:spPr>
            <a:xfrm>
              <a:off x="5164740" y="1427084"/>
              <a:ext cx="513349" cy="347833"/>
            </a:xfrm>
            <a:custGeom>
              <a:avLst/>
              <a:gdLst/>
              <a:ahLst/>
              <a:cxnLst/>
              <a:rect l="l" t="t" r="r" b="b"/>
              <a:pathLst>
                <a:path w="15582" h="10558" extrusionOk="0">
                  <a:moveTo>
                    <a:pt x="1552" y="1765"/>
                  </a:moveTo>
                  <a:cubicBezTo>
                    <a:pt x="1520" y="1776"/>
                    <a:pt x="1513" y="1780"/>
                    <a:pt x="1517" y="1780"/>
                  </a:cubicBezTo>
                  <a:cubicBezTo>
                    <a:pt x="1524" y="1780"/>
                    <a:pt x="1573" y="1765"/>
                    <a:pt x="1552" y="1765"/>
                  </a:cubicBezTo>
                  <a:close/>
                  <a:moveTo>
                    <a:pt x="8000" y="601"/>
                  </a:moveTo>
                  <a:cubicBezTo>
                    <a:pt x="8762" y="601"/>
                    <a:pt x="9527" y="650"/>
                    <a:pt x="10293" y="752"/>
                  </a:cubicBezTo>
                  <a:cubicBezTo>
                    <a:pt x="11933" y="969"/>
                    <a:pt x="13544" y="1458"/>
                    <a:pt x="15035" y="2160"/>
                  </a:cubicBezTo>
                  <a:lnTo>
                    <a:pt x="15035" y="2160"/>
                  </a:lnTo>
                  <a:cubicBezTo>
                    <a:pt x="14440" y="4264"/>
                    <a:pt x="13699" y="6309"/>
                    <a:pt x="13048" y="8384"/>
                  </a:cubicBezTo>
                  <a:cubicBezTo>
                    <a:pt x="12880" y="8916"/>
                    <a:pt x="12737" y="9473"/>
                    <a:pt x="12597" y="10032"/>
                  </a:cubicBezTo>
                  <a:lnTo>
                    <a:pt x="12597" y="10032"/>
                  </a:lnTo>
                  <a:cubicBezTo>
                    <a:pt x="12229" y="9774"/>
                    <a:pt x="11856" y="9507"/>
                    <a:pt x="11433" y="9366"/>
                  </a:cubicBezTo>
                  <a:cubicBezTo>
                    <a:pt x="10958" y="9239"/>
                    <a:pt x="10483" y="9144"/>
                    <a:pt x="10008" y="9049"/>
                  </a:cubicBezTo>
                  <a:cubicBezTo>
                    <a:pt x="9355" y="8953"/>
                    <a:pt x="8683" y="8911"/>
                    <a:pt x="8021" y="8911"/>
                  </a:cubicBezTo>
                  <a:cubicBezTo>
                    <a:pt x="7816" y="8911"/>
                    <a:pt x="7613" y="8915"/>
                    <a:pt x="7411" y="8923"/>
                  </a:cubicBezTo>
                  <a:cubicBezTo>
                    <a:pt x="6176" y="9018"/>
                    <a:pt x="4941" y="9239"/>
                    <a:pt x="3801" y="9651"/>
                  </a:cubicBezTo>
                  <a:cubicBezTo>
                    <a:pt x="3649" y="9689"/>
                    <a:pt x="3509" y="9738"/>
                    <a:pt x="3367" y="9792"/>
                  </a:cubicBezTo>
                  <a:lnTo>
                    <a:pt x="3367" y="9792"/>
                  </a:lnTo>
                  <a:cubicBezTo>
                    <a:pt x="2745" y="7764"/>
                    <a:pt x="2008" y="5792"/>
                    <a:pt x="1362" y="3761"/>
                  </a:cubicBezTo>
                  <a:cubicBezTo>
                    <a:pt x="1176" y="3204"/>
                    <a:pt x="991" y="2625"/>
                    <a:pt x="805" y="2061"/>
                  </a:cubicBezTo>
                  <a:lnTo>
                    <a:pt x="805" y="2061"/>
                  </a:lnTo>
                  <a:cubicBezTo>
                    <a:pt x="928" y="2007"/>
                    <a:pt x="1050" y="1953"/>
                    <a:pt x="1172" y="1892"/>
                  </a:cubicBezTo>
                  <a:cubicBezTo>
                    <a:pt x="1267" y="1892"/>
                    <a:pt x="1299" y="1860"/>
                    <a:pt x="1394" y="1829"/>
                  </a:cubicBezTo>
                  <a:cubicBezTo>
                    <a:pt x="1425" y="1829"/>
                    <a:pt x="1457" y="1797"/>
                    <a:pt x="1489" y="1797"/>
                  </a:cubicBezTo>
                  <a:cubicBezTo>
                    <a:pt x="1489" y="1797"/>
                    <a:pt x="1520" y="1765"/>
                    <a:pt x="1552" y="1765"/>
                  </a:cubicBezTo>
                  <a:cubicBezTo>
                    <a:pt x="1710" y="1702"/>
                    <a:pt x="1869" y="1639"/>
                    <a:pt x="2027" y="1607"/>
                  </a:cubicBezTo>
                  <a:cubicBezTo>
                    <a:pt x="2439" y="1449"/>
                    <a:pt x="2851" y="1354"/>
                    <a:pt x="3262" y="1227"/>
                  </a:cubicBezTo>
                  <a:cubicBezTo>
                    <a:pt x="4808" y="819"/>
                    <a:pt x="6397" y="601"/>
                    <a:pt x="8000" y="601"/>
                  </a:cubicBezTo>
                  <a:close/>
                  <a:moveTo>
                    <a:pt x="3516" y="10348"/>
                  </a:moveTo>
                  <a:cubicBezTo>
                    <a:pt x="3489" y="10348"/>
                    <a:pt x="3485" y="10348"/>
                    <a:pt x="3466" y="10366"/>
                  </a:cubicBezTo>
                  <a:lnTo>
                    <a:pt x="3466" y="10366"/>
                  </a:lnTo>
                  <a:cubicBezTo>
                    <a:pt x="3486" y="10358"/>
                    <a:pt x="3516" y="10348"/>
                    <a:pt x="3516" y="10348"/>
                  </a:cubicBezTo>
                  <a:close/>
                  <a:moveTo>
                    <a:pt x="8098" y="0"/>
                  </a:moveTo>
                  <a:cubicBezTo>
                    <a:pt x="7773" y="0"/>
                    <a:pt x="7449" y="8"/>
                    <a:pt x="7126" y="24"/>
                  </a:cubicBezTo>
                  <a:cubicBezTo>
                    <a:pt x="5986" y="87"/>
                    <a:pt x="4846" y="245"/>
                    <a:pt x="3769" y="499"/>
                  </a:cubicBezTo>
                  <a:cubicBezTo>
                    <a:pt x="2946" y="689"/>
                    <a:pt x="2154" y="942"/>
                    <a:pt x="1394" y="1227"/>
                  </a:cubicBezTo>
                  <a:cubicBezTo>
                    <a:pt x="1045" y="1354"/>
                    <a:pt x="729" y="1480"/>
                    <a:pt x="412" y="1639"/>
                  </a:cubicBezTo>
                  <a:lnTo>
                    <a:pt x="380" y="1639"/>
                  </a:lnTo>
                  <a:cubicBezTo>
                    <a:pt x="222" y="1734"/>
                    <a:pt x="0" y="1955"/>
                    <a:pt x="64" y="2177"/>
                  </a:cubicBezTo>
                  <a:cubicBezTo>
                    <a:pt x="697" y="4331"/>
                    <a:pt x="1457" y="6421"/>
                    <a:pt x="2154" y="8574"/>
                  </a:cubicBezTo>
                  <a:cubicBezTo>
                    <a:pt x="2376" y="9208"/>
                    <a:pt x="2566" y="9809"/>
                    <a:pt x="2756" y="10443"/>
                  </a:cubicBezTo>
                  <a:cubicBezTo>
                    <a:pt x="2773" y="10528"/>
                    <a:pt x="2835" y="10558"/>
                    <a:pt x="2909" y="10558"/>
                  </a:cubicBezTo>
                  <a:cubicBezTo>
                    <a:pt x="2973" y="10558"/>
                    <a:pt x="3045" y="10535"/>
                    <a:pt x="3104" y="10506"/>
                  </a:cubicBezTo>
                  <a:cubicBezTo>
                    <a:pt x="3136" y="10506"/>
                    <a:pt x="3167" y="10474"/>
                    <a:pt x="3231" y="10474"/>
                  </a:cubicBezTo>
                  <a:cubicBezTo>
                    <a:pt x="3262" y="10443"/>
                    <a:pt x="3326" y="10411"/>
                    <a:pt x="3357" y="10411"/>
                  </a:cubicBezTo>
                  <a:lnTo>
                    <a:pt x="3452" y="10379"/>
                  </a:lnTo>
                  <a:cubicBezTo>
                    <a:pt x="3457" y="10374"/>
                    <a:pt x="3462" y="10370"/>
                    <a:pt x="3466" y="10366"/>
                  </a:cubicBezTo>
                  <a:lnTo>
                    <a:pt x="3466" y="10366"/>
                  </a:lnTo>
                  <a:cubicBezTo>
                    <a:pt x="3466" y="10366"/>
                    <a:pt x="3465" y="10366"/>
                    <a:pt x="3465" y="10366"/>
                  </a:cubicBezTo>
                  <a:lnTo>
                    <a:pt x="3465" y="10366"/>
                  </a:lnTo>
                  <a:cubicBezTo>
                    <a:pt x="3484" y="10348"/>
                    <a:pt x="3484" y="10348"/>
                    <a:pt x="3484" y="10348"/>
                  </a:cubicBezTo>
                  <a:cubicBezTo>
                    <a:pt x="3927" y="10189"/>
                    <a:pt x="4371" y="10063"/>
                    <a:pt x="4814" y="9968"/>
                  </a:cubicBezTo>
                  <a:cubicBezTo>
                    <a:pt x="5131" y="9904"/>
                    <a:pt x="5416" y="9841"/>
                    <a:pt x="5732" y="9778"/>
                  </a:cubicBezTo>
                  <a:lnTo>
                    <a:pt x="5986" y="9746"/>
                  </a:lnTo>
                  <a:lnTo>
                    <a:pt x="6112" y="9746"/>
                  </a:lnTo>
                  <a:cubicBezTo>
                    <a:pt x="6144" y="9746"/>
                    <a:pt x="6176" y="9714"/>
                    <a:pt x="6207" y="9714"/>
                  </a:cubicBezTo>
                  <a:cubicBezTo>
                    <a:pt x="6366" y="9714"/>
                    <a:pt x="6556" y="9683"/>
                    <a:pt x="6746" y="9683"/>
                  </a:cubicBezTo>
                  <a:cubicBezTo>
                    <a:pt x="7116" y="9654"/>
                    <a:pt x="7486" y="9639"/>
                    <a:pt x="7856" y="9639"/>
                  </a:cubicBezTo>
                  <a:cubicBezTo>
                    <a:pt x="8309" y="9639"/>
                    <a:pt x="8763" y="9662"/>
                    <a:pt x="9216" y="9714"/>
                  </a:cubicBezTo>
                  <a:cubicBezTo>
                    <a:pt x="9723" y="9778"/>
                    <a:pt x="10229" y="9904"/>
                    <a:pt x="10736" y="9999"/>
                  </a:cubicBezTo>
                  <a:cubicBezTo>
                    <a:pt x="11021" y="10094"/>
                    <a:pt x="11306" y="10126"/>
                    <a:pt x="11591" y="10189"/>
                  </a:cubicBezTo>
                  <a:cubicBezTo>
                    <a:pt x="11908" y="10221"/>
                    <a:pt x="12225" y="10253"/>
                    <a:pt x="12541" y="10316"/>
                  </a:cubicBezTo>
                  <a:cubicBezTo>
                    <a:pt x="12550" y="10319"/>
                    <a:pt x="12559" y="10320"/>
                    <a:pt x="12568" y="10320"/>
                  </a:cubicBezTo>
                  <a:cubicBezTo>
                    <a:pt x="12578" y="10320"/>
                    <a:pt x="12588" y="10319"/>
                    <a:pt x="12599" y="10316"/>
                  </a:cubicBezTo>
                  <a:lnTo>
                    <a:pt x="12599" y="10316"/>
                  </a:lnTo>
                  <a:cubicBezTo>
                    <a:pt x="12601" y="10316"/>
                    <a:pt x="12603" y="10316"/>
                    <a:pt x="12605" y="10316"/>
                  </a:cubicBezTo>
                  <a:cubicBezTo>
                    <a:pt x="12608" y="10314"/>
                    <a:pt x="12611" y="10313"/>
                    <a:pt x="12614" y="10311"/>
                  </a:cubicBezTo>
                  <a:lnTo>
                    <a:pt x="12614" y="10311"/>
                  </a:lnTo>
                  <a:cubicBezTo>
                    <a:pt x="12693" y="10281"/>
                    <a:pt x="12770" y="10187"/>
                    <a:pt x="12739" y="10135"/>
                  </a:cubicBezTo>
                  <a:lnTo>
                    <a:pt x="12739" y="10135"/>
                  </a:lnTo>
                  <a:cubicBezTo>
                    <a:pt x="13434" y="8053"/>
                    <a:pt x="14222" y="6002"/>
                    <a:pt x="14916" y="3919"/>
                  </a:cubicBezTo>
                  <a:cubicBezTo>
                    <a:pt x="15138" y="3222"/>
                    <a:pt x="15360" y="2557"/>
                    <a:pt x="15582" y="1860"/>
                  </a:cubicBezTo>
                  <a:cubicBezTo>
                    <a:pt x="15582" y="1797"/>
                    <a:pt x="15582" y="1734"/>
                    <a:pt x="15487" y="1702"/>
                  </a:cubicBezTo>
                  <a:cubicBezTo>
                    <a:pt x="14125" y="1005"/>
                    <a:pt x="12636" y="530"/>
                    <a:pt x="11116" y="245"/>
                  </a:cubicBezTo>
                  <a:cubicBezTo>
                    <a:pt x="10133" y="77"/>
                    <a:pt x="9113" y="0"/>
                    <a:pt x="8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0"/>
            <p:cNvSpPr/>
            <p:nvPr/>
          </p:nvSpPr>
          <p:spPr>
            <a:xfrm>
              <a:off x="5168923" y="1427183"/>
              <a:ext cx="512295" cy="347767"/>
            </a:xfrm>
            <a:custGeom>
              <a:avLst/>
              <a:gdLst/>
              <a:ahLst/>
              <a:cxnLst/>
              <a:rect l="l" t="t" r="r" b="b"/>
              <a:pathLst>
                <a:path w="15550" h="10556" extrusionOk="0">
                  <a:moveTo>
                    <a:pt x="7312" y="582"/>
                  </a:moveTo>
                  <a:cubicBezTo>
                    <a:pt x="7713" y="582"/>
                    <a:pt x="8116" y="595"/>
                    <a:pt x="8519" y="622"/>
                  </a:cubicBezTo>
                  <a:cubicBezTo>
                    <a:pt x="10387" y="749"/>
                    <a:pt x="12224" y="1161"/>
                    <a:pt x="13998" y="1826"/>
                  </a:cubicBezTo>
                  <a:cubicBezTo>
                    <a:pt x="14268" y="1934"/>
                    <a:pt x="14560" y="2042"/>
                    <a:pt x="14837" y="2169"/>
                  </a:cubicBezTo>
                  <a:lnTo>
                    <a:pt x="14837" y="2169"/>
                  </a:lnTo>
                  <a:cubicBezTo>
                    <a:pt x="14183" y="4269"/>
                    <a:pt x="13443" y="6311"/>
                    <a:pt x="12763" y="8413"/>
                  </a:cubicBezTo>
                  <a:cubicBezTo>
                    <a:pt x="12610" y="8828"/>
                    <a:pt x="12472" y="9258"/>
                    <a:pt x="12339" y="9692"/>
                  </a:cubicBezTo>
                  <a:lnTo>
                    <a:pt x="12339" y="9692"/>
                  </a:lnTo>
                  <a:cubicBezTo>
                    <a:pt x="11877" y="9503"/>
                    <a:pt x="11386" y="9366"/>
                    <a:pt x="10894" y="9268"/>
                  </a:cubicBezTo>
                  <a:cubicBezTo>
                    <a:pt x="9881" y="9015"/>
                    <a:pt x="8853" y="8888"/>
                    <a:pt x="7821" y="8888"/>
                  </a:cubicBezTo>
                  <a:cubicBezTo>
                    <a:pt x="7305" y="8888"/>
                    <a:pt x="6788" y="8920"/>
                    <a:pt x="6270" y="8983"/>
                  </a:cubicBezTo>
                  <a:cubicBezTo>
                    <a:pt x="5732" y="9078"/>
                    <a:pt x="5194" y="9141"/>
                    <a:pt x="4655" y="9300"/>
                  </a:cubicBezTo>
                  <a:cubicBezTo>
                    <a:pt x="4082" y="9451"/>
                    <a:pt x="3566" y="9745"/>
                    <a:pt x="3052" y="10047"/>
                  </a:cubicBezTo>
                  <a:lnTo>
                    <a:pt x="3052" y="10047"/>
                  </a:lnTo>
                  <a:cubicBezTo>
                    <a:pt x="2772" y="8965"/>
                    <a:pt x="2462" y="7913"/>
                    <a:pt x="2122" y="6861"/>
                  </a:cubicBezTo>
                  <a:cubicBezTo>
                    <a:pt x="1805" y="5848"/>
                    <a:pt x="1457" y="4834"/>
                    <a:pt x="1140" y="3789"/>
                  </a:cubicBezTo>
                  <a:cubicBezTo>
                    <a:pt x="945" y="3205"/>
                    <a:pt x="750" y="2596"/>
                    <a:pt x="577" y="2006"/>
                  </a:cubicBezTo>
                  <a:lnTo>
                    <a:pt x="577" y="2006"/>
                  </a:lnTo>
                  <a:cubicBezTo>
                    <a:pt x="2698" y="1039"/>
                    <a:pt x="4984" y="582"/>
                    <a:pt x="7312" y="582"/>
                  </a:cubicBezTo>
                  <a:close/>
                  <a:moveTo>
                    <a:pt x="7753" y="0"/>
                  </a:moveTo>
                  <a:cubicBezTo>
                    <a:pt x="6903" y="0"/>
                    <a:pt x="6058" y="57"/>
                    <a:pt x="5225" y="179"/>
                  </a:cubicBezTo>
                  <a:cubicBezTo>
                    <a:pt x="3705" y="401"/>
                    <a:pt x="2217" y="812"/>
                    <a:pt x="823" y="1446"/>
                  </a:cubicBezTo>
                  <a:cubicBezTo>
                    <a:pt x="633" y="1541"/>
                    <a:pt x="443" y="1604"/>
                    <a:pt x="285" y="1699"/>
                  </a:cubicBezTo>
                  <a:cubicBezTo>
                    <a:pt x="158" y="1762"/>
                    <a:pt x="0" y="1952"/>
                    <a:pt x="32" y="2111"/>
                  </a:cubicBezTo>
                  <a:cubicBezTo>
                    <a:pt x="665" y="4233"/>
                    <a:pt x="1457" y="6323"/>
                    <a:pt x="2217" y="8445"/>
                  </a:cubicBezTo>
                  <a:cubicBezTo>
                    <a:pt x="2430" y="9024"/>
                    <a:pt x="2644" y="9604"/>
                    <a:pt x="2857" y="10212"/>
                  </a:cubicBezTo>
                  <a:lnTo>
                    <a:pt x="2857" y="10212"/>
                  </a:lnTo>
                  <a:cubicBezTo>
                    <a:pt x="2853" y="10224"/>
                    <a:pt x="2850" y="10237"/>
                    <a:pt x="2850" y="10250"/>
                  </a:cubicBezTo>
                  <a:cubicBezTo>
                    <a:pt x="2850" y="10273"/>
                    <a:pt x="2867" y="10296"/>
                    <a:pt x="2901" y="10307"/>
                  </a:cubicBezTo>
                  <a:lnTo>
                    <a:pt x="2901" y="10307"/>
                  </a:lnTo>
                  <a:cubicBezTo>
                    <a:pt x="2906" y="10309"/>
                    <a:pt x="2911" y="10311"/>
                    <a:pt x="2917" y="10311"/>
                  </a:cubicBezTo>
                  <a:lnTo>
                    <a:pt x="2917" y="10311"/>
                  </a:lnTo>
                  <a:cubicBezTo>
                    <a:pt x="2925" y="10312"/>
                    <a:pt x="2935" y="10313"/>
                    <a:pt x="2945" y="10313"/>
                  </a:cubicBezTo>
                  <a:cubicBezTo>
                    <a:pt x="3389" y="10186"/>
                    <a:pt x="3864" y="10155"/>
                    <a:pt x="4307" y="10060"/>
                  </a:cubicBezTo>
                  <a:cubicBezTo>
                    <a:pt x="4782" y="9933"/>
                    <a:pt x="5257" y="9838"/>
                    <a:pt x="5732" y="9743"/>
                  </a:cubicBezTo>
                  <a:cubicBezTo>
                    <a:pt x="6281" y="9659"/>
                    <a:pt x="6844" y="9616"/>
                    <a:pt x="7402" y="9616"/>
                  </a:cubicBezTo>
                  <a:cubicBezTo>
                    <a:pt x="7682" y="9616"/>
                    <a:pt x="7960" y="9627"/>
                    <a:pt x="8234" y="9648"/>
                  </a:cubicBezTo>
                  <a:cubicBezTo>
                    <a:pt x="9406" y="9711"/>
                    <a:pt x="10514" y="9901"/>
                    <a:pt x="11654" y="10313"/>
                  </a:cubicBezTo>
                  <a:cubicBezTo>
                    <a:pt x="11844" y="10376"/>
                    <a:pt x="12066" y="10440"/>
                    <a:pt x="12256" y="10535"/>
                  </a:cubicBezTo>
                  <a:cubicBezTo>
                    <a:pt x="12278" y="10549"/>
                    <a:pt x="12304" y="10556"/>
                    <a:pt x="12331" y="10556"/>
                  </a:cubicBezTo>
                  <a:cubicBezTo>
                    <a:pt x="12421" y="10556"/>
                    <a:pt x="12531" y="10488"/>
                    <a:pt x="12604" y="10440"/>
                  </a:cubicBezTo>
                  <a:cubicBezTo>
                    <a:pt x="12731" y="10376"/>
                    <a:pt x="12794" y="10250"/>
                    <a:pt x="12858" y="10123"/>
                  </a:cubicBezTo>
                  <a:cubicBezTo>
                    <a:pt x="13491" y="8033"/>
                    <a:pt x="14219" y="5974"/>
                    <a:pt x="14884" y="3884"/>
                  </a:cubicBezTo>
                  <a:cubicBezTo>
                    <a:pt x="15106" y="3219"/>
                    <a:pt x="15328" y="2522"/>
                    <a:pt x="15518" y="1857"/>
                  </a:cubicBezTo>
                  <a:cubicBezTo>
                    <a:pt x="15550" y="1762"/>
                    <a:pt x="15518" y="1667"/>
                    <a:pt x="15423" y="1604"/>
                  </a:cubicBezTo>
                  <a:cubicBezTo>
                    <a:pt x="15170" y="1477"/>
                    <a:pt x="14916" y="1382"/>
                    <a:pt x="14631" y="1256"/>
                  </a:cubicBezTo>
                  <a:cubicBezTo>
                    <a:pt x="13934" y="1002"/>
                    <a:pt x="13206" y="781"/>
                    <a:pt x="12446" y="591"/>
                  </a:cubicBezTo>
                  <a:cubicBezTo>
                    <a:pt x="11401" y="306"/>
                    <a:pt x="10292" y="147"/>
                    <a:pt x="9184" y="52"/>
                  </a:cubicBezTo>
                  <a:cubicBezTo>
                    <a:pt x="8707" y="18"/>
                    <a:pt x="8229" y="0"/>
                    <a:pt x="7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0"/>
            <p:cNvSpPr/>
            <p:nvPr/>
          </p:nvSpPr>
          <p:spPr>
            <a:xfrm>
              <a:off x="5210860" y="1509377"/>
              <a:ext cx="430723" cy="198131"/>
            </a:xfrm>
            <a:custGeom>
              <a:avLst/>
              <a:gdLst/>
              <a:ahLst/>
              <a:cxnLst/>
              <a:rect l="l" t="t" r="r" b="b"/>
              <a:pathLst>
                <a:path w="13074" h="6014" extrusionOk="0">
                  <a:moveTo>
                    <a:pt x="12966" y="0"/>
                  </a:moveTo>
                  <a:cubicBezTo>
                    <a:pt x="12925" y="0"/>
                    <a:pt x="12873" y="37"/>
                    <a:pt x="12851" y="59"/>
                  </a:cubicBezTo>
                  <a:cubicBezTo>
                    <a:pt x="12788" y="123"/>
                    <a:pt x="12693" y="186"/>
                    <a:pt x="12661" y="281"/>
                  </a:cubicBezTo>
                  <a:cubicBezTo>
                    <a:pt x="12598" y="344"/>
                    <a:pt x="12566" y="439"/>
                    <a:pt x="12535" y="534"/>
                  </a:cubicBezTo>
                  <a:cubicBezTo>
                    <a:pt x="12440" y="724"/>
                    <a:pt x="12376" y="883"/>
                    <a:pt x="12313" y="1073"/>
                  </a:cubicBezTo>
                  <a:cubicBezTo>
                    <a:pt x="12155" y="1421"/>
                    <a:pt x="11996" y="1801"/>
                    <a:pt x="11838" y="2149"/>
                  </a:cubicBezTo>
                  <a:cubicBezTo>
                    <a:pt x="11521" y="2878"/>
                    <a:pt x="11205" y="3574"/>
                    <a:pt x="10856" y="4271"/>
                  </a:cubicBezTo>
                  <a:cubicBezTo>
                    <a:pt x="10730" y="4556"/>
                    <a:pt x="10603" y="4841"/>
                    <a:pt x="10445" y="5095"/>
                  </a:cubicBezTo>
                  <a:cubicBezTo>
                    <a:pt x="10445" y="5095"/>
                    <a:pt x="10398" y="5164"/>
                    <a:pt x="10405" y="5164"/>
                  </a:cubicBezTo>
                  <a:cubicBezTo>
                    <a:pt x="10406" y="5164"/>
                    <a:pt x="10408" y="5162"/>
                    <a:pt x="10413" y="5158"/>
                  </a:cubicBezTo>
                  <a:lnTo>
                    <a:pt x="10413" y="5158"/>
                  </a:lnTo>
                  <a:cubicBezTo>
                    <a:pt x="10401" y="5170"/>
                    <a:pt x="10381" y="5190"/>
                    <a:pt x="10381" y="5190"/>
                  </a:cubicBezTo>
                  <a:cubicBezTo>
                    <a:pt x="10350" y="5253"/>
                    <a:pt x="10318" y="5316"/>
                    <a:pt x="10286" y="5348"/>
                  </a:cubicBezTo>
                  <a:cubicBezTo>
                    <a:pt x="10255" y="5380"/>
                    <a:pt x="10223" y="5411"/>
                    <a:pt x="10191" y="5475"/>
                  </a:cubicBezTo>
                  <a:lnTo>
                    <a:pt x="10160" y="5506"/>
                  </a:lnTo>
                  <a:lnTo>
                    <a:pt x="9970" y="5506"/>
                  </a:lnTo>
                  <a:cubicBezTo>
                    <a:pt x="9621" y="5475"/>
                    <a:pt x="9273" y="5380"/>
                    <a:pt x="8924" y="5316"/>
                  </a:cubicBezTo>
                  <a:cubicBezTo>
                    <a:pt x="8167" y="5201"/>
                    <a:pt x="7426" y="5120"/>
                    <a:pt x="6678" y="5120"/>
                  </a:cubicBezTo>
                  <a:cubicBezTo>
                    <a:pt x="6394" y="5120"/>
                    <a:pt x="6109" y="5132"/>
                    <a:pt x="5821" y="5158"/>
                  </a:cubicBezTo>
                  <a:cubicBezTo>
                    <a:pt x="5314" y="5190"/>
                    <a:pt x="4807" y="5253"/>
                    <a:pt x="4332" y="5348"/>
                  </a:cubicBezTo>
                  <a:cubicBezTo>
                    <a:pt x="4142" y="5380"/>
                    <a:pt x="3921" y="5411"/>
                    <a:pt x="3731" y="5443"/>
                  </a:cubicBezTo>
                  <a:cubicBezTo>
                    <a:pt x="3667" y="5475"/>
                    <a:pt x="3572" y="5475"/>
                    <a:pt x="3477" y="5475"/>
                  </a:cubicBezTo>
                  <a:cubicBezTo>
                    <a:pt x="3414" y="5506"/>
                    <a:pt x="3351" y="5506"/>
                    <a:pt x="3319" y="5506"/>
                  </a:cubicBezTo>
                  <a:cubicBezTo>
                    <a:pt x="3256" y="5506"/>
                    <a:pt x="3224" y="5506"/>
                    <a:pt x="3161" y="5538"/>
                  </a:cubicBezTo>
                  <a:lnTo>
                    <a:pt x="3097" y="5538"/>
                  </a:lnTo>
                  <a:cubicBezTo>
                    <a:pt x="3034" y="5538"/>
                    <a:pt x="3129" y="5538"/>
                    <a:pt x="3097" y="5506"/>
                  </a:cubicBezTo>
                  <a:lnTo>
                    <a:pt x="3066" y="5506"/>
                  </a:lnTo>
                  <a:cubicBezTo>
                    <a:pt x="3034" y="5475"/>
                    <a:pt x="3034" y="5475"/>
                    <a:pt x="3002" y="5443"/>
                  </a:cubicBezTo>
                  <a:cubicBezTo>
                    <a:pt x="2939" y="5411"/>
                    <a:pt x="2907" y="5348"/>
                    <a:pt x="2876" y="5285"/>
                  </a:cubicBezTo>
                  <a:cubicBezTo>
                    <a:pt x="2812" y="5190"/>
                    <a:pt x="2781" y="5158"/>
                    <a:pt x="2717" y="5063"/>
                  </a:cubicBezTo>
                  <a:cubicBezTo>
                    <a:pt x="2432" y="4588"/>
                    <a:pt x="2211" y="4081"/>
                    <a:pt x="1957" y="3543"/>
                  </a:cubicBezTo>
                  <a:cubicBezTo>
                    <a:pt x="1672" y="2941"/>
                    <a:pt x="1387" y="2339"/>
                    <a:pt x="1102" y="1706"/>
                  </a:cubicBezTo>
                  <a:cubicBezTo>
                    <a:pt x="881" y="1231"/>
                    <a:pt x="627" y="724"/>
                    <a:pt x="342" y="249"/>
                  </a:cubicBezTo>
                  <a:cubicBezTo>
                    <a:pt x="310" y="186"/>
                    <a:pt x="247" y="123"/>
                    <a:pt x="215" y="59"/>
                  </a:cubicBezTo>
                  <a:cubicBezTo>
                    <a:pt x="201" y="38"/>
                    <a:pt x="183" y="30"/>
                    <a:pt x="163" y="30"/>
                  </a:cubicBezTo>
                  <a:cubicBezTo>
                    <a:pt x="91" y="30"/>
                    <a:pt x="1" y="137"/>
                    <a:pt x="25" y="186"/>
                  </a:cubicBezTo>
                  <a:cubicBezTo>
                    <a:pt x="89" y="408"/>
                    <a:pt x="152" y="629"/>
                    <a:pt x="215" y="819"/>
                  </a:cubicBezTo>
                  <a:cubicBezTo>
                    <a:pt x="342" y="1104"/>
                    <a:pt x="437" y="1358"/>
                    <a:pt x="532" y="1643"/>
                  </a:cubicBezTo>
                  <a:cubicBezTo>
                    <a:pt x="786" y="2276"/>
                    <a:pt x="1039" y="2909"/>
                    <a:pt x="1324" y="3543"/>
                  </a:cubicBezTo>
                  <a:cubicBezTo>
                    <a:pt x="1577" y="4113"/>
                    <a:pt x="1831" y="4651"/>
                    <a:pt x="2147" y="5190"/>
                  </a:cubicBezTo>
                  <a:cubicBezTo>
                    <a:pt x="2242" y="5380"/>
                    <a:pt x="2369" y="5570"/>
                    <a:pt x="2496" y="5760"/>
                  </a:cubicBezTo>
                  <a:cubicBezTo>
                    <a:pt x="2591" y="5855"/>
                    <a:pt x="2686" y="5981"/>
                    <a:pt x="2812" y="5981"/>
                  </a:cubicBezTo>
                  <a:cubicBezTo>
                    <a:pt x="2865" y="5987"/>
                    <a:pt x="2917" y="5990"/>
                    <a:pt x="2969" y="5990"/>
                  </a:cubicBezTo>
                  <a:cubicBezTo>
                    <a:pt x="3201" y="5990"/>
                    <a:pt x="3429" y="5938"/>
                    <a:pt x="3636" y="5886"/>
                  </a:cubicBezTo>
                  <a:cubicBezTo>
                    <a:pt x="4079" y="5823"/>
                    <a:pt x="4522" y="5728"/>
                    <a:pt x="4966" y="5665"/>
                  </a:cubicBezTo>
                  <a:cubicBezTo>
                    <a:pt x="5429" y="5612"/>
                    <a:pt x="5880" y="5586"/>
                    <a:pt x="6328" y="5586"/>
                  </a:cubicBezTo>
                  <a:cubicBezTo>
                    <a:pt x="6952" y="5586"/>
                    <a:pt x="7569" y="5636"/>
                    <a:pt x="8196" y="5728"/>
                  </a:cubicBezTo>
                  <a:cubicBezTo>
                    <a:pt x="8608" y="5823"/>
                    <a:pt x="9019" y="5886"/>
                    <a:pt x="9463" y="5950"/>
                  </a:cubicBezTo>
                  <a:cubicBezTo>
                    <a:pt x="9601" y="5969"/>
                    <a:pt x="9764" y="6014"/>
                    <a:pt x="9913" y="6014"/>
                  </a:cubicBezTo>
                  <a:cubicBezTo>
                    <a:pt x="10003" y="6014"/>
                    <a:pt x="10088" y="5997"/>
                    <a:pt x="10160" y="5950"/>
                  </a:cubicBezTo>
                  <a:cubicBezTo>
                    <a:pt x="10381" y="5855"/>
                    <a:pt x="10508" y="5665"/>
                    <a:pt x="10635" y="5506"/>
                  </a:cubicBezTo>
                  <a:cubicBezTo>
                    <a:pt x="10793" y="5285"/>
                    <a:pt x="10951" y="5031"/>
                    <a:pt x="11078" y="4778"/>
                  </a:cubicBezTo>
                  <a:cubicBezTo>
                    <a:pt x="11426" y="4113"/>
                    <a:pt x="11743" y="3448"/>
                    <a:pt x="12028" y="2751"/>
                  </a:cubicBezTo>
                  <a:cubicBezTo>
                    <a:pt x="12345" y="2023"/>
                    <a:pt x="12693" y="1263"/>
                    <a:pt x="12978" y="534"/>
                  </a:cubicBezTo>
                  <a:cubicBezTo>
                    <a:pt x="13010" y="439"/>
                    <a:pt x="13041" y="344"/>
                    <a:pt x="13073" y="249"/>
                  </a:cubicBezTo>
                  <a:cubicBezTo>
                    <a:pt x="13073" y="186"/>
                    <a:pt x="13073" y="123"/>
                    <a:pt x="13010" y="27"/>
                  </a:cubicBezTo>
                  <a:cubicBezTo>
                    <a:pt x="13000" y="8"/>
                    <a:pt x="12984" y="0"/>
                    <a:pt x="12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0"/>
            <p:cNvSpPr/>
            <p:nvPr/>
          </p:nvSpPr>
          <p:spPr>
            <a:xfrm>
              <a:off x="5014517" y="1939386"/>
              <a:ext cx="16703" cy="54227"/>
            </a:xfrm>
            <a:custGeom>
              <a:avLst/>
              <a:gdLst/>
              <a:ahLst/>
              <a:cxnLst/>
              <a:rect l="l" t="t" r="r" b="b"/>
              <a:pathLst>
                <a:path w="507" h="1646" extrusionOk="0">
                  <a:moveTo>
                    <a:pt x="190" y="1"/>
                  </a:moveTo>
                  <a:cubicBezTo>
                    <a:pt x="148" y="1"/>
                    <a:pt x="87" y="61"/>
                    <a:pt x="63" y="85"/>
                  </a:cubicBezTo>
                  <a:cubicBezTo>
                    <a:pt x="63" y="117"/>
                    <a:pt x="63" y="149"/>
                    <a:pt x="32" y="212"/>
                  </a:cubicBezTo>
                  <a:cubicBezTo>
                    <a:pt x="32" y="244"/>
                    <a:pt x="32" y="275"/>
                    <a:pt x="0" y="307"/>
                  </a:cubicBezTo>
                  <a:cubicBezTo>
                    <a:pt x="0" y="370"/>
                    <a:pt x="0" y="465"/>
                    <a:pt x="0" y="529"/>
                  </a:cubicBezTo>
                  <a:cubicBezTo>
                    <a:pt x="0" y="655"/>
                    <a:pt x="32" y="782"/>
                    <a:pt x="32" y="909"/>
                  </a:cubicBezTo>
                  <a:cubicBezTo>
                    <a:pt x="63" y="1067"/>
                    <a:pt x="63" y="1194"/>
                    <a:pt x="95" y="1352"/>
                  </a:cubicBezTo>
                  <a:cubicBezTo>
                    <a:pt x="127" y="1479"/>
                    <a:pt x="190" y="1574"/>
                    <a:pt x="317" y="1637"/>
                  </a:cubicBezTo>
                  <a:cubicBezTo>
                    <a:pt x="323" y="1643"/>
                    <a:pt x="329" y="1646"/>
                    <a:pt x="335" y="1646"/>
                  </a:cubicBezTo>
                  <a:cubicBezTo>
                    <a:pt x="360" y="1646"/>
                    <a:pt x="386" y="1599"/>
                    <a:pt x="412" y="1574"/>
                  </a:cubicBezTo>
                  <a:cubicBezTo>
                    <a:pt x="475" y="1447"/>
                    <a:pt x="507" y="1257"/>
                    <a:pt x="475" y="1099"/>
                  </a:cubicBezTo>
                  <a:cubicBezTo>
                    <a:pt x="443" y="972"/>
                    <a:pt x="443" y="845"/>
                    <a:pt x="412" y="719"/>
                  </a:cubicBezTo>
                  <a:cubicBezTo>
                    <a:pt x="380" y="592"/>
                    <a:pt x="348" y="465"/>
                    <a:pt x="317" y="339"/>
                  </a:cubicBezTo>
                  <a:cubicBezTo>
                    <a:pt x="317" y="307"/>
                    <a:pt x="285" y="244"/>
                    <a:pt x="285" y="180"/>
                  </a:cubicBezTo>
                  <a:cubicBezTo>
                    <a:pt x="285" y="149"/>
                    <a:pt x="253" y="117"/>
                    <a:pt x="253" y="85"/>
                  </a:cubicBezTo>
                  <a:cubicBezTo>
                    <a:pt x="253" y="54"/>
                    <a:pt x="222" y="22"/>
                    <a:pt x="222" y="22"/>
                  </a:cubicBezTo>
                  <a:cubicBezTo>
                    <a:pt x="214" y="7"/>
                    <a:pt x="203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0"/>
            <p:cNvSpPr/>
            <p:nvPr/>
          </p:nvSpPr>
          <p:spPr>
            <a:xfrm>
              <a:off x="5027036" y="1919126"/>
              <a:ext cx="16703" cy="47507"/>
            </a:xfrm>
            <a:custGeom>
              <a:avLst/>
              <a:gdLst/>
              <a:ahLst/>
              <a:cxnLst/>
              <a:rect l="l" t="t" r="r" b="b"/>
              <a:pathLst>
                <a:path w="507" h="1442" extrusionOk="0">
                  <a:moveTo>
                    <a:pt x="212" y="1"/>
                  </a:moveTo>
                  <a:cubicBezTo>
                    <a:pt x="173" y="1"/>
                    <a:pt x="134" y="28"/>
                    <a:pt x="95" y="67"/>
                  </a:cubicBezTo>
                  <a:cubicBezTo>
                    <a:pt x="32" y="194"/>
                    <a:pt x="0" y="352"/>
                    <a:pt x="32" y="479"/>
                  </a:cubicBezTo>
                  <a:cubicBezTo>
                    <a:pt x="32" y="605"/>
                    <a:pt x="32" y="732"/>
                    <a:pt x="32" y="859"/>
                  </a:cubicBezTo>
                  <a:cubicBezTo>
                    <a:pt x="32" y="954"/>
                    <a:pt x="63" y="1112"/>
                    <a:pt x="95" y="1207"/>
                  </a:cubicBezTo>
                  <a:cubicBezTo>
                    <a:pt x="127" y="1302"/>
                    <a:pt x="222" y="1429"/>
                    <a:pt x="317" y="1429"/>
                  </a:cubicBezTo>
                  <a:cubicBezTo>
                    <a:pt x="334" y="1437"/>
                    <a:pt x="348" y="1441"/>
                    <a:pt x="361" y="1441"/>
                  </a:cubicBezTo>
                  <a:cubicBezTo>
                    <a:pt x="397" y="1441"/>
                    <a:pt x="420" y="1412"/>
                    <a:pt x="443" y="1365"/>
                  </a:cubicBezTo>
                  <a:cubicBezTo>
                    <a:pt x="475" y="1302"/>
                    <a:pt x="475" y="1239"/>
                    <a:pt x="475" y="1144"/>
                  </a:cubicBezTo>
                  <a:cubicBezTo>
                    <a:pt x="507" y="1080"/>
                    <a:pt x="507" y="1017"/>
                    <a:pt x="507" y="954"/>
                  </a:cubicBezTo>
                  <a:cubicBezTo>
                    <a:pt x="507" y="795"/>
                    <a:pt x="475" y="669"/>
                    <a:pt x="475" y="510"/>
                  </a:cubicBezTo>
                  <a:cubicBezTo>
                    <a:pt x="443" y="415"/>
                    <a:pt x="412" y="289"/>
                    <a:pt x="380" y="162"/>
                  </a:cubicBezTo>
                  <a:cubicBezTo>
                    <a:pt x="348" y="130"/>
                    <a:pt x="348" y="67"/>
                    <a:pt x="285" y="35"/>
                  </a:cubicBezTo>
                  <a:cubicBezTo>
                    <a:pt x="261" y="11"/>
                    <a:pt x="237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0"/>
            <p:cNvSpPr/>
            <p:nvPr/>
          </p:nvSpPr>
          <p:spPr>
            <a:xfrm>
              <a:off x="5043705" y="1885853"/>
              <a:ext cx="16736" cy="45168"/>
            </a:xfrm>
            <a:custGeom>
              <a:avLst/>
              <a:gdLst/>
              <a:ahLst/>
              <a:cxnLst/>
              <a:rect l="l" t="t" r="r" b="b"/>
              <a:pathLst>
                <a:path w="508" h="1371" extrusionOk="0">
                  <a:moveTo>
                    <a:pt x="159" y="0"/>
                  </a:moveTo>
                  <a:cubicBezTo>
                    <a:pt x="96" y="0"/>
                    <a:pt x="64" y="64"/>
                    <a:pt x="32" y="95"/>
                  </a:cubicBezTo>
                  <a:cubicBezTo>
                    <a:pt x="1" y="222"/>
                    <a:pt x="32" y="349"/>
                    <a:pt x="32" y="444"/>
                  </a:cubicBezTo>
                  <a:cubicBezTo>
                    <a:pt x="32" y="570"/>
                    <a:pt x="64" y="697"/>
                    <a:pt x="64" y="792"/>
                  </a:cubicBezTo>
                  <a:cubicBezTo>
                    <a:pt x="64" y="919"/>
                    <a:pt x="96" y="1014"/>
                    <a:pt x="159" y="1140"/>
                  </a:cubicBezTo>
                  <a:cubicBezTo>
                    <a:pt x="191" y="1172"/>
                    <a:pt x="222" y="1204"/>
                    <a:pt x="222" y="1267"/>
                  </a:cubicBezTo>
                  <a:cubicBezTo>
                    <a:pt x="254" y="1299"/>
                    <a:pt x="286" y="1330"/>
                    <a:pt x="317" y="1362"/>
                  </a:cubicBezTo>
                  <a:cubicBezTo>
                    <a:pt x="323" y="1368"/>
                    <a:pt x="331" y="1371"/>
                    <a:pt x="338" y="1371"/>
                  </a:cubicBezTo>
                  <a:cubicBezTo>
                    <a:pt x="371" y="1371"/>
                    <a:pt x="412" y="1324"/>
                    <a:pt x="412" y="1299"/>
                  </a:cubicBezTo>
                  <a:cubicBezTo>
                    <a:pt x="444" y="1267"/>
                    <a:pt x="444" y="1204"/>
                    <a:pt x="444" y="1140"/>
                  </a:cubicBezTo>
                  <a:cubicBezTo>
                    <a:pt x="444" y="1077"/>
                    <a:pt x="476" y="1014"/>
                    <a:pt x="476" y="950"/>
                  </a:cubicBezTo>
                  <a:cubicBezTo>
                    <a:pt x="507" y="824"/>
                    <a:pt x="507" y="697"/>
                    <a:pt x="476" y="539"/>
                  </a:cubicBezTo>
                  <a:cubicBezTo>
                    <a:pt x="444" y="444"/>
                    <a:pt x="444" y="317"/>
                    <a:pt x="381" y="222"/>
                  </a:cubicBezTo>
                  <a:cubicBezTo>
                    <a:pt x="349" y="159"/>
                    <a:pt x="317" y="127"/>
                    <a:pt x="286" y="64"/>
                  </a:cubicBezTo>
                  <a:cubicBezTo>
                    <a:pt x="254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0"/>
            <p:cNvSpPr/>
            <p:nvPr/>
          </p:nvSpPr>
          <p:spPr>
            <a:xfrm>
              <a:off x="5061692" y="1853174"/>
              <a:ext cx="17527" cy="36108"/>
            </a:xfrm>
            <a:custGeom>
              <a:avLst/>
              <a:gdLst/>
              <a:ahLst/>
              <a:cxnLst/>
              <a:rect l="l" t="t" r="r" b="b"/>
              <a:pathLst>
                <a:path w="532" h="1096" extrusionOk="0">
                  <a:moveTo>
                    <a:pt x="186" y="0"/>
                  </a:moveTo>
                  <a:cubicBezTo>
                    <a:pt x="107" y="0"/>
                    <a:pt x="0" y="135"/>
                    <a:pt x="25" y="232"/>
                  </a:cubicBezTo>
                  <a:cubicBezTo>
                    <a:pt x="88" y="391"/>
                    <a:pt x="120" y="549"/>
                    <a:pt x="151" y="707"/>
                  </a:cubicBezTo>
                  <a:cubicBezTo>
                    <a:pt x="183" y="771"/>
                    <a:pt x="215" y="866"/>
                    <a:pt x="278" y="929"/>
                  </a:cubicBezTo>
                  <a:cubicBezTo>
                    <a:pt x="310" y="992"/>
                    <a:pt x="373" y="1024"/>
                    <a:pt x="436" y="1087"/>
                  </a:cubicBezTo>
                  <a:cubicBezTo>
                    <a:pt x="443" y="1093"/>
                    <a:pt x="450" y="1096"/>
                    <a:pt x="457" y="1096"/>
                  </a:cubicBezTo>
                  <a:cubicBezTo>
                    <a:pt x="490" y="1096"/>
                    <a:pt x="531" y="1050"/>
                    <a:pt x="531" y="1024"/>
                  </a:cubicBezTo>
                  <a:cubicBezTo>
                    <a:pt x="531" y="929"/>
                    <a:pt x="531" y="834"/>
                    <a:pt x="531" y="739"/>
                  </a:cubicBezTo>
                  <a:cubicBezTo>
                    <a:pt x="531" y="676"/>
                    <a:pt x="468" y="581"/>
                    <a:pt x="468" y="486"/>
                  </a:cubicBezTo>
                  <a:cubicBezTo>
                    <a:pt x="405" y="327"/>
                    <a:pt x="341" y="201"/>
                    <a:pt x="246" y="42"/>
                  </a:cubicBezTo>
                  <a:cubicBezTo>
                    <a:pt x="232" y="13"/>
                    <a:pt x="210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0"/>
            <p:cNvSpPr/>
            <p:nvPr/>
          </p:nvSpPr>
          <p:spPr>
            <a:xfrm>
              <a:off x="5080239" y="1838184"/>
              <a:ext cx="11498" cy="29189"/>
            </a:xfrm>
            <a:custGeom>
              <a:avLst/>
              <a:gdLst/>
              <a:ahLst/>
              <a:cxnLst/>
              <a:rect l="l" t="t" r="r" b="b"/>
              <a:pathLst>
                <a:path w="349" h="886" extrusionOk="0">
                  <a:moveTo>
                    <a:pt x="100" y="1"/>
                  </a:moveTo>
                  <a:cubicBezTo>
                    <a:pt x="68" y="1"/>
                    <a:pt x="32" y="61"/>
                    <a:pt x="32" y="86"/>
                  </a:cubicBezTo>
                  <a:cubicBezTo>
                    <a:pt x="0" y="149"/>
                    <a:pt x="0" y="244"/>
                    <a:pt x="0" y="307"/>
                  </a:cubicBezTo>
                  <a:cubicBezTo>
                    <a:pt x="32" y="371"/>
                    <a:pt x="32" y="466"/>
                    <a:pt x="32" y="529"/>
                  </a:cubicBezTo>
                  <a:cubicBezTo>
                    <a:pt x="63" y="561"/>
                    <a:pt x="63" y="592"/>
                    <a:pt x="63" y="656"/>
                  </a:cubicBezTo>
                  <a:cubicBezTo>
                    <a:pt x="95" y="687"/>
                    <a:pt x="95" y="719"/>
                    <a:pt x="127" y="751"/>
                  </a:cubicBezTo>
                  <a:cubicBezTo>
                    <a:pt x="127" y="782"/>
                    <a:pt x="158" y="782"/>
                    <a:pt x="190" y="814"/>
                  </a:cubicBezTo>
                  <a:cubicBezTo>
                    <a:pt x="190" y="846"/>
                    <a:pt x="222" y="877"/>
                    <a:pt x="254" y="877"/>
                  </a:cubicBezTo>
                  <a:cubicBezTo>
                    <a:pt x="260" y="883"/>
                    <a:pt x="266" y="886"/>
                    <a:pt x="271" y="886"/>
                  </a:cubicBezTo>
                  <a:cubicBezTo>
                    <a:pt x="296" y="886"/>
                    <a:pt x="317" y="840"/>
                    <a:pt x="317" y="814"/>
                  </a:cubicBezTo>
                  <a:cubicBezTo>
                    <a:pt x="349" y="782"/>
                    <a:pt x="317" y="751"/>
                    <a:pt x="317" y="719"/>
                  </a:cubicBezTo>
                  <a:cubicBezTo>
                    <a:pt x="317" y="656"/>
                    <a:pt x="317" y="624"/>
                    <a:pt x="317" y="592"/>
                  </a:cubicBezTo>
                  <a:cubicBezTo>
                    <a:pt x="317" y="561"/>
                    <a:pt x="317" y="529"/>
                    <a:pt x="317" y="466"/>
                  </a:cubicBezTo>
                  <a:cubicBezTo>
                    <a:pt x="285" y="434"/>
                    <a:pt x="285" y="402"/>
                    <a:pt x="285" y="371"/>
                  </a:cubicBezTo>
                  <a:cubicBezTo>
                    <a:pt x="254" y="307"/>
                    <a:pt x="222" y="244"/>
                    <a:pt x="222" y="181"/>
                  </a:cubicBezTo>
                  <a:cubicBezTo>
                    <a:pt x="190" y="117"/>
                    <a:pt x="158" y="86"/>
                    <a:pt x="127" y="22"/>
                  </a:cubicBezTo>
                  <a:cubicBezTo>
                    <a:pt x="119" y="7"/>
                    <a:pt x="110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0"/>
            <p:cNvSpPr/>
            <p:nvPr/>
          </p:nvSpPr>
          <p:spPr>
            <a:xfrm>
              <a:off x="5092758" y="1821910"/>
              <a:ext cx="18812" cy="43092"/>
            </a:xfrm>
            <a:custGeom>
              <a:avLst/>
              <a:gdLst/>
              <a:ahLst/>
              <a:cxnLst/>
              <a:rect l="l" t="t" r="r" b="b"/>
              <a:pathLst>
                <a:path w="571" h="1308" extrusionOk="0">
                  <a:moveTo>
                    <a:pt x="125" y="1"/>
                  </a:moveTo>
                  <a:cubicBezTo>
                    <a:pt x="83" y="1"/>
                    <a:pt x="57" y="47"/>
                    <a:pt x="32" y="73"/>
                  </a:cubicBezTo>
                  <a:cubicBezTo>
                    <a:pt x="32" y="136"/>
                    <a:pt x="0" y="200"/>
                    <a:pt x="0" y="263"/>
                  </a:cubicBezTo>
                  <a:cubicBezTo>
                    <a:pt x="0" y="326"/>
                    <a:pt x="32" y="390"/>
                    <a:pt x="32" y="421"/>
                  </a:cubicBezTo>
                  <a:cubicBezTo>
                    <a:pt x="64" y="548"/>
                    <a:pt x="95" y="643"/>
                    <a:pt x="127" y="738"/>
                  </a:cubicBezTo>
                  <a:cubicBezTo>
                    <a:pt x="127" y="865"/>
                    <a:pt x="159" y="960"/>
                    <a:pt x="222" y="1055"/>
                  </a:cubicBezTo>
                  <a:cubicBezTo>
                    <a:pt x="222" y="1118"/>
                    <a:pt x="254" y="1150"/>
                    <a:pt x="317" y="1213"/>
                  </a:cubicBezTo>
                  <a:cubicBezTo>
                    <a:pt x="349" y="1245"/>
                    <a:pt x="380" y="1276"/>
                    <a:pt x="444" y="1308"/>
                  </a:cubicBezTo>
                  <a:cubicBezTo>
                    <a:pt x="475" y="1308"/>
                    <a:pt x="507" y="1276"/>
                    <a:pt x="507" y="1245"/>
                  </a:cubicBezTo>
                  <a:cubicBezTo>
                    <a:pt x="539" y="1118"/>
                    <a:pt x="570" y="991"/>
                    <a:pt x="570" y="865"/>
                  </a:cubicBezTo>
                  <a:cubicBezTo>
                    <a:pt x="539" y="738"/>
                    <a:pt x="507" y="643"/>
                    <a:pt x="475" y="516"/>
                  </a:cubicBezTo>
                  <a:cubicBezTo>
                    <a:pt x="412" y="421"/>
                    <a:pt x="380" y="326"/>
                    <a:pt x="349" y="231"/>
                  </a:cubicBezTo>
                  <a:cubicBezTo>
                    <a:pt x="317" y="168"/>
                    <a:pt x="285" y="136"/>
                    <a:pt x="285" y="73"/>
                  </a:cubicBezTo>
                  <a:cubicBezTo>
                    <a:pt x="222" y="41"/>
                    <a:pt x="190" y="9"/>
                    <a:pt x="159" y="9"/>
                  </a:cubicBezTo>
                  <a:cubicBezTo>
                    <a:pt x="146" y="3"/>
                    <a:pt x="135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0"/>
            <p:cNvSpPr/>
            <p:nvPr/>
          </p:nvSpPr>
          <p:spPr>
            <a:xfrm>
              <a:off x="5108406" y="1806921"/>
              <a:ext cx="19833" cy="39303"/>
            </a:xfrm>
            <a:custGeom>
              <a:avLst/>
              <a:gdLst/>
              <a:ahLst/>
              <a:cxnLst/>
              <a:rect l="l" t="t" r="r" b="b"/>
              <a:pathLst>
                <a:path w="602" h="1193" extrusionOk="0">
                  <a:moveTo>
                    <a:pt x="218" y="1"/>
                  </a:moveTo>
                  <a:cubicBezTo>
                    <a:pt x="145" y="1"/>
                    <a:pt x="72" y="61"/>
                    <a:pt x="40" y="127"/>
                  </a:cubicBezTo>
                  <a:lnTo>
                    <a:pt x="40" y="127"/>
                  </a:lnTo>
                  <a:cubicBezTo>
                    <a:pt x="41" y="123"/>
                    <a:pt x="41" y="121"/>
                    <a:pt x="39" y="121"/>
                  </a:cubicBezTo>
                  <a:cubicBezTo>
                    <a:pt x="30" y="121"/>
                    <a:pt x="0" y="158"/>
                    <a:pt x="0" y="179"/>
                  </a:cubicBezTo>
                  <a:cubicBezTo>
                    <a:pt x="0" y="179"/>
                    <a:pt x="0" y="211"/>
                    <a:pt x="0" y="243"/>
                  </a:cubicBezTo>
                  <a:lnTo>
                    <a:pt x="0" y="274"/>
                  </a:lnTo>
                  <a:cubicBezTo>
                    <a:pt x="0" y="306"/>
                    <a:pt x="0" y="338"/>
                    <a:pt x="0" y="369"/>
                  </a:cubicBezTo>
                  <a:cubicBezTo>
                    <a:pt x="0" y="464"/>
                    <a:pt x="32" y="559"/>
                    <a:pt x="64" y="655"/>
                  </a:cubicBezTo>
                  <a:cubicBezTo>
                    <a:pt x="64" y="750"/>
                    <a:pt x="95" y="813"/>
                    <a:pt x="127" y="908"/>
                  </a:cubicBezTo>
                  <a:cubicBezTo>
                    <a:pt x="159" y="971"/>
                    <a:pt x="159" y="1003"/>
                    <a:pt x="190" y="1035"/>
                  </a:cubicBezTo>
                  <a:cubicBezTo>
                    <a:pt x="190" y="1066"/>
                    <a:pt x="222" y="1066"/>
                    <a:pt x="222" y="1098"/>
                  </a:cubicBezTo>
                  <a:cubicBezTo>
                    <a:pt x="241" y="1107"/>
                    <a:pt x="251" y="1111"/>
                    <a:pt x="257" y="1112"/>
                  </a:cubicBezTo>
                  <a:lnTo>
                    <a:pt x="257" y="1112"/>
                  </a:lnTo>
                  <a:cubicBezTo>
                    <a:pt x="260" y="1120"/>
                    <a:pt x="268" y="1130"/>
                    <a:pt x="285" y="1130"/>
                  </a:cubicBezTo>
                  <a:cubicBezTo>
                    <a:pt x="285" y="1130"/>
                    <a:pt x="317" y="1161"/>
                    <a:pt x="349" y="1161"/>
                  </a:cubicBezTo>
                  <a:lnTo>
                    <a:pt x="380" y="1161"/>
                  </a:lnTo>
                  <a:cubicBezTo>
                    <a:pt x="412" y="1193"/>
                    <a:pt x="412" y="1193"/>
                    <a:pt x="444" y="1193"/>
                  </a:cubicBezTo>
                  <a:cubicBezTo>
                    <a:pt x="475" y="1193"/>
                    <a:pt x="507" y="1193"/>
                    <a:pt x="539" y="1161"/>
                  </a:cubicBezTo>
                  <a:cubicBezTo>
                    <a:pt x="570" y="1130"/>
                    <a:pt x="570" y="1066"/>
                    <a:pt x="570" y="1035"/>
                  </a:cubicBezTo>
                  <a:cubicBezTo>
                    <a:pt x="570" y="1003"/>
                    <a:pt x="570" y="1003"/>
                    <a:pt x="570" y="971"/>
                  </a:cubicBezTo>
                  <a:cubicBezTo>
                    <a:pt x="570" y="940"/>
                    <a:pt x="602" y="908"/>
                    <a:pt x="602" y="876"/>
                  </a:cubicBezTo>
                  <a:lnTo>
                    <a:pt x="582" y="876"/>
                  </a:lnTo>
                  <a:cubicBezTo>
                    <a:pt x="591" y="862"/>
                    <a:pt x="602" y="832"/>
                    <a:pt x="602" y="813"/>
                  </a:cubicBezTo>
                  <a:cubicBezTo>
                    <a:pt x="602" y="813"/>
                    <a:pt x="570" y="781"/>
                    <a:pt x="570" y="750"/>
                  </a:cubicBezTo>
                  <a:cubicBezTo>
                    <a:pt x="570" y="718"/>
                    <a:pt x="539" y="655"/>
                    <a:pt x="539" y="591"/>
                  </a:cubicBezTo>
                  <a:cubicBezTo>
                    <a:pt x="507" y="496"/>
                    <a:pt x="475" y="433"/>
                    <a:pt x="444" y="338"/>
                  </a:cubicBezTo>
                  <a:cubicBezTo>
                    <a:pt x="412" y="243"/>
                    <a:pt x="380" y="179"/>
                    <a:pt x="317" y="84"/>
                  </a:cubicBezTo>
                  <a:cubicBezTo>
                    <a:pt x="317" y="84"/>
                    <a:pt x="285" y="53"/>
                    <a:pt x="285" y="21"/>
                  </a:cubicBezTo>
                  <a:cubicBezTo>
                    <a:pt x="264" y="7"/>
                    <a:pt x="241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0"/>
            <p:cNvSpPr/>
            <p:nvPr/>
          </p:nvSpPr>
          <p:spPr>
            <a:xfrm>
              <a:off x="5127184" y="1788605"/>
              <a:ext cx="16703" cy="37821"/>
            </a:xfrm>
            <a:custGeom>
              <a:avLst/>
              <a:gdLst/>
              <a:ahLst/>
              <a:cxnLst/>
              <a:rect l="l" t="t" r="r" b="b"/>
              <a:pathLst>
                <a:path w="507" h="1148" extrusionOk="0">
                  <a:moveTo>
                    <a:pt x="110" y="1"/>
                  </a:moveTo>
                  <a:cubicBezTo>
                    <a:pt x="71" y="1"/>
                    <a:pt x="0" y="75"/>
                    <a:pt x="0" y="102"/>
                  </a:cubicBezTo>
                  <a:cubicBezTo>
                    <a:pt x="0" y="165"/>
                    <a:pt x="0" y="197"/>
                    <a:pt x="0" y="260"/>
                  </a:cubicBezTo>
                  <a:cubicBezTo>
                    <a:pt x="0" y="292"/>
                    <a:pt x="0" y="355"/>
                    <a:pt x="0" y="419"/>
                  </a:cubicBezTo>
                  <a:cubicBezTo>
                    <a:pt x="32" y="514"/>
                    <a:pt x="64" y="609"/>
                    <a:pt x="64" y="704"/>
                  </a:cubicBezTo>
                  <a:cubicBezTo>
                    <a:pt x="127" y="862"/>
                    <a:pt x="190" y="1052"/>
                    <a:pt x="380" y="1147"/>
                  </a:cubicBezTo>
                  <a:cubicBezTo>
                    <a:pt x="412" y="1147"/>
                    <a:pt x="475" y="1084"/>
                    <a:pt x="475" y="1052"/>
                  </a:cubicBezTo>
                  <a:cubicBezTo>
                    <a:pt x="507" y="862"/>
                    <a:pt x="475" y="640"/>
                    <a:pt x="412" y="450"/>
                  </a:cubicBezTo>
                  <a:cubicBezTo>
                    <a:pt x="380" y="387"/>
                    <a:pt x="349" y="292"/>
                    <a:pt x="317" y="197"/>
                  </a:cubicBezTo>
                  <a:cubicBezTo>
                    <a:pt x="285" y="165"/>
                    <a:pt x="254" y="134"/>
                    <a:pt x="254" y="70"/>
                  </a:cubicBezTo>
                  <a:cubicBezTo>
                    <a:pt x="222" y="39"/>
                    <a:pt x="190" y="39"/>
                    <a:pt x="127" y="7"/>
                  </a:cubicBezTo>
                  <a:cubicBezTo>
                    <a:pt x="123" y="3"/>
                    <a:pt x="117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5144908" y="1770387"/>
              <a:ext cx="15682" cy="37524"/>
            </a:xfrm>
            <a:custGeom>
              <a:avLst/>
              <a:gdLst/>
              <a:ahLst/>
              <a:cxnLst/>
              <a:rect l="l" t="t" r="r" b="b"/>
              <a:pathLst>
                <a:path w="476" h="1139" extrusionOk="0">
                  <a:moveTo>
                    <a:pt x="146" y="0"/>
                  </a:moveTo>
                  <a:cubicBezTo>
                    <a:pt x="101" y="0"/>
                    <a:pt x="64" y="61"/>
                    <a:pt x="64" y="85"/>
                  </a:cubicBezTo>
                  <a:cubicBezTo>
                    <a:pt x="1" y="275"/>
                    <a:pt x="32" y="465"/>
                    <a:pt x="64" y="687"/>
                  </a:cubicBezTo>
                  <a:cubicBezTo>
                    <a:pt x="64" y="782"/>
                    <a:pt x="96" y="877"/>
                    <a:pt x="159" y="972"/>
                  </a:cubicBezTo>
                  <a:cubicBezTo>
                    <a:pt x="191" y="1003"/>
                    <a:pt x="222" y="1035"/>
                    <a:pt x="254" y="1067"/>
                  </a:cubicBezTo>
                  <a:cubicBezTo>
                    <a:pt x="286" y="1098"/>
                    <a:pt x="317" y="1130"/>
                    <a:pt x="381" y="1130"/>
                  </a:cubicBezTo>
                  <a:cubicBezTo>
                    <a:pt x="387" y="1136"/>
                    <a:pt x="393" y="1139"/>
                    <a:pt x="399" y="1139"/>
                  </a:cubicBezTo>
                  <a:cubicBezTo>
                    <a:pt x="424" y="1139"/>
                    <a:pt x="450" y="1092"/>
                    <a:pt x="476" y="1067"/>
                  </a:cubicBezTo>
                  <a:cubicBezTo>
                    <a:pt x="476" y="1035"/>
                    <a:pt x="476" y="972"/>
                    <a:pt x="476" y="908"/>
                  </a:cubicBezTo>
                  <a:cubicBezTo>
                    <a:pt x="476" y="877"/>
                    <a:pt x="476" y="813"/>
                    <a:pt x="476" y="750"/>
                  </a:cubicBezTo>
                  <a:cubicBezTo>
                    <a:pt x="444" y="655"/>
                    <a:pt x="412" y="560"/>
                    <a:pt x="381" y="465"/>
                  </a:cubicBezTo>
                  <a:cubicBezTo>
                    <a:pt x="317" y="307"/>
                    <a:pt x="286" y="148"/>
                    <a:pt x="191" y="22"/>
                  </a:cubicBezTo>
                  <a:cubicBezTo>
                    <a:pt x="175" y="6"/>
                    <a:pt x="160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5160556" y="1755925"/>
              <a:ext cx="21941" cy="45464"/>
            </a:xfrm>
            <a:custGeom>
              <a:avLst/>
              <a:gdLst/>
              <a:ahLst/>
              <a:cxnLst/>
              <a:rect l="l" t="t" r="r" b="b"/>
              <a:pathLst>
                <a:path w="666" h="1380" extrusionOk="0">
                  <a:moveTo>
                    <a:pt x="137" y="0"/>
                  </a:moveTo>
                  <a:cubicBezTo>
                    <a:pt x="63" y="0"/>
                    <a:pt x="1" y="93"/>
                    <a:pt x="1" y="144"/>
                  </a:cubicBezTo>
                  <a:cubicBezTo>
                    <a:pt x="1" y="366"/>
                    <a:pt x="64" y="619"/>
                    <a:pt x="127" y="841"/>
                  </a:cubicBezTo>
                  <a:cubicBezTo>
                    <a:pt x="159" y="967"/>
                    <a:pt x="159" y="1062"/>
                    <a:pt x="222" y="1189"/>
                  </a:cubicBezTo>
                  <a:cubicBezTo>
                    <a:pt x="286" y="1284"/>
                    <a:pt x="381" y="1347"/>
                    <a:pt x="507" y="1379"/>
                  </a:cubicBezTo>
                  <a:cubicBezTo>
                    <a:pt x="539" y="1379"/>
                    <a:pt x="602" y="1347"/>
                    <a:pt x="602" y="1316"/>
                  </a:cubicBezTo>
                  <a:cubicBezTo>
                    <a:pt x="634" y="1189"/>
                    <a:pt x="666" y="1031"/>
                    <a:pt x="666" y="904"/>
                  </a:cubicBezTo>
                  <a:cubicBezTo>
                    <a:pt x="634" y="777"/>
                    <a:pt x="602" y="682"/>
                    <a:pt x="539" y="556"/>
                  </a:cubicBezTo>
                  <a:cubicBezTo>
                    <a:pt x="476" y="461"/>
                    <a:pt x="444" y="334"/>
                    <a:pt x="381" y="239"/>
                  </a:cubicBezTo>
                  <a:cubicBezTo>
                    <a:pt x="317" y="176"/>
                    <a:pt x="286" y="81"/>
                    <a:pt x="191" y="17"/>
                  </a:cubicBezTo>
                  <a:cubicBezTo>
                    <a:pt x="173" y="5"/>
                    <a:pt x="154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5176204" y="1738531"/>
              <a:ext cx="22534" cy="50340"/>
            </a:xfrm>
            <a:custGeom>
              <a:avLst/>
              <a:gdLst/>
              <a:ahLst/>
              <a:cxnLst/>
              <a:rect l="l" t="t" r="r" b="b"/>
              <a:pathLst>
                <a:path w="684" h="1528" extrusionOk="0">
                  <a:moveTo>
                    <a:pt x="102" y="1"/>
                  </a:moveTo>
                  <a:cubicBezTo>
                    <a:pt x="48" y="1"/>
                    <a:pt x="1" y="79"/>
                    <a:pt x="1" y="134"/>
                  </a:cubicBezTo>
                  <a:cubicBezTo>
                    <a:pt x="1" y="165"/>
                    <a:pt x="1" y="197"/>
                    <a:pt x="1" y="229"/>
                  </a:cubicBezTo>
                  <a:cubicBezTo>
                    <a:pt x="1" y="229"/>
                    <a:pt x="1" y="260"/>
                    <a:pt x="1" y="292"/>
                  </a:cubicBezTo>
                  <a:cubicBezTo>
                    <a:pt x="1" y="324"/>
                    <a:pt x="32" y="387"/>
                    <a:pt x="32" y="450"/>
                  </a:cubicBezTo>
                  <a:cubicBezTo>
                    <a:pt x="64" y="577"/>
                    <a:pt x="96" y="640"/>
                    <a:pt x="127" y="767"/>
                  </a:cubicBezTo>
                  <a:cubicBezTo>
                    <a:pt x="127" y="894"/>
                    <a:pt x="159" y="989"/>
                    <a:pt x="191" y="1115"/>
                  </a:cubicBezTo>
                  <a:cubicBezTo>
                    <a:pt x="191" y="1147"/>
                    <a:pt x="191" y="1210"/>
                    <a:pt x="222" y="1274"/>
                  </a:cubicBezTo>
                  <a:cubicBezTo>
                    <a:pt x="222" y="1305"/>
                    <a:pt x="254" y="1305"/>
                    <a:pt x="254" y="1337"/>
                  </a:cubicBezTo>
                  <a:cubicBezTo>
                    <a:pt x="286" y="1400"/>
                    <a:pt x="317" y="1400"/>
                    <a:pt x="381" y="1400"/>
                  </a:cubicBezTo>
                  <a:lnTo>
                    <a:pt x="286" y="1400"/>
                  </a:lnTo>
                  <a:cubicBezTo>
                    <a:pt x="317" y="1400"/>
                    <a:pt x="349" y="1432"/>
                    <a:pt x="349" y="1432"/>
                  </a:cubicBezTo>
                  <a:cubicBezTo>
                    <a:pt x="349" y="1432"/>
                    <a:pt x="381" y="1464"/>
                    <a:pt x="381" y="1464"/>
                  </a:cubicBezTo>
                  <a:cubicBezTo>
                    <a:pt x="412" y="1495"/>
                    <a:pt x="444" y="1527"/>
                    <a:pt x="476" y="1527"/>
                  </a:cubicBezTo>
                  <a:cubicBezTo>
                    <a:pt x="539" y="1527"/>
                    <a:pt x="571" y="1464"/>
                    <a:pt x="602" y="1432"/>
                  </a:cubicBezTo>
                  <a:cubicBezTo>
                    <a:pt x="602" y="1400"/>
                    <a:pt x="634" y="1337"/>
                    <a:pt x="634" y="1305"/>
                  </a:cubicBezTo>
                  <a:cubicBezTo>
                    <a:pt x="634" y="1242"/>
                    <a:pt x="666" y="1179"/>
                    <a:pt x="666" y="1115"/>
                  </a:cubicBezTo>
                  <a:lnTo>
                    <a:pt x="666" y="1115"/>
                  </a:lnTo>
                  <a:lnTo>
                    <a:pt x="663" y="1124"/>
                  </a:lnTo>
                  <a:lnTo>
                    <a:pt x="663" y="1124"/>
                  </a:lnTo>
                  <a:cubicBezTo>
                    <a:pt x="684" y="1015"/>
                    <a:pt x="659" y="891"/>
                    <a:pt x="634" y="767"/>
                  </a:cubicBezTo>
                  <a:cubicBezTo>
                    <a:pt x="602" y="672"/>
                    <a:pt x="571" y="545"/>
                    <a:pt x="507" y="450"/>
                  </a:cubicBezTo>
                  <a:cubicBezTo>
                    <a:pt x="476" y="355"/>
                    <a:pt x="444" y="260"/>
                    <a:pt x="381" y="165"/>
                  </a:cubicBezTo>
                  <a:cubicBezTo>
                    <a:pt x="349" y="102"/>
                    <a:pt x="317" y="102"/>
                    <a:pt x="254" y="70"/>
                  </a:cubicBezTo>
                  <a:cubicBezTo>
                    <a:pt x="254" y="39"/>
                    <a:pt x="222" y="39"/>
                    <a:pt x="191" y="39"/>
                  </a:cubicBezTo>
                  <a:cubicBezTo>
                    <a:pt x="191" y="7"/>
                    <a:pt x="159" y="7"/>
                    <a:pt x="127" y="7"/>
                  </a:cubicBezTo>
                  <a:cubicBezTo>
                    <a:pt x="119" y="3"/>
                    <a:pt x="110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0"/>
            <p:cNvSpPr/>
            <p:nvPr/>
          </p:nvSpPr>
          <p:spPr>
            <a:xfrm>
              <a:off x="5194982" y="1731020"/>
              <a:ext cx="20920" cy="47408"/>
            </a:xfrm>
            <a:custGeom>
              <a:avLst/>
              <a:gdLst/>
              <a:ahLst/>
              <a:cxnLst/>
              <a:rect l="l" t="t" r="r" b="b"/>
              <a:pathLst>
                <a:path w="635" h="1439" extrusionOk="0">
                  <a:moveTo>
                    <a:pt x="156" y="0"/>
                  </a:moveTo>
                  <a:cubicBezTo>
                    <a:pt x="125" y="0"/>
                    <a:pt x="86" y="23"/>
                    <a:pt x="64" y="45"/>
                  </a:cubicBezTo>
                  <a:cubicBezTo>
                    <a:pt x="32" y="77"/>
                    <a:pt x="1" y="140"/>
                    <a:pt x="32" y="172"/>
                  </a:cubicBezTo>
                  <a:cubicBezTo>
                    <a:pt x="32" y="203"/>
                    <a:pt x="32" y="203"/>
                    <a:pt x="32" y="267"/>
                  </a:cubicBezTo>
                  <a:cubicBezTo>
                    <a:pt x="32" y="298"/>
                    <a:pt x="64" y="298"/>
                    <a:pt x="64" y="330"/>
                  </a:cubicBezTo>
                  <a:cubicBezTo>
                    <a:pt x="64" y="393"/>
                    <a:pt x="96" y="457"/>
                    <a:pt x="96" y="520"/>
                  </a:cubicBezTo>
                  <a:cubicBezTo>
                    <a:pt x="127" y="647"/>
                    <a:pt x="159" y="742"/>
                    <a:pt x="191" y="868"/>
                  </a:cubicBezTo>
                  <a:cubicBezTo>
                    <a:pt x="222" y="995"/>
                    <a:pt x="222" y="1122"/>
                    <a:pt x="286" y="1217"/>
                  </a:cubicBezTo>
                  <a:cubicBezTo>
                    <a:pt x="317" y="1280"/>
                    <a:pt x="349" y="1312"/>
                    <a:pt x="381" y="1343"/>
                  </a:cubicBezTo>
                  <a:cubicBezTo>
                    <a:pt x="412" y="1375"/>
                    <a:pt x="444" y="1438"/>
                    <a:pt x="507" y="1438"/>
                  </a:cubicBezTo>
                  <a:cubicBezTo>
                    <a:pt x="539" y="1438"/>
                    <a:pt x="571" y="1407"/>
                    <a:pt x="571" y="1375"/>
                  </a:cubicBezTo>
                  <a:cubicBezTo>
                    <a:pt x="602" y="1312"/>
                    <a:pt x="602" y="1248"/>
                    <a:pt x="602" y="1217"/>
                  </a:cubicBezTo>
                  <a:cubicBezTo>
                    <a:pt x="634" y="1122"/>
                    <a:pt x="634" y="1058"/>
                    <a:pt x="634" y="995"/>
                  </a:cubicBezTo>
                  <a:cubicBezTo>
                    <a:pt x="634" y="837"/>
                    <a:pt x="602" y="710"/>
                    <a:pt x="571" y="583"/>
                  </a:cubicBezTo>
                  <a:cubicBezTo>
                    <a:pt x="539" y="457"/>
                    <a:pt x="476" y="362"/>
                    <a:pt x="444" y="235"/>
                  </a:cubicBezTo>
                  <a:cubicBezTo>
                    <a:pt x="412" y="203"/>
                    <a:pt x="381" y="140"/>
                    <a:pt x="349" y="108"/>
                  </a:cubicBezTo>
                  <a:cubicBezTo>
                    <a:pt x="317" y="77"/>
                    <a:pt x="286" y="77"/>
                    <a:pt x="286" y="45"/>
                  </a:cubicBezTo>
                  <a:lnTo>
                    <a:pt x="222" y="45"/>
                  </a:lnTo>
                  <a:cubicBezTo>
                    <a:pt x="222" y="45"/>
                    <a:pt x="191" y="13"/>
                    <a:pt x="191" y="13"/>
                  </a:cubicBezTo>
                  <a:cubicBezTo>
                    <a:pt x="181" y="4"/>
                    <a:pt x="169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0"/>
            <p:cNvSpPr/>
            <p:nvPr/>
          </p:nvSpPr>
          <p:spPr>
            <a:xfrm>
              <a:off x="5218997" y="1706872"/>
              <a:ext cx="25071" cy="50702"/>
            </a:xfrm>
            <a:custGeom>
              <a:avLst/>
              <a:gdLst/>
              <a:ahLst/>
              <a:cxnLst/>
              <a:rect l="l" t="t" r="r" b="b"/>
              <a:pathLst>
                <a:path w="761" h="1539" extrusionOk="0">
                  <a:moveTo>
                    <a:pt x="177" y="1"/>
                  </a:moveTo>
                  <a:cubicBezTo>
                    <a:pt x="105" y="1"/>
                    <a:pt x="6" y="93"/>
                    <a:pt x="32" y="145"/>
                  </a:cubicBezTo>
                  <a:cubicBezTo>
                    <a:pt x="32" y="159"/>
                    <a:pt x="32" y="180"/>
                    <a:pt x="32" y="202"/>
                  </a:cubicBezTo>
                  <a:lnTo>
                    <a:pt x="32" y="202"/>
                  </a:lnTo>
                  <a:cubicBezTo>
                    <a:pt x="14" y="234"/>
                    <a:pt x="0" y="262"/>
                    <a:pt x="0" y="303"/>
                  </a:cubicBezTo>
                  <a:cubicBezTo>
                    <a:pt x="0" y="335"/>
                    <a:pt x="32" y="366"/>
                    <a:pt x="32" y="398"/>
                  </a:cubicBezTo>
                  <a:cubicBezTo>
                    <a:pt x="32" y="461"/>
                    <a:pt x="32" y="525"/>
                    <a:pt x="63" y="588"/>
                  </a:cubicBezTo>
                  <a:cubicBezTo>
                    <a:pt x="63" y="715"/>
                    <a:pt x="95" y="873"/>
                    <a:pt x="127" y="1000"/>
                  </a:cubicBezTo>
                  <a:cubicBezTo>
                    <a:pt x="158" y="1126"/>
                    <a:pt x="190" y="1253"/>
                    <a:pt x="285" y="1348"/>
                  </a:cubicBezTo>
                  <a:cubicBezTo>
                    <a:pt x="285" y="1380"/>
                    <a:pt x="317" y="1411"/>
                    <a:pt x="348" y="1411"/>
                  </a:cubicBezTo>
                  <a:cubicBezTo>
                    <a:pt x="348" y="1411"/>
                    <a:pt x="380" y="1443"/>
                    <a:pt x="412" y="1443"/>
                  </a:cubicBezTo>
                  <a:cubicBezTo>
                    <a:pt x="412" y="1443"/>
                    <a:pt x="412" y="1475"/>
                    <a:pt x="412" y="1475"/>
                  </a:cubicBezTo>
                  <a:cubicBezTo>
                    <a:pt x="444" y="1506"/>
                    <a:pt x="507" y="1538"/>
                    <a:pt x="539" y="1538"/>
                  </a:cubicBezTo>
                  <a:cubicBezTo>
                    <a:pt x="602" y="1538"/>
                    <a:pt x="634" y="1506"/>
                    <a:pt x="665" y="1475"/>
                  </a:cubicBezTo>
                  <a:cubicBezTo>
                    <a:pt x="665" y="1443"/>
                    <a:pt x="665" y="1411"/>
                    <a:pt x="697" y="1380"/>
                  </a:cubicBezTo>
                  <a:cubicBezTo>
                    <a:pt x="697" y="1316"/>
                    <a:pt x="697" y="1285"/>
                    <a:pt x="697" y="1253"/>
                  </a:cubicBezTo>
                  <a:cubicBezTo>
                    <a:pt x="729" y="1190"/>
                    <a:pt x="729" y="1126"/>
                    <a:pt x="729" y="1063"/>
                  </a:cubicBezTo>
                  <a:cubicBezTo>
                    <a:pt x="760" y="905"/>
                    <a:pt x="729" y="778"/>
                    <a:pt x="697" y="651"/>
                  </a:cubicBezTo>
                  <a:cubicBezTo>
                    <a:pt x="602" y="430"/>
                    <a:pt x="475" y="240"/>
                    <a:pt x="317" y="81"/>
                  </a:cubicBezTo>
                  <a:cubicBezTo>
                    <a:pt x="317" y="50"/>
                    <a:pt x="253" y="50"/>
                    <a:pt x="222" y="50"/>
                  </a:cubicBezTo>
                  <a:lnTo>
                    <a:pt x="285" y="50"/>
                  </a:lnTo>
                  <a:cubicBezTo>
                    <a:pt x="285" y="50"/>
                    <a:pt x="253" y="18"/>
                    <a:pt x="222" y="18"/>
                  </a:cubicBezTo>
                  <a:cubicBezTo>
                    <a:pt x="210" y="6"/>
                    <a:pt x="194" y="1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0"/>
            <p:cNvSpPr/>
            <p:nvPr/>
          </p:nvSpPr>
          <p:spPr>
            <a:xfrm>
              <a:off x="5597716" y="1695770"/>
              <a:ext cx="19833" cy="64144"/>
            </a:xfrm>
            <a:custGeom>
              <a:avLst/>
              <a:gdLst/>
              <a:ahLst/>
              <a:cxnLst/>
              <a:rect l="l" t="t" r="r" b="b"/>
              <a:pathLst>
                <a:path w="602" h="1947" extrusionOk="0">
                  <a:moveTo>
                    <a:pt x="130" y="0"/>
                  </a:moveTo>
                  <a:cubicBezTo>
                    <a:pt x="70" y="0"/>
                    <a:pt x="0" y="74"/>
                    <a:pt x="0" y="102"/>
                  </a:cubicBezTo>
                  <a:cubicBezTo>
                    <a:pt x="0" y="260"/>
                    <a:pt x="32" y="450"/>
                    <a:pt x="63" y="608"/>
                  </a:cubicBezTo>
                  <a:cubicBezTo>
                    <a:pt x="95" y="767"/>
                    <a:pt x="95" y="925"/>
                    <a:pt x="127" y="1115"/>
                  </a:cubicBezTo>
                  <a:cubicBezTo>
                    <a:pt x="158" y="1273"/>
                    <a:pt x="158" y="1432"/>
                    <a:pt x="222" y="1590"/>
                  </a:cubicBezTo>
                  <a:cubicBezTo>
                    <a:pt x="253" y="1717"/>
                    <a:pt x="317" y="1843"/>
                    <a:pt x="443" y="1938"/>
                  </a:cubicBezTo>
                  <a:cubicBezTo>
                    <a:pt x="449" y="1944"/>
                    <a:pt x="457" y="1947"/>
                    <a:pt x="464" y="1947"/>
                  </a:cubicBezTo>
                  <a:cubicBezTo>
                    <a:pt x="497" y="1947"/>
                    <a:pt x="538" y="1901"/>
                    <a:pt x="538" y="1875"/>
                  </a:cubicBezTo>
                  <a:cubicBezTo>
                    <a:pt x="602" y="1685"/>
                    <a:pt x="602" y="1527"/>
                    <a:pt x="602" y="1337"/>
                  </a:cubicBezTo>
                  <a:cubicBezTo>
                    <a:pt x="570" y="1178"/>
                    <a:pt x="538" y="1020"/>
                    <a:pt x="475" y="830"/>
                  </a:cubicBezTo>
                  <a:cubicBezTo>
                    <a:pt x="412" y="577"/>
                    <a:pt x="348" y="197"/>
                    <a:pt x="158" y="7"/>
                  </a:cubicBezTo>
                  <a:cubicBezTo>
                    <a:pt x="150" y="2"/>
                    <a:pt x="140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0"/>
            <p:cNvSpPr/>
            <p:nvPr/>
          </p:nvSpPr>
          <p:spPr>
            <a:xfrm>
              <a:off x="5618569" y="1703281"/>
              <a:ext cx="22996" cy="65132"/>
            </a:xfrm>
            <a:custGeom>
              <a:avLst/>
              <a:gdLst/>
              <a:ahLst/>
              <a:cxnLst/>
              <a:rect l="l" t="t" r="r" b="b"/>
              <a:pathLst>
                <a:path w="698" h="1977" extrusionOk="0">
                  <a:moveTo>
                    <a:pt x="159" y="0"/>
                  </a:moveTo>
                  <a:cubicBezTo>
                    <a:pt x="95" y="0"/>
                    <a:pt x="0" y="64"/>
                    <a:pt x="32" y="127"/>
                  </a:cubicBezTo>
                  <a:cubicBezTo>
                    <a:pt x="32" y="190"/>
                    <a:pt x="32" y="254"/>
                    <a:pt x="32" y="317"/>
                  </a:cubicBezTo>
                  <a:cubicBezTo>
                    <a:pt x="32" y="380"/>
                    <a:pt x="64" y="444"/>
                    <a:pt x="64" y="539"/>
                  </a:cubicBezTo>
                  <a:cubicBezTo>
                    <a:pt x="127" y="697"/>
                    <a:pt x="159" y="887"/>
                    <a:pt x="159" y="1045"/>
                  </a:cubicBezTo>
                  <a:cubicBezTo>
                    <a:pt x="190" y="1235"/>
                    <a:pt x="222" y="1457"/>
                    <a:pt x="285" y="1615"/>
                  </a:cubicBezTo>
                  <a:cubicBezTo>
                    <a:pt x="317" y="1710"/>
                    <a:pt x="349" y="1774"/>
                    <a:pt x="380" y="1837"/>
                  </a:cubicBezTo>
                  <a:cubicBezTo>
                    <a:pt x="412" y="1869"/>
                    <a:pt x="412" y="1964"/>
                    <a:pt x="475" y="1964"/>
                  </a:cubicBezTo>
                  <a:cubicBezTo>
                    <a:pt x="485" y="1973"/>
                    <a:pt x="494" y="1977"/>
                    <a:pt x="503" y="1977"/>
                  </a:cubicBezTo>
                  <a:cubicBezTo>
                    <a:pt x="526" y="1977"/>
                    <a:pt x="548" y="1954"/>
                    <a:pt x="570" y="1932"/>
                  </a:cubicBezTo>
                  <a:cubicBezTo>
                    <a:pt x="602" y="1837"/>
                    <a:pt x="602" y="1774"/>
                    <a:pt x="634" y="1679"/>
                  </a:cubicBezTo>
                  <a:cubicBezTo>
                    <a:pt x="665" y="1615"/>
                    <a:pt x="665" y="1489"/>
                    <a:pt x="665" y="1394"/>
                  </a:cubicBezTo>
                  <a:cubicBezTo>
                    <a:pt x="697" y="1204"/>
                    <a:pt x="634" y="982"/>
                    <a:pt x="602" y="792"/>
                  </a:cubicBezTo>
                  <a:cubicBezTo>
                    <a:pt x="570" y="602"/>
                    <a:pt x="507" y="412"/>
                    <a:pt x="444" y="254"/>
                  </a:cubicBezTo>
                  <a:cubicBezTo>
                    <a:pt x="380" y="127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0"/>
            <p:cNvSpPr/>
            <p:nvPr/>
          </p:nvSpPr>
          <p:spPr>
            <a:xfrm>
              <a:off x="5638401" y="1724200"/>
              <a:ext cx="18812" cy="61541"/>
            </a:xfrm>
            <a:custGeom>
              <a:avLst/>
              <a:gdLst/>
              <a:ahLst/>
              <a:cxnLst/>
              <a:rect l="l" t="t" r="r" b="b"/>
              <a:pathLst>
                <a:path w="571" h="1868" extrusionOk="0">
                  <a:moveTo>
                    <a:pt x="157" y="1"/>
                  </a:moveTo>
                  <a:cubicBezTo>
                    <a:pt x="78" y="1"/>
                    <a:pt x="0" y="114"/>
                    <a:pt x="0" y="189"/>
                  </a:cubicBezTo>
                  <a:cubicBezTo>
                    <a:pt x="32" y="252"/>
                    <a:pt x="32" y="315"/>
                    <a:pt x="32" y="347"/>
                  </a:cubicBezTo>
                  <a:cubicBezTo>
                    <a:pt x="32" y="442"/>
                    <a:pt x="63" y="505"/>
                    <a:pt x="63" y="569"/>
                  </a:cubicBezTo>
                  <a:cubicBezTo>
                    <a:pt x="63" y="727"/>
                    <a:pt x="95" y="885"/>
                    <a:pt x="127" y="1044"/>
                  </a:cubicBezTo>
                  <a:cubicBezTo>
                    <a:pt x="127" y="1202"/>
                    <a:pt x="158" y="1360"/>
                    <a:pt x="222" y="1519"/>
                  </a:cubicBezTo>
                  <a:cubicBezTo>
                    <a:pt x="222" y="1582"/>
                    <a:pt x="253" y="1645"/>
                    <a:pt x="285" y="1709"/>
                  </a:cubicBezTo>
                  <a:cubicBezTo>
                    <a:pt x="317" y="1772"/>
                    <a:pt x="348" y="1835"/>
                    <a:pt x="412" y="1867"/>
                  </a:cubicBezTo>
                  <a:cubicBezTo>
                    <a:pt x="443" y="1867"/>
                    <a:pt x="507" y="1835"/>
                    <a:pt x="507" y="1804"/>
                  </a:cubicBezTo>
                  <a:cubicBezTo>
                    <a:pt x="538" y="1709"/>
                    <a:pt x="538" y="1645"/>
                    <a:pt x="538" y="1550"/>
                  </a:cubicBezTo>
                  <a:cubicBezTo>
                    <a:pt x="570" y="1487"/>
                    <a:pt x="570" y="1392"/>
                    <a:pt x="570" y="1297"/>
                  </a:cubicBezTo>
                  <a:cubicBezTo>
                    <a:pt x="570" y="1139"/>
                    <a:pt x="538" y="949"/>
                    <a:pt x="538" y="790"/>
                  </a:cubicBezTo>
                  <a:cubicBezTo>
                    <a:pt x="507" y="632"/>
                    <a:pt x="475" y="474"/>
                    <a:pt x="443" y="315"/>
                  </a:cubicBezTo>
                  <a:cubicBezTo>
                    <a:pt x="412" y="252"/>
                    <a:pt x="380" y="189"/>
                    <a:pt x="348" y="125"/>
                  </a:cubicBezTo>
                  <a:cubicBezTo>
                    <a:pt x="317" y="94"/>
                    <a:pt x="253" y="62"/>
                    <a:pt x="222" y="30"/>
                  </a:cubicBezTo>
                  <a:cubicBezTo>
                    <a:pt x="201" y="10"/>
                    <a:pt x="17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0"/>
            <p:cNvSpPr/>
            <p:nvPr/>
          </p:nvSpPr>
          <p:spPr>
            <a:xfrm>
              <a:off x="5665744" y="1738069"/>
              <a:ext cx="21711" cy="67142"/>
            </a:xfrm>
            <a:custGeom>
              <a:avLst/>
              <a:gdLst/>
              <a:ahLst/>
              <a:cxnLst/>
              <a:rect l="l" t="t" r="r" b="b"/>
              <a:pathLst>
                <a:path w="659" h="2038" extrusionOk="0">
                  <a:moveTo>
                    <a:pt x="90" y="0"/>
                  </a:moveTo>
                  <a:cubicBezTo>
                    <a:pt x="51" y="0"/>
                    <a:pt x="1" y="67"/>
                    <a:pt x="25" y="116"/>
                  </a:cubicBezTo>
                  <a:cubicBezTo>
                    <a:pt x="57" y="274"/>
                    <a:pt x="89" y="433"/>
                    <a:pt x="120" y="591"/>
                  </a:cubicBezTo>
                  <a:cubicBezTo>
                    <a:pt x="184" y="749"/>
                    <a:pt x="215" y="939"/>
                    <a:pt x="247" y="1098"/>
                  </a:cubicBezTo>
                  <a:cubicBezTo>
                    <a:pt x="279" y="1256"/>
                    <a:pt x="310" y="1446"/>
                    <a:pt x="374" y="1604"/>
                  </a:cubicBezTo>
                  <a:cubicBezTo>
                    <a:pt x="405" y="1763"/>
                    <a:pt x="500" y="1889"/>
                    <a:pt x="564" y="2016"/>
                  </a:cubicBezTo>
                  <a:cubicBezTo>
                    <a:pt x="564" y="2031"/>
                    <a:pt x="569" y="2037"/>
                    <a:pt x="577" y="2037"/>
                  </a:cubicBezTo>
                  <a:cubicBezTo>
                    <a:pt x="604" y="2037"/>
                    <a:pt x="659" y="1977"/>
                    <a:pt x="659" y="1953"/>
                  </a:cubicBezTo>
                  <a:cubicBezTo>
                    <a:pt x="659" y="1794"/>
                    <a:pt x="659" y="1604"/>
                    <a:pt x="659" y="1414"/>
                  </a:cubicBezTo>
                  <a:cubicBezTo>
                    <a:pt x="627" y="1256"/>
                    <a:pt x="595" y="1066"/>
                    <a:pt x="564" y="876"/>
                  </a:cubicBezTo>
                  <a:cubicBezTo>
                    <a:pt x="500" y="718"/>
                    <a:pt x="437" y="559"/>
                    <a:pt x="374" y="401"/>
                  </a:cubicBezTo>
                  <a:cubicBezTo>
                    <a:pt x="342" y="338"/>
                    <a:pt x="310" y="274"/>
                    <a:pt x="279" y="211"/>
                  </a:cubicBezTo>
                  <a:cubicBezTo>
                    <a:pt x="215" y="116"/>
                    <a:pt x="184" y="84"/>
                    <a:pt x="120" y="21"/>
                  </a:cubicBezTo>
                  <a:cubicBezTo>
                    <a:pt x="113" y="6"/>
                    <a:pt x="102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0"/>
            <p:cNvSpPr/>
            <p:nvPr/>
          </p:nvSpPr>
          <p:spPr>
            <a:xfrm>
              <a:off x="5695755" y="1754113"/>
              <a:ext cx="25071" cy="77190"/>
            </a:xfrm>
            <a:custGeom>
              <a:avLst/>
              <a:gdLst/>
              <a:ahLst/>
              <a:cxnLst/>
              <a:rect l="l" t="t" r="r" b="b"/>
              <a:pathLst>
                <a:path w="761" h="2343" extrusionOk="0">
                  <a:moveTo>
                    <a:pt x="138" y="0"/>
                  </a:moveTo>
                  <a:cubicBezTo>
                    <a:pt x="106" y="0"/>
                    <a:pt x="64" y="47"/>
                    <a:pt x="64" y="72"/>
                  </a:cubicBezTo>
                  <a:cubicBezTo>
                    <a:pt x="1" y="262"/>
                    <a:pt x="64" y="484"/>
                    <a:pt x="96" y="706"/>
                  </a:cubicBezTo>
                  <a:cubicBezTo>
                    <a:pt x="128" y="896"/>
                    <a:pt x="191" y="1086"/>
                    <a:pt x="223" y="1276"/>
                  </a:cubicBezTo>
                  <a:cubicBezTo>
                    <a:pt x="318" y="1624"/>
                    <a:pt x="381" y="2036"/>
                    <a:pt x="634" y="2321"/>
                  </a:cubicBezTo>
                  <a:cubicBezTo>
                    <a:pt x="642" y="2336"/>
                    <a:pt x="651" y="2342"/>
                    <a:pt x="661" y="2342"/>
                  </a:cubicBezTo>
                  <a:cubicBezTo>
                    <a:pt x="693" y="2342"/>
                    <a:pt x="729" y="2282"/>
                    <a:pt x="729" y="2258"/>
                  </a:cubicBezTo>
                  <a:cubicBezTo>
                    <a:pt x="761" y="2067"/>
                    <a:pt x="761" y="1846"/>
                    <a:pt x="729" y="1656"/>
                  </a:cubicBezTo>
                  <a:cubicBezTo>
                    <a:pt x="698" y="1466"/>
                    <a:pt x="634" y="1276"/>
                    <a:pt x="571" y="1086"/>
                  </a:cubicBezTo>
                  <a:cubicBezTo>
                    <a:pt x="508" y="896"/>
                    <a:pt x="476" y="706"/>
                    <a:pt x="413" y="516"/>
                  </a:cubicBezTo>
                  <a:cubicBezTo>
                    <a:pt x="381" y="421"/>
                    <a:pt x="318" y="326"/>
                    <a:pt x="286" y="231"/>
                  </a:cubicBezTo>
                  <a:cubicBezTo>
                    <a:pt x="254" y="167"/>
                    <a:pt x="223" y="72"/>
                    <a:pt x="159" y="9"/>
                  </a:cubicBezTo>
                  <a:cubicBezTo>
                    <a:pt x="153" y="3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0"/>
            <p:cNvSpPr/>
            <p:nvPr/>
          </p:nvSpPr>
          <p:spPr>
            <a:xfrm>
              <a:off x="5726129" y="1791800"/>
              <a:ext cx="22897" cy="72446"/>
            </a:xfrm>
            <a:custGeom>
              <a:avLst/>
              <a:gdLst/>
              <a:ahLst/>
              <a:cxnLst/>
              <a:rect l="l" t="t" r="r" b="b"/>
              <a:pathLst>
                <a:path w="695" h="2199" extrusionOk="0">
                  <a:moveTo>
                    <a:pt x="165" y="0"/>
                  </a:moveTo>
                  <a:cubicBezTo>
                    <a:pt x="99" y="0"/>
                    <a:pt x="1" y="110"/>
                    <a:pt x="29" y="195"/>
                  </a:cubicBezTo>
                  <a:cubicBezTo>
                    <a:pt x="61" y="353"/>
                    <a:pt x="124" y="480"/>
                    <a:pt x="156" y="638"/>
                  </a:cubicBezTo>
                  <a:cubicBezTo>
                    <a:pt x="187" y="828"/>
                    <a:pt x="251" y="1018"/>
                    <a:pt x="251" y="1209"/>
                  </a:cubicBezTo>
                  <a:cubicBezTo>
                    <a:pt x="282" y="1399"/>
                    <a:pt x="314" y="1589"/>
                    <a:pt x="346" y="1779"/>
                  </a:cubicBezTo>
                  <a:cubicBezTo>
                    <a:pt x="377" y="1842"/>
                    <a:pt x="409" y="1937"/>
                    <a:pt x="441" y="2000"/>
                  </a:cubicBezTo>
                  <a:cubicBezTo>
                    <a:pt x="441" y="2064"/>
                    <a:pt x="472" y="2159"/>
                    <a:pt x="536" y="2190"/>
                  </a:cubicBezTo>
                  <a:cubicBezTo>
                    <a:pt x="542" y="2196"/>
                    <a:pt x="549" y="2199"/>
                    <a:pt x="557" y="2199"/>
                  </a:cubicBezTo>
                  <a:cubicBezTo>
                    <a:pt x="589" y="2199"/>
                    <a:pt x="631" y="2153"/>
                    <a:pt x="631" y="2127"/>
                  </a:cubicBezTo>
                  <a:cubicBezTo>
                    <a:pt x="662" y="2064"/>
                    <a:pt x="662" y="1969"/>
                    <a:pt x="662" y="1874"/>
                  </a:cubicBezTo>
                  <a:cubicBezTo>
                    <a:pt x="694" y="1779"/>
                    <a:pt x="694" y="1684"/>
                    <a:pt x="694" y="1589"/>
                  </a:cubicBezTo>
                  <a:cubicBezTo>
                    <a:pt x="694" y="1367"/>
                    <a:pt x="662" y="1177"/>
                    <a:pt x="631" y="955"/>
                  </a:cubicBezTo>
                  <a:cubicBezTo>
                    <a:pt x="599" y="765"/>
                    <a:pt x="567" y="575"/>
                    <a:pt x="504" y="385"/>
                  </a:cubicBezTo>
                  <a:cubicBezTo>
                    <a:pt x="441" y="227"/>
                    <a:pt x="377" y="68"/>
                    <a:pt x="187" y="5"/>
                  </a:cubicBezTo>
                  <a:cubicBezTo>
                    <a:pt x="181" y="2"/>
                    <a:pt x="17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0"/>
            <p:cNvSpPr/>
            <p:nvPr/>
          </p:nvSpPr>
          <p:spPr>
            <a:xfrm>
              <a:off x="5752253" y="1816771"/>
              <a:ext cx="25961" cy="81901"/>
            </a:xfrm>
            <a:custGeom>
              <a:avLst/>
              <a:gdLst/>
              <a:ahLst/>
              <a:cxnLst/>
              <a:rect l="l" t="t" r="r" b="b"/>
              <a:pathLst>
                <a:path w="788" h="2486" extrusionOk="0">
                  <a:moveTo>
                    <a:pt x="157" y="1"/>
                  </a:moveTo>
                  <a:cubicBezTo>
                    <a:pt x="91" y="1"/>
                    <a:pt x="0" y="79"/>
                    <a:pt x="28" y="134"/>
                  </a:cubicBezTo>
                  <a:cubicBezTo>
                    <a:pt x="59" y="197"/>
                    <a:pt x="28" y="229"/>
                    <a:pt x="59" y="260"/>
                  </a:cubicBezTo>
                  <a:cubicBezTo>
                    <a:pt x="59" y="324"/>
                    <a:pt x="91" y="356"/>
                    <a:pt x="91" y="387"/>
                  </a:cubicBezTo>
                  <a:cubicBezTo>
                    <a:pt x="123" y="482"/>
                    <a:pt x="154" y="577"/>
                    <a:pt x="186" y="672"/>
                  </a:cubicBezTo>
                  <a:cubicBezTo>
                    <a:pt x="218" y="862"/>
                    <a:pt x="281" y="1084"/>
                    <a:pt x="313" y="1306"/>
                  </a:cubicBezTo>
                  <a:cubicBezTo>
                    <a:pt x="344" y="1527"/>
                    <a:pt x="376" y="1749"/>
                    <a:pt x="439" y="1971"/>
                  </a:cubicBezTo>
                  <a:cubicBezTo>
                    <a:pt x="471" y="2161"/>
                    <a:pt x="598" y="2319"/>
                    <a:pt x="693" y="2477"/>
                  </a:cubicBezTo>
                  <a:cubicBezTo>
                    <a:pt x="699" y="2483"/>
                    <a:pt x="706" y="2486"/>
                    <a:pt x="714" y="2486"/>
                  </a:cubicBezTo>
                  <a:cubicBezTo>
                    <a:pt x="746" y="2486"/>
                    <a:pt x="788" y="2440"/>
                    <a:pt x="788" y="2414"/>
                  </a:cubicBezTo>
                  <a:cubicBezTo>
                    <a:pt x="788" y="2192"/>
                    <a:pt x="788" y="1971"/>
                    <a:pt x="788" y="1749"/>
                  </a:cubicBezTo>
                  <a:cubicBezTo>
                    <a:pt x="756" y="1496"/>
                    <a:pt x="724" y="1274"/>
                    <a:pt x="661" y="1052"/>
                  </a:cubicBezTo>
                  <a:cubicBezTo>
                    <a:pt x="629" y="831"/>
                    <a:pt x="566" y="609"/>
                    <a:pt x="503" y="419"/>
                  </a:cubicBezTo>
                  <a:cubicBezTo>
                    <a:pt x="471" y="324"/>
                    <a:pt x="439" y="229"/>
                    <a:pt x="376" y="165"/>
                  </a:cubicBezTo>
                  <a:cubicBezTo>
                    <a:pt x="344" y="134"/>
                    <a:pt x="344" y="102"/>
                    <a:pt x="313" y="70"/>
                  </a:cubicBezTo>
                  <a:cubicBezTo>
                    <a:pt x="281" y="39"/>
                    <a:pt x="218" y="39"/>
                    <a:pt x="186" y="7"/>
                  </a:cubicBezTo>
                  <a:cubicBezTo>
                    <a:pt x="177" y="3"/>
                    <a:pt x="168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5781310" y="1854261"/>
              <a:ext cx="19866" cy="78244"/>
            </a:xfrm>
            <a:custGeom>
              <a:avLst/>
              <a:gdLst/>
              <a:ahLst/>
              <a:cxnLst/>
              <a:rect l="l" t="t" r="r" b="b"/>
              <a:pathLst>
                <a:path w="603" h="2375" extrusionOk="0">
                  <a:moveTo>
                    <a:pt x="136" y="1"/>
                  </a:moveTo>
                  <a:cubicBezTo>
                    <a:pt x="96" y="1"/>
                    <a:pt x="32" y="53"/>
                    <a:pt x="32" y="104"/>
                  </a:cubicBezTo>
                  <a:cubicBezTo>
                    <a:pt x="1" y="484"/>
                    <a:pt x="96" y="896"/>
                    <a:pt x="159" y="1276"/>
                  </a:cubicBezTo>
                  <a:cubicBezTo>
                    <a:pt x="191" y="1466"/>
                    <a:pt x="222" y="1656"/>
                    <a:pt x="254" y="1846"/>
                  </a:cubicBezTo>
                  <a:cubicBezTo>
                    <a:pt x="317" y="2036"/>
                    <a:pt x="412" y="2194"/>
                    <a:pt x="507" y="2353"/>
                  </a:cubicBezTo>
                  <a:cubicBezTo>
                    <a:pt x="507" y="2368"/>
                    <a:pt x="513" y="2374"/>
                    <a:pt x="521" y="2374"/>
                  </a:cubicBezTo>
                  <a:cubicBezTo>
                    <a:pt x="548" y="2374"/>
                    <a:pt x="602" y="2313"/>
                    <a:pt x="602" y="2289"/>
                  </a:cubicBezTo>
                  <a:cubicBezTo>
                    <a:pt x="602" y="2068"/>
                    <a:pt x="602" y="1878"/>
                    <a:pt x="571" y="1656"/>
                  </a:cubicBezTo>
                  <a:cubicBezTo>
                    <a:pt x="539" y="1466"/>
                    <a:pt x="507" y="1276"/>
                    <a:pt x="476" y="1086"/>
                  </a:cubicBezTo>
                  <a:cubicBezTo>
                    <a:pt x="412" y="738"/>
                    <a:pt x="349" y="358"/>
                    <a:pt x="159" y="9"/>
                  </a:cubicBezTo>
                  <a:cubicBezTo>
                    <a:pt x="153" y="3"/>
                    <a:pt x="145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5804271" y="1890795"/>
              <a:ext cx="24017" cy="86547"/>
            </a:xfrm>
            <a:custGeom>
              <a:avLst/>
              <a:gdLst/>
              <a:ahLst/>
              <a:cxnLst/>
              <a:rect l="l" t="t" r="r" b="b"/>
              <a:pathLst>
                <a:path w="729" h="2627" extrusionOk="0">
                  <a:moveTo>
                    <a:pt x="123" y="0"/>
                  </a:moveTo>
                  <a:cubicBezTo>
                    <a:pt x="74" y="0"/>
                    <a:pt x="32" y="46"/>
                    <a:pt x="32" y="72"/>
                  </a:cubicBezTo>
                  <a:cubicBezTo>
                    <a:pt x="0" y="294"/>
                    <a:pt x="64" y="515"/>
                    <a:pt x="95" y="705"/>
                  </a:cubicBezTo>
                  <a:cubicBezTo>
                    <a:pt x="127" y="927"/>
                    <a:pt x="159" y="1180"/>
                    <a:pt x="222" y="1402"/>
                  </a:cubicBezTo>
                  <a:cubicBezTo>
                    <a:pt x="254" y="1624"/>
                    <a:pt x="254" y="1845"/>
                    <a:pt x="286" y="2067"/>
                  </a:cubicBezTo>
                  <a:cubicBezTo>
                    <a:pt x="317" y="2257"/>
                    <a:pt x="381" y="2479"/>
                    <a:pt x="507" y="2605"/>
                  </a:cubicBezTo>
                  <a:cubicBezTo>
                    <a:pt x="515" y="2621"/>
                    <a:pt x="524" y="2627"/>
                    <a:pt x="534" y="2627"/>
                  </a:cubicBezTo>
                  <a:cubicBezTo>
                    <a:pt x="566" y="2627"/>
                    <a:pt x="602" y="2566"/>
                    <a:pt x="602" y="2542"/>
                  </a:cubicBezTo>
                  <a:cubicBezTo>
                    <a:pt x="729" y="2130"/>
                    <a:pt x="602" y="1624"/>
                    <a:pt x="539" y="1212"/>
                  </a:cubicBezTo>
                  <a:cubicBezTo>
                    <a:pt x="507" y="990"/>
                    <a:pt x="444" y="769"/>
                    <a:pt x="381" y="547"/>
                  </a:cubicBezTo>
                  <a:cubicBezTo>
                    <a:pt x="349" y="389"/>
                    <a:pt x="286" y="135"/>
                    <a:pt x="159" y="9"/>
                  </a:cubicBezTo>
                  <a:cubicBezTo>
                    <a:pt x="147" y="3"/>
                    <a:pt x="135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5826179" y="1937443"/>
              <a:ext cx="21941" cy="97484"/>
            </a:xfrm>
            <a:custGeom>
              <a:avLst/>
              <a:gdLst/>
              <a:ahLst/>
              <a:cxnLst/>
              <a:rect l="l" t="t" r="r" b="b"/>
              <a:pathLst>
                <a:path w="666" h="2959" extrusionOk="0">
                  <a:moveTo>
                    <a:pt x="103" y="0"/>
                  </a:moveTo>
                  <a:cubicBezTo>
                    <a:pt x="63" y="0"/>
                    <a:pt x="1" y="93"/>
                    <a:pt x="1" y="144"/>
                  </a:cubicBezTo>
                  <a:cubicBezTo>
                    <a:pt x="32" y="176"/>
                    <a:pt x="1" y="239"/>
                    <a:pt x="32" y="271"/>
                  </a:cubicBezTo>
                  <a:cubicBezTo>
                    <a:pt x="32" y="334"/>
                    <a:pt x="32" y="398"/>
                    <a:pt x="64" y="461"/>
                  </a:cubicBezTo>
                  <a:cubicBezTo>
                    <a:pt x="64" y="556"/>
                    <a:pt x="96" y="683"/>
                    <a:pt x="127" y="778"/>
                  </a:cubicBezTo>
                  <a:cubicBezTo>
                    <a:pt x="159" y="1063"/>
                    <a:pt x="191" y="1316"/>
                    <a:pt x="254" y="1570"/>
                  </a:cubicBezTo>
                  <a:cubicBezTo>
                    <a:pt x="286" y="1823"/>
                    <a:pt x="286" y="2076"/>
                    <a:pt x="349" y="2298"/>
                  </a:cubicBezTo>
                  <a:cubicBezTo>
                    <a:pt x="412" y="2520"/>
                    <a:pt x="444" y="2741"/>
                    <a:pt x="476" y="2931"/>
                  </a:cubicBezTo>
                  <a:cubicBezTo>
                    <a:pt x="485" y="2951"/>
                    <a:pt x="498" y="2958"/>
                    <a:pt x="511" y="2958"/>
                  </a:cubicBezTo>
                  <a:cubicBezTo>
                    <a:pt x="540" y="2958"/>
                    <a:pt x="571" y="2921"/>
                    <a:pt x="571" y="2900"/>
                  </a:cubicBezTo>
                  <a:cubicBezTo>
                    <a:pt x="602" y="2361"/>
                    <a:pt x="666" y="1855"/>
                    <a:pt x="571" y="1348"/>
                  </a:cubicBezTo>
                  <a:cubicBezTo>
                    <a:pt x="539" y="1094"/>
                    <a:pt x="507" y="841"/>
                    <a:pt x="444" y="588"/>
                  </a:cubicBezTo>
                  <a:cubicBezTo>
                    <a:pt x="412" y="493"/>
                    <a:pt x="381" y="366"/>
                    <a:pt x="317" y="271"/>
                  </a:cubicBezTo>
                  <a:cubicBezTo>
                    <a:pt x="286" y="208"/>
                    <a:pt x="286" y="176"/>
                    <a:pt x="254" y="144"/>
                  </a:cubicBezTo>
                  <a:cubicBezTo>
                    <a:pt x="254" y="113"/>
                    <a:pt x="222" y="81"/>
                    <a:pt x="191" y="49"/>
                  </a:cubicBezTo>
                  <a:cubicBezTo>
                    <a:pt x="191" y="49"/>
                    <a:pt x="159" y="49"/>
                    <a:pt x="127" y="18"/>
                  </a:cubicBezTo>
                  <a:cubicBezTo>
                    <a:pt x="121" y="6"/>
                    <a:pt x="113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0"/>
            <p:cNvSpPr/>
            <p:nvPr/>
          </p:nvSpPr>
          <p:spPr>
            <a:xfrm>
              <a:off x="5000055" y="2508219"/>
              <a:ext cx="61442" cy="85229"/>
            </a:xfrm>
            <a:custGeom>
              <a:avLst/>
              <a:gdLst/>
              <a:ahLst/>
              <a:cxnLst/>
              <a:rect l="l" t="t" r="r" b="b"/>
              <a:pathLst>
                <a:path w="1865" h="2587" extrusionOk="0">
                  <a:moveTo>
                    <a:pt x="181" y="0"/>
                  </a:moveTo>
                  <a:cubicBezTo>
                    <a:pt x="108" y="0"/>
                    <a:pt x="1" y="125"/>
                    <a:pt x="27" y="205"/>
                  </a:cubicBezTo>
                  <a:cubicBezTo>
                    <a:pt x="186" y="680"/>
                    <a:pt x="502" y="1091"/>
                    <a:pt x="756" y="1535"/>
                  </a:cubicBezTo>
                  <a:cubicBezTo>
                    <a:pt x="914" y="1725"/>
                    <a:pt x="1041" y="1946"/>
                    <a:pt x="1199" y="2136"/>
                  </a:cubicBezTo>
                  <a:cubicBezTo>
                    <a:pt x="1357" y="2326"/>
                    <a:pt x="1579" y="2453"/>
                    <a:pt x="1769" y="2580"/>
                  </a:cubicBezTo>
                  <a:cubicBezTo>
                    <a:pt x="1774" y="2584"/>
                    <a:pt x="1779" y="2586"/>
                    <a:pt x="1784" y="2586"/>
                  </a:cubicBezTo>
                  <a:cubicBezTo>
                    <a:pt x="1817" y="2586"/>
                    <a:pt x="1864" y="2512"/>
                    <a:pt x="1864" y="2485"/>
                  </a:cubicBezTo>
                  <a:cubicBezTo>
                    <a:pt x="1801" y="2231"/>
                    <a:pt x="1737" y="1978"/>
                    <a:pt x="1611" y="1756"/>
                  </a:cubicBezTo>
                  <a:cubicBezTo>
                    <a:pt x="1484" y="1535"/>
                    <a:pt x="1326" y="1345"/>
                    <a:pt x="1199" y="1123"/>
                  </a:cubicBezTo>
                  <a:cubicBezTo>
                    <a:pt x="914" y="743"/>
                    <a:pt x="629" y="300"/>
                    <a:pt x="217" y="15"/>
                  </a:cubicBezTo>
                  <a:cubicBezTo>
                    <a:pt x="207" y="5"/>
                    <a:pt x="19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0"/>
            <p:cNvSpPr/>
            <p:nvPr/>
          </p:nvSpPr>
          <p:spPr>
            <a:xfrm>
              <a:off x="5043705" y="2549365"/>
              <a:ext cx="48034" cy="64737"/>
            </a:xfrm>
            <a:custGeom>
              <a:avLst/>
              <a:gdLst/>
              <a:ahLst/>
              <a:cxnLst/>
              <a:rect l="l" t="t" r="r" b="b"/>
              <a:pathLst>
                <a:path w="1458" h="1965" extrusionOk="0">
                  <a:moveTo>
                    <a:pt x="96" y="1"/>
                  </a:moveTo>
                  <a:cubicBezTo>
                    <a:pt x="64" y="1"/>
                    <a:pt x="1" y="64"/>
                    <a:pt x="32" y="96"/>
                  </a:cubicBezTo>
                  <a:cubicBezTo>
                    <a:pt x="64" y="127"/>
                    <a:pt x="127" y="222"/>
                    <a:pt x="159" y="254"/>
                  </a:cubicBezTo>
                  <a:cubicBezTo>
                    <a:pt x="222" y="317"/>
                    <a:pt x="254" y="412"/>
                    <a:pt x="317" y="476"/>
                  </a:cubicBezTo>
                  <a:cubicBezTo>
                    <a:pt x="444" y="634"/>
                    <a:pt x="539" y="824"/>
                    <a:pt x="666" y="1014"/>
                  </a:cubicBezTo>
                  <a:cubicBezTo>
                    <a:pt x="761" y="1204"/>
                    <a:pt x="887" y="1394"/>
                    <a:pt x="1014" y="1584"/>
                  </a:cubicBezTo>
                  <a:cubicBezTo>
                    <a:pt x="1046" y="1679"/>
                    <a:pt x="1109" y="1742"/>
                    <a:pt x="1172" y="1806"/>
                  </a:cubicBezTo>
                  <a:cubicBezTo>
                    <a:pt x="1236" y="1869"/>
                    <a:pt x="1267" y="1933"/>
                    <a:pt x="1331" y="1964"/>
                  </a:cubicBezTo>
                  <a:cubicBezTo>
                    <a:pt x="1394" y="1964"/>
                    <a:pt x="1458" y="1933"/>
                    <a:pt x="1458" y="1869"/>
                  </a:cubicBezTo>
                  <a:cubicBezTo>
                    <a:pt x="1458" y="1806"/>
                    <a:pt x="1394" y="1711"/>
                    <a:pt x="1363" y="1616"/>
                  </a:cubicBezTo>
                  <a:cubicBezTo>
                    <a:pt x="1331" y="1521"/>
                    <a:pt x="1299" y="1426"/>
                    <a:pt x="1267" y="1331"/>
                  </a:cubicBezTo>
                  <a:cubicBezTo>
                    <a:pt x="1172" y="1141"/>
                    <a:pt x="1046" y="919"/>
                    <a:pt x="919" y="729"/>
                  </a:cubicBezTo>
                  <a:cubicBezTo>
                    <a:pt x="792" y="571"/>
                    <a:pt x="697" y="381"/>
                    <a:pt x="539" y="222"/>
                  </a:cubicBezTo>
                  <a:cubicBezTo>
                    <a:pt x="476" y="159"/>
                    <a:pt x="412" y="96"/>
                    <a:pt x="317" y="64"/>
                  </a:cubicBezTo>
                  <a:cubicBezTo>
                    <a:pt x="254" y="1"/>
                    <a:pt x="191" y="32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0"/>
            <p:cNvSpPr/>
            <p:nvPr/>
          </p:nvSpPr>
          <p:spPr>
            <a:xfrm>
              <a:off x="5076253" y="2574139"/>
              <a:ext cx="50768" cy="64243"/>
            </a:xfrm>
            <a:custGeom>
              <a:avLst/>
              <a:gdLst/>
              <a:ahLst/>
              <a:cxnLst/>
              <a:rect l="l" t="t" r="r" b="b"/>
              <a:pathLst>
                <a:path w="1541" h="1950" extrusionOk="0">
                  <a:moveTo>
                    <a:pt x="86" y="0"/>
                  </a:moveTo>
                  <a:cubicBezTo>
                    <a:pt x="37" y="0"/>
                    <a:pt x="1" y="46"/>
                    <a:pt x="26" y="72"/>
                  </a:cubicBezTo>
                  <a:cubicBezTo>
                    <a:pt x="58" y="104"/>
                    <a:pt x="26" y="135"/>
                    <a:pt x="58" y="135"/>
                  </a:cubicBezTo>
                  <a:cubicBezTo>
                    <a:pt x="58" y="167"/>
                    <a:pt x="89" y="167"/>
                    <a:pt x="89" y="199"/>
                  </a:cubicBezTo>
                  <a:cubicBezTo>
                    <a:pt x="121" y="230"/>
                    <a:pt x="153" y="262"/>
                    <a:pt x="153" y="294"/>
                  </a:cubicBezTo>
                  <a:cubicBezTo>
                    <a:pt x="216" y="357"/>
                    <a:pt x="279" y="420"/>
                    <a:pt x="311" y="515"/>
                  </a:cubicBezTo>
                  <a:cubicBezTo>
                    <a:pt x="438" y="674"/>
                    <a:pt x="565" y="864"/>
                    <a:pt x="691" y="1022"/>
                  </a:cubicBezTo>
                  <a:cubicBezTo>
                    <a:pt x="786" y="1212"/>
                    <a:pt x="913" y="1402"/>
                    <a:pt x="1040" y="1561"/>
                  </a:cubicBezTo>
                  <a:cubicBezTo>
                    <a:pt x="1103" y="1656"/>
                    <a:pt x="1166" y="1719"/>
                    <a:pt x="1230" y="1782"/>
                  </a:cubicBezTo>
                  <a:cubicBezTo>
                    <a:pt x="1293" y="1846"/>
                    <a:pt x="1356" y="1909"/>
                    <a:pt x="1420" y="1941"/>
                  </a:cubicBezTo>
                  <a:cubicBezTo>
                    <a:pt x="1432" y="1947"/>
                    <a:pt x="1444" y="1949"/>
                    <a:pt x="1455" y="1949"/>
                  </a:cubicBezTo>
                  <a:cubicBezTo>
                    <a:pt x="1504" y="1949"/>
                    <a:pt x="1540" y="1903"/>
                    <a:pt x="1515" y="1877"/>
                  </a:cubicBezTo>
                  <a:cubicBezTo>
                    <a:pt x="1515" y="1782"/>
                    <a:pt x="1451" y="1687"/>
                    <a:pt x="1420" y="1624"/>
                  </a:cubicBezTo>
                  <a:cubicBezTo>
                    <a:pt x="1388" y="1529"/>
                    <a:pt x="1356" y="1434"/>
                    <a:pt x="1293" y="1339"/>
                  </a:cubicBezTo>
                  <a:cubicBezTo>
                    <a:pt x="1198" y="1149"/>
                    <a:pt x="1071" y="959"/>
                    <a:pt x="945" y="769"/>
                  </a:cubicBezTo>
                  <a:cubicBezTo>
                    <a:pt x="818" y="610"/>
                    <a:pt x="691" y="420"/>
                    <a:pt x="533" y="262"/>
                  </a:cubicBezTo>
                  <a:cubicBezTo>
                    <a:pt x="470" y="199"/>
                    <a:pt x="406" y="135"/>
                    <a:pt x="343" y="72"/>
                  </a:cubicBezTo>
                  <a:cubicBezTo>
                    <a:pt x="311" y="72"/>
                    <a:pt x="279" y="40"/>
                    <a:pt x="248" y="40"/>
                  </a:cubicBezTo>
                  <a:cubicBezTo>
                    <a:pt x="216" y="9"/>
                    <a:pt x="216" y="9"/>
                    <a:pt x="184" y="9"/>
                  </a:cubicBezTo>
                  <a:lnTo>
                    <a:pt x="121" y="9"/>
                  </a:lnTo>
                  <a:cubicBezTo>
                    <a:pt x="109" y="3"/>
                    <a:pt x="97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0"/>
            <p:cNvSpPr/>
            <p:nvPr/>
          </p:nvSpPr>
          <p:spPr>
            <a:xfrm>
              <a:off x="5114863" y="2598418"/>
              <a:ext cx="49912" cy="56369"/>
            </a:xfrm>
            <a:custGeom>
              <a:avLst/>
              <a:gdLst/>
              <a:ahLst/>
              <a:cxnLst/>
              <a:rect l="l" t="t" r="r" b="b"/>
              <a:pathLst>
                <a:path w="1515" h="1711" extrusionOk="0">
                  <a:moveTo>
                    <a:pt x="184" y="0"/>
                  </a:moveTo>
                  <a:cubicBezTo>
                    <a:pt x="153" y="0"/>
                    <a:pt x="89" y="32"/>
                    <a:pt x="58" y="32"/>
                  </a:cubicBezTo>
                  <a:cubicBezTo>
                    <a:pt x="52" y="26"/>
                    <a:pt x="45" y="23"/>
                    <a:pt x="40" y="23"/>
                  </a:cubicBezTo>
                  <a:cubicBezTo>
                    <a:pt x="16" y="23"/>
                    <a:pt x="0" y="70"/>
                    <a:pt x="26" y="95"/>
                  </a:cubicBezTo>
                  <a:cubicBezTo>
                    <a:pt x="58" y="95"/>
                    <a:pt x="58" y="127"/>
                    <a:pt x="58" y="158"/>
                  </a:cubicBezTo>
                  <a:cubicBezTo>
                    <a:pt x="89" y="190"/>
                    <a:pt x="121" y="222"/>
                    <a:pt x="153" y="222"/>
                  </a:cubicBezTo>
                  <a:cubicBezTo>
                    <a:pt x="184" y="285"/>
                    <a:pt x="248" y="349"/>
                    <a:pt x="311" y="412"/>
                  </a:cubicBezTo>
                  <a:cubicBezTo>
                    <a:pt x="438" y="570"/>
                    <a:pt x="533" y="729"/>
                    <a:pt x="659" y="887"/>
                  </a:cubicBezTo>
                  <a:cubicBezTo>
                    <a:pt x="849" y="1204"/>
                    <a:pt x="1071" y="1552"/>
                    <a:pt x="1419" y="1710"/>
                  </a:cubicBezTo>
                  <a:cubicBezTo>
                    <a:pt x="1451" y="1710"/>
                    <a:pt x="1514" y="1647"/>
                    <a:pt x="1483" y="1615"/>
                  </a:cubicBezTo>
                  <a:cubicBezTo>
                    <a:pt x="1451" y="1552"/>
                    <a:pt x="1419" y="1457"/>
                    <a:pt x="1356" y="1394"/>
                  </a:cubicBezTo>
                  <a:cubicBezTo>
                    <a:pt x="1324" y="1330"/>
                    <a:pt x="1261" y="1235"/>
                    <a:pt x="1229" y="1172"/>
                  </a:cubicBezTo>
                  <a:cubicBezTo>
                    <a:pt x="1134" y="982"/>
                    <a:pt x="1008" y="792"/>
                    <a:pt x="881" y="634"/>
                  </a:cubicBezTo>
                  <a:cubicBezTo>
                    <a:pt x="754" y="444"/>
                    <a:pt x="628" y="317"/>
                    <a:pt x="501" y="158"/>
                  </a:cubicBezTo>
                  <a:cubicBezTo>
                    <a:pt x="438" y="95"/>
                    <a:pt x="374" y="63"/>
                    <a:pt x="279" y="32"/>
                  </a:cubicBezTo>
                  <a:cubicBezTo>
                    <a:pt x="248" y="32"/>
                    <a:pt x="216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0"/>
            <p:cNvSpPr/>
            <p:nvPr/>
          </p:nvSpPr>
          <p:spPr>
            <a:xfrm>
              <a:off x="5147148" y="2609684"/>
              <a:ext cx="67504" cy="79793"/>
            </a:xfrm>
            <a:custGeom>
              <a:avLst/>
              <a:gdLst/>
              <a:ahLst/>
              <a:cxnLst/>
              <a:rect l="l" t="t" r="r" b="b"/>
              <a:pathLst>
                <a:path w="2049" h="2422" extrusionOk="0">
                  <a:moveTo>
                    <a:pt x="127" y="0"/>
                  </a:moveTo>
                  <a:cubicBezTo>
                    <a:pt x="67" y="0"/>
                    <a:pt x="0" y="78"/>
                    <a:pt x="28" y="133"/>
                  </a:cubicBezTo>
                  <a:cubicBezTo>
                    <a:pt x="376" y="482"/>
                    <a:pt x="693" y="862"/>
                    <a:pt x="978" y="1273"/>
                  </a:cubicBezTo>
                  <a:cubicBezTo>
                    <a:pt x="1104" y="1495"/>
                    <a:pt x="1263" y="1685"/>
                    <a:pt x="1421" y="1907"/>
                  </a:cubicBezTo>
                  <a:cubicBezTo>
                    <a:pt x="1548" y="2097"/>
                    <a:pt x="1738" y="2255"/>
                    <a:pt x="1928" y="2413"/>
                  </a:cubicBezTo>
                  <a:cubicBezTo>
                    <a:pt x="1940" y="2419"/>
                    <a:pt x="1952" y="2422"/>
                    <a:pt x="1963" y="2422"/>
                  </a:cubicBezTo>
                  <a:cubicBezTo>
                    <a:pt x="2012" y="2422"/>
                    <a:pt x="2048" y="2376"/>
                    <a:pt x="2023" y="2350"/>
                  </a:cubicBezTo>
                  <a:cubicBezTo>
                    <a:pt x="1928" y="2128"/>
                    <a:pt x="1833" y="1875"/>
                    <a:pt x="1706" y="1685"/>
                  </a:cubicBezTo>
                  <a:cubicBezTo>
                    <a:pt x="1548" y="1463"/>
                    <a:pt x="1389" y="1242"/>
                    <a:pt x="1231" y="1020"/>
                  </a:cubicBezTo>
                  <a:cubicBezTo>
                    <a:pt x="946" y="608"/>
                    <a:pt x="598" y="197"/>
                    <a:pt x="154" y="7"/>
                  </a:cubicBezTo>
                  <a:cubicBezTo>
                    <a:pt x="146" y="2"/>
                    <a:pt x="136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0"/>
            <p:cNvSpPr/>
            <p:nvPr/>
          </p:nvSpPr>
          <p:spPr>
            <a:xfrm>
              <a:off x="5193104" y="2635380"/>
              <a:ext cx="62233" cy="67669"/>
            </a:xfrm>
            <a:custGeom>
              <a:avLst/>
              <a:gdLst/>
              <a:ahLst/>
              <a:cxnLst/>
              <a:rect l="l" t="t" r="r" b="b"/>
              <a:pathLst>
                <a:path w="1889" h="2054" extrusionOk="0">
                  <a:moveTo>
                    <a:pt x="114" y="1"/>
                  </a:moveTo>
                  <a:cubicBezTo>
                    <a:pt x="58" y="1"/>
                    <a:pt x="0" y="94"/>
                    <a:pt x="26" y="145"/>
                  </a:cubicBezTo>
                  <a:cubicBezTo>
                    <a:pt x="311" y="493"/>
                    <a:pt x="564" y="842"/>
                    <a:pt x="818" y="1190"/>
                  </a:cubicBezTo>
                  <a:cubicBezTo>
                    <a:pt x="944" y="1348"/>
                    <a:pt x="1103" y="1538"/>
                    <a:pt x="1230" y="1665"/>
                  </a:cubicBezTo>
                  <a:cubicBezTo>
                    <a:pt x="1325" y="1760"/>
                    <a:pt x="1420" y="1823"/>
                    <a:pt x="1515" y="1887"/>
                  </a:cubicBezTo>
                  <a:cubicBezTo>
                    <a:pt x="1578" y="1950"/>
                    <a:pt x="1673" y="2013"/>
                    <a:pt x="1800" y="2045"/>
                  </a:cubicBezTo>
                  <a:cubicBezTo>
                    <a:pt x="1805" y="2051"/>
                    <a:pt x="1812" y="2053"/>
                    <a:pt x="1819" y="2053"/>
                  </a:cubicBezTo>
                  <a:cubicBezTo>
                    <a:pt x="1851" y="2053"/>
                    <a:pt x="1889" y="2002"/>
                    <a:pt x="1863" y="1950"/>
                  </a:cubicBezTo>
                  <a:cubicBezTo>
                    <a:pt x="1831" y="1855"/>
                    <a:pt x="1736" y="1792"/>
                    <a:pt x="1705" y="1697"/>
                  </a:cubicBezTo>
                  <a:cubicBezTo>
                    <a:pt x="1641" y="1602"/>
                    <a:pt x="1578" y="1538"/>
                    <a:pt x="1483" y="1443"/>
                  </a:cubicBezTo>
                  <a:cubicBezTo>
                    <a:pt x="1356" y="1253"/>
                    <a:pt x="1230" y="1095"/>
                    <a:pt x="1071" y="937"/>
                  </a:cubicBezTo>
                  <a:cubicBezTo>
                    <a:pt x="786" y="588"/>
                    <a:pt x="501" y="272"/>
                    <a:pt x="153" y="18"/>
                  </a:cubicBezTo>
                  <a:cubicBezTo>
                    <a:pt x="141" y="6"/>
                    <a:pt x="127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0"/>
            <p:cNvSpPr/>
            <p:nvPr/>
          </p:nvSpPr>
          <p:spPr>
            <a:xfrm>
              <a:off x="5236721" y="2658078"/>
              <a:ext cx="56171" cy="60619"/>
            </a:xfrm>
            <a:custGeom>
              <a:avLst/>
              <a:gdLst/>
              <a:ahLst/>
              <a:cxnLst/>
              <a:rect l="l" t="t" r="r" b="b"/>
              <a:pathLst>
                <a:path w="1705" h="1840" extrusionOk="0">
                  <a:moveTo>
                    <a:pt x="195" y="0"/>
                  </a:moveTo>
                  <a:cubicBezTo>
                    <a:pt x="152" y="0"/>
                    <a:pt x="108" y="8"/>
                    <a:pt x="64" y="26"/>
                  </a:cubicBezTo>
                  <a:cubicBezTo>
                    <a:pt x="64" y="26"/>
                    <a:pt x="1" y="89"/>
                    <a:pt x="32" y="121"/>
                  </a:cubicBezTo>
                  <a:cubicBezTo>
                    <a:pt x="32" y="153"/>
                    <a:pt x="64" y="216"/>
                    <a:pt x="96" y="216"/>
                  </a:cubicBezTo>
                  <a:cubicBezTo>
                    <a:pt x="159" y="279"/>
                    <a:pt x="191" y="311"/>
                    <a:pt x="222" y="343"/>
                  </a:cubicBezTo>
                  <a:cubicBezTo>
                    <a:pt x="349" y="469"/>
                    <a:pt x="444" y="596"/>
                    <a:pt x="539" y="723"/>
                  </a:cubicBezTo>
                  <a:cubicBezTo>
                    <a:pt x="666" y="849"/>
                    <a:pt x="761" y="1008"/>
                    <a:pt x="887" y="1166"/>
                  </a:cubicBezTo>
                  <a:cubicBezTo>
                    <a:pt x="982" y="1293"/>
                    <a:pt x="1109" y="1419"/>
                    <a:pt x="1236" y="1546"/>
                  </a:cubicBezTo>
                  <a:cubicBezTo>
                    <a:pt x="1331" y="1673"/>
                    <a:pt x="1457" y="1736"/>
                    <a:pt x="1584" y="1831"/>
                  </a:cubicBezTo>
                  <a:cubicBezTo>
                    <a:pt x="1596" y="1837"/>
                    <a:pt x="1608" y="1840"/>
                    <a:pt x="1620" y="1840"/>
                  </a:cubicBezTo>
                  <a:cubicBezTo>
                    <a:pt x="1668" y="1840"/>
                    <a:pt x="1705" y="1793"/>
                    <a:pt x="1679" y="1768"/>
                  </a:cubicBezTo>
                  <a:cubicBezTo>
                    <a:pt x="1647" y="1641"/>
                    <a:pt x="1584" y="1483"/>
                    <a:pt x="1521" y="1356"/>
                  </a:cubicBezTo>
                  <a:cubicBezTo>
                    <a:pt x="1457" y="1198"/>
                    <a:pt x="1331" y="1039"/>
                    <a:pt x="1236" y="881"/>
                  </a:cubicBezTo>
                  <a:cubicBezTo>
                    <a:pt x="1014" y="628"/>
                    <a:pt x="761" y="311"/>
                    <a:pt x="476" y="121"/>
                  </a:cubicBezTo>
                  <a:cubicBezTo>
                    <a:pt x="407" y="52"/>
                    <a:pt x="306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0"/>
            <p:cNvSpPr/>
            <p:nvPr/>
          </p:nvSpPr>
          <p:spPr>
            <a:xfrm>
              <a:off x="5270093" y="2665161"/>
              <a:ext cx="56402" cy="62661"/>
            </a:xfrm>
            <a:custGeom>
              <a:avLst/>
              <a:gdLst/>
              <a:ahLst/>
              <a:cxnLst/>
              <a:rect l="l" t="t" r="r" b="b"/>
              <a:pathLst>
                <a:path w="1712" h="1902" extrusionOk="0">
                  <a:moveTo>
                    <a:pt x="128" y="1"/>
                  </a:moveTo>
                  <a:cubicBezTo>
                    <a:pt x="64" y="1"/>
                    <a:pt x="1" y="64"/>
                    <a:pt x="33" y="128"/>
                  </a:cubicBezTo>
                  <a:cubicBezTo>
                    <a:pt x="128" y="286"/>
                    <a:pt x="286" y="381"/>
                    <a:pt x="413" y="508"/>
                  </a:cubicBezTo>
                  <a:cubicBezTo>
                    <a:pt x="539" y="666"/>
                    <a:pt x="698" y="824"/>
                    <a:pt x="824" y="1014"/>
                  </a:cubicBezTo>
                  <a:cubicBezTo>
                    <a:pt x="951" y="1173"/>
                    <a:pt x="1078" y="1363"/>
                    <a:pt x="1236" y="1521"/>
                  </a:cubicBezTo>
                  <a:cubicBezTo>
                    <a:pt x="1299" y="1616"/>
                    <a:pt x="1363" y="1679"/>
                    <a:pt x="1426" y="1743"/>
                  </a:cubicBezTo>
                  <a:cubicBezTo>
                    <a:pt x="1489" y="1774"/>
                    <a:pt x="1553" y="1869"/>
                    <a:pt x="1616" y="1901"/>
                  </a:cubicBezTo>
                  <a:cubicBezTo>
                    <a:pt x="1648" y="1901"/>
                    <a:pt x="1711" y="1869"/>
                    <a:pt x="1711" y="1806"/>
                  </a:cubicBezTo>
                  <a:cubicBezTo>
                    <a:pt x="1711" y="1743"/>
                    <a:pt x="1648" y="1648"/>
                    <a:pt x="1616" y="1553"/>
                  </a:cubicBezTo>
                  <a:cubicBezTo>
                    <a:pt x="1584" y="1458"/>
                    <a:pt x="1553" y="1363"/>
                    <a:pt x="1489" y="1268"/>
                  </a:cubicBezTo>
                  <a:cubicBezTo>
                    <a:pt x="1363" y="1078"/>
                    <a:pt x="1236" y="919"/>
                    <a:pt x="1078" y="729"/>
                  </a:cubicBezTo>
                  <a:cubicBezTo>
                    <a:pt x="951" y="571"/>
                    <a:pt x="793" y="413"/>
                    <a:pt x="634" y="254"/>
                  </a:cubicBezTo>
                  <a:cubicBezTo>
                    <a:pt x="476" y="128"/>
                    <a:pt x="31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5307681" y="2670399"/>
              <a:ext cx="49055" cy="52185"/>
            </a:xfrm>
            <a:custGeom>
              <a:avLst/>
              <a:gdLst/>
              <a:ahLst/>
              <a:cxnLst/>
              <a:rect l="l" t="t" r="r" b="b"/>
              <a:pathLst>
                <a:path w="1489" h="1584" extrusionOk="0">
                  <a:moveTo>
                    <a:pt x="190" y="0"/>
                  </a:moveTo>
                  <a:cubicBezTo>
                    <a:pt x="158" y="0"/>
                    <a:pt x="158" y="0"/>
                    <a:pt x="127" y="32"/>
                  </a:cubicBezTo>
                  <a:cubicBezTo>
                    <a:pt x="95" y="32"/>
                    <a:pt x="0" y="127"/>
                    <a:pt x="63" y="127"/>
                  </a:cubicBezTo>
                  <a:cubicBezTo>
                    <a:pt x="63" y="159"/>
                    <a:pt x="63" y="159"/>
                    <a:pt x="95" y="159"/>
                  </a:cubicBezTo>
                  <a:cubicBezTo>
                    <a:pt x="95" y="190"/>
                    <a:pt x="127" y="190"/>
                    <a:pt x="127" y="222"/>
                  </a:cubicBezTo>
                  <a:cubicBezTo>
                    <a:pt x="158" y="254"/>
                    <a:pt x="190" y="285"/>
                    <a:pt x="253" y="317"/>
                  </a:cubicBezTo>
                  <a:cubicBezTo>
                    <a:pt x="348" y="412"/>
                    <a:pt x="412" y="507"/>
                    <a:pt x="507" y="634"/>
                  </a:cubicBezTo>
                  <a:cubicBezTo>
                    <a:pt x="697" y="855"/>
                    <a:pt x="855" y="1140"/>
                    <a:pt x="1077" y="1362"/>
                  </a:cubicBezTo>
                  <a:cubicBezTo>
                    <a:pt x="1172" y="1425"/>
                    <a:pt x="1267" y="1520"/>
                    <a:pt x="1393" y="1584"/>
                  </a:cubicBezTo>
                  <a:cubicBezTo>
                    <a:pt x="1425" y="1584"/>
                    <a:pt x="1488" y="1520"/>
                    <a:pt x="1488" y="1457"/>
                  </a:cubicBezTo>
                  <a:cubicBezTo>
                    <a:pt x="1393" y="1204"/>
                    <a:pt x="1267" y="982"/>
                    <a:pt x="1108" y="760"/>
                  </a:cubicBezTo>
                  <a:cubicBezTo>
                    <a:pt x="918" y="539"/>
                    <a:pt x="728" y="285"/>
                    <a:pt x="475" y="95"/>
                  </a:cubicBezTo>
                  <a:cubicBezTo>
                    <a:pt x="412" y="64"/>
                    <a:pt x="348" y="32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5341251" y="2675340"/>
              <a:ext cx="55974" cy="60059"/>
            </a:xfrm>
            <a:custGeom>
              <a:avLst/>
              <a:gdLst/>
              <a:ahLst/>
              <a:cxnLst/>
              <a:rect l="l" t="t" r="r" b="b"/>
              <a:pathLst>
                <a:path w="1699" h="1823" extrusionOk="0">
                  <a:moveTo>
                    <a:pt x="85" y="0"/>
                  </a:moveTo>
                  <a:cubicBezTo>
                    <a:pt x="37" y="0"/>
                    <a:pt x="0" y="46"/>
                    <a:pt x="26" y="72"/>
                  </a:cubicBezTo>
                  <a:cubicBezTo>
                    <a:pt x="89" y="262"/>
                    <a:pt x="248" y="420"/>
                    <a:pt x="374" y="547"/>
                  </a:cubicBezTo>
                  <a:cubicBezTo>
                    <a:pt x="501" y="705"/>
                    <a:pt x="659" y="864"/>
                    <a:pt x="786" y="990"/>
                  </a:cubicBezTo>
                  <a:cubicBezTo>
                    <a:pt x="913" y="1149"/>
                    <a:pt x="1039" y="1307"/>
                    <a:pt x="1166" y="1434"/>
                  </a:cubicBezTo>
                  <a:cubicBezTo>
                    <a:pt x="1230" y="1497"/>
                    <a:pt x="1293" y="1560"/>
                    <a:pt x="1388" y="1655"/>
                  </a:cubicBezTo>
                  <a:cubicBezTo>
                    <a:pt x="1451" y="1687"/>
                    <a:pt x="1515" y="1782"/>
                    <a:pt x="1610" y="1814"/>
                  </a:cubicBezTo>
                  <a:cubicBezTo>
                    <a:pt x="1616" y="1820"/>
                    <a:pt x="1623" y="1822"/>
                    <a:pt x="1630" y="1822"/>
                  </a:cubicBezTo>
                  <a:cubicBezTo>
                    <a:pt x="1662" y="1822"/>
                    <a:pt x="1699" y="1776"/>
                    <a:pt x="1673" y="1750"/>
                  </a:cubicBezTo>
                  <a:cubicBezTo>
                    <a:pt x="1673" y="1655"/>
                    <a:pt x="1610" y="1560"/>
                    <a:pt x="1546" y="1465"/>
                  </a:cubicBezTo>
                  <a:cubicBezTo>
                    <a:pt x="1515" y="1370"/>
                    <a:pt x="1451" y="1307"/>
                    <a:pt x="1420" y="1212"/>
                  </a:cubicBezTo>
                  <a:cubicBezTo>
                    <a:pt x="1293" y="1054"/>
                    <a:pt x="1166" y="895"/>
                    <a:pt x="1008" y="769"/>
                  </a:cubicBezTo>
                  <a:cubicBezTo>
                    <a:pt x="881" y="610"/>
                    <a:pt x="754" y="484"/>
                    <a:pt x="596" y="357"/>
                  </a:cubicBezTo>
                  <a:cubicBezTo>
                    <a:pt x="469" y="199"/>
                    <a:pt x="311" y="72"/>
                    <a:pt x="121" y="9"/>
                  </a:cubicBezTo>
                  <a:cubicBezTo>
                    <a:pt x="109" y="3"/>
                    <a:pt x="97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5380684" y="2681863"/>
              <a:ext cx="57225" cy="58741"/>
            </a:xfrm>
            <a:custGeom>
              <a:avLst/>
              <a:gdLst/>
              <a:ahLst/>
              <a:cxnLst/>
              <a:rect l="l" t="t" r="r" b="b"/>
              <a:pathLst>
                <a:path w="1737" h="1783" extrusionOk="0">
                  <a:moveTo>
                    <a:pt x="96" y="1"/>
                  </a:moveTo>
                  <a:cubicBezTo>
                    <a:pt x="64" y="1"/>
                    <a:pt x="1" y="64"/>
                    <a:pt x="33" y="96"/>
                  </a:cubicBezTo>
                  <a:cubicBezTo>
                    <a:pt x="64" y="127"/>
                    <a:pt x="64" y="191"/>
                    <a:pt x="96" y="222"/>
                  </a:cubicBezTo>
                  <a:cubicBezTo>
                    <a:pt x="128" y="254"/>
                    <a:pt x="159" y="286"/>
                    <a:pt x="191" y="317"/>
                  </a:cubicBezTo>
                  <a:cubicBezTo>
                    <a:pt x="254" y="381"/>
                    <a:pt x="318" y="476"/>
                    <a:pt x="381" y="539"/>
                  </a:cubicBezTo>
                  <a:cubicBezTo>
                    <a:pt x="539" y="697"/>
                    <a:pt x="666" y="824"/>
                    <a:pt x="793" y="982"/>
                  </a:cubicBezTo>
                  <a:cubicBezTo>
                    <a:pt x="919" y="1141"/>
                    <a:pt x="1046" y="1267"/>
                    <a:pt x="1173" y="1426"/>
                  </a:cubicBezTo>
                  <a:cubicBezTo>
                    <a:pt x="1299" y="1552"/>
                    <a:pt x="1458" y="1679"/>
                    <a:pt x="1616" y="1774"/>
                  </a:cubicBezTo>
                  <a:cubicBezTo>
                    <a:pt x="1622" y="1780"/>
                    <a:pt x="1630" y="1783"/>
                    <a:pt x="1640" y="1783"/>
                  </a:cubicBezTo>
                  <a:cubicBezTo>
                    <a:pt x="1679" y="1783"/>
                    <a:pt x="1737" y="1736"/>
                    <a:pt x="1711" y="1711"/>
                  </a:cubicBezTo>
                  <a:cubicBezTo>
                    <a:pt x="1616" y="1552"/>
                    <a:pt x="1521" y="1362"/>
                    <a:pt x="1426" y="1204"/>
                  </a:cubicBezTo>
                  <a:cubicBezTo>
                    <a:pt x="1299" y="1046"/>
                    <a:pt x="1173" y="887"/>
                    <a:pt x="1046" y="729"/>
                  </a:cubicBezTo>
                  <a:cubicBezTo>
                    <a:pt x="888" y="571"/>
                    <a:pt x="761" y="412"/>
                    <a:pt x="603" y="286"/>
                  </a:cubicBezTo>
                  <a:cubicBezTo>
                    <a:pt x="539" y="254"/>
                    <a:pt x="444" y="191"/>
                    <a:pt x="381" y="127"/>
                  </a:cubicBezTo>
                  <a:cubicBezTo>
                    <a:pt x="349" y="96"/>
                    <a:pt x="286" y="64"/>
                    <a:pt x="254" y="64"/>
                  </a:cubicBezTo>
                  <a:cubicBezTo>
                    <a:pt x="191" y="32"/>
                    <a:pt x="159" y="32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5414089" y="2688122"/>
              <a:ext cx="47869" cy="50340"/>
            </a:xfrm>
            <a:custGeom>
              <a:avLst/>
              <a:gdLst/>
              <a:ahLst/>
              <a:cxnLst/>
              <a:rect l="l" t="t" r="r" b="b"/>
              <a:pathLst>
                <a:path w="1453" h="1528" extrusionOk="0">
                  <a:moveTo>
                    <a:pt x="95" y="1"/>
                  </a:moveTo>
                  <a:cubicBezTo>
                    <a:pt x="64" y="1"/>
                    <a:pt x="0" y="64"/>
                    <a:pt x="32" y="127"/>
                  </a:cubicBezTo>
                  <a:cubicBezTo>
                    <a:pt x="64" y="254"/>
                    <a:pt x="190" y="349"/>
                    <a:pt x="285" y="444"/>
                  </a:cubicBezTo>
                  <a:cubicBezTo>
                    <a:pt x="380" y="602"/>
                    <a:pt x="507" y="697"/>
                    <a:pt x="634" y="824"/>
                  </a:cubicBezTo>
                  <a:cubicBezTo>
                    <a:pt x="729" y="982"/>
                    <a:pt x="855" y="1109"/>
                    <a:pt x="982" y="1236"/>
                  </a:cubicBezTo>
                  <a:cubicBezTo>
                    <a:pt x="1077" y="1331"/>
                    <a:pt x="1204" y="1426"/>
                    <a:pt x="1362" y="1521"/>
                  </a:cubicBezTo>
                  <a:cubicBezTo>
                    <a:pt x="1366" y="1525"/>
                    <a:pt x="1371" y="1527"/>
                    <a:pt x="1377" y="1527"/>
                  </a:cubicBezTo>
                  <a:cubicBezTo>
                    <a:pt x="1410" y="1527"/>
                    <a:pt x="1453" y="1453"/>
                    <a:pt x="1425" y="1426"/>
                  </a:cubicBezTo>
                  <a:cubicBezTo>
                    <a:pt x="1394" y="1267"/>
                    <a:pt x="1299" y="1141"/>
                    <a:pt x="1204" y="982"/>
                  </a:cubicBezTo>
                  <a:cubicBezTo>
                    <a:pt x="1109" y="824"/>
                    <a:pt x="982" y="697"/>
                    <a:pt x="855" y="571"/>
                  </a:cubicBezTo>
                  <a:cubicBezTo>
                    <a:pt x="729" y="444"/>
                    <a:pt x="634" y="317"/>
                    <a:pt x="475" y="191"/>
                  </a:cubicBezTo>
                  <a:cubicBezTo>
                    <a:pt x="380" y="127"/>
                    <a:pt x="254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0"/>
            <p:cNvSpPr/>
            <p:nvPr/>
          </p:nvSpPr>
          <p:spPr>
            <a:xfrm>
              <a:off x="5442552" y="2692306"/>
              <a:ext cx="43553" cy="43092"/>
            </a:xfrm>
            <a:custGeom>
              <a:avLst/>
              <a:gdLst/>
              <a:ahLst/>
              <a:cxnLst/>
              <a:rect l="l" t="t" r="r" b="b"/>
              <a:pathLst>
                <a:path w="1322" h="1308" extrusionOk="0">
                  <a:moveTo>
                    <a:pt x="181" y="0"/>
                  </a:moveTo>
                  <a:cubicBezTo>
                    <a:pt x="150" y="32"/>
                    <a:pt x="150" y="32"/>
                    <a:pt x="118" y="32"/>
                  </a:cubicBezTo>
                  <a:cubicBezTo>
                    <a:pt x="118" y="32"/>
                    <a:pt x="86" y="32"/>
                    <a:pt x="86" y="64"/>
                  </a:cubicBezTo>
                  <a:cubicBezTo>
                    <a:pt x="86" y="53"/>
                    <a:pt x="83" y="50"/>
                    <a:pt x="78" y="50"/>
                  </a:cubicBezTo>
                  <a:cubicBezTo>
                    <a:pt x="69" y="50"/>
                    <a:pt x="55" y="64"/>
                    <a:pt x="55" y="64"/>
                  </a:cubicBezTo>
                  <a:cubicBezTo>
                    <a:pt x="27" y="91"/>
                    <a:pt x="0" y="165"/>
                    <a:pt x="33" y="165"/>
                  </a:cubicBezTo>
                  <a:cubicBezTo>
                    <a:pt x="39" y="165"/>
                    <a:pt x="46" y="163"/>
                    <a:pt x="55" y="159"/>
                  </a:cubicBezTo>
                  <a:cubicBezTo>
                    <a:pt x="55" y="190"/>
                    <a:pt x="86" y="190"/>
                    <a:pt x="86" y="190"/>
                  </a:cubicBezTo>
                  <a:cubicBezTo>
                    <a:pt x="55" y="190"/>
                    <a:pt x="118" y="222"/>
                    <a:pt x="118" y="222"/>
                  </a:cubicBezTo>
                  <a:cubicBezTo>
                    <a:pt x="150" y="254"/>
                    <a:pt x="150" y="254"/>
                    <a:pt x="181" y="285"/>
                  </a:cubicBezTo>
                  <a:cubicBezTo>
                    <a:pt x="245" y="349"/>
                    <a:pt x="340" y="444"/>
                    <a:pt x="403" y="539"/>
                  </a:cubicBezTo>
                  <a:cubicBezTo>
                    <a:pt x="498" y="634"/>
                    <a:pt x="593" y="729"/>
                    <a:pt x="688" y="824"/>
                  </a:cubicBezTo>
                  <a:cubicBezTo>
                    <a:pt x="720" y="887"/>
                    <a:pt x="751" y="950"/>
                    <a:pt x="815" y="982"/>
                  </a:cubicBezTo>
                  <a:cubicBezTo>
                    <a:pt x="846" y="1045"/>
                    <a:pt x="910" y="1077"/>
                    <a:pt x="973" y="1109"/>
                  </a:cubicBezTo>
                  <a:cubicBezTo>
                    <a:pt x="1036" y="1204"/>
                    <a:pt x="1131" y="1267"/>
                    <a:pt x="1226" y="1299"/>
                  </a:cubicBezTo>
                  <a:cubicBezTo>
                    <a:pt x="1232" y="1305"/>
                    <a:pt x="1240" y="1307"/>
                    <a:pt x="1247" y="1307"/>
                  </a:cubicBezTo>
                  <a:cubicBezTo>
                    <a:pt x="1280" y="1307"/>
                    <a:pt x="1321" y="1261"/>
                    <a:pt x="1321" y="1235"/>
                  </a:cubicBezTo>
                  <a:cubicBezTo>
                    <a:pt x="1258" y="1140"/>
                    <a:pt x="1226" y="1045"/>
                    <a:pt x="1195" y="950"/>
                  </a:cubicBezTo>
                  <a:cubicBezTo>
                    <a:pt x="1163" y="887"/>
                    <a:pt x="1131" y="824"/>
                    <a:pt x="1100" y="760"/>
                  </a:cubicBezTo>
                  <a:cubicBezTo>
                    <a:pt x="1036" y="697"/>
                    <a:pt x="1005" y="634"/>
                    <a:pt x="941" y="602"/>
                  </a:cubicBezTo>
                  <a:cubicBezTo>
                    <a:pt x="846" y="475"/>
                    <a:pt x="751" y="380"/>
                    <a:pt x="656" y="254"/>
                  </a:cubicBezTo>
                  <a:cubicBezTo>
                    <a:pt x="561" y="190"/>
                    <a:pt x="466" y="95"/>
                    <a:pt x="371" y="32"/>
                  </a:cubicBezTo>
                  <a:lnTo>
                    <a:pt x="276" y="32"/>
                  </a:lnTo>
                  <a:cubicBezTo>
                    <a:pt x="276" y="0"/>
                    <a:pt x="245" y="0"/>
                    <a:pt x="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0"/>
            <p:cNvSpPr/>
            <p:nvPr/>
          </p:nvSpPr>
          <p:spPr>
            <a:xfrm>
              <a:off x="5474507" y="2684993"/>
              <a:ext cx="41840" cy="39699"/>
            </a:xfrm>
            <a:custGeom>
              <a:avLst/>
              <a:gdLst/>
              <a:ahLst/>
              <a:cxnLst/>
              <a:rect l="l" t="t" r="r" b="b"/>
              <a:pathLst>
                <a:path w="1270" h="1205" extrusionOk="0">
                  <a:moveTo>
                    <a:pt x="209" y="159"/>
                  </a:moveTo>
                  <a:lnTo>
                    <a:pt x="209" y="160"/>
                  </a:lnTo>
                  <a:lnTo>
                    <a:pt x="209" y="160"/>
                  </a:lnTo>
                  <a:cubicBezTo>
                    <a:pt x="206" y="160"/>
                    <a:pt x="204" y="160"/>
                    <a:pt x="202" y="160"/>
                  </a:cubicBezTo>
                  <a:lnTo>
                    <a:pt x="202" y="160"/>
                  </a:lnTo>
                  <a:cubicBezTo>
                    <a:pt x="204" y="160"/>
                    <a:pt x="206" y="159"/>
                    <a:pt x="209" y="159"/>
                  </a:cubicBezTo>
                  <a:close/>
                  <a:moveTo>
                    <a:pt x="193" y="1"/>
                  </a:moveTo>
                  <a:cubicBezTo>
                    <a:pt x="97" y="1"/>
                    <a:pt x="0" y="129"/>
                    <a:pt x="16" y="190"/>
                  </a:cubicBezTo>
                  <a:lnTo>
                    <a:pt x="16" y="190"/>
                  </a:lnTo>
                  <a:cubicBezTo>
                    <a:pt x="11" y="191"/>
                    <a:pt x="7" y="191"/>
                    <a:pt x="3" y="191"/>
                  </a:cubicBezTo>
                  <a:cubicBezTo>
                    <a:pt x="35" y="222"/>
                    <a:pt x="35" y="254"/>
                    <a:pt x="66" y="286"/>
                  </a:cubicBezTo>
                  <a:cubicBezTo>
                    <a:pt x="98" y="317"/>
                    <a:pt x="98" y="317"/>
                    <a:pt x="130" y="349"/>
                  </a:cubicBezTo>
                  <a:cubicBezTo>
                    <a:pt x="161" y="381"/>
                    <a:pt x="225" y="444"/>
                    <a:pt x="256" y="476"/>
                  </a:cubicBezTo>
                  <a:cubicBezTo>
                    <a:pt x="351" y="571"/>
                    <a:pt x="446" y="666"/>
                    <a:pt x="541" y="761"/>
                  </a:cubicBezTo>
                  <a:cubicBezTo>
                    <a:pt x="636" y="856"/>
                    <a:pt x="731" y="951"/>
                    <a:pt x="826" y="1014"/>
                  </a:cubicBezTo>
                  <a:cubicBezTo>
                    <a:pt x="890" y="1046"/>
                    <a:pt x="953" y="1077"/>
                    <a:pt x="1016" y="1109"/>
                  </a:cubicBezTo>
                  <a:cubicBezTo>
                    <a:pt x="1048" y="1141"/>
                    <a:pt x="1111" y="1204"/>
                    <a:pt x="1143" y="1204"/>
                  </a:cubicBezTo>
                  <a:cubicBezTo>
                    <a:pt x="1206" y="1204"/>
                    <a:pt x="1270" y="1172"/>
                    <a:pt x="1270" y="1109"/>
                  </a:cubicBezTo>
                  <a:cubicBezTo>
                    <a:pt x="1270" y="1046"/>
                    <a:pt x="1238" y="982"/>
                    <a:pt x="1206" y="919"/>
                  </a:cubicBezTo>
                  <a:cubicBezTo>
                    <a:pt x="1175" y="856"/>
                    <a:pt x="1175" y="824"/>
                    <a:pt x="1143" y="761"/>
                  </a:cubicBezTo>
                  <a:cubicBezTo>
                    <a:pt x="1080" y="634"/>
                    <a:pt x="985" y="507"/>
                    <a:pt x="858" y="412"/>
                  </a:cubicBezTo>
                  <a:cubicBezTo>
                    <a:pt x="763" y="349"/>
                    <a:pt x="668" y="254"/>
                    <a:pt x="541" y="191"/>
                  </a:cubicBezTo>
                  <a:cubicBezTo>
                    <a:pt x="510" y="127"/>
                    <a:pt x="446" y="96"/>
                    <a:pt x="383" y="64"/>
                  </a:cubicBezTo>
                  <a:cubicBezTo>
                    <a:pt x="351" y="64"/>
                    <a:pt x="320" y="32"/>
                    <a:pt x="288" y="32"/>
                  </a:cubicBezTo>
                  <a:cubicBezTo>
                    <a:pt x="256" y="1"/>
                    <a:pt x="225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0"/>
            <p:cNvSpPr/>
            <p:nvPr/>
          </p:nvSpPr>
          <p:spPr>
            <a:xfrm>
              <a:off x="5505902" y="2682917"/>
              <a:ext cx="38612" cy="40720"/>
            </a:xfrm>
            <a:custGeom>
              <a:avLst/>
              <a:gdLst/>
              <a:ahLst/>
              <a:cxnLst/>
              <a:rect l="l" t="t" r="r" b="b"/>
              <a:pathLst>
                <a:path w="1172" h="1236" extrusionOk="0">
                  <a:moveTo>
                    <a:pt x="95" y="0"/>
                  </a:moveTo>
                  <a:cubicBezTo>
                    <a:pt x="63" y="0"/>
                    <a:pt x="0" y="64"/>
                    <a:pt x="32" y="95"/>
                  </a:cubicBezTo>
                  <a:cubicBezTo>
                    <a:pt x="63" y="222"/>
                    <a:pt x="127" y="285"/>
                    <a:pt x="190" y="380"/>
                  </a:cubicBezTo>
                  <a:cubicBezTo>
                    <a:pt x="285" y="475"/>
                    <a:pt x="380" y="602"/>
                    <a:pt x="443" y="697"/>
                  </a:cubicBezTo>
                  <a:cubicBezTo>
                    <a:pt x="539" y="824"/>
                    <a:pt x="634" y="919"/>
                    <a:pt x="729" y="1014"/>
                  </a:cubicBezTo>
                  <a:cubicBezTo>
                    <a:pt x="824" y="1109"/>
                    <a:pt x="950" y="1172"/>
                    <a:pt x="1077" y="1235"/>
                  </a:cubicBezTo>
                  <a:cubicBezTo>
                    <a:pt x="1109" y="1235"/>
                    <a:pt x="1172" y="1172"/>
                    <a:pt x="1172" y="1140"/>
                  </a:cubicBezTo>
                  <a:cubicBezTo>
                    <a:pt x="1109" y="1014"/>
                    <a:pt x="1045" y="887"/>
                    <a:pt x="1014" y="792"/>
                  </a:cubicBezTo>
                  <a:cubicBezTo>
                    <a:pt x="919" y="634"/>
                    <a:pt x="824" y="539"/>
                    <a:pt x="729" y="412"/>
                  </a:cubicBezTo>
                  <a:cubicBezTo>
                    <a:pt x="634" y="317"/>
                    <a:pt x="539" y="190"/>
                    <a:pt x="412" y="127"/>
                  </a:cubicBezTo>
                  <a:cubicBezTo>
                    <a:pt x="380" y="64"/>
                    <a:pt x="317" y="32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0"/>
            <p:cNvSpPr/>
            <p:nvPr/>
          </p:nvSpPr>
          <p:spPr>
            <a:xfrm>
              <a:off x="5529885" y="2673529"/>
              <a:ext cx="35515" cy="37788"/>
            </a:xfrm>
            <a:custGeom>
              <a:avLst/>
              <a:gdLst/>
              <a:ahLst/>
              <a:cxnLst/>
              <a:rect l="l" t="t" r="r" b="b"/>
              <a:pathLst>
                <a:path w="1078" h="1147" extrusionOk="0">
                  <a:moveTo>
                    <a:pt x="96" y="0"/>
                  </a:moveTo>
                  <a:cubicBezTo>
                    <a:pt x="64" y="32"/>
                    <a:pt x="1" y="64"/>
                    <a:pt x="1" y="127"/>
                  </a:cubicBezTo>
                  <a:cubicBezTo>
                    <a:pt x="1" y="159"/>
                    <a:pt x="1" y="190"/>
                    <a:pt x="1" y="222"/>
                  </a:cubicBezTo>
                  <a:cubicBezTo>
                    <a:pt x="1" y="222"/>
                    <a:pt x="32" y="254"/>
                    <a:pt x="32" y="254"/>
                  </a:cubicBezTo>
                  <a:cubicBezTo>
                    <a:pt x="32" y="254"/>
                    <a:pt x="32" y="254"/>
                    <a:pt x="32" y="285"/>
                  </a:cubicBezTo>
                  <a:cubicBezTo>
                    <a:pt x="64" y="317"/>
                    <a:pt x="127" y="349"/>
                    <a:pt x="159" y="380"/>
                  </a:cubicBezTo>
                  <a:cubicBezTo>
                    <a:pt x="222" y="507"/>
                    <a:pt x="317" y="570"/>
                    <a:pt x="412" y="665"/>
                  </a:cubicBezTo>
                  <a:cubicBezTo>
                    <a:pt x="507" y="792"/>
                    <a:pt x="602" y="887"/>
                    <a:pt x="697" y="982"/>
                  </a:cubicBezTo>
                  <a:cubicBezTo>
                    <a:pt x="697" y="971"/>
                    <a:pt x="701" y="968"/>
                    <a:pt x="705" y="968"/>
                  </a:cubicBezTo>
                  <a:cubicBezTo>
                    <a:pt x="715" y="968"/>
                    <a:pt x="729" y="982"/>
                    <a:pt x="729" y="982"/>
                  </a:cubicBezTo>
                  <a:cubicBezTo>
                    <a:pt x="761" y="982"/>
                    <a:pt x="761" y="1014"/>
                    <a:pt x="792" y="1014"/>
                  </a:cubicBezTo>
                  <a:cubicBezTo>
                    <a:pt x="824" y="1045"/>
                    <a:pt x="824" y="1045"/>
                    <a:pt x="856" y="1077"/>
                  </a:cubicBezTo>
                  <a:cubicBezTo>
                    <a:pt x="919" y="1077"/>
                    <a:pt x="951" y="1109"/>
                    <a:pt x="982" y="1140"/>
                  </a:cubicBezTo>
                  <a:cubicBezTo>
                    <a:pt x="991" y="1145"/>
                    <a:pt x="999" y="1147"/>
                    <a:pt x="1007" y="1147"/>
                  </a:cubicBezTo>
                  <a:cubicBezTo>
                    <a:pt x="1054" y="1147"/>
                    <a:pt x="1077" y="1073"/>
                    <a:pt x="1077" y="1045"/>
                  </a:cubicBezTo>
                  <a:cubicBezTo>
                    <a:pt x="1077" y="982"/>
                    <a:pt x="1046" y="950"/>
                    <a:pt x="1014" y="887"/>
                  </a:cubicBezTo>
                  <a:cubicBezTo>
                    <a:pt x="1014" y="824"/>
                    <a:pt x="982" y="760"/>
                    <a:pt x="951" y="697"/>
                  </a:cubicBezTo>
                  <a:cubicBezTo>
                    <a:pt x="887" y="539"/>
                    <a:pt x="792" y="444"/>
                    <a:pt x="697" y="349"/>
                  </a:cubicBezTo>
                  <a:cubicBezTo>
                    <a:pt x="571" y="254"/>
                    <a:pt x="476" y="159"/>
                    <a:pt x="381" y="64"/>
                  </a:cubicBezTo>
                  <a:cubicBezTo>
                    <a:pt x="317" y="64"/>
                    <a:pt x="286" y="32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0"/>
            <p:cNvSpPr/>
            <p:nvPr/>
          </p:nvSpPr>
          <p:spPr>
            <a:xfrm>
              <a:off x="5559633" y="2673529"/>
              <a:ext cx="31825" cy="35515"/>
            </a:xfrm>
            <a:custGeom>
              <a:avLst/>
              <a:gdLst/>
              <a:ahLst/>
              <a:cxnLst/>
              <a:rect l="l" t="t" r="r" b="b"/>
              <a:pathLst>
                <a:path w="966" h="1078" extrusionOk="0">
                  <a:moveTo>
                    <a:pt x="79" y="0"/>
                  </a:moveTo>
                  <a:cubicBezTo>
                    <a:pt x="48" y="0"/>
                    <a:pt x="16" y="32"/>
                    <a:pt x="16" y="64"/>
                  </a:cubicBezTo>
                  <a:cubicBezTo>
                    <a:pt x="0" y="95"/>
                    <a:pt x="8" y="103"/>
                    <a:pt x="24" y="103"/>
                  </a:cubicBezTo>
                  <a:cubicBezTo>
                    <a:pt x="31" y="103"/>
                    <a:pt x="39" y="102"/>
                    <a:pt x="48" y="100"/>
                  </a:cubicBezTo>
                  <a:lnTo>
                    <a:pt x="48" y="100"/>
                  </a:lnTo>
                  <a:cubicBezTo>
                    <a:pt x="48" y="120"/>
                    <a:pt x="48" y="139"/>
                    <a:pt x="48" y="159"/>
                  </a:cubicBezTo>
                  <a:cubicBezTo>
                    <a:pt x="48" y="159"/>
                    <a:pt x="48" y="190"/>
                    <a:pt x="48" y="190"/>
                  </a:cubicBezTo>
                  <a:cubicBezTo>
                    <a:pt x="79" y="222"/>
                    <a:pt x="111" y="254"/>
                    <a:pt x="111" y="285"/>
                  </a:cubicBezTo>
                  <a:cubicBezTo>
                    <a:pt x="143" y="285"/>
                    <a:pt x="143" y="317"/>
                    <a:pt x="143" y="317"/>
                  </a:cubicBezTo>
                  <a:cubicBezTo>
                    <a:pt x="143" y="317"/>
                    <a:pt x="143" y="349"/>
                    <a:pt x="143" y="349"/>
                  </a:cubicBezTo>
                  <a:cubicBezTo>
                    <a:pt x="174" y="349"/>
                    <a:pt x="174" y="380"/>
                    <a:pt x="174" y="380"/>
                  </a:cubicBezTo>
                  <a:cubicBezTo>
                    <a:pt x="206" y="412"/>
                    <a:pt x="238" y="475"/>
                    <a:pt x="269" y="507"/>
                  </a:cubicBezTo>
                  <a:cubicBezTo>
                    <a:pt x="396" y="665"/>
                    <a:pt x="491" y="824"/>
                    <a:pt x="649" y="950"/>
                  </a:cubicBezTo>
                  <a:cubicBezTo>
                    <a:pt x="713" y="982"/>
                    <a:pt x="776" y="1045"/>
                    <a:pt x="871" y="1077"/>
                  </a:cubicBezTo>
                  <a:cubicBezTo>
                    <a:pt x="934" y="1077"/>
                    <a:pt x="966" y="1014"/>
                    <a:pt x="966" y="982"/>
                  </a:cubicBezTo>
                  <a:cubicBezTo>
                    <a:pt x="934" y="887"/>
                    <a:pt x="903" y="824"/>
                    <a:pt x="871" y="729"/>
                  </a:cubicBezTo>
                  <a:cubicBezTo>
                    <a:pt x="808" y="634"/>
                    <a:pt x="744" y="539"/>
                    <a:pt x="681" y="444"/>
                  </a:cubicBezTo>
                  <a:cubicBezTo>
                    <a:pt x="586" y="349"/>
                    <a:pt x="523" y="254"/>
                    <a:pt x="459" y="159"/>
                  </a:cubicBezTo>
                  <a:cubicBezTo>
                    <a:pt x="428" y="127"/>
                    <a:pt x="364" y="95"/>
                    <a:pt x="333" y="64"/>
                  </a:cubicBezTo>
                  <a:cubicBezTo>
                    <a:pt x="301" y="32"/>
                    <a:pt x="238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5581013" y="2664766"/>
              <a:ext cx="38644" cy="40094"/>
            </a:xfrm>
            <a:custGeom>
              <a:avLst/>
              <a:gdLst/>
              <a:ahLst/>
              <a:cxnLst/>
              <a:rect l="l" t="t" r="r" b="b"/>
              <a:pathLst>
                <a:path w="1173" h="1217" extrusionOk="0">
                  <a:moveTo>
                    <a:pt x="191" y="1"/>
                  </a:moveTo>
                  <a:cubicBezTo>
                    <a:pt x="159" y="1"/>
                    <a:pt x="118" y="30"/>
                    <a:pt x="95" y="76"/>
                  </a:cubicBezTo>
                  <a:cubicBezTo>
                    <a:pt x="64" y="108"/>
                    <a:pt x="0" y="171"/>
                    <a:pt x="32" y="203"/>
                  </a:cubicBezTo>
                  <a:cubicBezTo>
                    <a:pt x="64" y="266"/>
                    <a:pt x="95" y="298"/>
                    <a:pt x="127" y="361"/>
                  </a:cubicBezTo>
                  <a:cubicBezTo>
                    <a:pt x="159" y="393"/>
                    <a:pt x="190" y="425"/>
                    <a:pt x="222" y="488"/>
                  </a:cubicBezTo>
                  <a:cubicBezTo>
                    <a:pt x="317" y="583"/>
                    <a:pt x="380" y="678"/>
                    <a:pt x="444" y="773"/>
                  </a:cubicBezTo>
                  <a:cubicBezTo>
                    <a:pt x="507" y="805"/>
                    <a:pt x="539" y="868"/>
                    <a:pt x="570" y="900"/>
                  </a:cubicBezTo>
                  <a:cubicBezTo>
                    <a:pt x="634" y="963"/>
                    <a:pt x="665" y="1026"/>
                    <a:pt x="697" y="1058"/>
                  </a:cubicBezTo>
                  <a:cubicBezTo>
                    <a:pt x="760" y="1090"/>
                    <a:pt x="824" y="1153"/>
                    <a:pt x="887" y="1153"/>
                  </a:cubicBezTo>
                  <a:cubicBezTo>
                    <a:pt x="887" y="1185"/>
                    <a:pt x="950" y="1185"/>
                    <a:pt x="982" y="1185"/>
                  </a:cubicBezTo>
                  <a:cubicBezTo>
                    <a:pt x="1014" y="1185"/>
                    <a:pt x="1014" y="1216"/>
                    <a:pt x="1045" y="1216"/>
                  </a:cubicBezTo>
                  <a:cubicBezTo>
                    <a:pt x="1109" y="1216"/>
                    <a:pt x="1140" y="1185"/>
                    <a:pt x="1140" y="1121"/>
                  </a:cubicBezTo>
                  <a:cubicBezTo>
                    <a:pt x="1172" y="1058"/>
                    <a:pt x="1140" y="995"/>
                    <a:pt x="1140" y="931"/>
                  </a:cubicBezTo>
                  <a:cubicBezTo>
                    <a:pt x="1109" y="868"/>
                    <a:pt x="1077" y="805"/>
                    <a:pt x="1045" y="773"/>
                  </a:cubicBezTo>
                  <a:cubicBezTo>
                    <a:pt x="1014" y="710"/>
                    <a:pt x="982" y="646"/>
                    <a:pt x="919" y="583"/>
                  </a:cubicBezTo>
                  <a:cubicBezTo>
                    <a:pt x="887" y="520"/>
                    <a:pt x="855" y="488"/>
                    <a:pt x="792" y="425"/>
                  </a:cubicBezTo>
                  <a:cubicBezTo>
                    <a:pt x="697" y="361"/>
                    <a:pt x="634" y="266"/>
                    <a:pt x="539" y="171"/>
                  </a:cubicBezTo>
                  <a:cubicBezTo>
                    <a:pt x="475" y="140"/>
                    <a:pt x="444" y="108"/>
                    <a:pt x="380" y="76"/>
                  </a:cubicBezTo>
                  <a:cubicBezTo>
                    <a:pt x="349" y="45"/>
                    <a:pt x="285" y="13"/>
                    <a:pt x="222" y="13"/>
                  </a:cubicBezTo>
                  <a:cubicBezTo>
                    <a:pt x="214" y="4"/>
                    <a:pt x="20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5603777" y="2653268"/>
              <a:ext cx="40918" cy="43257"/>
            </a:xfrm>
            <a:custGeom>
              <a:avLst/>
              <a:gdLst/>
              <a:ahLst/>
              <a:cxnLst/>
              <a:rect l="l" t="t" r="r" b="b"/>
              <a:pathLst>
                <a:path w="1242" h="1313" extrusionOk="0">
                  <a:moveTo>
                    <a:pt x="310" y="0"/>
                  </a:moveTo>
                  <a:cubicBezTo>
                    <a:pt x="254" y="0"/>
                    <a:pt x="209" y="23"/>
                    <a:pt x="164" y="45"/>
                  </a:cubicBezTo>
                  <a:cubicBezTo>
                    <a:pt x="108" y="74"/>
                    <a:pt x="0" y="204"/>
                    <a:pt x="69" y="253"/>
                  </a:cubicBezTo>
                  <a:lnTo>
                    <a:pt x="69" y="253"/>
                  </a:lnTo>
                  <a:cubicBezTo>
                    <a:pt x="69" y="257"/>
                    <a:pt x="69" y="261"/>
                    <a:pt x="69" y="267"/>
                  </a:cubicBezTo>
                  <a:cubicBezTo>
                    <a:pt x="69" y="267"/>
                    <a:pt x="69" y="299"/>
                    <a:pt x="69" y="299"/>
                  </a:cubicBezTo>
                  <a:cubicBezTo>
                    <a:pt x="101" y="330"/>
                    <a:pt x="101" y="330"/>
                    <a:pt x="101" y="362"/>
                  </a:cubicBezTo>
                  <a:cubicBezTo>
                    <a:pt x="164" y="425"/>
                    <a:pt x="164" y="457"/>
                    <a:pt x="228" y="520"/>
                  </a:cubicBezTo>
                  <a:cubicBezTo>
                    <a:pt x="291" y="647"/>
                    <a:pt x="386" y="742"/>
                    <a:pt x="449" y="837"/>
                  </a:cubicBezTo>
                  <a:cubicBezTo>
                    <a:pt x="544" y="964"/>
                    <a:pt x="608" y="1059"/>
                    <a:pt x="734" y="1154"/>
                  </a:cubicBezTo>
                  <a:cubicBezTo>
                    <a:pt x="766" y="1185"/>
                    <a:pt x="798" y="1217"/>
                    <a:pt x="829" y="1217"/>
                  </a:cubicBezTo>
                  <a:cubicBezTo>
                    <a:pt x="861" y="1217"/>
                    <a:pt x="893" y="1249"/>
                    <a:pt x="924" y="1280"/>
                  </a:cubicBezTo>
                  <a:cubicBezTo>
                    <a:pt x="988" y="1312"/>
                    <a:pt x="1051" y="1312"/>
                    <a:pt x="1146" y="1312"/>
                  </a:cubicBezTo>
                  <a:cubicBezTo>
                    <a:pt x="1178" y="1312"/>
                    <a:pt x="1241" y="1249"/>
                    <a:pt x="1241" y="1217"/>
                  </a:cubicBezTo>
                  <a:cubicBezTo>
                    <a:pt x="1209" y="1154"/>
                    <a:pt x="1209" y="1059"/>
                    <a:pt x="1178" y="995"/>
                  </a:cubicBezTo>
                  <a:cubicBezTo>
                    <a:pt x="1178" y="995"/>
                    <a:pt x="1146" y="964"/>
                    <a:pt x="1146" y="964"/>
                  </a:cubicBezTo>
                  <a:cubicBezTo>
                    <a:pt x="1146" y="932"/>
                    <a:pt x="1146" y="932"/>
                    <a:pt x="1146" y="900"/>
                  </a:cubicBezTo>
                  <a:cubicBezTo>
                    <a:pt x="1114" y="869"/>
                    <a:pt x="1083" y="837"/>
                    <a:pt x="1083" y="805"/>
                  </a:cubicBezTo>
                  <a:cubicBezTo>
                    <a:pt x="1051" y="742"/>
                    <a:pt x="988" y="679"/>
                    <a:pt x="956" y="615"/>
                  </a:cubicBezTo>
                  <a:cubicBezTo>
                    <a:pt x="893" y="552"/>
                    <a:pt x="861" y="489"/>
                    <a:pt x="798" y="457"/>
                  </a:cubicBezTo>
                  <a:cubicBezTo>
                    <a:pt x="734" y="330"/>
                    <a:pt x="639" y="235"/>
                    <a:pt x="544" y="140"/>
                  </a:cubicBezTo>
                  <a:cubicBezTo>
                    <a:pt x="513" y="77"/>
                    <a:pt x="449" y="14"/>
                    <a:pt x="386" y="14"/>
                  </a:cubicBezTo>
                  <a:cubicBezTo>
                    <a:pt x="358" y="4"/>
                    <a:pt x="333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0"/>
            <p:cNvSpPr/>
            <p:nvPr/>
          </p:nvSpPr>
          <p:spPr>
            <a:xfrm>
              <a:off x="5632141" y="2650831"/>
              <a:ext cx="33406" cy="36272"/>
            </a:xfrm>
            <a:custGeom>
              <a:avLst/>
              <a:gdLst/>
              <a:ahLst/>
              <a:cxnLst/>
              <a:rect l="l" t="t" r="r" b="b"/>
              <a:pathLst>
                <a:path w="1014" h="1101" extrusionOk="0">
                  <a:moveTo>
                    <a:pt x="222" y="1"/>
                  </a:moveTo>
                  <a:cubicBezTo>
                    <a:pt x="190" y="1"/>
                    <a:pt x="158" y="8"/>
                    <a:pt x="127" y="24"/>
                  </a:cubicBezTo>
                  <a:cubicBezTo>
                    <a:pt x="95" y="24"/>
                    <a:pt x="95" y="24"/>
                    <a:pt x="95" y="56"/>
                  </a:cubicBezTo>
                  <a:cubicBezTo>
                    <a:pt x="79" y="56"/>
                    <a:pt x="71" y="64"/>
                    <a:pt x="63" y="72"/>
                  </a:cubicBezTo>
                  <a:lnTo>
                    <a:pt x="63" y="72"/>
                  </a:lnTo>
                  <a:cubicBezTo>
                    <a:pt x="63" y="68"/>
                    <a:pt x="63" y="63"/>
                    <a:pt x="63" y="56"/>
                  </a:cubicBezTo>
                  <a:lnTo>
                    <a:pt x="63" y="56"/>
                  </a:lnTo>
                  <a:cubicBezTo>
                    <a:pt x="63" y="67"/>
                    <a:pt x="60" y="74"/>
                    <a:pt x="55" y="79"/>
                  </a:cubicBezTo>
                  <a:lnTo>
                    <a:pt x="55" y="79"/>
                  </a:lnTo>
                  <a:cubicBezTo>
                    <a:pt x="49" y="84"/>
                    <a:pt x="42" y="88"/>
                    <a:pt x="32" y="88"/>
                  </a:cubicBezTo>
                  <a:cubicBezTo>
                    <a:pt x="38" y="88"/>
                    <a:pt x="44" y="88"/>
                    <a:pt x="48" y="87"/>
                  </a:cubicBezTo>
                  <a:lnTo>
                    <a:pt x="48" y="87"/>
                  </a:lnTo>
                  <a:cubicBezTo>
                    <a:pt x="40" y="95"/>
                    <a:pt x="32" y="103"/>
                    <a:pt x="32" y="119"/>
                  </a:cubicBezTo>
                  <a:cubicBezTo>
                    <a:pt x="32" y="151"/>
                    <a:pt x="0" y="151"/>
                    <a:pt x="0" y="151"/>
                  </a:cubicBezTo>
                  <a:cubicBezTo>
                    <a:pt x="32" y="151"/>
                    <a:pt x="32" y="183"/>
                    <a:pt x="32" y="183"/>
                  </a:cubicBezTo>
                  <a:cubicBezTo>
                    <a:pt x="0" y="183"/>
                    <a:pt x="63" y="246"/>
                    <a:pt x="63" y="278"/>
                  </a:cubicBezTo>
                  <a:lnTo>
                    <a:pt x="95" y="309"/>
                  </a:lnTo>
                  <a:cubicBezTo>
                    <a:pt x="95" y="309"/>
                    <a:pt x="127" y="341"/>
                    <a:pt x="127" y="341"/>
                  </a:cubicBezTo>
                  <a:cubicBezTo>
                    <a:pt x="190" y="436"/>
                    <a:pt x="222" y="499"/>
                    <a:pt x="285" y="563"/>
                  </a:cubicBezTo>
                  <a:cubicBezTo>
                    <a:pt x="348" y="626"/>
                    <a:pt x="412" y="721"/>
                    <a:pt x="475" y="784"/>
                  </a:cubicBezTo>
                  <a:cubicBezTo>
                    <a:pt x="538" y="879"/>
                    <a:pt x="633" y="943"/>
                    <a:pt x="728" y="974"/>
                  </a:cubicBezTo>
                  <a:cubicBezTo>
                    <a:pt x="792" y="1038"/>
                    <a:pt x="855" y="1069"/>
                    <a:pt x="918" y="1101"/>
                  </a:cubicBezTo>
                  <a:cubicBezTo>
                    <a:pt x="982" y="1101"/>
                    <a:pt x="1014" y="1038"/>
                    <a:pt x="1014" y="1006"/>
                  </a:cubicBezTo>
                  <a:cubicBezTo>
                    <a:pt x="982" y="911"/>
                    <a:pt x="950" y="848"/>
                    <a:pt x="950" y="753"/>
                  </a:cubicBezTo>
                  <a:cubicBezTo>
                    <a:pt x="918" y="626"/>
                    <a:pt x="855" y="531"/>
                    <a:pt x="760" y="436"/>
                  </a:cubicBezTo>
                  <a:cubicBezTo>
                    <a:pt x="697" y="341"/>
                    <a:pt x="633" y="246"/>
                    <a:pt x="538" y="151"/>
                  </a:cubicBezTo>
                  <a:cubicBezTo>
                    <a:pt x="507" y="119"/>
                    <a:pt x="475" y="88"/>
                    <a:pt x="443" y="56"/>
                  </a:cubicBezTo>
                  <a:cubicBezTo>
                    <a:pt x="412" y="24"/>
                    <a:pt x="348" y="24"/>
                    <a:pt x="317" y="24"/>
                  </a:cubicBezTo>
                  <a:cubicBezTo>
                    <a:pt x="285" y="8"/>
                    <a:pt x="253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0"/>
            <p:cNvSpPr/>
            <p:nvPr/>
          </p:nvSpPr>
          <p:spPr>
            <a:xfrm>
              <a:off x="5654049" y="2642232"/>
              <a:ext cx="28201" cy="33703"/>
            </a:xfrm>
            <a:custGeom>
              <a:avLst/>
              <a:gdLst/>
              <a:ahLst/>
              <a:cxnLst/>
              <a:rect l="l" t="t" r="r" b="b"/>
              <a:pathLst>
                <a:path w="856" h="1023" extrusionOk="0">
                  <a:moveTo>
                    <a:pt x="127" y="0"/>
                  </a:moveTo>
                  <a:cubicBezTo>
                    <a:pt x="95" y="32"/>
                    <a:pt x="63" y="32"/>
                    <a:pt x="32" y="64"/>
                  </a:cubicBezTo>
                  <a:cubicBezTo>
                    <a:pt x="32" y="95"/>
                    <a:pt x="0" y="127"/>
                    <a:pt x="0" y="159"/>
                  </a:cubicBezTo>
                  <a:cubicBezTo>
                    <a:pt x="32" y="190"/>
                    <a:pt x="63" y="190"/>
                    <a:pt x="95" y="190"/>
                  </a:cubicBezTo>
                  <a:lnTo>
                    <a:pt x="32" y="190"/>
                  </a:lnTo>
                  <a:cubicBezTo>
                    <a:pt x="32" y="222"/>
                    <a:pt x="63" y="222"/>
                    <a:pt x="63" y="254"/>
                  </a:cubicBezTo>
                  <a:cubicBezTo>
                    <a:pt x="63" y="254"/>
                    <a:pt x="63" y="279"/>
                    <a:pt x="87" y="284"/>
                  </a:cubicBezTo>
                  <a:lnTo>
                    <a:pt x="87" y="284"/>
                  </a:lnTo>
                  <a:cubicBezTo>
                    <a:pt x="91" y="293"/>
                    <a:pt x="95" y="305"/>
                    <a:pt x="95" y="317"/>
                  </a:cubicBezTo>
                  <a:lnTo>
                    <a:pt x="127" y="349"/>
                  </a:lnTo>
                  <a:cubicBezTo>
                    <a:pt x="127" y="380"/>
                    <a:pt x="158" y="412"/>
                    <a:pt x="158" y="444"/>
                  </a:cubicBezTo>
                  <a:cubicBezTo>
                    <a:pt x="158" y="444"/>
                    <a:pt x="190" y="444"/>
                    <a:pt x="190" y="475"/>
                  </a:cubicBezTo>
                  <a:cubicBezTo>
                    <a:pt x="253" y="570"/>
                    <a:pt x="285" y="634"/>
                    <a:pt x="349" y="729"/>
                  </a:cubicBezTo>
                  <a:cubicBezTo>
                    <a:pt x="380" y="760"/>
                    <a:pt x="412" y="792"/>
                    <a:pt x="444" y="855"/>
                  </a:cubicBezTo>
                  <a:cubicBezTo>
                    <a:pt x="475" y="887"/>
                    <a:pt x="539" y="919"/>
                    <a:pt x="570" y="950"/>
                  </a:cubicBezTo>
                  <a:lnTo>
                    <a:pt x="539" y="919"/>
                  </a:lnTo>
                  <a:lnTo>
                    <a:pt x="539" y="919"/>
                  </a:lnTo>
                  <a:cubicBezTo>
                    <a:pt x="571" y="951"/>
                    <a:pt x="602" y="982"/>
                    <a:pt x="665" y="982"/>
                  </a:cubicBezTo>
                  <a:cubicBezTo>
                    <a:pt x="697" y="982"/>
                    <a:pt x="729" y="1014"/>
                    <a:pt x="760" y="1014"/>
                  </a:cubicBezTo>
                  <a:cubicBezTo>
                    <a:pt x="766" y="1019"/>
                    <a:pt x="773" y="1022"/>
                    <a:pt x="780" y="1022"/>
                  </a:cubicBezTo>
                  <a:cubicBezTo>
                    <a:pt x="813" y="1022"/>
                    <a:pt x="855" y="970"/>
                    <a:pt x="855" y="919"/>
                  </a:cubicBezTo>
                  <a:cubicBezTo>
                    <a:pt x="824" y="855"/>
                    <a:pt x="824" y="760"/>
                    <a:pt x="824" y="665"/>
                  </a:cubicBezTo>
                  <a:lnTo>
                    <a:pt x="824" y="760"/>
                  </a:lnTo>
                  <a:cubicBezTo>
                    <a:pt x="824" y="697"/>
                    <a:pt x="824" y="665"/>
                    <a:pt x="792" y="602"/>
                  </a:cubicBezTo>
                  <a:cubicBezTo>
                    <a:pt x="792" y="570"/>
                    <a:pt x="760" y="539"/>
                    <a:pt x="760" y="507"/>
                  </a:cubicBezTo>
                  <a:cubicBezTo>
                    <a:pt x="729" y="475"/>
                    <a:pt x="697" y="444"/>
                    <a:pt x="665" y="380"/>
                  </a:cubicBezTo>
                  <a:cubicBezTo>
                    <a:pt x="602" y="317"/>
                    <a:pt x="539" y="222"/>
                    <a:pt x="475" y="159"/>
                  </a:cubicBezTo>
                  <a:cubicBezTo>
                    <a:pt x="444" y="127"/>
                    <a:pt x="412" y="95"/>
                    <a:pt x="380" y="64"/>
                  </a:cubicBezTo>
                  <a:cubicBezTo>
                    <a:pt x="349" y="32"/>
                    <a:pt x="317" y="32"/>
                    <a:pt x="285" y="0"/>
                  </a:cubicBezTo>
                  <a:lnTo>
                    <a:pt x="158" y="0"/>
                  </a:lnTo>
                  <a:cubicBezTo>
                    <a:pt x="127" y="0"/>
                    <a:pt x="127" y="0"/>
                    <a:pt x="127" y="32"/>
                  </a:cubicBezTo>
                  <a:cubicBezTo>
                    <a:pt x="127" y="32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5671772" y="2631789"/>
              <a:ext cx="28201" cy="31331"/>
            </a:xfrm>
            <a:custGeom>
              <a:avLst/>
              <a:gdLst/>
              <a:ahLst/>
              <a:cxnLst/>
              <a:rect l="l" t="t" r="r" b="b"/>
              <a:pathLst>
                <a:path w="856" h="951" extrusionOk="0">
                  <a:moveTo>
                    <a:pt x="254" y="1"/>
                  </a:moveTo>
                  <a:cubicBezTo>
                    <a:pt x="159" y="1"/>
                    <a:pt x="64" y="1"/>
                    <a:pt x="32" y="96"/>
                  </a:cubicBezTo>
                  <a:cubicBezTo>
                    <a:pt x="1" y="127"/>
                    <a:pt x="1" y="159"/>
                    <a:pt x="32" y="191"/>
                  </a:cubicBezTo>
                  <a:cubicBezTo>
                    <a:pt x="32" y="191"/>
                    <a:pt x="32" y="222"/>
                    <a:pt x="32" y="222"/>
                  </a:cubicBezTo>
                  <a:cubicBezTo>
                    <a:pt x="64" y="222"/>
                    <a:pt x="64" y="254"/>
                    <a:pt x="64" y="254"/>
                  </a:cubicBezTo>
                  <a:cubicBezTo>
                    <a:pt x="64" y="286"/>
                    <a:pt x="96" y="317"/>
                    <a:pt x="96" y="349"/>
                  </a:cubicBezTo>
                  <a:cubicBezTo>
                    <a:pt x="127" y="412"/>
                    <a:pt x="159" y="444"/>
                    <a:pt x="191" y="476"/>
                  </a:cubicBezTo>
                  <a:cubicBezTo>
                    <a:pt x="254" y="539"/>
                    <a:pt x="317" y="634"/>
                    <a:pt x="349" y="697"/>
                  </a:cubicBezTo>
                  <a:cubicBezTo>
                    <a:pt x="381" y="761"/>
                    <a:pt x="412" y="792"/>
                    <a:pt x="444" y="792"/>
                  </a:cubicBezTo>
                  <a:cubicBezTo>
                    <a:pt x="476" y="824"/>
                    <a:pt x="476" y="824"/>
                    <a:pt x="507" y="856"/>
                  </a:cubicBezTo>
                  <a:lnTo>
                    <a:pt x="539" y="856"/>
                  </a:lnTo>
                  <a:cubicBezTo>
                    <a:pt x="571" y="856"/>
                    <a:pt x="571" y="887"/>
                    <a:pt x="571" y="887"/>
                  </a:cubicBezTo>
                  <a:cubicBezTo>
                    <a:pt x="602" y="887"/>
                    <a:pt x="634" y="919"/>
                    <a:pt x="697" y="919"/>
                  </a:cubicBezTo>
                  <a:cubicBezTo>
                    <a:pt x="697" y="951"/>
                    <a:pt x="729" y="951"/>
                    <a:pt x="761" y="951"/>
                  </a:cubicBezTo>
                  <a:cubicBezTo>
                    <a:pt x="792" y="951"/>
                    <a:pt x="824" y="919"/>
                    <a:pt x="856" y="887"/>
                  </a:cubicBezTo>
                  <a:cubicBezTo>
                    <a:pt x="856" y="856"/>
                    <a:pt x="856" y="792"/>
                    <a:pt x="824" y="761"/>
                  </a:cubicBezTo>
                  <a:cubicBezTo>
                    <a:pt x="824" y="729"/>
                    <a:pt x="824" y="697"/>
                    <a:pt x="824" y="697"/>
                  </a:cubicBezTo>
                  <a:cubicBezTo>
                    <a:pt x="824" y="697"/>
                    <a:pt x="824" y="666"/>
                    <a:pt x="824" y="666"/>
                  </a:cubicBezTo>
                  <a:cubicBezTo>
                    <a:pt x="792" y="666"/>
                    <a:pt x="824" y="666"/>
                    <a:pt x="824" y="634"/>
                  </a:cubicBezTo>
                  <a:cubicBezTo>
                    <a:pt x="792" y="539"/>
                    <a:pt x="729" y="444"/>
                    <a:pt x="666" y="349"/>
                  </a:cubicBezTo>
                  <a:cubicBezTo>
                    <a:pt x="602" y="286"/>
                    <a:pt x="539" y="222"/>
                    <a:pt x="476" y="127"/>
                  </a:cubicBezTo>
                  <a:cubicBezTo>
                    <a:pt x="444" y="96"/>
                    <a:pt x="412" y="64"/>
                    <a:pt x="381" y="64"/>
                  </a:cubicBezTo>
                  <a:cubicBezTo>
                    <a:pt x="349" y="32"/>
                    <a:pt x="349" y="32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5695755" y="2612880"/>
              <a:ext cx="31331" cy="39040"/>
            </a:xfrm>
            <a:custGeom>
              <a:avLst/>
              <a:gdLst/>
              <a:ahLst/>
              <a:cxnLst/>
              <a:rect l="l" t="t" r="r" b="b"/>
              <a:pathLst>
                <a:path w="951" h="1185" extrusionOk="0">
                  <a:moveTo>
                    <a:pt x="221" y="0"/>
                  </a:moveTo>
                  <a:cubicBezTo>
                    <a:pt x="106" y="0"/>
                    <a:pt x="4" y="140"/>
                    <a:pt x="33" y="226"/>
                  </a:cubicBezTo>
                  <a:cubicBezTo>
                    <a:pt x="33" y="235"/>
                    <a:pt x="33" y="243"/>
                    <a:pt x="33" y="251"/>
                  </a:cubicBezTo>
                  <a:lnTo>
                    <a:pt x="33" y="251"/>
                  </a:lnTo>
                  <a:cubicBezTo>
                    <a:pt x="23" y="245"/>
                    <a:pt x="12" y="237"/>
                    <a:pt x="1" y="226"/>
                  </a:cubicBezTo>
                  <a:lnTo>
                    <a:pt x="1" y="226"/>
                  </a:lnTo>
                  <a:cubicBezTo>
                    <a:pt x="33" y="353"/>
                    <a:pt x="128" y="416"/>
                    <a:pt x="159" y="511"/>
                  </a:cubicBezTo>
                  <a:cubicBezTo>
                    <a:pt x="223" y="606"/>
                    <a:pt x="286" y="701"/>
                    <a:pt x="349" y="796"/>
                  </a:cubicBezTo>
                  <a:cubicBezTo>
                    <a:pt x="413" y="891"/>
                    <a:pt x="476" y="986"/>
                    <a:pt x="539" y="1050"/>
                  </a:cubicBezTo>
                  <a:cubicBezTo>
                    <a:pt x="571" y="1081"/>
                    <a:pt x="571" y="1081"/>
                    <a:pt x="603" y="1081"/>
                  </a:cubicBezTo>
                  <a:cubicBezTo>
                    <a:pt x="603" y="1081"/>
                    <a:pt x="634" y="1113"/>
                    <a:pt x="634" y="1113"/>
                  </a:cubicBezTo>
                  <a:lnTo>
                    <a:pt x="698" y="1113"/>
                  </a:lnTo>
                  <a:cubicBezTo>
                    <a:pt x="761" y="1145"/>
                    <a:pt x="793" y="1176"/>
                    <a:pt x="856" y="1176"/>
                  </a:cubicBezTo>
                  <a:cubicBezTo>
                    <a:pt x="862" y="1182"/>
                    <a:pt x="869" y="1185"/>
                    <a:pt x="876" y="1185"/>
                  </a:cubicBezTo>
                  <a:cubicBezTo>
                    <a:pt x="909" y="1185"/>
                    <a:pt x="951" y="1133"/>
                    <a:pt x="951" y="1081"/>
                  </a:cubicBezTo>
                  <a:cubicBezTo>
                    <a:pt x="951" y="1018"/>
                    <a:pt x="919" y="986"/>
                    <a:pt x="919" y="923"/>
                  </a:cubicBezTo>
                  <a:cubicBezTo>
                    <a:pt x="919" y="860"/>
                    <a:pt x="919" y="796"/>
                    <a:pt x="888" y="765"/>
                  </a:cubicBezTo>
                  <a:cubicBezTo>
                    <a:pt x="856" y="638"/>
                    <a:pt x="761" y="575"/>
                    <a:pt x="698" y="480"/>
                  </a:cubicBezTo>
                  <a:cubicBezTo>
                    <a:pt x="634" y="385"/>
                    <a:pt x="571" y="290"/>
                    <a:pt x="508" y="226"/>
                  </a:cubicBezTo>
                  <a:cubicBezTo>
                    <a:pt x="444" y="131"/>
                    <a:pt x="349" y="36"/>
                    <a:pt x="254" y="5"/>
                  </a:cubicBezTo>
                  <a:cubicBezTo>
                    <a:pt x="243" y="2"/>
                    <a:pt x="232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5721352" y="2603623"/>
              <a:ext cx="32879" cy="36536"/>
            </a:xfrm>
            <a:custGeom>
              <a:avLst/>
              <a:gdLst/>
              <a:ahLst/>
              <a:cxnLst/>
              <a:rect l="l" t="t" r="r" b="b"/>
              <a:pathLst>
                <a:path w="998" h="1109" extrusionOk="0">
                  <a:moveTo>
                    <a:pt x="206" y="0"/>
                  </a:moveTo>
                  <a:cubicBezTo>
                    <a:pt x="142" y="0"/>
                    <a:pt x="79" y="64"/>
                    <a:pt x="47" y="95"/>
                  </a:cubicBezTo>
                  <a:cubicBezTo>
                    <a:pt x="24" y="143"/>
                    <a:pt x="0" y="207"/>
                    <a:pt x="16" y="237"/>
                  </a:cubicBezTo>
                  <a:lnTo>
                    <a:pt x="16" y="237"/>
                  </a:lnTo>
                  <a:cubicBezTo>
                    <a:pt x="16" y="262"/>
                    <a:pt x="16" y="286"/>
                    <a:pt x="16" y="286"/>
                  </a:cubicBezTo>
                  <a:cubicBezTo>
                    <a:pt x="47" y="317"/>
                    <a:pt x="47" y="349"/>
                    <a:pt x="47" y="349"/>
                  </a:cubicBezTo>
                  <a:cubicBezTo>
                    <a:pt x="47" y="338"/>
                    <a:pt x="51" y="335"/>
                    <a:pt x="56" y="335"/>
                  </a:cubicBezTo>
                  <a:cubicBezTo>
                    <a:pt x="65" y="335"/>
                    <a:pt x="79" y="349"/>
                    <a:pt x="79" y="349"/>
                  </a:cubicBezTo>
                  <a:cubicBezTo>
                    <a:pt x="111" y="412"/>
                    <a:pt x="142" y="444"/>
                    <a:pt x="174" y="507"/>
                  </a:cubicBezTo>
                  <a:cubicBezTo>
                    <a:pt x="237" y="602"/>
                    <a:pt x="301" y="666"/>
                    <a:pt x="364" y="761"/>
                  </a:cubicBezTo>
                  <a:cubicBezTo>
                    <a:pt x="427" y="856"/>
                    <a:pt x="491" y="951"/>
                    <a:pt x="586" y="1014"/>
                  </a:cubicBezTo>
                  <a:cubicBezTo>
                    <a:pt x="649" y="1014"/>
                    <a:pt x="681" y="1046"/>
                    <a:pt x="744" y="1046"/>
                  </a:cubicBezTo>
                  <a:cubicBezTo>
                    <a:pt x="776" y="1046"/>
                    <a:pt x="807" y="1077"/>
                    <a:pt x="807" y="1077"/>
                  </a:cubicBezTo>
                  <a:cubicBezTo>
                    <a:pt x="839" y="1077"/>
                    <a:pt x="871" y="1109"/>
                    <a:pt x="902" y="1109"/>
                  </a:cubicBezTo>
                  <a:cubicBezTo>
                    <a:pt x="934" y="1077"/>
                    <a:pt x="997" y="1046"/>
                    <a:pt x="997" y="1014"/>
                  </a:cubicBezTo>
                  <a:cubicBezTo>
                    <a:pt x="997" y="982"/>
                    <a:pt x="966" y="951"/>
                    <a:pt x="966" y="951"/>
                  </a:cubicBezTo>
                  <a:cubicBezTo>
                    <a:pt x="966" y="919"/>
                    <a:pt x="934" y="887"/>
                    <a:pt x="934" y="856"/>
                  </a:cubicBezTo>
                  <a:cubicBezTo>
                    <a:pt x="934" y="856"/>
                    <a:pt x="934" y="856"/>
                    <a:pt x="934" y="824"/>
                  </a:cubicBezTo>
                  <a:cubicBezTo>
                    <a:pt x="934" y="824"/>
                    <a:pt x="934" y="792"/>
                    <a:pt x="934" y="792"/>
                  </a:cubicBezTo>
                  <a:cubicBezTo>
                    <a:pt x="902" y="761"/>
                    <a:pt x="902" y="729"/>
                    <a:pt x="902" y="697"/>
                  </a:cubicBezTo>
                  <a:cubicBezTo>
                    <a:pt x="871" y="602"/>
                    <a:pt x="776" y="507"/>
                    <a:pt x="712" y="412"/>
                  </a:cubicBezTo>
                  <a:cubicBezTo>
                    <a:pt x="649" y="317"/>
                    <a:pt x="586" y="254"/>
                    <a:pt x="522" y="159"/>
                  </a:cubicBezTo>
                  <a:cubicBezTo>
                    <a:pt x="491" y="127"/>
                    <a:pt x="459" y="95"/>
                    <a:pt x="396" y="64"/>
                  </a:cubicBezTo>
                  <a:cubicBezTo>
                    <a:pt x="364" y="32"/>
                    <a:pt x="364" y="32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5741679" y="2593806"/>
              <a:ext cx="29255" cy="33835"/>
            </a:xfrm>
            <a:custGeom>
              <a:avLst/>
              <a:gdLst/>
              <a:ahLst/>
              <a:cxnLst/>
              <a:rect l="l" t="t" r="r" b="b"/>
              <a:pathLst>
                <a:path w="888" h="1027" extrusionOk="0">
                  <a:moveTo>
                    <a:pt x="507" y="932"/>
                  </a:moveTo>
                  <a:cubicBezTo>
                    <a:pt x="507" y="948"/>
                    <a:pt x="515" y="956"/>
                    <a:pt x="527" y="963"/>
                  </a:cubicBezTo>
                  <a:lnTo>
                    <a:pt x="527" y="963"/>
                  </a:lnTo>
                  <a:cubicBezTo>
                    <a:pt x="507" y="963"/>
                    <a:pt x="507" y="959"/>
                    <a:pt x="507" y="932"/>
                  </a:cubicBezTo>
                  <a:close/>
                  <a:moveTo>
                    <a:pt x="341" y="0"/>
                  </a:moveTo>
                  <a:cubicBezTo>
                    <a:pt x="322" y="0"/>
                    <a:pt x="304" y="4"/>
                    <a:pt x="285" y="13"/>
                  </a:cubicBezTo>
                  <a:cubicBezTo>
                    <a:pt x="190" y="13"/>
                    <a:pt x="95" y="108"/>
                    <a:pt x="64" y="172"/>
                  </a:cubicBezTo>
                  <a:cubicBezTo>
                    <a:pt x="54" y="191"/>
                    <a:pt x="47" y="213"/>
                    <a:pt x="45" y="235"/>
                  </a:cubicBezTo>
                  <a:lnTo>
                    <a:pt x="32" y="235"/>
                  </a:lnTo>
                  <a:cubicBezTo>
                    <a:pt x="0" y="330"/>
                    <a:pt x="64" y="425"/>
                    <a:pt x="95" y="489"/>
                  </a:cubicBezTo>
                  <a:cubicBezTo>
                    <a:pt x="127" y="552"/>
                    <a:pt x="159" y="584"/>
                    <a:pt x="190" y="647"/>
                  </a:cubicBezTo>
                  <a:cubicBezTo>
                    <a:pt x="190" y="647"/>
                    <a:pt x="190" y="615"/>
                    <a:pt x="190" y="615"/>
                  </a:cubicBezTo>
                  <a:cubicBezTo>
                    <a:pt x="222" y="679"/>
                    <a:pt x="254" y="742"/>
                    <a:pt x="317" y="837"/>
                  </a:cubicBezTo>
                  <a:cubicBezTo>
                    <a:pt x="349" y="869"/>
                    <a:pt x="380" y="869"/>
                    <a:pt x="412" y="900"/>
                  </a:cubicBezTo>
                  <a:cubicBezTo>
                    <a:pt x="412" y="932"/>
                    <a:pt x="444" y="932"/>
                    <a:pt x="475" y="964"/>
                  </a:cubicBezTo>
                  <a:lnTo>
                    <a:pt x="527" y="964"/>
                  </a:lnTo>
                  <a:cubicBezTo>
                    <a:pt x="539" y="971"/>
                    <a:pt x="555" y="979"/>
                    <a:pt x="570" y="995"/>
                  </a:cubicBezTo>
                  <a:cubicBezTo>
                    <a:pt x="570" y="995"/>
                    <a:pt x="602" y="995"/>
                    <a:pt x="634" y="1027"/>
                  </a:cubicBezTo>
                  <a:lnTo>
                    <a:pt x="792" y="1027"/>
                  </a:lnTo>
                  <a:cubicBezTo>
                    <a:pt x="824" y="1027"/>
                    <a:pt x="855" y="995"/>
                    <a:pt x="855" y="964"/>
                  </a:cubicBezTo>
                  <a:cubicBezTo>
                    <a:pt x="887" y="900"/>
                    <a:pt x="855" y="869"/>
                    <a:pt x="855" y="805"/>
                  </a:cubicBezTo>
                  <a:cubicBezTo>
                    <a:pt x="855" y="775"/>
                    <a:pt x="855" y="745"/>
                    <a:pt x="855" y="715"/>
                  </a:cubicBezTo>
                  <a:cubicBezTo>
                    <a:pt x="855" y="715"/>
                    <a:pt x="855" y="697"/>
                    <a:pt x="855" y="679"/>
                  </a:cubicBezTo>
                  <a:cubicBezTo>
                    <a:pt x="855" y="647"/>
                    <a:pt x="824" y="552"/>
                    <a:pt x="824" y="520"/>
                  </a:cubicBezTo>
                  <a:cubicBezTo>
                    <a:pt x="792" y="457"/>
                    <a:pt x="760" y="425"/>
                    <a:pt x="729" y="362"/>
                  </a:cubicBezTo>
                  <a:cubicBezTo>
                    <a:pt x="697" y="298"/>
                    <a:pt x="634" y="235"/>
                    <a:pt x="570" y="172"/>
                  </a:cubicBezTo>
                  <a:cubicBezTo>
                    <a:pt x="539" y="108"/>
                    <a:pt x="507" y="77"/>
                    <a:pt x="475" y="45"/>
                  </a:cubicBezTo>
                  <a:cubicBezTo>
                    <a:pt x="431" y="23"/>
                    <a:pt x="386" y="0"/>
                    <a:pt x="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>
              <a:off x="5764640" y="2582473"/>
              <a:ext cx="28201" cy="31627"/>
            </a:xfrm>
            <a:custGeom>
              <a:avLst/>
              <a:gdLst/>
              <a:ahLst/>
              <a:cxnLst/>
              <a:rect l="l" t="t" r="r" b="b"/>
              <a:pathLst>
                <a:path w="856" h="960" extrusionOk="0">
                  <a:moveTo>
                    <a:pt x="202" y="0"/>
                  </a:moveTo>
                  <a:cubicBezTo>
                    <a:pt x="135" y="0"/>
                    <a:pt x="89" y="47"/>
                    <a:pt x="63" y="72"/>
                  </a:cubicBezTo>
                  <a:cubicBezTo>
                    <a:pt x="49" y="101"/>
                    <a:pt x="29" y="135"/>
                    <a:pt x="19" y="167"/>
                  </a:cubicBezTo>
                  <a:lnTo>
                    <a:pt x="0" y="167"/>
                  </a:lnTo>
                  <a:cubicBezTo>
                    <a:pt x="0" y="199"/>
                    <a:pt x="0" y="231"/>
                    <a:pt x="32" y="262"/>
                  </a:cubicBezTo>
                  <a:cubicBezTo>
                    <a:pt x="32" y="294"/>
                    <a:pt x="32" y="294"/>
                    <a:pt x="63" y="326"/>
                  </a:cubicBezTo>
                  <a:cubicBezTo>
                    <a:pt x="95" y="357"/>
                    <a:pt x="95" y="421"/>
                    <a:pt x="127" y="452"/>
                  </a:cubicBezTo>
                  <a:cubicBezTo>
                    <a:pt x="190" y="516"/>
                    <a:pt x="253" y="579"/>
                    <a:pt x="285" y="642"/>
                  </a:cubicBezTo>
                  <a:cubicBezTo>
                    <a:pt x="317" y="706"/>
                    <a:pt x="348" y="737"/>
                    <a:pt x="380" y="769"/>
                  </a:cubicBezTo>
                  <a:lnTo>
                    <a:pt x="412" y="801"/>
                  </a:lnTo>
                  <a:cubicBezTo>
                    <a:pt x="443" y="833"/>
                    <a:pt x="475" y="833"/>
                    <a:pt x="475" y="864"/>
                  </a:cubicBezTo>
                  <a:cubicBezTo>
                    <a:pt x="507" y="864"/>
                    <a:pt x="538" y="864"/>
                    <a:pt x="538" y="896"/>
                  </a:cubicBezTo>
                  <a:cubicBezTo>
                    <a:pt x="570" y="896"/>
                    <a:pt x="570" y="928"/>
                    <a:pt x="602" y="928"/>
                  </a:cubicBezTo>
                  <a:cubicBezTo>
                    <a:pt x="665" y="959"/>
                    <a:pt x="697" y="959"/>
                    <a:pt x="760" y="959"/>
                  </a:cubicBezTo>
                  <a:cubicBezTo>
                    <a:pt x="792" y="959"/>
                    <a:pt x="823" y="928"/>
                    <a:pt x="823" y="896"/>
                  </a:cubicBezTo>
                  <a:cubicBezTo>
                    <a:pt x="855" y="833"/>
                    <a:pt x="823" y="769"/>
                    <a:pt x="823" y="737"/>
                  </a:cubicBezTo>
                  <a:cubicBezTo>
                    <a:pt x="823" y="706"/>
                    <a:pt x="792" y="706"/>
                    <a:pt x="792" y="674"/>
                  </a:cubicBezTo>
                  <a:cubicBezTo>
                    <a:pt x="792" y="642"/>
                    <a:pt x="792" y="611"/>
                    <a:pt x="792" y="579"/>
                  </a:cubicBezTo>
                  <a:cubicBezTo>
                    <a:pt x="760" y="484"/>
                    <a:pt x="697" y="421"/>
                    <a:pt x="633" y="357"/>
                  </a:cubicBezTo>
                  <a:cubicBezTo>
                    <a:pt x="570" y="294"/>
                    <a:pt x="507" y="231"/>
                    <a:pt x="475" y="167"/>
                  </a:cubicBezTo>
                  <a:cubicBezTo>
                    <a:pt x="443" y="136"/>
                    <a:pt x="412" y="104"/>
                    <a:pt x="380" y="72"/>
                  </a:cubicBezTo>
                  <a:cubicBezTo>
                    <a:pt x="348" y="72"/>
                    <a:pt x="348" y="41"/>
                    <a:pt x="317" y="41"/>
                  </a:cubicBezTo>
                  <a:cubicBezTo>
                    <a:pt x="285" y="9"/>
                    <a:pt x="253" y="9"/>
                    <a:pt x="253" y="9"/>
                  </a:cubicBezTo>
                  <a:cubicBezTo>
                    <a:pt x="235" y="3"/>
                    <a:pt x="218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>
              <a:off x="5784703" y="2558754"/>
              <a:ext cx="32121" cy="35515"/>
            </a:xfrm>
            <a:custGeom>
              <a:avLst/>
              <a:gdLst/>
              <a:ahLst/>
              <a:cxnLst/>
              <a:rect l="l" t="t" r="r" b="b"/>
              <a:pathLst>
                <a:path w="975" h="1078" extrusionOk="0">
                  <a:moveTo>
                    <a:pt x="309" y="1"/>
                  </a:moveTo>
                  <a:cubicBezTo>
                    <a:pt x="214" y="1"/>
                    <a:pt x="119" y="64"/>
                    <a:pt x="56" y="159"/>
                  </a:cubicBezTo>
                  <a:cubicBezTo>
                    <a:pt x="28" y="214"/>
                    <a:pt x="1" y="294"/>
                    <a:pt x="57" y="334"/>
                  </a:cubicBezTo>
                  <a:lnTo>
                    <a:pt x="57" y="334"/>
                  </a:lnTo>
                  <a:cubicBezTo>
                    <a:pt x="60" y="357"/>
                    <a:pt x="67" y="371"/>
                    <a:pt x="88" y="412"/>
                  </a:cubicBezTo>
                  <a:cubicBezTo>
                    <a:pt x="88" y="412"/>
                    <a:pt x="88" y="412"/>
                    <a:pt x="88" y="412"/>
                  </a:cubicBezTo>
                  <a:lnTo>
                    <a:pt x="88" y="412"/>
                  </a:lnTo>
                  <a:cubicBezTo>
                    <a:pt x="88" y="438"/>
                    <a:pt x="109" y="443"/>
                    <a:pt x="117" y="444"/>
                  </a:cubicBezTo>
                  <a:lnTo>
                    <a:pt x="117" y="444"/>
                  </a:lnTo>
                  <a:cubicBezTo>
                    <a:pt x="108" y="433"/>
                    <a:pt x="98" y="423"/>
                    <a:pt x="88" y="413"/>
                  </a:cubicBezTo>
                  <a:lnTo>
                    <a:pt x="88" y="413"/>
                  </a:lnTo>
                  <a:cubicBezTo>
                    <a:pt x="90" y="414"/>
                    <a:pt x="119" y="444"/>
                    <a:pt x="119" y="444"/>
                  </a:cubicBezTo>
                  <a:cubicBezTo>
                    <a:pt x="119" y="444"/>
                    <a:pt x="118" y="444"/>
                    <a:pt x="117" y="444"/>
                  </a:cubicBezTo>
                  <a:lnTo>
                    <a:pt x="117" y="444"/>
                  </a:lnTo>
                  <a:cubicBezTo>
                    <a:pt x="120" y="447"/>
                    <a:pt x="122" y="451"/>
                    <a:pt x="125" y="454"/>
                  </a:cubicBezTo>
                  <a:lnTo>
                    <a:pt x="125" y="454"/>
                  </a:lnTo>
                  <a:cubicBezTo>
                    <a:pt x="128" y="458"/>
                    <a:pt x="130" y="461"/>
                    <a:pt x="133" y="464"/>
                  </a:cubicBezTo>
                  <a:lnTo>
                    <a:pt x="133" y="464"/>
                  </a:lnTo>
                  <a:cubicBezTo>
                    <a:pt x="168" y="510"/>
                    <a:pt x="191" y="556"/>
                    <a:pt x="214" y="602"/>
                  </a:cubicBezTo>
                  <a:cubicBezTo>
                    <a:pt x="278" y="666"/>
                    <a:pt x="309" y="729"/>
                    <a:pt x="341" y="792"/>
                  </a:cubicBezTo>
                  <a:cubicBezTo>
                    <a:pt x="373" y="856"/>
                    <a:pt x="404" y="919"/>
                    <a:pt x="468" y="982"/>
                  </a:cubicBezTo>
                  <a:cubicBezTo>
                    <a:pt x="499" y="1014"/>
                    <a:pt x="531" y="1046"/>
                    <a:pt x="594" y="1046"/>
                  </a:cubicBezTo>
                  <a:cubicBezTo>
                    <a:pt x="594" y="1046"/>
                    <a:pt x="594" y="1046"/>
                    <a:pt x="626" y="1077"/>
                  </a:cubicBezTo>
                  <a:lnTo>
                    <a:pt x="848" y="1077"/>
                  </a:lnTo>
                  <a:cubicBezTo>
                    <a:pt x="880" y="1077"/>
                    <a:pt x="943" y="1046"/>
                    <a:pt x="943" y="1014"/>
                  </a:cubicBezTo>
                  <a:cubicBezTo>
                    <a:pt x="975" y="982"/>
                    <a:pt x="975" y="951"/>
                    <a:pt x="975" y="919"/>
                  </a:cubicBezTo>
                  <a:cubicBezTo>
                    <a:pt x="959" y="903"/>
                    <a:pt x="951" y="903"/>
                    <a:pt x="947" y="903"/>
                  </a:cubicBezTo>
                  <a:cubicBezTo>
                    <a:pt x="946" y="903"/>
                    <a:pt x="946" y="903"/>
                    <a:pt x="945" y="903"/>
                  </a:cubicBezTo>
                  <a:lnTo>
                    <a:pt x="945" y="903"/>
                  </a:lnTo>
                  <a:cubicBezTo>
                    <a:pt x="948" y="892"/>
                    <a:pt x="954" y="881"/>
                    <a:pt x="959" y="870"/>
                  </a:cubicBezTo>
                  <a:lnTo>
                    <a:pt x="959" y="870"/>
                  </a:lnTo>
                  <a:cubicBezTo>
                    <a:pt x="964" y="864"/>
                    <a:pt x="967" y="860"/>
                    <a:pt x="967" y="855"/>
                  </a:cubicBezTo>
                  <a:lnTo>
                    <a:pt x="967" y="855"/>
                  </a:lnTo>
                  <a:cubicBezTo>
                    <a:pt x="971" y="845"/>
                    <a:pt x="975" y="834"/>
                    <a:pt x="975" y="824"/>
                  </a:cubicBezTo>
                  <a:cubicBezTo>
                    <a:pt x="975" y="792"/>
                    <a:pt x="975" y="792"/>
                    <a:pt x="975" y="792"/>
                  </a:cubicBezTo>
                  <a:cubicBezTo>
                    <a:pt x="975" y="761"/>
                    <a:pt x="975" y="761"/>
                    <a:pt x="975" y="729"/>
                  </a:cubicBezTo>
                  <a:cubicBezTo>
                    <a:pt x="975" y="729"/>
                    <a:pt x="975" y="697"/>
                    <a:pt x="943" y="666"/>
                  </a:cubicBezTo>
                  <a:cubicBezTo>
                    <a:pt x="943" y="634"/>
                    <a:pt x="943" y="602"/>
                    <a:pt x="911" y="571"/>
                  </a:cubicBezTo>
                  <a:cubicBezTo>
                    <a:pt x="880" y="476"/>
                    <a:pt x="785" y="381"/>
                    <a:pt x="753" y="317"/>
                  </a:cubicBezTo>
                  <a:cubicBezTo>
                    <a:pt x="689" y="254"/>
                    <a:pt x="658" y="191"/>
                    <a:pt x="594" y="127"/>
                  </a:cubicBezTo>
                  <a:cubicBezTo>
                    <a:pt x="563" y="96"/>
                    <a:pt x="531" y="64"/>
                    <a:pt x="499" y="64"/>
                  </a:cubicBezTo>
                  <a:cubicBezTo>
                    <a:pt x="468" y="32"/>
                    <a:pt x="436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0"/>
            <p:cNvSpPr/>
            <p:nvPr/>
          </p:nvSpPr>
          <p:spPr>
            <a:xfrm>
              <a:off x="5806347" y="2546038"/>
              <a:ext cx="26125" cy="33637"/>
            </a:xfrm>
            <a:custGeom>
              <a:avLst/>
              <a:gdLst/>
              <a:ahLst/>
              <a:cxnLst/>
              <a:rect l="l" t="t" r="r" b="b"/>
              <a:pathLst>
                <a:path w="793" h="1021" extrusionOk="0">
                  <a:moveTo>
                    <a:pt x="1" y="292"/>
                  </a:moveTo>
                  <a:cubicBezTo>
                    <a:pt x="1" y="302"/>
                    <a:pt x="1" y="312"/>
                    <a:pt x="2" y="321"/>
                  </a:cubicBezTo>
                  <a:lnTo>
                    <a:pt x="2" y="321"/>
                  </a:lnTo>
                  <a:cubicBezTo>
                    <a:pt x="1" y="312"/>
                    <a:pt x="1" y="302"/>
                    <a:pt x="1" y="292"/>
                  </a:cubicBezTo>
                  <a:close/>
                  <a:moveTo>
                    <a:pt x="298" y="0"/>
                  </a:moveTo>
                  <a:cubicBezTo>
                    <a:pt x="190" y="0"/>
                    <a:pt x="87" y="83"/>
                    <a:pt x="32" y="165"/>
                  </a:cubicBezTo>
                  <a:cubicBezTo>
                    <a:pt x="43" y="155"/>
                    <a:pt x="57" y="144"/>
                    <a:pt x="72" y="134"/>
                  </a:cubicBezTo>
                  <a:lnTo>
                    <a:pt x="72" y="134"/>
                  </a:lnTo>
                  <a:cubicBezTo>
                    <a:pt x="42" y="162"/>
                    <a:pt x="17" y="195"/>
                    <a:pt x="1" y="228"/>
                  </a:cubicBezTo>
                  <a:cubicBezTo>
                    <a:pt x="1" y="258"/>
                    <a:pt x="1" y="345"/>
                    <a:pt x="28" y="354"/>
                  </a:cubicBezTo>
                  <a:lnTo>
                    <a:pt x="28" y="354"/>
                  </a:lnTo>
                  <a:cubicBezTo>
                    <a:pt x="27" y="354"/>
                    <a:pt x="26" y="354"/>
                    <a:pt x="25" y="354"/>
                  </a:cubicBezTo>
                  <a:lnTo>
                    <a:pt x="25" y="354"/>
                  </a:lnTo>
                  <a:cubicBezTo>
                    <a:pt x="9" y="351"/>
                    <a:pt x="4" y="338"/>
                    <a:pt x="2" y="321"/>
                  </a:cubicBezTo>
                  <a:lnTo>
                    <a:pt x="2" y="321"/>
                  </a:lnTo>
                  <a:cubicBezTo>
                    <a:pt x="3" y="333"/>
                    <a:pt x="4" y="344"/>
                    <a:pt x="6" y="355"/>
                  </a:cubicBezTo>
                  <a:lnTo>
                    <a:pt x="6" y="355"/>
                  </a:lnTo>
                  <a:cubicBezTo>
                    <a:pt x="4" y="355"/>
                    <a:pt x="2" y="355"/>
                    <a:pt x="1" y="355"/>
                  </a:cubicBezTo>
                  <a:lnTo>
                    <a:pt x="6" y="355"/>
                  </a:lnTo>
                  <a:cubicBezTo>
                    <a:pt x="16" y="417"/>
                    <a:pt x="40" y="465"/>
                    <a:pt x="64" y="513"/>
                  </a:cubicBezTo>
                  <a:cubicBezTo>
                    <a:pt x="96" y="577"/>
                    <a:pt x="128" y="640"/>
                    <a:pt x="159" y="703"/>
                  </a:cubicBezTo>
                  <a:cubicBezTo>
                    <a:pt x="191" y="767"/>
                    <a:pt x="223" y="830"/>
                    <a:pt x="286" y="862"/>
                  </a:cubicBezTo>
                  <a:cubicBezTo>
                    <a:pt x="349" y="925"/>
                    <a:pt x="413" y="957"/>
                    <a:pt x="476" y="988"/>
                  </a:cubicBezTo>
                  <a:cubicBezTo>
                    <a:pt x="508" y="988"/>
                    <a:pt x="539" y="1020"/>
                    <a:pt x="539" y="1020"/>
                  </a:cubicBezTo>
                  <a:lnTo>
                    <a:pt x="603" y="1020"/>
                  </a:lnTo>
                  <a:cubicBezTo>
                    <a:pt x="634" y="1020"/>
                    <a:pt x="698" y="1020"/>
                    <a:pt x="729" y="988"/>
                  </a:cubicBezTo>
                  <a:cubicBezTo>
                    <a:pt x="761" y="957"/>
                    <a:pt x="761" y="925"/>
                    <a:pt x="761" y="893"/>
                  </a:cubicBezTo>
                  <a:cubicBezTo>
                    <a:pt x="761" y="893"/>
                    <a:pt x="761" y="862"/>
                    <a:pt x="761" y="830"/>
                  </a:cubicBezTo>
                  <a:cubicBezTo>
                    <a:pt x="761" y="835"/>
                    <a:pt x="762" y="837"/>
                    <a:pt x="763" y="837"/>
                  </a:cubicBezTo>
                  <a:cubicBezTo>
                    <a:pt x="768" y="837"/>
                    <a:pt x="785" y="792"/>
                    <a:pt x="791" y="792"/>
                  </a:cubicBezTo>
                  <a:cubicBezTo>
                    <a:pt x="792" y="792"/>
                    <a:pt x="793" y="794"/>
                    <a:pt x="793" y="798"/>
                  </a:cubicBezTo>
                  <a:lnTo>
                    <a:pt x="793" y="798"/>
                  </a:lnTo>
                  <a:cubicBezTo>
                    <a:pt x="792" y="767"/>
                    <a:pt x="761" y="735"/>
                    <a:pt x="761" y="703"/>
                  </a:cubicBezTo>
                  <a:cubicBezTo>
                    <a:pt x="761" y="640"/>
                    <a:pt x="729" y="577"/>
                    <a:pt x="698" y="482"/>
                  </a:cubicBezTo>
                  <a:cubicBezTo>
                    <a:pt x="671" y="429"/>
                    <a:pt x="623" y="376"/>
                    <a:pt x="589" y="323"/>
                  </a:cubicBezTo>
                  <a:lnTo>
                    <a:pt x="589" y="323"/>
                  </a:lnTo>
                  <a:cubicBezTo>
                    <a:pt x="593" y="323"/>
                    <a:pt x="597" y="323"/>
                    <a:pt x="603" y="323"/>
                  </a:cubicBezTo>
                  <a:cubicBezTo>
                    <a:pt x="539" y="260"/>
                    <a:pt x="476" y="165"/>
                    <a:pt x="444" y="102"/>
                  </a:cubicBezTo>
                  <a:cubicBezTo>
                    <a:pt x="413" y="70"/>
                    <a:pt x="381" y="38"/>
                    <a:pt x="349" y="7"/>
                  </a:cubicBezTo>
                  <a:cubicBezTo>
                    <a:pt x="332" y="2"/>
                    <a:pt x="315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0"/>
            <p:cNvSpPr/>
            <p:nvPr/>
          </p:nvSpPr>
          <p:spPr>
            <a:xfrm>
              <a:off x="5826179" y="2529533"/>
              <a:ext cx="26191" cy="29255"/>
            </a:xfrm>
            <a:custGeom>
              <a:avLst/>
              <a:gdLst/>
              <a:ahLst/>
              <a:cxnLst/>
              <a:rect l="l" t="t" r="r" b="b"/>
              <a:pathLst>
                <a:path w="795" h="888" extrusionOk="0">
                  <a:moveTo>
                    <a:pt x="127" y="1"/>
                  </a:moveTo>
                  <a:cubicBezTo>
                    <a:pt x="96" y="1"/>
                    <a:pt x="64" y="1"/>
                    <a:pt x="64" y="33"/>
                  </a:cubicBezTo>
                  <a:cubicBezTo>
                    <a:pt x="32" y="33"/>
                    <a:pt x="1" y="96"/>
                    <a:pt x="1" y="128"/>
                  </a:cubicBezTo>
                  <a:cubicBezTo>
                    <a:pt x="1" y="148"/>
                    <a:pt x="14" y="156"/>
                    <a:pt x="32" y="158"/>
                  </a:cubicBezTo>
                  <a:lnTo>
                    <a:pt x="32" y="158"/>
                  </a:lnTo>
                  <a:cubicBezTo>
                    <a:pt x="32" y="158"/>
                    <a:pt x="32" y="159"/>
                    <a:pt x="32" y="159"/>
                  </a:cubicBezTo>
                  <a:cubicBezTo>
                    <a:pt x="35" y="159"/>
                    <a:pt x="37" y="159"/>
                    <a:pt x="39" y="159"/>
                  </a:cubicBezTo>
                  <a:lnTo>
                    <a:pt x="39" y="159"/>
                  </a:lnTo>
                  <a:cubicBezTo>
                    <a:pt x="47" y="159"/>
                    <a:pt x="55" y="159"/>
                    <a:pt x="64" y="159"/>
                  </a:cubicBezTo>
                  <a:lnTo>
                    <a:pt x="32" y="159"/>
                  </a:lnTo>
                  <a:cubicBezTo>
                    <a:pt x="32" y="191"/>
                    <a:pt x="32" y="191"/>
                    <a:pt x="32" y="223"/>
                  </a:cubicBezTo>
                  <a:cubicBezTo>
                    <a:pt x="32" y="254"/>
                    <a:pt x="64" y="286"/>
                    <a:pt x="64" y="286"/>
                  </a:cubicBezTo>
                  <a:cubicBezTo>
                    <a:pt x="64" y="329"/>
                    <a:pt x="78" y="357"/>
                    <a:pt x="98" y="381"/>
                  </a:cubicBezTo>
                  <a:lnTo>
                    <a:pt x="98" y="381"/>
                  </a:lnTo>
                  <a:cubicBezTo>
                    <a:pt x="97" y="381"/>
                    <a:pt x="96" y="381"/>
                    <a:pt x="96" y="381"/>
                  </a:cubicBezTo>
                  <a:cubicBezTo>
                    <a:pt x="159" y="476"/>
                    <a:pt x="222" y="571"/>
                    <a:pt x="286" y="666"/>
                  </a:cubicBezTo>
                  <a:cubicBezTo>
                    <a:pt x="317" y="698"/>
                    <a:pt x="349" y="729"/>
                    <a:pt x="381" y="761"/>
                  </a:cubicBezTo>
                  <a:cubicBezTo>
                    <a:pt x="412" y="824"/>
                    <a:pt x="507" y="856"/>
                    <a:pt x="571" y="856"/>
                  </a:cubicBezTo>
                  <a:lnTo>
                    <a:pt x="602" y="856"/>
                  </a:lnTo>
                  <a:cubicBezTo>
                    <a:pt x="634" y="856"/>
                    <a:pt x="666" y="888"/>
                    <a:pt x="697" y="888"/>
                  </a:cubicBezTo>
                  <a:cubicBezTo>
                    <a:pt x="729" y="888"/>
                    <a:pt x="792" y="824"/>
                    <a:pt x="792" y="793"/>
                  </a:cubicBezTo>
                  <a:cubicBezTo>
                    <a:pt x="792" y="761"/>
                    <a:pt x="792" y="761"/>
                    <a:pt x="792" y="729"/>
                  </a:cubicBezTo>
                  <a:lnTo>
                    <a:pt x="792" y="698"/>
                  </a:lnTo>
                  <a:cubicBezTo>
                    <a:pt x="792" y="672"/>
                    <a:pt x="792" y="647"/>
                    <a:pt x="776" y="621"/>
                  </a:cubicBezTo>
                  <a:lnTo>
                    <a:pt x="776" y="621"/>
                  </a:lnTo>
                  <a:cubicBezTo>
                    <a:pt x="795" y="510"/>
                    <a:pt x="690" y="401"/>
                    <a:pt x="634" y="318"/>
                  </a:cubicBezTo>
                  <a:cubicBezTo>
                    <a:pt x="571" y="254"/>
                    <a:pt x="507" y="191"/>
                    <a:pt x="444" y="128"/>
                  </a:cubicBezTo>
                  <a:cubicBezTo>
                    <a:pt x="412" y="96"/>
                    <a:pt x="381" y="64"/>
                    <a:pt x="349" y="33"/>
                  </a:cubicBezTo>
                  <a:cubicBezTo>
                    <a:pt x="317" y="33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5847658" y="2511810"/>
              <a:ext cx="21315" cy="28662"/>
            </a:xfrm>
            <a:custGeom>
              <a:avLst/>
              <a:gdLst/>
              <a:ahLst/>
              <a:cxnLst/>
              <a:rect l="l" t="t" r="r" b="b"/>
              <a:pathLst>
                <a:path w="647" h="870" extrusionOk="0">
                  <a:moveTo>
                    <a:pt x="204" y="1"/>
                  </a:moveTo>
                  <a:cubicBezTo>
                    <a:pt x="183" y="1"/>
                    <a:pt x="149" y="14"/>
                    <a:pt x="119" y="32"/>
                  </a:cubicBezTo>
                  <a:lnTo>
                    <a:pt x="109" y="32"/>
                  </a:lnTo>
                  <a:cubicBezTo>
                    <a:pt x="77" y="32"/>
                    <a:pt x="14" y="96"/>
                    <a:pt x="45" y="127"/>
                  </a:cubicBezTo>
                  <a:cubicBezTo>
                    <a:pt x="48" y="127"/>
                    <a:pt x="51" y="127"/>
                    <a:pt x="54" y="126"/>
                  </a:cubicBezTo>
                  <a:lnTo>
                    <a:pt x="54" y="126"/>
                  </a:lnTo>
                  <a:cubicBezTo>
                    <a:pt x="1" y="222"/>
                    <a:pt x="80" y="359"/>
                    <a:pt x="109" y="444"/>
                  </a:cubicBezTo>
                  <a:cubicBezTo>
                    <a:pt x="140" y="476"/>
                    <a:pt x="140" y="507"/>
                    <a:pt x="172" y="539"/>
                  </a:cubicBezTo>
                  <a:cubicBezTo>
                    <a:pt x="172" y="571"/>
                    <a:pt x="204" y="602"/>
                    <a:pt x="204" y="634"/>
                  </a:cubicBezTo>
                  <a:cubicBezTo>
                    <a:pt x="235" y="697"/>
                    <a:pt x="267" y="729"/>
                    <a:pt x="267" y="761"/>
                  </a:cubicBezTo>
                  <a:cubicBezTo>
                    <a:pt x="299" y="792"/>
                    <a:pt x="330" y="824"/>
                    <a:pt x="394" y="824"/>
                  </a:cubicBezTo>
                  <a:cubicBezTo>
                    <a:pt x="394" y="856"/>
                    <a:pt x="425" y="856"/>
                    <a:pt x="457" y="856"/>
                  </a:cubicBezTo>
                  <a:cubicBezTo>
                    <a:pt x="478" y="856"/>
                    <a:pt x="499" y="870"/>
                    <a:pt x="520" y="870"/>
                  </a:cubicBezTo>
                  <a:cubicBezTo>
                    <a:pt x="531" y="870"/>
                    <a:pt x="541" y="866"/>
                    <a:pt x="552" y="856"/>
                  </a:cubicBezTo>
                  <a:cubicBezTo>
                    <a:pt x="615" y="856"/>
                    <a:pt x="615" y="824"/>
                    <a:pt x="615" y="761"/>
                  </a:cubicBezTo>
                  <a:cubicBezTo>
                    <a:pt x="615" y="729"/>
                    <a:pt x="647" y="697"/>
                    <a:pt x="647" y="666"/>
                  </a:cubicBezTo>
                  <a:cubicBezTo>
                    <a:pt x="647" y="602"/>
                    <a:pt x="615" y="571"/>
                    <a:pt x="615" y="539"/>
                  </a:cubicBezTo>
                  <a:cubicBezTo>
                    <a:pt x="615" y="476"/>
                    <a:pt x="584" y="476"/>
                    <a:pt x="584" y="412"/>
                  </a:cubicBezTo>
                  <a:cubicBezTo>
                    <a:pt x="520" y="349"/>
                    <a:pt x="489" y="286"/>
                    <a:pt x="457" y="222"/>
                  </a:cubicBezTo>
                  <a:cubicBezTo>
                    <a:pt x="394" y="159"/>
                    <a:pt x="362" y="96"/>
                    <a:pt x="299" y="64"/>
                  </a:cubicBezTo>
                  <a:cubicBezTo>
                    <a:pt x="267" y="32"/>
                    <a:pt x="235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0"/>
            <p:cNvSpPr/>
            <p:nvPr/>
          </p:nvSpPr>
          <p:spPr>
            <a:xfrm>
              <a:off x="5862680" y="2487827"/>
              <a:ext cx="20920" cy="26092"/>
            </a:xfrm>
            <a:custGeom>
              <a:avLst/>
              <a:gdLst/>
              <a:ahLst/>
              <a:cxnLst/>
              <a:rect l="l" t="t" r="r" b="b"/>
              <a:pathLst>
                <a:path w="635" h="792" extrusionOk="0">
                  <a:moveTo>
                    <a:pt x="223" y="0"/>
                  </a:moveTo>
                  <a:cubicBezTo>
                    <a:pt x="191" y="0"/>
                    <a:pt x="159" y="32"/>
                    <a:pt x="159" y="32"/>
                  </a:cubicBezTo>
                  <a:lnTo>
                    <a:pt x="128" y="32"/>
                  </a:lnTo>
                  <a:cubicBezTo>
                    <a:pt x="96" y="64"/>
                    <a:pt x="1" y="159"/>
                    <a:pt x="33" y="190"/>
                  </a:cubicBezTo>
                  <a:cubicBezTo>
                    <a:pt x="54" y="190"/>
                    <a:pt x="61" y="204"/>
                    <a:pt x="54" y="204"/>
                  </a:cubicBezTo>
                  <a:cubicBezTo>
                    <a:pt x="50" y="204"/>
                    <a:pt x="43" y="201"/>
                    <a:pt x="33" y="190"/>
                  </a:cubicBezTo>
                  <a:cubicBezTo>
                    <a:pt x="33" y="198"/>
                    <a:pt x="33" y="206"/>
                    <a:pt x="33" y="222"/>
                  </a:cubicBezTo>
                  <a:cubicBezTo>
                    <a:pt x="33" y="254"/>
                    <a:pt x="64" y="254"/>
                    <a:pt x="64" y="285"/>
                  </a:cubicBezTo>
                  <a:cubicBezTo>
                    <a:pt x="64" y="285"/>
                    <a:pt x="64" y="254"/>
                    <a:pt x="64" y="254"/>
                  </a:cubicBezTo>
                  <a:cubicBezTo>
                    <a:pt x="64" y="285"/>
                    <a:pt x="64" y="285"/>
                    <a:pt x="96" y="317"/>
                  </a:cubicBezTo>
                  <a:cubicBezTo>
                    <a:pt x="96" y="349"/>
                    <a:pt x="128" y="380"/>
                    <a:pt x="128" y="412"/>
                  </a:cubicBezTo>
                  <a:cubicBezTo>
                    <a:pt x="128" y="412"/>
                    <a:pt x="128" y="380"/>
                    <a:pt x="128" y="380"/>
                  </a:cubicBezTo>
                  <a:lnTo>
                    <a:pt x="191" y="507"/>
                  </a:lnTo>
                  <a:cubicBezTo>
                    <a:pt x="223" y="539"/>
                    <a:pt x="223" y="602"/>
                    <a:pt x="286" y="665"/>
                  </a:cubicBezTo>
                  <a:cubicBezTo>
                    <a:pt x="318" y="665"/>
                    <a:pt x="318" y="697"/>
                    <a:pt x="349" y="729"/>
                  </a:cubicBezTo>
                  <a:lnTo>
                    <a:pt x="413" y="729"/>
                  </a:lnTo>
                  <a:cubicBezTo>
                    <a:pt x="413" y="760"/>
                    <a:pt x="444" y="760"/>
                    <a:pt x="444" y="760"/>
                  </a:cubicBezTo>
                  <a:lnTo>
                    <a:pt x="476" y="760"/>
                  </a:lnTo>
                  <a:cubicBezTo>
                    <a:pt x="476" y="792"/>
                    <a:pt x="508" y="792"/>
                    <a:pt x="539" y="792"/>
                  </a:cubicBezTo>
                  <a:cubicBezTo>
                    <a:pt x="571" y="792"/>
                    <a:pt x="634" y="760"/>
                    <a:pt x="634" y="697"/>
                  </a:cubicBezTo>
                  <a:cubicBezTo>
                    <a:pt x="634" y="665"/>
                    <a:pt x="634" y="634"/>
                    <a:pt x="634" y="602"/>
                  </a:cubicBezTo>
                  <a:cubicBezTo>
                    <a:pt x="634" y="570"/>
                    <a:pt x="603" y="570"/>
                    <a:pt x="603" y="570"/>
                  </a:cubicBezTo>
                  <a:cubicBezTo>
                    <a:pt x="634" y="539"/>
                    <a:pt x="634" y="539"/>
                    <a:pt x="634" y="507"/>
                  </a:cubicBezTo>
                  <a:cubicBezTo>
                    <a:pt x="634" y="507"/>
                    <a:pt x="603" y="444"/>
                    <a:pt x="603" y="444"/>
                  </a:cubicBezTo>
                  <a:cubicBezTo>
                    <a:pt x="571" y="349"/>
                    <a:pt x="539" y="285"/>
                    <a:pt x="508" y="222"/>
                  </a:cubicBezTo>
                  <a:cubicBezTo>
                    <a:pt x="476" y="190"/>
                    <a:pt x="444" y="159"/>
                    <a:pt x="413" y="95"/>
                  </a:cubicBezTo>
                  <a:cubicBezTo>
                    <a:pt x="413" y="95"/>
                    <a:pt x="381" y="64"/>
                    <a:pt x="349" y="64"/>
                  </a:cubicBezTo>
                  <a:cubicBezTo>
                    <a:pt x="318" y="0"/>
                    <a:pt x="254" y="0"/>
                    <a:pt x="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0"/>
            <p:cNvSpPr/>
            <p:nvPr/>
          </p:nvSpPr>
          <p:spPr>
            <a:xfrm>
              <a:off x="5881458" y="2464569"/>
              <a:ext cx="25104" cy="33703"/>
            </a:xfrm>
            <a:custGeom>
              <a:avLst/>
              <a:gdLst/>
              <a:ahLst/>
              <a:cxnLst/>
              <a:rect l="l" t="t" r="r" b="b"/>
              <a:pathLst>
                <a:path w="762" h="1023" extrusionOk="0">
                  <a:moveTo>
                    <a:pt x="187" y="1"/>
                  </a:moveTo>
                  <a:cubicBezTo>
                    <a:pt x="136" y="1"/>
                    <a:pt x="90" y="47"/>
                    <a:pt x="64" y="73"/>
                  </a:cubicBezTo>
                  <a:cubicBezTo>
                    <a:pt x="33" y="136"/>
                    <a:pt x="1" y="168"/>
                    <a:pt x="33" y="231"/>
                  </a:cubicBezTo>
                  <a:cubicBezTo>
                    <a:pt x="64" y="263"/>
                    <a:pt x="64" y="295"/>
                    <a:pt x="96" y="326"/>
                  </a:cubicBezTo>
                  <a:cubicBezTo>
                    <a:pt x="128" y="358"/>
                    <a:pt x="128" y="390"/>
                    <a:pt x="159" y="421"/>
                  </a:cubicBezTo>
                  <a:cubicBezTo>
                    <a:pt x="191" y="485"/>
                    <a:pt x="223" y="516"/>
                    <a:pt x="223" y="580"/>
                  </a:cubicBezTo>
                  <a:lnTo>
                    <a:pt x="254" y="580"/>
                  </a:lnTo>
                  <a:cubicBezTo>
                    <a:pt x="254" y="580"/>
                    <a:pt x="254" y="611"/>
                    <a:pt x="254" y="611"/>
                  </a:cubicBezTo>
                  <a:lnTo>
                    <a:pt x="286" y="675"/>
                  </a:lnTo>
                  <a:cubicBezTo>
                    <a:pt x="349" y="738"/>
                    <a:pt x="381" y="833"/>
                    <a:pt x="444" y="896"/>
                  </a:cubicBezTo>
                  <a:cubicBezTo>
                    <a:pt x="476" y="928"/>
                    <a:pt x="476" y="928"/>
                    <a:pt x="508" y="928"/>
                  </a:cubicBezTo>
                  <a:cubicBezTo>
                    <a:pt x="539" y="960"/>
                    <a:pt x="539" y="960"/>
                    <a:pt x="571" y="991"/>
                  </a:cubicBezTo>
                  <a:cubicBezTo>
                    <a:pt x="603" y="991"/>
                    <a:pt x="634" y="1023"/>
                    <a:pt x="698" y="1023"/>
                  </a:cubicBezTo>
                  <a:cubicBezTo>
                    <a:pt x="729" y="1023"/>
                    <a:pt x="761" y="991"/>
                    <a:pt x="761" y="960"/>
                  </a:cubicBezTo>
                  <a:cubicBezTo>
                    <a:pt x="761" y="928"/>
                    <a:pt x="761" y="865"/>
                    <a:pt x="761" y="833"/>
                  </a:cubicBezTo>
                  <a:cubicBezTo>
                    <a:pt x="761" y="801"/>
                    <a:pt x="761" y="770"/>
                    <a:pt x="761" y="738"/>
                  </a:cubicBezTo>
                  <a:cubicBezTo>
                    <a:pt x="761" y="706"/>
                    <a:pt x="761" y="675"/>
                    <a:pt x="729" y="675"/>
                  </a:cubicBezTo>
                  <a:cubicBezTo>
                    <a:pt x="729" y="611"/>
                    <a:pt x="729" y="580"/>
                    <a:pt x="698" y="516"/>
                  </a:cubicBezTo>
                  <a:cubicBezTo>
                    <a:pt x="666" y="485"/>
                    <a:pt x="634" y="453"/>
                    <a:pt x="603" y="390"/>
                  </a:cubicBezTo>
                  <a:cubicBezTo>
                    <a:pt x="571" y="326"/>
                    <a:pt x="508" y="231"/>
                    <a:pt x="444" y="168"/>
                  </a:cubicBezTo>
                  <a:cubicBezTo>
                    <a:pt x="381" y="105"/>
                    <a:pt x="286" y="41"/>
                    <a:pt x="223" y="10"/>
                  </a:cubicBezTo>
                  <a:cubicBezTo>
                    <a:pt x="211" y="3"/>
                    <a:pt x="198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5901290" y="2444012"/>
              <a:ext cx="20920" cy="27443"/>
            </a:xfrm>
            <a:custGeom>
              <a:avLst/>
              <a:gdLst/>
              <a:ahLst/>
              <a:cxnLst/>
              <a:rect l="l" t="t" r="r" b="b"/>
              <a:pathLst>
                <a:path w="635" h="833" extrusionOk="0">
                  <a:moveTo>
                    <a:pt x="432" y="768"/>
                  </a:moveTo>
                  <a:cubicBezTo>
                    <a:pt x="436" y="768"/>
                    <a:pt x="428" y="776"/>
                    <a:pt x="412" y="792"/>
                  </a:cubicBezTo>
                  <a:cubicBezTo>
                    <a:pt x="409" y="788"/>
                    <a:pt x="405" y="785"/>
                    <a:pt x="401" y="782"/>
                  </a:cubicBezTo>
                  <a:lnTo>
                    <a:pt x="401" y="782"/>
                  </a:lnTo>
                  <a:cubicBezTo>
                    <a:pt x="419" y="773"/>
                    <a:pt x="429" y="768"/>
                    <a:pt x="432" y="768"/>
                  </a:cubicBezTo>
                  <a:close/>
                  <a:moveTo>
                    <a:pt x="191" y="0"/>
                  </a:moveTo>
                  <a:cubicBezTo>
                    <a:pt x="159" y="0"/>
                    <a:pt x="128" y="32"/>
                    <a:pt x="96" y="63"/>
                  </a:cubicBezTo>
                  <a:lnTo>
                    <a:pt x="96" y="63"/>
                  </a:lnTo>
                  <a:cubicBezTo>
                    <a:pt x="127" y="32"/>
                    <a:pt x="128" y="32"/>
                    <a:pt x="159" y="32"/>
                  </a:cubicBezTo>
                  <a:cubicBezTo>
                    <a:pt x="127" y="32"/>
                    <a:pt x="96" y="63"/>
                    <a:pt x="64" y="95"/>
                  </a:cubicBezTo>
                  <a:cubicBezTo>
                    <a:pt x="32" y="95"/>
                    <a:pt x="1" y="158"/>
                    <a:pt x="32" y="190"/>
                  </a:cubicBezTo>
                  <a:cubicBezTo>
                    <a:pt x="32" y="222"/>
                    <a:pt x="32" y="254"/>
                    <a:pt x="64" y="285"/>
                  </a:cubicBezTo>
                  <a:cubicBezTo>
                    <a:pt x="64" y="317"/>
                    <a:pt x="64" y="317"/>
                    <a:pt x="96" y="349"/>
                  </a:cubicBezTo>
                  <a:cubicBezTo>
                    <a:pt x="96" y="380"/>
                    <a:pt x="96" y="412"/>
                    <a:pt x="127" y="444"/>
                  </a:cubicBezTo>
                  <a:cubicBezTo>
                    <a:pt x="159" y="507"/>
                    <a:pt x="159" y="539"/>
                    <a:pt x="191" y="602"/>
                  </a:cubicBezTo>
                  <a:cubicBezTo>
                    <a:pt x="222" y="634"/>
                    <a:pt x="254" y="665"/>
                    <a:pt x="254" y="729"/>
                  </a:cubicBezTo>
                  <a:lnTo>
                    <a:pt x="286" y="729"/>
                  </a:lnTo>
                  <a:cubicBezTo>
                    <a:pt x="317" y="760"/>
                    <a:pt x="317" y="760"/>
                    <a:pt x="349" y="760"/>
                  </a:cubicBezTo>
                  <a:cubicBezTo>
                    <a:pt x="349" y="760"/>
                    <a:pt x="349" y="760"/>
                    <a:pt x="349" y="760"/>
                  </a:cubicBezTo>
                  <a:lnTo>
                    <a:pt x="349" y="760"/>
                  </a:lnTo>
                  <a:cubicBezTo>
                    <a:pt x="350" y="762"/>
                    <a:pt x="381" y="792"/>
                    <a:pt x="381" y="792"/>
                  </a:cubicBezTo>
                  <a:cubicBezTo>
                    <a:pt x="384" y="790"/>
                    <a:pt x="386" y="789"/>
                    <a:pt x="389" y="788"/>
                  </a:cubicBezTo>
                  <a:lnTo>
                    <a:pt x="389" y="788"/>
                  </a:lnTo>
                  <a:cubicBezTo>
                    <a:pt x="407" y="797"/>
                    <a:pt x="426" y="805"/>
                    <a:pt x="444" y="824"/>
                  </a:cubicBezTo>
                  <a:lnTo>
                    <a:pt x="507" y="824"/>
                  </a:lnTo>
                  <a:cubicBezTo>
                    <a:pt x="520" y="830"/>
                    <a:pt x="530" y="832"/>
                    <a:pt x="540" y="832"/>
                  </a:cubicBezTo>
                  <a:cubicBezTo>
                    <a:pt x="582" y="832"/>
                    <a:pt x="602" y="786"/>
                    <a:pt x="602" y="760"/>
                  </a:cubicBezTo>
                  <a:cubicBezTo>
                    <a:pt x="602" y="760"/>
                    <a:pt x="602" y="729"/>
                    <a:pt x="602" y="729"/>
                  </a:cubicBezTo>
                  <a:cubicBezTo>
                    <a:pt x="602" y="697"/>
                    <a:pt x="602" y="697"/>
                    <a:pt x="602" y="697"/>
                  </a:cubicBezTo>
                  <a:cubicBezTo>
                    <a:pt x="602" y="697"/>
                    <a:pt x="634" y="665"/>
                    <a:pt x="634" y="665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02"/>
                    <a:pt x="634" y="570"/>
                    <a:pt x="634" y="539"/>
                  </a:cubicBezTo>
                  <a:cubicBezTo>
                    <a:pt x="634" y="546"/>
                    <a:pt x="632" y="554"/>
                    <a:pt x="630" y="561"/>
                  </a:cubicBezTo>
                  <a:lnTo>
                    <a:pt x="630" y="561"/>
                  </a:lnTo>
                  <a:cubicBezTo>
                    <a:pt x="634" y="540"/>
                    <a:pt x="634" y="523"/>
                    <a:pt x="634" y="507"/>
                  </a:cubicBezTo>
                  <a:cubicBezTo>
                    <a:pt x="634" y="475"/>
                    <a:pt x="634" y="444"/>
                    <a:pt x="634" y="412"/>
                  </a:cubicBezTo>
                  <a:cubicBezTo>
                    <a:pt x="634" y="380"/>
                    <a:pt x="602" y="349"/>
                    <a:pt x="571" y="317"/>
                  </a:cubicBezTo>
                  <a:cubicBezTo>
                    <a:pt x="539" y="254"/>
                    <a:pt x="507" y="190"/>
                    <a:pt x="476" y="127"/>
                  </a:cubicBezTo>
                  <a:cubicBezTo>
                    <a:pt x="444" y="63"/>
                    <a:pt x="381" y="32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5918190" y="2424675"/>
              <a:ext cx="16538" cy="23819"/>
            </a:xfrm>
            <a:custGeom>
              <a:avLst/>
              <a:gdLst/>
              <a:ahLst/>
              <a:cxnLst/>
              <a:rect l="l" t="t" r="r" b="b"/>
              <a:pathLst>
                <a:path w="502" h="723" extrusionOk="0">
                  <a:moveTo>
                    <a:pt x="161" y="0"/>
                  </a:moveTo>
                  <a:cubicBezTo>
                    <a:pt x="79" y="0"/>
                    <a:pt x="0" y="98"/>
                    <a:pt x="26" y="175"/>
                  </a:cubicBezTo>
                  <a:cubicBezTo>
                    <a:pt x="58" y="239"/>
                    <a:pt x="58" y="270"/>
                    <a:pt x="89" y="334"/>
                  </a:cubicBezTo>
                  <a:cubicBezTo>
                    <a:pt x="121" y="397"/>
                    <a:pt x="121" y="429"/>
                    <a:pt x="153" y="492"/>
                  </a:cubicBezTo>
                  <a:cubicBezTo>
                    <a:pt x="184" y="524"/>
                    <a:pt x="184" y="555"/>
                    <a:pt x="216" y="555"/>
                  </a:cubicBezTo>
                  <a:cubicBezTo>
                    <a:pt x="216" y="587"/>
                    <a:pt x="248" y="619"/>
                    <a:pt x="279" y="619"/>
                  </a:cubicBezTo>
                  <a:cubicBezTo>
                    <a:pt x="311" y="619"/>
                    <a:pt x="311" y="650"/>
                    <a:pt x="343" y="682"/>
                  </a:cubicBezTo>
                  <a:cubicBezTo>
                    <a:pt x="374" y="682"/>
                    <a:pt x="406" y="714"/>
                    <a:pt x="438" y="714"/>
                  </a:cubicBezTo>
                  <a:cubicBezTo>
                    <a:pt x="444" y="720"/>
                    <a:pt x="450" y="722"/>
                    <a:pt x="456" y="722"/>
                  </a:cubicBezTo>
                  <a:cubicBezTo>
                    <a:pt x="480" y="722"/>
                    <a:pt x="501" y="676"/>
                    <a:pt x="501" y="650"/>
                  </a:cubicBezTo>
                  <a:cubicBezTo>
                    <a:pt x="501" y="619"/>
                    <a:pt x="501" y="587"/>
                    <a:pt x="501" y="555"/>
                  </a:cubicBezTo>
                  <a:cubicBezTo>
                    <a:pt x="469" y="524"/>
                    <a:pt x="469" y="492"/>
                    <a:pt x="469" y="460"/>
                  </a:cubicBezTo>
                  <a:cubicBezTo>
                    <a:pt x="469" y="397"/>
                    <a:pt x="469" y="334"/>
                    <a:pt x="438" y="270"/>
                  </a:cubicBezTo>
                  <a:lnTo>
                    <a:pt x="343" y="112"/>
                  </a:lnTo>
                  <a:cubicBezTo>
                    <a:pt x="311" y="80"/>
                    <a:pt x="248" y="49"/>
                    <a:pt x="216" y="17"/>
                  </a:cubicBezTo>
                  <a:cubicBezTo>
                    <a:pt x="198" y="5"/>
                    <a:pt x="179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0"/>
            <p:cNvSpPr/>
            <p:nvPr/>
          </p:nvSpPr>
          <p:spPr>
            <a:xfrm>
              <a:off x="5934694" y="2400198"/>
              <a:ext cx="20887" cy="26092"/>
            </a:xfrm>
            <a:custGeom>
              <a:avLst/>
              <a:gdLst/>
              <a:ahLst/>
              <a:cxnLst/>
              <a:rect l="l" t="t" r="r" b="b"/>
              <a:pathLst>
                <a:path w="634" h="792" extrusionOk="0">
                  <a:moveTo>
                    <a:pt x="222" y="0"/>
                  </a:moveTo>
                  <a:cubicBezTo>
                    <a:pt x="167" y="0"/>
                    <a:pt x="113" y="0"/>
                    <a:pt x="59" y="40"/>
                  </a:cubicBezTo>
                  <a:lnTo>
                    <a:pt x="59" y="40"/>
                  </a:lnTo>
                  <a:cubicBezTo>
                    <a:pt x="30" y="52"/>
                    <a:pt x="0" y="73"/>
                    <a:pt x="0" y="95"/>
                  </a:cubicBezTo>
                  <a:cubicBezTo>
                    <a:pt x="0" y="127"/>
                    <a:pt x="0" y="190"/>
                    <a:pt x="32" y="190"/>
                  </a:cubicBezTo>
                  <a:lnTo>
                    <a:pt x="0" y="190"/>
                  </a:lnTo>
                  <a:cubicBezTo>
                    <a:pt x="0" y="201"/>
                    <a:pt x="0" y="211"/>
                    <a:pt x="0" y="222"/>
                  </a:cubicBezTo>
                  <a:cubicBezTo>
                    <a:pt x="0" y="222"/>
                    <a:pt x="0" y="253"/>
                    <a:pt x="0" y="253"/>
                  </a:cubicBezTo>
                  <a:cubicBezTo>
                    <a:pt x="32" y="285"/>
                    <a:pt x="32" y="285"/>
                    <a:pt x="32" y="317"/>
                  </a:cubicBezTo>
                  <a:cubicBezTo>
                    <a:pt x="32" y="285"/>
                    <a:pt x="32" y="285"/>
                    <a:pt x="32" y="285"/>
                  </a:cubicBezTo>
                  <a:cubicBezTo>
                    <a:pt x="32" y="317"/>
                    <a:pt x="32" y="317"/>
                    <a:pt x="63" y="348"/>
                  </a:cubicBezTo>
                  <a:cubicBezTo>
                    <a:pt x="63" y="380"/>
                    <a:pt x="95" y="412"/>
                    <a:pt x="95" y="443"/>
                  </a:cubicBezTo>
                  <a:cubicBezTo>
                    <a:pt x="95" y="443"/>
                    <a:pt x="95" y="412"/>
                    <a:pt x="95" y="412"/>
                  </a:cubicBezTo>
                  <a:cubicBezTo>
                    <a:pt x="127" y="475"/>
                    <a:pt x="158" y="538"/>
                    <a:pt x="190" y="602"/>
                  </a:cubicBezTo>
                  <a:cubicBezTo>
                    <a:pt x="222" y="633"/>
                    <a:pt x="222" y="665"/>
                    <a:pt x="253" y="697"/>
                  </a:cubicBezTo>
                  <a:cubicBezTo>
                    <a:pt x="285" y="697"/>
                    <a:pt x="285" y="697"/>
                    <a:pt x="285" y="728"/>
                  </a:cubicBezTo>
                  <a:cubicBezTo>
                    <a:pt x="317" y="728"/>
                    <a:pt x="317" y="760"/>
                    <a:pt x="348" y="760"/>
                  </a:cubicBezTo>
                  <a:lnTo>
                    <a:pt x="475" y="760"/>
                  </a:lnTo>
                  <a:cubicBezTo>
                    <a:pt x="475" y="760"/>
                    <a:pt x="507" y="760"/>
                    <a:pt x="538" y="792"/>
                  </a:cubicBezTo>
                  <a:cubicBezTo>
                    <a:pt x="570" y="792"/>
                    <a:pt x="634" y="728"/>
                    <a:pt x="634" y="697"/>
                  </a:cubicBezTo>
                  <a:lnTo>
                    <a:pt x="634" y="633"/>
                  </a:lnTo>
                  <a:cubicBezTo>
                    <a:pt x="634" y="602"/>
                    <a:pt x="634" y="602"/>
                    <a:pt x="634" y="602"/>
                  </a:cubicBezTo>
                  <a:cubicBezTo>
                    <a:pt x="634" y="570"/>
                    <a:pt x="634" y="570"/>
                    <a:pt x="634" y="538"/>
                  </a:cubicBezTo>
                  <a:cubicBezTo>
                    <a:pt x="634" y="507"/>
                    <a:pt x="634" y="507"/>
                    <a:pt x="634" y="475"/>
                  </a:cubicBezTo>
                  <a:cubicBezTo>
                    <a:pt x="634" y="475"/>
                    <a:pt x="634" y="475"/>
                    <a:pt x="634" y="443"/>
                  </a:cubicBezTo>
                  <a:cubicBezTo>
                    <a:pt x="634" y="380"/>
                    <a:pt x="602" y="348"/>
                    <a:pt x="570" y="285"/>
                  </a:cubicBezTo>
                  <a:cubicBezTo>
                    <a:pt x="538" y="253"/>
                    <a:pt x="538" y="222"/>
                    <a:pt x="507" y="190"/>
                  </a:cubicBezTo>
                  <a:cubicBezTo>
                    <a:pt x="475" y="158"/>
                    <a:pt x="443" y="127"/>
                    <a:pt x="443" y="95"/>
                  </a:cubicBezTo>
                  <a:cubicBezTo>
                    <a:pt x="412" y="63"/>
                    <a:pt x="380" y="32"/>
                    <a:pt x="348" y="32"/>
                  </a:cubicBezTo>
                  <a:cubicBezTo>
                    <a:pt x="317" y="0"/>
                    <a:pt x="285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0"/>
            <p:cNvSpPr/>
            <p:nvPr/>
          </p:nvSpPr>
          <p:spPr>
            <a:xfrm>
              <a:off x="5953472" y="2370977"/>
              <a:ext cx="18581" cy="25071"/>
            </a:xfrm>
            <a:custGeom>
              <a:avLst/>
              <a:gdLst/>
              <a:ahLst/>
              <a:cxnLst/>
              <a:rect l="l" t="t" r="r" b="b"/>
              <a:pathLst>
                <a:path w="564" h="761" extrusionOk="0">
                  <a:moveTo>
                    <a:pt x="222" y="0"/>
                  </a:moveTo>
                  <a:cubicBezTo>
                    <a:pt x="182" y="20"/>
                    <a:pt x="155" y="28"/>
                    <a:pt x="124" y="46"/>
                  </a:cubicBezTo>
                  <a:lnTo>
                    <a:pt x="124" y="46"/>
                  </a:lnTo>
                  <a:cubicBezTo>
                    <a:pt x="126" y="42"/>
                    <a:pt x="127" y="38"/>
                    <a:pt x="127" y="32"/>
                  </a:cubicBezTo>
                  <a:lnTo>
                    <a:pt x="127" y="32"/>
                  </a:lnTo>
                  <a:cubicBezTo>
                    <a:pt x="95" y="64"/>
                    <a:pt x="95" y="64"/>
                    <a:pt x="64" y="95"/>
                  </a:cubicBezTo>
                  <a:cubicBezTo>
                    <a:pt x="32" y="127"/>
                    <a:pt x="0" y="190"/>
                    <a:pt x="64" y="222"/>
                  </a:cubicBezTo>
                  <a:lnTo>
                    <a:pt x="32" y="222"/>
                  </a:lnTo>
                  <a:cubicBezTo>
                    <a:pt x="32" y="254"/>
                    <a:pt x="32" y="254"/>
                    <a:pt x="32" y="285"/>
                  </a:cubicBezTo>
                  <a:cubicBezTo>
                    <a:pt x="64" y="349"/>
                    <a:pt x="64" y="380"/>
                    <a:pt x="95" y="444"/>
                  </a:cubicBezTo>
                  <a:cubicBezTo>
                    <a:pt x="95" y="475"/>
                    <a:pt x="127" y="539"/>
                    <a:pt x="127" y="570"/>
                  </a:cubicBezTo>
                  <a:cubicBezTo>
                    <a:pt x="159" y="602"/>
                    <a:pt x="159" y="665"/>
                    <a:pt x="190" y="665"/>
                  </a:cubicBezTo>
                  <a:cubicBezTo>
                    <a:pt x="190" y="697"/>
                    <a:pt x="222" y="697"/>
                    <a:pt x="222" y="697"/>
                  </a:cubicBezTo>
                  <a:cubicBezTo>
                    <a:pt x="254" y="729"/>
                    <a:pt x="254" y="729"/>
                    <a:pt x="285" y="729"/>
                  </a:cubicBezTo>
                  <a:lnTo>
                    <a:pt x="254" y="729"/>
                  </a:lnTo>
                  <a:cubicBezTo>
                    <a:pt x="285" y="729"/>
                    <a:pt x="285" y="729"/>
                    <a:pt x="317" y="760"/>
                  </a:cubicBezTo>
                  <a:lnTo>
                    <a:pt x="412" y="760"/>
                  </a:lnTo>
                  <a:cubicBezTo>
                    <a:pt x="444" y="760"/>
                    <a:pt x="507" y="729"/>
                    <a:pt x="507" y="697"/>
                  </a:cubicBezTo>
                  <a:cubicBezTo>
                    <a:pt x="507" y="665"/>
                    <a:pt x="507" y="665"/>
                    <a:pt x="507" y="665"/>
                  </a:cubicBezTo>
                  <a:cubicBezTo>
                    <a:pt x="507" y="665"/>
                    <a:pt x="507" y="634"/>
                    <a:pt x="507" y="634"/>
                  </a:cubicBezTo>
                  <a:cubicBezTo>
                    <a:pt x="507" y="634"/>
                    <a:pt x="507" y="631"/>
                    <a:pt x="507" y="628"/>
                  </a:cubicBezTo>
                  <a:lnTo>
                    <a:pt x="507" y="628"/>
                  </a:lnTo>
                  <a:cubicBezTo>
                    <a:pt x="514" y="618"/>
                    <a:pt x="520" y="607"/>
                    <a:pt x="525" y="596"/>
                  </a:cubicBezTo>
                  <a:lnTo>
                    <a:pt x="525" y="596"/>
                  </a:lnTo>
                  <a:cubicBezTo>
                    <a:pt x="533" y="590"/>
                    <a:pt x="536" y="580"/>
                    <a:pt x="538" y="568"/>
                  </a:cubicBezTo>
                  <a:lnTo>
                    <a:pt x="538" y="568"/>
                  </a:lnTo>
                  <a:cubicBezTo>
                    <a:pt x="564" y="491"/>
                    <a:pt x="550" y="404"/>
                    <a:pt x="507" y="317"/>
                  </a:cubicBezTo>
                  <a:cubicBezTo>
                    <a:pt x="507" y="254"/>
                    <a:pt x="475" y="190"/>
                    <a:pt x="444" y="127"/>
                  </a:cubicBezTo>
                  <a:cubicBezTo>
                    <a:pt x="412" y="95"/>
                    <a:pt x="349" y="32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0"/>
            <p:cNvSpPr/>
            <p:nvPr/>
          </p:nvSpPr>
          <p:spPr>
            <a:xfrm>
              <a:off x="5963882" y="2346961"/>
              <a:ext cx="13606" cy="19306"/>
            </a:xfrm>
            <a:custGeom>
              <a:avLst/>
              <a:gdLst/>
              <a:ahLst/>
              <a:cxnLst/>
              <a:rect l="l" t="t" r="r" b="b"/>
              <a:pathLst>
                <a:path w="413" h="586" extrusionOk="0">
                  <a:moveTo>
                    <a:pt x="128" y="1"/>
                  </a:moveTo>
                  <a:cubicBezTo>
                    <a:pt x="96" y="1"/>
                    <a:pt x="33" y="64"/>
                    <a:pt x="33" y="96"/>
                  </a:cubicBezTo>
                  <a:cubicBezTo>
                    <a:pt x="1" y="96"/>
                    <a:pt x="1" y="159"/>
                    <a:pt x="33" y="159"/>
                  </a:cubicBezTo>
                  <a:cubicBezTo>
                    <a:pt x="33" y="159"/>
                    <a:pt x="33" y="191"/>
                    <a:pt x="33" y="191"/>
                  </a:cubicBezTo>
                  <a:cubicBezTo>
                    <a:pt x="33" y="223"/>
                    <a:pt x="33" y="223"/>
                    <a:pt x="33" y="254"/>
                  </a:cubicBezTo>
                  <a:cubicBezTo>
                    <a:pt x="33" y="254"/>
                    <a:pt x="64" y="286"/>
                    <a:pt x="64" y="318"/>
                  </a:cubicBezTo>
                  <a:cubicBezTo>
                    <a:pt x="64" y="349"/>
                    <a:pt x="96" y="381"/>
                    <a:pt x="96" y="413"/>
                  </a:cubicBezTo>
                  <a:cubicBezTo>
                    <a:pt x="128" y="444"/>
                    <a:pt x="128" y="476"/>
                    <a:pt x="159" y="476"/>
                  </a:cubicBezTo>
                  <a:cubicBezTo>
                    <a:pt x="159" y="508"/>
                    <a:pt x="159" y="508"/>
                    <a:pt x="159" y="508"/>
                  </a:cubicBezTo>
                  <a:cubicBezTo>
                    <a:pt x="191" y="508"/>
                    <a:pt x="191" y="508"/>
                    <a:pt x="191" y="539"/>
                  </a:cubicBezTo>
                  <a:lnTo>
                    <a:pt x="223" y="539"/>
                  </a:lnTo>
                  <a:cubicBezTo>
                    <a:pt x="230" y="547"/>
                    <a:pt x="238" y="555"/>
                    <a:pt x="254" y="571"/>
                  </a:cubicBezTo>
                  <a:lnTo>
                    <a:pt x="286" y="571"/>
                  </a:lnTo>
                  <a:cubicBezTo>
                    <a:pt x="296" y="582"/>
                    <a:pt x="307" y="585"/>
                    <a:pt x="316" y="585"/>
                  </a:cubicBezTo>
                  <a:cubicBezTo>
                    <a:pt x="335" y="585"/>
                    <a:pt x="349" y="571"/>
                    <a:pt x="349" y="571"/>
                  </a:cubicBezTo>
                  <a:cubicBezTo>
                    <a:pt x="381" y="539"/>
                    <a:pt x="381" y="508"/>
                    <a:pt x="413" y="476"/>
                  </a:cubicBezTo>
                  <a:cubicBezTo>
                    <a:pt x="413" y="444"/>
                    <a:pt x="413" y="381"/>
                    <a:pt x="413" y="349"/>
                  </a:cubicBezTo>
                  <a:cubicBezTo>
                    <a:pt x="413" y="381"/>
                    <a:pt x="413" y="413"/>
                    <a:pt x="381" y="413"/>
                  </a:cubicBezTo>
                  <a:cubicBezTo>
                    <a:pt x="413" y="381"/>
                    <a:pt x="413" y="349"/>
                    <a:pt x="413" y="318"/>
                  </a:cubicBezTo>
                  <a:cubicBezTo>
                    <a:pt x="413" y="318"/>
                    <a:pt x="413" y="318"/>
                    <a:pt x="413" y="286"/>
                  </a:cubicBezTo>
                  <a:cubicBezTo>
                    <a:pt x="413" y="254"/>
                    <a:pt x="413" y="223"/>
                    <a:pt x="413" y="191"/>
                  </a:cubicBezTo>
                  <a:cubicBezTo>
                    <a:pt x="381" y="159"/>
                    <a:pt x="349" y="96"/>
                    <a:pt x="318" y="64"/>
                  </a:cubicBezTo>
                  <a:lnTo>
                    <a:pt x="286" y="33"/>
                  </a:lnTo>
                  <a:cubicBezTo>
                    <a:pt x="286" y="33"/>
                    <a:pt x="28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0"/>
            <p:cNvSpPr/>
            <p:nvPr/>
          </p:nvSpPr>
          <p:spPr>
            <a:xfrm>
              <a:off x="5974325" y="2319849"/>
              <a:ext cx="10477" cy="15089"/>
            </a:xfrm>
            <a:custGeom>
              <a:avLst/>
              <a:gdLst/>
              <a:ahLst/>
              <a:cxnLst/>
              <a:rect l="l" t="t" r="r" b="b"/>
              <a:pathLst>
                <a:path w="318" h="458" extrusionOk="0">
                  <a:moveTo>
                    <a:pt x="191" y="1"/>
                  </a:moveTo>
                  <a:cubicBezTo>
                    <a:pt x="159" y="1"/>
                    <a:pt x="127" y="1"/>
                    <a:pt x="96" y="32"/>
                  </a:cubicBezTo>
                  <a:cubicBezTo>
                    <a:pt x="96" y="32"/>
                    <a:pt x="96" y="32"/>
                    <a:pt x="64" y="64"/>
                  </a:cubicBezTo>
                  <a:cubicBezTo>
                    <a:pt x="32" y="64"/>
                    <a:pt x="1" y="127"/>
                    <a:pt x="1" y="191"/>
                  </a:cubicBezTo>
                  <a:cubicBezTo>
                    <a:pt x="1" y="191"/>
                    <a:pt x="1" y="222"/>
                    <a:pt x="1" y="222"/>
                  </a:cubicBezTo>
                  <a:cubicBezTo>
                    <a:pt x="7" y="229"/>
                    <a:pt x="12" y="234"/>
                    <a:pt x="17" y="238"/>
                  </a:cubicBezTo>
                  <a:lnTo>
                    <a:pt x="17" y="238"/>
                  </a:lnTo>
                  <a:cubicBezTo>
                    <a:pt x="21" y="242"/>
                    <a:pt x="26" y="247"/>
                    <a:pt x="32" y="254"/>
                  </a:cubicBezTo>
                  <a:cubicBezTo>
                    <a:pt x="32" y="254"/>
                    <a:pt x="32" y="286"/>
                    <a:pt x="64" y="286"/>
                  </a:cubicBezTo>
                  <a:cubicBezTo>
                    <a:pt x="64" y="317"/>
                    <a:pt x="64" y="317"/>
                    <a:pt x="64" y="317"/>
                  </a:cubicBezTo>
                  <a:cubicBezTo>
                    <a:pt x="96" y="349"/>
                    <a:pt x="96" y="349"/>
                    <a:pt x="127" y="349"/>
                  </a:cubicBezTo>
                  <a:lnTo>
                    <a:pt x="96" y="349"/>
                  </a:lnTo>
                  <a:cubicBezTo>
                    <a:pt x="127" y="349"/>
                    <a:pt x="127" y="381"/>
                    <a:pt x="159" y="412"/>
                  </a:cubicBezTo>
                  <a:cubicBezTo>
                    <a:pt x="159" y="412"/>
                    <a:pt x="159" y="444"/>
                    <a:pt x="191" y="444"/>
                  </a:cubicBezTo>
                  <a:cubicBezTo>
                    <a:pt x="191" y="454"/>
                    <a:pt x="194" y="458"/>
                    <a:pt x="199" y="458"/>
                  </a:cubicBezTo>
                  <a:cubicBezTo>
                    <a:pt x="208" y="458"/>
                    <a:pt x="222" y="444"/>
                    <a:pt x="222" y="444"/>
                  </a:cubicBezTo>
                  <a:cubicBezTo>
                    <a:pt x="254" y="444"/>
                    <a:pt x="254" y="412"/>
                    <a:pt x="286" y="381"/>
                  </a:cubicBezTo>
                  <a:cubicBezTo>
                    <a:pt x="286" y="328"/>
                    <a:pt x="286" y="275"/>
                    <a:pt x="286" y="222"/>
                  </a:cubicBezTo>
                  <a:cubicBezTo>
                    <a:pt x="286" y="191"/>
                    <a:pt x="317" y="159"/>
                    <a:pt x="317" y="159"/>
                  </a:cubicBezTo>
                  <a:cubicBezTo>
                    <a:pt x="317" y="127"/>
                    <a:pt x="286" y="127"/>
                    <a:pt x="286" y="127"/>
                  </a:cubicBezTo>
                  <a:cubicBezTo>
                    <a:pt x="286" y="96"/>
                    <a:pt x="286" y="64"/>
                    <a:pt x="286" y="64"/>
                  </a:cubicBezTo>
                  <a:cubicBezTo>
                    <a:pt x="286" y="32"/>
                    <a:pt x="254" y="32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0"/>
            <p:cNvSpPr/>
            <p:nvPr/>
          </p:nvSpPr>
          <p:spPr>
            <a:xfrm>
              <a:off x="4835041" y="2427112"/>
              <a:ext cx="570739" cy="405026"/>
            </a:xfrm>
            <a:custGeom>
              <a:avLst/>
              <a:gdLst/>
              <a:ahLst/>
              <a:cxnLst/>
              <a:rect l="l" t="t" r="r" b="b"/>
              <a:pathLst>
                <a:path w="17324" h="12294" extrusionOk="0">
                  <a:moveTo>
                    <a:pt x="111" y="0"/>
                  </a:moveTo>
                  <a:cubicBezTo>
                    <a:pt x="72" y="0"/>
                    <a:pt x="1" y="78"/>
                    <a:pt x="1" y="133"/>
                  </a:cubicBezTo>
                  <a:cubicBezTo>
                    <a:pt x="64" y="513"/>
                    <a:pt x="191" y="893"/>
                    <a:pt x="318" y="1273"/>
                  </a:cubicBezTo>
                  <a:cubicBezTo>
                    <a:pt x="381" y="1463"/>
                    <a:pt x="444" y="1622"/>
                    <a:pt x="508" y="1812"/>
                  </a:cubicBezTo>
                  <a:cubicBezTo>
                    <a:pt x="571" y="1970"/>
                    <a:pt x="666" y="2160"/>
                    <a:pt x="729" y="2318"/>
                  </a:cubicBezTo>
                  <a:cubicBezTo>
                    <a:pt x="888" y="2667"/>
                    <a:pt x="1046" y="3015"/>
                    <a:pt x="1236" y="3332"/>
                  </a:cubicBezTo>
                  <a:cubicBezTo>
                    <a:pt x="1394" y="3648"/>
                    <a:pt x="1616" y="3965"/>
                    <a:pt x="1806" y="4250"/>
                  </a:cubicBezTo>
                  <a:cubicBezTo>
                    <a:pt x="2598" y="5453"/>
                    <a:pt x="3516" y="6530"/>
                    <a:pt x="4561" y="7480"/>
                  </a:cubicBezTo>
                  <a:cubicBezTo>
                    <a:pt x="5575" y="8430"/>
                    <a:pt x="6746" y="9254"/>
                    <a:pt x="7982" y="9950"/>
                  </a:cubicBezTo>
                  <a:cubicBezTo>
                    <a:pt x="9217" y="10616"/>
                    <a:pt x="10547" y="11186"/>
                    <a:pt x="11940" y="11566"/>
                  </a:cubicBezTo>
                  <a:cubicBezTo>
                    <a:pt x="12637" y="11756"/>
                    <a:pt x="13397" y="11946"/>
                    <a:pt x="14125" y="12072"/>
                  </a:cubicBezTo>
                  <a:cubicBezTo>
                    <a:pt x="14505" y="12136"/>
                    <a:pt x="14885" y="12199"/>
                    <a:pt x="15265" y="12231"/>
                  </a:cubicBezTo>
                  <a:cubicBezTo>
                    <a:pt x="15455" y="12262"/>
                    <a:pt x="15645" y="12262"/>
                    <a:pt x="15835" y="12294"/>
                  </a:cubicBezTo>
                  <a:cubicBezTo>
                    <a:pt x="16057" y="12294"/>
                    <a:pt x="16247" y="12231"/>
                    <a:pt x="16469" y="12231"/>
                  </a:cubicBezTo>
                  <a:cubicBezTo>
                    <a:pt x="16691" y="12199"/>
                    <a:pt x="16881" y="12167"/>
                    <a:pt x="17102" y="12136"/>
                  </a:cubicBezTo>
                  <a:cubicBezTo>
                    <a:pt x="17166" y="12136"/>
                    <a:pt x="17324" y="11977"/>
                    <a:pt x="17197" y="11977"/>
                  </a:cubicBezTo>
                  <a:cubicBezTo>
                    <a:pt x="17039" y="11914"/>
                    <a:pt x="16881" y="11851"/>
                    <a:pt x="16691" y="11819"/>
                  </a:cubicBezTo>
                  <a:cubicBezTo>
                    <a:pt x="16532" y="11787"/>
                    <a:pt x="16374" y="11692"/>
                    <a:pt x="16184" y="11661"/>
                  </a:cubicBezTo>
                  <a:cubicBezTo>
                    <a:pt x="15804" y="11597"/>
                    <a:pt x="15424" y="11566"/>
                    <a:pt x="15044" y="11502"/>
                  </a:cubicBezTo>
                  <a:cubicBezTo>
                    <a:pt x="14315" y="11407"/>
                    <a:pt x="13587" y="11281"/>
                    <a:pt x="12890" y="11091"/>
                  </a:cubicBezTo>
                  <a:cubicBezTo>
                    <a:pt x="11497" y="10711"/>
                    <a:pt x="10167" y="10235"/>
                    <a:pt x="8900" y="9570"/>
                  </a:cubicBezTo>
                  <a:cubicBezTo>
                    <a:pt x="7665" y="8937"/>
                    <a:pt x="6493" y="8145"/>
                    <a:pt x="5448" y="7259"/>
                  </a:cubicBezTo>
                  <a:cubicBezTo>
                    <a:pt x="4403" y="6340"/>
                    <a:pt x="3485" y="5295"/>
                    <a:pt x="2661" y="4155"/>
                  </a:cubicBezTo>
                  <a:cubicBezTo>
                    <a:pt x="2249" y="3585"/>
                    <a:pt x="1869" y="2983"/>
                    <a:pt x="1489" y="2382"/>
                  </a:cubicBezTo>
                  <a:cubicBezTo>
                    <a:pt x="1299" y="2065"/>
                    <a:pt x="1109" y="1748"/>
                    <a:pt x="951" y="1432"/>
                  </a:cubicBezTo>
                  <a:cubicBezTo>
                    <a:pt x="856" y="1273"/>
                    <a:pt x="761" y="1115"/>
                    <a:pt x="666" y="957"/>
                  </a:cubicBezTo>
                  <a:cubicBezTo>
                    <a:pt x="571" y="798"/>
                    <a:pt x="476" y="640"/>
                    <a:pt x="381" y="481"/>
                  </a:cubicBezTo>
                  <a:cubicBezTo>
                    <a:pt x="318" y="323"/>
                    <a:pt x="223" y="165"/>
                    <a:pt x="128" y="6"/>
                  </a:cubicBezTo>
                  <a:cubicBezTo>
                    <a:pt x="123" y="2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0"/>
            <p:cNvSpPr/>
            <p:nvPr/>
          </p:nvSpPr>
          <p:spPr>
            <a:xfrm>
              <a:off x="4982167" y="2670827"/>
              <a:ext cx="16703" cy="1725494"/>
            </a:xfrm>
            <a:custGeom>
              <a:avLst/>
              <a:gdLst/>
              <a:ahLst/>
              <a:cxnLst/>
              <a:rect l="l" t="t" r="r" b="b"/>
              <a:pathLst>
                <a:path w="507" h="52375" extrusionOk="0">
                  <a:moveTo>
                    <a:pt x="408" y="1"/>
                  </a:moveTo>
                  <a:cubicBezTo>
                    <a:pt x="261" y="1"/>
                    <a:pt x="0" y="208"/>
                    <a:pt x="0" y="367"/>
                  </a:cubicBezTo>
                  <a:lnTo>
                    <a:pt x="0" y="1761"/>
                  </a:lnTo>
                  <a:lnTo>
                    <a:pt x="0" y="5529"/>
                  </a:lnTo>
                  <a:lnTo>
                    <a:pt x="0" y="11103"/>
                  </a:lnTo>
                  <a:lnTo>
                    <a:pt x="0" y="17944"/>
                  </a:lnTo>
                  <a:lnTo>
                    <a:pt x="0" y="25386"/>
                  </a:lnTo>
                  <a:lnTo>
                    <a:pt x="0" y="32923"/>
                  </a:lnTo>
                  <a:lnTo>
                    <a:pt x="0" y="39922"/>
                  </a:lnTo>
                  <a:lnTo>
                    <a:pt x="0" y="45876"/>
                  </a:lnTo>
                  <a:lnTo>
                    <a:pt x="0" y="50151"/>
                  </a:lnTo>
                  <a:cubicBezTo>
                    <a:pt x="0" y="50816"/>
                    <a:pt x="0" y="51481"/>
                    <a:pt x="0" y="52178"/>
                  </a:cubicBezTo>
                  <a:lnTo>
                    <a:pt x="0" y="52241"/>
                  </a:lnTo>
                  <a:cubicBezTo>
                    <a:pt x="0" y="52337"/>
                    <a:pt x="47" y="52375"/>
                    <a:pt x="111" y="52375"/>
                  </a:cubicBezTo>
                  <a:cubicBezTo>
                    <a:pt x="261" y="52375"/>
                    <a:pt x="507" y="52174"/>
                    <a:pt x="507" y="52019"/>
                  </a:cubicBezTo>
                  <a:lnTo>
                    <a:pt x="507" y="50626"/>
                  </a:lnTo>
                  <a:lnTo>
                    <a:pt x="507" y="46857"/>
                  </a:lnTo>
                  <a:lnTo>
                    <a:pt x="507" y="41252"/>
                  </a:lnTo>
                  <a:lnTo>
                    <a:pt x="507" y="34443"/>
                  </a:lnTo>
                  <a:lnTo>
                    <a:pt x="507" y="27001"/>
                  </a:lnTo>
                  <a:lnTo>
                    <a:pt x="507" y="19432"/>
                  </a:lnTo>
                  <a:lnTo>
                    <a:pt x="507" y="12433"/>
                  </a:lnTo>
                  <a:lnTo>
                    <a:pt x="507" y="6511"/>
                  </a:lnTo>
                  <a:lnTo>
                    <a:pt x="507" y="2236"/>
                  </a:lnTo>
                  <a:cubicBezTo>
                    <a:pt x="507" y="1571"/>
                    <a:pt x="507" y="874"/>
                    <a:pt x="507" y="209"/>
                  </a:cubicBezTo>
                  <a:lnTo>
                    <a:pt x="507" y="114"/>
                  </a:lnTo>
                  <a:cubicBezTo>
                    <a:pt x="507" y="33"/>
                    <a:pt x="466" y="1"/>
                    <a:pt x="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0"/>
            <p:cNvSpPr/>
            <p:nvPr/>
          </p:nvSpPr>
          <p:spPr>
            <a:xfrm>
              <a:off x="4944381" y="2623059"/>
              <a:ext cx="109806" cy="89149"/>
            </a:xfrm>
            <a:custGeom>
              <a:avLst/>
              <a:gdLst/>
              <a:ahLst/>
              <a:cxnLst/>
              <a:rect l="l" t="t" r="r" b="b"/>
              <a:pathLst>
                <a:path w="3333" h="2706" extrusionOk="0">
                  <a:moveTo>
                    <a:pt x="1472" y="0"/>
                  </a:moveTo>
                  <a:cubicBezTo>
                    <a:pt x="938" y="0"/>
                    <a:pt x="457" y="290"/>
                    <a:pt x="225" y="777"/>
                  </a:cubicBezTo>
                  <a:lnTo>
                    <a:pt x="225" y="777"/>
                  </a:lnTo>
                  <a:cubicBezTo>
                    <a:pt x="1" y="1187"/>
                    <a:pt x="48" y="1709"/>
                    <a:pt x="287" y="2106"/>
                  </a:cubicBezTo>
                  <a:lnTo>
                    <a:pt x="287" y="2106"/>
                  </a:lnTo>
                  <a:cubicBezTo>
                    <a:pt x="368" y="2255"/>
                    <a:pt x="474" y="2382"/>
                    <a:pt x="607" y="2467"/>
                  </a:cubicBezTo>
                  <a:lnTo>
                    <a:pt x="607" y="2467"/>
                  </a:lnTo>
                  <a:cubicBezTo>
                    <a:pt x="798" y="2615"/>
                    <a:pt x="1035" y="2706"/>
                    <a:pt x="1306" y="2706"/>
                  </a:cubicBezTo>
                  <a:cubicBezTo>
                    <a:pt x="1327" y="2706"/>
                    <a:pt x="1348" y="2705"/>
                    <a:pt x="1369" y="2704"/>
                  </a:cubicBezTo>
                  <a:cubicBezTo>
                    <a:pt x="2667" y="2641"/>
                    <a:pt x="3332" y="677"/>
                    <a:pt x="2034" y="107"/>
                  </a:cubicBezTo>
                  <a:cubicBezTo>
                    <a:pt x="1846" y="35"/>
                    <a:pt x="1656" y="0"/>
                    <a:pt x="1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0"/>
            <p:cNvSpPr/>
            <p:nvPr/>
          </p:nvSpPr>
          <p:spPr>
            <a:xfrm>
              <a:off x="4931039" y="2606654"/>
              <a:ext cx="128354" cy="121238"/>
            </a:xfrm>
            <a:custGeom>
              <a:avLst/>
              <a:gdLst/>
              <a:ahLst/>
              <a:cxnLst/>
              <a:rect l="l" t="t" r="r" b="b"/>
              <a:pathLst>
                <a:path w="3896" h="3680" extrusionOk="0">
                  <a:moveTo>
                    <a:pt x="1228" y="1075"/>
                  </a:moveTo>
                  <a:cubicBezTo>
                    <a:pt x="1220" y="1075"/>
                    <a:pt x="1199" y="1085"/>
                    <a:pt x="1172" y="1112"/>
                  </a:cubicBezTo>
                  <a:cubicBezTo>
                    <a:pt x="1227" y="1094"/>
                    <a:pt x="1240" y="1075"/>
                    <a:pt x="1228" y="1075"/>
                  </a:cubicBezTo>
                  <a:close/>
                  <a:moveTo>
                    <a:pt x="1147" y="1113"/>
                  </a:moveTo>
                  <a:cubicBezTo>
                    <a:pt x="1145" y="1115"/>
                    <a:pt x="1142" y="1117"/>
                    <a:pt x="1140" y="1119"/>
                  </a:cubicBezTo>
                  <a:lnTo>
                    <a:pt x="1140" y="1119"/>
                  </a:lnTo>
                  <a:cubicBezTo>
                    <a:pt x="1140" y="1118"/>
                    <a:pt x="1140" y="1117"/>
                    <a:pt x="1140" y="1116"/>
                  </a:cubicBezTo>
                  <a:lnTo>
                    <a:pt x="1140" y="1116"/>
                  </a:lnTo>
                  <a:cubicBezTo>
                    <a:pt x="1143" y="1115"/>
                    <a:pt x="1145" y="1114"/>
                    <a:pt x="1147" y="1113"/>
                  </a:cubicBezTo>
                  <a:close/>
                  <a:moveTo>
                    <a:pt x="1138" y="1117"/>
                  </a:moveTo>
                  <a:cubicBezTo>
                    <a:pt x="1137" y="1119"/>
                    <a:pt x="1136" y="1121"/>
                    <a:pt x="1135" y="1123"/>
                  </a:cubicBezTo>
                  <a:lnTo>
                    <a:pt x="1135" y="1123"/>
                  </a:lnTo>
                  <a:cubicBezTo>
                    <a:pt x="1132" y="1125"/>
                    <a:pt x="1129" y="1127"/>
                    <a:pt x="1127" y="1129"/>
                  </a:cubicBezTo>
                  <a:lnTo>
                    <a:pt x="1127" y="1129"/>
                  </a:lnTo>
                  <a:cubicBezTo>
                    <a:pt x="1127" y="1128"/>
                    <a:pt x="1128" y="1126"/>
                    <a:pt x="1128" y="1125"/>
                  </a:cubicBezTo>
                  <a:lnTo>
                    <a:pt x="1128" y="1125"/>
                  </a:lnTo>
                  <a:cubicBezTo>
                    <a:pt x="1132" y="1122"/>
                    <a:pt x="1135" y="1119"/>
                    <a:pt x="1138" y="1117"/>
                  </a:cubicBezTo>
                  <a:close/>
                  <a:moveTo>
                    <a:pt x="1104" y="1176"/>
                  </a:moveTo>
                  <a:cubicBezTo>
                    <a:pt x="1097" y="1184"/>
                    <a:pt x="1093" y="1188"/>
                    <a:pt x="1091" y="1188"/>
                  </a:cubicBezTo>
                  <a:cubicBezTo>
                    <a:pt x="1089" y="1188"/>
                    <a:pt x="1088" y="1186"/>
                    <a:pt x="1088" y="1182"/>
                  </a:cubicBezTo>
                  <a:lnTo>
                    <a:pt x="1088" y="1182"/>
                  </a:lnTo>
                  <a:cubicBezTo>
                    <a:pt x="1092" y="1179"/>
                    <a:pt x="1097" y="1176"/>
                    <a:pt x="1104" y="1176"/>
                  </a:cubicBezTo>
                  <a:close/>
                  <a:moveTo>
                    <a:pt x="2530" y="2364"/>
                  </a:moveTo>
                  <a:cubicBezTo>
                    <a:pt x="2528" y="2364"/>
                    <a:pt x="2502" y="2422"/>
                    <a:pt x="2502" y="2442"/>
                  </a:cubicBezTo>
                  <a:cubicBezTo>
                    <a:pt x="2526" y="2384"/>
                    <a:pt x="2532" y="2364"/>
                    <a:pt x="2530" y="2364"/>
                  </a:cubicBezTo>
                  <a:close/>
                  <a:moveTo>
                    <a:pt x="1837" y="985"/>
                  </a:moveTo>
                  <a:cubicBezTo>
                    <a:pt x="1869" y="985"/>
                    <a:pt x="1901" y="1017"/>
                    <a:pt x="1932" y="1017"/>
                  </a:cubicBezTo>
                  <a:cubicBezTo>
                    <a:pt x="1996" y="1017"/>
                    <a:pt x="2059" y="1049"/>
                    <a:pt x="2091" y="1080"/>
                  </a:cubicBezTo>
                  <a:cubicBezTo>
                    <a:pt x="2122" y="1080"/>
                    <a:pt x="2186" y="1112"/>
                    <a:pt x="2217" y="1112"/>
                  </a:cubicBezTo>
                  <a:cubicBezTo>
                    <a:pt x="2217" y="1112"/>
                    <a:pt x="2237" y="1132"/>
                    <a:pt x="2249" y="1144"/>
                  </a:cubicBezTo>
                  <a:lnTo>
                    <a:pt x="2249" y="1144"/>
                  </a:lnTo>
                  <a:cubicBezTo>
                    <a:pt x="2344" y="1207"/>
                    <a:pt x="2376" y="1239"/>
                    <a:pt x="2439" y="1302"/>
                  </a:cubicBezTo>
                  <a:cubicBezTo>
                    <a:pt x="2471" y="1334"/>
                    <a:pt x="2471" y="1365"/>
                    <a:pt x="2502" y="1397"/>
                  </a:cubicBezTo>
                  <a:cubicBezTo>
                    <a:pt x="2502" y="1397"/>
                    <a:pt x="2502" y="1397"/>
                    <a:pt x="2502" y="1397"/>
                  </a:cubicBezTo>
                  <a:lnTo>
                    <a:pt x="2502" y="1397"/>
                  </a:lnTo>
                  <a:cubicBezTo>
                    <a:pt x="2516" y="1424"/>
                    <a:pt x="2523" y="1433"/>
                    <a:pt x="2526" y="1433"/>
                  </a:cubicBezTo>
                  <a:cubicBezTo>
                    <a:pt x="2528" y="1433"/>
                    <a:pt x="2521" y="1415"/>
                    <a:pt x="2502" y="1397"/>
                  </a:cubicBezTo>
                  <a:lnTo>
                    <a:pt x="2502" y="1397"/>
                  </a:lnTo>
                  <a:cubicBezTo>
                    <a:pt x="2504" y="1398"/>
                    <a:pt x="2534" y="1429"/>
                    <a:pt x="2534" y="1429"/>
                  </a:cubicBezTo>
                  <a:cubicBezTo>
                    <a:pt x="2566" y="1492"/>
                    <a:pt x="2597" y="1587"/>
                    <a:pt x="2629" y="1650"/>
                  </a:cubicBezTo>
                  <a:cubicBezTo>
                    <a:pt x="2629" y="1672"/>
                    <a:pt x="2644" y="1693"/>
                    <a:pt x="2643" y="1715"/>
                  </a:cubicBezTo>
                  <a:lnTo>
                    <a:pt x="2643" y="1715"/>
                  </a:lnTo>
                  <a:cubicBezTo>
                    <a:pt x="2643" y="1706"/>
                    <a:pt x="2639" y="1700"/>
                    <a:pt x="2635" y="1700"/>
                  </a:cubicBezTo>
                  <a:cubicBezTo>
                    <a:pt x="2632" y="1700"/>
                    <a:pt x="2629" y="1704"/>
                    <a:pt x="2629" y="1714"/>
                  </a:cubicBezTo>
                  <a:cubicBezTo>
                    <a:pt x="2629" y="1728"/>
                    <a:pt x="2629" y="1735"/>
                    <a:pt x="2632" y="1742"/>
                  </a:cubicBezTo>
                  <a:lnTo>
                    <a:pt x="2632" y="1742"/>
                  </a:lnTo>
                  <a:cubicBezTo>
                    <a:pt x="2631" y="1743"/>
                    <a:pt x="2630" y="1744"/>
                    <a:pt x="2629" y="1745"/>
                  </a:cubicBezTo>
                  <a:cubicBezTo>
                    <a:pt x="2630" y="1744"/>
                    <a:pt x="2631" y="1743"/>
                    <a:pt x="2632" y="1742"/>
                  </a:cubicBezTo>
                  <a:lnTo>
                    <a:pt x="2632" y="1742"/>
                  </a:lnTo>
                  <a:cubicBezTo>
                    <a:pt x="2635" y="1751"/>
                    <a:pt x="2643" y="1759"/>
                    <a:pt x="2661" y="1777"/>
                  </a:cubicBezTo>
                  <a:cubicBezTo>
                    <a:pt x="2661" y="1840"/>
                    <a:pt x="2661" y="1935"/>
                    <a:pt x="2661" y="1999"/>
                  </a:cubicBezTo>
                  <a:cubicBezTo>
                    <a:pt x="2661" y="2013"/>
                    <a:pt x="2661" y="2023"/>
                    <a:pt x="2661" y="2030"/>
                  </a:cubicBezTo>
                  <a:cubicBezTo>
                    <a:pt x="2629" y="2062"/>
                    <a:pt x="2629" y="2094"/>
                    <a:pt x="2629" y="2125"/>
                  </a:cubicBezTo>
                  <a:cubicBezTo>
                    <a:pt x="2629" y="2157"/>
                    <a:pt x="2597" y="2189"/>
                    <a:pt x="2597" y="2220"/>
                  </a:cubicBezTo>
                  <a:cubicBezTo>
                    <a:pt x="2590" y="2251"/>
                    <a:pt x="2588" y="2261"/>
                    <a:pt x="2588" y="2261"/>
                  </a:cubicBezTo>
                  <a:cubicBezTo>
                    <a:pt x="2590" y="2261"/>
                    <a:pt x="2605" y="2211"/>
                    <a:pt x="2606" y="2211"/>
                  </a:cubicBezTo>
                  <a:lnTo>
                    <a:pt x="2606" y="2211"/>
                  </a:lnTo>
                  <a:cubicBezTo>
                    <a:pt x="2607" y="2211"/>
                    <a:pt x="2605" y="2222"/>
                    <a:pt x="2597" y="2252"/>
                  </a:cubicBezTo>
                  <a:cubicBezTo>
                    <a:pt x="2566" y="2315"/>
                    <a:pt x="2534" y="2379"/>
                    <a:pt x="2502" y="2442"/>
                  </a:cubicBezTo>
                  <a:cubicBezTo>
                    <a:pt x="2496" y="2454"/>
                    <a:pt x="2487" y="2467"/>
                    <a:pt x="2476" y="2480"/>
                  </a:cubicBezTo>
                  <a:lnTo>
                    <a:pt x="2476" y="2480"/>
                  </a:lnTo>
                  <a:cubicBezTo>
                    <a:pt x="2453" y="2491"/>
                    <a:pt x="2430" y="2514"/>
                    <a:pt x="2407" y="2537"/>
                  </a:cubicBezTo>
                  <a:cubicBezTo>
                    <a:pt x="2407" y="2541"/>
                    <a:pt x="2405" y="2546"/>
                    <a:pt x="2402" y="2551"/>
                  </a:cubicBezTo>
                  <a:lnTo>
                    <a:pt x="2402" y="2551"/>
                  </a:lnTo>
                  <a:cubicBezTo>
                    <a:pt x="2412" y="2544"/>
                    <a:pt x="2416" y="2542"/>
                    <a:pt x="2417" y="2542"/>
                  </a:cubicBezTo>
                  <a:lnTo>
                    <a:pt x="2417" y="2542"/>
                  </a:lnTo>
                  <a:cubicBezTo>
                    <a:pt x="2417" y="2542"/>
                    <a:pt x="2410" y="2547"/>
                    <a:pt x="2400" y="2554"/>
                  </a:cubicBezTo>
                  <a:lnTo>
                    <a:pt x="2400" y="2554"/>
                  </a:lnTo>
                  <a:cubicBezTo>
                    <a:pt x="2401" y="2553"/>
                    <a:pt x="2402" y="2552"/>
                    <a:pt x="2402" y="2551"/>
                  </a:cubicBezTo>
                  <a:lnTo>
                    <a:pt x="2402" y="2551"/>
                  </a:lnTo>
                  <a:cubicBezTo>
                    <a:pt x="2396" y="2555"/>
                    <a:pt x="2387" y="2561"/>
                    <a:pt x="2376" y="2569"/>
                  </a:cubicBezTo>
                  <a:cubicBezTo>
                    <a:pt x="2367" y="2578"/>
                    <a:pt x="2360" y="2585"/>
                    <a:pt x="2354" y="2591"/>
                  </a:cubicBezTo>
                  <a:lnTo>
                    <a:pt x="2354" y="2591"/>
                  </a:lnTo>
                  <a:cubicBezTo>
                    <a:pt x="2368" y="2578"/>
                    <a:pt x="2387" y="2564"/>
                    <a:pt x="2400" y="2554"/>
                  </a:cubicBezTo>
                  <a:lnTo>
                    <a:pt x="2400" y="2554"/>
                  </a:lnTo>
                  <a:cubicBezTo>
                    <a:pt x="2384" y="2578"/>
                    <a:pt x="2347" y="2610"/>
                    <a:pt x="2341" y="2610"/>
                  </a:cubicBezTo>
                  <a:cubicBezTo>
                    <a:pt x="2339" y="2610"/>
                    <a:pt x="2342" y="2604"/>
                    <a:pt x="2354" y="2591"/>
                  </a:cubicBezTo>
                  <a:lnTo>
                    <a:pt x="2354" y="2591"/>
                  </a:lnTo>
                  <a:cubicBezTo>
                    <a:pt x="2351" y="2594"/>
                    <a:pt x="2347" y="2597"/>
                    <a:pt x="2344" y="2600"/>
                  </a:cubicBezTo>
                  <a:cubicBezTo>
                    <a:pt x="2344" y="2600"/>
                    <a:pt x="2344" y="2600"/>
                    <a:pt x="2344" y="2600"/>
                  </a:cubicBezTo>
                  <a:lnTo>
                    <a:pt x="2344" y="2600"/>
                  </a:lnTo>
                  <a:cubicBezTo>
                    <a:pt x="2277" y="2627"/>
                    <a:pt x="2261" y="2637"/>
                    <a:pt x="2267" y="2637"/>
                  </a:cubicBezTo>
                  <a:cubicBezTo>
                    <a:pt x="2276" y="2637"/>
                    <a:pt x="2326" y="2619"/>
                    <a:pt x="2344" y="2600"/>
                  </a:cubicBezTo>
                  <a:lnTo>
                    <a:pt x="2344" y="2600"/>
                  </a:lnTo>
                  <a:cubicBezTo>
                    <a:pt x="2317" y="2627"/>
                    <a:pt x="2291" y="2631"/>
                    <a:pt x="2264" y="2651"/>
                  </a:cubicBezTo>
                  <a:lnTo>
                    <a:pt x="2264" y="2651"/>
                  </a:lnTo>
                  <a:cubicBezTo>
                    <a:pt x="2264" y="2651"/>
                    <a:pt x="2264" y="2651"/>
                    <a:pt x="2264" y="2651"/>
                  </a:cubicBezTo>
                  <a:cubicBezTo>
                    <a:pt x="2256" y="2651"/>
                    <a:pt x="2236" y="2656"/>
                    <a:pt x="2219" y="2665"/>
                  </a:cubicBezTo>
                  <a:lnTo>
                    <a:pt x="2219" y="2665"/>
                  </a:lnTo>
                  <a:cubicBezTo>
                    <a:pt x="2228" y="2664"/>
                    <a:pt x="2238" y="2664"/>
                    <a:pt x="2249" y="2664"/>
                  </a:cubicBezTo>
                  <a:cubicBezTo>
                    <a:pt x="2254" y="2659"/>
                    <a:pt x="2259" y="2654"/>
                    <a:pt x="2264" y="2651"/>
                  </a:cubicBezTo>
                  <a:lnTo>
                    <a:pt x="2264" y="2651"/>
                  </a:lnTo>
                  <a:cubicBezTo>
                    <a:pt x="2270" y="2651"/>
                    <a:pt x="2267" y="2655"/>
                    <a:pt x="2249" y="2664"/>
                  </a:cubicBezTo>
                  <a:cubicBezTo>
                    <a:pt x="2237" y="2664"/>
                    <a:pt x="2220" y="2668"/>
                    <a:pt x="2202" y="2674"/>
                  </a:cubicBezTo>
                  <a:lnTo>
                    <a:pt x="2202" y="2674"/>
                  </a:lnTo>
                  <a:cubicBezTo>
                    <a:pt x="2207" y="2671"/>
                    <a:pt x="2213" y="2668"/>
                    <a:pt x="2219" y="2665"/>
                  </a:cubicBezTo>
                  <a:lnTo>
                    <a:pt x="2219" y="2665"/>
                  </a:lnTo>
                  <a:cubicBezTo>
                    <a:pt x="2206" y="2666"/>
                    <a:pt x="2196" y="2670"/>
                    <a:pt x="2190" y="2678"/>
                  </a:cubicBezTo>
                  <a:lnTo>
                    <a:pt x="2190" y="2678"/>
                  </a:lnTo>
                  <a:cubicBezTo>
                    <a:pt x="2165" y="2686"/>
                    <a:pt x="2139" y="2695"/>
                    <a:pt x="2122" y="2695"/>
                  </a:cubicBezTo>
                  <a:lnTo>
                    <a:pt x="1806" y="2695"/>
                  </a:lnTo>
                  <a:cubicBezTo>
                    <a:pt x="1774" y="2695"/>
                    <a:pt x="1711" y="2664"/>
                    <a:pt x="1679" y="2664"/>
                  </a:cubicBezTo>
                  <a:cubicBezTo>
                    <a:pt x="1616" y="2632"/>
                    <a:pt x="1553" y="2601"/>
                    <a:pt x="1490" y="2569"/>
                  </a:cubicBezTo>
                  <a:lnTo>
                    <a:pt x="1490" y="2569"/>
                  </a:lnTo>
                  <a:cubicBezTo>
                    <a:pt x="1508" y="2578"/>
                    <a:pt x="1515" y="2582"/>
                    <a:pt x="1516" y="2582"/>
                  </a:cubicBezTo>
                  <a:cubicBezTo>
                    <a:pt x="1518" y="2582"/>
                    <a:pt x="1480" y="2559"/>
                    <a:pt x="1457" y="2537"/>
                  </a:cubicBezTo>
                  <a:cubicBezTo>
                    <a:pt x="1426" y="2537"/>
                    <a:pt x="1394" y="2505"/>
                    <a:pt x="1362" y="2474"/>
                  </a:cubicBezTo>
                  <a:cubicBezTo>
                    <a:pt x="1299" y="2410"/>
                    <a:pt x="1236" y="2347"/>
                    <a:pt x="1204" y="2284"/>
                  </a:cubicBezTo>
                  <a:cubicBezTo>
                    <a:pt x="1188" y="2268"/>
                    <a:pt x="1180" y="2260"/>
                    <a:pt x="1172" y="2252"/>
                  </a:cubicBezTo>
                  <a:lnTo>
                    <a:pt x="1172" y="2252"/>
                  </a:lnTo>
                  <a:cubicBezTo>
                    <a:pt x="1141" y="2189"/>
                    <a:pt x="1109" y="2157"/>
                    <a:pt x="1109" y="2125"/>
                  </a:cubicBezTo>
                  <a:cubicBezTo>
                    <a:pt x="1046" y="2030"/>
                    <a:pt x="1046" y="1967"/>
                    <a:pt x="1014" y="1904"/>
                  </a:cubicBezTo>
                  <a:cubicBezTo>
                    <a:pt x="982" y="1840"/>
                    <a:pt x="982" y="1809"/>
                    <a:pt x="982" y="1777"/>
                  </a:cubicBezTo>
                  <a:cubicBezTo>
                    <a:pt x="982" y="1752"/>
                    <a:pt x="982" y="1725"/>
                    <a:pt x="982" y="1714"/>
                  </a:cubicBezTo>
                  <a:cubicBezTo>
                    <a:pt x="982" y="1682"/>
                    <a:pt x="982" y="1650"/>
                    <a:pt x="982" y="1587"/>
                  </a:cubicBezTo>
                  <a:cubicBezTo>
                    <a:pt x="982" y="1564"/>
                    <a:pt x="982" y="1524"/>
                    <a:pt x="982" y="1492"/>
                  </a:cubicBezTo>
                  <a:cubicBezTo>
                    <a:pt x="982" y="1492"/>
                    <a:pt x="982" y="1460"/>
                    <a:pt x="982" y="1429"/>
                  </a:cubicBezTo>
                  <a:cubicBezTo>
                    <a:pt x="982" y="1411"/>
                    <a:pt x="1002" y="1383"/>
                    <a:pt x="1014" y="1357"/>
                  </a:cubicBezTo>
                  <a:lnTo>
                    <a:pt x="1014" y="1357"/>
                  </a:lnTo>
                  <a:cubicBezTo>
                    <a:pt x="1014" y="1359"/>
                    <a:pt x="1014" y="1362"/>
                    <a:pt x="1014" y="1365"/>
                  </a:cubicBezTo>
                  <a:cubicBezTo>
                    <a:pt x="1005" y="1384"/>
                    <a:pt x="1003" y="1391"/>
                    <a:pt x="1006" y="1391"/>
                  </a:cubicBezTo>
                  <a:cubicBezTo>
                    <a:pt x="1010" y="1391"/>
                    <a:pt x="1026" y="1364"/>
                    <a:pt x="1022" y="1330"/>
                  </a:cubicBezTo>
                  <a:lnTo>
                    <a:pt x="1022" y="1330"/>
                  </a:lnTo>
                  <a:cubicBezTo>
                    <a:pt x="1021" y="1339"/>
                    <a:pt x="1018" y="1348"/>
                    <a:pt x="1014" y="1357"/>
                  </a:cubicBezTo>
                  <a:lnTo>
                    <a:pt x="1014" y="1357"/>
                  </a:lnTo>
                  <a:cubicBezTo>
                    <a:pt x="1014" y="1343"/>
                    <a:pt x="1015" y="1336"/>
                    <a:pt x="1022" y="1327"/>
                  </a:cubicBezTo>
                  <a:lnTo>
                    <a:pt x="1022" y="1327"/>
                  </a:lnTo>
                  <a:cubicBezTo>
                    <a:pt x="1022" y="1328"/>
                    <a:pt x="1022" y="1329"/>
                    <a:pt x="1022" y="1330"/>
                  </a:cubicBezTo>
                  <a:lnTo>
                    <a:pt x="1022" y="1330"/>
                  </a:lnTo>
                  <a:cubicBezTo>
                    <a:pt x="1023" y="1329"/>
                    <a:pt x="1023" y="1327"/>
                    <a:pt x="1023" y="1326"/>
                  </a:cubicBezTo>
                  <a:lnTo>
                    <a:pt x="1023" y="1326"/>
                  </a:lnTo>
                  <a:cubicBezTo>
                    <a:pt x="1027" y="1320"/>
                    <a:pt x="1035" y="1313"/>
                    <a:pt x="1046" y="1302"/>
                  </a:cubicBezTo>
                  <a:lnTo>
                    <a:pt x="1109" y="1175"/>
                  </a:lnTo>
                  <a:cubicBezTo>
                    <a:pt x="1111" y="1170"/>
                    <a:pt x="1112" y="1165"/>
                    <a:pt x="1114" y="1160"/>
                  </a:cubicBezTo>
                  <a:lnTo>
                    <a:pt x="1114" y="1160"/>
                  </a:lnTo>
                  <a:cubicBezTo>
                    <a:pt x="1113" y="1163"/>
                    <a:pt x="1111" y="1165"/>
                    <a:pt x="1110" y="1167"/>
                  </a:cubicBezTo>
                  <a:lnTo>
                    <a:pt x="1110" y="1167"/>
                  </a:lnTo>
                  <a:cubicBezTo>
                    <a:pt x="1111" y="1161"/>
                    <a:pt x="1114" y="1155"/>
                    <a:pt x="1118" y="1151"/>
                  </a:cubicBezTo>
                  <a:lnTo>
                    <a:pt x="1118" y="1151"/>
                  </a:lnTo>
                  <a:cubicBezTo>
                    <a:pt x="1117" y="1154"/>
                    <a:pt x="1115" y="1157"/>
                    <a:pt x="1114" y="1160"/>
                  </a:cubicBezTo>
                  <a:lnTo>
                    <a:pt x="1114" y="1160"/>
                  </a:lnTo>
                  <a:cubicBezTo>
                    <a:pt x="1117" y="1156"/>
                    <a:pt x="1120" y="1151"/>
                    <a:pt x="1123" y="1145"/>
                  </a:cubicBezTo>
                  <a:lnTo>
                    <a:pt x="1123" y="1145"/>
                  </a:lnTo>
                  <a:cubicBezTo>
                    <a:pt x="1121" y="1147"/>
                    <a:pt x="1119" y="1149"/>
                    <a:pt x="1118" y="1151"/>
                  </a:cubicBezTo>
                  <a:lnTo>
                    <a:pt x="1118" y="1151"/>
                  </a:lnTo>
                  <a:cubicBezTo>
                    <a:pt x="1119" y="1148"/>
                    <a:pt x="1120" y="1145"/>
                    <a:pt x="1121" y="1142"/>
                  </a:cubicBezTo>
                  <a:lnTo>
                    <a:pt x="1121" y="1142"/>
                  </a:lnTo>
                  <a:cubicBezTo>
                    <a:pt x="1123" y="1142"/>
                    <a:pt x="1124" y="1141"/>
                    <a:pt x="1125" y="1141"/>
                  </a:cubicBezTo>
                  <a:lnTo>
                    <a:pt x="1125" y="1141"/>
                  </a:lnTo>
                  <a:cubicBezTo>
                    <a:pt x="1125" y="1142"/>
                    <a:pt x="1124" y="1144"/>
                    <a:pt x="1123" y="1145"/>
                  </a:cubicBezTo>
                  <a:lnTo>
                    <a:pt x="1123" y="1145"/>
                  </a:lnTo>
                  <a:cubicBezTo>
                    <a:pt x="1125" y="1144"/>
                    <a:pt x="1127" y="1142"/>
                    <a:pt x="1129" y="1140"/>
                  </a:cubicBezTo>
                  <a:lnTo>
                    <a:pt x="1129" y="1140"/>
                  </a:lnTo>
                  <a:cubicBezTo>
                    <a:pt x="1142" y="1134"/>
                    <a:pt x="1154" y="1124"/>
                    <a:pt x="1162" y="1112"/>
                  </a:cubicBezTo>
                  <a:lnTo>
                    <a:pt x="1162" y="1112"/>
                  </a:lnTo>
                  <a:cubicBezTo>
                    <a:pt x="1165" y="1112"/>
                    <a:pt x="1168" y="1112"/>
                    <a:pt x="1172" y="1112"/>
                  </a:cubicBezTo>
                  <a:cubicBezTo>
                    <a:pt x="1204" y="1080"/>
                    <a:pt x="1236" y="1049"/>
                    <a:pt x="1299" y="1049"/>
                  </a:cubicBezTo>
                  <a:cubicBezTo>
                    <a:pt x="1320" y="1027"/>
                    <a:pt x="1327" y="1020"/>
                    <a:pt x="1326" y="1020"/>
                  </a:cubicBezTo>
                  <a:lnTo>
                    <a:pt x="1326" y="1020"/>
                  </a:lnTo>
                  <a:cubicBezTo>
                    <a:pt x="1324" y="1020"/>
                    <a:pt x="1288" y="1049"/>
                    <a:pt x="1267" y="1049"/>
                  </a:cubicBezTo>
                  <a:cubicBezTo>
                    <a:pt x="1267" y="1049"/>
                    <a:pt x="1331" y="1017"/>
                    <a:pt x="1331" y="1017"/>
                  </a:cubicBezTo>
                  <a:cubicBezTo>
                    <a:pt x="1362" y="1017"/>
                    <a:pt x="1394" y="1017"/>
                    <a:pt x="1457" y="985"/>
                  </a:cubicBezTo>
                  <a:close/>
                  <a:moveTo>
                    <a:pt x="2116" y="1"/>
                  </a:moveTo>
                  <a:cubicBezTo>
                    <a:pt x="1549" y="1"/>
                    <a:pt x="993" y="250"/>
                    <a:pt x="634" y="669"/>
                  </a:cubicBezTo>
                  <a:cubicBezTo>
                    <a:pt x="546" y="766"/>
                    <a:pt x="470" y="864"/>
                    <a:pt x="406" y="964"/>
                  </a:cubicBezTo>
                  <a:lnTo>
                    <a:pt x="406" y="964"/>
                  </a:lnTo>
                  <a:cubicBezTo>
                    <a:pt x="304" y="1081"/>
                    <a:pt x="220" y="1212"/>
                    <a:pt x="159" y="1334"/>
                  </a:cubicBezTo>
                  <a:cubicBezTo>
                    <a:pt x="64" y="1555"/>
                    <a:pt x="0" y="1777"/>
                    <a:pt x="0" y="2030"/>
                  </a:cubicBezTo>
                  <a:cubicBezTo>
                    <a:pt x="0" y="2410"/>
                    <a:pt x="127" y="2822"/>
                    <a:pt x="381" y="3139"/>
                  </a:cubicBezTo>
                  <a:cubicBezTo>
                    <a:pt x="634" y="3455"/>
                    <a:pt x="1046" y="3645"/>
                    <a:pt x="1426" y="3677"/>
                  </a:cubicBezTo>
                  <a:cubicBezTo>
                    <a:pt x="1453" y="3679"/>
                    <a:pt x="1481" y="3679"/>
                    <a:pt x="1508" y="3679"/>
                  </a:cubicBezTo>
                  <a:cubicBezTo>
                    <a:pt x="2015" y="3679"/>
                    <a:pt x="2490" y="3408"/>
                    <a:pt x="2851" y="3107"/>
                  </a:cubicBezTo>
                  <a:cubicBezTo>
                    <a:pt x="3452" y="2537"/>
                    <a:pt x="3896" y="1460"/>
                    <a:pt x="3421" y="700"/>
                  </a:cubicBezTo>
                  <a:cubicBezTo>
                    <a:pt x="3167" y="257"/>
                    <a:pt x="2724" y="35"/>
                    <a:pt x="2217" y="3"/>
                  </a:cubicBezTo>
                  <a:cubicBezTo>
                    <a:pt x="2184" y="2"/>
                    <a:pt x="2150" y="1"/>
                    <a:pt x="2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0"/>
            <p:cNvSpPr/>
            <p:nvPr/>
          </p:nvSpPr>
          <p:spPr>
            <a:xfrm>
              <a:off x="4952748" y="4352420"/>
              <a:ext cx="88919" cy="71820"/>
            </a:xfrm>
            <a:custGeom>
              <a:avLst/>
              <a:gdLst/>
              <a:ahLst/>
              <a:cxnLst/>
              <a:rect l="l" t="t" r="r" b="b"/>
              <a:pathLst>
                <a:path w="2699" h="2180" extrusionOk="0">
                  <a:moveTo>
                    <a:pt x="1191" y="1"/>
                  </a:moveTo>
                  <a:cubicBezTo>
                    <a:pt x="802" y="1"/>
                    <a:pt x="450" y="187"/>
                    <a:pt x="256" y="511"/>
                  </a:cubicBezTo>
                  <a:lnTo>
                    <a:pt x="256" y="511"/>
                  </a:lnTo>
                  <a:cubicBezTo>
                    <a:pt x="1" y="868"/>
                    <a:pt x="33" y="1360"/>
                    <a:pt x="257" y="1718"/>
                  </a:cubicBezTo>
                  <a:lnTo>
                    <a:pt x="257" y="1718"/>
                  </a:lnTo>
                  <a:cubicBezTo>
                    <a:pt x="312" y="1812"/>
                    <a:pt x="381" y="1895"/>
                    <a:pt x="463" y="1959"/>
                  </a:cubicBezTo>
                  <a:lnTo>
                    <a:pt x="463" y="1959"/>
                  </a:lnTo>
                  <a:cubicBezTo>
                    <a:pt x="622" y="2095"/>
                    <a:pt x="822" y="2180"/>
                    <a:pt x="1053" y="2180"/>
                  </a:cubicBezTo>
                  <a:cubicBezTo>
                    <a:pt x="1074" y="2180"/>
                    <a:pt x="1094" y="2179"/>
                    <a:pt x="1115" y="2178"/>
                  </a:cubicBezTo>
                  <a:cubicBezTo>
                    <a:pt x="2160" y="2146"/>
                    <a:pt x="2698" y="563"/>
                    <a:pt x="1653" y="88"/>
                  </a:cubicBezTo>
                  <a:cubicBezTo>
                    <a:pt x="1499" y="29"/>
                    <a:pt x="1342" y="1"/>
                    <a:pt x="1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0"/>
            <p:cNvSpPr txBox="1"/>
            <p:nvPr/>
          </p:nvSpPr>
          <p:spPr>
            <a:xfrm>
              <a:off x="5077526" y="3420624"/>
              <a:ext cx="1413300" cy="7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rPr>
                <a:t>It’s the eighth and farthest-known solar planet </a:t>
              </a:r>
              <a:endParaRPr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endParaRPr>
            </a:p>
          </p:txBody>
        </p:sp>
      </p:grpSp>
      <p:sp>
        <p:nvSpPr>
          <p:cNvPr id="2218" name="Google Shape;2218;p50"/>
          <p:cNvSpPr txBox="1"/>
          <p:nvPr/>
        </p:nvSpPr>
        <p:spPr>
          <a:xfrm>
            <a:off x="7243826" y="3102125"/>
            <a:ext cx="14133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19" name="Google Shape;2219;p50"/>
          <p:cNvSpPr txBox="1"/>
          <p:nvPr/>
        </p:nvSpPr>
        <p:spPr>
          <a:xfrm>
            <a:off x="7243826" y="3420624"/>
            <a:ext cx="14133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Saturn is a gas giant and has several rings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51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25" name="Google Shape;2225;p51"/>
          <p:cNvSpPr/>
          <p:nvPr/>
        </p:nvSpPr>
        <p:spPr>
          <a:xfrm>
            <a:off x="2243245" y="2533519"/>
            <a:ext cx="509629" cy="474851"/>
          </a:xfrm>
          <a:custGeom>
            <a:avLst/>
            <a:gdLst/>
            <a:ahLst/>
            <a:cxnLst/>
            <a:rect l="l" t="t" r="r" b="b"/>
            <a:pathLst>
              <a:path w="16207" h="15101" extrusionOk="0">
                <a:moveTo>
                  <a:pt x="15740" y="1"/>
                </a:moveTo>
                <a:cubicBezTo>
                  <a:pt x="15730" y="1"/>
                  <a:pt x="15719" y="1"/>
                  <a:pt x="15709" y="2"/>
                </a:cubicBezTo>
                <a:cubicBezTo>
                  <a:pt x="9787" y="698"/>
                  <a:pt x="4846" y="4657"/>
                  <a:pt x="2123" y="9787"/>
                </a:cubicBezTo>
                <a:cubicBezTo>
                  <a:pt x="2123" y="9217"/>
                  <a:pt x="2123" y="8647"/>
                  <a:pt x="2123" y="8109"/>
                </a:cubicBezTo>
                <a:cubicBezTo>
                  <a:pt x="2123" y="7617"/>
                  <a:pt x="1732" y="7349"/>
                  <a:pt x="1342" y="7349"/>
                </a:cubicBezTo>
                <a:cubicBezTo>
                  <a:pt x="1029" y="7349"/>
                  <a:pt x="715" y="7521"/>
                  <a:pt x="603" y="7887"/>
                </a:cubicBezTo>
                <a:cubicBezTo>
                  <a:pt x="1" y="9787"/>
                  <a:pt x="1" y="11529"/>
                  <a:pt x="571" y="13398"/>
                </a:cubicBezTo>
                <a:lnTo>
                  <a:pt x="571" y="14316"/>
                </a:lnTo>
                <a:cubicBezTo>
                  <a:pt x="571" y="14727"/>
                  <a:pt x="957" y="15100"/>
                  <a:pt x="1366" y="15100"/>
                </a:cubicBezTo>
                <a:cubicBezTo>
                  <a:pt x="1493" y="15100"/>
                  <a:pt x="1622" y="15064"/>
                  <a:pt x="1743" y="14981"/>
                </a:cubicBezTo>
                <a:cubicBezTo>
                  <a:pt x="4149" y="13366"/>
                  <a:pt x="6556" y="11783"/>
                  <a:pt x="8932" y="10167"/>
                </a:cubicBezTo>
                <a:cubicBezTo>
                  <a:pt x="9592" y="9692"/>
                  <a:pt x="9172" y="8709"/>
                  <a:pt x="8537" y="8709"/>
                </a:cubicBezTo>
                <a:cubicBezTo>
                  <a:pt x="8411" y="8709"/>
                  <a:pt x="8276" y="8748"/>
                  <a:pt x="8140" y="8837"/>
                </a:cubicBezTo>
                <a:cubicBezTo>
                  <a:pt x="6240" y="10072"/>
                  <a:pt x="4371" y="11339"/>
                  <a:pt x="2471" y="12606"/>
                </a:cubicBezTo>
                <a:cubicBezTo>
                  <a:pt x="4720" y="6621"/>
                  <a:pt x="9692" y="2694"/>
                  <a:pt x="15804" y="793"/>
                </a:cubicBezTo>
                <a:cubicBezTo>
                  <a:pt x="16206" y="670"/>
                  <a:pt x="16185" y="1"/>
                  <a:pt x="157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51"/>
          <p:cNvSpPr/>
          <p:nvPr/>
        </p:nvSpPr>
        <p:spPr>
          <a:xfrm>
            <a:off x="6136662" y="2511445"/>
            <a:ext cx="595851" cy="415734"/>
          </a:xfrm>
          <a:custGeom>
            <a:avLst/>
            <a:gdLst/>
            <a:ahLst/>
            <a:cxnLst/>
            <a:rect l="l" t="t" r="r" b="b"/>
            <a:pathLst>
              <a:path w="18949" h="13221" extrusionOk="0">
                <a:moveTo>
                  <a:pt x="658" y="1"/>
                </a:moveTo>
                <a:cubicBezTo>
                  <a:pt x="120" y="1"/>
                  <a:pt x="0" y="961"/>
                  <a:pt x="576" y="1052"/>
                </a:cubicBezTo>
                <a:cubicBezTo>
                  <a:pt x="6308" y="2192"/>
                  <a:pt x="11153" y="5454"/>
                  <a:pt x="14130" y="10394"/>
                </a:cubicBezTo>
                <a:cubicBezTo>
                  <a:pt x="13719" y="10141"/>
                  <a:pt x="13339" y="9919"/>
                  <a:pt x="12959" y="9666"/>
                </a:cubicBezTo>
                <a:cubicBezTo>
                  <a:pt x="12834" y="9594"/>
                  <a:pt x="12708" y="9562"/>
                  <a:pt x="12586" y="9562"/>
                </a:cubicBezTo>
                <a:cubicBezTo>
                  <a:pt x="11960" y="9562"/>
                  <a:pt x="11452" y="10398"/>
                  <a:pt x="12008" y="10901"/>
                </a:cubicBezTo>
                <a:cubicBezTo>
                  <a:pt x="12737" y="11503"/>
                  <a:pt x="13370" y="11946"/>
                  <a:pt x="14162" y="12200"/>
                </a:cubicBezTo>
                <a:cubicBezTo>
                  <a:pt x="14637" y="12516"/>
                  <a:pt x="15144" y="12801"/>
                  <a:pt x="15650" y="13118"/>
                </a:cubicBezTo>
                <a:cubicBezTo>
                  <a:pt x="15761" y="13188"/>
                  <a:pt x="15884" y="13220"/>
                  <a:pt x="16007" y="13220"/>
                </a:cubicBezTo>
                <a:cubicBezTo>
                  <a:pt x="16274" y="13220"/>
                  <a:pt x="16544" y="13071"/>
                  <a:pt x="16695" y="12833"/>
                </a:cubicBezTo>
                <a:cubicBezTo>
                  <a:pt x="17329" y="11788"/>
                  <a:pt x="17994" y="10743"/>
                  <a:pt x="18596" y="9666"/>
                </a:cubicBezTo>
                <a:cubicBezTo>
                  <a:pt x="18948" y="9093"/>
                  <a:pt x="18441" y="8565"/>
                  <a:pt x="17919" y="8565"/>
                </a:cubicBezTo>
                <a:cubicBezTo>
                  <a:pt x="17691" y="8565"/>
                  <a:pt x="17461" y="8666"/>
                  <a:pt x="17297" y="8906"/>
                </a:cubicBezTo>
                <a:cubicBezTo>
                  <a:pt x="16917" y="9539"/>
                  <a:pt x="16505" y="10173"/>
                  <a:pt x="16125" y="10806"/>
                </a:cubicBezTo>
                <a:cubicBezTo>
                  <a:pt x="13054" y="4852"/>
                  <a:pt x="7448" y="830"/>
                  <a:pt x="734" y="7"/>
                </a:cubicBezTo>
                <a:cubicBezTo>
                  <a:pt x="708" y="3"/>
                  <a:pt x="683" y="1"/>
                  <a:pt x="6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51"/>
          <p:cNvSpPr/>
          <p:nvPr/>
        </p:nvSpPr>
        <p:spPr>
          <a:xfrm>
            <a:off x="4406052" y="2651433"/>
            <a:ext cx="282502" cy="495636"/>
          </a:xfrm>
          <a:custGeom>
            <a:avLst/>
            <a:gdLst/>
            <a:ahLst/>
            <a:cxnLst/>
            <a:rect l="l" t="t" r="r" b="b"/>
            <a:pathLst>
              <a:path w="8984" h="15762" extrusionOk="0">
                <a:moveTo>
                  <a:pt x="4385" y="0"/>
                </a:moveTo>
                <a:cubicBezTo>
                  <a:pt x="4209" y="0"/>
                  <a:pt x="4041" y="119"/>
                  <a:pt x="4025" y="369"/>
                </a:cubicBezTo>
                <a:cubicBezTo>
                  <a:pt x="3803" y="4391"/>
                  <a:pt x="3677" y="8413"/>
                  <a:pt x="3297" y="12435"/>
                </a:cubicBezTo>
                <a:cubicBezTo>
                  <a:pt x="2695" y="11865"/>
                  <a:pt x="2188" y="11263"/>
                  <a:pt x="1682" y="10566"/>
                </a:cubicBezTo>
                <a:cubicBezTo>
                  <a:pt x="1506" y="10323"/>
                  <a:pt x="1266" y="10220"/>
                  <a:pt x="1031" y="10220"/>
                </a:cubicBezTo>
                <a:cubicBezTo>
                  <a:pt x="501" y="10220"/>
                  <a:pt x="0" y="10743"/>
                  <a:pt x="351" y="11358"/>
                </a:cubicBezTo>
                <a:cubicBezTo>
                  <a:pt x="953" y="12466"/>
                  <a:pt x="1903" y="15665"/>
                  <a:pt x="3487" y="15760"/>
                </a:cubicBezTo>
                <a:cubicBezTo>
                  <a:pt x="3509" y="15761"/>
                  <a:pt x="3531" y="15762"/>
                  <a:pt x="3553" y="15762"/>
                </a:cubicBezTo>
                <a:cubicBezTo>
                  <a:pt x="5229" y="15762"/>
                  <a:pt x="7616" y="12263"/>
                  <a:pt x="8522" y="11263"/>
                </a:cubicBezTo>
                <a:cubicBezTo>
                  <a:pt x="8984" y="10728"/>
                  <a:pt x="8550" y="10082"/>
                  <a:pt x="8023" y="10082"/>
                </a:cubicBezTo>
                <a:cubicBezTo>
                  <a:pt x="7863" y="10082"/>
                  <a:pt x="7695" y="10141"/>
                  <a:pt x="7540" y="10281"/>
                </a:cubicBezTo>
                <a:cubicBezTo>
                  <a:pt x="7129" y="10598"/>
                  <a:pt x="5798" y="12245"/>
                  <a:pt x="4753" y="13258"/>
                </a:cubicBezTo>
                <a:cubicBezTo>
                  <a:pt x="5197" y="8983"/>
                  <a:pt x="5355" y="4644"/>
                  <a:pt x="4785" y="369"/>
                </a:cubicBezTo>
                <a:cubicBezTo>
                  <a:pt x="4753" y="127"/>
                  <a:pt x="4565" y="0"/>
                  <a:pt x="43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51"/>
          <p:cNvSpPr/>
          <p:nvPr/>
        </p:nvSpPr>
        <p:spPr>
          <a:xfrm>
            <a:off x="483675" y="3255031"/>
            <a:ext cx="2548366" cy="1301163"/>
          </a:xfrm>
          <a:custGeom>
            <a:avLst/>
            <a:gdLst/>
            <a:ahLst/>
            <a:cxnLst/>
            <a:rect l="l" t="t" r="r" b="b"/>
            <a:pathLst>
              <a:path w="81042" h="41379" extrusionOk="0">
                <a:moveTo>
                  <a:pt x="77495" y="6603"/>
                </a:moveTo>
                <a:cubicBezTo>
                  <a:pt x="77970" y="7490"/>
                  <a:pt x="78445" y="8376"/>
                  <a:pt x="78952" y="9263"/>
                </a:cubicBezTo>
                <a:cubicBezTo>
                  <a:pt x="78857" y="9611"/>
                  <a:pt x="78667" y="11638"/>
                  <a:pt x="78445" y="14045"/>
                </a:cubicBezTo>
                <a:lnTo>
                  <a:pt x="77115" y="12557"/>
                </a:lnTo>
                <a:cubicBezTo>
                  <a:pt x="77305" y="9706"/>
                  <a:pt x="77463" y="7141"/>
                  <a:pt x="77495" y="6603"/>
                </a:cubicBezTo>
                <a:close/>
                <a:moveTo>
                  <a:pt x="77051" y="14013"/>
                </a:moveTo>
                <a:lnTo>
                  <a:pt x="78350" y="15628"/>
                </a:lnTo>
                <a:cubicBezTo>
                  <a:pt x="78033" y="19239"/>
                  <a:pt x="77685" y="22849"/>
                  <a:pt x="77621" y="23324"/>
                </a:cubicBezTo>
                <a:cubicBezTo>
                  <a:pt x="77336" y="22912"/>
                  <a:pt x="77083" y="22469"/>
                  <a:pt x="76766" y="22057"/>
                </a:cubicBezTo>
                <a:cubicBezTo>
                  <a:pt x="76703" y="21962"/>
                  <a:pt x="76608" y="21899"/>
                  <a:pt x="76513" y="21867"/>
                </a:cubicBezTo>
                <a:cubicBezTo>
                  <a:pt x="76545" y="21202"/>
                  <a:pt x="76798" y="17719"/>
                  <a:pt x="77051" y="14013"/>
                </a:cubicBezTo>
                <a:close/>
                <a:moveTo>
                  <a:pt x="76450" y="23197"/>
                </a:moveTo>
                <a:cubicBezTo>
                  <a:pt x="76576" y="23451"/>
                  <a:pt x="76703" y="23704"/>
                  <a:pt x="76830" y="23989"/>
                </a:cubicBezTo>
                <a:cubicBezTo>
                  <a:pt x="77020" y="24337"/>
                  <a:pt x="77178" y="24686"/>
                  <a:pt x="77368" y="25034"/>
                </a:cubicBezTo>
                <a:cubicBezTo>
                  <a:pt x="77178" y="26934"/>
                  <a:pt x="77083" y="28866"/>
                  <a:pt x="77083" y="30798"/>
                </a:cubicBezTo>
                <a:cubicBezTo>
                  <a:pt x="76735" y="30355"/>
                  <a:pt x="76355" y="29943"/>
                  <a:pt x="75975" y="29499"/>
                </a:cubicBezTo>
                <a:cubicBezTo>
                  <a:pt x="76006" y="29214"/>
                  <a:pt x="76038" y="28929"/>
                  <a:pt x="76070" y="28644"/>
                </a:cubicBezTo>
                <a:cubicBezTo>
                  <a:pt x="76228" y="26839"/>
                  <a:pt x="76323" y="25034"/>
                  <a:pt x="76450" y="23197"/>
                </a:cubicBezTo>
                <a:close/>
                <a:moveTo>
                  <a:pt x="72299" y="2294"/>
                </a:moveTo>
                <a:cubicBezTo>
                  <a:pt x="72764" y="2294"/>
                  <a:pt x="73229" y="2295"/>
                  <a:pt x="73695" y="2296"/>
                </a:cubicBezTo>
                <a:cubicBezTo>
                  <a:pt x="73883" y="2539"/>
                  <a:pt x="74165" y="2690"/>
                  <a:pt x="74518" y="2690"/>
                </a:cubicBezTo>
                <a:cubicBezTo>
                  <a:pt x="74579" y="2690"/>
                  <a:pt x="74643" y="2685"/>
                  <a:pt x="74708" y="2676"/>
                </a:cubicBezTo>
                <a:lnTo>
                  <a:pt x="75753" y="2486"/>
                </a:lnTo>
                <a:lnTo>
                  <a:pt x="75753" y="2486"/>
                </a:lnTo>
                <a:cubicBezTo>
                  <a:pt x="75405" y="5716"/>
                  <a:pt x="74518" y="20379"/>
                  <a:pt x="74391" y="23641"/>
                </a:cubicBezTo>
                <a:cubicBezTo>
                  <a:pt x="74265" y="26713"/>
                  <a:pt x="74708" y="30861"/>
                  <a:pt x="73156" y="33743"/>
                </a:cubicBezTo>
                <a:lnTo>
                  <a:pt x="72966" y="33616"/>
                </a:lnTo>
                <a:cubicBezTo>
                  <a:pt x="72837" y="33513"/>
                  <a:pt x="72655" y="33462"/>
                  <a:pt x="72465" y="33462"/>
                </a:cubicBezTo>
                <a:cubicBezTo>
                  <a:pt x="72190" y="33462"/>
                  <a:pt x="71900" y="33569"/>
                  <a:pt x="71731" y="33775"/>
                </a:cubicBezTo>
                <a:cubicBezTo>
                  <a:pt x="71699" y="33838"/>
                  <a:pt x="71636" y="33901"/>
                  <a:pt x="71573" y="33996"/>
                </a:cubicBezTo>
                <a:cubicBezTo>
                  <a:pt x="69855" y="34512"/>
                  <a:pt x="67814" y="34675"/>
                  <a:pt x="65683" y="34675"/>
                </a:cubicBezTo>
                <a:cubicBezTo>
                  <a:pt x="61996" y="34675"/>
                  <a:pt x="58041" y="34186"/>
                  <a:pt x="55030" y="34186"/>
                </a:cubicBezTo>
                <a:cubicBezTo>
                  <a:pt x="54970" y="34186"/>
                  <a:pt x="54910" y="34186"/>
                  <a:pt x="54851" y="34186"/>
                </a:cubicBezTo>
                <a:cubicBezTo>
                  <a:pt x="48771" y="34281"/>
                  <a:pt x="42690" y="34345"/>
                  <a:pt x="36610" y="34408"/>
                </a:cubicBezTo>
                <a:cubicBezTo>
                  <a:pt x="30941" y="34471"/>
                  <a:pt x="25272" y="34535"/>
                  <a:pt x="19604" y="34630"/>
                </a:cubicBezTo>
                <a:cubicBezTo>
                  <a:pt x="19241" y="34634"/>
                  <a:pt x="18876" y="34636"/>
                  <a:pt x="18511" y="34636"/>
                </a:cubicBezTo>
                <a:cubicBezTo>
                  <a:pt x="16777" y="34636"/>
                  <a:pt x="15017" y="34595"/>
                  <a:pt x="13258" y="34595"/>
                </a:cubicBezTo>
                <a:cubicBezTo>
                  <a:pt x="10019" y="34595"/>
                  <a:pt x="6782" y="34733"/>
                  <a:pt x="3706" y="35517"/>
                </a:cubicBezTo>
                <a:cubicBezTo>
                  <a:pt x="3643" y="35517"/>
                  <a:pt x="3611" y="35548"/>
                  <a:pt x="3579" y="35580"/>
                </a:cubicBezTo>
                <a:cubicBezTo>
                  <a:pt x="2566" y="29024"/>
                  <a:pt x="3421" y="11670"/>
                  <a:pt x="3579" y="5114"/>
                </a:cubicBezTo>
                <a:cubicBezTo>
                  <a:pt x="26518" y="3811"/>
                  <a:pt x="49306" y="2294"/>
                  <a:pt x="72299" y="2294"/>
                </a:cubicBezTo>
                <a:close/>
                <a:moveTo>
                  <a:pt x="75785" y="30988"/>
                </a:moveTo>
                <a:cubicBezTo>
                  <a:pt x="75975" y="31241"/>
                  <a:pt x="76165" y="31495"/>
                  <a:pt x="76355" y="31748"/>
                </a:cubicBezTo>
                <a:cubicBezTo>
                  <a:pt x="76505" y="31941"/>
                  <a:pt x="76684" y="32018"/>
                  <a:pt x="76853" y="32018"/>
                </a:cubicBezTo>
                <a:cubicBezTo>
                  <a:pt x="76933" y="32018"/>
                  <a:pt x="77012" y="32000"/>
                  <a:pt x="77083" y="31970"/>
                </a:cubicBezTo>
                <a:cubicBezTo>
                  <a:pt x="77115" y="33426"/>
                  <a:pt x="77241" y="34883"/>
                  <a:pt x="77400" y="36308"/>
                </a:cubicBezTo>
                <a:cubicBezTo>
                  <a:pt x="76735" y="35358"/>
                  <a:pt x="75880" y="34661"/>
                  <a:pt x="74708" y="34091"/>
                </a:cubicBezTo>
                <a:cubicBezTo>
                  <a:pt x="75278" y="33141"/>
                  <a:pt x="75563" y="32096"/>
                  <a:pt x="75785" y="30988"/>
                </a:cubicBezTo>
                <a:close/>
                <a:moveTo>
                  <a:pt x="73473" y="35707"/>
                </a:moveTo>
                <a:cubicBezTo>
                  <a:pt x="75660" y="37712"/>
                  <a:pt x="75878" y="38732"/>
                  <a:pt x="74108" y="38732"/>
                </a:cubicBezTo>
                <a:cubicBezTo>
                  <a:pt x="73725" y="38732"/>
                  <a:pt x="73250" y="38684"/>
                  <a:pt x="72681" y="38588"/>
                </a:cubicBezTo>
                <a:lnTo>
                  <a:pt x="72459" y="38588"/>
                </a:lnTo>
                <a:cubicBezTo>
                  <a:pt x="71573" y="37892"/>
                  <a:pt x="70654" y="37258"/>
                  <a:pt x="69704" y="36593"/>
                </a:cubicBezTo>
                <a:cubicBezTo>
                  <a:pt x="70876" y="36498"/>
                  <a:pt x="71953" y="36277"/>
                  <a:pt x="72871" y="35833"/>
                </a:cubicBezTo>
                <a:cubicBezTo>
                  <a:pt x="72931" y="35853"/>
                  <a:pt x="72995" y="35864"/>
                  <a:pt x="73059" y="35864"/>
                </a:cubicBezTo>
                <a:cubicBezTo>
                  <a:pt x="73198" y="35864"/>
                  <a:pt x="73343" y="35815"/>
                  <a:pt x="73473" y="35707"/>
                </a:cubicBezTo>
                <a:close/>
                <a:moveTo>
                  <a:pt x="62040" y="36467"/>
                </a:moveTo>
                <a:cubicBezTo>
                  <a:pt x="63790" y="36576"/>
                  <a:pt x="65705" y="36733"/>
                  <a:pt x="67561" y="36733"/>
                </a:cubicBezTo>
                <a:cubicBezTo>
                  <a:pt x="67855" y="36733"/>
                  <a:pt x="68147" y="36729"/>
                  <a:pt x="68437" y="36720"/>
                </a:cubicBezTo>
                <a:cubicBezTo>
                  <a:pt x="69197" y="37353"/>
                  <a:pt x="69958" y="38018"/>
                  <a:pt x="70718" y="38652"/>
                </a:cubicBezTo>
                <a:cubicBezTo>
                  <a:pt x="69704" y="38715"/>
                  <a:pt x="68722" y="38747"/>
                  <a:pt x="67709" y="38778"/>
                </a:cubicBezTo>
                <a:cubicBezTo>
                  <a:pt x="66886" y="38810"/>
                  <a:pt x="66062" y="38842"/>
                  <a:pt x="65239" y="38873"/>
                </a:cubicBezTo>
                <a:cubicBezTo>
                  <a:pt x="65207" y="38778"/>
                  <a:pt x="65144" y="38715"/>
                  <a:pt x="65081" y="38652"/>
                </a:cubicBezTo>
                <a:cubicBezTo>
                  <a:pt x="64162" y="37860"/>
                  <a:pt x="63117" y="37132"/>
                  <a:pt x="62040" y="36467"/>
                </a:cubicBezTo>
                <a:close/>
                <a:moveTo>
                  <a:pt x="60013" y="36403"/>
                </a:moveTo>
                <a:cubicBezTo>
                  <a:pt x="61090" y="37290"/>
                  <a:pt x="62199" y="38177"/>
                  <a:pt x="63370" y="38937"/>
                </a:cubicBezTo>
                <a:cubicBezTo>
                  <a:pt x="62325" y="38968"/>
                  <a:pt x="61280" y="39000"/>
                  <a:pt x="60267" y="39032"/>
                </a:cubicBezTo>
                <a:cubicBezTo>
                  <a:pt x="59633" y="39063"/>
                  <a:pt x="59032" y="39063"/>
                  <a:pt x="58398" y="39095"/>
                </a:cubicBezTo>
                <a:cubicBezTo>
                  <a:pt x="58367" y="38968"/>
                  <a:pt x="58303" y="38842"/>
                  <a:pt x="58145" y="38715"/>
                </a:cubicBezTo>
                <a:cubicBezTo>
                  <a:pt x="57005" y="37923"/>
                  <a:pt x="55865" y="37227"/>
                  <a:pt x="54756" y="36467"/>
                </a:cubicBezTo>
                <a:lnTo>
                  <a:pt x="59728" y="36403"/>
                </a:lnTo>
                <a:close/>
                <a:moveTo>
                  <a:pt x="52951" y="36467"/>
                </a:moveTo>
                <a:cubicBezTo>
                  <a:pt x="54060" y="37448"/>
                  <a:pt x="55231" y="38398"/>
                  <a:pt x="56467" y="39127"/>
                </a:cubicBezTo>
                <a:cubicBezTo>
                  <a:pt x="54345" y="39190"/>
                  <a:pt x="52191" y="39253"/>
                  <a:pt x="50069" y="39317"/>
                </a:cubicBezTo>
                <a:cubicBezTo>
                  <a:pt x="50418" y="39158"/>
                  <a:pt x="50576" y="38588"/>
                  <a:pt x="50164" y="38303"/>
                </a:cubicBezTo>
                <a:cubicBezTo>
                  <a:pt x="49341" y="37670"/>
                  <a:pt x="48454" y="37100"/>
                  <a:pt x="47568" y="36530"/>
                </a:cubicBezTo>
                <a:lnTo>
                  <a:pt x="52951" y="36467"/>
                </a:lnTo>
                <a:close/>
                <a:moveTo>
                  <a:pt x="45699" y="36562"/>
                </a:moveTo>
                <a:cubicBezTo>
                  <a:pt x="46966" y="37512"/>
                  <a:pt x="48264" y="38430"/>
                  <a:pt x="49594" y="39253"/>
                </a:cubicBezTo>
                <a:cubicBezTo>
                  <a:pt x="49658" y="39285"/>
                  <a:pt x="49689" y="39285"/>
                  <a:pt x="49753" y="39317"/>
                </a:cubicBezTo>
                <a:cubicBezTo>
                  <a:pt x="47441" y="39348"/>
                  <a:pt x="45129" y="39412"/>
                  <a:pt x="42817" y="39443"/>
                </a:cubicBezTo>
                <a:cubicBezTo>
                  <a:pt x="42785" y="39317"/>
                  <a:pt x="42722" y="39222"/>
                  <a:pt x="42627" y="39127"/>
                </a:cubicBezTo>
                <a:cubicBezTo>
                  <a:pt x="41392" y="38208"/>
                  <a:pt x="40030" y="37417"/>
                  <a:pt x="38669" y="36625"/>
                </a:cubicBezTo>
                <a:lnTo>
                  <a:pt x="40284" y="36625"/>
                </a:lnTo>
                <a:lnTo>
                  <a:pt x="45699" y="36562"/>
                </a:lnTo>
                <a:close/>
                <a:moveTo>
                  <a:pt x="37148" y="36657"/>
                </a:moveTo>
                <a:cubicBezTo>
                  <a:pt x="38478" y="37575"/>
                  <a:pt x="39777" y="38588"/>
                  <a:pt x="41170" y="39475"/>
                </a:cubicBezTo>
                <a:cubicBezTo>
                  <a:pt x="39207" y="39475"/>
                  <a:pt x="37243" y="39507"/>
                  <a:pt x="35312" y="39507"/>
                </a:cubicBezTo>
                <a:cubicBezTo>
                  <a:pt x="34045" y="38493"/>
                  <a:pt x="32651" y="37575"/>
                  <a:pt x="31258" y="36688"/>
                </a:cubicBezTo>
                <a:cubicBezTo>
                  <a:pt x="33221" y="36688"/>
                  <a:pt x="35185" y="36657"/>
                  <a:pt x="37148" y="36657"/>
                </a:cubicBezTo>
                <a:close/>
                <a:moveTo>
                  <a:pt x="29674" y="36720"/>
                </a:moveTo>
                <a:cubicBezTo>
                  <a:pt x="30878" y="37638"/>
                  <a:pt x="32050" y="38620"/>
                  <a:pt x="33285" y="39507"/>
                </a:cubicBezTo>
                <a:cubicBezTo>
                  <a:pt x="31606" y="39538"/>
                  <a:pt x="29928" y="39538"/>
                  <a:pt x="28249" y="39538"/>
                </a:cubicBezTo>
                <a:cubicBezTo>
                  <a:pt x="28313" y="39348"/>
                  <a:pt x="28281" y="39127"/>
                  <a:pt x="28028" y="38968"/>
                </a:cubicBezTo>
                <a:cubicBezTo>
                  <a:pt x="26761" y="38272"/>
                  <a:pt x="25558" y="37543"/>
                  <a:pt x="24386" y="36783"/>
                </a:cubicBezTo>
                <a:cubicBezTo>
                  <a:pt x="26159" y="36752"/>
                  <a:pt x="27901" y="36752"/>
                  <a:pt x="29674" y="36720"/>
                </a:cubicBezTo>
                <a:close/>
                <a:moveTo>
                  <a:pt x="3516" y="36150"/>
                </a:moveTo>
                <a:cubicBezTo>
                  <a:pt x="3548" y="36213"/>
                  <a:pt x="3611" y="36277"/>
                  <a:pt x="3706" y="36308"/>
                </a:cubicBezTo>
                <a:cubicBezTo>
                  <a:pt x="5416" y="36688"/>
                  <a:pt x="7189" y="36878"/>
                  <a:pt x="8963" y="36973"/>
                </a:cubicBezTo>
                <a:cubicBezTo>
                  <a:pt x="10008" y="37828"/>
                  <a:pt x="11053" y="38747"/>
                  <a:pt x="12162" y="39570"/>
                </a:cubicBezTo>
                <a:lnTo>
                  <a:pt x="6398" y="39570"/>
                </a:lnTo>
                <a:cubicBezTo>
                  <a:pt x="6366" y="39412"/>
                  <a:pt x="6303" y="39285"/>
                  <a:pt x="6144" y="39190"/>
                </a:cubicBezTo>
                <a:cubicBezTo>
                  <a:pt x="5416" y="38588"/>
                  <a:pt x="4719" y="37955"/>
                  <a:pt x="4054" y="37290"/>
                </a:cubicBezTo>
                <a:cubicBezTo>
                  <a:pt x="3801" y="37005"/>
                  <a:pt x="3548" y="36720"/>
                  <a:pt x="3262" y="36435"/>
                </a:cubicBezTo>
                <a:cubicBezTo>
                  <a:pt x="3357" y="36372"/>
                  <a:pt x="3453" y="36277"/>
                  <a:pt x="3516" y="36150"/>
                </a:cubicBezTo>
                <a:close/>
                <a:moveTo>
                  <a:pt x="15677" y="36973"/>
                </a:moveTo>
                <a:cubicBezTo>
                  <a:pt x="16880" y="37797"/>
                  <a:pt x="18052" y="38683"/>
                  <a:pt x="19255" y="39570"/>
                </a:cubicBezTo>
                <a:lnTo>
                  <a:pt x="13555" y="39570"/>
                </a:lnTo>
                <a:cubicBezTo>
                  <a:pt x="12542" y="38652"/>
                  <a:pt x="11401" y="37828"/>
                  <a:pt x="10261" y="37037"/>
                </a:cubicBezTo>
                <a:lnTo>
                  <a:pt x="10261" y="37037"/>
                </a:lnTo>
                <a:cubicBezTo>
                  <a:pt x="10745" y="37045"/>
                  <a:pt x="11229" y="37049"/>
                  <a:pt x="11712" y="37049"/>
                </a:cubicBezTo>
                <a:cubicBezTo>
                  <a:pt x="13034" y="37049"/>
                  <a:pt x="14355" y="37020"/>
                  <a:pt x="15677" y="36973"/>
                </a:cubicBezTo>
                <a:close/>
                <a:moveTo>
                  <a:pt x="22739" y="36783"/>
                </a:moveTo>
                <a:cubicBezTo>
                  <a:pt x="24006" y="37828"/>
                  <a:pt x="25368" y="38778"/>
                  <a:pt x="26824" y="39538"/>
                </a:cubicBezTo>
                <a:cubicBezTo>
                  <a:pt x="24829" y="39570"/>
                  <a:pt x="22802" y="39570"/>
                  <a:pt x="20807" y="39570"/>
                </a:cubicBezTo>
                <a:cubicBezTo>
                  <a:pt x="19667" y="38557"/>
                  <a:pt x="18400" y="37702"/>
                  <a:pt x="17070" y="36910"/>
                </a:cubicBezTo>
                <a:cubicBezTo>
                  <a:pt x="18337" y="36847"/>
                  <a:pt x="19604" y="36815"/>
                  <a:pt x="20839" y="36815"/>
                </a:cubicBezTo>
                <a:cubicBezTo>
                  <a:pt x="21472" y="36815"/>
                  <a:pt x="22106" y="36783"/>
                  <a:pt x="22739" y="36783"/>
                </a:cubicBezTo>
                <a:close/>
                <a:moveTo>
                  <a:pt x="66875" y="1"/>
                </a:moveTo>
                <a:cubicBezTo>
                  <a:pt x="45550" y="1"/>
                  <a:pt x="24034" y="730"/>
                  <a:pt x="2946" y="3531"/>
                </a:cubicBezTo>
                <a:cubicBezTo>
                  <a:pt x="2502" y="3594"/>
                  <a:pt x="2249" y="3911"/>
                  <a:pt x="2186" y="4259"/>
                </a:cubicBezTo>
                <a:cubicBezTo>
                  <a:pt x="1996" y="4386"/>
                  <a:pt x="1806" y="4544"/>
                  <a:pt x="1742" y="4829"/>
                </a:cubicBezTo>
                <a:cubicBezTo>
                  <a:pt x="286" y="10910"/>
                  <a:pt x="1" y="29436"/>
                  <a:pt x="1837" y="35390"/>
                </a:cubicBezTo>
                <a:cubicBezTo>
                  <a:pt x="1552" y="35453"/>
                  <a:pt x="1362" y="35770"/>
                  <a:pt x="1521" y="36055"/>
                </a:cubicBezTo>
                <a:cubicBezTo>
                  <a:pt x="1711" y="36435"/>
                  <a:pt x="1774" y="36752"/>
                  <a:pt x="2027" y="37100"/>
                </a:cubicBezTo>
                <a:cubicBezTo>
                  <a:pt x="2344" y="37480"/>
                  <a:pt x="2629" y="37828"/>
                  <a:pt x="2946" y="38208"/>
                </a:cubicBezTo>
                <a:cubicBezTo>
                  <a:pt x="3548" y="38905"/>
                  <a:pt x="4213" y="39538"/>
                  <a:pt x="4878" y="40140"/>
                </a:cubicBezTo>
                <a:cubicBezTo>
                  <a:pt x="4846" y="40520"/>
                  <a:pt x="5068" y="40932"/>
                  <a:pt x="5543" y="40964"/>
                </a:cubicBezTo>
                <a:cubicBezTo>
                  <a:pt x="14768" y="41339"/>
                  <a:pt x="32245" y="41378"/>
                  <a:pt x="39194" y="41378"/>
                </a:cubicBezTo>
                <a:cubicBezTo>
                  <a:pt x="41047" y="41378"/>
                  <a:pt x="42152" y="41375"/>
                  <a:pt x="42152" y="41375"/>
                </a:cubicBezTo>
                <a:cubicBezTo>
                  <a:pt x="42152" y="41375"/>
                  <a:pt x="65841" y="40774"/>
                  <a:pt x="77653" y="40235"/>
                </a:cubicBezTo>
                <a:cubicBezTo>
                  <a:pt x="78001" y="40235"/>
                  <a:pt x="78318" y="40014"/>
                  <a:pt x="78477" y="39728"/>
                </a:cubicBezTo>
                <a:cubicBezTo>
                  <a:pt x="78698" y="39665"/>
                  <a:pt x="78920" y="39475"/>
                  <a:pt x="78920" y="39190"/>
                </a:cubicBezTo>
                <a:cubicBezTo>
                  <a:pt x="78888" y="32286"/>
                  <a:pt x="80282" y="14298"/>
                  <a:pt x="81010" y="7458"/>
                </a:cubicBezTo>
                <a:cubicBezTo>
                  <a:pt x="81042" y="7046"/>
                  <a:pt x="80820" y="6825"/>
                  <a:pt x="80503" y="6698"/>
                </a:cubicBezTo>
                <a:cubicBezTo>
                  <a:pt x="79997" y="5811"/>
                  <a:pt x="79427" y="4924"/>
                  <a:pt x="78857" y="4069"/>
                </a:cubicBezTo>
                <a:cubicBezTo>
                  <a:pt x="78413" y="3373"/>
                  <a:pt x="78001" y="2613"/>
                  <a:pt x="77495" y="1979"/>
                </a:cubicBezTo>
                <a:cubicBezTo>
                  <a:pt x="78065" y="1377"/>
                  <a:pt x="77685" y="47"/>
                  <a:pt x="76671" y="47"/>
                </a:cubicBezTo>
                <a:cubicBezTo>
                  <a:pt x="73412" y="18"/>
                  <a:pt x="70146" y="1"/>
                  <a:pt x="668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51"/>
          <p:cNvSpPr/>
          <p:nvPr/>
        </p:nvSpPr>
        <p:spPr>
          <a:xfrm>
            <a:off x="3297811" y="3255031"/>
            <a:ext cx="2548366" cy="1301163"/>
          </a:xfrm>
          <a:custGeom>
            <a:avLst/>
            <a:gdLst/>
            <a:ahLst/>
            <a:cxnLst/>
            <a:rect l="l" t="t" r="r" b="b"/>
            <a:pathLst>
              <a:path w="81042" h="41379" extrusionOk="0">
                <a:moveTo>
                  <a:pt x="77495" y="6603"/>
                </a:moveTo>
                <a:cubicBezTo>
                  <a:pt x="77970" y="7490"/>
                  <a:pt x="78445" y="8376"/>
                  <a:pt x="78920" y="9263"/>
                </a:cubicBezTo>
                <a:cubicBezTo>
                  <a:pt x="78856" y="9611"/>
                  <a:pt x="78666" y="11638"/>
                  <a:pt x="78445" y="14045"/>
                </a:cubicBezTo>
                <a:lnTo>
                  <a:pt x="77115" y="12557"/>
                </a:lnTo>
                <a:cubicBezTo>
                  <a:pt x="77305" y="9706"/>
                  <a:pt x="77463" y="7141"/>
                  <a:pt x="77495" y="6603"/>
                </a:cubicBezTo>
                <a:close/>
                <a:moveTo>
                  <a:pt x="77051" y="14013"/>
                </a:moveTo>
                <a:lnTo>
                  <a:pt x="78350" y="15628"/>
                </a:lnTo>
                <a:cubicBezTo>
                  <a:pt x="78033" y="19239"/>
                  <a:pt x="77685" y="22849"/>
                  <a:pt x="77621" y="23324"/>
                </a:cubicBezTo>
                <a:cubicBezTo>
                  <a:pt x="77336" y="22912"/>
                  <a:pt x="77051" y="22469"/>
                  <a:pt x="76766" y="22057"/>
                </a:cubicBezTo>
                <a:cubicBezTo>
                  <a:pt x="76671" y="21962"/>
                  <a:pt x="76608" y="21899"/>
                  <a:pt x="76513" y="21867"/>
                </a:cubicBezTo>
                <a:cubicBezTo>
                  <a:pt x="76545" y="21202"/>
                  <a:pt x="76798" y="17719"/>
                  <a:pt x="77051" y="14013"/>
                </a:cubicBezTo>
                <a:close/>
                <a:moveTo>
                  <a:pt x="76418" y="23197"/>
                </a:moveTo>
                <a:cubicBezTo>
                  <a:pt x="76576" y="23451"/>
                  <a:pt x="76671" y="23704"/>
                  <a:pt x="76830" y="23989"/>
                </a:cubicBezTo>
                <a:cubicBezTo>
                  <a:pt x="76988" y="24337"/>
                  <a:pt x="77178" y="24686"/>
                  <a:pt x="77368" y="25034"/>
                </a:cubicBezTo>
                <a:cubicBezTo>
                  <a:pt x="77178" y="26934"/>
                  <a:pt x="77051" y="28866"/>
                  <a:pt x="77083" y="30798"/>
                </a:cubicBezTo>
                <a:cubicBezTo>
                  <a:pt x="76703" y="30355"/>
                  <a:pt x="76354" y="29943"/>
                  <a:pt x="75974" y="29499"/>
                </a:cubicBezTo>
                <a:cubicBezTo>
                  <a:pt x="76006" y="29214"/>
                  <a:pt x="76038" y="28929"/>
                  <a:pt x="76069" y="28644"/>
                </a:cubicBezTo>
                <a:cubicBezTo>
                  <a:pt x="76196" y="26839"/>
                  <a:pt x="76323" y="25034"/>
                  <a:pt x="76418" y="23197"/>
                </a:cubicBezTo>
                <a:close/>
                <a:moveTo>
                  <a:pt x="72269" y="2294"/>
                </a:moveTo>
                <a:cubicBezTo>
                  <a:pt x="72733" y="2294"/>
                  <a:pt x="73198" y="2295"/>
                  <a:pt x="73663" y="2296"/>
                </a:cubicBezTo>
                <a:cubicBezTo>
                  <a:pt x="73879" y="2539"/>
                  <a:pt x="74164" y="2690"/>
                  <a:pt x="74518" y="2690"/>
                </a:cubicBezTo>
                <a:cubicBezTo>
                  <a:pt x="74579" y="2690"/>
                  <a:pt x="74642" y="2685"/>
                  <a:pt x="74708" y="2676"/>
                </a:cubicBezTo>
                <a:lnTo>
                  <a:pt x="75721" y="2486"/>
                </a:lnTo>
                <a:lnTo>
                  <a:pt x="75721" y="2486"/>
                </a:lnTo>
                <a:cubicBezTo>
                  <a:pt x="75404" y="5716"/>
                  <a:pt x="74518" y="20379"/>
                  <a:pt x="74391" y="23641"/>
                </a:cubicBezTo>
                <a:cubicBezTo>
                  <a:pt x="74264" y="26713"/>
                  <a:pt x="74676" y="30861"/>
                  <a:pt x="73156" y="33743"/>
                </a:cubicBezTo>
                <a:lnTo>
                  <a:pt x="72966" y="33616"/>
                </a:lnTo>
                <a:cubicBezTo>
                  <a:pt x="72824" y="33513"/>
                  <a:pt x="72634" y="33462"/>
                  <a:pt x="72442" y="33462"/>
                </a:cubicBezTo>
                <a:cubicBezTo>
                  <a:pt x="72164" y="33462"/>
                  <a:pt x="71881" y="33569"/>
                  <a:pt x="71731" y="33775"/>
                </a:cubicBezTo>
                <a:cubicBezTo>
                  <a:pt x="71667" y="33838"/>
                  <a:pt x="71636" y="33901"/>
                  <a:pt x="71572" y="33996"/>
                </a:cubicBezTo>
                <a:cubicBezTo>
                  <a:pt x="69855" y="34512"/>
                  <a:pt x="67814" y="34675"/>
                  <a:pt x="65683" y="34675"/>
                </a:cubicBezTo>
                <a:cubicBezTo>
                  <a:pt x="61996" y="34675"/>
                  <a:pt x="58041" y="34186"/>
                  <a:pt x="55030" y="34186"/>
                </a:cubicBezTo>
                <a:cubicBezTo>
                  <a:pt x="54970" y="34186"/>
                  <a:pt x="54910" y="34186"/>
                  <a:pt x="54851" y="34186"/>
                </a:cubicBezTo>
                <a:cubicBezTo>
                  <a:pt x="48771" y="34281"/>
                  <a:pt x="42690" y="34345"/>
                  <a:pt x="36610" y="34408"/>
                </a:cubicBezTo>
                <a:cubicBezTo>
                  <a:pt x="30941" y="34471"/>
                  <a:pt x="25272" y="34535"/>
                  <a:pt x="19604" y="34630"/>
                </a:cubicBezTo>
                <a:cubicBezTo>
                  <a:pt x="19240" y="34634"/>
                  <a:pt x="18876" y="34636"/>
                  <a:pt x="18510" y="34636"/>
                </a:cubicBezTo>
                <a:cubicBezTo>
                  <a:pt x="16776" y="34636"/>
                  <a:pt x="15017" y="34595"/>
                  <a:pt x="13256" y="34595"/>
                </a:cubicBezTo>
                <a:cubicBezTo>
                  <a:pt x="10014" y="34595"/>
                  <a:pt x="6769" y="34733"/>
                  <a:pt x="3674" y="35517"/>
                </a:cubicBezTo>
                <a:cubicBezTo>
                  <a:pt x="3642" y="35517"/>
                  <a:pt x="3611" y="35548"/>
                  <a:pt x="3579" y="35580"/>
                </a:cubicBezTo>
                <a:cubicBezTo>
                  <a:pt x="2534" y="29024"/>
                  <a:pt x="3389" y="11670"/>
                  <a:pt x="3579" y="5114"/>
                </a:cubicBezTo>
                <a:cubicBezTo>
                  <a:pt x="26518" y="3811"/>
                  <a:pt x="49305" y="2294"/>
                  <a:pt x="72269" y="2294"/>
                </a:cubicBezTo>
                <a:close/>
                <a:moveTo>
                  <a:pt x="75753" y="30988"/>
                </a:moveTo>
                <a:cubicBezTo>
                  <a:pt x="75974" y="31241"/>
                  <a:pt x="76164" y="31495"/>
                  <a:pt x="76354" y="31748"/>
                </a:cubicBezTo>
                <a:cubicBezTo>
                  <a:pt x="76505" y="31941"/>
                  <a:pt x="76684" y="32018"/>
                  <a:pt x="76853" y="32018"/>
                </a:cubicBezTo>
                <a:cubicBezTo>
                  <a:pt x="76933" y="32018"/>
                  <a:pt x="77011" y="32000"/>
                  <a:pt x="77083" y="31970"/>
                </a:cubicBezTo>
                <a:cubicBezTo>
                  <a:pt x="77115" y="33426"/>
                  <a:pt x="77210" y="34883"/>
                  <a:pt x="77368" y="36308"/>
                </a:cubicBezTo>
                <a:cubicBezTo>
                  <a:pt x="76735" y="35358"/>
                  <a:pt x="75879" y="34661"/>
                  <a:pt x="74708" y="34091"/>
                </a:cubicBezTo>
                <a:cubicBezTo>
                  <a:pt x="75278" y="33141"/>
                  <a:pt x="75563" y="32096"/>
                  <a:pt x="75753" y="30988"/>
                </a:cubicBezTo>
                <a:close/>
                <a:moveTo>
                  <a:pt x="73473" y="35707"/>
                </a:moveTo>
                <a:cubicBezTo>
                  <a:pt x="75660" y="37712"/>
                  <a:pt x="75877" y="38732"/>
                  <a:pt x="74107" y="38732"/>
                </a:cubicBezTo>
                <a:cubicBezTo>
                  <a:pt x="73725" y="38732"/>
                  <a:pt x="73249" y="38684"/>
                  <a:pt x="72681" y="38588"/>
                </a:cubicBezTo>
                <a:lnTo>
                  <a:pt x="72428" y="38588"/>
                </a:lnTo>
                <a:cubicBezTo>
                  <a:pt x="71572" y="37892"/>
                  <a:pt x="70654" y="37258"/>
                  <a:pt x="69704" y="36593"/>
                </a:cubicBezTo>
                <a:cubicBezTo>
                  <a:pt x="70876" y="36498"/>
                  <a:pt x="71952" y="36277"/>
                  <a:pt x="72871" y="35833"/>
                </a:cubicBezTo>
                <a:cubicBezTo>
                  <a:pt x="72931" y="35853"/>
                  <a:pt x="72994" y="35864"/>
                  <a:pt x="73059" y="35864"/>
                </a:cubicBezTo>
                <a:cubicBezTo>
                  <a:pt x="73198" y="35864"/>
                  <a:pt x="73343" y="35815"/>
                  <a:pt x="73473" y="35707"/>
                </a:cubicBezTo>
                <a:close/>
                <a:moveTo>
                  <a:pt x="62040" y="36467"/>
                </a:moveTo>
                <a:lnTo>
                  <a:pt x="62040" y="36467"/>
                </a:lnTo>
                <a:cubicBezTo>
                  <a:pt x="63790" y="36576"/>
                  <a:pt x="65705" y="36733"/>
                  <a:pt x="67561" y="36733"/>
                </a:cubicBezTo>
                <a:cubicBezTo>
                  <a:pt x="67855" y="36733"/>
                  <a:pt x="68147" y="36729"/>
                  <a:pt x="68437" y="36720"/>
                </a:cubicBezTo>
                <a:cubicBezTo>
                  <a:pt x="69197" y="37353"/>
                  <a:pt x="69957" y="38018"/>
                  <a:pt x="70717" y="38652"/>
                </a:cubicBezTo>
                <a:cubicBezTo>
                  <a:pt x="69704" y="38715"/>
                  <a:pt x="68722" y="38747"/>
                  <a:pt x="67709" y="38778"/>
                </a:cubicBezTo>
                <a:cubicBezTo>
                  <a:pt x="66885" y="38810"/>
                  <a:pt x="66062" y="38842"/>
                  <a:pt x="65239" y="38873"/>
                </a:cubicBezTo>
                <a:cubicBezTo>
                  <a:pt x="65207" y="38778"/>
                  <a:pt x="65144" y="38715"/>
                  <a:pt x="65080" y="38652"/>
                </a:cubicBezTo>
                <a:cubicBezTo>
                  <a:pt x="64130" y="37860"/>
                  <a:pt x="63085" y="37132"/>
                  <a:pt x="62040" y="36467"/>
                </a:cubicBezTo>
                <a:close/>
                <a:moveTo>
                  <a:pt x="60013" y="36403"/>
                </a:moveTo>
                <a:cubicBezTo>
                  <a:pt x="61090" y="37290"/>
                  <a:pt x="62198" y="38177"/>
                  <a:pt x="63339" y="38937"/>
                </a:cubicBezTo>
                <a:cubicBezTo>
                  <a:pt x="62325" y="38968"/>
                  <a:pt x="61280" y="39000"/>
                  <a:pt x="60235" y="39032"/>
                </a:cubicBezTo>
                <a:cubicBezTo>
                  <a:pt x="59633" y="39063"/>
                  <a:pt x="59000" y="39063"/>
                  <a:pt x="58398" y="39095"/>
                </a:cubicBezTo>
                <a:cubicBezTo>
                  <a:pt x="58366" y="38968"/>
                  <a:pt x="58271" y="38842"/>
                  <a:pt x="58145" y="38715"/>
                </a:cubicBezTo>
                <a:cubicBezTo>
                  <a:pt x="57005" y="37923"/>
                  <a:pt x="55865" y="37227"/>
                  <a:pt x="54756" y="36467"/>
                </a:cubicBezTo>
                <a:lnTo>
                  <a:pt x="59728" y="36403"/>
                </a:lnTo>
                <a:close/>
                <a:moveTo>
                  <a:pt x="52951" y="36467"/>
                </a:moveTo>
                <a:cubicBezTo>
                  <a:pt x="54059" y="37448"/>
                  <a:pt x="55231" y="38398"/>
                  <a:pt x="56466" y="39127"/>
                </a:cubicBezTo>
                <a:cubicBezTo>
                  <a:pt x="54344" y="39190"/>
                  <a:pt x="52191" y="39253"/>
                  <a:pt x="50069" y="39317"/>
                </a:cubicBezTo>
                <a:cubicBezTo>
                  <a:pt x="50418" y="39158"/>
                  <a:pt x="50576" y="38588"/>
                  <a:pt x="50164" y="38303"/>
                </a:cubicBezTo>
                <a:cubicBezTo>
                  <a:pt x="49341" y="37670"/>
                  <a:pt x="48454" y="37100"/>
                  <a:pt x="47567" y="36530"/>
                </a:cubicBezTo>
                <a:lnTo>
                  <a:pt x="52951" y="36467"/>
                </a:lnTo>
                <a:close/>
                <a:moveTo>
                  <a:pt x="45699" y="36562"/>
                </a:moveTo>
                <a:cubicBezTo>
                  <a:pt x="46966" y="37512"/>
                  <a:pt x="48264" y="38430"/>
                  <a:pt x="49594" y="39253"/>
                </a:cubicBezTo>
                <a:cubicBezTo>
                  <a:pt x="49657" y="39285"/>
                  <a:pt x="49689" y="39285"/>
                  <a:pt x="49752" y="39317"/>
                </a:cubicBezTo>
                <a:cubicBezTo>
                  <a:pt x="47441" y="39348"/>
                  <a:pt x="45129" y="39412"/>
                  <a:pt x="42817" y="39443"/>
                </a:cubicBezTo>
                <a:cubicBezTo>
                  <a:pt x="42785" y="39317"/>
                  <a:pt x="42722" y="39222"/>
                  <a:pt x="42595" y="39127"/>
                </a:cubicBezTo>
                <a:cubicBezTo>
                  <a:pt x="41360" y="38208"/>
                  <a:pt x="39998" y="37417"/>
                  <a:pt x="38668" y="36625"/>
                </a:cubicBezTo>
                <a:lnTo>
                  <a:pt x="40283" y="36625"/>
                </a:lnTo>
                <a:lnTo>
                  <a:pt x="45699" y="36562"/>
                </a:lnTo>
                <a:close/>
                <a:moveTo>
                  <a:pt x="37148" y="36657"/>
                </a:moveTo>
                <a:cubicBezTo>
                  <a:pt x="38478" y="37575"/>
                  <a:pt x="39777" y="38588"/>
                  <a:pt x="41138" y="39475"/>
                </a:cubicBezTo>
                <a:cubicBezTo>
                  <a:pt x="39207" y="39475"/>
                  <a:pt x="37243" y="39507"/>
                  <a:pt x="35280" y="39507"/>
                </a:cubicBezTo>
                <a:cubicBezTo>
                  <a:pt x="34045" y="38493"/>
                  <a:pt x="32651" y="37575"/>
                  <a:pt x="31258" y="36688"/>
                </a:cubicBezTo>
                <a:cubicBezTo>
                  <a:pt x="33221" y="36688"/>
                  <a:pt x="35185" y="36657"/>
                  <a:pt x="37148" y="36657"/>
                </a:cubicBezTo>
                <a:close/>
                <a:moveTo>
                  <a:pt x="29674" y="36720"/>
                </a:moveTo>
                <a:cubicBezTo>
                  <a:pt x="30846" y="37638"/>
                  <a:pt x="32049" y="38620"/>
                  <a:pt x="33285" y="39507"/>
                </a:cubicBezTo>
                <a:cubicBezTo>
                  <a:pt x="31606" y="39538"/>
                  <a:pt x="29928" y="39538"/>
                  <a:pt x="28249" y="39538"/>
                </a:cubicBezTo>
                <a:cubicBezTo>
                  <a:pt x="28313" y="39348"/>
                  <a:pt x="28249" y="39127"/>
                  <a:pt x="27996" y="38968"/>
                </a:cubicBezTo>
                <a:cubicBezTo>
                  <a:pt x="26761" y="38272"/>
                  <a:pt x="25557" y="37543"/>
                  <a:pt x="24386" y="36783"/>
                </a:cubicBezTo>
                <a:cubicBezTo>
                  <a:pt x="26127" y="36752"/>
                  <a:pt x="27901" y="36752"/>
                  <a:pt x="29674" y="36720"/>
                </a:cubicBezTo>
                <a:close/>
                <a:moveTo>
                  <a:pt x="3516" y="36150"/>
                </a:moveTo>
                <a:cubicBezTo>
                  <a:pt x="3547" y="36213"/>
                  <a:pt x="3611" y="36277"/>
                  <a:pt x="3706" y="36308"/>
                </a:cubicBezTo>
                <a:cubicBezTo>
                  <a:pt x="5416" y="36688"/>
                  <a:pt x="7189" y="36878"/>
                  <a:pt x="8963" y="36973"/>
                </a:cubicBezTo>
                <a:cubicBezTo>
                  <a:pt x="10008" y="37828"/>
                  <a:pt x="11053" y="38747"/>
                  <a:pt x="12161" y="39570"/>
                </a:cubicBezTo>
                <a:lnTo>
                  <a:pt x="6366" y="39570"/>
                </a:lnTo>
                <a:cubicBezTo>
                  <a:pt x="6334" y="39412"/>
                  <a:pt x="6271" y="39285"/>
                  <a:pt x="6144" y="39190"/>
                </a:cubicBezTo>
                <a:cubicBezTo>
                  <a:pt x="5416" y="38588"/>
                  <a:pt x="4719" y="37955"/>
                  <a:pt x="4054" y="37290"/>
                </a:cubicBezTo>
                <a:cubicBezTo>
                  <a:pt x="3801" y="37005"/>
                  <a:pt x="3516" y="36720"/>
                  <a:pt x="3262" y="36435"/>
                </a:cubicBezTo>
                <a:cubicBezTo>
                  <a:pt x="3357" y="36372"/>
                  <a:pt x="3452" y="36277"/>
                  <a:pt x="3516" y="36150"/>
                </a:cubicBezTo>
                <a:close/>
                <a:moveTo>
                  <a:pt x="15645" y="36973"/>
                </a:moveTo>
                <a:cubicBezTo>
                  <a:pt x="16880" y="37797"/>
                  <a:pt x="18052" y="38683"/>
                  <a:pt x="19223" y="39570"/>
                </a:cubicBezTo>
                <a:lnTo>
                  <a:pt x="13555" y="39570"/>
                </a:lnTo>
                <a:cubicBezTo>
                  <a:pt x="12541" y="38652"/>
                  <a:pt x="11401" y="37828"/>
                  <a:pt x="10261" y="37037"/>
                </a:cubicBezTo>
                <a:lnTo>
                  <a:pt x="10261" y="37037"/>
                </a:lnTo>
                <a:cubicBezTo>
                  <a:pt x="10736" y="37045"/>
                  <a:pt x="11216" y="37049"/>
                  <a:pt x="11698" y="37049"/>
                </a:cubicBezTo>
                <a:cubicBezTo>
                  <a:pt x="13014" y="37049"/>
                  <a:pt x="14347" y="37020"/>
                  <a:pt x="15645" y="36973"/>
                </a:cubicBezTo>
                <a:close/>
                <a:moveTo>
                  <a:pt x="22739" y="36783"/>
                </a:moveTo>
                <a:cubicBezTo>
                  <a:pt x="24006" y="37828"/>
                  <a:pt x="25367" y="38778"/>
                  <a:pt x="26824" y="39538"/>
                </a:cubicBezTo>
                <a:cubicBezTo>
                  <a:pt x="24797" y="39570"/>
                  <a:pt x="22802" y="39570"/>
                  <a:pt x="20807" y="39570"/>
                </a:cubicBezTo>
                <a:cubicBezTo>
                  <a:pt x="19667" y="38557"/>
                  <a:pt x="18400" y="37702"/>
                  <a:pt x="17070" y="36910"/>
                </a:cubicBezTo>
                <a:cubicBezTo>
                  <a:pt x="18337" y="36847"/>
                  <a:pt x="19604" y="36815"/>
                  <a:pt x="20839" y="36815"/>
                </a:cubicBezTo>
                <a:cubicBezTo>
                  <a:pt x="21472" y="36815"/>
                  <a:pt x="22105" y="36783"/>
                  <a:pt x="22739" y="36783"/>
                </a:cubicBezTo>
                <a:close/>
                <a:moveTo>
                  <a:pt x="66875" y="1"/>
                </a:moveTo>
                <a:cubicBezTo>
                  <a:pt x="45550" y="1"/>
                  <a:pt x="24033" y="730"/>
                  <a:pt x="2946" y="3531"/>
                </a:cubicBezTo>
                <a:cubicBezTo>
                  <a:pt x="2502" y="3594"/>
                  <a:pt x="2249" y="3911"/>
                  <a:pt x="2186" y="4259"/>
                </a:cubicBezTo>
                <a:cubicBezTo>
                  <a:pt x="1996" y="4386"/>
                  <a:pt x="1806" y="4544"/>
                  <a:pt x="1742" y="4829"/>
                </a:cubicBezTo>
                <a:cubicBezTo>
                  <a:pt x="285" y="10910"/>
                  <a:pt x="0" y="29436"/>
                  <a:pt x="1837" y="35390"/>
                </a:cubicBezTo>
                <a:cubicBezTo>
                  <a:pt x="1552" y="35453"/>
                  <a:pt x="1362" y="35770"/>
                  <a:pt x="1520" y="36055"/>
                </a:cubicBezTo>
                <a:cubicBezTo>
                  <a:pt x="1710" y="36435"/>
                  <a:pt x="1774" y="36752"/>
                  <a:pt x="2027" y="37100"/>
                </a:cubicBezTo>
                <a:cubicBezTo>
                  <a:pt x="2312" y="37480"/>
                  <a:pt x="2629" y="37828"/>
                  <a:pt x="2946" y="38208"/>
                </a:cubicBezTo>
                <a:cubicBezTo>
                  <a:pt x="3547" y="38905"/>
                  <a:pt x="4212" y="39538"/>
                  <a:pt x="4877" y="40140"/>
                </a:cubicBezTo>
                <a:cubicBezTo>
                  <a:pt x="4846" y="40520"/>
                  <a:pt x="5067" y="40932"/>
                  <a:pt x="5542" y="40964"/>
                </a:cubicBezTo>
                <a:cubicBezTo>
                  <a:pt x="14768" y="41339"/>
                  <a:pt x="32225" y="41378"/>
                  <a:pt x="39166" y="41378"/>
                </a:cubicBezTo>
                <a:cubicBezTo>
                  <a:pt x="41017" y="41378"/>
                  <a:pt x="42120" y="41375"/>
                  <a:pt x="42120" y="41375"/>
                </a:cubicBezTo>
                <a:cubicBezTo>
                  <a:pt x="42120" y="41375"/>
                  <a:pt x="65809" y="40774"/>
                  <a:pt x="77653" y="40235"/>
                </a:cubicBezTo>
                <a:cubicBezTo>
                  <a:pt x="78001" y="40235"/>
                  <a:pt x="78286" y="40014"/>
                  <a:pt x="78445" y="39728"/>
                </a:cubicBezTo>
                <a:cubicBezTo>
                  <a:pt x="78698" y="39665"/>
                  <a:pt x="78888" y="39475"/>
                  <a:pt x="78888" y="39190"/>
                </a:cubicBezTo>
                <a:cubicBezTo>
                  <a:pt x="78856" y="32286"/>
                  <a:pt x="80281" y="14298"/>
                  <a:pt x="81010" y="7458"/>
                </a:cubicBezTo>
                <a:cubicBezTo>
                  <a:pt x="81042" y="7046"/>
                  <a:pt x="80820" y="6825"/>
                  <a:pt x="80503" y="6698"/>
                </a:cubicBezTo>
                <a:cubicBezTo>
                  <a:pt x="79996" y="5811"/>
                  <a:pt x="79426" y="4924"/>
                  <a:pt x="78856" y="4069"/>
                </a:cubicBezTo>
                <a:cubicBezTo>
                  <a:pt x="78413" y="3373"/>
                  <a:pt x="78001" y="2613"/>
                  <a:pt x="77463" y="1979"/>
                </a:cubicBezTo>
                <a:cubicBezTo>
                  <a:pt x="78065" y="1377"/>
                  <a:pt x="77685" y="47"/>
                  <a:pt x="76671" y="47"/>
                </a:cubicBezTo>
                <a:cubicBezTo>
                  <a:pt x="73412" y="18"/>
                  <a:pt x="70146" y="1"/>
                  <a:pt x="668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51"/>
          <p:cNvSpPr/>
          <p:nvPr/>
        </p:nvSpPr>
        <p:spPr>
          <a:xfrm>
            <a:off x="3297811" y="1242525"/>
            <a:ext cx="2548366" cy="1301163"/>
          </a:xfrm>
          <a:custGeom>
            <a:avLst/>
            <a:gdLst/>
            <a:ahLst/>
            <a:cxnLst/>
            <a:rect l="l" t="t" r="r" b="b"/>
            <a:pathLst>
              <a:path w="81042" h="41379" extrusionOk="0">
                <a:moveTo>
                  <a:pt x="77495" y="6603"/>
                </a:moveTo>
                <a:cubicBezTo>
                  <a:pt x="77970" y="7490"/>
                  <a:pt x="78445" y="8408"/>
                  <a:pt x="78920" y="9295"/>
                </a:cubicBezTo>
                <a:cubicBezTo>
                  <a:pt x="78856" y="9612"/>
                  <a:pt x="78666" y="11638"/>
                  <a:pt x="78445" y="14045"/>
                </a:cubicBezTo>
                <a:lnTo>
                  <a:pt x="77115" y="12557"/>
                </a:lnTo>
                <a:cubicBezTo>
                  <a:pt x="77305" y="9707"/>
                  <a:pt x="77463" y="7141"/>
                  <a:pt x="77495" y="6603"/>
                </a:cubicBezTo>
                <a:close/>
                <a:moveTo>
                  <a:pt x="77051" y="14014"/>
                </a:moveTo>
                <a:lnTo>
                  <a:pt x="78350" y="15629"/>
                </a:lnTo>
                <a:cubicBezTo>
                  <a:pt x="78033" y="19239"/>
                  <a:pt x="77685" y="22849"/>
                  <a:pt x="77621" y="23356"/>
                </a:cubicBezTo>
                <a:cubicBezTo>
                  <a:pt x="77336" y="22912"/>
                  <a:pt x="77051" y="22469"/>
                  <a:pt x="76766" y="22057"/>
                </a:cubicBezTo>
                <a:cubicBezTo>
                  <a:pt x="76671" y="21962"/>
                  <a:pt x="76608" y="21899"/>
                  <a:pt x="76513" y="21867"/>
                </a:cubicBezTo>
                <a:cubicBezTo>
                  <a:pt x="76545" y="21202"/>
                  <a:pt x="76798" y="17719"/>
                  <a:pt x="77051" y="14014"/>
                </a:cubicBezTo>
                <a:close/>
                <a:moveTo>
                  <a:pt x="76418" y="23198"/>
                </a:moveTo>
                <a:cubicBezTo>
                  <a:pt x="76576" y="23451"/>
                  <a:pt x="76671" y="23736"/>
                  <a:pt x="76830" y="23989"/>
                </a:cubicBezTo>
                <a:cubicBezTo>
                  <a:pt x="76988" y="24338"/>
                  <a:pt x="77178" y="24686"/>
                  <a:pt x="77368" y="25034"/>
                </a:cubicBezTo>
                <a:cubicBezTo>
                  <a:pt x="77178" y="26934"/>
                  <a:pt x="77051" y="28866"/>
                  <a:pt x="77083" y="30798"/>
                </a:cubicBezTo>
                <a:cubicBezTo>
                  <a:pt x="76703" y="30386"/>
                  <a:pt x="76354" y="29943"/>
                  <a:pt x="75974" y="29500"/>
                </a:cubicBezTo>
                <a:cubicBezTo>
                  <a:pt x="76006" y="29215"/>
                  <a:pt x="76038" y="28930"/>
                  <a:pt x="76069" y="28645"/>
                </a:cubicBezTo>
                <a:cubicBezTo>
                  <a:pt x="76196" y="26839"/>
                  <a:pt x="76323" y="25034"/>
                  <a:pt x="76418" y="23198"/>
                </a:cubicBezTo>
                <a:close/>
                <a:moveTo>
                  <a:pt x="72269" y="2294"/>
                </a:moveTo>
                <a:cubicBezTo>
                  <a:pt x="72733" y="2294"/>
                  <a:pt x="73198" y="2295"/>
                  <a:pt x="73663" y="2296"/>
                </a:cubicBezTo>
                <a:cubicBezTo>
                  <a:pt x="73879" y="2539"/>
                  <a:pt x="74164" y="2690"/>
                  <a:pt x="74518" y="2690"/>
                </a:cubicBezTo>
                <a:cubicBezTo>
                  <a:pt x="74579" y="2690"/>
                  <a:pt x="74642" y="2685"/>
                  <a:pt x="74708" y="2676"/>
                </a:cubicBezTo>
                <a:lnTo>
                  <a:pt x="75721" y="2486"/>
                </a:lnTo>
                <a:lnTo>
                  <a:pt x="75721" y="2486"/>
                </a:lnTo>
                <a:cubicBezTo>
                  <a:pt x="75404" y="5716"/>
                  <a:pt x="74518" y="20379"/>
                  <a:pt x="74391" y="23641"/>
                </a:cubicBezTo>
                <a:cubicBezTo>
                  <a:pt x="74264" y="26713"/>
                  <a:pt x="74676" y="30861"/>
                  <a:pt x="73156" y="33743"/>
                </a:cubicBezTo>
                <a:lnTo>
                  <a:pt x="72966" y="33617"/>
                </a:lnTo>
                <a:cubicBezTo>
                  <a:pt x="72824" y="33513"/>
                  <a:pt x="72634" y="33462"/>
                  <a:pt x="72442" y="33462"/>
                </a:cubicBezTo>
                <a:cubicBezTo>
                  <a:pt x="72164" y="33462"/>
                  <a:pt x="71881" y="33569"/>
                  <a:pt x="71731" y="33775"/>
                </a:cubicBezTo>
                <a:cubicBezTo>
                  <a:pt x="71667" y="33838"/>
                  <a:pt x="71636" y="33902"/>
                  <a:pt x="71572" y="33997"/>
                </a:cubicBezTo>
                <a:cubicBezTo>
                  <a:pt x="69855" y="34512"/>
                  <a:pt x="67814" y="34675"/>
                  <a:pt x="65683" y="34675"/>
                </a:cubicBezTo>
                <a:cubicBezTo>
                  <a:pt x="61996" y="34675"/>
                  <a:pt x="58041" y="34186"/>
                  <a:pt x="55030" y="34186"/>
                </a:cubicBezTo>
                <a:cubicBezTo>
                  <a:pt x="54970" y="34186"/>
                  <a:pt x="54910" y="34186"/>
                  <a:pt x="54851" y="34187"/>
                </a:cubicBezTo>
                <a:cubicBezTo>
                  <a:pt x="48771" y="34282"/>
                  <a:pt x="42690" y="34345"/>
                  <a:pt x="36610" y="34408"/>
                </a:cubicBezTo>
                <a:cubicBezTo>
                  <a:pt x="30941" y="34472"/>
                  <a:pt x="25272" y="34567"/>
                  <a:pt x="19604" y="34630"/>
                </a:cubicBezTo>
                <a:cubicBezTo>
                  <a:pt x="19240" y="34634"/>
                  <a:pt x="18876" y="34636"/>
                  <a:pt x="18510" y="34636"/>
                </a:cubicBezTo>
                <a:cubicBezTo>
                  <a:pt x="16776" y="34636"/>
                  <a:pt x="15017" y="34596"/>
                  <a:pt x="13256" y="34596"/>
                </a:cubicBezTo>
                <a:cubicBezTo>
                  <a:pt x="10014" y="34596"/>
                  <a:pt x="6769" y="34733"/>
                  <a:pt x="3674" y="35517"/>
                </a:cubicBezTo>
                <a:cubicBezTo>
                  <a:pt x="3642" y="35517"/>
                  <a:pt x="3611" y="35548"/>
                  <a:pt x="3579" y="35580"/>
                </a:cubicBezTo>
                <a:cubicBezTo>
                  <a:pt x="2534" y="29025"/>
                  <a:pt x="3389" y="11702"/>
                  <a:pt x="3579" y="5115"/>
                </a:cubicBezTo>
                <a:cubicBezTo>
                  <a:pt x="26518" y="3811"/>
                  <a:pt x="49305" y="2294"/>
                  <a:pt x="72269" y="2294"/>
                </a:cubicBezTo>
                <a:close/>
                <a:moveTo>
                  <a:pt x="75753" y="30988"/>
                </a:moveTo>
                <a:cubicBezTo>
                  <a:pt x="75974" y="31241"/>
                  <a:pt x="76164" y="31495"/>
                  <a:pt x="76354" y="31748"/>
                </a:cubicBezTo>
                <a:cubicBezTo>
                  <a:pt x="76505" y="31941"/>
                  <a:pt x="76684" y="32018"/>
                  <a:pt x="76853" y="32018"/>
                </a:cubicBezTo>
                <a:cubicBezTo>
                  <a:pt x="76933" y="32018"/>
                  <a:pt x="77011" y="32000"/>
                  <a:pt x="77083" y="31970"/>
                </a:cubicBezTo>
                <a:cubicBezTo>
                  <a:pt x="77115" y="33427"/>
                  <a:pt x="77210" y="34883"/>
                  <a:pt x="77368" y="36308"/>
                </a:cubicBezTo>
                <a:cubicBezTo>
                  <a:pt x="76735" y="35390"/>
                  <a:pt x="75879" y="34693"/>
                  <a:pt x="74708" y="34092"/>
                </a:cubicBezTo>
                <a:cubicBezTo>
                  <a:pt x="75278" y="33142"/>
                  <a:pt x="75563" y="32096"/>
                  <a:pt x="75753" y="30988"/>
                </a:cubicBezTo>
                <a:close/>
                <a:moveTo>
                  <a:pt x="73473" y="35707"/>
                </a:moveTo>
                <a:cubicBezTo>
                  <a:pt x="75653" y="37731"/>
                  <a:pt x="75876" y="38734"/>
                  <a:pt x="74125" y="38734"/>
                </a:cubicBezTo>
                <a:cubicBezTo>
                  <a:pt x="73740" y="38734"/>
                  <a:pt x="73258" y="38686"/>
                  <a:pt x="72681" y="38589"/>
                </a:cubicBezTo>
                <a:lnTo>
                  <a:pt x="72428" y="38589"/>
                </a:lnTo>
                <a:cubicBezTo>
                  <a:pt x="71572" y="37892"/>
                  <a:pt x="70654" y="37258"/>
                  <a:pt x="69704" y="36625"/>
                </a:cubicBezTo>
                <a:cubicBezTo>
                  <a:pt x="70876" y="36498"/>
                  <a:pt x="71952" y="36277"/>
                  <a:pt x="72871" y="35865"/>
                </a:cubicBezTo>
                <a:cubicBezTo>
                  <a:pt x="72914" y="35872"/>
                  <a:pt x="72958" y="35876"/>
                  <a:pt x="73003" y="35876"/>
                </a:cubicBezTo>
                <a:cubicBezTo>
                  <a:pt x="73159" y="35876"/>
                  <a:pt x="73325" y="35829"/>
                  <a:pt x="73473" y="35707"/>
                </a:cubicBezTo>
                <a:close/>
                <a:moveTo>
                  <a:pt x="62040" y="36467"/>
                </a:moveTo>
                <a:lnTo>
                  <a:pt x="62040" y="36467"/>
                </a:lnTo>
                <a:cubicBezTo>
                  <a:pt x="63790" y="36576"/>
                  <a:pt x="65705" y="36733"/>
                  <a:pt x="67561" y="36733"/>
                </a:cubicBezTo>
                <a:cubicBezTo>
                  <a:pt x="67855" y="36733"/>
                  <a:pt x="68147" y="36729"/>
                  <a:pt x="68437" y="36720"/>
                </a:cubicBezTo>
                <a:cubicBezTo>
                  <a:pt x="69197" y="37354"/>
                  <a:pt x="69957" y="38050"/>
                  <a:pt x="70717" y="38684"/>
                </a:cubicBezTo>
                <a:cubicBezTo>
                  <a:pt x="69704" y="38715"/>
                  <a:pt x="68722" y="38747"/>
                  <a:pt x="67709" y="38779"/>
                </a:cubicBezTo>
                <a:cubicBezTo>
                  <a:pt x="66885" y="38810"/>
                  <a:pt x="66062" y="38842"/>
                  <a:pt x="65239" y="38874"/>
                </a:cubicBezTo>
                <a:cubicBezTo>
                  <a:pt x="65207" y="38810"/>
                  <a:pt x="65144" y="38715"/>
                  <a:pt x="65080" y="38652"/>
                </a:cubicBezTo>
                <a:cubicBezTo>
                  <a:pt x="64130" y="37860"/>
                  <a:pt x="63085" y="37163"/>
                  <a:pt x="62040" y="36467"/>
                </a:cubicBezTo>
                <a:close/>
                <a:moveTo>
                  <a:pt x="60013" y="36403"/>
                </a:moveTo>
                <a:cubicBezTo>
                  <a:pt x="61090" y="37290"/>
                  <a:pt x="62198" y="38177"/>
                  <a:pt x="63339" y="38937"/>
                </a:cubicBezTo>
                <a:cubicBezTo>
                  <a:pt x="62325" y="38969"/>
                  <a:pt x="61280" y="39000"/>
                  <a:pt x="60235" y="39032"/>
                </a:cubicBezTo>
                <a:cubicBezTo>
                  <a:pt x="59633" y="39064"/>
                  <a:pt x="59000" y="39064"/>
                  <a:pt x="58398" y="39095"/>
                </a:cubicBezTo>
                <a:cubicBezTo>
                  <a:pt x="58366" y="38969"/>
                  <a:pt x="58271" y="38842"/>
                  <a:pt x="58145" y="38715"/>
                </a:cubicBezTo>
                <a:cubicBezTo>
                  <a:pt x="57005" y="37924"/>
                  <a:pt x="55865" y="37227"/>
                  <a:pt x="54756" y="36467"/>
                </a:cubicBezTo>
                <a:lnTo>
                  <a:pt x="59728" y="36403"/>
                </a:lnTo>
                <a:close/>
                <a:moveTo>
                  <a:pt x="52951" y="36467"/>
                </a:moveTo>
                <a:cubicBezTo>
                  <a:pt x="54059" y="37449"/>
                  <a:pt x="55231" y="38399"/>
                  <a:pt x="56466" y="39159"/>
                </a:cubicBezTo>
                <a:cubicBezTo>
                  <a:pt x="54344" y="39190"/>
                  <a:pt x="52191" y="39254"/>
                  <a:pt x="50069" y="39317"/>
                </a:cubicBezTo>
                <a:cubicBezTo>
                  <a:pt x="50418" y="39159"/>
                  <a:pt x="50576" y="38589"/>
                  <a:pt x="50164" y="38304"/>
                </a:cubicBezTo>
                <a:cubicBezTo>
                  <a:pt x="49341" y="37670"/>
                  <a:pt x="48454" y="37100"/>
                  <a:pt x="47567" y="36530"/>
                </a:cubicBezTo>
                <a:lnTo>
                  <a:pt x="52951" y="36467"/>
                </a:lnTo>
                <a:close/>
                <a:moveTo>
                  <a:pt x="45699" y="36562"/>
                </a:moveTo>
                <a:cubicBezTo>
                  <a:pt x="46966" y="37512"/>
                  <a:pt x="48264" y="38430"/>
                  <a:pt x="49594" y="39254"/>
                </a:cubicBezTo>
                <a:cubicBezTo>
                  <a:pt x="49657" y="39285"/>
                  <a:pt x="49689" y="39285"/>
                  <a:pt x="49752" y="39317"/>
                </a:cubicBezTo>
                <a:cubicBezTo>
                  <a:pt x="47441" y="39380"/>
                  <a:pt x="45129" y="39412"/>
                  <a:pt x="42817" y="39444"/>
                </a:cubicBezTo>
                <a:cubicBezTo>
                  <a:pt x="42785" y="39349"/>
                  <a:pt x="42722" y="39222"/>
                  <a:pt x="42595" y="39127"/>
                </a:cubicBezTo>
                <a:cubicBezTo>
                  <a:pt x="41360" y="38209"/>
                  <a:pt x="39998" y="37417"/>
                  <a:pt x="38668" y="36625"/>
                </a:cubicBezTo>
                <a:lnTo>
                  <a:pt x="40283" y="36625"/>
                </a:lnTo>
                <a:lnTo>
                  <a:pt x="45699" y="36562"/>
                </a:lnTo>
                <a:close/>
                <a:moveTo>
                  <a:pt x="37148" y="36657"/>
                </a:moveTo>
                <a:cubicBezTo>
                  <a:pt x="38478" y="37575"/>
                  <a:pt x="39777" y="38589"/>
                  <a:pt x="41138" y="39475"/>
                </a:cubicBezTo>
                <a:cubicBezTo>
                  <a:pt x="39207" y="39507"/>
                  <a:pt x="37243" y="39507"/>
                  <a:pt x="35280" y="39507"/>
                </a:cubicBezTo>
                <a:cubicBezTo>
                  <a:pt x="34045" y="38494"/>
                  <a:pt x="32651" y="37575"/>
                  <a:pt x="31258" y="36720"/>
                </a:cubicBezTo>
                <a:cubicBezTo>
                  <a:pt x="33221" y="36688"/>
                  <a:pt x="35185" y="36657"/>
                  <a:pt x="37148" y="36657"/>
                </a:cubicBezTo>
                <a:close/>
                <a:moveTo>
                  <a:pt x="3516" y="36182"/>
                </a:moveTo>
                <a:cubicBezTo>
                  <a:pt x="3547" y="36213"/>
                  <a:pt x="3611" y="36277"/>
                  <a:pt x="3706" y="36308"/>
                </a:cubicBezTo>
                <a:cubicBezTo>
                  <a:pt x="5416" y="36688"/>
                  <a:pt x="7189" y="36878"/>
                  <a:pt x="8963" y="36973"/>
                </a:cubicBezTo>
                <a:cubicBezTo>
                  <a:pt x="10008" y="37829"/>
                  <a:pt x="11053" y="38747"/>
                  <a:pt x="12161" y="39570"/>
                </a:cubicBezTo>
                <a:lnTo>
                  <a:pt x="6366" y="39570"/>
                </a:lnTo>
                <a:cubicBezTo>
                  <a:pt x="6334" y="39412"/>
                  <a:pt x="6271" y="39285"/>
                  <a:pt x="6144" y="39190"/>
                </a:cubicBezTo>
                <a:cubicBezTo>
                  <a:pt x="5416" y="38589"/>
                  <a:pt x="4719" y="37955"/>
                  <a:pt x="4054" y="37290"/>
                </a:cubicBezTo>
                <a:cubicBezTo>
                  <a:pt x="3801" y="37005"/>
                  <a:pt x="3516" y="36720"/>
                  <a:pt x="3262" y="36435"/>
                </a:cubicBezTo>
                <a:cubicBezTo>
                  <a:pt x="3357" y="36372"/>
                  <a:pt x="3452" y="36277"/>
                  <a:pt x="3516" y="36182"/>
                </a:cubicBezTo>
                <a:close/>
                <a:moveTo>
                  <a:pt x="15645" y="36973"/>
                </a:moveTo>
                <a:cubicBezTo>
                  <a:pt x="16880" y="37797"/>
                  <a:pt x="18052" y="38684"/>
                  <a:pt x="19223" y="39570"/>
                </a:cubicBezTo>
                <a:lnTo>
                  <a:pt x="13555" y="39570"/>
                </a:lnTo>
                <a:cubicBezTo>
                  <a:pt x="12541" y="38652"/>
                  <a:pt x="11401" y="37829"/>
                  <a:pt x="10261" y="37037"/>
                </a:cubicBezTo>
                <a:lnTo>
                  <a:pt x="10261" y="37037"/>
                </a:lnTo>
                <a:cubicBezTo>
                  <a:pt x="10736" y="37045"/>
                  <a:pt x="11216" y="37049"/>
                  <a:pt x="11698" y="37049"/>
                </a:cubicBezTo>
                <a:cubicBezTo>
                  <a:pt x="13014" y="37049"/>
                  <a:pt x="14347" y="37020"/>
                  <a:pt x="15645" y="36973"/>
                </a:cubicBezTo>
                <a:close/>
                <a:moveTo>
                  <a:pt x="22739" y="36783"/>
                </a:moveTo>
                <a:cubicBezTo>
                  <a:pt x="24006" y="37829"/>
                  <a:pt x="25367" y="38779"/>
                  <a:pt x="26824" y="39570"/>
                </a:cubicBezTo>
                <a:lnTo>
                  <a:pt x="20807" y="39570"/>
                </a:lnTo>
                <a:cubicBezTo>
                  <a:pt x="19667" y="38557"/>
                  <a:pt x="18400" y="37702"/>
                  <a:pt x="17070" y="36910"/>
                </a:cubicBezTo>
                <a:cubicBezTo>
                  <a:pt x="18337" y="36878"/>
                  <a:pt x="19604" y="36815"/>
                  <a:pt x="20839" y="36815"/>
                </a:cubicBezTo>
                <a:cubicBezTo>
                  <a:pt x="21472" y="36815"/>
                  <a:pt x="22105" y="36815"/>
                  <a:pt x="22739" y="36783"/>
                </a:cubicBezTo>
                <a:close/>
                <a:moveTo>
                  <a:pt x="29674" y="36720"/>
                </a:moveTo>
                <a:cubicBezTo>
                  <a:pt x="30846" y="37639"/>
                  <a:pt x="32049" y="38652"/>
                  <a:pt x="33285" y="39539"/>
                </a:cubicBezTo>
                <a:cubicBezTo>
                  <a:pt x="31606" y="39539"/>
                  <a:pt x="29928" y="39539"/>
                  <a:pt x="28249" y="39570"/>
                </a:cubicBezTo>
                <a:cubicBezTo>
                  <a:pt x="28313" y="39349"/>
                  <a:pt x="28249" y="39127"/>
                  <a:pt x="27996" y="39000"/>
                </a:cubicBezTo>
                <a:cubicBezTo>
                  <a:pt x="26761" y="38272"/>
                  <a:pt x="25557" y="37575"/>
                  <a:pt x="24386" y="36783"/>
                </a:cubicBezTo>
                <a:cubicBezTo>
                  <a:pt x="26127" y="36752"/>
                  <a:pt x="27901" y="36752"/>
                  <a:pt x="29674" y="36720"/>
                </a:cubicBezTo>
                <a:close/>
                <a:moveTo>
                  <a:pt x="66875" y="1"/>
                </a:moveTo>
                <a:cubicBezTo>
                  <a:pt x="45550" y="1"/>
                  <a:pt x="24033" y="730"/>
                  <a:pt x="2946" y="3531"/>
                </a:cubicBezTo>
                <a:cubicBezTo>
                  <a:pt x="2502" y="3594"/>
                  <a:pt x="2249" y="3943"/>
                  <a:pt x="2186" y="4291"/>
                </a:cubicBezTo>
                <a:cubicBezTo>
                  <a:pt x="1996" y="4386"/>
                  <a:pt x="1806" y="4576"/>
                  <a:pt x="1742" y="4861"/>
                </a:cubicBezTo>
                <a:cubicBezTo>
                  <a:pt x="285" y="10910"/>
                  <a:pt x="0" y="29436"/>
                  <a:pt x="1837" y="35422"/>
                </a:cubicBezTo>
                <a:cubicBezTo>
                  <a:pt x="1552" y="35485"/>
                  <a:pt x="1362" y="35770"/>
                  <a:pt x="1520" y="36087"/>
                </a:cubicBezTo>
                <a:cubicBezTo>
                  <a:pt x="1710" y="36435"/>
                  <a:pt x="1774" y="36752"/>
                  <a:pt x="2027" y="37100"/>
                </a:cubicBezTo>
                <a:cubicBezTo>
                  <a:pt x="2312" y="37480"/>
                  <a:pt x="2629" y="37860"/>
                  <a:pt x="2946" y="38209"/>
                </a:cubicBezTo>
                <a:cubicBezTo>
                  <a:pt x="3547" y="38905"/>
                  <a:pt x="4212" y="39539"/>
                  <a:pt x="4877" y="40140"/>
                </a:cubicBezTo>
                <a:cubicBezTo>
                  <a:pt x="4846" y="40520"/>
                  <a:pt x="5067" y="40932"/>
                  <a:pt x="5542" y="40964"/>
                </a:cubicBezTo>
                <a:cubicBezTo>
                  <a:pt x="14768" y="41339"/>
                  <a:pt x="32225" y="41378"/>
                  <a:pt x="39166" y="41378"/>
                </a:cubicBezTo>
                <a:cubicBezTo>
                  <a:pt x="41017" y="41378"/>
                  <a:pt x="42120" y="41375"/>
                  <a:pt x="42120" y="41375"/>
                </a:cubicBezTo>
                <a:cubicBezTo>
                  <a:pt x="42120" y="41375"/>
                  <a:pt x="65809" y="40805"/>
                  <a:pt x="77653" y="40235"/>
                </a:cubicBezTo>
                <a:cubicBezTo>
                  <a:pt x="78001" y="40235"/>
                  <a:pt x="78286" y="40014"/>
                  <a:pt x="78445" y="39729"/>
                </a:cubicBezTo>
                <a:cubicBezTo>
                  <a:pt x="78698" y="39665"/>
                  <a:pt x="78888" y="39475"/>
                  <a:pt x="78888" y="39190"/>
                </a:cubicBezTo>
                <a:cubicBezTo>
                  <a:pt x="78856" y="32286"/>
                  <a:pt x="80281" y="14299"/>
                  <a:pt x="81010" y="7458"/>
                </a:cubicBezTo>
                <a:cubicBezTo>
                  <a:pt x="81042" y="7046"/>
                  <a:pt x="80820" y="6825"/>
                  <a:pt x="80503" y="6730"/>
                </a:cubicBezTo>
                <a:cubicBezTo>
                  <a:pt x="79996" y="5811"/>
                  <a:pt x="79426" y="4956"/>
                  <a:pt x="78856" y="4070"/>
                </a:cubicBezTo>
                <a:cubicBezTo>
                  <a:pt x="78413" y="3373"/>
                  <a:pt x="78001" y="2644"/>
                  <a:pt x="77463" y="1979"/>
                </a:cubicBezTo>
                <a:cubicBezTo>
                  <a:pt x="78065" y="1378"/>
                  <a:pt x="77685" y="48"/>
                  <a:pt x="76671" y="48"/>
                </a:cubicBezTo>
                <a:cubicBezTo>
                  <a:pt x="73412" y="18"/>
                  <a:pt x="70146" y="1"/>
                  <a:pt x="668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51"/>
          <p:cNvSpPr/>
          <p:nvPr/>
        </p:nvSpPr>
        <p:spPr>
          <a:xfrm>
            <a:off x="6111947" y="3255031"/>
            <a:ext cx="2548366" cy="1301163"/>
          </a:xfrm>
          <a:custGeom>
            <a:avLst/>
            <a:gdLst/>
            <a:ahLst/>
            <a:cxnLst/>
            <a:rect l="l" t="t" r="r" b="b"/>
            <a:pathLst>
              <a:path w="81042" h="41379" extrusionOk="0">
                <a:moveTo>
                  <a:pt x="77463" y="6603"/>
                </a:moveTo>
                <a:cubicBezTo>
                  <a:pt x="77938" y="7490"/>
                  <a:pt x="78413" y="8376"/>
                  <a:pt x="78919" y="9263"/>
                </a:cubicBezTo>
                <a:cubicBezTo>
                  <a:pt x="78856" y="9611"/>
                  <a:pt x="78666" y="11638"/>
                  <a:pt x="78444" y="14045"/>
                </a:cubicBezTo>
                <a:lnTo>
                  <a:pt x="77114" y="12557"/>
                </a:lnTo>
                <a:cubicBezTo>
                  <a:pt x="77304" y="9706"/>
                  <a:pt x="77463" y="7141"/>
                  <a:pt x="77463" y="6603"/>
                </a:cubicBezTo>
                <a:close/>
                <a:moveTo>
                  <a:pt x="77019" y="14013"/>
                </a:moveTo>
                <a:lnTo>
                  <a:pt x="78349" y="15628"/>
                </a:lnTo>
                <a:cubicBezTo>
                  <a:pt x="78001" y="19239"/>
                  <a:pt x="77684" y="22849"/>
                  <a:pt x="77589" y="23324"/>
                </a:cubicBezTo>
                <a:cubicBezTo>
                  <a:pt x="77336" y="22912"/>
                  <a:pt x="77051" y="22469"/>
                  <a:pt x="76766" y="22057"/>
                </a:cubicBezTo>
                <a:cubicBezTo>
                  <a:pt x="76671" y="21962"/>
                  <a:pt x="76576" y="21899"/>
                  <a:pt x="76481" y="21867"/>
                </a:cubicBezTo>
                <a:cubicBezTo>
                  <a:pt x="76513" y="21202"/>
                  <a:pt x="76798" y="17719"/>
                  <a:pt x="77019" y="14013"/>
                </a:cubicBezTo>
                <a:close/>
                <a:moveTo>
                  <a:pt x="76418" y="23197"/>
                </a:moveTo>
                <a:cubicBezTo>
                  <a:pt x="76544" y="23451"/>
                  <a:pt x="76671" y="23704"/>
                  <a:pt x="76798" y="23989"/>
                </a:cubicBezTo>
                <a:cubicBezTo>
                  <a:pt x="76988" y="24337"/>
                  <a:pt x="77178" y="24686"/>
                  <a:pt x="77368" y="25034"/>
                </a:cubicBezTo>
                <a:cubicBezTo>
                  <a:pt x="77146" y="26934"/>
                  <a:pt x="77051" y="28866"/>
                  <a:pt x="77083" y="30798"/>
                </a:cubicBezTo>
                <a:cubicBezTo>
                  <a:pt x="76703" y="30355"/>
                  <a:pt x="76323" y="29943"/>
                  <a:pt x="75974" y="29499"/>
                </a:cubicBezTo>
                <a:cubicBezTo>
                  <a:pt x="76006" y="29214"/>
                  <a:pt x="76038" y="28929"/>
                  <a:pt x="76069" y="28644"/>
                </a:cubicBezTo>
                <a:cubicBezTo>
                  <a:pt x="76196" y="26839"/>
                  <a:pt x="76323" y="25034"/>
                  <a:pt x="76418" y="23197"/>
                </a:cubicBezTo>
                <a:close/>
                <a:moveTo>
                  <a:pt x="72268" y="2294"/>
                </a:moveTo>
                <a:cubicBezTo>
                  <a:pt x="72733" y="2294"/>
                  <a:pt x="73198" y="2295"/>
                  <a:pt x="73662" y="2296"/>
                </a:cubicBezTo>
                <a:cubicBezTo>
                  <a:pt x="73878" y="2539"/>
                  <a:pt x="74163" y="2690"/>
                  <a:pt x="74517" y="2690"/>
                </a:cubicBezTo>
                <a:cubicBezTo>
                  <a:pt x="74579" y="2690"/>
                  <a:pt x="74642" y="2685"/>
                  <a:pt x="74707" y="2676"/>
                </a:cubicBezTo>
                <a:lnTo>
                  <a:pt x="75721" y="2486"/>
                </a:lnTo>
                <a:lnTo>
                  <a:pt x="75721" y="2486"/>
                </a:lnTo>
                <a:cubicBezTo>
                  <a:pt x="75404" y="5716"/>
                  <a:pt x="74517" y="20379"/>
                  <a:pt x="74359" y="23641"/>
                </a:cubicBezTo>
                <a:cubicBezTo>
                  <a:pt x="74232" y="26713"/>
                  <a:pt x="74676" y="30861"/>
                  <a:pt x="73156" y="33743"/>
                </a:cubicBezTo>
                <a:lnTo>
                  <a:pt x="72934" y="33616"/>
                </a:lnTo>
                <a:cubicBezTo>
                  <a:pt x="72805" y="33513"/>
                  <a:pt x="72623" y="33462"/>
                  <a:pt x="72435" y="33462"/>
                </a:cubicBezTo>
                <a:cubicBezTo>
                  <a:pt x="72163" y="33462"/>
                  <a:pt x="71881" y="33569"/>
                  <a:pt x="71731" y="33775"/>
                </a:cubicBezTo>
                <a:cubicBezTo>
                  <a:pt x="71667" y="33838"/>
                  <a:pt x="71636" y="33901"/>
                  <a:pt x="71572" y="33996"/>
                </a:cubicBezTo>
                <a:lnTo>
                  <a:pt x="71541" y="33996"/>
                </a:lnTo>
                <a:cubicBezTo>
                  <a:pt x="69834" y="34512"/>
                  <a:pt x="67800" y="34675"/>
                  <a:pt x="65675" y="34675"/>
                </a:cubicBezTo>
                <a:cubicBezTo>
                  <a:pt x="61996" y="34675"/>
                  <a:pt x="58041" y="34186"/>
                  <a:pt x="55029" y="34186"/>
                </a:cubicBezTo>
                <a:cubicBezTo>
                  <a:pt x="54969" y="34186"/>
                  <a:pt x="54910" y="34186"/>
                  <a:pt x="54851" y="34186"/>
                </a:cubicBezTo>
                <a:cubicBezTo>
                  <a:pt x="48771" y="34281"/>
                  <a:pt x="42690" y="34345"/>
                  <a:pt x="36610" y="34408"/>
                </a:cubicBezTo>
                <a:cubicBezTo>
                  <a:pt x="30941" y="34471"/>
                  <a:pt x="25272" y="34535"/>
                  <a:pt x="19603" y="34630"/>
                </a:cubicBezTo>
                <a:cubicBezTo>
                  <a:pt x="19240" y="34634"/>
                  <a:pt x="18876" y="34636"/>
                  <a:pt x="18510" y="34636"/>
                </a:cubicBezTo>
                <a:cubicBezTo>
                  <a:pt x="16776" y="34636"/>
                  <a:pt x="15016" y="34595"/>
                  <a:pt x="13256" y="34595"/>
                </a:cubicBezTo>
                <a:cubicBezTo>
                  <a:pt x="10014" y="34595"/>
                  <a:pt x="6769" y="34733"/>
                  <a:pt x="3674" y="35517"/>
                </a:cubicBezTo>
                <a:cubicBezTo>
                  <a:pt x="3642" y="35517"/>
                  <a:pt x="3610" y="35548"/>
                  <a:pt x="3579" y="35580"/>
                </a:cubicBezTo>
                <a:cubicBezTo>
                  <a:pt x="2534" y="29024"/>
                  <a:pt x="3389" y="11670"/>
                  <a:pt x="3579" y="5114"/>
                </a:cubicBezTo>
                <a:cubicBezTo>
                  <a:pt x="26487" y="3811"/>
                  <a:pt x="49304" y="2294"/>
                  <a:pt x="72268" y="2294"/>
                </a:cubicBezTo>
                <a:close/>
                <a:moveTo>
                  <a:pt x="75753" y="30988"/>
                </a:moveTo>
                <a:cubicBezTo>
                  <a:pt x="75943" y="31241"/>
                  <a:pt x="76164" y="31495"/>
                  <a:pt x="76354" y="31748"/>
                </a:cubicBezTo>
                <a:cubicBezTo>
                  <a:pt x="76504" y="31941"/>
                  <a:pt x="76684" y="32018"/>
                  <a:pt x="76852" y="32018"/>
                </a:cubicBezTo>
                <a:cubicBezTo>
                  <a:pt x="76933" y="32018"/>
                  <a:pt x="77011" y="32000"/>
                  <a:pt x="77083" y="31970"/>
                </a:cubicBezTo>
                <a:cubicBezTo>
                  <a:pt x="77114" y="33426"/>
                  <a:pt x="77209" y="34883"/>
                  <a:pt x="77368" y="36308"/>
                </a:cubicBezTo>
                <a:cubicBezTo>
                  <a:pt x="76734" y="35358"/>
                  <a:pt x="75879" y="34661"/>
                  <a:pt x="74707" y="34091"/>
                </a:cubicBezTo>
                <a:cubicBezTo>
                  <a:pt x="75278" y="33141"/>
                  <a:pt x="75563" y="32096"/>
                  <a:pt x="75753" y="30988"/>
                </a:cubicBezTo>
                <a:close/>
                <a:moveTo>
                  <a:pt x="73441" y="35707"/>
                </a:moveTo>
                <a:cubicBezTo>
                  <a:pt x="75654" y="37712"/>
                  <a:pt x="75876" y="38732"/>
                  <a:pt x="74107" y="38732"/>
                </a:cubicBezTo>
                <a:cubicBezTo>
                  <a:pt x="73725" y="38732"/>
                  <a:pt x="73249" y="38684"/>
                  <a:pt x="72681" y="38588"/>
                </a:cubicBezTo>
                <a:lnTo>
                  <a:pt x="72427" y="38588"/>
                </a:lnTo>
                <a:cubicBezTo>
                  <a:pt x="71572" y="37892"/>
                  <a:pt x="70622" y="37258"/>
                  <a:pt x="69704" y="36593"/>
                </a:cubicBezTo>
                <a:cubicBezTo>
                  <a:pt x="70844" y="36498"/>
                  <a:pt x="71952" y="36277"/>
                  <a:pt x="72871" y="35833"/>
                </a:cubicBezTo>
                <a:cubicBezTo>
                  <a:pt x="72931" y="35853"/>
                  <a:pt x="72991" y="35864"/>
                  <a:pt x="73051" y="35864"/>
                </a:cubicBezTo>
                <a:cubicBezTo>
                  <a:pt x="73181" y="35864"/>
                  <a:pt x="73311" y="35815"/>
                  <a:pt x="73441" y="35707"/>
                </a:cubicBezTo>
                <a:close/>
                <a:moveTo>
                  <a:pt x="62008" y="36467"/>
                </a:moveTo>
                <a:cubicBezTo>
                  <a:pt x="63758" y="36576"/>
                  <a:pt x="65697" y="36733"/>
                  <a:pt x="67559" y="36733"/>
                </a:cubicBezTo>
                <a:cubicBezTo>
                  <a:pt x="67854" y="36733"/>
                  <a:pt x="68147" y="36729"/>
                  <a:pt x="68437" y="36720"/>
                </a:cubicBezTo>
                <a:cubicBezTo>
                  <a:pt x="69197" y="37353"/>
                  <a:pt x="69925" y="38018"/>
                  <a:pt x="70717" y="38652"/>
                </a:cubicBezTo>
                <a:cubicBezTo>
                  <a:pt x="69704" y="38715"/>
                  <a:pt x="68690" y="38747"/>
                  <a:pt x="67709" y="38778"/>
                </a:cubicBezTo>
                <a:cubicBezTo>
                  <a:pt x="66885" y="38810"/>
                  <a:pt x="66030" y="38842"/>
                  <a:pt x="65207" y="38873"/>
                </a:cubicBezTo>
                <a:cubicBezTo>
                  <a:pt x="65175" y="38778"/>
                  <a:pt x="65143" y="38715"/>
                  <a:pt x="65048" y="38652"/>
                </a:cubicBezTo>
                <a:cubicBezTo>
                  <a:pt x="64130" y="37860"/>
                  <a:pt x="63085" y="37132"/>
                  <a:pt x="62008" y="36467"/>
                </a:cubicBezTo>
                <a:close/>
                <a:moveTo>
                  <a:pt x="60013" y="36403"/>
                </a:moveTo>
                <a:cubicBezTo>
                  <a:pt x="61090" y="37290"/>
                  <a:pt x="62198" y="38177"/>
                  <a:pt x="63338" y="38937"/>
                </a:cubicBezTo>
                <a:cubicBezTo>
                  <a:pt x="62325" y="38968"/>
                  <a:pt x="61280" y="39000"/>
                  <a:pt x="60235" y="39032"/>
                </a:cubicBezTo>
                <a:cubicBezTo>
                  <a:pt x="59633" y="39063"/>
                  <a:pt x="59000" y="39063"/>
                  <a:pt x="58398" y="39095"/>
                </a:cubicBezTo>
                <a:cubicBezTo>
                  <a:pt x="58366" y="38968"/>
                  <a:pt x="58271" y="38842"/>
                  <a:pt x="58145" y="38715"/>
                </a:cubicBezTo>
                <a:cubicBezTo>
                  <a:pt x="57004" y="37923"/>
                  <a:pt x="55864" y="37227"/>
                  <a:pt x="54724" y="36467"/>
                </a:cubicBezTo>
                <a:lnTo>
                  <a:pt x="59728" y="36403"/>
                </a:lnTo>
                <a:close/>
                <a:moveTo>
                  <a:pt x="52951" y="36467"/>
                </a:moveTo>
                <a:cubicBezTo>
                  <a:pt x="54059" y="37448"/>
                  <a:pt x="55231" y="38398"/>
                  <a:pt x="56466" y="39127"/>
                </a:cubicBezTo>
                <a:cubicBezTo>
                  <a:pt x="54313" y="39190"/>
                  <a:pt x="52191" y="39253"/>
                  <a:pt x="50037" y="39317"/>
                </a:cubicBezTo>
                <a:cubicBezTo>
                  <a:pt x="50386" y="39158"/>
                  <a:pt x="50544" y="38588"/>
                  <a:pt x="50164" y="38303"/>
                </a:cubicBezTo>
                <a:cubicBezTo>
                  <a:pt x="49309" y="37670"/>
                  <a:pt x="48454" y="37100"/>
                  <a:pt x="47567" y="36530"/>
                </a:cubicBezTo>
                <a:lnTo>
                  <a:pt x="52951" y="36467"/>
                </a:lnTo>
                <a:close/>
                <a:moveTo>
                  <a:pt x="45699" y="36562"/>
                </a:moveTo>
                <a:cubicBezTo>
                  <a:pt x="46965" y="37512"/>
                  <a:pt x="48264" y="38430"/>
                  <a:pt x="49594" y="39253"/>
                </a:cubicBezTo>
                <a:cubicBezTo>
                  <a:pt x="49626" y="39285"/>
                  <a:pt x="49689" y="39285"/>
                  <a:pt x="49721" y="39317"/>
                </a:cubicBezTo>
                <a:cubicBezTo>
                  <a:pt x="47409" y="39348"/>
                  <a:pt x="45097" y="39412"/>
                  <a:pt x="42785" y="39443"/>
                </a:cubicBezTo>
                <a:cubicBezTo>
                  <a:pt x="42753" y="39317"/>
                  <a:pt x="42722" y="39222"/>
                  <a:pt x="42595" y="39127"/>
                </a:cubicBezTo>
                <a:cubicBezTo>
                  <a:pt x="41360" y="38208"/>
                  <a:pt x="39998" y="37417"/>
                  <a:pt x="38668" y="36625"/>
                </a:cubicBezTo>
                <a:lnTo>
                  <a:pt x="40252" y="36625"/>
                </a:lnTo>
                <a:lnTo>
                  <a:pt x="45699" y="36562"/>
                </a:lnTo>
                <a:close/>
                <a:moveTo>
                  <a:pt x="37148" y="36657"/>
                </a:moveTo>
                <a:cubicBezTo>
                  <a:pt x="38478" y="37575"/>
                  <a:pt x="39777" y="38588"/>
                  <a:pt x="41138" y="39475"/>
                </a:cubicBezTo>
                <a:cubicBezTo>
                  <a:pt x="39206" y="39475"/>
                  <a:pt x="37243" y="39507"/>
                  <a:pt x="35279" y="39507"/>
                </a:cubicBezTo>
                <a:cubicBezTo>
                  <a:pt x="34044" y="38493"/>
                  <a:pt x="32619" y="37575"/>
                  <a:pt x="31258" y="36688"/>
                </a:cubicBezTo>
                <a:cubicBezTo>
                  <a:pt x="33221" y="36688"/>
                  <a:pt x="35153" y="36657"/>
                  <a:pt x="37148" y="36657"/>
                </a:cubicBezTo>
                <a:close/>
                <a:moveTo>
                  <a:pt x="29674" y="36720"/>
                </a:moveTo>
                <a:cubicBezTo>
                  <a:pt x="30846" y="37638"/>
                  <a:pt x="32049" y="38620"/>
                  <a:pt x="33284" y="39507"/>
                </a:cubicBezTo>
                <a:cubicBezTo>
                  <a:pt x="31606" y="39538"/>
                  <a:pt x="29927" y="39538"/>
                  <a:pt x="28249" y="39538"/>
                </a:cubicBezTo>
                <a:cubicBezTo>
                  <a:pt x="28312" y="39348"/>
                  <a:pt x="28249" y="39127"/>
                  <a:pt x="27996" y="38968"/>
                </a:cubicBezTo>
                <a:cubicBezTo>
                  <a:pt x="26761" y="38272"/>
                  <a:pt x="25557" y="37543"/>
                  <a:pt x="24354" y="36783"/>
                </a:cubicBezTo>
                <a:cubicBezTo>
                  <a:pt x="26127" y="36752"/>
                  <a:pt x="27901" y="36752"/>
                  <a:pt x="29674" y="36720"/>
                </a:cubicBezTo>
                <a:close/>
                <a:moveTo>
                  <a:pt x="3484" y="36150"/>
                </a:moveTo>
                <a:cubicBezTo>
                  <a:pt x="3547" y="36213"/>
                  <a:pt x="3610" y="36277"/>
                  <a:pt x="3674" y="36308"/>
                </a:cubicBezTo>
                <a:cubicBezTo>
                  <a:pt x="5416" y="36688"/>
                  <a:pt x="7157" y="36878"/>
                  <a:pt x="8963" y="36973"/>
                </a:cubicBezTo>
                <a:cubicBezTo>
                  <a:pt x="10008" y="37828"/>
                  <a:pt x="11053" y="38747"/>
                  <a:pt x="12129" y="39570"/>
                </a:cubicBezTo>
                <a:lnTo>
                  <a:pt x="6366" y="39570"/>
                </a:lnTo>
                <a:cubicBezTo>
                  <a:pt x="6334" y="39412"/>
                  <a:pt x="6271" y="39285"/>
                  <a:pt x="6144" y="39190"/>
                </a:cubicBezTo>
                <a:cubicBezTo>
                  <a:pt x="5416" y="38588"/>
                  <a:pt x="4719" y="37955"/>
                  <a:pt x="4054" y="37290"/>
                </a:cubicBezTo>
                <a:cubicBezTo>
                  <a:pt x="3769" y="37005"/>
                  <a:pt x="3515" y="36720"/>
                  <a:pt x="3262" y="36435"/>
                </a:cubicBezTo>
                <a:cubicBezTo>
                  <a:pt x="3357" y="36372"/>
                  <a:pt x="3420" y="36277"/>
                  <a:pt x="3484" y="36150"/>
                </a:cubicBezTo>
                <a:close/>
                <a:moveTo>
                  <a:pt x="15645" y="36973"/>
                </a:moveTo>
                <a:cubicBezTo>
                  <a:pt x="16848" y="37797"/>
                  <a:pt x="18052" y="38683"/>
                  <a:pt x="19223" y="39570"/>
                </a:cubicBezTo>
                <a:lnTo>
                  <a:pt x="13523" y="39570"/>
                </a:lnTo>
                <a:cubicBezTo>
                  <a:pt x="12541" y="38652"/>
                  <a:pt x="11369" y="37828"/>
                  <a:pt x="10261" y="37037"/>
                </a:cubicBezTo>
                <a:lnTo>
                  <a:pt x="10261" y="37037"/>
                </a:lnTo>
                <a:cubicBezTo>
                  <a:pt x="10736" y="37045"/>
                  <a:pt x="11214" y="37049"/>
                  <a:pt x="11693" y="37049"/>
                </a:cubicBezTo>
                <a:cubicBezTo>
                  <a:pt x="13002" y="37049"/>
                  <a:pt x="14323" y="37020"/>
                  <a:pt x="15645" y="36973"/>
                </a:cubicBezTo>
                <a:close/>
                <a:moveTo>
                  <a:pt x="22739" y="36783"/>
                </a:moveTo>
                <a:cubicBezTo>
                  <a:pt x="24005" y="37828"/>
                  <a:pt x="25367" y="38778"/>
                  <a:pt x="26824" y="39538"/>
                </a:cubicBezTo>
                <a:cubicBezTo>
                  <a:pt x="24797" y="39570"/>
                  <a:pt x="22802" y="39570"/>
                  <a:pt x="20775" y="39570"/>
                </a:cubicBezTo>
                <a:cubicBezTo>
                  <a:pt x="19667" y="38557"/>
                  <a:pt x="18400" y="37702"/>
                  <a:pt x="17070" y="36910"/>
                </a:cubicBezTo>
                <a:cubicBezTo>
                  <a:pt x="18337" y="36847"/>
                  <a:pt x="19572" y="36815"/>
                  <a:pt x="20807" y="36815"/>
                </a:cubicBezTo>
                <a:cubicBezTo>
                  <a:pt x="21440" y="36815"/>
                  <a:pt x="22073" y="36783"/>
                  <a:pt x="22739" y="36783"/>
                </a:cubicBezTo>
                <a:close/>
                <a:moveTo>
                  <a:pt x="66845" y="1"/>
                </a:moveTo>
                <a:cubicBezTo>
                  <a:pt x="45526" y="1"/>
                  <a:pt x="24033" y="730"/>
                  <a:pt x="2945" y="3531"/>
                </a:cubicBezTo>
                <a:cubicBezTo>
                  <a:pt x="2502" y="3594"/>
                  <a:pt x="2249" y="3911"/>
                  <a:pt x="2185" y="4259"/>
                </a:cubicBezTo>
                <a:cubicBezTo>
                  <a:pt x="1964" y="4386"/>
                  <a:pt x="1805" y="4544"/>
                  <a:pt x="1742" y="4829"/>
                </a:cubicBezTo>
                <a:cubicBezTo>
                  <a:pt x="285" y="10910"/>
                  <a:pt x="0" y="29436"/>
                  <a:pt x="1805" y="35390"/>
                </a:cubicBezTo>
                <a:cubicBezTo>
                  <a:pt x="1552" y="35453"/>
                  <a:pt x="1330" y="35770"/>
                  <a:pt x="1520" y="36055"/>
                </a:cubicBezTo>
                <a:cubicBezTo>
                  <a:pt x="1710" y="36435"/>
                  <a:pt x="1742" y="36752"/>
                  <a:pt x="2027" y="37100"/>
                </a:cubicBezTo>
                <a:cubicBezTo>
                  <a:pt x="2312" y="37480"/>
                  <a:pt x="2629" y="37828"/>
                  <a:pt x="2945" y="38208"/>
                </a:cubicBezTo>
                <a:cubicBezTo>
                  <a:pt x="3547" y="38905"/>
                  <a:pt x="4212" y="39538"/>
                  <a:pt x="4877" y="40140"/>
                </a:cubicBezTo>
                <a:cubicBezTo>
                  <a:pt x="4846" y="40520"/>
                  <a:pt x="5036" y="40932"/>
                  <a:pt x="5542" y="40964"/>
                </a:cubicBezTo>
                <a:cubicBezTo>
                  <a:pt x="14743" y="41339"/>
                  <a:pt x="32214" y="41378"/>
                  <a:pt x="39162" y="41378"/>
                </a:cubicBezTo>
                <a:cubicBezTo>
                  <a:pt x="41015" y="41378"/>
                  <a:pt x="42120" y="41375"/>
                  <a:pt x="42120" y="41375"/>
                </a:cubicBezTo>
                <a:cubicBezTo>
                  <a:pt x="42120" y="41375"/>
                  <a:pt x="65808" y="40774"/>
                  <a:pt x="77621" y="40235"/>
                </a:cubicBezTo>
                <a:cubicBezTo>
                  <a:pt x="78001" y="40235"/>
                  <a:pt x="78286" y="40014"/>
                  <a:pt x="78444" y="39728"/>
                </a:cubicBezTo>
                <a:cubicBezTo>
                  <a:pt x="78698" y="39665"/>
                  <a:pt x="78888" y="39475"/>
                  <a:pt x="78888" y="39190"/>
                </a:cubicBezTo>
                <a:cubicBezTo>
                  <a:pt x="78856" y="32286"/>
                  <a:pt x="80250" y="14298"/>
                  <a:pt x="80978" y="7458"/>
                </a:cubicBezTo>
                <a:cubicBezTo>
                  <a:pt x="81041" y="7046"/>
                  <a:pt x="80788" y="6825"/>
                  <a:pt x="80503" y="6698"/>
                </a:cubicBezTo>
                <a:cubicBezTo>
                  <a:pt x="79965" y="5811"/>
                  <a:pt x="79426" y="4924"/>
                  <a:pt x="78856" y="4069"/>
                </a:cubicBezTo>
                <a:cubicBezTo>
                  <a:pt x="78413" y="3373"/>
                  <a:pt x="78001" y="2613"/>
                  <a:pt x="77463" y="1979"/>
                </a:cubicBezTo>
                <a:cubicBezTo>
                  <a:pt x="78064" y="1377"/>
                  <a:pt x="77684" y="47"/>
                  <a:pt x="76639" y="47"/>
                </a:cubicBezTo>
                <a:cubicBezTo>
                  <a:pt x="73380" y="18"/>
                  <a:pt x="70114" y="1"/>
                  <a:pt x="668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51"/>
          <p:cNvSpPr txBox="1"/>
          <p:nvPr/>
        </p:nvSpPr>
        <p:spPr>
          <a:xfrm>
            <a:off x="710250" y="3494650"/>
            <a:ext cx="1899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33" name="Google Shape;2233;p51"/>
          <p:cNvSpPr txBox="1"/>
          <p:nvPr/>
        </p:nvSpPr>
        <p:spPr>
          <a:xfrm>
            <a:off x="710250" y="3792175"/>
            <a:ext cx="18990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Mars is  the fourth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34" name="Google Shape;2234;p51"/>
          <p:cNvSpPr txBox="1"/>
          <p:nvPr/>
        </p:nvSpPr>
        <p:spPr>
          <a:xfrm>
            <a:off x="3597800" y="3494650"/>
            <a:ext cx="1899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35" name="Google Shape;2235;p51"/>
          <p:cNvSpPr txBox="1"/>
          <p:nvPr/>
        </p:nvSpPr>
        <p:spPr>
          <a:xfrm>
            <a:off x="3597800" y="3792175"/>
            <a:ext cx="18990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and has several rings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36" name="Google Shape;2236;p51"/>
          <p:cNvSpPr txBox="1"/>
          <p:nvPr/>
        </p:nvSpPr>
        <p:spPr>
          <a:xfrm>
            <a:off x="6436638" y="3494650"/>
            <a:ext cx="1899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37" name="Google Shape;2237;p51"/>
          <p:cNvSpPr txBox="1"/>
          <p:nvPr/>
        </p:nvSpPr>
        <p:spPr>
          <a:xfrm>
            <a:off x="6436638" y="3792175"/>
            <a:ext cx="18990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Venus is the second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38" name="Google Shape;2238;p51"/>
          <p:cNvSpPr txBox="1"/>
          <p:nvPr/>
        </p:nvSpPr>
        <p:spPr>
          <a:xfrm>
            <a:off x="3597788" y="1440025"/>
            <a:ext cx="1899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39" name="Google Shape;2239;p51"/>
          <p:cNvSpPr txBox="1"/>
          <p:nvPr/>
        </p:nvSpPr>
        <p:spPr>
          <a:xfrm>
            <a:off x="3597788" y="1737550"/>
            <a:ext cx="18990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the largest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52"/>
          <p:cNvSpPr/>
          <p:nvPr/>
        </p:nvSpPr>
        <p:spPr>
          <a:xfrm flipH="1">
            <a:off x="2906050" y="1305251"/>
            <a:ext cx="860585" cy="71409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52"/>
          <p:cNvSpPr/>
          <p:nvPr/>
        </p:nvSpPr>
        <p:spPr>
          <a:xfrm flipH="1">
            <a:off x="2906050" y="2583901"/>
            <a:ext cx="860585" cy="71409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52"/>
          <p:cNvSpPr/>
          <p:nvPr/>
        </p:nvSpPr>
        <p:spPr>
          <a:xfrm flipH="1">
            <a:off x="2906050" y="3831151"/>
            <a:ext cx="860585" cy="71409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52"/>
          <p:cNvSpPr/>
          <p:nvPr/>
        </p:nvSpPr>
        <p:spPr>
          <a:xfrm flipH="1">
            <a:off x="5461225" y="3229751"/>
            <a:ext cx="860585" cy="71409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52"/>
          <p:cNvSpPr/>
          <p:nvPr/>
        </p:nvSpPr>
        <p:spPr>
          <a:xfrm flipH="1">
            <a:off x="5461225" y="1988439"/>
            <a:ext cx="860585" cy="71409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52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50" name="Google Shape;2250;p52"/>
          <p:cNvSpPr/>
          <p:nvPr/>
        </p:nvSpPr>
        <p:spPr>
          <a:xfrm>
            <a:off x="3868196" y="1787737"/>
            <a:ext cx="2588585" cy="1115904"/>
          </a:xfrm>
          <a:custGeom>
            <a:avLst/>
            <a:gdLst/>
            <a:ahLst/>
            <a:cxnLst/>
            <a:rect l="l" t="t" r="r" b="b"/>
            <a:pathLst>
              <a:path w="82531" h="35578" extrusionOk="0">
                <a:moveTo>
                  <a:pt x="63954" y="1151"/>
                </a:moveTo>
                <a:cubicBezTo>
                  <a:pt x="70864" y="1151"/>
                  <a:pt x="76790" y="5251"/>
                  <a:pt x="78920" y="11782"/>
                </a:cubicBezTo>
                <a:cubicBezTo>
                  <a:pt x="80662" y="17260"/>
                  <a:pt x="80060" y="22422"/>
                  <a:pt x="77083" y="27553"/>
                </a:cubicBezTo>
                <a:cubicBezTo>
                  <a:pt x="75151" y="30878"/>
                  <a:pt x="72111" y="33031"/>
                  <a:pt x="68026" y="34013"/>
                </a:cubicBezTo>
                <a:cubicBezTo>
                  <a:pt x="67013" y="34235"/>
                  <a:pt x="65999" y="34330"/>
                  <a:pt x="65176" y="34393"/>
                </a:cubicBezTo>
                <a:cubicBezTo>
                  <a:pt x="64859" y="34425"/>
                  <a:pt x="64606" y="34456"/>
                  <a:pt x="64384" y="34488"/>
                </a:cubicBezTo>
                <a:lnTo>
                  <a:pt x="64352" y="34488"/>
                </a:lnTo>
                <a:cubicBezTo>
                  <a:pt x="61344" y="34425"/>
                  <a:pt x="58874" y="33950"/>
                  <a:pt x="56340" y="32841"/>
                </a:cubicBezTo>
                <a:cubicBezTo>
                  <a:pt x="53553" y="31638"/>
                  <a:pt x="51051" y="29896"/>
                  <a:pt x="48644" y="28218"/>
                </a:cubicBezTo>
                <a:cubicBezTo>
                  <a:pt x="47536" y="27426"/>
                  <a:pt x="46364" y="26634"/>
                  <a:pt x="45224" y="25906"/>
                </a:cubicBezTo>
                <a:cubicBezTo>
                  <a:pt x="41804" y="23721"/>
                  <a:pt x="38700" y="21852"/>
                  <a:pt x="34995" y="21061"/>
                </a:cubicBezTo>
                <a:cubicBezTo>
                  <a:pt x="33491" y="20724"/>
                  <a:pt x="31997" y="20555"/>
                  <a:pt x="30518" y="20555"/>
                </a:cubicBezTo>
                <a:cubicBezTo>
                  <a:pt x="27545" y="20555"/>
                  <a:pt x="24634" y="21238"/>
                  <a:pt x="21821" y="22612"/>
                </a:cubicBezTo>
                <a:cubicBezTo>
                  <a:pt x="20807" y="23087"/>
                  <a:pt x="19794" y="23657"/>
                  <a:pt x="18812" y="24164"/>
                </a:cubicBezTo>
                <a:cubicBezTo>
                  <a:pt x="17989" y="24639"/>
                  <a:pt x="17134" y="25083"/>
                  <a:pt x="16279" y="25526"/>
                </a:cubicBezTo>
                <a:cubicBezTo>
                  <a:pt x="14363" y="26484"/>
                  <a:pt x="12514" y="26963"/>
                  <a:pt x="10706" y="26963"/>
                </a:cubicBezTo>
                <a:cubicBezTo>
                  <a:pt x="9465" y="26963"/>
                  <a:pt x="8243" y="26737"/>
                  <a:pt x="7031" y="26286"/>
                </a:cubicBezTo>
                <a:cubicBezTo>
                  <a:pt x="3484" y="24956"/>
                  <a:pt x="1109" y="21599"/>
                  <a:pt x="1141" y="17862"/>
                </a:cubicBezTo>
                <a:cubicBezTo>
                  <a:pt x="1141" y="13998"/>
                  <a:pt x="3548" y="10578"/>
                  <a:pt x="7095" y="9311"/>
                </a:cubicBezTo>
                <a:cubicBezTo>
                  <a:pt x="8305" y="8873"/>
                  <a:pt x="9516" y="8656"/>
                  <a:pt x="10738" y="8656"/>
                </a:cubicBezTo>
                <a:cubicBezTo>
                  <a:pt x="12519" y="8656"/>
                  <a:pt x="14324" y="9119"/>
                  <a:pt x="16184" y="10040"/>
                </a:cubicBezTo>
                <a:cubicBezTo>
                  <a:pt x="17039" y="10483"/>
                  <a:pt x="17894" y="10927"/>
                  <a:pt x="18717" y="11370"/>
                </a:cubicBezTo>
                <a:cubicBezTo>
                  <a:pt x="19699" y="11908"/>
                  <a:pt x="20712" y="12478"/>
                  <a:pt x="21726" y="12953"/>
                </a:cubicBezTo>
                <a:cubicBezTo>
                  <a:pt x="24679" y="14374"/>
                  <a:pt x="27655" y="15079"/>
                  <a:pt x="30624" y="15079"/>
                </a:cubicBezTo>
                <a:cubicBezTo>
                  <a:pt x="33609" y="15079"/>
                  <a:pt x="36586" y="14367"/>
                  <a:pt x="39524" y="12953"/>
                </a:cubicBezTo>
                <a:cubicBezTo>
                  <a:pt x="42881" y="11338"/>
                  <a:pt x="45984" y="9216"/>
                  <a:pt x="48993" y="7158"/>
                </a:cubicBezTo>
                <a:cubicBezTo>
                  <a:pt x="49690" y="6683"/>
                  <a:pt x="50355" y="6208"/>
                  <a:pt x="51083" y="5733"/>
                </a:cubicBezTo>
                <a:cubicBezTo>
                  <a:pt x="54788" y="3199"/>
                  <a:pt x="57923" y="1869"/>
                  <a:pt x="61217" y="1363"/>
                </a:cubicBezTo>
                <a:cubicBezTo>
                  <a:pt x="62142" y="1221"/>
                  <a:pt x="63056" y="1151"/>
                  <a:pt x="63954" y="1151"/>
                </a:cubicBezTo>
                <a:close/>
                <a:moveTo>
                  <a:pt x="63708" y="0"/>
                </a:moveTo>
                <a:cubicBezTo>
                  <a:pt x="59549" y="0"/>
                  <a:pt x="55500" y="1342"/>
                  <a:pt x="51431" y="4054"/>
                </a:cubicBezTo>
                <a:cubicBezTo>
                  <a:pt x="50450" y="4688"/>
                  <a:pt x="49468" y="5353"/>
                  <a:pt x="48518" y="6018"/>
                </a:cubicBezTo>
                <a:cubicBezTo>
                  <a:pt x="46744" y="7221"/>
                  <a:pt x="44939" y="8456"/>
                  <a:pt x="43134" y="9596"/>
                </a:cubicBezTo>
                <a:cubicBezTo>
                  <a:pt x="41582" y="10546"/>
                  <a:pt x="39555" y="11750"/>
                  <a:pt x="37402" y="12637"/>
                </a:cubicBezTo>
                <a:cubicBezTo>
                  <a:pt x="35175" y="13550"/>
                  <a:pt x="32916" y="14007"/>
                  <a:pt x="30637" y="14007"/>
                </a:cubicBezTo>
                <a:cubicBezTo>
                  <a:pt x="27859" y="14007"/>
                  <a:pt x="25051" y="13328"/>
                  <a:pt x="22232" y="11972"/>
                </a:cubicBezTo>
                <a:cubicBezTo>
                  <a:pt x="21124" y="11465"/>
                  <a:pt x="20047" y="10863"/>
                  <a:pt x="19002" y="10293"/>
                </a:cubicBezTo>
                <a:cubicBezTo>
                  <a:pt x="18274" y="9913"/>
                  <a:pt x="17577" y="9501"/>
                  <a:pt x="16849" y="9153"/>
                </a:cubicBezTo>
                <a:cubicBezTo>
                  <a:pt x="14811" y="8097"/>
                  <a:pt x="12762" y="7568"/>
                  <a:pt x="10736" y="7568"/>
                </a:cubicBezTo>
                <a:cubicBezTo>
                  <a:pt x="9360" y="7568"/>
                  <a:pt x="7996" y="7812"/>
                  <a:pt x="6651" y="8298"/>
                </a:cubicBezTo>
                <a:cubicBezTo>
                  <a:pt x="2534" y="9755"/>
                  <a:pt x="1" y="13428"/>
                  <a:pt x="1" y="17925"/>
                </a:cubicBezTo>
                <a:cubicBezTo>
                  <a:pt x="1" y="22137"/>
                  <a:pt x="2661" y="25938"/>
                  <a:pt x="6651" y="27363"/>
                </a:cubicBezTo>
                <a:cubicBezTo>
                  <a:pt x="8008" y="27849"/>
                  <a:pt x="9365" y="28092"/>
                  <a:pt x="10731" y="28092"/>
                </a:cubicBezTo>
                <a:cubicBezTo>
                  <a:pt x="12743" y="28092"/>
                  <a:pt x="14773" y="27564"/>
                  <a:pt x="16849" y="26508"/>
                </a:cubicBezTo>
                <a:cubicBezTo>
                  <a:pt x="17640" y="26096"/>
                  <a:pt x="18400" y="25684"/>
                  <a:pt x="19161" y="25273"/>
                </a:cubicBezTo>
                <a:cubicBezTo>
                  <a:pt x="20174" y="24734"/>
                  <a:pt x="21187" y="24164"/>
                  <a:pt x="22232" y="23657"/>
                </a:cubicBezTo>
                <a:cubicBezTo>
                  <a:pt x="24924" y="22359"/>
                  <a:pt x="27711" y="21694"/>
                  <a:pt x="30561" y="21694"/>
                </a:cubicBezTo>
                <a:cubicBezTo>
                  <a:pt x="31892" y="21694"/>
                  <a:pt x="33222" y="21821"/>
                  <a:pt x="34583" y="22106"/>
                </a:cubicBezTo>
                <a:cubicBezTo>
                  <a:pt x="37149" y="22644"/>
                  <a:pt x="39650" y="23752"/>
                  <a:pt x="42564" y="25621"/>
                </a:cubicBezTo>
                <a:cubicBezTo>
                  <a:pt x="44084" y="26603"/>
                  <a:pt x="45604" y="27648"/>
                  <a:pt x="47061" y="28661"/>
                </a:cubicBezTo>
                <a:cubicBezTo>
                  <a:pt x="48518" y="29643"/>
                  <a:pt x="49975" y="30625"/>
                  <a:pt x="51463" y="31606"/>
                </a:cubicBezTo>
                <a:cubicBezTo>
                  <a:pt x="55596" y="34272"/>
                  <a:pt x="59276" y="35578"/>
                  <a:pt x="62958" y="35578"/>
                </a:cubicBezTo>
                <a:cubicBezTo>
                  <a:pt x="63169" y="35578"/>
                  <a:pt x="63381" y="35574"/>
                  <a:pt x="63592" y="35565"/>
                </a:cubicBezTo>
                <a:lnTo>
                  <a:pt x="64511" y="35565"/>
                </a:lnTo>
                <a:cubicBezTo>
                  <a:pt x="64669" y="35565"/>
                  <a:pt x="64859" y="35565"/>
                  <a:pt x="65017" y="35533"/>
                </a:cubicBezTo>
                <a:lnTo>
                  <a:pt x="65239" y="35533"/>
                </a:lnTo>
                <a:cubicBezTo>
                  <a:pt x="72080" y="35122"/>
                  <a:pt x="77115" y="31480"/>
                  <a:pt x="79807" y="25019"/>
                </a:cubicBezTo>
                <a:cubicBezTo>
                  <a:pt x="82530" y="18400"/>
                  <a:pt x="81580" y="11877"/>
                  <a:pt x="77052" y="6081"/>
                </a:cubicBezTo>
                <a:cubicBezTo>
                  <a:pt x="74676" y="3073"/>
                  <a:pt x="71510" y="1141"/>
                  <a:pt x="67583" y="381"/>
                </a:cubicBezTo>
                <a:cubicBezTo>
                  <a:pt x="66278" y="127"/>
                  <a:pt x="64988" y="0"/>
                  <a:pt x="637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52"/>
          <p:cNvSpPr/>
          <p:nvPr/>
        </p:nvSpPr>
        <p:spPr>
          <a:xfrm>
            <a:off x="3866221" y="3028649"/>
            <a:ext cx="2588553" cy="1116312"/>
          </a:xfrm>
          <a:custGeom>
            <a:avLst/>
            <a:gdLst/>
            <a:ahLst/>
            <a:cxnLst/>
            <a:rect l="l" t="t" r="r" b="b"/>
            <a:pathLst>
              <a:path w="82530" h="35591" extrusionOk="0">
                <a:moveTo>
                  <a:pt x="64025" y="1142"/>
                </a:moveTo>
                <a:cubicBezTo>
                  <a:pt x="70926" y="1142"/>
                  <a:pt x="76879" y="5268"/>
                  <a:pt x="78983" y="11803"/>
                </a:cubicBezTo>
                <a:cubicBezTo>
                  <a:pt x="80725" y="17250"/>
                  <a:pt x="80123" y="22412"/>
                  <a:pt x="77146" y="27542"/>
                </a:cubicBezTo>
                <a:cubicBezTo>
                  <a:pt x="75214" y="30867"/>
                  <a:pt x="72174" y="33021"/>
                  <a:pt x="68089" y="34003"/>
                </a:cubicBezTo>
                <a:cubicBezTo>
                  <a:pt x="67076" y="34224"/>
                  <a:pt x="66062" y="34319"/>
                  <a:pt x="65239" y="34383"/>
                </a:cubicBezTo>
                <a:cubicBezTo>
                  <a:pt x="64954" y="34414"/>
                  <a:pt x="64669" y="34446"/>
                  <a:pt x="64447" y="34478"/>
                </a:cubicBezTo>
                <a:lnTo>
                  <a:pt x="64415" y="34478"/>
                </a:lnTo>
                <a:cubicBezTo>
                  <a:pt x="61407" y="34414"/>
                  <a:pt x="58937" y="33908"/>
                  <a:pt x="56403" y="32831"/>
                </a:cubicBezTo>
                <a:cubicBezTo>
                  <a:pt x="53616" y="31627"/>
                  <a:pt x="51146" y="29886"/>
                  <a:pt x="48707" y="28207"/>
                </a:cubicBezTo>
                <a:cubicBezTo>
                  <a:pt x="47599" y="27415"/>
                  <a:pt x="46459" y="26624"/>
                  <a:pt x="45287" y="25864"/>
                </a:cubicBezTo>
                <a:cubicBezTo>
                  <a:pt x="41804" y="23679"/>
                  <a:pt x="38637" y="21810"/>
                  <a:pt x="34868" y="20987"/>
                </a:cubicBezTo>
                <a:cubicBezTo>
                  <a:pt x="33450" y="20691"/>
                  <a:pt x="32038" y="20543"/>
                  <a:pt x="30639" y="20543"/>
                </a:cubicBezTo>
                <a:cubicBezTo>
                  <a:pt x="27696" y="20543"/>
                  <a:pt x="24811" y="21197"/>
                  <a:pt x="22042" y="22507"/>
                </a:cubicBezTo>
                <a:cubicBezTo>
                  <a:pt x="20965" y="23045"/>
                  <a:pt x="19889" y="23615"/>
                  <a:pt x="18844" y="24185"/>
                </a:cubicBezTo>
                <a:cubicBezTo>
                  <a:pt x="18020" y="24629"/>
                  <a:pt x="17197" y="25072"/>
                  <a:pt x="16342" y="25515"/>
                </a:cubicBezTo>
                <a:cubicBezTo>
                  <a:pt x="14426" y="26473"/>
                  <a:pt x="12577" y="26952"/>
                  <a:pt x="10769" y="26952"/>
                </a:cubicBezTo>
                <a:cubicBezTo>
                  <a:pt x="9528" y="26952"/>
                  <a:pt x="8306" y="26726"/>
                  <a:pt x="7094" y="26275"/>
                </a:cubicBezTo>
                <a:cubicBezTo>
                  <a:pt x="3547" y="24945"/>
                  <a:pt x="1172" y="21588"/>
                  <a:pt x="1204" y="17851"/>
                </a:cubicBezTo>
                <a:cubicBezTo>
                  <a:pt x="1204" y="13988"/>
                  <a:pt x="3611" y="10536"/>
                  <a:pt x="7158" y="9301"/>
                </a:cubicBezTo>
                <a:cubicBezTo>
                  <a:pt x="8365" y="8873"/>
                  <a:pt x="9573" y="8660"/>
                  <a:pt x="10790" y="8660"/>
                </a:cubicBezTo>
                <a:cubicBezTo>
                  <a:pt x="12638" y="8660"/>
                  <a:pt x="14509" y="9151"/>
                  <a:pt x="16437" y="10124"/>
                </a:cubicBezTo>
                <a:cubicBezTo>
                  <a:pt x="17165" y="10504"/>
                  <a:pt x="17925" y="10916"/>
                  <a:pt x="18622" y="11296"/>
                </a:cubicBezTo>
                <a:cubicBezTo>
                  <a:pt x="19667" y="11866"/>
                  <a:pt x="20744" y="12468"/>
                  <a:pt x="21820" y="12974"/>
                </a:cubicBezTo>
                <a:cubicBezTo>
                  <a:pt x="24773" y="14364"/>
                  <a:pt x="27742" y="15061"/>
                  <a:pt x="30706" y="15061"/>
                </a:cubicBezTo>
                <a:cubicBezTo>
                  <a:pt x="33687" y="15061"/>
                  <a:pt x="36665" y="14356"/>
                  <a:pt x="39618" y="12943"/>
                </a:cubicBezTo>
                <a:cubicBezTo>
                  <a:pt x="42944" y="11328"/>
                  <a:pt x="46047" y="9206"/>
                  <a:pt x="49024" y="7179"/>
                </a:cubicBezTo>
                <a:cubicBezTo>
                  <a:pt x="49721" y="6672"/>
                  <a:pt x="50418" y="6197"/>
                  <a:pt x="51146" y="5722"/>
                </a:cubicBezTo>
                <a:cubicBezTo>
                  <a:pt x="54883" y="3189"/>
                  <a:pt x="58018" y="1827"/>
                  <a:pt x="61312" y="1352"/>
                </a:cubicBezTo>
                <a:cubicBezTo>
                  <a:pt x="62228" y="1211"/>
                  <a:pt x="63134" y="1142"/>
                  <a:pt x="64025" y="1142"/>
                </a:cubicBezTo>
                <a:close/>
                <a:moveTo>
                  <a:pt x="63778" y="1"/>
                </a:moveTo>
                <a:cubicBezTo>
                  <a:pt x="59645" y="1"/>
                  <a:pt x="55573" y="1359"/>
                  <a:pt x="51399" y="4107"/>
                </a:cubicBezTo>
                <a:cubicBezTo>
                  <a:pt x="50323" y="4804"/>
                  <a:pt x="49246" y="5564"/>
                  <a:pt x="48201" y="6261"/>
                </a:cubicBezTo>
                <a:cubicBezTo>
                  <a:pt x="46364" y="7559"/>
                  <a:pt x="44464" y="8857"/>
                  <a:pt x="42500" y="10029"/>
                </a:cubicBezTo>
                <a:cubicBezTo>
                  <a:pt x="39998" y="11518"/>
                  <a:pt x="37750" y="12563"/>
                  <a:pt x="35628" y="13228"/>
                </a:cubicBezTo>
                <a:cubicBezTo>
                  <a:pt x="33974" y="13740"/>
                  <a:pt x="32303" y="13996"/>
                  <a:pt x="30621" y="13996"/>
                </a:cubicBezTo>
                <a:cubicBezTo>
                  <a:pt x="27730" y="13996"/>
                  <a:pt x="24807" y="13241"/>
                  <a:pt x="21884" y="11739"/>
                </a:cubicBezTo>
                <a:cubicBezTo>
                  <a:pt x="21029" y="11328"/>
                  <a:pt x="20205" y="10884"/>
                  <a:pt x="19382" y="10441"/>
                </a:cubicBezTo>
                <a:cubicBezTo>
                  <a:pt x="18558" y="9998"/>
                  <a:pt x="17672" y="9523"/>
                  <a:pt x="16817" y="9079"/>
                </a:cubicBezTo>
                <a:cubicBezTo>
                  <a:pt x="14803" y="8053"/>
                  <a:pt x="12777" y="7540"/>
                  <a:pt x="10767" y="7540"/>
                </a:cubicBezTo>
                <a:cubicBezTo>
                  <a:pt x="9428" y="7540"/>
                  <a:pt x="8095" y="7768"/>
                  <a:pt x="6778" y="8224"/>
                </a:cubicBezTo>
                <a:cubicBezTo>
                  <a:pt x="2597" y="9681"/>
                  <a:pt x="0" y="13418"/>
                  <a:pt x="64" y="18010"/>
                </a:cubicBezTo>
                <a:cubicBezTo>
                  <a:pt x="95" y="22253"/>
                  <a:pt x="2756" y="25927"/>
                  <a:pt x="6809" y="27352"/>
                </a:cubicBezTo>
                <a:cubicBezTo>
                  <a:pt x="8151" y="27830"/>
                  <a:pt x="9493" y="28070"/>
                  <a:pt x="10846" y="28070"/>
                </a:cubicBezTo>
                <a:cubicBezTo>
                  <a:pt x="12813" y="28070"/>
                  <a:pt x="14803" y="27561"/>
                  <a:pt x="16848" y="26529"/>
                </a:cubicBezTo>
                <a:cubicBezTo>
                  <a:pt x="17672" y="26085"/>
                  <a:pt x="18527" y="25642"/>
                  <a:pt x="19350" y="25167"/>
                </a:cubicBezTo>
                <a:cubicBezTo>
                  <a:pt x="20300" y="24660"/>
                  <a:pt x="21250" y="24154"/>
                  <a:pt x="22232" y="23679"/>
                </a:cubicBezTo>
                <a:cubicBezTo>
                  <a:pt x="24924" y="22348"/>
                  <a:pt x="27743" y="21683"/>
                  <a:pt x="30624" y="21683"/>
                </a:cubicBezTo>
                <a:cubicBezTo>
                  <a:pt x="31986" y="21683"/>
                  <a:pt x="33380" y="21810"/>
                  <a:pt x="34741" y="22127"/>
                </a:cubicBezTo>
                <a:cubicBezTo>
                  <a:pt x="37275" y="22665"/>
                  <a:pt x="39745" y="23742"/>
                  <a:pt x="42532" y="25579"/>
                </a:cubicBezTo>
                <a:cubicBezTo>
                  <a:pt x="44147" y="26592"/>
                  <a:pt x="45731" y="27669"/>
                  <a:pt x="47282" y="28714"/>
                </a:cubicBezTo>
                <a:cubicBezTo>
                  <a:pt x="48644" y="29664"/>
                  <a:pt x="50038" y="30614"/>
                  <a:pt x="51463" y="31532"/>
                </a:cubicBezTo>
                <a:cubicBezTo>
                  <a:pt x="55654" y="34286"/>
                  <a:pt x="59401" y="35591"/>
                  <a:pt x="63163" y="35591"/>
                </a:cubicBezTo>
                <a:cubicBezTo>
                  <a:pt x="63295" y="35591"/>
                  <a:pt x="63428" y="35589"/>
                  <a:pt x="63560" y="35586"/>
                </a:cubicBezTo>
                <a:cubicBezTo>
                  <a:pt x="63814" y="35586"/>
                  <a:pt x="64035" y="35586"/>
                  <a:pt x="64257" y="35554"/>
                </a:cubicBezTo>
                <a:cubicBezTo>
                  <a:pt x="64700" y="35554"/>
                  <a:pt x="65144" y="35523"/>
                  <a:pt x="65587" y="35491"/>
                </a:cubicBezTo>
                <a:cubicBezTo>
                  <a:pt x="72333" y="34984"/>
                  <a:pt x="77273" y="31342"/>
                  <a:pt x="79933" y="24914"/>
                </a:cubicBezTo>
                <a:cubicBezTo>
                  <a:pt x="82530" y="18580"/>
                  <a:pt x="81707" y="12214"/>
                  <a:pt x="77526" y="6577"/>
                </a:cubicBezTo>
                <a:cubicBezTo>
                  <a:pt x="74961" y="3062"/>
                  <a:pt x="71351" y="940"/>
                  <a:pt x="66822" y="244"/>
                </a:cubicBezTo>
                <a:cubicBezTo>
                  <a:pt x="65802" y="82"/>
                  <a:pt x="64788" y="1"/>
                  <a:pt x="63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52"/>
          <p:cNvSpPr/>
          <p:nvPr/>
        </p:nvSpPr>
        <p:spPr>
          <a:xfrm>
            <a:off x="2687219" y="1145750"/>
            <a:ext cx="2619354" cy="1116437"/>
          </a:xfrm>
          <a:custGeom>
            <a:avLst/>
            <a:gdLst/>
            <a:ahLst/>
            <a:cxnLst/>
            <a:rect l="l" t="t" r="r" b="b"/>
            <a:pathLst>
              <a:path w="83512" h="35595" extrusionOk="0">
                <a:moveTo>
                  <a:pt x="19213" y="1148"/>
                </a:moveTo>
                <a:cubicBezTo>
                  <a:pt x="22034" y="1148"/>
                  <a:pt x="24738" y="1775"/>
                  <a:pt x="27426" y="3052"/>
                </a:cubicBezTo>
                <a:cubicBezTo>
                  <a:pt x="29927" y="4224"/>
                  <a:pt x="32176" y="5775"/>
                  <a:pt x="34361" y="7295"/>
                </a:cubicBezTo>
                <a:cubicBezTo>
                  <a:pt x="35501" y="8119"/>
                  <a:pt x="36673" y="8911"/>
                  <a:pt x="37876" y="9671"/>
                </a:cubicBezTo>
                <a:cubicBezTo>
                  <a:pt x="41455" y="11951"/>
                  <a:pt x="44495" y="13724"/>
                  <a:pt x="48106" y="14516"/>
                </a:cubicBezTo>
                <a:cubicBezTo>
                  <a:pt x="49615" y="14854"/>
                  <a:pt x="51114" y="15023"/>
                  <a:pt x="52598" y="15023"/>
                </a:cubicBezTo>
                <a:cubicBezTo>
                  <a:pt x="55565" y="15023"/>
                  <a:pt x="58472" y="14347"/>
                  <a:pt x="61280" y="12996"/>
                </a:cubicBezTo>
                <a:cubicBezTo>
                  <a:pt x="62293" y="12489"/>
                  <a:pt x="63307" y="11951"/>
                  <a:pt x="64288" y="11412"/>
                </a:cubicBezTo>
                <a:cubicBezTo>
                  <a:pt x="65112" y="10969"/>
                  <a:pt x="65967" y="10494"/>
                  <a:pt x="66822" y="10051"/>
                </a:cubicBezTo>
                <a:cubicBezTo>
                  <a:pt x="68758" y="9092"/>
                  <a:pt x="70613" y="8610"/>
                  <a:pt x="72422" y="8610"/>
                </a:cubicBezTo>
                <a:cubicBezTo>
                  <a:pt x="73601" y="8610"/>
                  <a:pt x="74761" y="8815"/>
                  <a:pt x="75911" y="9227"/>
                </a:cubicBezTo>
                <a:cubicBezTo>
                  <a:pt x="79585" y="10526"/>
                  <a:pt x="82023" y="14009"/>
                  <a:pt x="82023" y="17873"/>
                </a:cubicBezTo>
                <a:cubicBezTo>
                  <a:pt x="82023" y="21610"/>
                  <a:pt x="79490" y="25093"/>
                  <a:pt x="75879" y="26328"/>
                </a:cubicBezTo>
                <a:cubicBezTo>
                  <a:pt x="74723" y="26722"/>
                  <a:pt x="73567" y="26920"/>
                  <a:pt x="72401" y="26920"/>
                </a:cubicBezTo>
                <a:cubicBezTo>
                  <a:pt x="70566" y="26920"/>
                  <a:pt x="68708" y="26430"/>
                  <a:pt x="66790" y="25442"/>
                </a:cubicBezTo>
                <a:cubicBezTo>
                  <a:pt x="66030" y="25062"/>
                  <a:pt x="65239" y="24650"/>
                  <a:pt x="64510" y="24238"/>
                </a:cubicBezTo>
                <a:cubicBezTo>
                  <a:pt x="63497" y="23700"/>
                  <a:pt x="62452" y="23130"/>
                  <a:pt x="61407" y="22623"/>
                </a:cubicBezTo>
                <a:cubicBezTo>
                  <a:pt x="58445" y="21214"/>
                  <a:pt x="55469" y="20509"/>
                  <a:pt x="52496" y="20509"/>
                </a:cubicBezTo>
                <a:cubicBezTo>
                  <a:pt x="49523" y="20509"/>
                  <a:pt x="46554" y="21214"/>
                  <a:pt x="43609" y="22623"/>
                </a:cubicBezTo>
                <a:cubicBezTo>
                  <a:pt x="40252" y="24207"/>
                  <a:pt x="37180" y="26360"/>
                  <a:pt x="34171" y="28419"/>
                </a:cubicBezTo>
                <a:cubicBezTo>
                  <a:pt x="33474" y="28894"/>
                  <a:pt x="32778" y="29369"/>
                  <a:pt x="32081" y="29844"/>
                </a:cubicBezTo>
                <a:cubicBezTo>
                  <a:pt x="29484" y="31586"/>
                  <a:pt x="26001" y="33676"/>
                  <a:pt x="21915" y="34214"/>
                </a:cubicBezTo>
                <a:cubicBezTo>
                  <a:pt x="20870" y="34341"/>
                  <a:pt x="19888" y="34436"/>
                  <a:pt x="18938" y="34436"/>
                </a:cubicBezTo>
                <a:cubicBezTo>
                  <a:pt x="13840" y="34436"/>
                  <a:pt x="9754" y="32441"/>
                  <a:pt x="6777" y="28545"/>
                </a:cubicBezTo>
                <a:cubicBezTo>
                  <a:pt x="4402" y="25473"/>
                  <a:pt x="3230" y="21736"/>
                  <a:pt x="3199" y="17113"/>
                </a:cubicBezTo>
                <a:cubicBezTo>
                  <a:pt x="3547" y="12331"/>
                  <a:pt x="4941" y="8847"/>
                  <a:pt x="7474" y="6060"/>
                </a:cubicBezTo>
                <a:cubicBezTo>
                  <a:pt x="9818" y="3559"/>
                  <a:pt x="12541" y="2038"/>
                  <a:pt x="15645" y="1468"/>
                </a:cubicBezTo>
                <a:cubicBezTo>
                  <a:pt x="16859" y="1255"/>
                  <a:pt x="18046" y="1148"/>
                  <a:pt x="19213" y="1148"/>
                </a:cubicBezTo>
                <a:close/>
                <a:moveTo>
                  <a:pt x="19547" y="0"/>
                </a:moveTo>
                <a:cubicBezTo>
                  <a:pt x="19325" y="0"/>
                  <a:pt x="19101" y="4"/>
                  <a:pt x="18875" y="12"/>
                </a:cubicBezTo>
                <a:lnTo>
                  <a:pt x="18368" y="12"/>
                </a:lnTo>
                <a:cubicBezTo>
                  <a:pt x="14093" y="12"/>
                  <a:pt x="10293" y="1627"/>
                  <a:pt x="7252" y="4667"/>
                </a:cubicBezTo>
                <a:cubicBezTo>
                  <a:pt x="0" y="12014"/>
                  <a:pt x="0" y="23510"/>
                  <a:pt x="7252" y="30857"/>
                </a:cubicBezTo>
                <a:cubicBezTo>
                  <a:pt x="9501" y="33137"/>
                  <a:pt x="12288" y="34594"/>
                  <a:pt x="15518" y="35227"/>
                </a:cubicBezTo>
                <a:cubicBezTo>
                  <a:pt x="16821" y="35472"/>
                  <a:pt x="18108" y="35595"/>
                  <a:pt x="19384" y="35595"/>
                </a:cubicBezTo>
                <a:cubicBezTo>
                  <a:pt x="23564" y="35595"/>
                  <a:pt x="27617" y="34272"/>
                  <a:pt x="31669" y="31554"/>
                </a:cubicBezTo>
                <a:cubicBezTo>
                  <a:pt x="32683" y="30889"/>
                  <a:pt x="33664" y="30224"/>
                  <a:pt x="34678" y="29527"/>
                </a:cubicBezTo>
                <a:cubicBezTo>
                  <a:pt x="36388" y="28355"/>
                  <a:pt x="38161" y="27152"/>
                  <a:pt x="39967" y="26012"/>
                </a:cubicBezTo>
                <a:cubicBezTo>
                  <a:pt x="41423" y="25093"/>
                  <a:pt x="43387" y="23922"/>
                  <a:pt x="45509" y="23035"/>
                </a:cubicBezTo>
                <a:cubicBezTo>
                  <a:pt x="47802" y="22077"/>
                  <a:pt x="50135" y="21598"/>
                  <a:pt x="52487" y="21598"/>
                </a:cubicBezTo>
                <a:cubicBezTo>
                  <a:pt x="55267" y="21598"/>
                  <a:pt x="58072" y="22267"/>
                  <a:pt x="60868" y="23605"/>
                </a:cubicBezTo>
                <a:cubicBezTo>
                  <a:pt x="62008" y="24143"/>
                  <a:pt x="63148" y="24745"/>
                  <a:pt x="64225" y="25347"/>
                </a:cubicBezTo>
                <a:cubicBezTo>
                  <a:pt x="64890" y="25727"/>
                  <a:pt x="65587" y="26075"/>
                  <a:pt x="66284" y="26455"/>
                </a:cubicBezTo>
                <a:cubicBezTo>
                  <a:pt x="68352" y="27527"/>
                  <a:pt x="70398" y="28063"/>
                  <a:pt x="72402" y="28063"/>
                </a:cubicBezTo>
                <a:cubicBezTo>
                  <a:pt x="73773" y="28063"/>
                  <a:pt x="75124" y="27812"/>
                  <a:pt x="76449" y="27310"/>
                </a:cubicBezTo>
                <a:cubicBezTo>
                  <a:pt x="80345" y="25822"/>
                  <a:pt x="82625" y="22940"/>
                  <a:pt x="83068" y="18950"/>
                </a:cubicBezTo>
                <a:cubicBezTo>
                  <a:pt x="83512" y="14833"/>
                  <a:pt x="81960" y="11507"/>
                  <a:pt x="78571" y="9322"/>
                </a:cubicBezTo>
                <a:cubicBezTo>
                  <a:pt x="76666" y="8097"/>
                  <a:pt x="74640" y="7486"/>
                  <a:pt x="72511" y="7486"/>
                </a:cubicBezTo>
                <a:cubicBezTo>
                  <a:pt x="70569" y="7486"/>
                  <a:pt x="68541" y="7994"/>
                  <a:pt x="66442" y="9006"/>
                </a:cubicBezTo>
                <a:cubicBezTo>
                  <a:pt x="65492" y="9481"/>
                  <a:pt x="64542" y="9987"/>
                  <a:pt x="63623" y="10494"/>
                </a:cubicBezTo>
                <a:cubicBezTo>
                  <a:pt x="62737" y="10969"/>
                  <a:pt x="61818" y="11476"/>
                  <a:pt x="60900" y="11919"/>
                </a:cubicBezTo>
                <a:cubicBezTo>
                  <a:pt x="58241" y="13238"/>
                  <a:pt x="55449" y="13907"/>
                  <a:pt x="52585" y="13907"/>
                </a:cubicBezTo>
                <a:cubicBezTo>
                  <a:pt x="51253" y="13907"/>
                  <a:pt x="49906" y="13762"/>
                  <a:pt x="48549" y="13471"/>
                </a:cubicBezTo>
                <a:cubicBezTo>
                  <a:pt x="45984" y="12964"/>
                  <a:pt x="43450" y="11856"/>
                  <a:pt x="40600" y="9987"/>
                </a:cubicBezTo>
                <a:cubicBezTo>
                  <a:pt x="39017" y="8974"/>
                  <a:pt x="37465" y="7897"/>
                  <a:pt x="35945" y="6884"/>
                </a:cubicBezTo>
                <a:cubicBezTo>
                  <a:pt x="34551" y="5934"/>
                  <a:pt x="33126" y="4952"/>
                  <a:pt x="31669" y="4002"/>
                </a:cubicBezTo>
                <a:cubicBezTo>
                  <a:pt x="28782" y="2118"/>
                  <a:pt x="24816" y="0"/>
                  <a:pt x="195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52"/>
          <p:cNvSpPr/>
          <p:nvPr/>
        </p:nvSpPr>
        <p:spPr>
          <a:xfrm>
            <a:off x="2689195" y="2384686"/>
            <a:ext cx="2607435" cy="1117755"/>
          </a:xfrm>
          <a:custGeom>
            <a:avLst/>
            <a:gdLst/>
            <a:ahLst/>
            <a:cxnLst/>
            <a:rect l="l" t="t" r="r" b="b"/>
            <a:pathLst>
              <a:path w="83132" h="35637" extrusionOk="0">
                <a:moveTo>
                  <a:pt x="19129" y="1014"/>
                </a:moveTo>
                <a:cubicBezTo>
                  <a:pt x="24164" y="1077"/>
                  <a:pt x="28376" y="3358"/>
                  <a:pt x="31796" y="5574"/>
                </a:cubicBezTo>
                <a:cubicBezTo>
                  <a:pt x="32968" y="6366"/>
                  <a:pt x="34171" y="7158"/>
                  <a:pt x="35312" y="7950"/>
                </a:cubicBezTo>
                <a:cubicBezTo>
                  <a:pt x="37053" y="9121"/>
                  <a:pt x="38890" y="10356"/>
                  <a:pt x="40727" y="11497"/>
                </a:cubicBezTo>
                <a:cubicBezTo>
                  <a:pt x="44084" y="13523"/>
                  <a:pt x="47124" y="14632"/>
                  <a:pt x="50259" y="14980"/>
                </a:cubicBezTo>
                <a:cubicBezTo>
                  <a:pt x="50933" y="15047"/>
                  <a:pt x="51606" y="15081"/>
                  <a:pt x="52278" y="15081"/>
                </a:cubicBezTo>
                <a:cubicBezTo>
                  <a:pt x="56059" y="15081"/>
                  <a:pt x="59825" y="14013"/>
                  <a:pt x="63750" y="11782"/>
                </a:cubicBezTo>
                <a:cubicBezTo>
                  <a:pt x="64035" y="11623"/>
                  <a:pt x="64320" y="11465"/>
                  <a:pt x="64605" y="11275"/>
                </a:cubicBezTo>
                <a:cubicBezTo>
                  <a:pt x="65397" y="10832"/>
                  <a:pt x="66189" y="10388"/>
                  <a:pt x="67012" y="10008"/>
                </a:cubicBezTo>
                <a:cubicBezTo>
                  <a:pt x="68860" y="9126"/>
                  <a:pt x="70625" y="8690"/>
                  <a:pt x="72370" y="8690"/>
                </a:cubicBezTo>
                <a:cubicBezTo>
                  <a:pt x="73257" y="8690"/>
                  <a:pt x="74139" y="8802"/>
                  <a:pt x="75025" y="9026"/>
                </a:cubicBezTo>
                <a:cubicBezTo>
                  <a:pt x="79522" y="10135"/>
                  <a:pt x="82530" y="14568"/>
                  <a:pt x="81865" y="19129"/>
                </a:cubicBezTo>
                <a:cubicBezTo>
                  <a:pt x="81218" y="23629"/>
                  <a:pt x="77271" y="26959"/>
                  <a:pt x="72623" y="26959"/>
                </a:cubicBezTo>
                <a:cubicBezTo>
                  <a:pt x="72495" y="26959"/>
                  <a:pt x="72367" y="26956"/>
                  <a:pt x="72238" y="26951"/>
                </a:cubicBezTo>
                <a:cubicBezTo>
                  <a:pt x="70148" y="26888"/>
                  <a:pt x="68216" y="26349"/>
                  <a:pt x="66474" y="25399"/>
                </a:cubicBezTo>
                <a:cubicBezTo>
                  <a:pt x="65049" y="24576"/>
                  <a:pt x="63560" y="23784"/>
                  <a:pt x="62262" y="23119"/>
                </a:cubicBezTo>
                <a:cubicBezTo>
                  <a:pt x="59023" y="21412"/>
                  <a:pt x="55745" y="20559"/>
                  <a:pt x="52453" y="20559"/>
                </a:cubicBezTo>
                <a:cubicBezTo>
                  <a:pt x="48600" y="20559"/>
                  <a:pt x="44729" y="21729"/>
                  <a:pt x="40885" y="24069"/>
                </a:cubicBezTo>
                <a:cubicBezTo>
                  <a:pt x="38732" y="25368"/>
                  <a:pt x="36610" y="26793"/>
                  <a:pt x="34583" y="28186"/>
                </a:cubicBezTo>
                <a:cubicBezTo>
                  <a:pt x="33760" y="28724"/>
                  <a:pt x="32936" y="29294"/>
                  <a:pt x="32113" y="29833"/>
                </a:cubicBezTo>
                <a:cubicBezTo>
                  <a:pt x="29199" y="31796"/>
                  <a:pt x="25653" y="33855"/>
                  <a:pt x="21599" y="34330"/>
                </a:cubicBezTo>
                <a:cubicBezTo>
                  <a:pt x="20649" y="34425"/>
                  <a:pt x="19730" y="34488"/>
                  <a:pt x="18844" y="34488"/>
                </a:cubicBezTo>
                <a:cubicBezTo>
                  <a:pt x="13428" y="34488"/>
                  <a:pt x="9216" y="32335"/>
                  <a:pt x="6334" y="28091"/>
                </a:cubicBezTo>
                <a:cubicBezTo>
                  <a:pt x="3136" y="23341"/>
                  <a:pt x="2344" y="18115"/>
                  <a:pt x="3928" y="12573"/>
                </a:cubicBezTo>
                <a:cubicBezTo>
                  <a:pt x="5479" y="7285"/>
                  <a:pt x="8805" y="3738"/>
                  <a:pt x="13840" y="1996"/>
                </a:cubicBezTo>
                <a:cubicBezTo>
                  <a:pt x="15012" y="1616"/>
                  <a:pt x="16247" y="1426"/>
                  <a:pt x="17450" y="1268"/>
                </a:cubicBezTo>
                <a:cubicBezTo>
                  <a:pt x="17989" y="1204"/>
                  <a:pt x="18559" y="1109"/>
                  <a:pt x="19097" y="1014"/>
                </a:cubicBezTo>
                <a:close/>
                <a:moveTo>
                  <a:pt x="19746" y="0"/>
                </a:moveTo>
                <a:cubicBezTo>
                  <a:pt x="19699" y="0"/>
                  <a:pt x="19651" y="0"/>
                  <a:pt x="19604" y="1"/>
                </a:cubicBezTo>
                <a:cubicBezTo>
                  <a:pt x="19287" y="32"/>
                  <a:pt x="18970" y="32"/>
                  <a:pt x="18622" y="64"/>
                </a:cubicBezTo>
                <a:cubicBezTo>
                  <a:pt x="17925" y="127"/>
                  <a:pt x="17197" y="159"/>
                  <a:pt x="16500" y="222"/>
                </a:cubicBezTo>
                <a:cubicBezTo>
                  <a:pt x="12890" y="602"/>
                  <a:pt x="9755" y="2123"/>
                  <a:pt x="7158" y="4783"/>
                </a:cubicBezTo>
                <a:cubicBezTo>
                  <a:pt x="1" y="12067"/>
                  <a:pt x="1" y="23531"/>
                  <a:pt x="7126" y="30815"/>
                </a:cubicBezTo>
                <a:cubicBezTo>
                  <a:pt x="9438" y="33221"/>
                  <a:pt x="12415" y="34742"/>
                  <a:pt x="15898" y="35343"/>
                </a:cubicBezTo>
                <a:cubicBezTo>
                  <a:pt x="17043" y="35538"/>
                  <a:pt x="18176" y="35636"/>
                  <a:pt x="19301" y="35636"/>
                </a:cubicBezTo>
                <a:cubicBezTo>
                  <a:pt x="23469" y="35636"/>
                  <a:pt x="27530" y="34293"/>
                  <a:pt x="31670" y="31575"/>
                </a:cubicBezTo>
                <a:cubicBezTo>
                  <a:pt x="32715" y="30878"/>
                  <a:pt x="33760" y="30150"/>
                  <a:pt x="34773" y="29453"/>
                </a:cubicBezTo>
                <a:cubicBezTo>
                  <a:pt x="36642" y="28154"/>
                  <a:pt x="38605" y="26824"/>
                  <a:pt x="40600" y="25621"/>
                </a:cubicBezTo>
                <a:cubicBezTo>
                  <a:pt x="43134" y="24101"/>
                  <a:pt x="45351" y="23056"/>
                  <a:pt x="47441" y="22422"/>
                </a:cubicBezTo>
                <a:cubicBezTo>
                  <a:pt x="49127" y="21892"/>
                  <a:pt x="50826" y="21629"/>
                  <a:pt x="52533" y="21629"/>
                </a:cubicBezTo>
                <a:cubicBezTo>
                  <a:pt x="55412" y="21629"/>
                  <a:pt x="58314" y="22376"/>
                  <a:pt x="61217" y="23847"/>
                </a:cubicBezTo>
                <a:cubicBezTo>
                  <a:pt x="62072" y="24291"/>
                  <a:pt x="62959" y="24766"/>
                  <a:pt x="63814" y="25209"/>
                </a:cubicBezTo>
                <a:cubicBezTo>
                  <a:pt x="64605" y="25653"/>
                  <a:pt x="65429" y="26096"/>
                  <a:pt x="66252" y="26539"/>
                </a:cubicBezTo>
                <a:cubicBezTo>
                  <a:pt x="68266" y="27565"/>
                  <a:pt x="70292" y="28078"/>
                  <a:pt x="72302" y="28078"/>
                </a:cubicBezTo>
                <a:cubicBezTo>
                  <a:pt x="73641" y="28078"/>
                  <a:pt x="74974" y="27850"/>
                  <a:pt x="76291" y="27394"/>
                </a:cubicBezTo>
                <a:cubicBezTo>
                  <a:pt x="80313" y="26001"/>
                  <a:pt x="83132" y="22074"/>
                  <a:pt x="83100" y="17862"/>
                </a:cubicBezTo>
                <a:cubicBezTo>
                  <a:pt x="83069" y="13428"/>
                  <a:pt x="80503" y="9755"/>
                  <a:pt x="76355" y="8266"/>
                </a:cubicBezTo>
                <a:cubicBezTo>
                  <a:pt x="75015" y="7786"/>
                  <a:pt x="73680" y="7548"/>
                  <a:pt x="72338" y="7548"/>
                </a:cubicBezTo>
                <a:cubicBezTo>
                  <a:pt x="70318" y="7548"/>
                  <a:pt x="68282" y="8087"/>
                  <a:pt x="66189" y="9153"/>
                </a:cubicBezTo>
                <a:cubicBezTo>
                  <a:pt x="65397" y="9565"/>
                  <a:pt x="64637" y="9976"/>
                  <a:pt x="63909" y="10388"/>
                </a:cubicBezTo>
                <a:cubicBezTo>
                  <a:pt x="62927" y="10895"/>
                  <a:pt x="61945" y="11433"/>
                  <a:pt x="60964" y="11940"/>
                </a:cubicBezTo>
                <a:cubicBezTo>
                  <a:pt x="58235" y="13282"/>
                  <a:pt x="55404" y="13959"/>
                  <a:pt x="52499" y="13959"/>
                </a:cubicBezTo>
                <a:cubicBezTo>
                  <a:pt x="51155" y="13959"/>
                  <a:pt x="49795" y="13814"/>
                  <a:pt x="48423" y="13523"/>
                </a:cubicBezTo>
                <a:cubicBezTo>
                  <a:pt x="45857" y="12953"/>
                  <a:pt x="43324" y="11845"/>
                  <a:pt x="40474" y="9976"/>
                </a:cubicBezTo>
                <a:cubicBezTo>
                  <a:pt x="39017" y="9026"/>
                  <a:pt x="37560" y="8045"/>
                  <a:pt x="36135" y="7063"/>
                </a:cubicBezTo>
                <a:cubicBezTo>
                  <a:pt x="34647" y="6050"/>
                  <a:pt x="33095" y="5004"/>
                  <a:pt x="31575" y="4023"/>
                </a:cubicBezTo>
                <a:cubicBezTo>
                  <a:pt x="27351" y="1270"/>
                  <a:pt x="23592" y="0"/>
                  <a:pt x="197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52"/>
          <p:cNvSpPr/>
          <p:nvPr/>
        </p:nvSpPr>
        <p:spPr>
          <a:xfrm>
            <a:off x="2745807" y="3619732"/>
            <a:ext cx="2560764" cy="1116908"/>
          </a:xfrm>
          <a:custGeom>
            <a:avLst/>
            <a:gdLst/>
            <a:ahLst/>
            <a:cxnLst/>
            <a:rect l="l" t="t" r="r" b="b"/>
            <a:pathLst>
              <a:path w="81644" h="35610" extrusionOk="0">
                <a:moveTo>
                  <a:pt x="17466" y="1148"/>
                </a:moveTo>
                <a:cubicBezTo>
                  <a:pt x="19873" y="1148"/>
                  <a:pt x="22313" y="1688"/>
                  <a:pt x="24861" y="2742"/>
                </a:cubicBezTo>
                <a:cubicBezTo>
                  <a:pt x="27679" y="3946"/>
                  <a:pt x="30181" y="5688"/>
                  <a:pt x="32620" y="7398"/>
                </a:cubicBezTo>
                <a:cubicBezTo>
                  <a:pt x="33697" y="8158"/>
                  <a:pt x="34837" y="8949"/>
                  <a:pt x="36008" y="9710"/>
                </a:cubicBezTo>
                <a:cubicBezTo>
                  <a:pt x="39207" y="11736"/>
                  <a:pt x="42374" y="13636"/>
                  <a:pt x="46016" y="14523"/>
                </a:cubicBezTo>
                <a:cubicBezTo>
                  <a:pt x="47575" y="14905"/>
                  <a:pt x="49131" y="15095"/>
                  <a:pt x="50677" y="15095"/>
                </a:cubicBezTo>
                <a:cubicBezTo>
                  <a:pt x="53622" y="15095"/>
                  <a:pt x="56535" y="14405"/>
                  <a:pt x="59380" y="13035"/>
                </a:cubicBezTo>
                <a:cubicBezTo>
                  <a:pt x="60457" y="12528"/>
                  <a:pt x="61534" y="11926"/>
                  <a:pt x="62579" y="11356"/>
                </a:cubicBezTo>
                <a:cubicBezTo>
                  <a:pt x="63339" y="10945"/>
                  <a:pt x="64131" y="10533"/>
                  <a:pt x="64922" y="10121"/>
                </a:cubicBezTo>
                <a:cubicBezTo>
                  <a:pt x="66850" y="9148"/>
                  <a:pt x="68721" y="8657"/>
                  <a:pt x="70569" y="8657"/>
                </a:cubicBezTo>
                <a:cubicBezTo>
                  <a:pt x="71786" y="8657"/>
                  <a:pt x="72994" y="8870"/>
                  <a:pt x="74201" y="9298"/>
                </a:cubicBezTo>
                <a:cubicBezTo>
                  <a:pt x="77685" y="10565"/>
                  <a:pt x="80155" y="14080"/>
                  <a:pt x="80187" y="17880"/>
                </a:cubicBezTo>
                <a:cubicBezTo>
                  <a:pt x="80187" y="21522"/>
                  <a:pt x="77748" y="24974"/>
                  <a:pt x="74201" y="26304"/>
                </a:cubicBezTo>
                <a:cubicBezTo>
                  <a:pt x="73002" y="26738"/>
                  <a:pt x="71798" y="26956"/>
                  <a:pt x="70574" y="26956"/>
                </a:cubicBezTo>
                <a:cubicBezTo>
                  <a:pt x="68759" y="26956"/>
                  <a:pt x="66902" y="26477"/>
                  <a:pt x="64954" y="25512"/>
                </a:cubicBezTo>
                <a:cubicBezTo>
                  <a:pt x="64194" y="25101"/>
                  <a:pt x="63402" y="24689"/>
                  <a:pt x="62642" y="24277"/>
                </a:cubicBezTo>
                <a:cubicBezTo>
                  <a:pt x="61597" y="23707"/>
                  <a:pt x="60520" y="23105"/>
                  <a:pt x="59412" y="22599"/>
                </a:cubicBezTo>
                <a:cubicBezTo>
                  <a:pt x="56484" y="21229"/>
                  <a:pt x="53540" y="20548"/>
                  <a:pt x="50607" y="20548"/>
                </a:cubicBezTo>
                <a:cubicBezTo>
                  <a:pt x="47641" y="20548"/>
                  <a:pt x="44687" y="21245"/>
                  <a:pt x="41772" y="22630"/>
                </a:cubicBezTo>
                <a:cubicBezTo>
                  <a:pt x="38352" y="24277"/>
                  <a:pt x="35185" y="26462"/>
                  <a:pt x="32145" y="28553"/>
                </a:cubicBezTo>
                <a:cubicBezTo>
                  <a:pt x="31543" y="28964"/>
                  <a:pt x="30973" y="29376"/>
                  <a:pt x="30403" y="29756"/>
                </a:cubicBezTo>
                <a:cubicBezTo>
                  <a:pt x="27616" y="31656"/>
                  <a:pt x="24228" y="33651"/>
                  <a:pt x="20269" y="34221"/>
                </a:cubicBezTo>
                <a:cubicBezTo>
                  <a:pt x="19160" y="34380"/>
                  <a:pt x="18115" y="34443"/>
                  <a:pt x="17102" y="34443"/>
                </a:cubicBezTo>
                <a:cubicBezTo>
                  <a:pt x="11972" y="34443"/>
                  <a:pt x="7886" y="32479"/>
                  <a:pt x="4909" y="28616"/>
                </a:cubicBezTo>
                <a:cubicBezTo>
                  <a:pt x="2566" y="25512"/>
                  <a:pt x="1394" y="21839"/>
                  <a:pt x="1331" y="17310"/>
                </a:cubicBezTo>
                <a:cubicBezTo>
                  <a:pt x="1552" y="13605"/>
                  <a:pt x="2439" y="10565"/>
                  <a:pt x="4118" y="8063"/>
                </a:cubicBezTo>
                <a:cubicBezTo>
                  <a:pt x="7031" y="3661"/>
                  <a:pt x="11338" y="1317"/>
                  <a:pt x="16880" y="1159"/>
                </a:cubicBezTo>
                <a:cubicBezTo>
                  <a:pt x="17075" y="1152"/>
                  <a:pt x="17271" y="1148"/>
                  <a:pt x="17466" y="1148"/>
                </a:cubicBezTo>
                <a:close/>
                <a:moveTo>
                  <a:pt x="17674" y="1"/>
                </a:moveTo>
                <a:cubicBezTo>
                  <a:pt x="17400" y="1"/>
                  <a:pt x="17124" y="7"/>
                  <a:pt x="16849" y="19"/>
                </a:cubicBezTo>
                <a:cubicBezTo>
                  <a:pt x="10863" y="272"/>
                  <a:pt x="6430" y="2679"/>
                  <a:pt x="3231" y="7303"/>
                </a:cubicBezTo>
                <a:cubicBezTo>
                  <a:pt x="1077" y="10470"/>
                  <a:pt x="1" y="14080"/>
                  <a:pt x="32" y="18007"/>
                </a:cubicBezTo>
                <a:cubicBezTo>
                  <a:pt x="96" y="21300"/>
                  <a:pt x="887" y="24214"/>
                  <a:pt x="2376" y="26874"/>
                </a:cubicBezTo>
                <a:cubicBezTo>
                  <a:pt x="5496" y="32512"/>
                  <a:pt x="10940" y="35609"/>
                  <a:pt x="17412" y="35609"/>
                </a:cubicBezTo>
                <a:cubicBezTo>
                  <a:pt x="18756" y="35609"/>
                  <a:pt x="20146" y="35475"/>
                  <a:pt x="21567" y="35203"/>
                </a:cubicBezTo>
                <a:cubicBezTo>
                  <a:pt x="25146" y="34506"/>
                  <a:pt x="28155" y="32701"/>
                  <a:pt x="30656" y="31023"/>
                </a:cubicBezTo>
                <a:cubicBezTo>
                  <a:pt x="31448" y="30484"/>
                  <a:pt x="32208" y="29946"/>
                  <a:pt x="33000" y="29408"/>
                </a:cubicBezTo>
                <a:cubicBezTo>
                  <a:pt x="35913" y="27381"/>
                  <a:pt x="38922" y="25322"/>
                  <a:pt x="42216" y="23707"/>
                </a:cubicBezTo>
                <a:cubicBezTo>
                  <a:pt x="44987" y="22353"/>
                  <a:pt x="47796" y="21672"/>
                  <a:pt x="50625" y="21672"/>
                </a:cubicBezTo>
                <a:cubicBezTo>
                  <a:pt x="53550" y="21672"/>
                  <a:pt x="56497" y="22400"/>
                  <a:pt x="59444" y="23866"/>
                </a:cubicBezTo>
                <a:cubicBezTo>
                  <a:pt x="60299" y="24309"/>
                  <a:pt x="61185" y="24784"/>
                  <a:pt x="62040" y="25227"/>
                </a:cubicBezTo>
                <a:cubicBezTo>
                  <a:pt x="62832" y="25671"/>
                  <a:pt x="63656" y="26114"/>
                  <a:pt x="64479" y="26557"/>
                </a:cubicBezTo>
                <a:cubicBezTo>
                  <a:pt x="66569" y="27583"/>
                  <a:pt x="68557" y="28096"/>
                  <a:pt x="70496" y="28096"/>
                </a:cubicBezTo>
                <a:cubicBezTo>
                  <a:pt x="71789" y="28096"/>
                  <a:pt x="73061" y="27868"/>
                  <a:pt x="74328" y="27412"/>
                </a:cubicBezTo>
                <a:cubicBezTo>
                  <a:pt x="78477" y="25924"/>
                  <a:pt x="80788" y="23074"/>
                  <a:pt x="81200" y="18894"/>
                </a:cubicBezTo>
                <a:cubicBezTo>
                  <a:pt x="81644" y="14713"/>
                  <a:pt x="79997" y="11356"/>
                  <a:pt x="76482" y="9203"/>
                </a:cubicBezTo>
                <a:cubicBezTo>
                  <a:pt x="74627" y="8090"/>
                  <a:pt x="72666" y="7528"/>
                  <a:pt x="70624" y="7528"/>
                </a:cubicBezTo>
                <a:cubicBezTo>
                  <a:pt x="68655" y="7528"/>
                  <a:pt x="66609" y="8051"/>
                  <a:pt x="64511" y="9108"/>
                </a:cubicBezTo>
                <a:cubicBezTo>
                  <a:pt x="63592" y="9551"/>
                  <a:pt x="62705" y="10026"/>
                  <a:pt x="61850" y="10501"/>
                </a:cubicBezTo>
                <a:cubicBezTo>
                  <a:pt x="60964" y="10976"/>
                  <a:pt x="60045" y="11483"/>
                  <a:pt x="59095" y="11926"/>
                </a:cubicBezTo>
                <a:cubicBezTo>
                  <a:pt x="56387" y="13268"/>
                  <a:pt x="53570" y="13939"/>
                  <a:pt x="50672" y="13939"/>
                </a:cubicBezTo>
                <a:cubicBezTo>
                  <a:pt x="49740" y="13939"/>
                  <a:pt x="48800" y="13870"/>
                  <a:pt x="47853" y="13731"/>
                </a:cubicBezTo>
                <a:cubicBezTo>
                  <a:pt x="44939" y="13320"/>
                  <a:pt x="42057" y="12148"/>
                  <a:pt x="38795" y="10058"/>
                </a:cubicBezTo>
                <a:cubicBezTo>
                  <a:pt x="37085" y="8981"/>
                  <a:pt x="35407" y="7809"/>
                  <a:pt x="33760" y="6701"/>
                </a:cubicBezTo>
                <a:cubicBezTo>
                  <a:pt x="32493" y="5846"/>
                  <a:pt x="31195" y="4959"/>
                  <a:pt x="29896" y="4104"/>
                </a:cubicBezTo>
                <a:cubicBezTo>
                  <a:pt x="25626" y="1317"/>
                  <a:pt x="21716" y="1"/>
                  <a:pt x="17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52"/>
          <p:cNvSpPr/>
          <p:nvPr/>
        </p:nvSpPr>
        <p:spPr>
          <a:xfrm>
            <a:off x="2989309" y="2687005"/>
            <a:ext cx="605636" cy="548632"/>
          </a:xfrm>
          <a:custGeom>
            <a:avLst/>
            <a:gdLst/>
            <a:ahLst/>
            <a:cxnLst/>
            <a:rect l="l" t="t" r="r" b="b"/>
            <a:pathLst>
              <a:path w="24672" h="22455" extrusionOk="0">
                <a:moveTo>
                  <a:pt x="3516" y="1521"/>
                </a:moveTo>
                <a:cubicBezTo>
                  <a:pt x="3516" y="1521"/>
                  <a:pt x="3516" y="1553"/>
                  <a:pt x="3548" y="1584"/>
                </a:cubicBezTo>
                <a:cubicBezTo>
                  <a:pt x="3548" y="1616"/>
                  <a:pt x="3548" y="1648"/>
                  <a:pt x="3548" y="1679"/>
                </a:cubicBezTo>
                <a:cubicBezTo>
                  <a:pt x="3579" y="1711"/>
                  <a:pt x="3579" y="1743"/>
                  <a:pt x="3579" y="1806"/>
                </a:cubicBezTo>
                <a:cubicBezTo>
                  <a:pt x="3484" y="1806"/>
                  <a:pt x="3389" y="1774"/>
                  <a:pt x="3326" y="1774"/>
                </a:cubicBezTo>
                <a:lnTo>
                  <a:pt x="3326" y="1743"/>
                </a:lnTo>
                <a:cubicBezTo>
                  <a:pt x="3326" y="1553"/>
                  <a:pt x="3326" y="1521"/>
                  <a:pt x="3421" y="1521"/>
                </a:cubicBezTo>
                <a:close/>
                <a:moveTo>
                  <a:pt x="11718" y="508"/>
                </a:moveTo>
                <a:cubicBezTo>
                  <a:pt x="12829" y="700"/>
                  <a:pt x="13853" y="806"/>
                  <a:pt x="14800" y="806"/>
                </a:cubicBezTo>
                <a:cubicBezTo>
                  <a:pt x="15258" y="806"/>
                  <a:pt x="15697" y="781"/>
                  <a:pt x="16120" y="729"/>
                </a:cubicBezTo>
                <a:cubicBezTo>
                  <a:pt x="16342" y="1109"/>
                  <a:pt x="16374" y="1458"/>
                  <a:pt x="16184" y="1806"/>
                </a:cubicBezTo>
                <a:lnTo>
                  <a:pt x="16152" y="1806"/>
                </a:lnTo>
                <a:cubicBezTo>
                  <a:pt x="15994" y="1806"/>
                  <a:pt x="15835" y="1774"/>
                  <a:pt x="15645" y="1774"/>
                </a:cubicBezTo>
                <a:lnTo>
                  <a:pt x="15519" y="1774"/>
                </a:lnTo>
                <a:cubicBezTo>
                  <a:pt x="15503" y="1758"/>
                  <a:pt x="15479" y="1751"/>
                  <a:pt x="15451" y="1751"/>
                </a:cubicBezTo>
                <a:cubicBezTo>
                  <a:pt x="15424" y="1751"/>
                  <a:pt x="15392" y="1758"/>
                  <a:pt x="15360" y="1774"/>
                </a:cubicBezTo>
                <a:cubicBezTo>
                  <a:pt x="14822" y="1743"/>
                  <a:pt x="14284" y="1711"/>
                  <a:pt x="13745" y="1711"/>
                </a:cubicBezTo>
                <a:cubicBezTo>
                  <a:pt x="13619" y="1711"/>
                  <a:pt x="13460" y="1679"/>
                  <a:pt x="13302" y="1679"/>
                </a:cubicBezTo>
                <a:cubicBezTo>
                  <a:pt x="13112" y="1663"/>
                  <a:pt x="12922" y="1656"/>
                  <a:pt x="12732" y="1656"/>
                </a:cubicBezTo>
                <a:cubicBezTo>
                  <a:pt x="12542" y="1656"/>
                  <a:pt x="12352" y="1663"/>
                  <a:pt x="12162" y="1679"/>
                </a:cubicBezTo>
                <a:cubicBezTo>
                  <a:pt x="12130" y="1648"/>
                  <a:pt x="12098" y="1648"/>
                  <a:pt x="12067" y="1648"/>
                </a:cubicBezTo>
                <a:cubicBezTo>
                  <a:pt x="12052" y="1649"/>
                  <a:pt x="12037" y="1650"/>
                  <a:pt x="12022" y="1650"/>
                </a:cubicBezTo>
                <a:cubicBezTo>
                  <a:pt x="11771" y="1650"/>
                  <a:pt x="11430" y="1411"/>
                  <a:pt x="11370" y="1173"/>
                </a:cubicBezTo>
                <a:cubicBezTo>
                  <a:pt x="11338" y="1046"/>
                  <a:pt x="11402" y="888"/>
                  <a:pt x="11465" y="761"/>
                </a:cubicBezTo>
                <a:cubicBezTo>
                  <a:pt x="11497" y="729"/>
                  <a:pt x="11528" y="698"/>
                  <a:pt x="11592" y="666"/>
                </a:cubicBezTo>
                <a:cubicBezTo>
                  <a:pt x="11623" y="603"/>
                  <a:pt x="11687" y="571"/>
                  <a:pt x="11718" y="508"/>
                </a:cubicBezTo>
                <a:close/>
                <a:moveTo>
                  <a:pt x="3294" y="2123"/>
                </a:moveTo>
                <a:cubicBezTo>
                  <a:pt x="3389" y="2123"/>
                  <a:pt x="3516" y="2123"/>
                  <a:pt x="3611" y="2154"/>
                </a:cubicBezTo>
                <a:cubicBezTo>
                  <a:pt x="3611" y="2186"/>
                  <a:pt x="3643" y="2249"/>
                  <a:pt x="3643" y="2281"/>
                </a:cubicBezTo>
                <a:cubicBezTo>
                  <a:pt x="3643" y="2344"/>
                  <a:pt x="3643" y="2376"/>
                  <a:pt x="3643" y="2439"/>
                </a:cubicBezTo>
                <a:cubicBezTo>
                  <a:pt x="3516" y="2471"/>
                  <a:pt x="3389" y="2471"/>
                  <a:pt x="3263" y="2503"/>
                </a:cubicBezTo>
                <a:cubicBezTo>
                  <a:pt x="3263" y="2439"/>
                  <a:pt x="3263" y="2376"/>
                  <a:pt x="3263" y="2344"/>
                </a:cubicBezTo>
                <a:cubicBezTo>
                  <a:pt x="3263" y="2249"/>
                  <a:pt x="3263" y="2186"/>
                  <a:pt x="3294" y="2123"/>
                </a:cubicBezTo>
                <a:close/>
                <a:moveTo>
                  <a:pt x="3674" y="2819"/>
                </a:moveTo>
                <a:cubicBezTo>
                  <a:pt x="3674" y="2946"/>
                  <a:pt x="3674" y="3041"/>
                  <a:pt x="3674" y="3168"/>
                </a:cubicBezTo>
                <a:lnTo>
                  <a:pt x="3231" y="3168"/>
                </a:lnTo>
                <a:cubicBezTo>
                  <a:pt x="3231" y="3104"/>
                  <a:pt x="3231" y="3041"/>
                  <a:pt x="3263" y="2946"/>
                </a:cubicBezTo>
                <a:lnTo>
                  <a:pt x="3263" y="2883"/>
                </a:lnTo>
                <a:cubicBezTo>
                  <a:pt x="3389" y="2851"/>
                  <a:pt x="3516" y="2819"/>
                  <a:pt x="3674" y="2819"/>
                </a:cubicBezTo>
                <a:close/>
                <a:moveTo>
                  <a:pt x="13270" y="2249"/>
                </a:moveTo>
                <a:cubicBezTo>
                  <a:pt x="13429" y="2249"/>
                  <a:pt x="13587" y="2249"/>
                  <a:pt x="13745" y="2281"/>
                </a:cubicBezTo>
                <a:cubicBezTo>
                  <a:pt x="14252" y="2281"/>
                  <a:pt x="14727" y="2281"/>
                  <a:pt x="15234" y="2313"/>
                </a:cubicBezTo>
                <a:lnTo>
                  <a:pt x="15234" y="2344"/>
                </a:lnTo>
                <a:cubicBezTo>
                  <a:pt x="15234" y="2471"/>
                  <a:pt x="15234" y="2566"/>
                  <a:pt x="15234" y="2693"/>
                </a:cubicBezTo>
                <a:lnTo>
                  <a:pt x="15234" y="2788"/>
                </a:lnTo>
                <a:cubicBezTo>
                  <a:pt x="15234" y="2914"/>
                  <a:pt x="15234" y="3041"/>
                  <a:pt x="15265" y="3168"/>
                </a:cubicBezTo>
                <a:lnTo>
                  <a:pt x="14474" y="3168"/>
                </a:lnTo>
                <a:cubicBezTo>
                  <a:pt x="13935" y="3136"/>
                  <a:pt x="13397" y="3136"/>
                  <a:pt x="12859" y="3136"/>
                </a:cubicBezTo>
                <a:cubicBezTo>
                  <a:pt x="12827" y="2851"/>
                  <a:pt x="12763" y="2566"/>
                  <a:pt x="12732" y="2249"/>
                </a:cubicBezTo>
                <a:close/>
                <a:moveTo>
                  <a:pt x="3009" y="3769"/>
                </a:moveTo>
                <a:cubicBezTo>
                  <a:pt x="5575" y="3864"/>
                  <a:pt x="8171" y="3896"/>
                  <a:pt x="10764" y="3896"/>
                </a:cubicBezTo>
                <a:cubicBezTo>
                  <a:pt x="13357" y="3896"/>
                  <a:pt x="15946" y="3864"/>
                  <a:pt x="18496" y="3833"/>
                </a:cubicBezTo>
                <a:lnTo>
                  <a:pt x="20364" y="3833"/>
                </a:lnTo>
                <a:cubicBezTo>
                  <a:pt x="20237" y="4054"/>
                  <a:pt x="20206" y="4371"/>
                  <a:pt x="20174" y="4625"/>
                </a:cubicBezTo>
                <a:lnTo>
                  <a:pt x="20142" y="4688"/>
                </a:lnTo>
                <a:lnTo>
                  <a:pt x="19161" y="4688"/>
                </a:lnTo>
                <a:cubicBezTo>
                  <a:pt x="17228" y="4678"/>
                  <a:pt x="15276" y="4668"/>
                  <a:pt x="13315" y="4668"/>
                </a:cubicBezTo>
                <a:cubicBezTo>
                  <a:pt x="9075" y="4668"/>
                  <a:pt x="4794" y="4715"/>
                  <a:pt x="571" y="4910"/>
                </a:cubicBezTo>
                <a:cubicBezTo>
                  <a:pt x="571" y="4783"/>
                  <a:pt x="603" y="4656"/>
                  <a:pt x="603" y="4530"/>
                </a:cubicBezTo>
                <a:lnTo>
                  <a:pt x="919" y="4530"/>
                </a:lnTo>
                <a:cubicBezTo>
                  <a:pt x="1315" y="4545"/>
                  <a:pt x="1719" y="4553"/>
                  <a:pt x="2123" y="4553"/>
                </a:cubicBezTo>
                <a:cubicBezTo>
                  <a:pt x="2526" y="4553"/>
                  <a:pt x="2930" y="4545"/>
                  <a:pt x="3326" y="4530"/>
                </a:cubicBezTo>
                <a:cubicBezTo>
                  <a:pt x="3421" y="4530"/>
                  <a:pt x="3484" y="4466"/>
                  <a:pt x="3484" y="4371"/>
                </a:cubicBezTo>
                <a:cubicBezTo>
                  <a:pt x="3484" y="4276"/>
                  <a:pt x="3421" y="4213"/>
                  <a:pt x="3326" y="4213"/>
                </a:cubicBezTo>
                <a:cubicBezTo>
                  <a:pt x="2914" y="4197"/>
                  <a:pt x="2511" y="4189"/>
                  <a:pt x="2107" y="4189"/>
                </a:cubicBezTo>
                <a:cubicBezTo>
                  <a:pt x="1703" y="4189"/>
                  <a:pt x="1299" y="4197"/>
                  <a:pt x="888" y="4213"/>
                </a:cubicBezTo>
                <a:lnTo>
                  <a:pt x="634" y="4213"/>
                </a:lnTo>
                <a:lnTo>
                  <a:pt x="634" y="3864"/>
                </a:lnTo>
                <a:lnTo>
                  <a:pt x="761" y="3864"/>
                </a:lnTo>
                <a:cubicBezTo>
                  <a:pt x="1225" y="3864"/>
                  <a:pt x="1690" y="3879"/>
                  <a:pt x="2154" y="3879"/>
                </a:cubicBezTo>
                <a:cubicBezTo>
                  <a:pt x="2387" y="3879"/>
                  <a:pt x="2619" y="3875"/>
                  <a:pt x="2851" y="3864"/>
                </a:cubicBezTo>
                <a:cubicBezTo>
                  <a:pt x="2883" y="3864"/>
                  <a:pt x="2946" y="3864"/>
                  <a:pt x="2978" y="3801"/>
                </a:cubicBezTo>
                <a:lnTo>
                  <a:pt x="3009" y="3769"/>
                </a:lnTo>
                <a:close/>
                <a:moveTo>
                  <a:pt x="3294" y="5385"/>
                </a:moveTo>
                <a:cubicBezTo>
                  <a:pt x="3453" y="5416"/>
                  <a:pt x="3611" y="5416"/>
                  <a:pt x="3769" y="5416"/>
                </a:cubicBezTo>
                <a:cubicBezTo>
                  <a:pt x="3738" y="5670"/>
                  <a:pt x="3738" y="5923"/>
                  <a:pt x="3738" y="6176"/>
                </a:cubicBezTo>
                <a:lnTo>
                  <a:pt x="3738" y="6240"/>
                </a:lnTo>
                <a:cubicBezTo>
                  <a:pt x="3611" y="6240"/>
                  <a:pt x="3453" y="6271"/>
                  <a:pt x="3326" y="6271"/>
                </a:cubicBezTo>
                <a:lnTo>
                  <a:pt x="3326" y="6240"/>
                </a:lnTo>
                <a:cubicBezTo>
                  <a:pt x="3294" y="6050"/>
                  <a:pt x="3294" y="5828"/>
                  <a:pt x="3294" y="5638"/>
                </a:cubicBezTo>
                <a:lnTo>
                  <a:pt x="3326" y="5606"/>
                </a:lnTo>
                <a:lnTo>
                  <a:pt x="3326" y="5480"/>
                </a:lnTo>
                <a:lnTo>
                  <a:pt x="3294" y="5480"/>
                </a:lnTo>
                <a:lnTo>
                  <a:pt x="3294" y="5385"/>
                </a:lnTo>
                <a:close/>
                <a:moveTo>
                  <a:pt x="3738" y="6588"/>
                </a:moveTo>
                <a:lnTo>
                  <a:pt x="3738" y="6905"/>
                </a:lnTo>
                <a:cubicBezTo>
                  <a:pt x="3611" y="6936"/>
                  <a:pt x="3484" y="6936"/>
                  <a:pt x="3358" y="6968"/>
                </a:cubicBezTo>
                <a:lnTo>
                  <a:pt x="3326" y="6968"/>
                </a:lnTo>
                <a:lnTo>
                  <a:pt x="3294" y="6651"/>
                </a:lnTo>
                <a:cubicBezTo>
                  <a:pt x="3453" y="6651"/>
                  <a:pt x="3611" y="6620"/>
                  <a:pt x="3738" y="6588"/>
                </a:cubicBezTo>
                <a:close/>
                <a:moveTo>
                  <a:pt x="3738" y="7316"/>
                </a:moveTo>
                <a:cubicBezTo>
                  <a:pt x="3738" y="7380"/>
                  <a:pt x="3706" y="7443"/>
                  <a:pt x="3706" y="7538"/>
                </a:cubicBezTo>
                <a:cubicBezTo>
                  <a:pt x="3706" y="7633"/>
                  <a:pt x="3706" y="7728"/>
                  <a:pt x="3706" y="7855"/>
                </a:cubicBezTo>
                <a:cubicBezTo>
                  <a:pt x="3579" y="7886"/>
                  <a:pt x="3453" y="7886"/>
                  <a:pt x="3326" y="7886"/>
                </a:cubicBezTo>
                <a:lnTo>
                  <a:pt x="3326" y="7348"/>
                </a:lnTo>
                <a:lnTo>
                  <a:pt x="3358" y="7348"/>
                </a:lnTo>
                <a:cubicBezTo>
                  <a:pt x="3484" y="7316"/>
                  <a:pt x="3611" y="7316"/>
                  <a:pt x="3738" y="7316"/>
                </a:cubicBezTo>
                <a:close/>
                <a:moveTo>
                  <a:pt x="3706" y="8203"/>
                </a:moveTo>
                <a:lnTo>
                  <a:pt x="3706" y="8298"/>
                </a:lnTo>
                <a:cubicBezTo>
                  <a:pt x="3706" y="8488"/>
                  <a:pt x="3706" y="8710"/>
                  <a:pt x="3706" y="8900"/>
                </a:cubicBezTo>
                <a:cubicBezTo>
                  <a:pt x="3579" y="8932"/>
                  <a:pt x="3453" y="8963"/>
                  <a:pt x="3326" y="8995"/>
                </a:cubicBezTo>
                <a:lnTo>
                  <a:pt x="3326" y="8678"/>
                </a:lnTo>
                <a:cubicBezTo>
                  <a:pt x="3326" y="8551"/>
                  <a:pt x="3326" y="8393"/>
                  <a:pt x="3326" y="8266"/>
                </a:cubicBezTo>
                <a:cubicBezTo>
                  <a:pt x="3453" y="8266"/>
                  <a:pt x="3579" y="8266"/>
                  <a:pt x="3706" y="8203"/>
                </a:cubicBezTo>
                <a:close/>
                <a:moveTo>
                  <a:pt x="15487" y="5385"/>
                </a:moveTo>
                <a:cubicBezTo>
                  <a:pt x="15804" y="6936"/>
                  <a:pt x="16500" y="8203"/>
                  <a:pt x="17387" y="9692"/>
                </a:cubicBezTo>
                <a:cubicBezTo>
                  <a:pt x="16535" y="9310"/>
                  <a:pt x="15663" y="9164"/>
                  <a:pt x="14795" y="9164"/>
                </a:cubicBezTo>
                <a:cubicBezTo>
                  <a:pt x="13501" y="9164"/>
                  <a:pt x="12216" y="9490"/>
                  <a:pt x="11022" y="9850"/>
                </a:cubicBezTo>
                <a:cubicBezTo>
                  <a:pt x="11085" y="9755"/>
                  <a:pt x="11148" y="9692"/>
                  <a:pt x="11180" y="9597"/>
                </a:cubicBezTo>
                <a:cubicBezTo>
                  <a:pt x="12130" y="8298"/>
                  <a:pt x="13017" y="7063"/>
                  <a:pt x="12954" y="5416"/>
                </a:cubicBezTo>
                <a:cubicBezTo>
                  <a:pt x="13524" y="5416"/>
                  <a:pt x="14125" y="5416"/>
                  <a:pt x="14695" y="5385"/>
                </a:cubicBezTo>
                <a:close/>
                <a:moveTo>
                  <a:pt x="3706" y="9280"/>
                </a:moveTo>
                <a:lnTo>
                  <a:pt x="3706" y="9850"/>
                </a:lnTo>
                <a:cubicBezTo>
                  <a:pt x="3579" y="9850"/>
                  <a:pt x="3453" y="9882"/>
                  <a:pt x="3326" y="9913"/>
                </a:cubicBezTo>
                <a:cubicBezTo>
                  <a:pt x="3326" y="9787"/>
                  <a:pt x="3326" y="9692"/>
                  <a:pt x="3326" y="9597"/>
                </a:cubicBezTo>
                <a:lnTo>
                  <a:pt x="3326" y="9343"/>
                </a:lnTo>
                <a:cubicBezTo>
                  <a:pt x="3453" y="9343"/>
                  <a:pt x="3579" y="9312"/>
                  <a:pt x="3706" y="9280"/>
                </a:cubicBezTo>
                <a:close/>
                <a:moveTo>
                  <a:pt x="3706" y="10167"/>
                </a:moveTo>
                <a:lnTo>
                  <a:pt x="3706" y="10452"/>
                </a:lnTo>
                <a:lnTo>
                  <a:pt x="3706" y="11053"/>
                </a:lnTo>
                <a:cubicBezTo>
                  <a:pt x="3579" y="11053"/>
                  <a:pt x="3453" y="11085"/>
                  <a:pt x="3358" y="11085"/>
                </a:cubicBezTo>
                <a:cubicBezTo>
                  <a:pt x="3358" y="10927"/>
                  <a:pt x="3358" y="10768"/>
                  <a:pt x="3358" y="10610"/>
                </a:cubicBezTo>
                <a:cubicBezTo>
                  <a:pt x="3358" y="10483"/>
                  <a:pt x="3358" y="10357"/>
                  <a:pt x="3326" y="10198"/>
                </a:cubicBezTo>
                <a:cubicBezTo>
                  <a:pt x="3453" y="10198"/>
                  <a:pt x="3579" y="10198"/>
                  <a:pt x="3706" y="10167"/>
                </a:cubicBezTo>
                <a:close/>
                <a:moveTo>
                  <a:pt x="14654" y="9704"/>
                </a:moveTo>
                <a:cubicBezTo>
                  <a:pt x="15550" y="9704"/>
                  <a:pt x="16450" y="9856"/>
                  <a:pt x="17324" y="10262"/>
                </a:cubicBezTo>
                <a:cubicBezTo>
                  <a:pt x="16475" y="10875"/>
                  <a:pt x="15283" y="11144"/>
                  <a:pt x="14080" y="11144"/>
                </a:cubicBezTo>
                <a:cubicBezTo>
                  <a:pt x="12860" y="11144"/>
                  <a:pt x="11630" y="10867"/>
                  <a:pt x="10737" y="10388"/>
                </a:cubicBezTo>
                <a:cubicBezTo>
                  <a:pt x="11972" y="10046"/>
                  <a:pt x="13309" y="9704"/>
                  <a:pt x="14654" y="9704"/>
                </a:cubicBezTo>
                <a:close/>
                <a:moveTo>
                  <a:pt x="3706" y="11370"/>
                </a:moveTo>
                <a:lnTo>
                  <a:pt x="3706" y="11908"/>
                </a:lnTo>
                <a:lnTo>
                  <a:pt x="3706" y="12193"/>
                </a:lnTo>
                <a:lnTo>
                  <a:pt x="3643" y="12193"/>
                </a:lnTo>
                <a:cubicBezTo>
                  <a:pt x="3579" y="12193"/>
                  <a:pt x="3516" y="12162"/>
                  <a:pt x="3421" y="12162"/>
                </a:cubicBezTo>
                <a:lnTo>
                  <a:pt x="3358" y="12162"/>
                </a:lnTo>
                <a:cubicBezTo>
                  <a:pt x="3358" y="12035"/>
                  <a:pt x="3358" y="11877"/>
                  <a:pt x="3358" y="11718"/>
                </a:cubicBezTo>
                <a:lnTo>
                  <a:pt x="3358" y="11402"/>
                </a:lnTo>
                <a:lnTo>
                  <a:pt x="3389" y="11402"/>
                </a:lnTo>
                <a:cubicBezTo>
                  <a:pt x="3516" y="11402"/>
                  <a:pt x="3611" y="11370"/>
                  <a:pt x="3706" y="11370"/>
                </a:cubicBezTo>
                <a:close/>
                <a:moveTo>
                  <a:pt x="3706" y="12478"/>
                </a:moveTo>
                <a:cubicBezTo>
                  <a:pt x="3706" y="12827"/>
                  <a:pt x="3706" y="13175"/>
                  <a:pt x="3706" y="13523"/>
                </a:cubicBezTo>
                <a:cubicBezTo>
                  <a:pt x="3611" y="13523"/>
                  <a:pt x="3484" y="13555"/>
                  <a:pt x="3389" y="13555"/>
                </a:cubicBezTo>
                <a:cubicBezTo>
                  <a:pt x="3389" y="13333"/>
                  <a:pt x="3358" y="13143"/>
                  <a:pt x="3358" y="12922"/>
                </a:cubicBezTo>
                <a:cubicBezTo>
                  <a:pt x="3358" y="12763"/>
                  <a:pt x="3358" y="12637"/>
                  <a:pt x="3358" y="12478"/>
                </a:cubicBezTo>
                <a:cubicBezTo>
                  <a:pt x="3453" y="12510"/>
                  <a:pt x="3516" y="12510"/>
                  <a:pt x="3611" y="12510"/>
                </a:cubicBezTo>
                <a:cubicBezTo>
                  <a:pt x="3643" y="12510"/>
                  <a:pt x="3674" y="12510"/>
                  <a:pt x="3706" y="12478"/>
                </a:cubicBezTo>
                <a:close/>
                <a:moveTo>
                  <a:pt x="3706" y="13872"/>
                </a:moveTo>
                <a:cubicBezTo>
                  <a:pt x="3706" y="14094"/>
                  <a:pt x="3706" y="14315"/>
                  <a:pt x="3706" y="14537"/>
                </a:cubicBezTo>
                <a:cubicBezTo>
                  <a:pt x="3706" y="14505"/>
                  <a:pt x="3674" y="14505"/>
                  <a:pt x="3611" y="14505"/>
                </a:cubicBezTo>
                <a:lnTo>
                  <a:pt x="3421" y="14505"/>
                </a:lnTo>
                <a:cubicBezTo>
                  <a:pt x="3389" y="14379"/>
                  <a:pt x="3389" y="14252"/>
                  <a:pt x="3389" y="14125"/>
                </a:cubicBezTo>
                <a:lnTo>
                  <a:pt x="3389" y="13904"/>
                </a:lnTo>
                <a:cubicBezTo>
                  <a:pt x="3484" y="13904"/>
                  <a:pt x="3579" y="13872"/>
                  <a:pt x="3706" y="13872"/>
                </a:cubicBezTo>
                <a:close/>
                <a:moveTo>
                  <a:pt x="3706" y="14822"/>
                </a:moveTo>
                <a:cubicBezTo>
                  <a:pt x="3738" y="15265"/>
                  <a:pt x="3738" y="15740"/>
                  <a:pt x="3738" y="16184"/>
                </a:cubicBezTo>
                <a:lnTo>
                  <a:pt x="3484" y="16184"/>
                </a:lnTo>
                <a:cubicBezTo>
                  <a:pt x="3453" y="15867"/>
                  <a:pt x="3453" y="15519"/>
                  <a:pt x="3421" y="15170"/>
                </a:cubicBezTo>
                <a:lnTo>
                  <a:pt x="3421" y="14854"/>
                </a:lnTo>
                <a:lnTo>
                  <a:pt x="3611" y="14854"/>
                </a:lnTo>
                <a:cubicBezTo>
                  <a:pt x="3674" y="14854"/>
                  <a:pt x="3706" y="14822"/>
                  <a:pt x="3706" y="14822"/>
                </a:cubicBezTo>
                <a:close/>
                <a:moveTo>
                  <a:pt x="3738" y="16469"/>
                </a:moveTo>
                <a:lnTo>
                  <a:pt x="3769" y="16944"/>
                </a:lnTo>
                <a:cubicBezTo>
                  <a:pt x="3674" y="16944"/>
                  <a:pt x="3611" y="16912"/>
                  <a:pt x="3516" y="16912"/>
                </a:cubicBezTo>
                <a:lnTo>
                  <a:pt x="3484" y="16659"/>
                </a:lnTo>
                <a:cubicBezTo>
                  <a:pt x="3484" y="16595"/>
                  <a:pt x="3484" y="16532"/>
                  <a:pt x="3484" y="16469"/>
                </a:cubicBezTo>
                <a:close/>
                <a:moveTo>
                  <a:pt x="3769" y="17260"/>
                </a:moveTo>
                <a:lnTo>
                  <a:pt x="3769" y="17324"/>
                </a:lnTo>
                <a:lnTo>
                  <a:pt x="3769" y="17925"/>
                </a:lnTo>
                <a:cubicBezTo>
                  <a:pt x="3738" y="17941"/>
                  <a:pt x="3706" y="17949"/>
                  <a:pt x="3674" y="17949"/>
                </a:cubicBezTo>
                <a:cubicBezTo>
                  <a:pt x="3643" y="17949"/>
                  <a:pt x="3611" y="17941"/>
                  <a:pt x="3579" y="17925"/>
                </a:cubicBezTo>
                <a:cubicBezTo>
                  <a:pt x="3548" y="17735"/>
                  <a:pt x="3548" y="17514"/>
                  <a:pt x="3516" y="17260"/>
                </a:cubicBezTo>
                <a:close/>
                <a:moveTo>
                  <a:pt x="17831" y="10420"/>
                </a:moveTo>
                <a:cubicBezTo>
                  <a:pt x="18147" y="10958"/>
                  <a:pt x="18464" y="11465"/>
                  <a:pt x="18781" y="12003"/>
                </a:cubicBezTo>
                <a:cubicBezTo>
                  <a:pt x="19699" y="13555"/>
                  <a:pt x="20681" y="15139"/>
                  <a:pt x="21694" y="16659"/>
                </a:cubicBezTo>
                <a:cubicBezTo>
                  <a:pt x="19583" y="17550"/>
                  <a:pt x="17022" y="18002"/>
                  <a:pt x="14497" y="18002"/>
                </a:cubicBezTo>
                <a:cubicBezTo>
                  <a:pt x="12892" y="18002"/>
                  <a:pt x="11302" y="17820"/>
                  <a:pt x="9850" y="17450"/>
                </a:cubicBezTo>
                <a:lnTo>
                  <a:pt x="9850" y="17450"/>
                </a:lnTo>
                <a:cubicBezTo>
                  <a:pt x="10927" y="17482"/>
                  <a:pt x="12003" y="17545"/>
                  <a:pt x="12954" y="17640"/>
                </a:cubicBezTo>
                <a:cubicBezTo>
                  <a:pt x="13017" y="17640"/>
                  <a:pt x="13112" y="17609"/>
                  <a:pt x="13112" y="17514"/>
                </a:cubicBezTo>
                <a:cubicBezTo>
                  <a:pt x="13112" y="17419"/>
                  <a:pt x="13080" y="17355"/>
                  <a:pt x="12985" y="17324"/>
                </a:cubicBezTo>
                <a:cubicBezTo>
                  <a:pt x="12083" y="17181"/>
                  <a:pt x="11109" y="17110"/>
                  <a:pt x="10010" y="17110"/>
                </a:cubicBezTo>
                <a:cubicBezTo>
                  <a:pt x="9644" y="17110"/>
                  <a:pt x="9264" y="17118"/>
                  <a:pt x="8868" y="17134"/>
                </a:cubicBezTo>
                <a:cubicBezTo>
                  <a:pt x="8837" y="17134"/>
                  <a:pt x="8837" y="17165"/>
                  <a:pt x="8805" y="17165"/>
                </a:cubicBezTo>
                <a:cubicBezTo>
                  <a:pt x="8425" y="17039"/>
                  <a:pt x="8013" y="16880"/>
                  <a:pt x="7633" y="16722"/>
                </a:cubicBezTo>
                <a:cubicBezTo>
                  <a:pt x="9470" y="16690"/>
                  <a:pt x="10990" y="16627"/>
                  <a:pt x="12383" y="16500"/>
                </a:cubicBezTo>
                <a:cubicBezTo>
                  <a:pt x="12478" y="16500"/>
                  <a:pt x="12542" y="16405"/>
                  <a:pt x="12542" y="16310"/>
                </a:cubicBezTo>
                <a:cubicBezTo>
                  <a:pt x="12510" y="16215"/>
                  <a:pt x="12447" y="16152"/>
                  <a:pt x="12352" y="16152"/>
                </a:cubicBezTo>
                <a:cubicBezTo>
                  <a:pt x="10800" y="16247"/>
                  <a:pt x="8995" y="16342"/>
                  <a:pt x="7221" y="16374"/>
                </a:cubicBezTo>
                <a:cubicBezTo>
                  <a:pt x="7285" y="16215"/>
                  <a:pt x="7380" y="16089"/>
                  <a:pt x="7443" y="15930"/>
                </a:cubicBezTo>
                <a:lnTo>
                  <a:pt x="7506" y="15804"/>
                </a:lnTo>
                <a:cubicBezTo>
                  <a:pt x="8868" y="15677"/>
                  <a:pt x="10357" y="15614"/>
                  <a:pt x="12162" y="15519"/>
                </a:cubicBezTo>
                <a:cubicBezTo>
                  <a:pt x="12257" y="15519"/>
                  <a:pt x="12352" y="15455"/>
                  <a:pt x="12352" y="15360"/>
                </a:cubicBezTo>
                <a:cubicBezTo>
                  <a:pt x="12352" y="15265"/>
                  <a:pt x="12257" y="15170"/>
                  <a:pt x="12162" y="15170"/>
                </a:cubicBezTo>
                <a:cubicBezTo>
                  <a:pt x="10800" y="15202"/>
                  <a:pt x="9343" y="15265"/>
                  <a:pt x="7696" y="15424"/>
                </a:cubicBezTo>
                <a:cubicBezTo>
                  <a:pt x="7886" y="15107"/>
                  <a:pt x="8045" y="14822"/>
                  <a:pt x="8203" y="14505"/>
                </a:cubicBezTo>
                <a:cubicBezTo>
                  <a:pt x="9058" y="14474"/>
                  <a:pt x="9913" y="14379"/>
                  <a:pt x="10737" y="14315"/>
                </a:cubicBezTo>
                <a:cubicBezTo>
                  <a:pt x="11085" y="14252"/>
                  <a:pt x="11433" y="14220"/>
                  <a:pt x="11782" y="14189"/>
                </a:cubicBezTo>
                <a:cubicBezTo>
                  <a:pt x="11908" y="14189"/>
                  <a:pt x="11972" y="14094"/>
                  <a:pt x="11972" y="13999"/>
                </a:cubicBezTo>
                <a:cubicBezTo>
                  <a:pt x="11972" y="13872"/>
                  <a:pt x="11877" y="13809"/>
                  <a:pt x="11782" y="13809"/>
                </a:cubicBezTo>
                <a:cubicBezTo>
                  <a:pt x="10673" y="13872"/>
                  <a:pt x="9502" y="13935"/>
                  <a:pt x="8393" y="14157"/>
                </a:cubicBezTo>
                <a:cubicBezTo>
                  <a:pt x="8583" y="13809"/>
                  <a:pt x="8773" y="13428"/>
                  <a:pt x="8995" y="13080"/>
                </a:cubicBezTo>
                <a:cubicBezTo>
                  <a:pt x="9185" y="13080"/>
                  <a:pt x="9375" y="13080"/>
                  <a:pt x="9565" y="13048"/>
                </a:cubicBezTo>
                <a:cubicBezTo>
                  <a:pt x="10262" y="13048"/>
                  <a:pt x="10990" y="13017"/>
                  <a:pt x="11687" y="12922"/>
                </a:cubicBezTo>
                <a:cubicBezTo>
                  <a:pt x="11813" y="12922"/>
                  <a:pt x="11877" y="12827"/>
                  <a:pt x="11877" y="12700"/>
                </a:cubicBezTo>
                <a:cubicBezTo>
                  <a:pt x="11877" y="12605"/>
                  <a:pt x="11782" y="12542"/>
                  <a:pt x="11687" y="12542"/>
                </a:cubicBezTo>
                <a:cubicBezTo>
                  <a:pt x="10990" y="12542"/>
                  <a:pt x="10262" y="12637"/>
                  <a:pt x="9565" y="12700"/>
                </a:cubicBezTo>
                <a:lnTo>
                  <a:pt x="9185" y="12732"/>
                </a:lnTo>
                <a:cubicBezTo>
                  <a:pt x="9660" y="11940"/>
                  <a:pt x="10040" y="11307"/>
                  <a:pt x="10420" y="10705"/>
                </a:cubicBezTo>
                <a:cubicBezTo>
                  <a:pt x="11326" y="11365"/>
                  <a:pt x="12685" y="11727"/>
                  <a:pt x="14044" y="11727"/>
                </a:cubicBezTo>
                <a:cubicBezTo>
                  <a:pt x="15489" y="11727"/>
                  <a:pt x="16933" y="11318"/>
                  <a:pt x="17831" y="10420"/>
                </a:cubicBezTo>
                <a:close/>
                <a:moveTo>
                  <a:pt x="3769" y="18210"/>
                </a:moveTo>
                <a:lnTo>
                  <a:pt x="3801" y="19129"/>
                </a:lnTo>
                <a:lnTo>
                  <a:pt x="3674" y="19129"/>
                </a:lnTo>
                <a:cubicBezTo>
                  <a:pt x="3643" y="18844"/>
                  <a:pt x="3611" y="18527"/>
                  <a:pt x="3579" y="18210"/>
                </a:cubicBezTo>
                <a:close/>
                <a:moveTo>
                  <a:pt x="1553" y="19509"/>
                </a:moveTo>
                <a:cubicBezTo>
                  <a:pt x="6442" y="19757"/>
                  <a:pt x="11308" y="19833"/>
                  <a:pt x="15741" y="19833"/>
                </a:cubicBezTo>
                <a:cubicBezTo>
                  <a:pt x="18659" y="19833"/>
                  <a:pt x="21390" y="19800"/>
                  <a:pt x="23816" y="19762"/>
                </a:cubicBezTo>
                <a:lnTo>
                  <a:pt x="23816" y="19762"/>
                </a:lnTo>
                <a:cubicBezTo>
                  <a:pt x="24038" y="20902"/>
                  <a:pt x="23848" y="21567"/>
                  <a:pt x="23278" y="21789"/>
                </a:cubicBezTo>
                <a:cubicBezTo>
                  <a:pt x="23246" y="21694"/>
                  <a:pt x="23151" y="21631"/>
                  <a:pt x="23056" y="21631"/>
                </a:cubicBezTo>
                <a:cubicBezTo>
                  <a:pt x="20479" y="21593"/>
                  <a:pt x="17742" y="21560"/>
                  <a:pt x="14917" y="21560"/>
                </a:cubicBezTo>
                <a:cubicBezTo>
                  <a:pt x="10625" y="21560"/>
                  <a:pt x="6129" y="21636"/>
                  <a:pt x="1679" y="21884"/>
                </a:cubicBezTo>
                <a:cubicBezTo>
                  <a:pt x="1679" y="21852"/>
                  <a:pt x="1679" y="21821"/>
                  <a:pt x="1679" y="21789"/>
                </a:cubicBezTo>
                <a:cubicBezTo>
                  <a:pt x="1616" y="21694"/>
                  <a:pt x="1584" y="21599"/>
                  <a:pt x="1553" y="21504"/>
                </a:cubicBezTo>
                <a:lnTo>
                  <a:pt x="1553" y="21504"/>
                </a:lnTo>
                <a:cubicBezTo>
                  <a:pt x="2693" y="21536"/>
                  <a:pt x="3769" y="21536"/>
                  <a:pt x="4878" y="21536"/>
                </a:cubicBezTo>
                <a:lnTo>
                  <a:pt x="5163" y="21536"/>
                </a:lnTo>
                <a:cubicBezTo>
                  <a:pt x="5226" y="21536"/>
                  <a:pt x="5290" y="21504"/>
                  <a:pt x="5290" y="21441"/>
                </a:cubicBezTo>
                <a:cubicBezTo>
                  <a:pt x="5321" y="21409"/>
                  <a:pt x="5321" y="21346"/>
                  <a:pt x="5290" y="21282"/>
                </a:cubicBezTo>
                <a:cubicBezTo>
                  <a:pt x="5290" y="21251"/>
                  <a:pt x="5226" y="21219"/>
                  <a:pt x="5163" y="21219"/>
                </a:cubicBezTo>
                <a:lnTo>
                  <a:pt x="4878" y="21219"/>
                </a:lnTo>
                <a:cubicBezTo>
                  <a:pt x="3738" y="21219"/>
                  <a:pt x="2629" y="21219"/>
                  <a:pt x="1489" y="21251"/>
                </a:cubicBezTo>
                <a:cubicBezTo>
                  <a:pt x="1426" y="20997"/>
                  <a:pt x="1394" y="20744"/>
                  <a:pt x="1394" y="20459"/>
                </a:cubicBezTo>
                <a:lnTo>
                  <a:pt x="1394" y="20459"/>
                </a:lnTo>
                <a:lnTo>
                  <a:pt x="2693" y="20491"/>
                </a:lnTo>
                <a:cubicBezTo>
                  <a:pt x="4408" y="20537"/>
                  <a:pt x="6158" y="20566"/>
                  <a:pt x="7904" y="20566"/>
                </a:cubicBezTo>
                <a:cubicBezTo>
                  <a:pt x="8543" y="20566"/>
                  <a:pt x="9182" y="20562"/>
                  <a:pt x="9818" y="20554"/>
                </a:cubicBezTo>
                <a:cubicBezTo>
                  <a:pt x="9945" y="20554"/>
                  <a:pt x="10040" y="20459"/>
                  <a:pt x="10040" y="20364"/>
                </a:cubicBezTo>
                <a:cubicBezTo>
                  <a:pt x="10040" y="20237"/>
                  <a:pt x="9945" y="20142"/>
                  <a:pt x="9818" y="20142"/>
                </a:cubicBezTo>
                <a:cubicBezTo>
                  <a:pt x="8814" y="20116"/>
                  <a:pt x="7799" y="20106"/>
                  <a:pt x="6785" y="20106"/>
                </a:cubicBezTo>
                <a:cubicBezTo>
                  <a:pt x="5399" y="20106"/>
                  <a:pt x="4014" y="20124"/>
                  <a:pt x="2661" y="20142"/>
                </a:cubicBezTo>
                <a:lnTo>
                  <a:pt x="1426" y="20174"/>
                </a:lnTo>
                <a:cubicBezTo>
                  <a:pt x="1458" y="19921"/>
                  <a:pt x="1489" y="19699"/>
                  <a:pt x="1553" y="19509"/>
                </a:cubicBezTo>
                <a:close/>
                <a:moveTo>
                  <a:pt x="11402" y="1"/>
                </a:moveTo>
                <a:cubicBezTo>
                  <a:pt x="11338" y="1"/>
                  <a:pt x="11275" y="33"/>
                  <a:pt x="11212" y="96"/>
                </a:cubicBezTo>
                <a:cubicBezTo>
                  <a:pt x="11180" y="128"/>
                  <a:pt x="11180" y="191"/>
                  <a:pt x="11180" y="254"/>
                </a:cubicBezTo>
                <a:cubicBezTo>
                  <a:pt x="10895" y="476"/>
                  <a:pt x="10768" y="1014"/>
                  <a:pt x="10832" y="1268"/>
                </a:cubicBezTo>
                <a:cubicBezTo>
                  <a:pt x="10895" y="1553"/>
                  <a:pt x="11053" y="1806"/>
                  <a:pt x="11307" y="1933"/>
                </a:cubicBezTo>
                <a:cubicBezTo>
                  <a:pt x="11402" y="1964"/>
                  <a:pt x="11465" y="1996"/>
                  <a:pt x="11560" y="2028"/>
                </a:cubicBezTo>
                <a:cubicBezTo>
                  <a:pt x="11560" y="2059"/>
                  <a:pt x="11592" y="2059"/>
                  <a:pt x="11623" y="2091"/>
                </a:cubicBezTo>
                <a:cubicBezTo>
                  <a:pt x="11877" y="2154"/>
                  <a:pt x="12098" y="2186"/>
                  <a:pt x="12320" y="2218"/>
                </a:cubicBezTo>
                <a:cubicBezTo>
                  <a:pt x="12288" y="2534"/>
                  <a:pt x="12320" y="2851"/>
                  <a:pt x="12352" y="3136"/>
                </a:cubicBezTo>
                <a:cubicBezTo>
                  <a:pt x="11013" y="3109"/>
                  <a:pt x="9771" y="3100"/>
                  <a:pt x="8601" y="3100"/>
                </a:cubicBezTo>
                <a:cubicBezTo>
                  <a:pt x="7003" y="3100"/>
                  <a:pt x="5539" y="3118"/>
                  <a:pt x="4150" y="3136"/>
                </a:cubicBezTo>
                <a:cubicBezTo>
                  <a:pt x="4150" y="3009"/>
                  <a:pt x="4150" y="2883"/>
                  <a:pt x="4150" y="2724"/>
                </a:cubicBezTo>
                <a:cubicBezTo>
                  <a:pt x="4181" y="2693"/>
                  <a:pt x="4181" y="2661"/>
                  <a:pt x="4181" y="2629"/>
                </a:cubicBezTo>
                <a:cubicBezTo>
                  <a:pt x="4181" y="2598"/>
                  <a:pt x="4181" y="2566"/>
                  <a:pt x="4150" y="2534"/>
                </a:cubicBezTo>
                <a:cubicBezTo>
                  <a:pt x="4150" y="2408"/>
                  <a:pt x="4150" y="2313"/>
                  <a:pt x="4118" y="2218"/>
                </a:cubicBezTo>
                <a:cubicBezTo>
                  <a:pt x="4181" y="2186"/>
                  <a:pt x="4245" y="2154"/>
                  <a:pt x="4276" y="2059"/>
                </a:cubicBezTo>
                <a:cubicBezTo>
                  <a:pt x="4308" y="1964"/>
                  <a:pt x="4245" y="1901"/>
                  <a:pt x="4150" y="1869"/>
                </a:cubicBezTo>
                <a:lnTo>
                  <a:pt x="4086" y="1869"/>
                </a:lnTo>
                <a:cubicBezTo>
                  <a:pt x="4055" y="1774"/>
                  <a:pt x="4055" y="1711"/>
                  <a:pt x="4023" y="1648"/>
                </a:cubicBezTo>
                <a:cubicBezTo>
                  <a:pt x="3991" y="1458"/>
                  <a:pt x="3896" y="951"/>
                  <a:pt x="3484" y="888"/>
                </a:cubicBezTo>
                <a:cubicBezTo>
                  <a:pt x="3456" y="882"/>
                  <a:pt x="3428" y="879"/>
                  <a:pt x="3400" y="879"/>
                </a:cubicBezTo>
                <a:cubicBezTo>
                  <a:pt x="3271" y="879"/>
                  <a:pt x="3145" y="936"/>
                  <a:pt x="3041" y="1014"/>
                </a:cubicBezTo>
                <a:cubicBezTo>
                  <a:pt x="2693" y="1394"/>
                  <a:pt x="2724" y="2408"/>
                  <a:pt x="2819" y="3199"/>
                </a:cubicBezTo>
                <a:cubicBezTo>
                  <a:pt x="1869" y="3231"/>
                  <a:pt x="1014" y="3263"/>
                  <a:pt x="223" y="3294"/>
                </a:cubicBezTo>
                <a:cubicBezTo>
                  <a:pt x="159" y="3294"/>
                  <a:pt x="128" y="3326"/>
                  <a:pt x="96" y="3358"/>
                </a:cubicBezTo>
                <a:cubicBezTo>
                  <a:pt x="64" y="3389"/>
                  <a:pt x="33" y="3421"/>
                  <a:pt x="33" y="3453"/>
                </a:cubicBezTo>
                <a:cubicBezTo>
                  <a:pt x="33" y="3516"/>
                  <a:pt x="1" y="3548"/>
                  <a:pt x="1" y="3579"/>
                </a:cubicBezTo>
                <a:lnTo>
                  <a:pt x="1" y="3833"/>
                </a:lnTo>
                <a:cubicBezTo>
                  <a:pt x="1" y="4245"/>
                  <a:pt x="1" y="4688"/>
                  <a:pt x="64" y="5100"/>
                </a:cubicBezTo>
                <a:cubicBezTo>
                  <a:pt x="96" y="5163"/>
                  <a:pt x="96" y="5195"/>
                  <a:pt x="159" y="5258"/>
                </a:cubicBezTo>
                <a:cubicBezTo>
                  <a:pt x="223" y="5290"/>
                  <a:pt x="254" y="5321"/>
                  <a:pt x="318" y="5321"/>
                </a:cubicBezTo>
                <a:cubicBezTo>
                  <a:pt x="1046" y="5353"/>
                  <a:pt x="1869" y="5353"/>
                  <a:pt x="2788" y="5385"/>
                </a:cubicBezTo>
                <a:cubicBezTo>
                  <a:pt x="2819" y="5416"/>
                  <a:pt x="2819" y="5448"/>
                  <a:pt x="2819" y="5480"/>
                </a:cubicBezTo>
                <a:cubicBezTo>
                  <a:pt x="2819" y="5511"/>
                  <a:pt x="2851" y="5543"/>
                  <a:pt x="2851" y="5575"/>
                </a:cubicBezTo>
                <a:cubicBezTo>
                  <a:pt x="2693" y="7601"/>
                  <a:pt x="2629" y="9818"/>
                  <a:pt x="2724" y="12352"/>
                </a:cubicBezTo>
                <a:cubicBezTo>
                  <a:pt x="2693" y="12383"/>
                  <a:pt x="2693" y="12415"/>
                  <a:pt x="2693" y="12447"/>
                </a:cubicBezTo>
                <a:cubicBezTo>
                  <a:pt x="2693" y="12478"/>
                  <a:pt x="2693" y="12510"/>
                  <a:pt x="2724" y="12542"/>
                </a:cubicBezTo>
                <a:lnTo>
                  <a:pt x="2724" y="12732"/>
                </a:lnTo>
                <a:cubicBezTo>
                  <a:pt x="2756" y="13017"/>
                  <a:pt x="2756" y="13333"/>
                  <a:pt x="2756" y="13650"/>
                </a:cubicBezTo>
                <a:cubicBezTo>
                  <a:pt x="2724" y="13682"/>
                  <a:pt x="2693" y="13745"/>
                  <a:pt x="2693" y="13809"/>
                </a:cubicBezTo>
                <a:cubicBezTo>
                  <a:pt x="2693" y="13872"/>
                  <a:pt x="2724" y="13904"/>
                  <a:pt x="2788" y="13935"/>
                </a:cubicBezTo>
                <a:cubicBezTo>
                  <a:pt x="2788" y="13999"/>
                  <a:pt x="2788" y="14094"/>
                  <a:pt x="2788" y="14157"/>
                </a:cubicBezTo>
                <a:cubicBezTo>
                  <a:pt x="2788" y="14284"/>
                  <a:pt x="2788" y="14379"/>
                  <a:pt x="2819" y="14505"/>
                </a:cubicBezTo>
                <a:lnTo>
                  <a:pt x="2756" y="14505"/>
                </a:lnTo>
                <a:cubicBezTo>
                  <a:pt x="2661" y="14505"/>
                  <a:pt x="2566" y="14569"/>
                  <a:pt x="2566" y="14664"/>
                </a:cubicBezTo>
                <a:cubicBezTo>
                  <a:pt x="2566" y="14759"/>
                  <a:pt x="2661" y="14854"/>
                  <a:pt x="2756" y="14854"/>
                </a:cubicBezTo>
                <a:lnTo>
                  <a:pt x="2819" y="14854"/>
                </a:lnTo>
                <a:cubicBezTo>
                  <a:pt x="2883" y="15582"/>
                  <a:pt x="2914" y="16279"/>
                  <a:pt x="2978" y="16975"/>
                </a:cubicBezTo>
                <a:cubicBezTo>
                  <a:pt x="2914" y="16975"/>
                  <a:pt x="2883" y="17039"/>
                  <a:pt x="2883" y="17102"/>
                </a:cubicBezTo>
                <a:cubicBezTo>
                  <a:pt x="2883" y="17165"/>
                  <a:pt x="2946" y="17229"/>
                  <a:pt x="3009" y="17260"/>
                </a:cubicBezTo>
                <a:cubicBezTo>
                  <a:pt x="3041" y="17862"/>
                  <a:pt x="3104" y="18496"/>
                  <a:pt x="3168" y="19129"/>
                </a:cubicBezTo>
                <a:lnTo>
                  <a:pt x="1299" y="19097"/>
                </a:lnTo>
                <a:cubicBezTo>
                  <a:pt x="1236" y="19097"/>
                  <a:pt x="1173" y="19097"/>
                  <a:pt x="1141" y="19129"/>
                </a:cubicBezTo>
                <a:cubicBezTo>
                  <a:pt x="1109" y="19161"/>
                  <a:pt x="1109" y="19192"/>
                  <a:pt x="1078" y="19256"/>
                </a:cubicBezTo>
                <a:cubicBezTo>
                  <a:pt x="1078" y="19256"/>
                  <a:pt x="1046" y="19287"/>
                  <a:pt x="1046" y="19319"/>
                </a:cubicBezTo>
                <a:cubicBezTo>
                  <a:pt x="698" y="20206"/>
                  <a:pt x="729" y="21124"/>
                  <a:pt x="1141" y="22011"/>
                </a:cubicBezTo>
                <a:cubicBezTo>
                  <a:pt x="1109" y="22042"/>
                  <a:pt x="1078" y="22106"/>
                  <a:pt x="1109" y="22137"/>
                </a:cubicBezTo>
                <a:cubicBezTo>
                  <a:pt x="1109" y="22232"/>
                  <a:pt x="1204" y="22296"/>
                  <a:pt x="1299" y="22296"/>
                </a:cubicBezTo>
                <a:cubicBezTo>
                  <a:pt x="4150" y="22422"/>
                  <a:pt x="7031" y="22454"/>
                  <a:pt x="9850" y="22454"/>
                </a:cubicBezTo>
                <a:cubicBezTo>
                  <a:pt x="14410" y="22454"/>
                  <a:pt x="18876" y="22359"/>
                  <a:pt x="22929" y="22232"/>
                </a:cubicBezTo>
                <a:cubicBezTo>
                  <a:pt x="22961" y="22232"/>
                  <a:pt x="22993" y="22264"/>
                  <a:pt x="23024" y="22264"/>
                </a:cubicBezTo>
                <a:cubicBezTo>
                  <a:pt x="23073" y="22269"/>
                  <a:pt x="23121" y="22272"/>
                  <a:pt x="23168" y="22272"/>
                </a:cubicBezTo>
                <a:cubicBezTo>
                  <a:pt x="23678" y="22272"/>
                  <a:pt x="24123" y="21965"/>
                  <a:pt x="24354" y="21472"/>
                </a:cubicBezTo>
                <a:cubicBezTo>
                  <a:pt x="24671" y="20839"/>
                  <a:pt x="24544" y="20079"/>
                  <a:pt x="24354" y="19351"/>
                </a:cubicBezTo>
                <a:cubicBezTo>
                  <a:pt x="24323" y="19256"/>
                  <a:pt x="24259" y="19161"/>
                  <a:pt x="24133" y="19129"/>
                </a:cubicBezTo>
                <a:cubicBezTo>
                  <a:pt x="24038" y="19129"/>
                  <a:pt x="23943" y="19161"/>
                  <a:pt x="23879" y="19224"/>
                </a:cubicBezTo>
                <a:cubicBezTo>
                  <a:pt x="23848" y="19192"/>
                  <a:pt x="23848" y="19192"/>
                  <a:pt x="23816" y="19192"/>
                </a:cubicBezTo>
                <a:cubicBezTo>
                  <a:pt x="21574" y="19236"/>
                  <a:pt x="19336" y="19253"/>
                  <a:pt x="17095" y="19253"/>
                </a:cubicBezTo>
                <a:cubicBezTo>
                  <a:pt x="12847" y="19253"/>
                  <a:pt x="8588" y="19191"/>
                  <a:pt x="4276" y="19129"/>
                </a:cubicBezTo>
                <a:cubicBezTo>
                  <a:pt x="4308" y="15297"/>
                  <a:pt x="4308" y="11180"/>
                  <a:pt x="4181" y="7095"/>
                </a:cubicBezTo>
                <a:cubicBezTo>
                  <a:pt x="4181" y="7063"/>
                  <a:pt x="4181" y="7063"/>
                  <a:pt x="4181" y="7063"/>
                </a:cubicBezTo>
                <a:lnTo>
                  <a:pt x="4181" y="6493"/>
                </a:lnTo>
                <a:cubicBezTo>
                  <a:pt x="4150" y="6113"/>
                  <a:pt x="4150" y="5765"/>
                  <a:pt x="4150" y="5416"/>
                </a:cubicBezTo>
                <a:lnTo>
                  <a:pt x="4150" y="5416"/>
                </a:lnTo>
                <a:cubicBezTo>
                  <a:pt x="5369" y="5432"/>
                  <a:pt x="6651" y="5440"/>
                  <a:pt x="8033" y="5440"/>
                </a:cubicBezTo>
                <a:cubicBezTo>
                  <a:pt x="9414" y="5440"/>
                  <a:pt x="10895" y="5432"/>
                  <a:pt x="12510" y="5416"/>
                </a:cubicBezTo>
                <a:lnTo>
                  <a:pt x="12510" y="5416"/>
                </a:lnTo>
                <a:cubicBezTo>
                  <a:pt x="12415" y="7126"/>
                  <a:pt x="11338" y="8551"/>
                  <a:pt x="10325" y="9913"/>
                </a:cubicBezTo>
                <a:cubicBezTo>
                  <a:pt x="9977" y="10388"/>
                  <a:pt x="9628" y="10863"/>
                  <a:pt x="9312" y="11338"/>
                </a:cubicBezTo>
                <a:cubicBezTo>
                  <a:pt x="8171" y="13143"/>
                  <a:pt x="7253" y="14822"/>
                  <a:pt x="6525" y="16437"/>
                </a:cubicBezTo>
                <a:cubicBezTo>
                  <a:pt x="6493" y="16532"/>
                  <a:pt x="6493" y="16659"/>
                  <a:pt x="6556" y="16754"/>
                </a:cubicBezTo>
                <a:cubicBezTo>
                  <a:pt x="6620" y="16817"/>
                  <a:pt x="6715" y="16849"/>
                  <a:pt x="6778" y="16880"/>
                </a:cubicBezTo>
                <a:cubicBezTo>
                  <a:pt x="8803" y="18112"/>
                  <a:pt x="11699" y="18738"/>
                  <a:pt x="14587" y="18738"/>
                </a:cubicBezTo>
                <a:cubicBezTo>
                  <a:pt x="17344" y="18738"/>
                  <a:pt x="20094" y="18167"/>
                  <a:pt x="22074" y="17007"/>
                </a:cubicBezTo>
                <a:cubicBezTo>
                  <a:pt x="22138" y="16975"/>
                  <a:pt x="22169" y="16912"/>
                  <a:pt x="22169" y="16849"/>
                </a:cubicBezTo>
                <a:cubicBezTo>
                  <a:pt x="22201" y="16817"/>
                  <a:pt x="22233" y="16785"/>
                  <a:pt x="22264" y="16754"/>
                </a:cubicBezTo>
                <a:cubicBezTo>
                  <a:pt x="22264" y="16690"/>
                  <a:pt x="22264" y="16595"/>
                  <a:pt x="22233" y="16532"/>
                </a:cubicBezTo>
                <a:cubicBezTo>
                  <a:pt x="21567" y="15360"/>
                  <a:pt x="20776" y="14189"/>
                  <a:pt x="19984" y="13017"/>
                </a:cubicBezTo>
                <a:cubicBezTo>
                  <a:pt x="18369" y="10610"/>
                  <a:pt x="16690" y="8076"/>
                  <a:pt x="15962" y="5385"/>
                </a:cubicBezTo>
                <a:lnTo>
                  <a:pt x="17292" y="5353"/>
                </a:lnTo>
                <a:cubicBezTo>
                  <a:pt x="18274" y="5353"/>
                  <a:pt x="19256" y="5321"/>
                  <a:pt x="20237" y="5321"/>
                </a:cubicBezTo>
                <a:cubicBezTo>
                  <a:pt x="20364" y="5321"/>
                  <a:pt x="20459" y="5226"/>
                  <a:pt x="20522" y="5131"/>
                </a:cubicBezTo>
                <a:cubicBezTo>
                  <a:pt x="20522" y="5100"/>
                  <a:pt x="20554" y="5068"/>
                  <a:pt x="20586" y="5036"/>
                </a:cubicBezTo>
                <a:cubicBezTo>
                  <a:pt x="20617" y="4941"/>
                  <a:pt x="20649" y="4846"/>
                  <a:pt x="20681" y="4783"/>
                </a:cubicBezTo>
                <a:cubicBezTo>
                  <a:pt x="20807" y="4435"/>
                  <a:pt x="20966" y="4054"/>
                  <a:pt x="20871" y="3738"/>
                </a:cubicBezTo>
                <a:cubicBezTo>
                  <a:pt x="20871" y="3674"/>
                  <a:pt x="20839" y="3643"/>
                  <a:pt x="20776" y="3611"/>
                </a:cubicBezTo>
                <a:cubicBezTo>
                  <a:pt x="20776" y="3579"/>
                  <a:pt x="20776" y="3579"/>
                  <a:pt x="20776" y="3579"/>
                </a:cubicBezTo>
                <a:cubicBezTo>
                  <a:pt x="20776" y="3516"/>
                  <a:pt x="20776" y="3453"/>
                  <a:pt x="20744" y="3421"/>
                </a:cubicBezTo>
                <a:cubicBezTo>
                  <a:pt x="20712" y="3326"/>
                  <a:pt x="20617" y="3263"/>
                  <a:pt x="20522" y="3263"/>
                </a:cubicBezTo>
                <a:cubicBezTo>
                  <a:pt x="19129" y="3231"/>
                  <a:pt x="17704" y="3231"/>
                  <a:pt x="16279" y="3199"/>
                </a:cubicBezTo>
                <a:lnTo>
                  <a:pt x="15740" y="3199"/>
                </a:lnTo>
                <a:cubicBezTo>
                  <a:pt x="15772" y="3041"/>
                  <a:pt x="15740" y="2883"/>
                  <a:pt x="15709" y="2756"/>
                </a:cubicBezTo>
                <a:cubicBezTo>
                  <a:pt x="15709" y="2693"/>
                  <a:pt x="15709" y="2661"/>
                  <a:pt x="15709" y="2598"/>
                </a:cubicBezTo>
                <a:cubicBezTo>
                  <a:pt x="15709" y="2503"/>
                  <a:pt x="15677" y="2408"/>
                  <a:pt x="15677" y="2313"/>
                </a:cubicBezTo>
                <a:lnTo>
                  <a:pt x="16152" y="2313"/>
                </a:lnTo>
                <a:cubicBezTo>
                  <a:pt x="16215" y="2313"/>
                  <a:pt x="16279" y="2281"/>
                  <a:pt x="16342" y="2249"/>
                </a:cubicBezTo>
                <a:cubicBezTo>
                  <a:pt x="16374" y="2218"/>
                  <a:pt x="16374" y="2154"/>
                  <a:pt x="16405" y="2123"/>
                </a:cubicBezTo>
                <a:cubicBezTo>
                  <a:pt x="16659" y="1869"/>
                  <a:pt x="16817" y="1489"/>
                  <a:pt x="16785" y="1141"/>
                </a:cubicBezTo>
                <a:cubicBezTo>
                  <a:pt x="16785" y="793"/>
                  <a:pt x="16627" y="508"/>
                  <a:pt x="16405" y="318"/>
                </a:cubicBezTo>
                <a:cubicBezTo>
                  <a:pt x="16350" y="280"/>
                  <a:pt x="16294" y="265"/>
                  <a:pt x="16245" y="265"/>
                </a:cubicBezTo>
                <a:cubicBezTo>
                  <a:pt x="16210" y="265"/>
                  <a:pt x="16178" y="273"/>
                  <a:pt x="16152" y="286"/>
                </a:cubicBezTo>
                <a:cubicBezTo>
                  <a:pt x="15487" y="223"/>
                  <a:pt x="14822" y="191"/>
                  <a:pt x="14189" y="159"/>
                </a:cubicBezTo>
                <a:cubicBezTo>
                  <a:pt x="13270" y="128"/>
                  <a:pt x="12320" y="96"/>
                  <a:pt x="114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52"/>
          <p:cNvSpPr/>
          <p:nvPr/>
        </p:nvSpPr>
        <p:spPr>
          <a:xfrm>
            <a:off x="3255345" y="2953846"/>
            <a:ext cx="73551" cy="14930"/>
          </a:xfrm>
          <a:custGeom>
            <a:avLst/>
            <a:gdLst/>
            <a:ahLst/>
            <a:cxnLst/>
            <a:rect l="l" t="t" r="r" b="b"/>
            <a:pathLst>
              <a:path w="2345" h="476" extrusionOk="0">
                <a:moveTo>
                  <a:pt x="2123" y="0"/>
                </a:moveTo>
                <a:cubicBezTo>
                  <a:pt x="1648" y="0"/>
                  <a:pt x="1173" y="32"/>
                  <a:pt x="729" y="95"/>
                </a:cubicBezTo>
                <a:cubicBezTo>
                  <a:pt x="539" y="95"/>
                  <a:pt x="349" y="95"/>
                  <a:pt x="191" y="127"/>
                </a:cubicBezTo>
                <a:cubicBezTo>
                  <a:pt x="96" y="127"/>
                  <a:pt x="1" y="222"/>
                  <a:pt x="1" y="317"/>
                </a:cubicBezTo>
                <a:cubicBezTo>
                  <a:pt x="33" y="412"/>
                  <a:pt x="96" y="475"/>
                  <a:pt x="191" y="475"/>
                </a:cubicBezTo>
                <a:lnTo>
                  <a:pt x="698" y="443"/>
                </a:lnTo>
                <a:cubicBezTo>
                  <a:pt x="1173" y="443"/>
                  <a:pt x="1648" y="412"/>
                  <a:pt x="2123" y="380"/>
                </a:cubicBezTo>
                <a:cubicBezTo>
                  <a:pt x="2249" y="380"/>
                  <a:pt x="2344" y="253"/>
                  <a:pt x="2313" y="158"/>
                </a:cubicBezTo>
                <a:cubicBezTo>
                  <a:pt x="2313" y="63"/>
                  <a:pt x="2249" y="0"/>
                  <a:pt x="2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7" name="Google Shape;2257;p52"/>
          <p:cNvGrpSpPr/>
          <p:nvPr/>
        </p:nvGrpSpPr>
        <p:grpSpPr>
          <a:xfrm>
            <a:off x="5638575" y="2071159"/>
            <a:ext cx="505894" cy="548663"/>
            <a:chOff x="5638575" y="2071159"/>
            <a:chExt cx="505894" cy="548663"/>
          </a:xfrm>
        </p:grpSpPr>
        <p:sp>
          <p:nvSpPr>
            <p:cNvPr id="2258" name="Google Shape;2258;p52"/>
            <p:cNvSpPr/>
            <p:nvPr/>
          </p:nvSpPr>
          <p:spPr>
            <a:xfrm>
              <a:off x="5638575" y="2071159"/>
              <a:ext cx="505894" cy="548663"/>
            </a:xfrm>
            <a:custGeom>
              <a:avLst/>
              <a:gdLst/>
              <a:ahLst/>
              <a:cxnLst/>
              <a:rect l="l" t="t" r="r" b="b"/>
              <a:pathLst>
                <a:path w="20744" h="22454" extrusionOk="0">
                  <a:moveTo>
                    <a:pt x="10516" y="608"/>
                  </a:moveTo>
                  <a:cubicBezTo>
                    <a:pt x="12990" y="608"/>
                    <a:pt x="15456" y="1072"/>
                    <a:pt x="15993" y="1900"/>
                  </a:cubicBezTo>
                  <a:cubicBezTo>
                    <a:pt x="15835" y="2977"/>
                    <a:pt x="13967" y="3769"/>
                    <a:pt x="11243" y="3959"/>
                  </a:cubicBezTo>
                  <a:cubicBezTo>
                    <a:pt x="10886" y="3983"/>
                    <a:pt x="10524" y="3995"/>
                    <a:pt x="10164" y="3995"/>
                  </a:cubicBezTo>
                  <a:cubicBezTo>
                    <a:pt x="7650" y="3995"/>
                    <a:pt x="5206" y="3416"/>
                    <a:pt x="4846" y="2280"/>
                  </a:cubicBezTo>
                  <a:cubicBezTo>
                    <a:pt x="5004" y="1647"/>
                    <a:pt x="5954" y="1140"/>
                    <a:pt x="7569" y="855"/>
                  </a:cubicBezTo>
                  <a:cubicBezTo>
                    <a:pt x="8461" y="688"/>
                    <a:pt x="9489" y="608"/>
                    <a:pt x="10516" y="608"/>
                  </a:cubicBezTo>
                  <a:close/>
                  <a:moveTo>
                    <a:pt x="3134" y="3416"/>
                  </a:moveTo>
                  <a:cubicBezTo>
                    <a:pt x="3454" y="3416"/>
                    <a:pt x="3775" y="3434"/>
                    <a:pt x="4086" y="3452"/>
                  </a:cubicBezTo>
                  <a:cubicBezTo>
                    <a:pt x="4371" y="3484"/>
                    <a:pt x="4656" y="3484"/>
                    <a:pt x="4941" y="3484"/>
                  </a:cubicBezTo>
                  <a:cubicBezTo>
                    <a:pt x="5163" y="3642"/>
                    <a:pt x="5416" y="3800"/>
                    <a:pt x="5733" y="3927"/>
                  </a:cubicBezTo>
                  <a:cubicBezTo>
                    <a:pt x="5638" y="4244"/>
                    <a:pt x="5543" y="4592"/>
                    <a:pt x="5448" y="4941"/>
                  </a:cubicBezTo>
                  <a:cubicBezTo>
                    <a:pt x="5163" y="5827"/>
                    <a:pt x="4878" y="6809"/>
                    <a:pt x="4688" y="7791"/>
                  </a:cubicBezTo>
                  <a:cubicBezTo>
                    <a:pt x="3832" y="7157"/>
                    <a:pt x="2787" y="6207"/>
                    <a:pt x="2281" y="4814"/>
                  </a:cubicBezTo>
                  <a:cubicBezTo>
                    <a:pt x="2186" y="4529"/>
                    <a:pt x="2091" y="4244"/>
                    <a:pt x="2027" y="3990"/>
                  </a:cubicBezTo>
                  <a:cubicBezTo>
                    <a:pt x="2027" y="3864"/>
                    <a:pt x="1964" y="3547"/>
                    <a:pt x="1996" y="3484"/>
                  </a:cubicBezTo>
                  <a:cubicBezTo>
                    <a:pt x="2027" y="3484"/>
                    <a:pt x="2122" y="3452"/>
                    <a:pt x="2217" y="3452"/>
                  </a:cubicBezTo>
                  <a:lnTo>
                    <a:pt x="2439" y="3452"/>
                  </a:lnTo>
                  <a:cubicBezTo>
                    <a:pt x="2667" y="3425"/>
                    <a:pt x="2900" y="3416"/>
                    <a:pt x="3134" y="3416"/>
                  </a:cubicBezTo>
                  <a:close/>
                  <a:moveTo>
                    <a:pt x="18145" y="3370"/>
                  </a:moveTo>
                  <a:cubicBezTo>
                    <a:pt x="18273" y="3370"/>
                    <a:pt x="18372" y="3392"/>
                    <a:pt x="18432" y="3452"/>
                  </a:cubicBezTo>
                  <a:cubicBezTo>
                    <a:pt x="18559" y="3547"/>
                    <a:pt x="18590" y="3800"/>
                    <a:pt x="18590" y="4180"/>
                  </a:cubicBezTo>
                  <a:cubicBezTo>
                    <a:pt x="18590" y="4434"/>
                    <a:pt x="18464" y="4719"/>
                    <a:pt x="18337" y="4972"/>
                  </a:cubicBezTo>
                  <a:lnTo>
                    <a:pt x="18274" y="5099"/>
                  </a:lnTo>
                  <a:cubicBezTo>
                    <a:pt x="17830" y="6081"/>
                    <a:pt x="16437" y="7981"/>
                    <a:pt x="15360" y="8139"/>
                  </a:cubicBezTo>
                  <a:cubicBezTo>
                    <a:pt x="15328" y="7917"/>
                    <a:pt x="15265" y="7727"/>
                    <a:pt x="15233" y="7537"/>
                  </a:cubicBezTo>
                  <a:cubicBezTo>
                    <a:pt x="14980" y="6397"/>
                    <a:pt x="14727" y="5226"/>
                    <a:pt x="14980" y="4054"/>
                  </a:cubicBezTo>
                  <a:cubicBezTo>
                    <a:pt x="14980" y="3990"/>
                    <a:pt x="14980" y="3927"/>
                    <a:pt x="14948" y="3864"/>
                  </a:cubicBezTo>
                  <a:cubicBezTo>
                    <a:pt x="15233" y="3769"/>
                    <a:pt x="15487" y="3610"/>
                    <a:pt x="15677" y="3452"/>
                  </a:cubicBezTo>
                  <a:cubicBezTo>
                    <a:pt x="15708" y="3484"/>
                    <a:pt x="15740" y="3484"/>
                    <a:pt x="15772" y="3484"/>
                  </a:cubicBezTo>
                  <a:lnTo>
                    <a:pt x="16500" y="3452"/>
                  </a:lnTo>
                  <a:cubicBezTo>
                    <a:pt x="16880" y="3420"/>
                    <a:pt x="17260" y="3389"/>
                    <a:pt x="17640" y="3389"/>
                  </a:cubicBezTo>
                  <a:lnTo>
                    <a:pt x="17894" y="3389"/>
                  </a:lnTo>
                  <a:cubicBezTo>
                    <a:pt x="17986" y="3377"/>
                    <a:pt x="18071" y="3370"/>
                    <a:pt x="18145" y="3370"/>
                  </a:cubicBezTo>
                  <a:close/>
                  <a:moveTo>
                    <a:pt x="2281" y="2154"/>
                  </a:moveTo>
                  <a:cubicBezTo>
                    <a:pt x="2756" y="2154"/>
                    <a:pt x="3294" y="2249"/>
                    <a:pt x="3769" y="2312"/>
                  </a:cubicBezTo>
                  <a:cubicBezTo>
                    <a:pt x="3991" y="2344"/>
                    <a:pt x="4213" y="2375"/>
                    <a:pt x="4371" y="2407"/>
                  </a:cubicBezTo>
                  <a:cubicBezTo>
                    <a:pt x="4371" y="2629"/>
                    <a:pt x="4434" y="2819"/>
                    <a:pt x="4529" y="3009"/>
                  </a:cubicBezTo>
                  <a:cubicBezTo>
                    <a:pt x="3769" y="2977"/>
                    <a:pt x="3009" y="2945"/>
                    <a:pt x="2249" y="2945"/>
                  </a:cubicBezTo>
                  <a:lnTo>
                    <a:pt x="1679" y="2945"/>
                  </a:lnTo>
                  <a:cubicBezTo>
                    <a:pt x="1616" y="2945"/>
                    <a:pt x="1552" y="2945"/>
                    <a:pt x="1521" y="3009"/>
                  </a:cubicBezTo>
                  <a:cubicBezTo>
                    <a:pt x="1457" y="3040"/>
                    <a:pt x="1426" y="3135"/>
                    <a:pt x="1426" y="3167"/>
                  </a:cubicBezTo>
                  <a:cubicBezTo>
                    <a:pt x="1552" y="5036"/>
                    <a:pt x="2597" y="7316"/>
                    <a:pt x="4624" y="8266"/>
                  </a:cubicBezTo>
                  <a:cubicBezTo>
                    <a:pt x="4593" y="8519"/>
                    <a:pt x="4561" y="8741"/>
                    <a:pt x="4561" y="8962"/>
                  </a:cubicBezTo>
                  <a:cubicBezTo>
                    <a:pt x="2946" y="8012"/>
                    <a:pt x="1869" y="6936"/>
                    <a:pt x="1204" y="5542"/>
                  </a:cubicBezTo>
                  <a:cubicBezTo>
                    <a:pt x="1014" y="5131"/>
                    <a:pt x="856" y="4687"/>
                    <a:pt x="729" y="4244"/>
                  </a:cubicBezTo>
                  <a:cubicBezTo>
                    <a:pt x="571" y="3547"/>
                    <a:pt x="666" y="2692"/>
                    <a:pt x="1521" y="2280"/>
                  </a:cubicBezTo>
                  <a:cubicBezTo>
                    <a:pt x="1711" y="2185"/>
                    <a:pt x="1964" y="2154"/>
                    <a:pt x="2281" y="2154"/>
                  </a:cubicBezTo>
                  <a:close/>
                  <a:moveTo>
                    <a:pt x="17007" y="2090"/>
                  </a:moveTo>
                  <a:cubicBezTo>
                    <a:pt x="17735" y="2122"/>
                    <a:pt x="18495" y="2154"/>
                    <a:pt x="19097" y="2407"/>
                  </a:cubicBezTo>
                  <a:cubicBezTo>
                    <a:pt x="19477" y="2565"/>
                    <a:pt x="19730" y="2787"/>
                    <a:pt x="19857" y="3104"/>
                  </a:cubicBezTo>
                  <a:cubicBezTo>
                    <a:pt x="20110" y="3832"/>
                    <a:pt x="19604" y="4846"/>
                    <a:pt x="19255" y="5574"/>
                  </a:cubicBezTo>
                  <a:lnTo>
                    <a:pt x="19192" y="5669"/>
                  </a:lnTo>
                  <a:cubicBezTo>
                    <a:pt x="18274" y="7506"/>
                    <a:pt x="17102" y="8741"/>
                    <a:pt x="15550" y="9374"/>
                  </a:cubicBezTo>
                  <a:cubicBezTo>
                    <a:pt x="15518" y="9089"/>
                    <a:pt x="15487" y="8804"/>
                    <a:pt x="15423" y="8519"/>
                  </a:cubicBezTo>
                  <a:cubicBezTo>
                    <a:pt x="16088" y="8456"/>
                    <a:pt x="16658" y="7917"/>
                    <a:pt x="17134" y="7442"/>
                  </a:cubicBezTo>
                  <a:lnTo>
                    <a:pt x="17292" y="7284"/>
                  </a:lnTo>
                  <a:cubicBezTo>
                    <a:pt x="18147" y="6461"/>
                    <a:pt x="18685" y="5637"/>
                    <a:pt x="18939" y="4782"/>
                  </a:cubicBezTo>
                  <a:cubicBezTo>
                    <a:pt x="19097" y="4307"/>
                    <a:pt x="19382" y="3389"/>
                    <a:pt x="18844" y="3009"/>
                  </a:cubicBezTo>
                  <a:cubicBezTo>
                    <a:pt x="18685" y="2896"/>
                    <a:pt x="18478" y="2879"/>
                    <a:pt x="18269" y="2879"/>
                  </a:cubicBezTo>
                  <a:cubicBezTo>
                    <a:pt x="18186" y="2879"/>
                    <a:pt x="18102" y="2882"/>
                    <a:pt x="18020" y="2882"/>
                  </a:cubicBezTo>
                  <a:lnTo>
                    <a:pt x="17830" y="2882"/>
                  </a:lnTo>
                  <a:cubicBezTo>
                    <a:pt x="17229" y="2882"/>
                    <a:pt x="16690" y="2914"/>
                    <a:pt x="16152" y="2945"/>
                  </a:cubicBezTo>
                  <a:cubicBezTo>
                    <a:pt x="16342" y="2692"/>
                    <a:pt x="16437" y="2407"/>
                    <a:pt x="16468" y="2090"/>
                  </a:cubicBezTo>
                  <a:close/>
                  <a:moveTo>
                    <a:pt x="6176" y="4054"/>
                  </a:moveTo>
                  <a:cubicBezTo>
                    <a:pt x="7443" y="4371"/>
                    <a:pt x="8995" y="4371"/>
                    <a:pt x="9660" y="4371"/>
                  </a:cubicBezTo>
                  <a:lnTo>
                    <a:pt x="10325" y="4371"/>
                  </a:lnTo>
                  <a:cubicBezTo>
                    <a:pt x="10495" y="4371"/>
                    <a:pt x="10678" y="4371"/>
                    <a:pt x="10871" y="4371"/>
                  </a:cubicBezTo>
                  <a:cubicBezTo>
                    <a:pt x="11932" y="4371"/>
                    <a:pt x="13284" y="4349"/>
                    <a:pt x="14410" y="4054"/>
                  </a:cubicBezTo>
                  <a:lnTo>
                    <a:pt x="14410" y="4054"/>
                  </a:lnTo>
                  <a:cubicBezTo>
                    <a:pt x="14220" y="5099"/>
                    <a:pt x="14442" y="6017"/>
                    <a:pt x="14663" y="6967"/>
                  </a:cubicBezTo>
                  <a:cubicBezTo>
                    <a:pt x="14758" y="7379"/>
                    <a:pt x="14885" y="7791"/>
                    <a:pt x="14948" y="8234"/>
                  </a:cubicBezTo>
                  <a:cubicBezTo>
                    <a:pt x="15202" y="9786"/>
                    <a:pt x="14948" y="11211"/>
                    <a:pt x="14157" y="12193"/>
                  </a:cubicBezTo>
                  <a:cubicBezTo>
                    <a:pt x="13428" y="13143"/>
                    <a:pt x="12351" y="13681"/>
                    <a:pt x="10958" y="13776"/>
                  </a:cubicBezTo>
                  <a:cubicBezTo>
                    <a:pt x="10745" y="13795"/>
                    <a:pt x="10533" y="13804"/>
                    <a:pt x="10322" y="13804"/>
                  </a:cubicBezTo>
                  <a:cubicBezTo>
                    <a:pt x="9084" y="13804"/>
                    <a:pt x="7887" y="13494"/>
                    <a:pt x="6968" y="12953"/>
                  </a:cubicBezTo>
                  <a:lnTo>
                    <a:pt x="6968" y="12953"/>
                  </a:lnTo>
                  <a:cubicBezTo>
                    <a:pt x="7538" y="12984"/>
                    <a:pt x="8171" y="13048"/>
                    <a:pt x="8868" y="13143"/>
                  </a:cubicBezTo>
                  <a:cubicBezTo>
                    <a:pt x="8931" y="13143"/>
                    <a:pt x="9026" y="13079"/>
                    <a:pt x="9026" y="12984"/>
                  </a:cubicBezTo>
                  <a:cubicBezTo>
                    <a:pt x="9058" y="12921"/>
                    <a:pt x="8995" y="12826"/>
                    <a:pt x="8900" y="12826"/>
                  </a:cubicBezTo>
                  <a:cubicBezTo>
                    <a:pt x="8171" y="12668"/>
                    <a:pt x="7411" y="12604"/>
                    <a:pt x="6493" y="12573"/>
                  </a:cubicBezTo>
                  <a:cubicBezTo>
                    <a:pt x="6271" y="12414"/>
                    <a:pt x="6113" y="12256"/>
                    <a:pt x="5954" y="12066"/>
                  </a:cubicBezTo>
                  <a:lnTo>
                    <a:pt x="5954" y="12066"/>
                  </a:lnTo>
                  <a:cubicBezTo>
                    <a:pt x="6588" y="12161"/>
                    <a:pt x="7189" y="12193"/>
                    <a:pt x="7791" y="12193"/>
                  </a:cubicBezTo>
                  <a:lnTo>
                    <a:pt x="7949" y="12193"/>
                  </a:lnTo>
                  <a:cubicBezTo>
                    <a:pt x="8044" y="12193"/>
                    <a:pt x="8108" y="12129"/>
                    <a:pt x="8108" y="12034"/>
                  </a:cubicBezTo>
                  <a:cubicBezTo>
                    <a:pt x="8108" y="11939"/>
                    <a:pt x="8044" y="11876"/>
                    <a:pt x="7949" y="11876"/>
                  </a:cubicBezTo>
                  <a:cubicBezTo>
                    <a:pt x="7221" y="11876"/>
                    <a:pt x="6493" y="11813"/>
                    <a:pt x="5796" y="11749"/>
                  </a:cubicBezTo>
                  <a:lnTo>
                    <a:pt x="5733" y="11749"/>
                  </a:lnTo>
                  <a:cubicBezTo>
                    <a:pt x="5574" y="11496"/>
                    <a:pt x="5416" y="11243"/>
                    <a:pt x="5321" y="10958"/>
                  </a:cubicBezTo>
                  <a:lnTo>
                    <a:pt x="5511" y="10958"/>
                  </a:lnTo>
                  <a:cubicBezTo>
                    <a:pt x="5812" y="10973"/>
                    <a:pt x="6113" y="10981"/>
                    <a:pt x="6414" y="10981"/>
                  </a:cubicBezTo>
                  <a:cubicBezTo>
                    <a:pt x="6714" y="10981"/>
                    <a:pt x="7015" y="10973"/>
                    <a:pt x="7316" y="10958"/>
                  </a:cubicBezTo>
                  <a:cubicBezTo>
                    <a:pt x="7411" y="10958"/>
                    <a:pt x="7474" y="10894"/>
                    <a:pt x="7474" y="10799"/>
                  </a:cubicBezTo>
                  <a:cubicBezTo>
                    <a:pt x="7474" y="10704"/>
                    <a:pt x="7411" y="10641"/>
                    <a:pt x="7316" y="10641"/>
                  </a:cubicBezTo>
                  <a:cubicBezTo>
                    <a:pt x="7116" y="10630"/>
                    <a:pt x="6911" y="10627"/>
                    <a:pt x="6706" y="10627"/>
                  </a:cubicBezTo>
                  <a:cubicBezTo>
                    <a:pt x="6296" y="10627"/>
                    <a:pt x="5880" y="10641"/>
                    <a:pt x="5479" y="10641"/>
                  </a:cubicBezTo>
                  <a:lnTo>
                    <a:pt x="5194" y="10641"/>
                  </a:lnTo>
                  <a:cubicBezTo>
                    <a:pt x="5194" y="10641"/>
                    <a:pt x="5194" y="10609"/>
                    <a:pt x="5194" y="10609"/>
                  </a:cubicBezTo>
                  <a:cubicBezTo>
                    <a:pt x="5099" y="10261"/>
                    <a:pt x="5068" y="9849"/>
                    <a:pt x="5068" y="9374"/>
                  </a:cubicBezTo>
                  <a:cubicBezTo>
                    <a:pt x="5435" y="9361"/>
                    <a:pt x="5813" y="9353"/>
                    <a:pt x="6204" y="9353"/>
                  </a:cubicBezTo>
                  <a:cubicBezTo>
                    <a:pt x="6758" y="9353"/>
                    <a:pt x="7337" y="9369"/>
                    <a:pt x="7949" y="9406"/>
                  </a:cubicBezTo>
                  <a:cubicBezTo>
                    <a:pt x="8044" y="9406"/>
                    <a:pt x="8139" y="9343"/>
                    <a:pt x="8139" y="9248"/>
                  </a:cubicBezTo>
                  <a:cubicBezTo>
                    <a:pt x="8139" y="9153"/>
                    <a:pt x="8076" y="9058"/>
                    <a:pt x="7981" y="9058"/>
                  </a:cubicBezTo>
                  <a:cubicBezTo>
                    <a:pt x="7447" y="9002"/>
                    <a:pt x="6914" y="8968"/>
                    <a:pt x="6349" y="8968"/>
                  </a:cubicBezTo>
                  <a:cubicBezTo>
                    <a:pt x="5942" y="8968"/>
                    <a:pt x="5519" y="8986"/>
                    <a:pt x="5068" y="9026"/>
                  </a:cubicBezTo>
                  <a:cubicBezTo>
                    <a:pt x="5099" y="8804"/>
                    <a:pt x="5099" y="8614"/>
                    <a:pt x="5131" y="8456"/>
                  </a:cubicBezTo>
                  <a:cubicBezTo>
                    <a:pt x="5163" y="8424"/>
                    <a:pt x="5194" y="8392"/>
                    <a:pt x="5226" y="8361"/>
                  </a:cubicBezTo>
                  <a:cubicBezTo>
                    <a:pt x="5258" y="8297"/>
                    <a:pt x="5258" y="8202"/>
                    <a:pt x="5163" y="8139"/>
                  </a:cubicBezTo>
                  <a:cubicBezTo>
                    <a:pt x="5194" y="8044"/>
                    <a:pt x="5194" y="7949"/>
                    <a:pt x="5226" y="7854"/>
                  </a:cubicBezTo>
                  <a:cubicBezTo>
                    <a:pt x="5504" y="7907"/>
                    <a:pt x="5776" y="7932"/>
                    <a:pt x="6038" y="7932"/>
                  </a:cubicBezTo>
                  <a:cubicBezTo>
                    <a:pt x="6403" y="7932"/>
                    <a:pt x="6749" y="7883"/>
                    <a:pt x="7063" y="7791"/>
                  </a:cubicBezTo>
                  <a:cubicBezTo>
                    <a:pt x="7158" y="7759"/>
                    <a:pt x="7221" y="7664"/>
                    <a:pt x="7189" y="7569"/>
                  </a:cubicBezTo>
                  <a:cubicBezTo>
                    <a:pt x="7158" y="7506"/>
                    <a:pt x="7094" y="7442"/>
                    <a:pt x="6999" y="7442"/>
                  </a:cubicBezTo>
                  <a:cubicBezTo>
                    <a:pt x="6635" y="7519"/>
                    <a:pt x="6282" y="7561"/>
                    <a:pt x="5941" y="7561"/>
                  </a:cubicBezTo>
                  <a:cubicBezTo>
                    <a:pt x="5719" y="7561"/>
                    <a:pt x="5502" y="7543"/>
                    <a:pt x="5289" y="7506"/>
                  </a:cubicBezTo>
                  <a:cubicBezTo>
                    <a:pt x="5353" y="7316"/>
                    <a:pt x="5384" y="7094"/>
                    <a:pt x="5448" y="6904"/>
                  </a:cubicBezTo>
                  <a:cubicBezTo>
                    <a:pt x="5859" y="6872"/>
                    <a:pt x="6239" y="6872"/>
                    <a:pt x="6651" y="6872"/>
                  </a:cubicBezTo>
                  <a:lnTo>
                    <a:pt x="6936" y="6872"/>
                  </a:lnTo>
                  <a:cubicBezTo>
                    <a:pt x="7031" y="6872"/>
                    <a:pt x="7094" y="6777"/>
                    <a:pt x="7126" y="6714"/>
                  </a:cubicBezTo>
                  <a:cubicBezTo>
                    <a:pt x="7126" y="6619"/>
                    <a:pt x="7063" y="6556"/>
                    <a:pt x="6968" y="6524"/>
                  </a:cubicBezTo>
                  <a:cubicBezTo>
                    <a:pt x="6774" y="6500"/>
                    <a:pt x="6581" y="6489"/>
                    <a:pt x="6391" y="6489"/>
                  </a:cubicBezTo>
                  <a:cubicBezTo>
                    <a:pt x="6083" y="6489"/>
                    <a:pt x="5785" y="6517"/>
                    <a:pt x="5511" y="6556"/>
                  </a:cubicBezTo>
                  <a:cubicBezTo>
                    <a:pt x="5574" y="6366"/>
                    <a:pt x="5638" y="6176"/>
                    <a:pt x="5669" y="5954"/>
                  </a:cubicBezTo>
                  <a:cubicBezTo>
                    <a:pt x="6049" y="5922"/>
                    <a:pt x="6429" y="5922"/>
                    <a:pt x="6778" y="5922"/>
                  </a:cubicBezTo>
                  <a:lnTo>
                    <a:pt x="7094" y="5922"/>
                  </a:lnTo>
                  <a:cubicBezTo>
                    <a:pt x="7189" y="5922"/>
                    <a:pt x="7253" y="5859"/>
                    <a:pt x="7284" y="5764"/>
                  </a:cubicBezTo>
                  <a:cubicBezTo>
                    <a:pt x="7284" y="5669"/>
                    <a:pt x="7221" y="5606"/>
                    <a:pt x="7126" y="5606"/>
                  </a:cubicBezTo>
                  <a:cubicBezTo>
                    <a:pt x="6925" y="5579"/>
                    <a:pt x="6725" y="5569"/>
                    <a:pt x="6529" y="5569"/>
                  </a:cubicBezTo>
                  <a:cubicBezTo>
                    <a:pt x="6261" y="5569"/>
                    <a:pt x="6002" y="5587"/>
                    <a:pt x="5764" y="5606"/>
                  </a:cubicBezTo>
                  <a:cubicBezTo>
                    <a:pt x="5859" y="5352"/>
                    <a:pt x="5923" y="5099"/>
                    <a:pt x="5986" y="4846"/>
                  </a:cubicBezTo>
                  <a:cubicBezTo>
                    <a:pt x="6461" y="4846"/>
                    <a:pt x="6999" y="4877"/>
                    <a:pt x="7538" y="4941"/>
                  </a:cubicBezTo>
                  <a:cubicBezTo>
                    <a:pt x="7555" y="4945"/>
                    <a:pt x="7571" y="4947"/>
                    <a:pt x="7587" y="4947"/>
                  </a:cubicBezTo>
                  <a:cubicBezTo>
                    <a:pt x="7688" y="4947"/>
                    <a:pt x="7759" y="4864"/>
                    <a:pt x="7759" y="4782"/>
                  </a:cubicBezTo>
                  <a:cubicBezTo>
                    <a:pt x="7759" y="4687"/>
                    <a:pt x="7696" y="4592"/>
                    <a:pt x="7601" y="4561"/>
                  </a:cubicBezTo>
                  <a:cubicBezTo>
                    <a:pt x="7245" y="4489"/>
                    <a:pt x="6871" y="4454"/>
                    <a:pt x="6479" y="4454"/>
                  </a:cubicBezTo>
                  <a:cubicBezTo>
                    <a:pt x="6348" y="4454"/>
                    <a:pt x="6216" y="4458"/>
                    <a:pt x="6081" y="4466"/>
                  </a:cubicBezTo>
                  <a:cubicBezTo>
                    <a:pt x="6113" y="4307"/>
                    <a:pt x="6144" y="4180"/>
                    <a:pt x="6176" y="4054"/>
                  </a:cubicBezTo>
                  <a:close/>
                  <a:moveTo>
                    <a:pt x="8456" y="14125"/>
                  </a:moveTo>
                  <a:cubicBezTo>
                    <a:pt x="8551" y="14156"/>
                    <a:pt x="8646" y="14188"/>
                    <a:pt x="8773" y="14188"/>
                  </a:cubicBezTo>
                  <a:lnTo>
                    <a:pt x="8456" y="14188"/>
                  </a:lnTo>
                  <a:cubicBezTo>
                    <a:pt x="8456" y="14156"/>
                    <a:pt x="8456" y="14156"/>
                    <a:pt x="8456" y="14125"/>
                  </a:cubicBezTo>
                  <a:close/>
                  <a:moveTo>
                    <a:pt x="11781" y="14251"/>
                  </a:moveTo>
                  <a:lnTo>
                    <a:pt x="11781" y="14251"/>
                  </a:lnTo>
                  <a:cubicBezTo>
                    <a:pt x="11686" y="14916"/>
                    <a:pt x="11686" y="15708"/>
                    <a:pt x="12288" y="16468"/>
                  </a:cubicBezTo>
                  <a:cubicBezTo>
                    <a:pt x="12541" y="16816"/>
                    <a:pt x="12858" y="17101"/>
                    <a:pt x="13143" y="17386"/>
                  </a:cubicBezTo>
                  <a:cubicBezTo>
                    <a:pt x="13808" y="18051"/>
                    <a:pt x="14410" y="18622"/>
                    <a:pt x="14442" y="19793"/>
                  </a:cubicBezTo>
                  <a:cubicBezTo>
                    <a:pt x="12937" y="20157"/>
                    <a:pt x="11488" y="20340"/>
                    <a:pt x="10048" y="20340"/>
                  </a:cubicBezTo>
                  <a:cubicBezTo>
                    <a:pt x="8607" y="20340"/>
                    <a:pt x="7174" y="20157"/>
                    <a:pt x="5701" y="19793"/>
                  </a:cubicBezTo>
                  <a:cubicBezTo>
                    <a:pt x="5733" y="19635"/>
                    <a:pt x="5764" y="19508"/>
                    <a:pt x="5828" y="19350"/>
                  </a:cubicBezTo>
                  <a:lnTo>
                    <a:pt x="6018" y="19382"/>
                  </a:lnTo>
                  <a:cubicBezTo>
                    <a:pt x="6493" y="19477"/>
                    <a:pt x="6968" y="19572"/>
                    <a:pt x="7443" y="19635"/>
                  </a:cubicBezTo>
                  <a:cubicBezTo>
                    <a:pt x="7460" y="19641"/>
                    <a:pt x="7476" y="19643"/>
                    <a:pt x="7493" y="19643"/>
                  </a:cubicBezTo>
                  <a:cubicBezTo>
                    <a:pt x="7568" y="19643"/>
                    <a:pt x="7633" y="19586"/>
                    <a:pt x="7633" y="19508"/>
                  </a:cubicBezTo>
                  <a:cubicBezTo>
                    <a:pt x="7664" y="19413"/>
                    <a:pt x="7601" y="19318"/>
                    <a:pt x="7506" y="19318"/>
                  </a:cubicBezTo>
                  <a:cubicBezTo>
                    <a:pt x="6999" y="19223"/>
                    <a:pt x="6493" y="19160"/>
                    <a:pt x="5954" y="19065"/>
                  </a:cubicBezTo>
                  <a:cubicBezTo>
                    <a:pt x="6018" y="18907"/>
                    <a:pt x="6113" y="18748"/>
                    <a:pt x="6239" y="18558"/>
                  </a:cubicBezTo>
                  <a:cubicBezTo>
                    <a:pt x="6968" y="18590"/>
                    <a:pt x="7538" y="18622"/>
                    <a:pt x="8108" y="18622"/>
                  </a:cubicBezTo>
                  <a:cubicBezTo>
                    <a:pt x="8203" y="18622"/>
                    <a:pt x="8266" y="18558"/>
                    <a:pt x="8266" y="18463"/>
                  </a:cubicBezTo>
                  <a:cubicBezTo>
                    <a:pt x="8266" y="18368"/>
                    <a:pt x="8203" y="18305"/>
                    <a:pt x="8108" y="18305"/>
                  </a:cubicBezTo>
                  <a:cubicBezTo>
                    <a:pt x="7633" y="18273"/>
                    <a:pt x="7094" y="18241"/>
                    <a:pt x="6461" y="18241"/>
                  </a:cubicBezTo>
                  <a:cubicBezTo>
                    <a:pt x="6619" y="17988"/>
                    <a:pt x="6841" y="17735"/>
                    <a:pt x="6999" y="17513"/>
                  </a:cubicBezTo>
                  <a:lnTo>
                    <a:pt x="7189" y="17545"/>
                  </a:lnTo>
                  <a:lnTo>
                    <a:pt x="8805" y="17545"/>
                  </a:lnTo>
                  <a:cubicBezTo>
                    <a:pt x="8900" y="17545"/>
                    <a:pt x="8963" y="17481"/>
                    <a:pt x="8963" y="17386"/>
                  </a:cubicBezTo>
                  <a:cubicBezTo>
                    <a:pt x="8963" y="17291"/>
                    <a:pt x="8900" y="17228"/>
                    <a:pt x="8805" y="17228"/>
                  </a:cubicBezTo>
                  <a:cubicBezTo>
                    <a:pt x="8625" y="17218"/>
                    <a:pt x="8449" y="17214"/>
                    <a:pt x="8276" y="17214"/>
                  </a:cubicBezTo>
                  <a:cubicBezTo>
                    <a:pt x="7928" y="17214"/>
                    <a:pt x="7591" y="17228"/>
                    <a:pt x="7253" y="17228"/>
                  </a:cubicBezTo>
                  <a:cubicBezTo>
                    <a:pt x="7443" y="16975"/>
                    <a:pt x="7633" y="16753"/>
                    <a:pt x="7791" y="16500"/>
                  </a:cubicBezTo>
                  <a:lnTo>
                    <a:pt x="8298" y="16531"/>
                  </a:lnTo>
                  <a:cubicBezTo>
                    <a:pt x="9121" y="16595"/>
                    <a:pt x="9976" y="16658"/>
                    <a:pt x="10800" y="16721"/>
                  </a:cubicBezTo>
                  <a:cubicBezTo>
                    <a:pt x="10926" y="16721"/>
                    <a:pt x="10990" y="16626"/>
                    <a:pt x="11021" y="16531"/>
                  </a:cubicBezTo>
                  <a:cubicBezTo>
                    <a:pt x="11021" y="16436"/>
                    <a:pt x="10958" y="16310"/>
                    <a:pt x="10831" y="16310"/>
                  </a:cubicBezTo>
                  <a:cubicBezTo>
                    <a:pt x="9976" y="16246"/>
                    <a:pt x="9121" y="16183"/>
                    <a:pt x="8298" y="16151"/>
                  </a:cubicBezTo>
                  <a:lnTo>
                    <a:pt x="8044" y="16120"/>
                  </a:lnTo>
                  <a:cubicBezTo>
                    <a:pt x="8171" y="15898"/>
                    <a:pt x="8266" y="15676"/>
                    <a:pt x="8361" y="15455"/>
                  </a:cubicBezTo>
                  <a:lnTo>
                    <a:pt x="9723" y="15455"/>
                  </a:lnTo>
                  <a:cubicBezTo>
                    <a:pt x="9818" y="15455"/>
                    <a:pt x="9881" y="15360"/>
                    <a:pt x="9881" y="15296"/>
                  </a:cubicBezTo>
                  <a:cubicBezTo>
                    <a:pt x="9881" y="15201"/>
                    <a:pt x="9818" y="15106"/>
                    <a:pt x="9723" y="15106"/>
                  </a:cubicBezTo>
                  <a:lnTo>
                    <a:pt x="8456" y="15106"/>
                  </a:lnTo>
                  <a:cubicBezTo>
                    <a:pt x="8488" y="14916"/>
                    <a:pt x="8520" y="14726"/>
                    <a:pt x="8520" y="14505"/>
                  </a:cubicBezTo>
                  <a:lnTo>
                    <a:pt x="8710" y="14536"/>
                  </a:lnTo>
                  <a:cubicBezTo>
                    <a:pt x="8931" y="14568"/>
                    <a:pt x="9185" y="14600"/>
                    <a:pt x="9406" y="14600"/>
                  </a:cubicBezTo>
                  <a:cubicBezTo>
                    <a:pt x="9501" y="14600"/>
                    <a:pt x="9596" y="14536"/>
                    <a:pt x="9596" y="14441"/>
                  </a:cubicBezTo>
                  <a:cubicBezTo>
                    <a:pt x="9596" y="14378"/>
                    <a:pt x="9596" y="14346"/>
                    <a:pt x="9565" y="14315"/>
                  </a:cubicBezTo>
                  <a:lnTo>
                    <a:pt x="9596" y="14315"/>
                  </a:lnTo>
                  <a:cubicBezTo>
                    <a:pt x="9877" y="14337"/>
                    <a:pt x="10149" y="14347"/>
                    <a:pt x="10414" y="14347"/>
                  </a:cubicBezTo>
                  <a:cubicBezTo>
                    <a:pt x="10896" y="14347"/>
                    <a:pt x="11352" y="14313"/>
                    <a:pt x="11781" y="14251"/>
                  </a:cubicBezTo>
                  <a:close/>
                  <a:moveTo>
                    <a:pt x="14885" y="19160"/>
                  </a:moveTo>
                  <a:cubicBezTo>
                    <a:pt x="15138" y="19192"/>
                    <a:pt x="15392" y="19255"/>
                    <a:pt x="15582" y="19382"/>
                  </a:cubicBezTo>
                  <a:cubicBezTo>
                    <a:pt x="15803" y="19572"/>
                    <a:pt x="15962" y="19920"/>
                    <a:pt x="15772" y="20173"/>
                  </a:cubicBezTo>
                  <a:cubicBezTo>
                    <a:pt x="15772" y="20205"/>
                    <a:pt x="15772" y="20205"/>
                    <a:pt x="15772" y="20237"/>
                  </a:cubicBezTo>
                  <a:cubicBezTo>
                    <a:pt x="14473" y="21820"/>
                    <a:pt x="12193" y="21883"/>
                    <a:pt x="10166" y="21915"/>
                  </a:cubicBezTo>
                  <a:cubicBezTo>
                    <a:pt x="9945" y="21915"/>
                    <a:pt x="9755" y="21915"/>
                    <a:pt x="9565" y="21947"/>
                  </a:cubicBezTo>
                  <a:cubicBezTo>
                    <a:pt x="9501" y="21949"/>
                    <a:pt x="9428" y="21950"/>
                    <a:pt x="9345" y="21950"/>
                  </a:cubicBezTo>
                  <a:cubicBezTo>
                    <a:pt x="8028" y="21950"/>
                    <a:pt x="4453" y="21697"/>
                    <a:pt x="4244" y="20743"/>
                  </a:cubicBezTo>
                  <a:lnTo>
                    <a:pt x="4276" y="20743"/>
                  </a:lnTo>
                  <a:lnTo>
                    <a:pt x="4244" y="20712"/>
                  </a:lnTo>
                  <a:cubicBezTo>
                    <a:pt x="4244" y="20680"/>
                    <a:pt x="4244" y="20648"/>
                    <a:pt x="4244" y="20617"/>
                  </a:cubicBezTo>
                  <a:lnTo>
                    <a:pt x="4244" y="20585"/>
                  </a:lnTo>
                  <a:cubicBezTo>
                    <a:pt x="4276" y="20553"/>
                    <a:pt x="4276" y="20490"/>
                    <a:pt x="4308" y="20458"/>
                  </a:cubicBezTo>
                  <a:cubicBezTo>
                    <a:pt x="4308" y="20427"/>
                    <a:pt x="4308" y="20395"/>
                    <a:pt x="4308" y="20332"/>
                  </a:cubicBezTo>
                  <a:lnTo>
                    <a:pt x="4276" y="20332"/>
                  </a:lnTo>
                  <a:cubicBezTo>
                    <a:pt x="4308" y="20047"/>
                    <a:pt x="4403" y="19857"/>
                    <a:pt x="4561" y="19698"/>
                  </a:cubicBezTo>
                  <a:cubicBezTo>
                    <a:pt x="4751" y="19477"/>
                    <a:pt x="5004" y="19382"/>
                    <a:pt x="5258" y="19318"/>
                  </a:cubicBezTo>
                  <a:lnTo>
                    <a:pt x="5258" y="19318"/>
                  </a:lnTo>
                  <a:cubicBezTo>
                    <a:pt x="5226" y="19508"/>
                    <a:pt x="5194" y="19698"/>
                    <a:pt x="5163" y="19857"/>
                  </a:cubicBezTo>
                  <a:cubicBezTo>
                    <a:pt x="5163" y="19920"/>
                    <a:pt x="5194" y="20015"/>
                    <a:pt x="5258" y="20047"/>
                  </a:cubicBezTo>
                  <a:cubicBezTo>
                    <a:pt x="5289" y="20110"/>
                    <a:pt x="5353" y="20142"/>
                    <a:pt x="5416" y="20173"/>
                  </a:cubicBezTo>
                  <a:cubicBezTo>
                    <a:pt x="6975" y="20660"/>
                    <a:pt x="8583" y="20906"/>
                    <a:pt x="10187" y="20906"/>
                  </a:cubicBezTo>
                  <a:cubicBezTo>
                    <a:pt x="11710" y="20906"/>
                    <a:pt x="13229" y="20684"/>
                    <a:pt x="14695" y="20237"/>
                  </a:cubicBezTo>
                  <a:cubicBezTo>
                    <a:pt x="14758" y="20237"/>
                    <a:pt x="14822" y="20173"/>
                    <a:pt x="14853" y="20142"/>
                  </a:cubicBezTo>
                  <a:cubicBezTo>
                    <a:pt x="14853" y="20078"/>
                    <a:pt x="14885" y="20047"/>
                    <a:pt x="14885" y="20015"/>
                  </a:cubicBezTo>
                  <a:cubicBezTo>
                    <a:pt x="14917" y="19952"/>
                    <a:pt x="14917" y="19920"/>
                    <a:pt x="14917" y="19857"/>
                  </a:cubicBezTo>
                  <a:cubicBezTo>
                    <a:pt x="14948" y="19635"/>
                    <a:pt x="14948" y="19382"/>
                    <a:pt x="14885" y="19160"/>
                  </a:cubicBezTo>
                  <a:close/>
                  <a:moveTo>
                    <a:pt x="10261" y="0"/>
                  </a:moveTo>
                  <a:cubicBezTo>
                    <a:pt x="8013" y="0"/>
                    <a:pt x="5448" y="412"/>
                    <a:pt x="4688" y="1552"/>
                  </a:cubicBezTo>
                  <a:lnTo>
                    <a:pt x="4656" y="1552"/>
                  </a:lnTo>
                  <a:cubicBezTo>
                    <a:pt x="4593" y="1552"/>
                    <a:pt x="4529" y="1615"/>
                    <a:pt x="4529" y="1679"/>
                  </a:cubicBezTo>
                  <a:cubicBezTo>
                    <a:pt x="4466" y="1774"/>
                    <a:pt x="4434" y="1869"/>
                    <a:pt x="4434" y="1964"/>
                  </a:cubicBezTo>
                  <a:cubicBezTo>
                    <a:pt x="3743" y="1851"/>
                    <a:pt x="2946" y="1714"/>
                    <a:pt x="2225" y="1714"/>
                  </a:cubicBezTo>
                  <a:cubicBezTo>
                    <a:pt x="1525" y="1714"/>
                    <a:pt x="897" y="1843"/>
                    <a:pt x="507" y="2249"/>
                  </a:cubicBezTo>
                  <a:cubicBezTo>
                    <a:pt x="127" y="2629"/>
                    <a:pt x="1" y="3199"/>
                    <a:pt x="127" y="3959"/>
                  </a:cubicBezTo>
                  <a:cubicBezTo>
                    <a:pt x="571" y="6366"/>
                    <a:pt x="2344" y="8582"/>
                    <a:pt x="4529" y="9469"/>
                  </a:cubicBezTo>
                  <a:cubicBezTo>
                    <a:pt x="4529" y="10198"/>
                    <a:pt x="4656" y="10799"/>
                    <a:pt x="4878" y="11369"/>
                  </a:cubicBezTo>
                  <a:cubicBezTo>
                    <a:pt x="5416" y="12573"/>
                    <a:pt x="6524" y="13523"/>
                    <a:pt x="7981" y="13998"/>
                  </a:cubicBezTo>
                  <a:cubicBezTo>
                    <a:pt x="8108" y="14916"/>
                    <a:pt x="7728" y="15613"/>
                    <a:pt x="7379" y="16151"/>
                  </a:cubicBezTo>
                  <a:cubicBezTo>
                    <a:pt x="7348" y="16183"/>
                    <a:pt x="7316" y="16215"/>
                    <a:pt x="7316" y="16246"/>
                  </a:cubicBezTo>
                  <a:cubicBezTo>
                    <a:pt x="7094" y="16531"/>
                    <a:pt x="6873" y="16816"/>
                    <a:pt x="6651" y="17070"/>
                  </a:cubicBezTo>
                  <a:cubicBezTo>
                    <a:pt x="6176" y="17671"/>
                    <a:pt x="5669" y="18273"/>
                    <a:pt x="5384" y="18938"/>
                  </a:cubicBezTo>
                  <a:cubicBezTo>
                    <a:pt x="5300" y="18917"/>
                    <a:pt x="5216" y="18907"/>
                    <a:pt x="5133" y="18907"/>
                  </a:cubicBezTo>
                  <a:cubicBezTo>
                    <a:pt x="4839" y="18907"/>
                    <a:pt x="4554" y="19033"/>
                    <a:pt x="4308" y="19255"/>
                  </a:cubicBezTo>
                  <a:cubicBezTo>
                    <a:pt x="3864" y="19667"/>
                    <a:pt x="3674" y="20300"/>
                    <a:pt x="3832" y="20775"/>
                  </a:cubicBezTo>
                  <a:cubicBezTo>
                    <a:pt x="3864" y="20838"/>
                    <a:pt x="3896" y="20902"/>
                    <a:pt x="3959" y="20902"/>
                  </a:cubicBezTo>
                  <a:cubicBezTo>
                    <a:pt x="4719" y="22263"/>
                    <a:pt x="6809" y="22453"/>
                    <a:pt x="8488" y="22453"/>
                  </a:cubicBezTo>
                  <a:cubicBezTo>
                    <a:pt x="8931" y="22453"/>
                    <a:pt x="9343" y="22453"/>
                    <a:pt x="9691" y="22422"/>
                  </a:cubicBezTo>
                  <a:lnTo>
                    <a:pt x="10483" y="22422"/>
                  </a:lnTo>
                  <a:cubicBezTo>
                    <a:pt x="12573" y="22358"/>
                    <a:pt x="15170" y="22295"/>
                    <a:pt x="16342" y="20237"/>
                  </a:cubicBezTo>
                  <a:cubicBezTo>
                    <a:pt x="16373" y="20173"/>
                    <a:pt x="16373" y="20110"/>
                    <a:pt x="16373" y="20047"/>
                  </a:cubicBezTo>
                  <a:cubicBezTo>
                    <a:pt x="16342" y="20015"/>
                    <a:pt x="16342" y="19983"/>
                    <a:pt x="16310" y="19952"/>
                  </a:cubicBezTo>
                  <a:cubicBezTo>
                    <a:pt x="16342" y="19698"/>
                    <a:pt x="16278" y="19445"/>
                    <a:pt x="16088" y="19192"/>
                  </a:cubicBezTo>
                  <a:cubicBezTo>
                    <a:pt x="15772" y="18780"/>
                    <a:pt x="15233" y="18685"/>
                    <a:pt x="14727" y="18590"/>
                  </a:cubicBezTo>
                  <a:cubicBezTo>
                    <a:pt x="14600" y="18241"/>
                    <a:pt x="14378" y="17861"/>
                    <a:pt x="14062" y="17545"/>
                  </a:cubicBezTo>
                  <a:cubicBezTo>
                    <a:pt x="13872" y="17291"/>
                    <a:pt x="13618" y="17070"/>
                    <a:pt x="13397" y="16848"/>
                  </a:cubicBezTo>
                  <a:cubicBezTo>
                    <a:pt x="13207" y="16721"/>
                    <a:pt x="13048" y="16563"/>
                    <a:pt x="12890" y="16405"/>
                  </a:cubicBezTo>
                  <a:cubicBezTo>
                    <a:pt x="12288" y="15803"/>
                    <a:pt x="12193" y="15106"/>
                    <a:pt x="12225" y="14156"/>
                  </a:cubicBezTo>
                  <a:cubicBezTo>
                    <a:pt x="13333" y="13903"/>
                    <a:pt x="14157" y="13364"/>
                    <a:pt x="14727" y="12573"/>
                  </a:cubicBezTo>
                  <a:cubicBezTo>
                    <a:pt x="15392" y="11686"/>
                    <a:pt x="15582" y="10799"/>
                    <a:pt x="15582" y="9818"/>
                  </a:cubicBezTo>
                  <a:cubicBezTo>
                    <a:pt x="15592" y="9828"/>
                    <a:pt x="15603" y="9832"/>
                    <a:pt x="15613" y="9832"/>
                  </a:cubicBezTo>
                  <a:cubicBezTo>
                    <a:pt x="15634" y="9832"/>
                    <a:pt x="15656" y="9818"/>
                    <a:pt x="15677" y="9818"/>
                  </a:cubicBezTo>
                  <a:cubicBezTo>
                    <a:pt x="17767" y="8931"/>
                    <a:pt x="19445" y="6967"/>
                    <a:pt x="20269" y="4339"/>
                  </a:cubicBezTo>
                  <a:cubicBezTo>
                    <a:pt x="20459" y="3705"/>
                    <a:pt x="20744" y="2755"/>
                    <a:pt x="20174" y="2280"/>
                  </a:cubicBezTo>
                  <a:cubicBezTo>
                    <a:pt x="19658" y="1808"/>
                    <a:pt x="18618" y="1670"/>
                    <a:pt x="17666" y="1670"/>
                  </a:cubicBezTo>
                  <a:cubicBezTo>
                    <a:pt x="17215" y="1670"/>
                    <a:pt x="16783" y="1701"/>
                    <a:pt x="16437" y="1742"/>
                  </a:cubicBezTo>
                  <a:cubicBezTo>
                    <a:pt x="16437" y="1710"/>
                    <a:pt x="16405" y="1679"/>
                    <a:pt x="16405" y="1679"/>
                  </a:cubicBezTo>
                  <a:cubicBezTo>
                    <a:pt x="16373" y="1647"/>
                    <a:pt x="16342" y="1647"/>
                    <a:pt x="16310" y="1615"/>
                  </a:cubicBezTo>
                  <a:cubicBezTo>
                    <a:pt x="15645" y="539"/>
                    <a:pt x="12922" y="32"/>
                    <a:pt x="104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5781455" y="2112622"/>
              <a:ext cx="240217" cy="35162"/>
            </a:xfrm>
            <a:custGeom>
              <a:avLst/>
              <a:gdLst/>
              <a:ahLst/>
              <a:cxnLst/>
              <a:rect l="l" t="t" r="r" b="b"/>
              <a:pathLst>
                <a:path w="9850" h="1439" extrusionOk="0">
                  <a:moveTo>
                    <a:pt x="297" y="1"/>
                  </a:moveTo>
                  <a:cubicBezTo>
                    <a:pt x="273" y="1"/>
                    <a:pt x="247" y="5"/>
                    <a:pt x="222" y="13"/>
                  </a:cubicBezTo>
                  <a:lnTo>
                    <a:pt x="95" y="108"/>
                  </a:lnTo>
                  <a:cubicBezTo>
                    <a:pt x="32" y="172"/>
                    <a:pt x="0" y="235"/>
                    <a:pt x="0" y="330"/>
                  </a:cubicBezTo>
                  <a:cubicBezTo>
                    <a:pt x="190" y="1312"/>
                    <a:pt x="1900" y="1312"/>
                    <a:pt x="2914" y="1343"/>
                  </a:cubicBezTo>
                  <a:lnTo>
                    <a:pt x="3389" y="1343"/>
                  </a:lnTo>
                  <a:cubicBezTo>
                    <a:pt x="3927" y="1407"/>
                    <a:pt x="4497" y="1438"/>
                    <a:pt x="5067" y="1438"/>
                  </a:cubicBezTo>
                  <a:cubicBezTo>
                    <a:pt x="6556" y="1438"/>
                    <a:pt x="8171" y="1248"/>
                    <a:pt x="9723" y="583"/>
                  </a:cubicBezTo>
                  <a:cubicBezTo>
                    <a:pt x="9786" y="520"/>
                    <a:pt x="9849" y="425"/>
                    <a:pt x="9818" y="330"/>
                  </a:cubicBezTo>
                  <a:cubicBezTo>
                    <a:pt x="9770" y="259"/>
                    <a:pt x="9705" y="223"/>
                    <a:pt x="9635" y="223"/>
                  </a:cubicBezTo>
                  <a:cubicBezTo>
                    <a:pt x="9612" y="223"/>
                    <a:pt x="9588" y="227"/>
                    <a:pt x="9564" y="235"/>
                  </a:cubicBezTo>
                  <a:cubicBezTo>
                    <a:pt x="8189" y="743"/>
                    <a:pt x="6756" y="998"/>
                    <a:pt x="5267" y="998"/>
                  </a:cubicBezTo>
                  <a:cubicBezTo>
                    <a:pt x="5180" y="998"/>
                    <a:pt x="5092" y="997"/>
                    <a:pt x="5004" y="995"/>
                  </a:cubicBezTo>
                  <a:cubicBezTo>
                    <a:pt x="4434" y="995"/>
                    <a:pt x="3864" y="963"/>
                    <a:pt x="3072" y="900"/>
                  </a:cubicBezTo>
                  <a:cubicBezTo>
                    <a:pt x="2597" y="868"/>
                    <a:pt x="539" y="520"/>
                    <a:pt x="444" y="298"/>
                  </a:cubicBezTo>
                  <a:cubicBezTo>
                    <a:pt x="507" y="235"/>
                    <a:pt x="507" y="140"/>
                    <a:pt x="444" y="77"/>
                  </a:cubicBezTo>
                  <a:cubicBezTo>
                    <a:pt x="420" y="30"/>
                    <a:pt x="363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2"/>
          <p:cNvSpPr/>
          <p:nvPr/>
        </p:nvSpPr>
        <p:spPr>
          <a:xfrm>
            <a:off x="3129709" y="3908830"/>
            <a:ext cx="413256" cy="548631"/>
          </a:xfrm>
          <a:custGeom>
            <a:avLst/>
            <a:gdLst/>
            <a:ahLst/>
            <a:cxnLst/>
            <a:rect l="l" t="t" r="r" b="b"/>
            <a:pathLst>
              <a:path w="16975" h="22432" extrusionOk="0">
                <a:moveTo>
                  <a:pt x="1520" y="1150"/>
                </a:moveTo>
                <a:cubicBezTo>
                  <a:pt x="1647" y="1150"/>
                  <a:pt x="1710" y="1214"/>
                  <a:pt x="1805" y="1245"/>
                </a:cubicBezTo>
                <a:cubicBezTo>
                  <a:pt x="1584" y="1847"/>
                  <a:pt x="1552" y="2385"/>
                  <a:pt x="1647" y="2924"/>
                </a:cubicBezTo>
                <a:cubicBezTo>
                  <a:pt x="1615" y="2892"/>
                  <a:pt x="1584" y="2861"/>
                  <a:pt x="1552" y="2861"/>
                </a:cubicBezTo>
                <a:cubicBezTo>
                  <a:pt x="1394" y="2829"/>
                  <a:pt x="1235" y="2797"/>
                  <a:pt x="1077" y="2797"/>
                </a:cubicBezTo>
                <a:cubicBezTo>
                  <a:pt x="1045" y="2670"/>
                  <a:pt x="1045" y="2575"/>
                  <a:pt x="1045" y="2480"/>
                </a:cubicBezTo>
                <a:cubicBezTo>
                  <a:pt x="1140" y="2480"/>
                  <a:pt x="1267" y="2512"/>
                  <a:pt x="1394" y="2512"/>
                </a:cubicBezTo>
                <a:cubicBezTo>
                  <a:pt x="1457" y="2512"/>
                  <a:pt x="1520" y="2480"/>
                  <a:pt x="1552" y="2385"/>
                </a:cubicBezTo>
                <a:cubicBezTo>
                  <a:pt x="1552" y="2322"/>
                  <a:pt x="1520" y="2259"/>
                  <a:pt x="1425" y="2227"/>
                </a:cubicBezTo>
                <a:cubicBezTo>
                  <a:pt x="1299" y="2227"/>
                  <a:pt x="1172" y="2195"/>
                  <a:pt x="1014" y="2195"/>
                </a:cubicBezTo>
                <a:cubicBezTo>
                  <a:pt x="1014" y="2100"/>
                  <a:pt x="1014" y="2005"/>
                  <a:pt x="1045" y="1910"/>
                </a:cubicBezTo>
                <a:lnTo>
                  <a:pt x="1362" y="1910"/>
                </a:lnTo>
                <a:cubicBezTo>
                  <a:pt x="1425" y="1910"/>
                  <a:pt x="1489" y="1815"/>
                  <a:pt x="1489" y="1752"/>
                </a:cubicBezTo>
                <a:cubicBezTo>
                  <a:pt x="1489" y="1689"/>
                  <a:pt x="1425" y="1625"/>
                  <a:pt x="1330" y="1625"/>
                </a:cubicBezTo>
                <a:cubicBezTo>
                  <a:pt x="1235" y="1594"/>
                  <a:pt x="1172" y="1594"/>
                  <a:pt x="1077" y="1562"/>
                </a:cubicBezTo>
                <a:cubicBezTo>
                  <a:pt x="1077" y="1467"/>
                  <a:pt x="1077" y="1372"/>
                  <a:pt x="1109" y="1277"/>
                </a:cubicBezTo>
                <a:cubicBezTo>
                  <a:pt x="1235" y="1182"/>
                  <a:pt x="1362" y="1150"/>
                  <a:pt x="1520" y="1150"/>
                </a:cubicBezTo>
                <a:close/>
                <a:moveTo>
                  <a:pt x="5352" y="1119"/>
                </a:moveTo>
                <a:cubicBezTo>
                  <a:pt x="5384" y="1435"/>
                  <a:pt x="5416" y="1752"/>
                  <a:pt x="5416" y="2069"/>
                </a:cubicBezTo>
                <a:lnTo>
                  <a:pt x="5067" y="2259"/>
                </a:lnTo>
                <a:cubicBezTo>
                  <a:pt x="4244" y="2765"/>
                  <a:pt x="3357" y="3272"/>
                  <a:pt x="2470" y="3747"/>
                </a:cubicBezTo>
                <a:cubicBezTo>
                  <a:pt x="2217" y="3367"/>
                  <a:pt x="2090" y="2987"/>
                  <a:pt x="2027" y="2575"/>
                </a:cubicBezTo>
                <a:cubicBezTo>
                  <a:pt x="3040" y="2164"/>
                  <a:pt x="4085" y="1689"/>
                  <a:pt x="5352" y="1119"/>
                </a:cubicBezTo>
                <a:close/>
                <a:moveTo>
                  <a:pt x="5416" y="2544"/>
                </a:moveTo>
                <a:lnTo>
                  <a:pt x="5416" y="2544"/>
                </a:lnTo>
                <a:cubicBezTo>
                  <a:pt x="5384" y="2829"/>
                  <a:pt x="5384" y="3114"/>
                  <a:pt x="5321" y="3367"/>
                </a:cubicBezTo>
                <a:cubicBezTo>
                  <a:pt x="5321" y="3494"/>
                  <a:pt x="5289" y="3652"/>
                  <a:pt x="5226" y="3842"/>
                </a:cubicBezTo>
                <a:cubicBezTo>
                  <a:pt x="5067" y="3906"/>
                  <a:pt x="4877" y="4001"/>
                  <a:pt x="4719" y="4096"/>
                </a:cubicBezTo>
                <a:cubicBezTo>
                  <a:pt x="4624" y="4159"/>
                  <a:pt x="4529" y="4191"/>
                  <a:pt x="4434" y="4254"/>
                </a:cubicBezTo>
                <a:cubicBezTo>
                  <a:pt x="4117" y="4412"/>
                  <a:pt x="3800" y="4539"/>
                  <a:pt x="3420" y="4697"/>
                </a:cubicBezTo>
                <a:cubicBezTo>
                  <a:pt x="3104" y="4444"/>
                  <a:pt x="2850" y="4222"/>
                  <a:pt x="2660" y="3969"/>
                </a:cubicBezTo>
                <a:cubicBezTo>
                  <a:pt x="3642" y="3557"/>
                  <a:pt x="4560" y="3082"/>
                  <a:pt x="5416" y="2544"/>
                </a:cubicBezTo>
                <a:close/>
                <a:moveTo>
                  <a:pt x="5099" y="4349"/>
                </a:moveTo>
                <a:cubicBezTo>
                  <a:pt x="5067" y="4476"/>
                  <a:pt x="5036" y="4571"/>
                  <a:pt x="5004" y="4666"/>
                </a:cubicBezTo>
                <a:cubicBezTo>
                  <a:pt x="4909" y="4951"/>
                  <a:pt x="4814" y="5204"/>
                  <a:pt x="4750" y="5489"/>
                </a:cubicBezTo>
                <a:cubicBezTo>
                  <a:pt x="4370" y="5299"/>
                  <a:pt x="4054" y="5109"/>
                  <a:pt x="3769" y="4919"/>
                </a:cubicBezTo>
                <a:cubicBezTo>
                  <a:pt x="4212" y="4761"/>
                  <a:pt x="4687" y="4602"/>
                  <a:pt x="5099" y="4349"/>
                </a:cubicBezTo>
                <a:close/>
                <a:moveTo>
                  <a:pt x="6207" y="470"/>
                </a:moveTo>
                <a:cubicBezTo>
                  <a:pt x="6279" y="470"/>
                  <a:pt x="6350" y="485"/>
                  <a:pt x="6429" y="517"/>
                </a:cubicBezTo>
                <a:cubicBezTo>
                  <a:pt x="6872" y="2354"/>
                  <a:pt x="6302" y="4286"/>
                  <a:pt x="5669" y="5932"/>
                </a:cubicBezTo>
                <a:cubicBezTo>
                  <a:pt x="5447" y="5837"/>
                  <a:pt x="5226" y="5742"/>
                  <a:pt x="5036" y="5647"/>
                </a:cubicBezTo>
                <a:cubicBezTo>
                  <a:pt x="5764" y="4602"/>
                  <a:pt x="5891" y="3241"/>
                  <a:pt x="5891" y="2259"/>
                </a:cubicBezTo>
                <a:cubicBezTo>
                  <a:pt x="5891" y="2227"/>
                  <a:pt x="5922" y="2164"/>
                  <a:pt x="5922" y="2132"/>
                </a:cubicBezTo>
                <a:cubicBezTo>
                  <a:pt x="5922" y="2069"/>
                  <a:pt x="5891" y="2037"/>
                  <a:pt x="5859" y="2005"/>
                </a:cubicBezTo>
                <a:cubicBezTo>
                  <a:pt x="5859" y="1594"/>
                  <a:pt x="5827" y="1214"/>
                  <a:pt x="5764" y="865"/>
                </a:cubicBezTo>
                <a:cubicBezTo>
                  <a:pt x="5764" y="739"/>
                  <a:pt x="5827" y="580"/>
                  <a:pt x="5986" y="517"/>
                </a:cubicBezTo>
                <a:cubicBezTo>
                  <a:pt x="6065" y="485"/>
                  <a:pt x="6136" y="470"/>
                  <a:pt x="6207" y="470"/>
                </a:cubicBezTo>
                <a:close/>
                <a:moveTo>
                  <a:pt x="1679" y="3019"/>
                </a:moveTo>
                <a:cubicBezTo>
                  <a:pt x="1995" y="4286"/>
                  <a:pt x="3199" y="5267"/>
                  <a:pt x="4434" y="5837"/>
                </a:cubicBezTo>
                <a:cubicBezTo>
                  <a:pt x="5036" y="6122"/>
                  <a:pt x="5669" y="6376"/>
                  <a:pt x="6271" y="6597"/>
                </a:cubicBezTo>
                <a:cubicBezTo>
                  <a:pt x="6587" y="6724"/>
                  <a:pt x="6872" y="6851"/>
                  <a:pt x="7189" y="6946"/>
                </a:cubicBezTo>
                <a:cubicBezTo>
                  <a:pt x="6999" y="7009"/>
                  <a:pt x="6809" y="7041"/>
                  <a:pt x="6619" y="7104"/>
                </a:cubicBezTo>
                <a:cubicBezTo>
                  <a:pt x="6619" y="7072"/>
                  <a:pt x="6619" y="7072"/>
                  <a:pt x="6619" y="7041"/>
                </a:cubicBezTo>
                <a:cubicBezTo>
                  <a:pt x="6619" y="6946"/>
                  <a:pt x="6556" y="6882"/>
                  <a:pt x="6461" y="6882"/>
                </a:cubicBezTo>
                <a:cubicBezTo>
                  <a:pt x="6334" y="6882"/>
                  <a:pt x="6207" y="6882"/>
                  <a:pt x="6049" y="6914"/>
                </a:cubicBezTo>
                <a:cubicBezTo>
                  <a:pt x="5986" y="6914"/>
                  <a:pt x="5922" y="6977"/>
                  <a:pt x="5891" y="7041"/>
                </a:cubicBezTo>
                <a:lnTo>
                  <a:pt x="5732" y="7009"/>
                </a:lnTo>
                <a:cubicBezTo>
                  <a:pt x="5764" y="6977"/>
                  <a:pt x="5796" y="6977"/>
                  <a:pt x="5827" y="6977"/>
                </a:cubicBezTo>
                <a:cubicBezTo>
                  <a:pt x="5922" y="6946"/>
                  <a:pt x="5954" y="6882"/>
                  <a:pt x="5954" y="6787"/>
                </a:cubicBezTo>
                <a:cubicBezTo>
                  <a:pt x="5928" y="6736"/>
                  <a:pt x="5860" y="6684"/>
                  <a:pt x="5801" y="6684"/>
                </a:cubicBezTo>
                <a:cubicBezTo>
                  <a:pt x="5788" y="6684"/>
                  <a:pt x="5776" y="6687"/>
                  <a:pt x="5764" y="6692"/>
                </a:cubicBezTo>
                <a:cubicBezTo>
                  <a:pt x="5574" y="6692"/>
                  <a:pt x="5384" y="6756"/>
                  <a:pt x="5226" y="6787"/>
                </a:cubicBezTo>
                <a:lnTo>
                  <a:pt x="5194" y="6787"/>
                </a:lnTo>
                <a:cubicBezTo>
                  <a:pt x="5036" y="6756"/>
                  <a:pt x="4877" y="6692"/>
                  <a:pt x="4750" y="6629"/>
                </a:cubicBezTo>
                <a:cubicBezTo>
                  <a:pt x="4814" y="6597"/>
                  <a:pt x="4877" y="6566"/>
                  <a:pt x="4909" y="6566"/>
                </a:cubicBezTo>
                <a:cubicBezTo>
                  <a:pt x="4972" y="6534"/>
                  <a:pt x="5004" y="6439"/>
                  <a:pt x="4972" y="6376"/>
                </a:cubicBezTo>
                <a:cubicBezTo>
                  <a:pt x="4952" y="6316"/>
                  <a:pt x="4907" y="6293"/>
                  <a:pt x="4860" y="6293"/>
                </a:cubicBezTo>
                <a:cubicBezTo>
                  <a:pt x="4833" y="6293"/>
                  <a:pt x="4805" y="6301"/>
                  <a:pt x="4782" y="6312"/>
                </a:cubicBezTo>
                <a:cubicBezTo>
                  <a:pt x="4624" y="6376"/>
                  <a:pt x="4434" y="6407"/>
                  <a:pt x="4244" y="6407"/>
                </a:cubicBezTo>
                <a:cubicBezTo>
                  <a:pt x="4054" y="6312"/>
                  <a:pt x="3864" y="6217"/>
                  <a:pt x="3674" y="6122"/>
                </a:cubicBezTo>
                <a:lnTo>
                  <a:pt x="3737" y="6122"/>
                </a:lnTo>
                <a:cubicBezTo>
                  <a:pt x="3800" y="6122"/>
                  <a:pt x="3895" y="6122"/>
                  <a:pt x="3990" y="6091"/>
                </a:cubicBezTo>
                <a:cubicBezTo>
                  <a:pt x="4054" y="6091"/>
                  <a:pt x="4117" y="6027"/>
                  <a:pt x="4117" y="5964"/>
                </a:cubicBezTo>
                <a:cubicBezTo>
                  <a:pt x="4117" y="5869"/>
                  <a:pt x="4054" y="5806"/>
                  <a:pt x="3990" y="5806"/>
                </a:cubicBezTo>
                <a:lnTo>
                  <a:pt x="3357" y="5806"/>
                </a:lnTo>
                <a:cubicBezTo>
                  <a:pt x="3325" y="5806"/>
                  <a:pt x="3294" y="5806"/>
                  <a:pt x="3262" y="5837"/>
                </a:cubicBezTo>
                <a:cubicBezTo>
                  <a:pt x="3199" y="5806"/>
                  <a:pt x="3167" y="5806"/>
                  <a:pt x="3135" y="5774"/>
                </a:cubicBezTo>
                <a:cubicBezTo>
                  <a:pt x="3199" y="5742"/>
                  <a:pt x="3262" y="5679"/>
                  <a:pt x="3230" y="5616"/>
                </a:cubicBezTo>
                <a:cubicBezTo>
                  <a:pt x="3230" y="5521"/>
                  <a:pt x="3167" y="5457"/>
                  <a:pt x="3104" y="5457"/>
                </a:cubicBezTo>
                <a:cubicBezTo>
                  <a:pt x="2945" y="5457"/>
                  <a:pt x="2850" y="5457"/>
                  <a:pt x="2755" y="5394"/>
                </a:cubicBezTo>
                <a:lnTo>
                  <a:pt x="2629" y="5394"/>
                </a:lnTo>
                <a:cubicBezTo>
                  <a:pt x="2565" y="5362"/>
                  <a:pt x="2502" y="5299"/>
                  <a:pt x="2439" y="5236"/>
                </a:cubicBezTo>
                <a:cubicBezTo>
                  <a:pt x="2597" y="5236"/>
                  <a:pt x="2724" y="5267"/>
                  <a:pt x="2850" y="5299"/>
                </a:cubicBezTo>
                <a:cubicBezTo>
                  <a:pt x="2867" y="5305"/>
                  <a:pt x="2884" y="5307"/>
                  <a:pt x="2900" y="5307"/>
                </a:cubicBezTo>
                <a:cubicBezTo>
                  <a:pt x="2976" y="5307"/>
                  <a:pt x="3040" y="5251"/>
                  <a:pt x="3040" y="5172"/>
                </a:cubicBezTo>
                <a:cubicBezTo>
                  <a:pt x="3072" y="5109"/>
                  <a:pt x="3009" y="5014"/>
                  <a:pt x="2945" y="4982"/>
                </a:cubicBezTo>
                <a:cubicBezTo>
                  <a:pt x="2805" y="4942"/>
                  <a:pt x="2640" y="4902"/>
                  <a:pt x="2457" y="4902"/>
                </a:cubicBezTo>
                <a:cubicBezTo>
                  <a:pt x="2350" y="4902"/>
                  <a:pt x="2238" y="4916"/>
                  <a:pt x="2122" y="4951"/>
                </a:cubicBezTo>
                <a:cubicBezTo>
                  <a:pt x="1964" y="4761"/>
                  <a:pt x="1837" y="4602"/>
                  <a:pt x="1742" y="4476"/>
                </a:cubicBezTo>
                <a:cubicBezTo>
                  <a:pt x="1763" y="4476"/>
                  <a:pt x="1784" y="4462"/>
                  <a:pt x="1805" y="4462"/>
                </a:cubicBezTo>
                <a:cubicBezTo>
                  <a:pt x="1816" y="4462"/>
                  <a:pt x="1826" y="4465"/>
                  <a:pt x="1837" y="4476"/>
                </a:cubicBezTo>
                <a:cubicBezTo>
                  <a:pt x="1863" y="4489"/>
                  <a:pt x="1895" y="4496"/>
                  <a:pt x="1927" y="4496"/>
                </a:cubicBezTo>
                <a:cubicBezTo>
                  <a:pt x="1974" y="4496"/>
                  <a:pt x="2022" y="4481"/>
                  <a:pt x="2059" y="4444"/>
                </a:cubicBezTo>
                <a:cubicBezTo>
                  <a:pt x="2122" y="4381"/>
                  <a:pt x="2122" y="4254"/>
                  <a:pt x="2059" y="4191"/>
                </a:cubicBezTo>
                <a:cubicBezTo>
                  <a:pt x="1964" y="4127"/>
                  <a:pt x="1837" y="4096"/>
                  <a:pt x="1710" y="4096"/>
                </a:cubicBezTo>
                <a:cubicBezTo>
                  <a:pt x="1710" y="4032"/>
                  <a:pt x="1647" y="4001"/>
                  <a:pt x="1584" y="4001"/>
                </a:cubicBezTo>
                <a:cubicBezTo>
                  <a:pt x="1552" y="4001"/>
                  <a:pt x="1520" y="4032"/>
                  <a:pt x="1489" y="4032"/>
                </a:cubicBezTo>
                <a:cubicBezTo>
                  <a:pt x="1425" y="3937"/>
                  <a:pt x="1394" y="3842"/>
                  <a:pt x="1330" y="3747"/>
                </a:cubicBezTo>
                <a:lnTo>
                  <a:pt x="1330" y="3747"/>
                </a:lnTo>
                <a:cubicBezTo>
                  <a:pt x="1457" y="3779"/>
                  <a:pt x="1584" y="3779"/>
                  <a:pt x="1710" y="3811"/>
                </a:cubicBezTo>
                <a:cubicBezTo>
                  <a:pt x="1805" y="3811"/>
                  <a:pt x="1869" y="3779"/>
                  <a:pt x="1869" y="3716"/>
                </a:cubicBezTo>
                <a:cubicBezTo>
                  <a:pt x="1900" y="3621"/>
                  <a:pt x="1869" y="3557"/>
                  <a:pt x="1805" y="3526"/>
                </a:cubicBezTo>
                <a:cubicBezTo>
                  <a:pt x="1615" y="3462"/>
                  <a:pt x="1457" y="3431"/>
                  <a:pt x="1235" y="3431"/>
                </a:cubicBezTo>
                <a:cubicBezTo>
                  <a:pt x="1172" y="3304"/>
                  <a:pt x="1140" y="3209"/>
                  <a:pt x="1140" y="3114"/>
                </a:cubicBezTo>
                <a:lnTo>
                  <a:pt x="1140" y="3114"/>
                </a:lnTo>
                <a:cubicBezTo>
                  <a:pt x="1267" y="3146"/>
                  <a:pt x="1394" y="3146"/>
                  <a:pt x="1520" y="3146"/>
                </a:cubicBezTo>
                <a:cubicBezTo>
                  <a:pt x="1615" y="3146"/>
                  <a:pt x="1679" y="3114"/>
                  <a:pt x="1679" y="3019"/>
                </a:cubicBezTo>
                <a:close/>
                <a:moveTo>
                  <a:pt x="7442" y="7072"/>
                </a:moveTo>
                <a:cubicBezTo>
                  <a:pt x="7981" y="7294"/>
                  <a:pt x="8519" y="7548"/>
                  <a:pt x="9057" y="7864"/>
                </a:cubicBezTo>
                <a:cubicBezTo>
                  <a:pt x="9121" y="7896"/>
                  <a:pt x="9184" y="7928"/>
                  <a:pt x="9247" y="7991"/>
                </a:cubicBezTo>
                <a:cubicBezTo>
                  <a:pt x="9026" y="7991"/>
                  <a:pt x="8772" y="8023"/>
                  <a:pt x="8551" y="8054"/>
                </a:cubicBezTo>
                <a:lnTo>
                  <a:pt x="8487" y="8054"/>
                </a:lnTo>
                <a:cubicBezTo>
                  <a:pt x="8361" y="7991"/>
                  <a:pt x="8234" y="7896"/>
                  <a:pt x="8076" y="7833"/>
                </a:cubicBezTo>
                <a:cubicBezTo>
                  <a:pt x="8107" y="7801"/>
                  <a:pt x="8107" y="7769"/>
                  <a:pt x="8076" y="7706"/>
                </a:cubicBezTo>
                <a:cubicBezTo>
                  <a:pt x="8076" y="7659"/>
                  <a:pt x="8025" y="7630"/>
                  <a:pt x="7973" y="7630"/>
                </a:cubicBezTo>
                <a:cubicBezTo>
                  <a:pt x="7954" y="7630"/>
                  <a:pt x="7934" y="7634"/>
                  <a:pt x="7917" y="7643"/>
                </a:cubicBezTo>
                <a:cubicBezTo>
                  <a:pt x="7854" y="7643"/>
                  <a:pt x="7791" y="7674"/>
                  <a:pt x="7727" y="7674"/>
                </a:cubicBezTo>
                <a:cubicBezTo>
                  <a:pt x="7474" y="7579"/>
                  <a:pt x="7189" y="7452"/>
                  <a:pt x="6936" y="7357"/>
                </a:cubicBezTo>
                <a:cubicBezTo>
                  <a:pt x="7062" y="7326"/>
                  <a:pt x="7189" y="7294"/>
                  <a:pt x="7347" y="7262"/>
                </a:cubicBezTo>
                <a:cubicBezTo>
                  <a:pt x="7411" y="7231"/>
                  <a:pt x="7442" y="7136"/>
                  <a:pt x="7442" y="7072"/>
                </a:cubicBezTo>
                <a:close/>
                <a:moveTo>
                  <a:pt x="5606" y="7452"/>
                </a:moveTo>
                <a:cubicBezTo>
                  <a:pt x="6017" y="7579"/>
                  <a:pt x="6429" y="7706"/>
                  <a:pt x="6841" y="7864"/>
                </a:cubicBezTo>
                <a:cubicBezTo>
                  <a:pt x="6397" y="8181"/>
                  <a:pt x="5922" y="8529"/>
                  <a:pt x="5479" y="8878"/>
                </a:cubicBezTo>
                <a:lnTo>
                  <a:pt x="5289" y="9036"/>
                </a:lnTo>
                <a:cubicBezTo>
                  <a:pt x="5321" y="8529"/>
                  <a:pt x="5416" y="8023"/>
                  <a:pt x="5606" y="7452"/>
                </a:cubicBezTo>
                <a:close/>
                <a:moveTo>
                  <a:pt x="7284" y="8023"/>
                </a:moveTo>
                <a:cubicBezTo>
                  <a:pt x="7727" y="8244"/>
                  <a:pt x="8171" y="8466"/>
                  <a:pt x="8551" y="8751"/>
                </a:cubicBezTo>
                <a:cubicBezTo>
                  <a:pt x="7474" y="9226"/>
                  <a:pt x="6461" y="9859"/>
                  <a:pt x="5574" y="10683"/>
                </a:cubicBezTo>
                <a:cubicBezTo>
                  <a:pt x="5384" y="10303"/>
                  <a:pt x="5289" y="9891"/>
                  <a:pt x="5289" y="9448"/>
                </a:cubicBezTo>
                <a:cubicBezTo>
                  <a:pt x="5859" y="9068"/>
                  <a:pt x="6619" y="8593"/>
                  <a:pt x="7284" y="8023"/>
                </a:cubicBezTo>
                <a:close/>
                <a:moveTo>
                  <a:pt x="8931" y="9036"/>
                </a:moveTo>
                <a:cubicBezTo>
                  <a:pt x="9406" y="9448"/>
                  <a:pt x="9786" y="9923"/>
                  <a:pt x="10039" y="10461"/>
                </a:cubicBezTo>
                <a:cubicBezTo>
                  <a:pt x="9438" y="10714"/>
                  <a:pt x="8836" y="11063"/>
                  <a:pt x="8266" y="11379"/>
                </a:cubicBezTo>
                <a:cubicBezTo>
                  <a:pt x="7791" y="11664"/>
                  <a:pt x="7316" y="11949"/>
                  <a:pt x="6809" y="12171"/>
                </a:cubicBezTo>
                <a:cubicBezTo>
                  <a:pt x="6334" y="11823"/>
                  <a:pt x="5986" y="11443"/>
                  <a:pt x="5732" y="10999"/>
                </a:cubicBezTo>
                <a:cubicBezTo>
                  <a:pt x="6682" y="10176"/>
                  <a:pt x="7759" y="9511"/>
                  <a:pt x="8931" y="9036"/>
                </a:cubicBezTo>
                <a:close/>
                <a:moveTo>
                  <a:pt x="10198" y="10809"/>
                </a:moveTo>
                <a:cubicBezTo>
                  <a:pt x="10388" y="11253"/>
                  <a:pt x="10483" y="11728"/>
                  <a:pt x="10483" y="12203"/>
                </a:cubicBezTo>
                <a:cubicBezTo>
                  <a:pt x="10356" y="12298"/>
                  <a:pt x="10198" y="12393"/>
                  <a:pt x="10071" y="12456"/>
                </a:cubicBezTo>
                <a:cubicBezTo>
                  <a:pt x="9628" y="12710"/>
                  <a:pt x="9216" y="12963"/>
                  <a:pt x="8741" y="13153"/>
                </a:cubicBezTo>
                <a:cubicBezTo>
                  <a:pt x="8709" y="13185"/>
                  <a:pt x="8677" y="13185"/>
                  <a:pt x="8646" y="13216"/>
                </a:cubicBezTo>
                <a:cubicBezTo>
                  <a:pt x="8076" y="12963"/>
                  <a:pt x="7601" y="12710"/>
                  <a:pt x="7189" y="12456"/>
                </a:cubicBezTo>
                <a:cubicBezTo>
                  <a:pt x="7474" y="12330"/>
                  <a:pt x="7791" y="12171"/>
                  <a:pt x="8044" y="12013"/>
                </a:cubicBezTo>
                <a:cubicBezTo>
                  <a:pt x="8107" y="11981"/>
                  <a:pt x="8171" y="11949"/>
                  <a:pt x="8202" y="11918"/>
                </a:cubicBezTo>
                <a:cubicBezTo>
                  <a:pt x="8456" y="11791"/>
                  <a:pt x="8709" y="11664"/>
                  <a:pt x="8962" y="11506"/>
                </a:cubicBezTo>
                <a:cubicBezTo>
                  <a:pt x="9343" y="11284"/>
                  <a:pt x="9786" y="11031"/>
                  <a:pt x="10198" y="10809"/>
                </a:cubicBezTo>
                <a:close/>
                <a:moveTo>
                  <a:pt x="9469" y="8118"/>
                </a:moveTo>
                <a:cubicBezTo>
                  <a:pt x="11306" y="9448"/>
                  <a:pt x="12066" y="11379"/>
                  <a:pt x="11623" y="13343"/>
                </a:cubicBezTo>
                <a:cubicBezTo>
                  <a:pt x="11591" y="13311"/>
                  <a:pt x="11591" y="13311"/>
                  <a:pt x="11559" y="13280"/>
                </a:cubicBezTo>
                <a:cubicBezTo>
                  <a:pt x="11544" y="13264"/>
                  <a:pt x="11520" y="13256"/>
                  <a:pt x="11496" y="13256"/>
                </a:cubicBezTo>
                <a:cubicBezTo>
                  <a:pt x="11472" y="13256"/>
                  <a:pt x="11448" y="13264"/>
                  <a:pt x="11433" y="13280"/>
                </a:cubicBezTo>
                <a:cubicBezTo>
                  <a:pt x="11243" y="13343"/>
                  <a:pt x="11084" y="13406"/>
                  <a:pt x="10926" y="13501"/>
                </a:cubicBezTo>
                <a:cubicBezTo>
                  <a:pt x="10958" y="13343"/>
                  <a:pt x="10989" y="13185"/>
                  <a:pt x="11021" y="13058"/>
                </a:cubicBezTo>
                <a:lnTo>
                  <a:pt x="11084" y="13058"/>
                </a:lnTo>
                <a:lnTo>
                  <a:pt x="11179" y="12995"/>
                </a:lnTo>
                <a:cubicBezTo>
                  <a:pt x="11338" y="12931"/>
                  <a:pt x="11496" y="12868"/>
                  <a:pt x="11623" y="12805"/>
                </a:cubicBezTo>
                <a:cubicBezTo>
                  <a:pt x="11718" y="12773"/>
                  <a:pt x="11749" y="12678"/>
                  <a:pt x="11686" y="12583"/>
                </a:cubicBezTo>
                <a:cubicBezTo>
                  <a:pt x="11662" y="12512"/>
                  <a:pt x="11621" y="12476"/>
                  <a:pt x="11561" y="12476"/>
                </a:cubicBezTo>
                <a:cubicBezTo>
                  <a:pt x="11542" y="12476"/>
                  <a:pt x="11520" y="12480"/>
                  <a:pt x="11496" y="12488"/>
                </a:cubicBezTo>
                <a:cubicBezTo>
                  <a:pt x="11338" y="12520"/>
                  <a:pt x="11211" y="12615"/>
                  <a:pt x="11053" y="12646"/>
                </a:cubicBezTo>
                <a:cubicBezTo>
                  <a:pt x="11084" y="12393"/>
                  <a:pt x="11084" y="12139"/>
                  <a:pt x="11053" y="11886"/>
                </a:cubicBezTo>
                <a:cubicBezTo>
                  <a:pt x="11084" y="11886"/>
                  <a:pt x="11148" y="11918"/>
                  <a:pt x="11179" y="11918"/>
                </a:cubicBezTo>
                <a:cubicBezTo>
                  <a:pt x="11369" y="11918"/>
                  <a:pt x="11528" y="11854"/>
                  <a:pt x="11654" y="11728"/>
                </a:cubicBezTo>
                <a:cubicBezTo>
                  <a:pt x="11686" y="11696"/>
                  <a:pt x="11718" y="11601"/>
                  <a:pt x="11654" y="11538"/>
                </a:cubicBezTo>
                <a:cubicBezTo>
                  <a:pt x="11636" y="11501"/>
                  <a:pt x="11596" y="11485"/>
                  <a:pt x="11553" y="11485"/>
                </a:cubicBezTo>
                <a:cubicBezTo>
                  <a:pt x="11522" y="11485"/>
                  <a:pt x="11491" y="11493"/>
                  <a:pt x="11464" y="11506"/>
                </a:cubicBezTo>
                <a:cubicBezTo>
                  <a:pt x="11346" y="11577"/>
                  <a:pt x="11262" y="11613"/>
                  <a:pt x="11148" y="11613"/>
                </a:cubicBezTo>
                <a:cubicBezTo>
                  <a:pt x="11110" y="11613"/>
                  <a:pt x="11068" y="11609"/>
                  <a:pt x="11021" y="11601"/>
                </a:cubicBezTo>
                <a:cubicBezTo>
                  <a:pt x="10989" y="11474"/>
                  <a:pt x="10958" y="11348"/>
                  <a:pt x="10926" y="11221"/>
                </a:cubicBezTo>
                <a:cubicBezTo>
                  <a:pt x="11053" y="11189"/>
                  <a:pt x="11179" y="11126"/>
                  <a:pt x="11274" y="11094"/>
                </a:cubicBezTo>
                <a:cubicBezTo>
                  <a:pt x="11338" y="11063"/>
                  <a:pt x="11369" y="10968"/>
                  <a:pt x="11338" y="10904"/>
                </a:cubicBezTo>
                <a:cubicBezTo>
                  <a:pt x="11312" y="10853"/>
                  <a:pt x="11265" y="10801"/>
                  <a:pt x="11214" y="10801"/>
                </a:cubicBezTo>
                <a:cubicBezTo>
                  <a:pt x="11203" y="10801"/>
                  <a:pt x="11191" y="10804"/>
                  <a:pt x="11179" y="10809"/>
                </a:cubicBezTo>
                <a:cubicBezTo>
                  <a:pt x="11053" y="10841"/>
                  <a:pt x="10958" y="10873"/>
                  <a:pt x="10831" y="10904"/>
                </a:cubicBezTo>
                <a:cubicBezTo>
                  <a:pt x="10768" y="10651"/>
                  <a:pt x="10673" y="10429"/>
                  <a:pt x="10546" y="10208"/>
                </a:cubicBezTo>
                <a:cubicBezTo>
                  <a:pt x="10641" y="10208"/>
                  <a:pt x="10704" y="10176"/>
                  <a:pt x="10768" y="10176"/>
                </a:cubicBezTo>
                <a:cubicBezTo>
                  <a:pt x="10863" y="10144"/>
                  <a:pt x="10894" y="10049"/>
                  <a:pt x="10894" y="9986"/>
                </a:cubicBezTo>
                <a:cubicBezTo>
                  <a:pt x="10863" y="9923"/>
                  <a:pt x="10799" y="9859"/>
                  <a:pt x="10736" y="9859"/>
                </a:cubicBezTo>
                <a:cubicBezTo>
                  <a:pt x="10609" y="9859"/>
                  <a:pt x="10514" y="9891"/>
                  <a:pt x="10388" y="9923"/>
                </a:cubicBezTo>
                <a:cubicBezTo>
                  <a:pt x="10324" y="9828"/>
                  <a:pt x="10293" y="9764"/>
                  <a:pt x="10229" y="9669"/>
                </a:cubicBezTo>
                <a:cubicBezTo>
                  <a:pt x="10293" y="9638"/>
                  <a:pt x="10356" y="9638"/>
                  <a:pt x="10451" y="9606"/>
                </a:cubicBezTo>
                <a:cubicBezTo>
                  <a:pt x="10514" y="9606"/>
                  <a:pt x="10546" y="9511"/>
                  <a:pt x="10546" y="9448"/>
                </a:cubicBezTo>
                <a:cubicBezTo>
                  <a:pt x="10514" y="9353"/>
                  <a:pt x="10451" y="9321"/>
                  <a:pt x="10356" y="9321"/>
                </a:cubicBezTo>
                <a:cubicBezTo>
                  <a:pt x="10261" y="9353"/>
                  <a:pt x="10166" y="9384"/>
                  <a:pt x="10039" y="9416"/>
                </a:cubicBezTo>
                <a:cubicBezTo>
                  <a:pt x="9913" y="9258"/>
                  <a:pt x="9786" y="9099"/>
                  <a:pt x="9628" y="8941"/>
                </a:cubicBezTo>
                <a:cubicBezTo>
                  <a:pt x="9723" y="8909"/>
                  <a:pt x="9818" y="8878"/>
                  <a:pt x="9881" y="8878"/>
                </a:cubicBezTo>
                <a:cubicBezTo>
                  <a:pt x="9976" y="8846"/>
                  <a:pt x="10008" y="8783"/>
                  <a:pt x="10008" y="8688"/>
                </a:cubicBezTo>
                <a:cubicBezTo>
                  <a:pt x="9982" y="8636"/>
                  <a:pt x="9935" y="8584"/>
                  <a:pt x="9867" y="8584"/>
                </a:cubicBezTo>
                <a:cubicBezTo>
                  <a:pt x="9851" y="8584"/>
                  <a:pt x="9835" y="8587"/>
                  <a:pt x="9818" y="8593"/>
                </a:cubicBezTo>
                <a:cubicBezTo>
                  <a:pt x="9691" y="8593"/>
                  <a:pt x="9533" y="8656"/>
                  <a:pt x="9374" y="8688"/>
                </a:cubicBezTo>
                <a:cubicBezTo>
                  <a:pt x="9343" y="8656"/>
                  <a:pt x="9311" y="8656"/>
                  <a:pt x="9311" y="8624"/>
                </a:cubicBezTo>
                <a:cubicBezTo>
                  <a:pt x="9184" y="8498"/>
                  <a:pt x="9057" y="8403"/>
                  <a:pt x="8899" y="8308"/>
                </a:cubicBezTo>
                <a:cubicBezTo>
                  <a:pt x="9057" y="8308"/>
                  <a:pt x="9184" y="8276"/>
                  <a:pt x="9343" y="8276"/>
                </a:cubicBezTo>
                <a:cubicBezTo>
                  <a:pt x="9406" y="8276"/>
                  <a:pt x="9469" y="8213"/>
                  <a:pt x="9469" y="8118"/>
                </a:cubicBezTo>
                <a:close/>
                <a:moveTo>
                  <a:pt x="10483" y="12741"/>
                </a:moveTo>
                <a:cubicBezTo>
                  <a:pt x="10451" y="13090"/>
                  <a:pt x="10388" y="13470"/>
                  <a:pt x="10293" y="13850"/>
                </a:cubicBezTo>
                <a:cubicBezTo>
                  <a:pt x="9849" y="13691"/>
                  <a:pt x="9438" y="13533"/>
                  <a:pt x="9089" y="13406"/>
                </a:cubicBezTo>
                <a:cubicBezTo>
                  <a:pt x="9564" y="13216"/>
                  <a:pt x="10071" y="13026"/>
                  <a:pt x="10483" y="12741"/>
                </a:cubicBezTo>
                <a:close/>
                <a:moveTo>
                  <a:pt x="11559" y="13533"/>
                </a:moveTo>
                <a:lnTo>
                  <a:pt x="11559" y="13533"/>
                </a:lnTo>
                <a:cubicBezTo>
                  <a:pt x="11496" y="13755"/>
                  <a:pt x="11401" y="13976"/>
                  <a:pt x="11306" y="14198"/>
                </a:cubicBezTo>
                <a:lnTo>
                  <a:pt x="11116" y="14135"/>
                </a:lnTo>
                <a:cubicBezTo>
                  <a:pt x="10989" y="14103"/>
                  <a:pt x="10863" y="14040"/>
                  <a:pt x="10736" y="14008"/>
                </a:cubicBezTo>
                <a:cubicBezTo>
                  <a:pt x="10768" y="13945"/>
                  <a:pt x="10768" y="13881"/>
                  <a:pt x="10799" y="13786"/>
                </a:cubicBezTo>
                <a:cubicBezTo>
                  <a:pt x="10831" y="13818"/>
                  <a:pt x="10831" y="13818"/>
                  <a:pt x="10863" y="13818"/>
                </a:cubicBezTo>
                <a:lnTo>
                  <a:pt x="10894" y="13818"/>
                </a:lnTo>
                <a:cubicBezTo>
                  <a:pt x="11116" y="13723"/>
                  <a:pt x="11338" y="13660"/>
                  <a:pt x="11528" y="13565"/>
                </a:cubicBezTo>
                <a:cubicBezTo>
                  <a:pt x="11528" y="13565"/>
                  <a:pt x="11528" y="13565"/>
                  <a:pt x="11559" y="13533"/>
                </a:cubicBezTo>
                <a:close/>
                <a:moveTo>
                  <a:pt x="10293" y="15496"/>
                </a:moveTo>
                <a:cubicBezTo>
                  <a:pt x="10546" y="15591"/>
                  <a:pt x="10768" y="15655"/>
                  <a:pt x="11021" y="15718"/>
                </a:cubicBezTo>
                <a:cubicBezTo>
                  <a:pt x="10799" y="16320"/>
                  <a:pt x="10609" y="16985"/>
                  <a:pt x="10546" y="17650"/>
                </a:cubicBezTo>
                <a:cubicBezTo>
                  <a:pt x="10514" y="17587"/>
                  <a:pt x="10419" y="17555"/>
                  <a:pt x="10356" y="17555"/>
                </a:cubicBezTo>
                <a:cubicBezTo>
                  <a:pt x="10134" y="17618"/>
                  <a:pt x="9913" y="17682"/>
                  <a:pt x="9691" y="17682"/>
                </a:cubicBezTo>
                <a:cubicBezTo>
                  <a:pt x="9691" y="17523"/>
                  <a:pt x="9723" y="17333"/>
                  <a:pt x="9754" y="17143"/>
                </a:cubicBezTo>
                <a:lnTo>
                  <a:pt x="10134" y="17143"/>
                </a:lnTo>
                <a:cubicBezTo>
                  <a:pt x="10198" y="17112"/>
                  <a:pt x="10261" y="17048"/>
                  <a:pt x="10261" y="16985"/>
                </a:cubicBezTo>
                <a:cubicBezTo>
                  <a:pt x="10261" y="16890"/>
                  <a:pt x="10229" y="16826"/>
                  <a:pt x="10134" y="16826"/>
                </a:cubicBezTo>
                <a:cubicBezTo>
                  <a:pt x="10071" y="16826"/>
                  <a:pt x="10008" y="16812"/>
                  <a:pt x="9944" y="16812"/>
                </a:cubicBezTo>
                <a:cubicBezTo>
                  <a:pt x="9913" y="16812"/>
                  <a:pt x="9881" y="16816"/>
                  <a:pt x="9849" y="16826"/>
                </a:cubicBezTo>
                <a:cubicBezTo>
                  <a:pt x="9849" y="16763"/>
                  <a:pt x="9849" y="16731"/>
                  <a:pt x="9849" y="16700"/>
                </a:cubicBezTo>
                <a:cubicBezTo>
                  <a:pt x="10008" y="16668"/>
                  <a:pt x="10134" y="16668"/>
                  <a:pt x="10261" y="16668"/>
                </a:cubicBezTo>
                <a:lnTo>
                  <a:pt x="10451" y="16668"/>
                </a:lnTo>
                <a:cubicBezTo>
                  <a:pt x="10546" y="16668"/>
                  <a:pt x="10578" y="16605"/>
                  <a:pt x="10609" y="16541"/>
                </a:cubicBezTo>
                <a:cubicBezTo>
                  <a:pt x="10609" y="16446"/>
                  <a:pt x="10578" y="16383"/>
                  <a:pt x="10483" y="16351"/>
                </a:cubicBezTo>
                <a:cubicBezTo>
                  <a:pt x="10430" y="16338"/>
                  <a:pt x="10367" y="16331"/>
                  <a:pt x="10295" y="16331"/>
                </a:cubicBezTo>
                <a:cubicBezTo>
                  <a:pt x="10193" y="16331"/>
                  <a:pt x="10074" y="16346"/>
                  <a:pt x="9944" y="16383"/>
                </a:cubicBezTo>
                <a:cubicBezTo>
                  <a:pt x="10039" y="16066"/>
                  <a:pt x="10166" y="15781"/>
                  <a:pt x="10293" y="15496"/>
                </a:cubicBezTo>
                <a:close/>
                <a:moveTo>
                  <a:pt x="11338" y="15845"/>
                </a:moveTo>
                <a:cubicBezTo>
                  <a:pt x="12066" y="16066"/>
                  <a:pt x="12604" y="16288"/>
                  <a:pt x="13079" y="16541"/>
                </a:cubicBezTo>
                <a:cubicBezTo>
                  <a:pt x="12731" y="16731"/>
                  <a:pt x="12383" y="16921"/>
                  <a:pt x="12034" y="17112"/>
                </a:cubicBezTo>
                <a:cubicBezTo>
                  <a:pt x="11908" y="17207"/>
                  <a:pt x="11749" y="17270"/>
                  <a:pt x="11623" y="17365"/>
                </a:cubicBezTo>
                <a:lnTo>
                  <a:pt x="11464" y="17428"/>
                </a:lnTo>
                <a:cubicBezTo>
                  <a:pt x="11433" y="17460"/>
                  <a:pt x="11306" y="17523"/>
                  <a:pt x="11211" y="17587"/>
                </a:cubicBezTo>
                <a:cubicBezTo>
                  <a:pt x="11116" y="17618"/>
                  <a:pt x="11084" y="17650"/>
                  <a:pt x="11021" y="17682"/>
                </a:cubicBezTo>
                <a:cubicBezTo>
                  <a:pt x="11084" y="17112"/>
                  <a:pt x="11179" y="16541"/>
                  <a:pt x="11338" y="15845"/>
                </a:cubicBezTo>
                <a:close/>
                <a:moveTo>
                  <a:pt x="13428" y="16763"/>
                </a:moveTo>
                <a:cubicBezTo>
                  <a:pt x="14093" y="17207"/>
                  <a:pt x="14536" y="17713"/>
                  <a:pt x="14853" y="18347"/>
                </a:cubicBezTo>
                <a:lnTo>
                  <a:pt x="14821" y="18378"/>
                </a:lnTo>
                <a:cubicBezTo>
                  <a:pt x="14346" y="18568"/>
                  <a:pt x="13871" y="18758"/>
                  <a:pt x="13396" y="18980"/>
                </a:cubicBezTo>
                <a:cubicBezTo>
                  <a:pt x="13269" y="19012"/>
                  <a:pt x="13111" y="19107"/>
                  <a:pt x="12921" y="19202"/>
                </a:cubicBezTo>
                <a:cubicBezTo>
                  <a:pt x="12414" y="19455"/>
                  <a:pt x="11654" y="19867"/>
                  <a:pt x="11243" y="19867"/>
                </a:cubicBezTo>
                <a:lnTo>
                  <a:pt x="11211" y="19867"/>
                </a:lnTo>
                <a:cubicBezTo>
                  <a:pt x="11053" y="19297"/>
                  <a:pt x="10989" y="18695"/>
                  <a:pt x="10989" y="18062"/>
                </a:cubicBezTo>
                <a:cubicBezTo>
                  <a:pt x="11179" y="18062"/>
                  <a:pt x="11338" y="17967"/>
                  <a:pt x="11464" y="17872"/>
                </a:cubicBezTo>
                <a:cubicBezTo>
                  <a:pt x="11528" y="17840"/>
                  <a:pt x="11559" y="17840"/>
                  <a:pt x="11591" y="17808"/>
                </a:cubicBezTo>
                <a:cubicBezTo>
                  <a:pt x="12288" y="17428"/>
                  <a:pt x="12889" y="17080"/>
                  <a:pt x="13428" y="16763"/>
                </a:cubicBezTo>
                <a:close/>
                <a:moveTo>
                  <a:pt x="4402" y="7072"/>
                </a:moveTo>
                <a:lnTo>
                  <a:pt x="4402" y="7072"/>
                </a:lnTo>
                <a:cubicBezTo>
                  <a:pt x="4687" y="7167"/>
                  <a:pt x="4972" y="7262"/>
                  <a:pt x="5194" y="7326"/>
                </a:cubicBezTo>
                <a:cubicBezTo>
                  <a:pt x="4244" y="9479"/>
                  <a:pt x="5004" y="11823"/>
                  <a:pt x="7126" y="13185"/>
                </a:cubicBezTo>
                <a:cubicBezTo>
                  <a:pt x="8202" y="13850"/>
                  <a:pt x="9533" y="14261"/>
                  <a:pt x="10799" y="14673"/>
                </a:cubicBezTo>
                <a:lnTo>
                  <a:pt x="11179" y="14800"/>
                </a:lnTo>
                <a:cubicBezTo>
                  <a:pt x="11211" y="14831"/>
                  <a:pt x="11274" y="14863"/>
                  <a:pt x="11338" y="14895"/>
                </a:cubicBezTo>
                <a:lnTo>
                  <a:pt x="11464" y="14895"/>
                </a:lnTo>
                <a:cubicBezTo>
                  <a:pt x="14188" y="15750"/>
                  <a:pt x="16436" y="16763"/>
                  <a:pt x="16500" y="20057"/>
                </a:cubicBezTo>
                <a:cubicBezTo>
                  <a:pt x="16405" y="20120"/>
                  <a:pt x="16215" y="20120"/>
                  <a:pt x="16151" y="20120"/>
                </a:cubicBezTo>
                <a:cubicBezTo>
                  <a:pt x="16025" y="20088"/>
                  <a:pt x="15898" y="20025"/>
                  <a:pt x="15803" y="19962"/>
                </a:cubicBezTo>
                <a:lnTo>
                  <a:pt x="15803" y="19930"/>
                </a:lnTo>
                <a:cubicBezTo>
                  <a:pt x="15518" y="17682"/>
                  <a:pt x="14188" y="16161"/>
                  <a:pt x="11939" y="15496"/>
                </a:cubicBezTo>
                <a:cubicBezTo>
                  <a:pt x="11401" y="15306"/>
                  <a:pt x="10831" y="15180"/>
                  <a:pt x="10324" y="15053"/>
                </a:cubicBezTo>
                <a:cubicBezTo>
                  <a:pt x="8931" y="14705"/>
                  <a:pt x="7601" y="14388"/>
                  <a:pt x="6397" y="13596"/>
                </a:cubicBezTo>
                <a:cubicBezTo>
                  <a:pt x="4212" y="12108"/>
                  <a:pt x="3547" y="9986"/>
                  <a:pt x="4402" y="7072"/>
                </a:cubicBezTo>
                <a:close/>
                <a:moveTo>
                  <a:pt x="10513" y="17817"/>
                </a:moveTo>
                <a:cubicBezTo>
                  <a:pt x="10389" y="19208"/>
                  <a:pt x="10675" y="20629"/>
                  <a:pt x="11686" y="21672"/>
                </a:cubicBezTo>
                <a:cubicBezTo>
                  <a:pt x="11654" y="21830"/>
                  <a:pt x="11559" y="21925"/>
                  <a:pt x="11401" y="21989"/>
                </a:cubicBezTo>
                <a:cubicBezTo>
                  <a:pt x="11359" y="22010"/>
                  <a:pt x="11313" y="22020"/>
                  <a:pt x="11266" y="22020"/>
                </a:cubicBezTo>
                <a:cubicBezTo>
                  <a:pt x="11172" y="22020"/>
                  <a:pt x="11074" y="21978"/>
                  <a:pt x="10989" y="21894"/>
                </a:cubicBezTo>
                <a:cubicBezTo>
                  <a:pt x="10989" y="21894"/>
                  <a:pt x="10989" y="21862"/>
                  <a:pt x="10958" y="21862"/>
                </a:cubicBezTo>
                <a:cubicBezTo>
                  <a:pt x="10926" y="21799"/>
                  <a:pt x="10894" y="21767"/>
                  <a:pt x="10863" y="21703"/>
                </a:cubicBezTo>
                <a:lnTo>
                  <a:pt x="10863" y="21703"/>
                </a:lnTo>
                <a:cubicBezTo>
                  <a:pt x="10894" y="21714"/>
                  <a:pt x="10926" y="21718"/>
                  <a:pt x="10958" y="21718"/>
                </a:cubicBezTo>
                <a:cubicBezTo>
                  <a:pt x="11021" y="21718"/>
                  <a:pt x="11084" y="21703"/>
                  <a:pt x="11148" y="21703"/>
                </a:cubicBezTo>
                <a:cubicBezTo>
                  <a:pt x="11211" y="21703"/>
                  <a:pt x="11274" y="21640"/>
                  <a:pt x="11274" y="21577"/>
                </a:cubicBezTo>
                <a:cubicBezTo>
                  <a:pt x="11274" y="21513"/>
                  <a:pt x="11211" y="21450"/>
                  <a:pt x="11148" y="21450"/>
                </a:cubicBezTo>
                <a:cubicBezTo>
                  <a:pt x="11068" y="21434"/>
                  <a:pt x="10989" y="21426"/>
                  <a:pt x="10910" y="21426"/>
                </a:cubicBezTo>
                <a:cubicBezTo>
                  <a:pt x="10831" y="21426"/>
                  <a:pt x="10752" y="21434"/>
                  <a:pt x="10673" y="21450"/>
                </a:cubicBezTo>
                <a:cubicBezTo>
                  <a:pt x="10578" y="21323"/>
                  <a:pt x="10514" y="21197"/>
                  <a:pt x="10451" y="21070"/>
                </a:cubicBezTo>
                <a:cubicBezTo>
                  <a:pt x="10609" y="21070"/>
                  <a:pt x="10736" y="21102"/>
                  <a:pt x="10894" y="21102"/>
                </a:cubicBezTo>
                <a:cubicBezTo>
                  <a:pt x="10912" y="21108"/>
                  <a:pt x="10928" y="21110"/>
                  <a:pt x="10943" y="21110"/>
                </a:cubicBezTo>
                <a:cubicBezTo>
                  <a:pt x="11010" y="21110"/>
                  <a:pt x="11053" y="21058"/>
                  <a:pt x="11053" y="21007"/>
                </a:cubicBezTo>
                <a:cubicBezTo>
                  <a:pt x="11053" y="20943"/>
                  <a:pt x="11021" y="20848"/>
                  <a:pt x="10958" y="20848"/>
                </a:cubicBezTo>
                <a:cubicBezTo>
                  <a:pt x="10768" y="20817"/>
                  <a:pt x="10546" y="20785"/>
                  <a:pt x="10293" y="20785"/>
                </a:cubicBezTo>
                <a:cubicBezTo>
                  <a:pt x="10261" y="20690"/>
                  <a:pt x="10198" y="20563"/>
                  <a:pt x="10134" y="20437"/>
                </a:cubicBezTo>
                <a:lnTo>
                  <a:pt x="10451" y="20437"/>
                </a:lnTo>
                <a:cubicBezTo>
                  <a:pt x="10514" y="20437"/>
                  <a:pt x="10578" y="20373"/>
                  <a:pt x="10609" y="20310"/>
                </a:cubicBezTo>
                <a:cubicBezTo>
                  <a:pt x="10609" y="20215"/>
                  <a:pt x="10546" y="20152"/>
                  <a:pt x="10483" y="20152"/>
                </a:cubicBezTo>
                <a:cubicBezTo>
                  <a:pt x="10403" y="20136"/>
                  <a:pt x="10332" y="20128"/>
                  <a:pt x="10257" y="20128"/>
                </a:cubicBezTo>
                <a:cubicBezTo>
                  <a:pt x="10182" y="20128"/>
                  <a:pt x="10103" y="20136"/>
                  <a:pt x="10008" y="20152"/>
                </a:cubicBezTo>
                <a:cubicBezTo>
                  <a:pt x="9976" y="20025"/>
                  <a:pt x="9913" y="19898"/>
                  <a:pt x="9881" y="19772"/>
                </a:cubicBezTo>
                <a:cubicBezTo>
                  <a:pt x="9976" y="19772"/>
                  <a:pt x="10103" y="19772"/>
                  <a:pt x="10198" y="19740"/>
                </a:cubicBezTo>
                <a:cubicBezTo>
                  <a:pt x="10261" y="19740"/>
                  <a:pt x="10324" y="19677"/>
                  <a:pt x="10324" y="19613"/>
                </a:cubicBezTo>
                <a:cubicBezTo>
                  <a:pt x="10324" y="19550"/>
                  <a:pt x="10261" y="19487"/>
                  <a:pt x="10198" y="19487"/>
                </a:cubicBezTo>
                <a:cubicBezTo>
                  <a:pt x="10071" y="19455"/>
                  <a:pt x="9944" y="19455"/>
                  <a:pt x="9818" y="19455"/>
                </a:cubicBezTo>
                <a:cubicBezTo>
                  <a:pt x="9786" y="19392"/>
                  <a:pt x="9786" y="19297"/>
                  <a:pt x="9754" y="19233"/>
                </a:cubicBezTo>
                <a:cubicBezTo>
                  <a:pt x="9944" y="19233"/>
                  <a:pt x="10103" y="19202"/>
                  <a:pt x="10229" y="19170"/>
                </a:cubicBezTo>
                <a:cubicBezTo>
                  <a:pt x="10293" y="19170"/>
                  <a:pt x="10356" y="19075"/>
                  <a:pt x="10324" y="19012"/>
                </a:cubicBezTo>
                <a:cubicBezTo>
                  <a:pt x="10324" y="18917"/>
                  <a:pt x="10261" y="18885"/>
                  <a:pt x="10166" y="18885"/>
                </a:cubicBezTo>
                <a:lnTo>
                  <a:pt x="10071" y="18885"/>
                </a:lnTo>
                <a:cubicBezTo>
                  <a:pt x="9944" y="18917"/>
                  <a:pt x="9818" y="18917"/>
                  <a:pt x="9723" y="18917"/>
                </a:cubicBezTo>
                <a:cubicBezTo>
                  <a:pt x="9691" y="18822"/>
                  <a:pt x="9691" y="18695"/>
                  <a:pt x="9691" y="18537"/>
                </a:cubicBezTo>
                <a:cubicBezTo>
                  <a:pt x="9818" y="18537"/>
                  <a:pt x="9944" y="18551"/>
                  <a:pt x="10071" y="18551"/>
                </a:cubicBezTo>
                <a:cubicBezTo>
                  <a:pt x="10134" y="18551"/>
                  <a:pt x="10198" y="18547"/>
                  <a:pt x="10261" y="18537"/>
                </a:cubicBezTo>
                <a:cubicBezTo>
                  <a:pt x="10356" y="18537"/>
                  <a:pt x="10419" y="18473"/>
                  <a:pt x="10419" y="18378"/>
                </a:cubicBezTo>
                <a:cubicBezTo>
                  <a:pt x="10419" y="18315"/>
                  <a:pt x="10356" y="18252"/>
                  <a:pt x="10261" y="18252"/>
                </a:cubicBezTo>
                <a:cubicBezTo>
                  <a:pt x="10198" y="18241"/>
                  <a:pt x="10131" y="18238"/>
                  <a:pt x="10063" y="18238"/>
                </a:cubicBezTo>
                <a:cubicBezTo>
                  <a:pt x="9927" y="18238"/>
                  <a:pt x="9786" y="18252"/>
                  <a:pt x="9659" y="18252"/>
                </a:cubicBezTo>
                <a:cubicBezTo>
                  <a:pt x="9659" y="18157"/>
                  <a:pt x="9659" y="18093"/>
                  <a:pt x="9659" y="17998"/>
                </a:cubicBezTo>
                <a:cubicBezTo>
                  <a:pt x="9976" y="17998"/>
                  <a:pt x="10229" y="17935"/>
                  <a:pt x="10451" y="17872"/>
                </a:cubicBezTo>
                <a:cubicBezTo>
                  <a:pt x="10480" y="17872"/>
                  <a:pt x="10508" y="17846"/>
                  <a:pt x="10513" y="17817"/>
                </a:cubicBezTo>
                <a:close/>
                <a:moveTo>
                  <a:pt x="6201" y="0"/>
                </a:moveTo>
                <a:cubicBezTo>
                  <a:pt x="6072" y="0"/>
                  <a:pt x="5939" y="31"/>
                  <a:pt x="5827" y="105"/>
                </a:cubicBezTo>
                <a:cubicBezTo>
                  <a:pt x="5701" y="169"/>
                  <a:pt x="5574" y="295"/>
                  <a:pt x="5479" y="422"/>
                </a:cubicBezTo>
                <a:cubicBezTo>
                  <a:pt x="5447" y="454"/>
                  <a:pt x="5384" y="454"/>
                  <a:pt x="5352" y="485"/>
                </a:cubicBezTo>
                <a:cubicBezTo>
                  <a:pt x="5289" y="549"/>
                  <a:pt x="5257" y="612"/>
                  <a:pt x="5289" y="707"/>
                </a:cubicBezTo>
                <a:cubicBezTo>
                  <a:pt x="4022" y="1245"/>
                  <a:pt x="2977" y="1720"/>
                  <a:pt x="2027" y="2195"/>
                </a:cubicBezTo>
                <a:cubicBezTo>
                  <a:pt x="2059" y="1910"/>
                  <a:pt x="2122" y="1625"/>
                  <a:pt x="2217" y="1340"/>
                </a:cubicBezTo>
                <a:cubicBezTo>
                  <a:pt x="2249" y="1309"/>
                  <a:pt x="2280" y="1214"/>
                  <a:pt x="2280" y="1150"/>
                </a:cubicBezTo>
                <a:lnTo>
                  <a:pt x="2280" y="1119"/>
                </a:lnTo>
                <a:cubicBezTo>
                  <a:pt x="2312" y="1055"/>
                  <a:pt x="2280" y="992"/>
                  <a:pt x="2249" y="929"/>
                </a:cubicBezTo>
                <a:cubicBezTo>
                  <a:pt x="2185" y="897"/>
                  <a:pt x="2122" y="865"/>
                  <a:pt x="2059" y="865"/>
                </a:cubicBezTo>
                <a:cubicBezTo>
                  <a:pt x="1900" y="770"/>
                  <a:pt x="1679" y="707"/>
                  <a:pt x="1520" y="707"/>
                </a:cubicBezTo>
                <a:cubicBezTo>
                  <a:pt x="1299" y="707"/>
                  <a:pt x="1077" y="802"/>
                  <a:pt x="950" y="929"/>
                </a:cubicBezTo>
                <a:cubicBezTo>
                  <a:pt x="887" y="929"/>
                  <a:pt x="824" y="960"/>
                  <a:pt x="824" y="1024"/>
                </a:cubicBezTo>
                <a:cubicBezTo>
                  <a:pt x="792" y="1055"/>
                  <a:pt x="792" y="1087"/>
                  <a:pt x="792" y="1087"/>
                </a:cubicBezTo>
                <a:lnTo>
                  <a:pt x="760" y="1150"/>
                </a:lnTo>
                <a:cubicBezTo>
                  <a:pt x="760" y="1182"/>
                  <a:pt x="760" y="1182"/>
                  <a:pt x="760" y="1214"/>
                </a:cubicBezTo>
                <a:cubicBezTo>
                  <a:pt x="0" y="3209"/>
                  <a:pt x="1299" y="5236"/>
                  <a:pt x="2787" y="6281"/>
                </a:cubicBezTo>
                <a:cubicBezTo>
                  <a:pt x="3135" y="6534"/>
                  <a:pt x="3547" y="6756"/>
                  <a:pt x="4054" y="6946"/>
                </a:cubicBezTo>
                <a:cubicBezTo>
                  <a:pt x="2977" y="9479"/>
                  <a:pt x="3547" y="11949"/>
                  <a:pt x="5606" y="13596"/>
                </a:cubicBezTo>
                <a:cubicBezTo>
                  <a:pt x="6809" y="14515"/>
                  <a:pt x="8361" y="14958"/>
                  <a:pt x="9849" y="15370"/>
                </a:cubicBezTo>
                <a:lnTo>
                  <a:pt x="9944" y="15401"/>
                </a:lnTo>
                <a:cubicBezTo>
                  <a:pt x="9184" y="16668"/>
                  <a:pt x="8962" y="18188"/>
                  <a:pt x="9279" y="19613"/>
                </a:cubicBezTo>
                <a:cubicBezTo>
                  <a:pt x="9279" y="19613"/>
                  <a:pt x="9311" y="19645"/>
                  <a:pt x="9311" y="19677"/>
                </a:cubicBezTo>
                <a:cubicBezTo>
                  <a:pt x="9533" y="20595"/>
                  <a:pt x="10008" y="21418"/>
                  <a:pt x="10641" y="22115"/>
                </a:cubicBezTo>
                <a:cubicBezTo>
                  <a:pt x="10641" y="22115"/>
                  <a:pt x="10673" y="22147"/>
                  <a:pt x="10736" y="22147"/>
                </a:cubicBezTo>
                <a:cubicBezTo>
                  <a:pt x="10894" y="22369"/>
                  <a:pt x="11116" y="22432"/>
                  <a:pt x="11338" y="22432"/>
                </a:cubicBezTo>
                <a:cubicBezTo>
                  <a:pt x="11433" y="22432"/>
                  <a:pt x="11528" y="22432"/>
                  <a:pt x="11623" y="22400"/>
                </a:cubicBezTo>
                <a:cubicBezTo>
                  <a:pt x="11971" y="22274"/>
                  <a:pt x="12161" y="21957"/>
                  <a:pt x="12129" y="21577"/>
                </a:cubicBezTo>
                <a:cubicBezTo>
                  <a:pt x="12098" y="21482"/>
                  <a:pt x="12034" y="21418"/>
                  <a:pt x="11971" y="21387"/>
                </a:cubicBezTo>
                <a:cubicBezTo>
                  <a:pt x="11686" y="21007"/>
                  <a:pt x="11496" y="20627"/>
                  <a:pt x="11338" y="20247"/>
                </a:cubicBezTo>
                <a:cubicBezTo>
                  <a:pt x="11559" y="20247"/>
                  <a:pt x="11813" y="20120"/>
                  <a:pt x="12003" y="20025"/>
                </a:cubicBezTo>
                <a:cubicBezTo>
                  <a:pt x="12098" y="19993"/>
                  <a:pt x="12161" y="19962"/>
                  <a:pt x="12224" y="19930"/>
                </a:cubicBezTo>
                <a:cubicBezTo>
                  <a:pt x="13206" y="19518"/>
                  <a:pt x="14188" y="19075"/>
                  <a:pt x="15011" y="18695"/>
                </a:cubicBezTo>
                <a:cubicBezTo>
                  <a:pt x="15170" y="19107"/>
                  <a:pt x="15265" y="19487"/>
                  <a:pt x="15328" y="19930"/>
                </a:cubicBezTo>
                <a:cubicBezTo>
                  <a:pt x="15328" y="19993"/>
                  <a:pt x="15360" y="20057"/>
                  <a:pt x="15423" y="20088"/>
                </a:cubicBezTo>
                <a:cubicBezTo>
                  <a:pt x="15613" y="20386"/>
                  <a:pt x="15941" y="20545"/>
                  <a:pt x="16290" y="20545"/>
                </a:cubicBezTo>
                <a:cubicBezTo>
                  <a:pt x="16349" y="20545"/>
                  <a:pt x="16409" y="20541"/>
                  <a:pt x="16468" y="20532"/>
                </a:cubicBezTo>
                <a:cubicBezTo>
                  <a:pt x="16658" y="20468"/>
                  <a:pt x="16785" y="20373"/>
                  <a:pt x="16880" y="20247"/>
                </a:cubicBezTo>
                <a:cubicBezTo>
                  <a:pt x="16943" y="20183"/>
                  <a:pt x="16975" y="20120"/>
                  <a:pt x="16975" y="20057"/>
                </a:cubicBezTo>
                <a:cubicBezTo>
                  <a:pt x="16975" y="17682"/>
                  <a:pt x="15708" y="15971"/>
                  <a:pt x="13269" y="14926"/>
                </a:cubicBezTo>
                <a:cubicBezTo>
                  <a:pt x="12794" y="14736"/>
                  <a:pt x="12256" y="14546"/>
                  <a:pt x="11781" y="14356"/>
                </a:cubicBezTo>
                <a:cubicBezTo>
                  <a:pt x="12668" y="12203"/>
                  <a:pt x="12193" y="9859"/>
                  <a:pt x="10546" y="8339"/>
                </a:cubicBezTo>
                <a:cubicBezTo>
                  <a:pt x="9786" y="7674"/>
                  <a:pt x="8487" y="7136"/>
                  <a:pt x="7094" y="6534"/>
                </a:cubicBezTo>
                <a:cubicBezTo>
                  <a:pt x="6746" y="6407"/>
                  <a:pt x="6397" y="6249"/>
                  <a:pt x="6049" y="6091"/>
                </a:cubicBezTo>
                <a:cubicBezTo>
                  <a:pt x="6714" y="4571"/>
                  <a:pt x="7379" y="2385"/>
                  <a:pt x="6841" y="359"/>
                </a:cubicBezTo>
                <a:cubicBezTo>
                  <a:pt x="6841" y="327"/>
                  <a:pt x="6841" y="327"/>
                  <a:pt x="6841" y="295"/>
                </a:cubicBezTo>
                <a:lnTo>
                  <a:pt x="6809" y="264"/>
                </a:lnTo>
                <a:cubicBezTo>
                  <a:pt x="6809" y="232"/>
                  <a:pt x="6809" y="200"/>
                  <a:pt x="6809" y="169"/>
                </a:cubicBezTo>
                <a:cubicBezTo>
                  <a:pt x="6777" y="105"/>
                  <a:pt x="6714" y="42"/>
                  <a:pt x="6651" y="10"/>
                </a:cubicBezTo>
                <a:cubicBezTo>
                  <a:pt x="6587" y="10"/>
                  <a:pt x="6524" y="10"/>
                  <a:pt x="6461" y="42"/>
                </a:cubicBezTo>
                <a:cubicBezTo>
                  <a:pt x="6382" y="16"/>
                  <a:pt x="6292" y="0"/>
                  <a:pt x="62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52"/>
          <p:cNvGrpSpPr/>
          <p:nvPr/>
        </p:nvGrpSpPr>
        <p:grpSpPr>
          <a:xfrm>
            <a:off x="3035616" y="1429641"/>
            <a:ext cx="513016" cy="548649"/>
            <a:chOff x="3035616" y="1429641"/>
            <a:chExt cx="513016" cy="548649"/>
          </a:xfrm>
        </p:grpSpPr>
        <p:sp>
          <p:nvSpPr>
            <p:cNvPr id="2262" name="Google Shape;2262;p52"/>
            <p:cNvSpPr/>
            <p:nvPr/>
          </p:nvSpPr>
          <p:spPr>
            <a:xfrm>
              <a:off x="3035616" y="1429641"/>
              <a:ext cx="331479" cy="327713"/>
            </a:xfrm>
            <a:custGeom>
              <a:avLst/>
              <a:gdLst/>
              <a:ahLst/>
              <a:cxnLst/>
              <a:rect l="l" t="t" r="r" b="b"/>
              <a:pathLst>
                <a:path w="13588" h="13413" extrusionOk="0">
                  <a:moveTo>
                    <a:pt x="3991" y="572"/>
                  </a:moveTo>
                  <a:cubicBezTo>
                    <a:pt x="4213" y="699"/>
                    <a:pt x="4466" y="825"/>
                    <a:pt x="4688" y="952"/>
                  </a:cubicBezTo>
                  <a:lnTo>
                    <a:pt x="4055" y="952"/>
                  </a:lnTo>
                  <a:cubicBezTo>
                    <a:pt x="4023" y="825"/>
                    <a:pt x="4023" y="699"/>
                    <a:pt x="3991" y="572"/>
                  </a:cubicBezTo>
                  <a:close/>
                  <a:moveTo>
                    <a:pt x="4688" y="3517"/>
                  </a:moveTo>
                  <a:lnTo>
                    <a:pt x="4688" y="3517"/>
                  </a:lnTo>
                  <a:cubicBezTo>
                    <a:pt x="4656" y="3549"/>
                    <a:pt x="4656" y="3581"/>
                    <a:pt x="4656" y="3612"/>
                  </a:cubicBezTo>
                  <a:cubicBezTo>
                    <a:pt x="4656" y="3739"/>
                    <a:pt x="4688" y="3834"/>
                    <a:pt x="4688" y="3929"/>
                  </a:cubicBezTo>
                  <a:lnTo>
                    <a:pt x="4593" y="3929"/>
                  </a:lnTo>
                  <a:cubicBezTo>
                    <a:pt x="4530" y="3897"/>
                    <a:pt x="4435" y="3897"/>
                    <a:pt x="4371" y="3897"/>
                  </a:cubicBezTo>
                  <a:lnTo>
                    <a:pt x="4213" y="3897"/>
                  </a:lnTo>
                  <a:lnTo>
                    <a:pt x="4213" y="3581"/>
                  </a:lnTo>
                  <a:lnTo>
                    <a:pt x="4213" y="3549"/>
                  </a:lnTo>
                  <a:cubicBezTo>
                    <a:pt x="4403" y="3549"/>
                    <a:pt x="4530" y="3549"/>
                    <a:pt x="4688" y="3517"/>
                  </a:cubicBezTo>
                  <a:close/>
                  <a:moveTo>
                    <a:pt x="4688" y="4214"/>
                  </a:moveTo>
                  <a:cubicBezTo>
                    <a:pt x="4688" y="4499"/>
                    <a:pt x="4688" y="4752"/>
                    <a:pt x="4688" y="5006"/>
                  </a:cubicBezTo>
                  <a:cubicBezTo>
                    <a:pt x="4656" y="4974"/>
                    <a:pt x="4593" y="4942"/>
                    <a:pt x="4530" y="4942"/>
                  </a:cubicBezTo>
                  <a:cubicBezTo>
                    <a:pt x="4403" y="4942"/>
                    <a:pt x="4308" y="4942"/>
                    <a:pt x="4181" y="4974"/>
                  </a:cubicBezTo>
                  <a:cubicBezTo>
                    <a:pt x="4181" y="4721"/>
                    <a:pt x="4213" y="4467"/>
                    <a:pt x="4213" y="4246"/>
                  </a:cubicBezTo>
                  <a:lnTo>
                    <a:pt x="4593" y="4246"/>
                  </a:lnTo>
                  <a:cubicBezTo>
                    <a:pt x="4625" y="4246"/>
                    <a:pt x="4656" y="4214"/>
                    <a:pt x="4688" y="4214"/>
                  </a:cubicBezTo>
                  <a:close/>
                  <a:moveTo>
                    <a:pt x="4688" y="5227"/>
                  </a:moveTo>
                  <a:lnTo>
                    <a:pt x="4688" y="5227"/>
                  </a:lnTo>
                  <a:cubicBezTo>
                    <a:pt x="4656" y="5386"/>
                    <a:pt x="4656" y="5544"/>
                    <a:pt x="4656" y="5734"/>
                  </a:cubicBezTo>
                  <a:cubicBezTo>
                    <a:pt x="4656" y="5734"/>
                    <a:pt x="4625" y="5703"/>
                    <a:pt x="4625" y="5703"/>
                  </a:cubicBezTo>
                  <a:lnTo>
                    <a:pt x="4561" y="5734"/>
                  </a:lnTo>
                  <a:cubicBezTo>
                    <a:pt x="4466" y="5766"/>
                    <a:pt x="4403" y="5766"/>
                    <a:pt x="4308" y="5766"/>
                  </a:cubicBezTo>
                  <a:cubicBezTo>
                    <a:pt x="4291" y="5760"/>
                    <a:pt x="4274" y="5757"/>
                    <a:pt x="4259" y="5757"/>
                  </a:cubicBezTo>
                  <a:cubicBezTo>
                    <a:pt x="4191" y="5757"/>
                    <a:pt x="4144" y="5809"/>
                    <a:pt x="4118" y="5861"/>
                  </a:cubicBezTo>
                  <a:cubicBezTo>
                    <a:pt x="4150" y="5703"/>
                    <a:pt x="4150" y="5544"/>
                    <a:pt x="4150" y="5386"/>
                  </a:cubicBezTo>
                  <a:cubicBezTo>
                    <a:pt x="4308" y="5354"/>
                    <a:pt x="4435" y="5354"/>
                    <a:pt x="4561" y="5322"/>
                  </a:cubicBezTo>
                  <a:cubicBezTo>
                    <a:pt x="4625" y="5291"/>
                    <a:pt x="4656" y="5259"/>
                    <a:pt x="4688" y="5227"/>
                  </a:cubicBezTo>
                  <a:close/>
                  <a:moveTo>
                    <a:pt x="4118" y="5956"/>
                  </a:moveTo>
                  <a:cubicBezTo>
                    <a:pt x="4118" y="6019"/>
                    <a:pt x="4181" y="6051"/>
                    <a:pt x="4213" y="6051"/>
                  </a:cubicBezTo>
                  <a:cubicBezTo>
                    <a:pt x="4308" y="6083"/>
                    <a:pt x="4371" y="6083"/>
                    <a:pt x="4403" y="6083"/>
                  </a:cubicBezTo>
                  <a:cubicBezTo>
                    <a:pt x="4498" y="6083"/>
                    <a:pt x="4561" y="6051"/>
                    <a:pt x="4656" y="6019"/>
                  </a:cubicBezTo>
                  <a:lnTo>
                    <a:pt x="4656" y="6019"/>
                  </a:lnTo>
                  <a:cubicBezTo>
                    <a:pt x="4593" y="7571"/>
                    <a:pt x="4403" y="9091"/>
                    <a:pt x="4245" y="10706"/>
                  </a:cubicBezTo>
                  <a:lnTo>
                    <a:pt x="4213" y="11055"/>
                  </a:lnTo>
                  <a:cubicBezTo>
                    <a:pt x="4181" y="11118"/>
                    <a:pt x="4150" y="11181"/>
                    <a:pt x="4086" y="11276"/>
                  </a:cubicBezTo>
                  <a:cubicBezTo>
                    <a:pt x="3671" y="11299"/>
                    <a:pt x="3268" y="11309"/>
                    <a:pt x="2875" y="11309"/>
                  </a:cubicBezTo>
                  <a:cubicBezTo>
                    <a:pt x="2160" y="11309"/>
                    <a:pt x="1479" y="11274"/>
                    <a:pt x="824" y="11213"/>
                  </a:cubicBezTo>
                  <a:cubicBezTo>
                    <a:pt x="793" y="11086"/>
                    <a:pt x="761" y="10960"/>
                    <a:pt x="729" y="10833"/>
                  </a:cubicBezTo>
                  <a:cubicBezTo>
                    <a:pt x="1426" y="10833"/>
                    <a:pt x="2059" y="10801"/>
                    <a:pt x="2630" y="10770"/>
                  </a:cubicBezTo>
                  <a:cubicBezTo>
                    <a:pt x="2725" y="10770"/>
                    <a:pt x="2788" y="10675"/>
                    <a:pt x="2788" y="10580"/>
                  </a:cubicBezTo>
                  <a:cubicBezTo>
                    <a:pt x="2788" y="10525"/>
                    <a:pt x="2741" y="10447"/>
                    <a:pt x="2667" y="10447"/>
                  </a:cubicBezTo>
                  <a:cubicBezTo>
                    <a:pt x="2655" y="10447"/>
                    <a:pt x="2643" y="10449"/>
                    <a:pt x="2630" y="10453"/>
                  </a:cubicBezTo>
                  <a:cubicBezTo>
                    <a:pt x="2028" y="10453"/>
                    <a:pt x="1394" y="10453"/>
                    <a:pt x="761" y="10516"/>
                  </a:cubicBezTo>
                  <a:cubicBezTo>
                    <a:pt x="793" y="10294"/>
                    <a:pt x="888" y="10073"/>
                    <a:pt x="1014" y="9883"/>
                  </a:cubicBezTo>
                  <a:cubicBezTo>
                    <a:pt x="1584" y="9914"/>
                    <a:pt x="2218" y="9914"/>
                    <a:pt x="2883" y="9914"/>
                  </a:cubicBezTo>
                  <a:cubicBezTo>
                    <a:pt x="2978" y="9914"/>
                    <a:pt x="3073" y="9819"/>
                    <a:pt x="3073" y="9724"/>
                  </a:cubicBezTo>
                  <a:cubicBezTo>
                    <a:pt x="3073" y="9629"/>
                    <a:pt x="2978" y="9534"/>
                    <a:pt x="2883" y="9534"/>
                  </a:cubicBezTo>
                  <a:lnTo>
                    <a:pt x="1299" y="9534"/>
                  </a:lnTo>
                  <a:cubicBezTo>
                    <a:pt x="1363" y="9503"/>
                    <a:pt x="1426" y="9439"/>
                    <a:pt x="1489" y="9376"/>
                  </a:cubicBezTo>
                  <a:cubicBezTo>
                    <a:pt x="1648" y="9281"/>
                    <a:pt x="1774" y="9218"/>
                    <a:pt x="1964" y="9154"/>
                  </a:cubicBezTo>
                  <a:cubicBezTo>
                    <a:pt x="2661" y="9154"/>
                    <a:pt x="3421" y="9186"/>
                    <a:pt x="4181" y="9281"/>
                  </a:cubicBezTo>
                  <a:cubicBezTo>
                    <a:pt x="4198" y="9287"/>
                    <a:pt x="4214" y="9289"/>
                    <a:pt x="4229" y="9289"/>
                  </a:cubicBezTo>
                  <a:cubicBezTo>
                    <a:pt x="4298" y="9289"/>
                    <a:pt x="4345" y="9233"/>
                    <a:pt x="4371" y="9154"/>
                  </a:cubicBezTo>
                  <a:cubicBezTo>
                    <a:pt x="4371" y="9059"/>
                    <a:pt x="4308" y="8996"/>
                    <a:pt x="4245" y="8964"/>
                  </a:cubicBezTo>
                  <a:cubicBezTo>
                    <a:pt x="4055" y="8933"/>
                    <a:pt x="3896" y="8933"/>
                    <a:pt x="3706" y="8901"/>
                  </a:cubicBezTo>
                  <a:cubicBezTo>
                    <a:pt x="3738" y="8869"/>
                    <a:pt x="3770" y="8838"/>
                    <a:pt x="3770" y="8806"/>
                  </a:cubicBezTo>
                  <a:cubicBezTo>
                    <a:pt x="3770" y="8679"/>
                    <a:pt x="3801" y="8584"/>
                    <a:pt x="3801" y="8489"/>
                  </a:cubicBezTo>
                  <a:lnTo>
                    <a:pt x="3833" y="8394"/>
                  </a:lnTo>
                  <a:cubicBezTo>
                    <a:pt x="3991" y="8363"/>
                    <a:pt x="4150" y="8363"/>
                    <a:pt x="4340" y="8363"/>
                  </a:cubicBezTo>
                  <a:cubicBezTo>
                    <a:pt x="4403" y="8363"/>
                    <a:pt x="4466" y="8299"/>
                    <a:pt x="4466" y="8236"/>
                  </a:cubicBezTo>
                  <a:cubicBezTo>
                    <a:pt x="4498" y="8141"/>
                    <a:pt x="4435" y="8078"/>
                    <a:pt x="4371" y="8078"/>
                  </a:cubicBezTo>
                  <a:cubicBezTo>
                    <a:pt x="4213" y="8046"/>
                    <a:pt x="4055" y="8046"/>
                    <a:pt x="3865" y="8046"/>
                  </a:cubicBezTo>
                  <a:cubicBezTo>
                    <a:pt x="3896" y="7919"/>
                    <a:pt x="3928" y="7761"/>
                    <a:pt x="3928" y="7603"/>
                  </a:cubicBezTo>
                  <a:lnTo>
                    <a:pt x="3991" y="7571"/>
                  </a:lnTo>
                  <a:cubicBezTo>
                    <a:pt x="4150" y="7571"/>
                    <a:pt x="4276" y="7539"/>
                    <a:pt x="4435" y="7508"/>
                  </a:cubicBezTo>
                  <a:cubicBezTo>
                    <a:pt x="4466" y="7508"/>
                    <a:pt x="4530" y="7476"/>
                    <a:pt x="4530" y="7413"/>
                  </a:cubicBezTo>
                  <a:cubicBezTo>
                    <a:pt x="4561" y="7349"/>
                    <a:pt x="4530" y="7318"/>
                    <a:pt x="4498" y="7254"/>
                  </a:cubicBezTo>
                  <a:cubicBezTo>
                    <a:pt x="4466" y="7223"/>
                    <a:pt x="4403" y="7223"/>
                    <a:pt x="4371" y="7223"/>
                  </a:cubicBezTo>
                  <a:cubicBezTo>
                    <a:pt x="4245" y="7254"/>
                    <a:pt x="4118" y="7286"/>
                    <a:pt x="3991" y="7318"/>
                  </a:cubicBezTo>
                  <a:cubicBezTo>
                    <a:pt x="3991" y="7096"/>
                    <a:pt x="4023" y="6874"/>
                    <a:pt x="4055" y="6653"/>
                  </a:cubicBezTo>
                  <a:cubicBezTo>
                    <a:pt x="4150" y="6621"/>
                    <a:pt x="4276" y="6621"/>
                    <a:pt x="4371" y="6589"/>
                  </a:cubicBezTo>
                  <a:cubicBezTo>
                    <a:pt x="4435" y="6558"/>
                    <a:pt x="4498" y="6494"/>
                    <a:pt x="4466" y="6399"/>
                  </a:cubicBezTo>
                  <a:cubicBezTo>
                    <a:pt x="4466" y="6336"/>
                    <a:pt x="4403" y="6273"/>
                    <a:pt x="4308" y="6273"/>
                  </a:cubicBezTo>
                  <a:cubicBezTo>
                    <a:pt x="4245" y="6273"/>
                    <a:pt x="4150" y="6304"/>
                    <a:pt x="4086" y="6304"/>
                  </a:cubicBezTo>
                  <a:cubicBezTo>
                    <a:pt x="4086" y="6209"/>
                    <a:pt x="4118" y="6083"/>
                    <a:pt x="4118" y="5956"/>
                  </a:cubicBezTo>
                  <a:close/>
                  <a:moveTo>
                    <a:pt x="1014" y="11561"/>
                  </a:moveTo>
                  <a:cubicBezTo>
                    <a:pt x="1608" y="11635"/>
                    <a:pt x="2169" y="11666"/>
                    <a:pt x="2717" y="11666"/>
                  </a:cubicBezTo>
                  <a:cubicBezTo>
                    <a:pt x="3104" y="11666"/>
                    <a:pt x="3484" y="11651"/>
                    <a:pt x="3865" y="11625"/>
                  </a:cubicBezTo>
                  <a:lnTo>
                    <a:pt x="3865" y="11625"/>
                  </a:lnTo>
                  <a:cubicBezTo>
                    <a:pt x="3516" y="12068"/>
                    <a:pt x="3136" y="12353"/>
                    <a:pt x="2756" y="12416"/>
                  </a:cubicBezTo>
                  <a:cubicBezTo>
                    <a:pt x="2658" y="12446"/>
                    <a:pt x="2560" y="12460"/>
                    <a:pt x="2462" y="12460"/>
                  </a:cubicBezTo>
                  <a:cubicBezTo>
                    <a:pt x="2243" y="12460"/>
                    <a:pt x="2025" y="12389"/>
                    <a:pt x="1806" y="12258"/>
                  </a:cubicBezTo>
                  <a:lnTo>
                    <a:pt x="1806" y="12258"/>
                  </a:lnTo>
                  <a:cubicBezTo>
                    <a:pt x="2091" y="12290"/>
                    <a:pt x="2440" y="12321"/>
                    <a:pt x="2756" y="12353"/>
                  </a:cubicBezTo>
                  <a:cubicBezTo>
                    <a:pt x="2820" y="12353"/>
                    <a:pt x="2883" y="12290"/>
                    <a:pt x="2883" y="12226"/>
                  </a:cubicBezTo>
                  <a:cubicBezTo>
                    <a:pt x="2915" y="12131"/>
                    <a:pt x="2851" y="12068"/>
                    <a:pt x="2788" y="12068"/>
                  </a:cubicBezTo>
                  <a:cubicBezTo>
                    <a:pt x="2345" y="12005"/>
                    <a:pt x="1901" y="11973"/>
                    <a:pt x="1331" y="11941"/>
                  </a:cubicBezTo>
                  <a:cubicBezTo>
                    <a:pt x="1204" y="11846"/>
                    <a:pt x="1109" y="11688"/>
                    <a:pt x="1014" y="11561"/>
                  </a:cubicBezTo>
                  <a:close/>
                  <a:moveTo>
                    <a:pt x="12985" y="920"/>
                  </a:moveTo>
                  <a:cubicBezTo>
                    <a:pt x="13144" y="2156"/>
                    <a:pt x="13049" y="3454"/>
                    <a:pt x="12954" y="4721"/>
                  </a:cubicBezTo>
                  <a:cubicBezTo>
                    <a:pt x="12890" y="5227"/>
                    <a:pt x="12859" y="5798"/>
                    <a:pt x="12827" y="6304"/>
                  </a:cubicBezTo>
                  <a:cubicBezTo>
                    <a:pt x="12827" y="6716"/>
                    <a:pt x="12795" y="7096"/>
                    <a:pt x="12795" y="7476"/>
                  </a:cubicBezTo>
                  <a:cubicBezTo>
                    <a:pt x="12732" y="8869"/>
                    <a:pt x="12669" y="10326"/>
                    <a:pt x="12669" y="11783"/>
                  </a:cubicBezTo>
                  <a:cubicBezTo>
                    <a:pt x="12384" y="12448"/>
                    <a:pt x="11909" y="12796"/>
                    <a:pt x="11307" y="12860"/>
                  </a:cubicBezTo>
                  <a:cubicBezTo>
                    <a:pt x="11249" y="12865"/>
                    <a:pt x="11190" y="12867"/>
                    <a:pt x="11132" y="12867"/>
                  </a:cubicBezTo>
                  <a:cubicBezTo>
                    <a:pt x="10425" y="12867"/>
                    <a:pt x="9709" y="12512"/>
                    <a:pt x="9533" y="11751"/>
                  </a:cubicBezTo>
                  <a:cubicBezTo>
                    <a:pt x="9438" y="11276"/>
                    <a:pt x="9597" y="10770"/>
                    <a:pt x="9977" y="10389"/>
                  </a:cubicBezTo>
                  <a:cubicBezTo>
                    <a:pt x="10325" y="10073"/>
                    <a:pt x="10768" y="9883"/>
                    <a:pt x="11244" y="9883"/>
                  </a:cubicBezTo>
                  <a:cubicBezTo>
                    <a:pt x="11339" y="9883"/>
                    <a:pt x="11465" y="9914"/>
                    <a:pt x="11560" y="9914"/>
                  </a:cubicBezTo>
                  <a:cubicBezTo>
                    <a:pt x="11592" y="10009"/>
                    <a:pt x="11655" y="10073"/>
                    <a:pt x="11750" y="10073"/>
                  </a:cubicBezTo>
                  <a:cubicBezTo>
                    <a:pt x="11767" y="10078"/>
                    <a:pt x="11784" y="10081"/>
                    <a:pt x="11801" y="10081"/>
                  </a:cubicBezTo>
                  <a:cubicBezTo>
                    <a:pt x="11878" y="10081"/>
                    <a:pt x="11951" y="10024"/>
                    <a:pt x="12004" y="9946"/>
                  </a:cubicBezTo>
                  <a:cubicBezTo>
                    <a:pt x="12067" y="9883"/>
                    <a:pt x="12067" y="9819"/>
                    <a:pt x="12035" y="9724"/>
                  </a:cubicBezTo>
                  <a:cubicBezTo>
                    <a:pt x="12257" y="7761"/>
                    <a:pt x="12352" y="5829"/>
                    <a:pt x="12352" y="4024"/>
                  </a:cubicBezTo>
                  <a:cubicBezTo>
                    <a:pt x="12352" y="3929"/>
                    <a:pt x="12320" y="3897"/>
                    <a:pt x="12289" y="3866"/>
                  </a:cubicBezTo>
                  <a:cubicBezTo>
                    <a:pt x="12257" y="3834"/>
                    <a:pt x="12225" y="3834"/>
                    <a:pt x="12194" y="3802"/>
                  </a:cubicBezTo>
                  <a:cubicBezTo>
                    <a:pt x="12157" y="3784"/>
                    <a:pt x="12110" y="3766"/>
                    <a:pt x="12058" y="3766"/>
                  </a:cubicBezTo>
                  <a:cubicBezTo>
                    <a:pt x="12021" y="3766"/>
                    <a:pt x="11980" y="3776"/>
                    <a:pt x="11940" y="3802"/>
                  </a:cubicBezTo>
                  <a:cubicBezTo>
                    <a:pt x="11037" y="4177"/>
                    <a:pt x="10122" y="4364"/>
                    <a:pt x="9152" y="4364"/>
                  </a:cubicBezTo>
                  <a:cubicBezTo>
                    <a:pt x="7911" y="4364"/>
                    <a:pt x="6579" y="4059"/>
                    <a:pt x="5068" y="3454"/>
                  </a:cubicBezTo>
                  <a:cubicBezTo>
                    <a:pt x="5005" y="3391"/>
                    <a:pt x="4941" y="3391"/>
                    <a:pt x="4878" y="3391"/>
                  </a:cubicBezTo>
                  <a:cubicBezTo>
                    <a:pt x="4878" y="3359"/>
                    <a:pt x="4878" y="3359"/>
                    <a:pt x="4878" y="3359"/>
                  </a:cubicBezTo>
                  <a:cubicBezTo>
                    <a:pt x="4878" y="3264"/>
                    <a:pt x="4815" y="3201"/>
                    <a:pt x="4720" y="3201"/>
                  </a:cubicBezTo>
                  <a:cubicBezTo>
                    <a:pt x="4641" y="3185"/>
                    <a:pt x="4561" y="3177"/>
                    <a:pt x="4478" y="3177"/>
                  </a:cubicBezTo>
                  <a:cubicBezTo>
                    <a:pt x="4395" y="3177"/>
                    <a:pt x="4308" y="3185"/>
                    <a:pt x="4213" y="3201"/>
                  </a:cubicBezTo>
                  <a:cubicBezTo>
                    <a:pt x="4213" y="3137"/>
                    <a:pt x="4213" y="3042"/>
                    <a:pt x="4213" y="2979"/>
                  </a:cubicBezTo>
                  <a:cubicBezTo>
                    <a:pt x="4403" y="2979"/>
                    <a:pt x="4561" y="2979"/>
                    <a:pt x="4751" y="3011"/>
                  </a:cubicBezTo>
                  <a:cubicBezTo>
                    <a:pt x="5258" y="3042"/>
                    <a:pt x="5765" y="3074"/>
                    <a:pt x="6240" y="3074"/>
                  </a:cubicBezTo>
                  <a:cubicBezTo>
                    <a:pt x="6366" y="3074"/>
                    <a:pt x="6493" y="3074"/>
                    <a:pt x="6620" y="3042"/>
                  </a:cubicBezTo>
                  <a:cubicBezTo>
                    <a:pt x="6715" y="3042"/>
                    <a:pt x="6810" y="2979"/>
                    <a:pt x="6810" y="2884"/>
                  </a:cubicBezTo>
                  <a:cubicBezTo>
                    <a:pt x="6810" y="2789"/>
                    <a:pt x="6747" y="2726"/>
                    <a:pt x="6651" y="2694"/>
                  </a:cubicBezTo>
                  <a:cubicBezTo>
                    <a:pt x="6018" y="2662"/>
                    <a:pt x="5385" y="2631"/>
                    <a:pt x="4751" y="2631"/>
                  </a:cubicBezTo>
                  <a:lnTo>
                    <a:pt x="4213" y="2631"/>
                  </a:lnTo>
                  <a:cubicBezTo>
                    <a:pt x="4181" y="2504"/>
                    <a:pt x="4181" y="2377"/>
                    <a:pt x="4181" y="2219"/>
                  </a:cubicBezTo>
                  <a:cubicBezTo>
                    <a:pt x="4593" y="2219"/>
                    <a:pt x="5036" y="2219"/>
                    <a:pt x="5448" y="2187"/>
                  </a:cubicBezTo>
                  <a:cubicBezTo>
                    <a:pt x="5575" y="2156"/>
                    <a:pt x="5638" y="2092"/>
                    <a:pt x="5638" y="1966"/>
                  </a:cubicBezTo>
                  <a:cubicBezTo>
                    <a:pt x="5638" y="1871"/>
                    <a:pt x="5543" y="1776"/>
                    <a:pt x="5448" y="1776"/>
                  </a:cubicBezTo>
                  <a:cubicBezTo>
                    <a:pt x="5036" y="1807"/>
                    <a:pt x="4593" y="1807"/>
                    <a:pt x="4150" y="1839"/>
                  </a:cubicBezTo>
                  <a:cubicBezTo>
                    <a:pt x="4118" y="1681"/>
                    <a:pt x="4118" y="1522"/>
                    <a:pt x="4086" y="1332"/>
                  </a:cubicBezTo>
                  <a:lnTo>
                    <a:pt x="4086" y="1332"/>
                  </a:lnTo>
                  <a:cubicBezTo>
                    <a:pt x="4593" y="1396"/>
                    <a:pt x="5100" y="1396"/>
                    <a:pt x="5575" y="1427"/>
                  </a:cubicBezTo>
                  <a:cubicBezTo>
                    <a:pt x="5606" y="1427"/>
                    <a:pt x="5638" y="1396"/>
                    <a:pt x="5670" y="1396"/>
                  </a:cubicBezTo>
                  <a:cubicBezTo>
                    <a:pt x="6704" y="1772"/>
                    <a:pt x="7779" y="1960"/>
                    <a:pt x="8842" y="1960"/>
                  </a:cubicBezTo>
                  <a:cubicBezTo>
                    <a:pt x="10286" y="1960"/>
                    <a:pt x="11709" y="1613"/>
                    <a:pt x="12985" y="920"/>
                  </a:cubicBezTo>
                  <a:close/>
                  <a:moveTo>
                    <a:pt x="3819" y="1"/>
                  </a:moveTo>
                  <a:cubicBezTo>
                    <a:pt x="3751" y="1"/>
                    <a:pt x="3684" y="36"/>
                    <a:pt x="3643" y="97"/>
                  </a:cubicBezTo>
                  <a:cubicBezTo>
                    <a:pt x="3611" y="192"/>
                    <a:pt x="3611" y="287"/>
                    <a:pt x="3675" y="350"/>
                  </a:cubicBezTo>
                  <a:cubicBezTo>
                    <a:pt x="3643" y="382"/>
                    <a:pt x="3643" y="414"/>
                    <a:pt x="3643" y="445"/>
                  </a:cubicBezTo>
                  <a:lnTo>
                    <a:pt x="3643" y="920"/>
                  </a:lnTo>
                  <a:cubicBezTo>
                    <a:pt x="3643" y="3517"/>
                    <a:pt x="3675" y="5956"/>
                    <a:pt x="3326" y="8489"/>
                  </a:cubicBezTo>
                  <a:cubicBezTo>
                    <a:pt x="3194" y="8470"/>
                    <a:pt x="3059" y="8460"/>
                    <a:pt x="2923" y="8460"/>
                  </a:cubicBezTo>
                  <a:cubicBezTo>
                    <a:pt x="1956" y="8460"/>
                    <a:pt x="944" y="8939"/>
                    <a:pt x="444" y="9661"/>
                  </a:cubicBezTo>
                  <a:cubicBezTo>
                    <a:pt x="1" y="10294"/>
                    <a:pt x="33" y="11055"/>
                    <a:pt x="476" y="11783"/>
                  </a:cubicBezTo>
                  <a:cubicBezTo>
                    <a:pt x="873" y="12435"/>
                    <a:pt x="1650" y="13011"/>
                    <a:pt x="2468" y="13011"/>
                  </a:cubicBezTo>
                  <a:cubicBezTo>
                    <a:pt x="2564" y="13011"/>
                    <a:pt x="2660" y="13003"/>
                    <a:pt x="2756" y="12986"/>
                  </a:cubicBezTo>
                  <a:cubicBezTo>
                    <a:pt x="3643" y="12828"/>
                    <a:pt x="4720" y="11878"/>
                    <a:pt x="4751" y="10896"/>
                  </a:cubicBezTo>
                  <a:cubicBezTo>
                    <a:pt x="4751" y="10833"/>
                    <a:pt x="4720" y="10801"/>
                    <a:pt x="4688" y="10770"/>
                  </a:cubicBezTo>
                  <a:cubicBezTo>
                    <a:pt x="5226" y="8268"/>
                    <a:pt x="5226" y="5703"/>
                    <a:pt x="5163" y="3929"/>
                  </a:cubicBezTo>
                  <a:lnTo>
                    <a:pt x="5163" y="3929"/>
                  </a:lnTo>
                  <a:cubicBezTo>
                    <a:pt x="6505" y="4591"/>
                    <a:pt x="7869" y="4922"/>
                    <a:pt x="9180" y="4922"/>
                  </a:cubicBezTo>
                  <a:cubicBezTo>
                    <a:pt x="10126" y="4922"/>
                    <a:pt x="11045" y="4749"/>
                    <a:pt x="11909" y="4404"/>
                  </a:cubicBezTo>
                  <a:lnTo>
                    <a:pt x="11909" y="4404"/>
                  </a:lnTo>
                  <a:cubicBezTo>
                    <a:pt x="11719" y="6019"/>
                    <a:pt x="11592" y="7698"/>
                    <a:pt x="11560" y="9408"/>
                  </a:cubicBezTo>
                  <a:cubicBezTo>
                    <a:pt x="11395" y="9347"/>
                    <a:pt x="11220" y="9317"/>
                    <a:pt x="11042" y="9317"/>
                  </a:cubicBezTo>
                  <a:cubicBezTo>
                    <a:pt x="10572" y="9317"/>
                    <a:pt x="10082" y="9524"/>
                    <a:pt x="9692" y="9914"/>
                  </a:cubicBezTo>
                  <a:cubicBezTo>
                    <a:pt x="9122" y="10485"/>
                    <a:pt x="8710" y="11435"/>
                    <a:pt x="9122" y="12290"/>
                  </a:cubicBezTo>
                  <a:cubicBezTo>
                    <a:pt x="9502" y="13081"/>
                    <a:pt x="10357" y="13398"/>
                    <a:pt x="11149" y="13398"/>
                  </a:cubicBezTo>
                  <a:cubicBezTo>
                    <a:pt x="11159" y="13409"/>
                    <a:pt x="11173" y="13412"/>
                    <a:pt x="11188" y="13412"/>
                  </a:cubicBezTo>
                  <a:cubicBezTo>
                    <a:pt x="11219" y="13412"/>
                    <a:pt x="11254" y="13398"/>
                    <a:pt x="11275" y="13398"/>
                  </a:cubicBezTo>
                  <a:cubicBezTo>
                    <a:pt x="12130" y="13366"/>
                    <a:pt x="12795" y="12891"/>
                    <a:pt x="13017" y="12258"/>
                  </a:cubicBezTo>
                  <a:cubicBezTo>
                    <a:pt x="13017" y="12226"/>
                    <a:pt x="13049" y="12195"/>
                    <a:pt x="13049" y="12163"/>
                  </a:cubicBezTo>
                  <a:lnTo>
                    <a:pt x="13049" y="12036"/>
                  </a:lnTo>
                  <a:cubicBezTo>
                    <a:pt x="13080" y="12005"/>
                    <a:pt x="13080" y="11941"/>
                    <a:pt x="13080" y="11910"/>
                  </a:cubicBezTo>
                  <a:cubicBezTo>
                    <a:pt x="13080" y="11846"/>
                    <a:pt x="13080" y="11815"/>
                    <a:pt x="13080" y="11783"/>
                  </a:cubicBezTo>
                  <a:cubicBezTo>
                    <a:pt x="13207" y="10199"/>
                    <a:pt x="13270" y="8584"/>
                    <a:pt x="13302" y="7001"/>
                  </a:cubicBezTo>
                  <a:cubicBezTo>
                    <a:pt x="13334" y="6526"/>
                    <a:pt x="13334" y="6019"/>
                    <a:pt x="13365" y="5544"/>
                  </a:cubicBezTo>
                  <a:cubicBezTo>
                    <a:pt x="13365" y="5132"/>
                    <a:pt x="13397" y="4689"/>
                    <a:pt x="13429" y="4277"/>
                  </a:cubicBezTo>
                  <a:cubicBezTo>
                    <a:pt x="13524" y="3011"/>
                    <a:pt x="13587" y="1712"/>
                    <a:pt x="13397" y="477"/>
                  </a:cubicBezTo>
                  <a:cubicBezTo>
                    <a:pt x="13365" y="350"/>
                    <a:pt x="13270" y="287"/>
                    <a:pt x="13175" y="287"/>
                  </a:cubicBezTo>
                  <a:cubicBezTo>
                    <a:pt x="13112" y="287"/>
                    <a:pt x="13017" y="350"/>
                    <a:pt x="12985" y="414"/>
                  </a:cubicBezTo>
                  <a:cubicBezTo>
                    <a:pt x="12954" y="414"/>
                    <a:pt x="12890" y="414"/>
                    <a:pt x="12859" y="445"/>
                  </a:cubicBezTo>
                  <a:cubicBezTo>
                    <a:pt x="11463" y="1050"/>
                    <a:pt x="10081" y="1353"/>
                    <a:pt x="8720" y="1353"/>
                  </a:cubicBezTo>
                  <a:cubicBezTo>
                    <a:pt x="7086" y="1353"/>
                    <a:pt x="5483" y="915"/>
                    <a:pt x="3928" y="34"/>
                  </a:cubicBezTo>
                  <a:cubicBezTo>
                    <a:pt x="3894" y="11"/>
                    <a:pt x="3857" y="1"/>
                    <a:pt x="3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3284386" y="1546984"/>
              <a:ext cx="264247" cy="431307"/>
            </a:xfrm>
            <a:custGeom>
              <a:avLst/>
              <a:gdLst/>
              <a:ahLst/>
              <a:cxnLst/>
              <a:rect l="l" t="t" r="r" b="b"/>
              <a:pathLst>
                <a:path w="10832" h="17653" extrusionOk="0">
                  <a:moveTo>
                    <a:pt x="9533" y="868"/>
                  </a:moveTo>
                  <a:lnTo>
                    <a:pt x="9564" y="1121"/>
                  </a:lnTo>
                  <a:cubicBezTo>
                    <a:pt x="9659" y="2040"/>
                    <a:pt x="9755" y="3021"/>
                    <a:pt x="10230" y="3813"/>
                  </a:cubicBezTo>
                  <a:cubicBezTo>
                    <a:pt x="9142" y="4804"/>
                    <a:pt x="8091" y="5279"/>
                    <a:pt x="6950" y="5279"/>
                  </a:cubicBezTo>
                  <a:cubicBezTo>
                    <a:pt x="6596" y="5279"/>
                    <a:pt x="6234" y="5233"/>
                    <a:pt x="5859" y="5143"/>
                  </a:cubicBezTo>
                  <a:cubicBezTo>
                    <a:pt x="5796" y="5143"/>
                    <a:pt x="5733" y="5143"/>
                    <a:pt x="5701" y="5175"/>
                  </a:cubicBezTo>
                  <a:cubicBezTo>
                    <a:pt x="5638" y="5206"/>
                    <a:pt x="5638" y="5238"/>
                    <a:pt x="5606" y="5301"/>
                  </a:cubicBezTo>
                  <a:cubicBezTo>
                    <a:pt x="5574" y="5333"/>
                    <a:pt x="5543" y="5396"/>
                    <a:pt x="5543" y="5460"/>
                  </a:cubicBezTo>
                  <a:cubicBezTo>
                    <a:pt x="5543" y="5460"/>
                    <a:pt x="5543" y="5491"/>
                    <a:pt x="5543" y="5523"/>
                  </a:cubicBezTo>
                  <a:cubicBezTo>
                    <a:pt x="5511" y="5491"/>
                    <a:pt x="5479" y="5491"/>
                    <a:pt x="5448" y="5491"/>
                  </a:cubicBezTo>
                  <a:lnTo>
                    <a:pt x="5067" y="5491"/>
                  </a:lnTo>
                  <a:cubicBezTo>
                    <a:pt x="5067" y="5333"/>
                    <a:pt x="5067" y="5175"/>
                    <a:pt x="5067" y="5016"/>
                  </a:cubicBezTo>
                  <a:lnTo>
                    <a:pt x="5067" y="4826"/>
                  </a:lnTo>
                  <a:lnTo>
                    <a:pt x="5543" y="4858"/>
                  </a:lnTo>
                  <a:cubicBezTo>
                    <a:pt x="6113" y="4890"/>
                    <a:pt x="6746" y="4890"/>
                    <a:pt x="7348" y="4890"/>
                  </a:cubicBezTo>
                  <a:cubicBezTo>
                    <a:pt x="7411" y="4890"/>
                    <a:pt x="7506" y="4826"/>
                    <a:pt x="7506" y="4731"/>
                  </a:cubicBezTo>
                  <a:cubicBezTo>
                    <a:pt x="7506" y="4636"/>
                    <a:pt x="7443" y="4573"/>
                    <a:pt x="7348" y="4573"/>
                  </a:cubicBezTo>
                  <a:cubicBezTo>
                    <a:pt x="6746" y="4510"/>
                    <a:pt x="6113" y="4510"/>
                    <a:pt x="5543" y="4510"/>
                  </a:cubicBezTo>
                  <a:lnTo>
                    <a:pt x="5099" y="4510"/>
                  </a:lnTo>
                  <a:cubicBezTo>
                    <a:pt x="5099" y="4351"/>
                    <a:pt x="5099" y="4161"/>
                    <a:pt x="5099" y="4003"/>
                  </a:cubicBezTo>
                  <a:cubicBezTo>
                    <a:pt x="5281" y="3979"/>
                    <a:pt x="5467" y="3969"/>
                    <a:pt x="5663" y="3969"/>
                  </a:cubicBezTo>
                  <a:cubicBezTo>
                    <a:pt x="5980" y="3969"/>
                    <a:pt x="6323" y="3996"/>
                    <a:pt x="6714" y="4035"/>
                  </a:cubicBezTo>
                  <a:lnTo>
                    <a:pt x="6746" y="4035"/>
                  </a:lnTo>
                  <a:cubicBezTo>
                    <a:pt x="6809" y="4035"/>
                    <a:pt x="6873" y="4003"/>
                    <a:pt x="6904" y="3908"/>
                  </a:cubicBezTo>
                  <a:cubicBezTo>
                    <a:pt x="6904" y="3813"/>
                    <a:pt x="6841" y="3718"/>
                    <a:pt x="6778" y="3718"/>
                  </a:cubicBezTo>
                  <a:cubicBezTo>
                    <a:pt x="6465" y="3663"/>
                    <a:pt x="6152" y="3629"/>
                    <a:pt x="5827" y="3629"/>
                  </a:cubicBezTo>
                  <a:cubicBezTo>
                    <a:pt x="5592" y="3629"/>
                    <a:pt x="5351" y="3647"/>
                    <a:pt x="5099" y="3686"/>
                  </a:cubicBezTo>
                  <a:cubicBezTo>
                    <a:pt x="5099" y="3465"/>
                    <a:pt x="5099" y="3275"/>
                    <a:pt x="5131" y="3085"/>
                  </a:cubicBezTo>
                  <a:cubicBezTo>
                    <a:pt x="5669" y="3116"/>
                    <a:pt x="6208" y="3148"/>
                    <a:pt x="6746" y="3180"/>
                  </a:cubicBezTo>
                  <a:cubicBezTo>
                    <a:pt x="7031" y="3211"/>
                    <a:pt x="7348" y="3243"/>
                    <a:pt x="7633" y="3275"/>
                  </a:cubicBezTo>
                  <a:cubicBezTo>
                    <a:pt x="7728" y="3275"/>
                    <a:pt x="7791" y="3211"/>
                    <a:pt x="7823" y="3116"/>
                  </a:cubicBezTo>
                  <a:cubicBezTo>
                    <a:pt x="7823" y="3021"/>
                    <a:pt x="7759" y="2958"/>
                    <a:pt x="7696" y="2926"/>
                  </a:cubicBezTo>
                  <a:cubicBezTo>
                    <a:pt x="7093" y="2821"/>
                    <a:pt x="6424" y="2760"/>
                    <a:pt x="5636" y="2760"/>
                  </a:cubicBezTo>
                  <a:cubicBezTo>
                    <a:pt x="5473" y="2760"/>
                    <a:pt x="5305" y="2763"/>
                    <a:pt x="5131" y="2768"/>
                  </a:cubicBezTo>
                  <a:cubicBezTo>
                    <a:pt x="5131" y="2515"/>
                    <a:pt x="5131" y="2293"/>
                    <a:pt x="5131" y="2103"/>
                  </a:cubicBezTo>
                  <a:cubicBezTo>
                    <a:pt x="5162" y="2103"/>
                    <a:pt x="5194" y="2135"/>
                    <a:pt x="5226" y="2135"/>
                  </a:cubicBezTo>
                  <a:cubicBezTo>
                    <a:pt x="5923" y="2166"/>
                    <a:pt x="6461" y="2230"/>
                    <a:pt x="6968" y="2325"/>
                  </a:cubicBezTo>
                  <a:lnTo>
                    <a:pt x="6999" y="2325"/>
                  </a:lnTo>
                  <a:cubicBezTo>
                    <a:pt x="7063" y="2325"/>
                    <a:pt x="7126" y="2293"/>
                    <a:pt x="7158" y="2230"/>
                  </a:cubicBezTo>
                  <a:cubicBezTo>
                    <a:pt x="7189" y="2135"/>
                    <a:pt x="7126" y="2040"/>
                    <a:pt x="7031" y="2008"/>
                  </a:cubicBezTo>
                  <a:cubicBezTo>
                    <a:pt x="6590" y="1869"/>
                    <a:pt x="6133" y="1781"/>
                    <a:pt x="5696" y="1781"/>
                  </a:cubicBezTo>
                  <a:cubicBezTo>
                    <a:pt x="5536" y="1781"/>
                    <a:pt x="5379" y="1792"/>
                    <a:pt x="5226" y="1818"/>
                  </a:cubicBezTo>
                  <a:cubicBezTo>
                    <a:pt x="5194" y="1818"/>
                    <a:pt x="5162" y="1818"/>
                    <a:pt x="5131" y="1850"/>
                  </a:cubicBezTo>
                  <a:lnTo>
                    <a:pt x="5131" y="1470"/>
                  </a:lnTo>
                  <a:cubicBezTo>
                    <a:pt x="5603" y="1729"/>
                    <a:pt x="6172" y="1853"/>
                    <a:pt x="6761" y="1853"/>
                  </a:cubicBezTo>
                  <a:cubicBezTo>
                    <a:pt x="7751" y="1853"/>
                    <a:pt x="8798" y="1503"/>
                    <a:pt x="9533" y="868"/>
                  </a:cubicBezTo>
                  <a:close/>
                  <a:moveTo>
                    <a:pt x="5511" y="5777"/>
                  </a:moveTo>
                  <a:cubicBezTo>
                    <a:pt x="5483" y="6000"/>
                    <a:pt x="5461" y="6217"/>
                    <a:pt x="5443" y="6433"/>
                  </a:cubicBezTo>
                  <a:lnTo>
                    <a:pt x="5443" y="6433"/>
                  </a:lnTo>
                  <a:cubicBezTo>
                    <a:pt x="5414" y="6384"/>
                    <a:pt x="5350" y="6338"/>
                    <a:pt x="5295" y="6338"/>
                  </a:cubicBezTo>
                  <a:cubicBezTo>
                    <a:pt x="5282" y="6338"/>
                    <a:pt x="5269" y="6341"/>
                    <a:pt x="5257" y="6347"/>
                  </a:cubicBezTo>
                  <a:cubicBezTo>
                    <a:pt x="5162" y="6378"/>
                    <a:pt x="5099" y="6410"/>
                    <a:pt x="5004" y="6442"/>
                  </a:cubicBezTo>
                  <a:cubicBezTo>
                    <a:pt x="5036" y="6220"/>
                    <a:pt x="5036" y="5998"/>
                    <a:pt x="5036" y="5808"/>
                  </a:cubicBezTo>
                  <a:lnTo>
                    <a:pt x="5448" y="5808"/>
                  </a:lnTo>
                  <a:cubicBezTo>
                    <a:pt x="5448" y="5808"/>
                    <a:pt x="5479" y="5777"/>
                    <a:pt x="5511" y="5777"/>
                  </a:cubicBezTo>
                  <a:close/>
                  <a:moveTo>
                    <a:pt x="5430" y="6591"/>
                  </a:moveTo>
                  <a:cubicBezTo>
                    <a:pt x="5413" y="6813"/>
                    <a:pt x="5398" y="7036"/>
                    <a:pt x="5384" y="7265"/>
                  </a:cubicBezTo>
                  <a:cubicBezTo>
                    <a:pt x="5353" y="7170"/>
                    <a:pt x="5289" y="7138"/>
                    <a:pt x="5226" y="7138"/>
                  </a:cubicBezTo>
                  <a:lnTo>
                    <a:pt x="5194" y="7138"/>
                  </a:lnTo>
                  <a:cubicBezTo>
                    <a:pt x="5131" y="7170"/>
                    <a:pt x="5036" y="7170"/>
                    <a:pt x="4972" y="7202"/>
                  </a:cubicBezTo>
                  <a:cubicBezTo>
                    <a:pt x="4972" y="7075"/>
                    <a:pt x="4972" y="6917"/>
                    <a:pt x="5004" y="6790"/>
                  </a:cubicBezTo>
                  <a:cubicBezTo>
                    <a:pt x="5004" y="6790"/>
                    <a:pt x="5004" y="6790"/>
                    <a:pt x="5004" y="6758"/>
                  </a:cubicBezTo>
                  <a:lnTo>
                    <a:pt x="5099" y="6758"/>
                  </a:lnTo>
                  <a:cubicBezTo>
                    <a:pt x="5194" y="6727"/>
                    <a:pt x="5289" y="6695"/>
                    <a:pt x="5384" y="6632"/>
                  </a:cubicBezTo>
                  <a:cubicBezTo>
                    <a:pt x="5402" y="6622"/>
                    <a:pt x="5418" y="6608"/>
                    <a:pt x="5430" y="6591"/>
                  </a:cubicBezTo>
                  <a:close/>
                  <a:moveTo>
                    <a:pt x="5352" y="7366"/>
                  </a:moveTo>
                  <a:lnTo>
                    <a:pt x="5352" y="7366"/>
                  </a:lnTo>
                  <a:cubicBezTo>
                    <a:pt x="5321" y="7902"/>
                    <a:pt x="5289" y="8407"/>
                    <a:pt x="5257" y="8912"/>
                  </a:cubicBezTo>
                  <a:lnTo>
                    <a:pt x="5194" y="8912"/>
                  </a:lnTo>
                  <a:cubicBezTo>
                    <a:pt x="5067" y="8975"/>
                    <a:pt x="4972" y="8975"/>
                    <a:pt x="4877" y="8975"/>
                  </a:cubicBezTo>
                  <a:lnTo>
                    <a:pt x="4909" y="8342"/>
                  </a:lnTo>
                  <a:cubicBezTo>
                    <a:pt x="5004" y="8342"/>
                    <a:pt x="5099" y="8310"/>
                    <a:pt x="5194" y="8278"/>
                  </a:cubicBezTo>
                  <a:cubicBezTo>
                    <a:pt x="5257" y="8247"/>
                    <a:pt x="5289" y="8183"/>
                    <a:pt x="5289" y="8120"/>
                  </a:cubicBezTo>
                  <a:cubicBezTo>
                    <a:pt x="5289" y="8057"/>
                    <a:pt x="5226" y="8025"/>
                    <a:pt x="5162" y="7993"/>
                  </a:cubicBezTo>
                  <a:cubicBezTo>
                    <a:pt x="5067" y="8025"/>
                    <a:pt x="5004" y="8025"/>
                    <a:pt x="4941" y="8025"/>
                  </a:cubicBezTo>
                  <a:lnTo>
                    <a:pt x="4941" y="7550"/>
                  </a:lnTo>
                  <a:cubicBezTo>
                    <a:pt x="5067" y="7518"/>
                    <a:pt x="5162" y="7487"/>
                    <a:pt x="5289" y="7423"/>
                  </a:cubicBezTo>
                  <a:cubicBezTo>
                    <a:pt x="5319" y="7423"/>
                    <a:pt x="5349" y="7395"/>
                    <a:pt x="5352" y="7366"/>
                  </a:cubicBezTo>
                  <a:close/>
                  <a:moveTo>
                    <a:pt x="5257" y="9197"/>
                  </a:moveTo>
                  <a:lnTo>
                    <a:pt x="5257" y="9197"/>
                  </a:lnTo>
                  <a:cubicBezTo>
                    <a:pt x="5226" y="9608"/>
                    <a:pt x="5226" y="9988"/>
                    <a:pt x="5226" y="10368"/>
                  </a:cubicBezTo>
                  <a:cubicBezTo>
                    <a:pt x="5210" y="10353"/>
                    <a:pt x="5194" y="10345"/>
                    <a:pt x="5174" y="10345"/>
                  </a:cubicBezTo>
                  <a:cubicBezTo>
                    <a:pt x="5155" y="10345"/>
                    <a:pt x="5131" y="10353"/>
                    <a:pt x="5099" y="10368"/>
                  </a:cubicBezTo>
                  <a:cubicBezTo>
                    <a:pt x="5004" y="10400"/>
                    <a:pt x="4909" y="10400"/>
                    <a:pt x="4782" y="10400"/>
                  </a:cubicBezTo>
                  <a:lnTo>
                    <a:pt x="4846" y="9260"/>
                  </a:lnTo>
                  <a:cubicBezTo>
                    <a:pt x="4888" y="9269"/>
                    <a:pt x="4928" y="9273"/>
                    <a:pt x="4967" y="9273"/>
                  </a:cubicBezTo>
                  <a:cubicBezTo>
                    <a:pt x="5072" y="9273"/>
                    <a:pt x="5165" y="9243"/>
                    <a:pt x="5257" y="9197"/>
                  </a:cubicBezTo>
                  <a:close/>
                  <a:moveTo>
                    <a:pt x="5226" y="10654"/>
                  </a:moveTo>
                  <a:cubicBezTo>
                    <a:pt x="5194" y="12427"/>
                    <a:pt x="5289" y="14074"/>
                    <a:pt x="5511" y="15594"/>
                  </a:cubicBezTo>
                  <a:cubicBezTo>
                    <a:pt x="5511" y="15594"/>
                    <a:pt x="5479" y="15562"/>
                    <a:pt x="5479" y="15562"/>
                  </a:cubicBezTo>
                  <a:cubicBezTo>
                    <a:pt x="4054" y="15499"/>
                    <a:pt x="2629" y="15467"/>
                    <a:pt x="1204" y="15467"/>
                  </a:cubicBezTo>
                  <a:lnTo>
                    <a:pt x="951" y="15467"/>
                  </a:lnTo>
                  <a:cubicBezTo>
                    <a:pt x="919" y="15341"/>
                    <a:pt x="887" y="15246"/>
                    <a:pt x="887" y="15119"/>
                  </a:cubicBezTo>
                  <a:lnTo>
                    <a:pt x="887" y="15119"/>
                  </a:lnTo>
                  <a:cubicBezTo>
                    <a:pt x="1110" y="15128"/>
                    <a:pt x="1332" y="15132"/>
                    <a:pt x="1554" y="15132"/>
                  </a:cubicBezTo>
                  <a:cubicBezTo>
                    <a:pt x="2090" y="15132"/>
                    <a:pt x="2621" y="15110"/>
                    <a:pt x="3136" y="15087"/>
                  </a:cubicBezTo>
                  <a:cubicBezTo>
                    <a:pt x="3199" y="15087"/>
                    <a:pt x="3262" y="14992"/>
                    <a:pt x="3262" y="14929"/>
                  </a:cubicBezTo>
                  <a:cubicBezTo>
                    <a:pt x="3262" y="14834"/>
                    <a:pt x="3199" y="14770"/>
                    <a:pt x="3136" y="14770"/>
                  </a:cubicBezTo>
                  <a:cubicBezTo>
                    <a:pt x="2407" y="14770"/>
                    <a:pt x="1647" y="14802"/>
                    <a:pt x="887" y="14834"/>
                  </a:cubicBezTo>
                  <a:cubicBezTo>
                    <a:pt x="919" y="14580"/>
                    <a:pt x="982" y="14359"/>
                    <a:pt x="1109" y="14137"/>
                  </a:cubicBezTo>
                  <a:cubicBezTo>
                    <a:pt x="1996" y="14105"/>
                    <a:pt x="2724" y="14074"/>
                    <a:pt x="3389" y="14010"/>
                  </a:cubicBezTo>
                  <a:cubicBezTo>
                    <a:pt x="3484" y="14010"/>
                    <a:pt x="3547" y="13915"/>
                    <a:pt x="3547" y="13820"/>
                  </a:cubicBezTo>
                  <a:cubicBezTo>
                    <a:pt x="3547" y="13757"/>
                    <a:pt x="3484" y="13662"/>
                    <a:pt x="3389" y="13662"/>
                  </a:cubicBezTo>
                  <a:cubicBezTo>
                    <a:pt x="2787" y="13694"/>
                    <a:pt x="2122" y="13725"/>
                    <a:pt x="1331" y="13789"/>
                  </a:cubicBezTo>
                  <a:cubicBezTo>
                    <a:pt x="1521" y="13567"/>
                    <a:pt x="1742" y="13377"/>
                    <a:pt x="1996" y="13219"/>
                  </a:cubicBezTo>
                  <a:lnTo>
                    <a:pt x="3262" y="13219"/>
                  </a:lnTo>
                  <a:cubicBezTo>
                    <a:pt x="3357" y="13219"/>
                    <a:pt x="3421" y="13155"/>
                    <a:pt x="3421" y="13060"/>
                  </a:cubicBezTo>
                  <a:cubicBezTo>
                    <a:pt x="3421" y="13034"/>
                    <a:pt x="3421" y="13008"/>
                    <a:pt x="3403" y="13000"/>
                  </a:cubicBezTo>
                  <a:lnTo>
                    <a:pt x="3403" y="13000"/>
                  </a:lnTo>
                  <a:cubicBezTo>
                    <a:pt x="3714" y="13065"/>
                    <a:pt x="3995" y="13222"/>
                    <a:pt x="4244" y="13440"/>
                  </a:cubicBezTo>
                  <a:cubicBezTo>
                    <a:pt x="4281" y="13477"/>
                    <a:pt x="4318" y="13493"/>
                    <a:pt x="4362" y="13493"/>
                  </a:cubicBezTo>
                  <a:cubicBezTo>
                    <a:pt x="4392" y="13493"/>
                    <a:pt x="4426" y="13485"/>
                    <a:pt x="4466" y="13472"/>
                  </a:cubicBezTo>
                  <a:cubicBezTo>
                    <a:pt x="4497" y="13472"/>
                    <a:pt x="4561" y="13409"/>
                    <a:pt x="4561" y="13377"/>
                  </a:cubicBezTo>
                  <a:cubicBezTo>
                    <a:pt x="4624" y="13314"/>
                    <a:pt x="4656" y="13250"/>
                    <a:pt x="4656" y="13187"/>
                  </a:cubicBezTo>
                  <a:lnTo>
                    <a:pt x="4656" y="12934"/>
                  </a:lnTo>
                  <a:cubicBezTo>
                    <a:pt x="4782" y="12934"/>
                    <a:pt x="4909" y="12902"/>
                    <a:pt x="5036" y="12870"/>
                  </a:cubicBezTo>
                  <a:cubicBezTo>
                    <a:pt x="5099" y="12807"/>
                    <a:pt x="5099" y="12744"/>
                    <a:pt x="5067" y="12680"/>
                  </a:cubicBezTo>
                  <a:cubicBezTo>
                    <a:pt x="5067" y="12617"/>
                    <a:pt x="4972" y="12585"/>
                    <a:pt x="4909" y="12585"/>
                  </a:cubicBezTo>
                  <a:cubicBezTo>
                    <a:pt x="4814" y="12617"/>
                    <a:pt x="4751" y="12649"/>
                    <a:pt x="4687" y="12649"/>
                  </a:cubicBezTo>
                  <a:cubicBezTo>
                    <a:pt x="4687" y="12522"/>
                    <a:pt x="4687" y="12427"/>
                    <a:pt x="4687" y="12300"/>
                  </a:cubicBezTo>
                  <a:lnTo>
                    <a:pt x="4687" y="12269"/>
                  </a:lnTo>
                  <a:lnTo>
                    <a:pt x="4751" y="12237"/>
                  </a:lnTo>
                  <a:cubicBezTo>
                    <a:pt x="4877" y="12205"/>
                    <a:pt x="4972" y="12174"/>
                    <a:pt x="5067" y="12142"/>
                  </a:cubicBezTo>
                  <a:cubicBezTo>
                    <a:pt x="5131" y="12110"/>
                    <a:pt x="5194" y="12047"/>
                    <a:pt x="5162" y="11984"/>
                  </a:cubicBezTo>
                  <a:cubicBezTo>
                    <a:pt x="5131" y="11889"/>
                    <a:pt x="5067" y="11857"/>
                    <a:pt x="4972" y="11857"/>
                  </a:cubicBezTo>
                  <a:cubicBezTo>
                    <a:pt x="4909" y="11889"/>
                    <a:pt x="4814" y="11920"/>
                    <a:pt x="4719" y="11952"/>
                  </a:cubicBezTo>
                  <a:cubicBezTo>
                    <a:pt x="4719" y="11794"/>
                    <a:pt x="4719" y="11604"/>
                    <a:pt x="4751" y="11445"/>
                  </a:cubicBezTo>
                  <a:lnTo>
                    <a:pt x="4751" y="11350"/>
                  </a:lnTo>
                  <a:cubicBezTo>
                    <a:pt x="4846" y="11350"/>
                    <a:pt x="4941" y="11319"/>
                    <a:pt x="5036" y="11287"/>
                  </a:cubicBezTo>
                  <a:cubicBezTo>
                    <a:pt x="5099" y="11255"/>
                    <a:pt x="5131" y="11160"/>
                    <a:pt x="5099" y="11097"/>
                  </a:cubicBezTo>
                  <a:cubicBezTo>
                    <a:pt x="5073" y="11045"/>
                    <a:pt x="5026" y="10993"/>
                    <a:pt x="4958" y="10993"/>
                  </a:cubicBezTo>
                  <a:cubicBezTo>
                    <a:pt x="4943" y="10993"/>
                    <a:pt x="4927" y="10996"/>
                    <a:pt x="4909" y="11002"/>
                  </a:cubicBezTo>
                  <a:cubicBezTo>
                    <a:pt x="4877" y="11034"/>
                    <a:pt x="4814" y="11034"/>
                    <a:pt x="4751" y="11034"/>
                  </a:cubicBezTo>
                  <a:lnTo>
                    <a:pt x="4782" y="10717"/>
                  </a:lnTo>
                  <a:cubicBezTo>
                    <a:pt x="4825" y="10725"/>
                    <a:pt x="4865" y="10729"/>
                    <a:pt x="4904" y="10729"/>
                  </a:cubicBezTo>
                  <a:cubicBezTo>
                    <a:pt x="5009" y="10729"/>
                    <a:pt x="5101" y="10700"/>
                    <a:pt x="5194" y="10654"/>
                  </a:cubicBezTo>
                  <a:close/>
                  <a:moveTo>
                    <a:pt x="1267" y="15816"/>
                  </a:moveTo>
                  <a:cubicBezTo>
                    <a:pt x="2629" y="15879"/>
                    <a:pt x="4022" y="15911"/>
                    <a:pt x="5384" y="15911"/>
                  </a:cubicBezTo>
                  <a:lnTo>
                    <a:pt x="5416" y="15911"/>
                  </a:lnTo>
                  <a:cubicBezTo>
                    <a:pt x="4877" y="16576"/>
                    <a:pt x="4149" y="17019"/>
                    <a:pt x="3421" y="17082"/>
                  </a:cubicBezTo>
                  <a:cubicBezTo>
                    <a:pt x="3334" y="17091"/>
                    <a:pt x="3248" y="17096"/>
                    <a:pt x="3164" y="17096"/>
                  </a:cubicBezTo>
                  <a:cubicBezTo>
                    <a:pt x="2666" y="17096"/>
                    <a:pt x="2217" y="16937"/>
                    <a:pt x="1837" y="16639"/>
                  </a:cubicBezTo>
                  <a:lnTo>
                    <a:pt x="1837" y="16639"/>
                  </a:lnTo>
                  <a:cubicBezTo>
                    <a:pt x="2116" y="16676"/>
                    <a:pt x="2383" y="16691"/>
                    <a:pt x="2646" y="16691"/>
                  </a:cubicBezTo>
                  <a:cubicBezTo>
                    <a:pt x="2832" y="16691"/>
                    <a:pt x="3015" y="16684"/>
                    <a:pt x="3199" y="16671"/>
                  </a:cubicBezTo>
                  <a:cubicBezTo>
                    <a:pt x="3262" y="16671"/>
                    <a:pt x="3326" y="16607"/>
                    <a:pt x="3326" y="16512"/>
                  </a:cubicBezTo>
                  <a:cubicBezTo>
                    <a:pt x="3326" y="16449"/>
                    <a:pt x="3262" y="16386"/>
                    <a:pt x="3199" y="16386"/>
                  </a:cubicBezTo>
                  <a:cubicBezTo>
                    <a:pt x="3023" y="16395"/>
                    <a:pt x="2849" y="16399"/>
                    <a:pt x="2678" y="16399"/>
                  </a:cubicBezTo>
                  <a:cubicBezTo>
                    <a:pt x="2266" y="16399"/>
                    <a:pt x="1870" y="16376"/>
                    <a:pt x="1489" y="16354"/>
                  </a:cubicBezTo>
                  <a:lnTo>
                    <a:pt x="1457" y="16322"/>
                  </a:lnTo>
                  <a:cubicBezTo>
                    <a:pt x="1426" y="16291"/>
                    <a:pt x="1394" y="16259"/>
                    <a:pt x="1362" y="16227"/>
                  </a:cubicBezTo>
                  <a:cubicBezTo>
                    <a:pt x="1267" y="16101"/>
                    <a:pt x="1141" y="15942"/>
                    <a:pt x="1077" y="15816"/>
                  </a:cubicBezTo>
                  <a:close/>
                  <a:moveTo>
                    <a:pt x="9710" y="0"/>
                  </a:moveTo>
                  <a:cubicBezTo>
                    <a:pt x="9643" y="0"/>
                    <a:pt x="9579" y="30"/>
                    <a:pt x="9533" y="76"/>
                  </a:cubicBezTo>
                  <a:cubicBezTo>
                    <a:pt x="9121" y="614"/>
                    <a:pt x="8393" y="1026"/>
                    <a:pt x="7379" y="1248"/>
                  </a:cubicBezTo>
                  <a:cubicBezTo>
                    <a:pt x="7193" y="1283"/>
                    <a:pt x="7015" y="1296"/>
                    <a:pt x="6840" y="1296"/>
                  </a:cubicBezTo>
                  <a:cubicBezTo>
                    <a:pt x="6538" y="1296"/>
                    <a:pt x="6243" y="1256"/>
                    <a:pt x="5923" y="1216"/>
                  </a:cubicBezTo>
                  <a:cubicBezTo>
                    <a:pt x="5669" y="1185"/>
                    <a:pt x="5416" y="1153"/>
                    <a:pt x="5131" y="1121"/>
                  </a:cubicBezTo>
                  <a:cubicBezTo>
                    <a:pt x="5099" y="1121"/>
                    <a:pt x="5067" y="1121"/>
                    <a:pt x="5036" y="1153"/>
                  </a:cubicBezTo>
                  <a:lnTo>
                    <a:pt x="4972" y="1153"/>
                  </a:lnTo>
                  <a:cubicBezTo>
                    <a:pt x="4960" y="1149"/>
                    <a:pt x="4947" y="1147"/>
                    <a:pt x="4935" y="1147"/>
                  </a:cubicBezTo>
                  <a:cubicBezTo>
                    <a:pt x="4854" y="1147"/>
                    <a:pt x="4782" y="1229"/>
                    <a:pt x="4782" y="1311"/>
                  </a:cubicBezTo>
                  <a:cubicBezTo>
                    <a:pt x="4497" y="4130"/>
                    <a:pt x="4402" y="7075"/>
                    <a:pt x="4276" y="9893"/>
                  </a:cubicBezTo>
                  <a:cubicBezTo>
                    <a:pt x="4244" y="10844"/>
                    <a:pt x="4181" y="11825"/>
                    <a:pt x="4149" y="12775"/>
                  </a:cubicBezTo>
                  <a:cubicBezTo>
                    <a:pt x="3806" y="12510"/>
                    <a:pt x="3393" y="12375"/>
                    <a:pt x="2957" y="12375"/>
                  </a:cubicBezTo>
                  <a:cubicBezTo>
                    <a:pt x="2508" y="12375"/>
                    <a:pt x="2034" y="12518"/>
                    <a:pt x="1584" y="12807"/>
                  </a:cubicBezTo>
                  <a:cubicBezTo>
                    <a:pt x="729" y="13377"/>
                    <a:pt x="0" y="14517"/>
                    <a:pt x="412" y="15721"/>
                  </a:cubicBezTo>
                  <a:cubicBezTo>
                    <a:pt x="792" y="16861"/>
                    <a:pt x="1869" y="17589"/>
                    <a:pt x="3136" y="17652"/>
                  </a:cubicBezTo>
                  <a:lnTo>
                    <a:pt x="3294" y="17652"/>
                  </a:lnTo>
                  <a:cubicBezTo>
                    <a:pt x="4497" y="17652"/>
                    <a:pt x="5511" y="17019"/>
                    <a:pt x="5986" y="15974"/>
                  </a:cubicBezTo>
                  <a:cubicBezTo>
                    <a:pt x="6018" y="15911"/>
                    <a:pt x="6018" y="15816"/>
                    <a:pt x="5986" y="15752"/>
                  </a:cubicBezTo>
                  <a:cubicBezTo>
                    <a:pt x="5986" y="15721"/>
                    <a:pt x="5954" y="15689"/>
                    <a:pt x="5891" y="15657"/>
                  </a:cubicBezTo>
                  <a:cubicBezTo>
                    <a:pt x="5891" y="14834"/>
                    <a:pt x="5891" y="14010"/>
                    <a:pt x="5891" y="13219"/>
                  </a:cubicBezTo>
                  <a:cubicBezTo>
                    <a:pt x="5859" y="10749"/>
                    <a:pt x="5828" y="8183"/>
                    <a:pt x="5986" y="5618"/>
                  </a:cubicBezTo>
                  <a:cubicBezTo>
                    <a:pt x="6380" y="5734"/>
                    <a:pt x="6806" y="5793"/>
                    <a:pt x="7239" y="5793"/>
                  </a:cubicBezTo>
                  <a:cubicBezTo>
                    <a:pt x="8580" y="5793"/>
                    <a:pt x="9986" y="5224"/>
                    <a:pt x="10705" y="4003"/>
                  </a:cubicBezTo>
                  <a:cubicBezTo>
                    <a:pt x="10736" y="3971"/>
                    <a:pt x="10800" y="3908"/>
                    <a:pt x="10800" y="3876"/>
                  </a:cubicBezTo>
                  <a:cubicBezTo>
                    <a:pt x="10831" y="3813"/>
                    <a:pt x="10831" y="3750"/>
                    <a:pt x="10768" y="3655"/>
                  </a:cubicBezTo>
                  <a:cubicBezTo>
                    <a:pt x="10261" y="2926"/>
                    <a:pt x="10166" y="1881"/>
                    <a:pt x="10071" y="963"/>
                  </a:cubicBezTo>
                  <a:cubicBezTo>
                    <a:pt x="10040" y="741"/>
                    <a:pt x="10040" y="488"/>
                    <a:pt x="10008" y="266"/>
                  </a:cubicBezTo>
                  <a:cubicBezTo>
                    <a:pt x="9976" y="139"/>
                    <a:pt x="9881" y="44"/>
                    <a:pt x="9786" y="13"/>
                  </a:cubicBezTo>
                  <a:cubicBezTo>
                    <a:pt x="9761" y="4"/>
                    <a:pt x="9735" y="0"/>
                    <a:pt x="9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4" name="Google Shape;2264;p52"/>
          <p:cNvGrpSpPr/>
          <p:nvPr/>
        </p:nvGrpSpPr>
        <p:grpSpPr>
          <a:xfrm>
            <a:off x="5642126" y="3312480"/>
            <a:ext cx="498768" cy="548636"/>
            <a:chOff x="5642126" y="3312480"/>
            <a:chExt cx="498768" cy="548636"/>
          </a:xfrm>
        </p:grpSpPr>
        <p:sp>
          <p:nvSpPr>
            <p:cNvPr id="2265" name="Google Shape;2265;p52"/>
            <p:cNvSpPr/>
            <p:nvPr/>
          </p:nvSpPr>
          <p:spPr>
            <a:xfrm>
              <a:off x="5642126" y="3312480"/>
              <a:ext cx="498768" cy="548636"/>
            </a:xfrm>
            <a:custGeom>
              <a:avLst/>
              <a:gdLst/>
              <a:ahLst/>
              <a:cxnLst/>
              <a:rect l="l" t="t" r="r" b="b"/>
              <a:pathLst>
                <a:path w="20333" h="22446" extrusionOk="0">
                  <a:moveTo>
                    <a:pt x="10221" y="559"/>
                  </a:moveTo>
                  <a:cubicBezTo>
                    <a:pt x="12134" y="559"/>
                    <a:pt x="14093" y="1308"/>
                    <a:pt x="15075" y="2938"/>
                  </a:cubicBezTo>
                  <a:cubicBezTo>
                    <a:pt x="14854" y="2969"/>
                    <a:pt x="14664" y="3001"/>
                    <a:pt x="14505" y="3064"/>
                  </a:cubicBezTo>
                  <a:cubicBezTo>
                    <a:pt x="14410" y="3064"/>
                    <a:pt x="14347" y="3096"/>
                    <a:pt x="14252" y="3128"/>
                  </a:cubicBezTo>
                  <a:cubicBezTo>
                    <a:pt x="13132" y="1931"/>
                    <a:pt x="11315" y="1225"/>
                    <a:pt x="9625" y="1225"/>
                  </a:cubicBezTo>
                  <a:cubicBezTo>
                    <a:pt x="9214" y="1225"/>
                    <a:pt x="8810" y="1267"/>
                    <a:pt x="8425" y="1354"/>
                  </a:cubicBezTo>
                  <a:cubicBezTo>
                    <a:pt x="7411" y="1576"/>
                    <a:pt x="6081" y="2209"/>
                    <a:pt x="5480" y="3919"/>
                  </a:cubicBezTo>
                  <a:cubicBezTo>
                    <a:pt x="5258" y="3856"/>
                    <a:pt x="5036" y="3856"/>
                    <a:pt x="4846" y="3824"/>
                  </a:cubicBezTo>
                  <a:cubicBezTo>
                    <a:pt x="4910" y="3634"/>
                    <a:pt x="5005" y="3413"/>
                    <a:pt x="5131" y="3191"/>
                  </a:cubicBezTo>
                  <a:lnTo>
                    <a:pt x="5385" y="3191"/>
                  </a:lnTo>
                  <a:cubicBezTo>
                    <a:pt x="5448" y="3191"/>
                    <a:pt x="5511" y="3128"/>
                    <a:pt x="5511" y="3033"/>
                  </a:cubicBezTo>
                  <a:cubicBezTo>
                    <a:pt x="5511" y="2969"/>
                    <a:pt x="5448" y="2906"/>
                    <a:pt x="5385" y="2906"/>
                  </a:cubicBezTo>
                  <a:lnTo>
                    <a:pt x="5290" y="2906"/>
                  </a:lnTo>
                  <a:cubicBezTo>
                    <a:pt x="5385" y="2779"/>
                    <a:pt x="5480" y="2653"/>
                    <a:pt x="5575" y="2526"/>
                  </a:cubicBezTo>
                  <a:cubicBezTo>
                    <a:pt x="5860" y="2526"/>
                    <a:pt x="6145" y="2462"/>
                    <a:pt x="6398" y="2336"/>
                  </a:cubicBezTo>
                  <a:cubicBezTo>
                    <a:pt x="6461" y="2304"/>
                    <a:pt x="6493" y="2209"/>
                    <a:pt x="6461" y="2114"/>
                  </a:cubicBezTo>
                  <a:cubicBezTo>
                    <a:pt x="6438" y="2068"/>
                    <a:pt x="6381" y="2038"/>
                    <a:pt x="6315" y="2038"/>
                  </a:cubicBezTo>
                  <a:cubicBezTo>
                    <a:pt x="6291" y="2038"/>
                    <a:pt x="6265" y="2042"/>
                    <a:pt x="6240" y="2051"/>
                  </a:cubicBezTo>
                  <a:cubicBezTo>
                    <a:pt x="6145" y="2082"/>
                    <a:pt x="6018" y="2114"/>
                    <a:pt x="5891" y="2146"/>
                  </a:cubicBezTo>
                  <a:cubicBezTo>
                    <a:pt x="6081" y="1987"/>
                    <a:pt x="6271" y="1829"/>
                    <a:pt x="6461" y="1702"/>
                  </a:cubicBezTo>
                  <a:cubicBezTo>
                    <a:pt x="6620" y="1671"/>
                    <a:pt x="6746" y="1639"/>
                    <a:pt x="6841" y="1639"/>
                  </a:cubicBezTo>
                  <a:cubicBezTo>
                    <a:pt x="6936" y="1607"/>
                    <a:pt x="7000" y="1512"/>
                    <a:pt x="6968" y="1449"/>
                  </a:cubicBezTo>
                  <a:cubicBezTo>
                    <a:pt x="6968" y="1417"/>
                    <a:pt x="6968" y="1386"/>
                    <a:pt x="6968" y="1354"/>
                  </a:cubicBezTo>
                  <a:cubicBezTo>
                    <a:pt x="7095" y="1291"/>
                    <a:pt x="7253" y="1196"/>
                    <a:pt x="7443" y="1132"/>
                  </a:cubicBezTo>
                  <a:cubicBezTo>
                    <a:pt x="7570" y="1101"/>
                    <a:pt x="7665" y="1101"/>
                    <a:pt x="7791" y="1069"/>
                  </a:cubicBezTo>
                  <a:cubicBezTo>
                    <a:pt x="7823" y="1069"/>
                    <a:pt x="7886" y="1037"/>
                    <a:pt x="7886" y="974"/>
                  </a:cubicBezTo>
                  <a:cubicBezTo>
                    <a:pt x="7918" y="974"/>
                    <a:pt x="7918" y="942"/>
                    <a:pt x="7918" y="942"/>
                  </a:cubicBezTo>
                  <a:cubicBezTo>
                    <a:pt x="8628" y="690"/>
                    <a:pt x="9421" y="559"/>
                    <a:pt x="10221" y="559"/>
                  </a:cubicBezTo>
                  <a:close/>
                  <a:moveTo>
                    <a:pt x="9645" y="1702"/>
                  </a:moveTo>
                  <a:cubicBezTo>
                    <a:pt x="11100" y="1702"/>
                    <a:pt x="12628" y="2310"/>
                    <a:pt x="13714" y="3318"/>
                  </a:cubicBezTo>
                  <a:cubicBezTo>
                    <a:pt x="12637" y="3698"/>
                    <a:pt x="12035" y="4268"/>
                    <a:pt x="11972" y="4964"/>
                  </a:cubicBezTo>
                  <a:cubicBezTo>
                    <a:pt x="11592" y="4893"/>
                    <a:pt x="11194" y="4857"/>
                    <a:pt x="10805" y="4857"/>
                  </a:cubicBezTo>
                  <a:cubicBezTo>
                    <a:pt x="10675" y="4857"/>
                    <a:pt x="10547" y="4861"/>
                    <a:pt x="10420" y="4869"/>
                  </a:cubicBezTo>
                  <a:cubicBezTo>
                    <a:pt x="9628" y="4901"/>
                    <a:pt x="8805" y="5028"/>
                    <a:pt x="8013" y="5249"/>
                  </a:cubicBezTo>
                  <a:cubicBezTo>
                    <a:pt x="7411" y="4648"/>
                    <a:pt x="6683" y="4236"/>
                    <a:pt x="5860" y="4014"/>
                  </a:cubicBezTo>
                  <a:cubicBezTo>
                    <a:pt x="6556" y="2494"/>
                    <a:pt x="7791" y="1956"/>
                    <a:pt x="8678" y="1797"/>
                  </a:cubicBezTo>
                  <a:cubicBezTo>
                    <a:pt x="8993" y="1733"/>
                    <a:pt x="9317" y="1702"/>
                    <a:pt x="9645" y="1702"/>
                  </a:cubicBezTo>
                  <a:close/>
                  <a:moveTo>
                    <a:pt x="5575" y="4521"/>
                  </a:moveTo>
                  <a:cubicBezTo>
                    <a:pt x="6240" y="4711"/>
                    <a:pt x="6841" y="4996"/>
                    <a:pt x="7411" y="5439"/>
                  </a:cubicBezTo>
                  <a:cubicBezTo>
                    <a:pt x="7221" y="5503"/>
                    <a:pt x="7031" y="5598"/>
                    <a:pt x="6873" y="5661"/>
                  </a:cubicBezTo>
                  <a:cubicBezTo>
                    <a:pt x="5480" y="5566"/>
                    <a:pt x="4055" y="5534"/>
                    <a:pt x="2661" y="5471"/>
                  </a:cubicBezTo>
                  <a:lnTo>
                    <a:pt x="1933" y="5471"/>
                  </a:lnTo>
                  <a:lnTo>
                    <a:pt x="1996" y="5376"/>
                  </a:lnTo>
                  <a:cubicBezTo>
                    <a:pt x="2344" y="5059"/>
                    <a:pt x="2756" y="4806"/>
                    <a:pt x="3199" y="4648"/>
                  </a:cubicBezTo>
                  <a:cubicBezTo>
                    <a:pt x="3960" y="4679"/>
                    <a:pt x="4720" y="4711"/>
                    <a:pt x="5448" y="4806"/>
                  </a:cubicBezTo>
                  <a:cubicBezTo>
                    <a:pt x="5465" y="4812"/>
                    <a:pt x="5481" y="4814"/>
                    <a:pt x="5495" y="4814"/>
                  </a:cubicBezTo>
                  <a:cubicBezTo>
                    <a:pt x="5564" y="4814"/>
                    <a:pt x="5612" y="4757"/>
                    <a:pt x="5638" y="4679"/>
                  </a:cubicBezTo>
                  <a:cubicBezTo>
                    <a:pt x="5638" y="4616"/>
                    <a:pt x="5606" y="4584"/>
                    <a:pt x="5575" y="4521"/>
                  </a:cubicBezTo>
                  <a:close/>
                  <a:moveTo>
                    <a:pt x="1616" y="5788"/>
                  </a:moveTo>
                  <a:cubicBezTo>
                    <a:pt x="1964" y="5819"/>
                    <a:pt x="2313" y="5851"/>
                    <a:pt x="2693" y="5883"/>
                  </a:cubicBezTo>
                  <a:cubicBezTo>
                    <a:pt x="3769" y="5946"/>
                    <a:pt x="4878" y="6041"/>
                    <a:pt x="5955" y="6104"/>
                  </a:cubicBezTo>
                  <a:cubicBezTo>
                    <a:pt x="5543" y="6358"/>
                    <a:pt x="5131" y="6611"/>
                    <a:pt x="4783" y="6896"/>
                  </a:cubicBezTo>
                  <a:cubicBezTo>
                    <a:pt x="3928" y="6864"/>
                    <a:pt x="3073" y="6833"/>
                    <a:pt x="2249" y="6833"/>
                  </a:cubicBezTo>
                  <a:cubicBezTo>
                    <a:pt x="1806" y="6801"/>
                    <a:pt x="1426" y="6801"/>
                    <a:pt x="1014" y="6801"/>
                  </a:cubicBezTo>
                  <a:cubicBezTo>
                    <a:pt x="1141" y="6421"/>
                    <a:pt x="1363" y="6104"/>
                    <a:pt x="1616" y="5788"/>
                  </a:cubicBezTo>
                  <a:close/>
                  <a:moveTo>
                    <a:pt x="888" y="7086"/>
                  </a:moveTo>
                  <a:cubicBezTo>
                    <a:pt x="1331" y="7118"/>
                    <a:pt x="1774" y="7149"/>
                    <a:pt x="2218" y="7181"/>
                  </a:cubicBezTo>
                  <a:cubicBezTo>
                    <a:pt x="2883" y="7213"/>
                    <a:pt x="3579" y="7276"/>
                    <a:pt x="4276" y="7308"/>
                  </a:cubicBezTo>
                  <a:cubicBezTo>
                    <a:pt x="3991" y="7561"/>
                    <a:pt x="3706" y="7846"/>
                    <a:pt x="3453" y="8131"/>
                  </a:cubicBezTo>
                  <a:cubicBezTo>
                    <a:pt x="2914" y="8100"/>
                    <a:pt x="2376" y="8068"/>
                    <a:pt x="1838" y="8068"/>
                  </a:cubicBezTo>
                  <a:cubicBezTo>
                    <a:pt x="1458" y="8036"/>
                    <a:pt x="1109" y="8036"/>
                    <a:pt x="729" y="8005"/>
                  </a:cubicBezTo>
                  <a:cubicBezTo>
                    <a:pt x="729" y="7688"/>
                    <a:pt x="793" y="7403"/>
                    <a:pt x="888" y="7086"/>
                  </a:cubicBezTo>
                  <a:close/>
                  <a:moveTo>
                    <a:pt x="729" y="8290"/>
                  </a:moveTo>
                  <a:lnTo>
                    <a:pt x="729" y="8290"/>
                  </a:lnTo>
                  <a:cubicBezTo>
                    <a:pt x="1109" y="8321"/>
                    <a:pt x="1458" y="8353"/>
                    <a:pt x="1806" y="8385"/>
                  </a:cubicBezTo>
                  <a:cubicBezTo>
                    <a:pt x="2249" y="8448"/>
                    <a:pt x="2724" y="8480"/>
                    <a:pt x="3168" y="8511"/>
                  </a:cubicBezTo>
                  <a:cubicBezTo>
                    <a:pt x="2978" y="8765"/>
                    <a:pt x="2788" y="8986"/>
                    <a:pt x="2661" y="9240"/>
                  </a:cubicBezTo>
                  <a:cubicBezTo>
                    <a:pt x="1964" y="9145"/>
                    <a:pt x="1363" y="9050"/>
                    <a:pt x="824" y="8923"/>
                  </a:cubicBezTo>
                  <a:cubicBezTo>
                    <a:pt x="793" y="8733"/>
                    <a:pt x="761" y="8543"/>
                    <a:pt x="729" y="8290"/>
                  </a:cubicBezTo>
                  <a:close/>
                  <a:moveTo>
                    <a:pt x="3833" y="8543"/>
                  </a:moveTo>
                  <a:cubicBezTo>
                    <a:pt x="4403" y="8575"/>
                    <a:pt x="4878" y="8606"/>
                    <a:pt x="5290" y="8606"/>
                  </a:cubicBezTo>
                  <a:cubicBezTo>
                    <a:pt x="5005" y="8860"/>
                    <a:pt x="4751" y="9145"/>
                    <a:pt x="4530" y="9461"/>
                  </a:cubicBezTo>
                  <a:lnTo>
                    <a:pt x="3263" y="9303"/>
                  </a:lnTo>
                  <a:cubicBezTo>
                    <a:pt x="3421" y="9050"/>
                    <a:pt x="3611" y="8796"/>
                    <a:pt x="3833" y="8543"/>
                  </a:cubicBezTo>
                  <a:close/>
                  <a:moveTo>
                    <a:pt x="15815" y="3457"/>
                  </a:moveTo>
                  <a:cubicBezTo>
                    <a:pt x="16880" y="3457"/>
                    <a:pt x="17869" y="3808"/>
                    <a:pt x="18622" y="4458"/>
                  </a:cubicBezTo>
                  <a:cubicBezTo>
                    <a:pt x="19446" y="5186"/>
                    <a:pt x="19857" y="6231"/>
                    <a:pt x="19794" y="7339"/>
                  </a:cubicBezTo>
                  <a:cubicBezTo>
                    <a:pt x="19699" y="8511"/>
                    <a:pt x="19066" y="9620"/>
                    <a:pt x="18052" y="10316"/>
                  </a:cubicBezTo>
                  <a:cubicBezTo>
                    <a:pt x="17039" y="7625"/>
                    <a:pt x="14885" y="5566"/>
                    <a:pt x="12320" y="5028"/>
                  </a:cubicBezTo>
                  <a:cubicBezTo>
                    <a:pt x="12764" y="3951"/>
                    <a:pt x="14410" y="3603"/>
                    <a:pt x="15107" y="3508"/>
                  </a:cubicBezTo>
                  <a:cubicBezTo>
                    <a:pt x="15346" y="3473"/>
                    <a:pt x="15582" y="3457"/>
                    <a:pt x="15815" y="3457"/>
                  </a:cubicBezTo>
                  <a:close/>
                  <a:moveTo>
                    <a:pt x="919" y="9240"/>
                  </a:moveTo>
                  <a:lnTo>
                    <a:pt x="919" y="9240"/>
                  </a:lnTo>
                  <a:cubicBezTo>
                    <a:pt x="1489" y="9398"/>
                    <a:pt x="1996" y="9493"/>
                    <a:pt x="2471" y="9556"/>
                  </a:cubicBezTo>
                  <a:cubicBezTo>
                    <a:pt x="2249" y="9968"/>
                    <a:pt x="2091" y="10316"/>
                    <a:pt x="1964" y="10665"/>
                  </a:cubicBezTo>
                  <a:cubicBezTo>
                    <a:pt x="1489" y="10285"/>
                    <a:pt x="1141" y="9778"/>
                    <a:pt x="919" y="9240"/>
                  </a:cubicBezTo>
                  <a:close/>
                  <a:moveTo>
                    <a:pt x="3041" y="9651"/>
                  </a:moveTo>
                  <a:cubicBezTo>
                    <a:pt x="3516" y="9715"/>
                    <a:pt x="3928" y="9746"/>
                    <a:pt x="4308" y="9746"/>
                  </a:cubicBezTo>
                  <a:cubicBezTo>
                    <a:pt x="3643" y="10696"/>
                    <a:pt x="3231" y="11741"/>
                    <a:pt x="3041" y="12818"/>
                  </a:cubicBezTo>
                  <a:cubicBezTo>
                    <a:pt x="3041" y="12787"/>
                    <a:pt x="3009" y="12755"/>
                    <a:pt x="2946" y="12755"/>
                  </a:cubicBezTo>
                  <a:cubicBezTo>
                    <a:pt x="2835" y="12739"/>
                    <a:pt x="2716" y="12731"/>
                    <a:pt x="2598" y="12731"/>
                  </a:cubicBezTo>
                  <a:cubicBezTo>
                    <a:pt x="2479" y="12731"/>
                    <a:pt x="2360" y="12739"/>
                    <a:pt x="2249" y="12755"/>
                  </a:cubicBezTo>
                  <a:lnTo>
                    <a:pt x="1996" y="12755"/>
                  </a:lnTo>
                  <a:cubicBezTo>
                    <a:pt x="2028" y="12502"/>
                    <a:pt x="2059" y="12248"/>
                    <a:pt x="2091" y="11995"/>
                  </a:cubicBezTo>
                  <a:cubicBezTo>
                    <a:pt x="2170" y="12011"/>
                    <a:pt x="2257" y="12019"/>
                    <a:pt x="2344" y="12019"/>
                  </a:cubicBezTo>
                  <a:cubicBezTo>
                    <a:pt x="2431" y="12019"/>
                    <a:pt x="2519" y="12011"/>
                    <a:pt x="2598" y="11995"/>
                  </a:cubicBezTo>
                  <a:cubicBezTo>
                    <a:pt x="2693" y="11995"/>
                    <a:pt x="2756" y="11931"/>
                    <a:pt x="2756" y="11836"/>
                  </a:cubicBezTo>
                  <a:cubicBezTo>
                    <a:pt x="2756" y="11741"/>
                    <a:pt x="2693" y="11678"/>
                    <a:pt x="2598" y="11678"/>
                  </a:cubicBezTo>
                  <a:cubicBezTo>
                    <a:pt x="2471" y="11646"/>
                    <a:pt x="2313" y="11646"/>
                    <a:pt x="2186" y="11646"/>
                  </a:cubicBezTo>
                  <a:cubicBezTo>
                    <a:pt x="2249" y="11488"/>
                    <a:pt x="2281" y="11298"/>
                    <a:pt x="2344" y="11108"/>
                  </a:cubicBezTo>
                  <a:cubicBezTo>
                    <a:pt x="2549" y="11134"/>
                    <a:pt x="2754" y="11180"/>
                    <a:pt x="2959" y="11180"/>
                  </a:cubicBezTo>
                  <a:cubicBezTo>
                    <a:pt x="3008" y="11180"/>
                    <a:pt x="3056" y="11177"/>
                    <a:pt x="3104" y="11171"/>
                  </a:cubicBezTo>
                  <a:cubicBezTo>
                    <a:pt x="3199" y="11171"/>
                    <a:pt x="3263" y="11108"/>
                    <a:pt x="3263" y="11013"/>
                  </a:cubicBezTo>
                  <a:cubicBezTo>
                    <a:pt x="3294" y="10918"/>
                    <a:pt x="3231" y="10823"/>
                    <a:pt x="3136" y="10823"/>
                  </a:cubicBezTo>
                  <a:cubicBezTo>
                    <a:pt x="2914" y="10760"/>
                    <a:pt x="2693" y="10760"/>
                    <a:pt x="2471" y="10760"/>
                  </a:cubicBezTo>
                  <a:cubicBezTo>
                    <a:pt x="2629" y="10380"/>
                    <a:pt x="2819" y="10000"/>
                    <a:pt x="3041" y="9651"/>
                  </a:cubicBezTo>
                  <a:close/>
                  <a:moveTo>
                    <a:pt x="3009" y="13080"/>
                  </a:moveTo>
                  <a:cubicBezTo>
                    <a:pt x="2977" y="13394"/>
                    <a:pt x="2946" y="13707"/>
                    <a:pt x="2946" y="13990"/>
                  </a:cubicBezTo>
                  <a:cubicBezTo>
                    <a:pt x="2914" y="13958"/>
                    <a:pt x="2851" y="13958"/>
                    <a:pt x="2788" y="13958"/>
                  </a:cubicBezTo>
                  <a:cubicBezTo>
                    <a:pt x="2503" y="14022"/>
                    <a:pt x="2249" y="14053"/>
                    <a:pt x="1996" y="14053"/>
                  </a:cubicBezTo>
                  <a:cubicBezTo>
                    <a:pt x="1964" y="13895"/>
                    <a:pt x="1964" y="13737"/>
                    <a:pt x="1964" y="13547"/>
                  </a:cubicBezTo>
                  <a:cubicBezTo>
                    <a:pt x="1964" y="13420"/>
                    <a:pt x="1964" y="13262"/>
                    <a:pt x="1996" y="13135"/>
                  </a:cubicBezTo>
                  <a:lnTo>
                    <a:pt x="2534" y="13135"/>
                  </a:lnTo>
                  <a:cubicBezTo>
                    <a:pt x="2693" y="13135"/>
                    <a:pt x="2819" y="13135"/>
                    <a:pt x="2946" y="13103"/>
                  </a:cubicBezTo>
                  <a:cubicBezTo>
                    <a:pt x="2975" y="13103"/>
                    <a:pt x="3003" y="13103"/>
                    <a:pt x="3009" y="13080"/>
                  </a:cubicBezTo>
                  <a:close/>
                  <a:moveTo>
                    <a:pt x="10580" y="7053"/>
                  </a:moveTo>
                  <a:cubicBezTo>
                    <a:pt x="12308" y="7053"/>
                    <a:pt x="13799" y="7707"/>
                    <a:pt x="14885" y="8986"/>
                  </a:cubicBezTo>
                  <a:cubicBezTo>
                    <a:pt x="16532" y="10950"/>
                    <a:pt x="17007" y="14053"/>
                    <a:pt x="15994" y="16523"/>
                  </a:cubicBezTo>
                  <a:cubicBezTo>
                    <a:pt x="15107" y="18772"/>
                    <a:pt x="13207" y="20134"/>
                    <a:pt x="10705" y="20387"/>
                  </a:cubicBezTo>
                  <a:cubicBezTo>
                    <a:pt x="10610" y="20419"/>
                    <a:pt x="10547" y="20450"/>
                    <a:pt x="10515" y="20514"/>
                  </a:cubicBezTo>
                  <a:cubicBezTo>
                    <a:pt x="10201" y="20570"/>
                    <a:pt x="9887" y="20598"/>
                    <a:pt x="9575" y="20598"/>
                  </a:cubicBezTo>
                  <a:cubicBezTo>
                    <a:pt x="8314" y="20598"/>
                    <a:pt x="7084" y="20142"/>
                    <a:pt x="6018" y="19279"/>
                  </a:cubicBezTo>
                  <a:cubicBezTo>
                    <a:pt x="4435" y="17980"/>
                    <a:pt x="3484" y="15985"/>
                    <a:pt x="3453" y="14022"/>
                  </a:cubicBezTo>
                  <a:cubicBezTo>
                    <a:pt x="3421" y="10823"/>
                    <a:pt x="5701" y="7941"/>
                    <a:pt x="8900" y="7244"/>
                  </a:cubicBezTo>
                  <a:cubicBezTo>
                    <a:pt x="9479" y="7117"/>
                    <a:pt x="10041" y="7053"/>
                    <a:pt x="10580" y="7053"/>
                  </a:cubicBezTo>
                  <a:close/>
                  <a:moveTo>
                    <a:pt x="10638" y="5478"/>
                  </a:moveTo>
                  <a:cubicBezTo>
                    <a:pt x="12421" y="5478"/>
                    <a:pt x="14059" y="6085"/>
                    <a:pt x="15392" y="7276"/>
                  </a:cubicBezTo>
                  <a:cubicBezTo>
                    <a:pt x="17102" y="8765"/>
                    <a:pt x="18116" y="11013"/>
                    <a:pt x="18179" y="13452"/>
                  </a:cubicBezTo>
                  <a:cubicBezTo>
                    <a:pt x="18369" y="18614"/>
                    <a:pt x="14094" y="21527"/>
                    <a:pt x="9787" y="21781"/>
                  </a:cubicBezTo>
                  <a:lnTo>
                    <a:pt x="9692" y="21781"/>
                  </a:lnTo>
                  <a:cubicBezTo>
                    <a:pt x="7918" y="21717"/>
                    <a:pt x="6588" y="21369"/>
                    <a:pt x="5511" y="20672"/>
                  </a:cubicBezTo>
                  <a:lnTo>
                    <a:pt x="5511" y="20672"/>
                  </a:lnTo>
                  <a:cubicBezTo>
                    <a:pt x="6018" y="20799"/>
                    <a:pt x="6588" y="20925"/>
                    <a:pt x="7285" y="21147"/>
                  </a:cubicBezTo>
                  <a:lnTo>
                    <a:pt x="7316" y="21147"/>
                  </a:lnTo>
                  <a:cubicBezTo>
                    <a:pt x="7380" y="21147"/>
                    <a:pt x="7443" y="21115"/>
                    <a:pt x="7475" y="21020"/>
                  </a:cubicBezTo>
                  <a:cubicBezTo>
                    <a:pt x="7506" y="20957"/>
                    <a:pt x="7443" y="20862"/>
                    <a:pt x="7380" y="20830"/>
                  </a:cubicBezTo>
                  <a:cubicBezTo>
                    <a:pt x="6746" y="20609"/>
                    <a:pt x="6050" y="20450"/>
                    <a:pt x="5258" y="20292"/>
                  </a:cubicBezTo>
                  <a:cubicBezTo>
                    <a:pt x="5195" y="20292"/>
                    <a:pt x="5131" y="20324"/>
                    <a:pt x="5100" y="20387"/>
                  </a:cubicBezTo>
                  <a:cubicBezTo>
                    <a:pt x="4878" y="20229"/>
                    <a:pt x="4688" y="20070"/>
                    <a:pt x="4530" y="19880"/>
                  </a:cubicBezTo>
                  <a:lnTo>
                    <a:pt x="4530" y="19880"/>
                  </a:lnTo>
                  <a:cubicBezTo>
                    <a:pt x="4846" y="19912"/>
                    <a:pt x="5195" y="19944"/>
                    <a:pt x="5543" y="19944"/>
                  </a:cubicBezTo>
                  <a:cubicBezTo>
                    <a:pt x="5638" y="19944"/>
                    <a:pt x="5670" y="19880"/>
                    <a:pt x="5701" y="19817"/>
                  </a:cubicBezTo>
                  <a:cubicBezTo>
                    <a:pt x="5701" y="19754"/>
                    <a:pt x="5638" y="19659"/>
                    <a:pt x="5575" y="19659"/>
                  </a:cubicBezTo>
                  <a:cubicBezTo>
                    <a:pt x="5226" y="19627"/>
                    <a:pt x="4846" y="19595"/>
                    <a:pt x="4498" y="19595"/>
                  </a:cubicBezTo>
                  <a:lnTo>
                    <a:pt x="4245" y="19595"/>
                  </a:lnTo>
                  <a:cubicBezTo>
                    <a:pt x="4086" y="19405"/>
                    <a:pt x="3960" y="19279"/>
                    <a:pt x="3833" y="19120"/>
                  </a:cubicBezTo>
                  <a:cubicBezTo>
                    <a:pt x="3801" y="19057"/>
                    <a:pt x="3738" y="18994"/>
                    <a:pt x="3706" y="18930"/>
                  </a:cubicBezTo>
                  <a:lnTo>
                    <a:pt x="4118" y="18930"/>
                  </a:lnTo>
                  <a:cubicBezTo>
                    <a:pt x="4213" y="18930"/>
                    <a:pt x="4276" y="18835"/>
                    <a:pt x="4276" y="18772"/>
                  </a:cubicBezTo>
                  <a:cubicBezTo>
                    <a:pt x="4245" y="18677"/>
                    <a:pt x="4181" y="18614"/>
                    <a:pt x="4118" y="18614"/>
                  </a:cubicBezTo>
                  <a:cubicBezTo>
                    <a:pt x="4053" y="18623"/>
                    <a:pt x="3991" y="18627"/>
                    <a:pt x="3930" y="18627"/>
                  </a:cubicBezTo>
                  <a:cubicBezTo>
                    <a:pt x="3782" y="18627"/>
                    <a:pt x="3641" y="18604"/>
                    <a:pt x="3484" y="18582"/>
                  </a:cubicBezTo>
                  <a:cubicBezTo>
                    <a:pt x="3326" y="18360"/>
                    <a:pt x="3199" y="18139"/>
                    <a:pt x="3041" y="17854"/>
                  </a:cubicBezTo>
                  <a:cubicBezTo>
                    <a:pt x="3199" y="17854"/>
                    <a:pt x="3326" y="17854"/>
                    <a:pt x="3453" y="17822"/>
                  </a:cubicBezTo>
                  <a:cubicBezTo>
                    <a:pt x="3516" y="17822"/>
                    <a:pt x="3579" y="17759"/>
                    <a:pt x="3579" y="17695"/>
                  </a:cubicBezTo>
                  <a:cubicBezTo>
                    <a:pt x="3579" y="17600"/>
                    <a:pt x="3516" y="17537"/>
                    <a:pt x="3453" y="17537"/>
                  </a:cubicBezTo>
                  <a:cubicBezTo>
                    <a:pt x="3263" y="17505"/>
                    <a:pt x="3073" y="17505"/>
                    <a:pt x="2883" y="17505"/>
                  </a:cubicBezTo>
                  <a:cubicBezTo>
                    <a:pt x="2724" y="17220"/>
                    <a:pt x="2598" y="16904"/>
                    <a:pt x="2503" y="16587"/>
                  </a:cubicBezTo>
                  <a:lnTo>
                    <a:pt x="3168" y="16587"/>
                  </a:lnTo>
                  <a:cubicBezTo>
                    <a:pt x="3263" y="16587"/>
                    <a:pt x="3326" y="16523"/>
                    <a:pt x="3358" y="16428"/>
                  </a:cubicBezTo>
                  <a:cubicBezTo>
                    <a:pt x="3358" y="16333"/>
                    <a:pt x="3294" y="16270"/>
                    <a:pt x="3199" y="16270"/>
                  </a:cubicBezTo>
                  <a:cubicBezTo>
                    <a:pt x="3073" y="16254"/>
                    <a:pt x="2938" y="16246"/>
                    <a:pt x="2800" y="16246"/>
                  </a:cubicBezTo>
                  <a:cubicBezTo>
                    <a:pt x="2661" y="16246"/>
                    <a:pt x="2519" y="16254"/>
                    <a:pt x="2376" y="16270"/>
                  </a:cubicBezTo>
                  <a:cubicBezTo>
                    <a:pt x="2313" y="16017"/>
                    <a:pt x="2249" y="15763"/>
                    <a:pt x="2186" y="15478"/>
                  </a:cubicBezTo>
                  <a:cubicBezTo>
                    <a:pt x="2355" y="15478"/>
                    <a:pt x="2524" y="15492"/>
                    <a:pt x="2693" y="15492"/>
                  </a:cubicBezTo>
                  <a:cubicBezTo>
                    <a:pt x="2777" y="15492"/>
                    <a:pt x="2862" y="15489"/>
                    <a:pt x="2946" y="15478"/>
                  </a:cubicBezTo>
                  <a:cubicBezTo>
                    <a:pt x="3009" y="15478"/>
                    <a:pt x="3073" y="15415"/>
                    <a:pt x="3073" y="15320"/>
                  </a:cubicBezTo>
                  <a:cubicBezTo>
                    <a:pt x="3073" y="15257"/>
                    <a:pt x="3009" y="15193"/>
                    <a:pt x="2946" y="15162"/>
                  </a:cubicBezTo>
                  <a:cubicBezTo>
                    <a:pt x="2851" y="15151"/>
                    <a:pt x="2756" y="15148"/>
                    <a:pt x="2662" y="15148"/>
                  </a:cubicBezTo>
                  <a:cubicBezTo>
                    <a:pt x="2475" y="15148"/>
                    <a:pt x="2292" y="15162"/>
                    <a:pt x="2123" y="15162"/>
                  </a:cubicBezTo>
                  <a:cubicBezTo>
                    <a:pt x="2091" y="14908"/>
                    <a:pt x="2028" y="14655"/>
                    <a:pt x="2028" y="14402"/>
                  </a:cubicBezTo>
                  <a:lnTo>
                    <a:pt x="2028" y="14402"/>
                  </a:lnTo>
                  <a:cubicBezTo>
                    <a:pt x="2113" y="14410"/>
                    <a:pt x="2197" y="14414"/>
                    <a:pt x="2281" y="14414"/>
                  </a:cubicBezTo>
                  <a:cubicBezTo>
                    <a:pt x="2510" y="14414"/>
                    <a:pt x="2729" y="14385"/>
                    <a:pt x="2914" y="14338"/>
                  </a:cubicBezTo>
                  <a:cubicBezTo>
                    <a:pt x="2914" y="14307"/>
                    <a:pt x="2946" y="14307"/>
                    <a:pt x="2978" y="14275"/>
                  </a:cubicBezTo>
                  <a:cubicBezTo>
                    <a:pt x="2978" y="14433"/>
                    <a:pt x="3009" y="14623"/>
                    <a:pt x="3009" y="14782"/>
                  </a:cubicBezTo>
                  <a:cubicBezTo>
                    <a:pt x="3263" y="16872"/>
                    <a:pt x="4688" y="19120"/>
                    <a:pt x="6525" y="20292"/>
                  </a:cubicBezTo>
                  <a:cubicBezTo>
                    <a:pt x="7393" y="20850"/>
                    <a:pt x="8302" y="21125"/>
                    <a:pt x="9199" y="21125"/>
                  </a:cubicBezTo>
                  <a:cubicBezTo>
                    <a:pt x="9676" y="21125"/>
                    <a:pt x="10148" y="21048"/>
                    <a:pt x="10610" y="20894"/>
                  </a:cubicBezTo>
                  <a:cubicBezTo>
                    <a:pt x="10642" y="20925"/>
                    <a:pt x="10673" y="20925"/>
                    <a:pt x="10705" y="20925"/>
                  </a:cubicBezTo>
                  <a:cubicBezTo>
                    <a:pt x="13334" y="20672"/>
                    <a:pt x="15329" y="19247"/>
                    <a:pt x="16374" y="16967"/>
                  </a:cubicBezTo>
                  <a:cubicBezTo>
                    <a:pt x="17514" y="14402"/>
                    <a:pt x="17229" y="11266"/>
                    <a:pt x="15645" y="9113"/>
                  </a:cubicBezTo>
                  <a:cubicBezTo>
                    <a:pt x="14437" y="7465"/>
                    <a:pt x="12634" y="6580"/>
                    <a:pt x="10504" y="6580"/>
                  </a:cubicBezTo>
                  <a:cubicBezTo>
                    <a:pt x="10177" y="6580"/>
                    <a:pt x="9843" y="6601"/>
                    <a:pt x="9502" y="6643"/>
                  </a:cubicBezTo>
                  <a:cubicBezTo>
                    <a:pt x="8013" y="6801"/>
                    <a:pt x="6588" y="7466"/>
                    <a:pt x="5448" y="8480"/>
                  </a:cubicBezTo>
                  <a:cubicBezTo>
                    <a:pt x="5448" y="8385"/>
                    <a:pt x="5385" y="8321"/>
                    <a:pt x="5321" y="8290"/>
                  </a:cubicBezTo>
                  <a:cubicBezTo>
                    <a:pt x="4973" y="8258"/>
                    <a:pt x="4593" y="8226"/>
                    <a:pt x="4181" y="8195"/>
                  </a:cubicBezTo>
                  <a:cubicBezTo>
                    <a:pt x="4435" y="7910"/>
                    <a:pt x="4751" y="7625"/>
                    <a:pt x="5100" y="7371"/>
                  </a:cubicBezTo>
                  <a:cubicBezTo>
                    <a:pt x="5765" y="7371"/>
                    <a:pt x="6303" y="7403"/>
                    <a:pt x="6810" y="7403"/>
                  </a:cubicBezTo>
                  <a:cubicBezTo>
                    <a:pt x="6905" y="7403"/>
                    <a:pt x="7000" y="7308"/>
                    <a:pt x="7000" y="7213"/>
                  </a:cubicBezTo>
                  <a:cubicBezTo>
                    <a:pt x="7000" y="7118"/>
                    <a:pt x="6936" y="7054"/>
                    <a:pt x="6841" y="7023"/>
                  </a:cubicBezTo>
                  <a:cubicBezTo>
                    <a:pt x="6493" y="6991"/>
                    <a:pt x="6113" y="6959"/>
                    <a:pt x="5701" y="6959"/>
                  </a:cubicBezTo>
                  <a:cubicBezTo>
                    <a:pt x="6176" y="6643"/>
                    <a:pt x="6651" y="6389"/>
                    <a:pt x="7190" y="6168"/>
                  </a:cubicBezTo>
                  <a:lnTo>
                    <a:pt x="7285" y="6199"/>
                  </a:lnTo>
                  <a:cubicBezTo>
                    <a:pt x="7696" y="6199"/>
                    <a:pt x="8108" y="6231"/>
                    <a:pt x="8520" y="6231"/>
                  </a:cubicBezTo>
                  <a:cubicBezTo>
                    <a:pt x="8615" y="6231"/>
                    <a:pt x="8710" y="6136"/>
                    <a:pt x="8710" y="6041"/>
                  </a:cubicBezTo>
                  <a:cubicBezTo>
                    <a:pt x="8710" y="5914"/>
                    <a:pt x="8647" y="5819"/>
                    <a:pt x="8520" y="5819"/>
                  </a:cubicBezTo>
                  <a:cubicBezTo>
                    <a:pt x="8457" y="5788"/>
                    <a:pt x="8425" y="5788"/>
                    <a:pt x="8362" y="5788"/>
                  </a:cubicBezTo>
                  <a:cubicBezTo>
                    <a:pt x="8900" y="5629"/>
                    <a:pt x="9470" y="5534"/>
                    <a:pt x="10008" y="5503"/>
                  </a:cubicBezTo>
                  <a:cubicBezTo>
                    <a:pt x="10220" y="5486"/>
                    <a:pt x="10430" y="5478"/>
                    <a:pt x="10638" y="5478"/>
                  </a:cubicBezTo>
                  <a:close/>
                  <a:moveTo>
                    <a:pt x="15994" y="19849"/>
                  </a:moveTo>
                  <a:cubicBezTo>
                    <a:pt x="16025" y="19912"/>
                    <a:pt x="16089" y="19944"/>
                    <a:pt x="16120" y="20007"/>
                  </a:cubicBezTo>
                  <a:cubicBezTo>
                    <a:pt x="16469" y="20355"/>
                    <a:pt x="17419" y="21274"/>
                    <a:pt x="17261" y="21654"/>
                  </a:cubicBezTo>
                  <a:cubicBezTo>
                    <a:pt x="17229" y="21781"/>
                    <a:pt x="17071" y="21844"/>
                    <a:pt x="16785" y="21876"/>
                  </a:cubicBezTo>
                  <a:cubicBezTo>
                    <a:pt x="16772" y="21876"/>
                    <a:pt x="16759" y="21876"/>
                    <a:pt x="16747" y="21876"/>
                  </a:cubicBezTo>
                  <a:cubicBezTo>
                    <a:pt x="15944" y="21876"/>
                    <a:pt x="15389" y="20919"/>
                    <a:pt x="15170" y="20514"/>
                  </a:cubicBezTo>
                  <a:cubicBezTo>
                    <a:pt x="15455" y="20324"/>
                    <a:pt x="15740" y="20102"/>
                    <a:pt x="15994" y="19849"/>
                  </a:cubicBezTo>
                  <a:close/>
                  <a:moveTo>
                    <a:pt x="3878" y="20280"/>
                  </a:moveTo>
                  <a:cubicBezTo>
                    <a:pt x="4030" y="20280"/>
                    <a:pt x="4169" y="20309"/>
                    <a:pt x="4308" y="20355"/>
                  </a:cubicBezTo>
                  <a:lnTo>
                    <a:pt x="4371" y="20355"/>
                  </a:lnTo>
                  <a:cubicBezTo>
                    <a:pt x="4498" y="20482"/>
                    <a:pt x="4656" y="20609"/>
                    <a:pt x="4783" y="20704"/>
                  </a:cubicBezTo>
                  <a:cubicBezTo>
                    <a:pt x="4688" y="20799"/>
                    <a:pt x="4593" y="20894"/>
                    <a:pt x="4466" y="21020"/>
                  </a:cubicBezTo>
                  <a:cubicBezTo>
                    <a:pt x="4118" y="21400"/>
                    <a:pt x="3643" y="21907"/>
                    <a:pt x="3326" y="21907"/>
                  </a:cubicBezTo>
                  <a:cubicBezTo>
                    <a:pt x="3231" y="21907"/>
                    <a:pt x="3136" y="21812"/>
                    <a:pt x="3073" y="21717"/>
                  </a:cubicBezTo>
                  <a:cubicBezTo>
                    <a:pt x="3009" y="21622"/>
                    <a:pt x="2978" y="21527"/>
                    <a:pt x="2978" y="21432"/>
                  </a:cubicBezTo>
                  <a:lnTo>
                    <a:pt x="2978" y="21432"/>
                  </a:lnTo>
                  <a:lnTo>
                    <a:pt x="3484" y="21559"/>
                  </a:lnTo>
                  <a:lnTo>
                    <a:pt x="3643" y="21590"/>
                  </a:lnTo>
                  <a:cubicBezTo>
                    <a:pt x="3706" y="21590"/>
                    <a:pt x="3769" y="21590"/>
                    <a:pt x="3833" y="21527"/>
                  </a:cubicBezTo>
                  <a:cubicBezTo>
                    <a:pt x="3896" y="21464"/>
                    <a:pt x="3896" y="21369"/>
                    <a:pt x="3896" y="21305"/>
                  </a:cubicBezTo>
                  <a:cubicBezTo>
                    <a:pt x="3865" y="21242"/>
                    <a:pt x="3801" y="21210"/>
                    <a:pt x="3738" y="21179"/>
                  </a:cubicBezTo>
                  <a:lnTo>
                    <a:pt x="3579" y="21147"/>
                  </a:lnTo>
                  <a:cubicBezTo>
                    <a:pt x="3421" y="21115"/>
                    <a:pt x="3231" y="21084"/>
                    <a:pt x="3073" y="21052"/>
                  </a:cubicBezTo>
                  <a:cubicBezTo>
                    <a:pt x="3104" y="20989"/>
                    <a:pt x="3136" y="20925"/>
                    <a:pt x="3199" y="20862"/>
                  </a:cubicBezTo>
                  <a:lnTo>
                    <a:pt x="3865" y="20862"/>
                  </a:lnTo>
                  <a:cubicBezTo>
                    <a:pt x="3928" y="20862"/>
                    <a:pt x="3991" y="20799"/>
                    <a:pt x="3991" y="20735"/>
                  </a:cubicBezTo>
                  <a:cubicBezTo>
                    <a:pt x="3991" y="20640"/>
                    <a:pt x="3928" y="20577"/>
                    <a:pt x="3865" y="20577"/>
                  </a:cubicBezTo>
                  <a:lnTo>
                    <a:pt x="3421" y="20577"/>
                  </a:lnTo>
                  <a:cubicBezTo>
                    <a:pt x="3516" y="20482"/>
                    <a:pt x="3611" y="20387"/>
                    <a:pt x="3706" y="20292"/>
                  </a:cubicBezTo>
                  <a:cubicBezTo>
                    <a:pt x="3766" y="20284"/>
                    <a:pt x="3823" y="20280"/>
                    <a:pt x="3878" y="20280"/>
                  </a:cubicBezTo>
                  <a:close/>
                  <a:moveTo>
                    <a:pt x="10074" y="0"/>
                  </a:moveTo>
                  <a:cubicBezTo>
                    <a:pt x="9759" y="0"/>
                    <a:pt x="9451" y="19"/>
                    <a:pt x="9153" y="56"/>
                  </a:cubicBezTo>
                  <a:cubicBezTo>
                    <a:pt x="6651" y="341"/>
                    <a:pt x="4878" y="1734"/>
                    <a:pt x="4466" y="3761"/>
                  </a:cubicBezTo>
                  <a:cubicBezTo>
                    <a:pt x="4466" y="3793"/>
                    <a:pt x="4466" y="3824"/>
                    <a:pt x="4466" y="3856"/>
                  </a:cubicBezTo>
                  <a:cubicBezTo>
                    <a:pt x="3263" y="3888"/>
                    <a:pt x="2123" y="4394"/>
                    <a:pt x="1299" y="5313"/>
                  </a:cubicBezTo>
                  <a:cubicBezTo>
                    <a:pt x="1268" y="5344"/>
                    <a:pt x="1236" y="5376"/>
                    <a:pt x="1204" y="5439"/>
                  </a:cubicBezTo>
                  <a:lnTo>
                    <a:pt x="1078" y="5439"/>
                  </a:lnTo>
                  <a:cubicBezTo>
                    <a:pt x="983" y="5439"/>
                    <a:pt x="919" y="5503"/>
                    <a:pt x="919" y="5598"/>
                  </a:cubicBezTo>
                  <a:cubicBezTo>
                    <a:pt x="919" y="5629"/>
                    <a:pt x="919" y="5693"/>
                    <a:pt x="951" y="5724"/>
                  </a:cubicBezTo>
                  <a:cubicBezTo>
                    <a:pt x="286" y="6674"/>
                    <a:pt x="1" y="7910"/>
                    <a:pt x="254" y="9018"/>
                  </a:cubicBezTo>
                  <a:cubicBezTo>
                    <a:pt x="444" y="9936"/>
                    <a:pt x="983" y="10633"/>
                    <a:pt x="1806" y="11108"/>
                  </a:cubicBezTo>
                  <a:cubicBezTo>
                    <a:pt x="1743" y="11266"/>
                    <a:pt x="1711" y="11456"/>
                    <a:pt x="1648" y="11678"/>
                  </a:cubicBezTo>
                  <a:cubicBezTo>
                    <a:pt x="1553" y="11678"/>
                    <a:pt x="1489" y="11741"/>
                    <a:pt x="1489" y="11836"/>
                  </a:cubicBezTo>
                  <a:cubicBezTo>
                    <a:pt x="1489" y="11900"/>
                    <a:pt x="1521" y="11963"/>
                    <a:pt x="1584" y="11995"/>
                  </a:cubicBezTo>
                  <a:cubicBezTo>
                    <a:pt x="1489" y="12533"/>
                    <a:pt x="1426" y="13040"/>
                    <a:pt x="1426" y="13547"/>
                  </a:cubicBezTo>
                  <a:cubicBezTo>
                    <a:pt x="1426" y="14528"/>
                    <a:pt x="1553" y="15478"/>
                    <a:pt x="1838" y="16397"/>
                  </a:cubicBezTo>
                  <a:cubicBezTo>
                    <a:pt x="1838" y="16428"/>
                    <a:pt x="1838" y="16460"/>
                    <a:pt x="1838" y="16460"/>
                  </a:cubicBezTo>
                  <a:cubicBezTo>
                    <a:pt x="1838" y="16492"/>
                    <a:pt x="1869" y="16523"/>
                    <a:pt x="1901" y="16555"/>
                  </a:cubicBezTo>
                  <a:cubicBezTo>
                    <a:pt x="1996" y="16904"/>
                    <a:pt x="2154" y="17284"/>
                    <a:pt x="2281" y="17600"/>
                  </a:cubicBezTo>
                  <a:cubicBezTo>
                    <a:pt x="2281" y="17632"/>
                    <a:pt x="2249" y="17664"/>
                    <a:pt x="2281" y="17695"/>
                  </a:cubicBezTo>
                  <a:cubicBezTo>
                    <a:pt x="2281" y="17759"/>
                    <a:pt x="2313" y="17822"/>
                    <a:pt x="2408" y="17822"/>
                  </a:cubicBezTo>
                  <a:cubicBezTo>
                    <a:pt x="2756" y="18519"/>
                    <a:pt x="3168" y="19152"/>
                    <a:pt x="3674" y="19722"/>
                  </a:cubicBezTo>
                  <a:lnTo>
                    <a:pt x="3611" y="19754"/>
                  </a:lnTo>
                  <a:cubicBezTo>
                    <a:pt x="3136" y="20165"/>
                    <a:pt x="2471" y="20735"/>
                    <a:pt x="2439" y="21337"/>
                  </a:cubicBezTo>
                  <a:cubicBezTo>
                    <a:pt x="2408" y="21622"/>
                    <a:pt x="2503" y="21876"/>
                    <a:pt x="2724" y="22129"/>
                  </a:cubicBezTo>
                  <a:cubicBezTo>
                    <a:pt x="2883" y="22319"/>
                    <a:pt x="3104" y="22446"/>
                    <a:pt x="3389" y="22446"/>
                  </a:cubicBezTo>
                  <a:cubicBezTo>
                    <a:pt x="3548" y="22446"/>
                    <a:pt x="3706" y="22382"/>
                    <a:pt x="3865" y="22287"/>
                  </a:cubicBezTo>
                  <a:cubicBezTo>
                    <a:pt x="4086" y="22161"/>
                    <a:pt x="4276" y="21971"/>
                    <a:pt x="4435" y="21781"/>
                  </a:cubicBezTo>
                  <a:lnTo>
                    <a:pt x="4530" y="21717"/>
                  </a:lnTo>
                  <a:cubicBezTo>
                    <a:pt x="4561" y="21654"/>
                    <a:pt x="4625" y="21590"/>
                    <a:pt x="4688" y="21527"/>
                  </a:cubicBezTo>
                  <a:cubicBezTo>
                    <a:pt x="4846" y="21369"/>
                    <a:pt x="5036" y="21179"/>
                    <a:pt x="5163" y="20957"/>
                  </a:cubicBezTo>
                  <a:cubicBezTo>
                    <a:pt x="6434" y="21785"/>
                    <a:pt x="7898" y="22199"/>
                    <a:pt x="9452" y="22199"/>
                  </a:cubicBezTo>
                  <a:cubicBezTo>
                    <a:pt x="9563" y="22199"/>
                    <a:pt x="9675" y="22196"/>
                    <a:pt x="9787" y="22192"/>
                  </a:cubicBezTo>
                  <a:lnTo>
                    <a:pt x="9945" y="22192"/>
                  </a:lnTo>
                  <a:lnTo>
                    <a:pt x="9977" y="22161"/>
                  </a:lnTo>
                  <a:cubicBezTo>
                    <a:pt x="11750" y="22097"/>
                    <a:pt x="13429" y="21622"/>
                    <a:pt x="14822" y="20735"/>
                  </a:cubicBezTo>
                  <a:cubicBezTo>
                    <a:pt x="15107" y="21400"/>
                    <a:pt x="15677" y="22097"/>
                    <a:pt x="16342" y="22319"/>
                  </a:cubicBezTo>
                  <a:cubicBezTo>
                    <a:pt x="16484" y="22376"/>
                    <a:pt x="16633" y="22407"/>
                    <a:pt x="16783" y="22407"/>
                  </a:cubicBezTo>
                  <a:cubicBezTo>
                    <a:pt x="16966" y="22407"/>
                    <a:pt x="17150" y="22360"/>
                    <a:pt x="17324" y="22256"/>
                  </a:cubicBezTo>
                  <a:cubicBezTo>
                    <a:pt x="17641" y="22097"/>
                    <a:pt x="17799" y="21876"/>
                    <a:pt x="17799" y="21559"/>
                  </a:cubicBezTo>
                  <a:cubicBezTo>
                    <a:pt x="17831" y="20830"/>
                    <a:pt x="16880" y="19849"/>
                    <a:pt x="16374" y="19500"/>
                  </a:cubicBezTo>
                  <a:cubicBezTo>
                    <a:pt x="17957" y="17917"/>
                    <a:pt x="18749" y="15763"/>
                    <a:pt x="18654" y="13420"/>
                  </a:cubicBezTo>
                  <a:cubicBezTo>
                    <a:pt x="18622" y="12502"/>
                    <a:pt x="18464" y="11615"/>
                    <a:pt x="18211" y="10791"/>
                  </a:cubicBezTo>
                  <a:cubicBezTo>
                    <a:pt x="18242" y="10791"/>
                    <a:pt x="18274" y="10760"/>
                    <a:pt x="18306" y="10760"/>
                  </a:cubicBezTo>
                  <a:cubicBezTo>
                    <a:pt x="19541" y="9936"/>
                    <a:pt x="20301" y="8575"/>
                    <a:pt x="20332" y="7149"/>
                  </a:cubicBezTo>
                  <a:cubicBezTo>
                    <a:pt x="20332" y="5788"/>
                    <a:pt x="19699" y="4553"/>
                    <a:pt x="18591" y="3761"/>
                  </a:cubicBezTo>
                  <a:cubicBezTo>
                    <a:pt x="17778" y="3189"/>
                    <a:pt x="16823" y="2903"/>
                    <a:pt x="15779" y="2903"/>
                  </a:cubicBezTo>
                  <a:cubicBezTo>
                    <a:pt x="15724" y="2903"/>
                    <a:pt x="15669" y="2904"/>
                    <a:pt x="15614" y="2906"/>
                  </a:cubicBezTo>
                  <a:cubicBezTo>
                    <a:pt x="14593" y="864"/>
                    <a:pt x="12201" y="0"/>
                    <a:pt x="10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5844882" y="3633474"/>
              <a:ext cx="198889" cy="154086"/>
            </a:xfrm>
            <a:custGeom>
              <a:avLst/>
              <a:gdLst/>
              <a:ahLst/>
              <a:cxnLst/>
              <a:rect l="l" t="t" r="r" b="b"/>
              <a:pathLst>
                <a:path w="8108" h="6304" extrusionOk="0">
                  <a:moveTo>
                    <a:pt x="1617" y="518"/>
                  </a:moveTo>
                  <a:cubicBezTo>
                    <a:pt x="1778" y="518"/>
                    <a:pt x="1941" y="563"/>
                    <a:pt x="2091" y="667"/>
                  </a:cubicBezTo>
                  <a:cubicBezTo>
                    <a:pt x="2249" y="762"/>
                    <a:pt x="2376" y="984"/>
                    <a:pt x="2407" y="1237"/>
                  </a:cubicBezTo>
                  <a:cubicBezTo>
                    <a:pt x="2439" y="1522"/>
                    <a:pt x="2344" y="1775"/>
                    <a:pt x="2154" y="1965"/>
                  </a:cubicBezTo>
                  <a:cubicBezTo>
                    <a:pt x="1996" y="2124"/>
                    <a:pt x="1774" y="2187"/>
                    <a:pt x="1521" y="2187"/>
                  </a:cubicBezTo>
                  <a:cubicBezTo>
                    <a:pt x="1267" y="2155"/>
                    <a:pt x="1046" y="2060"/>
                    <a:pt x="887" y="1870"/>
                  </a:cubicBezTo>
                  <a:cubicBezTo>
                    <a:pt x="697" y="1617"/>
                    <a:pt x="666" y="1237"/>
                    <a:pt x="824" y="889"/>
                  </a:cubicBezTo>
                  <a:cubicBezTo>
                    <a:pt x="824" y="857"/>
                    <a:pt x="856" y="857"/>
                    <a:pt x="856" y="857"/>
                  </a:cubicBezTo>
                  <a:cubicBezTo>
                    <a:pt x="1057" y="656"/>
                    <a:pt x="1335" y="518"/>
                    <a:pt x="1617" y="518"/>
                  </a:cubicBezTo>
                  <a:close/>
                  <a:moveTo>
                    <a:pt x="1595" y="0"/>
                  </a:moveTo>
                  <a:cubicBezTo>
                    <a:pt x="1243" y="0"/>
                    <a:pt x="888" y="127"/>
                    <a:pt x="634" y="382"/>
                  </a:cubicBezTo>
                  <a:cubicBezTo>
                    <a:pt x="96" y="889"/>
                    <a:pt x="1" y="1712"/>
                    <a:pt x="444" y="2250"/>
                  </a:cubicBezTo>
                  <a:cubicBezTo>
                    <a:pt x="634" y="2472"/>
                    <a:pt x="919" y="2630"/>
                    <a:pt x="1204" y="2725"/>
                  </a:cubicBezTo>
                  <a:cubicBezTo>
                    <a:pt x="1077" y="3739"/>
                    <a:pt x="982" y="4784"/>
                    <a:pt x="919" y="6082"/>
                  </a:cubicBezTo>
                  <a:cubicBezTo>
                    <a:pt x="919" y="6209"/>
                    <a:pt x="982" y="6304"/>
                    <a:pt x="1109" y="6304"/>
                  </a:cubicBezTo>
                  <a:lnTo>
                    <a:pt x="1141" y="6304"/>
                  </a:lnTo>
                  <a:cubicBezTo>
                    <a:pt x="1267" y="6304"/>
                    <a:pt x="1394" y="6241"/>
                    <a:pt x="1394" y="6082"/>
                  </a:cubicBezTo>
                  <a:cubicBezTo>
                    <a:pt x="1552" y="4816"/>
                    <a:pt x="1616" y="3739"/>
                    <a:pt x="1647" y="2757"/>
                  </a:cubicBezTo>
                  <a:cubicBezTo>
                    <a:pt x="2027" y="2757"/>
                    <a:pt x="2344" y="2599"/>
                    <a:pt x="2566" y="2377"/>
                  </a:cubicBezTo>
                  <a:cubicBezTo>
                    <a:pt x="2819" y="2124"/>
                    <a:pt x="2946" y="1744"/>
                    <a:pt x="2946" y="1364"/>
                  </a:cubicBezTo>
                  <a:cubicBezTo>
                    <a:pt x="3526" y="1412"/>
                    <a:pt x="4112" y="1433"/>
                    <a:pt x="4716" y="1433"/>
                  </a:cubicBezTo>
                  <a:cubicBezTo>
                    <a:pt x="5693" y="1433"/>
                    <a:pt x="6719" y="1379"/>
                    <a:pt x="7854" y="1300"/>
                  </a:cubicBezTo>
                  <a:cubicBezTo>
                    <a:pt x="8013" y="1300"/>
                    <a:pt x="8108" y="1174"/>
                    <a:pt x="8108" y="1047"/>
                  </a:cubicBezTo>
                  <a:cubicBezTo>
                    <a:pt x="8108" y="889"/>
                    <a:pt x="7981" y="794"/>
                    <a:pt x="7854" y="794"/>
                  </a:cubicBezTo>
                  <a:lnTo>
                    <a:pt x="6746" y="794"/>
                  </a:lnTo>
                  <a:cubicBezTo>
                    <a:pt x="5479" y="825"/>
                    <a:pt x="4149" y="825"/>
                    <a:pt x="2882" y="920"/>
                  </a:cubicBezTo>
                  <a:cubicBezTo>
                    <a:pt x="2787" y="667"/>
                    <a:pt x="2661" y="445"/>
                    <a:pt x="2439" y="287"/>
                  </a:cubicBezTo>
                  <a:cubicBezTo>
                    <a:pt x="2204" y="96"/>
                    <a:pt x="1900" y="0"/>
                    <a:pt x="1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7" name="Google Shape;2267;p52"/>
          <p:cNvSpPr txBox="1"/>
          <p:nvPr/>
        </p:nvSpPr>
        <p:spPr>
          <a:xfrm>
            <a:off x="457200" y="1351650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68" name="Google Shape;2268;p52"/>
          <p:cNvSpPr txBox="1"/>
          <p:nvPr/>
        </p:nvSpPr>
        <p:spPr>
          <a:xfrm>
            <a:off x="457200" y="1649173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biggest planet of them all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69" name="Google Shape;2269;p52"/>
          <p:cNvSpPr txBox="1"/>
          <p:nvPr/>
        </p:nvSpPr>
        <p:spPr>
          <a:xfrm>
            <a:off x="456750" y="2554488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70" name="Google Shape;2270;p52"/>
          <p:cNvSpPr txBox="1"/>
          <p:nvPr/>
        </p:nvSpPr>
        <p:spPr>
          <a:xfrm>
            <a:off x="456750" y="2852010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The farthest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71" name="Google Shape;2271;p52"/>
          <p:cNvSpPr txBox="1"/>
          <p:nvPr/>
        </p:nvSpPr>
        <p:spPr>
          <a:xfrm>
            <a:off x="457200" y="385182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72" name="Google Shape;2272;p52"/>
          <p:cNvSpPr txBox="1"/>
          <p:nvPr/>
        </p:nvSpPr>
        <p:spPr>
          <a:xfrm>
            <a:off x="457200" y="414934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Despite being red, it’s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73" name="Google Shape;2273;p52"/>
          <p:cNvSpPr txBox="1"/>
          <p:nvPr/>
        </p:nvSpPr>
        <p:spPr>
          <a:xfrm>
            <a:off x="7180500" y="2019338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MERCURY</a:t>
            </a:r>
            <a:endParaRPr sz="18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74" name="Google Shape;2274;p52"/>
          <p:cNvSpPr txBox="1"/>
          <p:nvPr/>
        </p:nvSpPr>
        <p:spPr>
          <a:xfrm>
            <a:off x="7180500" y="2316860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closest planet to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75" name="Google Shape;2275;p52"/>
          <p:cNvSpPr txBox="1"/>
          <p:nvPr/>
        </p:nvSpPr>
        <p:spPr>
          <a:xfrm>
            <a:off x="7180050" y="3260438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EARTH</a:t>
            </a:r>
            <a:endParaRPr sz="18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76" name="Google Shape;2276;p52"/>
          <p:cNvSpPr txBox="1"/>
          <p:nvPr/>
        </p:nvSpPr>
        <p:spPr>
          <a:xfrm>
            <a:off x="7180050" y="3557960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third planet from the Sun</a:t>
            </a:r>
            <a:endParaRPr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53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2282" name="Google Shape;2282;p53"/>
          <p:cNvGrpSpPr/>
          <p:nvPr/>
        </p:nvGrpSpPr>
        <p:grpSpPr>
          <a:xfrm>
            <a:off x="677438" y="1271113"/>
            <a:ext cx="3497688" cy="3396868"/>
            <a:chOff x="644626" y="1194763"/>
            <a:chExt cx="3497688" cy="3396868"/>
          </a:xfrm>
        </p:grpSpPr>
        <p:sp>
          <p:nvSpPr>
            <p:cNvPr id="2283" name="Google Shape;2283;p53"/>
            <p:cNvSpPr/>
            <p:nvPr/>
          </p:nvSpPr>
          <p:spPr>
            <a:xfrm>
              <a:off x="2517869" y="2957202"/>
              <a:ext cx="1593586" cy="1369129"/>
            </a:xfrm>
            <a:custGeom>
              <a:avLst/>
              <a:gdLst/>
              <a:ahLst/>
              <a:cxnLst/>
              <a:rect l="l" t="t" r="r" b="b"/>
              <a:pathLst>
                <a:path w="53965" h="46364" extrusionOk="0">
                  <a:moveTo>
                    <a:pt x="4814" y="1172"/>
                  </a:moveTo>
                  <a:cubicBezTo>
                    <a:pt x="20649" y="1267"/>
                    <a:pt x="36167" y="1362"/>
                    <a:pt x="51875" y="1489"/>
                  </a:cubicBezTo>
                  <a:lnTo>
                    <a:pt x="52160" y="1489"/>
                  </a:lnTo>
                  <a:lnTo>
                    <a:pt x="52160" y="1774"/>
                  </a:lnTo>
                  <a:cubicBezTo>
                    <a:pt x="52413" y="8488"/>
                    <a:pt x="51020" y="15233"/>
                    <a:pt x="47884" y="22327"/>
                  </a:cubicBezTo>
                  <a:cubicBezTo>
                    <a:pt x="43419" y="32429"/>
                    <a:pt x="36769" y="39777"/>
                    <a:pt x="27585" y="44812"/>
                  </a:cubicBezTo>
                  <a:lnTo>
                    <a:pt x="27331" y="44970"/>
                  </a:lnTo>
                  <a:lnTo>
                    <a:pt x="1458" y="1172"/>
                  </a:lnTo>
                  <a:close/>
                  <a:moveTo>
                    <a:pt x="5448" y="0"/>
                  </a:moveTo>
                  <a:cubicBezTo>
                    <a:pt x="4118" y="0"/>
                    <a:pt x="2756" y="0"/>
                    <a:pt x="1426" y="64"/>
                  </a:cubicBezTo>
                  <a:cubicBezTo>
                    <a:pt x="951" y="95"/>
                    <a:pt x="349" y="190"/>
                    <a:pt x="159" y="539"/>
                  </a:cubicBezTo>
                  <a:cubicBezTo>
                    <a:pt x="1" y="824"/>
                    <a:pt x="96" y="1299"/>
                    <a:pt x="444" y="1932"/>
                  </a:cubicBezTo>
                  <a:cubicBezTo>
                    <a:pt x="793" y="2566"/>
                    <a:pt x="1204" y="3199"/>
                    <a:pt x="1584" y="3801"/>
                  </a:cubicBezTo>
                  <a:cubicBezTo>
                    <a:pt x="1869" y="4244"/>
                    <a:pt x="2186" y="4719"/>
                    <a:pt x="2439" y="5194"/>
                  </a:cubicBezTo>
                  <a:cubicBezTo>
                    <a:pt x="5733" y="10736"/>
                    <a:pt x="8995" y="16278"/>
                    <a:pt x="12257" y="21820"/>
                  </a:cubicBezTo>
                  <a:cubicBezTo>
                    <a:pt x="16849" y="29611"/>
                    <a:pt x="21441" y="37401"/>
                    <a:pt x="26033" y="45160"/>
                  </a:cubicBezTo>
                  <a:cubicBezTo>
                    <a:pt x="26254" y="45509"/>
                    <a:pt x="26476" y="45825"/>
                    <a:pt x="26698" y="46142"/>
                  </a:cubicBezTo>
                  <a:cubicBezTo>
                    <a:pt x="26761" y="46205"/>
                    <a:pt x="26793" y="46269"/>
                    <a:pt x="26856" y="46364"/>
                  </a:cubicBezTo>
                  <a:cubicBezTo>
                    <a:pt x="45129" y="37623"/>
                    <a:pt x="53965" y="16658"/>
                    <a:pt x="53332" y="286"/>
                  </a:cubicBezTo>
                  <a:cubicBezTo>
                    <a:pt x="53173" y="254"/>
                    <a:pt x="52983" y="254"/>
                    <a:pt x="52825" y="254"/>
                  </a:cubicBezTo>
                  <a:cubicBezTo>
                    <a:pt x="52350" y="222"/>
                    <a:pt x="51906" y="190"/>
                    <a:pt x="51495" y="190"/>
                  </a:cubicBezTo>
                  <a:cubicBezTo>
                    <a:pt x="36895" y="127"/>
                    <a:pt x="22296" y="64"/>
                    <a:pt x="7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3"/>
            <p:cNvSpPr/>
            <p:nvPr/>
          </p:nvSpPr>
          <p:spPr>
            <a:xfrm>
              <a:off x="1633148" y="1194763"/>
              <a:ext cx="1573034" cy="1581922"/>
            </a:xfrm>
            <a:custGeom>
              <a:avLst/>
              <a:gdLst/>
              <a:ahLst/>
              <a:cxnLst/>
              <a:rect l="l" t="t" r="r" b="b"/>
              <a:pathLst>
                <a:path w="53269" h="53570" extrusionOk="0">
                  <a:moveTo>
                    <a:pt x="27155" y="1047"/>
                  </a:moveTo>
                  <a:cubicBezTo>
                    <a:pt x="35278" y="1047"/>
                    <a:pt x="42825" y="2990"/>
                    <a:pt x="49626" y="6826"/>
                  </a:cubicBezTo>
                  <a:cubicBezTo>
                    <a:pt x="50038" y="7048"/>
                    <a:pt x="50386" y="7301"/>
                    <a:pt x="50798" y="7586"/>
                  </a:cubicBezTo>
                  <a:cubicBezTo>
                    <a:pt x="51020" y="7713"/>
                    <a:pt x="51210" y="7840"/>
                    <a:pt x="51463" y="7998"/>
                  </a:cubicBezTo>
                  <a:lnTo>
                    <a:pt x="51685" y="8156"/>
                  </a:lnTo>
                  <a:lnTo>
                    <a:pt x="26286" y="52113"/>
                  </a:lnTo>
                  <a:lnTo>
                    <a:pt x="1648" y="7903"/>
                  </a:lnTo>
                  <a:lnTo>
                    <a:pt x="1869" y="7745"/>
                  </a:lnTo>
                  <a:cubicBezTo>
                    <a:pt x="1964" y="7681"/>
                    <a:pt x="2091" y="7586"/>
                    <a:pt x="2186" y="7491"/>
                  </a:cubicBezTo>
                  <a:cubicBezTo>
                    <a:pt x="2408" y="7301"/>
                    <a:pt x="2629" y="7111"/>
                    <a:pt x="2883" y="6984"/>
                  </a:cubicBezTo>
                  <a:cubicBezTo>
                    <a:pt x="9502" y="3438"/>
                    <a:pt x="16912" y="1442"/>
                    <a:pt x="24956" y="1094"/>
                  </a:cubicBezTo>
                  <a:cubicBezTo>
                    <a:pt x="25694" y="1063"/>
                    <a:pt x="26427" y="1047"/>
                    <a:pt x="27155" y="1047"/>
                  </a:cubicBezTo>
                  <a:close/>
                  <a:moveTo>
                    <a:pt x="27298" y="0"/>
                  </a:moveTo>
                  <a:cubicBezTo>
                    <a:pt x="26847" y="0"/>
                    <a:pt x="26394" y="6"/>
                    <a:pt x="25938" y="17"/>
                  </a:cubicBezTo>
                  <a:cubicBezTo>
                    <a:pt x="16437" y="239"/>
                    <a:pt x="7950" y="2646"/>
                    <a:pt x="1" y="7364"/>
                  </a:cubicBezTo>
                  <a:cubicBezTo>
                    <a:pt x="33" y="7428"/>
                    <a:pt x="64" y="7491"/>
                    <a:pt x="96" y="7586"/>
                  </a:cubicBezTo>
                  <a:cubicBezTo>
                    <a:pt x="223" y="7808"/>
                    <a:pt x="318" y="7998"/>
                    <a:pt x="413" y="8188"/>
                  </a:cubicBezTo>
                  <a:lnTo>
                    <a:pt x="3991" y="14648"/>
                  </a:lnTo>
                  <a:cubicBezTo>
                    <a:pt x="10103" y="25606"/>
                    <a:pt x="16215" y="36563"/>
                    <a:pt x="22296" y="47521"/>
                  </a:cubicBezTo>
                  <a:lnTo>
                    <a:pt x="22486" y="47837"/>
                  </a:lnTo>
                  <a:cubicBezTo>
                    <a:pt x="23373" y="49421"/>
                    <a:pt x="24259" y="51036"/>
                    <a:pt x="25241" y="52556"/>
                  </a:cubicBezTo>
                  <a:cubicBezTo>
                    <a:pt x="25684" y="53221"/>
                    <a:pt x="26064" y="53569"/>
                    <a:pt x="26381" y="53569"/>
                  </a:cubicBezTo>
                  <a:cubicBezTo>
                    <a:pt x="26730" y="53569"/>
                    <a:pt x="27110" y="53189"/>
                    <a:pt x="27553" y="52461"/>
                  </a:cubicBezTo>
                  <a:cubicBezTo>
                    <a:pt x="27838" y="51986"/>
                    <a:pt x="28091" y="51479"/>
                    <a:pt x="28345" y="51004"/>
                  </a:cubicBezTo>
                  <a:cubicBezTo>
                    <a:pt x="28598" y="50561"/>
                    <a:pt x="28851" y="50086"/>
                    <a:pt x="29105" y="49611"/>
                  </a:cubicBezTo>
                  <a:cubicBezTo>
                    <a:pt x="33887" y="41345"/>
                    <a:pt x="38669" y="33080"/>
                    <a:pt x="43451" y="24814"/>
                  </a:cubicBezTo>
                  <a:lnTo>
                    <a:pt x="52350" y="9423"/>
                  </a:lnTo>
                  <a:cubicBezTo>
                    <a:pt x="52572" y="9043"/>
                    <a:pt x="52793" y="8663"/>
                    <a:pt x="53015" y="8220"/>
                  </a:cubicBezTo>
                  <a:cubicBezTo>
                    <a:pt x="53110" y="8093"/>
                    <a:pt x="53173" y="7935"/>
                    <a:pt x="53268" y="7776"/>
                  </a:cubicBezTo>
                  <a:cubicBezTo>
                    <a:pt x="45287" y="2546"/>
                    <a:pt x="36787" y="0"/>
                    <a:pt x="27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3"/>
            <p:cNvSpPr/>
            <p:nvPr/>
          </p:nvSpPr>
          <p:spPr>
            <a:xfrm>
              <a:off x="2517869" y="1474894"/>
              <a:ext cx="1624445" cy="1376600"/>
            </a:xfrm>
            <a:custGeom>
              <a:avLst/>
              <a:gdLst/>
              <a:ahLst/>
              <a:cxnLst/>
              <a:rect l="l" t="t" r="r" b="b"/>
              <a:pathLst>
                <a:path w="55010" h="46617" extrusionOk="0">
                  <a:moveTo>
                    <a:pt x="26920" y="1679"/>
                  </a:moveTo>
                  <a:lnTo>
                    <a:pt x="27173" y="1774"/>
                  </a:lnTo>
                  <a:cubicBezTo>
                    <a:pt x="33665" y="4497"/>
                    <a:pt x="40601" y="11401"/>
                    <a:pt x="45731" y="20237"/>
                  </a:cubicBezTo>
                  <a:cubicBezTo>
                    <a:pt x="50861" y="29072"/>
                    <a:pt x="53205" y="38193"/>
                    <a:pt x="52001" y="44622"/>
                  </a:cubicBezTo>
                  <a:lnTo>
                    <a:pt x="51970" y="44843"/>
                  </a:lnTo>
                  <a:lnTo>
                    <a:pt x="1426" y="45350"/>
                  </a:lnTo>
                  <a:lnTo>
                    <a:pt x="26920" y="1679"/>
                  </a:lnTo>
                  <a:close/>
                  <a:moveTo>
                    <a:pt x="26539" y="0"/>
                  </a:moveTo>
                  <a:cubicBezTo>
                    <a:pt x="26476" y="95"/>
                    <a:pt x="26413" y="190"/>
                    <a:pt x="26381" y="254"/>
                  </a:cubicBezTo>
                  <a:cubicBezTo>
                    <a:pt x="26191" y="539"/>
                    <a:pt x="26033" y="792"/>
                    <a:pt x="25874" y="1077"/>
                  </a:cubicBezTo>
                  <a:lnTo>
                    <a:pt x="22581" y="6714"/>
                  </a:lnTo>
                  <a:cubicBezTo>
                    <a:pt x="16184" y="17608"/>
                    <a:pt x="9818" y="28502"/>
                    <a:pt x="3484" y="39396"/>
                  </a:cubicBezTo>
                  <a:lnTo>
                    <a:pt x="3421" y="39460"/>
                  </a:lnTo>
                  <a:cubicBezTo>
                    <a:pt x="2408" y="41202"/>
                    <a:pt x="1363" y="43007"/>
                    <a:pt x="444" y="44843"/>
                  </a:cubicBezTo>
                  <a:cubicBezTo>
                    <a:pt x="222" y="45287"/>
                    <a:pt x="1" y="45857"/>
                    <a:pt x="222" y="46205"/>
                  </a:cubicBezTo>
                  <a:cubicBezTo>
                    <a:pt x="381" y="46459"/>
                    <a:pt x="824" y="46617"/>
                    <a:pt x="1553" y="46617"/>
                  </a:cubicBezTo>
                  <a:cubicBezTo>
                    <a:pt x="2249" y="46617"/>
                    <a:pt x="2978" y="46585"/>
                    <a:pt x="3674" y="46554"/>
                  </a:cubicBezTo>
                  <a:cubicBezTo>
                    <a:pt x="4244" y="46522"/>
                    <a:pt x="4814" y="46522"/>
                    <a:pt x="5385" y="46490"/>
                  </a:cubicBezTo>
                  <a:lnTo>
                    <a:pt x="24386" y="46332"/>
                  </a:lnTo>
                  <a:cubicBezTo>
                    <a:pt x="31575" y="46269"/>
                    <a:pt x="38764" y="46205"/>
                    <a:pt x="45953" y="46142"/>
                  </a:cubicBezTo>
                  <a:cubicBezTo>
                    <a:pt x="47599" y="46142"/>
                    <a:pt x="49310" y="46079"/>
                    <a:pt x="50925" y="46047"/>
                  </a:cubicBezTo>
                  <a:cubicBezTo>
                    <a:pt x="51653" y="46047"/>
                    <a:pt x="52381" y="46015"/>
                    <a:pt x="53110" y="45984"/>
                  </a:cubicBezTo>
                  <a:cubicBezTo>
                    <a:pt x="55010" y="28882"/>
                    <a:pt x="43387" y="8773"/>
                    <a:pt x="26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3"/>
            <p:cNvSpPr/>
            <p:nvPr/>
          </p:nvSpPr>
          <p:spPr>
            <a:xfrm>
              <a:off x="1605094" y="3007700"/>
              <a:ext cx="1569283" cy="1583930"/>
            </a:xfrm>
            <a:custGeom>
              <a:avLst/>
              <a:gdLst/>
              <a:ahLst/>
              <a:cxnLst/>
              <a:rect l="l" t="t" r="r" b="b"/>
              <a:pathLst>
                <a:path w="53142" h="53638" extrusionOk="0">
                  <a:moveTo>
                    <a:pt x="26888" y="1521"/>
                  </a:moveTo>
                  <a:lnTo>
                    <a:pt x="51558" y="45794"/>
                  </a:lnTo>
                  <a:lnTo>
                    <a:pt x="51305" y="45952"/>
                  </a:lnTo>
                  <a:cubicBezTo>
                    <a:pt x="44084" y="50354"/>
                    <a:pt x="35058" y="52571"/>
                    <a:pt x="26223" y="52571"/>
                  </a:cubicBezTo>
                  <a:cubicBezTo>
                    <a:pt x="17102" y="52571"/>
                    <a:pt x="8203" y="50196"/>
                    <a:pt x="1774" y="45477"/>
                  </a:cubicBezTo>
                  <a:lnTo>
                    <a:pt x="1553" y="45319"/>
                  </a:lnTo>
                  <a:lnTo>
                    <a:pt x="26888" y="1521"/>
                  </a:lnTo>
                  <a:close/>
                  <a:moveTo>
                    <a:pt x="26793" y="1"/>
                  </a:moveTo>
                  <a:cubicBezTo>
                    <a:pt x="26539" y="1"/>
                    <a:pt x="26223" y="286"/>
                    <a:pt x="25874" y="792"/>
                  </a:cubicBezTo>
                  <a:cubicBezTo>
                    <a:pt x="25431" y="1489"/>
                    <a:pt x="25019" y="2249"/>
                    <a:pt x="24639" y="2946"/>
                  </a:cubicBezTo>
                  <a:cubicBezTo>
                    <a:pt x="24386" y="3421"/>
                    <a:pt x="24133" y="3864"/>
                    <a:pt x="23879" y="4276"/>
                  </a:cubicBezTo>
                  <a:lnTo>
                    <a:pt x="13840" y="21630"/>
                  </a:lnTo>
                  <a:cubicBezTo>
                    <a:pt x="9406" y="29294"/>
                    <a:pt x="5004" y="36958"/>
                    <a:pt x="571" y="44622"/>
                  </a:cubicBezTo>
                  <a:cubicBezTo>
                    <a:pt x="381" y="44939"/>
                    <a:pt x="254" y="45255"/>
                    <a:pt x="96" y="45572"/>
                  </a:cubicBezTo>
                  <a:cubicBezTo>
                    <a:pt x="64" y="45635"/>
                    <a:pt x="32" y="45699"/>
                    <a:pt x="1" y="45762"/>
                  </a:cubicBezTo>
                  <a:cubicBezTo>
                    <a:pt x="7259" y="51008"/>
                    <a:pt x="16700" y="53638"/>
                    <a:pt x="26347" y="53638"/>
                  </a:cubicBezTo>
                  <a:cubicBezTo>
                    <a:pt x="35684" y="53638"/>
                    <a:pt x="45213" y="51175"/>
                    <a:pt x="53141" y="46237"/>
                  </a:cubicBezTo>
                  <a:cubicBezTo>
                    <a:pt x="53141" y="46174"/>
                    <a:pt x="53110" y="46142"/>
                    <a:pt x="53110" y="46111"/>
                  </a:cubicBezTo>
                  <a:cubicBezTo>
                    <a:pt x="53015" y="45920"/>
                    <a:pt x="52951" y="45762"/>
                    <a:pt x="52856" y="45635"/>
                  </a:cubicBezTo>
                  <a:lnTo>
                    <a:pt x="49721" y="39998"/>
                  </a:lnTo>
                  <a:cubicBezTo>
                    <a:pt x="43451" y="28724"/>
                    <a:pt x="37180" y="17418"/>
                    <a:pt x="30878" y="6144"/>
                  </a:cubicBezTo>
                  <a:cubicBezTo>
                    <a:pt x="29801" y="4213"/>
                    <a:pt x="28820" y="2471"/>
                    <a:pt x="27711" y="761"/>
                  </a:cubicBezTo>
                  <a:cubicBezTo>
                    <a:pt x="27490" y="412"/>
                    <a:pt x="27141" y="1"/>
                    <a:pt x="26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3"/>
            <p:cNvSpPr/>
            <p:nvPr/>
          </p:nvSpPr>
          <p:spPr>
            <a:xfrm>
              <a:off x="644626" y="2928055"/>
              <a:ext cx="1623530" cy="1374917"/>
            </a:xfrm>
            <a:custGeom>
              <a:avLst/>
              <a:gdLst/>
              <a:ahLst/>
              <a:cxnLst/>
              <a:rect l="l" t="t" r="r" b="b"/>
              <a:pathLst>
                <a:path w="54979" h="46560" extrusionOk="0">
                  <a:moveTo>
                    <a:pt x="53743" y="1209"/>
                  </a:moveTo>
                  <a:lnTo>
                    <a:pt x="28218" y="44912"/>
                  </a:lnTo>
                  <a:lnTo>
                    <a:pt x="27996" y="44786"/>
                  </a:lnTo>
                  <a:cubicBezTo>
                    <a:pt x="21536" y="41650"/>
                    <a:pt x="14885" y="35285"/>
                    <a:pt x="10135" y="27748"/>
                  </a:cubicBezTo>
                  <a:cubicBezTo>
                    <a:pt x="4878" y="19324"/>
                    <a:pt x="2376" y="10203"/>
                    <a:pt x="3104" y="2033"/>
                  </a:cubicBezTo>
                  <a:lnTo>
                    <a:pt x="3136" y="1748"/>
                  </a:lnTo>
                  <a:lnTo>
                    <a:pt x="53743" y="1209"/>
                  </a:lnTo>
                  <a:close/>
                  <a:moveTo>
                    <a:pt x="51928" y="1"/>
                  </a:moveTo>
                  <a:cubicBezTo>
                    <a:pt x="51480" y="1"/>
                    <a:pt x="51033" y="19"/>
                    <a:pt x="50576" y="37"/>
                  </a:cubicBezTo>
                  <a:cubicBezTo>
                    <a:pt x="50164" y="69"/>
                    <a:pt x="49721" y="101"/>
                    <a:pt x="49278" y="101"/>
                  </a:cubicBezTo>
                  <a:lnTo>
                    <a:pt x="35818" y="227"/>
                  </a:lnTo>
                  <a:cubicBezTo>
                    <a:pt x="24956" y="322"/>
                    <a:pt x="14125" y="449"/>
                    <a:pt x="3263" y="544"/>
                  </a:cubicBezTo>
                  <a:cubicBezTo>
                    <a:pt x="2914" y="544"/>
                    <a:pt x="2598" y="607"/>
                    <a:pt x="2249" y="639"/>
                  </a:cubicBezTo>
                  <a:cubicBezTo>
                    <a:pt x="2186" y="671"/>
                    <a:pt x="2091" y="671"/>
                    <a:pt x="2027" y="671"/>
                  </a:cubicBezTo>
                  <a:cubicBezTo>
                    <a:pt x="1" y="20084"/>
                    <a:pt x="13872" y="39148"/>
                    <a:pt x="28629" y="46559"/>
                  </a:cubicBezTo>
                  <a:cubicBezTo>
                    <a:pt x="28661" y="46464"/>
                    <a:pt x="28724" y="46401"/>
                    <a:pt x="28756" y="46306"/>
                  </a:cubicBezTo>
                  <a:cubicBezTo>
                    <a:pt x="28978" y="45957"/>
                    <a:pt x="29231" y="45609"/>
                    <a:pt x="29421" y="45261"/>
                  </a:cubicBezTo>
                  <a:cubicBezTo>
                    <a:pt x="36800" y="32688"/>
                    <a:pt x="44147" y="20084"/>
                    <a:pt x="51526" y="7480"/>
                  </a:cubicBezTo>
                  <a:lnTo>
                    <a:pt x="52033" y="6593"/>
                  </a:lnTo>
                  <a:cubicBezTo>
                    <a:pt x="52856" y="5231"/>
                    <a:pt x="53680" y="3806"/>
                    <a:pt x="54408" y="2381"/>
                  </a:cubicBezTo>
                  <a:cubicBezTo>
                    <a:pt x="54820" y="1589"/>
                    <a:pt x="54978" y="766"/>
                    <a:pt x="54820" y="481"/>
                  </a:cubicBezTo>
                  <a:cubicBezTo>
                    <a:pt x="54630" y="132"/>
                    <a:pt x="53426" y="69"/>
                    <a:pt x="52920" y="37"/>
                  </a:cubicBezTo>
                  <a:cubicBezTo>
                    <a:pt x="52585" y="11"/>
                    <a:pt x="52256" y="1"/>
                    <a:pt x="51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3"/>
            <p:cNvSpPr/>
            <p:nvPr/>
          </p:nvSpPr>
          <p:spPr>
            <a:xfrm>
              <a:off x="697929" y="1469283"/>
              <a:ext cx="1605753" cy="1372879"/>
            </a:xfrm>
            <a:custGeom>
              <a:avLst/>
              <a:gdLst/>
              <a:ahLst/>
              <a:cxnLst/>
              <a:rect l="l" t="t" r="r" b="b"/>
              <a:pathLst>
                <a:path w="54377" h="46491" extrusionOk="0">
                  <a:moveTo>
                    <a:pt x="27141" y="1647"/>
                  </a:moveTo>
                  <a:lnTo>
                    <a:pt x="27268" y="1869"/>
                  </a:lnTo>
                  <a:lnTo>
                    <a:pt x="52571" y="44717"/>
                  </a:lnTo>
                  <a:lnTo>
                    <a:pt x="52223" y="44843"/>
                  </a:lnTo>
                  <a:cubicBezTo>
                    <a:pt x="51558" y="45065"/>
                    <a:pt x="40442" y="45160"/>
                    <a:pt x="28883" y="45160"/>
                  </a:cubicBezTo>
                  <a:cubicBezTo>
                    <a:pt x="16564" y="45160"/>
                    <a:pt x="3706" y="45033"/>
                    <a:pt x="2503" y="44812"/>
                  </a:cubicBezTo>
                  <a:lnTo>
                    <a:pt x="2313" y="44748"/>
                  </a:lnTo>
                  <a:lnTo>
                    <a:pt x="2281" y="44558"/>
                  </a:lnTo>
                  <a:cubicBezTo>
                    <a:pt x="1" y="30529"/>
                    <a:pt x="13365" y="7316"/>
                    <a:pt x="26888" y="1742"/>
                  </a:cubicBezTo>
                  <a:lnTo>
                    <a:pt x="27141" y="1647"/>
                  </a:lnTo>
                  <a:close/>
                  <a:moveTo>
                    <a:pt x="27458" y="0"/>
                  </a:moveTo>
                  <a:cubicBezTo>
                    <a:pt x="19097" y="4307"/>
                    <a:pt x="12795" y="10356"/>
                    <a:pt x="8171" y="18400"/>
                  </a:cubicBezTo>
                  <a:cubicBezTo>
                    <a:pt x="3104" y="27299"/>
                    <a:pt x="729" y="36388"/>
                    <a:pt x="983" y="46110"/>
                  </a:cubicBezTo>
                  <a:cubicBezTo>
                    <a:pt x="1109" y="46142"/>
                    <a:pt x="1236" y="46142"/>
                    <a:pt x="1363" y="46142"/>
                  </a:cubicBezTo>
                  <a:cubicBezTo>
                    <a:pt x="1743" y="46174"/>
                    <a:pt x="2091" y="46205"/>
                    <a:pt x="2439" y="46205"/>
                  </a:cubicBezTo>
                  <a:lnTo>
                    <a:pt x="8361" y="46269"/>
                  </a:lnTo>
                  <a:cubicBezTo>
                    <a:pt x="21187" y="46332"/>
                    <a:pt x="34013" y="46427"/>
                    <a:pt x="46839" y="46490"/>
                  </a:cubicBezTo>
                  <a:cubicBezTo>
                    <a:pt x="49025" y="46490"/>
                    <a:pt x="51051" y="46490"/>
                    <a:pt x="53078" y="46332"/>
                  </a:cubicBezTo>
                  <a:cubicBezTo>
                    <a:pt x="53712" y="46300"/>
                    <a:pt x="54123" y="46142"/>
                    <a:pt x="54250" y="45889"/>
                  </a:cubicBezTo>
                  <a:cubicBezTo>
                    <a:pt x="54377" y="45635"/>
                    <a:pt x="54282" y="45192"/>
                    <a:pt x="53965" y="44590"/>
                  </a:cubicBezTo>
                  <a:cubicBezTo>
                    <a:pt x="53617" y="43925"/>
                    <a:pt x="53205" y="43292"/>
                    <a:pt x="52793" y="42658"/>
                  </a:cubicBezTo>
                  <a:cubicBezTo>
                    <a:pt x="52508" y="42215"/>
                    <a:pt x="52223" y="41772"/>
                    <a:pt x="51970" y="41328"/>
                  </a:cubicBezTo>
                  <a:cubicBezTo>
                    <a:pt x="48454" y="35374"/>
                    <a:pt x="44939" y="29389"/>
                    <a:pt x="41392" y="23435"/>
                  </a:cubicBezTo>
                  <a:cubicBezTo>
                    <a:pt x="37054" y="16088"/>
                    <a:pt x="32715" y="8709"/>
                    <a:pt x="28376" y="1362"/>
                  </a:cubicBezTo>
                  <a:cubicBezTo>
                    <a:pt x="28186" y="1014"/>
                    <a:pt x="27965" y="697"/>
                    <a:pt x="27711" y="349"/>
                  </a:cubicBezTo>
                  <a:cubicBezTo>
                    <a:pt x="27616" y="254"/>
                    <a:pt x="27553" y="127"/>
                    <a:pt x="27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9" name="Google Shape;2289;p53"/>
          <p:cNvSpPr txBox="1"/>
          <p:nvPr/>
        </p:nvSpPr>
        <p:spPr>
          <a:xfrm>
            <a:off x="4836238" y="168587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90" name="Google Shape;2290;p53"/>
          <p:cNvSpPr txBox="1"/>
          <p:nvPr/>
        </p:nvSpPr>
        <p:spPr>
          <a:xfrm>
            <a:off x="4836238" y="198339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biggest planet of them all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91" name="Google Shape;2291;p53"/>
          <p:cNvSpPr txBox="1"/>
          <p:nvPr/>
        </p:nvSpPr>
        <p:spPr>
          <a:xfrm>
            <a:off x="4836238" y="2686463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92" name="Google Shape;2292;p53"/>
          <p:cNvSpPr txBox="1"/>
          <p:nvPr/>
        </p:nvSpPr>
        <p:spPr>
          <a:xfrm>
            <a:off x="4836238" y="2983985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The farthest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93" name="Google Shape;2293;p53"/>
          <p:cNvSpPr txBox="1"/>
          <p:nvPr/>
        </p:nvSpPr>
        <p:spPr>
          <a:xfrm>
            <a:off x="4836238" y="368702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94" name="Google Shape;2294;p53"/>
          <p:cNvSpPr txBox="1"/>
          <p:nvPr/>
        </p:nvSpPr>
        <p:spPr>
          <a:xfrm>
            <a:off x="4836238" y="398454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Despite being red, it’s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95" name="Google Shape;2295;p53"/>
          <p:cNvSpPr txBox="1"/>
          <p:nvPr/>
        </p:nvSpPr>
        <p:spPr>
          <a:xfrm>
            <a:off x="6960263" y="168587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MERCURY</a:t>
            </a:r>
            <a:endParaRPr sz="18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96" name="Google Shape;2296;p53"/>
          <p:cNvSpPr txBox="1"/>
          <p:nvPr/>
        </p:nvSpPr>
        <p:spPr>
          <a:xfrm>
            <a:off x="6960263" y="198339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closest planet to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97" name="Google Shape;2297;p53"/>
          <p:cNvSpPr txBox="1"/>
          <p:nvPr/>
        </p:nvSpPr>
        <p:spPr>
          <a:xfrm>
            <a:off x="6960263" y="2686463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EARTH</a:t>
            </a:r>
            <a:endParaRPr sz="18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298" name="Google Shape;2298;p53"/>
          <p:cNvSpPr txBox="1"/>
          <p:nvPr/>
        </p:nvSpPr>
        <p:spPr>
          <a:xfrm>
            <a:off x="6960263" y="2983985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third planet from the Sun</a:t>
            </a:r>
            <a:endParaRPr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99" name="Google Shape;2299;p53"/>
          <p:cNvSpPr txBox="1"/>
          <p:nvPr/>
        </p:nvSpPr>
        <p:spPr>
          <a:xfrm>
            <a:off x="6960263" y="368702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00" name="Google Shape;2300;p53"/>
          <p:cNvSpPr txBox="1"/>
          <p:nvPr/>
        </p:nvSpPr>
        <p:spPr>
          <a:xfrm>
            <a:off x="6960263" y="398454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and has several rings</a:t>
            </a:r>
            <a:endParaRPr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301" name="Google Shape;2301;p53"/>
          <p:cNvSpPr/>
          <p:nvPr/>
        </p:nvSpPr>
        <p:spPr>
          <a:xfrm flipH="1">
            <a:off x="2027360" y="1452275"/>
            <a:ext cx="877204" cy="72788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53"/>
          <p:cNvSpPr txBox="1"/>
          <p:nvPr/>
        </p:nvSpPr>
        <p:spPr>
          <a:xfrm>
            <a:off x="1890650" y="1467313"/>
            <a:ext cx="1071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47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03" name="Google Shape;2303;p53"/>
          <p:cNvSpPr/>
          <p:nvPr/>
        </p:nvSpPr>
        <p:spPr>
          <a:xfrm flipH="1">
            <a:off x="2027360" y="3749850"/>
            <a:ext cx="877204" cy="72788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53"/>
          <p:cNvSpPr txBox="1"/>
          <p:nvPr/>
        </p:nvSpPr>
        <p:spPr>
          <a:xfrm>
            <a:off x="1890650" y="3764888"/>
            <a:ext cx="1071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47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05" name="Google Shape;2305;p53"/>
          <p:cNvSpPr/>
          <p:nvPr/>
        </p:nvSpPr>
        <p:spPr>
          <a:xfrm flipH="1">
            <a:off x="3041285" y="3164450"/>
            <a:ext cx="877204" cy="72788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53"/>
          <p:cNvSpPr txBox="1"/>
          <p:nvPr/>
        </p:nvSpPr>
        <p:spPr>
          <a:xfrm>
            <a:off x="2904575" y="3179488"/>
            <a:ext cx="1071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05</a:t>
            </a:r>
            <a:endParaRPr sz="47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07" name="Google Shape;2307;p53"/>
          <p:cNvSpPr/>
          <p:nvPr/>
        </p:nvSpPr>
        <p:spPr>
          <a:xfrm flipH="1">
            <a:off x="956060" y="3164450"/>
            <a:ext cx="877204" cy="72788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53"/>
          <p:cNvSpPr txBox="1"/>
          <p:nvPr/>
        </p:nvSpPr>
        <p:spPr>
          <a:xfrm>
            <a:off x="819350" y="3179488"/>
            <a:ext cx="1071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47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09" name="Google Shape;2309;p53"/>
          <p:cNvSpPr/>
          <p:nvPr/>
        </p:nvSpPr>
        <p:spPr>
          <a:xfrm flipH="1">
            <a:off x="956060" y="2012200"/>
            <a:ext cx="877204" cy="72788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0" name="Google Shape;2310;p53"/>
          <p:cNvSpPr txBox="1"/>
          <p:nvPr/>
        </p:nvSpPr>
        <p:spPr>
          <a:xfrm>
            <a:off x="819350" y="2027238"/>
            <a:ext cx="1071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47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11" name="Google Shape;2311;p53"/>
          <p:cNvSpPr/>
          <p:nvPr/>
        </p:nvSpPr>
        <p:spPr>
          <a:xfrm flipH="1">
            <a:off x="3041285" y="2012200"/>
            <a:ext cx="877204" cy="72788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53"/>
          <p:cNvSpPr txBox="1"/>
          <p:nvPr/>
        </p:nvSpPr>
        <p:spPr>
          <a:xfrm>
            <a:off x="2904575" y="2027238"/>
            <a:ext cx="1071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06</a:t>
            </a:r>
            <a:endParaRPr sz="47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5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18" name="Google Shape;2318;p54"/>
          <p:cNvSpPr/>
          <p:nvPr/>
        </p:nvSpPr>
        <p:spPr>
          <a:xfrm>
            <a:off x="4894287" y="1386673"/>
            <a:ext cx="1241838" cy="1229714"/>
          </a:xfrm>
          <a:custGeom>
            <a:avLst/>
            <a:gdLst/>
            <a:ahLst/>
            <a:cxnLst/>
            <a:rect l="l" t="t" r="r" b="b"/>
            <a:pathLst>
              <a:path w="38923" h="38543" extrusionOk="0">
                <a:moveTo>
                  <a:pt x="13800" y="2139"/>
                </a:moveTo>
                <a:lnTo>
                  <a:pt x="13365" y="2503"/>
                </a:lnTo>
                <a:cubicBezTo>
                  <a:pt x="13397" y="2471"/>
                  <a:pt x="13429" y="2440"/>
                  <a:pt x="13460" y="2408"/>
                </a:cubicBezTo>
                <a:cubicBezTo>
                  <a:pt x="13588" y="2309"/>
                  <a:pt x="13701" y="2219"/>
                  <a:pt x="13800" y="2139"/>
                </a:cubicBezTo>
                <a:close/>
                <a:moveTo>
                  <a:pt x="30562" y="3960"/>
                </a:moveTo>
                <a:cubicBezTo>
                  <a:pt x="30625" y="4087"/>
                  <a:pt x="30625" y="4245"/>
                  <a:pt x="30593" y="4403"/>
                </a:cubicBezTo>
                <a:cubicBezTo>
                  <a:pt x="30593" y="4467"/>
                  <a:pt x="30562" y="4530"/>
                  <a:pt x="30562" y="4625"/>
                </a:cubicBezTo>
                <a:cubicBezTo>
                  <a:pt x="30530" y="4593"/>
                  <a:pt x="30498" y="4562"/>
                  <a:pt x="30498" y="4530"/>
                </a:cubicBezTo>
                <a:cubicBezTo>
                  <a:pt x="30403" y="4435"/>
                  <a:pt x="30308" y="4340"/>
                  <a:pt x="30182" y="4308"/>
                </a:cubicBezTo>
                <a:cubicBezTo>
                  <a:pt x="30340" y="4150"/>
                  <a:pt x="30467" y="4055"/>
                  <a:pt x="30562" y="3960"/>
                </a:cubicBezTo>
                <a:close/>
                <a:moveTo>
                  <a:pt x="28471" y="4118"/>
                </a:moveTo>
                <a:cubicBezTo>
                  <a:pt x="28376" y="4308"/>
                  <a:pt x="28281" y="4498"/>
                  <a:pt x="28123" y="4688"/>
                </a:cubicBezTo>
                <a:cubicBezTo>
                  <a:pt x="27806" y="4847"/>
                  <a:pt x="27426" y="5068"/>
                  <a:pt x="27046" y="5322"/>
                </a:cubicBezTo>
                <a:cubicBezTo>
                  <a:pt x="27680" y="4783"/>
                  <a:pt x="28155" y="4403"/>
                  <a:pt x="28471" y="4118"/>
                </a:cubicBezTo>
                <a:close/>
                <a:moveTo>
                  <a:pt x="28915" y="4815"/>
                </a:moveTo>
                <a:lnTo>
                  <a:pt x="28915" y="4815"/>
                </a:lnTo>
                <a:cubicBezTo>
                  <a:pt x="28788" y="4910"/>
                  <a:pt x="28661" y="5037"/>
                  <a:pt x="28503" y="5163"/>
                </a:cubicBezTo>
                <a:cubicBezTo>
                  <a:pt x="28091" y="5512"/>
                  <a:pt x="27680" y="5860"/>
                  <a:pt x="27300" y="6208"/>
                </a:cubicBezTo>
                <a:cubicBezTo>
                  <a:pt x="27743" y="5797"/>
                  <a:pt x="28123" y="5385"/>
                  <a:pt x="28408" y="5037"/>
                </a:cubicBezTo>
                <a:cubicBezTo>
                  <a:pt x="28598" y="4942"/>
                  <a:pt x="28756" y="4847"/>
                  <a:pt x="28915" y="4815"/>
                </a:cubicBezTo>
                <a:close/>
                <a:moveTo>
                  <a:pt x="22138" y="603"/>
                </a:moveTo>
                <a:cubicBezTo>
                  <a:pt x="22264" y="603"/>
                  <a:pt x="22359" y="603"/>
                  <a:pt x="22454" y="666"/>
                </a:cubicBezTo>
                <a:cubicBezTo>
                  <a:pt x="22391" y="698"/>
                  <a:pt x="22328" y="730"/>
                  <a:pt x="22264" y="793"/>
                </a:cubicBezTo>
                <a:cubicBezTo>
                  <a:pt x="21979" y="888"/>
                  <a:pt x="21663" y="1015"/>
                  <a:pt x="21314" y="1205"/>
                </a:cubicBezTo>
                <a:cubicBezTo>
                  <a:pt x="21346" y="1141"/>
                  <a:pt x="21314" y="1078"/>
                  <a:pt x="21283" y="1015"/>
                </a:cubicBezTo>
                <a:cubicBezTo>
                  <a:pt x="21248" y="962"/>
                  <a:pt x="21184" y="939"/>
                  <a:pt x="21123" y="939"/>
                </a:cubicBezTo>
                <a:cubicBezTo>
                  <a:pt x="21074" y="939"/>
                  <a:pt x="21026" y="955"/>
                  <a:pt x="20998" y="983"/>
                </a:cubicBezTo>
                <a:cubicBezTo>
                  <a:pt x="20016" y="1743"/>
                  <a:pt x="15519" y="5227"/>
                  <a:pt x="10990" y="8964"/>
                </a:cubicBezTo>
                <a:cubicBezTo>
                  <a:pt x="15487" y="4625"/>
                  <a:pt x="20206" y="603"/>
                  <a:pt x="22106" y="603"/>
                </a:cubicBezTo>
                <a:close/>
                <a:moveTo>
                  <a:pt x="27268" y="5670"/>
                </a:moveTo>
                <a:cubicBezTo>
                  <a:pt x="26128" y="6778"/>
                  <a:pt x="24323" y="8108"/>
                  <a:pt x="22201" y="9565"/>
                </a:cubicBezTo>
                <a:cubicBezTo>
                  <a:pt x="22454" y="9344"/>
                  <a:pt x="22708" y="9090"/>
                  <a:pt x="22929" y="8869"/>
                </a:cubicBezTo>
                <a:cubicBezTo>
                  <a:pt x="24671" y="7443"/>
                  <a:pt x="26128" y="6367"/>
                  <a:pt x="27268" y="5670"/>
                </a:cubicBezTo>
                <a:close/>
                <a:moveTo>
                  <a:pt x="9407" y="5575"/>
                </a:moveTo>
                <a:lnTo>
                  <a:pt x="9407" y="5575"/>
                </a:lnTo>
                <a:cubicBezTo>
                  <a:pt x="7316" y="7475"/>
                  <a:pt x="5416" y="9090"/>
                  <a:pt x="4150" y="10072"/>
                </a:cubicBezTo>
                <a:cubicBezTo>
                  <a:pt x="4878" y="9439"/>
                  <a:pt x="5765" y="8615"/>
                  <a:pt x="6620" y="7792"/>
                </a:cubicBezTo>
                <a:cubicBezTo>
                  <a:pt x="7570" y="7032"/>
                  <a:pt x="8552" y="6240"/>
                  <a:pt x="9407" y="5575"/>
                </a:cubicBezTo>
                <a:close/>
                <a:moveTo>
                  <a:pt x="2661" y="11465"/>
                </a:moveTo>
                <a:lnTo>
                  <a:pt x="2471" y="11624"/>
                </a:lnTo>
                <a:cubicBezTo>
                  <a:pt x="2503" y="11592"/>
                  <a:pt x="2534" y="11529"/>
                  <a:pt x="2598" y="11465"/>
                </a:cubicBezTo>
                <a:close/>
                <a:moveTo>
                  <a:pt x="36452" y="10832"/>
                </a:moveTo>
                <a:cubicBezTo>
                  <a:pt x="36484" y="10927"/>
                  <a:pt x="36484" y="10990"/>
                  <a:pt x="36484" y="11085"/>
                </a:cubicBezTo>
                <a:cubicBezTo>
                  <a:pt x="36230" y="11212"/>
                  <a:pt x="35882" y="11402"/>
                  <a:pt x="35470" y="11655"/>
                </a:cubicBezTo>
                <a:lnTo>
                  <a:pt x="36452" y="10832"/>
                </a:lnTo>
                <a:close/>
                <a:moveTo>
                  <a:pt x="36895" y="11370"/>
                </a:moveTo>
                <a:cubicBezTo>
                  <a:pt x="36895" y="11370"/>
                  <a:pt x="36927" y="11370"/>
                  <a:pt x="36927" y="11402"/>
                </a:cubicBezTo>
                <a:cubicBezTo>
                  <a:pt x="36927" y="11465"/>
                  <a:pt x="36864" y="11592"/>
                  <a:pt x="36800" y="11719"/>
                </a:cubicBezTo>
                <a:cubicBezTo>
                  <a:pt x="36832" y="11592"/>
                  <a:pt x="36864" y="11497"/>
                  <a:pt x="36895" y="11370"/>
                </a:cubicBezTo>
                <a:close/>
                <a:moveTo>
                  <a:pt x="19731" y="11054"/>
                </a:moveTo>
                <a:cubicBezTo>
                  <a:pt x="19541" y="11244"/>
                  <a:pt x="19319" y="11434"/>
                  <a:pt x="19129" y="11624"/>
                </a:cubicBezTo>
                <a:lnTo>
                  <a:pt x="18654" y="11909"/>
                </a:lnTo>
                <a:cubicBezTo>
                  <a:pt x="19034" y="11624"/>
                  <a:pt x="19382" y="11339"/>
                  <a:pt x="19731" y="11054"/>
                </a:cubicBezTo>
                <a:close/>
                <a:moveTo>
                  <a:pt x="36389" y="11560"/>
                </a:moveTo>
                <a:lnTo>
                  <a:pt x="36389" y="11560"/>
                </a:lnTo>
                <a:cubicBezTo>
                  <a:pt x="36294" y="11814"/>
                  <a:pt x="36135" y="12130"/>
                  <a:pt x="35914" y="12447"/>
                </a:cubicBezTo>
                <a:cubicBezTo>
                  <a:pt x="35280" y="12574"/>
                  <a:pt x="34520" y="12922"/>
                  <a:pt x="33633" y="13461"/>
                </a:cubicBezTo>
                <a:cubicBezTo>
                  <a:pt x="34837" y="12510"/>
                  <a:pt x="35787" y="11845"/>
                  <a:pt x="36389" y="11560"/>
                </a:cubicBezTo>
                <a:close/>
                <a:moveTo>
                  <a:pt x="36452" y="12827"/>
                </a:moveTo>
                <a:cubicBezTo>
                  <a:pt x="36642" y="12827"/>
                  <a:pt x="36800" y="12890"/>
                  <a:pt x="36927" y="12954"/>
                </a:cubicBezTo>
                <a:cubicBezTo>
                  <a:pt x="36515" y="13239"/>
                  <a:pt x="35692" y="13872"/>
                  <a:pt x="34552" y="14727"/>
                </a:cubicBezTo>
                <a:cubicBezTo>
                  <a:pt x="35344" y="13967"/>
                  <a:pt x="35945" y="13334"/>
                  <a:pt x="36389" y="12827"/>
                </a:cubicBezTo>
                <a:close/>
                <a:moveTo>
                  <a:pt x="29770" y="4657"/>
                </a:moveTo>
                <a:cubicBezTo>
                  <a:pt x="29960" y="4657"/>
                  <a:pt x="30087" y="4720"/>
                  <a:pt x="30150" y="4815"/>
                </a:cubicBezTo>
                <a:cubicBezTo>
                  <a:pt x="30245" y="4910"/>
                  <a:pt x="30277" y="5068"/>
                  <a:pt x="30245" y="5258"/>
                </a:cubicBezTo>
                <a:cubicBezTo>
                  <a:pt x="30245" y="5290"/>
                  <a:pt x="30245" y="5322"/>
                  <a:pt x="30245" y="5353"/>
                </a:cubicBezTo>
                <a:cubicBezTo>
                  <a:pt x="29960" y="5860"/>
                  <a:pt x="29548" y="6430"/>
                  <a:pt x="29010" y="7063"/>
                </a:cubicBezTo>
                <a:cubicBezTo>
                  <a:pt x="28408" y="7507"/>
                  <a:pt x="27743" y="7982"/>
                  <a:pt x="27046" y="8457"/>
                </a:cubicBezTo>
                <a:cubicBezTo>
                  <a:pt x="23943" y="10642"/>
                  <a:pt x="19857" y="13556"/>
                  <a:pt x="15899" y="16532"/>
                </a:cubicBezTo>
                <a:cubicBezTo>
                  <a:pt x="19287" y="13651"/>
                  <a:pt x="23531" y="10040"/>
                  <a:pt x="28788" y="5512"/>
                </a:cubicBezTo>
                <a:cubicBezTo>
                  <a:pt x="29168" y="5163"/>
                  <a:pt x="29516" y="4878"/>
                  <a:pt x="29770" y="4657"/>
                </a:cubicBezTo>
                <a:close/>
                <a:moveTo>
                  <a:pt x="27363" y="3010"/>
                </a:moveTo>
                <a:lnTo>
                  <a:pt x="27363" y="3041"/>
                </a:lnTo>
                <a:cubicBezTo>
                  <a:pt x="27300" y="3358"/>
                  <a:pt x="27078" y="3833"/>
                  <a:pt x="26666" y="4372"/>
                </a:cubicBezTo>
                <a:cubicBezTo>
                  <a:pt x="23848" y="6430"/>
                  <a:pt x="18876" y="10674"/>
                  <a:pt x="14094" y="14854"/>
                </a:cubicBezTo>
                <a:cubicBezTo>
                  <a:pt x="12732" y="15741"/>
                  <a:pt x="11402" y="16596"/>
                  <a:pt x="10167" y="17451"/>
                </a:cubicBezTo>
                <a:lnTo>
                  <a:pt x="27363" y="3010"/>
                </a:lnTo>
                <a:close/>
                <a:moveTo>
                  <a:pt x="30657" y="7538"/>
                </a:moveTo>
                <a:lnTo>
                  <a:pt x="30657" y="7538"/>
                </a:lnTo>
                <a:cubicBezTo>
                  <a:pt x="29833" y="8298"/>
                  <a:pt x="28946" y="9154"/>
                  <a:pt x="28028" y="10040"/>
                </a:cubicBezTo>
                <a:lnTo>
                  <a:pt x="18622" y="17926"/>
                </a:lnTo>
                <a:cubicBezTo>
                  <a:pt x="21599" y="15202"/>
                  <a:pt x="24513" y="12479"/>
                  <a:pt x="26856" y="10262"/>
                </a:cubicBezTo>
                <a:cubicBezTo>
                  <a:pt x="28313" y="9185"/>
                  <a:pt x="29611" y="8267"/>
                  <a:pt x="30657" y="7538"/>
                </a:cubicBezTo>
                <a:close/>
                <a:moveTo>
                  <a:pt x="31765" y="17387"/>
                </a:moveTo>
                <a:lnTo>
                  <a:pt x="31765" y="17387"/>
                </a:lnTo>
                <a:cubicBezTo>
                  <a:pt x="31258" y="17799"/>
                  <a:pt x="30720" y="18243"/>
                  <a:pt x="30182" y="18718"/>
                </a:cubicBezTo>
                <a:cubicBezTo>
                  <a:pt x="30435" y="18464"/>
                  <a:pt x="30688" y="18243"/>
                  <a:pt x="30942" y="18021"/>
                </a:cubicBezTo>
                <a:cubicBezTo>
                  <a:pt x="31005" y="17989"/>
                  <a:pt x="31068" y="17926"/>
                  <a:pt x="31132" y="17862"/>
                </a:cubicBezTo>
                <a:cubicBezTo>
                  <a:pt x="31353" y="17704"/>
                  <a:pt x="31543" y="17546"/>
                  <a:pt x="31765" y="17387"/>
                </a:cubicBezTo>
                <a:close/>
                <a:moveTo>
                  <a:pt x="16881" y="13587"/>
                </a:moveTo>
                <a:cubicBezTo>
                  <a:pt x="14537" y="15519"/>
                  <a:pt x="12067" y="17514"/>
                  <a:pt x="9660" y="19383"/>
                </a:cubicBezTo>
                <a:lnTo>
                  <a:pt x="15550" y="14442"/>
                </a:lnTo>
                <a:cubicBezTo>
                  <a:pt x="15677" y="14379"/>
                  <a:pt x="15772" y="14284"/>
                  <a:pt x="15899" y="14221"/>
                </a:cubicBezTo>
                <a:cubicBezTo>
                  <a:pt x="16215" y="13999"/>
                  <a:pt x="16532" y="13809"/>
                  <a:pt x="16881" y="13587"/>
                </a:cubicBezTo>
                <a:close/>
                <a:moveTo>
                  <a:pt x="8077" y="12605"/>
                </a:moveTo>
                <a:lnTo>
                  <a:pt x="8077" y="12605"/>
                </a:lnTo>
                <a:cubicBezTo>
                  <a:pt x="4910" y="15804"/>
                  <a:pt x="2281" y="18623"/>
                  <a:pt x="1489" y="19478"/>
                </a:cubicBezTo>
                <a:cubicBezTo>
                  <a:pt x="1489" y="19414"/>
                  <a:pt x="1489" y="19319"/>
                  <a:pt x="1489" y="19224"/>
                </a:cubicBezTo>
                <a:cubicBezTo>
                  <a:pt x="1553" y="18939"/>
                  <a:pt x="1711" y="18559"/>
                  <a:pt x="1964" y="18179"/>
                </a:cubicBezTo>
                <a:cubicBezTo>
                  <a:pt x="2471" y="17609"/>
                  <a:pt x="3136" y="16881"/>
                  <a:pt x="3928" y="16057"/>
                </a:cubicBezTo>
                <a:cubicBezTo>
                  <a:pt x="5131" y="15076"/>
                  <a:pt x="6556" y="13904"/>
                  <a:pt x="8077" y="12605"/>
                </a:cubicBezTo>
                <a:close/>
                <a:moveTo>
                  <a:pt x="26128" y="7222"/>
                </a:moveTo>
                <a:lnTo>
                  <a:pt x="26128" y="7222"/>
                </a:lnTo>
                <a:cubicBezTo>
                  <a:pt x="18749" y="13587"/>
                  <a:pt x="13049" y="18433"/>
                  <a:pt x="9058" y="21758"/>
                </a:cubicBezTo>
                <a:cubicBezTo>
                  <a:pt x="12479" y="18401"/>
                  <a:pt x="15487" y="15519"/>
                  <a:pt x="18084" y="13144"/>
                </a:cubicBezTo>
                <a:cubicBezTo>
                  <a:pt x="18654" y="12669"/>
                  <a:pt x="19192" y="12194"/>
                  <a:pt x="19731" y="11719"/>
                </a:cubicBezTo>
                <a:cubicBezTo>
                  <a:pt x="22233" y="10104"/>
                  <a:pt x="24449" y="8552"/>
                  <a:pt x="26128" y="7222"/>
                </a:cubicBezTo>
                <a:close/>
                <a:moveTo>
                  <a:pt x="13935" y="20238"/>
                </a:moveTo>
                <a:lnTo>
                  <a:pt x="13935" y="20238"/>
                </a:lnTo>
                <a:cubicBezTo>
                  <a:pt x="12890" y="21061"/>
                  <a:pt x="11877" y="21821"/>
                  <a:pt x="10895" y="22549"/>
                </a:cubicBezTo>
                <a:cubicBezTo>
                  <a:pt x="11243" y="22264"/>
                  <a:pt x="11560" y="22011"/>
                  <a:pt x="11908" y="21726"/>
                </a:cubicBezTo>
                <a:cubicBezTo>
                  <a:pt x="12574" y="21219"/>
                  <a:pt x="13239" y="20744"/>
                  <a:pt x="13935" y="20238"/>
                </a:cubicBezTo>
                <a:close/>
                <a:moveTo>
                  <a:pt x="7874" y="17258"/>
                </a:moveTo>
                <a:lnTo>
                  <a:pt x="7874" y="17258"/>
                </a:lnTo>
                <a:cubicBezTo>
                  <a:pt x="4945" y="19926"/>
                  <a:pt x="2530" y="22175"/>
                  <a:pt x="1426" y="23215"/>
                </a:cubicBezTo>
                <a:cubicBezTo>
                  <a:pt x="1679" y="22740"/>
                  <a:pt x="2376" y="21948"/>
                  <a:pt x="3358" y="20934"/>
                </a:cubicBezTo>
                <a:cubicBezTo>
                  <a:pt x="4461" y="20199"/>
                  <a:pt x="5995" y="18930"/>
                  <a:pt x="7874" y="17258"/>
                </a:cubicBezTo>
                <a:close/>
                <a:moveTo>
                  <a:pt x="35502" y="13017"/>
                </a:moveTo>
                <a:lnTo>
                  <a:pt x="35502" y="13017"/>
                </a:lnTo>
                <a:cubicBezTo>
                  <a:pt x="35122" y="13492"/>
                  <a:pt x="34647" y="14031"/>
                  <a:pt x="34077" y="14601"/>
                </a:cubicBezTo>
                <a:cubicBezTo>
                  <a:pt x="33127" y="15456"/>
                  <a:pt x="32050" y="16469"/>
                  <a:pt x="30847" y="17546"/>
                </a:cubicBezTo>
                <a:cubicBezTo>
                  <a:pt x="28123" y="19604"/>
                  <a:pt x="24861" y="22138"/>
                  <a:pt x="21758" y="24640"/>
                </a:cubicBezTo>
                <a:cubicBezTo>
                  <a:pt x="21694" y="24703"/>
                  <a:pt x="21599" y="24766"/>
                  <a:pt x="21536" y="24798"/>
                </a:cubicBezTo>
                <a:cubicBezTo>
                  <a:pt x="24323" y="22201"/>
                  <a:pt x="27078" y="19446"/>
                  <a:pt x="29390" y="17102"/>
                </a:cubicBezTo>
                <a:cubicBezTo>
                  <a:pt x="31860" y="15044"/>
                  <a:pt x="34013" y="13524"/>
                  <a:pt x="35502" y="13017"/>
                </a:cubicBezTo>
                <a:close/>
                <a:moveTo>
                  <a:pt x="27490" y="8679"/>
                </a:moveTo>
                <a:lnTo>
                  <a:pt x="27490" y="8679"/>
                </a:lnTo>
                <a:cubicBezTo>
                  <a:pt x="26571" y="9565"/>
                  <a:pt x="25495" y="10547"/>
                  <a:pt x="24354" y="11560"/>
                </a:cubicBezTo>
                <a:cubicBezTo>
                  <a:pt x="20396" y="14442"/>
                  <a:pt x="15740" y="17989"/>
                  <a:pt x="11813" y="21219"/>
                </a:cubicBezTo>
                <a:cubicBezTo>
                  <a:pt x="9913" y="22613"/>
                  <a:pt x="8140" y="23848"/>
                  <a:pt x="6651" y="24893"/>
                </a:cubicBezTo>
                <a:cubicBezTo>
                  <a:pt x="11750" y="19794"/>
                  <a:pt x="21726" y="12732"/>
                  <a:pt x="27300" y="8805"/>
                </a:cubicBezTo>
                <a:cubicBezTo>
                  <a:pt x="27363" y="8774"/>
                  <a:pt x="27426" y="8710"/>
                  <a:pt x="27490" y="8679"/>
                </a:cubicBezTo>
                <a:close/>
                <a:moveTo>
                  <a:pt x="11813" y="16881"/>
                </a:moveTo>
                <a:cubicBezTo>
                  <a:pt x="11592" y="17071"/>
                  <a:pt x="11402" y="17229"/>
                  <a:pt x="11180" y="17419"/>
                </a:cubicBezTo>
                <a:cubicBezTo>
                  <a:pt x="9597" y="18749"/>
                  <a:pt x="8172" y="19984"/>
                  <a:pt x="6905" y="21124"/>
                </a:cubicBezTo>
                <a:lnTo>
                  <a:pt x="2249" y="25051"/>
                </a:lnTo>
                <a:cubicBezTo>
                  <a:pt x="2154" y="25115"/>
                  <a:pt x="2154" y="25241"/>
                  <a:pt x="2218" y="25336"/>
                </a:cubicBezTo>
                <a:cubicBezTo>
                  <a:pt x="2218" y="25368"/>
                  <a:pt x="2249" y="25368"/>
                  <a:pt x="2249" y="25400"/>
                </a:cubicBezTo>
                <a:cubicBezTo>
                  <a:pt x="2186" y="25431"/>
                  <a:pt x="2154" y="25495"/>
                  <a:pt x="2091" y="25558"/>
                </a:cubicBezTo>
                <a:cubicBezTo>
                  <a:pt x="2028" y="25431"/>
                  <a:pt x="2028" y="25273"/>
                  <a:pt x="2059" y="25146"/>
                </a:cubicBezTo>
                <a:cubicBezTo>
                  <a:pt x="2154" y="24576"/>
                  <a:pt x="2693" y="23816"/>
                  <a:pt x="3548" y="22993"/>
                </a:cubicBezTo>
                <a:lnTo>
                  <a:pt x="6113" y="20839"/>
                </a:lnTo>
                <a:cubicBezTo>
                  <a:pt x="7728" y="19604"/>
                  <a:pt x="9723" y="18243"/>
                  <a:pt x="11813" y="16881"/>
                </a:cubicBezTo>
                <a:close/>
                <a:moveTo>
                  <a:pt x="38352" y="18148"/>
                </a:moveTo>
                <a:lnTo>
                  <a:pt x="38352" y="18148"/>
                </a:lnTo>
                <a:cubicBezTo>
                  <a:pt x="37814" y="19414"/>
                  <a:pt x="34679" y="22423"/>
                  <a:pt x="30847" y="25748"/>
                </a:cubicBezTo>
                <a:cubicBezTo>
                  <a:pt x="34330" y="22359"/>
                  <a:pt x="37307" y="19256"/>
                  <a:pt x="38352" y="18148"/>
                </a:cubicBezTo>
                <a:close/>
                <a:moveTo>
                  <a:pt x="29865" y="13524"/>
                </a:moveTo>
                <a:cubicBezTo>
                  <a:pt x="26096" y="17071"/>
                  <a:pt x="20237" y="21884"/>
                  <a:pt x="14727" y="26223"/>
                </a:cubicBezTo>
                <a:lnTo>
                  <a:pt x="29865" y="13524"/>
                </a:lnTo>
                <a:close/>
                <a:moveTo>
                  <a:pt x="6335" y="24576"/>
                </a:moveTo>
                <a:cubicBezTo>
                  <a:pt x="5828" y="25083"/>
                  <a:pt x="5385" y="25590"/>
                  <a:pt x="4973" y="26065"/>
                </a:cubicBezTo>
                <a:cubicBezTo>
                  <a:pt x="4751" y="26191"/>
                  <a:pt x="4561" y="26350"/>
                  <a:pt x="4371" y="26476"/>
                </a:cubicBezTo>
                <a:cubicBezTo>
                  <a:pt x="4846" y="26001"/>
                  <a:pt x="5290" y="25526"/>
                  <a:pt x="5733" y="25083"/>
                </a:cubicBezTo>
                <a:cubicBezTo>
                  <a:pt x="5923" y="24925"/>
                  <a:pt x="6145" y="24766"/>
                  <a:pt x="6335" y="24576"/>
                </a:cubicBezTo>
                <a:close/>
                <a:moveTo>
                  <a:pt x="13144" y="17166"/>
                </a:moveTo>
                <a:lnTo>
                  <a:pt x="13144" y="17166"/>
                </a:lnTo>
                <a:cubicBezTo>
                  <a:pt x="10800" y="19414"/>
                  <a:pt x="8235" y="21979"/>
                  <a:pt x="5385" y="24798"/>
                </a:cubicBezTo>
                <a:cubicBezTo>
                  <a:pt x="3770" y="26128"/>
                  <a:pt x="2788" y="26920"/>
                  <a:pt x="2408" y="27141"/>
                </a:cubicBezTo>
                <a:cubicBezTo>
                  <a:pt x="2408" y="27110"/>
                  <a:pt x="2408" y="27046"/>
                  <a:pt x="2408" y="27015"/>
                </a:cubicBezTo>
                <a:cubicBezTo>
                  <a:pt x="2471" y="26318"/>
                  <a:pt x="3485" y="25051"/>
                  <a:pt x="5068" y="23468"/>
                </a:cubicBezTo>
                <a:cubicBezTo>
                  <a:pt x="7063" y="21948"/>
                  <a:pt x="10008" y="19668"/>
                  <a:pt x="13144" y="17166"/>
                </a:cubicBezTo>
                <a:close/>
                <a:moveTo>
                  <a:pt x="8298" y="24260"/>
                </a:moveTo>
                <a:lnTo>
                  <a:pt x="8298" y="24260"/>
                </a:lnTo>
                <a:cubicBezTo>
                  <a:pt x="7728" y="24766"/>
                  <a:pt x="7221" y="25273"/>
                  <a:pt x="6746" y="25748"/>
                </a:cubicBezTo>
                <a:cubicBezTo>
                  <a:pt x="5575" y="26635"/>
                  <a:pt x="4720" y="27331"/>
                  <a:pt x="4118" y="27870"/>
                </a:cubicBezTo>
                <a:cubicBezTo>
                  <a:pt x="4403" y="27395"/>
                  <a:pt x="4783" y="26920"/>
                  <a:pt x="5226" y="26413"/>
                </a:cubicBezTo>
                <a:cubicBezTo>
                  <a:pt x="6081" y="25811"/>
                  <a:pt x="7126" y="25083"/>
                  <a:pt x="8298" y="24260"/>
                </a:cubicBezTo>
                <a:close/>
                <a:moveTo>
                  <a:pt x="37022" y="23626"/>
                </a:moveTo>
                <a:cubicBezTo>
                  <a:pt x="36769" y="24101"/>
                  <a:pt x="35819" y="25083"/>
                  <a:pt x="34425" y="26381"/>
                </a:cubicBezTo>
                <a:cubicBezTo>
                  <a:pt x="33602" y="27015"/>
                  <a:pt x="32620" y="27743"/>
                  <a:pt x="31575" y="28567"/>
                </a:cubicBezTo>
                <a:cubicBezTo>
                  <a:pt x="33823" y="26381"/>
                  <a:pt x="36230" y="24101"/>
                  <a:pt x="37022" y="23626"/>
                </a:cubicBezTo>
                <a:close/>
                <a:moveTo>
                  <a:pt x="19984" y="16057"/>
                </a:moveTo>
                <a:lnTo>
                  <a:pt x="19984" y="16057"/>
                </a:lnTo>
                <a:cubicBezTo>
                  <a:pt x="13872" y="21694"/>
                  <a:pt x="7475" y="27205"/>
                  <a:pt x="4656" y="28725"/>
                </a:cubicBezTo>
                <a:cubicBezTo>
                  <a:pt x="5131" y="27997"/>
                  <a:pt x="5923" y="27141"/>
                  <a:pt x="6873" y="26191"/>
                </a:cubicBezTo>
                <a:cubicBezTo>
                  <a:pt x="8140" y="25210"/>
                  <a:pt x="9597" y="24101"/>
                  <a:pt x="11085" y="22961"/>
                </a:cubicBezTo>
                <a:cubicBezTo>
                  <a:pt x="13872" y="20839"/>
                  <a:pt x="17039" y="18433"/>
                  <a:pt x="19984" y="16057"/>
                </a:cubicBezTo>
                <a:close/>
                <a:moveTo>
                  <a:pt x="4783" y="27838"/>
                </a:moveTo>
                <a:lnTo>
                  <a:pt x="4783" y="27838"/>
                </a:lnTo>
                <a:cubicBezTo>
                  <a:pt x="4435" y="28282"/>
                  <a:pt x="4150" y="28662"/>
                  <a:pt x="3960" y="29010"/>
                </a:cubicBezTo>
                <a:cubicBezTo>
                  <a:pt x="3770" y="29073"/>
                  <a:pt x="3611" y="29105"/>
                  <a:pt x="3516" y="29105"/>
                </a:cubicBezTo>
                <a:cubicBezTo>
                  <a:pt x="3516" y="29073"/>
                  <a:pt x="3548" y="29010"/>
                  <a:pt x="3548" y="28978"/>
                </a:cubicBezTo>
                <a:cubicBezTo>
                  <a:pt x="3770" y="28725"/>
                  <a:pt x="4213" y="28345"/>
                  <a:pt x="4783" y="27838"/>
                </a:cubicBezTo>
                <a:close/>
                <a:moveTo>
                  <a:pt x="21093" y="24133"/>
                </a:moveTo>
                <a:cubicBezTo>
                  <a:pt x="19794" y="25400"/>
                  <a:pt x="18559" y="26666"/>
                  <a:pt x="17387" y="27870"/>
                </a:cubicBezTo>
                <a:cubicBezTo>
                  <a:pt x="17261" y="27933"/>
                  <a:pt x="17166" y="28028"/>
                  <a:pt x="17039" y="28123"/>
                </a:cubicBezTo>
                <a:cubicBezTo>
                  <a:pt x="16374" y="28630"/>
                  <a:pt x="15740" y="29073"/>
                  <a:pt x="15139" y="29517"/>
                </a:cubicBezTo>
                <a:cubicBezTo>
                  <a:pt x="17102" y="27743"/>
                  <a:pt x="19097" y="25906"/>
                  <a:pt x="21093" y="24133"/>
                </a:cubicBezTo>
                <a:close/>
                <a:moveTo>
                  <a:pt x="20459" y="16944"/>
                </a:moveTo>
                <a:lnTo>
                  <a:pt x="20459" y="16944"/>
                </a:lnTo>
                <a:cubicBezTo>
                  <a:pt x="18242" y="18908"/>
                  <a:pt x="15994" y="20966"/>
                  <a:pt x="13904" y="22866"/>
                </a:cubicBezTo>
                <a:cubicBezTo>
                  <a:pt x="10420" y="25875"/>
                  <a:pt x="7348" y="28377"/>
                  <a:pt x="5448" y="29548"/>
                </a:cubicBezTo>
                <a:lnTo>
                  <a:pt x="20459" y="16944"/>
                </a:lnTo>
                <a:close/>
                <a:moveTo>
                  <a:pt x="6778" y="27838"/>
                </a:moveTo>
                <a:lnTo>
                  <a:pt x="4055" y="30150"/>
                </a:lnTo>
                <a:cubicBezTo>
                  <a:pt x="4055" y="30087"/>
                  <a:pt x="4055" y="30023"/>
                  <a:pt x="4055" y="29960"/>
                </a:cubicBezTo>
                <a:cubicBezTo>
                  <a:pt x="4086" y="29770"/>
                  <a:pt x="4150" y="29580"/>
                  <a:pt x="4276" y="29358"/>
                </a:cubicBezTo>
                <a:cubicBezTo>
                  <a:pt x="4910" y="29105"/>
                  <a:pt x="5765" y="28567"/>
                  <a:pt x="6778" y="27838"/>
                </a:cubicBezTo>
                <a:close/>
                <a:moveTo>
                  <a:pt x="3738" y="29517"/>
                </a:moveTo>
                <a:lnTo>
                  <a:pt x="3738" y="29517"/>
                </a:lnTo>
                <a:cubicBezTo>
                  <a:pt x="3675" y="29643"/>
                  <a:pt x="3643" y="29802"/>
                  <a:pt x="3643" y="29897"/>
                </a:cubicBezTo>
                <a:cubicBezTo>
                  <a:pt x="3611" y="30023"/>
                  <a:pt x="3611" y="30118"/>
                  <a:pt x="3643" y="30213"/>
                </a:cubicBezTo>
                <a:cubicBezTo>
                  <a:pt x="3485" y="30023"/>
                  <a:pt x="3421" y="29802"/>
                  <a:pt x="3421" y="29548"/>
                </a:cubicBezTo>
                <a:lnTo>
                  <a:pt x="3485" y="29548"/>
                </a:lnTo>
                <a:cubicBezTo>
                  <a:pt x="3548" y="29548"/>
                  <a:pt x="3643" y="29548"/>
                  <a:pt x="3738" y="29517"/>
                </a:cubicBezTo>
                <a:close/>
                <a:moveTo>
                  <a:pt x="23531" y="23880"/>
                </a:moveTo>
                <a:cubicBezTo>
                  <a:pt x="21789" y="25368"/>
                  <a:pt x="20079" y="26793"/>
                  <a:pt x="18591" y="28028"/>
                </a:cubicBezTo>
                <a:cubicBezTo>
                  <a:pt x="16912" y="29453"/>
                  <a:pt x="15582" y="30593"/>
                  <a:pt x="14505" y="31512"/>
                </a:cubicBezTo>
                <a:cubicBezTo>
                  <a:pt x="14885" y="31132"/>
                  <a:pt x="15265" y="30720"/>
                  <a:pt x="15645" y="30308"/>
                </a:cubicBezTo>
                <a:cubicBezTo>
                  <a:pt x="17482" y="28725"/>
                  <a:pt x="19699" y="26856"/>
                  <a:pt x="22043" y="24988"/>
                </a:cubicBezTo>
                <a:cubicBezTo>
                  <a:pt x="22549" y="24608"/>
                  <a:pt x="23024" y="24228"/>
                  <a:pt x="23531" y="23880"/>
                </a:cubicBezTo>
                <a:close/>
                <a:moveTo>
                  <a:pt x="18084" y="26255"/>
                </a:moveTo>
                <a:cubicBezTo>
                  <a:pt x="15614" y="28503"/>
                  <a:pt x="13365" y="30562"/>
                  <a:pt x="11718" y="32050"/>
                </a:cubicBezTo>
                <a:cubicBezTo>
                  <a:pt x="10990" y="32652"/>
                  <a:pt x="10420" y="33095"/>
                  <a:pt x="10040" y="33444"/>
                </a:cubicBezTo>
                <a:cubicBezTo>
                  <a:pt x="9692" y="33602"/>
                  <a:pt x="9375" y="33729"/>
                  <a:pt x="9090" y="33792"/>
                </a:cubicBezTo>
                <a:lnTo>
                  <a:pt x="18084" y="26255"/>
                </a:lnTo>
                <a:close/>
                <a:moveTo>
                  <a:pt x="14410" y="28693"/>
                </a:moveTo>
                <a:cubicBezTo>
                  <a:pt x="12289" y="30498"/>
                  <a:pt x="10230" y="32272"/>
                  <a:pt x="8330" y="33887"/>
                </a:cubicBezTo>
                <a:cubicBezTo>
                  <a:pt x="8203" y="33855"/>
                  <a:pt x="8108" y="33855"/>
                  <a:pt x="8045" y="33792"/>
                </a:cubicBezTo>
                <a:cubicBezTo>
                  <a:pt x="8805" y="33190"/>
                  <a:pt x="11275" y="31258"/>
                  <a:pt x="14410" y="28693"/>
                </a:cubicBezTo>
                <a:close/>
                <a:moveTo>
                  <a:pt x="26001" y="27617"/>
                </a:moveTo>
                <a:lnTo>
                  <a:pt x="26001" y="27617"/>
                </a:lnTo>
                <a:cubicBezTo>
                  <a:pt x="22739" y="30783"/>
                  <a:pt x="19382" y="33729"/>
                  <a:pt x="16881" y="35312"/>
                </a:cubicBezTo>
                <a:cubicBezTo>
                  <a:pt x="17039" y="35185"/>
                  <a:pt x="17166" y="35027"/>
                  <a:pt x="17324" y="34900"/>
                </a:cubicBezTo>
                <a:lnTo>
                  <a:pt x="26001" y="27617"/>
                </a:lnTo>
                <a:close/>
                <a:moveTo>
                  <a:pt x="33348" y="25621"/>
                </a:moveTo>
                <a:lnTo>
                  <a:pt x="33348" y="25621"/>
                </a:lnTo>
                <a:cubicBezTo>
                  <a:pt x="30055" y="29042"/>
                  <a:pt x="25590" y="33539"/>
                  <a:pt x="22264" y="36009"/>
                </a:cubicBezTo>
                <a:lnTo>
                  <a:pt x="33348" y="25621"/>
                </a:lnTo>
                <a:close/>
                <a:moveTo>
                  <a:pt x="13745" y="36072"/>
                </a:moveTo>
                <a:lnTo>
                  <a:pt x="13745" y="36072"/>
                </a:lnTo>
                <a:cubicBezTo>
                  <a:pt x="13682" y="36199"/>
                  <a:pt x="13650" y="36325"/>
                  <a:pt x="13587" y="36420"/>
                </a:cubicBezTo>
                <a:cubicBezTo>
                  <a:pt x="13555" y="36420"/>
                  <a:pt x="13492" y="36389"/>
                  <a:pt x="13460" y="36357"/>
                </a:cubicBezTo>
                <a:lnTo>
                  <a:pt x="13745" y="36072"/>
                </a:lnTo>
                <a:close/>
                <a:moveTo>
                  <a:pt x="36104" y="17166"/>
                </a:moveTo>
                <a:cubicBezTo>
                  <a:pt x="34932" y="18464"/>
                  <a:pt x="33063" y="20459"/>
                  <a:pt x="30910" y="22676"/>
                </a:cubicBezTo>
                <a:cubicBezTo>
                  <a:pt x="26255" y="26476"/>
                  <a:pt x="20459" y="31322"/>
                  <a:pt x="17261" y="34362"/>
                </a:cubicBezTo>
                <a:lnTo>
                  <a:pt x="14949" y="36294"/>
                </a:lnTo>
                <a:cubicBezTo>
                  <a:pt x="14600" y="36420"/>
                  <a:pt x="14284" y="36484"/>
                  <a:pt x="14030" y="36484"/>
                </a:cubicBezTo>
                <a:cubicBezTo>
                  <a:pt x="14189" y="36072"/>
                  <a:pt x="14505" y="35597"/>
                  <a:pt x="14917" y="35027"/>
                </a:cubicBezTo>
                <a:lnTo>
                  <a:pt x="27933" y="23373"/>
                </a:lnTo>
                <a:cubicBezTo>
                  <a:pt x="31227" y="20776"/>
                  <a:pt x="34299" y="18496"/>
                  <a:pt x="36104" y="17166"/>
                </a:cubicBezTo>
                <a:close/>
                <a:moveTo>
                  <a:pt x="14220" y="36927"/>
                </a:moveTo>
                <a:lnTo>
                  <a:pt x="13904" y="37181"/>
                </a:lnTo>
                <a:cubicBezTo>
                  <a:pt x="13904" y="37117"/>
                  <a:pt x="13904" y="37022"/>
                  <a:pt x="13904" y="36927"/>
                </a:cubicBezTo>
                <a:close/>
                <a:moveTo>
                  <a:pt x="35185" y="28250"/>
                </a:moveTo>
                <a:lnTo>
                  <a:pt x="35185" y="28250"/>
                </a:lnTo>
                <a:cubicBezTo>
                  <a:pt x="34140" y="29327"/>
                  <a:pt x="33285" y="30213"/>
                  <a:pt x="32652" y="30942"/>
                </a:cubicBezTo>
                <a:cubicBezTo>
                  <a:pt x="29706" y="33919"/>
                  <a:pt x="26160" y="37181"/>
                  <a:pt x="24956" y="37181"/>
                </a:cubicBezTo>
                <a:cubicBezTo>
                  <a:pt x="24829" y="37181"/>
                  <a:pt x="24798" y="37149"/>
                  <a:pt x="24766" y="37149"/>
                </a:cubicBezTo>
                <a:cubicBezTo>
                  <a:pt x="24703" y="36547"/>
                  <a:pt x="28630" y="33444"/>
                  <a:pt x="31258" y="31417"/>
                </a:cubicBezTo>
                <a:cubicBezTo>
                  <a:pt x="32842" y="30150"/>
                  <a:pt x="34172" y="29105"/>
                  <a:pt x="35185" y="28250"/>
                </a:cubicBezTo>
                <a:close/>
                <a:moveTo>
                  <a:pt x="19875" y="1"/>
                </a:moveTo>
                <a:cubicBezTo>
                  <a:pt x="19506" y="1"/>
                  <a:pt x="18210" y="1168"/>
                  <a:pt x="13492" y="5480"/>
                </a:cubicBezTo>
                <a:cubicBezTo>
                  <a:pt x="10040" y="8679"/>
                  <a:pt x="4593" y="13682"/>
                  <a:pt x="2534" y="15012"/>
                </a:cubicBezTo>
                <a:lnTo>
                  <a:pt x="18274" y="445"/>
                </a:lnTo>
                <a:cubicBezTo>
                  <a:pt x="18369" y="381"/>
                  <a:pt x="18369" y="223"/>
                  <a:pt x="18306" y="160"/>
                </a:cubicBezTo>
                <a:cubicBezTo>
                  <a:pt x="18274" y="96"/>
                  <a:pt x="18211" y="65"/>
                  <a:pt x="18147" y="65"/>
                </a:cubicBezTo>
                <a:cubicBezTo>
                  <a:pt x="17989" y="65"/>
                  <a:pt x="17957" y="65"/>
                  <a:pt x="11338" y="5733"/>
                </a:cubicBezTo>
                <a:cubicBezTo>
                  <a:pt x="9407" y="7412"/>
                  <a:pt x="7158" y="9344"/>
                  <a:pt x="5226" y="10990"/>
                </a:cubicBezTo>
                <a:lnTo>
                  <a:pt x="16184" y="698"/>
                </a:lnTo>
                <a:cubicBezTo>
                  <a:pt x="16279" y="635"/>
                  <a:pt x="16279" y="476"/>
                  <a:pt x="16215" y="413"/>
                </a:cubicBezTo>
                <a:cubicBezTo>
                  <a:pt x="16181" y="361"/>
                  <a:pt x="16117" y="337"/>
                  <a:pt x="16051" y="337"/>
                </a:cubicBezTo>
                <a:cubicBezTo>
                  <a:pt x="15997" y="337"/>
                  <a:pt x="15941" y="353"/>
                  <a:pt x="15899" y="381"/>
                </a:cubicBezTo>
                <a:lnTo>
                  <a:pt x="14101" y="1887"/>
                </a:lnTo>
                <a:lnTo>
                  <a:pt x="14101" y="1887"/>
                </a:lnTo>
                <a:cubicBezTo>
                  <a:pt x="14419" y="1609"/>
                  <a:pt x="14505" y="1480"/>
                  <a:pt x="14505" y="1395"/>
                </a:cubicBezTo>
                <a:cubicBezTo>
                  <a:pt x="14505" y="1331"/>
                  <a:pt x="14505" y="1236"/>
                  <a:pt x="14442" y="1205"/>
                </a:cubicBezTo>
                <a:cubicBezTo>
                  <a:pt x="14410" y="1173"/>
                  <a:pt x="14347" y="1141"/>
                  <a:pt x="14284" y="1141"/>
                </a:cubicBezTo>
                <a:cubicBezTo>
                  <a:pt x="14274" y="1132"/>
                  <a:pt x="14262" y="1128"/>
                  <a:pt x="14248" y="1128"/>
                </a:cubicBezTo>
                <a:cubicBezTo>
                  <a:pt x="14215" y="1128"/>
                  <a:pt x="14170" y="1151"/>
                  <a:pt x="14125" y="1173"/>
                </a:cubicBezTo>
                <a:cubicBezTo>
                  <a:pt x="13809" y="1490"/>
                  <a:pt x="13492" y="1775"/>
                  <a:pt x="13175" y="2091"/>
                </a:cubicBezTo>
                <a:cubicBezTo>
                  <a:pt x="12542" y="2630"/>
                  <a:pt x="11592" y="3326"/>
                  <a:pt x="10673" y="4055"/>
                </a:cubicBezTo>
                <a:cubicBezTo>
                  <a:pt x="9945" y="4625"/>
                  <a:pt x="9248" y="5163"/>
                  <a:pt x="8583" y="5702"/>
                </a:cubicBezTo>
                <a:cubicBezTo>
                  <a:pt x="9090" y="5037"/>
                  <a:pt x="9438" y="4435"/>
                  <a:pt x="9470" y="4055"/>
                </a:cubicBezTo>
                <a:cubicBezTo>
                  <a:pt x="9502" y="3865"/>
                  <a:pt x="9470" y="3707"/>
                  <a:pt x="9343" y="3580"/>
                </a:cubicBezTo>
                <a:cubicBezTo>
                  <a:pt x="9312" y="3516"/>
                  <a:pt x="9248" y="3485"/>
                  <a:pt x="9185" y="3485"/>
                </a:cubicBezTo>
                <a:cubicBezTo>
                  <a:pt x="9122" y="3485"/>
                  <a:pt x="9090" y="3516"/>
                  <a:pt x="9027" y="3548"/>
                </a:cubicBezTo>
                <a:cubicBezTo>
                  <a:pt x="7950" y="4657"/>
                  <a:pt x="6651" y="5860"/>
                  <a:pt x="6303" y="5987"/>
                </a:cubicBezTo>
                <a:cubicBezTo>
                  <a:pt x="6277" y="5974"/>
                  <a:pt x="6245" y="5966"/>
                  <a:pt x="6213" y="5966"/>
                </a:cubicBezTo>
                <a:cubicBezTo>
                  <a:pt x="6166" y="5966"/>
                  <a:pt x="6118" y="5981"/>
                  <a:pt x="6081" y="6018"/>
                </a:cubicBezTo>
                <a:cubicBezTo>
                  <a:pt x="5986" y="6082"/>
                  <a:pt x="5986" y="6240"/>
                  <a:pt x="6050" y="6335"/>
                </a:cubicBezTo>
                <a:cubicBezTo>
                  <a:pt x="6113" y="6367"/>
                  <a:pt x="6176" y="6398"/>
                  <a:pt x="6271" y="6430"/>
                </a:cubicBezTo>
                <a:cubicBezTo>
                  <a:pt x="6683" y="6430"/>
                  <a:pt x="8045" y="5132"/>
                  <a:pt x="8995" y="4182"/>
                </a:cubicBezTo>
                <a:lnTo>
                  <a:pt x="8995" y="4182"/>
                </a:lnTo>
                <a:cubicBezTo>
                  <a:pt x="8773" y="4910"/>
                  <a:pt x="7633" y="6177"/>
                  <a:pt x="6303" y="7475"/>
                </a:cubicBezTo>
                <a:cubicBezTo>
                  <a:pt x="4625" y="8869"/>
                  <a:pt x="3294" y="10040"/>
                  <a:pt x="2566" y="10895"/>
                </a:cubicBezTo>
                <a:cubicBezTo>
                  <a:pt x="2503" y="10959"/>
                  <a:pt x="2439" y="10990"/>
                  <a:pt x="2376" y="11054"/>
                </a:cubicBezTo>
                <a:cubicBezTo>
                  <a:pt x="2313" y="11085"/>
                  <a:pt x="2281" y="11149"/>
                  <a:pt x="2281" y="11212"/>
                </a:cubicBezTo>
                <a:cubicBezTo>
                  <a:pt x="2091" y="11497"/>
                  <a:pt x="1964" y="11750"/>
                  <a:pt x="1933" y="11940"/>
                </a:cubicBezTo>
                <a:cubicBezTo>
                  <a:pt x="1933" y="12099"/>
                  <a:pt x="1996" y="12225"/>
                  <a:pt x="2059" y="12289"/>
                </a:cubicBezTo>
                <a:cubicBezTo>
                  <a:pt x="2091" y="12320"/>
                  <a:pt x="2123" y="12352"/>
                  <a:pt x="2186" y="12352"/>
                </a:cubicBezTo>
                <a:cubicBezTo>
                  <a:pt x="2205" y="12361"/>
                  <a:pt x="2223" y="12365"/>
                  <a:pt x="2241" y="12365"/>
                </a:cubicBezTo>
                <a:cubicBezTo>
                  <a:pt x="2284" y="12365"/>
                  <a:pt x="2322" y="12343"/>
                  <a:pt x="2344" y="12320"/>
                </a:cubicBezTo>
                <a:lnTo>
                  <a:pt x="10135" y="5765"/>
                </a:lnTo>
                <a:lnTo>
                  <a:pt x="729" y="14601"/>
                </a:lnTo>
                <a:cubicBezTo>
                  <a:pt x="634" y="14696"/>
                  <a:pt x="634" y="14822"/>
                  <a:pt x="698" y="14917"/>
                </a:cubicBezTo>
                <a:cubicBezTo>
                  <a:pt x="729" y="14949"/>
                  <a:pt x="793" y="14981"/>
                  <a:pt x="856" y="14981"/>
                </a:cubicBezTo>
                <a:cubicBezTo>
                  <a:pt x="1173" y="14981"/>
                  <a:pt x="2566" y="13841"/>
                  <a:pt x="10737" y="6810"/>
                </a:cubicBezTo>
                <a:lnTo>
                  <a:pt x="10737" y="6810"/>
                </a:lnTo>
                <a:lnTo>
                  <a:pt x="1521" y="15329"/>
                </a:lnTo>
                <a:cubicBezTo>
                  <a:pt x="1458" y="15424"/>
                  <a:pt x="1426" y="15551"/>
                  <a:pt x="1521" y="15646"/>
                </a:cubicBezTo>
                <a:cubicBezTo>
                  <a:pt x="1553" y="15677"/>
                  <a:pt x="1648" y="15772"/>
                  <a:pt x="1774" y="15772"/>
                </a:cubicBezTo>
                <a:cubicBezTo>
                  <a:pt x="1783" y="15773"/>
                  <a:pt x="1791" y="15773"/>
                  <a:pt x="1800" y="15773"/>
                </a:cubicBezTo>
                <a:cubicBezTo>
                  <a:pt x="2293" y="15773"/>
                  <a:pt x="3548" y="14890"/>
                  <a:pt x="5385" y="13334"/>
                </a:cubicBezTo>
                <a:lnTo>
                  <a:pt x="5385" y="13334"/>
                </a:lnTo>
                <a:cubicBezTo>
                  <a:pt x="1" y="18401"/>
                  <a:pt x="96" y="18464"/>
                  <a:pt x="254" y="18654"/>
                </a:cubicBezTo>
                <a:cubicBezTo>
                  <a:pt x="286" y="18718"/>
                  <a:pt x="349" y="18749"/>
                  <a:pt x="413" y="18749"/>
                </a:cubicBezTo>
                <a:cubicBezTo>
                  <a:pt x="413" y="18749"/>
                  <a:pt x="444" y="18749"/>
                  <a:pt x="476" y="18718"/>
                </a:cubicBezTo>
                <a:lnTo>
                  <a:pt x="476" y="18718"/>
                </a:lnTo>
                <a:cubicBezTo>
                  <a:pt x="413" y="18876"/>
                  <a:pt x="349" y="18971"/>
                  <a:pt x="349" y="19098"/>
                </a:cubicBezTo>
                <a:cubicBezTo>
                  <a:pt x="318" y="19256"/>
                  <a:pt x="381" y="19351"/>
                  <a:pt x="444" y="19414"/>
                </a:cubicBezTo>
                <a:cubicBezTo>
                  <a:pt x="476" y="19478"/>
                  <a:pt x="539" y="19509"/>
                  <a:pt x="603" y="19509"/>
                </a:cubicBezTo>
                <a:cubicBezTo>
                  <a:pt x="666" y="19509"/>
                  <a:pt x="729" y="19478"/>
                  <a:pt x="761" y="19446"/>
                </a:cubicBezTo>
                <a:cubicBezTo>
                  <a:pt x="793" y="19414"/>
                  <a:pt x="888" y="19319"/>
                  <a:pt x="1078" y="19098"/>
                </a:cubicBezTo>
                <a:cubicBezTo>
                  <a:pt x="1078" y="19129"/>
                  <a:pt x="1078" y="19129"/>
                  <a:pt x="1078" y="19161"/>
                </a:cubicBezTo>
                <a:cubicBezTo>
                  <a:pt x="1014" y="19509"/>
                  <a:pt x="1078" y="19763"/>
                  <a:pt x="1268" y="19984"/>
                </a:cubicBezTo>
                <a:cubicBezTo>
                  <a:pt x="1299" y="20048"/>
                  <a:pt x="1363" y="20079"/>
                  <a:pt x="1426" y="20079"/>
                </a:cubicBezTo>
                <a:cubicBezTo>
                  <a:pt x="1489" y="20079"/>
                  <a:pt x="1553" y="20048"/>
                  <a:pt x="1616" y="20016"/>
                </a:cubicBezTo>
                <a:cubicBezTo>
                  <a:pt x="1711" y="19889"/>
                  <a:pt x="7380" y="13682"/>
                  <a:pt x="12985" y="8425"/>
                </a:cubicBezTo>
                <a:cubicBezTo>
                  <a:pt x="14062" y="7507"/>
                  <a:pt x="15139" y="6588"/>
                  <a:pt x="16184" y="5702"/>
                </a:cubicBezTo>
                <a:cubicBezTo>
                  <a:pt x="19066" y="3548"/>
                  <a:pt x="21536" y="1806"/>
                  <a:pt x="22486" y="1141"/>
                </a:cubicBezTo>
                <a:cubicBezTo>
                  <a:pt x="22739" y="1078"/>
                  <a:pt x="22929" y="1046"/>
                  <a:pt x="23151" y="1046"/>
                </a:cubicBezTo>
                <a:cubicBezTo>
                  <a:pt x="23246" y="1046"/>
                  <a:pt x="23373" y="1046"/>
                  <a:pt x="23436" y="1110"/>
                </a:cubicBezTo>
                <a:cubicBezTo>
                  <a:pt x="20396" y="3580"/>
                  <a:pt x="1521" y="19003"/>
                  <a:pt x="1331" y="21156"/>
                </a:cubicBezTo>
                <a:cubicBezTo>
                  <a:pt x="1299" y="21314"/>
                  <a:pt x="1363" y="21409"/>
                  <a:pt x="1394" y="21473"/>
                </a:cubicBezTo>
                <a:cubicBezTo>
                  <a:pt x="1426" y="21473"/>
                  <a:pt x="1426" y="21504"/>
                  <a:pt x="1426" y="21504"/>
                </a:cubicBezTo>
                <a:cubicBezTo>
                  <a:pt x="1299" y="21631"/>
                  <a:pt x="1173" y="21726"/>
                  <a:pt x="1046" y="21853"/>
                </a:cubicBezTo>
                <a:cubicBezTo>
                  <a:pt x="951" y="21948"/>
                  <a:pt x="919" y="22074"/>
                  <a:pt x="1014" y="22169"/>
                </a:cubicBezTo>
                <a:cubicBezTo>
                  <a:pt x="1046" y="22217"/>
                  <a:pt x="1101" y="22241"/>
                  <a:pt x="1157" y="22241"/>
                </a:cubicBezTo>
                <a:cubicBezTo>
                  <a:pt x="1212" y="22241"/>
                  <a:pt x="1268" y="22217"/>
                  <a:pt x="1299" y="22169"/>
                </a:cubicBezTo>
                <a:lnTo>
                  <a:pt x="1964" y="21631"/>
                </a:lnTo>
                <a:cubicBezTo>
                  <a:pt x="2028" y="21599"/>
                  <a:pt x="2123" y="21599"/>
                  <a:pt x="2218" y="21568"/>
                </a:cubicBezTo>
                <a:lnTo>
                  <a:pt x="2218" y="21568"/>
                </a:lnTo>
                <a:cubicBezTo>
                  <a:pt x="1394" y="22486"/>
                  <a:pt x="888" y="23183"/>
                  <a:pt x="856" y="23563"/>
                </a:cubicBezTo>
                <a:cubicBezTo>
                  <a:pt x="824" y="23753"/>
                  <a:pt x="888" y="23848"/>
                  <a:pt x="951" y="23911"/>
                </a:cubicBezTo>
                <a:cubicBezTo>
                  <a:pt x="983" y="23975"/>
                  <a:pt x="1046" y="24006"/>
                  <a:pt x="1109" y="24006"/>
                </a:cubicBezTo>
                <a:cubicBezTo>
                  <a:pt x="1173" y="24006"/>
                  <a:pt x="1236" y="23975"/>
                  <a:pt x="1268" y="23943"/>
                </a:cubicBezTo>
                <a:cubicBezTo>
                  <a:pt x="10167" y="15582"/>
                  <a:pt x="24608" y="2630"/>
                  <a:pt x="26730" y="2155"/>
                </a:cubicBezTo>
                <a:lnTo>
                  <a:pt x="26730" y="2155"/>
                </a:lnTo>
                <a:cubicBezTo>
                  <a:pt x="25368" y="3738"/>
                  <a:pt x="14632" y="12985"/>
                  <a:pt x="5606" y="20681"/>
                </a:cubicBezTo>
                <a:cubicBezTo>
                  <a:pt x="4720" y="21346"/>
                  <a:pt x="3928" y="22011"/>
                  <a:pt x="3326" y="22613"/>
                </a:cubicBezTo>
                <a:cubicBezTo>
                  <a:pt x="2693" y="23120"/>
                  <a:pt x="2059" y="23658"/>
                  <a:pt x="1489" y="24133"/>
                </a:cubicBezTo>
                <a:cubicBezTo>
                  <a:pt x="1394" y="24228"/>
                  <a:pt x="1363" y="24355"/>
                  <a:pt x="1458" y="24450"/>
                </a:cubicBezTo>
                <a:cubicBezTo>
                  <a:pt x="1493" y="24502"/>
                  <a:pt x="1547" y="24525"/>
                  <a:pt x="1604" y="24525"/>
                </a:cubicBezTo>
                <a:cubicBezTo>
                  <a:pt x="1651" y="24525"/>
                  <a:pt x="1700" y="24510"/>
                  <a:pt x="1743" y="24481"/>
                </a:cubicBezTo>
                <a:lnTo>
                  <a:pt x="1838" y="24418"/>
                </a:lnTo>
                <a:lnTo>
                  <a:pt x="1838" y="24418"/>
                </a:lnTo>
                <a:cubicBezTo>
                  <a:pt x="1743" y="24640"/>
                  <a:pt x="1648" y="24861"/>
                  <a:pt x="1616" y="25051"/>
                </a:cubicBezTo>
                <a:cubicBezTo>
                  <a:pt x="1553" y="25431"/>
                  <a:pt x="1648" y="25748"/>
                  <a:pt x="1869" y="26001"/>
                </a:cubicBezTo>
                <a:cubicBezTo>
                  <a:pt x="1901" y="26065"/>
                  <a:pt x="1964" y="26096"/>
                  <a:pt x="2028" y="26096"/>
                </a:cubicBezTo>
                <a:cubicBezTo>
                  <a:pt x="2091" y="26096"/>
                  <a:pt x="2154" y="26065"/>
                  <a:pt x="2186" y="26033"/>
                </a:cubicBezTo>
                <a:cubicBezTo>
                  <a:pt x="2313" y="25938"/>
                  <a:pt x="2408" y="25843"/>
                  <a:pt x="2534" y="25748"/>
                </a:cubicBezTo>
                <a:lnTo>
                  <a:pt x="2534" y="25748"/>
                </a:lnTo>
                <a:cubicBezTo>
                  <a:pt x="2186" y="26223"/>
                  <a:pt x="1996" y="26635"/>
                  <a:pt x="1964" y="26951"/>
                </a:cubicBezTo>
                <a:cubicBezTo>
                  <a:pt x="1933" y="27205"/>
                  <a:pt x="1996" y="27395"/>
                  <a:pt x="2123" y="27553"/>
                </a:cubicBezTo>
                <a:cubicBezTo>
                  <a:pt x="2154" y="27585"/>
                  <a:pt x="2218" y="27617"/>
                  <a:pt x="2281" y="27648"/>
                </a:cubicBezTo>
                <a:cubicBezTo>
                  <a:pt x="2344" y="27648"/>
                  <a:pt x="2566" y="27553"/>
                  <a:pt x="3009" y="27205"/>
                </a:cubicBezTo>
                <a:lnTo>
                  <a:pt x="3009" y="27205"/>
                </a:lnTo>
                <a:cubicBezTo>
                  <a:pt x="2724" y="27490"/>
                  <a:pt x="2534" y="27680"/>
                  <a:pt x="2471" y="27743"/>
                </a:cubicBezTo>
                <a:cubicBezTo>
                  <a:pt x="2376" y="27807"/>
                  <a:pt x="2344" y="27902"/>
                  <a:pt x="2376" y="27997"/>
                </a:cubicBezTo>
                <a:cubicBezTo>
                  <a:pt x="2408" y="28092"/>
                  <a:pt x="2471" y="28155"/>
                  <a:pt x="2566" y="28155"/>
                </a:cubicBezTo>
                <a:cubicBezTo>
                  <a:pt x="2629" y="28155"/>
                  <a:pt x="2629" y="28155"/>
                  <a:pt x="2693" y="28092"/>
                </a:cubicBezTo>
                <a:lnTo>
                  <a:pt x="2693" y="28123"/>
                </a:lnTo>
                <a:cubicBezTo>
                  <a:pt x="2819" y="28028"/>
                  <a:pt x="3294" y="27712"/>
                  <a:pt x="4023" y="27205"/>
                </a:cubicBezTo>
                <a:lnTo>
                  <a:pt x="4023" y="27205"/>
                </a:lnTo>
                <a:cubicBezTo>
                  <a:pt x="3611" y="27775"/>
                  <a:pt x="3326" y="28313"/>
                  <a:pt x="3168" y="28757"/>
                </a:cubicBezTo>
                <a:cubicBezTo>
                  <a:pt x="3041" y="28915"/>
                  <a:pt x="2946" y="29042"/>
                  <a:pt x="2946" y="29137"/>
                </a:cubicBezTo>
                <a:cubicBezTo>
                  <a:pt x="2946" y="29200"/>
                  <a:pt x="2978" y="29295"/>
                  <a:pt x="3009" y="29327"/>
                </a:cubicBezTo>
                <a:lnTo>
                  <a:pt x="3009" y="29358"/>
                </a:lnTo>
                <a:cubicBezTo>
                  <a:pt x="2946" y="29802"/>
                  <a:pt x="3041" y="30213"/>
                  <a:pt x="3294" y="30498"/>
                </a:cubicBezTo>
                <a:cubicBezTo>
                  <a:pt x="3389" y="30593"/>
                  <a:pt x="3516" y="30688"/>
                  <a:pt x="3738" y="30688"/>
                </a:cubicBezTo>
                <a:lnTo>
                  <a:pt x="3896" y="30688"/>
                </a:lnTo>
                <a:cubicBezTo>
                  <a:pt x="3928" y="30688"/>
                  <a:pt x="3928" y="30720"/>
                  <a:pt x="3960" y="30720"/>
                </a:cubicBezTo>
                <a:cubicBezTo>
                  <a:pt x="4023" y="30720"/>
                  <a:pt x="4086" y="30688"/>
                  <a:pt x="4118" y="30657"/>
                </a:cubicBezTo>
                <a:lnTo>
                  <a:pt x="4150" y="30625"/>
                </a:lnTo>
                <a:cubicBezTo>
                  <a:pt x="5005" y="30372"/>
                  <a:pt x="6588" y="29358"/>
                  <a:pt x="8583" y="27838"/>
                </a:cubicBezTo>
                <a:lnTo>
                  <a:pt x="8583" y="27838"/>
                </a:lnTo>
                <a:cubicBezTo>
                  <a:pt x="6398" y="29897"/>
                  <a:pt x="4910" y="31290"/>
                  <a:pt x="4656" y="31543"/>
                </a:cubicBezTo>
                <a:cubicBezTo>
                  <a:pt x="4593" y="31607"/>
                  <a:pt x="4593" y="31765"/>
                  <a:pt x="4656" y="31828"/>
                </a:cubicBezTo>
                <a:cubicBezTo>
                  <a:pt x="4709" y="31881"/>
                  <a:pt x="4770" y="31904"/>
                  <a:pt x="4831" y="31904"/>
                </a:cubicBezTo>
                <a:cubicBezTo>
                  <a:pt x="4881" y="31904"/>
                  <a:pt x="4930" y="31889"/>
                  <a:pt x="4973" y="31860"/>
                </a:cubicBezTo>
                <a:lnTo>
                  <a:pt x="26445" y="12352"/>
                </a:lnTo>
                <a:cubicBezTo>
                  <a:pt x="29992" y="9375"/>
                  <a:pt x="32842" y="7253"/>
                  <a:pt x="33950" y="6968"/>
                </a:cubicBezTo>
                <a:lnTo>
                  <a:pt x="33950" y="6968"/>
                </a:lnTo>
                <a:lnTo>
                  <a:pt x="5258" y="32272"/>
                </a:lnTo>
                <a:cubicBezTo>
                  <a:pt x="5195" y="32367"/>
                  <a:pt x="5163" y="32494"/>
                  <a:pt x="5258" y="32589"/>
                </a:cubicBezTo>
                <a:cubicBezTo>
                  <a:pt x="5293" y="32641"/>
                  <a:pt x="5357" y="32664"/>
                  <a:pt x="5417" y="32664"/>
                </a:cubicBezTo>
                <a:cubicBezTo>
                  <a:pt x="5467" y="32664"/>
                  <a:pt x="5515" y="32649"/>
                  <a:pt x="5543" y="32620"/>
                </a:cubicBezTo>
                <a:lnTo>
                  <a:pt x="33887" y="8837"/>
                </a:lnTo>
                <a:lnTo>
                  <a:pt x="33887" y="8837"/>
                </a:lnTo>
                <a:cubicBezTo>
                  <a:pt x="33823" y="9185"/>
                  <a:pt x="33475" y="9724"/>
                  <a:pt x="32905" y="10389"/>
                </a:cubicBezTo>
                <a:lnTo>
                  <a:pt x="6240" y="32779"/>
                </a:lnTo>
                <a:cubicBezTo>
                  <a:pt x="6145" y="32842"/>
                  <a:pt x="6145" y="32969"/>
                  <a:pt x="6208" y="33064"/>
                </a:cubicBezTo>
                <a:cubicBezTo>
                  <a:pt x="6249" y="33125"/>
                  <a:pt x="6329" y="33160"/>
                  <a:pt x="6407" y="33160"/>
                </a:cubicBezTo>
                <a:cubicBezTo>
                  <a:pt x="6449" y="33160"/>
                  <a:pt x="6491" y="33149"/>
                  <a:pt x="6525" y="33127"/>
                </a:cubicBezTo>
                <a:cubicBezTo>
                  <a:pt x="7506" y="32367"/>
                  <a:pt x="27775" y="17039"/>
                  <a:pt x="33095" y="10832"/>
                </a:cubicBezTo>
                <a:lnTo>
                  <a:pt x="35249" y="8995"/>
                </a:lnTo>
                <a:lnTo>
                  <a:pt x="35249" y="8995"/>
                </a:lnTo>
                <a:cubicBezTo>
                  <a:pt x="34235" y="12130"/>
                  <a:pt x="15044" y="27743"/>
                  <a:pt x="7570" y="33634"/>
                </a:cubicBezTo>
                <a:cubicBezTo>
                  <a:pt x="7506" y="33665"/>
                  <a:pt x="7506" y="33697"/>
                  <a:pt x="7475" y="33760"/>
                </a:cubicBezTo>
                <a:cubicBezTo>
                  <a:pt x="7475" y="33824"/>
                  <a:pt x="7506" y="33887"/>
                  <a:pt x="7538" y="33919"/>
                </a:cubicBezTo>
                <a:cubicBezTo>
                  <a:pt x="7696" y="34140"/>
                  <a:pt x="7918" y="34267"/>
                  <a:pt x="8203" y="34299"/>
                </a:cubicBezTo>
                <a:cubicBezTo>
                  <a:pt x="8240" y="34336"/>
                  <a:pt x="8299" y="34351"/>
                  <a:pt x="8354" y="34351"/>
                </a:cubicBezTo>
                <a:cubicBezTo>
                  <a:pt x="8393" y="34351"/>
                  <a:pt x="8430" y="34343"/>
                  <a:pt x="8457" y="34330"/>
                </a:cubicBezTo>
                <a:lnTo>
                  <a:pt x="8488" y="34330"/>
                </a:lnTo>
                <a:cubicBezTo>
                  <a:pt x="8742" y="34330"/>
                  <a:pt x="9027" y="34267"/>
                  <a:pt x="9343" y="34172"/>
                </a:cubicBezTo>
                <a:lnTo>
                  <a:pt x="9343" y="34172"/>
                </a:lnTo>
                <a:cubicBezTo>
                  <a:pt x="9280" y="34235"/>
                  <a:pt x="9280" y="34299"/>
                  <a:pt x="9248" y="34362"/>
                </a:cubicBezTo>
                <a:cubicBezTo>
                  <a:pt x="9248" y="34457"/>
                  <a:pt x="9280" y="34520"/>
                  <a:pt x="9312" y="34584"/>
                </a:cubicBezTo>
                <a:cubicBezTo>
                  <a:pt x="9375" y="34615"/>
                  <a:pt x="9407" y="34647"/>
                  <a:pt x="9470" y="34647"/>
                </a:cubicBezTo>
                <a:cubicBezTo>
                  <a:pt x="9489" y="34656"/>
                  <a:pt x="9507" y="34660"/>
                  <a:pt x="9525" y="34660"/>
                </a:cubicBezTo>
                <a:cubicBezTo>
                  <a:pt x="9568" y="34660"/>
                  <a:pt x="9606" y="34638"/>
                  <a:pt x="9628" y="34615"/>
                </a:cubicBezTo>
                <a:cubicBezTo>
                  <a:pt x="10040" y="34235"/>
                  <a:pt x="10452" y="33855"/>
                  <a:pt x="10863" y="33475"/>
                </a:cubicBezTo>
                <a:cubicBezTo>
                  <a:pt x="11623" y="33064"/>
                  <a:pt x="12479" y="32462"/>
                  <a:pt x="13397" y="31797"/>
                </a:cubicBezTo>
                <a:lnTo>
                  <a:pt x="13397" y="31797"/>
                </a:lnTo>
                <a:cubicBezTo>
                  <a:pt x="11940" y="33159"/>
                  <a:pt x="10958" y="34267"/>
                  <a:pt x="10737" y="34900"/>
                </a:cubicBezTo>
                <a:cubicBezTo>
                  <a:pt x="10515" y="35154"/>
                  <a:pt x="10578" y="35217"/>
                  <a:pt x="10642" y="35312"/>
                </a:cubicBezTo>
                <a:cubicBezTo>
                  <a:pt x="10673" y="35312"/>
                  <a:pt x="10673" y="35312"/>
                  <a:pt x="10673" y="35344"/>
                </a:cubicBezTo>
                <a:cubicBezTo>
                  <a:pt x="10705" y="35407"/>
                  <a:pt x="10737" y="35470"/>
                  <a:pt x="10768" y="35502"/>
                </a:cubicBezTo>
                <a:cubicBezTo>
                  <a:pt x="10800" y="35534"/>
                  <a:pt x="10863" y="35565"/>
                  <a:pt x="10927" y="35565"/>
                </a:cubicBezTo>
                <a:cubicBezTo>
                  <a:pt x="10990" y="35565"/>
                  <a:pt x="11053" y="35565"/>
                  <a:pt x="11085" y="35534"/>
                </a:cubicBezTo>
                <a:cubicBezTo>
                  <a:pt x="20174" y="27680"/>
                  <a:pt x="33633" y="16247"/>
                  <a:pt x="36262" y="14284"/>
                </a:cubicBezTo>
                <a:lnTo>
                  <a:pt x="36262" y="14284"/>
                </a:lnTo>
                <a:cubicBezTo>
                  <a:pt x="35375" y="15582"/>
                  <a:pt x="31322" y="19288"/>
                  <a:pt x="26318" y="23626"/>
                </a:cubicBezTo>
                <a:lnTo>
                  <a:pt x="10990" y="36484"/>
                </a:lnTo>
                <a:cubicBezTo>
                  <a:pt x="10895" y="36547"/>
                  <a:pt x="10895" y="36705"/>
                  <a:pt x="10958" y="36800"/>
                </a:cubicBezTo>
                <a:cubicBezTo>
                  <a:pt x="11011" y="36853"/>
                  <a:pt x="11073" y="36876"/>
                  <a:pt x="11134" y="36876"/>
                </a:cubicBezTo>
                <a:cubicBezTo>
                  <a:pt x="11183" y="36876"/>
                  <a:pt x="11232" y="36861"/>
                  <a:pt x="11275" y="36832"/>
                </a:cubicBezTo>
                <a:cubicBezTo>
                  <a:pt x="12003" y="36230"/>
                  <a:pt x="14315" y="34330"/>
                  <a:pt x="17292" y="31860"/>
                </a:cubicBezTo>
                <a:lnTo>
                  <a:pt x="17292" y="31860"/>
                </a:lnTo>
                <a:cubicBezTo>
                  <a:pt x="16247" y="32874"/>
                  <a:pt x="15360" y="33824"/>
                  <a:pt x="14727" y="34647"/>
                </a:cubicBezTo>
                <a:lnTo>
                  <a:pt x="12985" y="36167"/>
                </a:lnTo>
                <a:cubicBezTo>
                  <a:pt x="12890" y="36262"/>
                  <a:pt x="12890" y="36389"/>
                  <a:pt x="12985" y="36484"/>
                </a:cubicBezTo>
                <a:cubicBezTo>
                  <a:pt x="13112" y="36642"/>
                  <a:pt x="13302" y="36769"/>
                  <a:pt x="13492" y="36832"/>
                </a:cubicBezTo>
                <a:cubicBezTo>
                  <a:pt x="13492" y="36864"/>
                  <a:pt x="13492" y="36864"/>
                  <a:pt x="13492" y="36864"/>
                </a:cubicBezTo>
                <a:cubicBezTo>
                  <a:pt x="13460" y="37181"/>
                  <a:pt x="13524" y="37434"/>
                  <a:pt x="13682" y="37656"/>
                </a:cubicBezTo>
                <a:cubicBezTo>
                  <a:pt x="13714" y="37687"/>
                  <a:pt x="13777" y="37719"/>
                  <a:pt x="13840" y="37719"/>
                </a:cubicBezTo>
                <a:cubicBezTo>
                  <a:pt x="13904" y="37719"/>
                  <a:pt x="13935" y="37719"/>
                  <a:pt x="13999" y="37687"/>
                </a:cubicBezTo>
                <a:lnTo>
                  <a:pt x="15044" y="36800"/>
                </a:lnTo>
                <a:lnTo>
                  <a:pt x="15044" y="36800"/>
                </a:lnTo>
                <a:cubicBezTo>
                  <a:pt x="14949" y="36927"/>
                  <a:pt x="14917" y="37054"/>
                  <a:pt x="14917" y="37117"/>
                </a:cubicBezTo>
                <a:cubicBezTo>
                  <a:pt x="14885" y="37244"/>
                  <a:pt x="14949" y="37339"/>
                  <a:pt x="14980" y="37402"/>
                </a:cubicBezTo>
                <a:cubicBezTo>
                  <a:pt x="15139" y="37592"/>
                  <a:pt x="15392" y="37687"/>
                  <a:pt x="15677" y="37719"/>
                </a:cubicBezTo>
                <a:cubicBezTo>
                  <a:pt x="15899" y="37719"/>
                  <a:pt x="16120" y="37656"/>
                  <a:pt x="16405" y="37561"/>
                </a:cubicBezTo>
                <a:lnTo>
                  <a:pt x="16405" y="37561"/>
                </a:lnTo>
                <a:cubicBezTo>
                  <a:pt x="16247" y="37719"/>
                  <a:pt x="16089" y="37846"/>
                  <a:pt x="15930" y="37941"/>
                </a:cubicBezTo>
                <a:cubicBezTo>
                  <a:pt x="15867" y="38004"/>
                  <a:pt x="15835" y="38036"/>
                  <a:pt x="15835" y="38099"/>
                </a:cubicBezTo>
                <a:cubicBezTo>
                  <a:pt x="15835" y="38162"/>
                  <a:pt x="15867" y="38226"/>
                  <a:pt x="15899" y="38257"/>
                </a:cubicBezTo>
                <a:cubicBezTo>
                  <a:pt x="15930" y="38321"/>
                  <a:pt x="16025" y="38352"/>
                  <a:pt x="16089" y="38352"/>
                </a:cubicBezTo>
                <a:cubicBezTo>
                  <a:pt x="16500" y="38352"/>
                  <a:pt x="18116" y="37181"/>
                  <a:pt x="20332" y="35375"/>
                </a:cubicBezTo>
                <a:lnTo>
                  <a:pt x="20332" y="35375"/>
                </a:lnTo>
                <a:lnTo>
                  <a:pt x="17767" y="37656"/>
                </a:lnTo>
                <a:cubicBezTo>
                  <a:pt x="17704" y="37751"/>
                  <a:pt x="17672" y="37877"/>
                  <a:pt x="17767" y="37972"/>
                </a:cubicBezTo>
                <a:cubicBezTo>
                  <a:pt x="17957" y="38194"/>
                  <a:pt x="18242" y="38321"/>
                  <a:pt x="18591" y="38321"/>
                </a:cubicBezTo>
                <a:cubicBezTo>
                  <a:pt x="18971" y="38321"/>
                  <a:pt x="19414" y="38194"/>
                  <a:pt x="19952" y="37972"/>
                </a:cubicBezTo>
                <a:cubicBezTo>
                  <a:pt x="20016" y="38036"/>
                  <a:pt x="20111" y="38067"/>
                  <a:pt x="20269" y="38067"/>
                </a:cubicBezTo>
                <a:cubicBezTo>
                  <a:pt x="20291" y="38070"/>
                  <a:pt x="20315" y="38072"/>
                  <a:pt x="20339" y="38072"/>
                </a:cubicBezTo>
                <a:cubicBezTo>
                  <a:pt x="20561" y="38072"/>
                  <a:pt x="20883" y="37944"/>
                  <a:pt x="21283" y="37687"/>
                </a:cubicBezTo>
                <a:lnTo>
                  <a:pt x="21283" y="37687"/>
                </a:lnTo>
                <a:cubicBezTo>
                  <a:pt x="21124" y="37846"/>
                  <a:pt x="20934" y="38004"/>
                  <a:pt x="20744" y="38162"/>
                </a:cubicBezTo>
                <a:cubicBezTo>
                  <a:pt x="20649" y="38226"/>
                  <a:pt x="20649" y="38352"/>
                  <a:pt x="20712" y="38447"/>
                </a:cubicBezTo>
                <a:cubicBezTo>
                  <a:pt x="20776" y="38511"/>
                  <a:pt x="20839" y="38542"/>
                  <a:pt x="20902" y="38542"/>
                </a:cubicBezTo>
                <a:cubicBezTo>
                  <a:pt x="20934" y="38542"/>
                  <a:pt x="20998" y="38511"/>
                  <a:pt x="21029" y="38479"/>
                </a:cubicBezTo>
                <a:cubicBezTo>
                  <a:pt x="21346" y="38194"/>
                  <a:pt x="22138" y="37561"/>
                  <a:pt x="23246" y="36642"/>
                </a:cubicBezTo>
                <a:cubicBezTo>
                  <a:pt x="23246" y="36674"/>
                  <a:pt x="23246" y="36674"/>
                  <a:pt x="23246" y="36705"/>
                </a:cubicBezTo>
                <a:cubicBezTo>
                  <a:pt x="23214" y="36927"/>
                  <a:pt x="23246" y="37117"/>
                  <a:pt x="23373" y="37276"/>
                </a:cubicBezTo>
                <a:cubicBezTo>
                  <a:pt x="23404" y="37307"/>
                  <a:pt x="23468" y="37339"/>
                  <a:pt x="23531" y="37339"/>
                </a:cubicBezTo>
                <a:cubicBezTo>
                  <a:pt x="23550" y="37348"/>
                  <a:pt x="23568" y="37352"/>
                  <a:pt x="23586" y="37352"/>
                </a:cubicBezTo>
                <a:cubicBezTo>
                  <a:pt x="23629" y="37352"/>
                  <a:pt x="23667" y="37330"/>
                  <a:pt x="23689" y="37307"/>
                </a:cubicBezTo>
                <a:lnTo>
                  <a:pt x="24576" y="36547"/>
                </a:lnTo>
                <a:lnTo>
                  <a:pt x="24576" y="36547"/>
                </a:lnTo>
                <a:cubicBezTo>
                  <a:pt x="24418" y="36769"/>
                  <a:pt x="24354" y="36927"/>
                  <a:pt x="24354" y="37054"/>
                </a:cubicBezTo>
                <a:cubicBezTo>
                  <a:pt x="24323" y="37212"/>
                  <a:pt x="24386" y="37307"/>
                  <a:pt x="24418" y="37371"/>
                </a:cubicBezTo>
                <a:cubicBezTo>
                  <a:pt x="24513" y="37466"/>
                  <a:pt x="24671" y="37592"/>
                  <a:pt x="24956" y="37592"/>
                </a:cubicBezTo>
                <a:cubicBezTo>
                  <a:pt x="26001" y="37592"/>
                  <a:pt x="28250" y="35755"/>
                  <a:pt x="30467" y="33665"/>
                </a:cubicBezTo>
                <a:lnTo>
                  <a:pt x="30467" y="33665"/>
                </a:lnTo>
                <a:cubicBezTo>
                  <a:pt x="30213" y="34140"/>
                  <a:pt x="30308" y="34267"/>
                  <a:pt x="30372" y="34330"/>
                </a:cubicBezTo>
                <a:cubicBezTo>
                  <a:pt x="30403" y="34394"/>
                  <a:pt x="30498" y="34425"/>
                  <a:pt x="30562" y="34425"/>
                </a:cubicBezTo>
                <a:cubicBezTo>
                  <a:pt x="30973" y="34425"/>
                  <a:pt x="32050" y="33380"/>
                  <a:pt x="32905" y="32494"/>
                </a:cubicBezTo>
                <a:cubicBezTo>
                  <a:pt x="32968" y="32399"/>
                  <a:pt x="32968" y="32240"/>
                  <a:pt x="32873" y="32177"/>
                </a:cubicBezTo>
                <a:cubicBezTo>
                  <a:pt x="32842" y="32129"/>
                  <a:pt x="32786" y="32106"/>
                  <a:pt x="32731" y="32106"/>
                </a:cubicBezTo>
                <a:cubicBezTo>
                  <a:pt x="32675" y="32106"/>
                  <a:pt x="32620" y="32129"/>
                  <a:pt x="32588" y="32177"/>
                </a:cubicBezTo>
                <a:cubicBezTo>
                  <a:pt x="31987" y="32810"/>
                  <a:pt x="31258" y="33475"/>
                  <a:pt x="30847" y="33792"/>
                </a:cubicBezTo>
                <a:cubicBezTo>
                  <a:pt x="31163" y="33285"/>
                  <a:pt x="31987" y="32304"/>
                  <a:pt x="33032" y="31132"/>
                </a:cubicBezTo>
                <a:cubicBezTo>
                  <a:pt x="34679" y="29485"/>
                  <a:pt x="36009" y="28028"/>
                  <a:pt x="36325" y="27648"/>
                </a:cubicBezTo>
                <a:cubicBezTo>
                  <a:pt x="36420" y="27585"/>
                  <a:pt x="36420" y="27426"/>
                  <a:pt x="36325" y="27363"/>
                </a:cubicBezTo>
                <a:cubicBezTo>
                  <a:pt x="36294" y="27331"/>
                  <a:pt x="36262" y="27300"/>
                  <a:pt x="36230" y="27300"/>
                </a:cubicBezTo>
                <a:cubicBezTo>
                  <a:pt x="36864" y="26698"/>
                  <a:pt x="37244" y="26255"/>
                  <a:pt x="37275" y="25970"/>
                </a:cubicBezTo>
                <a:cubicBezTo>
                  <a:pt x="37275" y="25843"/>
                  <a:pt x="37212" y="25748"/>
                  <a:pt x="37180" y="25685"/>
                </a:cubicBezTo>
                <a:cubicBezTo>
                  <a:pt x="37146" y="25632"/>
                  <a:pt x="37082" y="25609"/>
                  <a:pt x="37016" y="25609"/>
                </a:cubicBezTo>
                <a:cubicBezTo>
                  <a:pt x="36962" y="25609"/>
                  <a:pt x="36906" y="25625"/>
                  <a:pt x="36864" y="25653"/>
                </a:cubicBezTo>
                <a:lnTo>
                  <a:pt x="23658" y="36737"/>
                </a:lnTo>
                <a:cubicBezTo>
                  <a:pt x="23689" y="36547"/>
                  <a:pt x="23816" y="36294"/>
                  <a:pt x="24006" y="36009"/>
                </a:cubicBezTo>
                <a:cubicBezTo>
                  <a:pt x="26255" y="34140"/>
                  <a:pt x="29326" y="31543"/>
                  <a:pt x="31987" y="29168"/>
                </a:cubicBezTo>
                <a:cubicBezTo>
                  <a:pt x="34299" y="27236"/>
                  <a:pt x="36199" y="25653"/>
                  <a:pt x="36895" y="25083"/>
                </a:cubicBezTo>
                <a:cubicBezTo>
                  <a:pt x="37022" y="25020"/>
                  <a:pt x="37117" y="24956"/>
                  <a:pt x="37212" y="24893"/>
                </a:cubicBezTo>
                <a:cubicBezTo>
                  <a:pt x="37244" y="24861"/>
                  <a:pt x="37275" y="24798"/>
                  <a:pt x="37307" y="24735"/>
                </a:cubicBezTo>
                <a:cubicBezTo>
                  <a:pt x="37307" y="24671"/>
                  <a:pt x="37275" y="24608"/>
                  <a:pt x="37244" y="24576"/>
                </a:cubicBezTo>
                <a:cubicBezTo>
                  <a:pt x="37212" y="24513"/>
                  <a:pt x="37149" y="24481"/>
                  <a:pt x="37085" y="24481"/>
                </a:cubicBezTo>
                <a:cubicBezTo>
                  <a:pt x="37085" y="24481"/>
                  <a:pt x="37054" y="24481"/>
                  <a:pt x="36959" y="24545"/>
                </a:cubicBezTo>
                <a:lnTo>
                  <a:pt x="36959" y="24513"/>
                </a:lnTo>
                <a:cubicBezTo>
                  <a:pt x="36927" y="24576"/>
                  <a:pt x="36800" y="24640"/>
                  <a:pt x="36579" y="24798"/>
                </a:cubicBezTo>
                <a:cubicBezTo>
                  <a:pt x="37149" y="24165"/>
                  <a:pt x="37497" y="23690"/>
                  <a:pt x="37529" y="23436"/>
                </a:cubicBezTo>
                <a:cubicBezTo>
                  <a:pt x="37529" y="23310"/>
                  <a:pt x="37497" y="23215"/>
                  <a:pt x="37434" y="23151"/>
                </a:cubicBezTo>
                <a:cubicBezTo>
                  <a:pt x="37402" y="23088"/>
                  <a:pt x="37339" y="23056"/>
                  <a:pt x="37244" y="23056"/>
                </a:cubicBezTo>
                <a:lnTo>
                  <a:pt x="37212" y="23056"/>
                </a:lnTo>
                <a:cubicBezTo>
                  <a:pt x="36832" y="23056"/>
                  <a:pt x="35724" y="24006"/>
                  <a:pt x="33285" y="26286"/>
                </a:cubicBezTo>
                <a:cubicBezTo>
                  <a:pt x="35850" y="23626"/>
                  <a:pt x="37750" y="21504"/>
                  <a:pt x="37972" y="21251"/>
                </a:cubicBezTo>
                <a:cubicBezTo>
                  <a:pt x="38067" y="21188"/>
                  <a:pt x="38035" y="21029"/>
                  <a:pt x="37972" y="20966"/>
                </a:cubicBezTo>
                <a:cubicBezTo>
                  <a:pt x="37925" y="20919"/>
                  <a:pt x="37869" y="20895"/>
                  <a:pt x="37814" y="20895"/>
                </a:cubicBezTo>
                <a:cubicBezTo>
                  <a:pt x="37758" y="20895"/>
                  <a:pt x="37703" y="20919"/>
                  <a:pt x="37655" y="20966"/>
                </a:cubicBezTo>
                <a:lnTo>
                  <a:pt x="20142" y="37371"/>
                </a:lnTo>
                <a:cubicBezTo>
                  <a:pt x="19541" y="37687"/>
                  <a:pt x="19002" y="37877"/>
                  <a:pt x="18591" y="37877"/>
                </a:cubicBezTo>
                <a:cubicBezTo>
                  <a:pt x="18464" y="37877"/>
                  <a:pt x="18369" y="37846"/>
                  <a:pt x="18274" y="37782"/>
                </a:cubicBezTo>
                <a:lnTo>
                  <a:pt x="38162" y="19858"/>
                </a:lnTo>
                <a:cubicBezTo>
                  <a:pt x="38225" y="19763"/>
                  <a:pt x="38257" y="19636"/>
                  <a:pt x="38162" y="19541"/>
                </a:cubicBezTo>
                <a:cubicBezTo>
                  <a:pt x="38116" y="19495"/>
                  <a:pt x="38069" y="19465"/>
                  <a:pt x="38011" y="19465"/>
                </a:cubicBezTo>
                <a:cubicBezTo>
                  <a:pt x="37989" y="19465"/>
                  <a:pt x="37966" y="19469"/>
                  <a:pt x="37940" y="19478"/>
                </a:cubicBezTo>
                <a:cubicBezTo>
                  <a:pt x="38510" y="18781"/>
                  <a:pt x="38859" y="18243"/>
                  <a:pt x="38891" y="17862"/>
                </a:cubicBezTo>
                <a:cubicBezTo>
                  <a:pt x="38922" y="17672"/>
                  <a:pt x="38859" y="17546"/>
                  <a:pt x="38764" y="17419"/>
                </a:cubicBezTo>
                <a:cubicBezTo>
                  <a:pt x="38732" y="17356"/>
                  <a:pt x="38669" y="17356"/>
                  <a:pt x="38606" y="17324"/>
                </a:cubicBezTo>
                <a:cubicBezTo>
                  <a:pt x="38542" y="17324"/>
                  <a:pt x="38479" y="17356"/>
                  <a:pt x="38447" y="17419"/>
                </a:cubicBezTo>
                <a:cubicBezTo>
                  <a:pt x="34964" y="21093"/>
                  <a:pt x="29580" y="26540"/>
                  <a:pt x="24861" y="30783"/>
                </a:cubicBezTo>
                <a:cubicBezTo>
                  <a:pt x="22454" y="32779"/>
                  <a:pt x="20079" y="34679"/>
                  <a:pt x="18147" y="36199"/>
                </a:cubicBezTo>
                <a:cubicBezTo>
                  <a:pt x="17112" y="36869"/>
                  <a:pt x="16282" y="37246"/>
                  <a:pt x="15769" y="37246"/>
                </a:cubicBezTo>
                <a:cubicBezTo>
                  <a:pt x="15748" y="37246"/>
                  <a:pt x="15728" y="37245"/>
                  <a:pt x="15709" y="37244"/>
                </a:cubicBezTo>
                <a:cubicBezTo>
                  <a:pt x="15550" y="37244"/>
                  <a:pt x="15424" y="37212"/>
                  <a:pt x="15329" y="37117"/>
                </a:cubicBezTo>
                <a:cubicBezTo>
                  <a:pt x="15360" y="36991"/>
                  <a:pt x="15550" y="36705"/>
                  <a:pt x="15867" y="36325"/>
                </a:cubicBezTo>
                <a:cubicBezTo>
                  <a:pt x="19414" y="34584"/>
                  <a:pt x="25273" y="29073"/>
                  <a:pt x="30055" y="24196"/>
                </a:cubicBezTo>
                <a:lnTo>
                  <a:pt x="38004" y="17514"/>
                </a:lnTo>
                <a:cubicBezTo>
                  <a:pt x="38099" y="17419"/>
                  <a:pt x="38099" y="17292"/>
                  <a:pt x="38035" y="17197"/>
                </a:cubicBezTo>
                <a:cubicBezTo>
                  <a:pt x="38001" y="17145"/>
                  <a:pt x="37937" y="17122"/>
                  <a:pt x="37871" y="17122"/>
                </a:cubicBezTo>
                <a:cubicBezTo>
                  <a:pt x="37817" y="17122"/>
                  <a:pt x="37761" y="17137"/>
                  <a:pt x="37719" y="17166"/>
                </a:cubicBezTo>
                <a:cubicBezTo>
                  <a:pt x="37180" y="17609"/>
                  <a:pt x="35660" y="18813"/>
                  <a:pt x="33633" y="20459"/>
                </a:cubicBezTo>
                <a:cubicBezTo>
                  <a:pt x="36009" y="17958"/>
                  <a:pt x="37655" y="16089"/>
                  <a:pt x="37877" y="15836"/>
                </a:cubicBezTo>
                <a:cubicBezTo>
                  <a:pt x="37940" y="15772"/>
                  <a:pt x="37940" y="15646"/>
                  <a:pt x="37877" y="15551"/>
                </a:cubicBezTo>
                <a:cubicBezTo>
                  <a:pt x="37842" y="15498"/>
                  <a:pt x="37788" y="15475"/>
                  <a:pt x="37731" y="15475"/>
                </a:cubicBezTo>
                <a:cubicBezTo>
                  <a:pt x="37684" y="15475"/>
                  <a:pt x="37635" y="15491"/>
                  <a:pt x="37592" y="15519"/>
                </a:cubicBezTo>
                <a:cubicBezTo>
                  <a:pt x="37307" y="15709"/>
                  <a:pt x="35185" y="17261"/>
                  <a:pt x="32303" y="19414"/>
                </a:cubicBezTo>
                <a:lnTo>
                  <a:pt x="37149" y="15076"/>
                </a:lnTo>
                <a:cubicBezTo>
                  <a:pt x="37244" y="15012"/>
                  <a:pt x="37244" y="14854"/>
                  <a:pt x="37180" y="14759"/>
                </a:cubicBezTo>
                <a:cubicBezTo>
                  <a:pt x="37128" y="14724"/>
                  <a:pt x="37067" y="14699"/>
                  <a:pt x="37006" y="14699"/>
                </a:cubicBezTo>
                <a:cubicBezTo>
                  <a:pt x="36956" y="14699"/>
                  <a:pt x="36907" y="14716"/>
                  <a:pt x="36864" y="14759"/>
                </a:cubicBezTo>
                <a:lnTo>
                  <a:pt x="34805" y="16469"/>
                </a:lnTo>
                <a:cubicBezTo>
                  <a:pt x="36072" y="15202"/>
                  <a:pt x="36864" y="14284"/>
                  <a:pt x="36895" y="13904"/>
                </a:cubicBezTo>
                <a:cubicBezTo>
                  <a:pt x="36895" y="13777"/>
                  <a:pt x="36864" y="13682"/>
                  <a:pt x="36800" y="13619"/>
                </a:cubicBezTo>
                <a:cubicBezTo>
                  <a:pt x="36800" y="13619"/>
                  <a:pt x="36769" y="13587"/>
                  <a:pt x="36769" y="13587"/>
                </a:cubicBezTo>
                <a:cubicBezTo>
                  <a:pt x="36990" y="13429"/>
                  <a:pt x="37180" y="13271"/>
                  <a:pt x="37402" y="13112"/>
                </a:cubicBezTo>
                <a:cubicBezTo>
                  <a:pt x="37434" y="13080"/>
                  <a:pt x="37465" y="13017"/>
                  <a:pt x="37465" y="12954"/>
                </a:cubicBezTo>
                <a:cubicBezTo>
                  <a:pt x="37497" y="12922"/>
                  <a:pt x="37465" y="12859"/>
                  <a:pt x="37434" y="12795"/>
                </a:cubicBezTo>
                <a:cubicBezTo>
                  <a:pt x="37244" y="12605"/>
                  <a:pt x="37022" y="12447"/>
                  <a:pt x="36737" y="12415"/>
                </a:cubicBezTo>
                <a:cubicBezTo>
                  <a:pt x="37307" y="11687"/>
                  <a:pt x="37465" y="11275"/>
                  <a:pt x="37307" y="11085"/>
                </a:cubicBezTo>
                <a:cubicBezTo>
                  <a:pt x="37244" y="11022"/>
                  <a:pt x="37149" y="10959"/>
                  <a:pt x="36990" y="10959"/>
                </a:cubicBezTo>
                <a:lnTo>
                  <a:pt x="36927" y="10959"/>
                </a:lnTo>
                <a:cubicBezTo>
                  <a:pt x="36927" y="10705"/>
                  <a:pt x="36832" y="10515"/>
                  <a:pt x="36705" y="10325"/>
                </a:cubicBezTo>
                <a:cubicBezTo>
                  <a:pt x="36642" y="10294"/>
                  <a:pt x="36610" y="10262"/>
                  <a:pt x="36547" y="10262"/>
                </a:cubicBezTo>
                <a:cubicBezTo>
                  <a:pt x="36484" y="10262"/>
                  <a:pt x="36420" y="10262"/>
                  <a:pt x="36389" y="10325"/>
                </a:cubicBezTo>
                <a:lnTo>
                  <a:pt x="33887" y="12415"/>
                </a:lnTo>
                <a:cubicBezTo>
                  <a:pt x="34140" y="12162"/>
                  <a:pt x="34330" y="11940"/>
                  <a:pt x="34520" y="11750"/>
                </a:cubicBezTo>
                <a:cubicBezTo>
                  <a:pt x="34900" y="11370"/>
                  <a:pt x="35122" y="11149"/>
                  <a:pt x="35217" y="10990"/>
                </a:cubicBezTo>
                <a:cubicBezTo>
                  <a:pt x="35249" y="10927"/>
                  <a:pt x="35280" y="10927"/>
                  <a:pt x="35312" y="10895"/>
                </a:cubicBezTo>
                <a:lnTo>
                  <a:pt x="35280" y="10895"/>
                </a:lnTo>
                <a:cubicBezTo>
                  <a:pt x="35407" y="10705"/>
                  <a:pt x="35375" y="10674"/>
                  <a:pt x="35312" y="10610"/>
                </a:cubicBezTo>
                <a:cubicBezTo>
                  <a:pt x="35280" y="10547"/>
                  <a:pt x="35217" y="10515"/>
                  <a:pt x="35154" y="10515"/>
                </a:cubicBezTo>
                <a:cubicBezTo>
                  <a:pt x="35059" y="10515"/>
                  <a:pt x="35027" y="10547"/>
                  <a:pt x="34995" y="10610"/>
                </a:cubicBezTo>
                <a:cubicBezTo>
                  <a:pt x="34964" y="10610"/>
                  <a:pt x="34615" y="10990"/>
                  <a:pt x="34045" y="11624"/>
                </a:cubicBezTo>
                <a:cubicBezTo>
                  <a:pt x="33570" y="12067"/>
                  <a:pt x="32905" y="12637"/>
                  <a:pt x="32113" y="13366"/>
                </a:cubicBezTo>
                <a:cubicBezTo>
                  <a:pt x="34267" y="11244"/>
                  <a:pt x="35660" y="9597"/>
                  <a:pt x="35724" y="8837"/>
                </a:cubicBezTo>
                <a:cubicBezTo>
                  <a:pt x="35755" y="8647"/>
                  <a:pt x="35724" y="8520"/>
                  <a:pt x="35629" y="8393"/>
                </a:cubicBezTo>
                <a:cubicBezTo>
                  <a:pt x="35597" y="8362"/>
                  <a:pt x="35534" y="8330"/>
                  <a:pt x="35470" y="8330"/>
                </a:cubicBezTo>
                <a:cubicBezTo>
                  <a:pt x="35452" y="8321"/>
                  <a:pt x="35433" y="8317"/>
                  <a:pt x="35415" y="8317"/>
                </a:cubicBezTo>
                <a:cubicBezTo>
                  <a:pt x="35373" y="8317"/>
                  <a:pt x="35334" y="8339"/>
                  <a:pt x="35312" y="8362"/>
                </a:cubicBezTo>
                <a:lnTo>
                  <a:pt x="34140" y="9344"/>
                </a:lnTo>
                <a:cubicBezTo>
                  <a:pt x="34267" y="9122"/>
                  <a:pt x="34330" y="8932"/>
                  <a:pt x="34362" y="8774"/>
                </a:cubicBezTo>
                <a:cubicBezTo>
                  <a:pt x="34362" y="8552"/>
                  <a:pt x="34330" y="8393"/>
                  <a:pt x="34235" y="8267"/>
                </a:cubicBezTo>
                <a:cubicBezTo>
                  <a:pt x="34172" y="8203"/>
                  <a:pt x="34140" y="8172"/>
                  <a:pt x="34077" y="8172"/>
                </a:cubicBezTo>
                <a:cubicBezTo>
                  <a:pt x="34013" y="8172"/>
                  <a:pt x="33950" y="8203"/>
                  <a:pt x="33918" y="8235"/>
                </a:cubicBezTo>
                <a:lnTo>
                  <a:pt x="18717" y="20966"/>
                </a:lnTo>
                <a:lnTo>
                  <a:pt x="34584" y="6968"/>
                </a:lnTo>
                <a:cubicBezTo>
                  <a:pt x="34679" y="6905"/>
                  <a:pt x="34679" y="6778"/>
                  <a:pt x="34615" y="6683"/>
                </a:cubicBezTo>
                <a:cubicBezTo>
                  <a:pt x="34552" y="6588"/>
                  <a:pt x="34425" y="6525"/>
                  <a:pt x="34235" y="6493"/>
                </a:cubicBezTo>
                <a:cubicBezTo>
                  <a:pt x="34223" y="6493"/>
                  <a:pt x="34210" y="6492"/>
                  <a:pt x="34197" y="6492"/>
                </a:cubicBezTo>
                <a:cubicBezTo>
                  <a:pt x="33643" y="6492"/>
                  <a:pt x="32489" y="7152"/>
                  <a:pt x="30942" y="8235"/>
                </a:cubicBezTo>
                <a:lnTo>
                  <a:pt x="32652" y="6715"/>
                </a:lnTo>
                <a:cubicBezTo>
                  <a:pt x="32747" y="6620"/>
                  <a:pt x="32747" y="6493"/>
                  <a:pt x="32652" y="6398"/>
                </a:cubicBezTo>
                <a:cubicBezTo>
                  <a:pt x="32620" y="6367"/>
                  <a:pt x="32588" y="6335"/>
                  <a:pt x="32525" y="6335"/>
                </a:cubicBezTo>
                <a:cubicBezTo>
                  <a:pt x="32778" y="6082"/>
                  <a:pt x="32968" y="5923"/>
                  <a:pt x="33032" y="5860"/>
                </a:cubicBezTo>
                <a:cubicBezTo>
                  <a:pt x="33095" y="5765"/>
                  <a:pt x="33095" y="5638"/>
                  <a:pt x="33032" y="5575"/>
                </a:cubicBezTo>
                <a:cubicBezTo>
                  <a:pt x="32991" y="5514"/>
                  <a:pt x="32924" y="5479"/>
                  <a:pt x="32855" y="5479"/>
                </a:cubicBezTo>
                <a:cubicBezTo>
                  <a:pt x="32818" y="5479"/>
                  <a:pt x="32780" y="5489"/>
                  <a:pt x="32747" y="5512"/>
                </a:cubicBezTo>
                <a:cubicBezTo>
                  <a:pt x="32493" y="5702"/>
                  <a:pt x="31163" y="6620"/>
                  <a:pt x="29168" y="8045"/>
                </a:cubicBezTo>
                <a:cubicBezTo>
                  <a:pt x="30277" y="7000"/>
                  <a:pt x="31132" y="6177"/>
                  <a:pt x="31607" y="5702"/>
                </a:cubicBezTo>
                <a:cubicBezTo>
                  <a:pt x="32018" y="5353"/>
                  <a:pt x="32113" y="5227"/>
                  <a:pt x="32145" y="5132"/>
                </a:cubicBezTo>
                <a:cubicBezTo>
                  <a:pt x="32145" y="5068"/>
                  <a:pt x="32113" y="5005"/>
                  <a:pt x="32082" y="4942"/>
                </a:cubicBezTo>
                <a:cubicBezTo>
                  <a:pt x="32050" y="4910"/>
                  <a:pt x="31987" y="4878"/>
                  <a:pt x="31923" y="4878"/>
                </a:cubicBezTo>
                <a:cubicBezTo>
                  <a:pt x="31860" y="4878"/>
                  <a:pt x="31797" y="4878"/>
                  <a:pt x="31765" y="4942"/>
                </a:cubicBezTo>
                <a:cubicBezTo>
                  <a:pt x="31638" y="5068"/>
                  <a:pt x="31480" y="5227"/>
                  <a:pt x="31322" y="5385"/>
                </a:cubicBezTo>
                <a:cubicBezTo>
                  <a:pt x="31100" y="5543"/>
                  <a:pt x="30815" y="5765"/>
                  <a:pt x="30467" y="6018"/>
                </a:cubicBezTo>
                <a:cubicBezTo>
                  <a:pt x="30562" y="5828"/>
                  <a:pt x="30625" y="5638"/>
                  <a:pt x="30657" y="5480"/>
                </a:cubicBezTo>
                <a:cubicBezTo>
                  <a:pt x="30878" y="5100"/>
                  <a:pt x="31005" y="4752"/>
                  <a:pt x="31037" y="4467"/>
                </a:cubicBezTo>
                <a:cubicBezTo>
                  <a:pt x="31100" y="4087"/>
                  <a:pt x="31005" y="3738"/>
                  <a:pt x="30815" y="3485"/>
                </a:cubicBezTo>
                <a:cubicBezTo>
                  <a:pt x="30752" y="3453"/>
                  <a:pt x="30720" y="3421"/>
                  <a:pt x="30657" y="3421"/>
                </a:cubicBezTo>
                <a:cubicBezTo>
                  <a:pt x="30593" y="3421"/>
                  <a:pt x="30562" y="3421"/>
                  <a:pt x="29643" y="4213"/>
                </a:cubicBezTo>
                <a:cubicBezTo>
                  <a:pt x="29390" y="4213"/>
                  <a:pt x="29136" y="4277"/>
                  <a:pt x="28820" y="4403"/>
                </a:cubicBezTo>
                <a:cubicBezTo>
                  <a:pt x="28915" y="4213"/>
                  <a:pt x="28978" y="4055"/>
                  <a:pt x="28978" y="3897"/>
                </a:cubicBezTo>
                <a:cubicBezTo>
                  <a:pt x="29010" y="3802"/>
                  <a:pt x="29010" y="3707"/>
                  <a:pt x="29010" y="3611"/>
                </a:cubicBezTo>
                <a:cubicBezTo>
                  <a:pt x="29073" y="3516"/>
                  <a:pt x="29105" y="3453"/>
                  <a:pt x="29136" y="3390"/>
                </a:cubicBezTo>
                <a:cubicBezTo>
                  <a:pt x="29136" y="3326"/>
                  <a:pt x="29105" y="3263"/>
                  <a:pt x="29073" y="3200"/>
                </a:cubicBezTo>
                <a:cubicBezTo>
                  <a:pt x="29041" y="3168"/>
                  <a:pt x="28946" y="3105"/>
                  <a:pt x="28851" y="3105"/>
                </a:cubicBezTo>
                <a:lnTo>
                  <a:pt x="28788" y="3105"/>
                </a:lnTo>
                <a:cubicBezTo>
                  <a:pt x="28788" y="3105"/>
                  <a:pt x="28788" y="3073"/>
                  <a:pt x="28756" y="3073"/>
                </a:cubicBezTo>
                <a:cubicBezTo>
                  <a:pt x="28722" y="3021"/>
                  <a:pt x="28667" y="2997"/>
                  <a:pt x="28610" y="2997"/>
                </a:cubicBezTo>
                <a:cubicBezTo>
                  <a:pt x="28563" y="2997"/>
                  <a:pt x="28514" y="3013"/>
                  <a:pt x="28471" y="3041"/>
                </a:cubicBezTo>
                <a:lnTo>
                  <a:pt x="27838" y="3580"/>
                </a:lnTo>
                <a:cubicBezTo>
                  <a:pt x="27743" y="3643"/>
                  <a:pt x="27648" y="3707"/>
                  <a:pt x="27553" y="3738"/>
                </a:cubicBezTo>
                <a:cubicBezTo>
                  <a:pt x="27680" y="3516"/>
                  <a:pt x="27775" y="3295"/>
                  <a:pt x="27806" y="3105"/>
                </a:cubicBezTo>
                <a:cubicBezTo>
                  <a:pt x="27838" y="2851"/>
                  <a:pt x="27775" y="2661"/>
                  <a:pt x="27648" y="2503"/>
                </a:cubicBezTo>
                <a:cubicBezTo>
                  <a:pt x="27616" y="2440"/>
                  <a:pt x="27553" y="2408"/>
                  <a:pt x="27490" y="2408"/>
                </a:cubicBezTo>
                <a:cubicBezTo>
                  <a:pt x="27426" y="2408"/>
                  <a:pt x="27395" y="2440"/>
                  <a:pt x="27331" y="2471"/>
                </a:cubicBezTo>
                <a:lnTo>
                  <a:pt x="25114" y="4340"/>
                </a:lnTo>
                <a:cubicBezTo>
                  <a:pt x="27458" y="2155"/>
                  <a:pt x="27363" y="2028"/>
                  <a:pt x="27236" y="1870"/>
                </a:cubicBezTo>
                <a:cubicBezTo>
                  <a:pt x="27173" y="1806"/>
                  <a:pt x="27110" y="1743"/>
                  <a:pt x="26951" y="1743"/>
                </a:cubicBezTo>
                <a:lnTo>
                  <a:pt x="26920" y="1743"/>
                </a:lnTo>
                <a:cubicBezTo>
                  <a:pt x="25404" y="1743"/>
                  <a:pt x="16987" y="9031"/>
                  <a:pt x="10107" y="15235"/>
                </a:cubicBezTo>
                <a:lnTo>
                  <a:pt x="10107" y="15235"/>
                </a:lnTo>
                <a:cubicBezTo>
                  <a:pt x="11765" y="13709"/>
                  <a:pt x="13614" y="11968"/>
                  <a:pt x="15614" y="10072"/>
                </a:cubicBezTo>
                <a:cubicBezTo>
                  <a:pt x="15772" y="9914"/>
                  <a:pt x="15930" y="9755"/>
                  <a:pt x="16089" y="9629"/>
                </a:cubicBezTo>
                <a:cubicBezTo>
                  <a:pt x="19192" y="7000"/>
                  <a:pt x="22549" y="4245"/>
                  <a:pt x="25875" y="1585"/>
                </a:cubicBezTo>
                <a:cubicBezTo>
                  <a:pt x="25906" y="1553"/>
                  <a:pt x="25938" y="1521"/>
                  <a:pt x="25970" y="1458"/>
                </a:cubicBezTo>
                <a:cubicBezTo>
                  <a:pt x="25970" y="1395"/>
                  <a:pt x="25938" y="1331"/>
                  <a:pt x="25906" y="1300"/>
                </a:cubicBezTo>
                <a:cubicBezTo>
                  <a:pt x="25875" y="1236"/>
                  <a:pt x="25811" y="1205"/>
                  <a:pt x="25748" y="1205"/>
                </a:cubicBezTo>
                <a:cubicBezTo>
                  <a:pt x="25716" y="1205"/>
                  <a:pt x="25685" y="1236"/>
                  <a:pt x="25590" y="1268"/>
                </a:cubicBezTo>
                <a:cubicBezTo>
                  <a:pt x="25590" y="1268"/>
                  <a:pt x="25590" y="1268"/>
                  <a:pt x="25558" y="1300"/>
                </a:cubicBezTo>
                <a:cubicBezTo>
                  <a:pt x="25463" y="1363"/>
                  <a:pt x="25273" y="1490"/>
                  <a:pt x="25051" y="1648"/>
                </a:cubicBezTo>
                <a:cubicBezTo>
                  <a:pt x="25019" y="1585"/>
                  <a:pt x="24924" y="1553"/>
                  <a:pt x="24829" y="1553"/>
                </a:cubicBezTo>
                <a:cubicBezTo>
                  <a:pt x="24825" y="1553"/>
                  <a:pt x="24820" y="1553"/>
                  <a:pt x="24814" y="1553"/>
                </a:cubicBezTo>
                <a:cubicBezTo>
                  <a:pt x="24098" y="1553"/>
                  <a:pt x="21625" y="3774"/>
                  <a:pt x="16279" y="8837"/>
                </a:cubicBezTo>
                <a:cubicBezTo>
                  <a:pt x="11623" y="12764"/>
                  <a:pt x="6113" y="17514"/>
                  <a:pt x="1806" y="21219"/>
                </a:cubicBezTo>
                <a:lnTo>
                  <a:pt x="1774" y="21219"/>
                </a:lnTo>
                <a:cubicBezTo>
                  <a:pt x="1616" y="19921"/>
                  <a:pt x="15297" y="8298"/>
                  <a:pt x="23943" y="1268"/>
                </a:cubicBezTo>
                <a:cubicBezTo>
                  <a:pt x="23974" y="1236"/>
                  <a:pt x="24006" y="1205"/>
                  <a:pt x="24038" y="1141"/>
                </a:cubicBezTo>
                <a:cubicBezTo>
                  <a:pt x="24038" y="1078"/>
                  <a:pt x="24006" y="1015"/>
                  <a:pt x="23974" y="983"/>
                </a:cubicBezTo>
                <a:cubicBezTo>
                  <a:pt x="23784" y="730"/>
                  <a:pt x="23499" y="635"/>
                  <a:pt x="23151" y="603"/>
                </a:cubicBezTo>
                <a:lnTo>
                  <a:pt x="23024" y="603"/>
                </a:lnTo>
                <a:cubicBezTo>
                  <a:pt x="23024" y="571"/>
                  <a:pt x="23024" y="540"/>
                  <a:pt x="22993" y="540"/>
                </a:cubicBezTo>
                <a:cubicBezTo>
                  <a:pt x="22803" y="286"/>
                  <a:pt x="22518" y="160"/>
                  <a:pt x="22169" y="160"/>
                </a:cubicBezTo>
                <a:lnTo>
                  <a:pt x="22138" y="160"/>
                </a:lnTo>
                <a:cubicBezTo>
                  <a:pt x="21219" y="160"/>
                  <a:pt x="19762" y="983"/>
                  <a:pt x="17989" y="2281"/>
                </a:cubicBezTo>
                <a:cubicBezTo>
                  <a:pt x="18717" y="1616"/>
                  <a:pt x="19382" y="1015"/>
                  <a:pt x="20047" y="413"/>
                </a:cubicBezTo>
                <a:cubicBezTo>
                  <a:pt x="20142" y="318"/>
                  <a:pt x="20142" y="191"/>
                  <a:pt x="20047" y="96"/>
                </a:cubicBezTo>
                <a:cubicBezTo>
                  <a:pt x="20016" y="65"/>
                  <a:pt x="19952" y="1"/>
                  <a:pt x="19889" y="1"/>
                </a:cubicBezTo>
                <a:cubicBezTo>
                  <a:pt x="19884" y="1"/>
                  <a:pt x="19880" y="1"/>
                  <a:pt x="19875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A7D6"/>
              </a:solidFill>
            </a:endParaRPr>
          </a:p>
        </p:txBody>
      </p:sp>
      <p:sp>
        <p:nvSpPr>
          <p:cNvPr id="2319" name="Google Shape;2319;p54"/>
          <p:cNvSpPr/>
          <p:nvPr/>
        </p:nvSpPr>
        <p:spPr>
          <a:xfrm>
            <a:off x="3006885" y="1386673"/>
            <a:ext cx="1240785" cy="1229714"/>
          </a:xfrm>
          <a:custGeom>
            <a:avLst/>
            <a:gdLst/>
            <a:ahLst/>
            <a:cxnLst/>
            <a:rect l="l" t="t" r="r" b="b"/>
            <a:pathLst>
              <a:path w="38890" h="38543" extrusionOk="0">
                <a:moveTo>
                  <a:pt x="30561" y="3960"/>
                </a:moveTo>
                <a:cubicBezTo>
                  <a:pt x="30592" y="4087"/>
                  <a:pt x="30592" y="4245"/>
                  <a:pt x="30592" y="4403"/>
                </a:cubicBezTo>
                <a:cubicBezTo>
                  <a:pt x="30561" y="4467"/>
                  <a:pt x="30561" y="4530"/>
                  <a:pt x="30529" y="4625"/>
                </a:cubicBezTo>
                <a:cubicBezTo>
                  <a:pt x="30529" y="4593"/>
                  <a:pt x="30497" y="4562"/>
                  <a:pt x="30466" y="4530"/>
                </a:cubicBezTo>
                <a:cubicBezTo>
                  <a:pt x="30402" y="4435"/>
                  <a:pt x="30276" y="4340"/>
                  <a:pt x="30181" y="4308"/>
                </a:cubicBezTo>
                <a:cubicBezTo>
                  <a:pt x="30339" y="4150"/>
                  <a:pt x="30466" y="4055"/>
                  <a:pt x="30561" y="3960"/>
                </a:cubicBezTo>
                <a:close/>
                <a:moveTo>
                  <a:pt x="28439" y="4118"/>
                </a:moveTo>
                <a:lnTo>
                  <a:pt x="28439" y="4118"/>
                </a:lnTo>
                <a:cubicBezTo>
                  <a:pt x="28376" y="4308"/>
                  <a:pt x="28249" y="4498"/>
                  <a:pt x="28122" y="4688"/>
                </a:cubicBezTo>
                <a:cubicBezTo>
                  <a:pt x="27774" y="4847"/>
                  <a:pt x="27425" y="5068"/>
                  <a:pt x="27014" y="5322"/>
                </a:cubicBezTo>
                <a:lnTo>
                  <a:pt x="27014" y="5322"/>
                </a:lnTo>
                <a:cubicBezTo>
                  <a:pt x="27679" y="4783"/>
                  <a:pt x="28122" y="4403"/>
                  <a:pt x="28439" y="4118"/>
                </a:cubicBezTo>
                <a:close/>
                <a:moveTo>
                  <a:pt x="28914" y="4815"/>
                </a:moveTo>
                <a:lnTo>
                  <a:pt x="28914" y="4815"/>
                </a:lnTo>
                <a:cubicBezTo>
                  <a:pt x="28787" y="4910"/>
                  <a:pt x="28629" y="5037"/>
                  <a:pt x="28502" y="5163"/>
                </a:cubicBezTo>
                <a:cubicBezTo>
                  <a:pt x="28091" y="5512"/>
                  <a:pt x="27679" y="5860"/>
                  <a:pt x="27267" y="6208"/>
                </a:cubicBezTo>
                <a:lnTo>
                  <a:pt x="27267" y="6208"/>
                </a:lnTo>
                <a:cubicBezTo>
                  <a:pt x="27742" y="5797"/>
                  <a:pt x="28122" y="5385"/>
                  <a:pt x="28407" y="5037"/>
                </a:cubicBezTo>
                <a:cubicBezTo>
                  <a:pt x="28566" y="4942"/>
                  <a:pt x="28756" y="4847"/>
                  <a:pt x="28914" y="4815"/>
                </a:cubicBezTo>
                <a:close/>
                <a:moveTo>
                  <a:pt x="22137" y="603"/>
                </a:moveTo>
                <a:cubicBezTo>
                  <a:pt x="22232" y="603"/>
                  <a:pt x="22358" y="603"/>
                  <a:pt x="22422" y="666"/>
                </a:cubicBezTo>
                <a:cubicBezTo>
                  <a:pt x="22390" y="698"/>
                  <a:pt x="22327" y="730"/>
                  <a:pt x="22232" y="793"/>
                </a:cubicBezTo>
                <a:cubicBezTo>
                  <a:pt x="21947" y="888"/>
                  <a:pt x="21662" y="1015"/>
                  <a:pt x="21313" y="1205"/>
                </a:cubicBezTo>
                <a:cubicBezTo>
                  <a:pt x="21313" y="1141"/>
                  <a:pt x="21313" y="1078"/>
                  <a:pt x="21282" y="1015"/>
                </a:cubicBezTo>
                <a:cubicBezTo>
                  <a:pt x="21229" y="962"/>
                  <a:pt x="21167" y="939"/>
                  <a:pt x="21107" y="939"/>
                </a:cubicBezTo>
                <a:cubicBezTo>
                  <a:pt x="21057" y="939"/>
                  <a:pt x="21008" y="955"/>
                  <a:pt x="20965" y="983"/>
                </a:cubicBezTo>
                <a:cubicBezTo>
                  <a:pt x="19983" y="1743"/>
                  <a:pt x="15518" y="5227"/>
                  <a:pt x="10958" y="8964"/>
                </a:cubicBezTo>
                <a:cubicBezTo>
                  <a:pt x="15486" y="4625"/>
                  <a:pt x="20173" y="603"/>
                  <a:pt x="22105" y="603"/>
                </a:cubicBezTo>
                <a:close/>
                <a:moveTo>
                  <a:pt x="27235" y="5670"/>
                </a:moveTo>
                <a:lnTo>
                  <a:pt x="27235" y="5670"/>
                </a:lnTo>
                <a:cubicBezTo>
                  <a:pt x="26095" y="6778"/>
                  <a:pt x="24290" y="8108"/>
                  <a:pt x="22168" y="9565"/>
                </a:cubicBezTo>
                <a:cubicBezTo>
                  <a:pt x="22422" y="9344"/>
                  <a:pt x="22675" y="9090"/>
                  <a:pt x="22928" y="8869"/>
                </a:cubicBezTo>
                <a:cubicBezTo>
                  <a:pt x="24670" y="7443"/>
                  <a:pt x="26095" y="6367"/>
                  <a:pt x="27235" y="5670"/>
                </a:cubicBezTo>
                <a:close/>
                <a:moveTo>
                  <a:pt x="9374" y="5575"/>
                </a:moveTo>
                <a:lnTo>
                  <a:pt x="9374" y="5575"/>
                </a:lnTo>
                <a:cubicBezTo>
                  <a:pt x="7316" y="7475"/>
                  <a:pt x="5415" y="9090"/>
                  <a:pt x="4149" y="10072"/>
                </a:cubicBezTo>
                <a:cubicBezTo>
                  <a:pt x="4877" y="9439"/>
                  <a:pt x="5764" y="8615"/>
                  <a:pt x="6619" y="7792"/>
                </a:cubicBezTo>
                <a:cubicBezTo>
                  <a:pt x="7537" y="7032"/>
                  <a:pt x="8519" y="6240"/>
                  <a:pt x="9374" y="5575"/>
                </a:cubicBezTo>
                <a:close/>
                <a:moveTo>
                  <a:pt x="2660" y="11465"/>
                </a:moveTo>
                <a:lnTo>
                  <a:pt x="2470" y="11624"/>
                </a:lnTo>
                <a:cubicBezTo>
                  <a:pt x="2502" y="11592"/>
                  <a:pt x="2534" y="11529"/>
                  <a:pt x="2565" y="11465"/>
                </a:cubicBezTo>
                <a:close/>
                <a:moveTo>
                  <a:pt x="36451" y="10832"/>
                </a:moveTo>
                <a:cubicBezTo>
                  <a:pt x="36483" y="10927"/>
                  <a:pt x="36483" y="10990"/>
                  <a:pt x="36483" y="11085"/>
                </a:cubicBezTo>
                <a:cubicBezTo>
                  <a:pt x="36198" y="11212"/>
                  <a:pt x="35881" y="11402"/>
                  <a:pt x="35469" y="11655"/>
                </a:cubicBezTo>
                <a:lnTo>
                  <a:pt x="36451" y="10832"/>
                </a:lnTo>
                <a:close/>
                <a:moveTo>
                  <a:pt x="36863" y="11370"/>
                </a:moveTo>
                <a:cubicBezTo>
                  <a:pt x="36895" y="11370"/>
                  <a:pt x="36895" y="11370"/>
                  <a:pt x="36926" y="11402"/>
                </a:cubicBezTo>
                <a:cubicBezTo>
                  <a:pt x="36926" y="11465"/>
                  <a:pt x="36863" y="11592"/>
                  <a:pt x="36768" y="11719"/>
                </a:cubicBezTo>
                <a:cubicBezTo>
                  <a:pt x="36831" y="11592"/>
                  <a:pt x="36863" y="11497"/>
                  <a:pt x="36863" y="11370"/>
                </a:cubicBezTo>
                <a:close/>
                <a:moveTo>
                  <a:pt x="19730" y="11054"/>
                </a:moveTo>
                <a:cubicBezTo>
                  <a:pt x="19508" y="11244"/>
                  <a:pt x="19318" y="11434"/>
                  <a:pt x="19097" y="11624"/>
                </a:cubicBezTo>
                <a:lnTo>
                  <a:pt x="18653" y="11909"/>
                </a:lnTo>
                <a:cubicBezTo>
                  <a:pt x="19002" y="11624"/>
                  <a:pt x="19382" y="11339"/>
                  <a:pt x="19730" y="11054"/>
                </a:cubicBezTo>
                <a:close/>
                <a:moveTo>
                  <a:pt x="36388" y="11560"/>
                </a:moveTo>
                <a:lnTo>
                  <a:pt x="36388" y="11560"/>
                </a:lnTo>
                <a:cubicBezTo>
                  <a:pt x="36293" y="11814"/>
                  <a:pt x="36103" y="12130"/>
                  <a:pt x="35881" y="12447"/>
                </a:cubicBezTo>
                <a:cubicBezTo>
                  <a:pt x="35279" y="12574"/>
                  <a:pt x="34488" y="12922"/>
                  <a:pt x="33601" y="13461"/>
                </a:cubicBezTo>
                <a:cubicBezTo>
                  <a:pt x="34836" y="12510"/>
                  <a:pt x="35786" y="11845"/>
                  <a:pt x="36388" y="11560"/>
                </a:cubicBezTo>
                <a:close/>
                <a:moveTo>
                  <a:pt x="36420" y="12827"/>
                </a:moveTo>
                <a:cubicBezTo>
                  <a:pt x="36610" y="12827"/>
                  <a:pt x="36768" y="12890"/>
                  <a:pt x="36895" y="12954"/>
                </a:cubicBezTo>
                <a:cubicBezTo>
                  <a:pt x="36515" y="13239"/>
                  <a:pt x="35659" y="13872"/>
                  <a:pt x="34519" y="14727"/>
                </a:cubicBezTo>
                <a:cubicBezTo>
                  <a:pt x="35343" y="13967"/>
                  <a:pt x="35944" y="13334"/>
                  <a:pt x="36388" y="12827"/>
                </a:cubicBezTo>
                <a:close/>
                <a:moveTo>
                  <a:pt x="29769" y="4657"/>
                </a:moveTo>
                <a:cubicBezTo>
                  <a:pt x="29927" y="4657"/>
                  <a:pt x="30054" y="4720"/>
                  <a:pt x="30149" y="4815"/>
                </a:cubicBezTo>
                <a:cubicBezTo>
                  <a:pt x="30244" y="4910"/>
                  <a:pt x="30276" y="5068"/>
                  <a:pt x="30244" y="5258"/>
                </a:cubicBezTo>
                <a:cubicBezTo>
                  <a:pt x="30244" y="5290"/>
                  <a:pt x="30244" y="5322"/>
                  <a:pt x="30212" y="5353"/>
                </a:cubicBezTo>
                <a:cubicBezTo>
                  <a:pt x="29959" y="5860"/>
                  <a:pt x="29516" y="6430"/>
                  <a:pt x="28977" y="7063"/>
                </a:cubicBezTo>
                <a:cubicBezTo>
                  <a:pt x="28376" y="7507"/>
                  <a:pt x="27711" y="7982"/>
                  <a:pt x="27014" y="8457"/>
                </a:cubicBezTo>
                <a:cubicBezTo>
                  <a:pt x="23942" y="10642"/>
                  <a:pt x="19825" y="13556"/>
                  <a:pt x="15898" y="16532"/>
                </a:cubicBezTo>
                <a:cubicBezTo>
                  <a:pt x="19287" y="13651"/>
                  <a:pt x="23499" y="10040"/>
                  <a:pt x="28756" y="5512"/>
                </a:cubicBezTo>
                <a:cubicBezTo>
                  <a:pt x="29136" y="5163"/>
                  <a:pt x="29484" y="4878"/>
                  <a:pt x="29769" y="4657"/>
                </a:cubicBezTo>
                <a:close/>
                <a:moveTo>
                  <a:pt x="27330" y="3010"/>
                </a:moveTo>
                <a:cubicBezTo>
                  <a:pt x="27330" y="3010"/>
                  <a:pt x="27330" y="3041"/>
                  <a:pt x="27330" y="3041"/>
                </a:cubicBezTo>
                <a:cubicBezTo>
                  <a:pt x="27299" y="3358"/>
                  <a:pt x="27045" y="3833"/>
                  <a:pt x="26634" y="4372"/>
                </a:cubicBezTo>
                <a:cubicBezTo>
                  <a:pt x="23847" y="6430"/>
                  <a:pt x="18843" y="10674"/>
                  <a:pt x="14061" y="14854"/>
                </a:cubicBezTo>
                <a:cubicBezTo>
                  <a:pt x="12731" y="15741"/>
                  <a:pt x="11401" y="16596"/>
                  <a:pt x="10134" y="17451"/>
                </a:cubicBezTo>
                <a:lnTo>
                  <a:pt x="27330" y="3010"/>
                </a:lnTo>
                <a:close/>
                <a:moveTo>
                  <a:pt x="30624" y="7538"/>
                </a:moveTo>
                <a:lnTo>
                  <a:pt x="30624" y="7538"/>
                </a:lnTo>
                <a:cubicBezTo>
                  <a:pt x="29832" y="8298"/>
                  <a:pt x="28946" y="9154"/>
                  <a:pt x="27996" y="10040"/>
                </a:cubicBezTo>
                <a:lnTo>
                  <a:pt x="18621" y="17926"/>
                </a:lnTo>
                <a:cubicBezTo>
                  <a:pt x="21567" y="15202"/>
                  <a:pt x="24480" y="12479"/>
                  <a:pt x="26855" y="10262"/>
                </a:cubicBezTo>
                <a:cubicBezTo>
                  <a:pt x="28312" y="9185"/>
                  <a:pt x="29611" y="8267"/>
                  <a:pt x="30624" y="7538"/>
                </a:cubicBezTo>
                <a:close/>
                <a:moveTo>
                  <a:pt x="31732" y="17387"/>
                </a:moveTo>
                <a:lnTo>
                  <a:pt x="31732" y="17387"/>
                </a:lnTo>
                <a:cubicBezTo>
                  <a:pt x="31257" y="17799"/>
                  <a:pt x="30719" y="18243"/>
                  <a:pt x="30149" y="18718"/>
                </a:cubicBezTo>
                <a:cubicBezTo>
                  <a:pt x="30434" y="18464"/>
                  <a:pt x="30656" y="18243"/>
                  <a:pt x="30909" y="18021"/>
                </a:cubicBezTo>
                <a:cubicBezTo>
                  <a:pt x="30972" y="17989"/>
                  <a:pt x="31036" y="17926"/>
                  <a:pt x="31099" y="17862"/>
                </a:cubicBezTo>
                <a:cubicBezTo>
                  <a:pt x="31321" y="17704"/>
                  <a:pt x="31542" y="17546"/>
                  <a:pt x="31732" y="17387"/>
                </a:cubicBezTo>
                <a:close/>
                <a:moveTo>
                  <a:pt x="16848" y="13587"/>
                </a:moveTo>
                <a:cubicBezTo>
                  <a:pt x="14536" y="15519"/>
                  <a:pt x="12034" y="17514"/>
                  <a:pt x="9627" y="19383"/>
                </a:cubicBezTo>
                <a:lnTo>
                  <a:pt x="15550" y="14442"/>
                </a:lnTo>
                <a:cubicBezTo>
                  <a:pt x="15645" y="14379"/>
                  <a:pt x="15771" y="14284"/>
                  <a:pt x="15866" y="14221"/>
                </a:cubicBezTo>
                <a:cubicBezTo>
                  <a:pt x="16215" y="13999"/>
                  <a:pt x="16531" y="13809"/>
                  <a:pt x="16848" y="13587"/>
                </a:cubicBezTo>
                <a:close/>
                <a:moveTo>
                  <a:pt x="8076" y="12605"/>
                </a:moveTo>
                <a:cubicBezTo>
                  <a:pt x="4877" y="15804"/>
                  <a:pt x="2280" y="18623"/>
                  <a:pt x="1489" y="19478"/>
                </a:cubicBezTo>
                <a:cubicBezTo>
                  <a:pt x="1489" y="19414"/>
                  <a:pt x="1489" y="19319"/>
                  <a:pt x="1489" y="19224"/>
                </a:cubicBezTo>
                <a:cubicBezTo>
                  <a:pt x="1520" y="18939"/>
                  <a:pt x="1679" y="18559"/>
                  <a:pt x="1932" y="18179"/>
                </a:cubicBezTo>
                <a:cubicBezTo>
                  <a:pt x="2470" y="17609"/>
                  <a:pt x="3135" y="16881"/>
                  <a:pt x="3927" y="16057"/>
                </a:cubicBezTo>
                <a:cubicBezTo>
                  <a:pt x="5099" y="15076"/>
                  <a:pt x="6524" y="13904"/>
                  <a:pt x="8076" y="12605"/>
                </a:cubicBezTo>
                <a:close/>
                <a:moveTo>
                  <a:pt x="26095" y="7222"/>
                </a:moveTo>
                <a:lnTo>
                  <a:pt x="26095" y="7222"/>
                </a:lnTo>
                <a:cubicBezTo>
                  <a:pt x="18717" y="13587"/>
                  <a:pt x="13016" y="18433"/>
                  <a:pt x="9057" y="21758"/>
                </a:cubicBezTo>
                <a:cubicBezTo>
                  <a:pt x="12446" y="18401"/>
                  <a:pt x="15455" y="15519"/>
                  <a:pt x="18083" y="13144"/>
                </a:cubicBezTo>
                <a:cubicBezTo>
                  <a:pt x="18621" y="12669"/>
                  <a:pt x="19192" y="12194"/>
                  <a:pt x="19730" y="11719"/>
                </a:cubicBezTo>
                <a:cubicBezTo>
                  <a:pt x="22200" y="10104"/>
                  <a:pt x="24449" y="8552"/>
                  <a:pt x="26095" y="7222"/>
                </a:cubicBezTo>
                <a:close/>
                <a:moveTo>
                  <a:pt x="13903" y="20238"/>
                </a:moveTo>
                <a:lnTo>
                  <a:pt x="13903" y="20238"/>
                </a:lnTo>
                <a:cubicBezTo>
                  <a:pt x="12858" y="21061"/>
                  <a:pt x="11844" y="21821"/>
                  <a:pt x="10894" y="22549"/>
                </a:cubicBezTo>
                <a:cubicBezTo>
                  <a:pt x="11211" y="22264"/>
                  <a:pt x="11559" y="22011"/>
                  <a:pt x="11876" y="21726"/>
                </a:cubicBezTo>
                <a:cubicBezTo>
                  <a:pt x="12541" y="21219"/>
                  <a:pt x="13238" y="20744"/>
                  <a:pt x="13903" y="20238"/>
                </a:cubicBezTo>
                <a:close/>
                <a:moveTo>
                  <a:pt x="7579" y="17510"/>
                </a:moveTo>
                <a:lnTo>
                  <a:pt x="7579" y="17510"/>
                </a:lnTo>
                <a:cubicBezTo>
                  <a:pt x="4774" y="20067"/>
                  <a:pt x="2472" y="22207"/>
                  <a:pt x="1394" y="23215"/>
                </a:cubicBezTo>
                <a:cubicBezTo>
                  <a:pt x="1679" y="22740"/>
                  <a:pt x="2344" y="21948"/>
                  <a:pt x="3357" y="20934"/>
                </a:cubicBezTo>
                <a:cubicBezTo>
                  <a:pt x="4404" y="20236"/>
                  <a:pt x="5833" y="19058"/>
                  <a:pt x="7579" y="17510"/>
                </a:cubicBezTo>
                <a:close/>
                <a:moveTo>
                  <a:pt x="35469" y="13017"/>
                </a:moveTo>
                <a:lnTo>
                  <a:pt x="35469" y="13017"/>
                </a:lnTo>
                <a:cubicBezTo>
                  <a:pt x="35089" y="13492"/>
                  <a:pt x="34614" y="14031"/>
                  <a:pt x="34044" y="14601"/>
                </a:cubicBezTo>
                <a:cubicBezTo>
                  <a:pt x="33126" y="15456"/>
                  <a:pt x="32018" y="16469"/>
                  <a:pt x="30814" y="17546"/>
                </a:cubicBezTo>
                <a:cubicBezTo>
                  <a:pt x="28091" y="19604"/>
                  <a:pt x="24829" y="22138"/>
                  <a:pt x="21725" y="24640"/>
                </a:cubicBezTo>
                <a:cubicBezTo>
                  <a:pt x="21662" y="24703"/>
                  <a:pt x="21598" y="24766"/>
                  <a:pt x="21503" y="24798"/>
                </a:cubicBezTo>
                <a:lnTo>
                  <a:pt x="21503" y="24798"/>
                </a:lnTo>
                <a:cubicBezTo>
                  <a:pt x="24290" y="22201"/>
                  <a:pt x="27045" y="19446"/>
                  <a:pt x="29389" y="17102"/>
                </a:cubicBezTo>
                <a:cubicBezTo>
                  <a:pt x="31828" y="15044"/>
                  <a:pt x="34013" y="13524"/>
                  <a:pt x="35469" y="13017"/>
                </a:cubicBezTo>
                <a:close/>
                <a:moveTo>
                  <a:pt x="27457" y="8679"/>
                </a:moveTo>
                <a:lnTo>
                  <a:pt x="27457" y="8679"/>
                </a:lnTo>
                <a:cubicBezTo>
                  <a:pt x="26570" y="9565"/>
                  <a:pt x="25494" y="10547"/>
                  <a:pt x="24322" y="11560"/>
                </a:cubicBezTo>
                <a:cubicBezTo>
                  <a:pt x="20395" y="14442"/>
                  <a:pt x="15708" y="17989"/>
                  <a:pt x="11813" y="21219"/>
                </a:cubicBezTo>
                <a:cubicBezTo>
                  <a:pt x="9881" y="22613"/>
                  <a:pt x="8107" y="23848"/>
                  <a:pt x="6619" y="24893"/>
                </a:cubicBezTo>
                <a:cubicBezTo>
                  <a:pt x="11749" y="19794"/>
                  <a:pt x="21725" y="12732"/>
                  <a:pt x="27267" y="8805"/>
                </a:cubicBezTo>
                <a:cubicBezTo>
                  <a:pt x="27330" y="8774"/>
                  <a:pt x="27394" y="8710"/>
                  <a:pt x="27457" y="8679"/>
                </a:cubicBezTo>
                <a:close/>
                <a:moveTo>
                  <a:pt x="11781" y="16881"/>
                </a:moveTo>
                <a:lnTo>
                  <a:pt x="11781" y="16881"/>
                </a:lnTo>
                <a:cubicBezTo>
                  <a:pt x="11559" y="17071"/>
                  <a:pt x="11369" y="17229"/>
                  <a:pt x="11179" y="17419"/>
                </a:cubicBezTo>
                <a:cubicBezTo>
                  <a:pt x="9596" y="18749"/>
                  <a:pt x="8139" y="19984"/>
                  <a:pt x="6872" y="21124"/>
                </a:cubicBezTo>
                <a:lnTo>
                  <a:pt x="2217" y="25051"/>
                </a:lnTo>
                <a:cubicBezTo>
                  <a:pt x="2122" y="25115"/>
                  <a:pt x="2122" y="25241"/>
                  <a:pt x="2185" y="25336"/>
                </a:cubicBezTo>
                <a:cubicBezTo>
                  <a:pt x="2217" y="25368"/>
                  <a:pt x="2217" y="25368"/>
                  <a:pt x="2249" y="25400"/>
                </a:cubicBezTo>
                <a:cubicBezTo>
                  <a:pt x="2185" y="25431"/>
                  <a:pt x="2122" y="25495"/>
                  <a:pt x="2090" y="25558"/>
                </a:cubicBezTo>
                <a:cubicBezTo>
                  <a:pt x="2027" y="25431"/>
                  <a:pt x="2027" y="25273"/>
                  <a:pt x="2027" y="25146"/>
                </a:cubicBezTo>
                <a:cubicBezTo>
                  <a:pt x="2122" y="24576"/>
                  <a:pt x="2660" y="23816"/>
                  <a:pt x="3547" y="22993"/>
                </a:cubicBezTo>
                <a:lnTo>
                  <a:pt x="6081" y="20839"/>
                </a:lnTo>
                <a:cubicBezTo>
                  <a:pt x="7727" y="19604"/>
                  <a:pt x="9722" y="18243"/>
                  <a:pt x="11781" y="16881"/>
                </a:cubicBezTo>
                <a:close/>
                <a:moveTo>
                  <a:pt x="38351" y="18148"/>
                </a:moveTo>
                <a:cubicBezTo>
                  <a:pt x="37781" y="19414"/>
                  <a:pt x="34678" y="22423"/>
                  <a:pt x="30846" y="25748"/>
                </a:cubicBezTo>
                <a:cubicBezTo>
                  <a:pt x="34329" y="22359"/>
                  <a:pt x="37275" y="19256"/>
                  <a:pt x="38351" y="18148"/>
                </a:cubicBezTo>
                <a:close/>
                <a:moveTo>
                  <a:pt x="29864" y="13524"/>
                </a:moveTo>
                <a:lnTo>
                  <a:pt x="29864" y="13524"/>
                </a:lnTo>
                <a:cubicBezTo>
                  <a:pt x="26095" y="17071"/>
                  <a:pt x="20205" y="21884"/>
                  <a:pt x="14726" y="26223"/>
                </a:cubicBezTo>
                <a:lnTo>
                  <a:pt x="14726" y="26223"/>
                </a:lnTo>
                <a:lnTo>
                  <a:pt x="29864" y="13524"/>
                </a:lnTo>
                <a:close/>
                <a:moveTo>
                  <a:pt x="6334" y="24576"/>
                </a:moveTo>
                <a:lnTo>
                  <a:pt x="6334" y="24576"/>
                </a:lnTo>
                <a:cubicBezTo>
                  <a:pt x="5827" y="25083"/>
                  <a:pt x="5352" y="25590"/>
                  <a:pt x="4940" y="26065"/>
                </a:cubicBezTo>
                <a:cubicBezTo>
                  <a:pt x="4750" y="26191"/>
                  <a:pt x="4529" y="26350"/>
                  <a:pt x="4339" y="26476"/>
                </a:cubicBezTo>
                <a:cubicBezTo>
                  <a:pt x="4814" y="26001"/>
                  <a:pt x="5289" y="25526"/>
                  <a:pt x="5732" y="25083"/>
                </a:cubicBezTo>
                <a:cubicBezTo>
                  <a:pt x="5922" y="24925"/>
                  <a:pt x="6112" y="24766"/>
                  <a:pt x="6334" y="24576"/>
                </a:cubicBezTo>
                <a:close/>
                <a:moveTo>
                  <a:pt x="13111" y="17166"/>
                </a:moveTo>
                <a:lnTo>
                  <a:pt x="13111" y="17166"/>
                </a:lnTo>
                <a:cubicBezTo>
                  <a:pt x="10799" y="19414"/>
                  <a:pt x="8202" y="21979"/>
                  <a:pt x="5384" y="24798"/>
                </a:cubicBezTo>
                <a:cubicBezTo>
                  <a:pt x="3769" y="26128"/>
                  <a:pt x="2755" y="26920"/>
                  <a:pt x="2375" y="27141"/>
                </a:cubicBezTo>
                <a:cubicBezTo>
                  <a:pt x="2375" y="27110"/>
                  <a:pt x="2375" y="27046"/>
                  <a:pt x="2375" y="27015"/>
                </a:cubicBezTo>
                <a:cubicBezTo>
                  <a:pt x="2439" y="26318"/>
                  <a:pt x="3452" y="25051"/>
                  <a:pt x="5035" y="23468"/>
                </a:cubicBezTo>
                <a:cubicBezTo>
                  <a:pt x="7062" y="21948"/>
                  <a:pt x="10008" y="19668"/>
                  <a:pt x="13111" y="17166"/>
                </a:cubicBezTo>
                <a:close/>
                <a:moveTo>
                  <a:pt x="8297" y="24260"/>
                </a:moveTo>
                <a:cubicBezTo>
                  <a:pt x="7727" y="24766"/>
                  <a:pt x="7221" y="25273"/>
                  <a:pt x="6746" y="25748"/>
                </a:cubicBezTo>
                <a:cubicBezTo>
                  <a:pt x="5574" y="26635"/>
                  <a:pt x="4687" y="27331"/>
                  <a:pt x="4085" y="27870"/>
                </a:cubicBezTo>
                <a:cubicBezTo>
                  <a:pt x="4370" y="27395"/>
                  <a:pt x="4750" y="26920"/>
                  <a:pt x="5194" y="26413"/>
                </a:cubicBezTo>
                <a:cubicBezTo>
                  <a:pt x="6081" y="25811"/>
                  <a:pt x="7126" y="25083"/>
                  <a:pt x="8297" y="24260"/>
                </a:cubicBezTo>
                <a:close/>
                <a:moveTo>
                  <a:pt x="37021" y="23626"/>
                </a:moveTo>
                <a:lnTo>
                  <a:pt x="37021" y="23626"/>
                </a:lnTo>
                <a:cubicBezTo>
                  <a:pt x="36768" y="24101"/>
                  <a:pt x="35786" y="25083"/>
                  <a:pt x="34424" y="26381"/>
                </a:cubicBezTo>
                <a:cubicBezTo>
                  <a:pt x="33569" y="27015"/>
                  <a:pt x="32588" y="27743"/>
                  <a:pt x="31574" y="28567"/>
                </a:cubicBezTo>
                <a:cubicBezTo>
                  <a:pt x="33823" y="26381"/>
                  <a:pt x="36230" y="24101"/>
                  <a:pt x="37021" y="23626"/>
                </a:cubicBezTo>
                <a:close/>
                <a:moveTo>
                  <a:pt x="19983" y="16057"/>
                </a:moveTo>
                <a:cubicBezTo>
                  <a:pt x="13839" y="21694"/>
                  <a:pt x="7474" y="27205"/>
                  <a:pt x="4624" y="28725"/>
                </a:cubicBezTo>
                <a:cubicBezTo>
                  <a:pt x="5130" y="27997"/>
                  <a:pt x="5891" y="27141"/>
                  <a:pt x="6872" y="26191"/>
                </a:cubicBezTo>
                <a:cubicBezTo>
                  <a:pt x="8107" y="25210"/>
                  <a:pt x="9564" y="24101"/>
                  <a:pt x="11053" y="22961"/>
                </a:cubicBezTo>
                <a:cubicBezTo>
                  <a:pt x="13871" y="20839"/>
                  <a:pt x="17038" y="18433"/>
                  <a:pt x="19983" y="16057"/>
                </a:cubicBezTo>
                <a:close/>
                <a:moveTo>
                  <a:pt x="4782" y="27838"/>
                </a:moveTo>
                <a:cubicBezTo>
                  <a:pt x="4434" y="28282"/>
                  <a:pt x="4149" y="28662"/>
                  <a:pt x="3959" y="29010"/>
                </a:cubicBezTo>
                <a:cubicBezTo>
                  <a:pt x="3769" y="29073"/>
                  <a:pt x="3610" y="29105"/>
                  <a:pt x="3484" y="29105"/>
                </a:cubicBezTo>
                <a:cubicBezTo>
                  <a:pt x="3515" y="29073"/>
                  <a:pt x="3515" y="29010"/>
                  <a:pt x="3547" y="28978"/>
                </a:cubicBezTo>
                <a:cubicBezTo>
                  <a:pt x="3769" y="28725"/>
                  <a:pt x="4180" y="28345"/>
                  <a:pt x="4782" y="27838"/>
                </a:cubicBezTo>
                <a:close/>
                <a:moveTo>
                  <a:pt x="21092" y="24133"/>
                </a:moveTo>
                <a:lnTo>
                  <a:pt x="21092" y="24133"/>
                </a:lnTo>
                <a:cubicBezTo>
                  <a:pt x="19793" y="25400"/>
                  <a:pt x="18526" y="26666"/>
                  <a:pt x="17386" y="27870"/>
                </a:cubicBezTo>
                <a:cubicBezTo>
                  <a:pt x="17260" y="27933"/>
                  <a:pt x="17133" y="28028"/>
                  <a:pt x="17038" y="28123"/>
                </a:cubicBezTo>
                <a:cubicBezTo>
                  <a:pt x="16341" y="28630"/>
                  <a:pt x="15708" y="29073"/>
                  <a:pt x="15138" y="29517"/>
                </a:cubicBezTo>
                <a:cubicBezTo>
                  <a:pt x="17070" y="27743"/>
                  <a:pt x="19097" y="25906"/>
                  <a:pt x="21092" y="24133"/>
                </a:cubicBezTo>
                <a:close/>
                <a:moveTo>
                  <a:pt x="20458" y="16944"/>
                </a:moveTo>
                <a:cubicBezTo>
                  <a:pt x="18210" y="18908"/>
                  <a:pt x="15961" y="20966"/>
                  <a:pt x="13871" y="22866"/>
                </a:cubicBezTo>
                <a:cubicBezTo>
                  <a:pt x="10419" y="25875"/>
                  <a:pt x="7316" y="28377"/>
                  <a:pt x="5415" y="29548"/>
                </a:cubicBezTo>
                <a:lnTo>
                  <a:pt x="20458" y="16944"/>
                </a:lnTo>
                <a:close/>
                <a:moveTo>
                  <a:pt x="6777" y="27838"/>
                </a:moveTo>
                <a:lnTo>
                  <a:pt x="4054" y="30150"/>
                </a:lnTo>
                <a:cubicBezTo>
                  <a:pt x="4022" y="30087"/>
                  <a:pt x="4054" y="30023"/>
                  <a:pt x="4054" y="29960"/>
                </a:cubicBezTo>
                <a:cubicBezTo>
                  <a:pt x="4054" y="29770"/>
                  <a:pt x="4149" y="29580"/>
                  <a:pt x="4244" y="29358"/>
                </a:cubicBezTo>
                <a:cubicBezTo>
                  <a:pt x="4877" y="29105"/>
                  <a:pt x="5732" y="28567"/>
                  <a:pt x="6777" y="27838"/>
                </a:cubicBezTo>
                <a:close/>
                <a:moveTo>
                  <a:pt x="3705" y="29517"/>
                </a:moveTo>
                <a:cubicBezTo>
                  <a:pt x="3674" y="29643"/>
                  <a:pt x="3642" y="29802"/>
                  <a:pt x="3610" y="29897"/>
                </a:cubicBezTo>
                <a:cubicBezTo>
                  <a:pt x="3610" y="30023"/>
                  <a:pt x="3610" y="30118"/>
                  <a:pt x="3610" y="30213"/>
                </a:cubicBezTo>
                <a:cubicBezTo>
                  <a:pt x="3484" y="30023"/>
                  <a:pt x="3420" y="29802"/>
                  <a:pt x="3420" y="29548"/>
                </a:cubicBezTo>
                <a:lnTo>
                  <a:pt x="3452" y="29548"/>
                </a:lnTo>
                <a:cubicBezTo>
                  <a:pt x="3547" y="29548"/>
                  <a:pt x="3610" y="29548"/>
                  <a:pt x="3705" y="29517"/>
                </a:cubicBezTo>
                <a:close/>
                <a:moveTo>
                  <a:pt x="23530" y="23880"/>
                </a:moveTo>
                <a:lnTo>
                  <a:pt x="23530" y="23880"/>
                </a:lnTo>
                <a:cubicBezTo>
                  <a:pt x="21757" y="25368"/>
                  <a:pt x="20078" y="26793"/>
                  <a:pt x="18590" y="28028"/>
                </a:cubicBezTo>
                <a:cubicBezTo>
                  <a:pt x="16911" y="29453"/>
                  <a:pt x="15550" y="30593"/>
                  <a:pt x="14505" y="31512"/>
                </a:cubicBezTo>
                <a:cubicBezTo>
                  <a:pt x="14853" y="31132"/>
                  <a:pt x="15233" y="30720"/>
                  <a:pt x="15645" y="30308"/>
                </a:cubicBezTo>
                <a:cubicBezTo>
                  <a:pt x="17450" y="28725"/>
                  <a:pt x="19667" y="26856"/>
                  <a:pt x="22042" y="24988"/>
                </a:cubicBezTo>
                <a:cubicBezTo>
                  <a:pt x="22517" y="24608"/>
                  <a:pt x="23023" y="24228"/>
                  <a:pt x="23530" y="23880"/>
                </a:cubicBezTo>
                <a:close/>
                <a:moveTo>
                  <a:pt x="18083" y="26255"/>
                </a:moveTo>
                <a:lnTo>
                  <a:pt x="18083" y="26255"/>
                </a:lnTo>
                <a:cubicBezTo>
                  <a:pt x="15581" y="28503"/>
                  <a:pt x="13333" y="30562"/>
                  <a:pt x="11718" y="32050"/>
                </a:cubicBezTo>
                <a:cubicBezTo>
                  <a:pt x="10958" y="32652"/>
                  <a:pt x="10419" y="33095"/>
                  <a:pt x="10008" y="33444"/>
                </a:cubicBezTo>
                <a:cubicBezTo>
                  <a:pt x="9659" y="33602"/>
                  <a:pt x="9342" y="33729"/>
                  <a:pt x="9089" y="33792"/>
                </a:cubicBezTo>
                <a:lnTo>
                  <a:pt x="18083" y="26255"/>
                </a:lnTo>
                <a:close/>
                <a:moveTo>
                  <a:pt x="14410" y="28693"/>
                </a:moveTo>
                <a:cubicBezTo>
                  <a:pt x="12288" y="30498"/>
                  <a:pt x="10198" y="32272"/>
                  <a:pt x="8297" y="33887"/>
                </a:cubicBezTo>
                <a:cubicBezTo>
                  <a:pt x="8202" y="33855"/>
                  <a:pt x="8107" y="33855"/>
                  <a:pt x="8012" y="33792"/>
                </a:cubicBezTo>
                <a:cubicBezTo>
                  <a:pt x="8804" y="33190"/>
                  <a:pt x="11243" y="31258"/>
                  <a:pt x="14410" y="28693"/>
                </a:cubicBezTo>
                <a:close/>
                <a:moveTo>
                  <a:pt x="25969" y="27617"/>
                </a:moveTo>
                <a:lnTo>
                  <a:pt x="25969" y="27617"/>
                </a:lnTo>
                <a:cubicBezTo>
                  <a:pt x="22707" y="30783"/>
                  <a:pt x="19382" y="33729"/>
                  <a:pt x="16880" y="35312"/>
                </a:cubicBezTo>
                <a:cubicBezTo>
                  <a:pt x="17006" y="35185"/>
                  <a:pt x="17165" y="35027"/>
                  <a:pt x="17323" y="34900"/>
                </a:cubicBezTo>
                <a:lnTo>
                  <a:pt x="25969" y="27617"/>
                </a:lnTo>
                <a:close/>
                <a:moveTo>
                  <a:pt x="33316" y="25621"/>
                </a:moveTo>
                <a:cubicBezTo>
                  <a:pt x="30054" y="29042"/>
                  <a:pt x="25557" y="33539"/>
                  <a:pt x="22232" y="36009"/>
                </a:cubicBezTo>
                <a:lnTo>
                  <a:pt x="33316" y="25621"/>
                </a:lnTo>
                <a:close/>
                <a:moveTo>
                  <a:pt x="13713" y="36072"/>
                </a:moveTo>
                <a:lnTo>
                  <a:pt x="13713" y="36072"/>
                </a:lnTo>
                <a:cubicBezTo>
                  <a:pt x="13681" y="36199"/>
                  <a:pt x="13618" y="36325"/>
                  <a:pt x="13586" y="36420"/>
                </a:cubicBezTo>
                <a:cubicBezTo>
                  <a:pt x="13523" y="36420"/>
                  <a:pt x="13491" y="36389"/>
                  <a:pt x="13428" y="36357"/>
                </a:cubicBezTo>
                <a:lnTo>
                  <a:pt x="13713" y="36072"/>
                </a:lnTo>
                <a:close/>
                <a:moveTo>
                  <a:pt x="36103" y="17166"/>
                </a:moveTo>
                <a:cubicBezTo>
                  <a:pt x="34899" y="18464"/>
                  <a:pt x="33031" y="20459"/>
                  <a:pt x="30877" y="22676"/>
                </a:cubicBezTo>
                <a:cubicBezTo>
                  <a:pt x="26254" y="26476"/>
                  <a:pt x="20427" y="31322"/>
                  <a:pt x="17260" y="34362"/>
                </a:cubicBezTo>
                <a:lnTo>
                  <a:pt x="14948" y="36294"/>
                </a:lnTo>
                <a:cubicBezTo>
                  <a:pt x="14600" y="36420"/>
                  <a:pt x="14283" y="36484"/>
                  <a:pt x="13998" y="36484"/>
                </a:cubicBezTo>
                <a:cubicBezTo>
                  <a:pt x="14156" y="36072"/>
                  <a:pt x="14473" y="35597"/>
                  <a:pt x="14916" y="35027"/>
                </a:cubicBezTo>
                <a:lnTo>
                  <a:pt x="27901" y="23373"/>
                </a:lnTo>
                <a:cubicBezTo>
                  <a:pt x="31194" y="20776"/>
                  <a:pt x="34266" y="18496"/>
                  <a:pt x="36103" y="17166"/>
                </a:cubicBezTo>
                <a:close/>
                <a:moveTo>
                  <a:pt x="14219" y="36927"/>
                </a:moveTo>
                <a:lnTo>
                  <a:pt x="13903" y="37181"/>
                </a:lnTo>
                <a:cubicBezTo>
                  <a:pt x="13871" y="37117"/>
                  <a:pt x="13871" y="37022"/>
                  <a:pt x="13903" y="36927"/>
                </a:cubicBezTo>
                <a:close/>
                <a:moveTo>
                  <a:pt x="35153" y="28250"/>
                </a:moveTo>
                <a:cubicBezTo>
                  <a:pt x="34108" y="29327"/>
                  <a:pt x="33284" y="30213"/>
                  <a:pt x="32619" y="30942"/>
                </a:cubicBezTo>
                <a:cubicBezTo>
                  <a:pt x="29706" y="33919"/>
                  <a:pt x="26159" y="37181"/>
                  <a:pt x="24955" y="37181"/>
                </a:cubicBezTo>
                <a:lnTo>
                  <a:pt x="24924" y="37181"/>
                </a:lnTo>
                <a:cubicBezTo>
                  <a:pt x="24829" y="37181"/>
                  <a:pt x="24765" y="37149"/>
                  <a:pt x="24765" y="37149"/>
                </a:cubicBezTo>
                <a:cubicBezTo>
                  <a:pt x="24670" y="36547"/>
                  <a:pt x="28629" y="33444"/>
                  <a:pt x="31226" y="31417"/>
                </a:cubicBezTo>
                <a:cubicBezTo>
                  <a:pt x="32841" y="30150"/>
                  <a:pt x="34171" y="29105"/>
                  <a:pt x="35153" y="28250"/>
                </a:cubicBezTo>
                <a:close/>
                <a:moveTo>
                  <a:pt x="19873" y="1"/>
                </a:moveTo>
                <a:cubicBezTo>
                  <a:pt x="19475" y="1"/>
                  <a:pt x="18209" y="1168"/>
                  <a:pt x="13491" y="5480"/>
                </a:cubicBezTo>
                <a:cubicBezTo>
                  <a:pt x="10039" y="8679"/>
                  <a:pt x="4592" y="13682"/>
                  <a:pt x="2534" y="15012"/>
                </a:cubicBezTo>
                <a:lnTo>
                  <a:pt x="18273" y="445"/>
                </a:lnTo>
                <a:cubicBezTo>
                  <a:pt x="18368" y="381"/>
                  <a:pt x="18368" y="223"/>
                  <a:pt x="18305" y="160"/>
                </a:cubicBezTo>
                <a:cubicBezTo>
                  <a:pt x="18241" y="96"/>
                  <a:pt x="18210" y="65"/>
                  <a:pt x="18146" y="65"/>
                </a:cubicBezTo>
                <a:cubicBezTo>
                  <a:pt x="17988" y="65"/>
                  <a:pt x="17956" y="65"/>
                  <a:pt x="11338" y="5733"/>
                </a:cubicBezTo>
                <a:cubicBezTo>
                  <a:pt x="9406" y="7412"/>
                  <a:pt x="7157" y="9344"/>
                  <a:pt x="5225" y="10990"/>
                </a:cubicBezTo>
                <a:lnTo>
                  <a:pt x="16183" y="698"/>
                </a:lnTo>
                <a:cubicBezTo>
                  <a:pt x="16278" y="635"/>
                  <a:pt x="16278" y="476"/>
                  <a:pt x="16215" y="413"/>
                </a:cubicBezTo>
                <a:cubicBezTo>
                  <a:pt x="16162" y="361"/>
                  <a:pt x="16100" y="337"/>
                  <a:pt x="16040" y="337"/>
                </a:cubicBezTo>
                <a:cubicBezTo>
                  <a:pt x="15990" y="337"/>
                  <a:pt x="15941" y="353"/>
                  <a:pt x="15898" y="381"/>
                </a:cubicBezTo>
                <a:lnTo>
                  <a:pt x="13364" y="2503"/>
                </a:lnTo>
                <a:cubicBezTo>
                  <a:pt x="13396" y="2471"/>
                  <a:pt x="13428" y="2440"/>
                  <a:pt x="13459" y="2408"/>
                </a:cubicBezTo>
                <a:cubicBezTo>
                  <a:pt x="14283" y="1743"/>
                  <a:pt x="14473" y="1521"/>
                  <a:pt x="14505" y="1395"/>
                </a:cubicBezTo>
                <a:cubicBezTo>
                  <a:pt x="14505" y="1331"/>
                  <a:pt x="14473" y="1236"/>
                  <a:pt x="14441" y="1205"/>
                </a:cubicBezTo>
                <a:cubicBezTo>
                  <a:pt x="14410" y="1173"/>
                  <a:pt x="14346" y="1141"/>
                  <a:pt x="14283" y="1141"/>
                </a:cubicBezTo>
                <a:cubicBezTo>
                  <a:pt x="14264" y="1132"/>
                  <a:pt x="14246" y="1128"/>
                  <a:pt x="14228" y="1128"/>
                </a:cubicBezTo>
                <a:cubicBezTo>
                  <a:pt x="14185" y="1128"/>
                  <a:pt x="14147" y="1151"/>
                  <a:pt x="14124" y="1173"/>
                </a:cubicBezTo>
                <a:cubicBezTo>
                  <a:pt x="13808" y="1490"/>
                  <a:pt x="13491" y="1775"/>
                  <a:pt x="13174" y="2091"/>
                </a:cubicBezTo>
                <a:cubicBezTo>
                  <a:pt x="12509" y="2630"/>
                  <a:pt x="11591" y="3326"/>
                  <a:pt x="10673" y="4055"/>
                </a:cubicBezTo>
                <a:cubicBezTo>
                  <a:pt x="9944" y="4625"/>
                  <a:pt x="9247" y="5163"/>
                  <a:pt x="8551" y="5702"/>
                </a:cubicBezTo>
                <a:cubicBezTo>
                  <a:pt x="9089" y="5037"/>
                  <a:pt x="9437" y="4435"/>
                  <a:pt x="9469" y="4055"/>
                </a:cubicBezTo>
                <a:cubicBezTo>
                  <a:pt x="9501" y="3865"/>
                  <a:pt x="9437" y="3707"/>
                  <a:pt x="9342" y="3580"/>
                </a:cubicBezTo>
                <a:cubicBezTo>
                  <a:pt x="9311" y="3516"/>
                  <a:pt x="9247" y="3485"/>
                  <a:pt x="9184" y="3485"/>
                </a:cubicBezTo>
                <a:cubicBezTo>
                  <a:pt x="9121" y="3485"/>
                  <a:pt x="9057" y="3516"/>
                  <a:pt x="9026" y="3548"/>
                </a:cubicBezTo>
                <a:cubicBezTo>
                  <a:pt x="7949" y="4657"/>
                  <a:pt x="6619" y="5860"/>
                  <a:pt x="6302" y="5987"/>
                </a:cubicBezTo>
                <a:cubicBezTo>
                  <a:pt x="6263" y="5974"/>
                  <a:pt x="6229" y="5966"/>
                  <a:pt x="6198" y="5966"/>
                </a:cubicBezTo>
                <a:cubicBezTo>
                  <a:pt x="6155" y="5966"/>
                  <a:pt x="6118" y="5981"/>
                  <a:pt x="6081" y="6018"/>
                </a:cubicBezTo>
                <a:cubicBezTo>
                  <a:pt x="5986" y="6082"/>
                  <a:pt x="5986" y="6240"/>
                  <a:pt x="6049" y="6335"/>
                </a:cubicBezTo>
                <a:cubicBezTo>
                  <a:pt x="6112" y="6367"/>
                  <a:pt x="6176" y="6398"/>
                  <a:pt x="6239" y="6430"/>
                </a:cubicBezTo>
                <a:lnTo>
                  <a:pt x="6271" y="6430"/>
                </a:lnTo>
                <a:cubicBezTo>
                  <a:pt x="6682" y="6430"/>
                  <a:pt x="8044" y="5132"/>
                  <a:pt x="8994" y="4182"/>
                </a:cubicBezTo>
                <a:lnTo>
                  <a:pt x="8994" y="4182"/>
                </a:lnTo>
                <a:cubicBezTo>
                  <a:pt x="8772" y="4910"/>
                  <a:pt x="7632" y="6177"/>
                  <a:pt x="6302" y="7475"/>
                </a:cubicBezTo>
                <a:cubicBezTo>
                  <a:pt x="4624" y="8869"/>
                  <a:pt x="3262" y="10040"/>
                  <a:pt x="2534" y="10895"/>
                </a:cubicBezTo>
                <a:cubicBezTo>
                  <a:pt x="2470" y="10959"/>
                  <a:pt x="2407" y="10990"/>
                  <a:pt x="2344" y="11054"/>
                </a:cubicBezTo>
                <a:cubicBezTo>
                  <a:pt x="2312" y="11085"/>
                  <a:pt x="2280" y="11149"/>
                  <a:pt x="2280" y="11212"/>
                </a:cubicBezTo>
                <a:cubicBezTo>
                  <a:pt x="2059" y="11497"/>
                  <a:pt x="1964" y="11750"/>
                  <a:pt x="1932" y="11940"/>
                </a:cubicBezTo>
                <a:cubicBezTo>
                  <a:pt x="1900" y="12099"/>
                  <a:pt x="1964" y="12225"/>
                  <a:pt x="2027" y="12289"/>
                </a:cubicBezTo>
                <a:cubicBezTo>
                  <a:pt x="2059" y="12320"/>
                  <a:pt x="2122" y="12352"/>
                  <a:pt x="2185" y="12352"/>
                </a:cubicBezTo>
                <a:cubicBezTo>
                  <a:pt x="2204" y="12361"/>
                  <a:pt x="2220" y="12365"/>
                  <a:pt x="2234" y="12365"/>
                </a:cubicBezTo>
                <a:cubicBezTo>
                  <a:pt x="2270" y="12365"/>
                  <a:pt x="2299" y="12343"/>
                  <a:pt x="2344" y="12320"/>
                </a:cubicBezTo>
                <a:lnTo>
                  <a:pt x="10134" y="5765"/>
                </a:lnTo>
                <a:lnTo>
                  <a:pt x="10134" y="5765"/>
                </a:lnTo>
                <a:lnTo>
                  <a:pt x="697" y="14601"/>
                </a:lnTo>
                <a:cubicBezTo>
                  <a:pt x="602" y="14696"/>
                  <a:pt x="602" y="14822"/>
                  <a:pt x="697" y="14917"/>
                </a:cubicBezTo>
                <a:cubicBezTo>
                  <a:pt x="728" y="14949"/>
                  <a:pt x="792" y="14981"/>
                  <a:pt x="855" y="14981"/>
                </a:cubicBezTo>
                <a:cubicBezTo>
                  <a:pt x="1140" y="14981"/>
                  <a:pt x="2565" y="13841"/>
                  <a:pt x="10736" y="6810"/>
                </a:cubicBezTo>
                <a:lnTo>
                  <a:pt x="10736" y="6810"/>
                </a:lnTo>
                <a:lnTo>
                  <a:pt x="1520" y="15329"/>
                </a:lnTo>
                <a:cubicBezTo>
                  <a:pt x="1425" y="15424"/>
                  <a:pt x="1425" y="15551"/>
                  <a:pt x="1489" y="15646"/>
                </a:cubicBezTo>
                <a:cubicBezTo>
                  <a:pt x="1552" y="15677"/>
                  <a:pt x="1615" y="15772"/>
                  <a:pt x="1774" y="15772"/>
                </a:cubicBezTo>
                <a:cubicBezTo>
                  <a:pt x="1781" y="15773"/>
                  <a:pt x="1789" y="15773"/>
                  <a:pt x="1797" y="15773"/>
                </a:cubicBezTo>
                <a:cubicBezTo>
                  <a:pt x="2262" y="15773"/>
                  <a:pt x="3548" y="14890"/>
                  <a:pt x="5384" y="13334"/>
                </a:cubicBezTo>
                <a:lnTo>
                  <a:pt x="5384" y="13334"/>
                </a:lnTo>
                <a:cubicBezTo>
                  <a:pt x="0" y="18401"/>
                  <a:pt x="63" y="18464"/>
                  <a:pt x="222" y="18654"/>
                </a:cubicBezTo>
                <a:cubicBezTo>
                  <a:pt x="285" y="18718"/>
                  <a:pt x="348" y="18749"/>
                  <a:pt x="380" y="18749"/>
                </a:cubicBezTo>
                <a:cubicBezTo>
                  <a:pt x="412" y="18749"/>
                  <a:pt x="443" y="18749"/>
                  <a:pt x="475" y="18718"/>
                </a:cubicBezTo>
                <a:lnTo>
                  <a:pt x="475" y="18718"/>
                </a:lnTo>
                <a:cubicBezTo>
                  <a:pt x="380" y="18876"/>
                  <a:pt x="348" y="18971"/>
                  <a:pt x="348" y="19098"/>
                </a:cubicBezTo>
                <a:cubicBezTo>
                  <a:pt x="317" y="19256"/>
                  <a:pt x="380" y="19351"/>
                  <a:pt x="443" y="19414"/>
                </a:cubicBezTo>
                <a:cubicBezTo>
                  <a:pt x="475" y="19478"/>
                  <a:pt x="538" y="19509"/>
                  <a:pt x="602" y="19509"/>
                </a:cubicBezTo>
                <a:cubicBezTo>
                  <a:pt x="665" y="19509"/>
                  <a:pt x="728" y="19478"/>
                  <a:pt x="760" y="19446"/>
                </a:cubicBezTo>
                <a:cubicBezTo>
                  <a:pt x="760" y="19414"/>
                  <a:pt x="887" y="19319"/>
                  <a:pt x="1077" y="19098"/>
                </a:cubicBezTo>
                <a:lnTo>
                  <a:pt x="1077" y="19098"/>
                </a:lnTo>
                <a:cubicBezTo>
                  <a:pt x="1077" y="19129"/>
                  <a:pt x="1045" y="19129"/>
                  <a:pt x="1045" y="19161"/>
                </a:cubicBezTo>
                <a:cubicBezTo>
                  <a:pt x="1013" y="19509"/>
                  <a:pt x="1077" y="19763"/>
                  <a:pt x="1267" y="19984"/>
                </a:cubicBezTo>
                <a:cubicBezTo>
                  <a:pt x="1299" y="20048"/>
                  <a:pt x="1362" y="20079"/>
                  <a:pt x="1425" y="20079"/>
                </a:cubicBezTo>
                <a:cubicBezTo>
                  <a:pt x="1489" y="20079"/>
                  <a:pt x="1552" y="20048"/>
                  <a:pt x="1584" y="20016"/>
                </a:cubicBezTo>
                <a:cubicBezTo>
                  <a:pt x="1679" y="19889"/>
                  <a:pt x="7379" y="13682"/>
                  <a:pt x="12984" y="8425"/>
                </a:cubicBezTo>
                <a:cubicBezTo>
                  <a:pt x="14061" y="7507"/>
                  <a:pt x="15106" y="6588"/>
                  <a:pt x="16151" y="5702"/>
                </a:cubicBezTo>
                <a:cubicBezTo>
                  <a:pt x="19065" y="3548"/>
                  <a:pt x="21503" y="1806"/>
                  <a:pt x="22485" y="1141"/>
                </a:cubicBezTo>
                <a:cubicBezTo>
                  <a:pt x="22707" y="1078"/>
                  <a:pt x="22928" y="1046"/>
                  <a:pt x="23119" y="1046"/>
                </a:cubicBezTo>
                <a:cubicBezTo>
                  <a:pt x="23245" y="1046"/>
                  <a:pt x="23340" y="1046"/>
                  <a:pt x="23435" y="1110"/>
                </a:cubicBezTo>
                <a:cubicBezTo>
                  <a:pt x="20363" y="3580"/>
                  <a:pt x="1520" y="19003"/>
                  <a:pt x="1299" y="21156"/>
                </a:cubicBezTo>
                <a:cubicBezTo>
                  <a:pt x="1299" y="21314"/>
                  <a:pt x="1362" y="21409"/>
                  <a:pt x="1394" y="21473"/>
                </a:cubicBezTo>
                <a:cubicBezTo>
                  <a:pt x="1394" y="21473"/>
                  <a:pt x="1425" y="21504"/>
                  <a:pt x="1425" y="21504"/>
                </a:cubicBezTo>
                <a:cubicBezTo>
                  <a:pt x="1299" y="21631"/>
                  <a:pt x="1140" y="21726"/>
                  <a:pt x="1013" y="21853"/>
                </a:cubicBezTo>
                <a:cubicBezTo>
                  <a:pt x="918" y="21948"/>
                  <a:pt x="918" y="22074"/>
                  <a:pt x="982" y="22169"/>
                </a:cubicBezTo>
                <a:cubicBezTo>
                  <a:pt x="1029" y="22217"/>
                  <a:pt x="1085" y="22241"/>
                  <a:pt x="1140" y="22241"/>
                </a:cubicBezTo>
                <a:cubicBezTo>
                  <a:pt x="1196" y="22241"/>
                  <a:pt x="1251" y="22217"/>
                  <a:pt x="1299" y="22169"/>
                </a:cubicBezTo>
                <a:lnTo>
                  <a:pt x="1964" y="21631"/>
                </a:lnTo>
                <a:cubicBezTo>
                  <a:pt x="2027" y="21599"/>
                  <a:pt x="2122" y="21599"/>
                  <a:pt x="2185" y="21568"/>
                </a:cubicBezTo>
                <a:lnTo>
                  <a:pt x="2185" y="21568"/>
                </a:lnTo>
                <a:cubicBezTo>
                  <a:pt x="1362" y="22486"/>
                  <a:pt x="887" y="23183"/>
                  <a:pt x="823" y="23563"/>
                </a:cubicBezTo>
                <a:cubicBezTo>
                  <a:pt x="823" y="23753"/>
                  <a:pt x="887" y="23848"/>
                  <a:pt x="950" y="23911"/>
                </a:cubicBezTo>
                <a:cubicBezTo>
                  <a:pt x="982" y="23975"/>
                  <a:pt x="1045" y="24006"/>
                  <a:pt x="1077" y="24006"/>
                </a:cubicBezTo>
                <a:cubicBezTo>
                  <a:pt x="1172" y="24006"/>
                  <a:pt x="1204" y="23975"/>
                  <a:pt x="1267" y="23943"/>
                </a:cubicBezTo>
                <a:cubicBezTo>
                  <a:pt x="10166" y="15582"/>
                  <a:pt x="24607" y="2630"/>
                  <a:pt x="26697" y="2155"/>
                </a:cubicBezTo>
                <a:lnTo>
                  <a:pt x="26697" y="2155"/>
                </a:lnTo>
                <a:cubicBezTo>
                  <a:pt x="25367" y="3738"/>
                  <a:pt x="14631" y="12985"/>
                  <a:pt x="5574" y="20681"/>
                </a:cubicBezTo>
                <a:cubicBezTo>
                  <a:pt x="4687" y="21346"/>
                  <a:pt x="3927" y="22011"/>
                  <a:pt x="3294" y="22613"/>
                </a:cubicBezTo>
                <a:cubicBezTo>
                  <a:pt x="2660" y="23120"/>
                  <a:pt x="2059" y="23658"/>
                  <a:pt x="1457" y="24133"/>
                </a:cubicBezTo>
                <a:cubicBezTo>
                  <a:pt x="1362" y="24228"/>
                  <a:pt x="1362" y="24355"/>
                  <a:pt x="1425" y="24450"/>
                </a:cubicBezTo>
                <a:cubicBezTo>
                  <a:pt x="1477" y="24502"/>
                  <a:pt x="1539" y="24525"/>
                  <a:pt x="1600" y="24525"/>
                </a:cubicBezTo>
                <a:cubicBezTo>
                  <a:pt x="1650" y="24525"/>
                  <a:pt x="1699" y="24510"/>
                  <a:pt x="1742" y="24481"/>
                </a:cubicBezTo>
                <a:lnTo>
                  <a:pt x="1837" y="24418"/>
                </a:lnTo>
                <a:lnTo>
                  <a:pt x="1837" y="24418"/>
                </a:lnTo>
                <a:cubicBezTo>
                  <a:pt x="1710" y="24640"/>
                  <a:pt x="1647" y="24861"/>
                  <a:pt x="1615" y="25051"/>
                </a:cubicBezTo>
                <a:cubicBezTo>
                  <a:pt x="1552" y="25431"/>
                  <a:pt x="1647" y="25748"/>
                  <a:pt x="1869" y="26001"/>
                </a:cubicBezTo>
                <a:cubicBezTo>
                  <a:pt x="1900" y="26065"/>
                  <a:pt x="1964" y="26096"/>
                  <a:pt x="1995" y="26096"/>
                </a:cubicBezTo>
                <a:cubicBezTo>
                  <a:pt x="2059" y="26096"/>
                  <a:pt x="2122" y="26065"/>
                  <a:pt x="2185" y="26033"/>
                </a:cubicBezTo>
                <a:cubicBezTo>
                  <a:pt x="2280" y="25938"/>
                  <a:pt x="2407" y="25843"/>
                  <a:pt x="2502" y="25748"/>
                </a:cubicBezTo>
                <a:lnTo>
                  <a:pt x="2502" y="25748"/>
                </a:lnTo>
                <a:cubicBezTo>
                  <a:pt x="2185" y="26223"/>
                  <a:pt x="1964" y="26635"/>
                  <a:pt x="1932" y="26951"/>
                </a:cubicBezTo>
                <a:cubicBezTo>
                  <a:pt x="1932" y="27205"/>
                  <a:pt x="1964" y="27395"/>
                  <a:pt x="2090" y="27553"/>
                </a:cubicBezTo>
                <a:cubicBezTo>
                  <a:pt x="2154" y="27585"/>
                  <a:pt x="2217" y="27617"/>
                  <a:pt x="2280" y="27648"/>
                </a:cubicBezTo>
                <a:cubicBezTo>
                  <a:pt x="2344" y="27648"/>
                  <a:pt x="2534" y="27553"/>
                  <a:pt x="3009" y="27205"/>
                </a:cubicBezTo>
                <a:lnTo>
                  <a:pt x="3009" y="27205"/>
                </a:lnTo>
                <a:cubicBezTo>
                  <a:pt x="2724" y="27490"/>
                  <a:pt x="2534" y="27680"/>
                  <a:pt x="2470" y="27743"/>
                </a:cubicBezTo>
                <a:lnTo>
                  <a:pt x="2439" y="27743"/>
                </a:lnTo>
                <a:cubicBezTo>
                  <a:pt x="2375" y="27807"/>
                  <a:pt x="2344" y="27902"/>
                  <a:pt x="2375" y="27997"/>
                </a:cubicBezTo>
                <a:cubicBezTo>
                  <a:pt x="2407" y="28092"/>
                  <a:pt x="2470" y="28155"/>
                  <a:pt x="2565" y="28155"/>
                </a:cubicBezTo>
                <a:cubicBezTo>
                  <a:pt x="2597" y="28155"/>
                  <a:pt x="2629" y="28155"/>
                  <a:pt x="2692" y="28092"/>
                </a:cubicBezTo>
                <a:lnTo>
                  <a:pt x="2692" y="28123"/>
                </a:lnTo>
                <a:cubicBezTo>
                  <a:pt x="2819" y="28028"/>
                  <a:pt x="3294" y="27712"/>
                  <a:pt x="4022" y="27205"/>
                </a:cubicBezTo>
                <a:lnTo>
                  <a:pt x="4022" y="27205"/>
                </a:lnTo>
                <a:cubicBezTo>
                  <a:pt x="3610" y="27775"/>
                  <a:pt x="3325" y="28313"/>
                  <a:pt x="3135" y="28757"/>
                </a:cubicBezTo>
                <a:cubicBezTo>
                  <a:pt x="3009" y="28915"/>
                  <a:pt x="2945" y="29042"/>
                  <a:pt x="2945" y="29137"/>
                </a:cubicBezTo>
                <a:cubicBezTo>
                  <a:pt x="2945" y="29200"/>
                  <a:pt x="2945" y="29295"/>
                  <a:pt x="3009" y="29327"/>
                </a:cubicBezTo>
                <a:lnTo>
                  <a:pt x="3009" y="29358"/>
                </a:lnTo>
                <a:cubicBezTo>
                  <a:pt x="2945" y="29802"/>
                  <a:pt x="3040" y="30213"/>
                  <a:pt x="3294" y="30498"/>
                </a:cubicBezTo>
                <a:cubicBezTo>
                  <a:pt x="3357" y="30593"/>
                  <a:pt x="3484" y="30688"/>
                  <a:pt x="3705" y="30688"/>
                </a:cubicBezTo>
                <a:lnTo>
                  <a:pt x="3895" y="30688"/>
                </a:lnTo>
                <a:cubicBezTo>
                  <a:pt x="3895" y="30688"/>
                  <a:pt x="3927" y="30720"/>
                  <a:pt x="3959" y="30720"/>
                </a:cubicBezTo>
                <a:cubicBezTo>
                  <a:pt x="3990" y="30720"/>
                  <a:pt x="4054" y="30688"/>
                  <a:pt x="4117" y="30657"/>
                </a:cubicBezTo>
                <a:lnTo>
                  <a:pt x="4117" y="30625"/>
                </a:lnTo>
                <a:cubicBezTo>
                  <a:pt x="5004" y="30372"/>
                  <a:pt x="6587" y="29358"/>
                  <a:pt x="8551" y="27838"/>
                </a:cubicBezTo>
                <a:lnTo>
                  <a:pt x="8551" y="27838"/>
                </a:lnTo>
                <a:cubicBezTo>
                  <a:pt x="6397" y="29897"/>
                  <a:pt x="4909" y="31290"/>
                  <a:pt x="4655" y="31543"/>
                </a:cubicBezTo>
                <a:cubicBezTo>
                  <a:pt x="4560" y="31607"/>
                  <a:pt x="4560" y="31765"/>
                  <a:pt x="4655" y="31828"/>
                </a:cubicBezTo>
                <a:cubicBezTo>
                  <a:pt x="4690" y="31881"/>
                  <a:pt x="4754" y="31904"/>
                  <a:pt x="4815" y="31904"/>
                </a:cubicBezTo>
                <a:cubicBezTo>
                  <a:pt x="4864" y="31904"/>
                  <a:pt x="4912" y="31889"/>
                  <a:pt x="4940" y="31860"/>
                </a:cubicBezTo>
                <a:lnTo>
                  <a:pt x="26444" y="12352"/>
                </a:lnTo>
                <a:cubicBezTo>
                  <a:pt x="29991" y="9375"/>
                  <a:pt x="32841" y="7253"/>
                  <a:pt x="33949" y="6968"/>
                </a:cubicBezTo>
                <a:lnTo>
                  <a:pt x="33949" y="6968"/>
                </a:lnTo>
                <a:lnTo>
                  <a:pt x="5257" y="32272"/>
                </a:lnTo>
                <a:cubicBezTo>
                  <a:pt x="5162" y="32367"/>
                  <a:pt x="5162" y="32494"/>
                  <a:pt x="5225" y="32589"/>
                </a:cubicBezTo>
                <a:cubicBezTo>
                  <a:pt x="5278" y="32641"/>
                  <a:pt x="5340" y="32664"/>
                  <a:pt x="5401" y="32664"/>
                </a:cubicBezTo>
                <a:cubicBezTo>
                  <a:pt x="5450" y="32664"/>
                  <a:pt x="5499" y="32649"/>
                  <a:pt x="5542" y="32620"/>
                </a:cubicBezTo>
                <a:lnTo>
                  <a:pt x="33886" y="8837"/>
                </a:lnTo>
                <a:lnTo>
                  <a:pt x="33886" y="8837"/>
                </a:lnTo>
                <a:cubicBezTo>
                  <a:pt x="33791" y="9185"/>
                  <a:pt x="33443" y="9724"/>
                  <a:pt x="32904" y="10389"/>
                </a:cubicBezTo>
                <a:lnTo>
                  <a:pt x="6239" y="32779"/>
                </a:lnTo>
                <a:cubicBezTo>
                  <a:pt x="6144" y="32842"/>
                  <a:pt x="6112" y="32969"/>
                  <a:pt x="6207" y="33064"/>
                </a:cubicBezTo>
                <a:cubicBezTo>
                  <a:pt x="6248" y="33125"/>
                  <a:pt x="6315" y="33160"/>
                  <a:pt x="6384" y="33160"/>
                </a:cubicBezTo>
                <a:cubicBezTo>
                  <a:pt x="6421" y="33160"/>
                  <a:pt x="6459" y="33149"/>
                  <a:pt x="6492" y="33127"/>
                </a:cubicBezTo>
                <a:cubicBezTo>
                  <a:pt x="7474" y="32367"/>
                  <a:pt x="27742" y="17039"/>
                  <a:pt x="33063" y="10832"/>
                </a:cubicBezTo>
                <a:lnTo>
                  <a:pt x="35248" y="8995"/>
                </a:lnTo>
                <a:lnTo>
                  <a:pt x="35248" y="8995"/>
                </a:lnTo>
                <a:cubicBezTo>
                  <a:pt x="34234" y="12130"/>
                  <a:pt x="15011" y="27743"/>
                  <a:pt x="7537" y="33634"/>
                </a:cubicBezTo>
                <a:cubicBezTo>
                  <a:pt x="7506" y="33665"/>
                  <a:pt x="7474" y="33697"/>
                  <a:pt x="7474" y="33760"/>
                </a:cubicBezTo>
                <a:cubicBezTo>
                  <a:pt x="7474" y="33824"/>
                  <a:pt x="7474" y="33887"/>
                  <a:pt x="7506" y="33919"/>
                </a:cubicBezTo>
                <a:cubicBezTo>
                  <a:pt x="7696" y="34140"/>
                  <a:pt x="7917" y="34267"/>
                  <a:pt x="8171" y="34299"/>
                </a:cubicBezTo>
                <a:cubicBezTo>
                  <a:pt x="8226" y="34336"/>
                  <a:pt x="8282" y="34351"/>
                  <a:pt x="8338" y="34351"/>
                </a:cubicBezTo>
                <a:cubicBezTo>
                  <a:pt x="8377" y="34351"/>
                  <a:pt x="8416" y="34343"/>
                  <a:pt x="8456" y="34330"/>
                </a:cubicBezTo>
                <a:cubicBezTo>
                  <a:pt x="8709" y="34330"/>
                  <a:pt x="8994" y="34267"/>
                  <a:pt x="9311" y="34172"/>
                </a:cubicBezTo>
                <a:lnTo>
                  <a:pt x="9311" y="34172"/>
                </a:lnTo>
                <a:cubicBezTo>
                  <a:pt x="9279" y="34235"/>
                  <a:pt x="9247" y="34299"/>
                  <a:pt x="9247" y="34362"/>
                </a:cubicBezTo>
                <a:cubicBezTo>
                  <a:pt x="9247" y="34457"/>
                  <a:pt x="9247" y="34520"/>
                  <a:pt x="9311" y="34584"/>
                </a:cubicBezTo>
                <a:cubicBezTo>
                  <a:pt x="9342" y="34615"/>
                  <a:pt x="9406" y="34647"/>
                  <a:pt x="9469" y="34647"/>
                </a:cubicBezTo>
                <a:cubicBezTo>
                  <a:pt x="9488" y="34656"/>
                  <a:pt x="9506" y="34660"/>
                  <a:pt x="9524" y="34660"/>
                </a:cubicBezTo>
                <a:cubicBezTo>
                  <a:pt x="9567" y="34660"/>
                  <a:pt x="9605" y="34638"/>
                  <a:pt x="9627" y="34615"/>
                </a:cubicBezTo>
                <a:cubicBezTo>
                  <a:pt x="10008" y="34235"/>
                  <a:pt x="10419" y="33855"/>
                  <a:pt x="10831" y="33475"/>
                </a:cubicBezTo>
                <a:cubicBezTo>
                  <a:pt x="11591" y="33064"/>
                  <a:pt x="12446" y="32462"/>
                  <a:pt x="13396" y="31797"/>
                </a:cubicBezTo>
                <a:lnTo>
                  <a:pt x="13396" y="31797"/>
                </a:lnTo>
                <a:cubicBezTo>
                  <a:pt x="11939" y="33159"/>
                  <a:pt x="10958" y="34267"/>
                  <a:pt x="10704" y="34900"/>
                </a:cubicBezTo>
                <a:cubicBezTo>
                  <a:pt x="10514" y="35154"/>
                  <a:pt x="10578" y="35217"/>
                  <a:pt x="10641" y="35312"/>
                </a:cubicBezTo>
                <a:cubicBezTo>
                  <a:pt x="10641" y="35312"/>
                  <a:pt x="10673" y="35312"/>
                  <a:pt x="10673" y="35344"/>
                </a:cubicBezTo>
                <a:cubicBezTo>
                  <a:pt x="10704" y="35407"/>
                  <a:pt x="10736" y="35470"/>
                  <a:pt x="10768" y="35502"/>
                </a:cubicBezTo>
                <a:cubicBezTo>
                  <a:pt x="10799" y="35534"/>
                  <a:pt x="10863" y="35565"/>
                  <a:pt x="10926" y="35565"/>
                </a:cubicBezTo>
                <a:cubicBezTo>
                  <a:pt x="10958" y="35565"/>
                  <a:pt x="11021" y="35565"/>
                  <a:pt x="11084" y="35534"/>
                </a:cubicBezTo>
                <a:cubicBezTo>
                  <a:pt x="20173" y="27680"/>
                  <a:pt x="33633" y="16247"/>
                  <a:pt x="36261" y="14284"/>
                </a:cubicBezTo>
                <a:lnTo>
                  <a:pt x="36261" y="14284"/>
                </a:lnTo>
                <a:cubicBezTo>
                  <a:pt x="35374" y="15582"/>
                  <a:pt x="31289" y="19288"/>
                  <a:pt x="26317" y="23626"/>
                </a:cubicBezTo>
                <a:lnTo>
                  <a:pt x="10989" y="36484"/>
                </a:lnTo>
                <a:cubicBezTo>
                  <a:pt x="10894" y="36547"/>
                  <a:pt x="10894" y="36705"/>
                  <a:pt x="10958" y="36800"/>
                </a:cubicBezTo>
                <a:cubicBezTo>
                  <a:pt x="10992" y="36853"/>
                  <a:pt x="11056" y="36876"/>
                  <a:pt x="11122" y="36876"/>
                </a:cubicBezTo>
                <a:cubicBezTo>
                  <a:pt x="11176" y="36876"/>
                  <a:pt x="11232" y="36861"/>
                  <a:pt x="11274" y="36832"/>
                </a:cubicBezTo>
                <a:cubicBezTo>
                  <a:pt x="12003" y="36230"/>
                  <a:pt x="14315" y="34330"/>
                  <a:pt x="17260" y="31860"/>
                </a:cubicBezTo>
                <a:lnTo>
                  <a:pt x="17260" y="31860"/>
                </a:lnTo>
                <a:cubicBezTo>
                  <a:pt x="16246" y="32874"/>
                  <a:pt x="15360" y="33824"/>
                  <a:pt x="14695" y="34647"/>
                </a:cubicBezTo>
                <a:lnTo>
                  <a:pt x="12984" y="36167"/>
                </a:lnTo>
                <a:cubicBezTo>
                  <a:pt x="12889" y="36262"/>
                  <a:pt x="12889" y="36389"/>
                  <a:pt x="12953" y="36484"/>
                </a:cubicBezTo>
                <a:cubicBezTo>
                  <a:pt x="13079" y="36642"/>
                  <a:pt x="13269" y="36769"/>
                  <a:pt x="13491" y="36832"/>
                </a:cubicBezTo>
                <a:cubicBezTo>
                  <a:pt x="13491" y="36864"/>
                  <a:pt x="13459" y="36864"/>
                  <a:pt x="13459" y="36864"/>
                </a:cubicBezTo>
                <a:cubicBezTo>
                  <a:pt x="13428" y="37181"/>
                  <a:pt x="13491" y="37434"/>
                  <a:pt x="13681" y="37656"/>
                </a:cubicBezTo>
                <a:cubicBezTo>
                  <a:pt x="13713" y="37687"/>
                  <a:pt x="13776" y="37719"/>
                  <a:pt x="13808" y="37719"/>
                </a:cubicBezTo>
                <a:cubicBezTo>
                  <a:pt x="13871" y="37719"/>
                  <a:pt x="13934" y="37719"/>
                  <a:pt x="13966" y="37687"/>
                </a:cubicBezTo>
                <a:lnTo>
                  <a:pt x="15043" y="36800"/>
                </a:lnTo>
                <a:lnTo>
                  <a:pt x="15043" y="36800"/>
                </a:lnTo>
                <a:cubicBezTo>
                  <a:pt x="14948" y="36927"/>
                  <a:pt x="14885" y="37054"/>
                  <a:pt x="14885" y="37117"/>
                </a:cubicBezTo>
                <a:cubicBezTo>
                  <a:pt x="14885" y="37244"/>
                  <a:pt x="14916" y="37339"/>
                  <a:pt x="14980" y="37402"/>
                </a:cubicBezTo>
                <a:cubicBezTo>
                  <a:pt x="15138" y="37592"/>
                  <a:pt x="15360" y="37687"/>
                  <a:pt x="15676" y="37719"/>
                </a:cubicBezTo>
                <a:cubicBezTo>
                  <a:pt x="15866" y="37719"/>
                  <a:pt x="16120" y="37656"/>
                  <a:pt x="16405" y="37561"/>
                </a:cubicBezTo>
                <a:lnTo>
                  <a:pt x="16405" y="37561"/>
                </a:lnTo>
                <a:cubicBezTo>
                  <a:pt x="16215" y="37719"/>
                  <a:pt x="16056" y="37846"/>
                  <a:pt x="15898" y="37941"/>
                </a:cubicBezTo>
                <a:cubicBezTo>
                  <a:pt x="15866" y="38004"/>
                  <a:pt x="15835" y="38036"/>
                  <a:pt x="15835" y="38099"/>
                </a:cubicBezTo>
                <a:cubicBezTo>
                  <a:pt x="15835" y="38162"/>
                  <a:pt x="15835" y="38226"/>
                  <a:pt x="15866" y="38257"/>
                </a:cubicBezTo>
                <a:cubicBezTo>
                  <a:pt x="15930" y="38321"/>
                  <a:pt x="15993" y="38352"/>
                  <a:pt x="16088" y="38352"/>
                </a:cubicBezTo>
                <a:cubicBezTo>
                  <a:pt x="16468" y="38352"/>
                  <a:pt x="18115" y="37181"/>
                  <a:pt x="20332" y="35375"/>
                </a:cubicBezTo>
                <a:lnTo>
                  <a:pt x="20332" y="35375"/>
                </a:lnTo>
                <a:lnTo>
                  <a:pt x="17766" y="37656"/>
                </a:lnTo>
                <a:cubicBezTo>
                  <a:pt x="17671" y="37751"/>
                  <a:pt x="17671" y="37877"/>
                  <a:pt x="17735" y="37972"/>
                </a:cubicBezTo>
                <a:cubicBezTo>
                  <a:pt x="17956" y="38194"/>
                  <a:pt x="18210" y="38321"/>
                  <a:pt x="18590" y="38321"/>
                </a:cubicBezTo>
                <a:cubicBezTo>
                  <a:pt x="18970" y="38321"/>
                  <a:pt x="19413" y="38194"/>
                  <a:pt x="19920" y="37972"/>
                </a:cubicBezTo>
                <a:cubicBezTo>
                  <a:pt x="19983" y="38036"/>
                  <a:pt x="20110" y="38067"/>
                  <a:pt x="20237" y="38067"/>
                </a:cubicBezTo>
                <a:cubicBezTo>
                  <a:pt x="20259" y="38070"/>
                  <a:pt x="20283" y="38072"/>
                  <a:pt x="20308" y="38072"/>
                </a:cubicBezTo>
                <a:cubicBezTo>
                  <a:pt x="20535" y="38072"/>
                  <a:pt x="20883" y="37944"/>
                  <a:pt x="21282" y="37687"/>
                </a:cubicBezTo>
                <a:lnTo>
                  <a:pt x="21282" y="37687"/>
                </a:lnTo>
                <a:cubicBezTo>
                  <a:pt x="21092" y="37846"/>
                  <a:pt x="20902" y="38004"/>
                  <a:pt x="20743" y="38162"/>
                </a:cubicBezTo>
                <a:cubicBezTo>
                  <a:pt x="20648" y="38226"/>
                  <a:pt x="20617" y="38352"/>
                  <a:pt x="20712" y="38447"/>
                </a:cubicBezTo>
                <a:cubicBezTo>
                  <a:pt x="20743" y="38511"/>
                  <a:pt x="20807" y="38542"/>
                  <a:pt x="20870" y="38542"/>
                </a:cubicBezTo>
                <a:cubicBezTo>
                  <a:pt x="20933" y="38542"/>
                  <a:pt x="20965" y="38511"/>
                  <a:pt x="20997" y="38479"/>
                </a:cubicBezTo>
                <a:cubicBezTo>
                  <a:pt x="21345" y="38194"/>
                  <a:pt x="22137" y="37561"/>
                  <a:pt x="23245" y="36642"/>
                </a:cubicBezTo>
                <a:lnTo>
                  <a:pt x="23245" y="36642"/>
                </a:lnTo>
                <a:cubicBezTo>
                  <a:pt x="23214" y="36674"/>
                  <a:pt x="23214" y="36674"/>
                  <a:pt x="23214" y="36705"/>
                </a:cubicBezTo>
                <a:cubicBezTo>
                  <a:pt x="23182" y="36927"/>
                  <a:pt x="23245" y="37117"/>
                  <a:pt x="23372" y="37276"/>
                </a:cubicBezTo>
                <a:cubicBezTo>
                  <a:pt x="23404" y="37307"/>
                  <a:pt x="23467" y="37339"/>
                  <a:pt x="23530" y="37339"/>
                </a:cubicBezTo>
                <a:cubicBezTo>
                  <a:pt x="23539" y="37348"/>
                  <a:pt x="23551" y="37352"/>
                  <a:pt x="23565" y="37352"/>
                </a:cubicBezTo>
                <a:cubicBezTo>
                  <a:pt x="23599" y="37352"/>
                  <a:pt x="23644" y="37330"/>
                  <a:pt x="23689" y="37307"/>
                </a:cubicBezTo>
                <a:lnTo>
                  <a:pt x="24544" y="36547"/>
                </a:lnTo>
                <a:lnTo>
                  <a:pt x="24544" y="36547"/>
                </a:lnTo>
                <a:cubicBezTo>
                  <a:pt x="24417" y="36769"/>
                  <a:pt x="24354" y="36927"/>
                  <a:pt x="24322" y="37054"/>
                </a:cubicBezTo>
                <a:cubicBezTo>
                  <a:pt x="24322" y="37212"/>
                  <a:pt x="24354" y="37307"/>
                  <a:pt x="24417" y="37371"/>
                </a:cubicBezTo>
                <a:cubicBezTo>
                  <a:pt x="24512" y="37466"/>
                  <a:pt x="24670" y="37592"/>
                  <a:pt x="24924" y="37592"/>
                </a:cubicBezTo>
                <a:lnTo>
                  <a:pt x="24955" y="37592"/>
                </a:lnTo>
                <a:cubicBezTo>
                  <a:pt x="25969" y="37592"/>
                  <a:pt x="28217" y="35755"/>
                  <a:pt x="30466" y="33665"/>
                </a:cubicBezTo>
                <a:lnTo>
                  <a:pt x="30466" y="33665"/>
                </a:lnTo>
                <a:cubicBezTo>
                  <a:pt x="30212" y="34140"/>
                  <a:pt x="30307" y="34267"/>
                  <a:pt x="30339" y="34330"/>
                </a:cubicBezTo>
                <a:cubicBezTo>
                  <a:pt x="30402" y="34394"/>
                  <a:pt x="30466" y="34425"/>
                  <a:pt x="30561" y="34425"/>
                </a:cubicBezTo>
                <a:cubicBezTo>
                  <a:pt x="30941" y="34425"/>
                  <a:pt x="32049" y="33380"/>
                  <a:pt x="32873" y="32494"/>
                </a:cubicBezTo>
                <a:cubicBezTo>
                  <a:pt x="32968" y="32399"/>
                  <a:pt x="32968" y="32240"/>
                  <a:pt x="32873" y="32177"/>
                </a:cubicBezTo>
                <a:cubicBezTo>
                  <a:pt x="32825" y="32129"/>
                  <a:pt x="32770" y="32106"/>
                  <a:pt x="32714" y="32106"/>
                </a:cubicBezTo>
                <a:cubicBezTo>
                  <a:pt x="32659" y="32106"/>
                  <a:pt x="32603" y="32129"/>
                  <a:pt x="32556" y="32177"/>
                </a:cubicBezTo>
                <a:cubicBezTo>
                  <a:pt x="31986" y="32810"/>
                  <a:pt x="31257" y="33475"/>
                  <a:pt x="30846" y="33792"/>
                </a:cubicBezTo>
                <a:cubicBezTo>
                  <a:pt x="31162" y="33285"/>
                  <a:pt x="31986" y="32304"/>
                  <a:pt x="33031" y="31132"/>
                </a:cubicBezTo>
                <a:cubicBezTo>
                  <a:pt x="34678" y="29485"/>
                  <a:pt x="35976" y="28028"/>
                  <a:pt x="36325" y="27648"/>
                </a:cubicBezTo>
                <a:cubicBezTo>
                  <a:pt x="36420" y="27585"/>
                  <a:pt x="36388" y="27426"/>
                  <a:pt x="36325" y="27363"/>
                </a:cubicBezTo>
                <a:cubicBezTo>
                  <a:pt x="36293" y="27331"/>
                  <a:pt x="36261" y="27300"/>
                  <a:pt x="36198" y="27300"/>
                </a:cubicBezTo>
                <a:cubicBezTo>
                  <a:pt x="36863" y="26698"/>
                  <a:pt x="37211" y="26255"/>
                  <a:pt x="37243" y="25970"/>
                </a:cubicBezTo>
                <a:cubicBezTo>
                  <a:pt x="37275" y="25843"/>
                  <a:pt x="37211" y="25748"/>
                  <a:pt x="37180" y="25685"/>
                </a:cubicBezTo>
                <a:cubicBezTo>
                  <a:pt x="37127" y="25632"/>
                  <a:pt x="37065" y="25609"/>
                  <a:pt x="37004" y="25609"/>
                </a:cubicBezTo>
                <a:cubicBezTo>
                  <a:pt x="36955" y="25609"/>
                  <a:pt x="36906" y="25625"/>
                  <a:pt x="36863" y="25653"/>
                </a:cubicBezTo>
                <a:lnTo>
                  <a:pt x="23657" y="36737"/>
                </a:lnTo>
                <a:cubicBezTo>
                  <a:pt x="23689" y="36547"/>
                  <a:pt x="23784" y="36294"/>
                  <a:pt x="23974" y="36009"/>
                </a:cubicBezTo>
                <a:cubicBezTo>
                  <a:pt x="26222" y="34140"/>
                  <a:pt x="29326" y="31543"/>
                  <a:pt x="31986" y="29168"/>
                </a:cubicBezTo>
                <a:cubicBezTo>
                  <a:pt x="34298" y="27236"/>
                  <a:pt x="36198" y="25653"/>
                  <a:pt x="36895" y="25083"/>
                </a:cubicBezTo>
                <a:cubicBezTo>
                  <a:pt x="36990" y="25020"/>
                  <a:pt x="37085" y="24956"/>
                  <a:pt x="37180" y="24893"/>
                </a:cubicBezTo>
                <a:cubicBezTo>
                  <a:pt x="37243" y="24861"/>
                  <a:pt x="37275" y="24798"/>
                  <a:pt x="37275" y="24735"/>
                </a:cubicBezTo>
                <a:cubicBezTo>
                  <a:pt x="37306" y="24671"/>
                  <a:pt x="37275" y="24608"/>
                  <a:pt x="37243" y="24576"/>
                </a:cubicBezTo>
                <a:cubicBezTo>
                  <a:pt x="37211" y="24513"/>
                  <a:pt x="37148" y="24481"/>
                  <a:pt x="37085" y="24481"/>
                </a:cubicBezTo>
                <a:cubicBezTo>
                  <a:pt x="37053" y="24481"/>
                  <a:pt x="37053" y="24481"/>
                  <a:pt x="36958" y="24545"/>
                </a:cubicBezTo>
                <a:lnTo>
                  <a:pt x="36958" y="24513"/>
                </a:lnTo>
                <a:cubicBezTo>
                  <a:pt x="36895" y="24576"/>
                  <a:pt x="36768" y="24640"/>
                  <a:pt x="36578" y="24798"/>
                </a:cubicBezTo>
                <a:cubicBezTo>
                  <a:pt x="37148" y="24165"/>
                  <a:pt x="37496" y="23690"/>
                  <a:pt x="37528" y="23436"/>
                </a:cubicBezTo>
                <a:cubicBezTo>
                  <a:pt x="37528" y="23310"/>
                  <a:pt x="37465" y="23215"/>
                  <a:pt x="37433" y="23151"/>
                </a:cubicBezTo>
                <a:cubicBezTo>
                  <a:pt x="37401" y="23088"/>
                  <a:pt x="37306" y="23056"/>
                  <a:pt x="37243" y="23056"/>
                </a:cubicBezTo>
                <a:lnTo>
                  <a:pt x="37211" y="23056"/>
                </a:lnTo>
                <a:cubicBezTo>
                  <a:pt x="36800" y="23056"/>
                  <a:pt x="35723" y="24006"/>
                  <a:pt x="33284" y="26286"/>
                </a:cubicBezTo>
                <a:cubicBezTo>
                  <a:pt x="35849" y="23626"/>
                  <a:pt x="37750" y="21504"/>
                  <a:pt x="37971" y="21251"/>
                </a:cubicBezTo>
                <a:cubicBezTo>
                  <a:pt x="38035" y="21188"/>
                  <a:pt x="38035" y="21029"/>
                  <a:pt x="37940" y="20966"/>
                </a:cubicBezTo>
                <a:cubicBezTo>
                  <a:pt x="37908" y="20919"/>
                  <a:pt x="37860" y="20895"/>
                  <a:pt x="37809" y="20895"/>
                </a:cubicBezTo>
                <a:cubicBezTo>
                  <a:pt x="37758" y="20895"/>
                  <a:pt x="37702" y="20919"/>
                  <a:pt x="37655" y="20966"/>
                </a:cubicBezTo>
                <a:lnTo>
                  <a:pt x="20142" y="37371"/>
                </a:lnTo>
                <a:cubicBezTo>
                  <a:pt x="19508" y="37687"/>
                  <a:pt x="19002" y="37877"/>
                  <a:pt x="18590" y="37877"/>
                </a:cubicBezTo>
                <a:cubicBezTo>
                  <a:pt x="18463" y="37877"/>
                  <a:pt x="18336" y="37846"/>
                  <a:pt x="18241" y="37782"/>
                </a:cubicBezTo>
                <a:lnTo>
                  <a:pt x="38130" y="19858"/>
                </a:lnTo>
                <a:cubicBezTo>
                  <a:pt x="38225" y="19763"/>
                  <a:pt x="38225" y="19636"/>
                  <a:pt x="38161" y="19541"/>
                </a:cubicBezTo>
                <a:cubicBezTo>
                  <a:pt x="38115" y="19495"/>
                  <a:pt x="38052" y="19465"/>
                  <a:pt x="37996" y="19465"/>
                </a:cubicBezTo>
                <a:cubicBezTo>
                  <a:pt x="37976" y="19465"/>
                  <a:pt x="37957" y="19469"/>
                  <a:pt x="37940" y="19478"/>
                </a:cubicBezTo>
                <a:cubicBezTo>
                  <a:pt x="38510" y="18781"/>
                  <a:pt x="38826" y="18243"/>
                  <a:pt x="38890" y="17862"/>
                </a:cubicBezTo>
                <a:cubicBezTo>
                  <a:pt x="38890" y="17672"/>
                  <a:pt x="38858" y="17546"/>
                  <a:pt x="38763" y="17419"/>
                </a:cubicBezTo>
                <a:cubicBezTo>
                  <a:pt x="38731" y="17356"/>
                  <a:pt x="38668" y="17356"/>
                  <a:pt x="38605" y="17324"/>
                </a:cubicBezTo>
                <a:cubicBezTo>
                  <a:pt x="38541" y="17324"/>
                  <a:pt x="38478" y="17356"/>
                  <a:pt x="38446" y="17419"/>
                </a:cubicBezTo>
                <a:cubicBezTo>
                  <a:pt x="34963" y="21093"/>
                  <a:pt x="29579" y="26540"/>
                  <a:pt x="24860" y="30783"/>
                </a:cubicBezTo>
                <a:cubicBezTo>
                  <a:pt x="22422" y="32779"/>
                  <a:pt x="20078" y="34679"/>
                  <a:pt x="18115" y="36199"/>
                </a:cubicBezTo>
                <a:cubicBezTo>
                  <a:pt x="17110" y="36869"/>
                  <a:pt x="16281" y="37246"/>
                  <a:pt x="15740" y="37246"/>
                </a:cubicBezTo>
                <a:cubicBezTo>
                  <a:pt x="15718" y="37246"/>
                  <a:pt x="15697" y="37245"/>
                  <a:pt x="15676" y="37244"/>
                </a:cubicBezTo>
                <a:cubicBezTo>
                  <a:pt x="15518" y="37244"/>
                  <a:pt x="15423" y="37212"/>
                  <a:pt x="15328" y="37117"/>
                </a:cubicBezTo>
                <a:cubicBezTo>
                  <a:pt x="15360" y="36991"/>
                  <a:pt x="15550" y="36705"/>
                  <a:pt x="15866" y="36325"/>
                </a:cubicBezTo>
                <a:cubicBezTo>
                  <a:pt x="19413" y="34584"/>
                  <a:pt x="25240" y="29073"/>
                  <a:pt x="30022" y="24196"/>
                </a:cubicBezTo>
                <a:lnTo>
                  <a:pt x="38003" y="17514"/>
                </a:lnTo>
                <a:cubicBezTo>
                  <a:pt x="38098" y="17419"/>
                  <a:pt x="38098" y="17292"/>
                  <a:pt x="38035" y="17197"/>
                </a:cubicBezTo>
                <a:cubicBezTo>
                  <a:pt x="37982" y="17145"/>
                  <a:pt x="37920" y="17122"/>
                  <a:pt x="37860" y="17122"/>
                </a:cubicBezTo>
                <a:cubicBezTo>
                  <a:pt x="37810" y="17122"/>
                  <a:pt x="37761" y="17137"/>
                  <a:pt x="37718" y="17166"/>
                </a:cubicBezTo>
                <a:cubicBezTo>
                  <a:pt x="37180" y="17609"/>
                  <a:pt x="35628" y="18813"/>
                  <a:pt x="33601" y="20459"/>
                </a:cubicBezTo>
                <a:cubicBezTo>
                  <a:pt x="35976" y="17958"/>
                  <a:pt x="37655" y="16089"/>
                  <a:pt x="37876" y="15836"/>
                </a:cubicBezTo>
                <a:cubicBezTo>
                  <a:pt x="37940" y="15772"/>
                  <a:pt x="37940" y="15646"/>
                  <a:pt x="37876" y="15551"/>
                </a:cubicBezTo>
                <a:cubicBezTo>
                  <a:pt x="37824" y="15498"/>
                  <a:pt x="37762" y="15475"/>
                  <a:pt x="37701" y="15475"/>
                </a:cubicBezTo>
                <a:cubicBezTo>
                  <a:pt x="37651" y="15475"/>
                  <a:pt x="37602" y="15491"/>
                  <a:pt x="37560" y="15519"/>
                </a:cubicBezTo>
                <a:cubicBezTo>
                  <a:pt x="37306" y="15709"/>
                  <a:pt x="35184" y="17261"/>
                  <a:pt x="32303" y="19414"/>
                </a:cubicBezTo>
                <a:lnTo>
                  <a:pt x="37148" y="15076"/>
                </a:lnTo>
                <a:cubicBezTo>
                  <a:pt x="37243" y="15012"/>
                  <a:pt x="37243" y="14854"/>
                  <a:pt x="37148" y="14759"/>
                </a:cubicBezTo>
                <a:cubicBezTo>
                  <a:pt x="37113" y="14724"/>
                  <a:pt x="37059" y="14699"/>
                  <a:pt x="37002" y="14699"/>
                </a:cubicBezTo>
                <a:cubicBezTo>
                  <a:pt x="36955" y="14699"/>
                  <a:pt x="36906" y="14716"/>
                  <a:pt x="36863" y="14759"/>
                </a:cubicBezTo>
                <a:lnTo>
                  <a:pt x="34804" y="16469"/>
                </a:lnTo>
                <a:cubicBezTo>
                  <a:pt x="36071" y="15202"/>
                  <a:pt x="36831" y="14284"/>
                  <a:pt x="36863" y="13904"/>
                </a:cubicBezTo>
                <a:cubicBezTo>
                  <a:pt x="36895" y="13777"/>
                  <a:pt x="36831" y="13682"/>
                  <a:pt x="36800" y="13619"/>
                </a:cubicBezTo>
                <a:cubicBezTo>
                  <a:pt x="36768" y="13619"/>
                  <a:pt x="36768" y="13587"/>
                  <a:pt x="36736" y="13587"/>
                </a:cubicBezTo>
                <a:cubicBezTo>
                  <a:pt x="36958" y="13429"/>
                  <a:pt x="37180" y="13271"/>
                  <a:pt x="37370" y="13112"/>
                </a:cubicBezTo>
                <a:cubicBezTo>
                  <a:pt x="37433" y="13080"/>
                  <a:pt x="37465" y="13017"/>
                  <a:pt x="37465" y="12954"/>
                </a:cubicBezTo>
                <a:cubicBezTo>
                  <a:pt x="37465" y="12922"/>
                  <a:pt x="37465" y="12859"/>
                  <a:pt x="37433" y="12795"/>
                </a:cubicBezTo>
                <a:cubicBezTo>
                  <a:pt x="37243" y="12605"/>
                  <a:pt x="37021" y="12447"/>
                  <a:pt x="36736" y="12415"/>
                </a:cubicBezTo>
                <a:cubicBezTo>
                  <a:pt x="37306" y="11687"/>
                  <a:pt x="37465" y="11275"/>
                  <a:pt x="37275" y="11085"/>
                </a:cubicBezTo>
                <a:cubicBezTo>
                  <a:pt x="37243" y="11022"/>
                  <a:pt x="37148" y="10959"/>
                  <a:pt x="36990" y="10959"/>
                </a:cubicBezTo>
                <a:lnTo>
                  <a:pt x="36926" y="10959"/>
                </a:lnTo>
                <a:cubicBezTo>
                  <a:pt x="36895" y="10705"/>
                  <a:pt x="36831" y="10515"/>
                  <a:pt x="36673" y="10325"/>
                </a:cubicBezTo>
                <a:cubicBezTo>
                  <a:pt x="36641" y="10294"/>
                  <a:pt x="36578" y="10262"/>
                  <a:pt x="36546" y="10262"/>
                </a:cubicBezTo>
                <a:cubicBezTo>
                  <a:pt x="36483" y="10262"/>
                  <a:pt x="36420" y="10262"/>
                  <a:pt x="36388" y="10325"/>
                </a:cubicBezTo>
                <a:lnTo>
                  <a:pt x="33886" y="12415"/>
                </a:lnTo>
                <a:cubicBezTo>
                  <a:pt x="34108" y="12162"/>
                  <a:pt x="34329" y="11940"/>
                  <a:pt x="34488" y="11750"/>
                </a:cubicBezTo>
                <a:cubicBezTo>
                  <a:pt x="34868" y="11370"/>
                  <a:pt x="35089" y="11149"/>
                  <a:pt x="35216" y="10990"/>
                </a:cubicBezTo>
                <a:cubicBezTo>
                  <a:pt x="35248" y="10927"/>
                  <a:pt x="35279" y="10927"/>
                  <a:pt x="35279" y="10895"/>
                </a:cubicBezTo>
                <a:cubicBezTo>
                  <a:pt x="35406" y="10705"/>
                  <a:pt x="35343" y="10674"/>
                  <a:pt x="35311" y="10610"/>
                </a:cubicBezTo>
                <a:cubicBezTo>
                  <a:pt x="35248" y="10547"/>
                  <a:pt x="35216" y="10515"/>
                  <a:pt x="35153" y="10515"/>
                </a:cubicBezTo>
                <a:cubicBezTo>
                  <a:pt x="35058" y="10515"/>
                  <a:pt x="35026" y="10547"/>
                  <a:pt x="34963" y="10610"/>
                </a:cubicBezTo>
                <a:cubicBezTo>
                  <a:pt x="34963" y="10610"/>
                  <a:pt x="34614" y="10990"/>
                  <a:pt x="34013" y="11624"/>
                </a:cubicBezTo>
                <a:cubicBezTo>
                  <a:pt x="33538" y="12067"/>
                  <a:pt x="32904" y="12637"/>
                  <a:pt x="32113" y="13366"/>
                </a:cubicBezTo>
                <a:cubicBezTo>
                  <a:pt x="34234" y="11244"/>
                  <a:pt x="35659" y="9597"/>
                  <a:pt x="35723" y="8837"/>
                </a:cubicBezTo>
                <a:cubicBezTo>
                  <a:pt x="35754" y="8647"/>
                  <a:pt x="35691" y="8520"/>
                  <a:pt x="35596" y="8393"/>
                </a:cubicBezTo>
                <a:cubicBezTo>
                  <a:pt x="35564" y="8362"/>
                  <a:pt x="35501" y="8330"/>
                  <a:pt x="35469" y="8330"/>
                </a:cubicBezTo>
                <a:cubicBezTo>
                  <a:pt x="35451" y="8321"/>
                  <a:pt x="35432" y="8317"/>
                  <a:pt x="35415" y="8317"/>
                </a:cubicBezTo>
                <a:cubicBezTo>
                  <a:pt x="35372" y="8317"/>
                  <a:pt x="35333" y="8339"/>
                  <a:pt x="35311" y="8362"/>
                </a:cubicBezTo>
                <a:lnTo>
                  <a:pt x="34139" y="9344"/>
                </a:lnTo>
                <a:cubicBezTo>
                  <a:pt x="34234" y="9122"/>
                  <a:pt x="34329" y="8932"/>
                  <a:pt x="34329" y="8774"/>
                </a:cubicBezTo>
                <a:cubicBezTo>
                  <a:pt x="34361" y="8552"/>
                  <a:pt x="34329" y="8393"/>
                  <a:pt x="34203" y="8267"/>
                </a:cubicBezTo>
                <a:cubicBezTo>
                  <a:pt x="34171" y="8203"/>
                  <a:pt x="34108" y="8172"/>
                  <a:pt x="34076" y="8172"/>
                </a:cubicBezTo>
                <a:cubicBezTo>
                  <a:pt x="34013" y="8172"/>
                  <a:pt x="33949" y="8203"/>
                  <a:pt x="33918" y="8235"/>
                </a:cubicBezTo>
                <a:lnTo>
                  <a:pt x="18717" y="20966"/>
                </a:lnTo>
                <a:lnTo>
                  <a:pt x="34583" y="6968"/>
                </a:lnTo>
                <a:cubicBezTo>
                  <a:pt x="34678" y="6905"/>
                  <a:pt x="34678" y="6778"/>
                  <a:pt x="34614" y="6683"/>
                </a:cubicBezTo>
                <a:cubicBezTo>
                  <a:pt x="34551" y="6588"/>
                  <a:pt x="34424" y="6525"/>
                  <a:pt x="34203" y="6493"/>
                </a:cubicBezTo>
                <a:cubicBezTo>
                  <a:pt x="34190" y="6493"/>
                  <a:pt x="34178" y="6492"/>
                  <a:pt x="34165" y="6492"/>
                </a:cubicBezTo>
                <a:cubicBezTo>
                  <a:pt x="33611" y="6492"/>
                  <a:pt x="32457" y="7152"/>
                  <a:pt x="30941" y="8235"/>
                </a:cubicBezTo>
                <a:lnTo>
                  <a:pt x="32619" y="6715"/>
                </a:lnTo>
                <a:cubicBezTo>
                  <a:pt x="32714" y="6620"/>
                  <a:pt x="32746" y="6493"/>
                  <a:pt x="32651" y="6398"/>
                </a:cubicBezTo>
                <a:cubicBezTo>
                  <a:pt x="32619" y="6367"/>
                  <a:pt x="32556" y="6335"/>
                  <a:pt x="32524" y="6335"/>
                </a:cubicBezTo>
                <a:cubicBezTo>
                  <a:pt x="32778" y="6082"/>
                  <a:pt x="32936" y="5923"/>
                  <a:pt x="32999" y="5860"/>
                </a:cubicBezTo>
                <a:cubicBezTo>
                  <a:pt x="33094" y="5765"/>
                  <a:pt x="33094" y="5638"/>
                  <a:pt x="33031" y="5575"/>
                </a:cubicBezTo>
                <a:cubicBezTo>
                  <a:pt x="32990" y="5514"/>
                  <a:pt x="32923" y="5479"/>
                  <a:pt x="32855" y="5479"/>
                </a:cubicBezTo>
                <a:cubicBezTo>
                  <a:pt x="32817" y="5479"/>
                  <a:pt x="32780" y="5489"/>
                  <a:pt x="32746" y="5512"/>
                </a:cubicBezTo>
                <a:cubicBezTo>
                  <a:pt x="32493" y="5702"/>
                  <a:pt x="31162" y="6620"/>
                  <a:pt x="29167" y="8045"/>
                </a:cubicBezTo>
                <a:cubicBezTo>
                  <a:pt x="30276" y="7000"/>
                  <a:pt x="31099" y="6177"/>
                  <a:pt x="31606" y="5702"/>
                </a:cubicBezTo>
                <a:cubicBezTo>
                  <a:pt x="32018" y="5353"/>
                  <a:pt x="32113" y="5227"/>
                  <a:pt x="32113" y="5132"/>
                </a:cubicBezTo>
                <a:cubicBezTo>
                  <a:pt x="32144" y="5068"/>
                  <a:pt x="32113" y="5005"/>
                  <a:pt x="32081" y="4942"/>
                </a:cubicBezTo>
                <a:cubicBezTo>
                  <a:pt x="32018" y="4910"/>
                  <a:pt x="31986" y="4878"/>
                  <a:pt x="31923" y="4878"/>
                </a:cubicBezTo>
                <a:cubicBezTo>
                  <a:pt x="31859" y="4878"/>
                  <a:pt x="31796" y="4878"/>
                  <a:pt x="31764" y="4942"/>
                </a:cubicBezTo>
                <a:cubicBezTo>
                  <a:pt x="31606" y="5068"/>
                  <a:pt x="31447" y="5227"/>
                  <a:pt x="31289" y="5385"/>
                </a:cubicBezTo>
                <a:cubicBezTo>
                  <a:pt x="31099" y="5543"/>
                  <a:pt x="30814" y="5765"/>
                  <a:pt x="30466" y="6018"/>
                </a:cubicBezTo>
                <a:cubicBezTo>
                  <a:pt x="30561" y="5828"/>
                  <a:pt x="30624" y="5638"/>
                  <a:pt x="30656" y="5480"/>
                </a:cubicBezTo>
                <a:cubicBezTo>
                  <a:pt x="30846" y="5100"/>
                  <a:pt x="30972" y="4752"/>
                  <a:pt x="31036" y="4467"/>
                </a:cubicBezTo>
                <a:cubicBezTo>
                  <a:pt x="31099" y="4087"/>
                  <a:pt x="31004" y="3738"/>
                  <a:pt x="30782" y="3485"/>
                </a:cubicBezTo>
                <a:cubicBezTo>
                  <a:pt x="30751" y="3453"/>
                  <a:pt x="30687" y="3421"/>
                  <a:pt x="30656" y="3421"/>
                </a:cubicBezTo>
                <a:cubicBezTo>
                  <a:pt x="30561" y="3421"/>
                  <a:pt x="30561" y="3421"/>
                  <a:pt x="29611" y="4213"/>
                </a:cubicBezTo>
                <a:cubicBezTo>
                  <a:pt x="29389" y="4213"/>
                  <a:pt x="29104" y="4277"/>
                  <a:pt x="28819" y="4403"/>
                </a:cubicBezTo>
                <a:cubicBezTo>
                  <a:pt x="28882" y="4213"/>
                  <a:pt x="28946" y="4055"/>
                  <a:pt x="28977" y="3897"/>
                </a:cubicBezTo>
                <a:cubicBezTo>
                  <a:pt x="28977" y="3802"/>
                  <a:pt x="29009" y="3707"/>
                  <a:pt x="28977" y="3611"/>
                </a:cubicBezTo>
                <a:cubicBezTo>
                  <a:pt x="29072" y="3516"/>
                  <a:pt x="29104" y="3453"/>
                  <a:pt x="29104" y="3390"/>
                </a:cubicBezTo>
                <a:cubicBezTo>
                  <a:pt x="29104" y="3326"/>
                  <a:pt x="29104" y="3263"/>
                  <a:pt x="29041" y="3200"/>
                </a:cubicBezTo>
                <a:cubicBezTo>
                  <a:pt x="29009" y="3168"/>
                  <a:pt x="28946" y="3105"/>
                  <a:pt x="28819" y="3105"/>
                </a:cubicBezTo>
                <a:lnTo>
                  <a:pt x="28787" y="3105"/>
                </a:lnTo>
                <a:cubicBezTo>
                  <a:pt x="28787" y="3105"/>
                  <a:pt x="28756" y="3073"/>
                  <a:pt x="28756" y="3073"/>
                </a:cubicBezTo>
                <a:cubicBezTo>
                  <a:pt x="28721" y="3021"/>
                  <a:pt x="28657" y="2997"/>
                  <a:pt x="28591" y="2997"/>
                </a:cubicBezTo>
                <a:cubicBezTo>
                  <a:pt x="28537" y="2997"/>
                  <a:pt x="28482" y="3013"/>
                  <a:pt x="28439" y="3041"/>
                </a:cubicBezTo>
                <a:lnTo>
                  <a:pt x="27806" y="3580"/>
                </a:lnTo>
                <a:cubicBezTo>
                  <a:pt x="27742" y="3643"/>
                  <a:pt x="27647" y="3707"/>
                  <a:pt x="27552" y="3738"/>
                </a:cubicBezTo>
                <a:cubicBezTo>
                  <a:pt x="27679" y="3516"/>
                  <a:pt x="27774" y="3295"/>
                  <a:pt x="27774" y="3105"/>
                </a:cubicBezTo>
                <a:cubicBezTo>
                  <a:pt x="27806" y="2851"/>
                  <a:pt x="27774" y="2661"/>
                  <a:pt x="27616" y="2503"/>
                </a:cubicBezTo>
                <a:cubicBezTo>
                  <a:pt x="27584" y="2440"/>
                  <a:pt x="27552" y="2408"/>
                  <a:pt x="27489" y="2408"/>
                </a:cubicBezTo>
                <a:cubicBezTo>
                  <a:pt x="27425" y="2408"/>
                  <a:pt x="27362" y="2440"/>
                  <a:pt x="27330" y="2471"/>
                </a:cubicBezTo>
                <a:lnTo>
                  <a:pt x="25114" y="4340"/>
                </a:lnTo>
                <a:cubicBezTo>
                  <a:pt x="27457" y="2155"/>
                  <a:pt x="27330" y="2028"/>
                  <a:pt x="27235" y="1870"/>
                </a:cubicBezTo>
                <a:cubicBezTo>
                  <a:pt x="27172" y="1806"/>
                  <a:pt x="27077" y="1743"/>
                  <a:pt x="26919" y="1743"/>
                </a:cubicBezTo>
                <a:lnTo>
                  <a:pt x="26887" y="1743"/>
                </a:lnTo>
                <a:cubicBezTo>
                  <a:pt x="25384" y="1743"/>
                  <a:pt x="17108" y="8909"/>
                  <a:pt x="10263" y="15078"/>
                </a:cubicBezTo>
                <a:lnTo>
                  <a:pt x="10263" y="15078"/>
                </a:lnTo>
                <a:cubicBezTo>
                  <a:pt x="11876" y="13590"/>
                  <a:pt x="13671" y="11903"/>
                  <a:pt x="15613" y="10072"/>
                </a:cubicBezTo>
                <a:cubicBezTo>
                  <a:pt x="15771" y="9914"/>
                  <a:pt x="15930" y="9755"/>
                  <a:pt x="16088" y="9629"/>
                </a:cubicBezTo>
                <a:cubicBezTo>
                  <a:pt x="19192" y="7000"/>
                  <a:pt x="22548" y="4245"/>
                  <a:pt x="25874" y="1585"/>
                </a:cubicBezTo>
                <a:cubicBezTo>
                  <a:pt x="25905" y="1553"/>
                  <a:pt x="25937" y="1521"/>
                  <a:pt x="25937" y="1458"/>
                </a:cubicBezTo>
                <a:cubicBezTo>
                  <a:pt x="25937" y="1395"/>
                  <a:pt x="25937" y="1331"/>
                  <a:pt x="25905" y="1300"/>
                </a:cubicBezTo>
                <a:cubicBezTo>
                  <a:pt x="25842" y="1236"/>
                  <a:pt x="25779" y="1205"/>
                  <a:pt x="25747" y="1205"/>
                </a:cubicBezTo>
                <a:cubicBezTo>
                  <a:pt x="25715" y="1205"/>
                  <a:pt x="25652" y="1236"/>
                  <a:pt x="25589" y="1268"/>
                </a:cubicBezTo>
                <a:cubicBezTo>
                  <a:pt x="25589" y="1268"/>
                  <a:pt x="25557" y="1268"/>
                  <a:pt x="25557" y="1300"/>
                </a:cubicBezTo>
                <a:cubicBezTo>
                  <a:pt x="25430" y="1363"/>
                  <a:pt x="25272" y="1490"/>
                  <a:pt x="25050" y="1648"/>
                </a:cubicBezTo>
                <a:cubicBezTo>
                  <a:pt x="24987" y="1585"/>
                  <a:pt x="24924" y="1553"/>
                  <a:pt x="24797" y="1553"/>
                </a:cubicBezTo>
                <a:cubicBezTo>
                  <a:pt x="24792" y="1553"/>
                  <a:pt x="24787" y="1553"/>
                  <a:pt x="24782" y="1553"/>
                </a:cubicBezTo>
                <a:cubicBezTo>
                  <a:pt x="24066" y="1553"/>
                  <a:pt x="21624" y="3774"/>
                  <a:pt x="16278" y="8837"/>
                </a:cubicBezTo>
                <a:cubicBezTo>
                  <a:pt x="11623" y="12764"/>
                  <a:pt x="6112" y="17514"/>
                  <a:pt x="1774" y="21219"/>
                </a:cubicBezTo>
                <a:lnTo>
                  <a:pt x="1742" y="21219"/>
                </a:lnTo>
                <a:cubicBezTo>
                  <a:pt x="1615" y="19921"/>
                  <a:pt x="15265" y="8298"/>
                  <a:pt x="23942" y="1268"/>
                </a:cubicBezTo>
                <a:cubicBezTo>
                  <a:pt x="23974" y="1236"/>
                  <a:pt x="24005" y="1205"/>
                  <a:pt x="24005" y="1141"/>
                </a:cubicBezTo>
                <a:cubicBezTo>
                  <a:pt x="24005" y="1078"/>
                  <a:pt x="24005" y="1015"/>
                  <a:pt x="23974" y="983"/>
                </a:cubicBezTo>
                <a:cubicBezTo>
                  <a:pt x="23784" y="730"/>
                  <a:pt x="23499" y="635"/>
                  <a:pt x="23150" y="603"/>
                </a:cubicBezTo>
                <a:lnTo>
                  <a:pt x="23023" y="603"/>
                </a:lnTo>
                <a:cubicBezTo>
                  <a:pt x="23023" y="571"/>
                  <a:pt x="22992" y="540"/>
                  <a:pt x="22992" y="540"/>
                </a:cubicBezTo>
                <a:cubicBezTo>
                  <a:pt x="22802" y="286"/>
                  <a:pt x="22517" y="160"/>
                  <a:pt x="22168" y="160"/>
                </a:cubicBezTo>
                <a:lnTo>
                  <a:pt x="22137" y="160"/>
                </a:lnTo>
                <a:cubicBezTo>
                  <a:pt x="21218" y="160"/>
                  <a:pt x="19730" y="983"/>
                  <a:pt x="17988" y="2281"/>
                </a:cubicBezTo>
                <a:cubicBezTo>
                  <a:pt x="18685" y="1616"/>
                  <a:pt x="19382" y="1015"/>
                  <a:pt x="20015" y="413"/>
                </a:cubicBezTo>
                <a:cubicBezTo>
                  <a:pt x="20110" y="318"/>
                  <a:pt x="20110" y="191"/>
                  <a:pt x="20047" y="96"/>
                </a:cubicBezTo>
                <a:cubicBezTo>
                  <a:pt x="20015" y="65"/>
                  <a:pt x="19920" y="1"/>
                  <a:pt x="19888" y="1"/>
                </a:cubicBezTo>
                <a:cubicBezTo>
                  <a:pt x="19883" y="1"/>
                  <a:pt x="19878" y="1"/>
                  <a:pt x="19873" y="1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54"/>
          <p:cNvSpPr/>
          <p:nvPr/>
        </p:nvSpPr>
        <p:spPr>
          <a:xfrm>
            <a:off x="4894287" y="3274108"/>
            <a:ext cx="1240817" cy="1228693"/>
          </a:xfrm>
          <a:custGeom>
            <a:avLst/>
            <a:gdLst/>
            <a:ahLst/>
            <a:cxnLst/>
            <a:rect l="l" t="t" r="r" b="b"/>
            <a:pathLst>
              <a:path w="38891" h="38511" extrusionOk="0">
                <a:moveTo>
                  <a:pt x="30562" y="3959"/>
                </a:moveTo>
                <a:cubicBezTo>
                  <a:pt x="30625" y="4086"/>
                  <a:pt x="30625" y="4213"/>
                  <a:pt x="30593" y="4403"/>
                </a:cubicBezTo>
                <a:cubicBezTo>
                  <a:pt x="30593" y="4466"/>
                  <a:pt x="30562" y="4529"/>
                  <a:pt x="30562" y="4593"/>
                </a:cubicBezTo>
                <a:cubicBezTo>
                  <a:pt x="30530" y="4561"/>
                  <a:pt x="30498" y="4529"/>
                  <a:pt x="30498" y="4498"/>
                </a:cubicBezTo>
                <a:cubicBezTo>
                  <a:pt x="30403" y="4403"/>
                  <a:pt x="30308" y="4339"/>
                  <a:pt x="30182" y="4276"/>
                </a:cubicBezTo>
                <a:cubicBezTo>
                  <a:pt x="30340" y="4149"/>
                  <a:pt x="30467" y="4023"/>
                  <a:pt x="30562" y="3959"/>
                </a:cubicBezTo>
                <a:close/>
                <a:moveTo>
                  <a:pt x="28471" y="4118"/>
                </a:moveTo>
                <a:lnTo>
                  <a:pt x="28471" y="4118"/>
                </a:lnTo>
                <a:cubicBezTo>
                  <a:pt x="28376" y="4276"/>
                  <a:pt x="28281" y="4466"/>
                  <a:pt x="28123" y="4688"/>
                </a:cubicBezTo>
                <a:cubicBezTo>
                  <a:pt x="27806" y="4846"/>
                  <a:pt x="27426" y="5036"/>
                  <a:pt x="27046" y="5289"/>
                </a:cubicBezTo>
                <a:cubicBezTo>
                  <a:pt x="27680" y="4751"/>
                  <a:pt x="28155" y="4371"/>
                  <a:pt x="28471" y="4118"/>
                </a:cubicBezTo>
                <a:close/>
                <a:moveTo>
                  <a:pt x="28915" y="4783"/>
                </a:moveTo>
                <a:lnTo>
                  <a:pt x="28915" y="4783"/>
                </a:lnTo>
                <a:cubicBezTo>
                  <a:pt x="28788" y="4909"/>
                  <a:pt x="28661" y="5036"/>
                  <a:pt x="28503" y="5163"/>
                </a:cubicBezTo>
                <a:cubicBezTo>
                  <a:pt x="28091" y="5511"/>
                  <a:pt x="27680" y="5859"/>
                  <a:pt x="27300" y="6208"/>
                </a:cubicBezTo>
                <a:cubicBezTo>
                  <a:pt x="27743" y="5764"/>
                  <a:pt x="28123" y="5384"/>
                  <a:pt x="28408" y="5004"/>
                </a:cubicBezTo>
                <a:cubicBezTo>
                  <a:pt x="28598" y="4909"/>
                  <a:pt x="28756" y="4846"/>
                  <a:pt x="28915" y="4783"/>
                </a:cubicBezTo>
                <a:close/>
                <a:moveTo>
                  <a:pt x="22138" y="571"/>
                </a:moveTo>
                <a:cubicBezTo>
                  <a:pt x="22264" y="571"/>
                  <a:pt x="22359" y="602"/>
                  <a:pt x="22454" y="634"/>
                </a:cubicBezTo>
                <a:cubicBezTo>
                  <a:pt x="22391" y="666"/>
                  <a:pt x="22328" y="729"/>
                  <a:pt x="22264" y="761"/>
                </a:cubicBezTo>
                <a:cubicBezTo>
                  <a:pt x="21979" y="856"/>
                  <a:pt x="21663" y="1014"/>
                  <a:pt x="21314" y="1172"/>
                </a:cubicBezTo>
                <a:cubicBezTo>
                  <a:pt x="21346" y="1109"/>
                  <a:pt x="21314" y="1046"/>
                  <a:pt x="21283" y="982"/>
                </a:cubicBezTo>
                <a:cubicBezTo>
                  <a:pt x="21243" y="943"/>
                  <a:pt x="21168" y="916"/>
                  <a:pt x="21101" y="916"/>
                </a:cubicBezTo>
                <a:cubicBezTo>
                  <a:pt x="21060" y="916"/>
                  <a:pt x="21022" y="927"/>
                  <a:pt x="20998" y="951"/>
                </a:cubicBezTo>
                <a:cubicBezTo>
                  <a:pt x="20016" y="1711"/>
                  <a:pt x="15519" y="5194"/>
                  <a:pt x="10990" y="8931"/>
                </a:cubicBezTo>
                <a:cubicBezTo>
                  <a:pt x="15487" y="4593"/>
                  <a:pt x="20206" y="571"/>
                  <a:pt x="22106" y="571"/>
                </a:cubicBezTo>
                <a:close/>
                <a:moveTo>
                  <a:pt x="27268" y="5638"/>
                </a:moveTo>
                <a:lnTo>
                  <a:pt x="27268" y="5638"/>
                </a:lnTo>
                <a:cubicBezTo>
                  <a:pt x="26128" y="6746"/>
                  <a:pt x="24323" y="8076"/>
                  <a:pt x="22201" y="9533"/>
                </a:cubicBezTo>
                <a:cubicBezTo>
                  <a:pt x="22454" y="9311"/>
                  <a:pt x="22708" y="9090"/>
                  <a:pt x="22929" y="8868"/>
                </a:cubicBezTo>
                <a:cubicBezTo>
                  <a:pt x="24671" y="7411"/>
                  <a:pt x="26128" y="6335"/>
                  <a:pt x="27268" y="5638"/>
                </a:cubicBezTo>
                <a:close/>
                <a:moveTo>
                  <a:pt x="9407" y="5543"/>
                </a:moveTo>
                <a:lnTo>
                  <a:pt x="9407" y="5543"/>
                </a:lnTo>
                <a:cubicBezTo>
                  <a:pt x="7316" y="7443"/>
                  <a:pt x="5416" y="9090"/>
                  <a:pt x="4150" y="10071"/>
                </a:cubicBezTo>
                <a:cubicBezTo>
                  <a:pt x="4878" y="9406"/>
                  <a:pt x="5765" y="8615"/>
                  <a:pt x="6620" y="7791"/>
                </a:cubicBezTo>
                <a:cubicBezTo>
                  <a:pt x="7570" y="7000"/>
                  <a:pt x="8552" y="6239"/>
                  <a:pt x="9407" y="5543"/>
                </a:cubicBezTo>
                <a:close/>
                <a:moveTo>
                  <a:pt x="2631" y="11463"/>
                </a:moveTo>
                <a:lnTo>
                  <a:pt x="2471" y="11623"/>
                </a:lnTo>
                <a:cubicBezTo>
                  <a:pt x="2503" y="11560"/>
                  <a:pt x="2534" y="11528"/>
                  <a:pt x="2598" y="11465"/>
                </a:cubicBezTo>
                <a:cubicBezTo>
                  <a:pt x="2609" y="11465"/>
                  <a:pt x="2621" y="11465"/>
                  <a:pt x="2631" y="11463"/>
                </a:cubicBezTo>
                <a:close/>
                <a:moveTo>
                  <a:pt x="36452" y="10831"/>
                </a:moveTo>
                <a:cubicBezTo>
                  <a:pt x="36484" y="10895"/>
                  <a:pt x="36484" y="10990"/>
                  <a:pt x="36484" y="11085"/>
                </a:cubicBezTo>
                <a:cubicBezTo>
                  <a:pt x="36230" y="11180"/>
                  <a:pt x="35882" y="11370"/>
                  <a:pt x="35470" y="11623"/>
                </a:cubicBezTo>
                <a:lnTo>
                  <a:pt x="36452" y="10831"/>
                </a:lnTo>
                <a:close/>
                <a:moveTo>
                  <a:pt x="36927" y="11370"/>
                </a:moveTo>
                <a:cubicBezTo>
                  <a:pt x="36927" y="11433"/>
                  <a:pt x="36864" y="11560"/>
                  <a:pt x="36800" y="11687"/>
                </a:cubicBezTo>
                <a:cubicBezTo>
                  <a:pt x="36832" y="11592"/>
                  <a:pt x="36864" y="11465"/>
                  <a:pt x="36895" y="11370"/>
                </a:cubicBezTo>
                <a:close/>
                <a:moveTo>
                  <a:pt x="19731" y="11053"/>
                </a:moveTo>
                <a:cubicBezTo>
                  <a:pt x="19541" y="11212"/>
                  <a:pt x="19319" y="11402"/>
                  <a:pt x="19129" y="11592"/>
                </a:cubicBezTo>
                <a:lnTo>
                  <a:pt x="18654" y="11877"/>
                </a:lnTo>
                <a:cubicBezTo>
                  <a:pt x="19034" y="11592"/>
                  <a:pt x="19382" y="11307"/>
                  <a:pt x="19731" y="11053"/>
                </a:cubicBezTo>
                <a:close/>
                <a:moveTo>
                  <a:pt x="36389" y="11528"/>
                </a:moveTo>
                <a:lnTo>
                  <a:pt x="36389" y="11528"/>
                </a:lnTo>
                <a:cubicBezTo>
                  <a:pt x="36294" y="11813"/>
                  <a:pt x="36135" y="12098"/>
                  <a:pt x="35914" y="12415"/>
                </a:cubicBezTo>
                <a:cubicBezTo>
                  <a:pt x="35280" y="12573"/>
                  <a:pt x="34520" y="12922"/>
                  <a:pt x="33633" y="13428"/>
                </a:cubicBezTo>
                <a:cubicBezTo>
                  <a:pt x="34837" y="12510"/>
                  <a:pt x="35787" y="11845"/>
                  <a:pt x="36389" y="11528"/>
                </a:cubicBezTo>
                <a:close/>
                <a:moveTo>
                  <a:pt x="36452" y="12827"/>
                </a:moveTo>
                <a:cubicBezTo>
                  <a:pt x="36642" y="12827"/>
                  <a:pt x="36800" y="12858"/>
                  <a:pt x="36927" y="12922"/>
                </a:cubicBezTo>
                <a:cubicBezTo>
                  <a:pt x="36515" y="13238"/>
                  <a:pt x="35692" y="13840"/>
                  <a:pt x="34552" y="14695"/>
                </a:cubicBezTo>
                <a:cubicBezTo>
                  <a:pt x="35344" y="13935"/>
                  <a:pt x="35945" y="13333"/>
                  <a:pt x="36389" y="12827"/>
                </a:cubicBezTo>
                <a:close/>
                <a:moveTo>
                  <a:pt x="29770" y="4624"/>
                </a:moveTo>
                <a:cubicBezTo>
                  <a:pt x="29960" y="4624"/>
                  <a:pt x="30087" y="4688"/>
                  <a:pt x="30150" y="4783"/>
                </a:cubicBezTo>
                <a:cubicBezTo>
                  <a:pt x="30245" y="4909"/>
                  <a:pt x="30277" y="5036"/>
                  <a:pt x="30245" y="5226"/>
                </a:cubicBezTo>
                <a:cubicBezTo>
                  <a:pt x="30245" y="5258"/>
                  <a:pt x="30245" y="5289"/>
                  <a:pt x="30245" y="5353"/>
                </a:cubicBezTo>
                <a:cubicBezTo>
                  <a:pt x="29960" y="5859"/>
                  <a:pt x="29548" y="6430"/>
                  <a:pt x="29010" y="7063"/>
                </a:cubicBezTo>
                <a:cubicBezTo>
                  <a:pt x="28408" y="7475"/>
                  <a:pt x="27743" y="7950"/>
                  <a:pt x="27046" y="8425"/>
                </a:cubicBezTo>
                <a:cubicBezTo>
                  <a:pt x="23943" y="10641"/>
                  <a:pt x="19857" y="13523"/>
                  <a:pt x="15899" y="16532"/>
                </a:cubicBezTo>
                <a:cubicBezTo>
                  <a:pt x="19287" y="13618"/>
                  <a:pt x="23531" y="10008"/>
                  <a:pt x="28788" y="5479"/>
                </a:cubicBezTo>
                <a:cubicBezTo>
                  <a:pt x="29168" y="5163"/>
                  <a:pt x="29516" y="4878"/>
                  <a:pt x="29770" y="4624"/>
                </a:cubicBezTo>
                <a:close/>
                <a:moveTo>
                  <a:pt x="27363" y="2978"/>
                </a:moveTo>
                <a:lnTo>
                  <a:pt x="27363" y="3009"/>
                </a:lnTo>
                <a:cubicBezTo>
                  <a:pt x="27300" y="3358"/>
                  <a:pt x="27078" y="3801"/>
                  <a:pt x="26666" y="4371"/>
                </a:cubicBezTo>
                <a:cubicBezTo>
                  <a:pt x="23848" y="6430"/>
                  <a:pt x="18876" y="10673"/>
                  <a:pt x="14094" y="14853"/>
                </a:cubicBezTo>
                <a:cubicBezTo>
                  <a:pt x="12732" y="15708"/>
                  <a:pt x="11402" y="16595"/>
                  <a:pt x="10167" y="17419"/>
                </a:cubicBezTo>
                <a:lnTo>
                  <a:pt x="27363" y="2978"/>
                </a:lnTo>
                <a:close/>
                <a:moveTo>
                  <a:pt x="30657" y="7506"/>
                </a:moveTo>
                <a:cubicBezTo>
                  <a:pt x="29833" y="8298"/>
                  <a:pt x="28946" y="9121"/>
                  <a:pt x="28028" y="10008"/>
                </a:cubicBezTo>
                <a:lnTo>
                  <a:pt x="18622" y="17894"/>
                </a:lnTo>
                <a:cubicBezTo>
                  <a:pt x="21599" y="15202"/>
                  <a:pt x="24513" y="12478"/>
                  <a:pt x="26856" y="10230"/>
                </a:cubicBezTo>
                <a:cubicBezTo>
                  <a:pt x="28313" y="9185"/>
                  <a:pt x="29611" y="8235"/>
                  <a:pt x="30657" y="7506"/>
                </a:cubicBezTo>
                <a:close/>
                <a:moveTo>
                  <a:pt x="31765" y="17355"/>
                </a:moveTo>
                <a:lnTo>
                  <a:pt x="31765" y="17355"/>
                </a:lnTo>
                <a:cubicBezTo>
                  <a:pt x="31324" y="17713"/>
                  <a:pt x="30859" y="18096"/>
                  <a:pt x="30391" y="18502"/>
                </a:cubicBezTo>
                <a:lnTo>
                  <a:pt x="30391" y="18502"/>
                </a:lnTo>
                <a:cubicBezTo>
                  <a:pt x="30575" y="18341"/>
                  <a:pt x="30758" y="18181"/>
                  <a:pt x="30942" y="18020"/>
                </a:cubicBezTo>
                <a:cubicBezTo>
                  <a:pt x="31005" y="17957"/>
                  <a:pt x="31068" y="17894"/>
                  <a:pt x="31132" y="17862"/>
                </a:cubicBezTo>
                <a:cubicBezTo>
                  <a:pt x="31353" y="17672"/>
                  <a:pt x="31543" y="17514"/>
                  <a:pt x="31765" y="17355"/>
                </a:cubicBezTo>
                <a:close/>
                <a:moveTo>
                  <a:pt x="16881" y="13555"/>
                </a:moveTo>
                <a:lnTo>
                  <a:pt x="16881" y="13555"/>
                </a:lnTo>
                <a:cubicBezTo>
                  <a:pt x="14537" y="15518"/>
                  <a:pt x="12067" y="17482"/>
                  <a:pt x="9660" y="19382"/>
                </a:cubicBezTo>
                <a:lnTo>
                  <a:pt x="15550" y="14410"/>
                </a:lnTo>
                <a:cubicBezTo>
                  <a:pt x="15677" y="14347"/>
                  <a:pt x="15772" y="14283"/>
                  <a:pt x="15899" y="14188"/>
                </a:cubicBezTo>
                <a:cubicBezTo>
                  <a:pt x="16215" y="13998"/>
                  <a:pt x="16532" y="13777"/>
                  <a:pt x="16881" y="13555"/>
                </a:cubicBezTo>
                <a:close/>
                <a:moveTo>
                  <a:pt x="8077" y="12573"/>
                </a:moveTo>
                <a:lnTo>
                  <a:pt x="8077" y="12573"/>
                </a:lnTo>
                <a:cubicBezTo>
                  <a:pt x="4910" y="15772"/>
                  <a:pt x="2281" y="18590"/>
                  <a:pt x="1489" y="19445"/>
                </a:cubicBezTo>
                <a:cubicBezTo>
                  <a:pt x="1489" y="19382"/>
                  <a:pt x="1489" y="19287"/>
                  <a:pt x="1489" y="19224"/>
                </a:cubicBezTo>
                <a:cubicBezTo>
                  <a:pt x="1553" y="18907"/>
                  <a:pt x="1711" y="18559"/>
                  <a:pt x="1964" y="18147"/>
                </a:cubicBezTo>
                <a:cubicBezTo>
                  <a:pt x="2471" y="17577"/>
                  <a:pt x="3136" y="16880"/>
                  <a:pt x="3928" y="16057"/>
                </a:cubicBezTo>
                <a:cubicBezTo>
                  <a:pt x="5131" y="15075"/>
                  <a:pt x="6556" y="13872"/>
                  <a:pt x="8077" y="12573"/>
                </a:cubicBezTo>
                <a:close/>
                <a:moveTo>
                  <a:pt x="26128" y="7221"/>
                </a:moveTo>
                <a:lnTo>
                  <a:pt x="26128" y="7221"/>
                </a:lnTo>
                <a:cubicBezTo>
                  <a:pt x="18749" y="13555"/>
                  <a:pt x="13049" y="18400"/>
                  <a:pt x="9058" y="21757"/>
                </a:cubicBezTo>
                <a:cubicBezTo>
                  <a:pt x="12479" y="18369"/>
                  <a:pt x="15487" y="15487"/>
                  <a:pt x="18084" y="13112"/>
                </a:cubicBezTo>
                <a:cubicBezTo>
                  <a:pt x="18654" y="12637"/>
                  <a:pt x="19192" y="12162"/>
                  <a:pt x="19731" y="11718"/>
                </a:cubicBezTo>
                <a:cubicBezTo>
                  <a:pt x="22233" y="10103"/>
                  <a:pt x="24449" y="8551"/>
                  <a:pt x="26128" y="7221"/>
                </a:cubicBezTo>
                <a:close/>
                <a:moveTo>
                  <a:pt x="13935" y="20237"/>
                </a:moveTo>
                <a:cubicBezTo>
                  <a:pt x="12890" y="21029"/>
                  <a:pt x="11877" y="21821"/>
                  <a:pt x="10895" y="22549"/>
                </a:cubicBezTo>
                <a:cubicBezTo>
                  <a:pt x="11243" y="22264"/>
                  <a:pt x="11560" y="21979"/>
                  <a:pt x="11908" y="21694"/>
                </a:cubicBezTo>
                <a:cubicBezTo>
                  <a:pt x="12574" y="21219"/>
                  <a:pt x="13239" y="20712"/>
                  <a:pt x="13935" y="20237"/>
                </a:cubicBezTo>
                <a:close/>
                <a:moveTo>
                  <a:pt x="8321" y="16828"/>
                </a:moveTo>
                <a:cubicBezTo>
                  <a:pt x="5193" y="19674"/>
                  <a:pt x="2587" y="22099"/>
                  <a:pt x="1426" y="23182"/>
                </a:cubicBezTo>
                <a:cubicBezTo>
                  <a:pt x="1679" y="22707"/>
                  <a:pt x="2376" y="21947"/>
                  <a:pt x="3358" y="20902"/>
                </a:cubicBezTo>
                <a:cubicBezTo>
                  <a:pt x="4550" y="20123"/>
                  <a:pt x="6236" y="18707"/>
                  <a:pt x="8321" y="16828"/>
                </a:cubicBezTo>
                <a:close/>
                <a:moveTo>
                  <a:pt x="35502" y="12985"/>
                </a:moveTo>
                <a:lnTo>
                  <a:pt x="35502" y="12985"/>
                </a:lnTo>
                <a:cubicBezTo>
                  <a:pt x="35122" y="13492"/>
                  <a:pt x="34647" y="13998"/>
                  <a:pt x="34077" y="14568"/>
                </a:cubicBezTo>
                <a:cubicBezTo>
                  <a:pt x="33127" y="15455"/>
                  <a:pt x="32050" y="16437"/>
                  <a:pt x="30847" y="17514"/>
                </a:cubicBezTo>
                <a:cubicBezTo>
                  <a:pt x="28123" y="19604"/>
                  <a:pt x="24861" y="22137"/>
                  <a:pt x="21758" y="24639"/>
                </a:cubicBezTo>
                <a:cubicBezTo>
                  <a:pt x="21699" y="24698"/>
                  <a:pt x="21613" y="24729"/>
                  <a:pt x="21550" y="24784"/>
                </a:cubicBezTo>
                <a:lnTo>
                  <a:pt x="21550" y="24784"/>
                </a:lnTo>
                <a:cubicBezTo>
                  <a:pt x="24332" y="22191"/>
                  <a:pt x="27082" y="19441"/>
                  <a:pt x="29390" y="17070"/>
                </a:cubicBezTo>
                <a:cubicBezTo>
                  <a:pt x="31860" y="15012"/>
                  <a:pt x="34013" y="13492"/>
                  <a:pt x="35502" y="12985"/>
                </a:cubicBezTo>
                <a:close/>
                <a:moveTo>
                  <a:pt x="27490" y="8646"/>
                </a:moveTo>
                <a:cubicBezTo>
                  <a:pt x="26571" y="9565"/>
                  <a:pt x="25494" y="10515"/>
                  <a:pt x="24354" y="11528"/>
                </a:cubicBezTo>
                <a:cubicBezTo>
                  <a:pt x="20396" y="14410"/>
                  <a:pt x="15740" y="17957"/>
                  <a:pt x="11813" y="21219"/>
                </a:cubicBezTo>
                <a:cubicBezTo>
                  <a:pt x="9913" y="22581"/>
                  <a:pt x="8140" y="23847"/>
                  <a:pt x="6651" y="24861"/>
                </a:cubicBezTo>
                <a:cubicBezTo>
                  <a:pt x="11750" y="19762"/>
                  <a:pt x="21726" y="12732"/>
                  <a:pt x="27300" y="8805"/>
                </a:cubicBezTo>
                <a:cubicBezTo>
                  <a:pt x="27363" y="8741"/>
                  <a:pt x="27426" y="8710"/>
                  <a:pt x="27490" y="8646"/>
                </a:cubicBezTo>
                <a:close/>
                <a:moveTo>
                  <a:pt x="11813" y="16849"/>
                </a:moveTo>
                <a:lnTo>
                  <a:pt x="11813" y="16849"/>
                </a:lnTo>
                <a:cubicBezTo>
                  <a:pt x="11592" y="17039"/>
                  <a:pt x="11402" y="17229"/>
                  <a:pt x="11180" y="17387"/>
                </a:cubicBezTo>
                <a:cubicBezTo>
                  <a:pt x="9597" y="18717"/>
                  <a:pt x="8172" y="19984"/>
                  <a:pt x="6905" y="21124"/>
                </a:cubicBezTo>
                <a:lnTo>
                  <a:pt x="2249" y="25019"/>
                </a:lnTo>
                <a:cubicBezTo>
                  <a:pt x="2154" y="25082"/>
                  <a:pt x="2154" y="25241"/>
                  <a:pt x="2218" y="25336"/>
                </a:cubicBezTo>
                <a:cubicBezTo>
                  <a:pt x="2218" y="25336"/>
                  <a:pt x="2249" y="25368"/>
                  <a:pt x="2249" y="25368"/>
                </a:cubicBezTo>
                <a:cubicBezTo>
                  <a:pt x="2186" y="25431"/>
                  <a:pt x="2154" y="25463"/>
                  <a:pt x="2091" y="25526"/>
                </a:cubicBezTo>
                <a:cubicBezTo>
                  <a:pt x="2028" y="25399"/>
                  <a:pt x="2028" y="25273"/>
                  <a:pt x="2059" y="25114"/>
                </a:cubicBezTo>
                <a:cubicBezTo>
                  <a:pt x="2154" y="24544"/>
                  <a:pt x="2693" y="23816"/>
                  <a:pt x="3548" y="22961"/>
                </a:cubicBezTo>
                <a:lnTo>
                  <a:pt x="6113" y="20807"/>
                </a:lnTo>
                <a:cubicBezTo>
                  <a:pt x="7728" y="19572"/>
                  <a:pt x="9723" y="18210"/>
                  <a:pt x="11813" y="16849"/>
                </a:cubicBezTo>
                <a:close/>
                <a:moveTo>
                  <a:pt x="38352" y="18115"/>
                </a:moveTo>
                <a:lnTo>
                  <a:pt x="38352" y="18115"/>
                </a:lnTo>
                <a:cubicBezTo>
                  <a:pt x="37814" y="19414"/>
                  <a:pt x="34679" y="22391"/>
                  <a:pt x="30847" y="25748"/>
                </a:cubicBezTo>
                <a:cubicBezTo>
                  <a:pt x="34330" y="22327"/>
                  <a:pt x="37307" y="19255"/>
                  <a:pt x="38352" y="18115"/>
                </a:cubicBezTo>
                <a:close/>
                <a:moveTo>
                  <a:pt x="29865" y="13492"/>
                </a:moveTo>
                <a:cubicBezTo>
                  <a:pt x="26096" y="17039"/>
                  <a:pt x="20237" y="21852"/>
                  <a:pt x="14727" y="26191"/>
                </a:cubicBezTo>
                <a:lnTo>
                  <a:pt x="29865" y="13492"/>
                </a:lnTo>
                <a:close/>
                <a:moveTo>
                  <a:pt x="6335" y="24576"/>
                </a:moveTo>
                <a:lnTo>
                  <a:pt x="6335" y="24576"/>
                </a:lnTo>
                <a:cubicBezTo>
                  <a:pt x="5828" y="25082"/>
                  <a:pt x="5385" y="25558"/>
                  <a:pt x="4973" y="26033"/>
                </a:cubicBezTo>
                <a:cubicBezTo>
                  <a:pt x="4751" y="26191"/>
                  <a:pt x="4561" y="26318"/>
                  <a:pt x="4371" y="26444"/>
                </a:cubicBezTo>
                <a:cubicBezTo>
                  <a:pt x="4846" y="25969"/>
                  <a:pt x="5290" y="25526"/>
                  <a:pt x="5733" y="25051"/>
                </a:cubicBezTo>
                <a:cubicBezTo>
                  <a:pt x="5923" y="24892"/>
                  <a:pt x="6145" y="24734"/>
                  <a:pt x="6335" y="24576"/>
                </a:cubicBezTo>
                <a:close/>
                <a:moveTo>
                  <a:pt x="13144" y="17165"/>
                </a:moveTo>
                <a:lnTo>
                  <a:pt x="13144" y="17165"/>
                </a:lnTo>
                <a:cubicBezTo>
                  <a:pt x="10800" y="19414"/>
                  <a:pt x="8235" y="21947"/>
                  <a:pt x="5385" y="24797"/>
                </a:cubicBezTo>
                <a:cubicBezTo>
                  <a:pt x="3770" y="26096"/>
                  <a:pt x="2788" y="26888"/>
                  <a:pt x="2408" y="27109"/>
                </a:cubicBezTo>
                <a:cubicBezTo>
                  <a:pt x="2408" y="27078"/>
                  <a:pt x="2408" y="27046"/>
                  <a:pt x="2408" y="26983"/>
                </a:cubicBezTo>
                <a:cubicBezTo>
                  <a:pt x="2471" y="26286"/>
                  <a:pt x="3485" y="25019"/>
                  <a:pt x="5068" y="23436"/>
                </a:cubicBezTo>
                <a:cubicBezTo>
                  <a:pt x="7063" y="21916"/>
                  <a:pt x="10008" y="19667"/>
                  <a:pt x="13144" y="17165"/>
                </a:cubicBezTo>
                <a:close/>
                <a:moveTo>
                  <a:pt x="8298" y="24259"/>
                </a:moveTo>
                <a:cubicBezTo>
                  <a:pt x="7728" y="24766"/>
                  <a:pt x="7221" y="25241"/>
                  <a:pt x="6746" y="25716"/>
                </a:cubicBezTo>
                <a:cubicBezTo>
                  <a:pt x="5575" y="26634"/>
                  <a:pt x="4720" y="27331"/>
                  <a:pt x="4118" y="27838"/>
                </a:cubicBezTo>
                <a:cubicBezTo>
                  <a:pt x="4403" y="27394"/>
                  <a:pt x="4783" y="26919"/>
                  <a:pt x="5226" y="26381"/>
                </a:cubicBezTo>
                <a:cubicBezTo>
                  <a:pt x="6081" y="25811"/>
                  <a:pt x="7126" y="25082"/>
                  <a:pt x="8298" y="24259"/>
                </a:cubicBezTo>
                <a:close/>
                <a:moveTo>
                  <a:pt x="37022" y="23594"/>
                </a:moveTo>
                <a:cubicBezTo>
                  <a:pt x="36769" y="24069"/>
                  <a:pt x="35819" y="25082"/>
                  <a:pt x="34425" y="26381"/>
                </a:cubicBezTo>
                <a:cubicBezTo>
                  <a:pt x="33602" y="26983"/>
                  <a:pt x="32620" y="27743"/>
                  <a:pt x="31575" y="28534"/>
                </a:cubicBezTo>
                <a:cubicBezTo>
                  <a:pt x="33823" y="26381"/>
                  <a:pt x="36230" y="24101"/>
                  <a:pt x="37022" y="23594"/>
                </a:cubicBezTo>
                <a:close/>
                <a:moveTo>
                  <a:pt x="19984" y="16057"/>
                </a:moveTo>
                <a:cubicBezTo>
                  <a:pt x="13872" y="21662"/>
                  <a:pt x="7475" y="27204"/>
                  <a:pt x="4656" y="28693"/>
                </a:cubicBezTo>
                <a:cubicBezTo>
                  <a:pt x="5131" y="27996"/>
                  <a:pt x="5923" y="27141"/>
                  <a:pt x="6873" y="26159"/>
                </a:cubicBezTo>
                <a:cubicBezTo>
                  <a:pt x="8140" y="25209"/>
                  <a:pt x="9597" y="24101"/>
                  <a:pt x="11085" y="22961"/>
                </a:cubicBezTo>
                <a:cubicBezTo>
                  <a:pt x="13872" y="20807"/>
                  <a:pt x="17039" y="18400"/>
                  <a:pt x="19984" y="16057"/>
                </a:cubicBezTo>
                <a:close/>
                <a:moveTo>
                  <a:pt x="4783" y="27838"/>
                </a:moveTo>
                <a:lnTo>
                  <a:pt x="4783" y="27838"/>
                </a:lnTo>
                <a:cubicBezTo>
                  <a:pt x="4435" y="28249"/>
                  <a:pt x="4150" y="28661"/>
                  <a:pt x="3960" y="29009"/>
                </a:cubicBezTo>
                <a:cubicBezTo>
                  <a:pt x="3770" y="29073"/>
                  <a:pt x="3611" y="29104"/>
                  <a:pt x="3516" y="29104"/>
                </a:cubicBezTo>
                <a:cubicBezTo>
                  <a:pt x="3516" y="29041"/>
                  <a:pt x="3548" y="29009"/>
                  <a:pt x="3548" y="28946"/>
                </a:cubicBezTo>
                <a:cubicBezTo>
                  <a:pt x="3770" y="28693"/>
                  <a:pt x="4213" y="28313"/>
                  <a:pt x="4783" y="27838"/>
                </a:cubicBezTo>
                <a:close/>
                <a:moveTo>
                  <a:pt x="21093" y="24132"/>
                </a:moveTo>
                <a:lnTo>
                  <a:pt x="21093" y="24132"/>
                </a:lnTo>
                <a:cubicBezTo>
                  <a:pt x="19794" y="25399"/>
                  <a:pt x="18559" y="26666"/>
                  <a:pt x="17387" y="27838"/>
                </a:cubicBezTo>
                <a:cubicBezTo>
                  <a:pt x="17261" y="27933"/>
                  <a:pt x="17166" y="28028"/>
                  <a:pt x="17039" y="28091"/>
                </a:cubicBezTo>
                <a:cubicBezTo>
                  <a:pt x="16374" y="28598"/>
                  <a:pt x="15740" y="29073"/>
                  <a:pt x="15139" y="29484"/>
                </a:cubicBezTo>
                <a:cubicBezTo>
                  <a:pt x="17102" y="27711"/>
                  <a:pt x="19097" y="25906"/>
                  <a:pt x="21093" y="24132"/>
                </a:cubicBezTo>
                <a:close/>
                <a:moveTo>
                  <a:pt x="20459" y="16912"/>
                </a:moveTo>
                <a:lnTo>
                  <a:pt x="20459" y="16912"/>
                </a:lnTo>
                <a:cubicBezTo>
                  <a:pt x="18242" y="18907"/>
                  <a:pt x="15994" y="20934"/>
                  <a:pt x="13904" y="22866"/>
                </a:cubicBezTo>
                <a:cubicBezTo>
                  <a:pt x="10420" y="25874"/>
                  <a:pt x="7348" y="28344"/>
                  <a:pt x="5448" y="29516"/>
                </a:cubicBezTo>
                <a:lnTo>
                  <a:pt x="20459" y="16912"/>
                </a:lnTo>
                <a:close/>
                <a:moveTo>
                  <a:pt x="6778" y="27838"/>
                </a:moveTo>
                <a:lnTo>
                  <a:pt x="4055" y="30118"/>
                </a:lnTo>
                <a:cubicBezTo>
                  <a:pt x="4055" y="30055"/>
                  <a:pt x="4055" y="29991"/>
                  <a:pt x="4055" y="29928"/>
                </a:cubicBezTo>
                <a:cubicBezTo>
                  <a:pt x="4086" y="29769"/>
                  <a:pt x="4150" y="29548"/>
                  <a:pt x="4276" y="29326"/>
                </a:cubicBezTo>
                <a:cubicBezTo>
                  <a:pt x="4910" y="29073"/>
                  <a:pt x="5765" y="28534"/>
                  <a:pt x="6778" y="27838"/>
                </a:cubicBezTo>
                <a:close/>
                <a:moveTo>
                  <a:pt x="3738" y="29516"/>
                </a:moveTo>
                <a:cubicBezTo>
                  <a:pt x="3675" y="29643"/>
                  <a:pt x="3643" y="29769"/>
                  <a:pt x="3643" y="29896"/>
                </a:cubicBezTo>
                <a:cubicBezTo>
                  <a:pt x="3611" y="29991"/>
                  <a:pt x="3611" y="30086"/>
                  <a:pt x="3643" y="30181"/>
                </a:cubicBezTo>
                <a:cubicBezTo>
                  <a:pt x="3485" y="30023"/>
                  <a:pt x="3421" y="29801"/>
                  <a:pt x="3421" y="29516"/>
                </a:cubicBezTo>
                <a:lnTo>
                  <a:pt x="3485" y="29516"/>
                </a:lnTo>
                <a:cubicBezTo>
                  <a:pt x="3506" y="29527"/>
                  <a:pt x="3530" y="29530"/>
                  <a:pt x="3557" y="29530"/>
                </a:cubicBezTo>
                <a:cubicBezTo>
                  <a:pt x="3611" y="29530"/>
                  <a:pt x="3675" y="29516"/>
                  <a:pt x="3738" y="29516"/>
                </a:cubicBezTo>
                <a:close/>
                <a:moveTo>
                  <a:pt x="23531" y="23847"/>
                </a:moveTo>
                <a:lnTo>
                  <a:pt x="23531" y="23847"/>
                </a:lnTo>
                <a:cubicBezTo>
                  <a:pt x="21789" y="25336"/>
                  <a:pt x="20079" y="26761"/>
                  <a:pt x="18591" y="28028"/>
                </a:cubicBezTo>
                <a:cubicBezTo>
                  <a:pt x="16912" y="29453"/>
                  <a:pt x="15582" y="30593"/>
                  <a:pt x="14505" y="31480"/>
                </a:cubicBezTo>
                <a:cubicBezTo>
                  <a:pt x="14885" y="31100"/>
                  <a:pt x="15265" y="30720"/>
                  <a:pt x="15645" y="30276"/>
                </a:cubicBezTo>
                <a:cubicBezTo>
                  <a:pt x="17482" y="28693"/>
                  <a:pt x="19699" y="26856"/>
                  <a:pt x="22043" y="24956"/>
                </a:cubicBezTo>
                <a:cubicBezTo>
                  <a:pt x="22549" y="24576"/>
                  <a:pt x="23024" y="24227"/>
                  <a:pt x="23531" y="23847"/>
                </a:cubicBezTo>
                <a:close/>
                <a:moveTo>
                  <a:pt x="18084" y="26223"/>
                </a:moveTo>
                <a:cubicBezTo>
                  <a:pt x="15614" y="28471"/>
                  <a:pt x="13365" y="30561"/>
                  <a:pt x="11718" y="32050"/>
                </a:cubicBezTo>
                <a:cubicBezTo>
                  <a:pt x="10990" y="32620"/>
                  <a:pt x="10420" y="33063"/>
                  <a:pt x="10040" y="33411"/>
                </a:cubicBezTo>
                <a:cubicBezTo>
                  <a:pt x="9692" y="33570"/>
                  <a:pt x="9375" y="33696"/>
                  <a:pt x="9090" y="33791"/>
                </a:cubicBezTo>
                <a:lnTo>
                  <a:pt x="18084" y="26223"/>
                </a:lnTo>
                <a:close/>
                <a:moveTo>
                  <a:pt x="14410" y="28661"/>
                </a:moveTo>
                <a:cubicBezTo>
                  <a:pt x="12289" y="30498"/>
                  <a:pt x="10230" y="32240"/>
                  <a:pt x="8330" y="33855"/>
                </a:cubicBezTo>
                <a:cubicBezTo>
                  <a:pt x="8203" y="33855"/>
                  <a:pt x="8108" y="33823"/>
                  <a:pt x="8045" y="33791"/>
                </a:cubicBezTo>
                <a:cubicBezTo>
                  <a:pt x="8805" y="33190"/>
                  <a:pt x="11275" y="31226"/>
                  <a:pt x="14410" y="28661"/>
                </a:cubicBezTo>
                <a:close/>
                <a:moveTo>
                  <a:pt x="26001" y="27584"/>
                </a:moveTo>
                <a:lnTo>
                  <a:pt x="26001" y="27584"/>
                </a:lnTo>
                <a:cubicBezTo>
                  <a:pt x="22739" y="30751"/>
                  <a:pt x="19382" y="33696"/>
                  <a:pt x="16881" y="35280"/>
                </a:cubicBezTo>
                <a:cubicBezTo>
                  <a:pt x="17039" y="35153"/>
                  <a:pt x="17166" y="35027"/>
                  <a:pt x="17324" y="34868"/>
                </a:cubicBezTo>
                <a:lnTo>
                  <a:pt x="26001" y="27584"/>
                </a:lnTo>
                <a:close/>
                <a:moveTo>
                  <a:pt x="33348" y="25621"/>
                </a:moveTo>
                <a:cubicBezTo>
                  <a:pt x="30055" y="29041"/>
                  <a:pt x="25590" y="33506"/>
                  <a:pt x="22264" y="36008"/>
                </a:cubicBezTo>
                <a:lnTo>
                  <a:pt x="33348" y="25621"/>
                </a:lnTo>
                <a:close/>
                <a:moveTo>
                  <a:pt x="13745" y="36072"/>
                </a:moveTo>
                <a:cubicBezTo>
                  <a:pt x="13682" y="36198"/>
                  <a:pt x="13650" y="36293"/>
                  <a:pt x="13587" y="36420"/>
                </a:cubicBezTo>
                <a:cubicBezTo>
                  <a:pt x="13555" y="36388"/>
                  <a:pt x="13492" y="36357"/>
                  <a:pt x="13460" y="36325"/>
                </a:cubicBezTo>
                <a:lnTo>
                  <a:pt x="13745" y="36072"/>
                </a:lnTo>
                <a:close/>
                <a:moveTo>
                  <a:pt x="36104" y="17134"/>
                </a:moveTo>
                <a:cubicBezTo>
                  <a:pt x="34932" y="18432"/>
                  <a:pt x="33063" y="20427"/>
                  <a:pt x="30910" y="22676"/>
                </a:cubicBezTo>
                <a:cubicBezTo>
                  <a:pt x="26255" y="26444"/>
                  <a:pt x="20459" y="31290"/>
                  <a:pt x="17261" y="34361"/>
                </a:cubicBezTo>
                <a:lnTo>
                  <a:pt x="14949" y="36262"/>
                </a:lnTo>
                <a:cubicBezTo>
                  <a:pt x="14600" y="36388"/>
                  <a:pt x="14284" y="36483"/>
                  <a:pt x="14030" y="36483"/>
                </a:cubicBezTo>
                <a:cubicBezTo>
                  <a:pt x="14189" y="36072"/>
                  <a:pt x="14505" y="35565"/>
                  <a:pt x="14917" y="34995"/>
                </a:cubicBezTo>
                <a:lnTo>
                  <a:pt x="27933" y="23341"/>
                </a:lnTo>
                <a:cubicBezTo>
                  <a:pt x="31227" y="20776"/>
                  <a:pt x="34299" y="18464"/>
                  <a:pt x="36104" y="17134"/>
                </a:cubicBezTo>
                <a:close/>
                <a:moveTo>
                  <a:pt x="14220" y="36895"/>
                </a:moveTo>
                <a:lnTo>
                  <a:pt x="13904" y="37148"/>
                </a:lnTo>
                <a:cubicBezTo>
                  <a:pt x="13904" y="37085"/>
                  <a:pt x="13904" y="36990"/>
                  <a:pt x="13904" y="36895"/>
                </a:cubicBezTo>
                <a:close/>
                <a:moveTo>
                  <a:pt x="35185" y="28249"/>
                </a:moveTo>
                <a:lnTo>
                  <a:pt x="35185" y="28249"/>
                </a:lnTo>
                <a:cubicBezTo>
                  <a:pt x="34140" y="29326"/>
                  <a:pt x="33285" y="30213"/>
                  <a:pt x="32652" y="30941"/>
                </a:cubicBezTo>
                <a:cubicBezTo>
                  <a:pt x="29706" y="33886"/>
                  <a:pt x="26160" y="37180"/>
                  <a:pt x="24956" y="37180"/>
                </a:cubicBezTo>
                <a:cubicBezTo>
                  <a:pt x="24829" y="37180"/>
                  <a:pt x="24798" y="37117"/>
                  <a:pt x="24766" y="37117"/>
                </a:cubicBezTo>
                <a:cubicBezTo>
                  <a:pt x="24703" y="36515"/>
                  <a:pt x="28630" y="33443"/>
                  <a:pt x="31258" y="31385"/>
                </a:cubicBezTo>
                <a:cubicBezTo>
                  <a:pt x="32842" y="30118"/>
                  <a:pt x="34172" y="29073"/>
                  <a:pt x="35185" y="28249"/>
                </a:cubicBezTo>
                <a:close/>
                <a:moveTo>
                  <a:pt x="19873" y="0"/>
                </a:moveTo>
                <a:cubicBezTo>
                  <a:pt x="19475" y="0"/>
                  <a:pt x="18208" y="1138"/>
                  <a:pt x="13492" y="5479"/>
                </a:cubicBezTo>
                <a:cubicBezTo>
                  <a:pt x="10040" y="8646"/>
                  <a:pt x="4593" y="13682"/>
                  <a:pt x="2534" y="14980"/>
                </a:cubicBezTo>
                <a:lnTo>
                  <a:pt x="18274" y="444"/>
                </a:lnTo>
                <a:cubicBezTo>
                  <a:pt x="18369" y="349"/>
                  <a:pt x="18369" y="222"/>
                  <a:pt x="18306" y="127"/>
                </a:cubicBezTo>
                <a:cubicBezTo>
                  <a:pt x="18274" y="96"/>
                  <a:pt x="18211" y="64"/>
                  <a:pt x="18147" y="64"/>
                </a:cubicBezTo>
                <a:cubicBezTo>
                  <a:pt x="18136" y="62"/>
                  <a:pt x="18126" y="60"/>
                  <a:pt x="18114" y="60"/>
                </a:cubicBezTo>
                <a:cubicBezTo>
                  <a:pt x="17953" y="60"/>
                  <a:pt x="17498" y="428"/>
                  <a:pt x="11338" y="5733"/>
                </a:cubicBezTo>
                <a:cubicBezTo>
                  <a:pt x="9407" y="7380"/>
                  <a:pt x="7158" y="9311"/>
                  <a:pt x="5226" y="10958"/>
                </a:cubicBezTo>
                <a:lnTo>
                  <a:pt x="16184" y="697"/>
                </a:lnTo>
                <a:cubicBezTo>
                  <a:pt x="16279" y="602"/>
                  <a:pt x="16279" y="476"/>
                  <a:pt x="16215" y="381"/>
                </a:cubicBezTo>
                <a:cubicBezTo>
                  <a:pt x="16163" y="328"/>
                  <a:pt x="16101" y="305"/>
                  <a:pt x="16040" y="305"/>
                </a:cubicBezTo>
                <a:cubicBezTo>
                  <a:pt x="15991" y="305"/>
                  <a:pt x="15941" y="321"/>
                  <a:pt x="15899" y="349"/>
                </a:cubicBezTo>
                <a:lnTo>
                  <a:pt x="14213" y="1761"/>
                </a:lnTo>
                <a:lnTo>
                  <a:pt x="14213" y="1761"/>
                </a:lnTo>
                <a:cubicBezTo>
                  <a:pt x="14426" y="1556"/>
                  <a:pt x="14487" y="1454"/>
                  <a:pt x="14505" y="1362"/>
                </a:cubicBezTo>
                <a:cubicBezTo>
                  <a:pt x="14505" y="1299"/>
                  <a:pt x="14474" y="1236"/>
                  <a:pt x="14442" y="1172"/>
                </a:cubicBezTo>
                <a:cubicBezTo>
                  <a:pt x="14410" y="1141"/>
                  <a:pt x="14347" y="1109"/>
                  <a:pt x="14284" y="1109"/>
                </a:cubicBezTo>
                <a:cubicBezTo>
                  <a:pt x="14220" y="1109"/>
                  <a:pt x="14189" y="1141"/>
                  <a:pt x="14125" y="1172"/>
                </a:cubicBezTo>
                <a:cubicBezTo>
                  <a:pt x="13809" y="1457"/>
                  <a:pt x="13492" y="1774"/>
                  <a:pt x="13175" y="2059"/>
                </a:cubicBezTo>
                <a:cubicBezTo>
                  <a:pt x="12510" y="2598"/>
                  <a:pt x="11592" y="3326"/>
                  <a:pt x="10673" y="4023"/>
                </a:cubicBezTo>
                <a:cubicBezTo>
                  <a:pt x="9945" y="4593"/>
                  <a:pt x="9248" y="5131"/>
                  <a:pt x="8552" y="5669"/>
                </a:cubicBezTo>
                <a:cubicBezTo>
                  <a:pt x="9090" y="5004"/>
                  <a:pt x="9438" y="4434"/>
                  <a:pt x="9470" y="4023"/>
                </a:cubicBezTo>
                <a:cubicBezTo>
                  <a:pt x="9502" y="3833"/>
                  <a:pt x="9470" y="3674"/>
                  <a:pt x="9343" y="3548"/>
                </a:cubicBezTo>
                <a:cubicBezTo>
                  <a:pt x="9312" y="3484"/>
                  <a:pt x="9248" y="3484"/>
                  <a:pt x="9185" y="3453"/>
                </a:cubicBezTo>
                <a:cubicBezTo>
                  <a:pt x="9122" y="3453"/>
                  <a:pt x="9090" y="3484"/>
                  <a:pt x="9027" y="3516"/>
                </a:cubicBezTo>
                <a:cubicBezTo>
                  <a:pt x="7950" y="4624"/>
                  <a:pt x="6651" y="5828"/>
                  <a:pt x="6303" y="5954"/>
                </a:cubicBezTo>
                <a:cubicBezTo>
                  <a:pt x="6285" y="5945"/>
                  <a:pt x="6263" y="5941"/>
                  <a:pt x="6241" y="5941"/>
                </a:cubicBezTo>
                <a:cubicBezTo>
                  <a:pt x="6187" y="5941"/>
                  <a:pt x="6126" y="5964"/>
                  <a:pt x="6081" y="5986"/>
                </a:cubicBezTo>
                <a:cubicBezTo>
                  <a:pt x="5986" y="6081"/>
                  <a:pt x="5986" y="6208"/>
                  <a:pt x="6050" y="6303"/>
                </a:cubicBezTo>
                <a:cubicBezTo>
                  <a:pt x="6113" y="6366"/>
                  <a:pt x="6176" y="6398"/>
                  <a:pt x="6271" y="6398"/>
                </a:cubicBezTo>
                <a:cubicBezTo>
                  <a:pt x="6683" y="6398"/>
                  <a:pt x="8045" y="5131"/>
                  <a:pt x="8995" y="4149"/>
                </a:cubicBezTo>
                <a:lnTo>
                  <a:pt x="8995" y="4149"/>
                </a:lnTo>
                <a:cubicBezTo>
                  <a:pt x="8773" y="4878"/>
                  <a:pt x="7633" y="6176"/>
                  <a:pt x="6303" y="7475"/>
                </a:cubicBezTo>
                <a:cubicBezTo>
                  <a:pt x="4625" y="8836"/>
                  <a:pt x="3294" y="10008"/>
                  <a:pt x="2566" y="10863"/>
                </a:cubicBezTo>
                <a:cubicBezTo>
                  <a:pt x="2503" y="10926"/>
                  <a:pt x="2439" y="10990"/>
                  <a:pt x="2376" y="11022"/>
                </a:cubicBezTo>
                <a:cubicBezTo>
                  <a:pt x="2313" y="11053"/>
                  <a:pt x="2281" y="11117"/>
                  <a:pt x="2281" y="11180"/>
                </a:cubicBezTo>
                <a:lnTo>
                  <a:pt x="2281" y="11212"/>
                </a:lnTo>
                <a:cubicBezTo>
                  <a:pt x="2091" y="11497"/>
                  <a:pt x="1964" y="11718"/>
                  <a:pt x="1933" y="11908"/>
                </a:cubicBezTo>
                <a:cubicBezTo>
                  <a:pt x="1933" y="12098"/>
                  <a:pt x="1996" y="12193"/>
                  <a:pt x="2059" y="12257"/>
                </a:cubicBezTo>
                <a:cubicBezTo>
                  <a:pt x="2091" y="12320"/>
                  <a:pt x="2123" y="12352"/>
                  <a:pt x="2186" y="12352"/>
                </a:cubicBezTo>
                <a:cubicBezTo>
                  <a:pt x="2249" y="12352"/>
                  <a:pt x="2313" y="12320"/>
                  <a:pt x="2344" y="12288"/>
                </a:cubicBezTo>
                <a:lnTo>
                  <a:pt x="10135" y="5764"/>
                </a:lnTo>
                <a:lnTo>
                  <a:pt x="729" y="14600"/>
                </a:lnTo>
                <a:cubicBezTo>
                  <a:pt x="634" y="14663"/>
                  <a:pt x="634" y="14790"/>
                  <a:pt x="698" y="14885"/>
                </a:cubicBezTo>
                <a:cubicBezTo>
                  <a:pt x="729" y="14948"/>
                  <a:pt x="793" y="14980"/>
                  <a:pt x="856" y="14980"/>
                </a:cubicBezTo>
                <a:cubicBezTo>
                  <a:pt x="1173" y="14980"/>
                  <a:pt x="2566" y="13840"/>
                  <a:pt x="10737" y="6810"/>
                </a:cubicBezTo>
                <a:lnTo>
                  <a:pt x="10737" y="6810"/>
                </a:lnTo>
                <a:lnTo>
                  <a:pt x="1521" y="15328"/>
                </a:lnTo>
                <a:cubicBezTo>
                  <a:pt x="1458" y="15392"/>
                  <a:pt x="1426" y="15550"/>
                  <a:pt x="1521" y="15613"/>
                </a:cubicBezTo>
                <a:cubicBezTo>
                  <a:pt x="1553" y="15677"/>
                  <a:pt x="1648" y="15740"/>
                  <a:pt x="1774" y="15740"/>
                </a:cubicBezTo>
                <a:cubicBezTo>
                  <a:pt x="1783" y="15741"/>
                  <a:pt x="1791" y="15741"/>
                  <a:pt x="1800" y="15741"/>
                </a:cubicBezTo>
                <a:cubicBezTo>
                  <a:pt x="2293" y="15741"/>
                  <a:pt x="3548" y="14858"/>
                  <a:pt x="5385" y="13333"/>
                </a:cubicBezTo>
                <a:lnTo>
                  <a:pt x="5385" y="13333"/>
                </a:lnTo>
                <a:cubicBezTo>
                  <a:pt x="1" y="18369"/>
                  <a:pt x="96" y="18464"/>
                  <a:pt x="254" y="18654"/>
                </a:cubicBezTo>
                <a:cubicBezTo>
                  <a:pt x="286" y="18685"/>
                  <a:pt x="349" y="18717"/>
                  <a:pt x="413" y="18717"/>
                </a:cubicBezTo>
                <a:cubicBezTo>
                  <a:pt x="413" y="18717"/>
                  <a:pt x="444" y="18717"/>
                  <a:pt x="476" y="18685"/>
                </a:cubicBezTo>
                <a:lnTo>
                  <a:pt x="476" y="18685"/>
                </a:lnTo>
                <a:cubicBezTo>
                  <a:pt x="413" y="18844"/>
                  <a:pt x="349" y="18970"/>
                  <a:pt x="349" y="19065"/>
                </a:cubicBezTo>
                <a:cubicBezTo>
                  <a:pt x="318" y="19255"/>
                  <a:pt x="381" y="19350"/>
                  <a:pt x="444" y="19414"/>
                </a:cubicBezTo>
                <a:cubicBezTo>
                  <a:pt x="476" y="19445"/>
                  <a:pt x="539" y="19477"/>
                  <a:pt x="603" y="19477"/>
                </a:cubicBezTo>
                <a:cubicBezTo>
                  <a:pt x="666" y="19477"/>
                  <a:pt x="729" y="19477"/>
                  <a:pt x="761" y="19414"/>
                </a:cubicBezTo>
                <a:cubicBezTo>
                  <a:pt x="793" y="19414"/>
                  <a:pt x="888" y="19287"/>
                  <a:pt x="1078" y="19097"/>
                </a:cubicBezTo>
                <a:cubicBezTo>
                  <a:pt x="1078" y="19097"/>
                  <a:pt x="1078" y="19129"/>
                  <a:pt x="1078" y="19160"/>
                </a:cubicBezTo>
                <a:cubicBezTo>
                  <a:pt x="1014" y="19477"/>
                  <a:pt x="1078" y="19762"/>
                  <a:pt x="1268" y="19984"/>
                </a:cubicBezTo>
                <a:cubicBezTo>
                  <a:pt x="1299" y="20015"/>
                  <a:pt x="1363" y="20047"/>
                  <a:pt x="1426" y="20047"/>
                </a:cubicBezTo>
                <a:cubicBezTo>
                  <a:pt x="1489" y="20047"/>
                  <a:pt x="1553" y="20047"/>
                  <a:pt x="1616" y="19984"/>
                </a:cubicBezTo>
                <a:cubicBezTo>
                  <a:pt x="1711" y="19889"/>
                  <a:pt x="7380" y="13682"/>
                  <a:pt x="12985" y="8393"/>
                </a:cubicBezTo>
                <a:cubicBezTo>
                  <a:pt x="14062" y="7506"/>
                  <a:pt x="15139" y="6588"/>
                  <a:pt x="16184" y="5669"/>
                </a:cubicBezTo>
                <a:cubicBezTo>
                  <a:pt x="19066" y="3516"/>
                  <a:pt x="21536" y="1806"/>
                  <a:pt x="22486" y="1141"/>
                </a:cubicBezTo>
                <a:cubicBezTo>
                  <a:pt x="22739" y="1046"/>
                  <a:pt x="22929" y="1014"/>
                  <a:pt x="23151" y="1014"/>
                </a:cubicBezTo>
                <a:cubicBezTo>
                  <a:pt x="23246" y="1014"/>
                  <a:pt x="23373" y="1046"/>
                  <a:pt x="23436" y="1077"/>
                </a:cubicBezTo>
                <a:cubicBezTo>
                  <a:pt x="20396" y="3579"/>
                  <a:pt x="1521" y="19002"/>
                  <a:pt x="1331" y="21156"/>
                </a:cubicBezTo>
                <a:cubicBezTo>
                  <a:pt x="1299" y="21314"/>
                  <a:pt x="1363" y="21409"/>
                  <a:pt x="1394" y="21441"/>
                </a:cubicBezTo>
                <a:cubicBezTo>
                  <a:pt x="1426" y="21472"/>
                  <a:pt x="1426" y="21472"/>
                  <a:pt x="1426" y="21472"/>
                </a:cubicBezTo>
                <a:cubicBezTo>
                  <a:pt x="1299" y="21599"/>
                  <a:pt x="1173" y="21726"/>
                  <a:pt x="1046" y="21852"/>
                </a:cubicBezTo>
                <a:cubicBezTo>
                  <a:pt x="951" y="21916"/>
                  <a:pt x="919" y="22042"/>
                  <a:pt x="1014" y="22137"/>
                </a:cubicBezTo>
                <a:cubicBezTo>
                  <a:pt x="1049" y="22190"/>
                  <a:pt x="1113" y="22213"/>
                  <a:pt x="1174" y="22213"/>
                </a:cubicBezTo>
                <a:cubicBezTo>
                  <a:pt x="1223" y="22213"/>
                  <a:pt x="1271" y="22197"/>
                  <a:pt x="1299" y="22169"/>
                </a:cubicBezTo>
                <a:lnTo>
                  <a:pt x="1964" y="21599"/>
                </a:lnTo>
                <a:cubicBezTo>
                  <a:pt x="2028" y="21599"/>
                  <a:pt x="2123" y="21567"/>
                  <a:pt x="2218" y="21536"/>
                </a:cubicBezTo>
                <a:lnTo>
                  <a:pt x="2218" y="21536"/>
                </a:lnTo>
                <a:cubicBezTo>
                  <a:pt x="1394" y="22454"/>
                  <a:pt x="888" y="23151"/>
                  <a:pt x="856" y="23531"/>
                </a:cubicBezTo>
                <a:cubicBezTo>
                  <a:pt x="824" y="23721"/>
                  <a:pt x="888" y="23847"/>
                  <a:pt x="951" y="23911"/>
                </a:cubicBezTo>
                <a:cubicBezTo>
                  <a:pt x="983" y="23942"/>
                  <a:pt x="1046" y="23974"/>
                  <a:pt x="1109" y="23974"/>
                </a:cubicBezTo>
                <a:cubicBezTo>
                  <a:pt x="1173" y="23974"/>
                  <a:pt x="1236" y="23942"/>
                  <a:pt x="1268" y="23911"/>
                </a:cubicBezTo>
                <a:cubicBezTo>
                  <a:pt x="10167" y="15582"/>
                  <a:pt x="24608" y="2629"/>
                  <a:pt x="26730" y="2154"/>
                </a:cubicBezTo>
                <a:lnTo>
                  <a:pt x="26730" y="2154"/>
                </a:lnTo>
                <a:cubicBezTo>
                  <a:pt x="25368" y="3706"/>
                  <a:pt x="14632" y="12953"/>
                  <a:pt x="5606" y="20649"/>
                </a:cubicBezTo>
                <a:cubicBezTo>
                  <a:pt x="4720" y="21346"/>
                  <a:pt x="3928" y="21979"/>
                  <a:pt x="3294" y="22581"/>
                </a:cubicBezTo>
                <a:cubicBezTo>
                  <a:pt x="2693" y="23119"/>
                  <a:pt x="2059" y="23626"/>
                  <a:pt x="1489" y="24132"/>
                </a:cubicBezTo>
                <a:cubicBezTo>
                  <a:pt x="1394" y="24196"/>
                  <a:pt x="1363" y="24354"/>
                  <a:pt x="1458" y="24449"/>
                </a:cubicBezTo>
                <a:cubicBezTo>
                  <a:pt x="1492" y="24484"/>
                  <a:pt x="1546" y="24509"/>
                  <a:pt x="1603" y="24509"/>
                </a:cubicBezTo>
                <a:cubicBezTo>
                  <a:pt x="1650" y="24509"/>
                  <a:pt x="1700" y="24492"/>
                  <a:pt x="1743" y="24449"/>
                </a:cubicBezTo>
                <a:lnTo>
                  <a:pt x="1838" y="24386"/>
                </a:lnTo>
                <a:lnTo>
                  <a:pt x="1838" y="24386"/>
                </a:lnTo>
                <a:cubicBezTo>
                  <a:pt x="1711" y="24607"/>
                  <a:pt x="1648" y="24829"/>
                  <a:pt x="1616" y="25051"/>
                </a:cubicBezTo>
                <a:cubicBezTo>
                  <a:pt x="1553" y="25399"/>
                  <a:pt x="1648" y="25716"/>
                  <a:pt x="1869" y="26001"/>
                </a:cubicBezTo>
                <a:cubicBezTo>
                  <a:pt x="1901" y="26033"/>
                  <a:pt x="1964" y="26064"/>
                  <a:pt x="2028" y="26064"/>
                </a:cubicBezTo>
                <a:cubicBezTo>
                  <a:pt x="2046" y="26073"/>
                  <a:pt x="2065" y="26077"/>
                  <a:pt x="2083" y="26077"/>
                </a:cubicBezTo>
                <a:cubicBezTo>
                  <a:pt x="2125" y="26077"/>
                  <a:pt x="2164" y="26055"/>
                  <a:pt x="2186" y="26033"/>
                </a:cubicBezTo>
                <a:cubicBezTo>
                  <a:pt x="2281" y="25906"/>
                  <a:pt x="2408" y="25811"/>
                  <a:pt x="2503" y="25716"/>
                </a:cubicBezTo>
                <a:lnTo>
                  <a:pt x="2503" y="25716"/>
                </a:lnTo>
                <a:cubicBezTo>
                  <a:pt x="2186" y="26223"/>
                  <a:pt x="1996" y="26634"/>
                  <a:pt x="1964" y="26951"/>
                </a:cubicBezTo>
                <a:cubicBezTo>
                  <a:pt x="1933" y="27173"/>
                  <a:pt x="1996" y="27363"/>
                  <a:pt x="2123" y="27521"/>
                </a:cubicBezTo>
                <a:cubicBezTo>
                  <a:pt x="2154" y="27584"/>
                  <a:pt x="2218" y="27616"/>
                  <a:pt x="2281" y="27616"/>
                </a:cubicBezTo>
                <a:cubicBezTo>
                  <a:pt x="2344" y="27616"/>
                  <a:pt x="2566" y="27521"/>
                  <a:pt x="3009" y="27204"/>
                </a:cubicBezTo>
                <a:lnTo>
                  <a:pt x="3009" y="27204"/>
                </a:lnTo>
                <a:cubicBezTo>
                  <a:pt x="2724" y="27489"/>
                  <a:pt x="2534" y="27679"/>
                  <a:pt x="2471" y="27711"/>
                </a:cubicBezTo>
                <a:cubicBezTo>
                  <a:pt x="2471" y="27711"/>
                  <a:pt x="2471" y="27743"/>
                  <a:pt x="2471" y="27743"/>
                </a:cubicBezTo>
                <a:cubicBezTo>
                  <a:pt x="2376" y="27774"/>
                  <a:pt x="2344" y="27869"/>
                  <a:pt x="2376" y="27964"/>
                </a:cubicBezTo>
                <a:cubicBezTo>
                  <a:pt x="2408" y="28059"/>
                  <a:pt x="2471" y="28123"/>
                  <a:pt x="2566" y="28123"/>
                </a:cubicBezTo>
                <a:cubicBezTo>
                  <a:pt x="2629" y="28123"/>
                  <a:pt x="2629" y="28123"/>
                  <a:pt x="2693" y="28091"/>
                </a:cubicBezTo>
                <a:cubicBezTo>
                  <a:pt x="2819" y="27996"/>
                  <a:pt x="3294" y="27679"/>
                  <a:pt x="4023" y="27204"/>
                </a:cubicBezTo>
                <a:lnTo>
                  <a:pt x="4023" y="27204"/>
                </a:lnTo>
                <a:cubicBezTo>
                  <a:pt x="3611" y="27774"/>
                  <a:pt x="3326" y="28281"/>
                  <a:pt x="3168" y="28756"/>
                </a:cubicBezTo>
                <a:cubicBezTo>
                  <a:pt x="3041" y="28914"/>
                  <a:pt x="2946" y="29009"/>
                  <a:pt x="2946" y="29104"/>
                </a:cubicBezTo>
                <a:cubicBezTo>
                  <a:pt x="2946" y="29199"/>
                  <a:pt x="2978" y="29263"/>
                  <a:pt x="3009" y="29326"/>
                </a:cubicBezTo>
                <a:cubicBezTo>
                  <a:pt x="2946" y="29801"/>
                  <a:pt x="3041" y="30181"/>
                  <a:pt x="3294" y="30498"/>
                </a:cubicBezTo>
                <a:cubicBezTo>
                  <a:pt x="3389" y="30561"/>
                  <a:pt x="3516" y="30656"/>
                  <a:pt x="3738" y="30688"/>
                </a:cubicBezTo>
                <a:cubicBezTo>
                  <a:pt x="3770" y="30688"/>
                  <a:pt x="3833" y="30688"/>
                  <a:pt x="3896" y="30656"/>
                </a:cubicBezTo>
                <a:cubicBezTo>
                  <a:pt x="3928" y="30688"/>
                  <a:pt x="3928" y="30688"/>
                  <a:pt x="3960" y="30688"/>
                </a:cubicBezTo>
                <a:cubicBezTo>
                  <a:pt x="4023" y="30688"/>
                  <a:pt x="4055" y="30656"/>
                  <a:pt x="4118" y="30625"/>
                </a:cubicBezTo>
                <a:cubicBezTo>
                  <a:pt x="5005" y="30371"/>
                  <a:pt x="6588" y="29326"/>
                  <a:pt x="8583" y="27806"/>
                </a:cubicBezTo>
                <a:lnTo>
                  <a:pt x="8583" y="27806"/>
                </a:lnTo>
                <a:cubicBezTo>
                  <a:pt x="6398" y="29864"/>
                  <a:pt x="4910" y="31290"/>
                  <a:pt x="4656" y="31511"/>
                </a:cubicBezTo>
                <a:cubicBezTo>
                  <a:pt x="4593" y="31606"/>
                  <a:pt x="4593" y="31733"/>
                  <a:pt x="4656" y="31828"/>
                </a:cubicBezTo>
                <a:cubicBezTo>
                  <a:pt x="4708" y="31863"/>
                  <a:pt x="4770" y="31888"/>
                  <a:pt x="4831" y="31888"/>
                </a:cubicBezTo>
                <a:cubicBezTo>
                  <a:pt x="4881" y="31888"/>
                  <a:pt x="4930" y="31871"/>
                  <a:pt x="4973" y="31828"/>
                </a:cubicBezTo>
                <a:lnTo>
                  <a:pt x="26445" y="12320"/>
                </a:lnTo>
                <a:cubicBezTo>
                  <a:pt x="29992" y="9343"/>
                  <a:pt x="32842" y="7221"/>
                  <a:pt x="33950" y="6936"/>
                </a:cubicBezTo>
                <a:lnTo>
                  <a:pt x="33950" y="6936"/>
                </a:lnTo>
                <a:lnTo>
                  <a:pt x="5258" y="32240"/>
                </a:lnTo>
                <a:cubicBezTo>
                  <a:pt x="5195" y="32335"/>
                  <a:pt x="5163" y="32461"/>
                  <a:pt x="5258" y="32556"/>
                </a:cubicBezTo>
                <a:cubicBezTo>
                  <a:pt x="5293" y="32609"/>
                  <a:pt x="5357" y="32632"/>
                  <a:pt x="5417" y="32632"/>
                </a:cubicBezTo>
                <a:cubicBezTo>
                  <a:pt x="5467" y="32632"/>
                  <a:pt x="5515" y="32616"/>
                  <a:pt x="5543" y="32588"/>
                </a:cubicBezTo>
                <a:lnTo>
                  <a:pt x="33887" y="8805"/>
                </a:lnTo>
                <a:lnTo>
                  <a:pt x="33887" y="8805"/>
                </a:lnTo>
                <a:cubicBezTo>
                  <a:pt x="33823" y="9153"/>
                  <a:pt x="33475" y="9723"/>
                  <a:pt x="32905" y="10388"/>
                </a:cubicBezTo>
                <a:lnTo>
                  <a:pt x="6240" y="32746"/>
                </a:lnTo>
                <a:cubicBezTo>
                  <a:pt x="6145" y="32810"/>
                  <a:pt x="6145" y="32968"/>
                  <a:pt x="6208" y="33063"/>
                </a:cubicBezTo>
                <a:cubicBezTo>
                  <a:pt x="6243" y="33115"/>
                  <a:pt x="6307" y="33139"/>
                  <a:pt x="6373" y="33139"/>
                </a:cubicBezTo>
                <a:cubicBezTo>
                  <a:pt x="6427" y="33139"/>
                  <a:pt x="6482" y="33123"/>
                  <a:pt x="6525" y="33095"/>
                </a:cubicBezTo>
                <a:cubicBezTo>
                  <a:pt x="7506" y="32366"/>
                  <a:pt x="27775" y="17039"/>
                  <a:pt x="33095" y="10800"/>
                </a:cubicBezTo>
                <a:lnTo>
                  <a:pt x="35249" y="8963"/>
                </a:lnTo>
                <a:lnTo>
                  <a:pt x="35249" y="8963"/>
                </a:lnTo>
                <a:cubicBezTo>
                  <a:pt x="34235" y="12098"/>
                  <a:pt x="15044" y="27711"/>
                  <a:pt x="7570" y="33601"/>
                </a:cubicBezTo>
                <a:cubicBezTo>
                  <a:pt x="7506" y="33633"/>
                  <a:pt x="7506" y="33696"/>
                  <a:pt x="7475" y="33760"/>
                </a:cubicBezTo>
                <a:cubicBezTo>
                  <a:pt x="7475" y="33823"/>
                  <a:pt x="7506" y="33855"/>
                  <a:pt x="7538" y="33918"/>
                </a:cubicBezTo>
                <a:cubicBezTo>
                  <a:pt x="7696" y="34108"/>
                  <a:pt x="7918" y="34235"/>
                  <a:pt x="8203" y="34266"/>
                </a:cubicBezTo>
                <a:cubicBezTo>
                  <a:pt x="8238" y="34319"/>
                  <a:pt x="8292" y="34342"/>
                  <a:pt x="8344" y="34342"/>
                </a:cubicBezTo>
                <a:cubicBezTo>
                  <a:pt x="8387" y="34342"/>
                  <a:pt x="8428" y="34327"/>
                  <a:pt x="8457" y="34298"/>
                </a:cubicBezTo>
                <a:lnTo>
                  <a:pt x="8488" y="34298"/>
                </a:lnTo>
                <a:cubicBezTo>
                  <a:pt x="8742" y="34298"/>
                  <a:pt x="9027" y="34235"/>
                  <a:pt x="9343" y="34140"/>
                </a:cubicBezTo>
                <a:lnTo>
                  <a:pt x="9343" y="34140"/>
                </a:lnTo>
                <a:cubicBezTo>
                  <a:pt x="9280" y="34235"/>
                  <a:pt x="9280" y="34298"/>
                  <a:pt x="9248" y="34330"/>
                </a:cubicBezTo>
                <a:cubicBezTo>
                  <a:pt x="9248" y="34425"/>
                  <a:pt x="9280" y="34488"/>
                  <a:pt x="9312" y="34551"/>
                </a:cubicBezTo>
                <a:cubicBezTo>
                  <a:pt x="9375" y="34615"/>
                  <a:pt x="9407" y="34646"/>
                  <a:pt x="9470" y="34646"/>
                </a:cubicBezTo>
                <a:cubicBezTo>
                  <a:pt x="9533" y="34646"/>
                  <a:pt x="9597" y="34615"/>
                  <a:pt x="9628" y="34583"/>
                </a:cubicBezTo>
                <a:cubicBezTo>
                  <a:pt x="10040" y="34203"/>
                  <a:pt x="10452" y="33855"/>
                  <a:pt x="10863" y="33443"/>
                </a:cubicBezTo>
                <a:cubicBezTo>
                  <a:pt x="11623" y="33031"/>
                  <a:pt x="12479" y="32461"/>
                  <a:pt x="13397" y="31765"/>
                </a:cubicBezTo>
                <a:lnTo>
                  <a:pt x="13397" y="31765"/>
                </a:lnTo>
                <a:cubicBezTo>
                  <a:pt x="11940" y="33158"/>
                  <a:pt x="10958" y="34266"/>
                  <a:pt x="10737" y="34868"/>
                </a:cubicBezTo>
                <a:cubicBezTo>
                  <a:pt x="10515" y="35122"/>
                  <a:pt x="10578" y="35185"/>
                  <a:pt x="10642" y="35280"/>
                </a:cubicBezTo>
                <a:cubicBezTo>
                  <a:pt x="10673" y="35280"/>
                  <a:pt x="10673" y="35312"/>
                  <a:pt x="10673" y="35312"/>
                </a:cubicBezTo>
                <a:cubicBezTo>
                  <a:pt x="10705" y="35375"/>
                  <a:pt x="10737" y="35438"/>
                  <a:pt x="10768" y="35470"/>
                </a:cubicBezTo>
                <a:cubicBezTo>
                  <a:pt x="10800" y="35533"/>
                  <a:pt x="10863" y="35565"/>
                  <a:pt x="10927" y="35565"/>
                </a:cubicBezTo>
                <a:cubicBezTo>
                  <a:pt x="10990" y="35565"/>
                  <a:pt x="11053" y="35533"/>
                  <a:pt x="11085" y="35502"/>
                </a:cubicBezTo>
                <a:cubicBezTo>
                  <a:pt x="20174" y="27679"/>
                  <a:pt x="33633" y="16215"/>
                  <a:pt x="36262" y="14252"/>
                </a:cubicBezTo>
                <a:lnTo>
                  <a:pt x="36262" y="14252"/>
                </a:lnTo>
                <a:cubicBezTo>
                  <a:pt x="35375" y="15550"/>
                  <a:pt x="31322" y="19287"/>
                  <a:pt x="26318" y="23594"/>
                </a:cubicBezTo>
                <a:lnTo>
                  <a:pt x="10990" y="36452"/>
                </a:lnTo>
                <a:cubicBezTo>
                  <a:pt x="10895" y="36547"/>
                  <a:pt x="10895" y="36673"/>
                  <a:pt x="10958" y="36768"/>
                </a:cubicBezTo>
                <a:cubicBezTo>
                  <a:pt x="11011" y="36821"/>
                  <a:pt x="11073" y="36844"/>
                  <a:pt x="11134" y="36844"/>
                </a:cubicBezTo>
                <a:cubicBezTo>
                  <a:pt x="11183" y="36844"/>
                  <a:pt x="11232" y="36828"/>
                  <a:pt x="11275" y="36800"/>
                </a:cubicBezTo>
                <a:cubicBezTo>
                  <a:pt x="12003" y="36198"/>
                  <a:pt x="14315" y="34298"/>
                  <a:pt x="17292" y="31828"/>
                </a:cubicBezTo>
                <a:lnTo>
                  <a:pt x="17292" y="31828"/>
                </a:lnTo>
                <a:cubicBezTo>
                  <a:pt x="16247" y="32841"/>
                  <a:pt x="15360" y="33791"/>
                  <a:pt x="14727" y="34615"/>
                </a:cubicBezTo>
                <a:lnTo>
                  <a:pt x="12985" y="36167"/>
                </a:lnTo>
                <a:cubicBezTo>
                  <a:pt x="12890" y="36230"/>
                  <a:pt x="12890" y="36357"/>
                  <a:pt x="12985" y="36452"/>
                </a:cubicBezTo>
                <a:cubicBezTo>
                  <a:pt x="13112" y="36642"/>
                  <a:pt x="13302" y="36737"/>
                  <a:pt x="13492" y="36832"/>
                </a:cubicBezTo>
                <a:cubicBezTo>
                  <a:pt x="13460" y="37148"/>
                  <a:pt x="13524" y="37433"/>
                  <a:pt x="13682" y="37623"/>
                </a:cubicBezTo>
                <a:cubicBezTo>
                  <a:pt x="13714" y="37687"/>
                  <a:pt x="13777" y="37718"/>
                  <a:pt x="13840" y="37718"/>
                </a:cubicBezTo>
                <a:cubicBezTo>
                  <a:pt x="13904" y="37718"/>
                  <a:pt x="13935" y="37687"/>
                  <a:pt x="13999" y="37655"/>
                </a:cubicBezTo>
                <a:lnTo>
                  <a:pt x="15044" y="36768"/>
                </a:lnTo>
                <a:lnTo>
                  <a:pt x="15044" y="36768"/>
                </a:lnTo>
                <a:cubicBezTo>
                  <a:pt x="14949" y="36927"/>
                  <a:pt x="14917" y="37022"/>
                  <a:pt x="14917" y="37117"/>
                </a:cubicBezTo>
                <a:cubicBezTo>
                  <a:pt x="14885" y="37243"/>
                  <a:pt x="14949" y="37338"/>
                  <a:pt x="14980" y="37370"/>
                </a:cubicBezTo>
                <a:cubicBezTo>
                  <a:pt x="15139" y="37560"/>
                  <a:pt x="15392" y="37687"/>
                  <a:pt x="15677" y="37687"/>
                </a:cubicBezTo>
                <a:cubicBezTo>
                  <a:pt x="15899" y="37687"/>
                  <a:pt x="16120" y="37655"/>
                  <a:pt x="16405" y="37560"/>
                </a:cubicBezTo>
                <a:lnTo>
                  <a:pt x="16405" y="37560"/>
                </a:lnTo>
                <a:cubicBezTo>
                  <a:pt x="16247" y="37687"/>
                  <a:pt x="16089" y="37813"/>
                  <a:pt x="15930" y="37940"/>
                </a:cubicBezTo>
                <a:cubicBezTo>
                  <a:pt x="15867" y="37972"/>
                  <a:pt x="15835" y="38035"/>
                  <a:pt x="15835" y="38098"/>
                </a:cubicBezTo>
                <a:cubicBezTo>
                  <a:pt x="15835" y="38130"/>
                  <a:pt x="15867" y="38193"/>
                  <a:pt x="15899" y="38257"/>
                </a:cubicBezTo>
                <a:cubicBezTo>
                  <a:pt x="15930" y="38320"/>
                  <a:pt x="16025" y="38352"/>
                  <a:pt x="16089" y="38352"/>
                </a:cubicBezTo>
                <a:cubicBezTo>
                  <a:pt x="16500" y="38352"/>
                  <a:pt x="18116" y="37148"/>
                  <a:pt x="20332" y="35343"/>
                </a:cubicBezTo>
                <a:lnTo>
                  <a:pt x="20332" y="35343"/>
                </a:lnTo>
                <a:lnTo>
                  <a:pt x="17767" y="37655"/>
                </a:lnTo>
                <a:cubicBezTo>
                  <a:pt x="17704" y="37718"/>
                  <a:pt x="17672" y="37845"/>
                  <a:pt x="17767" y="37940"/>
                </a:cubicBezTo>
                <a:cubicBezTo>
                  <a:pt x="17957" y="38193"/>
                  <a:pt x="18242" y="38320"/>
                  <a:pt x="18591" y="38320"/>
                </a:cubicBezTo>
                <a:cubicBezTo>
                  <a:pt x="18971" y="38320"/>
                  <a:pt x="19414" y="38193"/>
                  <a:pt x="19952" y="37940"/>
                </a:cubicBezTo>
                <a:cubicBezTo>
                  <a:pt x="20016" y="38003"/>
                  <a:pt x="20111" y="38067"/>
                  <a:pt x="20269" y="38067"/>
                </a:cubicBezTo>
                <a:cubicBezTo>
                  <a:pt x="20491" y="38067"/>
                  <a:pt x="20839" y="37940"/>
                  <a:pt x="21283" y="37687"/>
                </a:cubicBezTo>
                <a:lnTo>
                  <a:pt x="21283" y="37687"/>
                </a:lnTo>
                <a:cubicBezTo>
                  <a:pt x="21124" y="37813"/>
                  <a:pt x="20934" y="37972"/>
                  <a:pt x="20744" y="38130"/>
                </a:cubicBezTo>
                <a:cubicBezTo>
                  <a:pt x="20649" y="38225"/>
                  <a:pt x="20649" y="38352"/>
                  <a:pt x="20712" y="38447"/>
                </a:cubicBezTo>
                <a:cubicBezTo>
                  <a:pt x="20776" y="38478"/>
                  <a:pt x="20839" y="38510"/>
                  <a:pt x="20902" y="38510"/>
                </a:cubicBezTo>
                <a:cubicBezTo>
                  <a:pt x="20934" y="38510"/>
                  <a:pt x="20998" y="38510"/>
                  <a:pt x="21029" y="38447"/>
                </a:cubicBezTo>
                <a:cubicBezTo>
                  <a:pt x="21346" y="38193"/>
                  <a:pt x="22138" y="37528"/>
                  <a:pt x="23246" y="36642"/>
                </a:cubicBezTo>
                <a:cubicBezTo>
                  <a:pt x="23246" y="36642"/>
                  <a:pt x="23246" y="36673"/>
                  <a:pt x="23246" y="36673"/>
                </a:cubicBezTo>
                <a:cubicBezTo>
                  <a:pt x="23214" y="36927"/>
                  <a:pt x="23246" y="37117"/>
                  <a:pt x="23373" y="37275"/>
                </a:cubicBezTo>
                <a:cubicBezTo>
                  <a:pt x="23404" y="37307"/>
                  <a:pt x="23468" y="37338"/>
                  <a:pt x="23531" y="37338"/>
                </a:cubicBezTo>
                <a:cubicBezTo>
                  <a:pt x="23594" y="37338"/>
                  <a:pt x="23626" y="37307"/>
                  <a:pt x="23689" y="37275"/>
                </a:cubicBezTo>
                <a:lnTo>
                  <a:pt x="24576" y="36547"/>
                </a:lnTo>
                <a:lnTo>
                  <a:pt x="24576" y="36547"/>
                </a:lnTo>
                <a:cubicBezTo>
                  <a:pt x="24418" y="36737"/>
                  <a:pt x="24354" y="36895"/>
                  <a:pt x="24323" y="37053"/>
                </a:cubicBezTo>
                <a:cubicBezTo>
                  <a:pt x="24323" y="37212"/>
                  <a:pt x="24386" y="37307"/>
                  <a:pt x="24418" y="37370"/>
                </a:cubicBezTo>
                <a:cubicBezTo>
                  <a:pt x="24513" y="37465"/>
                  <a:pt x="24671" y="37592"/>
                  <a:pt x="24956" y="37592"/>
                </a:cubicBezTo>
                <a:cubicBezTo>
                  <a:pt x="26001" y="37592"/>
                  <a:pt x="28250" y="35755"/>
                  <a:pt x="30467" y="33665"/>
                </a:cubicBezTo>
                <a:lnTo>
                  <a:pt x="30467" y="33665"/>
                </a:lnTo>
                <a:cubicBezTo>
                  <a:pt x="30213" y="34140"/>
                  <a:pt x="30308" y="34235"/>
                  <a:pt x="30372" y="34298"/>
                </a:cubicBezTo>
                <a:cubicBezTo>
                  <a:pt x="30403" y="34361"/>
                  <a:pt x="30467" y="34393"/>
                  <a:pt x="30562" y="34393"/>
                </a:cubicBezTo>
                <a:cubicBezTo>
                  <a:pt x="30973" y="34393"/>
                  <a:pt x="32050" y="33348"/>
                  <a:pt x="32905" y="32461"/>
                </a:cubicBezTo>
                <a:cubicBezTo>
                  <a:pt x="32968" y="32366"/>
                  <a:pt x="32968" y="32240"/>
                  <a:pt x="32873" y="32145"/>
                </a:cubicBezTo>
                <a:cubicBezTo>
                  <a:pt x="32845" y="32116"/>
                  <a:pt x="32797" y="32101"/>
                  <a:pt x="32748" y="32101"/>
                </a:cubicBezTo>
                <a:cubicBezTo>
                  <a:pt x="32687" y="32101"/>
                  <a:pt x="32623" y="32124"/>
                  <a:pt x="32588" y="32176"/>
                </a:cubicBezTo>
                <a:cubicBezTo>
                  <a:pt x="31987" y="32778"/>
                  <a:pt x="31258" y="33475"/>
                  <a:pt x="30847" y="33791"/>
                </a:cubicBezTo>
                <a:cubicBezTo>
                  <a:pt x="31163" y="33285"/>
                  <a:pt x="31987" y="32303"/>
                  <a:pt x="33032" y="31131"/>
                </a:cubicBezTo>
                <a:cubicBezTo>
                  <a:pt x="34679" y="29453"/>
                  <a:pt x="36009" y="28028"/>
                  <a:pt x="36325" y="27648"/>
                </a:cubicBezTo>
                <a:cubicBezTo>
                  <a:pt x="36420" y="27553"/>
                  <a:pt x="36420" y="27426"/>
                  <a:pt x="36325" y="27331"/>
                </a:cubicBezTo>
                <a:cubicBezTo>
                  <a:pt x="36294" y="27299"/>
                  <a:pt x="36262" y="27299"/>
                  <a:pt x="36230" y="27268"/>
                </a:cubicBezTo>
                <a:cubicBezTo>
                  <a:pt x="36864" y="26666"/>
                  <a:pt x="37244" y="26223"/>
                  <a:pt x="37244" y="25938"/>
                </a:cubicBezTo>
                <a:cubicBezTo>
                  <a:pt x="37275" y="25811"/>
                  <a:pt x="37212" y="25716"/>
                  <a:pt x="37180" y="25684"/>
                </a:cubicBezTo>
                <a:cubicBezTo>
                  <a:pt x="37144" y="25629"/>
                  <a:pt x="37075" y="25595"/>
                  <a:pt x="37005" y="25595"/>
                </a:cubicBezTo>
                <a:cubicBezTo>
                  <a:pt x="36954" y="25595"/>
                  <a:pt x="36903" y="25613"/>
                  <a:pt x="36864" y="25653"/>
                </a:cubicBezTo>
                <a:lnTo>
                  <a:pt x="23658" y="36737"/>
                </a:lnTo>
                <a:cubicBezTo>
                  <a:pt x="23689" y="36515"/>
                  <a:pt x="23816" y="36293"/>
                  <a:pt x="23974" y="36008"/>
                </a:cubicBezTo>
                <a:cubicBezTo>
                  <a:pt x="26223" y="34140"/>
                  <a:pt x="29326" y="31511"/>
                  <a:pt x="31987" y="29136"/>
                </a:cubicBezTo>
                <a:cubicBezTo>
                  <a:pt x="34299" y="27204"/>
                  <a:pt x="36199" y="25621"/>
                  <a:pt x="36895" y="25082"/>
                </a:cubicBezTo>
                <a:cubicBezTo>
                  <a:pt x="36990" y="25019"/>
                  <a:pt x="37117" y="24924"/>
                  <a:pt x="37212" y="24861"/>
                </a:cubicBezTo>
                <a:cubicBezTo>
                  <a:pt x="37244" y="24829"/>
                  <a:pt x="37275" y="24766"/>
                  <a:pt x="37307" y="24702"/>
                </a:cubicBezTo>
                <a:cubicBezTo>
                  <a:pt x="37307" y="24639"/>
                  <a:pt x="37275" y="24607"/>
                  <a:pt x="37244" y="24544"/>
                </a:cubicBezTo>
                <a:cubicBezTo>
                  <a:pt x="37212" y="24512"/>
                  <a:pt x="37149" y="24481"/>
                  <a:pt x="37085" y="24481"/>
                </a:cubicBezTo>
                <a:cubicBezTo>
                  <a:pt x="37085" y="24481"/>
                  <a:pt x="37077" y="24473"/>
                  <a:pt x="37058" y="24473"/>
                </a:cubicBezTo>
                <a:cubicBezTo>
                  <a:pt x="37038" y="24473"/>
                  <a:pt x="37006" y="24481"/>
                  <a:pt x="36959" y="24512"/>
                </a:cubicBezTo>
                <a:cubicBezTo>
                  <a:pt x="36895" y="24544"/>
                  <a:pt x="36769" y="24639"/>
                  <a:pt x="36579" y="24766"/>
                </a:cubicBezTo>
                <a:cubicBezTo>
                  <a:pt x="37149" y="24132"/>
                  <a:pt x="37497" y="23657"/>
                  <a:pt x="37529" y="23404"/>
                </a:cubicBezTo>
                <a:cubicBezTo>
                  <a:pt x="37529" y="23277"/>
                  <a:pt x="37497" y="23182"/>
                  <a:pt x="37434" y="23151"/>
                </a:cubicBezTo>
                <a:cubicBezTo>
                  <a:pt x="37402" y="23087"/>
                  <a:pt x="37307" y="23056"/>
                  <a:pt x="37244" y="23056"/>
                </a:cubicBezTo>
                <a:lnTo>
                  <a:pt x="37212" y="23056"/>
                </a:lnTo>
                <a:cubicBezTo>
                  <a:pt x="36800" y="23056"/>
                  <a:pt x="35724" y="23974"/>
                  <a:pt x="33285" y="26254"/>
                </a:cubicBezTo>
                <a:cubicBezTo>
                  <a:pt x="35850" y="23594"/>
                  <a:pt x="37750" y="21472"/>
                  <a:pt x="37972" y="21251"/>
                </a:cubicBezTo>
                <a:cubicBezTo>
                  <a:pt x="38035" y="21156"/>
                  <a:pt x="38035" y="21029"/>
                  <a:pt x="37972" y="20934"/>
                </a:cubicBezTo>
                <a:cubicBezTo>
                  <a:pt x="37925" y="20902"/>
                  <a:pt x="37869" y="20886"/>
                  <a:pt x="37814" y="20886"/>
                </a:cubicBezTo>
                <a:cubicBezTo>
                  <a:pt x="37758" y="20886"/>
                  <a:pt x="37703" y="20902"/>
                  <a:pt x="37655" y="20934"/>
                </a:cubicBezTo>
                <a:lnTo>
                  <a:pt x="20142" y="37338"/>
                </a:lnTo>
                <a:cubicBezTo>
                  <a:pt x="19541" y="37687"/>
                  <a:pt x="19002" y="37845"/>
                  <a:pt x="18591" y="37845"/>
                </a:cubicBezTo>
                <a:cubicBezTo>
                  <a:pt x="18464" y="37845"/>
                  <a:pt x="18337" y="37813"/>
                  <a:pt x="18242" y="37782"/>
                </a:cubicBezTo>
                <a:lnTo>
                  <a:pt x="38130" y="19825"/>
                </a:lnTo>
                <a:cubicBezTo>
                  <a:pt x="38225" y="19762"/>
                  <a:pt x="38225" y="19604"/>
                  <a:pt x="38162" y="19509"/>
                </a:cubicBezTo>
                <a:cubicBezTo>
                  <a:pt x="38099" y="19445"/>
                  <a:pt x="38004" y="19445"/>
                  <a:pt x="37940" y="19445"/>
                </a:cubicBezTo>
                <a:cubicBezTo>
                  <a:pt x="38510" y="18749"/>
                  <a:pt x="38859" y="18210"/>
                  <a:pt x="38891" y="17862"/>
                </a:cubicBezTo>
                <a:cubicBezTo>
                  <a:pt x="38891" y="17672"/>
                  <a:pt x="38859" y="17514"/>
                  <a:pt x="38764" y="17387"/>
                </a:cubicBezTo>
                <a:cubicBezTo>
                  <a:pt x="38732" y="17355"/>
                  <a:pt x="38669" y="17324"/>
                  <a:pt x="38606" y="17324"/>
                </a:cubicBezTo>
                <a:cubicBezTo>
                  <a:pt x="38542" y="17324"/>
                  <a:pt x="38479" y="17355"/>
                  <a:pt x="38447" y="17387"/>
                </a:cubicBezTo>
                <a:cubicBezTo>
                  <a:pt x="34964" y="21061"/>
                  <a:pt x="29580" y="26508"/>
                  <a:pt x="24861" y="30751"/>
                </a:cubicBezTo>
                <a:cubicBezTo>
                  <a:pt x="22423" y="32746"/>
                  <a:pt x="20079" y="34646"/>
                  <a:pt x="18147" y="36167"/>
                </a:cubicBezTo>
                <a:cubicBezTo>
                  <a:pt x="17071" y="36863"/>
                  <a:pt x="16215" y="37243"/>
                  <a:pt x="15677" y="37243"/>
                </a:cubicBezTo>
                <a:cubicBezTo>
                  <a:pt x="15550" y="37212"/>
                  <a:pt x="15424" y="37180"/>
                  <a:pt x="15329" y="37117"/>
                </a:cubicBezTo>
                <a:cubicBezTo>
                  <a:pt x="15360" y="36958"/>
                  <a:pt x="15550" y="36673"/>
                  <a:pt x="15867" y="36325"/>
                </a:cubicBezTo>
                <a:cubicBezTo>
                  <a:pt x="19414" y="34551"/>
                  <a:pt x="25273" y="29041"/>
                  <a:pt x="30055" y="24164"/>
                </a:cubicBezTo>
                <a:lnTo>
                  <a:pt x="38004" y="17482"/>
                </a:lnTo>
                <a:cubicBezTo>
                  <a:pt x="38099" y="17419"/>
                  <a:pt x="38099" y="17292"/>
                  <a:pt x="38035" y="17197"/>
                </a:cubicBezTo>
                <a:cubicBezTo>
                  <a:pt x="37980" y="17142"/>
                  <a:pt x="37914" y="17108"/>
                  <a:pt x="37850" y="17108"/>
                </a:cubicBezTo>
                <a:cubicBezTo>
                  <a:pt x="37804" y="17108"/>
                  <a:pt x="37759" y="17125"/>
                  <a:pt x="37719" y="17165"/>
                </a:cubicBezTo>
                <a:cubicBezTo>
                  <a:pt x="37180" y="17577"/>
                  <a:pt x="35660" y="18812"/>
                  <a:pt x="33633" y="20427"/>
                </a:cubicBezTo>
                <a:cubicBezTo>
                  <a:pt x="35977" y="17925"/>
                  <a:pt x="37655" y="16057"/>
                  <a:pt x="37877" y="15835"/>
                </a:cubicBezTo>
                <a:cubicBezTo>
                  <a:pt x="37940" y="15740"/>
                  <a:pt x="37940" y="15613"/>
                  <a:pt x="37877" y="15518"/>
                </a:cubicBezTo>
                <a:cubicBezTo>
                  <a:pt x="37818" y="15479"/>
                  <a:pt x="37760" y="15452"/>
                  <a:pt x="37701" y="15452"/>
                </a:cubicBezTo>
                <a:cubicBezTo>
                  <a:pt x="37665" y="15452"/>
                  <a:pt x="37628" y="15463"/>
                  <a:pt x="37592" y="15487"/>
                </a:cubicBezTo>
                <a:cubicBezTo>
                  <a:pt x="37307" y="15708"/>
                  <a:pt x="35185" y="17229"/>
                  <a:pt x="32303" y="19382"/>
                </a:cubicBezTo>
                <a:lnTo>
                  <a:pt x="37149" y="15043"/>
                </a:lnTo>
                <a:cubicBezTo>
                  <a:pt x="37244" y="14980"/>
                  <a:pt x="37244" y="14853"/>
                  <a:pt x="37180" y="14758"/>
                </a:cubicBezTo>
                <a:cubicBezTo>
                  <a:pt x="37128" y="14706"/>
                  <a:pt x="37066" y="14683"/>
                  <a:pt x="37005" y="14683"/>
                </a:cubicBezTo>
                <a:cubicBezTo>
                  <a:pt x="36956" y="14683"/>
                  <a:pt x="36906" y="14698"/>
                  <a:pt x="36864" y="14727"/>
                </a:cubicBezTo>
                <a:lnTo>
                  <a:pt x="34805" y="16469"/>
                </a:lnTo>
                <a:cubicBezTo>
                  <a:pt x="36072" y="15202"/>
                  <a:pt x="36832" y="14252"/>
                  <a:pt x="36895" y="13872"/>
                </a:cubicBezTo>
                <a:cubicBezTo>
                  <a:pt x="36895" y="13745"/>
                  <a:pt x="36832" y="13650"/>
                  <a:pt x="36800" y="13618"/>
                </a:cubicBezTo>
                <a:cubicBezTo>
                  <a:pt x="36800" y="13587"/>
                  <a:pt x="36769" y="13587"/>
                  <a:pt x="36769" y="13555"/>
                </a:cubicBezTo>
                <a:cubicBezTo>
                  <a:pt x="36959" y="13397"/>
                  <a:pt x="37180" y="13238"/>
                  <a:pt x="37402" y="13112"/>
                </a:cubicBezTo>
                <a:cubicBezTo>
                  <a:pt x="37434" y="13048"/>
                  <a:pt x="37465" y="13017"/>
                  <a:pt x="37465" y="12953"/>
                </a:cubicBezTo>
                <a:cubicBezTo>
                  <a:pt x="37497" y="12890"/>
                  <a:pt x="37465" y="12827"/>
                  <a:pt x="37434" y="12795"/>
                </a:cubicBezTo>
                <a:cubicBezTo>
                  <a:pt x="37244" y="12573"/>
                  <a:pt x="37022" y="12447"/>
                  <a:pt x="36737" y="12383"/>
                </a:cubicBezTo>
                <a:cubicBezTo>
                  <a:pt x="37307" y="11687"/>
                  <a:pt x="37465" y="11275"/>
                  <a:pt x="37275" y="11053"/>
                </a:cubicBezTo>
                <a:cubicBezTo>
                  <a:pt x="37244" y="11022"/>
                  <a:pt x="37149" y="10926"/>
                  <a:pt x="36990" y="10926"/>
                </a:cubicBezTo>
                <a:lnTo>
                  <a:pt x="36927" y="10926"/>
                </a:lnTo>
                <a:cubicBezTo>
                  <a:pt x="36927" y="10705"/>
                  <a:pt x="36832" y="10483"/>
                  <a:pt x="36674" y="10325"/>
                </a:cubicBezTo>
                <a:cubicBezTo>
                  <a:pt x="36642" y="10261"/>
                  <a:pt x="36610" y="10230"/>
                  <a:pt x="36547" y="10230"/>
                </a:cubicBezTo>
                <a:cubicBezTo>
                  <a:pt x="36484" y="10230"/>
                  <a:pt x="36420" y="10261"/>
                  <a:pt x="36389" y="10293"/>
                </a:cubicBezTo>
                <a:lnTo>
                  <a:pt x="33887" y="12383"/>
                </a:lnTo>
                <a:cubicBezTo>
                  <a:pt x="34108" y="12130"/>
                  <a:pt x="34330" y="11908"/>
                  <a:pt x="34520" y="11718"/>
                </a:cubicBezTo>
                <a:cubicBezTo>
                  <a:pt x="34900" y="11338"/>
                  <a:pt x="35090" y="11117"/>
                  <a:pt x="35217" y="10958"/>
                </a:cubicBezTo>
                <a:cubicBezTo>
                  <a:pt x="35249" y="10926"/>
                  <a:pt x="35280" y="10895"/>
                  <a:pt x="35312" y="10863"/>
                </a:cubicBezTo>
                <a:lnTo>
                  <a:pt x="35280" y="10863"/>
                </a:lnTo>
                <a:cubicBezTo>
                  <a:pt x="35407" y="10673"/>
                  <a:pt x="35344" y="10641"/>
                  <a:pt x="35312" y="10578"/>
                </a:cubicBezTo>
                <a:cubicBezTo>
                  <a:pt x="35280" y="10546"/>
                  <a:pt x="35217" y="10515"/>
                  <a:pt x="35154" y="10515"/>
                </a:cubicBezTo>
                <a:cubicBezTo>
                  <a:pt x="35059" y="10515"/>
                  <a:pt x="35027" y="10515"/>
                  <a:pt x="34995" y="10578"/>
                </a:cubicBezTo>
                <a:cubicBezTo>
                  <a:pt x="34964" y="10610"/>
                  <a:pt x="34615" y="10958"/>
                  <a:pt x="34013" y="11592"/>
                </a:cubicBezTo>
                <a:cubicBezTo>
                  <a:pt x="33538" y="12035"/>
                  <a:pt x="32905" y="12637"/>
                  <a:pt x="32113" y="13333"/>
                </a:cubicBezTo>
                <a:cubicBezTo>
                  <a:pt x="34267" y="11212"/>
                  <a:pt x="35660" y="9596"/>
                  <a:pt x="35724" y="8805"/>
                </a:cubicBezTo>
                <a:cubicBezTo>
                  <a:pt x="35755" y="8646"/>
                  <a:pt x="35724" y="8488"/>
                  <a:pt x="35629" y="8361"/>
                </a:cubicBezTo>
                <a:cubicBezTo>
                  <a:pt x="35565" y="8330"/>
                  <a:pt x="35534" y="8298"/>
                  <a:pt x="35470" y="8298"/>
                </a:cubicBezTo>
                <a:cubicBezTo>
                  <a:pt x="35407" y="8298"/>
                  <a:pt x="35344" y="8298"/>
                  <a:pt x="35312" y="8361"/>
                </a:cubicBezTo>
                <a:lnTo>
                  <a:pt x="34140" y="9343"/>
                </a:lnTo>
                <a:cubicBezTo>
                  <a:pt x="34267" y="9090"/>
                  <a:pt x="34330" y="8900"/>
                  <a:pt x="34362" y="8741"/>
                </a:cubicBezTo>
                <a:cubicBezTo>
                  <a:pt x="34362" y="8551"/>
                  <a:pt x="34330" y="8361"/>
                  <a:pt x="34204" y="8235"/>
                </a:cubicBezTo>
                <a:cubicBezTo>
                  <a:pt x="34172" y="8203"/>
                  <a:pt x="34140" y="8171"/>
                  <a:pt x="34077" y="8171"/>
                </a:cubicBezTo>
                <a:cubicBezTo>
                  <a:pt x="34013" y="8171"/>
                  <a:pt x="33950" y="8171"/>
                  <a:pt x="33918" y="8203"/>
                </a:cubicBezTo>
                <a:lnTo>
                  <a:pt x="18717" y="20966"/>
                </a:lnTo>
                <a:lnTo>
                  <a:pt x="34584" y="6968"/>
                </a:lnTo>
                <a:cubicBezTo>
                  <a:pt x="34679" y="6873"/>
                  <a:pt x="34679" y="6746"/>
                  <a:pt x="34615" y="6651"/>
                </a:cubicBezTo>
                <a:cubicBezTo>
                  <a:pt x="34552" y="6588"/>
                  <a:pt x="34425" y="6493"/>
                  <a:pt x="34235" y="6493"/>
                </a:cubicBezTo>
                <a:cubicBezTo>
                  <a:pt x="34210" y="6490"/>
                  <a:pt x="34184" y="6489"/>
                  <a:pt x="34157" y="6489"/>
                </a:cubicBezTo>
                <a:cubicBezTo>
                  <a:pt x="33564" y="6489"/>
                  <a:pt x="32456" y="7145"/>
                  <a:pt x="30942" y="8235"/>
                </a:cubicBezTo>
                <a:lnTo>
                  <a:pt x="32652" y="6683"/>
                </a:lnTo>
                <a:cubicBezTo>
                  <a:pt x="32747" y="6620"/>
                  <a:pt x="32747" y="6461"/>
                  <a:pt x="32652" y="6398"/>
                </a:cubicBezTo>
                <a:cubicBezTo>
                  <a:pt x="32620" y="6335"/>
                  <a:pt x="32588" y="6303"/>
                  <a:pt x="32525" y="6303"/>
                </a:cubicBezTo>
                <a:cubicBezTo>
                  <a:pt x="32778" y="6049"/>
                  <a:pt x="32937" y="5891"/>
                  <a:pt x="33032" y="5828"/>
                </a:cubicBezTo>
                <a:cubicBezTo>
                  <a:pt x="33095" y="5764"/>
                  <a:pt x="33095" y="5638"/>
                  <a:pt x="33032" y="5543"/>
                </a:cubicBezTo>
                <a:cubicBezTo>
                  <a:pt x="32997" y="5490"/>
                  <a:pt x="32943" y="5467"/>
                  <a:pt x="32885" y="5467"/>
                </a:cubicBezTo>
                <a:cubicBezTo>
                  <a:pt x="32839" y="5467"/>
                  <a:pt x="32789" y="5483"/>
                  <a:pt x="32747" y="5511"/>
                </a:cubicBezTo>
                <a:cubicBezTo>
                  <a:pt x="32493" y="5669"/>
                  <a:pt x="31163" y="6588"/>
                  <a:pt x="29168" y="8013"/>
                </a:cubicBezTo>
                <a:cubicBezTo>
                  <a:pt x="30277" y="6968"/>
                  <a:pt x="31100" y="6144"/>
                  <a:pt x="31607" y="5669"/>
                </a:cubicBezTo>
                <a:cubicBezTo>
                  <a:pt x="32018" y="5353"/>
                  <a:pt x="32113" y="5226"/>
                  <a:pt x="32145" y="5099"/>
                </a:cubicBezTo>
                <a:cubicBezTo>
                  <a:pt x="32145" y="5036"/>
                  <a:pt x="32113" y="4973"/>
                  <a:pt x="32082" y="4941"/>
                </a:cubicBezTo>
                <a:cubicBezTo>
                  <a:pt x="32050" y="4878"/>
                  <a:pt x="31987" y="4846"/>
                  <a:pt x="31923" y="4846"/>
                </a:cubicBezTo>
                <a:cubicBezTo>
                  <a:pt x="31860" y="4846"/>
                  <a:pt x="31797" y="4878"/>
                  <a:pt x="31765" y="4909"/>
                </a:cubicBezTo>
                <a:cubicBezTo>
                  <a:pt x="31607" y="5068"/>
                  <a:pt x="31480" y="5194"/>
                  <a:pt x="31322" y="5353"/>
                </a:cubicBezTo>
                <a:cubicBezTo>
                  <a:pt x="31100" y="5511"/>
                  <a:pt x="30815" y="5733"/>
                  <a:pt x="30467" y="5986"/>
                </a:cubicBezTo>
                <a:cubicBezTo>
                  <a:pt x="30562" y="5796"/>
                  <a:pt x="30625" y="5606"/>
                  <a:pt x="30657" y="5448"/>
                </a:cubicBezTo>
                <a:cubicBezTo>
                  <a:pt x="30878" y="5068"/>
                  <a:pt x="31005" y="4751"/>
                  <a:pt x="31037" y="4434"/>
                </a:cubicBezTo>
                <a:cubicBezTo>
                  <a:pt x="31100" y="4054"/>
                  <a:pt x="31005" y="3738"/>
                  <a:pt x="30815" y="3484"/>
                </a:cubicBezTo>
                <a:cubicBezTo>
                  <a:pt x="30752" y="3421"/>
                  <a:pt x="30720" y="3389"/>
                  <a:pt x="30657" y="3389"/>
                </a:cubicBezTo>
                <a:cubicBezTo>
                  <a:pt x="30562" y="3389"/>
                  <a:pt x="30562" y="3389"/>
                  <a:pt x="29643" y="4181"/>
                </a:cubicBezTo>
                <a:cubicBezTo>
                  <a:pt x="29390" y="4213"/>
                  <a:pt x="29136" y="4276"/>
                  <a:pt x="28820" y="4371"/>
                </a:cubicBezTo>
                <a:cubicBezTo>
                  <a:pt x="28915" y="4181"/>
                  <a:pt x="28946" y="4023"/>
                  <a:pt x="28978" y="3864"/>
                </a:cubicBezTo>
                <a:cubicBezTo>
                  <a:pt x="29010" y="3769"/>
                  <a:pt x="29010" y="3674"/>
                  <a:pt x="29010" y="3579"/>
                </a:cubicBezTo>
                <a:cubicBezTo>
                  <a:pt x="29073" y="3484"/>
                  <a:pt x="29105" y="3421"/>
                  <a:pt x="29105" y="3358"/>
                </a:cubicBezTo>
                <a:cubicBezTo>
                  <a:pt x="29136" y="3326"/>
                  <a:pt x="29105" y="3231"/>
                  <a:pt x="29073" y="3199"/>
                </a:cubicBezTo>
                <a:cubicBezTo>
                  <a:pt x="29010" y="3136"/>
                  <a:pt x="28946" y="3104"/>
                  <a:pt x="28851" y="3073"/>
                </a:cubicBezTo>
                <a:lnTo>
                  <a:pt x="28788" y="3073"/>
                </a:lnTo>
                <a:cubicBezTo>
                  <a:pt x="28788" y="3073"/>
                  <a:pt x="28788" y="3073"/>
                  <a:pt x="28756" y="3041"/>
                </a:cubicBezTo>
                <a:cubicBezTo>
                  <a:pt x="28725" y="2993"/>
                  <a:pt x="28677" y="2970"/>
                  <a:pt x="28626" y="2970"/>
                </a:cubicBezTo>
                <a:cubicBezTo>
                  <a:pt x="28574" y="2970"/>
                  <a:pt x="28519" y="2993"/>
                  <a:pt x="28471" y="3041"/>
                </a:cubicBezTo>
                <a:lnTo>
                  <a:pt x="27838" y="3548"/>
                </a:lnTo>
                <a:cubicBezTo>
                  <a:pt x="27743" y="3611"/>
                  <a:pt x="27648" y="3674"/>
                  <a:pt x="27553" y="3738"/>
                </a:cubicBezTo>
                <a:cubicBezTo>
                  <a:pt x="27680" y="3484"/>
                  <a:pt x="27775" y="3263"/>
                  <a:pt x="27806" y="3073"/>
                </a:cubicBezTo>
                <a:cubicBezTo>
                  <a:pt x="27806" y="2819"/>
                  <a:pt x="27775" y="2629"/>
                  <a:pt x="27648" y="2471"/>
                </a:cubicBezTo>
                <a:cubicBezTo>
                  <a:pt x="27616" y="2439"/>
                  <a:pt x="27553" y="2408"/>
                  <a:pt x="27490" y="2408"/>
                </a:cubicBezTo>
                <a:cubicBezTo>
                  <a:pt x="27426" y="2408"/>
                  <a:pt x="27363" y="2408"/>
                  <a:pt x="27331" y="2439"/>
                </a:cubicBezTo>
                <a:lnTo>
                  <a:pt x="25114" y="4308"/>
                </a:lnTo>
                <a:cubicBezTo>
                  <a:pt x="27458" y="2123"/>
                  <a:pt x="27363" y="1996"/>
                  <a:pt x="27236" y="1869"/>
                </a:cubicBezTo>
                <a:cubicBezTo>
                  <a:pt x="27173" y="1806"/>
                  <a:pt x="27078" y="1743"/>
                  <a:pt x="26920" y="1711"/>
                </a:cubicBezTo>
                <a:cubicBezTo>
                  <a:pt x="25321" y="1711"/>
                  <a:pt x="16279" y="9616"/>
                  <a:pt x="9272" y="15965"/>
                </a:cubicBezTo>
                <a:lnTo>
                  <a:pt x="9272" y="15965"/>
                </a:lnTo>
                <a:cubicBezTo>
                  <a:pt x="11131" y="14266"/>
                  <a:pt x="13264" y="12255"/>
                  <a:pt x="15614" y="10040"/>
                </a:cubicBezTo>
                <a:cubicBezTo>
                  <a:pt x="15772" y="9881"/>
                  <a:pt x="15930" y="9755"/>
                  <a:pt x="16089" y="9596"/>
                </a:cubicBezTo>
                <a:cubicBezTo>
                  <a:pt x="19192" y="6968"/>
                  <a:pt x="22549" y="4244"/>
                  <a:pt x="25875" y="1584"/>
                </a:cubicBezTo>
                <a:cubicBezTo>
                  <a:pt x="25906" y="1553"/>
                  <a:pt x="25938" y="1489"/>
                  <a:pt x="25938" y="1426"/>
                </a:cubicBezTo>
                <a:cubicBezTo>
                  <a:pt x="25970" y="1362"/>
                  <a:pt x="25938" y="1299"/>
                  <a:pt x="25906" y="1267"/>
                </a:cubicBezTo>
                <a:cubicBezTo>
                  <a:pt x="25875" y="1236"/>
                  <a:pt x="25811" y="1204"/>
                  <a:pt x="25748" y="1204"/>
                </a:cubicBezTo>
                <a:cubicBezTo>
                  <a:pt x="25716" y="1204"/>
                  <a:pt x="25685" y="1204"/>
                  <a:pt x="25590" y="1236"/>
                </a:cubicBezTo>
                <a:cubicBezTo>
                  <a:pt x="25590" y="1236"/>
                  <a:pt x="25590" y="1267"/>
                  <a:pt x="25558" y="1267"/>
                </a:cubicBezTo>
                <a:cubicBezTo>
                  <a:pt x="25431" y="1331"/>
                  <a:pt x="25273" y="1457"/>
                  <a:pt x="25051" y="1616"/>
                </a:cubicBezTo>
                <a:cubicBezTo>
                  <a:pt x="25019" y="1584"/>
                  <a:pt x="24924" y="1521"/>
                  <a:pt x="24829" y="1521"/>
                </a:cubicBezTo>
                <a:cubicBezTo>
                  <a:pt x="24825" y="1521"/>
                  <a:pt x="24820" y="1521"/>
                  <a:pt x="24814" y="1521"/>
                </a:cubicBezTo>
                <a:cubicBezTo>
                  <a:pt x="24098" y="1521"/>
                  <a:pt x="21625" y="3742"/>
                  <a:pt x="16279" y="8805"/>
                </a:cubicBezTo>
                <a:cubicBezTo>
                  <a:pt x="11623" y="12732"/>
                  <a:pt x="6113" y="17482"/>
                  <a:pt x="1806" y="21187"/>
                </a:cubicBezTo>
                <a:cubicBezTo>
                  <a:pt x="1774" y="21187"/>
                  <a:pt x="1774" y="21187"/>
                  <a:pt x="1774" y="21219"/>
                </a:cubicBezTo>
                <a:cubicBezTo>
                  <a:pt x="1616" y="19920"/>
                  <a:pt x="15297" y="8298"/>
                  <a:pt x="23943" y="1267"/>
                </a:cubicBezTo>
                <a:cubicBezTo>
                  <a:pt x="23974" y="1236"/>
                  <a:pt x="24006" y="1172"/>
                  <a:pt x="24006" y="1109"/>
                </a:cubicBezTo>
                <a:cubicBezTo>
                  <a:pt x="24038" y="1046"/>
                  <a:pt x="24006" y="982"/>
                  <a:pt x="23974" y="951"/>
                </a:cubicBezTo>
                <a:cubicBezTo>
                  <a:pt x="23784" y="729"/>
                  <a:pt x="23499" y="602"/>
                  <a:pt x="23151" y="602"/>
                </a:cubicBezTo>
                <a:lnTo>
                  <a:pt x="23024" y="602"/>
                </a:lnTo>
                <a:cubicBezTo>
                  <a:pt x="23024" y="571"/>
                  <a:pt x="23024" y="539"/>
                  <a:pt x="22993" y="507"/>
                </a:cubicBezTo>
                <a:cubicBezTo>
                  <a:pt x="22803" y="286"/>
                  <a:pt x="22518" y="159"/>
                  <a:pt x="22169" y="159"/>
                </a:cubicBezTo>
                <a:lnTo>
                  <a:pt x="22138" y="159"/>
                </a:lnTo>
                <a:cubicBezTo>
                  <a:pt x="21219" y="159"/>
                  <a:pt x="19762" y="951"/>
                  <a:pt x="17989" y="2249"/>
                </a:cubicBezTo>
                <a:cubicBezTo>
                  <a:pt x="18686" y="1616"/>
                  <a:pt x="19382" y="982"/>
                  <a:pt x="20047" y="381"/>
                </a:cubicBezTo>
                <a:cubicBezTo>
                  <a:pt x="20111" y="286"/>
                  <a:pt x="20142" y="159"/>
                  <a:pt x="20047" y="64"/>
                </a:cubicBezTo>
                <a:cubicBezTo>
                  <a:pt x="20016" y="32"/>
                  <a:pt x="19952" y="1"/>
                  <a:pt x="19889" y="1"/>
                </a:cubicBezTo>
                <a:cubicBezTo>
                  <a:pt x="19884" y="0"/>
                  <a:pt x="19879" y="0"/>
                  <a:pt x="19873" y="0"/>
                </a:cubicBezTo>
                <a:close/>
              </a:path>
            </a:pathLst>
          </a:cu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54"/>
          <p:cNvSpPr/>
          <p:nvPr/>
        </p:nvSpPr>
        <p:spPr>
          <a:xfrm>
            <a:off x="3006885" y="3274108"/>
            <a:ext cx="1240785" cy="1228693"/>
          </a:xfrm>
          <a:custGeom>
            <a:avLst/>
            <a:gdLst/>
            <a:ahLst/>
            <a:cxnLst/>
            <a:rect l="l" t="t" r="r" b="b"/>
            <a:pathLst>
              <a:path w="38890" h="38511" extrusionOk="0">
                <a:moveTo>
                  <a:pt x="30561" y="3959"/>
                </a:moveTo>
                <a:cubicBezTo>
                  <a:pt x="30592" y="4086"/>
                  <a:pt x="30592" y="4213"/>
                  <a:pt x="30592" y="4403"/>
                </a:cubicBezTo>
                <a:cubicBezTo>
                  <a:pt x="30561" y="4466"/>
                  <a:pt x="30561" y="4529"/>
                  <a:pt x="30529" y="4593"/>
                </a:cubicBezTo>
                <a:cubicBezTo>
                  <a:pt x="30529" y="4561"/>
                  <a:pt x="30497" y="4529"/>
                  <a:pt x="30466" y="4498"/>
                </a:cubicBezTo>
                <a:cubicBezTo>
                  <a:pt x="30402" y="4403"/>
                  <a:pt x="30276" y="4339"/>
                  <a:pt x="30181" y="4276"/>
                </a:cubicBezTo>
                <a:cubicBezTo>
                  <a:pt x="30339" y="4149"/>
                  <a:pt x="30466" y="4023"/>
                  <a:pt x="30561" y="3959"/>
                </a:cubicBezTo>
                <a:close/>
                <a:moveTo>
                  <a:pt x="28439" y="4118"/>
                </a:moveTo>
                <a:lnTo>
                  <a:pt x="28439" y="4118"/>
                </a:lnTo>
                <a:cubicBezTo>
                  <a:pt x="28376" y="4276"/>
                  <a:pt x="28249" y="4466"/>
                  <a:pt x="28122" y="4688"/>
                </a:cubicBezTo>
                <a:cubicBezTo>
                  <a:pt x="27774" y="4846"/>
                  <a:pt x="27425" y="5036"/>
                  <a:pt x="27014" y="5289"/>
                </a:cubicBezTo>
                <a:cubicBezTo>
                  <a:pt x="27679" y="4751"/>
                  <a:pt x="28122" y="4371"/>
                  <a:pt x="28439" y="4118"/>
                </a:cubicBezTo>
                <a:close/>
                <a:moveTo>
                  <a:pt x="28914" y="4783"/>
                </a:moveTo>
                <a:lnTo>
                  <a:pt x="28914" y="4783"/>
                </a:lnTo>
                <a:cubicBezTo>
                  <a:pt x="28787" y="4909"/>
                  <a:pt x="28629" y="5036"/>
                  <a:pt x="28502" y="5163"/>
                </a:cubicBezTo>
                <a:cubicBezTo>
                  <a:pt x="28091" y="5511"/>
                  <a:pt x="27679" y="5859"/>
                  <a:pt x="27267" y="6208"/>
                </a:cubicBezTo>
                <a:lnTo>
                  <a:pt x="27267" y="6208"/>
                </a:lnTo>
                <a:cubicBezTo>
                  <a:pt x="27742" y="5764"/>
                  <a:pt x="28122" y="5384"/>
                  <a:pt x="28407" y="5004"/>
                </a:cubicBezTo>
                <a:cubicBezTo>
                  <a:pt x="28566" y="4909"/>
                  <a:pt x="28756" y="4846"/>
                  <a:pt x="28914" y="4783"/>
                </a:cubicBezTo>
                <a:close/>
                <a:moveTo>
                  <a:pt x="22137" y="571"/>
                </a:moveTo>
                <a:cubicBezTo>
                  <a:pt x="22232" y="571"/>
                  <a:pt x="22358" y="602"/>
                  <a:pt x="22422" y="634"/>
                </a:cubicBezTo>
                <a:cubicBezTo>
                  <a:pt x="22390" y="666"/>
                  <a:pt x="22327" y="729"/>
                  <a:pt x="22232" y="761"/>
                </a:cubicBezTo>
                <a:cubicBezTo>
                  <a:pt x="21947" y="856"/>
                  <a:pt x="21662" y="1014"/>
                  <a:pt x="21313" y="1172"/>
                </a:cubicBezTo>
                <a:cubicBezTo>
                  <a:pt x="21313" y="1109"/>
                  <a:pt x="21313" y="1046"/>
                  <a:pt x="21282" y="982"/>
                </a:cubicBezTo>
                <a:cubicBezTo>
                  <a:pt x="21223" y="943"/>
                  <a:pt x="21152" y="916"/>
                  <a:pt x="21084" y="916"/>
                </a:cubicBezTo>
                <a:cubicBezTo>
                  <a:pt x="21042" y="916"/>
                  <a:pt x="21001" y="927"/>
                  <a:pt x="20965" y="951"/>
                </a:cubicBezTo>
                <a:cubicBezTo>
                  <a:pt x="19983" y="1711"/>
                  <a:pt x="15518" y="5194"/>
                  <a:pt x="10958" y="8931"/>
                </a:cubicBezTo>
                <a:cubicBezTo>
                  <a:pt x="15486" y="4593"/>
                  <a:pt x="20173" y="571"/>
                  <a:pt x="22105" y="571"/>
                </a:cubicBezTo>
                <a:close/>
                <a:moveTo>
                  <a:pt x="27235" y="5638"/>
                </a:moveTo>
                <a:cubicBezTo>
                  <a:pt x="26095" y="6746"/>
                  <a:pt x="24290" y="8076"/>
                  <a:pt x="22168" y="9533"/>
                </a:cubicBezTo>
                <a:cubicBezTo>
                  <a:pt x="22422" y="9311"/>
                  <a:pt x="22675" y="9090"/>
                  <a:pt x="22928" y="8868"/>
                </a:cubicBezTo>
                <a:cubicBezTo>
                  <a:pt x="24670" y="7411"/>
                  <a:pt x="26095" y="6335"/>
                  <a:pt x="27235" y="5638"/>
                </a:cubicBezTo>
                <a:close/>
                <a:moveTo>
                  <a:pt x="9374" y="5543"/>
                </a:moveTo>
                <a:cubicBezTo>
                  <a:pt x="7316" y="7443"/>
                  <a:pt x="5415" y="9090"/>
                  <a:pt x="4149" y="10071"/>
                </a:cubicBezTo>
                <a:cubicBezTo>
                  <a:pt x="4877" y="9406"/>
                  <a:pt x="5764" y="8615"/>
                  <a:pt x="6619" y="7791"/>
                </a:cubicBezTo>
                <a:cubicBezTo>
                  <a:pt x="7537" y="7000"/>
                  <a:pt x="8519" y="6239"/>
                  <a:pt x="9374" y="5543"/>
                </a:cubicBezTo>
                <a:close/>
                <a:moveTo>
                  <a:pt x="2660" y="11433"/>
                </a:moveTo>
                <a:lnTo>
                  <a:pt x="2470" y="11623"/>
                </a:lnTo>
                <a:cubicBezTo>
                  <a:pt x="2502" y="11560"/>
                  <a:pt x="2534" y="11528"/>
                  <a:pt x="2565" y="11465"/>
                </a:cubicBezTo>
                <a:cubicBezTo>
                  <a:pt x="2597" y="11465"/>
                  <a:pt x="2629" y="11465"/>
                  <a:pt x="2660" y="11433"/>
                </a:cubicBezTo>
                <a:close/>
                <a:moveTo>
                  <a:pt x="36451" y="10831"/>
                </a:moveTo>
                <a:cubicBezTo>
                  <a:pt x="36483" y="10895"/>
                  <a:pt x="36483" y="10990"/>
                  <a:pt x="36483" y="11085"/>
                </a:cubicBezTo>
                <a:cubicBezTo>
                  <a:pt x="36198" y="11180"/>
                  <a:pt x="35881" y="11370"/>
                  <a:pt x="35469" y="11623"/>
                </a:cubicBezTo>
                <a:lnTo>
                  <a:pt x="36451" y="10831"/>
                </a:lnTo>
                <a:close/>
                <a:moveTo>
                  <a:pt x="36926" y="11370"/>
                </a:moveTo>
                <a:cubicBezTo>
                  <a:pt x="36926" y="11433"/>
                  <a:pt x="36863" y="11560"/>
                  <a:pt x="36768" y="11687"/>
                </a:cubicBezTo>
                <a:cubicBezTo>
                  <a:pt x="36831" y="11592"/>
                  <a:pt x="36863" y="11465"/>
                  <a:pt x="36863" y="11370"/>
                </a:cubicBezTo>
                <a:close/>
                <a:moveTo>
                  <a:pt x="19692" y="11081"/>
                </a:moveTo>
                <a:cubicBezTo>
                  <a:pt x="19486" y="11234"/>
                  <a:pt x="19305" y="11413"/>
                  <a:pt x="19097" y="11592"/>
                </a:cubicBezTo>
                <a:lnTo>
                  <a:pt x="18653" y="11877"/>
                </a:lnTo>
                <a:cubicBezTo>
                  <a:pt x="18989" y="11602"/>
                  <a:pt x="19354" y="11327"/>
                  <a:pt x="19692" y="11081"/>
                </a:cubicBezTo>
                <a:close/>
                <a:moveTo>
                  <a:pt x="36388" y="11528"/>
                </a:moveTo>
                <a:lnTo>
                  <a:pt x="36388" y="11528"/>
                </a:lnTo>
                <a:cubicBezTo>
                  <a:pt x="36293" y="11813"/>
                  <a:pt x="36103" y="12098"/>
                  <a:pt x="35881" y="12415"/>
                </a:cubicBezTo>
                <a:cubicBezTo>
                  <a:pt x="35279" y="12573"/>
                  <a:pt x="34488" y="12922"/>
                  <a:pt x="33601" y="13428"/>
                </a:cubicBezTo>
                <a:cubicBezTo>
                  <a:pt x="34836" y="12510"/>
                  <a:pt x="35786" y="11845"/>
                  <a:pt x="36388" y="11528"/>
                </a:cubicBezTo>
                <a:close/>
                <a:moveTo>
                  <a:pt x="36420" y="12827"/>
                </a:moveTo>
                <a:cubicBezTo>
                  <a:pt x="36610" y="12827"/>
                  <a:pt x="36768" y="12858"/>
                  <a:pt x="36895" y="12922"/>
                </a:cubicBezTo>
                <a:cubicBezTo>
                  <a:pt x="36515" y="13238"/>
                  <a:pt x="35659" y="13840"/>
                  <a:pt x="34519" y="14695"/>
                </a:cubicBezTo>
                <a:cubicBezTo>
                  <a:pt x="35343" y="13935"/>
                  <a:pt x="35944" y="13333"/>
                  <a:pt x="36388" y="12827"/>
                </a:cubicBezTo>
                <a:close/>
                <a:moveTo>
                  <a:pt x="29769" y="4624"/>
                </a:moveTo>
                <a:cubicBezTo>
                  <a:pt x="29927" y="4624"/>
                  <a:pt x="30054" y="4688"/>
                  <a:pt x="30149" y="4783"/>
                </a:cubicBezTo>
                <a:cubicBezTo>
                  <a:pt x="30244" y="4909"/>
                  <a:pt x="30276" y="5036"/>
                  <a:pt x="30244" y="5226"/>
                </a:cubicBezTo>
                <a:cubicBezTo>
                  <a:pt x="30244" y="5258"/>
                  <a:pt x="30244" y="5289"/>
                  <a:pt x="30212" y="5353"/>
                </a:cubicBezTo>
                <a:cubicBezTo>
                  <a:pt x="29959" y="5859"/>
                  <a:pt x="29516" y="6430"/>
                  <a:pt x="28977" y="7063"/>
                </a:cubicBezTo>
                <a:cubicBezTo>
                  <a:pt x="28376" y="7475"/>
                  <a:pt x="27711" y="7950"/>
                  <a:pt x="27014" y="8425"/>
                </a:cubicBezTo>
                <a:cubicBezTo>
                  <a:pt x="23942" y="10641"/>
                  <a:pt x="19825" y="13523"/>
                  <a:pt x="15898" y="16532"/>
                </a:cubicBezTo>
                <a:cubicBezTo>
                  <a:pt x="19287" y="13618"/>
                  <a:pt x="23499" y="10008"/>
                  <a:pt x="28756" y="5479"/>
                </a:cubicBezTo>
                <a:cubicBezTo>
                  <a:pt x="29136" y="5163"/>
                  <a:pt x="29484" y="4878"/>
                  <a:pt x="29769" y="4624"/>
                </a:cubicBezTo>
                <a:close/>
                <a:moveTo>
                  <a:pt x="27330" y="2978"/>
                </a:moveTo>
                <a:cubicBezTo>
                  <a:pt x="27330" y="3009"/>
                  <a:pt x="27330" y="3009"/>
                  <a:pt x="27330" y="3009"/>
                </a:cubicBezTo>
                <a:cubicBezTo>
                  <a:pt x="27299" y="3358"/>
                  <a:pt x="27045" y="3801"/>
                  <a:pt x="26634" y="4371"/>
                </a:cubicBezTo>
                <a:cubicBezTo>
                  <a:pt x="23847" y="6430"/>
                  <a:pt x="18843" y="10673"/>
                  <a:pt x="14061" y="14853"/>
                </a:cubicBezTo>
                <a:cubicBezTo>
                  <a:pt x="12731" y="15708"/>
                  <a:pt x="11401" y="16595"/>
                  <a:pt x="10134" y="17419"/>
                </a:cubicBezTo>
                <a:lnTo>
                  <a:pt x="27330" y="2978"/>
                </a:lnTo>
                <a:close/>
                <a:moveTo>
                  <a:pt x="30624" y="7506"/>
                </a:moveTo>
                <a:cubicBezTo>
                  <a:pt x="29832" y="8298"/>
                  <a:pt x="28946" y="9121"/>
                  <a:pt x="27996" y="10008"/>
                </a:cubicBezTo>
                <a:lnTo>
                  <a:pt x="18621" y="17894"/>
                </a:lnTo>
                <a:cubicBezTo>
                  <a:pt x="21567" y="15202"/>
                  <a:pt x="24480" y="12478"/>
                  <a:pt x="26855" y="10230"/>
                </a:cubicBezTo>
                <a:cubicBezTo>
                  <a:pt x="28312" y="9185"/>
                  <a:pt x="29611" y="8235"/>
                  <a:pt x="30624" y="7506"/>
                </a:cubicBezTo>
                <a:close/>
                <a:moveTo>
                  <a:pt x="31732" y="17355"/>
                </a:moveTo>
                <a:lnTo>
                  <a:pt x="31732" y="17355"/>
                </a:lnTo>
                <a:cubicBezTo>
                  <a:pt x="31338" y="17697"/>
                  <a:pt x="30899" y="18061"/>
                  <a:pt x="30436" y="18447"/>
                </a:cubicBezTo>
                <a:lnTo>
                  <a:pt x="30436" y="18447"/>
                </a:lnTo>
                <a:cubicBezTo>
                  <a:pt x="30597" y="18305"/>
                  <a:pt x="30747" y="18163"/>
                  <a:pt x="30909" y="18020"/>
                </a:cubicBezTo>
                <a:cubicBezTo>
                  <a:pt x="30972" y="17957"/>
                  <a:pt x="31036" y="17894"/>
                  <a:pt x="31099" y="17862"/>
                </a:cubicBezTo>
                <a:cubicBezTo>
                  <a:pt x="31321" y="17672"/>
                  <a:pt x="31542" y="17514"/>
                  <a:pt x="31732" y="17355"/>
                </a:cubicBezTo>
                <a:close/>
                <a:moveTo>
                  <a:pt x="16848" y="13555"/>
                </a:moveTo>
                <a:lnTo>
                  <a:pt x="16848" y="13555"/>
                </a:lnTo>
                <a:cubicBezTo>
                  <a:pt x="14536" y="15518"/>
                  <a:pt x="12034" y="17482"/>
                  <a:pt x="9627" y="19382"/>
                </a:cubicBezTo>
                <a:lnTo>
                  <a:pt x="15550" y="14410"/>
                </a:lnTo>
                <a:cubicBezTo>
                  <a:pt x="15645" y="14347"/>
                  <a:pt x="15771" y="14283"/>
                  <a:pt x="15866" y="14188"/>
                </a:cubicBezTo>
                <a:cubicBezTo>
                  <a:pt x="16215" y="13998"/>
                  <a:pt x="16531" y="13777"/>
                  <a:pt x="16848" y="13555"/>
                </a:cubicBezTo>
                <a:close/>
                <a:moveTo>
                  <a:pt x="8076" y="12573"/>
                </a:moveTo>
                <a:cubicBezTo>
                  <a:pt x="4877" y="15772"/>
                  <a:pt x="2280" y="18590"/>
                  <a:pt x="1489" y="19445"/>
                </a:cubicBezTo>
                <a:cubicBezTo>
                  <a:pt x="1489" y="19382"/>
                  <a:pt x="1489" y="19287"/>
                  <a:pt x="1489" y="19224"/>
                </a:cubicBezTo>
                <a:cubicBezTo>
                  <a:pt x="1520" y="18907"/>
                  <a:pt x="1679" y="18559"/>
                  <a:pt x="1932" y="18147"/>
                </a:cubicBezTo>
                <a:cubicBezTo>
                  <a:pt x="2470" y="17577"/>
                  <a:pt x="3135" y="16880"/>
                  <a:pt x="3927" y="16057"/>
                </a:cubicBezTo>
                <a:cubicBezTo>
                  <a:pt x="5099" y="15075"/>
                  <a:pt x="6524" y="13872"/>
                  <a:pt x="8076" y="12573"/>
                </a:cubicBezTo>
                <a:close/>
                <a:moveTo>
                  <a:pt x="26095" y="7221"/>
                </a:moveTo>
                <a:cubicBezTo>
                  <a:pt x="18717" y="13555"/>
                  <a:pt x="13016" y="18400"/>
                  <a:pt x="9057" y="21757"/>
                </a:cubicBezTo>
                <a:cubicBezTo>
                  <a:pt x="12446" y="18369"/>
                  <a:pt x="15455" y="15487"/>
                  <a:pt x="18083" y="13112"/>
                </a:cubicBezTo>
                <a:cubicBezTo>
                  <a:pt x="18621" y="12637"/>
                  <a:pt x="19192" y="12162"/>
                  <a:pt x="19730" y="11718"/>
                </a:cubicBezTo>
                <a:cubicBezTo>
                  <a:pt x="22200" y="10103"/>
                  <a:pt x="24449" y="8551"/>
                  <a:pt x="26095" y="7221"/>
                </a:cubicBezTo>
                <a:close/>
                <a:moveTo>
                  <a:pt x="13903" y="20237"/>
                </a:moveTo>
                <a:cubicBezTo>
                  <a:pt x="12858" y="21029"/>
                  <a:pt x="11844" y="21821"/>
                  <a:pt x="10894" y="22549"/>
                </a:cubicBezTo>
                <a:cubicBezTo>
                  <a:pt x="11211" y="22264"/>
                  <a:pt x="11559" y="21979"/>
                  <a:pt x="11876" y="21694"/>
                </a:cubicBezTo>
                <a:cubicBezTo>
                  <a:pt x="12541" y="21219"/>
                  <a:pt x="13238" y="20712"/>
                  <a:pt x="13903" y="20237"/>
                </a:cubicBezTo>
                <a:close/>
                <a:moveTo>
                  <a:pt x="8336" y="16814"/>
                </a:moveTo>
                <a:lnTo>
                  <a:pt x="8336" y="16814"/>
                </a:lnTo>
                <a:cubicBezTo>
                  <a:pt x="5192" y="19675"/>
                  <a:pt x="2567" y="22118"/>
                  <a:pt x="1394" y="23214"/>
                </a:cubicBezTo>
                <a:cubicBezTo>
                  <a:pt x="1679" y="22707"/>
                  <a:pt x="2344" y="21947"/>
                  <a:pt x="3357" y="20902"/>
                </a:cubicBezTo>
                <a:cubicBezTo>
                  <a:pt x="4552" y="20122"/>
                  <a:pt x="6244" y="18700"/>
                  <a:pt x="8336" y="16814"/>
                </a:cubicBezTo>
                <a:close/>
                <a:moveTo>
                  <a:pt x="35469" y="12985"/>
                </a:moveTo>
                <a:cubicBezTo>
                  <a:pt x="35089" y="13492"/>
                  <a:pt x="34614" y="13998"/>
                  <a:pt x="34044" y="14568"/>
                </a:cubicBezTo>
                <a:cubicBezTo>
                  <a:pt x="33126" y="15455"/>
                  <a:pt x="32018" y="16437"/>
                  <a:pt x="30814" y="17514"/>
                </a:cubicBezTo>
                <a:cubicBezTo>
                  <a:pt x="28091" y="19604"/>
                  <a:pt x="24829" y="22137"/>
                  <a:pt x="21725" y="24639"/>
                </a:cubicBezTo>
                <a:cubicBezTo>
                  <a:pt x="21662" y="24702"/>
                  <a:pt x="21598" y="24734"/>
                  <a:pt x="21503" y="24797"/>
                </a:cubicBezTo>
                <a:lnTo>
                  <a:pt x="21503" y="24797"/>
                </a:lnTo>
                <a:cubicBezTo>
                  <a:pt x="24290" y="22201"/>
                  <a:pt x="27045" y="19445"/>
                  <a:pt x="29389" y="17070"/>
                </a:cubicBezTo>
                <a:cubicBezTo>
                  <a:pt x="31828" y="15012"/>
                  <a:pt x="34013" y="13492"/>
                  <a:pt x="35469" y="12985"/>
                </a:cubicBezTo>
                <a:close/>
                <a:moveTo>
                  <a:pt x="27457" y="8646"/>
                </a:moveTo>
                <a:lnTo>
                  <a:pt x="27457" y="8646"/>
                </a:lnTo>
                <a:cubicBezTo>
                  <a:pt x="26570" y="9565"/>
                  <a:pt x="25494" y="10515"/>
                  <a:pt x="24322" y="11528"/>
                </a:cubicBezTo>
                <a:cubicBezTo>
                  <a:pt x="20395" y="14410"/>
                  <a:pt x="15708" y="17957"/>
                  <a:pt x="11813" y="21219"/>
                </a:cubicBezTo>
                <a:cubicBezTo>
                  <a:pt x="9881" y="22581"/>
                  <a:pt x="8107" y="23847"/>
                  <a:pt x="6619" y="24861"/>
                </a:cubicBezTo>
                <a:cubicBezTo>
                  <a:pt x="11749" y="19762"/>
                  <a:pt x="21725" y="12732"/>
                  <a:pt x="27267" y="8805"/>
                </a:cubicBezTo>
                <a:cubicBezTo>
                  <a:pt x="27330" y="8741"/>
                  <a:pt x="27394" y="8710"/>
                  <a:pt x="27457" y="8646"/>
                </a:cubicBezTo>
                <a:close/>
                <a:moveTo>
                  <a:pt x="11781" y="16849"/>
                </a:moveTo>
                <a:cubicBezTo>
                  <a:pt x="11559" y="17039"/>
                  <a:pt x="11369" y="17229"/>
                  <a:pt x="11179" y="17387"/>
                </a:cubicBezTo>
                <a:cubicBezTo>
                  <a:pt x="9596" y="18717"/>
                  <a:pt x="8139" y="19984"/>
                  <a:pt x="6872" y="21124"/>
                </a:cubicBezTo>
                <a:lnTo>
                  <a:pt x="2217" y="25019"/>
                </a:lnTo>
                <a:cubicBezTo>
                  <a:pt x="2122" y="25082"/>
                  <a:pt x="2122" y="25241"/>
                  <a:pt x="2185" y="25336"/>
                </a:cubicBezTo>
                <a:cubicBezTo>
                  <a:pt x="2217" y="25336"/>
                  <a:pt x="2217" y="25368"/>
                  <a:pt x="2249" y="25368"/>
                </a:cubicBezTo>
                <a:cubicBezTo>
                  <a:pt x="2185" y="25431"/>
                  <a:pt x="2122" y="25463"/>
                  <a:pt x="2090" y="25526"/>
                </a:cubicBezTo>
                <a:cubicBezTo>
                  <a:pt x="2027" y="25399"/>
                  <a:pt x="2027" y="25273"/>
                  <a:pt x="2027" y="25114"/>
                </a:cubicBezTo>
                <a:cubicBezTo>
                  <a:pt x="2122" y="24544"/>
                  <a:pt x="2660" y="23816"/>
                  <a:pt x="3547" y="22961"/>
                </a:cubicBezTo>
                <a:lnTo>
                  <a:pt x="6081" y="20807"/>
                </a:lnTo>
                <a:cubicBezTo>
                  <a:pt x="7727" y="19572"/>
                  <a:pt x="9722" y="18210"/>
                  <a:pt x="11781" y="16849"/>
                </a:cubicBezTo>
                <a:close/>
                <a:moveTo>
                  <a:pt x="38351" y="18115"/>
                </a:moveTo>
                <a:lnTo>
                  <a:pt x="38351" y="18115"/>
                </a:lnTo>
                <a:cubicBezTo>
                  <a:pt x="37781" y="19414"/>
                  <a:pt x="34678" y="22391"/>
                  <a:pt x="30846" y="25748"/>
                </a:cubicBezTo>
                <a:cubicBezTo>
                  <a:pt x="34329" y="22327"/>
                  <a:pt x="37275" y="19255"/>
                  <a:pt x="38351" y="18115"/>
                </a:cubicBezTo>
                <a:close/>
                <a:moveTo>
                  <a:pt x="29864" y="13492"/>
                </a:moveTo>
                <a:lnTo>
                  <a:pt x="29864" y="13492"/>
                </a:lnTo>
                <a:cubicBezTo>
                  <a:pt x="26095" y="17039"/>
                  <a:pt x="20205" y="21852"/>
                  <a:pt x="14726" y="26191"/>
                </a:cubicBezTo>
                <a:lnTo>
                  <a:pt x="14726" y="26191"/>
                </a:lnTo>
                <a:lnTo>
                  <a:pt x="29864" y="13492"/>
                </a:lnTo>
                <a:close/>
                <a:moveTo>
                  <a:pt x="6334" y="24576"/>
                </a:moveTo>
                <a:cubicBezTo>
                  <a:pt x="5827" y="25082"/>
                  <a:pt x="5352" y="25558"/>
                  <a:pt x="4940" y="26033"/>
                </a:cubicBezTo>
                <a:cubicBezTo>
                  <a:pt x="4750" y="26191"/>
                  <a:pt x="4529" y="26318"/>
                  <a:pt x="4339" y="26444"/>
                </a:cubicBezTo>
                <a:cubicBezTo>
                  <a:pt x="4814" y="25969"/>
                  <a:pt x="5289" y="25526"/>
                  <a:pt x="5732" y="25051"/>
                </a:cubicBezTo>
                <a:cubicBezTo>
                  <a:pt x="5922" y="24892"/>
                  <a:pt x="6112" y="24734"/>
                  <a:pt x="6334" y="24576"/>
                </a:cubicBezTo>
                <a:close/>
                <a:moveTo>
                  <a:pt x="13111" y="17165"/>
                </a:moveTo>
                <a:cubicBezTo>
                  <a:pt x="10799" y="19414"/>
                  <a:pt x="8202" y="21947"/>
                  <a:pt x="5384" y="24797"/>
                </a:cubicBezTo>
                <a:cubicBezTo>
                  <a:pt x="3769" y="26096"/>
                  <a:pt x="2755" y="26888"/>
                  <a:pt x="2375" y="27109"/>
                </a:cubicBezTo>
                <a:cubicBezTo>
                  <a:pt x="2375" y="27078"/>
                  <a:pt x="2375" y="27046"/>
                  <a:pt x="2375" y="26983"/>
                </a:cubicBezTo>
                <a:cubicBezTo>
                  <a:pt x="2439" y="26286"/>
                  <a:pt x="3452" y="25019"/>
                  <a:pt x="5035" y="23436"/>
                </a:cubicBezTo>
                <a:cubicBezTo>
                  <a:pt x="7062" y="21916"/>
                  <a:pt x="10008" y="19667"/>
                  <a:pt x="13111" y="17165"/>
                </a:cubicBezTo>
                <a:close/>
                <a:moveTo>
                  <a:pt x="8297" y="24259"/>
                </a:moveTo>
                <a:lnTo>
                  <a:pt x="8297" y="24259"/>
                </a:lnTo>
                <a:cubicBezTo>
                  <a:pt x="7727" y="24766"/>
                  <a:pt x="7221" y="25241"/>
                  <a:pt x="6746" y="25716"/>
                </a:cubicBezTo>
                <a:cubicBezTo>
                  <a:pt x="5574" y="26634"/>
                  <a:pt x="4687" y="27331"/>
                  <a:pt x="4085" y="27838"/>
                </a:cubicBezTo>
                <a:cubicBezTo>
                  <a:pt x="4370" y="27394"/>
                  <a:pt x="4750" y="26919"/>
                  <a:pt x="5194" y="26381"/>
                </a:cubicBezTo>
                <a:cubicBezTo>
                  <a:pt x="6081" y="25811"/>
                  <a:pt x="7126" y="25082"/>
                  <a:pt x="8297" y="24259"/>
                </a:cubicBezTo>
                <a:close/>
                <a:moveTo>
                  <a:pt x="37021" y="23594"/>
                </a:moveTo>
                <a:lnTo>
                  <a:pt x="37021" y="23594"/>
                </a:lnTo>
                <a:cubicBezTo>
                  <a:pt x="36768" y="24069"/>
                  <a:pt x="35786" y="25082"/>
                  <a:pt x="34424" y="26381"/>
                </a:cubicBezTo>
                <a:cubicBezTo>
                  <a:pt x="33569" y="26983"/>
                  <a:pt x="32588" y="27743"/>
                  <a:pt x="31574" y="28534"/>
                </a:cubicBezTo>
                <a:cubicBezTo>
                  <a:pt x="33823" y="26381"/>
                  <a:pt x="36230" y="24101"/>
                  <a:pt x="37021" y="23594"/>
                </a:cubicBezTo>
                <a:close/>
                <a:moveTo>
                  <a:pt x="19983" y="16057"/>
                </a:moveTo>
                <a:cubicBezTo>
                  <a:pt x="13839" y="21662"/>
                  <a:pt x="7474" y="27204"/>
                  <a:pt x="4624" y="28693"/>
                </a:cubicBezTo>
                <a:cubicBezTo>
                  <a:pt x="5130" y="27996"/>
                  <a:pt x="5891" y="27141"/>
                  <a:pt x="6872" y="26159"/>
                </a:cubicBezTo>
                <a:cubicBezTo>
                  <a:pt x="8107" y="25209"/>
                  <a:pt x="9564" y="24101"/>
                  <a:pt x="11053" y="22961"/>
                </a:cubicBezTo>
                <a:cubicBezTo>
                  <a:pt x="13871" y="20807"/>
                  <a:pt x="17038" y="18400"/>
                  <a:pt x="19983" y="16057"/>
                </a:cubicBezTo>
                <a:close/>
                <a:moveTo>
                  <a:pt x="4782" y="27838"/>
                </a:moveTo>
                <a:lnTo>
                  <a:pt x="4782" y="27838"/>
                </a:lnTo>
                <a:cubicBezTo>
                  <a:pt x="4434" y="28249"/>
                  <a:pt x="4149" y="28661"/>
                  <a:pt x="3959" y="29009"/>
                </a:cubicBezTo>
                <a:cubicBezTo>
                  <a:pt x="3769" y="29073"/>
                  <a:pt x="3610" y="29104"/>
                  <a:pt x="3484" y="29104"/>
                </a:cubicBezTo>
                <a:cubicBezTo>
                  <a:pt x="3515" y="29041"/>
                  <a:pt x="3515" y="29009"/>
                  <a:pt x="3547" y="28946"/>
                </a:cubicBezTo>
                <a:cubicBezTo>
                  <a:pt x="3769" y="28693"/>
                  <a:pt x="4180" y="28313"/>
                  <a:pt x="4782" y="27838"/>
                </a:cubicBezTo>
                <a:close/>
                <a:moveTo>
                  <a:pt x="21092" y="24132"/>
                </a:moveTo>
                <a:lnTo>
                  <a:pt x="21092" y="24132"/>
                </a:lnTo>
                <a:cubicBezTo>
                  <a:pt x="19793" y="25399"/>
                  <a:pt x="18526" y="26666"/>
                  <a:pt x="17386" y="27838"/>
                </a:cubicBezTo>
                <a:cubicBezTo>
                  <a:pt x="17260" y="27933"/>
                  <a:pt x="17133" y="28028"/>
                  <a:pt x="17038" y="28091"/>
                </a:cubicBezTo>
                <a:cubicBezTo>
                  <a:pt x="16341" y="28598"/>
                  <a:pt x="15708" y="29073"/>
                  <a:pt x="15138" y="29484"/>
                </a:cubicBezTo>
                <a:cubicBezTo>
                  <a:pt x="17070" y="27711"/>
                  <a:pt x="19097" y="25906"/>
                  <a:pt x="21092" y="24132"/>
                </a:cubicBezTo>
                <a:close/>
                <a:moveTo>
                  <a:pt x="20458" y="16912"/>
                </a:moveTo>
                <a:lnTo>
                  <a:pt x="20458" y="16912"/>
                </a:lnTo>
                <a:cubicBezTo>
                  <a:pt x="18210" y="18907"/>
                  <a:pt x="15961" y="20934"/>
                  <a:pt x="13871" y="22866"/>
                </a:cubicBezTo>
                <a:cubicBezTo>
                  <a:pt x="10419" y="25874"/>
                  <a:pt x="7316" y="28344"/>
                  <a:pt x="5415" y="29516"/>
                </a:cubicBezTo>
                <a:lnTo>
                  <a:pt x="20458" y="16912"/>
                </a:lnTo>
                <a:close/>
                <a:moveTo>
                  <a:pt x="6777" y="27838"/>
                </a:moveTo>
                <a:lnTo>
                  <a:pt x="4054" y="30118"/>
                </a:lnTo>
                <a:cubicBezTo>
                  <a:pt x="4022" y="30055"/>
                  <a:pt x="4054" y="29991"/>
                  <a:pt x="4054" y="29928"/>
                </a:cubicBezTo>
                <a:cubicBezTo>
                  <a:pt x="4054" y="29769"/>
                  <a:pt x="4149" y="29548"/>
                  <a:pt x="4244" y="29326"/>
                </a:cubicBezTo>
                <a:cubicBezTo>
                  <a:pt x="4877" y="29073"/>
                  <a:pt x="5732" y="28534"/>
                  <a:pt x="6777" y="27838"/>
                </a:cubicBezTo>
                <a:close/>
                <a:moveTo>
                  <a:pt x="3705" y="29516"/>
                </a:moveTo>
                <a:cubicBezTo>
                  <a:pt x="3674" y="29643"/>
                  <a:pt x="3642" y="29769"/>
                  <a:pt x="3610" y="29896"/>
                </a:cubicBezTo>
                <a:cubicBezTo>
                  <a:pt x="3610" y="29991"/>
                  <a:pt x="3610" y="30086"/>
                  <a:pt x="3610" y="30181"/>
                </a:cubicBezTo>
                <a:cubicBezTo>
                  <a:pt x="3484" y="30023"/>
                  <a:pt x="3420" y="29801"/>
                  <a:pt x="3420" y="29516"/>
                </a:cubicBezTo>
                <a:lnTo>
                  <a:pt x="3452" y="29516"/>
                </a:lnTo>
                <a:cubicBezTo>
                  <a:pt x="3484" y="29527"/>
                  <a:pt x="3512" y="29530"/>
                  <a:pt x="3539" y="29530"/>
                </a:cubicBezTo>
                <a:cubicBezTo>
                  <a:pt x="3593" y="29530"/>
                  <a:pt x="3642" y="29516"/>
                  <a:pt x="3705" y="29516"/>
                </a:cubicBezTo>
                <a:close/>
                <a:moveTo>
                  <a:pt x="23530" y="23847"/>
                </a:moveTo>
                <a:cubicBezTo>
                  <a:pt x="21757" y="25336"/>
                  <a:pt x="20078" y="26761"/>
                  <a:pt x="18590" y="28028"/>
                </a:cubicBezTo>
                <a:cubicBezTo>
                  <a:pt x="16911" y="29453"/>
                  <a:pt x="15550" y="30593"/>
                  <a:pt x="14505" y="31480"/>
                </a:cubicBezTo>
                <a:cubicBezTo>
                  <a:pt x="14853" y="31100"/>
                  <a:pt x="15233" y="30720"/>
                  <a:pt x="15645" y="30276"/>
                </a:cubicBezTo>
                <a:cubicBezTo>
                  <a:pt x="17450" y="28693"/>
                  <a:pt x="19667" y="26856"/>
                  <a:pt x="22042" y="24956"/>
                </a:cubicBezTo>
                <a:cubicBezTo>
                  <a:pt x="22517" y="24576"/>
                  <a:pt x="23023" y="24227"/>
                  <a:pt x="23530" y="23847"/>
                </a:cubicBezTo>
                <a:close/>
                <a:moveTo>
                  <a:pt x="18083" y="26223"/>
                </a:moveTo>
                <a:cubicBezTo>
                  <a:pt x="15581" y="28471"/>
                  <a:pt x="13333" y="30561"/>
                  <a:pt x="11718" y="32050"/>
                </a:cubicBezTo>
                <a:cubicBezTo>
                  <a:pt x="10958" y="32620"/>
                  <a:pt x="10419" y="33063"/>
                  <a:pt x="10008" y="33411"/>
                </a:cubicBezTo>
                <a:cubicBezTo>
                  <a:pt x="9659" y="33570"/>
                  <a:pt x="9342" y="33696"/>
                  <a:pt x="9089" y="33791"/>
                </a:cubicBezTo>
                <a:lnTo>
                  <a:pt x="18083" y="26223"/>
                </a:lnTo>
                <a:close/>
                <a:moveTo>
                  <a:pt x="14410" y="28661"/>
                </a:moveTo>
                <a:lnTo>
                  <a:pt x="14410" y="28661"/>
                </a:lnTo>
                <a:cubicBezTo>
                  <a:pt x="12288" y="30498"/>
                  <a:pt x="10198" y="32240"/>
                  <a:pt x="8297" y="33855"/>
                </a:cubicBezTo>
                <a:cubicBezTo>
                  <a:pt x="8202" y="33855"/>
                  <a:pt x="8107" y="33823"/>
                  <a:pt x="8012" y="33791"/>
                </a:cubicBezTo>
                <a:cubicBezTo>
                  <a:pt x="8804" y="33190"/>
                  <a:pt x="11243" y="31226"/>
                  <a:pt x="14410" y="28661"/>
                </a:cubicBezTo>
                <a:close/>
                <a:moveTo>
                  <a:pt x="25969" y="27584"/>
                </a:moveTo>
                <a:lnTo>
                  <a:pt x="25969" y="27584"/>
                </a:lnTo>
                <a:cubicBezTo>
                  <a:pt x="22707" y="30751"/>
                  <a:pt x="19382" y="33696"/>
                  <a:pt x="16880" y="35280"/>
                </a:cubicBezTo>
                <a:cubicBezTo>
                  <a:pt x="17006" y="35153"/>
                  <a:pt x="17165" y="35027"/>
                  <a:pt x="17323" y="34868"/>
                </a:cubicBezTo>
                <a:lnTo>
                  <a:pt x="25969" y="27584"/>
                </a:lnTo>
                <a:close/>
                <a:moveTo>
                  <a:pt x="33316" y="25621"/>
                </a:moveTo>
                <a:lnTo>
                  <a:pt x="33316" y="25621"/>
                </a:lnTo>
                <a:cubicBezTo>
                  <a:pt x="30054" y="29041"/>
                  <a:pt x="25557" y="33506"/>
                  <a:pt x="22232" y="36008"/>
                </a:cubicBezTo>
                <a:lnTo>
                  <a:pt x="33316" y="25621"/>
                </a:lnTo>
                <a:close/>
                <a:moveTo>
                  <a:pt x="13713" y="36072"/>
                </a:moveTo>
                <a:lnTo>
                  <a:pt x="13713" y="36072"/>
                </a:lnTo>
                <a:cubicBezTo>
                  <a:pt x="13681" y="36198"/>
                  <a:pt x="13618" y="36293"/>
                  <a:pt x="13586" y="36420"/>
                </a:cubicBezTo>
                <a:cubicBezTo>
                  <a:pt x="13523" y="36388"/>
                  <a:pt x="13491" y="36357"/>
                  <a:pt x="13428" y="36325"/>
                </a:cubicBezTo>
                <a:lnTo>
                  <a:pt x="13713" y="36072"/>
                </a:lnTo>
                <a:close/>
                <a:moveTo>
                  <a:pt x="36103" y="17134"/>
                </a:moveTo>
                <a:lnTo>
                  <a:pt x="36103" y="17134"/>
                </a:lnTo>
                <a:cubicBezTo>
                  <a:pt x="34899" y="18432"/>
                  <a:pt x="33031" y="20427"/>
                  <a:pt x="30877" y="22676"/>
                </a:cubicBezTo>
                <a:cubicBezTo>
                  <a:pt x="26254" y="26444"/>
                  <a:pt x="20427" y="31290"/>
                  <a:pt x="17260" y="34361"/>
                </a:cubicBezTo>
                <a:lnTo>
                  <a:pt x="14948" y="36262"/>
                </a:lnTo>
                <a:cubicBezTo>
                  <a:pt x="14600" y="36388"/>
                  <a:pt x="14283" y="36483"/>
                  <a:pt x="13998" y="36483"/>
                </a:cubicBezTo>
                <a:cubicBezTo>
                  <a:pt x="14156" y="36072"/>
                  <a:pt x="14473" y="35565"/>
                  <a:pt x="14916" y="34995"/>
                </a:cubicBezTo>
                <a:lnTo>
                  <a:pt x="27901" y="23341"/>
                </a:lnTo>
                <a:cubicBezTo>
                  <a:pt x="31194" y="20776"/>
                  <a:pt x="34266" y="18464"/>
                  <a:pt x="36103" y="17134"/>
                </a:cubicBezTo>
                <a:close/>
                <a:moveTo>
                  <a:pt x="14219" y="36895"/>
                </a:moveTo>
                <a:lnTo>
                  <a:pt x="13903" y="37148"/>
                </a:lnTo>
                <a:cubicBezTo>
                  <a:pt x="13871" y="37085"/>
                  <a:pt x="13871" y="36990"/>
                  <a:pt x="13903" y="36895"/>
                </a:cubicBezTo>
                <a:close/>
                <a:moveTo>
                  <a:pt x="35153" y="28249"/>
                </a:moveTo>
                <a:lnTo>
                  <a:pt x="35153" y="28249"/>
                </a:lnTo>
                <a:cubicBezTo>
                  <a:pt x="34108" y="29326"/>
                  <a:pt x="33284" y="30213"/>
                  <a:pt x="32619" y="30941"/>
                </a:cubicBezTo>
                <a:cubicBezTo>
                  <a:pt x="29706" y="33886"/>
                  <a:pt x="26159" y="37180"/>
                  <a:pt x="24955" y="37180"/>
                </a:cubicBezTo>
                <a:lnTo>
                  <a:pt x="24924" y="37180"/>
                </a:lnTo>
                <a:cubicBezTo>
                  <a:pt x="24829" y="37180"/>
                  <a:pt x="24765" y="37117"/>
                  <a:pt x="24765" y="37117"/>
                </a:cubicBezTo>
                <a:cubicBezTo>
                  <a:pt x="24670" y="36515"/>
                  <a:pt x="28629" y="33443"/>
                  <a:pt x="31226" y="31385"/>
                </a:cubicBezTo>
                <a:cubicBezTo>
                  <a:pt x="32841" y="30118"/>
                  <a:pt x="34171" y="29073"/>
                  <a:pt x="35153" y="28249"/>
                </a:cubicBezTo>
                <a:close/>
                <a:moveTo>
                  <a:pt x="19842" y="0"/>
                </a:moveTo>
                <a:cubicBezTo>
                  <a:pt x="19474" y="0"/>
                  <a:pt x="18208" y="1138"/>
                  <a:pt x="13491" y="5479"/>
                </a:cubicBezTo>
                <a:cubicBezTo>
                  <a:pt x="10039" y="8646"/>
                  <a:pt x="4592" y="13682"/>
                  <a:pt x="2534" y="15012"/>
                </a:cubicBezTo>
                <a:lnTo>
                  <a:pt x="18273" y="444"/>
                </a:lnTo>
                <a:cubicBezTo>
                  <a:pt x="18368" y="349"/>
                  <a:pt x="18368" y="222"/>
                  <a:pt x="18273" y="127"/>
                </a:cubicBezTo>
                <a:cubicBezTo>
                  <a:pt x="18241" y="96"/>
                  <a:pt x="18210" y="64"/>
                  <a:pt x="18146" y="64"/>
                </a:cubicBezTo>
                <a:cubicBezTo>
                  <a:pt x="18135" y="62"/>
                  <a:pt x="18125" y="60"/>
                  <a:pt x="18113" y="60"/>
                </a:cubicBezTo>
                <a:cubicBezTo>
                  <a:pt x="17948" y="60"/>
                  <a:pt x="17468" y="428"/>
                  <a:pt x="11338" y="5733"/>
                </a:cubicBezTo>
                <a:cubicBezTo>
                  <a:pt x="9406" y="7380"/>
                  <a:pt x="7157" y="9311"/>
                  <a:pt x="5225" y="10958"/>
                </a:cubicBezTo>
                <a:lnTo>
                  <a:pt x="16183" y="697"/>
                </a:lnTo>
                <a:cubicBezTo>
                  <a:pt x="16278" y="602"/>
                  <a:pt x="16278" y="476"/>
                  <a:pt x="16183" y="381"/>
                </a:cubicBezTo>
                <a:cubicBezTo>
                  <a:pt x="16148" y="328"/>
                  <a:pt x="16094" y="305"/>
                  <a:pt x="16037" y="305"/>
                </a:cubicBezTo>
                <a:cubicBezTo>
                  <a:pt x="15990" y="305"/>
                  <a:pt x="15941" y="321"/>
                  <a:pt x="15898" y="349"/>
                </a:cubicBezTo>
                <a:lnTo>
                  <a:pt x="13364" y="2503"/>
                </a:lnTo>
                <a:cubicBezTo>
                  <a:pt x="13396" y="2471"/>
                  <a:pt x="13428" y="2439"/>
                  <a:pt x="13459" y="2408"/>
                </a:cubicBezTo>
                <a:cubicBezTo>
                  <a:pt x="14283" y="1711"/>
                  <a:pt x="14473" y="1521"/>
                  <a:pt x="14505" y="1362"/>
                </a:cubicBezTo>
                <a:cubicBezTo>
                  <a:pt x="14505" y="1299"/>
                  <a:pt x="14473" y="1236"/>
                  <a:pt x="14441" y="1204"/>
                </a:cubicBezTo>
                <a:cubicBezTo>
                  <a:pt x="14410" y="1141"/>
                  <a:pt x="14346" y="1109"/>
                  <a:pt x="14283" y="1109"/>
                </a:cubicBezTo>
                <a:cubicBezTo>
                  <a:pt x="14219" y="1109"/>
                  <a:pt x="14156" y="1141"/>
                  <a:pt x="14124" y="1172"/>
                </a:cubicBezTo>
                <a:cubicBezTo>
                  <a:pt x="13808" y="1457"/>
                  <a:pt x="13491" y="1774"/>
                  <a:pt x="13174" y="2059"/>
                </a:cubicBezTo>
                <a:cubicBezTo>
                  <a:pt x="12509" y="2598"/>
                  <a:pt x="11591" y="3326"/>
                  <a:pt x="10673" y="4023"/>
                </a:cubicBezTo>
                <a:cubicBezTo>
                  <a:pt x="9944" y="4593"/>
                  <a:pt x="9216" y="5131"/>
                  <a:pt x="8551" y="5669"/>
                </a:cubicBezTo>
                <a:cubicBezTo>
                  <a:pt x="9089" y="5004"/>
                  <a:pt x="9437" y="4434"/>
                  <a:pt x="9469" y="4023"/>
                </a:cubicBezTo>
                <a:cubicBezTo>
                  <a:pt x="9501" y="3833"/>
                  <a:pt x="9437" y="3674"/>
                  <a:pt x="9342" y="3548"/>
                </a:cubicBezTo>
                <a:cubicBezTo>
                  <a:pt x="9311" y="3516"/>
                  <a:pt x="9247" y="3484"/>
                  <a:pt x="9184" y="3484"/>
                </a:cubicBezTo>
                <a:cubicBezTo>
                  <a:pt x="9121" y="3484"/>
                  <a:pt x="9057" y="3484"/>
                  <a:pt x="9026" y="3548"/>
                </a:cubicBezTo>
                <a:cubicBezTo>
                  <a:pt x="7949" y="4624"/>
                  <a:pt x="6619" y="5828"/>
                  <a:pt x="6302" y="5954"/>
                </a:cubicBezTo>
                <a:cubicBezTo>
                  <a:pt x="6274" y="5945"/>
                  <a:pt x="6249" y="5941"/>
                  <a:pt x="6226" y="5941"/>
                </a:cubicBezTo>
                <a:cubicBezTo>
                  <a:pt x="6170" y="5941"/>
                  <a:pt x="6125" y="5964"/>
                  <a:pt x="6081" y="5986"/>
                </a:cubicBezTo>
                <a:cubicBezTo>
                  <a:pt x="5986" y="6081"/>
                  <a:pt x="5986" y="6208"/>
                  <a:pt x="6049" y="6303"/>
                </a:cubicBezTo>
                <a:cubicBezTo>
                  <a:pt x="6112" y="6366"/>
                  <a:pt x="6176" y="6398"/>
                  <a:pt x="6239" y="6398"/>
                </a:cubicBezTo>
                <a:lnTo>
                  <a:pt x="6271" y="6398"/>
                </a:lnTo>
                <a:cubicBezTo>
                  <a:pt x="6682" y="6398"/>
                  <a:pt x="8044" y="5131"/>
                  <a:pt x="8994" y="4181"/>
                </a:cubicBezTo>
                <a:lnTo>
                  <a:pt x="8994" y="4181"/>
                </a:lnTo>
                <a:cubicBezTo>
                  <a:pt x="8772" y="4878"/>
                  <a:pt x="7632" y="6176"/>
                  <a:pt x="6302" y="7475"/>
                </a:cubicBezTo>
                <a:cubicBezTo>
                  <a:pt x="4592" y="8836"/>
                  <a:pt x="3262" y="10040"/>
                  <a:pt x="2534" y="10895"/>
                </a:cubicBezTo>
                <a:cubicBezTo>
                  <a:pt x="2470" y="10926"/>
                  <a:pt x="2407" y="10990"/>
                  <a:pt x="2344" y="11022"/>
                </a:cubicBezTo>
                <a:cubicBezTo>
                  <a:pt x="2312" y="11085"/>
                  <a:pt x="2280" y="11117"/>
                  <a:pt x="2280" y="11180"/>
                </a:cubicBezTo>
                <a:lnTo>
                  <a:pt x="2280" y="11212"/>
                </a:lnTo>
                <a:cubicBezTo>
                  <a:pt x="2059" y="11497"/>
                  <a:pt x="1964" y="11718"/>
                  <a:pt x="1932" y="11908"/>
                </a:cubicBezTo>
                <a:cubicBezTo>
                  <a:pt x="1900" y="12098"/>
                  <a:pt x="1964" y="12193"/>
                  <a:pt x="2027" y="12288"/>
                </a:cubicBezTo>
                <a:cubicBezTo>
                  <a:pt x="2059" y="12320"/>
                  <a:pt x="2122" y="12352"/>
                  <a:pt x="2185" y="12352"/>
                </a:cubicBezTo>
                <a:cubicBezTo>
                  <a:pt x="2249" y="12352"/>
                  <a:pt x="2280" y="12320"/>
                  <a:pt x="2344" y="12288"/>
                </a:cubicBezTo>
                <a:lnTo>
                  <a:pt x="10134" y="5764"/>
                </a:lnTo>
                <a:lnTo>
                  <a:pt x="697" y="14600"/>
                </a:lnTo>
                <a:cubicBezTo>
                  <a:pt x="602" y="14663"/>
                  <a:pt x="602" y="14822"/>
                  <a:pt x="697" y="14885"/>
                </a:cubicBezTo>
                <a:cubicBezTo>
                  <a:pt x="728" y="14948"/>
                  <a:pt x="792" y="14980"/>
                  <a:pt x="855" y="14980"/>
                </a:cubicBezTo>
                <a:cubicBezTo>
                  <a:pt x="1140" y="14980"/>
                  <a:pt x="2565" y="13840"/>
                  <a:pt x="10736" y="6810"/>
                </a:cubicBezTo>
                <a:lnTo>
                  <a:pt x="10736" y="6810"/>
                </a:lnTo>
                <a:lnTo>
                  <a:pt x="1520" y="15328"/>
                </a:lnTo>
                <a:cubicBezTo>
                  <a:pt x="1425" y="15392"/>
                  <a:pt x="1425" y="15550"/>
                  <a:pt x="1489" y="15613"/>
                </a:cubicBezTo>
                <a:cubicBezTo>
                  <a:pt x="1552" y="15677"/>
                  <a:pt x="1615" y="15740"/>
                  <a:pt x="1774" y="15740"/>
                </a:cubicBezTo>
                <a:cubicBezTo>
                  <a:pt x="1781" y="15741"/>
                  <a:pt x="1789" y="15741"/>
                  <a:pt x="1797" y="15741"/>
                </a:cubicBezTo>
                <a:cubicBezTo>
                  <a:pt x="2262" y="15741"/>
                  <a:pt x="3548" y="14858"/>
                  <a:pt x="5384" y="13333"/>
                </a:cubicBezTo>
                <a:lnTo>
                  <a:pt x="5384" y="13333"/>
                </a:lnTo>
                <a:cubicBezTo>
                  <a:pt x="0" y="18369"/>
                  <a:pt x="63" y="18464"/>
                  <a:pt x="222" y="18654"/>
                </a:cubicBezTo>
                <a:cubicBezTo>
                  <a:pt x="285" y="18685"/>
                  <a:pt x="348" y="18717"/>
                  <a:pt x="380" y="18717"/>
                </a:cubicBezTo>
                <a:cubicBezTo>
                  <a:pt x="391" y="18728"/>
                  <a:pt x="401" y="18731"/>
                  <a:pt x="412" y="18731"/>
                </a:cubicBezTo>
                <a:cubicBezTo>
                  <a:pt x="433" y="18731"/>
                  <a:pt x="454" y="18717"/>
                  <a:pt x="475" y="18717"/>
                </a:cubicBezTo>
                <a:cubicBezTo>
                  <a:pt x="380" y="18844"/>
                  <a:pt x="348" y="18970"/>
                  <a:pt x="348" y="19065"/>
                </a:cubicBezTo>
                <a:cubicBezTo>
                  <a:pt x="317" y="19255"/>
                  <a:pt x="380" y="19350"/>
                  <a:pt x="443" y="19414"/>
                </a:cubicBezTo>
                <a:cubicBezTo>
                  <a:pt x="475" y="19477"/>
                  <a:pt x="538" y="19509"/>
                  <a:pt x="602" y="19509"/>
                </a:cubicBezTo>
                <a:cubicBezTo>
                  <a:pt x="665" y="19477"/>
                  <a:pt x="697" y="19477"/>
                  <a:pt x="760" y="19414"/>
                </a:cubicBezTo>
                <a:cubicBezTo>
                  <a:pt x="760" y="19414"/>
                  <a:pt x="887" y="19287"/>
                  <a:pt x="1077" y="19097"/>
                </a:cubicBezTo>
                <a:lnTo>
                  <a:pt x="1077" y="19097"/>
                </a:lnTo>
                <a:cubicBezTo>
                  <a:pt x="1076" y="19098"/>
                  <a:pt x="1045" y="19129"/>
                  <a:pt x="1045" y="19160"/>
                </a:cubicBezTo>
                <a:cubicBezTo>
                  <a:pt x="1013" y="19477"/>
                  <a:pt x="1077" y="19762"/>
                  <a:pt x="1267" y="19984"/>
                </a:cubicBezTo>
                <a:cubicBezTo>
                  <a:pt x="1299" y="20015"/>
                  <a:pt x="1362" y="20047"/>
                  <a:pt x="1425" y="20047"/>
                </a:cubicBezTo>
                <a:cubicBezTo>
                  <a:pt x="1489" y="20047"/>
                  <a:pt x="1552" y="20047"/>
                  <a:pt x="1584" y="19984"/>
                </a:cubicBezTo>
                <a:cubicBezTo>
                  <a:pt x="1679" y="19889"/>
                  <a:pt x="7379" y="13682"/>
                  <a:pt x="12984" y="8393"/>
                </a:cubicBezTo>
                <a:cubicBezTo>
                  <a:pt x="14029" y="7506"/>
                  <a:pt x="15106" y="6588"/>
                  <a:pt x="16151" y="5669"/>
                </a:cubicBezTo>
                <a:cubicBezTo>
                  <a:pt x="19065" y="3516"/>
                  <a:pt x="21503" y="1806"/>
                  <a:pt x="22485" y="1141"/>
                </a:cubicBezTo>
                <a:cubicBezTo>
                  <a:pt x="22707" y="1046"/>
                  <a:pt x="22928" y="1014"/>
                  <a:pt x="23119" y="1014"/>
                </a:cubicBezTo>
                <a:cubicBezTo>
                  <a:pt x="23245" y="1014"/>
                  <a:pt x="23340" y="1046"/>
                  <a:pt x="23435" y="1077"/>
                </a:cubicBezTo>
                <a:cubicBezTo>
                  <a:pt x="20363" y="3579"/>
                  <a:pt x="1520" y="19002"/>
                  <a:pt x="1299" y="21156"/>
                </a:cubicBezTo>
                <a:cubicBezTo>
                  <a:pt x="1299" y="21314"/>
                  <a:pt x="1330" y="21409"/>
                  <a:pt x="1394" y="21472"/>
                </a:cubicBezTo>
                <a:cubicBezTo>
                  <a:pt x="1394" y="21472"/>
                  <a:pt x="1425" y="21472"/>
                  <a:pt x="1425" y="21504"/>
                </a:cubicBezTo>
                <a:cubicBezTo>
                  <a:pt x="1299" y="21599"/>
                  <a:pt x="1140" y="21726"/>
                  <a:pt x="1013" y="21852"/>
                </a:cubicBezTo>
                <a:cubicBezTo>
                  <a:pt x="918" y="21916"/>
                  <a:pt x="918" y="22042"/>
                  <a:pt x="982" y="22137"/>
                </a:cubicBezTo>
                <a:cubicBezTo>
                  <a:pt x="1037" y="22192"/>
                  <a:pt x="1103" y="22226"/>
                  <a:pt x="1167" y="22226"/>
                </a:cubicBezTo>
                <a:cubicBezTo>
                  <a:pt x="1213" y="22226"/>
                  <a:pt x="1259" y="22209"/>
                  <a:pt x="1299" y="22169"/>
                </a:cubicBezTo>
                <a:lnTo>
                  <a:pt x="1964" y="21599"/>
                </a:lnTo>
                <a:cubicBezTo>
                  <a:pt x="2027" y="21599"/>
                  <a:pt x="2122" y="21567"/>
                  <a:pt x="2185" y="21536"/>
                </a:cubicBezTo>
                <a:lnTo>
                  <a:pt x="2185" y="21536"/>
                </a:lnTo>
                <a:cubicBezTo>
                  <a:pt x="1362" y="22454"/>
                  <a:pt x="887" y="23151"/>
                  <a:pt x="823" y="23531"/>
                </a:cubicBezTo>
                <a:cubicBezTo>
                  <a:pt x="823" y="23721"/>
                  <a:pt x="887" y="23847"/>
                  <a:pt x="950" y="23911"/>
                </a:cubicBezTo>
                <a:cubicBezTo>
                  <a:pt x="982" y="23942"/>
                  <a:pt x="1045" y="23974"/>
                  <a:pt x="1077" y="23974"/>
                </a:cubicBezTo>
                <a:cubicBezTo>
                  <a:pt x="1172" y="23974"/>
                  <a:pt x="1204" y="23942"/>
                  <a:pt x="1267" y="23911"/>
                </a:cubicBezTo>
                <a:cubicBezTo>
                  <a:pt x="10166" y="15582"/>
                  <a:pt x="24607" y="2629"/>
                  <a:pt x="26697" y="2154"/>
                </a:cubicBezTo>
                <a:lnTo>
                  <a:pt x="26697" y="2154"/>
                </a:lnTo>
                <a:cubicBezTo>
                  <a:pt x="25367" y="3706"/>
                  <a:pt x="14631" y="12953"/>
                  <a:pt x="5574" y="20649"/>
                </a:cubicBezTo>
                <a:cubicBezTo>
                  <a:pt x="4687" y="21346"/>
                  <a:pt x="3927" y="21979"/>
                  <a:pt x="3294" y="22581"/>
                </a:cubicBezTo>
                <a:cubicBezTo>
                  <a:pt x="2660" y="23119"/>
                  <a:pt x="2059" y="23626"/>
                  <a:pt x="1457" y="24132"/>
                </a:cubicBezTo>
                <a:cubicBezTo>
                  <a:pt x="1362" y="24196"/>
                  <a:pt x="1362" y="24354"/>
                  <a:pt x="1425" y="24449"/>
                </a:cubicBezTo>
                <a:cubicBezTo>
                  <a:pt x="1477" y="24484"/>
                  <a:pt x="1539" y="24509"/>
                  <a:pt x="1600" y="24509"/>
                </a:cubicBezTo>
                <a:cubicBezTo>
                  <a:pt x="1650" y="24509"/>
                  <a:pt x="1699" y="24492"/>
                  <a:pt x="1742" y="24449"/>
                </a:cubicBezTo>
                <a:lnTo>
                  <a:pt x="1837" y="24386"/>
                </a:lnTo>
                <a:lnTo>
                  <a:pt x="1837" y="24386"/>
                </a:lnTo>
                <a:cubicBezTo>
                  <a:pt x="1710" y="24607"/>
                  <a:pt x="1647" y="24829"/>
                  <a:pt x="1615" y="25051"/>
                </a:cubicBezTo>
                <a:cubicBezTo>
                  <a:pt x="1552" y="25399"/>
                  <a:pt x="1647" y="25716"/>
                  <a:pt x="1869" y="26001"/>
                </a:cubicBezTo>
                <a:cubicBezTo>
                  <a:pt x="1900" y="26033"/>
                  <a:pt x="1964" y="26064"/>
                  <a:pt x="1995" y="26064"/>
                </a:cubicBezTo>
                <a:cubicBezTo>
                  <a:pt x="2014" y="26073"/>
                  <a:pt x="2032" y="26077"/>
                  <a:pt x="2051" y="26077"/>
                </a:cubicBezTo>
                <a:cubicBezTo>
                  <a:pt x="2096" y="26077"/>
                  <a:pt x="2140" y="26055"/>
                  <a:pt x="2185" y="26033"/>
                </a:cubicBezTo>
                <a:cubicBezTo>
                  <a:pt x="2280" y="25906"/>
                  <a:pt x="2407" y="25811"/>
                  <a:pt x="2502" y="25716"/>
                </a:cubicBezTo>
                <a:lnTo>
                  <a:pt x="2502" y="25716"/>
                </a:lnTo>
                <a:cubicBezTo>
                  <a:pt x="2185" y="26223"/>
                  <a:pt x="1964" y="26634"/>
                  <a:pt x="1932" y="26951"/>
                </a:cubicBezTo>
                <a:cubicBezTo>
                  <a:pt x="1932" y="27173"/>
                  <a:pt x="1964" y="27363"/>
                  <a:pt x="2090" y="27521"/>
                </a:cubicBezTo>
                <a:cubicBezTo>
                  <a:pt x="2154" y="27584"/>
                  <a:pt x="2217" y="27616"/>
                  <a:pt x="2280" y="27616"/>
                </a:cubicBezTo>
                <a:cubicBezTo>
                  <a:pt x="2344" y="27616"/>
                  <a:pt x="2534" y="27521"/>
                  <a:pt x="3009" y="27204"/>
                </a:cubicBezTo>
                <a:lnTo>
                  <a:pt x="3009" y="27204"/>
                </a:lnTo>
                <a:cubicBezTo>
                  <a:pt x="2724" y="27489"/>
                  <a:pt x="2534" y="27679"/>
                  <a:pt x="2470" y="27711"/>
                </a:cubicBezTo>
                <a:lnTo>
                  <a:pt x="2439" y="27711"/>
                </a:lnTo>
                <a:cubicBezTo>
                  <a:pt x="2375" y="27774"/>
                  <a:pt x="2344" y="27869"/>
                  <a:pt x="2375" y="27964"/>
                </a:cubicBezTo>
                <a:cubicBezTo>
                  <a:pt x="2407" y="28059"/>
                  <a:pt x="2470" y="28123"/>
                  <a:pt x="2565" y="28123"/>
                </a:cubicBezTo>
                <a:cubicBezTo>
                  <a:pt x="2597" y="28123"/>
                  <a:pt x="2629" y="28123"/>
                  <a:pt x="2692" y="28091"/>
                </a:cubicBezTo>
                <a:cubicBezTo>
                  <a:pt x="2819" y="27996"/>
                  <a:pt x="3294" y="27679"/>
                  <a:pt x="4022" y="27204"/>
                </a:cubicBezTo>
                <a:lnTo>
                  <a:pt x="4022" y="27204"/>
                </a:lnTo>
                <a:cubicBezTo>
                  <a:pt x="3610" y="27774"/>
                  <a:pt x="3325" y="28281"/>
                  <a:pt x="3135" y="28756"/>
                </a:cubicBezTo>
                <a:cubicBezTo>
                  <a:pt x="3009" y="28914"/>
                  <a:pt x="2945" y="29009"/>
                  <a:pt x="2945" y="29104"/>
                </a:cubicBezTo>
                <a:cubicBezTo>
                  <a:pt x="2945" y="29199"/>
                  <a:pt x="2945" y="29263"/>
                  <a:pt x="3009" y="29326"/>
                </a:cubicBezTo>
                <a:cubicBezTo>
                  <a:pt x="2945" y="29801"/>
                  <a:pt x="3040" y="30181"/>
                  <a:pt x="3294" y="30466"/>
                </a:cubicBezTo>
                <a:cubicBezTo>
                  <a:pt x="3357" y="30561"/>
                  <a:pt x="3484" y="30656"/>
                  <a:pt x="3705" y="30688"/>
                </a:cubicBezTo>
                <a:cubicBezTo>
                  <a:pt x="3769" y="30688"/>
                  <a:pt x="3832" y="30688"/>
                  <a:pt x="3895" y="30656"/>
                </a:cubicBezTo>
                <a:cubicBezTo>
                  <a:pt x="3895" y="30688"/>
                  <a:pt x="3927" y="30688"/>
                  <a:pt x="3959" y="30688"/>
                </a:cubicBezTo>
                <a:cubicBezTo>
                  <a:pt x="3990" y="30688"/>
                  <a:pt x="4054" y="30656"/>
                  <a:pt x="4117" y="30625"/>
                </a:cubicBezTo>
                <a:cubicBezTo>
                  <a:pt x="5004" y="30371"/>
                  <a:pt x="6587" y="29326"/>
                  <a:pt x="8551" y="27806"/>
                </a:cubicBezTo>
                <a:lnTo>
                  <a:pt x="8551" y="27806"/>
                </a:lnTo>
                <a:cubicBezTo>
                  <a:pt x="6397" y="29864"/>
                  <a:pt x="4909" y="31290"/>
                  <a:pt x="4655" y="31511"/>
                </a:cubicBezTo>
                <a:cubicBezTo>
                  <a:pt x="4560" y="31606"/>
                  <a:pt x="4560" y="31733"/>
                  <a:pt x="4655" y="31828"/>
                </a:cubicBezTo>
                <a:cubicBezTo>
                  <a:pt x="4687" y="31860"/>
                  <a:pt x="4743" y="31875"/>
                  <a:pt x="4798" y="31875"/>
                </a:cubicBezTo>
                <a:cubicBezTo>
                  <a:pt x="4853" y="31875"/>
                  <a:pt x="4909" y="31860"/>
                  <a:pt x="4940" y="31828"/>
                </a:cubicBezTo>
                <a:lnTo>
                  <a:pt x="26444" y="12320"/>
                </a:lnTo>
                <a:cubicBezTo>
                  <a:pt x="29991" y="9343"/>
                  <a:pt x="32841" y="7221"/>
                  <a:pt x="33949" y="6936"/>
                </a:cubicBezTo>
                <a:lnTo>
                  <a:pt x="33949" y="6936"/>
                </a:lnTo>
                <a:lnTo>
                  <a:pt x="5257" y="32240"/>
                </a:lnTo>
                <a:cubicBezTo>
                  <a:pt x="5162" y="32335"/>
                  <a:pt x="5162" y="32461"/>
                  <a:pt x="5225" y="32556"/>
                </a:cubicBezTo>
                <a:cubicBezTo>
                  <a:pt x="5278" y="32609"/>
                  <a:pt x="5340" y="32632"/>
                  <a:pt x="5401" y="32632"/>
                </a:cubicBezTo>
                <a:cubicBezTo>
                  <a:pt x="5450" y="32632"/>
                  <a:pt x="5499" y="32616"/>
                  <a:pt x="5542" y="32588"/>
                </a:cubicBezTo>
                <a:lnTo>
                  <a:pt x="33886" y="8805"/>
                </a:lnTo>
                <a:lnTo>
                  <a:pt x="33886" y="8805"/>
                </a:lnTo>
                <a:cubicBezTo>
                  <a:pt x="33791" y="9153"/>
                  <a:pt x="33443" y="9723"/>
                  <a:pt x="32904" y="10388"/>
                </a:cubicBezTo>
                <a:lnTo>
                  <a:pt x="6239" y="32746"/>
                </a:lnTo>
                <a:cubicBezTo>
                  <a:pt x="6144" y="32810"/>
                  <a:pt x="6112" y="32968"/>
                  <a:pt x="6207" y="33063"/>
                </a:cubicBezTo>
                <a:cubicBezTo>
                  <a:pt x="6242" y="33115"/>
                  <a:pt x="6296" y="33139"/>
                  <a:pt x="6354" y="33139"/>
                </a:cubicBezTo>
                <a:cubicBezTo>
                  <a:pt x="6400" y="33139"/>
                  <a:pt x="6450" y="33123"/>
                  <a:pt x="6492" y="33095"/>
                </a:cubicBezTo>
                <a:cubicBezTo>
                  <a:pt x="7474" y="32366"/>
                  <a:pt x="27742" y="17039"/>
                  <a:pt x="33063" y="10800"/>
                </a:cubicBezTo>
                <a:lnTo>
                  <a:pt x="35248" y="8963"/>
                </a:lnTo>
                <a:lnTo>
                  <a:pt x="35248" y="8963"/>
                </a:lnTo>
                <a:cubicBezTo>
                  <a:pt x="34234" y="12098"/>
                  <a:pt x="15011" y="27711"/>
                  <a:pt x="7537" y="33601"/>
                </a:cubicBezTo>
                <a:cubicBezTo>
                  <a:pt x="7506" y="33633"/>
                  <a:pt x="7474" y="33696"/>
                  <a:pt x="7474" y="33760"/>
                </a:cubicBezTo>
                <a:cubicBezTo>
                  <a:pt x="7474" y="33823"/>
                  <a:pt x="7474" y="33855"/>
                  <a:pt x="7506" y="33918"/>
                </a:cubicBezTo>
                <a:cubicBezTo>
                  <a:pt x="7696" y="34108"/>
                  <a:pt x="7917" y="34235"/>
                  <a:pt x="8171" y="34266"/>
                </a:cubicBezTo>
                <a:cubicBezTo>
                  <a:pt x="8223" y="34319"/>
                  <a:pt x="8275" y="34342"/>
                  <a:pt x="8328" y="34342"/>
                </a:cubicBezTo>
                <a:cubicBezTo>
                  <a:pt x="8370" y="34342"/>
                  <a:pt x="8413" y="34327"/>
                  <a:pt x="8456" y="34298"/>
                </a:cubicBezTo>
                <a:cubicBezTo>
                  <a:pt x="8709" y="34298"/>
                  <a:pt x="8994" y="34235"/>
                  <a:pt x="9311" y="34140"/>
                </a:cubicBezTo>
                <a:lnTo>
                  <a:pt x="9311" y="34140"/>
                </a:lnTo>
                <a:cubicBezTo>
                  <a:pt x="9279" y="34235"/>
                  <a:pt x="9247" y="34298"/>
                  <a:pt x="9247" y="34330"/>
                </a:cubicBezTo>
                <a:cubicBezTo>
                  <a:pt x="9247" y="34425"/>
                  <a:pt x="9247" y="34488"/>
                  <a:pt x="9311" y="34551"/>
                </a:cubicBezTo>
                <a:cubicBezTo>
                  <a:pt x="9342" y="34615"/>
                  <a:pt x="9406" y="34646"/>
                  <a:pt x="9469" y="34646"/>
                </a:cubicBezTo>
                <a:cubicBezTo>
                  <a:pt x="9532" y="34646"/>
                  <a:pt x="9596" y="34615"/>
                  <a:pt x="9627" y="34583"/>
                </a:cubicBezTo>
                <a:cubicBezTo>
                  <a:pt x="10008" y="34203"/>
                  <a:pt x="10419" y="33855"/>
                  <a:pt x="10831" y="33443"/>
                </a:cubicBezTo>
                <a:cubicBezTo>
                  <a:pt x="11591" y="33031"/>
                  <a:pt x="12446" y="32461"/>
                  <a:pt x="13396" y="31765"/>
                </a:cubicBezTo>
                <a:lnTo>
                  <a:pt x="13396" y="31765"/>
                </a:lnTo>
                <a:cubicBezTo>
                  <a:pt x="11939" y="33158"/>
                  <a:pt x="10958" y="34266"/>
                  <a:pt x="10704" y="34868"/>
                </a:cubicBezTo>
                <a:cubicBezTo>
                  <a:pt x="10514" y="35122"/>
                  <a:pt x="10578" y="35185"/>
                  <a:pt x="10641" y="35280"/>
                </a:cubicBezTo>
                <a:cubicBezTo>
                  <a:pt x="10641" y="35280"/>
                  <a:pt x="10673" y="35312"/>
                  <a:pt x="10673" y="35312"/>
                </a:cubicBezTo>
                <a:cubicBezTo>
                  <a:pt x="10704" y="35375"/>
                  <a:pt x="10736" y="35438"/>
                  <a:pt x="10768" y="35470"/>
                </a:cubicBezTo>
                <a:cubicBezTo>
                  <a:pt x="10799" y="35533"/>
                  <a:pt x="10863" y="35565"/>
                  <a:pt x="10926" y="35565"/>
                </a:cubicBezTo>
                <a:cubicBezTo>
                  <a:pt x="10958" y="35565"/>
                  <a:pt x="11021" y="35533"/>
                  <a:pt x="11084" y="35502"/>
                </a:cubicBezTo>
                <a:cubicBezTo>
                  <a:pt x="20173" y="27679"/>
                  <a:pt x="33633" y="16215"/>
                  <a:pt x="36261" y="14252"/>
                </a:cubicBezTo>
                <a:lnTo>
                  <a:pt x="36261" y="14252"/>
                </a:lnTo>
                <a:cubicBezTo>
                  <a:pt x="35374" y="15550"/>
                  <a:pt x="31289" y="19287"/>
                  <a:pt x="26317" y="23594"/>
                </a:cubicBezTo>
                <a:lnTo>
                  <a:pt x="10989" y="36452"/>
                </a:lnTo>
                <a:cubicBezTo>
                  <a:pt x="10894" y="36547"/>
                  <a:pt x="10894" y="36673"/>
                  <a:pt x="10958" y="36768"/>
                </a:cubicBezTo>
                <a:cubicBezTo>
                  <a:pt x="10992" y="36821"/>
                  <a:pt x="11056" y="36844"/>
                  <a:pt x="11122" y="36844"/>
                </a:cubicBezTo>
                <a:cubicBezTo>
                  <a:pt x="11176" y="36844"/>
                  <a:pt x="11232" y="36828"/>
                  <a:pt x="11274" y="36800"/>
                </a:cubicBezTo>
                <a:cubicBezTo>
                  <a:pt x="12003" y="36198"/>
                  <a:pt x="14315" y="34298"/>
                  <a:pt x="17260" y="31828"/>
                </a:cubicBezTo>
                <a:lnTo>
                  <a:pt x="17260" y="31828"/>
                </a:lnTo>
                <a:cubicBezTo>
                  <a:pt x="16246" y="32841"/>
                  <a:pt x="15360" y="33791"/>
                  <a:pt x="14695" y="34615"/>
                </a:cubicBezTo>
                <a:lnTo>
                  <a:pt x="12984" y="36167"/>
                </a:lnTo>
                <a:cubicBezTo>
                  <a:pt x="12889" y="36230"/>
                  <a:pt x="12889" y="36357"/>
                  <a:pt x="12953" y="36452"/>
                </a:cubicBezTo>
                <a:cubicBezTo>
                  <a:pt x="13079" y="36642"/>
                  <a:pt x="13269" y="36737"/>
                  <a:pt x="13491" y="36832"/>
                </a:cubicBezTo>
                <a:lnTo>
                  <a:pt x="13459" y="36832"/>
                </a:lnTo>
                <a:cubicBezTo>
                  <a:pt x="13428" y="37148"/>
                  <a:pt x="13491" y="37433"/>
                  <a:pt x="13681" y="37623"/>
                </a:cubicBezTo>
                <a:cubicBezTo>
                  <a:pt x="13713" y="37687"/>
                  <a:pt x="13776" y="37718"/>
                  <a:pt x="13808" y="37718"/>
                </a:cubicBezTo>
                <a:cubicBezTo>
                  <a:pt x="13871" y="37718"/>
                  <a:pt x="13934" y="37687"/>
                  <a:pt x="13966" y="37655"/>
                </a:cubicBezTo>
                <a:lnTo>
                  <a:pt x="15043" y="36768"/>
                </a:lnTo>
                <a:lnTo>
                  <a:pt x="15043" y="36768"/>
                </a:lnTo>
                <a:cubicBezTo>
                  <a:pt x="14948" y="36927"/>
                  <a:pt x="14885" y="37022"/>
                  <a:pt x="14885" y="37117"/>
                </a:cubicBezTo>
                <a:cubicBezTo>
                  <a:pt x="14885" y="37243"/>
                  <a:pt x="14916" y="37338"/>
                  <a:pt x="14980" y="37370"/>
                </a:cubicBezTo>
                <a:cubicBezTo>
                  <a:pt x="15138" y="37560"/>
                  <a:pt x="15360" y="37687"/>
                  <a:pt x="15676" y="37687"/>
                </a:cubicBezTo>
                <a:cubicBezTo>
                  <a:pt x="15866" y="37687"/>
                  <a:pt x="16120" y="37655"/>
                  <a:pt x="16405" y="37560"/>
                </a:cubicBezTo>
                <a:lnTo>
                  <a:pt x="16405" y="37560"/>
                </a:lnTo>
                <a:cubicBezTo>
                  <a:pt x="16215" y="37687"/>
                  <a:pt x="16056" y="37813"/>
                  <a:pt x="15898" y="37940"/>
                </a:cubicBezTo>
                <a:cubicBezTo>
                  <a:pt x="15866" y="37972"/>
                  <a:pt x="15835" y="38035"/>
                  <a:pt x="15835" y="38098"/>
                </a:cubicBezTo>
                <a:cubicBezTo>
                  <a:pt x="15835" y="38130"/>
                  <a:pt x="15835" y="38193"/>
                  <a:pt x="15866" y="38257"/>
                </a:cubicBezTo>
                <a:cubicBezTo>
                  <a:pt x="15930" y="38320"/>
                  <a:pt x="15993" y="38352"/>
                  <a:pt x="16088" y="38352"/>
                </a:cubicBezTo>
                <a:cubicBezTo>
                  <a:pt x="16468" y="38352"/>
                  <a:pt x="18115" y="37148"/>
                  <a:pt x="20332" y="35343"/>
                </a:cubicBezTo>
                <a:lnTo>
                  <a:pt x="20332" y="35343"/>
                </a:lnTo>
                <a:lnTo>
                  <a:pt x="17766" y="37655"/>
                </a:lnTo>
                <a:cubicBezTo>
                  <a:pt x="17671" y="37718"/>
                  <a:pt x="17671" y="37845"/>
                  <a:pt x="17735" y="37940"/>
                </a:cubicBezTo>
                <a:cubicBezTo>
                  <a:pt x="17956" y="38193"/>
                  <a:pt x="18210" y="38320"/>
                  <a:pt x="18590" y="38320"/>
                </a:cubicBezTo>
                <a:cubicBezTo>
                  <a:pt x="18970" y="38320"/>
                  <a:pt x="19413" y="38193"/>
                  <a:pt x="19920" y="37940"/>
                </a:cubicBezTo>
                <a:cubicBezTo>
                  <a:pt x="19983" y="38003"/>
                  <a:pt x="20110" y="38067"/>
                  <a:pt x="20237" y="38067"/>
                </a:cubicBezTo>
                <a:cubicBezTo>
                  <a:pt x="20458" y="38067"/>
                  <a:pt x="20838" y="37940"/>
                  <a:pt x="21282" y="37687"/>
                </a:cubicBezTo>
                <a:lnTo>
                  <a:pt x="21282" y="37687"/>
                </a:lnTo>
                <a:cubicBezTo>
                  <a:pt x="21092" y="37813"/>
                  <a:pt x="20902" y="37972"/>
                  <a:pt x="20743" y="38130"/>
                </a:cubicBezTo>
                <a:cubicBezTo>
                  <a:pt x="20648" y="38225"/>
                  <a:pt x="20617" y="38352"/>
                  <a:pt x="20712" y="38447"/>
                </a:cubicBezTo>
                <a:cubicBezTo>
                  <a:pt x="20743" y="38478"/>
                  <a:pt x="20807" y="38510"/>
                  <a:pt x="20870" y="38510"/>
                </a:cubicBezTo>
                <a:cubicBezTo>
                  <a:pt x="20933" y="38510"/>
                  <a:pt x="20965" y="38510"/>
                  <a:pt x="20997" y="38447"/>
                </a:cubicBezTo>
                <a:cubicBezTo>
                  <a:pt x="21345" y="38193"/>
                  <a:pt x="22137" y="37528"/>
                  <a:pt x="23214" y="36642"/>
                </a:cubicBezTo>
                <a:cubicBezTo>
                  <a:pt x="23214" y="36642"/>
                  <a:pt x="23214" y="36673"/>
                  <a:pt x="23214" y="36673"/>
                </a:cubicBezTo>
                <a:cubicBezTo>
                  <a:pt x="23182" y="36927"/>
                  <a:pt x="23245" y="37117"/>
                  <a:pt x="23372" y="37275"/>
                </a:cubicBezTo>
                <a:cubicBezTo>
                  <a:pt x="23404" y="37307"/>
                  <a:pt x="23467" y="37338"/>
                  <a:pt x="23499" y="37338"/>
                </a:cubicBezTo>
                <a:cubicBezTo>
                  <a:pt x="23562" y="37338"/>
                  <a:pt x="23625" y="37307"/>
                  <a:pt x="23657" y="37275"/>
                </a:cubicBezTo>
                <a:lnTo>
                  <a:pt x="24544" y="36547"/>
                </a:lnTo>
                <a:lnTo>
                  <a:pt x="24544" y="36547"/>
                </a:lnTo>
                <a:cubicBezTo>
                  <a:pt x="24417" y="36737"/>
                  <a:pt x="24354" y="36895"/>
                  <a:pt x="24322" y="37053"/>
                </a:cubicBezTo>
                <a:cubicBezTo>
                  <a:pt x="24322" y="37212"/>
                  <a:pt x="24354" y="37307"/>
                  <a:pt x="24417" y="37370"/>
                </a:cubicBezTo>
                <a:cubicBezTo>
                  <a:pt x="24512" y="37465"/>
                  <a:pt x="24670" y="37592"/>
                  <a:pt x="24924" y="37592"/>
                </a:cubicBezTo>
                <a:lnTo>
                  <a:pt x="24955" y="37592"/>
                </a:lnTo>
                <a:cubicBezTo>
                  <a:pt x="25969" y="37592"/>
                  <a:pt x="28217" y="35755"/>
                  <a:pt x="30466" y="33665"/>
                </a:cubicBezTo>
                <a:lnTo>
                  <a:pt x="30466" y="33665"/>
                </a:lnTo>
                <a:cubicBezTo>
                  <a:pt x="30181" y="34140"/>
                  <a:pt x="30276" y="34235"/>
                  <a:pt x="30339" y="34298"/>
                </a:cubicBezTo>
                <a:cubicBezTo>
                  <a:pt x="30402" y="34361"/>
                  <a:pt x="30466" y="34393"/>
                  <a:pt x="30561" y="34393"/>
                </a:cubicBezTo>
                <a:cubicBezTo>
                  <a:pt x="30941" y="34393"/>
                  <a:pt x="32049" y="33348"/>
                  <a:pt x="32873" y="32461"/>
                </a:cubicBezTo>
                <a:cubicBezTo>
                  <a:pt x="32968" y="32366"/>
                  <a:pt x="32968" y="32240"/>
                  <a:pt x="32873" y="32145"/>
                </a:cubicBezTo>
                <a:cubicBezTo>
                  <a:pt x="32830" y="32116"/>
                  <a:pt x="32781" y="32101"/>
                  <a:pt x="32731" y="32101"/>
                </a:cubicBezTo>
                <a:cubicBezTo>
                  <a:pt x="32670" y="32101"/>
                  <a:pt x="32608" y="32124"/>
                  <a:pt x="32556" y="32176"/>
                </a:cubicBezTo>
                <a:cubicBezTo>
                  <a:pt x="31954" y="32778"/>
                  <a:pt x="31257" y="33475"/>
                  <a:pt x="30846" y="33791"/>
                </a:cubicBezTo>
                <a:cubicBezTo>
                  <a:pt x="31162" y="33285"/>
                  <a:pt x="31986" y="32303"/>
                  <a:pt x="33031" y="31131"/>
                </a:cubicBezTo>
                <a:cubicBezTo>
                  <a:pt x="34678" y="29453"/>
                  <a:pt x="35976" y="28028"/>
                  <a:pt x="36325" y="27648"/>
                </a:cubicBezTo>
                <a:cubicBezTo>
                  <a:pt x="36388" y="27553"/>
                  <a:pt x="36388" y="27426"/>
                  <a:pt x="36325" y="27331"/>
                </a:cubicBezTo>
                <a:cubicBezTo>
                  <a:pt x="36293" y="27299"/>
                  <a:pt x="36261" y="27299"/>
                  <a:pt x="36198" y="27268"/>
                </a:cubicBezTo>
                <a:cubicBezTo>
                  <a:pt x="36863" y="26666"/>
                  <a:pt x="37211" y="26223"/>
                  <a:pt x="37243" y="25938"/>
                </a:cubicBezTo>
                <a:cubicBezTo>
                  <a:pt x="37275" y="25811"/>
                  <a:pt x="37211" y="25716"/>
                  <a:pt x="37180" y="25684"/>
                </a:cubicBezTo>
                <a:cubicBezTo>
                  <a:pt x="37124" y="25629"/>
                  <a:pt x="37058" y="25595"/>
                  <a:pt x="36994" y="25595"/>
                </a:cubicBezTo>
                <a:cubicBezTo>
                  <a:pt x="36948" y="25595"/>
                  <a:pt x="36903" y="25613"/>
                  <a:pt x="36863" y="25653"/>
                </a:cubicBezTo>
                <a:lnTo>
                  <a:pt x="23657" y="36737"/>
                </a:lnTo>
                <a:cubicBezTo>
                  <a:pt x="23689" y="36547"/>
                  <a:pt x="23784" y="36293"/>
                  <a:pt x="23974" y="36008"/>
                </a:cubicBezTo>
                <a:cubicBezTo>
                  <a:pt x="26222" y="34140"/>
                  <a:pt x="29326" y="31511"/>
                  <a:pt x="31986" y="29136"/>
                </a:cubicBezTo>
                <a:cubicBezTo>
                  <a:pt x="34298" y="27204"/>
                  <a:pt x="36198" y="25621"/>
                  <a:pt x="36895" y="25082"/>
                </a:cubicBezTo>
                <a:cubicBezTo>
                  <a:pt x="36990" y="25019"/>
                  <a:pt x="37085" y="24924"/>
                  <a:pt x="37180" y="24861"/>
                </a:cubicBezTo>
                <a:cubicBezTo>
                  <a:pt x="37243" y="24829"/>
                  <a:pt x="37275" y="24766"/>
                  <a:pt x="37275" y="24702"/>
                </a:cubicBezTo>
                <a:cubicBezTo>
                  <a:pt x="37275" y="24639"/>
                  <a:pt x="37275" y="24607"/>
                  <a:pt x="37243" y="24544"/>
                </a:cubicBezTo>
                <a:cubicBezTo>
                  <a:pt x="37180" y="24512"/>
                  <a:pt x="37148" y="24481"/>
                  <a:pt x="37085" y="24481"/>
                </a:cubicBezTo>
                <a:cubicBezTo>
                  <a:pt x="37069" y="24481"/>
                  <a:pt x="37061" y="24473"/>
                  <a:pt x="37045" y="24473"/>
                </a:cubicBezTo>
                <a:cubicBezTo>
                  <a:pt x="37029" y="24473"/>
                  <a:pt x="37005" y="24481"/>
                  <a:pt x="36958" y="24512"/>
                </a:cubicBezTo>
                <a:lnTo>
                  <a:pt x="36926" y="24512"/>
                </a:lnTo>
                <a:cubicBezTo>
                  <a:pt x="36895" y="24544"/>
                  <a:pt x="36768" y="24639"/>
                  <a:pt x="36578" y="24766"/>
                </a:cubicBezTo>
                <a:cubicBezTo>
                  <a:pt x="37148" y="24132"/>
                  <a:pt x="37496" y="23657"/>
                  <a:pt x="37496" y="23404"/>
                </a:cubicBezTo>
                <a:cubicBezTo>
                  <a:pt x="37528" y="23277"/>
                  <a:pt x="37465" y="23182"/>
                  <a:pt x="37433" y="23151"/>
                </a:cubicBezTo>
                <a:cubicBezTo>
                  <a:pt x="37370" y="23087"/>
                  <a:pt x="37306" y="23056"/>
                  <a:pt x="37211" y="23056"/>
                </a:cubicBezTo>
                <a:cubicBezTo>
                  <a:pt x="36800" y="23056"/>
                  <a:pt x="35723" y="23974"/>
                  <a:pt x="33284" y="26254"/>
                </a:cubicBezTo>
                <a:cubicBezTo>
                  <a:pt x="35849" y="23594"/>
                  <a:pt x="37750" y="21472"/>
                  <a:pt x="37971" y="21251"/>
                </a:cubicBezTo>
                <a:cubicBezTo>
                  <a:pt x="38035" y="21156"/>
                  <a:pt x="38035" y="21029"/>
                  <a:pt x="37940" y="20934"/>
                </a:cubicBezTo>
                <a:cubicBezTo>
                  <a:pt x="37908" y="20902"/>
                  <a:pt x="37853" y="20886"/>
                  <a:pt x="37797" y="20886"/>
                </a:cubicBezTo>
                <a:cubicBezTo>
                  <a:pt x="37742" y="20886"/>
                  <a:pt x="37686" y="20902"/>
                  <a:pt x="37655" y="20934"/>
                </a:cubicBezTo>
                <a:lnTo>
                  <a:pt x="20142" y="37338"/>
                </a:lnTo>
                <a:cubicBezTo>
                  <a:pt x="19554" y="37662"/>
                  <a:pt x="19075" y="37848"/>
                  <a:pt x="18680" y="37848"/>
                </a:cubicBezTo>
                <a:cubicBezTo>
                  <a:pt x="18650" y="37848"/>
                  <a:pt x="18620" y="37847"/>
                  <a:pt x="18590" y="37845"/>
                </a:cubicBezTo>
                <a:cubicBezTo>
                  <a:pt x="18463" y="37845"/>
                  <a:pt x="18336" y="37813"/>
                  <a:pt x="18241" y="37782"/>
                </a:cubicBezTo>
                <a:lnTo>
                  <a:pt x="38130" y="19825"/>
                </a:lnTo>
                <a:cubicBezTo>
                  <a:pt x="38225" y="19762"/>
                  <a:pt x="38225" y="19604"/>
                  <a:pt x="38161" y="19509"/>
                </a:cubicBezTo>
                <a:cubicBezTo>
                  <a:pt x="38098" y="19445"/>
                  <a:pt x="38003" y="19445"/>
                  <a:pt x="37940" y="19445"/>
                </a:cubicBezTo>
                <a:cubicBezTo>
                  <a:pt x="38510" y="18749"/>
                  <a:pt x="38826" y="18210"/>
                  <a:pt x="38858" y="17862"/>
                </a:cubicBezTo>
                <a:cubicBezTo>
                  <a:pt x="38890" y="17672"/>
                  <a:pt x="38858" y="17514"/>
                  <a:pt x="38763" y="17387"/>
                </a:cubicBezTo>
                <a:cubicBezTo>
                  <a:pt x="38700" y="17355"/>
                  <a:pt x="38668" y="17324"/>
                  <a:pt x="38605" y="17324"/>
                </a:cubicBezTo>
                <a:cubicBezTo>
                  <a:pt x="38541" y="17324"/>
                  <a:pt x="38478" y="17355"/>
                  <a:pt x="38415" y="17387"/>
                </a:cubicBezTo>
                <a:cubicBezTo>
                  <a:pt x="34931" y="21061"/>
                  <a:pt x="29579" y="26508"/>
                  <a:pt x="24860" y="30751"/>
                </a:cubicBezTo>
                <a:cubicBezTo>
                  <a:pt x="22422" y="32746"/>
                  <a:pt x="20047" y="34646"/>
                  <a:pt x="18115" y="36167"/>
                </a:cubicBezTo>
                <a:cubicBezTo>
                  <a:pt x="17070" y="36863"/>
                  <a:pt x="16183" y="37243"/>
                  <a:pt x="15676" y="37243"/>
                </a:cubicBezTo>
                <a:cubicBezTo>
                  <a:pt x="15518" y="37212"/>
                  <a:pt x="15391" y="37180"/>
                  <a:pt x="15328" y="37117"/>
                </a:cubicBezTo>
                <a:cubicBezTo>
                  <a:pt x="15360" y="36958"/>
                  <a:pt x="15550" y="36673"/>
                  <a:pt x="15866" y="36325"/>
                </a:cubicBezTo>
                <a:cubicBezTo>
                  <a:pt x="19413" y="34551"/>
                  <a:pt x="25240" y="29041"/>
                  <a:pt x="30022" y="24164"/>
                </a:cubicBezTo>
                <a:lnTo>
                  <a:pt x="38003" y="17482"/>
                </a:lnTo>
                <a:cubicBezTo>
                  <a:pt x="38066" y="17419"/>
                  <a:pt x="38098" y="17292"/>
                  <a:pt x="38003" y="17197"/>
                </a:cubicBezTo>
                <a:cubicBezTo>
                  <a:pt x="37966" y="17142"/>
                  <a:pt x="37908" y="17108"/>
                  <a:pt x="37847" y="17108"/>
                </a:cubicBezTo>
                <a:cubicBezTo>
                  <a:pt x="37803" y="17108"/>
                  <a:pt x="37758" y="17125"/>
                  <a:pt x="37718" y="17165"/>
                </a:cubicBezTo>
                <a:cubicBezTo>
                  <a:pt x="37180" y="17577"/>
                  <a:pt x="35628" y="18812"/>
                  <a:pt x="33601" y="20427"/>
                </a:cubicBezTo>
                <a:cubicBezTo>
                  <a:pt x="35976" y="17925"/>
                  <a:pt x="37623" y="16057"/>
                  <a:pt x="37845" y="15835"/>
                </a:cubicBezTo>
                <a:cubicBezTo>
                  <a:pt x="37940" y="15740"/>
                  <a:pt x="37940" y="15613"/>
                  <a:pt x="37845" y="15518"/>
                </a:cubicBezTo>
                <a:cubicBezTo>
                  <a:pt x="37805" y="15479"/>
                  <a:pt x="37742" y="15452"/>
                  <a:pt x="37677" y="15452"/>
                </a:cubicBezTo>
                <a:cubicBezTo>
                  <a:pt x="37637" y="15452"/>
                  <a:pt x="37596" y="15463"/>
                  <a:pt x="37560" y="15487"/>
                </a:cubicBezTo>
                <a:cubicBezTo>
                  <a:pt x="37275" y="15708"/>
                  <a:pt x="35184" y="17229"/>
                  <a:pt x="32303" y="19382"/>
                </a:cubicBezTo>
                <a:lnTo>
                  <a:pt x="37148" y="15043"/>
                </a:lnTo>
                <a:cubicBezTo>
                  <a:pt x="37211" y="14980"/>
                  <a:pt x="37243" y="14853"/>
                  <a:pt x="37148" y="14758"/>
                </a:cubicBezTo>
                <a:cubicBezTo>
                  <a:pt x="37113" y="14706"/>
                  <a:pt x="37059" y="14683"/>
                  <a:pt x="37002" y="14683"/>
                </a:cubicBezTo>
                <a:cubicBezTo>
                  <a:pt x="36955" y="14683"/>
                  <a:pt x="36906" y="14698"/>
                  <a:pt x="36863" y="14727"/>
                </a:cubicBezTo>
                <a:lnTo>
                  <a:pt x="34773" y="16469"/>
                </a:lnTo>
                <a:cubicBezTo>
                  <a:pt x="36039" y="15202"/>
                  <a:pt x="36831" y="14252"/>
                  <a:pt x="36863" y="13872"/>
                </a:cubicBezTo>
                <a:cubicBezTo>
                  <a:pt x="36895" y="13745"/>
                  <a:pt x="36831" y="13650"/>
                  <a:pt x="36800" y="13618"/>
                </a:cubicBezTo>
                <a:cubicBezTo>
                  <a:pt x="36768" y="13587"/>
                  <a:pt x="36768" y="13587"/>
                  <a:pt x="36736" y="13555"/>
                </a:cubicBezTo>
                <a:cubicBezTo>
                  <a:pt x="36958" y="13397"/>
                  <a:pt x="37180" y="13238"/>
                  <a:pt x="37370" y="13112"/>
                </a:cubicBezTo>
                <a:cubicBezTo>
                  <a:pt x="37433" y="13048"/>
                  <a:pt x="37465" y="13017"/>
                  <a:pt x="37465" y="12953"/>
                </a:cubicBezTo>
                <a:cubicBezTo>
                  <a:pt x="37465" y="12890"/>
                  <a:pt x="37465" y="12827"/>
                  <a:pt x="37401" y="12795"/>
                </a:cubicBezTo>
                <a:cubicBezTo>
                  <a:pt x="37243" y="12573"/>
                  <a:pt x="37021" y="12447"/>
                  <a:pt x="36736" y="12383"/>
                </a:cubicBezTo>
                <a:cubicBezTo>
                  <a:pt x="37306" y="11687"/>
                  <a:pt x="37433" y="11275"/>
                  <a:pt x="37275" y="11053"/>
                </a:cubicBezTo>
                <a:cubicBezTo>
                  <a:pt x="37243" y="11022"/>
                  <a:pt x="37148" y="10926"/>
                  <a:pt x="36990" y="10926"/>
                </a:cubicBezTo>
                <a:lnTo>
                  <a:pt x="36926" y="10926"/>
                </a:lnTo>
                <a:cubicBezTo>
                  <a:pt x="36895" y="10705"/>
                  <a:pt x="36831" y="10483"/>
                  <a:pt x="36673" y="10325"/>
                </a:cubicBezTo>
                <a:cubicBezTo>
                  <a:pt x="36641" y="10261"/>
                  <a:pt x="36578" y="10230"/>
                  <a:pt x="36515" y="10230"/>
                </a:cubicBezTo>
                <a:cubicBezTo>
                  <a:pt x="36483" y="10230"/>
                  <a:pt x="36420" y="10261"/>
                  <a:pt x="36356" y="10293"/>
                </a:cubicBezTo>
                <a:lnTo>
                  <a:pt x="33886" y="12383"/>
                </a:lnTo>
                <a:cubicBezTo>
                  <a:pt x="34108" y="12130"/>
                  <a:pt x="34329" y="11908"/>
                  <a:pt x="34488" y="11718"/>
                </a:cubicBezTo>
                <a:cubicBezTo>
                  <a:pt x="34868" y="11370"/>
                  <a:pt x="35089" y="11117"/>
                  <a:pt x="35216" y="10958"/>
                </a:cubicBezTo>
                <a:cubicBezTo>
                  <a:pt x="35248" y="10926"/>
                  <a:pt x="35279" y="10895"/>
                  <a:pt x="35279" y="10863"/>
                </a:cubicBezTo>
                <a:cubicBezTo>
                  <a:pt x="35374" y="10705"/>
                  <a:pt x="35343" y="10641"/>
                  <a:pt x="35311" y="10578"/>
                </a:cubicBezTo>
                <a:cubicBezTo>
                  <a:pt x="35248" y="10546"/>
                  <a:pt x="35184" y="10515"/>
                  <a:pt x="35121" y="10515"/>
                </a:cubicBezTo>
                <a:cubicBezTo>
                  <a:pt x="35058" y="10515"/>
                  <a:pt x="35026" y="10515"/>
                  <a:pt x="34963" y="10578"/>
                </a:cubicBezTo>
                <a:cubicBezTo>
                  <a:pt x="34931" y="10610"/>
                  <a:pt x="34614" y="10958"/>
                  <a:pt x="34013" y="11592"/>
                </a:cubicBezTo>
                <a:cubicBezTo>
                  <a:pt x="33538" y="12035"/>
                  <a:pt x="32904" y="12637"/>
                  <a:pt x="32113" y="13333"/>
                </a:cubicBezTo>
                <a:cubicBezTo>
                  <a:pt x="34234" y="11243"/>
                  <a:pt x="35628" y="9596"/>
                  <a:pt x="35723" y="8805"/>
                </a:cubicBezTo>
                <a:cubicBezTo>
                  <a:pt x="35754" y="8646"/>
                  <a:pt x="35691" y="8488"/>
                  <a:pt x="35596" y="8361"/>
                </a:cubicBezTo>
                <a:cubicBezTo>
                  <a:pt x="35564" y="8330"/>
                  <a:pt x="35501" y="8298"/>
                  <a:pt x="35469" y="8298"/>
                </a:cubicBezTo>
                <a:cubicBezTo>
                  <a:pt x="35406" y="8298"/>
                  <a:pt x="35343" y="8298"/>
                  <a:pt x="35311" y="8361"/>
                </a:cubicBezTo>
                <a:lnTo>
                  <a:pt x="34108" y="9343"/>
                </a:lnTo>
                <a:cubicBezTo>
                  <a:pt x="34234" y="9090"/>
                  <a:pt x="34329" y="8900"/>
                  <a:pt x="34329" y="8741"/>
                </a:cubicBezTo>
                <a:cubicBezTo>
                  <a:pt x="34361" y="8551"/>
                  <a:pt x="34329" y="8361"/>
                  <a:pt x="34203" y="8235"/>
                </a:cubicBezTo>
                <a:cubicBezTo>
                  <a:pt x="34171" y="8203"/>
                  <a:pt x="34108" y="8171"/>
                  <a:pt x="34044" y="8171"/>
                </a:cubicBezTo>
                <a:cubicBezTo>
                  <a:pt x="34013" y="8171"/>
                  <a:pt x="33949" y="8171"/>
                  <a:pt x="33886" y="8203"/>
                </a:cubicBezTo>
                <a:lnTo>
                  <a:pt x="18717" y="20966"/>
                </a:lnTo>
                <a:lnTo>
                  <a:pt x="34583" y="6968"/>
                </a:lnTo>
                <a:cubicBezTo>
                  <a:pt x="34678" y="6873"/>
                  <a:pt x="34678" y="6746"/>
                  <a:pt x="34614" y="6651"/>
                </a:cubicBezTo>
                <a:cubicBezTo>
                  <a:pt x="34551" y="6588"/>
                  <a:pt x="34424" y="6493"/>
                  <a:pt x="34203" y="6493"/>
                </a:cubicBezTo>
                <a:cubicBezTo>
                  <a:pt x="34179" y="6490"/>
                  <a:pt x="34154" y="6489"/>
                  <a:pt x="34128" y="6489"/>
                </a:cubicBezTo>
                <a:cubicBezTo>
                  <a:pt x="33561" y="6489"/>
                  <a:pt x="32425" y="7145"/>
                  <a:pt x="30941" y="8235"/>
                </a:cubicBezTo>
                <a:lnTo>
                  <a:pt x="32619" y="6683"/>
                </a:lnTo>
                <a:cubicBezTo>
                  <a:pt x="32714" y="6620"/>
                  <a:pt x="32714" y="6461"/>
                  <a:pt x="32651" y="6398"/>
                </a:cubicBezTo>
                <a:cubicBezTo>
                  <a:pt x="32619" y="6335"/>
                  <a:pt x="32556" y="6303"/>
                  <a:pt x="32524" y="6303"/>
                </a:cubicBezTo>
                <a:cubicBezTo>
                  <a:pt x="32778" y="6049"/>
                  <a:pt x="32936" y="5891"/>
                  <a:pt x="32999" y="5828"/>
                </a:cubicBezTo>
                <a:cubicBezTo>
                  <a:pt x="33094" y="5764"/>
                  <a:pt x="33094" y="5638"/>
                  <a:pt x="33031" y="5543"/>
                </a:cubicBezTo>
                <a:cubicBezTo>
                  <a:pt x="32979" y="5490"/>
                  <a:pt x="32917" y="5467"/>
                  <a:pt x="32856" y="5467"/>
                </a:cubicBezTo>
                <a:cubicBezTo>
                  <a:pt x="32806" y="5467"/>
                  <a:pt x="32757" y="5483"/>
                  <a:pt x="32714" y="5511"/>
                </a:cubicBezTo>
                <a:cubicBezTo>
                  <a:pt x="32493" y="5669"/>
                  <a:pt x="31162" y="6588"/>
                  <a:pt x="29167" y="8013"/>
                </a:cubicBezTo>
                <a:cubicBezTo>
                  <a:pt x="30244" y="6968"/>
                  <a:pt x="31099" y="6144"/>
                  <a:pt x="31606" y="5669"/>
                </a:cubicBezTo>
                <a:cubicBezTo>
                  <a:pt x="32018" y="5353"/>
                  <a:pt x="32113" y="5226"/>
                  <a:pt x="32113" y="5099"/>
                </a:cubicBezTo>
                <a:cubicBezTo>
                  <a:pt x="32113" y="5036"/>
                  <a:pt x="32113" y="4973"/>
                  <a:pt x="32081" y="4941"/>
                </a:cubicBezTo>
                <a:cubicBezTo>
                  <a:pt x="32018" y="4878"/>
                  <a:pt x="31986" y="4846"/>
                  <a:pt x="31923" y="4846"/>
                </a:cubicBezTo>
                <a:cubicBezTo>
                  <a:pt x="31859" y="4846"/>
                  <a:pt x="31796" y="4878"/>
                  <a:pt x="31764" y="4909"/>
                </a:cubicBezTo>
                <a:cubicBezTo>
                  <a:pt x="31606" y="5068"/>
                  <a:pt x="31447" y="5194"/>
                  <a:pt x="31289" y="5353"/>
                </a:cubicBezTo>
                <a:cubicBezTo>
                  <a:pt x="31099" y="5511"/>
                  <a:pt x="30782" y="5733"/>
                  <a:pt x="30434" y="5986"/>
                </a:cubicBezTo>
                <a:cubicBezTo>
                  <a:pt x="30561" y="5796"/>
                  <a:pt x="30624" y="5606"/>
                  <a:pt x="30656" y="5448"/>
                </a:cubicBezTo>
                <a:cubicBezTo>
                  <a:pt x="30846" y="5068"/>
                  <a:pt x="30972" y="4751"/>
                  <a:pt x="31036" y="4434"/>
                </a:cubicBezTo>
                <a:cubicBezTo>
                  <a:pt x="31067" y="4054"/>
                  <a:pt x="31004" y="3738"/>
                  <a:pt x="30782" y="3484"/>
                </a:cubicBezTo>
                <a:cubicBezTo>
                  <a:pt x="30751" y="3421"/>
                  <a:pt x="30687" y="3389"/>
                  <a:pt x="30624" y="3389"/>
                </a:cubicBezTo>
                <a:cubicBezTo>
                  <a:pt x="30561" y="3389"/>
                  <a:pt x="30529" y="3389"/>
                  <a:pt x="29611" y="4181"/>
                </a:cubicBezTo>
                <a:cubicBezTo>
                  <a:pt x="29389" y="4213"/>
                  <a:pt x="29104" y="4276"/>
                  <a:pt x="28787" y="4371"/>
                </a:cubicBezTo>
                <a:cubicBezTo>
                  <a:pt x="28882" y="4181"/>
                  <a:pt x="28946" y="4023"/>
                  <a:pt x="28977" y="3864"/>
                </a:cubicBezTo>
                <a:cubicBezTo>
                  <a:pt x="28977" y="3769"/>
                  <a:pt x="28977" y="3674"/>
                  <a:pt x="28977" y="3611"/>
                </a:cubicBezTo>
                <a:cubicBezTo>
                  <a:pt x="29072" y="3484"/>
                  <a:pt x="29104" y="3421"/>
                  <a:pt x="29104" y="3389"/>
                </a:cubicBezTo>
                <a:cubicBezTo>
                  <a:pt x="29104" y="3326"/>
                  <a:pt x="29104" y="3231"/>
                  <a:pt x="29041" y="3199"/>
                </a:cubicBezTo>
                <a:cubicBezTo>
                  <a:pt x="29009" y="3168"/>
                  <a:pt x="28946" y="3104"/>
                  <a:pt x="28819" y="3104"/>
                </a:cubicBezTo>
                <a:cubicBezTo>
                  <a:pt x="28819" y="3094"/>
                  <a:pt x="28815" y="3090"/>
                  <a:pt x="28811" y="3090"/>
                </a:cubicBezTo>
                <a:cubicBezTo>
                  <a:pt x="28801" y="3090"/>
                  <a:pt x="28787" y="3104"/>
                  <a:pt x="28787" y="3104"/>
                </a:cubicBezTo>
                <a:cubicBezTo>
                  <a:pt x="28787" y="3073"/>
                  <a:pt x="28756" y="3073"/>
                  <a:pt x="28756" y="3073"/>
                </a:cubicBezTo>
                <a:cubicBezTo>
                  <a:pt x="28719" y="3017"/>
                  <a:pt x="28650" y="2984"/>
                  <a:pt x="28580" y="2984"/>
                </a:cubicBezTo>
                <a:cubicBezTo>
                  <a:pt x="28530" y="2984"/>
                  <a:pt x="28479" y="3001"/>
                  <a:pt x="28439" y="3041"/>
                </a:cubicBezTo>
                <a:lnTo>
                  <a:pt x="27806" y="3579"/>
                </a:lnTo>
                <a:cubicBezTo>
                  <a:pt x="27742" y="3611"/>
                  <a:pt x="27647" y="3674"/>
                  <a:pt x="27552" y="3738"/>
                </a:cubicBezTo>
                <a:cubicBezTo>
                  <a:pt x="27679" y="3484"/>
                  <a:pt x="27742" y="3263"/>
                  <a:pt x="27774" y="3073"/>
                </a:cubicBezTo>
                <a:cubicBezTo>
                  <a:pt x="27806" y="2819"/>
                  <a:pt x="27742" y="2629"/>
                  <a:pt x="27616" y="2471"/>
                </a:cubicBezTo>
                <a:cubicBezTo>
                  <a:pt x="27584" y="2439"/>
                  <a:pt x="27521" y="2408"/>
                  <a:pt x="27489" y="2408"/>
                </a:cubicBezTo>
                <a:cubicBezTo>
                  <a:pt x="27425" y="2408"/>
                  <a:pt x="27362" y="2408"/>
                  <a:pt x="27330" y="2439"/>
                </a:cubicBezTo>
                <a:lnTo>
                  <a:pt x="25114" y="4308"/>
                </a:lnTo>
                <a:cubicBezTo>
                  <a:pt x="27457" y="2154"/>
                  <a:pt x="27330" y="1996"/>
                  <a:pt x="27204" y="1869"/>
                </a:cubicBezTo>
                <a:cubicBezTo>
                  <a:pt x="27172" y="1806"/>
                  <a:pt x="27077" y="1743"/>
                  <a:pt x="26919" y="1711"/>
                </a:cubicBezTo>
                <a:lnTo>
                  <a:pt x="26887" y="1711"/>
                </a:lnTo>
                <a:cubicBezTo>
                  <a:pt x="25313" y="1711"/>
                  <a:pt x="16308" y="9586"/>
                  <a:pt x="9299" y="15939"/>
                </a:cubicBezTo>
                <a:lnTo>
                  <a:pt x="9299" y="15939"/>
                </a:lnTo>
                <a:cubicBezTo>
                  <a:pt x="11152" y="14245"/>
                  <a:pt x="13275" y="12244"/>
                  <a:pt x="15613" y="10040"/>
                </a:cubicBezTo>
                <a:cubicBezTo>
                  <a:pt x="15771" y="9881"/>
                  <a:pt x="15898" y="9755"/>
                  <a:pt x="16056" y="9596"/>
                </a:cubicBezTo>
                <a:cubicBezTo>
                  <a:pt x="19192" y="6968"/>
                  <a:pt x="22548" y="4244"/>
                  <a:pt x="25874" y="1584"/>
                </a:cubicBezTo>
                <a:cubicBezTo>
                  <a:pt x="25905" y="1553"/>
                  <a:pt x="25937" y="1489"/>
                  <a:pt x="25937" y="1426"/>
                </a:cubicBezTo>
                <a:cubicBezTo>
                  <a:pt x="25937" y="1362"/>
                  <a:pt x="25937" y="1331"/>
                  <a:pt x="25874" y="1267"/>
                </a:cubicBezTo>
                <a:cubicBezTo>
                  <a:pt x="25842" y="1236"/>
                  <a:pt x="25779" y="1204"/>
                  <a:pt x="25715" y="1204"/>
                </a:cubicBezTo>
                <a:cubicBezTo>
                  <a:pt x="25715" y="1204"/>
                  <a:pt x="25652" y="1204"/>
                  <a:pt x="25589" y="1236"/>
                </a:cubicBezTo>
                <a:cubicBezTo>
                  <a:pt x="25589" y="1267"/>
                  <a:pt x="25557" y="1267"/>
                  <a:pt x="25557" y="1267"/>
                </a:cubicBezTo>
                <a:cubicBezTo>
                  <a:pt x="25430" y="1331"/>
                  <a:pt x="25272" y="1457"/>
                  <a:pt x="25019" y="1616"/>
                </a:cubicBezTo>
                <a:cubicBezTo>
                  <a:pt x="24987" y="1584"/>
                  <a:pt x="24924" y="1521"/>
                  <a:pt x="24797" y="1521"/>
                </a:cubicBezTo>
                <a:cubicBezTo>
                  <a:pt x="24792" y="1521"/>
                  <a:pt x="24787" y="1521"/>
                  <a:pt x="24782" y="1521"/>
                </a:cubicBezTo>
                <a:cubicBezTo>
                  <a:pt x="24066" y="1521"/>
                  <a:pt x="21624" y="3773"/>
                  <a:pt x="16278" y="8805"/>
                </a:cubicBezTo>
                <a:cubicBezTo>
                  <a:pt x="11623" y="12763"/>
                  <a:pt x="6081" y="17482"/>
                  <a:pt x="1774" y="21219"/>
                </a:cubicBezTo>
                <a:lnTo>
                  <a:pt x="1742" y="21219"/>
                </a:lnTo>
                <a:cubicBezTo>
                  <a:pt x="1615" y="19920"/>
                  <a:pt x="15265" y="8298"/>
                  <a:pt x="23942" y="1267"/>
                </a:cubicBezTo>
                <a:cubicBezTo>
                  <a:pt x="23974" y="1236"/>
                  <a:pt x="24005" y="1172"/>
                  <a:pt x="24005" y="1109"/>
                </a:cubicBezTo>
                <a:cubicBezTo>
                  <a:pt x="24005" y="1046"/>
                  <a:pt x="24005" y="982"/>
                  <a:pt x="23942" y="951"/>
                </a:cubicBezTo>
                <a:cubicBezTo>
                  <a:pt x="23752" y="729"/>
                  <a:pt x="23499" y="602"/>
                  <a:pt x="23150" y="602"/>
                </a:cubicBezTo>
                <a:lnTo>
                  <a:pt x="23023" y="602"/>
                </a:lnTo>
                <a:cubicBezTo>
                  <a:pt x="23023" y="571"/>
                  <a:pt x="22992" y="539"/>
                  <a:pt x="22992" y="507"/>
                </a:cubicBezTo>
                <a:cubicBezTo>
                  <a:pt x="22770" y="286"/>
                  <a:pt x="22517" y="159"/>
                  <a:pt x="22137" y="159"/>
                </a:cubicBezTo>
                <a:lnTo>
                  <a:pt x="22105" y="159"/>
                </a:lnTo>
                <a:cubicBezTo>
                  <a:pt x="21218" y="159"/>
                  <a:pt x="19730" y="951"/>
                  <a:pt x="17988" y="2249"/>
                </a:cubicBezTo>
                <a:cubicBezTo>
                  <a:pt x="18685" y="1616"/>
                  <a:pt x="19382" y="982"/>
                  <a:pt x="20015" y="381"/>
                </a:cubicBezTo>
                <a:cubicBezTo>
                  <a:pt x="20110" y="317"/>
                  <a:pt x="20110" y="159"/>
                  <a:pt x="20047" y="96"/>
                </a:cubicBezTo>
                <a:cubicBezTo>
                  <a:pt x="20015" y="32"/>
                  <a:pt x="19920" y="1"/>
                  <a:pt x="19857" y="1"/>
                </a:cubicBezTo>
                <a:cubicBezTo>
                  <a:pt x="19852" y="0"/>
                  <a:pt x="19847" y="0"/>
                  <a:pt x="19842" y="0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54"/>
          <p:cNvSpPr/>
          <p:nvPr/>
        </p:nvSpPr>
        <p:spPr>
          <a:xfrm>
            <a:off x="4669995" y="3040723"/>
            <a:ext cx="1697506" cy="1694698"/>
          </a:xfrm>
          <a:custGeom>
            <a:avLst/>
            <a:gdLst/>
            <a:ahLst/>
            <a:cxnLst/>
            <a:rect l="l" t="t" r="r" b="b"/>
            <a:pathLst>
              <a:path w="53205" h="53117" extrusionOk="0">
                <a:moveTo>
                  <a:pt x="21902" y="1154"/>
                </a:moveTo>
                <a:cubicBezTo>
                  <a:pt x="26832" y="1154"/>
                  <a:pt x="31472" y="2410"/>
                  <a:pt x="36832" y="4276"/>
                </a:cubicBezTo>
                <a:cubicBezTo>
                  <a:pt x="38130" y="4719"/>
                  <a:pt x="39302" y="5542"/>
                  <a:pt x="40220" y="6207"/>
                </a:cubicBezTo>
                <a:cubicBezTo>
                  <a:pt x="46332" y="10736"/>
                  <a:pt x="49942" y="16373"/>
                  <a:pt x="51241" y="23404"/>
                </a:cubicBezTo>
                <a:cubicBezTo>
                  <a:pt x="52286" y="29072"/>
                  <a:pt x="52064" y="34773"/>
                  <a:pt x="51843" y="40315"/>
                </a:cubicBezTo>
                <a:cubicBezTo>
                  <a:pt x="51779" y="42563"/>
                  <a:pt x="51653" y="44843"/>
                  <a:pt x="51526" y="47060"/>
                </a:cubicBezTo>
                <a:lnTo>
                  <a:pt x="51463" y="48327"/>
                </a:lnTo>
                <a:cubicBezTo>
                  <a:pt x="51431" y="48897"/>
                  <a:pt x="51368" y="49467"/>
                  <a:pt x="51336" y="50037"/>
                </a:cubicBezTo>
                <a:cubicBezTo>
                  <a:pt x="51304" y="50322"/>
                  <a:pt x="51273" y="50607"/>
                  <a:pt x="51241" y="50924"/>
                </a:cubicBezTo>
                <a:lnTo>
                  <a:pt x="51241" y="51145"/>
                </a:lnTo>
                <a:lnTo>
                  <a:pt x="50988" y="51177"/>
                </a:lnTo>
                <a:cubicBezTo>
                  <a:pt x="50798" y="51209"/>
                  <a:pt x="50608" y="51240"/>
                  <a:pt x="50449" y="51272"/>
                </a:cubicBezTo>
                <a:cubicBezTo>
                  <a:pt x="50069" y="51335"/>
                  <a:pt x="49752" y="51399"/>
                  <a:pt x="49404" y="51399"/>
                </a:cubicBezTo>
                <a:cubicBezTo>
                  <a:pt x="47852" y="51462"/>
                  <a:pt x="46269" y="51525"/>
                  <a:pt x="44717" y="51557"/>
                </a:cubicBezTo>
                <a:cubicBezTo>
                  <a:pt x="40157" y="51716"/>
                  <a:pt x="35438" y="51906"/>
                  <a:pt x="30814" y="51969"/>
                </a:cubicBezTo>
                <a:lnTo>
                  <a:pt x="30371" y="51969"/>
                </a:lnTo>
                <a:cubicBezTo>
                  <a:pt x="25969" y="51969"/>
                  <a:pt x="21852" y="50892"/>
                  <a:pt x="18685" y="49942"/>
                </a:cubicBezTo>
                <a:cubicBezTo>
                  <a:pt x="12605" y="48074"/>
                  <a:pt x="4782" y="39966"/>
                  <a:pt x="3167" y="33886"/>
                </a:cubicBezTo>
                <a:cubicBezTo>
                  <a:pt x="1615" y="28059"/>
                  <a:pt x="1014" y="21947"/>
                  <a:pt x="1299" y="15170"/>
                </a:cubicBezTo>
                <a:cubicBezTo>
                  <a:pt x="1457" y="11813"/>
                  <a:pt x="1489" y="8392"/>
                  <a:pt x="1520" y="5099"/>
                </a:cubicBezTo>
                <a:lnTo>
                  <a:pt x="1552" y="3990"/>
                </a:lnTo>
                <a:cubicBezTo>
                  <a:pt x="1584" y="1837"/>
                  <a:pt x="1837" y="1584"/>
                  <a:pt x="3991" y="1552"/>
                </a:cubicBezTo>
                <a:lnTo>
                  <a:pt x="6556" y="1489"/>
                </a:lnTo>
                <a:cubicBezTo>
                  <a:pt x="11243" y="1425"/>
                  <a:pt x="16088" y="1362"/>
                  <a:pt x="20870" y="1172"/>
                </a:cubicBezTo>
                <a:cubicBezTo>
                  <a:pt x="21216" y="1160"/>
                  <a:pt x="21560" y="1154"/>
                  <a:pt x="21902" y="1154"/>
                </a:cubicBezTo>
                <a:close/>
                <a:moveTo>
                  <a:pt x="21757" y="0"/>
                </a:moveTo>
                <a:cubicBezTo>
                  <a:pt x="21377" y="0"/>
                  <a:pt x="21029" y="32"/>
                  <a:pt x="20680" y="32"/>
                </a:cubicBezTo>
                <a:cubicBezTo>
                  <a:pt x="16595" y="190"/>
                  <a:pt x="12446" y="222"/>
                  <a:pt x="8424" y="254"/>
                </a:cubicBezTo>
                <a:cubicBezTo>
                  <a:pt x="6524" y="285"/>
                  <a:pt x="4624" y="285"/>
                  <a:pt x="2724" y="317"/>
                </a:cubicBezTo>
                <a:cubicBezTo>
                  <a:pt x="1869" y="317"/>
                  <a:pt x="1267" y="539"/>
                  <a:pt x="887" y="982"/>
                </a:cubicBezTo>
                <a:cubicBezTo>
                  <a:pt x="507" y="1425"/>
                  <a:pt x="317" y="2090"/>
                  <a:pt x="317" y="3009"/>
                </a:cubicBezTo>
                <a:lnTo>
                  <a:pt x="349" y="5194"/>
                </a:lnTo>
                <a:cubicBezTo>
                  <a:pt x="412" y="7537"/>
                  <a:pt x="444" y="9944"/>
                  <a:pt x="412" y="12319"/>
                </a:cubicBezTo>
                <a:cubicBezTo>
                  <a:pt x="380" y="13966"/>
                  <a:pt x="317" y="15645"/>
                  <a:pt x="222" y="17291"/>
                </a:cubicBezTo>
                <a:cubicBezTo>
                  <a:pt x="159" y="19033"/>
                  <a:pt x="95" y="20870"/>
                  <a:pt x="64" y="22675"/>
                </a:cubicBezTo>
                <a:cubicBezTo>
                  <a:pt x="0" y="27615"/>
                  <a:pt x="1140" y="32619"/>
                  <a:pt x="3389" y="37465"/>
                </a:cubicBezTo>
                <a:cubicBezTo>
                  <a:pt x="6303" y="43735"/>
                  <a:pt x="11148" y="48200"/>
                  <a:pt x="17767" y="50765"/>
                </a:cubicBezTo>
                <a:cubicBezTo>
                  <a:pt x="21783" y="52324"/>
                  <a:pt x="25941" y="53117"/>
                  <a:pt x="30160" y="53117"/>
                </a:cubicBezTo>
                <a:cubicBezTo>
                  <a:pt x="30399" y="53117"/>
                  <a:pt x="30638" y="53114"/>
                  <a:pt x="30878" y="53109"/>
                </a:cubicBezTo>
                <a:cubicBezTo>
                  <a:pt x="35438" y="53046"/>
                  <a:pt x="40093" y="52856"/>
                  <a:pt x="44590" y="52697"/>
                </a:cubicBezTo>
                <a:cubicBezTo>
                  <a:pt x="46079" y="52666"/>
                  <a:pt x="47567" y="52602"/>
                  <a:pt x="49056" y="52539"/>
                </a:cubicBezTo>
                <a:cubicBezTo>
                  <a:pt x="49784" y="52507"/>
                  <a:pt x="50544" y="52444"/>
                  <a:pt x="51336" y="52381"/>
                </a:cubicBezTo>
                <a:cubicBezTo>
                  <a:pt x="51653" y="52381"/>
                  <a:pt x="51969" y="52349"/>
                  <a:pt x="52286" y="52317"/>
                </a:cubicBezTo>
                <a:cubicBezTo>
                  <a:pt x="52286" y="52191"/>
                  <a:pt x="52318" y="52064"/>
                  <a:pt x="52349" y="51969"/>
                </a:cubicBezTo>
                <a:cubicBezTo>
                  <a:pt x="52413" y="51684"/>
                  <a:pt x="52444" y="51462"/>
                  <a:pt x="52444" y="51272"/>
                </a:cubicBezTo>
                <a:cubicBezTo>
                  <a:pt x="52508" y="49530"/>
                  <a:pt x="52571" y="47757"/>
                  <a:pt x="52634" y="46015"/>
                </a:cubicBezTo>
                <a:cubicBezTo>
                  <a:pt x="52824" y="41106"/>
                  <a:pt x="52983" y="36008"/>
                  <a:pt x="53109" y="31004"/>
                </a:cubicBezTo>
                <a:cubicBezTo>
                  <a:pt x="53204" y="26697"/>
                  <a:pt x="52444" y="22327"/>
                  <a:pt x="50861" y="18051"/>
                </a:cubicBezTo>
                <a:cubicBezTo>
                  <a:pt x="48644" y="11971"/>
                  <a:pt x="44432" y="7189"/>
                  <a:pt x="38003" y="3515"/>
                </a:cubicBezTo>
                <a:cubicBezTo>
                  <a:pt x="37623" y="3325"/>
                  <a:pt x="37243" y="3135"/>
                  <a:pt x="36895" y="3040"/>
                </a:cubicBezTo>
                <a:cubicBezTo>
                  <a:pt x="32144" y="1489"/>
                  <a:pt x="27109" y="0"/>
                  <a:pt x="217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54"/>
          <p:cNvSpPr/>
          <p:nvPr/>
        </p:nvSpPr>
        <p:spPr>
          <a:xfrm>
            <a:off x="4658892" y="1156096"/>
            <a:ext cx="1708608" cy="1690837"/>
          </a:xfrm>
          <a:custGeom>
            <a:avLst/>
            <a:gdLst/>
            <a:ahLst/>
            <a:cxnLst/>
            <a:rect l="l" t="t" r="r" b="b"/>
            <a:pathLst>
              <a:path w="53553" h="52996" extrusionOk="0">
                <a:moveTo>
                  <a:pt x="33693" y="1057"/>
                </a:moveTo>
                <a:cubicBezTo>
                  <a:pt x="36051" y="1057"/>
                  <a:pt x="38390" y="1150"/>
                  <a:pt x="40695" y="1243"/>
                </a:cubicBezTo>
                <a:cubicBezTo>
                  <a:pt x="42627" y="1306"/>
                  <a:pt x="44590" y="1401"/>
                  <a:pt x="46490" y="1528"/>
                </a:cubicBezTo>
                <a:lnTo>
                  <a:pt x="48517" y="1623"/>
                </a:lnTo>
                <a:cubicBezTo>
                  <a:pt x="49119" y="1655"/>
                  <a:pt x="49689" y="1686"/>
                  <a:pt x="50259" y="1750"/>
                </a:cubicBezTo>
                <a:lnTo>
                  <a:pt x="51272" y="1813"/>
                </a:lnTo>
                <a:lnTo>
                  <a:pt x="51336" y="1971"/>
                </a:lnTo>
                <a:cubicBezTo>
                  <a:pt x="51399" y="2098"/>
                  <a:pt x="51462" y="2193"/>
                  <a:pt x="51494" y="2256"/>
                </a:cubicBezTo>
                <a:cubicBezTo>
                  <a:pt x="51557" y="2415"/>
                  <a:pt x="51621" y="2541"/>
                  <a:pt x="51652" y="2668"/>
                </a:cubicBezTo>
                <a:cubicBezTo>
                  <a:pt x="51716" y="4505"/>
                  <a:pt x="51842" y="6342"/>
                  <a:pt x="51937" y="8115"/>
                </a:cubicBezTo>
                <a:cubicBezTo>
                  <a:pt x="52349" y="14290"/>
                  <a:pt x="52729" y="20688"/>
                  <a:pt x="52001" y="26990"/>
                </a:cubicBezTo>
                <a:cubicBezTo>
                  <a:pt x="51367" y="32373"/>
                  <a:pt x="49974" y="36395"/>
                  <a:pt x="47630" y="39594"/>
                </a:cubicBezTo>
                <a:cubicBezTo>
                  <a:pt x="43735" y="44946"/>
                  <a:pt x="39523" y="48208"/>
                  <a:pt x="34393" y="49823"/>
                </a:cubicBezTo>
                <a:cubicBezTo>
                  <a:pt x="29294" y="51438"/>
                  <a:pt x="24195" y="51850"/>
                  <a:pt x="19698" y="51850"/>
                </a:cubicBezTo>
                <a:cubicBezTo>
                  <a:pt x="17671" y="51850"/>
                  <a:pt x="15740" y="51786"/>
                  <a:pt x="13998" y="51660"/>
                </a:cubicBezTo>
                <a:cubicBezTo>
                  <a:pt x="12324" y="51547"/>
                  <a:pt x="10634" y="51530"/>
                  <a:pt x="8951" y="51530"/>
                </a:cubicBezTo>
                <a:cubicBezTo>
                  <a:pt x="8277" y="51530"/>
                  <a:pt x="7605" y="51533"/>
                  <a:pt x="6936" y="51533"/>
                </a:cubicBezTo>
                <a:lnTo>
                  <a:pt x="4307" y="51533"/>
                </a:lnTo>
                <a:cubicBezTo>
                  <a:pt x="2249" y="51533"/>
                  <a:pt x="1932" y="51248"/>
                  <a:pt x="1900" y="49285"/>
                </a:cubicBezTo>
                <a:cubicBezTo>
                  <a:pt x="1868" y="47828"/>
                  <a:pt x="1837" y="46371"/>
                  <a:pt x="1837" y="44914"/>
                </a:cubicBezTo>
                <a:cubicBezTo>
                  <a:pt x="1773" y="40861"/>
                  <a:pt x="1710" y="36712"/>
                  <a:pt x="1552" y="32595"/>
                </a:cubicBezTo>
                <a:cubicBezTo>
                  <a:pt x="1267" y="26863"/>
                  <a:pt x="2850" y="21416"/>
                  <a:pt x="4560" y="16412"/>
                </a:cubicBezTo>
                <a:cubicBezTo>
                  <a:pt x="5035" y="15019"/>
                  <a:pt x="5890" y="13784"/>
                  <a:pt x="6587" y="12834"/>
                </a:cubicBezTo>
                <a:cubicBezTo>
                  <a:pt x="11148" y="6722"/>
                  <a:pt x="16753" y="3143"/>
                  <a:pt x="23783" y="1845"/>
                </a:cubicBezTo>
                <a:cubicBezTo>
                  <a:pt x="27099" y="1237"/>
                  <a:pt x="30415" y="1057"/>
                  <a:pt x="33693" y="1057"/>
                </a:cubicBezTo>
                <a:close/>
                <a:moveTo>
                  <a:pt x="35055" y="1"/>
                </a:moveTo>
                <a:cubicBezTo>
                  <a:pt x="32186" y="1"/>
                  <a:pt x="29294" y="71"/>
                  <a:pt x="26444" y="324"/>
                </a:cubicBezTo>
                <a:cubicBezTo>
                  <a:pt x="18210" y="1084"/>
                  <a:pt x="11528" y="4663"/>
                  <a:pt x="6556" y="10965"/>
                </a:cubicBezTo>
                <a:cubicBezTo>
                  <a:pt x="4972" y="12992"/>
                  <a:pt x="3864" y="14924"/>
                  <a:pt x="3104" y="16887"/>
                </a:cubicBezTo>
                <a:cubicBezTo>
                  <a:pt x="823" y="23063"/>
                  <a:pt x="0" y="29998"/>
                  <a:pt x="538" y="38644"/>
                </a:cubicBezTo>
                <a:cubicBezTo>
                  <a:pt x="760" y="42349"/>
                  <a:pt x="728" y="46118"/>
                  <a:pt x="697" y="49633"/>
                </a:cubicBezTo>
                <a:cubicBezTo>
                  <a:pt x="665" y="50931"/>
                  <a:pt x="855" y="51723"/>
                  <a:pt x="1298" y="52135"/>
                </a:cubicBezTo>
                <a:cubicBezTo>
                  <a:pt x="1740" y="52547"/>
                  <a:pt x="2454" y="52740"/>
                  <a:pt x="3620" y="52740"/>
                </a:cubicBezTo>
                <a:cubicBezTo>
                  <a:pt x="3709" y="52740"/>
                  <a:pt x="3801" y="52739"/>
                  <a:pt x="3895" y="52736"/>
                </a:cubicBezTo>
                <a:cubicBezTo>
                  <a:pt x="5510" y="52673"/>
                  <a:pt x="7157" y="52673"/>
                  <a:pt x="8962" y="52673"/>
                </a:cubicBezTo>
                <a:cubicBezTo>
                  <a:pt x="10229" y="52673"/>
                  <a:pt x="11559" y="52673"/>
                  <a:pt x="12984" y="52705"/>
                </a:cubicBezTo>
                <a:cubicBezTo>
                  <a:pt x="14441" y="52736"/>
                  <a:pt x="15930" y="52768"/>
                  <a:pt x="17386" y="52831"/>
                </a:cubicBezTo>
                <a:cubicBezTo>
                  <a:pt x="19196" y="52914"/>
                  <a:pt x="21054" y="52996"/>
                  <a:pt x="22898" y="52996"/>
                </a:cubicBezTo>
                <a:cubicBezTo>
                  <a:pt x="23183" y="52996"/>
                  <a:pt x="23468" y="52994"/>
                  <a:pt x="23752" y="52990"/>
                </a:cubicBezTo>
                <a:cubicBezTo>
                  <a:pt x="28597" y="52926"/>
                  <a:pt x="33379" y="51818"/>
                  <a:pt x="37940" y="49633"/>
                </a:cubicBezTo>
                <a:cubicBezTo>
                  <a:pt x="44210" y="46688"/>
                  <a:pt x="48644" y="41811"/>
                  <a:pt x="51146" y="35224"/>
                </a:cubicBezTo>
                <a:cubicBezTo>
                  <a:pt x="52761" y="30980"/>
                  <a:pt x="53552" y="26546"/>
                  <a:pt x="53457" y="22081"/>
                </a:cubicBezTo>
                <a:cubicBezTo>
                  <a:pt x="53394" y="17679"/>
                  <a:pt x="53236" y="13214"/>
                  <a:pt x="53077" y="8907"/>
                </a:cubicBezTo>
                <a:cubicBezTo>
                  <a:pt x="53014" y="7387"/>
                  <a:pt x="52982" y="5866"/>
                  <a:pt x="52919" y="4346"/>
                </a:cubicBezTo>
                <a:cubicBezTo>
                  <a:pt x="52887" y="3555"/>
                  <a:pt x="52856" y="2763"/>
                  <a:pt x="52792" y="1908"/>
                </a:cubicBezTo>
                <a:cubicBezTo>
                  <a:pt x="52761" y="1560"/>
                  <a:pt x="52761" y="1211"/>
                  <a:pt x="52729" y="831"/>
                </a:cubicBezTo>
                <a:cubicBezTo>
                  <a:pt x="52539" y="799"/>
                  <a:pt x="52381" y="768"/>
                  <a:pt x="52222" y="768"/>
                </a:cubicBezTo>
                <a:cubicBezTo>
                  <a:pt x="51779" y="673"/>
                  <a:pt x="51431" y="641"/>
                  <a:pt x="51082" y="609"/>
                </a:cubicBezTo>
                <a:cubicBezTo>
                  <a:pt x="50005" y="546"/>
                  <a:pt x="48929" y="483"/>
                  <a:pt x="47852" y="419"/>
                </a:cubicBezTo>
                <a:cubicBezTo>
                  <a:pt x="45097" y="261"/>
                  <a:pt x="42278" y="71"/>
                  <a:pt x="39491" y="39"/>
                </a:cubicBezTo>
                <a:lnTo>
                  <a:pt x="39333" y="39"/>
                </a:lnTo>
                <a:cubicBezTo>
                  <a:pt x="37918" y="18"/>
                  <a:pt x="36490" y="1"/>
                  <a:pt x="350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54"/>
          <p:cNvSpPr/>
          <p:nvPr/>
        </p:nvSpPr>
        <p:spPr>
          <a:xfrm>
            <a:off x="2781540" y="3042669"/>
            <a:ext cx="1702578" cy="1693932"/>
          </a:xfrm>
          <a:custGeom>
            <a:avLst/>
            <a:gdLst/>
            <a:ahLst/>
            <a:cxnLst/>
            <a:rect l="l" t="t" r="r" b="b"/>
            <a:pathLst>
              <a:path w="53364" h="53093" extrusionOk="0">
                <a:moveTo>
                  <a:pt x="33802" y="1150"/>
                </a:moveTo>
                <a:cubicBezTo>
                  <a:pt x="35862" y="1150"/>
                  <a:pt x="37798" y="1245"/>
                  <a:pt x="39556" y="1364"/>
                </a:cubicBezTo>
                <a:cubicBezTo>
                  <a:pt x="41219" y="1474"/>
                  <a:pt x="42897" y="1508"/>
                  <a:pt x="44559" y="1508"/>
                </a:cubicBezTo>
                <a:cubicBezTo>
                  <a:pt x="45302" y="1508"/>
                  <a:pt x="46042" y="1501"/>
                  <a:pt x="46776" y="1491"/>
                </a:cubicBezTo>
                <a:lnTo>
                  <a:pt x="49056" y="1491"/>
                </a:lnTo>
                <a:cubicBezTo>
                  <a:pt x="51368" y="1491"/>
                  <a:pt x="51621" y="1713"/>
                  <a:pt x="51653" y="3961"/>
                </a:cubicBezTo>
                <a:lnTo>
                  <a:pt x="51685" y="6811"/>
                </a:lnTo>
                <a:cubicBezTo>
                  <a:pt x="51780" y="11340"/>
                  <a:pt x="51843" y="16027"/>
                  <a:pt x="52033" y="20651"/>
                </a:cubicBezTo>
                <a:cubicBezTo>
                  <a:pt x="52255" y="25939"/>
                  <a:pt x="50956" y="30848"/>
                  <a:pt x="48993" y="36643"/>
                </a:cubicBezTo>
                <a:cubicBezTo>
                  <a:pt x="48518" y="38005"/>
                  <a:pt x="47663" y="39240"/>
                  <a:pt x="46966" y="40190"/>
                </a:cubicBezTo>
                <a:cubicBezTo>
                  <a:pt x="42437" y="46302"/>
                  <a:pt x="36800" y="49881"/>
                  <a:pt x="29770" y="51179"/>
                </a:cubicBezTo>
                <a:cubicBezTo>
                  <a:pt x="26413" y="51781"/>
                  <a:pt x="23056" y="51971"/>
                  <a:pt x="19762" y="51971"/>
                </a:cubicBezTo>
                <a:cubicBezTo>
                  <a:pt x="17419" y="51971"/>
                  <a:pt x="15107" y="51876"/>
                  <a:pt x="12827" y="51781"/>
                </a:cubicBezTo>
                <a:cubicBezTo>
                  <a:pt x="10863" y="51718"/>
                  <a:pt x="8900" y="51591"/>
                  <a:pt x="6968" y="51496"/>
                </a:cubicBezTo>
                <a:lnTo>
                  <a:pt x="5036" y="51401"/>
                </a:lnTo>
                <a:cubicBezTo>
                  <a:pt x="4435" y="51369"/>
                  <a:pt x="3865" y="51338"/>
                  <a:pt x="3263" y="51274"/>
                </a:cubicBezTo>
                <a:lnTo>
                  <a:pt x="2281" y="51211"/>
                </a:lnTo>
                <a:lnTo>
                  <a:pt x="2218" y="51053"/>
                </a:lnTo>
                <a:cubicBezTo>
                  <a:pt x="2154" y="50926"/>
                  <a:pt x="2091" y="50831"/>
                  <a:pt x="2059" y="50736"/>
                </a:cubicBezTo>
                <a:cubicBezTo>
                  <a:pt x="1996" y="50578"/>
                  <a:pt x="1933" y="50483"/>
                  <a:pt x="1901" y="50324"/>
                </a:cubicBezTo>
                <a:cubicBezTo>
                  <a:pt x="1838" y="48488"/>
                  <a:pt x="1711" y="46619"/>
                  <a:pt x="1584" y="44814"/>
                </a:cubicBezTo>
                <a:cubicBezTo>
                  <a:pt x="1236" y="38734"/>
                  <a:pt x="824" y="32431"/>
                  <a:pt x="1553" y="26224"/>
                </a:cubicBezTo>
                <a:cubicBezTo>
                  <a:pt x="2186" y="20651"/>
                  <a:pt x="3611" y="16534"/>
                  <a:pt x="6050" y="13240"/>
                </a:cubicBezTo>
                <a:cubicBezTo>
                  <a:pt x="9945" y="7951"/>
                  <a:pt x="14125" y="4785"/>
                  <a:pt x="19192" y="3201"/>
                </a:cubicBezTo>
                <a:cubicBezTo>
                  <a:pt x="24267" y="1596"/>
                  <a:pt x="29326" y="1150"/>
                  <a:pt x="33802" y="1150"/>
                </a:cubicBezTo>
                <a:close/>
                <a:moveTo>
                  <a:pt x="30137" y="0"/>
                </a:moveTo>
                <a:cubicBezTo>
                  <a:pt x="25296" y="0"/>
                  <a:pt x="20457" y="1139"/>
                  <a:pt x="15709" y="3328"/>
                </a:cubicBezTo>
                <a:cubicBezTo>
                  <a:pt x="9470" y="6241"/>
                  <a:pt x="4973" y="11087"/>
                  <a:pt x="2439" y="17705"/>
                </a:cubicBezTo>
                <a:cubicBezTo>
                  <a:pt x="793" y="21949"/>
                  <a:pt x="1" y="26383"/>
                  <a:pt x="96" y="30848"/>
                </a:cubicBezTo>
                <a:cubicBezTo>
                  <a:pt x="159" y="35313"/>
                  <a:pt x="318" y="39905"/>
                  <a:pt x="476" y="44307"/>
                </a:cubicBezTo>
                <a:cubicBezTo>
                  <a:pt x="539" y="45796"/>
                  <a:pt x="603" y="47284"/>
                  <a:pt x="634" y="48773"/>
                </a:cubicBezTo>
                <a:cubicBezTo>
                  <a:pt x="666" y="49564"/>
                  <a:pt x="729" y="50356"/>
                  <a:pt x="793" y="51211"/>
                </a:cubicBezTo>
                <a:cubicBezTo>
                  <a:pt x="793" y="51528"/>
                  <a:pt x="824" y="51876"/>
                  <a:pt x="856" y="52193"/>
                </a:cubicBezTo>
                <a:cubicBezTo>
                  <a:pt x="983" y="52225"/>
                  <a:pt x="1109" y="52256"/>
                  <a:pt x="1236" y="52256"/>
                </a:cubicBezTo>
                <a:cubicBezTo>
                  <a:pt x="1521" y="52320"/>
                  <a:pt x="1711" y="52351"/>
                  <a:pt x="1933" y="52383"/>
                </a:cubicBezTo>
                <a:lnTo>
                  <a:pt x="5258" y="52541"/>
                </a:lnTo>
                <a:cubicBezTo>
                  <a:pt x="8520" y="52731"/>
                  <a:pt x="11908" y="52921"/>
                  <a:pt x="15202" y="53016"/>
                </a:cubicBezTo>
                <a:cubicBezTo>
                  <a:pt x="16510" y="53069"/>
                  <a:pt x="17865" y="53092"/>
                  <a:pt x="19343" y="53092"/>
                </a:cubicBezTo>
                <a:cubicBezTo>
                  <a:pt x="20549" y="53092"/>
                  <a:pt x="21837" y="53076"/>
                  <a:pt x="23246" y="53048"/>
                </a:cubicBezTo>
                <a:cubicBezTo>
                  <a:pt x="27775" y="52953"/>
                  <a:pt x="32050" y="52098"/>
                  <a:pt x="35914" y="50514"/>
                </a:cubicBezTo>
                <a:cubicBezTo>
                  <a:pt x="41614" y="48203"/>
                  <a:pt x="46111" y="44149"/>
                  <a:pt x="49563" y="38100"/>
                </a:cubicBezTo>
                <a:cubicBezTo>
                  <a:pt x="49848" y="37625"/>
                  <a:pt x="50038" y="37213"/>
                  <a:pt x="50165" y="36833"/>
                </a:cubicBezTo>
                <a:cubicBezTo>
                  <a:pt x="51843" y="31576"/>
                  <a:pt x="53363" y="26414"/>
                  <a:pt x="53173" y="20809"/>
                </a:cubicBezTo>
                <a:cubicBezTo>
                  <a:pt x="53015" y="16692"/>
                  <a:pt x="52983" y="12512"/>
                  <a:pt x="52952" y="8458"/>
                </a:cubicBezTo>
                <a:cubicBezTo>
                  <a:pt x="52920" y="6526"/>
                  <a:pt x="52920" y="4595"/>
                  <a:pt x="52888" y="2663"/>
                </a:cubicBezTo>
                <a:cubicBezTo>
                  <a:pt x="52888" y="1808"/>
                  <a:pt x="52667" y="1206"/>
                  <a:pt x="52223" y="826"/>
                </a:cubicBezTo>
                <a:cubicBezTo>
                  <a:pt x="51780" y="446"/>
                  <a:pt x="51115" y="256"/>
                  <a:pt x="50196" y="256"/>
                </a:cubicBezTo>
                <a:cubicBezTo>
                  <a:pt x="49468" y="288"/>
                  <a:pt x="48740" y="288"/>
                  <a:pt x="48043" y="288"/>
                </a:cubicBezTo>
                <a:cubicBezTo>
                  <a:pt x="46327" y="334"/>
                  <a:pt x="44561" y="363"/>
                  <a:pt x="42806" y="363"/>
                </a:cubicBezTo>
                <a:cubicBezTo>
                  <a:pt x="42163" y="363"/>
                  <a:pt x="41522" y="359"/>
                  <a:pt x="40886" y="351"/>
                </a:cubicBezTo>
                <a:cubicBezTo>
                  <a:pt x="39207" y="319"/>
                  <a:pt x="37529" y="256"/>
                  <a:pt x="35914" y="193"/>
                </a:cubicBezTo>
                <a:cubicBezTo>
                  <a:pt x="34140" y="98"/>
                  <a:pt x="32335" y="34"/>
                  <a:pt x="30530" y="3"/>
                </a:cubicBezTo>
                <a:cubicBezTo>
                  <a:pt x="30399" y="1"/>
                  <a:pt x="30268" y="0"/>
                  <a:pt x="30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54"/>
          <p:cNvSpPr/>
          <p:nvPr/>
        </p:nvSpPr>
        <p:spPr>
          <a:xfrm>
            <a:off x="2776499" y="1155075"/>
            <a:ext cx="1701557" cy="1694379"/>
          </a:xfrm>
          <a:custGeom>
            <a:avLst/>
            <a:gdLst/>
            <a:ahLst/>
            <a:cxnLst/>
            <a:rect l="l" t="t" r="r" b="b"/>
            <a:pathLst>
              <a:path w="53332" h="53107" extrusionOk="0">
                <a:moveTo>
                  <a:pt x="19229" y="1065"/>
                </a:moveTo>
                <a:cubicBezTo>
                  <a:pt x="21805" y="1065"/>
                  <a:pt x="24385" y="1174"/>
                  <a:pt x="26951" y="1465"/>
                </a:cubicBezTo>
                <a:cubicBezTo>
                  <a:pt x="32620" y="2067"/>
                  <a:pt x="36800" y="3523"/>
                  <a:pt x="40125" y="6025"/>
                </a:cubicBezTo>
                <a:cubicBezTo>
                  <a:pt x="45382" y="9920"/>
                  <a:pt x="48518" y="14037"/>
                  <a:pt x="50069" y="18978"/>
                </a:cubicBezTo>
                <a:cubicBezTo>
                  <a:pt x="51938" y="24868"/>
                  <a:pt x="52508" y="31234"/>
                  <a:pt x="51938" y="39563"/>
                </a:cubicBezTo>
                <a:cubicBezTo>
                  <a:pt x="51779" y="41843"/>
                  <a:pt x="51811" y="44186"/>
                  <a:pt x="51811" y="46435"/>
                </a:cubicBezTo>
                <a:cubicBezTo>
                  <a:pt x="51843" y="47385"/>
                  <a:pt x="51843" y="48335"/>
                  <a:pt x="51843" y="49285"/>
                </a:cubicBezTo>
                <a:cubicBezTo>
                  <a:pt x="51811" y="51217"/>
                  <a:pt x="51494" y="51565"/>
                  <a:pt x="49689" y="51597"/>
                </a:cubicBezTo>
                <a:cubicBezTo>
                  <a:pt x="48138" y="51628"/>
                  <a:pt x="46586" y="51628"/>
                  <a:pt x="45034" y="51660"/>
                </a:cubicBezTo>
                <a:cubicBezTo>
                  <a:pt x="40949" y="51723"/>
                  <a:pt x="36737" y="51787"/>
                  <a:pt x="32556" y="51945"/>
                </a:cubicBezTo>
                <a:cubicBezTo>
                  <a:pt x="32240" y="51977"/>
                  <a:pt x="31891" y="51977"/>
                  <a:pt x="31543" y="51977"/>
                </a:cubicBezTo>
                <a:cubicBezTo>
                  <a:pt x="26254" y="51977"/>
                  <a:pt x="21282" y="50457"/>
                  <a:pt x="16595" y="48873"/>
                </a:cubicBezTo>
                <a:cubicBezTo>
                  <a:pt x="15930" y="48683"/>
                  <a:pt x="15328" y="48303"/>
                  <a:pt x="14822" y="47986"/>
                </a:cubicBezTo>
                <a:cubicBezTo>
                  <a:pt x="7728" y="43458"/>
                  <a:pt x="3579" y="37441"/>
                  <a:pt x="2122" y="29587"/>
                </a:cubicBezTo>
                <a:cubicBezTo>
                  <a:pt x="1109" y="24013"/>
                  <a:pt x="1299" y="18376"/>
                  <a:pt x="1521" y="12897"/>
                </a:cubicBezTo>
                <a:cubicBezTo>
                  <a:pt x="1616" y="10395"/>
                  <a:pt x="1742" y="7894"/>
                  <a:pt x="1869" y="5455"/>
                </a:cubicBezTo>
                <a:lnTo>
                  <a:pt x="1964" y="3777"/>
                </a:lnTo>
                <a:cubicBezTo>
                  <a:pt x="1964" y="3460"/>
                  <a:pt x="2027" y="3112"/>
                  <a:pt x="2091" y="2763"/>
                </a:cubicBezTo>
                <a:cubicBezTo>
                  <a:pt x="2122" y="2605"/>
                  <a:pt x="2122" y="2447"/>
                  <a:pt x="2154" y="2257"/>
                </a:cubicBezTo>
                <a:lnTo>
                  <a:pt x="2186" y="2098"/>
                </a:lnTo>
                <a:lnTo>
                  <a:pt x="2344" y="2035"/>
                </a:lnTo>
                <a:cubicBezTo>
                  <a:pt x="2439" y="2003"/>
                  <a:pt x="2534" y="1972"/>
                  <a:pt x="2597" y="1940"/>
                </a:cubicBezTo>
                <a:cubicBezTo>
                  <a:pt x="2692" y="1877"/>
                  <a:pt x="2756" y="1845"/>
                  <a:pt x="2851" y="1845"/>
                </a:cubicBezTo>
                <a:cubicBezTo>
                  <a:pt x="4466" y="1782"/>
                  <a:pt x="6113" y="1655"/>
                  <a:pt x="7696" y="1560"/>
                </a:cubicBezTo>
                <a:cubicBezTo>
                  <a:pt x="11483" y="1312"/>
                  <a:pt x="15350" y="1065"/>
                  <a:pt x="19229" y="1065"/>
                </a:cubicBezTo>
                <a:close/>
                <a:moveTo>
                  <a:pt x="23172" y="0"/>
                </a:moveTo>
                <a:cubicBezTo>
                  <a:pt x="22933" y="0"/>
                  <a:pt x="22693" y="3"/>
                  <a:pt x="22454" y="8"/>
                </a:cubicBezTo>
                <a:cubicBezTo>
                  <a:pt x="17862" y="71"/>
                  <a:pt x="13207" y="261"/>
                  <a:pt x="8710" y="420"/>
                </a:cubicBezTo>
                <a:cubicBezTo>
                  <a:pt x="7221" y="451"/>
                  <a:pt x="5764" y="515"/>
                  <a:pt x="4308" y="578"/>
                </a:cubicBezTo>
                <a:cubicBezTo>
                  <a:pt x="3579" y="578"/>
                  <a:pt x="2851" y="641"/>
                  <a:pt x="2027" y="705"/>
                </a:cubicBezTo>
                <a:cubicBezTo>
                  <a:pt x="1679" y="736"/>
                  <a:pt x="1331" y="768"/>
                  <a:pt x="982" y="800"/>
                </a:cubicBezTo>
                <a:lnTo>
                  <a:pt x="951" y="1465"/>
                </a:lnTo>
                <a:cubicBezTo>
                  <a:pt x="919" y="1972"/>
                  <a:pt x="887" y="2447"/>
                  <a:pt x="856" y="2890"/>
                </a:cubicBezTo>
                <a:cubicBezTo>
                  <a:pt x="792" y="3935"/>
                  <a:pt x="761" y="4980"/>
                  <a:pt x="697" y="6025"/>
                </a:cubicBezTo>
                <a:cubicBezTo>
                  <a:pt x="539" y="8400"/>
                  <a:pt x="412" y="10839"/>
                  <a:pt x="349" y="13214"/>
                </a:cubicBezTo>
                <a:lnTo>
                  <a:pt x="317" y="13531"/>
                </a:lnTo>
                <a:cubicBezTo>
                  <a:pt x="159" y="18946"/>
                  <a:pt x="1" y="24551"/>
                  <a:pt x="1046" y="30030"/>
                </a:cubicBezTo>
                <a:cubicBezTo>
                  <a:pt x="2439" y="37536"/>
                  <a:pt x="6366" y="43489"/>
                  <a:pt x="13048" y="48208"/>
                </a:cubicBezTo>
                <a:cubicBezTo>
                  <a:pt x="14252" y="49063"/>
                  <a:pt x="15423" y="49697"/>
                  <a:pt x="16500" y="50045"/>
                </a:cubicBezTo>
                <a:cubicBezTo>
                  <a:pt x="21211" y="51645"/>
                  <a:pt x="26283" y="53106"/>
                  <a:pt x="31585" y="53106"/>
                </a:cubicBezTo>
                <a:cubicBezTo>
                  <a:pt x="31950" y="53106"/>
                  <a:pt x="32316" y="53099"/>
                  <a:pt x="32683" y="53085"/>
                </a:cubicBezTo>
                <a:cubicBezTo>
                  <a:pt x="36768" y="52927"/>
                  <a:pt x="40917" y="52895"/>
                  <a:pt x="44939" y="52863"/>
                </a:cubicBezTo>
                <a:cubicBezTo>
                  <a:pt x="46839" y="52832"/>
                  <a:pt x="48739" y="52832"/>
                  <a:pt x="50639" y="52800"/>
                </a:cubicBezTo>
                <a:cubicBezTo>
                  <a:pt x="51494" y="52768"/>
                  <a:pt x="52096" y="52578"/>
                  <a:pt x="52476" y="52135"/>
                </a:cubicBezTo>
                <a:cubicBezTo>
                  <a:pt x="52856" y="51692"/>
                  <a:pt x="53046" y="50995"/>
                  <a:pt x="53046" y="50108"/>
                </a:cubicBezTo>
                <a:cubicBezTo>
                  <a:pt x="53046" y="49348"/>
                  <a:pt x="53015" y="48620"/>
                  <a:pt x="53015" y="47891"/>
                </a:cubicBezTo>
                <a:cubicBezTo>
                  <a:pt x="52951" y="45580"/>
                  <a:pt x="52920" y="43141"/>
                  <a:pt x="52951" y="40798"/>
                </a:cubicBezTo>
                <a:cubicBezTo>
                  <a:pt x="52983" y="39119"/>
                  <a:pt x="53046" y="37441"/>
                  <a:pt x="53110" y="35826"/>
                </a:cubicBezTo>
                <a:cubicBezTo>
                  <a:pt x="53205" y="34052"/>
                  <a:pt x="53268" y="32247"/>
                  <a:pt x="53300" y="30442"/>
                </a:cubicBezTo>
                <a:cubicBezTo>
                  <a:pt x="53331" y="25470"/>
                  <a:pt x="52223" y="20498"/>
                  <a:pt x="49974" y="15621"/>
                </a:cubicBezTo>
                <a:cubicBezTo>
                  <a:pt x="47061" y="9382"/>
                  <a:pt x="42215" y="4885"/>
                  <a:pt x="35597" y="2352"/>
                </a:cubicBezTo>
                <a:cubicBezTo>
                  <a:pt x="31580" y="793"/>
                  <a:pt x="27394" y="0"/>
                  <a:pt x="231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54"/>
          <p:cNvSpPr txBox="1"/>
          <p:nvPr/>
        </p:nvSpPr>
        <p:spPr>
          <a:xfrm>
            <a:off x="620126" y="1529050"/>
            <a:ext cx="167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27" name="Google Shape;2327;p54"/>
          <p:cNvSpPr txBox="1"/>
          <p:nvPr/>
        </p:nvSpPr>
        <p:spPr>
          <a:xfrm>
            <a:off x="620125" y="1826575"/>
            <a:ext cx="16704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also the largest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328" name="Google Shape;2328;p54"/>
          <p:cNvSpPr txBox="1"/>
          <p:nvPr/>
        </p:nvSpPr>
        <p:spPr>
          <a:xfrm>
            <a:off x="620126" y="3414870"/>
            <a:ext cx="167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29" name="Google Shape;2329;p54"/>
          <p:cNvSpPr txBox="1"/>
          <p:nvPr/>
        </p:nvSpPr>
        <p:spPr>
          <a:xfrm>
            <a:off x="620125" y="3712385"/>
            <a:ext cx="16704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fourth planet from the Sun and it’s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330" name="Google Shape;2330;p54"/>
          <p:cNvSpPr txBox="1"/>
          <p:nvPr/>
        </p:nvSpPr>
        <p:spPr>
          <a:xfrm>
            <a:off x="6853476" y="1529050"/>
            <a:ext cx="167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31" name="Google Shape;2331;p54"/>
          <p:cNvSpPr txBox="1"/>
          <p:nvPr/>
        </p:nvSpPr>
        <p:spPr>
          <a:xfrm>
            <a:off x="6853475" y="1826575"/>
            <a:ext cx="16704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with a radius of nine times that on Earth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332" name="Google Shape;2332;p54"/>
          <p:cNvSpPr txBox="1"/>
          <p:nvPr/>
        </p:nvSpPr>
        <p:spPr>
          <a:xfrm>
            <a:off x="6853476" y="3416432"/>
            <a:ext cx="167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33" name="Google Shape;2333;p54"/>
          <p:cNvSpPr txBox="1"/>
          <p:nvPr/>
        </p:nvSpPr>
        <p:spPr>
          <a:xfrm>
            <a:off x="6853475" y="3713947"/>
            <a:ext cx="16704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Venus is the second planet from the Sun. It’s terribly hot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334" name="Google Shape;2334;p54"/>
          <p:cNvSpPr txBox="1"/>
          <p:nvPr/>
        </p:nvSpPr>
        <p:spPr>
          <a:xfrm>
            <a:off x="3006875" y="1653350"/>
            <a:ext cx="124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47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35" name="Google Shape;2335;p54"/>
          <p:cNvSpPr txBox="1"/>
          <p:nvPr/>
        </p:nvSpPr>
        <p:spPr>
          <a:xfrm>
            <a:off x="3006875" y="3539175"/>
            <a:ext cx="124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47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36" name="Google Shape;2336;p54"/>
          <p:cNvSpPr txBox="1"/>
          <p:nvPr/>
        </p:nvSpPr>
        <p:spPr>
          <a:xfrm>
            <a:off x="4892350" y="1653350"/>
            <a:ext cx="124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47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37" name="Google Shape;2337;p54"/>
          <p:cNvSpPr txBox="1"/>
          <p:nvPr/>
        </p:nvSpPr>
        <p:spPr>
          <a:xfrm>
            <a:off x="4892350" y="3539175"/>
            <a:ext cx="124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47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3"/>
          <p:cNvSpPr/>
          <p:nvPr/>
        </p:nvSpPr>
        <p:spPr>
          <a:xfrm>
            <a:off x="1455351" y="1266666"/>
            <a:ext cx="1892865" cy="1620998"/>
          </a:xfrm>
          <a:custGeom>
            <a:avLst/>
            <a:gdLst/>
            <a:ahLst/>
            <a:cxnLst/>
            <a:rect l="l" t="t" r="r" b="b"/>
            <a:pathLst>
              <a:path w="66011" h="56530" extrusionOk="0">
                <a:moveTo>
                  <a:pt x="31606" y="793"/>
                </a:moveTo>
                <a:cubicBezTo>
                  <a:pt x="32081" y="856"/>
                  <a:pt x="32556" y="919"/>
                  <a:pt x="33063" y="983"/>
                </a:cubicBezTo>
                <a:cubicBezTo>
                  <a:pt x="31637" y="2566"/>
                  <a:pt x="30181" y="4118"/>
                  <a:pt x="28692" y="5638"/>
                </a:cubicBezTo>
                <a:lnTo>
                  <a:pt x="28249" y="5638"/>
                </a:lnTo>
                <a:cubicBezTo>
                  <a:pt x="27742" y="5638"/>
                  <a:pt x="27235" y="5670"/>
                  <a:pt x="26729" y="5701"/>
                </a:cubicBezTo>
                <a:cubicBezTo>
                  <a:pt x="28344" y="4054"/>
                  <a:pt x="29959" y="2408"/>
                  <a:pt x="31606" y="793"/>
                </a:cubicBezTo>
                <a:close/>
                <a:moveTo>
                  <a:pt x="33316" y="1046"/>
                </a:moveTo>
                <a:cubicBezTo>
                  <a:pt x="33633" y="1109"/>
                  <a:pt x="33949" y="1173"/>
                  <a:pt x="34298" y="1236"/>
                </a:cubicBezTo>
                <a:cubicBezTo>
                  <a:pt x="32873" y="2724"/>
                  <a:pt x="31511" y="4213"/>
                  <a:pt x="30086" y="5701"/>
                </a:cubicBezTo>
                <a:cubicBezTo>
                  <a:pt x="29737" y="5701"/>
                  <a:pt x="29357" y="5670"/>
                  <a:pt x="29009" y="5638"/>
                </a:cubicBezTo>
                <a:cubicBezTo>
                  <a:pt x="30466" y="4149"/>
                  <a:pt x="31891" y="2598"/>
                  <a:pt x="33316" y="1046"/>
                </a:cubicBezTo>
                <a:close/>
                <a:moveTo>
                  <a:pt x="29864" y="634"/>
                </a:moveTo>
                <a:cubicBezTo>
                  <a:pt x="30276" y="634"/>
                  <a:pt x="30687" y="666"/>
                  <a:pt x="31099" y="729"/>
                </a:cubicBezTo>
                <a:cubicBezTo>
                  <a:pt x="29389" y="2408"/>
                  <a:pt x="27679" y="4086"/>
                  <a:pt x="25937" y="5765"/>
                </a:cubicBezTo>
                <a:cubicBezTo>
                  <a:pt x="25525" y="5796"/>
                  <a:pt x="25114" y="5860"/>
                  <a:pt x="24702" y="5923"/>
                </a:cubicBezTo>
                <a:cubicBezTo>
                  <a:pt x="26412" y="4149"/>
                  <a:pt x="28122" y="2376"/>
                  <a:pt x="29864" y="634"/>
                </a:cubicBezTo>
                <a:close/>
                <a:moveTo>
                  <a:pt x="34583" y="1299"/>
                </a:moveTo>
                <a:cubicBezTo>
                  <a:pt x="35121" y="1426"/>
                  <a:pt x="35659" y="1584"/>
                  <a:pt x="36198" y="1743"/>
                </a:cubicBezTo>
                <a:cubicBezTo>
                  <a:pt x="34773" y="3136"/>
                  <a:pt x="33379" y="4561"/>
                  <a:pt x="31954" y="5955"/>
                </a:cubicBezTo>
                <a:cubicBezTo>
                  <a:pt x="31447" y="5860"/>
                  <a:pt x="30909" y="5796"/>
                  <a:pt x="30402" y="5733"/>
                </a:cubicBezTo>
                <a:cubicBezTo>
                  <a:pt x="31796" y="4276"/>
                  <a:pt x="33189" y="2788"/>
                  <a:pt x="34583" y="1299"/>
                </a:cubicBezTo>
                <a:close/>
                <a:moveTo>
                  <a:pt x="28249" y="571"/>
                </a:moveTo>
                <a:cubicBezTo>
                  <a:pt x="28724" y="571"/>
                  <a:pt x="29199" y="571"/>
                  <a:pt x="29674" y="603"/>
                </a:cubicBezTo>
                <a:cubicBezTo>
                  <a:pt x="28439" y="1964"/>
                  <a:pt x="27172" y="3294"/>
                  <a:pt x="25905" y="4593"/>
                </a:cubicBezTo>
                <a:cubicBezTo>
                  <a:pt x="25462" y="5036"/>
                  <a:pt x="24987" y="5480"/>
                  <a:pt x="24544" y="5955"/>
                </a:cubicBezTo>
                <a:cubicBezTo>
                  <a:pt x="23815" y="6050"/>
                  <a:pt x="23087" y="6208"/>
                  <a:pt x="22358" y="6398"/>
                </a:cubicBezTo>
                <a:cubicBezTo>
                  <a:pt x="23879" y="4910"/>
                  <a:pt x="25367" y="3421"/>
                  <a:pt x="26855" y="1933"/>
                </a:cubicBezTo>
                <a:cubicBezTo>
                  <a:pt x="27299" y="1489"/>
                  <a:pt x="27742" y="1014"/>
                  <a:pt x="28154" y="571"/>
                </a:cubicBezTo>
                <a:close/>
                <a:moveTo>
                  <a:pt x="36546" y="1838"/>
                </a:moveTo>
                <a:cubicBezTo>
                  <a:pt x="37116" y="2028"/>
                  <a:pt x="37686" y="2218"/>
                  <a:pt x="38225" y="2439"/>
                </a:cubicBezTo>
                <a:cubicBezTo>
                  <a:pt x="36895" y="3769"/>
                  <a:pt x="35501" y="5100"/>
                  <a:pt x="34108" y="6398"/>
                </a:cubicBezTo>
                <a:cubicBezTo>
                  <a:pt x="33474" y="6240"/>
                  <a:pt x="32841" y="6081"/>
                  <a:pt x="32176" y="5986"/>
                </a:cubicBezTo>
                <a:cubicBezTo>
                  <a:pt x="33633" y="4593"/>
                  <a:pt x="35089" y="3231"/>
                  <a:pt x="36546" y="1838"/>
                </a:cubicBezTo>
                <a:close/>
                <a:moveTo>
                  <a:pt x="38478" y="2534"/>
                </a:moveTo>
                <a:cubicBezTo>
                  <a:pt x="38826" y="2661"/>
                  <a:pt x="39175" y="2819"/>
                  <a:pt x="39491" y="2946"/>
                </a:cubicBezTo>
                <a:cubicBezTo>
                  <a:pt x="38256" y="4244"/>
                  <a:pt x="37085" y="5606"/>
                  <a:pt x="35913" y="6968"/>
                </a:cubicBezTo>
                <a:cubicBezTo>
                  <a:pt x="35406" y="6778"/>
                  <a:pt x="34899" y="6620"/>
                  <a:pt x="34393" y="6493"/>
                </a:cubicBezTo>
                <a:cubicBezTo>
                  <a:pt x="35786" y="5195"/>
                  <a:pt x="37148" y="3864"/>
                  <a:pt x="38478" y="2534"/>
                </a:cubicBezTo>
                <a:close/>
                <a:moveTo>
                  <a:pt x="27774" y="571"/>
                </a:moveTo>
                <a:lnTo>
                  <a:pt x="27774" y="571"/>
                </a:lnTo>
                <a:cubicBezTo>
                  <a:pt x="27394" y="983"/>
                  <a:pt x="27045" y="1363"/>
                  <a:pt x="26665" y="1743"/>
                </a:cubicBezTo>
                <a:cubicBezTo>
                  <a:pt x="25050" y="3358"/>
                  <a:pt x="23435" y="4973"/>
                  <a:pt x="21852" y="6556"/>
                </a:cubicBezTo>
                <a:cubicBezTo>
                  <a:pt x="20997" y="6810"/>
                  <a:pt x="20205" y="7095"/>
                  <a:pt x="19413" y="7443"/>
                </a:cubicBezTo>
                <a:cubicBezTo>
                  <a:pt x="21725" y="5163"/>
                  <a:pt x="24005" y="2914"/>
                  <a:pt x="26317" y="634"/>
                </a:cubicBezTo>
                <a:cubicBezTo>
                  <a:pt x="26792" y="603"/>
                  <a:pt x="27267" y="603"/>
                  <a:pt x="27774" y="571"/>
                </a:cubicBezTo>
                <a:close/>
                <a:moveTo>
                  <a:pt x="39745" y="3073"/>
                </a:moveTo>
                <a:cubicBezTo>
                  <a:pt x="40093" y="3231"/>
                  <a:pt x="40473" y="3421"/>
                  <a:pt x="40822" y="3611"/>
                </a:cubicBezTo>
                <a:cubicBezTo>
                  <a:pt x="39586" y="4878"/>
                  <a:pt x="38351" y="6145"/>
                  <a:pt x="37148" y="7443"/>
                </a:cubicBezTo>
                <a:cubicBezTo>
                  <a:pt x="36831" y="7316"/>
                  <a:pt x="36515" y="7190"/>
                  <a:pt x="36166" y="7063"/>
                </a:cubicBezTo>
                <a:cubicBezTo>
                  <a:pt x="37338" y="5701"/>
                  <a:pt x="38510" y="4339"/>
                  <a:pt x="39745" y="3073"/>
                </a:cubicBezTo>
                <a:close/>
                <a:moveTo>
                  <a:pt x="41012" y="3706"/>
                </a:moveTo>
                <a:cubicBezTo>
                  <a:pt x="41392" y="3896"/>
                  <a:pt x="41772" y="4118"/>
                  <a:pt x="42152" y="4339"/>
                </a:cubicBezTo>
                <a:cubicBezTo>
                  <a:pt x="40917" y="5575"/>
                  <a:pt x="39681" y="6841"/>
                  <a:pt x="38478" y="8076"/>
                </a:cubicBezTo>
                <a:cubicBezTo>
                  <a:pt x="38098" y="7886"/>
                  <a:pt x="37718" y="7696"/>
                  <a:pt x="37338" y="7538"/>
                </a:cubicBezTo>
                <a:cubicBezTo>
                  <a:pt x="38541" y="6240"/>
                  <a:pt x="39776" y="4973"/>
                  <a:pt x="41012" y="3706"/>
                </a:cubicBezTo>
                <a:close/>
                <a:moveTo>
                  <a:pt x="42405" y="4466"/>
                </a:moveTo>
                <a:cubicBezTo>
                  <a:pt x="42817" y="4720"/>
                  <a:pt x="43197" y="4973"/>
                  <a:pt x="43577" y="5226"/>
                </a:cubicBezTo>
                <a:cubicBezTo>
                  <a:pt x="42278" y="6366"/>
                  <a:pt x="41043" y="7570"/>
                  <a:pt x="39840" y="8836"/>
                </a:cubicBezTo>
                <a:cubicBezTo>
                  <a:pt x="39460" y="8615"/>
                  <a:pt x="39111" y="8393"/>
                  <a:pt x="38731" y="8203"/>
                </a:cubicBezTo>
                <a:cubicBezTo>
                  <a:pt x="39935" y="6968"/>
                  <a:pt x="41170" y="5733"/>
                  <a:pt x="42405" y="4466"/>
                </a:cubicBezTo>
                <a:close/>
                <a:moveTo>
                  <a:pt x="43893" y="5416"/>
                </a:moveTo>
                <a:cubicBezTo>
                  <a:pt x="44242" y="5670"/>
                  <a:pt x="44558" y="5891"/>
                  <a:pt x="44907" y="6145"/>
                </a:cubicBezTo>
                <a:cubicBezTo>
                  <a:pt x="43545" y="7190"/>
                  <a:pt x="42247" y="8361"/>
                  <a:pt x="40980" y="9565"/>
                </a:cubicBezTo>
                <a:cubicBezTo>
                  <a:pt x="40695" y="9375"/>
                  <a:pt x="40378" y="9153"/>
                  <a:pt x="40061" y="8963"/>
                </a:cubicBezTo>
                <a:cubicBezTo>
                  <a:pt x="41328" y="7760"/>
                  <a:pt x="42595" y="6588"/>
                  <a:pt x="43893" y="5416"/>
                </a:cubicBezTo>
                <a:close/>
                <a:moveTo>
                  <a:pt x="45065" y="6271"/>
                </a:moveTo>
                <a:cubicBezTo>
                  <a:pt x="45382" y="6525"/>
                  <a:pt x="45699" y="6778"/>
                  <a:pt x="45984" y="7031"/>
                </a:cubicBezTo>
                <a:cubicBezTo>
                  <a:pt x="44907" y="8298"/>
                  <a:pt x="43767" y="9533"/>
                  <a:pt x="42595" y="10768"/>
                </a:cubicBezTo>
                <a:cubicBezTo>
                  <a:pt x="42152" y="10388"/>
                  <a:pt x="41677" y="10040"/>
                  <a:pt x="41202" y="9723"/>
                </a:cubicBezTo>
                <a:cubicBezTo>
                  <a:pt x="42437" y="8520"/>
                  <a:pt x="43735" y="7348"/>
                  <a:pt x="45065" y="6271"/>
                </a:cubicBezTo>
                <a:close/>
                <a:moveTo>
                  <a:pt x="25874" y="698"/>
                </a:moveTo>
                <a:lnTo>
                  <a:pt x="25874" y="698"/>
                </a:lnTo>
                <a:cubicBezTo>
                  <a:pt x="23530" y="3009"/>
                  <a:pt x="21187" y="5353"/>
                  <a:pt x="18843" y="7696"/>
                </a:cubicBezTo>
                <a:cubicBezTo>
                  <a:pt x="17070" y="8520"/>
                  <a:pt x="15391" y="9565"/>
                  <a:pt x="13903" y="10800"/>
                </a:cubicBezTo>
                <a:cubicBezTo>
                  <a:pt x="14093" y="10610"/>
                  <a:pt x="14283" y="10420"/>
                  <a:pt x="14441" y="10262"/>
                </a:cubicBezTo>
                <a:cubicBezTo>
                  <a:pt x="17608" y="7190"/>
                  <a:pt x="20743" y="4086"/>
                  <a:pt x="23847" y="919"/>
                </a:cubicBezTo>
                <a:cubicBezTo>
                  <a:pt x="24512" y="824"/>
                  <a:pt x="25177" y="729"/>
                  <a:pt x="25874" y="698"/>
                </a:cubicBezTo>
                <a:close/>
                <a:moveTo>
                  <a:pt x="46079" y="7095"/>
                </a:moveTo>
                <a:cubicBezTo>
                  <a:pt x="46427" y="7380"/>
                  <a:pt x="46744" y="7665"/>
                  <a:pt x="47060" y="7950"/>
                </a:cubicBezTo>
                <a:cubicBezTo>
                  <a:pt x="45952" y="9217"/>
                  <a:pt x="44780" y="10452"/>
                  <a:pt x="43608" y="11655"/>
                </a:cubicBezTo>
                <a:cubicBezTo>
                  <a:pt x="43323" y="11402"/>
                  <a:pt x="43007" y="11117"/>
                  <a:pt x="42690" y="10832"/>
                </a:cubicBezTo>
                <a:cubicBezTo>
                  <a:pt x="43862" y="9628"/>
                  <a:pt x="45002" y="8393"/>
                  <a:pt x="46079" y="7095"/>
                </a:cubicBezTo>
                <a:close/>
                <a:moveTo>
                  <a:pt x="47250" y="8140"/>
                </a:moveTo>
                <a:cubicBezTo>
                  <a:pt x="47599" y="8488"/>
                  <a:pt x="47947" y="8836"/>
                  <a:pt x="48295" y="9185"/>
                </a:cubicBezTo>
                <a:cubicBezTo>
                  <a:pt x="47155" y="10420"/>
                  <a:pt x="46015" y="11655"/>
                  <a:pt x="44843" y="12890"/>
                </a:cubicBezTo>
                <a:cubicBezTo>
                  <a:pt x="44527" y="12542"/>
                  <a:pt x="44210" y="12225"/>
                  <a:pt x="43893" y="11908"/>
                </a:cubicBezTo>
                <a:cubicBezTo>
                  <a:pt x="45034" y="10673"/>
                  <a:pt x="46174" y="9438"/>
                  <a:pt x="47250" y="8140"/>
                </a:cubicBezTo>
                <a:close/>
                <a:moveTo>
                  <a:pt x="48454" y="9343"/>
                </a:moveTo>
                <a:cubicBezTo>
                  <a:pt x="48739" y="9628"/>
                  <a:pt x="48992" y="9913"/>
                  <a:pt x="49245" y="10230"/>
                </a:cubicBezTo>
                <a:cubicBezTo>
                  <a:pt x="48042" y="11433"/>
                  <a:pt x="46870" y="12637"/>
                  <a:pt x="45699" y="13840"/>
                </a:cubicBezTo>
                <a:cubicBezTo>
                  <a:pt x="45477" y="13618"/>
                  <a:pt x="45287" y="13365"/>
                  <a:pt x="45065" y="13143"/>
                </a:cubicBezTo>
                <a:cubicBezTo>
                  <a:pt x="46237" y="11877"/>
                  <a:pt x="47345" y="10642"/>
                  <a:pt x="48454" y="9343"/>
                </a:cubicBezTo>
                <a:close/>
                <a:moveTo>
                  <a:pt x="49404" y="10388"/>
                </a:moveTo>
                <a:cubicBezTo>
                  <a:pt x="49721" y="10768"/>
                  <a:pt x="50006" y="11148"/>
                  <a:pt x="50322" y="11560"/>
                </a:cubicBezTo>
                <a:cubicBezTo>
                  <a:pt x="49087" y="12732"/>
                  <a:pt x="47884" y="13903"/>
                  <a:pt x="46649" y="15107"/>
                </a:cubicBezTo>
                <a:cubicBezTo>
                  <a:pt x="46395" y="14759"/>
                  <a:pt x="46174" y="14442"/>
                  <a:pt x="45920" y="14125"/>
                </a:cubicBezTo>
                <a:cubicBezTo>
                  <a:pt x="47060" y="12890"/>
                  <a:pt x="48232" y="11655"/>
                  <a:pt x="49404" y="10388"/>
                </a:cubicBezTo>
                <a:close/>
                <a:moveTo>
                  <a:pt x="13111" y="5100"/>
                </a:moveTo>
                <a:lnTo>
                  <a:pt x="13111" y="5100"/>
                </a:lnTo>
                <a:cubicBezTo>
                  <a:pt x="9881" y="8393"/>
                  <a:pt x="6809" y="11813"/>
                  <a:pt x="3800" y="15297"/>
                </a:cubicBezTo>
                <a:cubicBezTo>
                  <a:pt x="5986" y="11148"/>
                  <a:pt x="9216" y="7665"/>
                  <a:pt x="13111" y="5100"/>
                </a:cubicBezTo>
                <a:close/>
                <a:moveTo>
                  <a:pt x="50386" y="11655"/>
                </a:moveTo>
                <a:cubicBezTo>
                  <a:pt x="50512" y="11813"/>
                  <a:pt x="50671" y="12003"/>
                  <a:pt x="50797" y="12193"/>
                </a:cubicBezTo>
                <a:cubicBezTo>
                  <a:pt x="49562" y="13397"/>
                  <a:pt x="48359" y="14600"/>
                  <a:pt x="47124" y="15804"/>
                </a:cubicBezTo>
                <a:cubicBezTo>
                  <a:pt x="47029" y="15645"/>
                  <a:pt x="46902" y="15455"/>
                  <a:pt x="46775" y="15297"/>
                </a:cubicBezTo>
                <a:cubicBezTo>
                  <a:pt x="48010" y="14094"/>
                  <a:pt x="49214" y="12890"/>
                  <a:pt x="50386" y="11655"/>
                </a:cubicBezTo>
                <a:close/>
                <a:moveTo>
                  <a:pt x="50892" y="12352"/>
                </a:moveTo>
                <a:cubicBezTo>
                  <a:pt x="51114" y="12637"/>
                  <a:pt x="51336" y="12953"/>
                  <a:pt x="51526" y="13270"/>
                </a:cubicBezTo>
                <a:cubicBezTo>
                  <a:pt x="50354" y="14569"/>
                  <a:pt x="49150" y="15835"/>
                  <a:pt x="47915" y="17102"/>
                </a:cubicBezTo>
                <a:cubicBezTo>
                  <a:pt x="47757" y="16785"/>
                  <a:pt x="47567" y="16469"/>
                  <a:pt x="47377" y="16152"/>
                </a:cubicBezTo>
                <a:cubicBezTo>
                  <a:pt x="48549" y="14885"/>
                  <a:pt x="49721" y="13618"/>
                  <a:pt x="50892" y="12352"/>
                </a:cubicBezTo>
                <a:close/>
                <a:moveTo>
                  <a:pt x="16848" y="3041"/>
                </a:moveTo>
                <a:cubicBezTo>
                  <a:pt x="14916" y="5005"/>
                  <a:pt x="12921" y="6936"/>
                  <a:pt x="10958" y="8900"/>
                </a:cubicBezTo>
                <a:cubicBezTo>
                  <a:pt x="8044" y="11813"/>
                  <a:pt x="5257" y="14885"/>
                  <a:pt x="2534" y="17989"/>
                </a:cubicBezTo>
                <a:cubicBezTo>
                  <a:pt x="2819" y="17324"/>
                  <a:pt x="3104" y="16659"/>
                  <a:pt x="3420" y="16025"/>
                </a:cubicBezTo>
                <a:cubicBezTo>
                  <a:pt x="6492" y="12510"/>
                  <a:pt x="9564" y="9058"/>
                  <a:pt x="12794" y="5701"/>
                </a:cubicBezTo>
                <a:cubicBezTo>
                  <a:pt x="13174" y="5321"/>
                  <a:pt x="13554" y="4941"/>
                  <a:pt x="13934" y="4561"/>
                </a:cubicBezTo>
                <a:cubicBezTo>
                  <a:pt x="14885" y="3991"/>
                  <a:pt x="15866" y="3484"/>
                  <a:pt x="16848" y="3041"/>
                </a:cubicBezTo>
                <a:close/>
                <a:moveTo>
                  <a:pt x="51716" y="13555"/>
                </a:moveTo>
                <a:cubicBezTo>
                  <a:pt x="51906" y="13872"/>
                  <a:pt x="52127" y="14220"/>
                  <a:pt x="52317" y="14569"/>
                </a:cubicBezTo>
                <a:cubicBezTo>
                  <a:pt x="51082" y="15804"/>
                  <a:pt x="49816" y="17070"/>
                  <a:pt x="48580" y="18305"/>
                </a:cubicBezTo>
                <a:cubicBezTo>
                  <a:pt x="48422" y="18020"/>
                  <a:pt x="48295" y="17735"/>
                  <a:pt x="48137" y="17450"/>
                </a:cubicBezTo>
                <a:cubicBezTo>
                  <a:pt x="49340" y="16184"/>
                  <a:pt x="50544" y="14885"/>
                  <a:pt x="51716" y="13555"/>
                </a:cubicBezTo>
                <a:close/>
                <a:moveTo>
                  <a:pt x="52507" y="14917"/>
                </a:moveTo>
                <a:cubicBezTo>
                  <a:pt x="52824" y="15487"/>
                  <a:pt x="53109" y="16025"/>
                  <a:pt x="53362" y="16595"/>
                </a:cubicBezTo>
                <a:cubicBezTo>
                  <a:pt x="52096" y="17925"/>
                  <a:pt x="50829" y="19224"/>
                  <a:pt x="49531" y="20522"/>
                </a:cubicBezTo>
                <a:cubicBezTo>
                  <a:pt x="49309" y="19952"/>
                  <a:pt x="49055" y="19382"/>
                  <a:pt x="48802" y="18812"/>
                </a:cubicBezTo>
                <a:cubicBezTo>
                  <a:pt x="50069" y="17514"/>
                  <a:pt x="51304" y="16247"/>
                  <a:pt x="52507" y="14917"/>
                </a:cubicBezTo>
                <a:close/>
                <a:moveTo>
                  <a:pt x="19667" y="1933"/>
                </a:moveTo>
                <a:lnTo>
                  <a:pt x="19667" y="1933"/>
                </a:lnTo>
                <a:cubicBezTo>
                  <a:pt x="13554" y="8298"/>
                  <a:pt x="7506" y="14790"/>
                  <a:pt x="1457" y="21219"/>
                </a:cubicBezTo>
                <a:cubicBezTo>
                  <a:pt x="1710" y="20364"/>
                  <a:pt x="1964" y="19541"/>
                  <a:pt x="2249" y="18717"/>
                </a:cubicBezTo>
                <a:cubicBezTo>
                  <a:pt x="5130" y="15424"/>
                  <a:pt x="8012" y="12162"/>
                  <a:pt x="11116" y="9058"/>
                </a:cubicBezTo>
                <a:cubicBezTo>
                  <a:pt x="13238" y="6905"/>
                  <a:pt x="15423" y="4846"/>
                  <a:pt x="17545" y="2724"/>
                </a:cubicBezTo>
                <a:cubicBezTo>
                  <a:pt x="18241" y="2439"/>
                  <a:pt x="18970" y="2154"/>
                  <a:pt x="19667" y="1933"/>
                </a:cubicBezTo>
                <a:close/>
                <a:moveTo>
                  <a:pt x="53457" y="16785"/>
                </a:moveTo>
                <a:cubicBezTo>
                  <a:pt x="53679" y="17260"/>
                  <a:pt x="53869" y="17735"/>
                  <a:pt x="54059" y="18179"/>
                </a:cubicBezTo>
                <a:cubicBezTo>
                  <a:pt x="52697" y="19446"/>
                  <a:pt x="51336" y="20681"/>
                  <a:pt x="49974" y="21947"/>
                </a:cubicBezTo>
                <a:cubicBezTo>
                  <a:pt x="49879" y="21536"/>
                  <a:pt x="49752" y="21156"/>
                  <a:pt x="49594" y="20744"/>
                </a:cubicBezTo>
                <a:cubicBezTo>
                  <a:pt x="50924" y="19446"/>
                  <a:pt x="52191" y="18147"/>
                  <a:pt x="53457" y="16785"/>
                </a:cubicBezTo>
                <a:close/>
                <a:moveTo>
                  <a:pt x="23467" y="983"/>
                </a:moveTo>
                <a:lnTo>
                  <a:pt x="23467" y="983"/>
                </a:lnTo>
                <a:cubicBezTo>
                  <a:pt x="20237" y="4308"/>
                  <a:pt x="16943" y="7538"/>
                  <a:pt x="13618" y="10800"/>
                </a:cubicBezTo>
                <a:cubicBezTo>
                  <a:pt x="9469" y="14854"/>
                  <a:pt x="5162" y="18781"/>
                  <a:pt x="1077" y="22929"/>
                </a:cubicBezTo>
                <a:cubicBezTo>
                  <a:pt x="1172" y="22517"/>
                  <a:pt x="1267" y="22106"/>
                  <a:pt x="1362" y="21694"/>
                </a:cubicBezTo>
                <a:cubicBezTo>
                  <a:pt x="7696" y="15012"/>
                  <a:pt x="13998" y="8361"/>
                  <a:pt x="20363" y="1711"/>
                </a:cubicBezTo>
                <a:cubicBezTo>
                  <a:pt x="21377" y="1426"/>
                  <a:pt x="22422" y="1173"/>
                  <a:pt x="23467" y="983"/>
                </a:cubicBezTo>
                <a:close/>
                <a:moveTo>
                  <a:pt x="54123" y="18432"/>
                </a:moveTo>
                <a:cubicBezTo>
                  <a:pt x="54344" y="19002"/>
                  <a:pt x="54566" y="19604"/>
                  <a:pt x="54756" y="20206"/>
                </a:cubicBezTo>
                <a:cubicBezTo>
                  <a:pt x="53331" y="21536"/>
                  <a:pt x="51937" y="22897"/>
                  <a:pt x="50544" y="24259"/>
                </a:cubicBezTo>
                <a:cubicBezTo>
                  <a:pt x="50417" y="23563"/>
                  <a:pt x="50259" y="22866"/>
                  <a:pt x="50069" y="22201"/>
                </a:cubicBezTo>
                <a:cubicBezTo>
                  <a:pt x="51399" y="20934"/>
                  <a:pt x="52761" y="19699"/>
                  <a:pt x="54123" y="18432"/>
                </a:cubicBezTo>
                <a:close/>
                <a:moveTo>
                  <a:pt x="11401" y="13175"/>
                </a:moveTo>
                <a:cubicBezTo>
                  <a:pt x="10103" y="14632"/>
                  <a:pt x="8962" y="16279"/>
                  <a:pt x="8076" y="18052"/>
                </a:cubicBezTo>
                <a:cubicBezTo>
                  <a:pt x="5637" y="20301"/>
                  <a:pt x="3199" y="22581"/>
                  <a:pt x="792" y="24861"/>
                </a:cubicBezTo>
                <a:cubicBezTo>
                  <a:pt x="855" y="24291"/>
                  <a:pt x="918" y="23753"/>
                  <a:pt x="1045" y="23214"/>
                </a:cubicBezTo>
                <a:cubicBezTo>
                  <a:pt x="4402" y="19762"/>
                  <a:pt x="7917" y="16500"/>
                  <a:pt x="11401" y="13175"/>
                </a:cubicBezTo>
                <a:close/>
                <a:moveTo>
                  <a:pt x="59570" y="22296"/>
                </a:moveTo>
                <a:cubicBezTo>
                  <a:pt x="59981" y="22739"/>
                  <a:pt x="60425" y="23182"/>
                  <a:pt x="60836" y="23658"/>
                </a:cubicBezTo>
                <a:cubicBezTo>
                  <a:pt x="60425" y="24101"/>
                  <a:pt x="59981" y="24544"/>
                  <a:pt x="59570" y="25019"/>
                </a:cubicBezTo>
                <a:cubicBezTo>
                  <a:pt x="59506" y="24481"/>
                  <a:pt x="59506" y="23974"/>
                  <a:pt x="59506" y="23468"/>
                </a:cubicBezTo>
                <a:cubicBezTo>
                  <a:pt x="59506" y="23151"/>
                  <a:pt x="59506" y="22834"/>
                  <a:pt x="59538" y="22549"/>
                </a:cubicBezTo>
                <a:cubicBezTo>
                  <a:pt x="59538" y="22454"/>
                  <a:pt x="59538" y="22359"/>
                  <a:pt x="59570" y="22296"/>
                </a:cubicBezTo>
                <a:close/>
                <a:moveTo>
                  <a:pt x="54851" y="20522"/>
                </a:moveTo>
                <a:cubicBezTo>
                  <a:pt x="54914" y="20776"/>
                  <a:pt x="54978" y="21029"/>
                  <a:pt x="55041" y="21282"/>
                </a:cubicBezTo>
                <a:cubicBezTo>
                  <a:pt x="53616" y="22802"/>
                  <a:pt x="52191" y="24354"/>
                  <a:pt x="50766" y="25843"/>
                </a:cubicBezTo>
                <a:cubicBezTo>
                  <a:pt x="50702" y="25431"/>
                  <a:pt x="50671" y="25019"/>
                  <a:pt x="50576" y="24608"/>
                </a:cubicBezTo>
                <a:cubicBezTo>
                  <a:pt x="52001" y="23246"/>
                  <a:pt x="53426" y="21884"/>
                  <a:pt x="54851" y="20522"/>
                </a:cubicBezTo>
                <a:close/>
                <a:moveTo>
                  <a:pt x="7822" y="18559"/>
                </a:moveTo>
                <a:lnTo>
                  <a:pt x="7822" y="18559"/>
                </a:lnTo>
                <a:cubicBezTo>
                  <a:pt x="7379" y="19477"/>
                  <a:pt x="6999" y="20427"/>
                  <a:pt x="6682" y="21409"/>
                </a:cubicBezTo>
                <a:cubicBezTo>
                  <a:pt x="4624" y="23436"/>
                  <a:pt x="2597" y="25463"/>
                  <a:pt x="570" y="27521"/>
                </a:cubicBezTo>
                <a:cubicBezTo>
                  <a:pt x="602" y="26729"/>
                  <a:pt x="633" y="25969"/>
                  <a:pt x="728" y="25178"/>
                </a:cubicBezTo>
                <a:cubicBezTo>
                  <a:pt x="3072" y="22961"/>
                  <a:pt x="5447" y="20744"/>
                  <a:pt x="7822" y="18559"/>
                </a:cubicBezTo>
                <a:close/>
                <a:moveTo>
                  <a:pt x="55136" y="21631"/>
                </a:moveTo>
                <a:cubicBezTo>
                  <a:pt x="55263" y="22074"/>
                  <a:pt x="55358" y="22486"/>
                  <a:pt x="55421" y="22929"/>
                </a:cubicBezTo>
                <a:cubicBezTo>
                  <a:pt x="53901" y="24544"/>
                  <a:pt x="52412" y="26191"/>
                  <a:pt x="50892" y="27774"/>
                </a:cubicBezTo>
                <a:cubicBezTo>
                  <a:pt x="50861" y="27236"/>
                  <a:pt x="50829" y="26729"/>
                  <a:pt x="50797" y="26191"/>
                </a:cubicBezTo>
                <a:cubicBezTo>
                  <a:pt x="52254" y="24703"/>
                  <a:pt x="53679" y="23151"/>
                  <a:pt x="55136" y="21631"/>
                </a:cubicBezTo>
                <a:close/>
                <a:moveTo>
                  <a:pt x="55484" y="23214"/>
                </a:moveTo>
                <a:cubicBezTo>
                  <a:pt x="55548" y="23626"/>
                  <a:pt x="55611" y="24006"/>
                  <a:pt x="55674" y="24418"/>
                </a:cubicBezTo>
                <a:cubicBezTo>
                  <a:pt x="54091" y="25969"/>
                  <a:pt x="52476" y="27521"/>
                  <a:pt x="50861" y="29073"/>
                </a:cubicBezTo>
                <a:cubicBezTo>
                  <a:pt x="50892" y="28820"/>
                  <a:pt x="50892" y="28535"/>
                  <a:pt x="50892" y="28281"/>
                </a:cubicBezTo>
                <a:cubicBezTo>
                  <a:pt x="50892" y="28154"/>
                  <a:pt x="50892" y="28028"/>
                  <a:pt x="50892" y="27901"/>
                </a:cubicBezTo>
                <a:cubicBezTo>
                  <a:pt x="52412" y="26318"/>
                  <a:pt x="53933" y="24766"/>
                  <a:pt x="55484" y="23214"/>
                </a:cubicBezTo>
                <a:close/>
                <a:moveTo>
                  <a:pt x="6429" y="22296"/>
                </a:moveTo>
                <a:lnTo>
                  <a:pt x="6429" y="22296"/>
                </a:lnTo>
                <a:cubicBezTo>
                  <a:pt x="6271" y="22929"/>
                  <a:pt x="6112" y="23563"/>
                  <a:pt x="5986" y="24196"/>
                </a:cubicBezTo>
                <a:cubicBezTo>
                  <a:pt x="4149" y="25969"/>
                  <a:pt x="2344" y="27711"/>
                  <a:pt x="602" y="29548"/>
                </a:cubicBezTo>
                <a:cubicBezTo>
                  <a:pt x="570" y="29136"/>
                  <a:pt x="570" y="28693"/>
                  <a:pt x="570" y="28281"/>
                </a:cubicBezTo>
                <a:cubicBezTo>
                  <a:pt x="570" y="28250"/>
                  <a:pt x="570" y="28218"/>
                  <a:pt x="570" y="28186"/>
                </a:cubicBezTo>
                <a:cubicBezTo>
                  <a:pt x="2534" y="26223"/>
                  <a:pt x="4465" y="24259"/>
                  <a:pt x="6429" y="22296"/>
                </a:cubicBezTo>
                <a:close/>
                <a:moveTo>
                  <a:pt x="5891" y="24766"/>
                </a:moveTo>
                <a:lnTo>
                  <a:pt x="5891" y="24766"/>
                </a:lnTo>
                <a:cubicBezTo>
                  <a:pt x="5859" y="24988"/>
                  <a:pt x="5827" y="25209"/>
                  <a:pt x="5796" y="25431"/>
                </a:cubicBezTo>
                <a:cubicBezTo>
                  <a:pt x="4085" y="27141"/>
                  <a:pt x="2375" y="28883"/>
                  <a:pt x="665" y="30625"/>
                </a:cubicBezTo>
                <a:cubicBezTo>
                  <a:pt x="665" y="30435"/>
                  <a:pt x="633" y="30213"/>
                  <a:pt x="633" y="30023"/>
                </a:cubicBezTo>
                <a:cubicBezTo>
                  <a:pt x="2344" y="28218"/>
                  <a:pt x="4117" y="26476"/>
                  <a:pt x="5891" y="24766"/>
                </a:cubicBezTo>
                <a:close/>
                <a:moveTo>
                  <a:pt x="61596" y="24481"/>
                </a:moveTo>
                <a:lnTo>
                  <a:pt x="62198" y="25146"/>
                </a:lnTo>
                <a:cubicBezTo>
                  <a:pt x="60520" y="26983"/>
                  <a:pt x="58936" y="28915"/>
                  <a:pt x="57258" y="30720"/>
                </a:cubicBezTo>
                <a:lnTo>
                  <a:pt x="55801" y="30720"/>
                </a:lnTo>
                <a:cubicBezTo>
                  <a:pt x="57733" y="28661"/>
                  <a:pt x="59665" y="26571"/>
                  <a:pt x="61596" y="24481"/>
                </a:cubicBezTo>
                <a:close/>
                <a:moveTo>
                  <a:pt x="61090" y="23911"/>
                </a:moveTo>
                <a:cubicBezTo>
                  <a:pt x="61185" y="24038"/>
                  <a:pt x="61280" y="24164"/>
                  <a:pt x="61406" y="24259"/>
                </a:cubicBezTo>
                <a:cubicBezTo>
                  <a:pt x="59443" y="26381"/>
                  <a:pt x="57574" y="28598"/>
                  <a:pt x="55611" y="30720"/>
                </a:cubicBezTo>
                <a:cubicBezTo>
                  <a:pt x="55263" y="30720"/>
                  <a:pt x="54914" y="30720"/>
                  <a:pt x="54598" y="30751"/>
                </a:cubicBezTo>
                <a:cubicBezTo>
                  <a:pt x="56814" y="28503"/>
                  <a:pt x="59000" y="26254"/>
                  <a:pt x="61090" y="23911"/>
                </a:cubicBezTo>
                <a:close/>
                <a:moveTo>
                  <a:pt x="62388" y="25368"/>
                </a:moveTo>
                <a:cubicBezTo>
                  <a:pt x="62642" y="25621"/>
                  <a:pt x="62863" y="25874"/>
                  <a:pt x="63117" y="26128"/>
                </a:cubicBezTo>
                <a:cubicBezTo>
                  <a:pt x="61596" y="27648"/>
                  <a:pt x="60108" y="29200"/>
                  <a:pt x="58651" y="30751"/>
                </a:cubicBezTo>
                <a:cubicBezTo>
                  <a:pt x="58303" y="30751"/>
                  <a:pt x="57954" y="30751"/>
                  <a:pt x="57606" y="30720"/>
                </a:cubicBezTo>
                <a:cubicBezTo>
                  <a:pt x="59253" y="28978"/>
                  <a:pt x="60773" y="27141"/>
                  <a:pt x="62388" y="25368"/>
                </a:cubicBezTo>
                <a:close/>
                <a:moveTo>
                  <a:pt x="59221" y="25368"/>
                </a:moveTo>
                <a:cubicBezTo>
                  <a:pt x="57511" y="27204"/>
                  <a:pt x="55769" y="28978"/>
                  <a:pt x="53996" y="30751"/>
                </a:cubicBezTo>
                <a:cubicBezTo>
                  <a:pt x="53457" y="30751"/>
                  <a:pt x="52919" y="30783"/>
                  <a:pt x="52381" y="30783"/>
                </a:cubicBezTo>
                <a:cubicBezTo>
                  <a:pt x="54186" y="29010"/>
                  <a:pt x="56023" y="27204"/>
                  <a:pt x="57828" y="25399"/>
                </a:cubicBezTo>
                <a:cubicBezTo>
                  <a:pt x="58271" y="25399"/>
                  <a:pt x="58746" y="25368"/>
                  <a:pt x="59221" y="25368"/>
                </a:cubicBezTo>
                <a:close/>
                <a:moveTo>
                  <a:pt x="55738" y="24861"/>
                </a:moveTo>
                <a:cubicBezTo>
                  <a:pt x="55769" y="25019"/>
                  <a:pt x="55769" y="25178"/>
                  <a:pt x="55801" y="25336"/>
                </a:cubicBezTo>
                <a:cubicBezTo>
                  <a:pt x="55801" y="25336"/>
                  <a:pt x="55833" y="25304"/>
                  <a:pt x="55833" y="25304"/>
                </a:cubicBezTo>
                <a:cubicBezTo>
                  <a:pt x="55864" y="25399"/>
                  <a:pt x="55928" y="25463"/>
                  <a:pt x="56054" y="25463"/>
                </a:cubicBezTo>
                <a:cubicBezTo>
                  <a:pt x="56498" y="25463"/>
                  <a:pt x="56973" y="25431"/>
                  <a:pt x="57416" y="25431"/>
                </a:cubicBezTo>
                <a:cubicBezTo>
                  <a:pt x="55611" y="27204"/>
                  <a:pt x="53806" y="29010"/>
                  <a:pt x="52001" y="30815"/>
                </a:cubicBezTo>
                <a:cubicBezTo>
                  <a:pt x="51589" y="30815"/>
                  <a:pt x="51146" y="30846"/>
                  <a:pt x="50734" y="30878"/>
                </a:cubicBezTo>
                <a:cubicBezTo>
                  <a:pt x="50766" y="30530"/>
                  <a:pt x="50797" y="30181"/>
                  <a:pt x="50829" y="29833"/>
                </a:cubicBezTo>
                <a:cubicBezTo>
                  <a:pt x="52444" y="28186"/>
                  <a:pt x="54091" y="26539"/>
                  <a:pt x="55738" y="24861"/>
                </a:cubicBezTo>
                <a:close/>
                <a:moveTo>
                  <a:pt x="63307" y="26318"/>
                </a:moveTo>
                <a:cubicBezTo>
                  <a:pt x="63560" y="26603"/>
                  <a:pt x="63845" y="26888"/>
                  <a:pt x="64130" y="27173"/>
                </a:cubicBezTo>
                <a:cubicBezTo>
                  <a:pt x="63750" y="27711"/>
                  <a:pt x="63402" y="28186"/>
                  <a:pt x="63243" y="28376"/>
                </a:cubicBezTo>
                <a:cubicBezTo>
                  <a:pt x="62071" y="29801"/>
                  <a:pt x="60836" y="31163"/>
                  <a:pt x="59601" y="32525"/>
                </a:cubicBezTo>
                <a:cubicBezTo>
                  <a:pt x="59570" y="31986"/>
                  <a:pt x="59570" y="31448"/>
                  <a:pt x="59570" y="30941"/>
                </a:cubicBezTo>
                <a:cubicBezTo>
                  <a:pt x="59570" y="30786"/>
                  <a:pt x="59461" y="30709"/>
                  <a:pt x="59341" y="30709"/>
                </a:cubicBezTo>
                <a:cubicBezTo>
                  <a:pt x="59290" y="30709"/>
                  <a:pt x="59237" y="30723"/>
                  <a:pt x="59190" y="30751"/>
                </a:cubicBezTo>
                <a:lnTo>
                  <a:pt x="59063" y="30751"/>
                </a:lnTo>
                <a:cubicBezTo>
                  <a:pt x="60488" y="29263"/>
                  <a:pt x="61881" y="27806"/>
                  <a:pt x="63307" y="26318"/>
                </a:cubicBezTo>
                <a:close/>
                <a:moveTo>
                  <a:pt x="5701" y="26413"/>
                </a:moveTo>
                <a:lnTo>
                  <a:pt x="5701" y="26413"/>
                </a:lnTo>
                <a:cubicBezTo>
                  <a:pt x="5669" y="27014"/>
                  <a:pt x="5637" y="27616"/>
                  <a:pt x="5637" y="28186"/>
                </a:cubicBezTo>
                <a:cubicBezTo>
                  <a:pt x="4054" y="29706"/>
                  <a:pt x="2502" y="31226"/>
                  <a:pt x="918" y="32778"/>
                </a:cubicBezTo>
                <a:cubicBezTo>
                  <a:pt x="855" y="32271"/>
                  <a:pt x="760" y="31733"/>
                  <a:pt x="728" y="31195"/>
                </a:cubicBezTo>
                <a:cubicBezTo>
                  <a:pt x="2375" y="29611"/>
                  <a:pt x="4054" y="28028"/>
                  <a:pt x="5701" y="26413"/>
                </a:cubicBezTo>
                <a:close/>
                <a:moveTo>
                  <a:pt x="64383" y="27426"/>
                </a:moveTo>
                <a:cubicBezTo>
                  <a:pt x="64668" y="27711"/>
                  <a:pt x="64922" y="27964"/>
                  <a:pt x="65207" y="28250"/>
                </a:cubicBezTo>
                <a:cubicBezTo>
                  <a:pt x="64288" y="29263"/>
                  <a:pt x="63370" y="30245"/>
                  <a:pt x="62451" y="31226"/>
                </a:cubicBezTo>
                <a:cubicBezTo>
                  <a:pt x="61945" y="31796"/>
                  <a:pt x="61406" y="32303"/>
                  <a:pt x="60868" y="32810"/>
                </a:cubicBezTo>
                <a:cubicBezTo>
                  <a:pt x="60488" y="33158"/>
                  <a:pt x="60076" y="33475"/>
                  <a:pt x="59728" y="33855"/>
                </a:cubicBezTo>
                <a:cubicBezTo>
                  <a:pt x="59696" y="33570"/>
                  <a:pt x="59665" y="33253"/>
                  <a:pt x="59633" y="32937"/>
                </a:cubicBezTo>
                <a:cubicBezTo>
                  <a:pt x="61248" y="31131"/>
                  <a:pt x="62832" y="29295"/>
                  <a:pt x="64383" y="27426"/>
                </a:cubicBezTo>
                <a:close/>
                <a:moveTo>
                  <a:pt x="5637" y="28566"/>
                </a:moveTo>
                <a:cubicBezTo>
                  <a:pt x="5637" y="28978"/>
                  <a:pt x="5637" y="29390"/>
                  <a:pt x="5669" y="29770"/>
                </a:cubicBezTo>
                <a:cubicBezTo>
                  <a:pt x="4180" y="31321"/>
                  <a:pt x="2724" y="32841"/>
                  <a:pt x="1267" y="34425"/>
                </a:cubicBezTo>
                <a:cubicBezTo>
                  <a:pt x="1140" y="33982"/>
                  <a:pt x="1077" y="33538"/>
                  <a:pt x="982" y="33127"/>
                </a:cubicBezTo>
                <a:cubicBezTo>
                  <a:pt x="2534" y="31606"/>
                  <a:pt x="4085" y="30086"/>
                  <a:pt x="5637" y="28566"/>
                </a:cubicBezTo>
                <a:close/>
                <a:moveTo>
                  <a:pt x="51842" y="32873"/>
                </a:moveTo>
                <a:cubicBezTo>
                  <a:pt x="51209" y="33475"/>
                  <a:pt x="50576" y="34077"/>
                  <a:pt x="49942" y="34678"/>
                </a:cubicBezTo>
                <a:cubicBezTo>
                  <a:pt x="50132" y="34108"/>
                  <a:pt x="50259" y="33507"/>
                  <a:pt x="50386" y="32937"/>
                </a:cubicBezTo>
                <a:cubicBezTo>
                  <a:pt x="50861" y="32905"/>
                  <a:pt x="51367" y="32873"/>
                  <a:pt x="51842" y="32873"/>
                </a:cubicBezTo>
                <a:close/>
                <a:moveTo>
                  <a:pt x="5701" y="30276"/>
                </a:moveTo>
                <a:cubicBezTo>
                  <a:pt x="5764" y="30656"/>
                  <a:pt x="5796" y="31036"/>
                  <a:pt x="5859" y="31416"/>
                </a:cubicBezTo>
                <a:cubicBezTo>
                  <a:pt x="4434" y="32905"/>
                  <a:pt x="3009" y="34393"/>
                  <a:pt x="1647" y="35882"/>
                </a:cubicBezTo>
                <a:cubicBezTo>
                  <a:pt x="1552" y="35533"/>
                  <a:pt x="1457" y="35217"/>
                  <a:pt x="1362" y="34868"/>
                </a:cubicBezTo>
                <a:cubicBezTo>
                  <a:pt x="2819" y="33348"/>
                  <a:pt x="4275" y="31828"/>
                  <a:pt x="5701" y="30276"/>
                </a:cubicBezTo>
                <a:close/>
                <a:moveTo>
                  <a:pt x="53228" y="32827"/>
                </a:moveTo>
                <a:cubicBezTo>
                  <a:pt x="53359" y="32827"/>
                  <a:pt x="53489" y="32831"/>
                  <a:pt x="53616" y="32841"/>
                </a:cubicBezTo>
                <a:cubicBezTo>
                  <a:pt x="52032" y="34488"/>
                  <a:pt x="50449" y="36103"/>
                  <a:pt x="48802" y="37719"/>
                </a:cubicBezTo>
                <a:cubicBezTo>
                  <a:pt x="49150" y="36990"/>
                  <a:pt x="49436" y="36262"/>
                  <a:pt x="49689" y="35502"/>
                </a:cubicBezTo>
                <a:cubicBezTo>
                  <a:pt x="50607" y="34615"/>
                  <a:pt x="51526" y="33728"/>
                  <a:pt x="52444" y="32841"/>
                </a:cubicBezTo>
                <a:cubicBezTo>
                  <a:pt x="52697" y="32841"/>
                  <a:pt x="52965" y="32827"/>
                  <a:pt x="53228" y="32827"/>
                </a:cubicBezTo>
                <a:close/>
                <a:moveTo>
                  <a:pt x="5922" y="31923"/>
                </a:moveTo>
                <a:cubicBezTo>
                  <a:pt x="6017" y="32525"/>
                  <a:pt x="6144" y="33095"/>
                  <a:pt x="6271" y="33697"/>
                </a:cubicBezTo>
                <a:cubicBezTo>
                  <a:pt x="4909" y="35027"/>
                  <a:pt x="3547" y="36388"/>
                  <a:pt x="2249" y="37782"/>
                </a:cubicBezTo>
                <a:cubicBezTo>
                  <a:pt x="2059" y="37275"/>
                  <a:pt x="1900" y="36800"/>
                  <a:pt x="1742" y="36293"/>
                </a:cubicBezTo>
                <a:cubicBezTo>
                  <a:pt x="3135" y="34805"/>
                  <a:pt x="4529" y="33348"/>
                  <a:pt x="5922" y="31923"/>
                </a:cubicBezTo>
                <a:close/>
                <a:moveTo>
                  <a:pt x="6366" y="34077"/>
                </a:moveTo>
                <a:cubicBezTo>
                  <a:pt x="6492" y="34583"/>
                  <a:pt x="6651" y="35027"/>
                  <a:pt x="6809" y="35502"/>
                </a:cubicBezTo>
                <a:cubicBezTo>
                  <a:pt x="5479" y="36768"/>
                  <a:pt x="4149" y="38067"/>
                  <a:pt x="2882" y="39397"/>
                </a:cubicBezTo>
                <a:cubicBezTo>
                  <a:pt x="2724" y="38985"/>
                  <a:pt x="2534" y="38542"/>
                  <a:pt x="2375" y="38130"/>
                </a:cubicBezTo>
                <a:cubicBezTo>
                  <a:pt x="3674" y="36768"/>
                  <a:pt x="5035" y="35407"/>
                  <a:pt x="6366" y="34077"/>
                </a:cubicBezTo>
                <a:close/>
                <a:moveTo>
                  <a:pt x="53838" y="32841"/>
                </a:moveTo>
                <a:cubicBezTo>
                  <a:pt x="54281" y="32841"/>
                  <a:pt x="54724" y="32873"/>
                  <a:pt x="55168" y="32937"/>
                </a:cubicBezTo>
                <a:cubicBezTo>
                  <a:pt x="52602" y="35533"/>
                  <a:pt x="49942" y="38035"/>
                  <a:pt x="47250" y="40537"/>
                </a:cubicBezTo>
                <a:cubicBezTo>
                  <a:pt x="47725" y="39777"/>
                  <a:pt x="48169" y="39017"/>
                  <a:pt x="48549" y="38225"/>
                </a:cubicBezTo>
                <a:cubicBezTo>
                  <a:pt x="50354" y="36452"/>
                  <a:pt x="52096" y="34647"/>
                  <a:pt x="53838" y="32841"/>
                </a:cubicBezTo>
                <a:close/>
                <a:moveTo>
                  <a:pt x="6841" y="35565"/>
                </a:moveTo>
                <a:cubicBezTo>
                  <a:pt x="7031" y="36167"/>
                  <a:pt x="7284" y="36768"/>
                  <a:pt x="7537" y="37370"/>
                </a:cubicBezTo>
                <a:cubicBezTo>
                  <a:pt x="6302" y="38637"/>
                  <a:pt x="5004" y="39872"/>
                  <a:pt x="3705" y="41075"/>
                </a:cubicBezTo>
                <a:cubicBezTo>
                  <a:pt x="3452" y="40569"/>
                  <a:pt x="3199" y="40062"/>
                  <a:pt x="2945" y="39524"/>
                </a:cubicBezTo>
                <a:cubicBezTo>
                  <a:pt x="4212" y="38162"/>
                  <a:pt x="5511" y="36863"/>
                  <a:pt x="6841" y="35565"/>
                </a:cubicBezTo>
                <a:close/>
                <a:moveTo>
                  <a:pt x="7632" y="37592"/>
                </a:moveTo>
                <a:cubicBezTo>
                  <a:pt x="7822" y="37972"/>
                  <a:pt x="7981" y="38320"/>
                  <a:pt x="8171" y="38669"/>
                </a:cubicBezTo>
                <a:cubicBezTo>
                  <a:pt x="6904" y="39872"/>
                  <a:pt x="5637" y="41075"/>
                  <a:pt x="4370" y="42279"/>
                </a:cubicBezTo>
                <a:cubicBezTo>
                  <a:pt x="4180" y="41962"/>
                  <a:pt x="3990" y="41614"/>
                  <a:pt x="3832" y="41297"/>
                </a:cubicBezTo>
                <a:cubicBezTo>
                  <a:pt x="5130" y="40125"/>
                  <a:pt x="6397" y="38859"/>
                  <a:pt x="7632" y="37592"/>
                </a:cubicBezTo>
                <a:close/>
                <a:moveTo>
                  <a:pt x="8234" y="38827"/>
                </a:moveTo>
                <a:cubicBezTo>
                  <a:pt x="8456" y="39239"/>
                  <a:pt x="8677" y="39650"/>
                  <a:pt x="8931" y="40030"/>
                </a:cubicBezTo>
                <a:cubicBezTo>
                  <a:pt x="7696" y="41265"/>
                  <a:pt x="6492" y="42501"/>
                  <a:pt x="5289" y="43736"/>
                </a:cubicBezTo>
                <a:cubicBezTo>
                  <a:pt x="5035" y="43356"/>
                  <a:pt x="4782" y="42976"/>
                  <a:pt x="4560" y="42564"/>
                </a:cubicBezTo>
                <a:cubicBezTo>
                  <a:pt x="5827" y="41360"/>
                  <a:pt x="7031" y="40094"/>
                  <a:pt x="8234" y="38827"/>
                </a:cubicBezTo>
                <a:close/>
                <a:moveTo>
                  <a:pt x="9057" y="40252"/>
                </a:moveTo>
                <a:cubicBezTo>
                  <a:pt x="9279" y="40600"/>
                  <a:pt x="9501" y="40917"/>
                  <a:pt x="9722" y="41234"/>
                </a:cubicBezTo>
                <a:cubicBezTo>
                  <a:pt x="8551" y="42501"/>
                  <a:pt x="7379" y="43736"/>
                  <a:pt x="6176" y="44971"/>
                </a:cubicBezTo>
                <a:cubicBezTo>
                  <a:pt x="5922" y="44654"/>
                  <a:pt x="5701" y="44306"/>
                  <a:pt x="5447" y="43957"/>
                </a:cubicBezTo>
                <a:cubicBezTo>
                  <a:pt x="6651" y="42722"/>
                  <a:pt x="7854" y="41487"/>
                  <a:pt x="9057" y="40252"/>
                </a:cubicBezTo>
                <a:close/>
                <a:moveTo>
                  <a:pt x="9849" y="41424"/>
                </a:moveTo>
                <a:cubicBezTo>
                  <a:pt x="10039" y="41677"/>
                  <a:pt x="10229" y="41930"/>
                  <a:pt x="10419" y="42184"/>
                </a:cubicBezTo>
                <a:cubicBezTo>
                  <a:pt x="9311" y="43482"/>
                  <a:pt x="8202" y="44812"/>
                  <a:pt x="7062" y="46079"/>
                </a:cubicBezTo>
                <a:cubicBezTo>
                  <a:pt x="6809" y="45762"/>
                  <a:pt x="6556" y="45446"/>
                  <a:pt x="6302" y="45161"/>
                </a:cubicBezTo>
                <a:cubicBezTo>
                  <a:pt x="7506" y="43926"/>
                  <a:pt x="8677" y="42659"/>
                  <a:pt x="9849" y="41424"/>
                </a:cubicBezTo>
                <a:close/>
                <a:moveTo>
                  <a:pt x="10609" y="42405"/>
                </a:moveTo>
                <a:cubicBezTo>
                  <a:pt x="10894" y="42786"/>
                  <a:pt x="11211" y="43134"/>
                  <a:pt x="11528" y="43482"/>
                </a:cubicBezTo>
                <a:cubicBezTo>
                  <a:pt x="10293" y="44622"/>
                  <a:pt x="9057" y="45794"/>
                  <a:pt x="7886" y="46997"/>
                </a:cubicBezTo>
                <a:cubicBezTo>
                  <a:pt x="7664" y="46744"/>
                  <a:pt x="7411" y="46491"/>
                  <a:pt x="7189" y="46237"/>
                </a:cubicBezTo>
                <a:cubicBezTo>
                  <a:pt x="8361" y="45002"/>
                  <a:pt x="9469" y="43704"/>
                  <a:pt x="10609" y="42405"/>
                </a:cubicBezTo>
                <a:close/>
                <a:moveTo>
                  <a:pt x="11686" y="43672"/>
                </a:moveTo>
                <a:cubicBezTo>
                  <a:pt x="12066" y="44052"/>
                  <a:pt x="12446" y="44464"/>
                  <a:pt x="12858" y="44812"/>
                </a:cubicBezTo>
                <a:cubicBezTo>
                  <a:pt x="11623" y="45984"/>
                  <a:pt x="10388" y="47124"/>
                  <a:pt x="9184" y="48328"/>
                </a:cubicBezTo>
                <a:cubicBezTo>
                  <a:pt x="8804" y="47948"/>
                  <a:pt x="8424" y="47568"/>
                  <a:pt x="8076" y="47188"/>
                </a:cubicBezTo>
                <a:cubicBezTo>
                  <a:pt x="9247" y="45984"/>
                  <a:pt x="10451" y="44812"/>
                  <a:pt x="11686" y="43672"/>
                </a:cubicBezTo>
                <a:close/>
                <a:moveTo>
                  <a:pt x="13016" y="45002"/>
                </a:moveTo>
                <a:cubicBezTo>
                  <a:pt x="13333" y="45287"/>
                  <a:pt x="13681" y="45572"/>
                  <a:pt x="14029" y="45857"/>
                </a:cubicBezTo>
                <a:cubicBezTo>
                  <a:pt x="12858" y="47092"/>
                  <a:pt x="11718" y="48328"/>
                  <a:pt x="10546" y="49531"/>
                </a:cubicBezTo>
                <a:cubicBezTo>
                  <a:pt x="10166" y="49214"/>
                  <a:pt x="9786" y="48898"/>
                  <a:pt x="9437" y="48581"/>
                </a:cubicBezTo>
                <a:cubicBezTo>
                  <a:pt x="10609" y="47378"/>
                  <a:pt x="11813" y="46174"/>
                  <a:pt x="13016" y="45002"/>
                </a:cubicBezTo>
                <a:close/>
                <a:moveTo>
                  <a:pt x="14219" y="46016"/>
                </a:moveTo>
                <a:cubicBezTo>
                  <a:pt x="14441" y="46174"/>
                  <a:pt x="14663" y="46332"/>
                  <a:pt x="14885" y="46522"/>
                </a:cubicBezTo>
                <a:cubicBezTo>
                  <a:pt x="13713" y="47758"/>
                  <a:pt x="12604" y="49024"/>
                  <a:pt x="11496" y="50291"/>
                </a:cubicBezTo>
                <a:cubicBezTo>
                  <a:pt x="11243" y="50101"/>
                  <a:pt x="10989" y="49911"/>
                  <a:pt x="10736" y="49689"/>
                </a:cubicBezTo>
                <a:cubicBezTo>
                  <a:pt x="11908" y="48486"/>
                  <a:pt x="13079" y="47251"/>
                  <a:pt x="14219" y="46016"/>
                </a:cubicBezTo>
                <a:close/>
                <a:moveTo>
                  <a:pt x="15043" y="46649"/>
                </a:moveTo>
                <a:cubicBezTo>
                  <a:pt x="15423" y="46902"/>
                  <a:pt x="15771" y="47156"/>
                  <a:pt x="16183" y="47409"/>
                </a:cubicBezTo>
                <a:cubicBezTo>
                  <a:pt x="14980" y="48644"/>
                  <a:pt x="13808" y="49879"/>
                  <a:pt x="12604" y="51114"/>
                </a:cubicBezTo>
                <a:cubicBezTo>
                  <a:pt x="12288" y="50893"/>
                  <a:pt x="11971" y="50671"/>
                  <a:pt x="11654" y="50418"/>
                </a:cubicBezTo>
                <a:cubicBezTo>
                  <a:pt x="12763" y="49151"/>
                  <a:pt x="13903" y="47884"/>
                  <a:pt x="15043" y="46649"/>
                </a:cubicBezTo>
                <a:close/>
                <a:moveTo>
                  <a:pt x="16563" y="47663"/>
                </a:moveTo>
                <a:cubicBezTo>
                  <a:pt x="16816" y="47821"/>
                  <a:pt x="17101" y="47948"/>
                  <a:pt x="17355" y="48106"/>
                </a:cubicBezTo>
                <a:cubicBezTo>
                  <a:pt x="16151" y="49341"/>
                  <a:pt x="14916" y="50576"/>
                  <a:pt x="13713" y="51811"/>
                </a:cubicBezTo>
                <a:cubicBezTo>
                  <a:pt x="13459" y="51653"/>
                  <a:pt x="13206" y="51494"/>
                  <a:pt x="12953" y="51336"/>
                </a:cubicBezTo>
                <a:cubicBezTo>
                  <a:pt x="14156" y="50101"/>
                  <a:pt x="15360" y="48866"/>
                  <a:pt x="16563" y="47663"/>
                </a:cubicBezTo>
                <a:close/>
                <a:moveTo>
                  <a:pt x="17481" y="48169"/>
                </a:moveTo>
                <a:cubicBezTo>
                  <a:pt x="17766" y="48328"/>
                  <a:pt x="18083" y="48486"/>
                  <a:pt x="18400" y="48644"/>
                </a:cubicBezTo>
                <a:cubicBezTo>
                  <a:pt x="17196" y="49911"/>
                  <a:pt x="15993" y="51209"/>
                  <a:pt x="14758" y="52445"/>
                </a:cubicBezTo>
                <a:cubicBezTo>
                  <a:pt x="14473" y="52286"/>
                  <a:pt x="14188" y="52128"/>
                  <a:pt x="13934" y="51970"/>
                </a:cubicBezTo>
                <a:cubicBezTo>
                  <a:pt x="15138" y="50703"/>
                  <a:pt x="16310" y="49436"/>
                  <a:pt x="17481" y="48169"/>
                </a:cubicBezTo>
                <a:close/>
                <a:moveTo>
                  <a:pt x="51431" y="43419"/>
                </a:moveTo>
                <a:lnTo>
                  <a:pt x="51431" y="43419"/>
                </a:lnTo>
                <a:cubicBezTo>
                  <a:pt x="48929" y="47219"/>
                  <a:pt x="45540" y="50354"/>
                  <a:pt x="41518" y="52571"/>
                </a:cubicBezTo>
                <a:cubicBezTo>
                  <a:pt x="43513" y="50481"/>
                  <a:pt x="45857" y="48708"/>
                  <a:pt x="48010" y="46776"/>
                </a:cubicBezTo>
                <a:cubicBezTo>
                  <a:pt x="49214" y="45731"/>
                  <a:pt x="50322" y="44559"/>
                  <a:pt x="51431" y="43419"/>
                </a:cubicBezTo>
                <a:close/>
                <a:moveTo>
                  <a:pt x="18685" y="48771"/>
                </a:moveTo>
                <a:cubicBezTo>
                  <a:pt x="19097" y="48993"/>
                  <a:pt x="19540" y="49151"/>
                  <a:pt x="19952" y="49309"/>
                </a:cubicBezTo>
                <a:cubicBezTo>
                  <a:pt x="18653" y="50608"/>
                  <a:pt x="17355" y="51874"/>
                  <a:pt x="16025" y="53110"/>
                </a:cubicBezTo>
                <a:cubicBezTo>
                  <a:pt x="15708" y="52951"/>
                  <a:pt x="15391" y="52793"/>
                  <a:pt x="15075" y="52635"/>
                </a:cubicBezTo>
                <a:cubicBezTo>
                  <a:pt x="16278" y="51368"/>
                  <a:pt x="17513" y="50069"/>
                  <a:pt x="18685" y="48771"/>
                </a:cubicBezTo>
                <a:close/>
                <a:moveTo>
                  <a:pt x="53584" y="39429"/>
                </a:moveTo>
                <a:cubicBezTo>
                  <a:pt x="53141" y="40442"/>
                  <a:pt x="52634" y="41424"/>
                  <a:pt x="52096" y="42342"/>
                </a:cubicBezTo>
                <a:cubicBezTo>
                  <a:pt x="50734" y="43831"/>
                  <a:pt x="49372" y="45287"/>
                  <a:pt x="47884" y="46681"/>
                </a:cubicBezTo>
                <a:cubicBezTo>
                  <a:pt x="45635" y="48771"/>
                  <a:pt x="43102" y="50576"/>
                  <a:pt x="41012" y="52825"/>
                </a:cubicBezTo>
                <a:cubicBezTo>
                  <a:pt x="40505" y="53110"/>
                  <a:pt x="39998" y="53363"/>
                  <a:pt x="39460" y="53585"/>
                </a:cubicBezTo>
                <a:cubicBezTo>
                  <a:pt x="44178" y="48898"/>
                  <a:pt x="48960" y="44242"/>
                  <a:pt x="53584" y="39429"/>
                </a:cubicBezTo>
                <a:close/>
                <a:moveTo>
                  <a:pt x="20268" y="49436"/>
                </a:moveTo>
                <a:cubicBezTo>
                  <a:pt x="20522" y="49531"/>
                  <a:pt x="20775" y="49626"/>
                  <a:pt x="21028" y="49721"/>
                </a:cubicBezTo>
                <a:cubicBezTo>
                  <a:pt x="19762" y="51019"/>
                  <a:pt x="18526" y="52350"/>
                  <a:pt x="17323" y="53711"/>
                </a:cubicBezTo>
                <a:cubicBezTo>
                  <a:pt x="16975" y="53553"/>
                  <a:pt x="16626" y="53426"/>
                  <a:pt x="16310" y="53236"/>
                </a:cubicBezTo>
                <a:cubicBezTo>
                  <a:pt x="17640" y="52001"/>
                  <a:pt x="18938" y="50734"/>
                  <a:pt x="20268" y="49436"/>
                </a:cubicBezTo>
                <a:close/>
                <a:moveTo>
                  <a:pt x="21218" y="49784"/>
                </a:moveTo>
                <a:cubicBezTo>
                  <a:pt x="21947" y="50006"/>
                  <a:pt x="22675" y="50196"/>
                  <a:pt x="23404" y="50386"/>
                </a:cubicBezTo>
                <a:cubicBezTo>
                  <a:pt x="22010" y="51716"/>
                  <a:pt x="20648" y="53078"/>
                  <a:pt x="19255" y="54471"/>
                </a:cubicBezTo>
                <a:cubicBezTo>
                  <a:pt x="18653" y="54250"/>
                  <a:pt x="18051" y="54028"/>
                  <a:pt x="17481" y="53775"/>
                </a:cubicBezTo>
                <a:cubicBezTo>
                  <a:pt x="18685" y="52413"/>
                  <a:pt x="19952" y="51083"/>
                  <a:pt x="21218" y="49784"/>
                </a:cubicBezTo>
                <a:close/>
                <a:moveTo>
                  <a:pt x="55136" y="34900"/>
                </a:moveTo>
                <a:lnTo>
                  <a:pt x="55136" y="34900"/>
                </a:lnTo>
                <a:cubicBezTo>
                  <a:pt x="54819" y="36135"/>
                  <a:pt x="54439" y="37307"/>
                  <a:pt x="53996" y="38479"/>
                </a:cubicBezTo>
                <a:cubicBezTo>
                  <a:pt x="52982" y="39524"/>
                  <a:pt x="51969" y="40569"/>
                  <a:pt x="50924" y="41582"/>
                </a:cubicBezTo>
                <a:cubicBezTo>
                  <a:pt x="46870" y="45699"/>
                  <a:pt x="42658" y="49721"/>
                  <a:pt x="38668" y="53933"/>
                </a:cubicBezTo>
                <a:cubicBezTo>
                  <a:pt x="37591" y="54376"/>
                  <a:pt x="36483" y="54756"/>
                  <a:pt x="35311" y="55041"/>
                </a:cubicBezTo>
                <a:cubicBezTo>
                  <a:pt x="39333" y="50418"/>
                  <a:pt x="43893" y="46364"/>
                  <a:pt x="48264" y="41994"/>
                </a:cubicBezTo>
                <a:cubicBezTo>
                  <a:pt x="50576" y="39682"/>
                  <a:pt x="52856" y="37275"/>
                  <a:pt x="55136" y="34900"/>
                </a:cubicBezTo>
                <a:close/>
                <a:moveTo>
                  <a:pt x="23657" y="50449"/>
                </a:moveTo>
                <a:cubicBezTo>
                  <a:pt x="24290" y="50576"/>
                  <a:pt x="24924" y="50671"/>
                  <a:pt x="25557" y="50734"/>
                </a:cubicBezTo>
                <a:cubicBezTo>
                  <a:pt x="24132" y="52160"/>
                  <a:pt x="22738" y="53616"/>
                  <a:pt x="21377" y="55105"/>
                </a:cubicBezTo>
                <a:cubicBezTo>
                  <a:pt x="20743" y="54946"/>
                  <a:pt x="20110" y="54756"/>
                  <a:pt x="19477" y="54535"/>
                </a:cubicBezTo>
                <a:cubicBezTo>
                  <a:pt x="20870" y="53141"/>
                  <a:pt x="22263" y="51779"/>
                  <a:pt x="23657" y="50449"/>
                </a:cubicBezTo>
                <a:close/>
                <a:moveTo>
                  <a:pt x="26159" y="50798"/>
                </a:moveTo>
                <a:cubicBezTo>
                  <a:pt x="26570" y="50829"/>
                  <a:pt x="27014" y="50861"/>
                  <a:pt x="27457" y="50893"/>
                </a:cubicBezTo>
                <a:cubicBezTo>
                  <a:pt x="25937" y="52381"/>
                  <a:pt x="24449" y="53901"/>
                  <a:pt x="22992" y="55453"/>
                </a:cubicBezTo>
                <a:cubicBezTo>
                  <a:pt x="22580" y="55390"/>
                  <a:pt x="22168" y="55295"/>
                  <a:pt x="21757" y="55200"/>
                </a:cubicBezTo>
                <a:cubicBezTo>
                  <a:pt x="23245" y="53743"/>
                  <a:pt x="24702" y="52286"/>
                  <a:pt x="26159" y="50798"/>
                </a:cubicBezTo>
                <a:close/>
                <a:moveTo>
                  <a:pt x="28534" y="50893"/>
                </a:moveTo>
                <a:cubicBezTo>
                  <a:pt x="26982" y="52445"/>
                  <a:pt x="25462" y="54028"/>
                  <a:pt x="23942" y="55611"/>
                </a:cubicBezTo>
                <a:cubicBezTo>
                  <a:pt x="23752" y="55580"/>
                  <a:pt x="23562" y="55548"/>
                  <a:pt x="23372" y="55516"/>
                </a:cubicBezTo>
                <a:cubicBezTo>
                  <a:pt x="24860" y="53965"/>
                  <a:pt x="26380" y="52413"/>
                  <a:pt x="27932" y="50893"/>
                </a:cubicBezTo>
                <a:close/>
                <a:moveTo>
                  <a:pt x="55453" y="32968"/>
                </a:moveTo>
                <a:cubicBezTo>
                  <a:pt x="55484" y="32968"/>
                  <a:pt x="55516" y="33000"/>
                  <a:pt x="55548" y="33000"/>
                </a:cubicBezTo>
                <a:cubicBezTo>
                  <a:pt x="55453" y="33443"/>
                  <a:pt x="55389" y="33855"/>
                  <a:pt x="55294" y="34298"/>
                </a:cubicBezTo>
                <a:cubicBezTo>
                  <a:pt x="52666" y="37085"/>
                  <a:pt x="50037" y="39872"/>
                  <a:pt x="47314" y="42564"/>
                </a:cubicBezTo>
                <a:cubicBezTo>
                  <a:pt x="43133" y="46744"/>
                  <a:pt x="38478" y="50576"/>
                  <a:pt x="34741" y="55200"/>
                </a:cubicBezTo>
                <a:cubicBezTo>
                  <a:pt x="34044" y="55358"/>
                  <a:pt x="33348" y="55516"/>
                  <a:pt x="32619" y="55611"/>
                </a:cubicBezTo>
                <a:cubicBezTo>
                  <a:pt x="35153" y="52698"/>
                  <a:pt x="37845" y="49943"/>
                  <a:pt x="40600" y="47219"/>
                </a:cubicBezTo>
                <a:cubicBezTo>
                  <a:pt x="42912" y="45699"/>
                  <a:pt x="44970" y="43767"/>
                  <a:pt x="46585" y="41519"/>
                </a:cubicBezTo>
                <a:cubicBezTo>
                  <a:pt x="46712" y="41392"/>
                  <a:pt x="46807" y="41297"/>
                  <a:pt x="46902" y="41202"/>
                </a:cubicBezTo>
                <a:cubicBezTo>
                  <a:pt x="49784" y="38510"/>
                  <a:pt x="52666" y="35787"/>
                  <a:pt x="55453" y="32968"/>
                </a:cubicBezTo>
                <a:close/>
                <a:moveTo>
                  <a:pt x="30941" y="50734"/>
                </a:moveTo>
                <a:cubicBezTo>
                  <a:pt x="29199" y="52413"/>
                  <a:pt x="27521" y="54123"/>
                  <a:pt x="25842" y="55865"/>
                </a:cubicBezTo>
                <a:cubicBezTo>
                  <a:pt x="25367" y="55801"/>
                  <a:pt x="24892" y="55770"/>
                  <a:pt x="24449" y="55706"/>
                </a:cubicBezTo>
                <a:cubicBezTo>
                  <a:pt x="26127" y="54091"/>
                  <a:pt x="27806" y="52476"/>
                  <a:pt x="29484" y="50861"/>
                </a:cubicBezTo>
                <a:cubicBezTo>
                  <a:pt x="29991" y="50829"/>
                  <a:pt x="30466" y="50798"/>
                  <a:pt x="30941" y="50734"/>
                </a:cubicBezTo>
                <a:close/>
                <a:moveTo>
                  <a:pt x="39491" y="47916"/>
                </a:moveTo>
                <a:lnTo>
                  <a:pt x="39491" y="47916"/>
                </a:lnTo>
                <a:cubicBezTo>
                  <a:pt x="36958" y="50418"/>
                  <a:pt x="34519" y="52983"/>
                  <a:pt x="32239" y="55675"/>
                </a:cubicBezTo>
                <a:cubicBezTo>
                  <a:pt x="31511" y="55770"/>
                  <a:pt x="30751" y="55865"/>
                  <a:pt x="29991" y="55896"/>
                </a:cubicBezTo>
                <a:cubicBezTo>
                  <a:pt x="32049" y="53585"/>
                  <a:pt x="34266" y="51431"/>
                  <a:pt x="36578" y="49309"/>
                </a:cubicBezTo>
                <a:cubicBezTo>
                  <a:pt x="37591" y="48929"/>
                  <a:pt x="38541" y="48454"/>
                  <a:pt x="39491" y="47916"/>
                </a:cubicBezTo>
                <a:close/>
                <a:moveTo>
                  <a:pt x="33316" y="50323"/>
                </a:moveTo>
                <a:lnTo>
                  <a:pt x="33316" y="50323"/>
                </a:lnTo>
                <a:cubicBezTo>
                  <a:pt x="31384" y="52191"/>
                  <a:pt x="29484" y="54060"/>
                  <a:pt x="27616" y="55960"/>
                </a:cubicBezTo>
                <a:cubicBezTo>
                  <a:pt x="27109" y="55928"/>
                  <a:pt x="26602" y="55896"/>
                  <a:pt x="26127" y="55865"/>
                </a:cubicBezTo>
                <a:cubicBezTo>
                  <a:pt x="27837" y="54123"/>
                  <a:pt x="29579" y="52413"/>
                  <a:pt x="31352" y="50703"/>
                </a:cubicBezTo>
                <a:cubicBezTo>
                  <a:pt x="32018" y="50608"/>
                  <a:pt x="32651" y="50481"/>
                  <a:pt x="33316" y="50323"/>
                </a:cubicBezTo>
                <a:close/>
                <a:moveTo>
                  <a:pt x="35754" y="49626"/>
                </a:moveTo>
                <a:cubicBezTo>
                  <a:pt x="33569" y="51621"/>
                  <a:pt x="31479" y="53680"/>
                  <a:pt x="29611" y="55928"/>
                </a:cubicBezTo>
                <a:cubicBezTo>
                  <a:pt x="29167" y="55960"/>
                  <a:pt x="28692" y="55960"/>
                  <a:pt x="28249" y="55960"/>
                </a:cubicBezTo>
                <a:lnTo>
                  <a:pt x="28027" y="55960"/>
                </a:lnTo>
                <a:cubicBezTo>
                  <a:pt x="30054" y="53996"/>
                  <a:pt x="32081" y="52065"/>
                  <a:pt x="34108" y="50133"/>
                </a:cubicBezTo>
                <a:cubicBezTo>
                  <a:pt x="34678" y="49974"/>
                  <a:pt x="35216" y="49816"/>
                  <a:pt x="35754" y="49626"/>
                </a:cubicBezTo>
                <a:close/>
                <a:moveTo>
                  <a:pt x="28249" y="1"/>
                </a:moveTo>
                <a:cubicBezTo>
                  <a:pt x="15835" y="1"/>
                  <a:pt x="5289" y="8045"/>
                  <a:pt x="1489" y="19192"/>
                </a:cubicBezTo>
                <a:cubicBezTo>
                  <a:pt x="1457" y="19224"/>
                  <a:pt x="1425" y="19256"/>
                  <a:pt x="1394" y="19319"/>
                </a:cubicBezTo>
                <a:cubicBezTo>
                  <a:pt x="1362" y="19414"/>
                  <a:pt x="1362" y="19509"/>
                  <a:pt x="1330" y="19636"/>
                </a:cubicBezTo>
                <a:cubicBezTo>
                  <a:pt x="475" y="22359"/>
                  <a:pt x="0" y="25241"/>
                  <a:pt x="0" y="28250"/>
                </a:cubicBezTo>
                <a:cubicBezTo>
                  <a:pt x="0" y="43831"/>
                  <a:pt x="12668" y="56530"/>
                  <a:pt x="28249" y="56530"/>
                </a:cubicBezTo>
                <a:cubicBezTo>
                  <a:pt x="42342" y="56530"/>
                  <a:pt x="54091" y="46142"/>
                  <a:pt x="56181" y="32588"/>
                </a:cubicBezTo>
                <a:cubicBezTo>
                  <a:pt x="56118" y="32588"/>
                  <a:pt x="56054" y="32588"/>
                  <a:pt x="55991" y="32556"/>
                </a:cubicBezTo>
                <a:cubicBezTo>
                  <a:pt x="55928" y="32588"/>
                  <a:pt x="55864" y="32620"/>
                  <a:pt x="55801" y="32620"/>
                </a:cubicBezTo>
                <a:lnTo>
                  <a:pt x="55769" y="32620"/>
                </a:lnTo>
                <a:cubicBezTo>
                  <a:pt x="53869" y="32620"/>
                  <a:pt x="51937" y="32556"/>
                  <a:pt x="50037" y="32493"/>
                </a:cubicBezTo>
                <a:cubicBezTo>
                  <a:pt x="49879" y="32493"/>
                  <a:pt x="49816" y="32651"/>
                  <a:pt x="49847" y="32778"/>
                </a:cubicBezTo>
                <a:cubicBezTo>
                  <a:pt x="47757" y="42786"/>
                  <a:pt x="38858" y="50354"/>
                  <a:pt x="28249" y="50354"/>
                </a:cubicBezTo>
                <a:cubicBezTo>
                  <a:pt x="20743" y="50354"/>
                  <a:pt x="14124" y="46586"/>
                  <a:pt x="10134" y="40854"/>
                </a:cubicBezTo>
                <a:cubicBezTo>
                  <a:pt x="10134" y="40854"/>
                  <a:pt x="10134" y="40822"/>
                  <a:pt x="10134" y="40790"/>
                </a:cubicBezTo>
                <a:cubicBezTo>
                  <a:pt x="10103" y="40790"/>
                  <a:pt x="10103" y="40822"/>
                  <a:pt x="10103" y="40822"/>
                </a:cubicBezTo>
                <a:cubicBezTo>
                  <a:pt x="9881" y="40505"/>
                  <a:pt x="9659" y="40189"/>
                  <a:pt x="9469" y="39840"/>
                </a:cubicBezTo>
                <a:lnTo>
                  <a:pt x="9406" y="39745"/>
                </a:lnTo>
                <a:cubicBezTo>
                  <a:pt x="7347" y="36388"/>
                  <a:pt x="6176" y="32461"/>
                  <a:pt x="6176" y="28281"/>
                </a:cubicBezTo>
                <a:cubicBezTo>
                  <a:pt x="6176" y="16089"/>
                  <a:pt x="16088" y="6208"/>
                  <a:pt x="28249" y="6208"/>
                </a:cubicBezTo>
                <a:cubicBezTo>
                  <a:pt x="40410" y="6208"/>
                  <a:pt x="50322" y="16089"/>
                  <a:pt x="50322" y="28281"/>
                </a:cubicBezTo>
                <a:cubicBezTo>
                  <a:pt x="50322" y="29231"/>
                  <a:pt x="50259" y="30181"/>
                  <a:pt x="50132" y="31131"/>
                </a:cubicBezTo>
                <a:lnTo>
                  <a:pt x="50322" y="31131"/>
                </a:lnTo>
                <a:cubicBezTo>
                  <a:pt x="50354" y="31163"/>
                  <a:pt x="50386" y="31163"/>
                  <a:pt x="50417" y="31163"/>
                </a:cubicBezTo>
                <a:cubicBezTo>
                  <a:pt x="51382" y="31293"/>
                  <a:pt x="52370" y="31338"/>
                  <a:pt x="53366" y="31338"/>
                </a:cubicBezTo>
                <a:cubicBezTo>
                  <a:pt x="55278" y="31338"/>
                  <a:pt x="57220" y="31173"/>
                  <a:pt x="59095" y="31131"/>
                </a:cubicBezTo>
                <a:cubicBezTo>
                  <a:pt x="59126" y="32176"/>
                  <a:pt x="59253" y="33190"/>
                  <a:pt x="59253" y="34235"/>
                </a:cubicBezTo>
                <a:cubicBezTo>
                  <a:pt x="59253" y="34394"/>
                  <a:pt x="59342" y="34464"/>
                  <a:pt x="59464" y="34464"/>
                </a:cubicBezTo>
                <a:cubicBezTo>
                  <a:pt x="59487" y="34464"/>
                  <a:pt x="59512" y="34462"/>
                  <a:pt x="59538" y="34457"/>
                </a:cubicBezTo>
                <a:cubicBezTo>
                  <a:pt x="59556" y="34475"/>
                  <a:pt x="59585" y="34493"/>
                  <a:pt x="59618" y="34493"/>
                </a:cubicBezTo>
                <a:cubicBezTo>
                  <a:pt x="59643" y="34493"/>
                  <a:pt x="59670" y="34483"/>
                  <a:pt x="59696" y="34457"/>
                </a:cubicBezTo>
                <a:cubicBezTo>
                  <a:pt x="60741" y="33918"/>
                  <a:pt x="61596" y="32651"/>
                  <a:pt x="62451" y="31796"/>
                </a:cubicBezTo>
                <a:cubicBezTo>
                  <a:pt x="63528" y="30720"/>
                  <a:pt x="64573" y="29643"/>
                  <a:pt x="65555" y="28471"/>
                </a:cubicBezTo>
                <a:cubicBezTo>
                  <a:pt x="65575" y="28477"/>
                  <a:pt x="65595" y="28479"/>
                  <a:pt x="65614" y="28479"/>
                </a:cubicBezTo>
                <a:cubicBezTo>
                  <a:pt x="65818" y="28479"/>
                  <a:pt x="66010" y="28201"/>
                  <a:pt x="65808" y="28028"/>
                </a:cubicBezTo>
                <a:cubicBezTo>
                  <a:pt x="63623" y="26096"/>
                  <a:pt x="61723" y="23879"/>
                  <a:pt x="59665" y="21789"/>
                </a:cubicBezTo>
                <a:cubicBezTo>
                  <a:pt x="59625" y="21749"/>
                  <a:pt x="59579" y="21732"/>
                  <a:pt x="59533" y="21732"/>
                </a:cubicBezTo>
                <a:cubicBezTo>
                  <a:pt x="59469" y="21732"/>
                  <a:pt x="59403" y="21766"/>
                  <a:pt x="59348" y="21821"/>
                </a:cubicBezTo>
                <a:cubicBezTo>
                  <a:pt x="59000" y="22106"/>
                  <a:pt x="59031" y="22676"/>
                  <a:pt x="59031" y="23087"/>
                </a:cubicBezTo>
                <a:cubicBezTo>
                  <a:pt x="59000" y="23753"/>
                  <a:pt x="59126" y="24418"/>
                  <a:pt x="59063" y="25083"/>
                </a:cubicBezTo>
                <a:cubicBezTo>
                  <a:pt x="58144" y="25083"/>
                  <a:pt x="57226" y="24988"/>
                  <a:pt x="56308" y="24988"/>
                </a:cubicBezTo>
                <a:cubicBezTo>
                  <a:pt x="55104" y="14600"/>
                  <a:pt x="48264" y="5923"/>
                  <a:pt x="38921" y="2091"/>
                </a:cubicBezTo>
                <a:lnTo>
                  <a:pt x="38985" y="2059"/>
                </a:lnTo>
                <a:lnTo>
                  <a:pt x="38668" y="1996"/>
                </a:lnTo>
                <a:cubicBezTo>
                  <a:pt x="35438" y="698"/>
                  <a:pt x="31923" y="1"/>
                  <a:pt x="282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3"/>
          <p:cNvSpPr/>
          <p:nvPr/>
        </p:nvSpPr>
        <p:spPr>
          <a:xfrm>
            <a:off x="3625553" y="1266666"/>
            <a:ext cx="1892894" cy="1620998"/>
          </a:xfrm>
          <a:custGeom>
            <a:avLst/>
            <a:gdLst/>
            <a:ahLst/>
            <a:cxnLst/>
            <a:rect l="l" t="t" r="r" b="b"/>
            <a:pathLst>
              <a:path w="66012" h="56530" extrusionOk="0">
                <a:moveTo>
                  <a:pt x="31606" y="793"/>
                </a:moveTo>
                <a:cubicBezTo>
                  <a:pt x="32082" y="856"/>
                  <a:pt x="32557" y="919"/>
                  <a:pt x="33063" y="983"/>
                </a:cubicBezTo>
                <a:cubicBezTo>
                  <a:pt x="31638" y="2566"/>
                  <a:pt x="30181" y="4118"/>
                  <a:pt x="28693" y="5638"/>
                </a:cubicBezTo>
                <a:lnTo>
                  <a:pt x="28250" y="5638"/>
                </a:lnTo>
                <a:cubicBezTo>
                  <a:pt x="27743" y="5638"/>
                  <a:pt x="27236" y="5670"/>
                  <a:pt x="26729" y="5701"/>
                </a:cubicBezTo>
                <a:cubicBezTo>
                  <a:pt x="28345" y="4054"/>
                  <a:pt x="29960" y="2408"/>
                  <a:pt x="31606" y="793"/>
                </a:cubicBezTo>
                <a:close/>
                <a:moveTo>
                  <a:pt x="33285" y="1046"/>
                </a:moveTo>
                <a:cubicBezTo>
                  <a:pt x="33633" y="1109"/>
                  <a:pt x="33950" y="1173"/>
                  <a:pt x="34298" y="1236"/>
                </a:cubicBezTo>
                <a:cubicBezTo>
                  <a:pt x="32873" y="2724"/>
                  <a:pt x="31480" y="4213"/>
                  <a:pt x="30086" y="5701"/>
                </a:cubicBezTo>
                <a:cubicBezTo>
                  <a:pt x="29738" y="5701"/>
                  <a:pt x="29358" y="5670"/>
                  <a:pt x="28978" y="5638"/>
                </a:cubicBezTo>
                <a:cubicBezTo>
                  <a:pt x="30466" y="4149"/>
                  <a:pt x="31892" y="2598"/>
                  <a:pt x="33285" y="1046"/>
                </a:cubicBezTo>
                <a:close/>
                <a:moveTo>
                  <a:pt x="29865" y="634"/>
                </a:moveTo>
                <a:cubicBezTo>
                  <a:pt x="30276" y="634"/>
                  <a:pt x="30688" y="666"/>
                  <a:pt x="31100" y="729"/>
                </a:cubicBezTo>
                <a:cubicBezTo>
                  <a:pt x="29390" y="2408"/>
                  <a:pt x="27680" y="4086"/>
                  <a:pt x="25938" y="5765"/>
                </a:cubicBezTo>
                <a:cubicBezTo>
                  <a:pt x="25526" y="5796"/>
                  <a:pt x="25114" y="5860"/>
                  <a:pt x="24703" y="5923"/>
                </a:cubicBezTo>
                <a:cubicBezTo>
                  <a:pt x="26413" y="4149"/>
                  <a:pt x="28123" y="2376"/>
                  <a:pt x="29865" y="634"/>
                </a:cubicBezTo>
                <a:close/>
                <a:moveTo>
                  <a:pt x="34583" y="1299"/>
                </a:moveTo>
                <a:cubicBezTo>
                  <a:pt x="35122" y="1426"/>
                  <a:pt x="35660" y="1584"/>
                  <a:pt x="36199" y="1743"/>
                </a:cubicBezTo>
                <a:cubicBezTo>
                  <a:pt x="34773" y="3136"/>
                  <a:pt x="33380" y="4561"/>
                  <a:pt x="31923" y="5955"/>
                </a:cubicBezTo>
                <a:cubicBezTo>
                  <a:pt x="31416" y="5860"/>
                  <a:pt x="30910" y="5796"/>
                  <a:pt x="30403" y="5733"/>
                </a:cubicBezTo>
                <a:cubicBezTo>
                  <a:pt x="31797" y="4276"/>
                  <a:pt x="33190" y="2788"/>
                  <a:pt x="34583" y="1299"/>
                </a:cubicBezTo>
                <a:close/>
                <a:moveTo>
                  <a:pt x="28250" y="571"/>
                </a:moveTo>
                <a:cubicBezTo>
                  <a:pt x="28725" y="571"/>
                  <a:pt x="29200" y="571"/>
                  <a:pt x="29675" y="603"/>
                </a:cubicBezTo>
                <a:cubicBezTo>
                  <a:pt x="28408" y="1964"/>
                  <a:pt x="27173" y="3294"/>
                  <a:pt x="25906" y="4593"/>
                </a:cubicBezTo>
                <a:cubicBezTo>
                  <a:pt x="25463" y="5036"/>
                  <a:pt x="24988" y="5480"/>
                  <a:pt x="24544" y="5955"/>
                </a:cubicBezTo>
                <a:cubicBezTo>
                  <a:pt x="23816" y="6050"/>
                  <a:pt x="23088" y="6208"/>
                  <a:pt x="22359" y="6398"/>
                </a:cubicBezTo>
                <a:cubicBezTo>
                  <a:pt x="23879" y="4910"/>
                  <a:pt x="25368" y="3421"/>
                  <a:pt x="26856" y="1933"/>
                </a:cubicBezTo>
                <a:cubicBezTo>
                  <a:pt x="27299" y="1489"/>
                  <a:pt x="27743" y="1014"/>
                  <a:pt x="28155" y="571"/>
                </a:cubicBezTo>
                <a:close/>
                <a:moveTo>
                  <a:pt x="36547" y="1838"/>
                </a:moveTo>
                <a:cubicBezTo>
                  <a:pt x="37117" y="2028"/>
                  <a:pt x="37687" y="2218"/>
                  <a:pt x="38225" y="2439"/>
                </a:cubicBezTo>
                <a:cubicBezTo>
                  <a:pt x="36895" y="3769"/>
                  <a:pt x="35502" y="5100"/>
                  <a:pt x="34108" y="6398"/>
                </a:cubicBezTo>
                <a:cubicBezTo>
                  <a:pt x="33475" y="6240"/>
                  <a:pt x="32842" y="6081"/>
                  <a:pt x="32177" y="5986"/>
                </a:cubicBezTo>
                <a:cubicBezTo>
                  <a:pt x="33633" y="4593"/>
                  <a:pt x="35090" y="3231"/>
                  <a:pt x="36547" y="1838"/>
                </a:cubicBezTo>
                <a:close/>
                <a:moveTo>
                  <a:pt x="38479" y="2534"/>
                </a:moveTo>
                <a:cubicBezTo>
                  <a:pt x="38827" y="2661"/>
                  <a:pt x="39175" y="2819"/>
                  <a:pt x="39492" y="2946"/>
                </a:cubicBezTo>
                <a:cubicBezTo>
                  <a:pt x="38257" y="4244"/>
                  <a:pt x="37085" y="5606"/>
                  <a:pt x="35913" y="6968"/>
                </a:cubicBezTo>
                <a:cubicBezTo>
                  <a:pt x="35407" y="6778"/>
                  <a:pt x="34900" y="6620"/>
                  <a:pt x="34362" y="6493"/>
                </a:cubicBezTo>
                <a:cubicBezTo>
                  <a:pt x="35787" y="5195"/>
                  <a:pt x="37149" y="3864"/>
                  <a:pt x="38479" y="2534"/>
                </a:cubicBezTo>
                <a:close/>
                <a:moveTo>
                  <a:pt x="27775" y="571"/>
                </a:moveTo>
                <a:lnTo>
                  <a:pt x="27775" y="571"/>
                </a:lnTo>
                <a:cubicBezTo>
                  <a:pt x="27395" y="983"/>
                  <a:pt x="27046" y="1363"/>
                  <a:pt x="26666" y="1743"/>
                </a:cubicBezTo>
                <a:cubicBezTo>
                  <a:pt x="25051" y="3358"/>
                  <a:pt x="23468" y="4973"/>
                  <a:pt x="21852" y="6556"/>
                </a:cubicBezTo>
                <a:cubicBezTo>
                  <a:pt x="20997" y="6810"/>
                  <a:pt x="20206" y="7095"/>
                  <a:pt x="19414" y="7443"/>
                </a:cubicBezTo>
                <a:cubicBezTo>
                  <a:pt x="21694" y="5163"/>
                  <a:pt x="24006" y="2914"/>
                  <a:pt x="26318" y="634"/>
                </a:cubicBezTo>
                <a:cubicBezTo>
                  <a:pt x="26793" y="603"/>
                  <a:pt x="27268" y="603"/>
                  <a:pt x="27775" y="571"/>
                </a:cubicBezTo>
                <a:close/>
                <a:moveTo>
                  <a:pt x="39714" y="3073"/>
                </a:moveTo>
                <a:cubicBezTo>
                  <a:pt x="40094" y="3231"/>
                  <a:pt x="40474" y="3421"/>
                  <a:pt x="40822" y="3611"/>
                </a:cubicBezTo>
                <a:cubicBezTo>
                  <a:pt x="39587" y="4878"/>
                  <a:pt x="38352" y="6145"/>
                  <a:pt x="37117" y="7443"/>
                </a:cubicBezTo>
                <a:cubicBezTo>
                  <a:pt x="36800" y="7316"/>
                  <a:pt x="36484" y="7190"/>
                  <a:pt x="36167" y="7063"/>
                </a:cubicBezTo>
                <a:cubicBezTo>
                  <a:pt x="37339" y="5701"/>
                  <a:pt x="38479" y="4339"/>
                  <a:pt x="39714" y="3073"/>
                </a:cubicBezTo>
                <a:close/>
                <a:moveTo>
                  <a:pt x="41012" y="3706"/>
                </a:moveTo>
                <a:cubicBezTo>
                  <a:pt x="41392" y="3896"/>
                  <a:pt x="41772" y="4118"/>
                  <a:pt x="42152" y="4339"/>
                </a:cubicBezTo>
                <a:cubicBezTo>
                  <a:pt x="40917" y="5575"/>
                  <a:pt x="39682" y="6841"/>
                  <a:pt x="38447" y="8076"/>
                </a:cubicBezTo>
                <a:cubicBezTo>
                  <a:pt x="38099" y="7886"/>
                  <a:pt x="37719" y="7696"/>
                  <a:pt x="37339" y="7538"/>
                </a:cubicBezTo>
                <a:cubicBezTo>
                  <a:pt x="38542" y="6240"/>
                  <a:pt x="39777" y="4973"/>
                  <a:pt x="41012" y="3706"/>
                </a:cubicBezTo>
                <a:close/>
                <a:moveTo>
                  <a:pt x="42406" y="4466"/>
                </a:moveTo>
                <a:cubicBezTo>
                  <a:pt x="42786" y="4720"/>
                  <a:pt x="43197" y="4973"/>
                  <a:pt x="43577" y="5226"/>
                </a:cubicBezTo>
                <a:cubicBezTo>
                  <a:pt x="42279" y="6366"/>
                  <a:pt x="41044" y="7570"/>
                  <a:pt x="39840" y="8836"/>
                </a:cubicBezTo>
                <a:cubicBezTo>
                  <a:pt x="39460" y="8615"/>
                  <a:pt x="39112" y="8393"/>
                  <a:pt x="38732" y="8203"/>
                </a:cubicBezTo>
                <a:cubicBezTo>
                  <a:pt x="39935" y="6968"/>
                  <a:pt x="41171" y="5733"/>
                  <a:pt x="42406" y="4466"/>
                </a:cubicBezTo>
                <a:close/>
                <a:moveTo>
                  <a:pt x="43894" y="5416"/>
                </a:moveTo>
                <a:cubicBezTo>
                  <a:pt x="44242" y="5670"/>
                  <a:pt x="44559" y="5891"/>
                  <a:pt x="44907" y="6145"/>
                </a:cubicBezTo>
                <a:cubicBezTo>
                  <a:pt x="43546" y="7190"/>
                  <a:pt x="42247" y="8361"/>
                  <a:pt x="40981" y="9565"/>
                </a:cubicBezTo>
                <a:cubicBezTo>
                  <a:pt x="40696" y="9375"/>
                  <a:pt x="40379" y="9153"/>
                  <a:pt x="40062" y="8963"/>
                </a:cubicBezTo>
                <a:cubicBezTo>
                  <a:pt x="41329" y="7760"/>
                  <a:pt x="42596" y="6588"/>
                  <a:pt x="43894" y="5416"/>
                </a:cubicBezTo>
                <a:close/>
                <a:moveTo>
                  <a:pt x="45066" y="6271"/>
                </a:moveTo>
                <a:cubicBezTo>
                  <a:pt x="45383" y="6525"/>
                  <a:pt x="45699" y="6778"/>
                  <a:pt x="45984" y="7031"/>
                </a:cubicBezTo>
                <a:cubicBezTo>
                  <a:pt x="44907" y="8298"/>
                  <a:pt x="43767" y="9533"/>
                  <a:pt x="42596" y="10768"/>
                </a:cubicBezTo>
                <a:cubicBezTo>
                  <a:pt x="42152" y="10388"/>
                  <a:pt x="41677" y="10040"/>
                  <a:pt x="41202" y="9723"/>
                </a:cubicBezTo>
                <a:cubicBezTo>
                  <a:pt x="42437" y="8520"/>
                  <a:pt x="43736" y="7348"/>
                  <a:pt x="45066" y="6271"/>
                </a:cubicBezTo>
                <a:close/>
                <a:moveTo>
                  <a:pt x="25874" y="698"/>
                </a:moveTo>
                <a:lnTo>
                  <a:pt x="25874" y="698"/>
                </a:lnTo>
                <a:cubicBezTo>
                  <a:pt x="23499" y="3009"/>
                  <a:pt x="21187" y="5353"/>
                  <a:pt x="18844" y="7696"/>
                </a:cubicBezTo>
                <a:cubicBezTo>
                  <a:pt x="17070" y="8520"/>
                  <a:pt x="15392" y="9565"/>
                  <a:pt x="13903" y="10800"/>
                </a:cubicBezTo>
                <a:cubicBezTo>
                  <a:pt x="14093" y="10610"/>
                  <a:pt x="14252" y="10420"/>
                  <a:pt x="14442" y="10262"/>
                </a:cubicBezTo>
                <a:cubicBezTo>
                  <a:pt x="17609" y="7190"/>
                  <a:pt x="20744" y="4086"/>
                  <a:pt x="23848" y="919"/>
                </a:cubicBezTo>
                <a:cubicBezTo>
                  <a:pt x="24513" y="824"/>
                  <a:pt x="25178" y="729"/>
                  <a:pt x="25874" y="698"/>
                </a:cubicBezTo>
                <a:close/>
                <a:moveTo>
                  <a:pt x="46079" y="7095"/>
                </a:moveTo>
                <a:cubicBezTo>
                  <a:pt x="46428" y="7380"/>
                  <a:pt x="46744" y="7665"/>
                  <a:pt x="47061" y="7950"/>
                </a:cubicBezTo>
                <a:cubicBezTo>
                  <a:pt x="45953" y="9217"/>
                  <a:pt x="44781" y="10452"/>
                  <a:pt x="43609" y="11655"/>
                </a:cubicBezTo>
                <a:cubicBezTo>
                  <a:pt x="43324" y="11402"/>
                  <a:pt x="43007" y="11117"/>
                  <a:pt x="42691" y="10832"/>
                </a:cubicBezTo>
                <a:cubicBezTo>
                  <a:pt x="43862" y="9628"/>
                  <a:pt x="45003" y="8393"/>
                  <a:pt x="46079" y="7095"/>
                </a:cubicBezTo>
                <a:close/>
                <a:moveTo>
                  <a:pt x="47251" y="8140"/>
                </a:moveTo>
                <a:cubicBezTo>
                  <a:pt x="47599" y="8488"/>
                  <a:pt x="47948" y="8836"/>
                  <a:pt x="48296" y="9185"/>
                </a:cubicBezTo>
                <a:cubicBezTo>
                  <a:pt x="47156" y="10420"/>
                  <a:pt x="45984" y="11655"/>
                  <a:pt x="44844" y="12890"/>
                </a:cubicBezTo>
                <a:cubicBezTo>
                  <a:pt x="44527" y="12542"/>
                  <a:pt x="44211" y="12225"/>
                  <a:pt x="43862" y="11908"/>
                </a:cubicBezTo>
                <a:cubicBezTo>
                  <a:pt x="45034" y="10673"/>
                  <a:pt x="46174" y="9438"/>
                  <a:pt x="47251" y="8140"/>
                </a:cubicBezTo>
                <a:close/>
                <a:moveTo>
                  <a:pt x="48454" y="9343"/>
                </a:moveTo>
                <a:cubicBezTo>
                  <a:pt x="48739" y="9628"/>
                  <a:pt x="48993" y="9913"/>
                  <a:pt x="49246" y="10230"/>
                </a:cubicBezTo>
                <a:cubicBezTo>
                  <a:pt x="48043" y="11433"/>
                  <a:pt x="46871" y="12637"/>
                  <a:pt x="45699" y="13840"/>
                </a:cubicBezTo>
                <a:cubicBezTo>
                  <a:pt x="45478" y="13618"/>
                  <a:pt x="45288" y="13365"/>
                  <a:pt x="45066" y="13143"/>
                </a:cubicBezTo>
                <a:cubicBezTo>
                  <a:pt x="46206" y="11877"/>
                  <a:pt x="47346" y="10642"/>
                  <a:pt x="48454" y="9343"/>
                </a:cubicBezTo>
                <a:close/>
                <a:moveTo>
                  <a:pt x="49405" y="10388"/>
                </a:moveTo>
                <a:cubicBezTo>
                  <a:pt x="49721" y="10768"/>
                  <a:pt x="50006" y="11148"/>
                  <a:pt x="50323" y="11560"/>
                </a:cubicBezTo>
                <a:cubicBezTo>
                  <a:pt x="49088" y="12732"/>
                  <a:pt x="47853" y="13903"/>
                  <a:pt x="46649" y="15107"/>
                </a:cubicBezTo>
                <a:cubicBezTo>
                  <a:pt x="46396" y="14759"/>
                  <a:pt x="46174" y="14442"/>
                  <a:pt x="45889" y="14125"/>
                </a:cubicBezTo>
                <a:cubicBezTo>
                  <a:pt x="47061" y="12890"/>
                  <a:pt x="48233" y="11655"/>
                  <a:pt x="49405" y="10388"/>
                </a:cubicBezTo>
                <a:close/>
                <a:moveTo>
                  <a:pt x="13112" y="5100"/>
                </a:moveTo>
                <a:lnTo>
                  <a:pt x="13112" y="5100"/>
                </a:lnTo>
                <a:cubicBezTo>
                  <a:pt x="9882" y="8393"/>
                  <a:pt x="6810" y="11813"/>
                  <a:pt x="3801" y="15297"/>
                </a:cubicBezTo>
                <a:cubicBezTo>
                  <a:pt x="5986" y="11148"/>
                  <a:pt x="9216" y="7665"/>
                  <a:pt x="13112" y="5100"/>
                </a:cubicBezTo>
                <a:close/>
                <a:moveTo>
                  <a:pt x="50386" y="11655"/>
                </a:moveTo>
                <a:cubicBezTo>
                  <a:pt x="50513" y="11813"/>
                  <a:pt x="50671" y="12003"/>
                  <a:pt x="50798" y="12193"/>
                </a:cubicBezTo>
                <a:cubicBezTo>
                  <a:pt x="49563" y="13397"/>
                  <a:pt x="48359" y="14600"/>
                  <a:pt x="47124" y="15804"/>
                </a:cubicBezTo>
                <a:cubicBezTo>
                  <a:pt x="47029" y="15645"/>
                  <a:pt x="46903" y="15455"/>
                  <a:pt x="46776" y="15297"/>
                </a:cubicBezTo>
                <a:cubicBezTo>
                  <a:pt x="48011" y="14094"/>
                  <a:pt x="49183" y="12890"/>
                  <a:pt x="50386" y="11655"/>
                </a:cubicBezTo>
                <a:close/>
                <a:moveTo>
                  <a:pt x="50893" y="12352"/>
                </a:moveTo>
                <a:cubicBezTo>
                  <a:pt x="51115" y="12637"/>
                  <a:pt x="51336" y="12953"/>
                  <a:pt x="51526" y="13270"/>
                </a:cubicBezTo>
                <a:cubicBezTo>
                  <a:pt x="50355" y="14569"/>
                  <a:pt x="49151" y="15835"/>
                  <a:pt x="47916" y="17102"/>
                </a:cubicBezTo>
                <a:cubicBezTo>
                  <a:pt x="47758" y="16785"/>
                  <a:pt x="47568" y="16469"/>
                  <a:pt x="47346" y="16152"/>
                </a:cubicBezTo>
                <a:cubicBezTo>
                  <a:pt x="48549" y="14885"/>
                  <a:pt x="49721" y="13618"/>
                  <a:pt x="50893" y="12352"/>
                </a:cubicBezTo>
                <a:close/>
                <a:moveTo>
                  <a:pt x="16849" y="3041"/>
                </a:moveTo>
                <a:lnTo>
                  <a:pt x="16849" y="3041"/>
                </a:lnTo>
                <a:cubicBezTo>
                  <a:pt x="14917" y="5005"/>
                  <a:pt x="12922" y="6936"/>
                  <a:pt x="10958" y="8900"/>
                </a:cubicBezTo>
                <a:cubicBezTo>
                  <a:pt x="8045" y="11813"/>
                  <a:pt x="5258" y="14885"/>
                  <a:pt x="2534" y="17989"/>
                </a:cubicBezTo>
                <a:cubicBezTo>
                  <a:pt x="2819" y="17324"/>
                  <a:pt x="3104" y="16659"/>
                  <a:pt x="3421" y="16025"/>
                </a:cubicBezTo>
                <a:cubicBezTo>
                  <a:pt x="6493" y="12510"/>
                  <a:pt x="9565" y="9058"/>
                  <a:pt x="12795" y="5701"/>
                </a:cubicBezTo>
                <a:cubicBezTo>
                  <a:pt x="13175" y="5321"/>
                  <a:pt x="13555" y="4941"/>
                  <a:pt x="13935" y="4561"/>
                </a:cubicBezTo>
                <a:cubicBezTo>
                  <a:pt x="14885" y="3991"/>
                  <a:pt x="15867" y="3484"/>
                  <a:pt x="16849" y="3041"/>
                </a:cubicBezTo>
                <a:close/>
                <a:moveTo>
                  <a:pt x="51716" y="13555"/>
                </a:moveTo>
                <a:cubicBezTo>
                  <a:pt x="51906" y="13872"/>
                  <a:pt x="52128" y="14220"/>
                  <a:pt x="52318" y="14569"/>
                </a:cubicBezTo>
                <a:cubicBezTo>
                  <a:pt x="51051" y="15804"/>
                  <a:pt x="49816" y="17070"/>
                  <a:pt x="48581" y="18305"/>
                </a:cubicBezTo>
                <a:cubicBezTo>
                  <a:pt x="48423" y="18020"/>
                  <a:pt x="48296" y="17735"/>
                  <a:pt x="48138" y="17450"/>
                </a:cubicBezTo>
                <a:cubicBezTo>
                  <a:pt x="49341" y="16184"/>
                  <a:pt x="50545" y="14885"/>
                  <a:pt x="51716" y="13555"/>
                </a:cubicBezTo>
                <a:close/>
                <a:moveTo>
                  <a:pt x="52508" y="14917"/>
                </a:moveTo>
                <a:cubicBezTo>
                  <a:pt x="52825" y="15487"/>
                  <a:pt x="53110" y="16025"/>
                  <a:pt x="53363" y="16595"/>
                </a:cubicBezTo>
                <a:cubicBezTo>
                  <a:pt x="52096" y="17925"/>
                  <a:pt x="50830" y="19224"/>
                  <a:pt x="49531" y="20522"/>
                </a:cubicBezTo>
                <a:cubicBezTo>
                  <a:pt x="49309" y="19952"/>
                  <a:pt x="49056" y="19382"/>
                  <a:pt x="48803" y="18812"/>
                </a:cubicBezTo>
                <a:cubicBezTo>
                  <a:pt x="50070" y="17514"/>
                  <a:pt x="51305" y="16247"/>
                  <a:pt x="52508" y="14917"/>
                </a:cubicBezTo>
                <a:close/>
                <a:moveTo>
                  <a:pt x="19667" y="1933"/>
                </a:moveTo>
                <a:cubicBezTo>
                  <a:pt x="13555" y="8298"/>
                  <a:pt x="7506" y="14790"/>
                  <a:pt x="1458" y="21219"/>
                </a:cubicBezTo>
                <a:lnTo>
                  <a:pt x="1458" y="21219"/>
                </a:lnTo>
                <a:cubicBezTo>
                  <a:pt x="1679" y="20364"/>
                  <a:pt x="1964" y="19541"/>
                  <a:pt x="2249" y="18717"/>
                </a:cubicBezTo>
                <a:cubicBezTo>
                  <a:pt x="5131" y="15424"/>
                  <a:pt x="8013" y="12162"/>
                  <a:pt x="11117" y="9058"/>
                </a:cubicBezTo>
                <a:cubicBezTo>
                  <a:pt x="13207" y="6905"/>
                  <a:pt x="15424" y="4846"/>
                  <a:pt x="17545" y="2724"/>
                </a:cubicBezTo>
                <a:cubicBezTo>
                  <a:pt x="18242" y="2439"/>
                  <a:pt x="18939" y="2154"/>
                  <a:pt x="19667" y="1933"/>
                </a:cubicBezTo>
                <a:close/>
                <a:moveTo>
                  <a:pt x="53458" y="16785"/>
                </a:moveTo>
                <a:cubicBezTo>
                  <a:pt x="53648" y="17260"/>
                  <a:pt x="53870" y="17735"/>
                  <a:pt x="54028" y="18179"/>
                </a:cubicBezTo>
                <a:cubicBezTo>
                  <a:pt x="52698" y="19446"/>
                  <a:pt x="51336" y="20681"/>
                  <a:pt x="49975" y="21947"/>
                </a:cubicBezTo>
                <a:cubicBezTo>
                  <a:pt x="49848" y="21536"/>
                  <a:pt x="49721" y="21156"/>
                  <a:pt x="49595" y="20744"/>
                </a:cubicBezTo>
                <a:cubicBezTo>
                  <a:pt x="50893" y="19446"/>
                  <a:pt x="52191" y="18147"/>
                  <a:pt x="53458" y="16785"/>
                </a:cubicBezTo>
                <a:close/>
                <a:moveTo>
                  <a:pt x="23468" y="983"/>
                </a:moveTo>
                <a:cubicBezTo>
                  <a:pt x="20237" y="4308"/>
                  <a:pt x="16944" y="7538"/>
                  <a:pt x="13618" y="10800"/>
                </a:cubicBezTo>
                <a:cubicBezTo>
                  <a:pt x="9438" y="14854"/>
                  <a:pt x="5131" y="18781"/>
                  <a:pt x="1078" y="22929"/>
                </a:cubicBezTo>
                <a:cubicBezTo>
                  <a:pt x="1141" y="22517"/>
                  <a:pt x="1236" y="22106"/>
                  <a:pt x="1363" y="21694"/>
                </a:cubicBezTo>
                <a:cubicBezTo>
                  <a:pt x="7696" y="15012"/>
                  <a:pt x="13998" y="8361"/>
                  <a:pt x="20364" y="1711"/>
                </a:cubicBezTo>
                <a:cubicBezTo>
                  <a:pt x="21377" y="1426"/>
                  <a:pt x="22422" y="1173"/>
                  <a:pt x="23468" y="983"/>
                </a:cubicBezTo>
                <a:close/>
                <a:moveTo>
                  <a:pt x="54123" y="18432"/>
                </a:moveTo>
                <a:cubicBezTo>
                  <a:pt x="54345" y="19002"/>
                  <a:pt x="54567" y="19604"/>
                  <a:pt x="54757" y="20206"/>
                </a:cubicBezTo>
                <a:cubicBezTo>
                  <a:pt x="53331" y="21536"/>
                  <a:pt x="51906" y="22897"/>
                  <a:pt x="50513" y="24259"/>
                </a:cubicBezTo>
                <a:cubicBezTo>
                  <a:pt x="50386" y="23563"/>
                  <a:pt x="50228" y="22866"/>
                  <a:pt x="50070" y="22201"/>
                </a:cubicBezTo>
                <a:cubicBezTo>
                  <a:pt x="51400" y="20934"/>
                  <a:pt x="52761" y="19699"/>
                  <a:pt x="54123" y="18432"/>
                </a:cubicBezTo>
                <a:close/>
                <a:moveTo>
                  <a:pt x="11402" y="13175"/>
                </a:moveTo>
                <a:lnTo>
                  <a:pt x="11402" y="13175"/>
                </a:lnTo>
                <a:cubicBezTo>
                  <a:pt x="10103" y="14632"/>
                  <a:pt x="8963" y="16279"/>
                  <a:pt x="8076" y="18052"/>
                </a:cubicBezTo>
                <a:cubicBezTo>
                  <a:pt x="5638" y="20301"/>
                  <a:pt x="3199" y="22581"/>
                  <a:pt x="761" y="24861"/>
                </a:cubicBezTo>
                <a:cubicBezTo>
                  <a:pt x="856" y="24291"/>
                  <a:pt x="919" y="23753"/>
                  <a:pt x="1014" y="23214"/>
                </a:cubicBezTo>
                <a:cubicBezTo>
                  <a:pt x="4403" y="19762"/>
                  <a:pt x="7918" y="16500"/>
                  <a:pt x="11402" y="13175"/>
                </a:cubicBezTo>
                <a:close/>
                <a:moveTo>
                  <a:pt x="59570" y="22296"/>
                </a:moveTo>
                <a:cubicBezTo>
                  <a:pt x="59982" y="22739"/>
                  <a:pt x="60425" y="23182"/>
                  <a:pt x="60837" y="23658"/>
                </a:cubicBezTo>
                <a:cubicBezTo>
                  <a:pt x="60425" y="24101"/>
                  <a:pt x="59982" y="24544"/>
                  <a:pt x="59570" y="25019"/>
                </a:cubicBezTo>
                <a:cubicBezTo>
                  <a:pt x="59507" y="24481"/>
                  <a:pt x="59507" y="23974"/>
                  <a:pt x="59507" y="23468"/>
                </a:cubicBezTo>
                <a:cubicBezTo>
                  <a:pt x="59507" y="23151"/>
                  <a:pt x="59507" y="22834"/>
                  <a:pt x="59539" y="22549"/>
                </a:cubicBezTo>
                <a:cubicBezTo>
                  <a:pt x="59539" y="22454"/>
                  <a:pt x="59539" y="22359"/>
                  <a:pt x="59570" y="22296"/>
                </a:cubicBezTo>
                <a:close/>
                <a:moveTo>
                  <a:pt x="54852" y="20522"/>
                </a:moveTo>
                <a:cubicBezTo>
                  <a:pt x="54915" y="20776"/>
                  <a:pt x="54978" y="21029"/>
                  <a:pt x="55042" y="21282"/>
                </a:cubicBezTo>
                <a:cubicBezTo>
                  <a:pt x="53616" y="22802"/>
                  <a:pt x="52191" y="24354"/>
                  <a:pt x="50766" y="25843"/>
                </a:cubicBezTo>
                <a:cubicBezTo>
                  <a:pt x="50703" y="25431"/>
                  <a:pt x="50671" y="25019"/>
                  <a:pt x="50576" y="24608"/>
                </a:cubicBezTo>
                <a:cubicBezTo>
                  <a:pt x="52001" y="23246"/>
                  <a:pt x="53426" y="21884"/>
                  <a:pt x="54852" y="20522"/>
                </a:cubicBezTo>
                <a:close/>
                <a:moveTo>
                  <a:pt x="7823" y="18559"/>
                </a:moveTo>
                <a:lnTo>
                  <a:pt x="7823" y="18559"/>
                </a:lnTo>
                <a:cubicBezTo>
                  <a:pt x="7380" y="19477"/>
                  <a:pt x="7000" y="20427"/>
                  <a:pt x="6683" y="21409"/>
                </a:cubicBezTo>
                <a:cubicBezTo>
                  <a:pt x="4624" y="23436"/>
                  <a:pt x="2566" y="25463"/>
                  <a:pt x="571" y="27521"/>
                </a:cubicBezTo>
                <a:cubicBezTo>
                  <a:pt x="602" y="26729"/>
                  <a:pt x="634" y="25969"/>
                  <a:pt x="729" y="25178"/>
                </a:cubicBezTo>
                <a:cubicBezTo>
                  <a:pt x="3073" y="22961"/>
                  <a:pt x="5448" y="20744"/>
                  <a:pt x="7823" y="18559"/>
                </a:cubicBezTo>
                <a:close/>
                <a:moveTo>
                  <a:pt x="55137" y="21631"/>
                </a:moveTo>
                <a:cubicBezTo>
                  <a:pt x="55263" y="22074"/>
                  <a:pt x="55358" y="22486"/>
                  <a:pt x="55422" y="22929"/>
                </a:cubicBezTo>
                <a:cubicBezTo>
                  <a:pt x="53902" y="24544"/>
                  <a:pt x="52413" y="26191"/>
                  <a:pt x="50893" y="27774"/>
                </a:cubicBezTo>
                <a:cubicBezTo>
                  <a:pt x="50861" y="27236"/>
                  <a:pt x="50830" y="26729"/>
                  <a:pt x="50798" y="26191"/>
                </a:cubicBezTo>
                <a:cubicBezTo>
                  <a:pt x="52255" y="24703"/>
                  <a:pt x="53680" y="23151"/>
                  <a:pt x="55137" y="21631"/>
                </a:cubicBezTo>
                <a:close/>
                <a:moveTo>
                  <a:pt x="55485" y="23214"/>
                </a:moveTo>
                <a:cubicBezTo>
                  <a:pt x="55548" y="23626"/>
                  <a:pt x="55612" y="24006"/>
                  <a:pt x="55675" y="24418"/>
                </a:cubicBezTo>
                <a:cubicBezTo>
                  <a:pt x="54060" y="25969"/>
                  <a:pt x="52476" y="27521"/>
                  <a:pt x="50861" y="29073"/>
                </a:cubicBezTo>
                <a:cubicBezTo>
                  <a:pt x="50861" y="28820"/>
                  <a:pt x="50893" y="28535"/>
                  <a:pt x="50893" y="28281"/>
                </a:cubicBezTo>
                <a:cubicBezTo>
                  <a:pt x="50893" y="28154"/>
                  <a:pt x="50893" y="28028"/>
                  <a:pt x="50893" y="27901"/>
                </a:cubicBezTo>
                <a:cubicBezTo>
                  <a:pt x="52413" y="26318"/>
                  <a:pt x="53933" y="24766"/>
                  <a:pt x="55485" y="23214"/>
                </a:cubicBezTo>
                <a:close/>
                <a:moveTo>
                  <a:pt x="6430" y="22296"/>
                </a:moveTo>
                <a:cubicBezTo>
                  <a:pt x="6240" y="22929"/>
                  <a:pt x="6113" y="23563"/>
                  <a:pt x="5986" y="24196"/>
                </a:cubicBezTo>
                <a:cubicBezTo>
                  <a:pt x="4149" y="25969"/>
                  <a:pt x="2344" y="27711"/>
                  <a:pt x="571" y="29548"/>
                </a:cubicBezTo>
                <a:cubicBezTo>
                  <a:pt x="571" y="29136"/>
                  <a:pt x="571" y="28693"/>
                  <a:pt x="571" y="28281"/>
                </a:cubicBezTo>
                <a:cubicBezTo>
                  <a:pt x="571" y="28250"/>
                  <a:pt x="571" y="28218"/>
                  <a:pt x="571" y="28186"/>
                </a:cubicBezTo>
                <a:cubicBezTo>
                  <a:pt x="2503" y="26223"/>
                  <a:pt x="4466" y="24259"/>
                  <a:pt x="6430" y="22296"/>
                </a:cubicBezTo>
                <a:close/>
                <a:moveTo>
                  <a:pt x="5891" y="24766"/>
                </a:moveTo>
                <a:cubicBezTo>
                  <a:pt x="5860" y="24988"/>
                  <a:pt x="5828" y="25209"/>
                  <a:pt x="5796" y="25431"/>
                </a:cubicBezTo>
                <a:cubicBezTo>
                  <a:pt x="4086" y="27141"/>
                  <a:pt x="2376" y="28883"/>
                  <a:pt x="666" y="30625"/>
                </a:cubicBezTo>
                <a:cubicBezTo>
                  <a:pt x="634" y="30435"/>
                  <a:pt x="634" y="30213"/>
                  <a:pt x="602" y="30023"/>
                </a:cubicBezTo>
                <a:cubicBezTo>
                  <a:pt x="2344" y="28218"/>
                  <a:pt x="4118" y="26476"/>
                  <a:pt x="5891" y="24766"/>
                </a:cubicBezTo>
                <a:close/>
                <a:moveTo>
                  <a:pt x="61597" y="24481"/>
                </a:moveTo>
                <a:lnTo>
                  <a:pt x="62199" y="25146"/>
                </a:lnTo>
                <a:cubicBezTo>
                  <a:pt x="60520" y="26983"/>
                  <a:pt x="58937" y="28915"/>
                  <a:pt x="57258" y="30720"/>
                </a:cubicBezTo>
                <a:lnTo>
                  <a:pt x="55802" y="30720"/>
                </a:lnTo>
                <a:cubicBezTo>
                  <a:pt x="57733" y="28661"/>
                  <a:pt x="59665" y="26571"/>
                  <a:pt x="61597" y="24481"/>
                </a:cubicBezTo>
                <a:close/>
                <a:moveTo>
                  <a:pt x="61059" y="23911"/>
                </a:moveTo>
                <a:cubicBezTo>
                  <a:pt x="61185" y="24038"/>
                  <a:pt x="61280" y="24164"/>
                  <a:pt x="61407" y="24259"/>
                </a:cubicBezTo>
                <a:cubicBezTo>
                  <a:pt x="59444" y="26381"/>
                  <a:pt x="57575" y="28598"/>
                  <a:pt x="55580" y="30720"/>
                </a:cubicBezTo>
                <a:cubicBezTo>
                  <a:pt x="55263" y="30720"/>
                  <a:pt x="54915" y="30720"/>
                  <a:pt x="54598" y="30751"/>
                </a:cubicBezTo>
                <a:cubicBezTo>
                  <a:pt x="56815" y="28503"/>
                  <a:pt x="59000" y="26254"/>
                  <a:pt x="61059" y="23911"/>
                </a:cubicBezTo>
                <a:close/>
                <a:moveTo>
                  <a:pt x="62389" y="25368"/>
                </a:moveTo>
                <a:cubicBezTo>
                  <a:pt x="62611" y="25621"/>
                  <a:pt x="62864" y="25874"/>
                  <a:pt x="63117" y="26128"/>
                </a:cubicBezTo>
                <a:cubicBezTo>
                  <a:pt x="61597" y="27648"/>
                  <a:pt x="60109" y="29200"/>
                  <a:pt x="58652" y="30751"/>
                </a:cubicBezTo>
                <a:cubicBezTo>
                  <a:pt x="58304" y="30751"/>
                  <a:pt x="57955" y="30751"/>
                  <a:pt x="57607" y="30720"/>
                </a:cubicBezTo>
                <a:cubicBezTo>
                  <a:pt x="59254" y="28978"/>
                  <a:pt x="60774" y="27141"/>
                  <a:pt x="62389" y="25368"/>
                </a:cubicBezTo>
                <a:close/>
                <a:moveTo>
                  <a:pt x="59222" y="25368"/>
                </a:moveTo>
                <a:cubicBezTo>
                  <a:pt x="57512" y="27204"/>
                  <a:pt x="55770" y="28978"/>
                  <a:pt x="53965" y="30751"/>
                </a:cubicBezTo>
                <a:cubicBezTo>
                  <a:pt x="53426" y="30751"/>
                  <a:pt x="52920" y="30783"/>
                  <a:pt x="52381" y="30783"/>
                </a:cubicBezTo>
                <a:cubicBezTo>
                  <a:pt x="54187" y="29010"/>
                  <a:pt x="55992" y="27204"/>
                  <a:pt x="57828" y="25399"/>
                </a:cubicBezTo>
                <a:cubicBezTo>
                  <a:pt x="58272" y="25399"/>
                  <a:pt x="58747" y="25368"/>
                  <a:pt x="59222" y="25368"/>
                </a:cubicBezTo>
                <a:close/>
                <a:moveTo>
                  <a:pt x="55738" y="24861"/>
                </a:moveTo>
                <a:cubicBezTo>
                  <a:pt x="55770" y="25019"/>
                  <a:pt x="55770" y="25178"/>
                  <a:pt x="55802" y="25336"/>
                </a:cubicBezTo>
                <a:cubicBezTo>
                  <a:pt x="55802" y="25336"/>
                  <a:pt x="55833" y="25304"/>
                  <a:pt x="55833" y="25304"/>
                </a:cubicBezTo>
                <a:cubicBezTo>
                  <a:pt x="55865" y="25399"/>
                  <a:pt x="55928" y="25463"/>
                  <a:pt x="56055" y="25463"/>
                </a:cubicBezTo>
                <a:cubicBezTo>
                  <a:pt x="56498" y="25463"/>
                  <a:pt x="56973" y="25431"/>
                  <a:pt x="57417" y="25431"/>
                </a:cubicBezTo>
                <a:cubicBezTo>
                  <a:pt x="55612" y="27204"/>
                  <a:pt x="53807" y="29010"/>
                  <a:pt x="52001" y="30815"/>
                </a:cubicBezTo>
                <a:cubicBezTo>
                  <a:pt x="51590" y="30815"/>
                  <a:pt x="51146" y="30846"/>
                  <a:pt x="50735" y="30878"/>
                </a:cubicBezTo>
                <a:cubicBezTo>
                  <a:pt x="50766" y="30530"/>
                  <a:pt x="50798" y="30181"/>
                  <a:pt x="50830" y="29833"/>
                </a:cubicBezTo>
                <a:cubicBezTo>
                  <a:pt x="52476" y="28186"/>
                  <a:pt x="54092" y="26539"/>
                  <a:pt x="55738" y="24861"/>
                </a:cubicBezTo>
                <a:close/>
                <a:moveTo>
                  <a:pt x="63307" y="26318"/>
                </a:moveTo>
                <a:cubicBezTo>
                  <a:pt x="63561" y="26603"/>
                  <a:pt x="63846" y="26888"/>
                  <a:pt x="64131" y="27173"/>
                </a:cubicBezTo>
                <a:cubicBezTo>
                  <a:pt x="63719" y="27711"/>
                  <a:pt x="63402" y="28186"/>
                  <a:pt x="63244" y="28376"/>
                </a:cubicBezTo>
                <a:cubicBezTo>
                  <a:pt x="62072" y="29801"/>
                  <a:pt x="60837" y="31163"/>
                  <a:pt x="59602" y="32525"/>
                </a:cubicBezTo>
                <a:cubicBezTo>
                  <a:pt x="59570" y="31986"/>
                  <a:pt x="59570" y="31448"/>
                  <a:pt x="59570" y="30941"/>
                </a:cubicBezTo>
                <a:cubicBezTo>
                  <a:pt x="59570" y="30786"/>
                  <a:pt x="59446" y="30709"/>
                  <a:pt x="59328" y="30709"/>
                </a:cubicBezTo>
                <a:cubicBezTo>
                  <a:pt x="59278" y="30709"/>
                  <a:pt x="59228" y="30723"/>
                  <a:pt x="59190" y="30751"/>
                </a:cubicBezTo>
                <a:lnTo>
                  <a:pt x="59064" y="30751"/>
                </a:lnTo>
                <a:cubicBezTo>
                  <a:pt x="60489" y="29263"/>
                  <a:pt x="61882" y="27806"/>
                  <a:pt x="63307" y="26318"/>
                </a:cubicBezTo>
                <a:close/>
                <a:moveTo>
                  <a:pt x="5701" y="26413"/>
                </a:moveTo>
                <a:lnTo>
                  <a:pt x="5701" y="26413"/>
                </a:lnTo>
                <a:cubicBezTo>
                  <a:pt x="5638" y="27014"/>
                  <a:pt x="5638" y="27616"/>
                  <a:pt x="5606" y="28186"/>
                </a:cubicBezTo>
                <a:cubicBezTo>
                  <a:pt x="4054" y="29706"/>
                  <a:pt x="2471" y="31226"/>
                  <a:pt x="919" y="32778"/>
                </a:cubicBezTo>
                <a:cubicBezTo>
                  <a:pt x="824" y="32271"/>
                  <a:pt x="761" y="31733"/>
                  <a:pt x="697" y="31195"/>
                </a:cubicBezTo>
                <a:cubicBezTo>
                  <a:pt x="2376" y="29611"/>
                  <a:pt x="4054" y="28028"/>
                  <a:pt x="5701" y="26413"/>
                </a:cubicBezTo>
                <a:close/>
                <a:moveTo>
                  <a:pt x="64384" y="27426"/>
                </a:moveTo>
                <a:cubicBezTo>
                  <a:pt x="64637" y="27711"/>
                  <a:pt x="64922" y="27964"/>
                  <a:pt x="65207" y="28250"/>
                </a:cubicBezTo>
                <a:cubicBezTo>
                  <a:pt x="64289" y="29263"/>
                  <a:pt x="63371" y="30245"/>
                  <a:pt x="62420" y="31226"/>
                </a:cubicBezTo>
                <a:cubicBezTo>
                  <a:pt x="61945" y="31796"/>
                  <a:pt x="61407" y="32303"/>
                  <a:pt x="60869" y="32810"/>
                </a:cubicBezTo>
                <a:cubicBezTo>
                  <a:pt x="60489" y="33158"/>
                  <a:pt x="60077" y="33475"/>
                  <a:pt x="59729" y="33855"/>
                </a:cubicBezTo>
                <a:cubicBezTo>
                  <a:pt x="59665" y="33570"/>
                  <a:pt x="59634" y="33253"/>
                  <a:pt x="59634" y="32937"/>
                </a:cubicBezTo>
                <a:cubicBezTo>
                  <a:pt x="61249" y="31131"/>
                  <a:pt x="62832" y="29295"/>
                  <a:pt x="64384" y="27426"/>
                </a:cubicBezTo>
                <a:close/>
                <a:moveTo>
                  <a:pt x="5638" y="28566"/>
                </a:moveTo>
                <a:cubicBezTo>
                  <a:pt x="5638" y="28978"/>
                  <a:pt x="5638" y="29390"/>
                  <a:pt x="5670" y="29770"/>
                </a:cubicBezTo>
                <a:cubicBezTo>
                  <a:pt x="4181" y="31321"/>
                  <a:pt x="2724" y="32841"/>
                  <a:pt x="1268" y="34425"/>
                </a:cubicBezTo>
                <a:cubicBezTo>
                  <a:pt x="1141" y="33982"/>
                  <a:pt x="1078" y="33538"/>
                  <a:pt x="982" y="33127"/>
                </a:cubicBezTo>
                <a:cubicBezTo>
                  <a:pt x="2534" y="31606"/>
                  <a:pt x="4086" y="30086"/>
                  <a:pt x="5638" y="28566"/>
                </a:cubicBezTo>
                <a:close/>
                <a:moveTo>
                  <a:pt x="51843" y="32873"/>
                </a:moveTo>
                <a:cubicBezTo>
                  <a:pt x="51210" y="33475"/>
                  <a:pt x="50576" y="34077"/>
                  <a:pt x="49943" y="34678"/>
                </a:cubicBezTo>
                <a:cubicBezTo>
                  <a:pt x="50133" y="34108"/>
                  <a:pt x="50260" y="33507"/>
                  <a:pt x="50386" y="32937"/>
                </a:cubicBezTo>
                <a:cubicBezTo>
                  <a:pt x="50861" y="32905"/>
                  <a:pt x="51368" y="32873"/>
                  <a:pt x="51843" y="32873"/>
                </a:cubicBezTo>
                <a:close/>
                <a:moveTo>
                  <a:pt x="5701" y="30276"/>
                </a:moveTo>
                <a:cubicBezTo>
                  <a:pt x="5765" y="30656"/>
                  <a:pt x="5796" y="31036"/>
                  <a:pt x="5860" y="31416"/>
                </a:cubicBezTo>
                <a:cubicBezTo>
                  <a:pt x="4434" y="32905"/>
                  <a:pt x="3009" y="34393"/>
                  <a:pt x="1648" y="35882"/>
                </a:cubicBezTo>
                <a:cubicBezTo>
                  <a:pt x="1553" y="35533"/>
                  <a:pt x="1458" y="35217"/>
                  <a:pt x="1363" y="34868"/>
                </a:cubicBezTo>
                <a:cubicBezTo>
                  <a:pt x="2819" y="33348"/>
                  <a:pt x="4276" y="31828"/>
                  <a:pt x="5701" y="30276"/>
                </a:cubicBezTo>
                <a:close/>
                <a:moveTo>
                  <a:pt x="53214" y="32827"/>
                </a:moveTo>
                <a:cubicBezTo>
                  <a:pt x="53346" y="32827"/>
                  <a:pt x="53479" y="32831"/>
                  <a:pt x="53616" y="32841"/>
                </a:cubicBezTo>
                <a:cubicBezTo>
                  <a:pt x="52033" y="34488"/>
                  <a:pt x="50418" y="36103"/>
                  <a:pt x="48803" y="37719"/>
                </a:cubicBezTo>
                <a:cubicBezTo>
                  <a:pt x="49151" y="36990"/>
                  <a:pt x="49436" y="36262"/>
                  <a:pt x="49690" y="35502"/>
                </a:cubicBezTo>
                <a:cubicBezTo>
                  <a:pt x="50608" y="34615"/>
                  <a:pt x="51526" y="33728"/>
                  <a:pt x="52445" y="32841"/>
                </a:cubicBezTo>
                <a:cubicBezTo>
                  <a:pt x="52698" y="32841"/>
                  <a:pt x="52951" y="32827"/>
                  <a:pt x="53214" y="32827"/>
                </a:cubicBezTo>
                <a:close/>
                <a:moveTo>
                  <a:pt x="5923" y="31923"/>
                </a:moveTo>
                <a:cubicBezTo>
                  <a:pt x="6018" y="32525"/>
                  <a:pt x="6145" y="33095"/>
                  <a:pt x="6271" y="33697"/>
                </a:cubicBezTo>
                <a:cubicBezTo>
                  <a:pt x="4909" y="35027"/>
                  <a:pt x="3548" y="36388"/>
                  <a:pt x="2249" y="37782"/>
                </a:cubicBezTo>
                <a:cubicBezTo>
                  <a:pt x="2059" y="37275"/>
                  <a:pt x="1901" y="36800"/>
                  <a:pt x="1743" y="36293"/>
                </a:cubicBezTo>
                <a:cubicBezTo>
                  <a:pt x="3136" y="34805"/>
                  <a:pt x="4529" y="33348"/>
                  <a:pt x="5923" y="31923"/>
                </a:cubicBezTo>
                <a:close/>
                <a:moveTo>
                  <a:pt x="6366" y="34077"/>
                </a:moveTo>
                <a:cubicBezTo>
                  <a:pt x="6493" y="34583"/>
                  <a:pt x="6651" y="35027"/>
                  <a:pt x="6810" y="35502"/>
                </a:cubicBezTo>
                <a:cubicBezTo>
                  <a:pt x="5480" y="36768"/>
                  <a:pt x="4149" y="38067"/>
                  <a:pt x="2883" y="39397"/>
                </a:cubicBezTo>
                <a:cubicBezTo>
                  <a:pt x="2724" y="38985"/>
                  <a:pt x="2534" y="38542"/>
                  <a:pt x="2376" y="38130"/>
                </a:cubicBezTo>
                <a:cubicBezTo>
                  <a:pt x="3706" y="36768"/>
                  <a:pt x="5036" y="35407"/>
                  <a:pt x="6366" y="34077"/>
                </a:cubicBezTo>
                <a:close/>
                <a:moveTo>
                  <a:pt x="53838" y="32841"/>
                </a:moveTo>
                <a:cubicBezTo>
                  <a:pt x="54282" y="32841"/>
                  <a:pt x="54725" y="32873"/>
                  <a:pt x="55168" y="32937"/>
                </a:cubicBezTo>
                <a:cubicBezTo>
                  <a:pt x="52603" y="35533"/>
                  <a:pt x="49943" y="38035"/>
                  <a:pt x="47251" y="40537"/>
                </a:cubicBezTo>
                <a:cubicBezTo>
                  <a:pt x="47726" y="39777"/>
                  <a:pt x="48169" y="39017"/>
                  <a:pt x="48549" y="38225"/>
                </a:cubicBezTo>
                <a:cubicBezTo>
                  <a:pt x="50355" y="36452"/>
                  <a:pt x="52096" y="34647"/>
                  <a:pt x="53838" y="32841"/>
                </a:cubicBezTo>
                <a:close/>
                <a:moveTo>
                  <a:pt x="6841" y="35565"/>
                </a:moveTo>
                <a:cubicBezTo>
                  <a:pt x="7031" y="36167"/>
                  <a:pt x="7285" y="36768"/>
                  <a:pt x="7538" y="37370"/>
                </a:cubicBezTo>
                <a:cubicBezTo>
                  <a:pt x="6303" y="38637"/>
                  <a:pt x="5004" y="39872"/>
                  <a:pt x="3706" y="41075"/>
                </a:cubicBezTo>
                <a:cubicBezTo>
                  <a:pt x="3453" y="40569"/>
                  <a:pt x="3199" y="40062"/>
                  <a:pt x="2946" y="39524"/>
                </a:cubicBezTo>
                <a:cubicBezTo>
                  <a:pt x="4213" y="38162"/>
                  <a:pt x="5511" y="36863"/>
                  <a:pt x="6841" y="35565"/>
                </a:cubicBezTo>
                <a:close/>
                <a:moveTo>
                  <a:pt x="7633" y="37592"/>
                </a:moveTo>
                <a:cubicBezTo>
                  <a:pt x="7791" y="37972"/>
                  <a:pt x="7981" y="38320"/>
                  <a:pt x="8140" y="38669"/>
                </a:cubicBezTo>
                <a:cubicBezTo>
                  <a:pt x="6905" y="39872"/>
                  <a:pt x="5638" y="41075"/>
                  <a:pt x="4371" y="42279"/>
                </a:cubicBezTo>
                <a:cubicBezTo>
                  <a:pt x="4181" y="41962"/>
                  <a:pt x="3991" y="41614"/>
                  <a:pt x="3833" y="41297"/>
                </a:cubicBezTo>
                <a:cubicBezTo>
                  <a:pt x="5131" y="40125"/>
                  <a:pt x="6398" y="38859"/>
                  <a:pt x="7633" y="37592"/>
                </a:cubicBezTo>
                <a:close/>
                <a:moveTo>
                  <a:pt x="8235" y="38827"/>
                </a:moveTo>
                <a:cubicBezTo>
                  <a:pt x="8456" y="39239"/>
                  <a:pt x="8678" y="39650"/>
                  <a:pt x="8931" y="40030"/>
                </a:cubicBezTo>
                <a:cubicBezTo>
                  <a:pt x="7696" y="41265"/>
                  <a:pt x="6493" y="42501"/>
                  <a:pt x="5289" y="43736"/>
                </a:cubicBezTo>
                <a:cubicBezTo>
                  <a:pt x="5036" y="43356"/>
                  <a:pt x="4783" y="42976"/>
                  <a:pt x="4561" y="42564"/>
                </a:cubicBezTo>
                <a:cubicBezTo>
                  <a:pt x="5828" y="41360"/>
                  <a:pt x="7031" y="40094"/>
                  <a:pt x="8235" y="38827"/>
                </a:cubicBezTo>
                <a:close/>
                <a:moveTo>
                  <a:pt x="9058" y="40252"/>
                </a:moveTo>
                <a:cubicBezTo>
                  <a:pt x="9280" y="40600"/>
                  <a:pt x="9501" y="40917"/>
                  <a:pt x="9723" y="41234"/>
                </a:cubicBezTo>
                <a:cubicBezTo>
                  <a:pt x="8551" y="42501"/>
                  <a:pt x="7380" y="43736"/>
                  <a:pt x="6176" y="44971"/>
                </a:cubicBezTo>
                <a:cubicBezTo>
                  <a:pt x="5923" y="44654"/>
                  <a:pt x="5670" y="44306"/>
                  <a:pt x="5448" y="43957"/>
                </a:cubicBezTo>
                <a:cubicBezTo>
                  <a:pt x="6651" y="42722"/>
                  <a:pt x="7855" y="41487"/>
                  <a:pt x="9058" y="40252"/>
                </a:cubicBezTo>
                <a:close/>
                <a:moveTo>
                  <a:pt x="9850" y="41424"/>
                </a:moveTo>
                <a:cubicBezTo>
                  <a:pt x="10040" y="41677"/>
                  <a:pt x="10230" y="41930"/>
                  <a:pt x="10420" y="42184"/>
                </a:cubicBezTo>
                <a:cubicBezTo>
                  <a:pt x="9280" y="43482"/>
                  <a:pt x="8203" y="44812"/>
                  <a:pt x="7063" y="46079"/>
                </a:cubicBezTo>
                <a:cubicBezTo>
                  <a:pt x="6810" y="45762"/>
                  <a:pt x="6556" y="45446"/>
                  <a:pt x="6303" y="45161"/>
                </a:cubicBezTo>
                <a:cubicBezTo>
                  <a:pt x="7506" y="43926"/>
                  <a:pt x="8678" y="42659"/>
                  <a:pt x="9850" y="41424"/>
                </a:cubicBezTo>
                <a:close/>
                <a:moveTo>
                  <a:pt x="10610" y="42405"/>
                </a:moveTo>
                <a:cubicBezTo>
                  <a:pt x="10895" y="42786"/>
                  <a:pt x="11180" y="43134"/>
                  <a:pt x="11497" y="43482"/>
                </a:cubicBezTo>
                <a:cubicBezTo>
                  <a:pt x="10262" y="44622"/>
                  <a:pt x="9058" y="45794"/>
                  <a:pt x="7886" y="46997"/>
                </a:cubicBezTo>
                <a:cubicBezTo>
                  <a:pt x="7633" y="46744"/>
                  <a:pt x="7411" y="46491"/>
                  <a:pt x="7190" y="46237"/>
                </a:cubicBezTo>
                <a:cubicBezTo>
                  <a:pt x="8361" y="45002"/>
                  <a:pt x="9470" y="43704"/>
                  <a:pt x="10610" y="42405"/>
                </a:cubicBezTo>
                <a:close/>
                <a:moveTo>
                  <a:pt x="11687" y="43672"/>
                </a:moveTo>
                <a:cubicBezTo>
                  <a:pt x="12067" y="44052"/>
                  <a:pt x="12447" y="44464"/>
                  <a:pt x="12827" y="44812"/>
                </a:cubicBezTo>
                <a:cubicBezTo>
                  <a:pt x="11623" y="45984"/>
                  <a:pt x="10388" y="47124"/>
                  <a:pt x="9185" y="48328"/>
                </a:cubicBezTo>
                <a:cubicBezTo>
                  <a:pt x="8805" y="47948"/>
                  <a:pt x="8425" y="47568"/>
                  <a:pt x="8045" y="47188"/>
                </a:cubicBezTo>
                <a:cubicBezTo>
                  <a:pt x="9248" y="45984"/>
                  <a:pt x="10452" y="44812"/>
                  <a:pt x="11687" y="43672"/>
                </a:cubicBezTo>
                <a:close/>
                <a:moveTo>
                  <a:pt x="13017" y="45002"/>
                </a:moveTo>
                <a:cubicBezTo>
                  <a:pt x="13333" y="45287"/>
                  <a:pt x="13682" y="45572"/>
                  <a:pt x="14030" y="45857"/>
                </a:cubicBezTo>
                <a:cubicBezTo>
                  <a:pt x="12858" y="47092"/>
                  <a:pt x="11718" y="48328"/>
                  <a:pt x="10515" y="49531"/>
                </a:cubicBezTo>
                <a:cubicBezTo>
                  <a:pt x="10167" y="49214"/>
                  <a:pt x="9786" y="48898"/>
                  <a:pt x="9438" y="48581"/>
                </a:cubicBezTo>
                <a:cubicBezTo>
                  <a:pt x="10610" y="47378"/>
                  <a:pt x="11813" y="46174"/>
                  <a:pt x="13017" y="45002"/>
                </a:cubicBezTo>
                <a:close/>
                <a:moveTo>
                  <a:pt x="14220" y="46016"/>
                </a:moveTo>
                <a:cubicBezTo>
                  <a:pt x="14442" y="46174"/>
                  <a:pt x="14632" y="46332"/>
                  <a:pt x="14854" y="46522"/>
                </a:cubicBezTo>
                <a:cubicBezTo>
                  <a:pt x="13713" y="47758"/>
                  <a:pt x="12573" y="49024"/>
                  <a:pt x="11497" y="50291"/>
                </a:cubicBezTo>
                <a:cubicBezTo>
                  <a:pt x="11243" y="50101"/>
                  <a:pt x="10990" y="49911"/>
                  <a:pt x="10737" y="49689"/>
                </a:cubicBezTo>
                <a:cubicBezTo>
                  <a:pt x="11908" y="48486"/>
                  <a:pt x="13080" y="47251"/>
                  <a:pt x="14220" y="46016"/>
                </a:cubicBezTo>
                <a:close/>
                <a:moveTo>
                  <a:pt x="15044" y="46649"/>
                </a:moveTo>
                <a:cubicBezTo>
                  <a:pt x="15424" y="46902"/>
                  <a:pt x="15772" y="47156"/>
                  <a:pt x="16184" y="47409"/>
                </a:cubicBezTo>
                <a:cubicBezTo>
                  <a:pt x="14980" y="48644"/>
                  <a:pt x="13808" y="49879"/>
                  <a:pt x="12605" y="51114"/>
                </a:cubicBezTo>
                <a:cubicBezTo>
                  <a:pt x="12288" y="50893"/>
                  <a:pt x="11972" y="50671"/>
                  <a:pt x="11655" y="50418"/>
                </a:cubicBezTo>
                <a:cubicBezTo>
                  <a:pt x="12763" y="49151"/>
                  <a:pt x="13903" y="47884"/>
                  <a:pt x="15044" y="46649"/>
                </a:cubicBezTo>
                <a:close/>
                <a:moveTo>
                  <a:pt x="16564" y="47663"/>
                </a:moveTo>
                <a:cubicBezTo>
                  <a:pt x="16817" y="47821"/>
                  <a:pt x="17070" y="47948"/>
                  <a:pt x="17355" y="48106"/>
                </a:cubicBezTo>
                <a:cubicBezTo>
                  <a:pt x="16120" y="49341"/>
                  <a:pt x="14917" y="50576"/>
                  <a:pt x="13682" y="51811"/>
                </a:cubicBezTo>
                <a:cubicBezTo>
                  <a:pt x="13428" y="51653"/>
                  <a:pt x="13175" y="51494"/>
                  <a:pt x="12922" y="51336"/>
                </a:cubicBezTo>
                <a:cubicBezTo>
                  <a:pt x="14157" y="50101"/>
                  <a:pt x="15360" y="48866"/>
                  <a:pt x="16564" y="47663"/>
                </a:cubicBezTo>
                <a:close/>
                <a:moveTo>
                  <a:pt x="17482" y="48169"/>
                </a:moveTo>
                <a:cubicBezTo>
                  <a:pt x="17767" y="48328"/>
                  <a:pt x="18084" y="48486"/>
                  <a:pt x="18400" y="48644"/>
                </a:cubicBezTo>
                <a:cubicBezTo>
                  <a:pt x="17197" y="49911"/>
                  <a:pt x="15994" y="51209"/>
                  <a:pt x="14759" y="52445"/>
                </a:cubicBezTo>
                <a:cubicBezTo>
                  <a:pt x="14474" y="52286"/>
                  <a:pt x="14188" y="52128"/>
                  <a:pt x="13935" y="51970"/>
                </a:cubicBezTo>
                <a:cubicBezTo>
                  <a:pt x="15139" y="50703"/>
                  <a:pt x="16310" y="49436"/>
                  <a:pt x="17482" y="48169"/>
                </a:cubicBezTo>
                <a:close/>
                <a:moveTo>
                  <a:pt x="51431" y="43419"/>
                </a:moveTo>
                <a:lnTo>
                  <a:pt x="51431" y="43419"/>
                </a:lnTo>
                <a:cubicBezTo>
                  <a:pt x="48929" y="47219"/>
                  <a:pt x="45541" y="50354"/>
                  <a:pt x="41519" y="52571"/>
                </a:cubicBezTo>
                <a:cubicBezTo>
                  <a:pt x="43514" y="50481"/>
                  <a:pt x="45858" y="48708"/>
                  <a:pt x="48011" y="46776"/>
                </a:cubicBezTo>
                <a:cubicBezTo>
                  <a:pt x="49214" y="45731"/>
                  <a:pt x="50323" y="44559"/>
                  <a:pt x="51431" y="43419"/>
                </a:cubicBezTo>
                <a:close/>
                <a:moveTo>
                  <a:pt x="18686" y="48771"/>
                </a:moveTo>
                <a:cubicBezTo>
                  <a:pt x="19097" y="48993"/>
                  <a:pt x="19541" y="49151"/>
                  <a:pt x="19952" y="49309"/>
                </a:cubicBezTo>
                <a:cubicBezTo>
                  <a:pt x="18654" y="50608"/>
                  <a:pt x="17355" y="51874"/>
                  <a:pt x="16025" y="53110"/>
                </a:cubicBezTo>
                <a:cubicBezTo>
                  <a:pt x="15709" y="52951"/>
                  <a:pt x="15392" y="52793"/>
                  <a:pt x="15075" y="52635"/>
                </a:cubicBezTo>
                <a:cubicBezTo>
                  <a:pt x="16279" y="51368"/>
                  <a:pt x="17482" y="50069"/>
                  <a:pt x="18686" y="48771"/>
                </a:cubicBezTo>
                <a:close/>
                <a:moveTo>
                  <a:pt x="53585" y="39429"/>
                </a:moveTo>
                <a:lnTo>
                  <a:pt x="53585" y="39429"/>
                </a:lnTo>
                <a:cubicBezTo>
                  <a:pt x="53141" y="40442"/>
                  <a:pt x="52635" y="41424"/>
                  <a:pt x="52096" y="42342"/>
                </a:cubicBezTo>
                <a:cubicBezTo>
                  <a:pt x="50735" y="43831"/>
                  <a:pt x="49373" y="45287"/>
                  <a:pt x="47884" y="46681"/>
                </a:cubicBezTo>
                <a:cubicBezTo>
                  <a:pt x="45636" y="48771"/>
                  <a:pt x="43102" y="50576"/>
                  <a:pt x="41012" y="52825"/>
                </a:cubicBezTo>
                <a:cubicBezTo>
                  <a:pt x="40505" y="53110"/>
                  <a:pt x="39999" y="53363"/>
                  <a:pt x="39460" y="53585"/>
                </a:cubicBezTo>
                <a:cubicBezTo>
                  <a:pt x="44179" y="48898"/>
                  <a:pt x="48961" y="44242"/>
                  <a:pt x="53585" y="39429"/>
                </a:cubicBezTo>
                <a:close/>
                <a:moveTo>
                  <a:pt x="20237" y="49436"/>
                </a:moveTo>
                <a:cubicBezTo>
                  <a:pt x="20522" y="49531"/>
                  <a:pt x="20776" y="49626"/>
                  <a:pt x="21029" y="49721"/>
                </a:cubicBezTo>
                <a:cubicBezTo>
                  <a:pt x="19762" y="51019"/>
                  <a:pt x="18527" y="52350"/>
                  <a:pt x="17324" y="53711"/>
                </a:cubicBezTo>
                <a:cubicBezTo>
                  <a:pt x="16975" y="53553"/>
                  <a:pt x="16627" y="53426"/>
                  <a:pt x="16310" y="53236"/>
                </a:cubicBezTo>
                <a:cubicBezTo>
                  <a:pt x="17640" y="52001"/>
                  <a:pt x="18939" y="50734"/>
                  <a:pt x="20237" y="49436"/>
                </a:cubicBezTo>
                <a:close/>
                <a:moveTo>
                  <a:pt x="21219" y="49784"/>
                </a:moveTo>
                <a:cubicBezTo>
                  <a:pt x="21947" y="50006"/>
                  <a:pt x="22676" y="50196"/>
                  <a:pt x="23404" y="50386"/>
                </a:cubicBezTo>
                <a:cubicBezTo>
                  <a:pt x="22011" y="51716"/>
                  <a:pt x="20617" y="53078"/>
                  <a:pt x="19256" y="54471"/>
                </a:cubicBezTo>
                <a:cubicBezTo>
                  <a:pt x="18654" y="54250"/>
                  <a:pt x="18052" y="54028"/>
                  <a:pt x="17482" y="53775"/>
                </a:cubicBezTo>
                <a:cubicBezTo>
                  <a:pt x="18686" y="52413"/>
                  <a:pt x="19921" y="51083"/>
                  <a:pt x="21219" y="49784"/>
                </a:cubicBezTo>
                <a:close/>
                <a:moveTo>
                  <a:pt x="55137" y="34900"/>
                </a:moveTo>
                <a:lnTo>
                  <a:pt x="55137" y="34900"/>
                </a:lnTo>
                <a:cubicBezTo>
                  <a:pt x="54820" y="36135"/>
                  <a:pt x="54440" y="37307"/>
                  <a:pt x="53997" y="38479"/>
                </a:cubicBezTo>
                <a:cubicBezTo>
                  <a:pt x="52983" y="39524"/>
                  <a:pt x="51938" y="40569"/>
                  <a:pt x="50925" y="41582"/>
                </a:cubicBezTo>
                <a:cubicBezTo>
                  <a:pt x="46871" y="45699"/>
                  <a:pt x="42659" y="49721"/>
                  <a:pt x="38669" y="53933"/>
                </a:cubicBezTo>
                <a:cubicBezTo>
                  <a:pt x="37592" y="54376"/>
                  <a:pt x="36484" y="54756"/>
                  <a:pt x="35312" y="55041"/>
                </a:cubicBezTo>
                <a:cubicBezTo>
                  <a:pt x="39334" y="50418"/>
                  <a:pt x="43894" y="46364"/>
                  <a:pt x="48264" y="41994"/>
                </a:cubicBezTo>
                <a:cubicBezTo>
                  <a:pt x="50576" y="39682"/>
                  <a:pt x="52856" y="37275"/>
                  <a:pt x="55137" y="34900"/>
                </a:cubicBezTo>
                <a:close/>
                <a:moveTo>
                  <a:pt x="23658" y="50449"/>
                </a:moveTo>
                <a:cubicBezTo>
                  <a:pt x="24291" y="50576"/>
                  <a:pt x="24924" y="50671"/>
                  <a:pt x="25558" y="50734"/>
                </a:cubicBezTo>
                <a:cubicBezTo>
                  <a:pt x="24133" y="52160"/>
                  <a:pt x="22739" y="53616"/>
                  <a:pt x="21377" y="55105"/>
                </a:cubicBezTo>
                <a:cubicBezTo>
                  <a:pt x="20744" y="54946"/>
                  <a:pt x="20111" y="54756"/>
                  <a:pt x="19477" y="54535"/>
                </a:cubicBezTo>
                <a:cubicBezTo>
                  <a:pt x="20871" y="53141"/>
                  <a:pt x="22264" y="51779"/>
                  <a:pt x="23658" y="50449"/>
                </a:cubicBezTo>
                <a:close/>
                <a:moveTo>
                  <a:pt x="26159" y="50798"/>
                </a:moveTo>
                <a:cubicBezTo>
                  <a:pt x="26571" y="50829"/>
                  <a:pt x="27014" y="50861"/>
                  <a:pt x="27458" y="50893"/>
                </a:cubicBezTo>
                <a:cubicBezTo>
                  <a:pt x="25938" y="52381"/>
                  <a:pt x="24449" y="53901"/>
                  <a:pt x="22993" y="55453"/>
                </a:cubicBezTo>
                <a:cubicBezTo>
                  <a:pt x="22581" y="55390"/>
                  <a:pt x="22169" y="55295"/>
                  <a:pt x="21757" y="55200"/>
                </a:cubicBezTo>
                <a:cubicBezTo>
                  <a:pt x="23246" y="53743"/>
                  <a:pt x="24703" y="52286"/>
                  <a:pt x="26159" y="50798"/>
                </a:cubicBezTo>
                <a:close/>
                <a:moveTo>
                  <a:pt x="28535" y="50893"/>
                </a:moveTo>
                <a:cubicBezTo>
                  <a:pt x="26983" y="52445"/>
                  <a:pt x="25463" y="54028"/>
                  <a:pt x="23943" y="55611"/>
                </a:cubicBezTo>
                <a:cubicBezTo>
                  <a:pt x="23753" y="55580"/>
                  <a:pt x="23563" y="55548"/>
                  <a:pt x="23373" y="55516"/>
                </a:cubicBezTo>
                <a:cubicBezTo>
                  <a:pt x="24861" y="53965"/>
                  <a:pt x="26381" y="52413"/>
                  <a:pt x="27933" y="50893"/>
                </a:cubicBezTo>
                <a:close/>
                <a:moveTo>
                  <a:pt x="55453" y="32968"/>
                </a:moveTo>
                <a:cubicBezTo>
                  <a:pt x="55485" y="32968"/>
                  <a:pt x="55517" y="33000"/>
                  <a:pt x="55548" y="33000"/>
                </a:cubicBezTo>
                <a:cubicBezTo>
                  <a:pt x="55453" y="33443"/>
                  <a:pt x="55390" y="33855"/>
                  <a:pt x="55295" y="34298"/>
                </a:cubicBezTo>
                <a:cubicBezTo>
                  <a:pt x="52666" y="37085"/>
                  <a:pt x="50038" y="39872"/>
                  <a:pt x="47314" y="42564"/>
                </a:cubicBezTo>
                <a:cubicBezTo>
                  <a:pt x="43134" y="46744"/>
                  <a:pt x="38479" y="50576"/>
                  <a:pt x="34742" y="55200"/>
                </a:cubicBezTo>
                <a:cubicBezTo>
                  <a:pt x="34045" y="55358"/>
                  <a:pt x="33348" y="55516"/>
                  <a:pt x="32620" y="55611"/>
                </a:cubicBezTo>
                <a:cubicBezTo>
                  <a:pt x="35153" y="52698"/>
                  <a:pt x="37814" y="49943"/>
                  <a:pt x="40601" y="47219"/>
                </a:cubicBezTo>
                <a:cubicBezTo>
                  <a:pt x="42912" y="45699"/>
                  <a:pt x="44971" y="43767"/>
                  <a:pt x="46586" y="41519"/>
                </a:cubicBezTo>
                <a:cubicBezTo>
                  <a:pt x="46713" y="41392"/>
                  <a:pt x="46808" y="41297"/>
                  <a:pt x="46903" y="41202"/>
                </a:cubicBezTo>
                <a:cubicBezTo>
                  <a:pt x="49785" y="38510"/>
                  <a:pt x="52666" y="35787"/>
                  <a:pt x="55453" y="32968"/>
                </a:cubicBezTo>
                <a:close/>
                <a:moveTo>
                  <a:pt x="30941" y="50734"/>
                </a:moveTo>
                <a:cubicBezTo>
                  <a:pt x="29200" y="52413"/>
                  <a:pt x="27521" y="54123"/>
                  <a:pt x="25843" y="55865"/>
                </a:cubicBezTo>
                <a:cubicBezTo>
                  <a:pt x="25368" y="55801"/>
                  <a:pt x="24893" y="55770"/>
                  <a:pt x="24418" y="55706"/>
                </a:cubicBezTo>
                <a:cubicBezTo>
                  <a:pt x="26128" y="54091"/>
                  <a:pt x="27806" y="52476"/>
                  <a:pt x="29485" y="50861"/>
                </a:cubicBezTo>
                <a:cubicBezTo>
                  <a:pt x="29960" y="50829"/>
                  <a:pt x="30466" y="50798"/>
                  <a:pt x="30941" y="50734"/>
                </a:cubicBezTo>
                <a:close/>
                <a:moveTo>
                  <a:pt x="39492" y="47916"/>
                </a:moveTo>
                <a:cubicBezTo>
                  <a:pt x="36959" y="50418"/>
                  <a:pt x="34520" y="52983"/>
                  <a:pt x="32240" y="55675"/>
                </a:cubicBezTo>
                <a:cubicBezTo>
                  <a:pt x="31511" y="55770"/>
                  <a:pt x="30751" y="55865"/>
                  <a:pt x="29991" y="55896"/>
                </a:cubicBezTo>
                <a:cubicBezTo>
                  <a:pt x="32050" y="53585"/>
                  <a:pt x="34267" y="51431"/>
                  <a:pt x="36579" y="49309"/>
                </a:cubicBezTo>
                <a:cubicBezTo>
                  <a:pt x="37560" y="48929"/>
                  <a:pt x="38542" y="48454"/>
                  <a:pt x="39492" y="47916"/>
                </a:cubicBezTo>
                <a:close/>
                <a:moveTo>
                  <a:pt x="33285" y="50323"/>
                </a:moveTo>
                <a:lnTo>
                  <a:pt x="33285" y="50323"/>
                </a:lnTo>
                <a:cubicBezTo>
                  <a:pt x="31385" y="52191"/>
                  <a:pt x="29485" y="54060"/>
                  <a:pt x="27616" y="55960"/>
                </a:cubicBezTo>
                <a:cubicBezTo>
                  <a:pt x="27109" y="55928"/>
                  <a:pt x="26603" y="55896"/>
                  <a:pt x="26128" y="55865"/>
                </a:cubicBezTo>
                <a:cubicBezTo>
                  <a:pt x="27838" y="54123"/>
                  <a:pt x="29580" y="52413"/>
                  <a:pt x="31321" y="50703"/>
                </a:cubicBezTo>
                <a:cubicBezTo>
                  <a:pt x="31987" y="50608"/>
                  <a:pt x="32652" y="50481"/>
                  <a:pt x="33285" y="50323"/>
                </a:cubicBezTo>
                <a:close/>
                <a:moveTo>
                  <a:pt x="35755" y="49626"/>
                </a:moveTo>
                <a:lnTo>
                  <a:pt x="35755" y="49626"/>
                </a:lnTo>
                <a:cubicBezTo>
                  <a:pt x="33570" y="51621"/>
                  <a:pt x="31480" y="53680"/>
                  <a:pt x="29611" y="55928"/>
                </a:cubicBezTo>
                <a:cubicBezTo>
                  <a:pt x="29168" y="55960"/>
                  <a:pt x="28693" y="55960"/>
                  <a:pt x="28250" y="55960"/>
                </a:cubicBezTo>
                <a:lnTo>
                  <a:pt x="28028" y="55960"/>
                </a:lnTo>
                <a:cubicBezTo>
                  <a:pt x="30055" y="53996"/>
                  <a:pt x="32082" y="52065"/>
                  <a:pt x="34108" y="50133"/>
                </a:cubicBezTo>
                <a:cubicBezTo>
                  <a:pt x="34678" y="49974"/>
                  <a:pt x="35217" y="49816"/>
                  <a:pt x="35755" y="49626"/>
                </a:cubicBezTo>
                <a:close/>
                <a:moveTo>
                  <a:pt x="28250" y="1"/>
                </a:moveTo>
                <a:cubicBezTo>
                  <a:pt x="15835" y="1"/>
                  <a:pt x="5289" y="8045"/>
                  <a:pt x="1489" y="19192"/>
                </a:cubicBezTo>
                <a:cubicBezTo>
                  <a:pt x="1458" y="19224"/>
                  <a:pt x="1426" y="19256"/>
                  <a:pt x="1394" y="19319"/>
                </a:cubicBezTo>
                <a:cubicBezTo>
                  <a:pt x="1394" y="19414"/>
                  <a:pt x="1363" y="19509"/>
                  <a:pt x="1363" y="19636"/>
                </a:cubicBezTo>
                <a:cubicBezTo>
                  <a:pt x="476" y="22359"/>
                  <a:pt x="1" y="25241"/>
                  <a:pt x="1" y="28250"/>
                </a:cubicBezTo>
                <a:cubicBezTo>
                  <a:pt x="1" y="43831"/>
                  <a:pt x="12668" y="56530"/>
                  <a:pt x="28250" y="56530"/>
                </a:cubicBezTo>
                <a:cubicBezTo>
                  <a:pt x="42374" y="56530"/>
                  <a:pt x="54092" y="46142"/>
                  <a:pt x="56182" y="32588"/>
                </a:cubicBezTo>
                <a:cubicBezTo>
                  <a:pt x="56118" y="32588"/>
                  <a:pt x="56055" y="32588"/>
                  <a:pt x="55992" y="32556"/>
                </a:cubicBezTo>
                <a:cubicBezTo>
                  <a:pt x="55928" y="32588"/>
                  <a:pt x="55865" y="32620"/>
                  <a:pt x="55802" y="32620"/>
                </a:cubicBezTo>
                <a:lnTo>
                  <a:pt x="55770" y="32620"/>
                </a:lnTo>
                <a:cubicBezTo>
                  <a:pt x="53870" y="32620"/>
                  <a:pt x="51938" y="32556"/>
                  <a:pt x="50038" y="32493"/>
                </a:cubicBezTo>
                <a:cubicBezTo>
                  <a:pt x="49880" y="32493"/>
                  <a:pt x="49816" y="32651"/>
                  <a:pt x="49848" y="32778"/>
                </a:cubicBezTo>
                <a:cubicBezTo>
                  <a:pt x="47758" y="42786"/>
                  <a:pt x="38859" y="50354"/>
                  <a:pt x="28250" y="50354"/>
                </a:cubicBezTo>
                <a:cubicBezTo>
                  <a:pt x="20744" y="50354"/>
                  <a:pt x="14125" y="46586"/>
                  <a:pt x="10135" y="40854"/>
                </a:cubicBezTo>
                <a:cubicBezTo>
                  <a:pt x="10135" y="40854"/>
                  <a:pt x="10135" y="40822"/>
                  <a:pt x="10135" y="40790"/>
                </a:cubicBezTo>
                <a:lnTo>
                  <a:pt x="10103" y="40822"/>
                </a:lnTo>
                <a:cubicBezTo>
                  <a:pt x="9882" y="40505"/>
                  <a:pt x="9660" y="40189"/>
                  <a:pt x="9470" y="39840"/>
                </a:cubicBezTo>
                <a:lnTo>
                  <a:pt x="9406" y="39745"/>
                </a:lnTo>
                <a:cubicBezTo>
                  <a:pt x="7348" y="36388"/>
                  <a:pt x="6176" y="32461"/>
                  <a:pt x="6176" y="28281"/>
                </a:cubicBezTo>
                <a:cubicBezTo>
                  <a:pt x="6176" y="16089"/>
                  <a:pt x="16089" y="6208"/>
                  <a:pt x="28250" y="6208"/>
                </a:cubicBezTo>
                <a:cubicBezTo>
                  <a:pt x="40410" y="6208"/>
                  <a:pt x="50323" y="16089"/>
                  <a:pt x="50323" y="28281"/>
                </a:cubicBezTo>
                <a:cubicBezTo>
                  <a:pt x="50323" y="29231"/>
                  <a:pt x="50260" y="30181"/>
                  <a:pt x="50133" y="31131"/>
                </a:cubicBezTo>
                <a:lnTo>
                  <a:pt x="50323" y="31131"/>
                </a:lnTo>
                <a:cubicBezTo>
                  <a:pt x="50355" y="31163"/>
                  <a:pt x="50386" y="31163"/>
                  <a:pt x="50418" y="31163"/>
                </a:cubicBezTo>
                <a:cubicBezTo>
                  <a:pt x="51383" y="31293"/>
                  <a:pt x="52371" y="31338"/>
                  <a:pt x="53366" y="31338"/>
                </a:cubicBezTo>
                <a:cubicBezTo>
                  <a:pt x="55278" y="31338"/>
                  <a:pt x="57221" y="31173"/>
                  <a:pt x="59095" y="31131"/>
                </a:cubicBezTo>
                <a:cubicBezTo>
                  <a:pt x="59127" y="32176"/>
                  <a:pt x="59254" y="33190"/>
                  <a:pt x="59254" y="34235"/>
                </a:cubicBezTo>
                <a:cubicBezTo>
                  <a:pt x="59254" y="34394"/>
                  <a:pt x="59342" y="34464"/>
                  <a:pt x="59464" y="34464"/>
                </a:cubicBezTo>
                <a:cubicBezTo>
                  <a:pt x="59488" y="34464"/>
                  <a:pt x="59513" y="34462"/>
                  <a:pt x="59539" y="34457"/>
                </a:cubicBezTo>
                <a:cubicBezTo>
                  <a:pt x="59557" y="34475"/>
                  <a:pt x="59586" y="34493"/>
                  <a:pt x="59619" y="34493"/>
                </a:cubicBezTo>
                <a:cubicBezTo>
                  <a:pt x="59643" y="34493"/>
                  <a:pt x="59670" y="34483"/>
                  <a:pt x="59697" y="34457"/>
                </a:cubicBezTo>
                <a:cubicBezTo>
                  <a:pt x="60742" y="33918"/>
                  <a:pt x="61597" y="32651"/>
                  <a:pt x="62452" y="31796"/>
                </a:cubicBezTo>
                <a:cubicBezTo>
                  <a:pt x="63529" y="30720"/>
                  <a:pt x="64574" y="29643"/>
                  <a:pt x="65556" y="28471"/>
                </a:cubicBezTo>
                <a:cubicBezTo>
                  <a:pt x="65575" y="28477"/>
                  <a:pt x="65595" y="28479"/>
                  <a:pt x="65615" y="28479"/>
                </a:cubicBezTo>
                <a:cubicBezTo>
                  <a:pt x="65819" y="28479"/>
                  <a:pt x="66011" y="28201"/>
                  <a:pt x="65809" y="28028"/>
                </a:cubicBezTo>
                <a:cubicBezTo>
                  <a:pt x="63624" y="26096"/>
                  <a:pt x="61724" y="23879"/>
                  <a:pt x="59665" y="21789"/>
                </a:cubicBezTo>
                <a:cubicBezTo>
                  <a:pt x="59625" y="21749"/>
                  <a:pt x="59580" y="21732"/>
                  <a:pt x="59534" y="21732"/>
                </a:cubicBezTo>
                <a:cubicBezTo>
                  <a:pt x="59470" y="21732"/>
                  <a:pt x="59404" y="21766"/>
                  <a:pt x="59349" y="21821"/>
                </a:cubicBezTo>
                <a:cubicBezTo>
                  <a:pt x="59000" y="22106"/>
                  <a:pt x="59032" y="22676"/>
                  <a:pt x="59032" y="23087"/>
                </a:cubicBezTo>
                <a:cubicBezTo>
                  <a:pt x="59000" y="23753"/>
                  <a:pt x="59127" y="24418"/>
                  <a:pt x="59095" y="25083"/>
                </a:cubicBezTo>
                <a:cubicBezTo>
                  <a:pt x="58145" y="25083"/>
                  <a:pt x="57227" y="24988"/>
                  <a:pt x="56308" y="24988"/>
                </a:cubicBezTo>
                <a:cubicBezTo>
                  <a:pt x="55105" y="14600"/>
                  <a:pt x="48264" y="5923"/>
                  <a:pt x="38922" y="2091"/>
                </a:cubicBezTo>
                <a:lnTo>
                  <a:pt x="38985" y="2059"/>
                </a:lnTo>
                <a:lnTo>
                  <a:pt x="38669" y="1996"/>
                </a:lnTo>
                <a:cubicBezTo>
                  <a:pt x="35438" y="698"/>
                  <a:pt x="31923" y="1"/>
                  <a:pt x="282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3"/>
          <p:cNvSpPr/>
          <p:nvPr/>
        </p:nvSpPr>
        <p:spPr>
          <a:xfrm>
            <a:off x="5795784" y="1266666"/>
            <a:ext cx="1892865" cy="1620998"/>
          </a:xfrm>
          <a:custGeom>
            <a:avLst/>
            <a:gdLst/>
            <a:ahLst/>
            <a:cxnLst/>
            <a:rect l="l" t="t" r="r" b="b"/>
            <a:pathLst>
              <a:path w="66011" h="56530" extrusionOk="0">
                <a:moveTo>
                  <a:pt x="31606" y="793"/>
                </a:moveTo>
                <a:cubicBezTo>
                  <a:pt x="32081" y="856"/>
                  <a:pt x="32556" y="919"/>
                  <a:pt x="33031" y="983"/>
                </a:cubicBezTo>
                <a:cubicBezTo>
                  <a:pt x="31638" y="2566"/>
                  <a:pt x="30181" y="4118"/>
                  <a:pt x="28693" y="5638"/>
                </a:cubicBezTo>
                <a:lnTo>
                  <a:pt x="28249" y="5638"/>
                </a:lnTo>
                <a:cubicBezTo>
                  <a:pt x="27743" y="5638"/>
                  <a:pt x="27236" y="5670"/>
                  <a:pt x="26697" y="5701"/>
                </a:cubicBezTo>
                <a:cubicBezTo>
                  <a:pt x="28344" y="4054"/>
                  <a:pt x="29959" y="2408"/>
                  <a:pt x="31606" y="793"/>
                </a:cubicBezTo>
                <a:close/>
                <a:moveTo>
                  <a:pt x="33285" y="1046"/>
                </a:moveTo>
                <a:cubicBezTo>
                  <a:pt x="33633" y="1109"/>
                  <a:pt x="33950" y="1173"/>
                  <a:pt x="34266" y="1236"/>
                </a:cubicBezTo>
                <a:cubicBezTo>
                  <a:pt x="32873" y="2724"/>
                  <a:pt x="31479" y="4213"/>
                  <a:pt x="30086" y="5701"/>
                </a:cubicBezTo>
                <a:cubicBezTo>
                  <a:pt x="29738" y="5701"/>
                  <a:pt x="29358" y="5670"/>
                  <a:pt x="28978" y="5638"/>
                </a:cubicBezTo>
                <a:cubicBezTo>
                  <a:pt x="30466" y="4149"/>
                  <a:pt x="31891" y="2598"/>
                  <a:pt x="33285" y="1046"/>
                </a:cubicBezTo>
                <a:close/>
                <a:moveTo>
                  <a:pt x="29864" y="634"/>
                </a:moveTo>
                <a:cubicBezTo>
                  <a:pt x="30276" y="634"/>
                  <a:pt x="30688" y="666"/>
                  <a:pt x="31099" y="729"/>
                </a:cubicBezTo>
                <a:cubicBezTo>
                  <a:pt x="29389" y="2408"/>
                  <a:pt x="27679" y="4086"/>
                  <a:pt x="25937" y="5765"/>
                </a:cubicBezTo>
                <a:cubicBezTo>
                  <a:pt x="25526" y="5796"/>
                  <a:pt x="25114" y="5860"/>
                  <a:pt x="24671" y="5923"/>
                </a:cubicBezTo>
                <a:cubicBezTo>
                  <a:pt x="26412" y="4149"/>
                  <a:pt x="28123" y="2376"/>
                  <a:pt x="29864" y="634"/>
                </a:cubicBezTo>
                <a:close/>
                <a:moveTo>
                  <a:pt x="34551" y="1299"/>
                </a:moveTo>
                <a:cubicBezTo>
                  <a:pt x="35121" y="1426"/>
                  <a:pt x="35660" y="1584"/>
                  <a:pt x="36198" y="1743"/>
                </a:cubicBezTo>
                <a:cubicBezTo>
                  <a:pt x="34773" y="3136"/>
                  <a:pt x="33348" y="4561"/>
                  <a:pt x="31923" y="5955"/>
                </a:cubicBezTo>
                <a:cubicBezTo>
                  <a:pt x="31416" y="5860"/>
                  <a:pt x="30909" y="5796"/>
                  <a:pt x="30403" y="5733"/>
                </a:cubicBezTo>
                <a:cubicBezTo>
                  <a:pt x="31796" y="4276"/>
                  <a:pt x="33158" y="2788"/>
                  <a:pt x="34551" y="1299"/>
                </a:cubicBezTo>
                <a:close/>
                <a:moveTo>
                  <a:pt x="28249" y="571"/>
                </a:moveTo>
                <a:cubicBezTo>
                  <a:pt x="28724" y="571"/>
                  <a:pt x="29199" y="571"/>
                  <a:pt x="29674" y="603"/>
                </a:cubicBezTo>
                <a:cubicBezTo>
                  <a:pt x="28408" y="1964"/>
                  <a:pt x="27172" y="3294"/>
                  <a:pt x="25906" y="4593"/>
                </a:cubicBezTo>
                <a:cubicBezTo>
                  <a:pt x="25462" y="5036"/>
                  <a:pt x="24987" y="5480"/>
                  <a:pt x="24544" y="5955"/>
                </a:cubicBezTo>
                <a:cubicBezTo>
                  <a:pt x="23816" y="6050"/>
                  <a:pt x="23087" y="6208"/>
                  <a:pt x="22359" y="6398"/>
                </a:cubicBezTo>
                <a:cubicBezTo>
                  <a:pt x="23879" y="4910"/>
                  <a:pt x="25367" y="3421"/>
                  <a:pt x="26856" y="1933"/>
                </a:cubicBezTo>
                <a:cubicBezTo>
                  <a:pt x="27299" y="1489"/>
                  <a:pt x="27743" y="1014"/>
                  <a:pt x="28154" y="571"/>
                </a:cubicBezTo>
                <a:close/>
                <a:moveTo>
                  <a:pt x="36547" y="1838"/>
                </a:moveTo>
                <a:cubicBezTo>
                  <a:pt x="37117" y="2028"/>
                  <a:pt x="37687" y="2218"/>
                  <a:pt x="38225" y="2439"/>
                </a:cubicBezTo>
                <a:cubicBezTo>
                  <a:pt x="36895" y="3769"/>
                  <a:pt x="35501" y="5100"/>
                  <a:pt x="34108" y="6398"/>
                </a:cubicBezTo>
                <a:cubicBezTo>
                  <a:pt x="33475" y="6240"/>
                  <a:pt x="32810" y="6081"/>
                  <a:pt x="32145" y="5986"/>
                </a:cubicBezTo>
                <a:cubicBezTo>
                  <a:pt x="33633" y="4593"/>
                  <a:pt x="35090" y="3231"/>
                  <a:pt x="36547" y="1838"/>
                </a:cubicBezTo>
                <a:close/>
                <a:moveTo>
                  <a:pt x="38478" y="2534"/>
                </a:moveTo>
                <a:cubicBezTo>
                  <a:pt x="38827" y="2661"/>
                  <a:pt x="39175" y="2819"/>
                  <a:pt x="39492" y="2946"/>
                </a:cubicBezTo>
                <a:cubicBezTo>
                  <a:pt x="38257" y="4244"/>
                  <a:pt x="37085" y="5606"/>
                  <a:pt x="35913" y="6968"/>
                </a:cubicBezTo>
                <a:cubicBezTo>
                  <a:pt x="35406" y="6778"/>
                  <a:pt x="34900" y="6620"/>
                  <a:pt x="34361" y="6493"/>
                </a:cubicBezTo>
                <a:cubicBezTo>
                  <a:pt x="35755" y="5195"/>
                  <a:pt x="37148" y="3864"/>
                  <a:pt x="38478" y="2534"/>
                </a:cubicBezTo>
                <a:close/>
                <a:moveTo>
                  <a:pt x="27774" y="571"/>
                </a:moveTo>
                <a:cubicBezTo>
                  <a:pt x="27394" y="983"/>
                  <a:pt x="27014" y="1363"/>
                  <a:pt x="26666" y="1743"/>
                </a:cubicBezTo>
                <a:cubicBezTo>
                  <a:pt x="25051" y="3358"/>
                  <a:pt x="23436" y="4973"/>
                  <a:pt x="21820" y="6556"/>
                </a:cubicBezTo>
                <a:cubicBezTo>
                  <a:pt x="20997" y="6810"/>
                  <a:pt x="20205" y="7095"/>
                  <a:pt x="19414" y="7443"/>
                </a:cubicBezTo>
                <a:cubicBezTo>
                  <a:pt x="21694" y="5163"/>
                  <a:pt x="24006" y="2914"/>
                  <a:pt x="26286" y="634"/>
                </a:cubicBezTo>
                <a:cubicBezTo>
                  <a:pt x="26792" y="603"/>
                  <a:pt x="27267" y="603"/>
                  <a:pt x="27774" y="571"/>
                </a:cubicBezTo>
                <a:close/>
                <a:moveTo>
                  <a:pt x="39713" y="3073"/>
                </a:moveTo>
                <a:cubicBezTo>
                  <a:pt x="40093" y="3231"/>
                  <a:pt x="40473" y="3421"/>
                  <a:pt x="40822" y="3611"/>
                </a:cubicBezTo>
                <a:cubicBezTo>
                  <a:pt x="39587" y="4878"/>
                  <a:pt x="38352" y="6145"/>
                  <a:pt x="37117" y="7443"/>
                </a:cubicBezTo>
                <a:cubicBezTo>
                  <a:pt x="36832" y="7316"/>
                  <a:pt x="36483" y="7190"/>
                  <a:pt x="36167" y="7063"/>
                </a:cubicBezTo>
                <a:cubicBezTo>
                  <a:pt x="37338" y="5701"/>
                  <a:pt x="38478" y="4339"/>
                  <a:pt x="39713" y="3073"/>
                </a:cubicBezTo>
                <a:close/>
                <a:moveTo>
                  <a:pt x="41012" y="3706"/>
                </a:moveTo>
                <a:cubicBezTo>
                  <a:pt x="41392" y="3896"/>
                  <a:pt x="41772" y="4118"/>
                  <a:pt x="42152" y="4339"/>
                </a:cubicBezTo>
                <a:cubicBezTo>
                  <a:pt x="40917" y="5575"/>
                  <a:pt x="39682" y="6841"/>
                  <a:pt x="38447" y="8076"/>
                </a:cubicBezTo>
                <a:cubicBezTo>
                  <a:pt x="38067" y="7886"/>
                  <a:pt x="37718" y="7696"/>
                  <a:pt x="37307" y="7538"/>
                </a:cubicBezTo>
                <a:cubicBezTo>
                  <a:pt x="38542" y="6240"/>
                  <a:pt x="39777" y="4973"/>
                  <a:pt x="41012" y="3706"/>
                </a:cubicBezTo>
                <a:close/>
                <a:moveTo>
                  <a:pt x="42405" y="4466"/>
                </a:moveTo>
                <a:cubicBezTo>
                  <a:pt x="42785" y="4720"/>
                  <a:pt x="43197" y="4973"/>
                  <a:pt x="43577" y="5226"/>
                </a:cubicBezTo>
                <a:cubicBezTo>
                  <a:pt x="42279" y="6366"/>
                  <a:pt x="41044" y="7570"/>
                  <a:pt x="39808" y="8836"/>
                </a:cubicBezTo>
                <a:cubicBezTo>
                  <a:pt x="39460" y="8615"/>
                  <a:pt x="39080" y="8393"/>
                  <a:pt x="38700" y="8203"/>
                </a:cubicBezTo>
                <a:cubicBezTo>
                  <a:pt x="39935" y="6968"/>
                  <a:pt x="41170" y="5733"/>
                  <a:pt x="42405" y="4466"/>
                </a:cubicBezTo>
                <a:close/>
                <a:moveTo>
                  <a:pt x="43894" y="5416"/>
                </a:moveTo>
                <a:cubicBezTo>
                  <a:pt x="44210" y="5670"/>
                  <a:pt x="44559" y="5891"/>
                  <a:pt x="44875" y="6145"/>
                </a:cubicBezTo>
                <a:cubicBezTo>
                  <a:pt x="43545" y="7190"/>
                  <a:pt x="42247" y="8361"/>
                  <a:pt x="40980" y="9565"/>
                </a:cubicBezTo>
                <a:cubicBezTo>
                  <a:pt x="40695" y="9375"/>
                  <a:pt x="40378" y="9153"/>
                  <a:pt x="40062" y="8963"/>
                </a:cubicBezTo>
                <a:cubicBezTo>
                  <a:pt x="41297" y="7760"/>
                  <a:pt x="42595" y="6588"/>
                  <a:pt x="43894" y="5416"/>
                </a:cubicBezTo>
                <a:close/>
                <a:moveTo>
                  <a:pt x="45066" y="6271"/>
                </a:moveTo>
                <a:cubicBezTo>
                  <a:pt x="45382" y="6525"/>
                  <a:pt x="45699" y="6778"/>
                  <a:pt x="45984" y="7031"/>
                </a:cubicBezTo>
                <a:cubicBezTo>
                  <a:pt x="44875" y="8298"/>
                  <a:pt x="43735" y="9533"/>
                  <a:pt x="42595" y="10768"/>
                </a:cubicBezTo>
                <a:cubicBezTo>
                  <a:pt x="42120" y="10388"/>
                  <a:pt x="41677" y="10040"/>
                  <a:pt x="41202" y="9723"/>
                </a:cubicBezTo>
                <a:cubicBezTo>
                  <a:pt x="42437" y="8520"/>
                  <a:pt x="43704" y="7348"/>
                  <a:pt x="45066" y="6271"/>
                </a:cubicBezTo>
                <a:close/>
                <a:moveTo>
                  <a:pt x="25874" y="698"/>
                </a:moveTo>
                <a:lnTo>
                  <a:pt x="25874" y="698"/>
                </a:lnTo>
                <a:cubicBezTo>
                  <a:pt x="23499" y="3009"/>
                  <a:pt x="21187" y="5353"/>
                  <a:pt x="18844" y="7696"/>
                </a:cubicBezTo>
                <a:cubicBezTo>
                  <a:pt x="17070" y="8520"/>
                  <a:pt x="15392" y="9565"/>
                  <a:pt x="13903" y="10800"/>
                </a:cubicBezTo>
                <a:cubicBezTo>
                  <a:pt x="14061" y="10610"/>
                  <a:pt x="14252" y="10420"/>
                  <a:pt x="14442" y="10262"/>
                </a:cubicBezTo>
                <a:cubicBezTo>
                  <a:pt x="17608" y="7190"/>
                  <a:pt x="20744" y="4086"/>
                  <a:pt x="23847" y="919"/>
                </a:cubicBezTo>
                <a:cubicBezTo>
                  <a:pt x="24512" y="824"/>
                  <a:pt x="25177" y="729"/>
                  <a:pt x="25874" y="698"/>
                </a:cubicBezTo>
                <a:close/>
                <a:moveTo>
                  <a:pt x="46079" y="7095"/>
                </a:moveTo>
                <a:cubicBezTo>
                  <a:pt x="46396" y="7380"/>
                  <a:pt x="46744" y="7665"/>
                  <a:pt x="47061" y="7950"/>
                </a:cubicBezTo>
                <a:cubicBezTo>
                  <a:pt x="45921" y="9217"/>
                  <a:pt x="44780" y="10452"/>
                  <a:pt x="43609" y="11655"/>
                </a:cubicBezTo>
                <a:cubicBezTo>
                  <a:pt x="43324" y="11402"/>
                  <a:pt x="43007" y="11117"/>
                  <a:pt x="42690" y="10832"/>
                </a:cubicBezTo>
                <a:cubicBezTo>
                  <a:pt x="43862" y="9628"/>
                  <a:pt x="45002" y="8393"/>
                  <a:pt x="46079" y="7095"/>
                </a:cubicBezTo>
                <a:close/>
                <a:moveTo>
                  <a:pt x="47251" y="8140"/>
                </a:moveTo>
                <a:cubicBezTo>
                  <a:pt x="47599" y="8488"/>
                  <a:pt x="47947" y="8836"/>
                  <a:pt x="48296" y="9185"/>
                </a:cubicBezTo>
                <a:cubicBezTo>
                  <a:pt x="47156" y="10420"/>
                  <a:pt x="45984" y="11655"/>
                  <a:pt x="44844" y="12890"/>
                </a:cubicBezTo>
                <a:cubicBezTo>
                  <a:pt x="44527" y="12542"/>
                  <a:pt x="44210" y="12225"/>
                  <a:pt x="43862" y="11908"/>
                </a:cubicBezTo>
                <a:cubicBezTo>
                  <a:pt x="45034" y="10673"/>
                  <a:pt x="46174" y="9438"/>
                  <a:pt x="47251" y="8140"/>
                </a:cubicBezTo>
                <a:close/>
                <a:moveTo>
                  <a:pt x="48454" y="9343"/>
                </a:moveTo>
                <a:cubicBezTo>
                  <a:pt x="48739" y="9628"/>
                  <a:pt x="48992" y="9913"/>
                  <a:pt x="49246" y="10230"/>
                </a:cubicBezTo>
                <a:cubicBezTo>
                  <a:pt x="48042" y="11433"/>
                  <a:pt x="46871" y="12637"/>
                  <a:pt x="45699" y="13840"/>
                </a:cubicBezTo>
                <a:cubicBezTo>
                  <a:pt x="45477" y="13618"/>
                  <a:pt x="45287" y="13365"/>
                  <a:pt x="45066" y="13143"/>
                </a:cubicBezTo>
                <a:cubicBezTo>
                  <a:pt x="46206" y="11877"/>
                  <a:pt x="47346" y="10642"/>
                  <a:pt x="48454" y="9343"/>
                </a:cubicBezTo>
                <a:close/>
                <a:moveTo>
                  <a:pt x="49404" y="10388"/>
                </a:moveTo>
                <a:cubicBezTo>
                  <a:pt x="49689" y="10768"/>
                  <a:pt x="50006" y="11148"/>
                  <a:pt x="50323" y="11560"/>
                </a:cubicBezTo>
                <a:cubicBezTo>
                  <a:pt x="49087" y="12732"/>
                  <a:pt x="47852" y="13903"/>
                  <a:pt x="46649" y="15107"/>
                </a:cubicBezTo>
                <a:cubicBezTo>
                  <a:pt x="46396" y="14759"/>
                  <a:pt x="46174" y="14442"/>
                  <a:pt x="45889" y="14125"/>
                </a:cubicBezTo>
                <a:cubicBezTo>
                  <a:pt x="47061" y="12890"/>
                  <a:pt x="48232" y="11655"/>
                  <a:pt x="49404" y="10388"/>
                </a:cubicBezTo>
                <a:close/>
                <a:moveTo>
                  <a:pt x="13111" y="5100"/>
                </a:moveTo>
                <a:lnTo>
                  <a:pt x="13111" y="5100"/>
                </a:lnTo>
                <a:cubicBezTo>
                  <a:pt x="9850" y="8393"/>
                  <a:pt x="6809" y="11813"/>
                  <a:pt x="3801" y="15297"/>
                </a:cubicBezTo>
                <a:cubicBezTo>
                  <a:pt x="5986" y="11148"/>
                  <a:pt x="9216" y="7665"/>
                  <a:pt x="13111" y="5100"/>
                </a:cubicBezTo>
                <a:close/>
                <a:moveTo>
                  <a:pt x="50386" y="11655"/>
                </a:moveTo>
                <a:cubicBezTo>
                  <a:pt x="50513" y="11813"/>
                  <a:pt x="50639" y="12003"/>
                  <a:pt x="50798" y="12193"/>
                </a:cubicBezTo>
                <a:cubicBezTo>
                  <a:pt x="49563" y="13397"/>
                  <a:pt x="48359" y="14600"/>
                  <a:pt x="47124" y="15804"/>
                </a:cubicBezTo>
                <a:cubicBezTo>
                  <a:pt x="47029" y="15645"/>
                  <a:pt x="46902" y="15455"/>
                  <a:pt x="46776" y="15297"/>
                </a:cubicBezTo>
                <a:cubicBezTo>
                  <a:pt x="47979" y="14094"/>
                  <a:pt x="49182" y="12890"/>
                  <a:pt x="50386" y="11655"/>
                </a:cubicBezTo>
                <a:close/>
                <a:moveTo>
                  <a:pt x="50893" y="12352"/>
                </a:moveTo>
                <a:cubicBezTo>
                  <a:pt x="51114" y="12637"/>
                  <a:pt x="51336" y="12953"/>
                  <a:pt x="51526" y="13270"/>
                </a:cubicBezTo>
                <a:cubicBezTo>
                  <a:pt x="50354" y="14569"/>
                  <a:pt x="49151" y="15835"/>
                  <a:pt x="47916" y="17102"/>
                </a:cubicBezTo>
                <a:cubicBezTo>
                  <a:pt x="47726" y="16785"/>
                  <a:pt x="47567" y="16469"/>
                  <a:pt x="47377" y="16152"/>
                </a:cubicBezTo>
                <a:cubicBezTo>
                  <a:pt x="48549" y="14885"/>
                  <a:pt x="49721" y="13618"/>
                  <a:pt x="50893" y="12352"/>
                </a:cubicBezTo>
                <a:close/>
                <a:moveTo>
                  <a:pt x="16848" y="3041"/>
                </a:moveTo>
                <a:lnTo>
                  <a:pt x="16848" y="3041"/>
                </a:lnTo>
                <a:cubicBezTo>
                  <a:pt x="14917" y="5005"/>
                  <a:pt x="12921" y="6936"/>
                  <a:pt x="10958" y="8900"/>
                </a:cubicBezTo>
                <a:cubicBezTo>
                  <a:pt x="8044" y="11813"/>
                  <a:pt x="5257" y="14885"/>
                  <a:pt x="2534" y="17989"/>
                </a:cubicBezTo>
                <a:cubicBezTo>
                  <a:pt x="2819" y="17324"/>
                  <a:pt x="3104" y="16659"/>
                  <a:pt x="3421" y="16025"/>
                </a:cubicBezTo>
                <a:cubicBezTo>
                  <a:pt x="6461" y="12510"/>
                  <a:pt x="9564" y="9058"/>
                  <a:pt x="12795" y="5701"/>
                </a:cubicBezTo>
                <a:cubicBezTo>
                  <a:pt x="13175" y="5321"/>
                  <a:pt x="13555" y="4941"/>
                  <a:pt x="13935" y="4561"/>
                </a:cubicBezTo>
                <a:cubicBezTo>
                  <a:pt x="14853" y="3991"/>
                  <a:pt x="15867" y="3484"/>
                  <a:pt x="16848" y="3041"/>
                </a:cubicBezTo>
                <a:close/>
                <a:moveTo>
                  <a:pt x="51716" y="13555"/>
                </a:moveTo>
                <a:cubicBezTo>
                  <a:pt x="51906" y="13872"/>
                  <a:pt x="52128" y="14220"/>
                  <a:pt x="52318" y="14569"/>
                </a:cubicBezTo>
                <a:cubicBezTo>
                  <a:pt x="51051" y="15804"/>
                  <a:pt x="49816" y="17070"/>
                  <a:pt x="48581" y="18305"/>
                </a:cubicBezTo>
                <a:cubicBezTo>
                  <a:pt x="48422" y="18020"/>
                  <a:pt x="48264" y="17735"/>
                  <a:pt x="48106" y="17450"/>
                </a:cubicBezTo>
                <a:cubicBezTo>
                  <a:pt x="49341" y="16184"/>
                  <a:pt x="50544" y="14885"/>
                  <a:pt x="51716" y="13555"/>
                </a:cubicBezTo>
                <a:close/>
                <a:moveTo>
                  <a:pt x="52508" y="14917"/>
                </a:moveTo>
                <a:cubicBezTo>
                  <a:pt x="52793" y="15487"/>
                  <a:pt x="53109" y="16025"/>
                  <a:pt x="53363" y="16595"/>
                </a:cubicBezTo>
                <a:cubicBezTo>
                  <a:pt x="52096" y="17925"/>
                  <a:pt x="50829" y="19224"/>
                  <a:pt x="49531" y="20522"/>
                </a:cubicBezTo>
                <a:cubicBezTo>
                  <a:pt x="49309" y="19952"/>
                  <a:pt x="49056" y="19382"/>
                  <a:pt x="48802" y="18812"/>
                </a:cubicBezTo>
                <a:cubicBezTo>
                  <a:pt x="50038" y="17514"/>
                  <a:pt x="51273" y="16247"/>
                  <a:pt x="52508" y="14917"/>
                </a:cubicBezTo>
                <a:close/>
                <a:moveTo>
                  <a:pt x="19667" y="1933"/>
                </a:moveTo>
                <a:lnTo>
                  <a:pt x="19667" y="1933"/>
                </a:lnTo>
                <a:cubicBezTo>
                  <a:pt x="13555" y="8298"/>
                  <a:pt x="7506" y="14790"/>
                  <a:pt x="1457" y="21219"/>
                </a:cubicBezTo>
                <a:cubicBezTo>
                  <a:pt x="1679" y="20364"/>
                  <a:pt x="1932" y="19541"/>
                  <a:pt x="2249" y="18717"/>
                </a:cubicBezTo>
                <a:cubicBezTo>
                  <a:pt x="5131" y="15424"/>
                  <a:pt x="8013" y="12162"/>
                  <a:pt x="11085" y="9058"/>
                </a:cubicBezTo>
                <a:cubicBezTo>
                  <a:pt x="13206" y="6905"/>
                  <a:pt x="15392" y="4846"/>
                  <a:pt x="17545" y="2724"/>
                </a:cubicBezTo>
                <a:cubicBezTo>
                  <a:pt x="18242" y="2439"/>
                  <a:pt x="18939" y="2154"/>
                  <a:pt x="19667" y="1933"/>
                </a:cubicBezTo>
                <a:close/>
                <a:moveTo>
                  <a:pt x="53458" y="16785"/>
                </a:moveTo>
                <a:cubicBezTo>
                  <a:pt x="53648" y="17260"/>
                  <a:pt x="53870" y="17735"/>
                  <a:pt x="54028" y="18179"/>
                </a:cubicBezTo>
                <a:cubicBezTo>
                  <a:pt x="52698" y="19446"/>
                  <a:pt x="51336" y="20681"/>
                  <a:pt x="49974" y="21947"/>
                </a:cubicBezTo>
                <a:cubicBezTo>
                  <a:pt x="49848" y="21536"/>
                  <a:pt x="49721" y="21156"/>
                  <a:pt x="49594" y="20744"/>
                </a:cubicBezTo>
                <a:cubicBezTo>
                  <a:pt x="50893" y="19446"/>
                  <a:pt x="52191" y="18147"/>
                  <a:pt x="53458" y="16785"/>
                </a:cubicBezTo>
                <a:close/>
                <a:moveTo>
                  <a:pt x="23467" y="983"/>
                </a:moveTo>
                <a:lnTo>
                  <a:pt x="23467" y="983"/>
                </a:lnTo>
                <a:cubicBezTo>
                  <a:pt x="20237" y="4308"/>
                  <a:pt x="16943" y="7538"/>
                  <a:pt x="13618" y="10800"/>
                </a:cubicBezTo>
                <a:cubicBezTo>
                  <a:pt x="9438" y="14854"/>
                  <a:pt x="5131" y="18781"/>
                  <a:pt x="1077" y="22929"/>
                </a:cubicBezTo>
                <a:cubicBezTo>
                  <a:pt x="1172" y="22517"/>
                  <a:pt x="1236" y="22106"/>
                  <a:pt x="1362" y="21694"/>
                </a:cubicBezTo>
                <a:cubicBezTo>
                  <a:pt x="7664" y="15012"/>
                  <a:pt x="13998" y="8361"/>
                  <a:pt x="20364" y="1711"/>
                </a:cubicBezTo>
                <a:cubicBezTo>
                  <a:pt x="21377" y="1426"/>
                  <a:pt x="22422" y="1173"/>
                  <a:pt x="23467" y="983"/>
                </a:cubicBezTo>
                <a:close/>
                <a:moveTo>
                  <a:pt x="54123" y="18432"/>
                </a:moveTo>
                <a:cubicBezTo>
                  <a:pt x="54345" y="19002"/>
                  <a:pt x="54566" y="19604"/>
                  <a:pt x="54756" y="20206"/>
                </a:cubicBezTo>
                <a:cubicBezTo>
                  <a:pt x="53331" y="21536"/>
                  <a:pt x="51906" y="22897"/>
                  <a:pt x="50513" y="24259"/>
                </a:cubicBezTo>
                <a:cubicBezTo>
                  <a:pt x="50386" y="23563"/>
                  <a:pt x="50228" y="22866"/>
                  <a:pt x="50038" y="22201"/>
                </a:cubicBezTo>
                <a:cubicBezTo>
                  <a:pt x="51368" y="20934"/>
                  <a:pt x="52761" y="19699"/>
                  <a:pt x="54123" y="18432"/>
                </a:cubicBezTo>
                <a:close/>
                <a:moveTo>
                  <a:pt x="11401" y="13175"/>
                </a:moveTo>
                <a:cubicBezTo>
                  <a:pt x="10103" y="14632"/>
                  <a:pt x="8963" y="16279"/>
                  <a:pt x="8076" y="18052"/>
                </a:cubicBezTo>
                <a:cubicBezTo>
                  <a:pt x="5638" y="20301"/>
                  <a:pt x="3199" y="22581"/>
                  <a:pt x="760" y="24861"/>
                </a:cubicBezTo>
                <a:cubicBezTo>
                  <a:pt x="855" y="24291"/>
                  <a:pt x="919" y="23753"/>
                  <a:pt x="1014" y="23214"/>
                </a:cubicBezTo>
                <a:cubicBezTo>
                  <a:pt x="4402" y="19762"/>
                  <a:pt x="7918" y="16500"/>
                  <a:pt x="11401" y="13175"/>
                </a:cubicBezTo>
                <a:close/>
                <a:moveTo>
                  <a:pt x="59570" y="22296"/>
                </a:moveTo>
                <a:cubicBezTo>
                  <a:pt x="59982" y="22739"/>
                  <a:pt x="60425" y="23182"/>
                  <a:pt x="60837" y="23658"/>
                </a:cubicBezTo>
                <a:cubicBezTo>
                  <a:pt x="60425" y="24101"/>
                  <a:pt x="59982" y="24544"/>
                  <a:pt x="59570" y="25019"/>
                </a:cubicBezTo>
                <a:cubicBezTo>
                  <a:pt x="59507" y="24481"/>
                  <a:pt x="59507" y="23974"/>
                  <a:pt x="59507" y="23468"/>
                </a:cubicBezTo>
                <a:cubicBezTo>
                  <a:pt x="59507" y="23151"/>
                  <a:pt x="59507" y="22834"/>
                  <a:pt x="59538" y="22549"/>
                </a:cubicBezTo>
                <a:cubicBezTo>
                  <a:pt x="59538" y="22454"/>
                  <a:pt x="59538" y="22359"/>
                  <a:pt x="59570" y="22296"/>
                </a:cubicBezTo>
                <a:close/>
                <a:moveTo>
                  <a:pt x="54851" y="20522"/>
                </a:moveTo>
                <a:cubicBezTo>
                  <a:pt x="54915" y="20776"/>
                  <a:pt x="54978" y="21029"/>
                  <a:pt x="55041" y="21282"/>
                </a:cubicBezTo>
                <a:cubicBezTo>
                  <a:pt x="53616" y="22802"/>
                  <a:pt x="52191" y="24354"/>
                  <a:pt x="50766" y="25843"/>
                </a:cubicBezTo>
                <a:cubicBezTo>
                  <a:pt x="50703" y="25431"/>
                  <a:pt x="50639" y="25019"/>
                  <a:pt x="50576" y="24608"/>
                </a:cubicBezTo>
                <a:cubicBezTo>
                  <a:pt x="52001" y="23246"/>
                  <a:pt x="53426" y="21884"/>
                  <a:pt x="54851" y="20522"/>
                </a:cubicBezTo>
                <a:close/>
                <a:moveTo>
                  <a:pt x="7823" y="18559"/>
                </a:moveTo>
                <a:lnTo>
                  <a:pt x="7823" y="18559"/>
                </a:lnTo>
                <a:cubicBezTo>
                  <a:pt x="7379" y="19477"/>
                  <a:pt x="6999" y="20427"/>
                  <a:pt x="6683" y="21409"/>
                </a:cubicBezTo>
                <a:cubicBezTo>
                  <a:pt x="4624" y="23436"/>
                  <a:pt x="2566" y="25463"/>
                  <a:pt x="570" y="27521"/>
                </a:cubicBezTo>
                <a:cubicBezTo>
                  <a:pt x="602" y="26729"/>
                  <a:pt x="634" y="25969"/>
                  <a:pt x="729" y="25178"/>
                </a:cubicBezTo>
                <a:cubicBezTo>
                  <a:pt x="3072" y="22961"/>
                  <a:pt x="5448" y="20744"/>
                  <a:pt x="7823" y="18559"/>
                </a:cubicBezTo>
                <a:close/>
                <a:moveTo>
                  <a:pt x="55136" y="21631"/>
                </a:moveTo>
                <a:cubicBezTo>
                  <a:pt x="55231" y="22074"/>
                  <a:pt x="55326" y="22486"/>
                  <a:pt x="55421" y="22929"/>
                </a:cubicBezTo>
                <a:cubicBezTo>
                  <a:pt x="53901" y="24544"/>
                  <a:pt x="52413" y="26191"/>
                  <a:pt x="50861" y="27774"/>
                </a:cubicBezTo>
                <a:cubicBezTo>
                  <a:pt x="50861" y="27236"/>
                  <a:pt x="50829" y="26729"/>
                  <a:pt x="50798" y="26191"/>
                </a:cubicBezTo>
                <a:cubicBezTo>
                  <a:pt x="52254" y="24703"/>
                  <a:pt x="53679" y="23151"/>
                  <a:pt x="55136" y="21631"/>
                </a:cubicBezTo>
                <a:close/>
                <a:moveTo>
                  <a:pt x="55485" y="23214"/>
                </a:moveTo>
                <a:cubicBezTo>
                  <a:pt x="55548" y="23626"/>
                  <a:pt x="55611" y="24006"/>
                  <a:pt x="55675" y="24418"/>
                </a:cubicBezTo>
                <a:cubicBezTo>
                  <a:pt x="54060" y="25969"/>
                  <a:pt x="52476" y="27521"/>
                  <a:pt x="50861" y="29073"/>
                </a:cubicBezTo>
                <a:cubicBezTo>
                  <a:pt x="50861" y="28820"/>
                  <a:pt x="50893" y="28535"/>
                  <a:pt x="50893" y="28281"/>
                </a:cubicBezTo>
                <a:cubicBezTo>
                  <a:pt x="50893" y="28154"/>
                  <a:pt x="50893" y="28028"/>
                  <a:pt x="50893" y="27901"/>
                </a:cubicBezTo>
                <a:cubicBezTo>
                  <a:pt x="52413" y="26318"/>
                  <a:pt x="53933" y="24766"/>
                  <a:pt x="55485" y="23214"/>
                </a:cubicBezTo>
                <a:close/>
                <a:moveTo>
                  <a:pt x="6429" y="22296"/>
                </a:moveTo>
                <a:lnTo>
                  <a:pt x="6429" y="22296"/>
                </a:lnTo>
                <a:cubicBezTo>
                  <a:pt x="6239" y="22929"/>
                  <a:pt x="6113" y="23563"/>
                  <a:pt x="5986" y="24196"/>
                </a:cubicBezTo>
                <a:cubicBezTo>
                  <a:pt x="4149" y="25969"/>
                  <a:pt x="2344" y="27711"/>
                  <a:pt x="602" y="29548"/>
                </a:cubicBezTo>
                <a:cubicBezTo>
                  <a:pt x="570" y="29136"/>
                  <a:pt x="570" y="28693"/>
                  <a:pt x="570" y="28281"/>
                </a:cubicBezTo>
                <a:cubicBezTo>
                  <a:pt x="570" y="28250"/>
                  <a:pt x="570" y="28218"/>
                  <a:pt x="570" y="28186"/>
                </a:cubicBezTo>
                <a:cubicBezTo>
                  <a:pt x="2534" y="26223"/>
                  <a:pt x="4466" y="24259"/>
                  <a:pt x="6429" y="22296"/>
                </a:cubicBezTo>
                <a:close/>
                <a:moveTo>
                  <a:pt x="5891" y="24766"/>
                </a:moveTo>
                <a:cubicBezTo>
                  <a:pt x="5859" y="24988"/>
                  <a:pt x="5828" y="25209"/>
                  <a:pt x="5796" y="25431"/>
                </a:cubicBezTo>
                <a:cubicBezTo>
                  <a:pt x="4086" y="27141"/>
                  <a:pt x="2344" y="28883"/>
                  <a:pt x="665" y="30625"/>
                </a:cubicBezTo>
                <a:cubicBezTo>
                  <a:pt x="634" y="30435"/>
                  <a:pt x="634" y="30213"/>
                  <a:pt x="602" y="30023"/>
                </a:cubicBezTo>
                <a:cubicBezTo>
                  <a:pt x="2344" y="28218"/>
                  <a:pt x="4117" y="26476"/>
                  <a:pt x="5891" y="24766"/>
                </a:cubicBezTo>
                <a:close/>
                <a:moveTo>
                  <a:pt x="61597" y="24481"/>
                </a:moveTo>
                <a:lnTo>
                  <a:pt x="62198" y="25146"/>
                </a:lnTo>
                <a:cubicBezTo>
                  <a:pt x="60520" y="26983"/>
                  <a:pt x="58937" y="28915"/>
                  <a:pt x="57258" y="30720"/>
                </a:cubicBezTo>
                <a:lnTo>
                  <a:pt x="55801" y="30720"/>
                </a:lnTo>
                <a:cubicBezTo>
                  <a:pt x="57733" y="28661"/>
                  <a:pt x="59665" y="26571"/>
                  <a:pt x="61597" y="24481"/>
                </a:cubicBezTo>
                <a:close/>
                <a:moveTo>
                  <a:pt x="61058" y="23911"/>
                </a:moveTo>
                <a:cubicBezTo>
                  <a:pt x="61185" y="24038"/>
                  <a:pt x="61280" y="24164"/>
                  <a:pt x="61407" y="24259"/>
                </a:cubicBezTo>
                <a:cubicBezTo>
                  <a:pt x="59443" y="26381"/>
                  <a:pt x="57543" y="28598"/>
                  <a:pt x="55580" y="30720"/>
                </a:cubicBezTo>
                <a:cubicBezTo>
                  <a:pt x="55263" y="30720"/>
                  <a:pt x="54915" y="30720"/>
                  <a:pt x="54598" y="30751"/>
                </a:cubicBezTo>
                <a:cubicBezTo>
                  <a:pt x="56815" y="28503"/>
                  <a:pt x="59000" y="26254"/>
                  <a:pt x="61058" y="23911"/>
                </a:cubicBezTo>
                <a:close/>
                <a:moveTo>
                  <a:pt x="62388" y="25368"/>
                </a:moveTo>
                <a:cubicBezTo>
                  <a:pt x="62610" y="25621"/>
                  <a:pt x="62864" y="25874"/>
                  <a:pt x="63117" y="26128"/>
                </a:cubicBezTo>
                <a:cubicBezTo>
                  <a:pt x="61597" y="27648"/>
                  <a:pt x="60108" y="29200"/>
                  <a:pt x="58652" y="30751"/>
                </a:cubicBezTo>
                <a:cubicBezTo>
                  <a:pt x="58303" y="30751"/>
                  <a:pt x="57955" y="30751"/>
                  <a:pt x="57606" y="30720"/>
                </a:cubicBezTo>
                <a:cubicBezTo>
                  <a:pt x="59253" y="28978"/>
                  <a:pt x="60773" y="27141"/>
                  <a:pt x="62388" y="25368"/>
                </a:cubicBezTo>
                <a:close/>
                <a:moveTo>
                  <a:pt x="59222" y="25368"/>
                </a:moveTo>
                <a:cubicBezTo>
                  <a:pt x="57480" y="27204"/>
                  <a:pt x="55738" y="28978"/>
                  <a:pt x="53965" y="30751"/>
                </a:cubicBezTo>
                <a:cubicBezTo>
                  <a:pt x="53426" y="30751"/>
                  <a:pt x="52888" y="30783"/>
                  <a:pt x="52349" y="30783"/>
                </a:cubicBezTo>
                <a:cubicBezTo>
                  <a:pt x="54186" y="29010"/>
                  <a:pt x="55991" y="27204"/>
                  <a:pt x="57828" y="25399"/>
                </a:cubicBezTo>
                <a:cubicBezTo>
                  <a:pt x="58272" y="25399"/>
                  <a:pt x="58747" y="25368"/>
                  <a:pt x="59222" y="25368"/>
                </a:cubicBezTo>
                <a:close/>
                <a:moveTo>
                  <a:pt x="55738" y="24861"/>
                </a:moveTo>
                <a:cubicBezTo>
                  <a:pt x="55738" y="25019"/>
                  <a:pt x="55770" y="25178"/>
                  <a:pt x="55801" y="25336"/>
                </a:cubicBezTo>
                <a:cubicBezTo>
                  <a:pt x="55801" y="25336"/>
                  <a:pt x="55833" y="25304"/>
                  <a:pt x="55833" y="25304"/>
                </a:cubicBezTo>
                <a:cubicBezTo>
                  <a:pt x="55865" y="25399"/>
                  <a:pt x="55928" y="25463"/>
                  <a:pt x="56055" y="25463"/>
                </a:cubicBezTo>
                <a:cubicBezTo>
                  <a:pt x="56498" y="25463"/>
                  <a:pt x="56973" y="25431"/>
                  <a:pt x="57416" y="25431"/>
                </a:cubicBezTo>
                <a:cubicBezTo>
                  <a:pt x="55611" y="27204"/>
                  <a:pt x="53806" y="29010"/>
                  <a:pt x="52001" y="30815"/>
                </a:cubicBezTo>
                <a:cubicBezTo>
                  <a:pt x="51558" y="30815"/>
                  <a:pt x="51146" y="30846"/>
                  <a:pt x="50734" y="30878"/>
                </a:cubicBezTo>
                <a:cubicBezTo>
                  <a:pt x="50766" y="30530"/>
                  <a:pt x="50798" y="30181"/>
                  <a:pt x="50829" y="29833"/>
                </a:cubicBezTo>
                <a:cubicBezTo>
                  <a:pt x="52476" y="28186"/>
                  <a:pt x="54091" y="26539"/>
                  <a:pt x="55738" y="24861"/>
                </a:cubicBezTo>
                <a:close/>
                <a:moveTo>
                  <a:pt x="63307" y="26318"/>
                </a:moveTo>
                <a:cubicBezTo>
                  <a:pt x="63560" y="26603"/>
                  <a:pt x="63845" y="26888"/>
                  <a:pt x="64130" y="27173"/>
                </a:cubicBezTo>
                <a:cubicBezTo>
                  <a:pt x="63719" y="27711"/>
                  <a:pt x="63402" y="28186"/>
                  <a:pt x="63244" y="28376"/>
                </a:cubicBezTo>
                <a:cubicBezTo>
                  <a:pt x="62072" y="29801"/>
                  <a:pt x="60837" y="31163"/>
                  <a:pt x="59602" y="32525"/>
                </a:cubicBezTo>
                <a:cubicBezTo>
                  <a:pt x="59570" y="31986"/>
                  <a:pt x="59570" y="31448"/>
                  <a:pt x="59570" y="30941"/>
                </a:cubicBezTo>
                <a:cubicBezTo>
                  <a:pt x="59570" y="30786"/>
                  <a:pt x="59446" y="30709"/>
                  <a:pt x="59328" y="30709"/>
                </a:cubicBezTo>
                <a:cubicBezTo>
                  <a:pt x="59277" y="30709"/>
                  <a:pt x="59228" y="30723"/>
                  <a:pt x="59190" y="30751"/>
                </a:cubicBezTo>
                <a:lnTo>
                  <a:pt x="59063" y="30751"/>
                </a:lnTo>
                <a:cubicBezTo>
                  <a:pt x="60488" y="29263"/>
                  <a:pt x="61882" y="27806"/>
                  <a:pt x="63307" y="26318"/>
                </a:cubicBezTo>
                <a:close/>
                <a:moveTo>
                  <a:pt x="5701" y="26413"/>
                </a:moveTo>
                <a:lnTo>
                  <a:pt x="5701" y="26413"/>
                </a:lnTo>
                <a:cubicBezTo>
                  <a:pt x="5638" y="27014"/>
                  <a:pt x="5606" y="27616"/>
                  <a:pt x="5606" y="28186"/>
                </a:cubicBezTo>
                <a:cubicBezTo>
                  <a:pt x="4054" y="29706"/>
                  <a:pt x="2471" y="31226"/>
                  <a:pt x="919" y="32778"/>
                </a:cubicBezTo>
                <a:cubicBezTo>
                  <a:pt x="824" y="32271"/>
                  <a:pt x="760" y="31733"/>
                  <a:pt x="697" y="31195"/>
                </a:cubicBezTo>
                <a:cubicBezTo>
                  <a:pt x="2376" y="29611"/>
                  <a:pt x="4054" y="28028"/>
                  <a:pt x="5701" y="26413"/>
                </a:cubicBezTo>
                <a:close/>
                <a:moveTo>
                  <a:pt x="64384" y="27426"/>
                </a:moveTo>
                <a:cubicBezTo>
                  <a:pt x="64637" y="27711"/>
                  <a:pt x="64922" y="27964"/>
                  <a:pt x="65207" y="28250"/>
                </a:cubicBezTo>
                <a:cubicBezTo>
                  <a:pt x="64289" y="29263"/>
                  <a:pt x="63370" y="30245"/>
                  <a:pt x="62420" y="31226"/>
                </a:cubicBezTo>
                <a:cubicBezTo>
                  <a:pt x="61945" y="31796"/>
                  <a:pt x="61407" y="32303"/>
                  <a:pt x="60868" y="32810"/>
                </a:cubicBezTo>
                <a:cubicBezTo>
                  <a:pt x="60488" y="33158"/>
                  <a:pt x="60077" y="33475"/>
                  <a:pt x="59728" y="33855"/>
                </a:cubicBezTo>
                <a:cubicBezTo>
                  <a:pt x="59665" y="33570"/>
                  <a:pt x="59633" y="33253"/>
                  <a:pt x="59633" y="32937"/>
                </a:cubicBezTo>
                <a:cubicBezTo>
                  <a:pt x="61248" y="31131"/>
                  <a:pt x="62832" y="29295"/>
                  <a:pt x="64384" y="27426"/>
                </a:cubicBezTo>
                <a:close/>
                <a:moveTo>
                  <a:pt x="5638" y="28566"/>
                </a:moveTo>
                <a:cubicBezTo>
                  <a:pt x="5638" y="28978"/>
                  <a:pt x="5638" y="29390"/>
                  <a:pt x="5669" y="29770"/>
                </a:cubicBezTo>
                <a:cubicBezTo>
                  <a:pt x="4181" y="31321"/>
                  <a:pt x="2724" y="32841"/>
                  <a:pt x="1236" y="34425"/>
                </a:cubicBezTo>
                <a:cubicBezTo>
                  <a:pt x="1141" y="33982"/>
                  <a:pt x="1046" y="33538"/>
                  <a:pt x="982" y="33127"/>
                </a:cubicBezTo>
                <a:cubicBezTo>
                  <a:pt x="2534" y="31606"/>
                  <a:pt x="4086" y="30086"/>
                  <a:pt x="5638" y="28566"/>
                </a:cubicBezTo>
                <a:close/>
                <a:moveTo>
                  <a:pt x="51843" y="32873"/>
                </a:moveTo>
                <a:cubicBezTo>
                  <a:pt x="51209" y="33475"/>
                  <a:pt x="50576" y="34077"/>
                  <a:pt x="49943" y="34678"/>
                </a:cubicBezTo>
                <a:cubicBezTo>
                  <a:pt x="50101" y="34108"/>
                  <a:pt x="50259" y="33507"/>
                  <a:pt x="50386" y="32937"/>
                </a:cubicBezTo>
                <a:cubicBezTo>
                  <a:pt x="50861" y="32905"/>
                  <a:pt x="51336" y="32873"/>
                  <a:pt x="51843" y="32873"/>
                </a:cubicBezTo>
                <a:close/>
                <a:moveTo>
                  <a:pt x="5701" y="30276"/>
                </a:moveTo>
                <a:cubicBezTo>
                  <a:pt x="5733" y="30656"/>
                  <a:pt x="5796" y="31036"/>
                  <a:pt x="5828" y="31416"/>
                </a:cubicBezTo>
                <a:cubicBezTo>
                  <a:pt x="4434" y="32905"/>
                  <a:pt x="3009" y="34393"/>
                  <a:pt x="1616" y="35882"/>
                </a:cubicBezTo>
                <a:cubicBezTo>
                  <a:pt x="1521" y="35533"/>
                  <a:pt x="1457" y="35217"/>
                  <a:pt x="1362" y="34868"/>
                </a:cubicBezTo>
                <a:cubicBezTo>
                  <a:pt x="2819" y="33348"/>
                  <a:pt x="4276" y="31828"/>
                  <a:pt x="5701" y="30276"/>
                </a:cubicBezTo>
                <a:close/>
                <a:moveTo>
                  <a:pt x="53214" y="32827"/>
                </a:moveTo>
                <a:cubicBezTo>
                  <a:pt x="53345" y="32827"/>
                  <a:pt x="53479" y="32831"/>
                  <a:pt x="53616" y="32841"/>
                </a:cubicBezTo>
                <a:cubicBezTo>
                  <a:pt x="52033" y="34488"/>
                  <a:pt x="50418" y="36103"/>
                  <a:pt x="48802" y="37719"/>
                </a:cubicBezTo>
                <a:cubicBezTo>
                  <a:pt x="49151" y="36990"/>
                  <a:pt x="49436" y="36262"/>
                  <a:pt x="49689" y="35502"/>
                </a:cubicBezTo>
                <a:cubicBezTo>
                  <a:pt x="50608" y="34615"/>
                  <a:pt x="51526" y="33728"/>
                  <a:pt x="52444" y="32841"/>
                </a:cubicBezTo>
                <a:cubicBezTo>
                  <a:pt x="52698" y="32841"/>
                  <a:pt x="52951" y="32827"/>
                  <a:pt x="53214" y="32827"/>
                </a:cubicBezTo>
                <a:close/>
                <a:moveTo>
                  <a:pt x="5923" y="31923"/>
                </a:moveTo>
                <a:cubicBezTo>
                  <a:pt x="6018" y="32525"/>
                  <a:pt x="6144" y="33095"/>
                  <a:pt x="6271" y="33697"/>
                </a:cubicBezTo>
                <a:cubicBezTo>
                  <a:pt x="4909" y="35027"/>
                  <a:pt x="3547" y="36388"/>
                  <a:pt x="2249" y="37782"/>
                </a:cubicBezTo>
                <a:cubicBezTo>
                  <a:pt x="2059" y="37275"/>
                  <a:pt x="1901" y="36800"/>
                  <a:pt x="1742" y="36293"/>
                </a:cubicBezTo>
                <a:cubicBezTo>
                  <a:pt x="3136" y="34805"/>
                  <a:pt x="4497" y="33348"/>
                  <a:pt x="5923" y="31923"/>
                </a:cubicBezTo>
                <a:close/>
                <a:moveTo>
                  <a:pt x="6366" y="34077"/>
                </a:moveTo>
                <a:cubicBezTo>
                  <a:pt x="6493" y="34583"/>
                  <a:pt x="6651" y="35027"/>
                  <a:pt x="6809" y="35502"/>
                </a:cubicBezTo>
                <a:cubicBezTo>
                  <a:pt x="5479" y="36768"/>
                  <a:pt x="4149" y="38067"/>
                  <a:pt x="2882" y="39397"/>
                </a:cubicBezTo>
                <a:cubicBezTo>
                  <a:pt x="2724" y="38985"/>
                  <a:pt x="2534" y="38542"/>
                  <a:pt x="2376" y="38130"/>
                </a:cubicBezTo>
                <a:cubicBezTo>
                  <a:pt x="3674" y="36768"/>
                  <a:pt x="5036" y="35407"/>
                  <a:pt x="6366" y="34077"/>
                </a:cubicBezTo>
                <a:close/>
                <a:moveTo>
                  <a:pt x="53806" y="32841"/>
                </a:moveTo>
                <a:cubicBezTo>
                  <a:pt x="54281" y="32841"/>
                  <a:pt x="54725" y="32873"/>
                  <a:pt x="55168" y="32937"/>
                </a:cubicBezTo>
                <a:cubicBezTo>
                  <a:pt x="52603" y="35533"/>
                  <a:pt x="49943" y="38035"/>
                  <a:pt x="47251" y="40537"/>
                </a:cubicBezTo>
                <a:cubicBezTo>
                  <a:pt x="47726" y="39777"/>
                  <a:pt x="48169" y="39017"/>
                  <a:pt x="48549" y="38225"/>
                </a:cubicBezTo>
                <a:cubicBezTo>
                  <a:pt x="50323" y="36452"/>
                  <a:pt x="52096" y="34647"/>
                  <a:pt x="53806" y="32841"/>
                </a:cubicBezTo>
                <a:close/>
                <a:moveTo>
                  <a:pt x="6809" y="35565"/>
                </a:moveTo>
                <a:cubicBezTo>
                  <a:pt x="7031" y="36167"/>
                  <a:pt x="7284" y="36768"/>
                  <a:pt x="7538" y="37370"/>
                </a:cubicBezTo>
                <a:cubicBezTo>
                  <a:pt x="6271" y="38637"/>
                  <a:pt x="5004" y="39872"/>
                  <a:pt x="3706" y="41075"/>
                </a:cubicBezTo>
                <a:cubicBezTo>
                  <a:pt x="3452" y="40569"/>
                  <a:pt x="3199" y="40062"/>
                  <a:pt x="2946" y="39524"/>
                </a:cubicBezTo>
                <a:cubicBezTo>
                  <a:pt x="4212" y="38162"/>
                  <a:pt x="5511" y="36863"/>
                  <a:pt x="6809" y="35565"/>
                </a:cubicBezTo>
                <a:close/>
                <a:moveTo>
                  <a:pt x="7633" y="37592"/>
                </a:moveTo>
                <a:cubicBezTo>
                  <a:pt x="7791" y="37972"/>
                  <a:pt x="7981" y="38320"/>
                  <a:pt x="8171" y="38669"/>
                </a:cubicBezTo>
                <a:cubicBezTo>
                  <a:pt x="6904" y="39872"/>
                  <a:pt x="5638" y="41075"/>
                  <a:pt x="4371" y="42279"/>
                </a:cubicBezTo>
                <a:cubicBezTo>
                  <a:pt x="4181" y="41962"/>
                  <a:pt x="3991" y="41614"/>
                  <a:pt x="3832" y="41297"/>
                </a:cubicBezTo>
                <a:cubicBezTo>
                  <a:pt x="5131" y="40125"/>
                  <a:pt x="6398" y="38859"/>
                  <a:pt x="7633" y="37592"/>
                </a:cubicBezTo>
                <a:close/>
                <a:moveTo>
                  <a:pt x="8234" y="38827"/>
                </a:moveTo>
                <a:cubicBezTo>
                  <a:pt x="8456" y="39239"/>
                  <a:pt x="8678" y="39650"/>
                  <a:pt x="8899" y="40030"/>
                </a:cubicBezTo>
                <a:cubicBezTo>
                  <a:pt x="7696" y="41265"/>
                  <a:pt x="6493" y="42501"/>
                  <a:pt x="5289" y="43736"/>
                </a:cubicBezTo>
                <a:cubicBezTo>
                  <a:pt x="5036" y="43356"/>
                  <a:pt x="4782" y="42976"/>
                  <a:pt x="4561" y="42564"/>
                </a:cubicBezTo>
                <a:cubicBezTo>
                  <a:pt x="5796" y="41360"/>
                  <a:pt x="7031" y="40094"/>
                  <a:pt x="8234" y="38827"/>
                </a:cubicBezTo>
                <a:close/>
                <a:moveTo>
                  <a:pt x="9058" y="40252"/>
                </a:moveTo>
                <a:cubicBezTo>
                  <a:pt x="9279" y="40600"/>
                  <a:pt x="9501" y="40917"/>
                  <a:pt x="9723" y="41234"/>
                </a:cubicBezTo>
                <a:cubicBezTo>
                  <a:pt x="8551" y="42501"/>
                  <a:pt x="7379" y="43736"/>
                  <a:pt x="6176" y="44971"/>
                </a:cubicBezTo>
                <a:cubicBezTo>
                  <a:pt x="5923" y="44654"/>
                  <a:pt x="5669" y="44306"/>
                  <a:pt x="5448" y="43957"/>
                </a:cubicBezTo>
                <a:cubicBezTo>
                  <a:pt x="6651" y="42722"/>
                  <a:pt x="7854" y="41487"/>
                  <a:pt x="9058" y="40252"/>
                </a:cubicBezTo>
                <a:close/>
                <a:moveTo>
                  <a:pt x="9850" y="41424"/>
                </a:moveTo>
                <a:cubicBezTo>
                  <a:pt x="10040" y="41677"/>
                  <a:pt x="10230" y="41930"/>
                  <a:pt x="10420" y="42184"/>
                </a:cubicBezTo>
                <a:cubicBezTo>
                  <a:pt x="9311" y="43482"/>
                  <a:pt x="8203" y="44812"/>
                  <a:pt x="7063" y="46079"/>
                </a:cubicBezTo>
                <a:cubicBezTo>
                  <a:pt x="6809" y="45762"/>
                  <a:pt x="6556" y="45446"/>
                  <a:pt x="6303" y="45161"/>
                </a:cubicBezTo>
                <a:cubicBezTo>
                  <a:pt x="7506" y="43926"/>
                  <a:pt x="8678" y="42659"/>
                  <a:pt x="9850" y="41424"/>
                </a:cubicBezTo>
                <a:close/>
                <a:moveTo>
                  <a:pt x="10610" y="42405"/>
                </a:moveTo>
                <a:cubicBezTo>
                  <a:pt x="10895" y="42786"/>
                  <a:pt x="11180" y="43134"/>
                  <a:pt x="11496" y="43482"/>
                </a:cubicBezTo>
                <a:cubicBezTo>
                  <a:pt x="10261" y="44622"/>
                  <a:pt x="9058" y="45794"/>
                  <a:pt x="7886" y="46997"/>
                </a:cubicBezTo>
                <a:cubicBezTo>
                  <a:pt x="7633" y="46744"/>
                  <a:pt x="7411" y="46491"/>
                  <a:pt x="7189" y="46237"/>
                </a:cubicBezTo>
                <a:cubicBezTo>
                  <a:pt x="8361" y="45002"/>
                  <a:pt x="9469" y="43704"/>
                  <a:pt x="10610" y="42405"/>
                </a:cubicBezTo>
                <a:close/>
                <a:moveTo>
                  <a:pt x="11686" y="43672"/>
                </a:moveTo>
                <a:cubicBezTo>
                  <a:pt x="12035" y="44052"/>
                  <a:pt x="12446" y="44464"/>
                  <a:pt x="12826" y="44812"/>
                </a:cubicBezTo>
                <a:cubicBezTo>
                  <a:pt x="11623" y="45984"/>
                  <a:pt x="10388" y="47124"/>
                  <a:pt x="9184" y="48328"/>
                </a:cubicBezTo>
                <a:cubicBezTo>
                  <a:pt x="8804" y="47948"/>
                  <a:pt x="8424" y="47568"/>
                  <a:pt x="8076" y="47188"/>
                </a:cubicBezTo>
                <a:cubicBezTo>
                  <a:pt x="9248" y="45984"/>
                  <a:pt x="10451" y="44812"/>
                  <a:pt x="11686" y="43672"/>
                </a:cubicBezTo>
                <a:close/>
                <a:moveTo>
                  <a:pt x="13016" y="45002"/>
                </a:moveTo>
                <a:cubicBezTo>
                  <a:pt x="13333" y="45287"/>
                  <a:pt x="13681" y="45572"/>
                  <a:pt x="14030" y="45857"/>
                </a:cubicBezTo>
                <a:cubicBezTo>
                  <a:pt x="12858" y="47092"/>
                  <a:pt x="11718" y="48328"/>
                  <a:pt x="10515" y="49531"/>
                </a:cubicBezTo>
                <a:cubicBezTo>
                  <a:pt x="10166" y="49214"/>
                  <a:pt x="9786" y="48898"/>
                  <a:pt x="9438" y="48581"/>
                </a:cubicBezTo>
                <a:cubicBezTo>
                  <a:pt x="10610" y="47378"/>
                  <a:pt x="11813" y="46174"/>
                  <a:pt x="13016" y="45002"/>
                </a:cubicBezTo>
                <a:close/>
                <a:moveTo>
                  <a:pt x="14220" y="46016"/>
                </a:moveTo>
                <a:cubicBezTo>
                  <a:pt x="14442" y="46174"/>
                  <a:pt x="14632" y="46332"/>
                  <a:pt x="14853" y="46522"/>
                </a:cubicBezTo>
                <a:cubicBezTo>
                  <a:pt x="13713" y="47758"/>
                  <a:pt x="12573" y="49024"/>
                  <a:pt x="11496" y="50291"/>
                </a:cubicBezTo>
                <a:cubicBezTo>
                  <a:pt x="11243" y="50101"/>
                  <a:pt x="10990" y="49911"/>
                  <a:pt x="10736" y="49689"/>
                </a:cubicBezTo>
                <a:cubicBezTo>
                  <a:pt x="11908" y="48486"/>
                  <a:pt x="13080" y="47251"/>
                  <a:pt x="14220" y="46016"/>
                </a:cubicBezTo>
                <a:close/>
                <a:moveTo>
                  <a:pt x="15043" y="46649"/>
                </a:moveTo>
                <a:cubicBezTo>
                  <a:pt x="15423" y="46902"/>
                  <a:pt x="15772" y="47156"/>
                  <a:pt x="16152" y="47409"/>
                </a:cubicBezTo>
                <a:cubicBezTo>
                  <a:pt x="14980" y="48644"/>
                  <a:pt x="13808" y="49879"/>
                  <a:pt x="12605" y="51114"/>
                </a:cubicBezTo>
                <a:cubicBezTo>
                  <a:pt x="12288" y="50893"/>
                  <a:pt x="11971" y="50671"/>
                  <a:pt x="11655" y="50418"/>
                </a:cubicBezTo>
                <a:cubicBezTo>
                  <a:pt x="12763" y="49151"/>
                  <a:pt x="13871" y="47884"/>
                  <a:pt x="15043" y="46649"/>
                </a:cubicBezTo>
                <a:close/>
                <a:moveTo>
                  <a:pt x="16563" y="47663"/>
                </a:moveTo>
                <a:cubicBezTo>
                  <a:pt x="16817" y="47821"/>
                  <a:pt x="17070" y="47948"/>
                  <a:pt x="17323" y="48106"/>
                </a:cubicBezTo>
                <a:cubicBezTo>
                  <a:pt x="16120" y="49341"/>
                  <a:pt x="14917" y="50576"/>
                  <a:pt x="13681" y="51811"/>
                </a:cubicBezTo>
                <a:cubicBezTo>
                  <a:pt x="13428" y="51653"/>
                  <a:pt x="13175" y="51494"/>
                  <a:pt x="12921" y="51336"/>
                </a:cubicBezTo>
                <a:cubicBezTo>
                  <a:pt x="14157" y="50101"/>
                  <a:pt x="15360" y="48866"/>
                  <a:pt x="16563" y="47663"/>
                </a:cubicBezTo>
                <a:close/>
                <a:moveTo>
                  <a:pt x="17482" y="48169"/>
                </a:moveTo>
                <a:cubicBezTo>
                  <a:pt x="17767" y="48328"/>
                  <a:pt x="18083" y="48486"/>
                  <a:pt x="18400" y="48644"/>
                </a:cubicBezTo>
                <a:cubicBezTo>
                  <a:pt x="17197" y="49911"/>
                  <a:pt x="15993" y="51209"/>
                  <a:pt x="14758" y="52445"/>
                </a:cubicBezTo>
                <a:cubicBezTo>
                  <a:pt x="14473" y="52286"/>
                  <a:pt x="14188" y="52128"/>
                  <a:pt x="13935" y="51970"/>
                </a:cubicBezTo>
                <a:cubicBezTo>
                  <a:pt x="15138" y="50703"/>
                  <a:pt x="16310" y="49436"/>
                  <a:pt x="17482" y="48169"/>
                </a:cubicBezTo>
                <a:close/>
                <a:moveTo>
                  <a:pt x="51431" y="43419"/>
                </a:moveTo>
                <a:cubicBezTo>
                  <a:pt x="48929" y="47219"/>
                  <a:pt x="45541" y="50354"/>
                  <a:pt x="41519" y="52571"/>
                </a:cubicBezTo>
                <a:cubicBezTo>
                  <a:pt x="43514" y="50481"/>
                  <a:pt x="45857" y="48708"/>
                  <a:pt x="48011" y="46776"/>
                </a:cubicBezTo>
                <a:cubicBezTo>
                  <a:pt x="49214" y="45731"/>
                  <a:pt x="50323" y="44559"/>
                  <a:pt x="51431" y="43419"/>
                </a:cubicBezTo>
                <a:close/>
                <a:moveTo>
                  <a:pt x="18685" y="48771"/>
                </a:moveTo>
                <a:cubicBezTo>
                  <a:pt x="19097" y="48993"/>
                  <a:pt x="19540" y="49151"/>
                  <a:pt x="19952" y="49309"/>
                </a:cubicBezTo>
                <a:cubicBezTo>
                  <a:pt x="18654" y="50608"/>
                  <a:pt x="17355" y="51874"/>
                  <a:pt x="16025" y="53110"/>
                </a:cubicBezTo>
                <a:cubicBezTo>
                  <a:pt x="15708" y="52951"/>
                  <a:pt x="15392" y="52793"/>
                  <a:pt x="15075" y="52635"/>
                </a:cubicBezTo>
                <a:cubicBezTo>
                  <a:pt x="16278" y="51368"/>
                  <a:pt x="17482" y="50069"/>
                  <a:pt x="18685" y="48771"/>
                </a:cubicBezTo>
                <a:close/>
                <a:moveTo>
                  <a:pt x="53584" y="39429"/>
                </a:moveTo>
                <a:lnTo>
                  <a:pt x="53584" y="39429"/>
                </a:lnTo>
                <a:cubicBezTo>
                  <a:pt x="53141" y="40442"/>
                  <a:pt x="52634" y="41424"/>
                  <a:pt x="52096" y="42342"/>
                </a:cubicBezTo>
                <a:cubicBezTo>
                  <a:pt x="50734" y="43831"/>
                  <a:pt x="49373" y="45287"/>
                  <a:pt x="47884" y="46681"/>
                </a:cubicBezTo>
                <a:cubicBezTo>
                  <a:pt x="45636" y="48771"/>
                  <a:pt x="43102" y="50576"/>
                  <a:pt x="41012" y="52825"/>
                </a:cubicBezTo>
                <a:cubicBezTo>
                  <a:pt x="40505" y="53110"/>
                  <a:pt x="39998" y="53363"/>
                  <a:pt x="39460" y="53585"/>
                </a:cubicBezTo>
                <a:cubicBezTo>
                  <a:pt x="44179" y="48898"/>
                  <a:pt x="48961" y="44242"/>
                  <a:pt x="53584" y="39429"/>
                </a:cubicBezTo>
                <a:close/>
                <a:moveTo>
                  <a:pt x="20237" y="49436"/>
                </a:moveTo>
                <a:cubicBezTo>
                  <a:pt x="20522" y="49531"/>
                  <a:pt x="20775" y="49626"/>
                  <a:pt x="21029" y="49721"/>
                </a:cubicBezTo>
                <a:cubicBezTo>
                  <a:pt x="19762" y="51019"/>
                  <a:pt x="18527" y="52350"/>
                  <a:pt x="17323" y="53711"/>
                </a:cubicBezTo>
                <a:cubicBezTo>
                  <a:pt x="16975" y="53553"/>
                  <a:pt x="16627" y="53426"/>
                  <a:pt x="16310" y="53236"/>
                </a:cubicBezTo>
                <a:cubicBezTo>
                  <a:pt x="17640" y="52001"/>
                  <a:pt x="18939" y="50734"/>
                  <a:pt x="20237" y="49436"/>
                </a:cubicBezTo>
                <a:close/>
                <a:moveTo>
                  <a:pt x="21219" y="49784"/>
                </a:moveTo>
                <a:cubicBezTo>
                  <a:pt x="21915" y="50006"/>
                  <a:pt x="22675" y="50196"/>
                  <a:pt x="23404" y="50386"/>
                </a:cubicBezTo>
                <a:cubicBezTo>
                  <a:pt x="22010" y="51716"/>
                  <a:pt x="20617" y="53078"/>
                  <a:pt x="19255" y="54471"/>
                </a:cubicBezTo>
                <a:cubicBezTo>
                  <a:pt x="18654" y="54250"/>
                  <a:pt x="18052" y="54028"/>
                  <a:pt x="17482" y="53775"/>
                </a:cubicBezTo>
                <a:cubicBezTo>
                  <a:pt x="18685" y="52413"/>
                  <a:pt x="19920" y="51083"/>
                  <a:pt x="21219" y="49784"/>
                </a:cubicBezTo>
                <a:close/>
                <a:moveTo>
                  <a:pt x="55136" y="34900"/>
                </a:moveTo>
                <a:lnTo>
                  <a:pt x="55136" y="34900"/>
                </a:lnTo>
                <a:cubicBezTo>
                  <a:pt x="54820" y="36135"/>
                  <a:pt x="54440" y="37307"/>
                  <a:pt x="53996" y="38479"/>
                </a:cubicBezTo>
                <a:cubicBezTo>
                  <a:pt x="52951" y="39524"/>
                  <a:pt x="51938" y="40569"/>
                  <a:pt x="50924" y="41582"/>
                </a:cubicBezTo>
                <a:cubicBezTo>
                  <a:pt x="46871" y="45699"/>
                  <a:pt x="42659" y="49721"/>
                  <a:pt x="38668" y="53933"/>
                </a:cubicBezTo>
                <a:cubicBezTo>
                  <a:pt x="37592" y="54376"/>
                  <a:pt x="36452" y="54756"/>
                  <a:pt x="35311" y="55041"/>
                </a:cubicBezTo>
                <a:cubicBezTo>
                  <a:pt x="39333" y="50418"/>
                  <a:pt x="43894" y="46364"/>
                  <a:pt x="48264" y="41994"/>
                </a:cubicBezTo>
                <a:cubicBezTo>
                  <a:pt x="50576" y="39682"/>
                  <a:pt x="52856" y="37275"/>
                  <a:pt x="55136" y="34900"/>
                </a:cubicBezTo>
                <a:close/>
                <a:moveTo>
                  <a:pt x="23657" y="50449"/>
                </a:moveTo>
                <a:cubicBezTo>
                  <a:pt x="24291" y="50576"/>
                  <a:pt x="24924" y="50671"/>
                  <a:pt x="25557" y="50734"/>
                </a:cubicBezTo>
                <a:cubicBezTo>
                  <a:pt x="24132" y="52160"/>
                  <a:pt x="22739" y="53616"/>
                  <a:pt x="21377" y="55105"/>
                </a:cubicBezTo>
                <a:cubicBezTo>
                  <a:pt x="20744" y="54946"/>
                  <a:pt x="20110" y="54756"/>
                  <a:pt x="19477" y="54535"/>
                </a:cubicBezTo>
                <a:cubicBezTo>
                  <a:pt x="20870" y="53141"/>
                  <a:pt x="22264" y="51779"/>
                  <a:pt x="23657" y="50449"/>
                </a:cubicBezTo>
                <a:close/>
                <a:moveTo>
                  <a:pt x="26159" y="50798"/>
                </a:moveTo>
                <a:cubicBezTo>
                  <a:pt x="26571" y="50829"/>
                  <a:pt x="27014" y="50861"/>
                  <a:pt x="27458" y="50893"/>
                </a:cubicBezTo>
                <a:cubicBezTo>
                  <a:pt x="25937" y="52381"/>
                  <a:pt x="24449" y="53901"/>
                  <a:pt x="22992" y="55453"/>
                </a:cubicBezTo>
                <a:cubicBezTo>
                  <a:pt x="22580" y="55390"/>
                  <a:pt x="22169" y="55295"/>
                  <a:pt x="21757" y="55200"/>
                </a:cubicBezTo>
                <a:cubicBezTo>
                  <a:pt x="23214" y="53743"/>
                  <a:pt x="24702" y="52286"/>
                  <a:pt x="26159" y="50798"/>
                </a:cubicBezTo>
                <a:close/>
                <a:moveTo>
                  <a:pt x="28534" y="50893"/>
                </a:moveTo>
                <a:cubicBezTo>
                  <a:pt x="26982" y="52445"/>
                  <a:pt x="25462" y="54028"/>
                  <a:pt x="23911" y="55611"/>
                </a:cubicBezTo>
                <a:cubicBezTo>
                  <a:pt x="23752" y="55580"/>
                  <a:pt x="23562" y="55548"/>
                  <a:pt x="23372" y="55516"/>
                </a:cubicBezTo>
                <a:cubicBezTo>
                  <a:pt x="24861" y="53965"/>
                  <a:pt x="26381" y="52413"/>
                  <a:pt x="27933" y="50893"/>
                </a:cubicBezTo>
                <a:close/>
                <a:moveTo>
                  <a:pt x="55453" y="32968"/>
                </a:moveTo>
                <a:cubicBezTo>
                  <a:pt x="55485" y="32968"/>
                  <a:pt x="55485" y="33000"/>
                  <a:pt x="55548" y="33000"/>
                </a:cubicBezTo>
                <a:cubicBezTo>
                  <a:pt x="55453" y="33443"/>
                  <a:pt x="55358" y="33855"/>
                  <a:pt x="55263" y="34298"/>
                </a:cubicBezTo>
                <a:cubicBezTo>
                  <a:pt x="52666" y="37085"/>
                  <a:pt x="50038" y="39872"/>
                  <a:pt x="47314" y="42564"/>
                </a:cubicBezTo>
                <a:cubicBezTo>
                  <a:pt x="43134" y="46744"/>
                  <a:pt x="38478" y="50576"/>
                  <a:pt x="34741" y="55200"/>
                </a:cubicBezTo>
                <a:cubicBezTo>
                  <a:pt x="34045" y="55358"/>
                  <a:pt x="33348" y="55516"/>
                  <a:pt x="32620" y="55611"/>
                </a:cubicBezTo>
                <a:cubicBezTo>
                  <a:pt x="35153" y="52698"/>
                  <a:pt x="37813" y="49943"/>
                  <a:pt x="40569" y="47219"/>
                </a:cubicBezTo>
                <a:cubicBezTo>
                  <a:pt x="42912" y="45699"/>
                  <a:pt x="44939" y="43767"/>
                  <a:pt x="46586" y="41519"/>
                </a:cubicBezTo>
                <a:cubicBezTo>
                  <a:pt x="46681" y="41392"/>
                  <a:pt x="46807" y="41297"/>
                  <a:pt x="46902" y="41202"/>
                </a:cubicBezTo>
                <a:cubicBezTo>
                  <a:pt x="49784" y="38510"/>
                  <a:pt x="52634" y="35787"/>
                  <a:pt x="55453" y="32968"/>
                </a:cubicBezTo>
                <a:close/>
                <a:moveTo>
                  <a:pt x="30941" y="50734"/>
                </a:moveTo>
                <a:cubicBezTo>
                  <a:pt x="29199" y="52413"/>
                  <a:pt x="27521" y="54123"/>
                  <a:pt x="25842" y="55865"/>
                </a:cubicBezTo>
                <a:cubicBezTo>
                  <a:pt x="25367" y="55801"/>
                  <a:pt x="24892" y="55770"/>
                  <a:pt x="24417" y="55706"/>
                </a:cubicBezTo>
                <a:cubicBezTo>
                  <a:pt x="26127" y="54091"/>
                  <a:pt x="27806" y="52476"/>
                  <a:pt x="29484" y="50861"/>
                </a:cubicBezTo>
                <a:cubicBezTo>
                  <a:pt x="29959" y="50829"/>
                  <a:pt x="30466" y="50798"/>
                  <a:pt x="30941" y="50734"/>
                </a:cubicBezTo>
                <a:close/>
                <a:moveTo>
                  <a:pt x="39492" y="47916"/>
                </a:moveTo>
                <a:lnTo>
                  <a:pt x="39492" y="47916"/>
                </a:lnTo>
                <a:cubicBezTo>
                  <a:pt x="36958" y="50418"/>
                  <a:pt x="34520" y="52983"/>
                  <a:pt x="32240" y="55675"/>
                </a:cubicBezTo>
                <a:cubicBezTo>
                  <a:pt x="31511" y="55770"/>
                  <a:pt x="30751" y="55865"/>
                  <a:pt x="29991" y="55896"/>
                </a:cubicBezTo>
                <a:cubicBezTo>
                  <a:pt x="32050" y="53585"/>
                  <a:pt x="34266" y="51431"/>
                  <a:pt x="36578" y="49309"/>
                </a:cubicBezTo>
                <a:cubicBezTo>
                  <a:pt x="37560" y="48929"/>
                  <a:pt x="38542" y="48454"/>
                  <a:pt x="39492" y="47916"/>
                </a:cubicBezTo>
                <a:close/>
                <a:moveTo>
                  <a:pt x="33285" y="50323"/>
                </a:moveTo>
                <a:lnTo>
                  <a:pt x="33285" y="50323"/>
                </a:lnTo>
                <a:cubicBezTo>
                  <a:pt x="31384" y="52191"/>
                  <a:pt x="29484" y="54060"/>
                  <a:pt x="27616" y="55960"/>
                </a:cubicBezTo>
                <a:cubicBezTo>
                  <a:pt x="27109" y="55928"/>
                  <a:pt x="26602" y="55896"/>
                  <a:pt x="26127" y="55865"/>
                </a:cubicBezTo>
                <a:cubicBezTo>
                  <a:pt x="27838" y="54123"/>
                  <a:pt x="29579" y="52413"/>
                  <a:pt x="31321" y="50703"/>
                </a:cubicBezTo>
                <a:cubicBezTo>
                  <a:pt x="31986" y="50608"/>
                  <a:pt x="32651" y="50481"/>
                  <a:pt x="33285" y="50323"/>
                </a:cubicBezTo>
                <a:close/>
                <a:moveTo>
                  <a:pt x="35755" y="49626"/>
                </a:moveTo>
                <a:lnTo>
                  <a:pt x="35755" y="49626"/>
                </a:lnTo>
                <a:cubicBezTo>
                  <a:pt x="33570" y="51621"/>
                  <a:pt x="31479" y="53680"/>
                  <a:pt x="29611" y="55928"/>
                </a:cubicBezTo>
                <a:cubicBezTo>
                  <a:pt x="29168" y="55960"/>
                  <a:pt x="28693" y="55960"/>
                  <a:pt x="28249" y="55960"/>
                </a:cubicBezTo>
                <a:lnTo>
                  <a:pt x="28028" y="55960"/>
                </a:lnTo>
                <a:cubicBezTo>
                  <a:pt x="30054" y="53996"/>
                  <a:pt x="32081" y="52065"/>
                  <a:pt x="34108" y="50133"/>
                </a:cubicBezTo>
                <a:cubicBezTo>
                  <a:pt x="34678" y="49974"/>
                  <a:pt x="35216" y="49816"/>
                  <a:pt x="35755" y="49626"/>
                </a:cubicBezTo>
                <a:close/>
                <a:moveTo>
                  <a:pt x="28249" y="1"/>
                </a:moveTo>
                <a:cubicBezTo>
                  <a:pt x="15835" y="1"/>
                  <a:pt x="5289" y="8045"/>
                  <a:pt x="1489" y="19192"/>
                </a:cubicBezTo>
                <a:cubicBezTo>
                  <a:pt x="1457" y="19224"/>
                  <a:pt x="1426" y="19256"/>
                  <a:pt x="1394" y="19319"/>
                </a:cubicBezTo>
                <a:cubicBezTo>
                  <a:pt x="1362" y="19414"/>
                  <a:pt x="1362" y="19509"/>
                  <a:pt x="1331" y="19636"/>
                </a:cubicBezTo>
                <a:cubicBezTo>
                  <a:pt x="475" y="22359"/>
                  <a:pt x="0" y="25241"/>
                  <a:pt x="0" y="28250"/>
                </a:cubicBezTo>
                <a:cubicBezTo>
                  <a:pt x="0" y="43831"/>
                  <a:pt x="12668" y="56530"/>
                  <a:pt x="28249" y="56530"/>
                </a:cubicBezTo>
                <a:cubicBezTo>
                  <a:pt x="42374" y="56530"/>
                  <a:pt x="54091" y="46142"/>
                  <a:pt x="56181" y="32588"/>
                </a:cubicBezTo>
                <a:cubicBezTo>
                  <a:pt x="56118" y="32588"/>
                  <a:pt x="56055" y="32588"/>
                  <a:pt x="55991" y="32556"/>
                </a:cubicBezTo>
                <a:cubicBezTo>
                  <a:pt x="55928" y="32588"/>
                  <a:pt x="55865" y="32620"/>
                  <a:pt x="55801" y="32620"/>
                </a:cubicBezTo>
                <a:lnTo>
                  <a:pt x="55770" y="32620"/>
                </a:lnTo>
                <a:cubicBezTo>
                  <a:pt x="53870" y="32620"/>
                  <a:pt x="51938" y="32556"/>
                  <a:pt x="50038" y="32493"/>
                </a:cubicBezTo>
                <a:cubicBezTo>
                  <a:pt x="49879" y="32493"/>
                  <a:pt x="49816" y="32651"/>
                  <a:pt x="49848" y="32778"/>
                </a:cubicBezTo>
                <a:cubicBezTo>
                  <a:pt x="47757" y="42786"/>
                  <a:pt x="38858" y="50354"/>
                  <a:pt x="28249" y="50354"/>
                </a:cubicBezTo>
                <a:cubicBezTo>
                  <a:pt x="20775" y="50354"/>
                  <a:pt x="14125" y="46586"/>
                  <a:pt x="10135" y="40854"/>
                </a:cubicBezTo>
                <a:cubicBezTo>
                  <a:pt x="10135" y="40854"/>
                  <a:pt x="10135" y="40822"/>
                  <a:pt x="10135" y="40790"/>
                </a:cubicBezTo>
                <a:cubicBezTo>
                  <a:pt x="10135" y="40790"/>
                  <a:pt x="10103" y="40822"/>
                  <a:pt x="10103" y="40822"/>
                </a:cubicBezTo>
                <a:cubicBezTo>
                  <a:pt x="9881" y="40505"/>
                  <a:pt x="9659" y="40189"/>
                  <a:pt x="9469" y="39840"/>
                </a:cubicBezTo>
                <a:lnTo>
                  <a:pt x="9406" y="39745"/>
                </a:lnTo>
                <a:cubicBezTo>
                  <a:pt x="7348" y="36388"/>
                  <a:pt x="6176" y="32461"/>
                  <a:pt x="6176" y="28281"/>
                </a:cubicBezTo>
                <a:cubicBezTo>
                  <a:pt x="6176" y="16089"/>
                  <a:pt x="16088" y="6208"/>
                  <a:pt x="28249" y="6208"/>
                </a:cubicBezTo>
                <a:cubicBezTo>
                  <a:pt x="40410" y="6208"/>
                  <a:pt x="50323" y="16089"/>
                  <a:pt x="50323" y="28281"/>
                </a:cubicBezTo>
                <a:cubicBezTo>
                  <a:pt x="50323" y="29231"/>
                  <a:pt x="50259" y="30181"/>
                  <a:pt x="50133" y="31131"/>
                </a:cubicBezTo>
                <a:lnTo>
                  <a:pt x="50323" y="31131"/>
                </a:lnTo>
                <a:cubicBezTo>
                  <a:pt x="50354" y="31163"/>
                  <a:pt x="50386" y="31163"/>
                  <a:pt x="50418" y="31163"/>
                </a:cubicBezTo>
                <a:cubicBezTo>
                  <a:pt x="51383" y="31293"/>
                  <a:pt x="52370" y="31338"/>
                  <a:pt x="53366" y="31338"/>
                </a:cubicBezTo>
                <a:cubicBezTo>
                  <a:pt x="55278" y="31338"/>
                  <a:pt x="57221" y="31173"/>
                  <a:pt x="59095" y="31131"/>
                </a:cubicBezTo>
                <a:cubicBezTo>
                  <a:pt x="59127" y="32176"/>
                  <a:pt x="59253" y="33190"/>
                  <a:pt x="59253" y="34235"/>
                </a:cubicBezTo>
                <a:cubicBezTo>
                  <a:pt x="59253" y="34394"/>
                  <a:pt x="59364" y="34464"/>
                  <a:pt x="59475" y="34464"/>
                </a:cubicBezTo>
                <a:cubicBezTo>
                  <a:pt x="59496" y="34464"/>
                  <a:pt x="59518" y="34462"/>
                  <a:pt x="59538" y="34457"/>
                </a:cubicBezTo>
                <a:cubicBezTo>
                  <a:pt x="59575" y="34475"/>
                  <a:pt x="59601" y="34493"/>
                  <a:pt x="59629" y="34493"/>
                </a:cubicBezTo>
                <a:cubicBezTo>
                  <a:pt x="59649" y="34493"/>
                  <a:pt x="59670" y="34483"/>
                  <a:pt x="59697" y="34457"/>
                </a:cubicBezTo>
                <a:cubicBezTo>
                  <a:pt x="60742" y="33918"/>
                  <a:pt x="61628" y="32651"/>
                  <a:pt x="62452" y="31796"/>
                </a:cubicBezTo>
                <a:cubicBezTo>
                  <a:pt x="63529" y="30720"/>
                  <a:pt x="64605" y="29643"/>
                  <a:pt x="65555" y="28471"/>
                </a:cubicBezTo>
                <a:cubicBezTo>
                  <a:pt x="65575" y="28477"/>
                  <a:pt x="65595" y="28479"/>
                  <a:pt x="65615" y="28479"/>
                </a:cubicBezTo>
                <a:cubicBezTo>
                  <a:pt x="65818" y="28479"/>
                  <a:pt x="66011" y="28201"/>
                  <a:pt x="65809" y="28028"/>
                </a:cubicBezTo>
                <a:cubicBezTo>
                  <a:pt x="63592" y="26096"/>
                  <a:pt x="61723" y="23879"/>
                  <a:pt x="59665" y="21789"/>
                </a:cubicBezTo>
                <a:cubicBezTo>
                  <a:pt x="59612" y="21749"/>
                  <a:pt x="59559" y="21732"/>
                  <a:pt x="59510" y="21732"/>
                </a:cubicBezTo>
                <a:cubicBezTo>
                  <a:pt x="59443" y="21732"/>
                  <a:pt x="59385" y="21766"/>
                  <a:pt x="59348" y="21821"/>
                </a:cubicBezTo>
                <a:cubicBezTo>
                  <a:pt x="59000" y="22106"/>
                  <a:pt x="59032" y="22676"/>
                  <a:pt x="59032" y="23087"/>
                </a:cubicBezTo>
                <a:cubicBezTo>
                  <a:pt x="59000" y="23753"/>
                  <a:pt x="59127" y="24418"/>
                  <a:pt x="59095" y="25083"/>
                </a:cubicBezTo>
                <a:cubicBezTo>
                  <a:pt x="58145" y="25083"/>
                  <a:pt x="57226" y="24988"/>
                  <a:pt x="56308" y="24988"/>
                </a:cubicBezTo>
                <a:cubicBezTo>
                  <a:pt x="55105" y="14600"/>
                  <a:pt x="48264" y="5923"/>
                  <a:pt x="38922" y="2091"/>
                </a:cubicBezTo>
                <a:lnTo>
                  <a:pt x="38985" y="2059"/>
                </a:lnTo>
                <a:lnTo>
                  <a:pt x="38668" y="1996"/>
                </a:lnTo>
                <a:cubicBezTo>
                  <a:pt x="35438" y="698"/>
                  <a:pt x="31923" y="1"/>
                  <a:pt x="282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1455351" y="3115573"/>
            <a:ext cx="1892865" cy="1620998"/>
          </a:xfrm>
          <a:custGeom>
            <a:avLst/>
            <a:gdLst/>
            <a:ahLst/>
            <a:cxnLst/>
            <a:rect l="l" t="t" r="r" b="b"/>
            <a:pathLst>
              <a:path w="66011" h="56530" extrusionOk="0">
                <a:moveTo>
                  <a:pt x="31606" y="761"/>
                </a:moveTo>
                <a:cubicBezTo>
                  <a:pt x="32081" y="824"/>
                  <a:pt x="32556" y="919"/>
                  <a:pt x="33063" y="982"/>
                </a:cubicBezTo>
                <a:cubicBezTo>
                  <a:pt x="31637" y="2566"/>
                  <a:pt x="30181" y="4118"/>
                  <a:pt x="28692" y="5638"/>
                </a:cubicBezTo>
                <a:lnTo>
                  <a:pt x="28249" y="5638"/>
                </a:lnTo>
                <a:cubicBezTo>
                  <a:pt x="27742" y="5638"/>
                  <a:pt x="27235" y="5638"/>
                  <a:pt x="26729" y="5701"/>
                </a:cubicBezTo>
                <a:cubicBezTo>
                  <a:pt x="28344" y="4054"/>
                  <a:pt x="29959" y="2408"/>
                  <a:pt x="31606" y="761"/>
                </a:cubicBezTo>
                <a:close/>
                <a:moveTo>
                  <a:pt x="33316" y="1046"/>
                </a:moveTo>
                <a:cubicBezTo>
                  <a:pt x="33633" y="1077"/>
                  <a:pt x="33949" y="1172"/>
                  <a:pt x="34298" y="1236"/>
                </a:cubicBezTo>
                <a:cubicBezTo>
                  <a:pt x="32873" y="2724"/>
                  <a:pt x="31511" y="4213"/>
                  <a:pt x="30086" y="5701"/>
                </a:cubicBezTo>
                <a:cubicBezTo>
                  <a:pt x="29737" y="5669"/>
                  <a:pt x="29357" y="5669"/>
                  <a:pt x="29009" y="5638"/>
                </a:cubicBezTo>
                <a:cubicBezTo>
                  <a:pt x="30466" y="4149"/>
                  <a:pt x="31891" y="2598"/>
                  <a:pt x="33316" y="1046"/>
                </a:cubicBezTo>
                <a:close/>
                <a:moveTo>
                  <a:pt x="29864" y="602"/>
                </a:moveTo>
                <a:cubicBezTo>
                  <a:pt x="30276" y="634"/>
                  <a:pt x="30687" y="666"/>
                  <a:pt x="31099" y="729"/>
                </a:cubicBezTo>
                <a:cubicBezTo>
                  <a:pt x="29389" y="2408"/>
                  <a:pt x="27679" y="4086"/>
                  <a:pt x="25937" y="5733"/>
                </a:cubicBezTo>
                <a:cubicBezTo>
                  <a:pt x="25525" y="5796"/>
                  <a:pt x="25114" y="5828"/>
                  <a:pt x="24702" y="5923"/>
                </a:cubicBezTo>
                <a:cubicBezTo>
                  <a:pt x="26412" y="4149"/>
                  <a:pt x="28122" y="2376"/>
                  <a:pt x="29864" y="602"/>
                </a:cubicBezTo>
                <a:close/>
                <a:moveTo>
                  <a:pt x="34583" y="1299"/>
                </a:moveTo>
                <a:cubicBezTo>
                  <a:pt x="35121" y="1426"/>
                  <a:pt x="35659" y="1584"/>
                  <a:pt x="36198" y="1743"/>
                </a:cubicBezTo>
                <a:cubicBezTo>
                  <a:pt x="34773" y="3136"/>
                  <a:pt x="33379" y="4529"/>
                  <a:pt x="31954" y="5923"/>
                </a:cubicBezTo>
                <a:cubicBezTo>
                  <a:pt x="31447" y="5859"/>
                  <a:pt x="30909" y="5796"/>
                  <a:pt x="30402" y="5733"/>
                </a:cubicBezTo>
                <a:cubicBezTo>
                  <a:pt x="31796" y="4276"/>
                  <a:pt x="33189" y="2756"/>
                  <a:pt x="34583" y="1299"/>
                </a:cubicBezTo>
                <a:close/>
                <a:moveTo>
                  <a:pt x="28249" y="571"/>
                </a:moveTo>
                <a:cubicBezTo>
                  <a:pt x="28724" y="571"/>
                  <a:pt x="29199" y="571"/>
                  <a:pt x="29674" y="602"/>
                </a:cubicBezTo>
                <a:cubicBezTo>
                  <a:pt x="28439" y="1933"/>
                  <a:pt x="27172" y="3294"/>
                  <a:pt x="25905" y="4593"/>
                </a:cubicBezTo>
                <a:cubicBezTo>
                  <a:pt x="25462" y="5036"/>
                  <a:pt x="24987" y="5479"/>
                  <a:pt x="24544" y="5923"/>
                </a:cubicBezTo>
                <a:cubicBezTo>
                  <a:pt x="23815" y="6049"/>
                  <a:pt x="23087" y="6208"/>
                  <a:pt x="22358" y="6398"/>
                </a:cubicBezTo>
                <a:cubicBezTo>
                  <a:pt x="23879" y="4909"/>
                  <a:pt x="25367" y="3421"/>
                  <a:pt x="26855" y="1933"/>
                </a:cubicBezTo>
                <a:cubicBezTo>
                  <a:pt x="27299" y="1489"/>
                  <a:pt x="27742" y="1014"/>
                  <a:pt x="28154" y="571"/>
                </a:cubicBezTo>
                <a:close/>
                <a:moveTo>
                  <a:pt x="36546" y="1838"/>
                </a:moveTo>
                <a:cubicBezTo>
                  <a:pt x="37116" y="2028"/>
                  <a:pt x="37686" y="2218"/>
                  <a:pt x="38225" y="2439"/>
                </a:cubicBezTo>
                <a:cubicBezTo>
                  <a:pt x="36895" y="3769"/>
                  <a:pt x="35501" y="5099"/>
                  <a:pt x="34108" y="6398"/>
                </a:cubicBezTo>
                <a:cubicBezTo>
                  <a:pt x="33474" y="6239"/>
                  <a:pt x="32841" y="6081"/>
                  <a:pt x="32176" y="5986"/>
                </a:cubicBezTo>
                <a:cubicBezTo>
                  <a:pt x="33633" y="4593"/>
                  <a:pt x="35089" y="3231"/>
                  <a:pt x="36546" y="1838"/>
                </a:cubicBezTo>
                <a:close/>
                <a:moveTo>
                  <a:pt x="38478" y="2534"/>
                </a:moveTo>
                <a:cubicBezTo>
                  <a:pt x="38826" y="2661"/>
                  <a:pt x="39175" y="2819"/>
                  <a:pt x="39491" y="2946"/>
                </a:cubicBezTo>
                <a:cubicBezTo>
                  <a:pt x="38256" y="4244"/>
                  <a:pt x="37085" y="5606"/>
                  <a:pt x="35913" y="6968"/>
                </a:cubicBezTo>
                <a:cubicBezTo>
                  <a:pt x="35406" y="6778"/>
                  <a:pt x="34899" y="6620"/>
                  <a:pt x="34393" y="6461"/>
                </a:cubicBezTo>
                <a:cubicBezTo>
                  <a:pt x="35786" y="5194"/>
                  <a:pt x="37148" y="3864"/>
                  <a:pt x="38478" y="2534"/>
                </a:cubicBezTo>
                <a:close/>
                <a:moveTo>
                  <a:pt x="27774" y="571"/>
                </a:moveTo>
                <a:cubicBezTo>
                  <a:pt x="27394" y="982"/>
                  <a:pt x="27045" y="1362"/>
                  <a:pt x="26665" y="1743"/>
                </a:cubicBezTo>
                <a:cubicBezTo>
                  <a:pt x="25050" y="3358"/>
                  <a:pt x="23435" y="4973"/>
                  <a:pt x="21852" y="6556"/>
                </a:cubicBezTo>
                <a:cubicBezTo>
                  <a:pt x="20997" y="6810"/>
                  <a:pt x="20205" y="7095"/>
                  <a:pt x="19413" y="7443"/>
                </a:cubicBezTo>
                <a:cubicBezTo>
                  <a:pt x="21725" y="5163"/>
                  <a:pt x="24005" y="2883"/>
                  <a:pt x="26317" y="634"/>
                </a:cubicBezTo>
                <a:cubicBezTo>
                  <a:pt x="26792" y="602"/>
                  <a:pt x="27267" y="602"/>
                  <a:pt x="27774" y="571"/>
                </a:cubicBezTo>
                <a:close/>
                <a:moveTo>
                  <a:pt x="39745" y="3073"/>
                </a:moveTo>
                <a:cubicBezTo>
                  <a:pt x="40093" y="3231"/>
                  <a:pt x="40473" y="3421"/>
                  <a:pt x="40822" y="3611"/>
                </a:cubicBezTo>
                <a:cubicBezTo>
                  <a:pt x="39586" y="4878"/>
                  <a:pt x="38351" y="6144"/>
                  <a:pt x="37148" y="7443"/>
                </a:cubicBezTo>
                <a:cubicBezTo>
                  <a:pt x="36831" y="7316"/>
                  <a:pt x="36515" y="7190"/>
                  <a:pt x="36166" y="7063"/>
                </a:cubicBezTo>
                <a:cubicBezTo>
                  <a:pt x="37338" y="5701"/>
                  <a:pt x="38510" y="4339"/>
                  <a:pt x="39745" y="3073"/>
                </a:cubicBezTo>
                <a:close/>
                <a:moveTo>
                  <a:pt x="41012" y="3706"/>
                </a:moveTo>
                <a:cubicBezTo>
                  <a:pt x="41392" y="3896"/>
                  <a:pt x="41772" y="4086"/>
                  <a:pt x="42152" y="4308"/>
                </a:cubicBezTo>
                <a:cubicBezTo>
                  <a:pt x="40917" y="5574"/>
                  <a:pt x="39681" y="6810"/>
                  <a:pt x="38478" y="8076"/>
                </a:cubicBezTo>
                <a:cubicBezTo>
                  <a:pt x="38098" y="7886"/>
                  <a:pt x="37718" y="7696"/>
                  <a:pt x="37338" y="7538"/>
                </a:cubicBezTo>
                <a:cubicBezTo>
                  <a:pt x="38541" y="6239"/>
                  <a:pt x="39776" y="4973"/>
                  <a:pt x="41012" y="3706"/>
                </a:cubicBezTo>
                <a:close/>
                <a:moveTo>
                  <a:pt x="42405" y="4466"/>
                </a:moveTo>
                <a:cubicBezTo>
                  <a:pt x="42817" y="4719"/>
                  <a:pt x="43197" y="4941"/>
                  <a:pt x="43577" y="5226"/>
                </a:cubicBezTo>
                <a:cubicBezTo>
                  <a:pt x="42278" y="6366"/>
                  <a:pt x="41043" y="7570"/>
                  <a:pt x="39840" y="8805"/>
                </a:cubicBezTo>
                <a:cubicBezTo>
                  <a:pt x="39460" y="8615"/>
                  <a:pt x="39111" y="8393"/>
                  <a:pt x="38731" y="8203"/>
                </a:cubicBezTo>
                <a:cubicBezTo>
                  <a:pt x="39935" y="6968"/>
                  <a:pt x="41170" y="5701"/>
                  <a:pt x="42405" y="4466"/>
                </a:cubicBezTo>
                <a:close/>
                <a:moveTo>
                  <a:pt x="43893" y="5416"/>
                </a:moveTo>
                <a:cubicBezTo>
                  <a:pt x="44242" y="5638"/>
                  <a:pt x="44558" y="5891"/>
                  <a:pt x="44907" y="6144"/>
                </a:cubicBezTo>
                <a:cubicBezTo>
                  <a:pt x="43545" y="7190"/>
                  <a:pt x="42247" y="8361"/>
                  <a:pt x="40980" y="9565"/>
                </a:cubicBezTo>
                <a:cubicBezTo>
                  <a:pt x="40695" y="9343"/>
                  <a:pt x="40378" y="9153"/>
                  <a:pt x="40061" y="8963"/>
                </a:cubicBezTo>
                <a:cubicBezTo>
                  <a:pt x="41328" y="7760"/>
                  <a:pt x="42595" y="6588"/>
                  <a:pt x="43893" y="5416"/>
                </a:cubicBezTo>
                <a:close/>
                <a:moveTo>
                  <a:pt x="25874" y="666"/>
                </a:moveTo>
                <a:lnTo>
                  <a:pt x="25874" y="666"/>
                </a:lnTo>
                <a:cubicBezTo>
                  <a:pt x="23530" y="3009"/>
                  <a:pt x="21187" y="5353"/>
                  <a:pt x="18843" y="7696"/>
                </a:cubicBezTo>
                <a:cubicBezTo>
                  <a:pt x="17070" y="8520"/>
                  <a:pt x="15391" y="9533"/>
                  <a:pt x="13903" y="10768"/>
                </a:cubicBezTo>
                <a:cubicBezTo>
                  <a:pt x="14093" y="10610"/>
                  <a:pt x="14283" y="10420"/>
                  <a:pt x="14441" y="10230"/>
                </a:cubicBezTo>
                <a:cubicBezTo>
                  <a:pt x="17608" y="7158"/>
                  <a:pt x="20743" y="4054"/>
                  <a:pt x="23847" y="919"/>
                </a:cubicBezTo>
                <a:cubicBezTo>
                  <a:pt x="24512" y="824"/>
                  <a:pt x="25177" y="729"/>
                  <a:pt x="25874" y="666"/>
                </a:cubicBezTo>
                <a:close/>
                <a:moveTo>
                  <a:pt x="45065" y="6271"/>
                </a:moveTo>
                <a:cubicBezTo>
                  <a:pt x="45382" y="6493"/>
                  <a:pt x="45699" y="6746"/>
                  <a:pt x="45984" y="7000"/>
                </a:cubicBezTo>
                <a:cubicBezTo>
                  <a:pt x="44907" y="8298"/>
                  <a:pt x="43767" y="9533"/>
                  <a:pt x="42595" y="10768"/>
                </a:cubicBezTo>
                <a:cubicBezTo>
                  <a:pt x="42152" y="10388"/>
                  <a:pt x="41677" y="10040"/>
                  <a:pt x="41202" y="9691"/>
                </a:cubicBezTo>
                <a:cubicBezTo>
                  <a:pt x="42437" y="8488"/>
                  <a:pt x="43735" y="7348"/>
                  <a:pt x="45065" y="6271"/>
                </a:cubicBezTo>
                <a:close/>
                <a:moveTo>
                  <a:pt x="46079" y="7095"/>
                </a:moveTo>
                <a:cubicBezTo>
                  <a:pt x="46427" y="7380"/>
                  <a:pt x="46744" y="7665"/>
                  <a:pt x="47060" y="7950"/>
                </a:cubicBezTo>
                <a:cubicBezTo>
                  <a:pt x="45952" y="9216"/>
                  <a:pt x="44780" y="10451"/>
                  <a:pt x="43608" y="11655"/>
                </a:cubicBezTo>
                <a:cubicBezTo>
                  <a:pt x="43323" y="11370"/>
                  <a:pt x="43007" y="11116"/>
                  <a:pt x="42690" y="10831"/>
                </a:cubicBezTo>
                <a:cubicBezTo>
                  <a:pt x="43862" y="9628"/>
                  <a:pt x="45002" y="8393"/>
                  <a:pt x="46079" y="7095"/>
                </a:cubicBezTo>
                <a:close/>
                <a:moveTo>
                  <a:pt x="47250" y="8140"/>
                </a:moveTo>
                <a:cubicBezTo>
                  <a:pt x="47599" y="8488"/>
                  <a:pt x="47947" y="8836"/>
                  <a:pt x="48295" y="9185"/>
                </a:cubicBezTo>
                <a:cubicBezTo>
                  <a:pt x="47155" y="10420"/>
                  <a:pt x="46015" y="11655"/>
                  <a:pt x="44843" y="12890"/>
                </a:cubicBezTo>
                <a:cubicBezTo>
                  <a:pt x="44527" y="12542"/>
                  <a:pt x="44210" y="12225"/>
                  <a:pt x="43893" y="11908"/>
                </a:cubicBezTo>
                <a:cubicBezTo>
                  <a:pt x="45034" y="10673"/>
                  <a:pt x="46174" y="9438"/>
                  <a:pt x="47250" y="8140"/>
                </a:cubicBezTo>
                <a:close/>
                <a:moveTo>
                  <a:pt x="48454" y="9343"/>
                </a:moveTo>
                <a:cubicBezTo>
                  <a:pt x="48739" y="9628"/>
                  <a:pt x="48992" y="9913"/>
                  <a:pt x="49245" y="10198"/>
                </a:cubicBezTo>
                <a:cubicBezTo>
                  <a:pt x="48042" y="11402"/>
                  <a:pt x="46870" y="12637"/>
                  <a:pt x="45699" y="13840"/>
                </a:cubicBezTo>
                <a:cubicBezTo>
                  <a:pt x="45477" y="13587"/>
                  <a:pt x="45287" y="13365"/>
                  <a:pt x="45065" y="13143"/>
                </a:cubicBezTo>
                <a:cubicBezTo>
                  <a:pt x="46237" y="11877"/>
                  <a:pt x="47345" y="10641"/>
                  <a:pt x="48454" y="9343"/>
                </a:cubicBezTo>
                <a:close/>
                <a:moveTo>
                  <a:pt x="49404" y="10388"/>
                </a:moveTo>
                <a:cubicBezTo>
                  <a:pt x="49721" y="10768"/>
                  <a:pt x="50006" y="11148"/>
                  <a:pt x="50322" y="11528"/>
                </a:cubicBezTo>
                <a:cubicBezTo>
                  <a:pt x="49087" y="12732"/>
                  <a:pt x="47884" y="13903"/>
                  <a:pt x="46649" y="15107"/>
                </a:cubicBezTo>
                <a:cubicBezTo>
                  <a:pt x="46395" y="14758"/>
                  <a:pt x="46174" y="14442"/>
                  <a:pt x="45920" y="14125"/>
                </a:cubicBezTo>
                <a:cubicBezTo>
                  <a:pt x="47060" y="12890"/>
                  <a:pt x="48232" y="11623"/>
                  <a:pt x="49404" y="10388"/>
                </a:cubicBezTo>
                <a:close/>
                <a:moveTo>
                  <a:pt x="13111" y="5099"/>
                </a:moveTo>
                <a:lnTo>
                  <a:pt x="13111" y="5099"/>
                </a:lnTo>
                <a:cubicBezTo>
                  <a:pt x="9881" y="8393"/>
                  <a:pt x="6809" y="11813"/>
                  <a:pt x="3800" y="15297"/>
                </a:cubicBezTo>
                <a:cubicBezTo>
                  <a:pt x="5986" y="11148"/>
                  <a:pt x="9216" y="7633"/>
                  <a:pt x="13111" y="5099"/>
                </a:cubicBezTo>
                <a:close/>
                <a:moveTo>
                  <a:pt x="50386" y="11655"/>
                </a:moveTo>
                <a:cubicBezTo>
                  <a:pt x="50512" y="11813"/>
                  <a:pt x="50671" y="12003"/>
                  <a:pt x="50797" y="12193"/>
                </a:cubicBezTo>
                <a:cubicBezTo>
                  <a:pt x="49562" y="13365"/>
                  <a:pt x="48359" y="14568"/>
                  <a:pt x="47124" y="15803"/>
                </a:cubicBezTo>
                <a:cubicBezTo>
                  <a:pt x="47029" y="15613"/>
                  <a:pt x="46902" y="15455"/>
                  <a:pt x="46775" y="15297"/>
                </a:cubicBezTo>
                <a:cubicBezTo>
                  <a:pt x="48010" y="14093"/>
                  <a:pt x="49214" y="12858"/>
                  <a:pt x="50386" y="11655"/>
                </a:cubicBezTo>
                <a:close/>
                <a:moveTo>
                  <a:pt x="50892" y="12320"/>
                </a:moveTo>
                <a:cubicBezTo>
                  <a:pt x="51114" y="12637"/>
                  <a:pt x="51336" y="12953"/>
                  <a:pt x="51526" y="13270"/>
                </a:cubicBezTo>
                <a:cubicBezTo>
                  <a:pt x="50354" y="14568"/>
                  <a:pt x="49150" y="15835"/>
                  <a:pt x="47915" y="17070"/>
                </a:cubicBezTo>
                <a:cubicBezTo>
                  <a:pt x="47757" y="16754"/>
                  <a:pt x="47567" y="16469"/>
                  <a:pt x="47377" y="16152"/>
                </a:cubicBezTo>
                <a:cubicBezTo>
                  <a:pt x="48549" y="14885"/>
                  <a:pt x="49721" y="13618"/>
                  <a:pt x="50892" y="12320"/>
                </a:cubicBezTo>
                <a:close/>
                <a:moveTo>
                  <a:pt x="16848" y="3041"/>
                </a:moveTo>
                <a:cubicBezTo>
                  <a:pt x="14916" y="5004"/>
                  <a:pt x="12921" y="6936"/>
                  <a:pt x="10958" y="8900"/>
                </a:cubicBezTo>
                <a:cubicBezTo>
                  <a:pt x="8044" y="11813"/>
                  <a:pt x="5257" y="14885"/>
                  <a:pt x="2534" y="17989"/>
                </a:cubicBezTo>
                <a:cubicBezTo>
                  <a:pt x="2819" y="17324"/>
                  <a:pt x="3104" y="16659"/>
                  <a:pt x="3420" y="16025"/>
                </a:cubicBezTo>
                <a:cubicBezTo>
                  <a:pt x="6492" y="12510"/>
                  <a:pt x="9564" y="9058"/>
                  <a:pt x="12794" y="5701"/>
                </a:cubicBezTo>
                <a:cubicBezTo>
                  <a:pt x="13174" y="5321"/>
                  <a:pt x="13554" y="4941"/>
                  <a:pt x="13934" y="4561"/>
                </a:cubicBezTo>
                <a:cubicBezTo>
                  <a:pt x="14885" y="3991"/>
                  <a:pt x="15866" y="3484"/>
                  <a:pt x="16848" y="3041"/>
                </a:cubicBezTo>
                <a:close/>
                <a:moveTo>
                  <a:pt x="51716" y="13555"/>
                </a:moveTo>
                <a:cubicBezTo>
                  <a:pt x="51906" y="13872"/>
                  <a:pt x="52127" y="14220"/>
                  <a:pt x="52317" y="14568"/>
                </a:cubicBezTo>
                <a:cubicBezTo>
                  <a:pt x="51082" y="15803"/>
                  <a:pt x="49816" y="17039"/>
                  <a:pt x="48580" y="18305"/>
                </a:cubicBezTo>
                <a:cubicBezTo>
                  <a:pt x="48422" y="18020"/>
                  <a:pt x="48295" y="17704"/>
                  <a:pt x="48137" y="17419"/>
                </a:cubicBezTo>
                <a:cubicBezTo>
                  <a:pt x="49340" y="16152"/>
                  <a:pt x="50544" y="14885"/>
                  <a:pt x="51716" y="13555"/>
                </a:cubicBezTo>
                <a:close/>
                <a:moveTo>
                  <a:pt x="52507" y="14917"/>
                </a:moveTo>
                <a:cubicBezTo>
                  <a:pt x="52824" y="15455"/>
                  <a:pt x="53109" y="16025"/>
                  <a:pt x="53362" y="16595"/>
                </a:cubicBezTo>
                <a:cubicBezTo>
                  <a:pt x="52096" y="17925"/>
                  <a:pt x="50829" y="19224"/>
                  <a:pt x="49531" y="20522"/>
                </a:cubicBezTo>
                <a:cubicBezTo>
                  <a:pt x="49309" y="19952"/>
                  <a:pt x="49055" y="19382"/>
                  <a:pt x="48802" y="18812"/>
                </a:cubicBezTo>
                <a:cubicBezTo>
                  <a:pt x="50069" y="17514"/>
                  <a:pt x="51304" y="16215"/>
                  <a:pt x="52507" y="14917"/>
                </a:cubicBezTo>
                <a:close/>
                <a:moveTo>
                  <a:pt x="19667" y="1933"/>
                </a:moveTo>
                <a:lnTo>
                  <a:pt x="19667" y="1933"/>
                </a:lnTo>
                <a:cubicBezTo>
                  <a:pt x="13554" y="8298"/>
                  <a:pt x="7506" y="14758"/>
                  <a:pt x="1457" y="21219"/>
                </a:cubicBezTo>
                <a:cubicBezTo>
                  <a:pt x="1710" y="20364"/>
                  <a:pt x="1964" y="19540"/>
                  <a:pt x="2249" y="18717"/>
                </a:cubicBezTo>
                <a:cubicBezTo>
                  <a:pt x="5130" y="15423"/>
                  <a:pt x="8012" y="12162"/>
                  <a:pt x="11116" y="9058"/>
                </a:cubicBezTo>
                <a:cubicBezTo>
                  <a:pt x="13238" y="6905"/>
                  <a:pt x="15423" y="4846"/>
                  <a:pt x="17545" y="2724"/>
                </a:cubicBezTo>
                <a:cubicBezTo>
                  <a:pt x="18241" y="2439"/>
                  <a:pt x="18970" y="2154"/>
                  <a:pt x="19667" y="1933"/>
                </a:cubicBezTo>
                <a:close/>
                <a:moveTo>
                  <a:pt x="53457" y="16785"/>
                </a:moveTo>
                <a:cubicBezTo>
                  <a:pt x="53679" y="17260"/>
                  <a:pt x="53869" y="17704"/>
                  <a:pt x="54059" y="18179"/>
                </a:cubicBezTo>
                <a:cubicBezTo>
                  <a:pt x="52697" y="19445"/>
                  <a:pt x="51336" y="20681"/>
                  <a:pt x="49974" y="21947"/>
                </a:cubicBezTo>
                <a:cubicBezTo>
                  <a:pt x="49879" y="21536"/>
                  <a:pt x="49752" y="21156"/>
                  <a:pt x="49594" y="20744"/>
                </a:cubicBezTo>
                <a:cubicBezTo>
                  <a:pt x="50924" y="19445"/>
                  <a:pt x="52191" y="18115"/>
                  <a:pt x="53457" y="16785"/>
                </a:cubicBezTo>
                <a:close/>
                <a:moveTo>
                  <a:pt x="23467" y="982"/>
                </a:moveTo>
                <a:lnTo>
                  <a:pt x="23467" y="982"/>
                </a:lnTo>
                <a:cubicBezTo>
                  <a:pt x="20237" y="4308"/>
                  <a:pt x="16943" y="7538"/>
                  <a:pt x="13618" y="10768"/>
                </a:cubicBezTo>
                <a:cubicBezTo>
                  <a:pt x="9469" y="14853"/>
                  <a:pt x="5162" y="18780"/>
                  <a:pt x="1077" y="22929"/>
                </a:cubicBezTo>
                <a:cubicBezTo>
                  <a:pt x="1172" y="22517"/>
                  <a:pt x="1267" y="22074"/>
                  <a:pt x="1362" y="21694"/>
                </a:cubicBezTo>
                <a:cubicBezTo>
                  <a:pt x="7696" y="15012"/>
                  <a:pt x="13998" y="8361"/>
                  <a:pt x="20363" y="1711"/>
                </a:cubicBezTo>
                <a:cubicBezTo>
                  <a:pt x="21377" y="1426"/>
                  <a:pt x="22422" y="1172"/>
                  <a:pt x="23467" y="982"/>
                </a:cubicBezTo>
                <a:close/>
                <a:moveTo>
                  <a:pt x="54123" y="18432"/>
                </a:moveTo>
                <a:cubicBezTo>
                  <a:pt x="54344" y="19002"/>
                  <a:pt x="54566" y="19604"/>
                  <a:pt x="54756" y="20205"/>
                </a:cubicBezTo>
                <a:cubicBezTo>
                  <a:pt x="53331" y="21536"/>
                  <a:pt x="51937" y="22897"/>
                  <a:pt x="50544" y="24259"/>
                </a:cubicBezTo>
                <a:cubicBezTo>
                  <a:pt x="50417" y="23562"/>
                  <a:pt x="50259" y="22866"/>
                  <a:pt x="50069" y="22201"/>
                </a:cubicBezTo>
                <a:cubicBezTo>
                  <a:pt x="51399" y="20902"/>
                  <a:pt x="52761" y="19667"/>
                  <a:pt x="54123" y="18432"/>
                </a:cubicBezTo>
                <a:close/>
                <a:moveTo>
                  <a:pt x="11401" y="13175"/>
                </a:moveTo>
                <a:lnTo>
                  <a:pt x="11401" y="13175"/>
                </a:lnTo>
                <a:cubicBezTo>
                  <a:pt x="10103" y="14632"/>
                  <a:pt x="8962" y="16279"/>
                  <a:pt x="8076" y="18052"/>
                </a:cubicBezTo>
                <a:cubicBezTo>
                  <a:pt x="5637" y="20300"/>
                  <a:pt x="3199" y="22549"/>
                  <a:pt x="792" y="24861"/>
                </a:cubicBezTo>
                <a:cubicBezTo>
                  <a:pt x="855" y="24291"/>
                  <a:pt x="918" y="23752"/>
                  <a:pt x="1045" y="23214"/>
                </a:cubicBezTo>
                <a:cubicBezTo>
                  <a:pt x="4402" y="19762"/>
                  <a:pt x="7917" y="16469"/>
                  <a:pt x="11401" y="13175"/>
                </a:cubicBezTo>
                <a:close/>
                <a:moveTo>
                  <a:pt x="59570" y="22264"/>
                </a:moveTo>
                <a:cubicBezTo>
                  <a:pt x="59981" y="22739"/>
                  <a:pt x="60425" y="23182"/>
                  <a:pt x="60836" y="23657"/>
                </a:cubicBezTo>
                <a:cubicBezTo>
                  <a:pt x="60425" y="24101"/>
                  <a:pt x="59981" y="24544"/>
                  <a:pt x="59570" y="24987"/>
                </a:cubicBezTo>
                <a:cubicBezTo>
                  <a:pt x="59506" y="24481"/>
                  <a:pt x="59506" y="23974"/>
                  <a:pt x="59506" y="23467"/>
                </a:cubicBezTo>
                <a:cubicBezTo>
                  <a:pt x="59506" y="23151"/>
                  <a:pt x="59506" y="22834"/>
                  <a:pt x="59538" y="22517"/>
                </a:cubicBezTo>
                <a:cubicBezTo>
                  <a:pt x="59538" y="22422"/>
                  <a:pt x="59538" y="22359"/>
                  <a:pt x="59570" y="22264"/>
                </a:cubicBezTo>
                <a:close/>
                <a:moveTo>
                  <a:pt x="54851" y="20522"/>
                </a:moveTo>
                <a:cubicBezTo>
                  <a:pt x="54914" y="20776"/>
                  <a:pt x="54978" y="21029"/>
                  <a:pt x="55041" y="21282"/>
                </a:cubicBezTo>
                <a:cubicBezTo>
                  <a:pt x="53616" y="22802"/>
                  <a:pt x="52191" y="24354"/>
                  <a:pt x="50766" y="25843"/>
                </a:cubicBezTo>
                <a:cubicBezTo>
                  <a:pt x="50702" y="25431"/>
                  <a:pt x="50671" y="25019"/>
                  <a:pt x="50576" y="24607"/>
                </a:cubicBezTo>
                <a:cubicBezTo>
                  <a:pt x="52001" y="23214"/>
                  <a:pt x="53426" y="21852"/>
                  <a:pt x="54851" y="20522"/>
                </a:cubicBezTo>
                <a:close/>
                <a:moveTo>
                  <a:pt x="7822" y="18527"/>
                </a:moveTo>
                <a:lnTo>
                  <a:pt x="7822" y="18527"/>
                </a:lnTo>
                <a:cubicBezTo>
                  <a:pt x="7379" y="19477"/>
                  <a:pt x="6999" y="20427"/>
                  <a:pt x="6682" y="21409"/>
                </a:cubicBezTo>
                <a:cubicBezTo>
                  <a:pt x="4624" y="23404"/>
                  <a:pt x="2597" y="25463"/>
                  <a:pt x="570" y="27521"/>
                </a:cubicBezTo>
                <a:cubicBezTo>
                  <a:pt x="602" y="26729"/>
                  <a:pt x="633" y="25938"/>
                  <a:pt x="728" y="25177"/>
                </a:cubicBezTo>
                <a:cubicBezTo>
                  <a:pt x="3072" y="22961"/>
                  <a:pt x="5447" y="20744"/>
                  <a:pt x="7822" y="18527"/>
                </a:cubicBezTo>
                <a:close/>
                <a:moveTo>
                  <a:pt x="55136" y="21631"/>
                </a:moveTo>
                <a:cubicBezTo>
                  <a:pt x="55263" y="22042"/>
                  <a:pt x="55358" y="22486"/>
                  <a:pt x="55421" y="22929"/>
                </a:cubicBezTo>
                <a:cubicBezTo>
                  <a:pt x="53901" y="24544"/>
                  <a:pt x="52412" y="26159"/>
                  <a:pt x="50892" y="27774"/>
                </a:cubicBezTo>
                <a:cubicBezTo>
                  <a:pt x="50861" y="27236"/>
                  <a:pt x="50829" y="26729"/>
                  <a:pt x="50797" y="26191"/>
                </a:cubicBezTo>
                <a:cubicBezTo>
                  <a:pt x="52254" y="24702"/>
                  <a:pt x="53679" y="23151"/>
                  <a:pt x="55136" y="21631"/>
                </a:cubicBezTo>
                <a:close/>
                <a:moveTo>
                  <a:pt x="55484" y="23214"/>
                </a:moveTo>
                <a:cubicBezTo>
                  <a:pt x="55548" y="23594"/>
                  <a:pt x="55611" y="24006"/>
                  <a:pt x="55674" y="24417"/>
                </a:cubicBezTo>
                <a:cubicBezTo>
                  <a:pt x="54091" y="25969"/>
                  <a:pt x="52476" y="27521"/>
                  <a:pt x="50861" y="29073"/>
                </a:cubicBezTo>
                <a:cubicBezTo>
                  <a:pt x="50892" y="28819"/>
                  <a:pt x="50892" y="28534"/>
                  <a:pt x="50892" y="28249"/>
                </a:cubicBezTo>
                <a:cubicBezTo>
                  <a:pt x="50892" y="28154"/>
                  <a:pt x="50892" y="28028"/>
                  <a:pt x="50892" y="27901"/>
                </a:cubicBezTo>
                <a:cubicBezTo>
                  <a:pt x="52412" y="26318"/>
                  <a:pt x="53933" y="24766"/>
                  <a:pt x="55484" y="23214"/>
                </a:cubicBezTo>
                <a:close/>
                <a:moveTo>
                  <a:pt x="6429" y="22264"/>
                </a:moveTo>
                <a:cubicBezTo>
                  <a:pt x="6271" y="22897"/>
                  <a:pt x="6112" y="23562"/>
                  <a:pt x="5986" y="24196"/>
                </a:cubicBezTo>
                <a:cubicBezTo>
                  <a:pt x="4149" y="25938"/>
                  <a:pt x="2344" y="27711"/>
                  <a:pt x="602" y="29548"/>
                </a:cubicBezTo>
                <a:cubicBezTo>
                  <a:pt x="570" y="29104"/>
                  <a:pt x="570" y="28693"/>
                  <a:pt x="570" y="28249"/>
                </a:cubicBezTo>
                <a:cubicBezTo>
                  <a:pt x="570" y="28249"/>
                  <a:pt x="570" y="28218"/>
                  <a:pt x="570" y="28186"/>
                </a:cubicBezTo>
                <a:cubicBezTo>
                  <a:pt x="2534" y="26223"/>
                  <a:pt x="4465" y="24259"/>
                  <a:pt x="6429" y="22264"/>
                </a:cubicBezTo>
                <a:close/>
                <a:moveTo>
                  <a:pt x="5891" y="24734"/>
                </a:moveTo>
                <a:cubicBezTo>
                  <a:pt x="5859" y="24956"/>
                  <a:pt x="5827" y="25209"/>
                  <a:pt x="5796" y="25431"/>
                </a:cubicBezTo>
                <a:cubicBezTo>
                  <a:pt x="4085" y="27141"/>
                  <a:pt x="2375" y="28883"/>
                  <a:pt x="665" y="30625"/>
                </a:cubicBezTo>
                <a:cubicBezTo>
                  <a:pt x="665" y="30435"/>
                  <a:pt x="633" y="30213"/>
                  <a:pt x="633" y="29991"/>
                </a:cubicBezTo>
                <a:cubicBezTo>
                  <a:pt x="2344" y="28218"/>
                  <a:pt x="4117" y="26476"/>
                  <a:pt x="5891" y="24734"/>
                </a:cubicBezTo>
                <a:close/>
                <a:moveTo>
                  <a:pt x="61090" y="23911"/>
                </a:moveTo>
                <a:cubicBezTo>
                  <a:pt x="61185" y="24006"/>
                  <a:pt x="61280" y="24132"/>
                  <a:pt x="61406" y="24259"/>
                </a:cubicBezTo>
                <a:cubicBezTo>
                  <a:pt x="59443" y="26381"/>
                  <a:pt x="57574" y="28598"/>
                  <a:pt x="55611" y="30720"/>
                </a:cubicBezTo>
                <a:lnTo>
                  <a:pt x="54598" y="30720"/>
                </a:lnTo>
                <a:cubicBezTo>
                  <a:pt x="56814" y="28503"/>
                  <a:pt x="59000" y="26254"/>
                  <a:pt x="61090" y="23911"/>
                </a:cubicBezTo>
                <a:close/>
                <a:moveTo>
                  <a:pt x="61596" y="24481"/>
                </a:moveTo>
                <a:lnTo>
                  <a:pt x="62198" y="25146"/>
                </a:lnTo>
                <a:cubicBezTo>
                  <a:pt x="60520" y="26951"/>
                  <a:pt x="58936" y="28883"/>
                  <a:pt x="57258" y="30720"/>
                </a:cubicBezTo>
                <a:lnTo>
                  <a:pt x="55801" y="30720"/>
                </a:lnTo>
                <a:cubicBezTo>
                  <a:pt x="57733" y="28629"/>
                  <a:pt x="59665" y="26571"/>
                  <a:pt x="61596" y="24481"/>
                </a:cubicBezTo>
                <a:close/>
                <a:moveTo>
                  <a:pt x="62388" y="25367"/>
                </a:moveTo>
                <a:cubicBezTo>
                  <a:pt x="62642" y="25621"/>
                  <a:pt x="62863" y="25874"/>
                  <a:pt x="63117" y="26128"/>
                </a:cubicBezTo>
                <a:cubicBezTo>
                  <a:pt x="61596" y="27648"/>
                  <a:pt x="60108" y="29199"/>
                  <a:pt x="58651" y="30751"/>
                </a:cubicBezTo>
                <a:cubicBezTo>
                  <a:pt x="58303" y="30751"/>
                  <a:pt x="57954" y="30751"/>
                  <a:pt x="57606" y="30720"/>
                </a:cubicBezTo>
                <a:cubicBezTo>
                  <a:pt x="59253" y="28978"/>
                  <a:pt x="60773" y="27141"/>
                  <a:pt x="62388" y="25367"/>
                </a:cubicBezTo>
                <a:close/>
                <a:moveTo>
                  <a:pt x="59221" y="25367"/>
                </a:moveTo>
                <a:cubicBezTo>
                  <a:pt x="57511" y="27204"/>
                  <a:pt x="55769" y="28978"/>
                  <a:pt x="53996" y="30751"/>
                </a:cubicBezTo>
                <a:cubicBezTo>
                  <a:pt x="53457" y="30751"/>
                  <a:pt x="52919" y="30751"/>
                  <a:pt x="52381" y="30783"/>
                </a:cubicBezTo>
                <a:cubicBezTo>
                  <a:pt x="54186" y="29009"/>
                  <a:pt x="56023" y="27204"/>
                  <a:pt x="57828" y="25399"/>
                </a:cubicBezTo>
                <a:cubicBezTo>
                  <a:pt x="58271" y="25399"/>
                  <a:pt x="58746" y="25367"/>
                  <a:pt x="59221" y="25367"/>
                </a:cubicBezTo>
                <a:close/>
                <a:moveTo>
                  <a:pt x="55738" y="24861"/>
                </a:moveTo>
                <a:cubicBezTo>
                  <a:pt x="55769" y="25019"/>
                  <a:pt x="55769" y="25177"/>
                  <a:pt x="55801" y="25336"/>
                </a:cubicBezTo>
                <a:cubicBezTo>
                  <a:pt x="55801" y="25304"/>
                  <a:pt x="55833" y="25304"/>
                  <a:pt x="55833" y="25304"/>
                </a:cubicBezTo>
                <a:cubicBezTo>
                  <a:pt x="55864" y="25399"/>
                  <a:pt x="55928" y="25463"/>
                  <a:pt x="56054" y="25463"/>
                </a:cubicBezTo>
                <a:cubicBezTo>
                  <a:pt x="56498" y="25463"/>
                  <a:pt x="56973" y="25431"/>
                  <a:pt x="57416" y="25431"/>
                </a:cubicBezTo>
                <a:cubicBezTo>
                  <a:pt x="55611" y="27204"/>
                  <a:pt x="53806" y="29009"/>
                  <a:pt x="52001" y="30815"/>
                </a:cubicBezTo>
                <a:cubicBezTo>
                  <a:pt x="51589" y="30815"/>
                  <a:pt x="51146" y="30846"/>
                  <a:pt x="50734" y="30878"/>
                </a:cubicBezTo>
                <a:cubicBezTo>
                  <a:pt x="50766" y="30530"/>
                  <a:pt x="50797" y="30181"/>
                  <a:pt x="50829" y="29833"/>
                </a:cubicBezTo>
                <a:cubicBezTo>
                  <a:pt x="52444" y="28186"/>
                  <a:pt x="54091" y="26508"/>
                  <a:pt x="55738" y="24861"/>
                </a:cubicBezTo>
                <a:close/>
                <a:moveTo>
                  <a:pt x="63307" y="26318"/>
                </a:moveTo>
                <a:cubicBezTo>
                  <a:pt x="63560" y="26603"/>
                  <a:pt x="63845" y="26888"/>
                  <a:pt x="64130" y="27173"/>
                </a:cubicBezTo>
                <a:cubicBezTo>
                  <a:pt x="63750" y="27711"/>
                  <a:pt x="63402" y="28186"/>
                  <a:pt x="63243" y="28376"/>
                </a:cubicBezTo>
                <a:cubicBezTo>
                  <a:pt x="62071" y="29769"/>
                  <a:pt x="60836" y="31163"/>
                  <a:pt x="59601" y="32525"/>
                </a:cubicBezTo>
                <a:cubicBezTo>
                  <a:pt x="59570" y="31986"/>
                  <a:pt x="59570" y="31448"/>
                  <a:pt x="59570" y="30941"/>
                </a:cubicBezTo>
                <a:cubicBezTo>
                  <a:pt x="59570" y="30786"/>
                  <a:pt x="59461" y="30708"/>
                  <a:pt x="59341" y="30708"/>
                </a:cubicBezTo>
                <a:cubicBezTo>
                  <a:pt x="59290" y="30708"/>
                  <a:pt x="59237" y="30723"/>
                  <a:pt x="59190" y="30751"/>
                </a:cubicBezTo>
                <a:lnTo>
                  <a:pt x="59063" y="30751"/>
                </a:lnTo>
                <a:cubicBezTo>
                  <a:pt x="60488" y="29263"/>
                  <a:pt x="61881" y="27774"/>
                  <a:pt x="63307" y="26318"/>
                </a:cubicBezTo>
                <a:close/>
                <a:moveTo>
                  <a:pt x="5701" y="26413"/>
                </a:moveTo>
                <a:lnTo>
                  <a:pt x="5701" y="26413"/>
                </a:lnTo>
                <a:cubicBezTo>
                  <a:pt x="5669" y="27014"/>
                  <a:pt x="5637" y="27584"/>
                  <a:pt x="5637" y="28186"/>
                </a:cubicBezTo>
                <a:cubicBezTo>
                  <a:pt x="4054" y="29706"/>
                  <a:pt x="2502" y="31226"/>
                  <a:pt x="918" y="32778"/>
                </a:cubicBezTo>
                <a:cubicBezTo>
                  <a:pt x="855" y="32240"/>
                  <a:pt x="760" y="31733"/>
                  <a:pt x="728" y="31195"/>
                </a:cubicBezTo>
                <a:cubicBezTo>
                  <a:pt x="2375" y="29611"/>
                  <a:pt x="4054" y="28028"/>
                  <a:pt x="5701" y="26413"/>
                </a:cubicBezTo>
                <a:close/>
                <a:moveTo>
                  <a:pt x="64383" y="27426"/>
                </a:moveTo>
                <a:cubicBezTo>
                  <a:pt x="64668" y="27679"/>
                  <a:pt x="64922" y="27964"/>
                  <a:pt x="65207" y="28218"/>
                </a:cubicBezTo>
                <a:cubicBezTo>
                  <a:pt x="64288" y="29231"/>
                  <a:pt x="63370" y="30245"/>
                  <a:pt x="62451" y="31226"/>
                </a:cubicBezTo>
                <a:cubicBezTo>
                  <a:pt x="61945" y="31765"/>
                  <a:pt x="61406" y="32303"/>
                  <a:pt x="60868" y="32810"/>
                </a:cubicBezTo>
                <a:cubicBezTo>
                  <a:pt x="60488" y="33158"/>
                  <a:pt x="60076" y="33475"/>
                  <a:pt x="59728" y="33855"/>
                </a:cubicBezTo>
                <a:cubicBezTo>
                  <a:pt x="59696" y="33570"/>
                  <a:pt x="59665" y="33253"/>
                  <a:pt x="59633" y="32936"/>
                </a:cubicBezTo>
                <a:cubicBezTo>
                  <a:pt x="61248" y="31131"/>
                  <a:pt x="62832" y="29294"/>
                  <a:pt x="64383" y="27426"/>
                </a:cubicBezTo>
                <a:close/>
                <a:moveTo>
                  <a:pt x="5637" y="28566"/>
                </a:moveTo>
                <a:cubicBezTo>
                  <a:pt x="5637" y="28978"/>
                  <a:pt x="5637" y="29358"/>
                  <a:pt x="5669" y="29769"/>
                </a:cubicBezTo>
                <a:cubicBezTo>
                  <a:pt x="4180" y="31290"/>
                  <a:pt x="2724" y="32841"/>
                  <a:pt x="1267" y="34393"/>
                </a:cubicBezTo>
                <a:cubicBezTo>
                  <a:pt x="1140" y="33981"/>
                  <a:pt x="1077" y="33538"/>
                  <a:pt x="982" y="33095"/>
                </a:cubicBezTo>
                <a:cubicBezTo>
                  <a:pt x="2534" y="31606"/>
                  <a:pt x="4085" y="30086"/>
                  <a:pt x="5637" y="28566"/>
                </a:cubicBezTo>
                <a:close/>
                <a:moveTo>
                  <a:pt x="51842" y="32841"/>
                </a:moveTo>
                <a:lnTo>
                  <a:pt x="51842" y="32841"/>
                </a:lnTo>
                <a:cubicBezTo>
                  <a:pt x="51209" y="33475"/>
                  <a:pt x="50576" y="34076"/>
                  <a:pt x="49942" y="34678"/>
                </a:cubicBezTo>
                <a:cubicBezTo>
                  <a:pt x="50132" y="34108"/>
                  <a:pt x="50259" y="33506"/>
                  <a:pt x="50386" y="32905"/>
                </a:cubicBezTo>
                <a:cubicBezTo>
                  <a:pt x="50861" y="32905"/>
                  <a:pt x="51367" y="32873"/>
                  <a:pt x="51842" y="32841"/>
                </a:cubicBezTo>
                <a:close/>
                <a:moveTo>
                  <a:pt x="5701" y="30276"/>
                </a:moveTo>
                <a:cubicBezTo>
                  <a:pt x="5764" y="30656"/>
                  <a:pt x="5796" y="31036"/>
                  <a:pt x="5859" y="31416"/>
                </a:cubicBezTo>
                <a:cubicBezTo>
                  <a:pt x="4434" y="32873"/>
                  <a:pt x="3009" y="34393"/>
                  <a:pt x="1647" y="35882"/>
                </a:cubicBezTo>
                <a:cubicBezTo>
                  <a:pt x="1552" y="35533"/>
                  <a:pt x="1457" y="35217"/>
                  <a:pt x="1362" y="34868"/>
                </a:cubicBezTo>
                <a:cubicBezTo>
                  <a:pt x="2819" y="33348"/>
                  <a:pt x="4275" y="31796"/>
                  <a:pt x="5701" y="30276"/>
                </a:cubicBezTo>
                <a:close/>
                <a:moveTo>
                  <a:pt x="53616" y="32810"/>
                </a:moveTo>
                <a:cubicBezTo>
                  <a:pt x="52032" y="34488"/>
                  <a:pt x="50449" y="36103"/>
                  <a:pt x="48802" y="37687"/>
                </a:cubicBezTo>
                <a:cubicBezTo>
                  <a:pt x="49150" y="36990"/>
                  <a:pt x="49436" y="36230"/>
                  <a:pt x="49689" y="35470"/>
                </a:cubicBezTo>
                <a:cubicBezTo>
                  <a:pt x="50607" y="34615"/>
                  <a:pt x="51526" y="33728"/>
                  <a:pt x="52444" y="32841"/>
                </a:cubicBezTo>
                <a:cubicBezTo>
                  <a:pt x="52824" y="32810"/>
                  <a:pt x="53236" y="32810"/>
                  <a:pt x="53616" y="32810"/>
                </a:cubicBezTo>
                <a:close/>
                <a:moveTo>
                  <a:pt x="5922" y="31891"/>
                </a:moveTo>
                <a:cubicBezTo>
                  <a:pt x="6017" y="32493"/>
                  <a:pt x="6144" y="33095"/>
                  <a:pt x="6271" y="33696"/>
                </a:cubicBezTo>
                <a:cubicBezTo>
                  <a:pt x="4909" y="35027"/>
                  <a:pt x="3547" y="36388"/>
                  <a:pt x="2249" y="37782"/>
                </a:cubicBezTo>
                <a:cubicBezTo>
                  <a:pt x="2059" y="37275"/>
                  <a:pt x="1900" y="36768"/>
                  <a:pt x="1742" y="36293"/>
                </a:cubicBezTo>
                <a:cubicBezTo>
                  <a:pt x="3135" y="34805"/>
                  <a:pt x="4529" y="33348"/>
                  <a:pt x="5922" y="31891"/>
                </a:cubicBezTo>
                <a:close/>
                <a:moveTo>
                  <a:pt x="6366" y="34076"/>
                </a:moveTo>
                <a:cubicBezTo>
                  <a:pt x="6492" y="34551"/>
                  <a:pt x="6651" y="35027"/>
                  <a:pt x="6809" y="35502"/>
                </a:cubicBezTo>
                <a:cubicBezTo>
                  <a:pt x="5479" y="36768"/>
                  <a:pt x="4149" y="38067"/>
                  <a:pt x="2882" y="39397"/>
                </a:cubicBezTo>
                <a:cubicBezTo>
                  <a:pt x="2724" y="38953"/>
                  <a:pt x="2534" y="38542"/>
                  <a:pt x="2375" y="38130"/>
                </a:cubicBezTo>
                <a:cubicBezTo>
                  <a:pt x="3674" y="36768"/>
                  <a:pt x="5035" y="35407"/>
                  <a:pt x="6366" y="34076"/>
                </a:cubicBezTo>
                <a:close/>
                <a:moveTo>
                  <a:pt x="53838" y="32841"/>
                </a:moveTo>
                <a:cubicBezTo>
                  <a:pt x="54281" y="32841"/>
                  <a:pt x="54724" y="32873"/>
                  <a:pt x="55168" y="32936"/>
                </a:cubicBezTo>
                <a:cubicBezTo>
                  <a:pt x="52602" y="35533"/>
                  <a:pt x="49942" y="38035"/>
                  <a:pt x="47250" y="40505"/>
                </a:cubicBezTo>
                <a:cubicBezTo>
                  <a:pt x="47725" y="39777"/>
                  <a:pt x="48169" y="39017"/>
                  <a:pt x="48549" y="38225"/>
                </a:cubicBezTo>
                <a:cubicBezTo>
                  <a:pt x="50354" y="36452"/>
                  <a:pt x="52096" y="34646"/>
                  <a:pt x="53838" y="32841"/>
                </a:cubicBezTo>
                <a:close/>
                <a:moveTo>
                  <a:pt x="6841" y="35533"/>
                </a:moveTo>
                <a:cubicBezTo>
                  <a:pt x="7031" y="36167"/>
                  <a:pt x="7284" y="36768"/>
                  <a:pt x="7537" y="37370"/>
                </a:cubicBezTo>
                <a:cubicBezTo>
                  <a:pt x="6302" y="38637"/>
                  <a:pt x="5004" y="39872"/>
                  <a:pt x="3705" y="41075"/>
                </a:cubicBezTo>
                <a:cubicBezTo>
                  <a:pt x="3452" y="40569"/>
                  <a:pt x="3199" y="40030"/>
                  <a:pt x="2945" y="39523"/>
                </a:cubicBezTo>
                <a:cubicBezTo>
                  <a:pt x="4212" y="38162"/>
                  <a:pt x="5511" y="36832"/>
                  <a:pt x="6841" y="35533"/>
                </a:cubicBezTo>
                <a:close/>
                <a:moveTo>
                  <a:pt x="7632" y="37592"/>
                </a:moveTo>
                <a:cubicBezTo>
                  <a:pt x="7822" y="37972"/>
                  <a:pt x="7981" y="38320"/>
                  <a:pt x="8171" y="38668"/>
                </a:cubicBezTo>
                <a:cubicBezTo>
                  <a:pt x="6904" y="39872"/>
                  <a:pt x="5637" y="41075"/>
                  <a:pt x="4370" y="42279"/>
                </a:cubicBezTo>
                <a:cubicBezTo>
                  <a:pt x="4180" y="41962"/>
                  <a:pt x="3990" y="41614"/>
                  <a:pt x="3832" y="41297"/>
                </a:cubicBezTo>
                <a:cubicBezTo>
                  <a:pt x="5130" y="40125"/>
                  <a:pt x="6397" y="38858"/>
                  <a:pt x="7632" y="37592"/>
                </a:cubicBezTo>
                <a:close/>
                <a:moveTo>
                  <a:pt x="8234" y="38827"/>
                </a:moveTo>
                <a:cubicBezTo>
                  <a:pt x="8456" y="39238"/>
                  <a:pt x="8677" y="39618"/>
                  <a:pt x="8931" y="40030"/>
                </a:cubicBezTo>
                <a:cubicBezTo>
                  <a:pt x="7696" y="41265"/>
                  <a:pt x="6492" y="42500"/>
                  <a:pt x="5289" y="43735"/>
                </a:cubicBezTo>
                <a:cubicBezTo>
                  <a:pt x="5035" y="43355"/>
                  <a:pt x="4782" y="42975"/>
                  <a:pt x="4560" y="42564"/>
                </a:cubicBezTo>
                <a:cubicBezTo>
                  <a:pt x="5827" y="41360"/>
                  <a:pt x="7031" y="40094"/>
                  <a:pt x="8234" y="38827"/>
                </a:cubicBezTo>
                <a:close/>
                <a:moveTo>
                  <a:pt x="9057" y="40252"/>
                </a:moveTo>
                <a:cubicBezTo>
                  <a:pt x="9279" y="40600"/>
                  <a:pt x="9501" y="40917"/>
                  <a:pt x="9722" y="41234"/>
                </a:cubicBezTo>
                <a:cubicBezTo>
                  <a:pt x="8551" y="42500"/>
                  <a:pt x="7379" y="43735"/>
                  <a:pt x="6176" y="44971"/>
                </a:cubicBezTo>
                <a:cubicBezTo>
                  <a:pt x="5922" y="44622"/>
                  <a:pt x="5701" y="44305"/>
                  <a:pt x="5447" y="43957"/>
                </a:cubicBezTo>
                <a:cubicBezTo>
                  <a:pt x="6651" y="42722"/>
                  <a:pt x="7854" y="41487"/>
                  <a:pt x="9057" y="40252"/>
                </a:cubicBezTo>
                <a:close/>
                <a:moveTo>
                  <a:pt x="9849" y="41392"/>
                </a:moveTo>
                <a:cubicBezTo>
                  <a:pt x="10039" y="41677"/>
                  <a:pt x="10229" y="41930"/>
                  <a:pt x="10419" y="42184"/>
                </a:cubicBezTo>
                <a:cubicBezTo>
                  <a:pt x="9311" y="43482"/>
                  <a:pt x="8202" y="44812"/>
                  <a:pt x="7062" y="46047"/>
                </a:cubicBezTo>
                <a:cubicBezTo>
                  <a:pt x="6809" y="45762"/>
                  <a:pt x="6556" y="45446"/>
                  <a:pt x="6302" y="45129"/>
                </a:cubicBezTo>
                <a:cubicBezTo>
                  <a:pt x="7506" y="43894"/>
                  <a:pt x="8677" y="42659"/>
                  <a:pt x="9849" y="41392"/>
                </a:cubicBezTo>
                <a:close/>
                <a:moveTo>
                  <a:pt x="10609" y="42405"/>
                </a:moveTo>
                <a:cubicBezTo>
                  <a:pt x="10894" y="42785"/>
                  <a:pt x="11211" y="43134"/>
                  <a:pt x="11528" y="43482"/>
                </a:cubicBezTo>
                <a:cubicBezTo>
                  <a:pt x="10293" y="44622"/>
                  <a:pt x="9057" y="45794"/>
                  <a:pt x="7886" y="46997"/>
                </a:cubicBezTo>
                <a:cubicBezTo>
                  <a:pt x="7664" y="46744"/>
                  <a:pt x="7411" y="46491"/>
                  <a:pt x="7189" y="46237"/>
                </a:cubicBezTo>
                <a:cubicBezTo>
                  <a:pt x="8361" y="45002"/>
                  <a:pt x="9469" y="43704"/>
                  <a:pt x="10609" y="42405"/>
                </a:cubicBezTo>
                <a:close/>
                <a:moveTo>
                  <a:pt x="11686" y="43640"/>
                </a:moveTo>
                <a:cubicBezTo>
                  <a:pt x="12066" y="44052"/>
                  <a:pt x="12446" y="44432"/>
                  <a:pt x="12858" y="44812"/>
                </a:cubicBezTo>
                <a:cubicBezTo>
                  <a:pt x="11623" y="45984"/>
                  <a:pt x="10388" y="47124"/>
                  <a:pt x="9184" y="48327"/>
                </a:cubicBezTo>
                <a:cubicBezTo>
                  <a:pt x="8804" y="47947"/>
                  <a:pt x="8424" y="47567"/>
                  <a:pt x="8076" y="47187"/>
                </a:cubicBezTo>
                <a:cubicBezTo>
                  <a:pt x="9247" y="45984"/>
                  <a:pt x="10451" y="44812"/>
                  <a:pt x="11686" y="43640"/>
                </a:cubicBezTo>
                <a:close/>
                <a:moveTo>
                  <a:pt x="13016" y="44971"/>
                </a:moveTo>
                <a:cubicBezTo>
                  <a:pt x="13333" y="45287"/>
                  <a:pt x="13681" y="45572"/>
                  <a:pt x="14029" y="45857"/>
                </a:cubicBezTo>
                <a:cubicBezTo>
                  <a:pt x="12858" y="47092"/>
                  <a:pt x="11718" y="48327"/>
                  <a:pt x="10546" y="49531"/>
                </a:cubicBezTo>
                <a:cubicBezTo>
                  <a:pt x="10166" y="49214"/>
                  <a:pt x="9786" y="48897"/>
                  <a:pt x="9437" y="48549"/>
                </a:cubicBezTo>
                <a:cubicBezTo>
                  <a:pt x="10609" y="47346"/>
                  <a:pt x="11813" y="46174"/>
                  <a:pt x="13016" y="44971"/>
                </a:cubicBezTo>
                <a:close/>
                <a:moveTo>
                  <a:pt x="14219" y="46016"/>
                </a:moveTo>
                <a:cubicBezTo>
                  <a:pt x="14441" y="46174"/>
                  <a:pt x="14663" y="46332"/>
                  <a:pt x="14885" y="46491"/>
                </a:cubicBezTo>
                <a:cubicBezTo>
                  <a:pt x="13713" y="47757"/>
                  <a:pt x="12604" y="49024"/>
                  <a:pt x="11496" y="50291"/>
                </a:cubicBezTo>
                <a:cubicBezTo>
                  <a:pt x="11243" y="50101"/>
                  <a:pt x="10989" y="49879"/>
                  <a:pt x="10736" y="49689"/>
                </a:cubicBezTo>
                <a:cubicBezTo>
                  <a:pt x="11908" y="48486"/>
                  <a:pt x="13079" y="47251"/>
                  <a:pt x="14219" y="46016"/>
                </a:cubicBezTo>
                <a:close/>
                <a:moveTo>
                  <a:pt x="15043" y="46617"/>
                </a:moveTo>
                <a:cubicBezTo>
                  <a:pt x="15423" y="46902"/>
                  <a:pt x="15771" y="47156"/>
                  <a:pt x="16183" y="47377"/>
                </a:cubicBezTo>
                <a:lnTo>
                  <a:pt x="12604" y="51114"/>
                </a:lnTo>
                <a:cubicBezTo>
                  <a:pt x="12288" y="50893"/>
                  <a:pt x="11971" y="50671"/>
                  <a:pt x="11654" y="50418"/>
                </a:cubicBezTo>
                <a:cubicBezTo>
                  <a:pt x="12763" y="49151"/>
                  <a:pt x="13903" y="47884"/>
                  <a:pt x="15043" y="46617"/>
                </a:cubicBezTo>
                <a:close/>
                <a:moveTo>
                  <a:pt x="16563" y="47631"/>
                </a:moveTo>
                <a:cubicBezTo>
                  <a:pt x="16816" y="47789"/>
                  <a:pt x="17101" y="47947"/>
                  <a:pt x="17355" y="48106"/>
                </a:cubicBezTo>
                <a:cubicBezTo>
                  <a:pt x="16151" y="49341"/>
                  <a:pt x="14916" y="50576"/>
                  <a:pt x="13713" y="51811"/>
                </a:cubicBezTo>
                <a:cubicBezTo>
                  <a:pt x="13459" y="51653"/>
                  <a:pt x="13206" y="51494"/>
                  <a:pt x="12953" y="51336"/>
                </a:cubicBezTo>
                <a:cubicBezTo>
                  <a:pt x="14156" y="50101"/>
                  <a:pt x="15360" y="48866"/>
                  <a:pt x="16563" y="47631"/>
                </a:cubicBezTo>
                <a:close/>
                <a:moveTo>
                  <a:pt x="17481" y="48169"/>
                </a:moveTo>
                <a:cubicBezTo>
                  <a:pt x="17766" y="48327"/>
                  <a:pt x="18083" y="48486"/>
                  <a:pt x="18400" y="48644"/>
                </a:cubicBezTo>
                <a:cubicBezTo>
                  <a:pt x="17196" y="49911"/>
                  <a:pt x="15993" y="51178"/>
                  <a:pt x="14758" y="52444"/>
                </a:cubicBezTo>
                <a:cubicBezTo>
                  <a:pt x="14473" y="52286"/>
                  <a:pt x="14188" y="52128"/>
                  <a:pt x="13934" y="51969"/>
                </a:cubicBezTo>
                <a:cubicBezTo>
                  <a:pt x="15138" y="50703"/>
                  <a:pt x="16310" y="49436"/>
                  <a:pt x="17481" y="48169"/>
                </a:cubicBezTo>
                <a:close/>
                <a:moveTo>
                  <a:pt x="51431" y="43419"/>
                </a:moveTo>
                <a:lnTo>
                  <a:pt x="51431" y="43419"/>
                </a:lnTo>
                <a:cubicBezTo>
                  <a:pt x="48929" y="47219"/>
                  <a:pt x="45540" y="50354"/>
                  <a:pt x="41518" y="52571"/>
                </a:cubicBezTo>
                <a:cubicBezTo>
                  <a:pt x="43513" y="50481"/>
                  <a:pt x="45857" y="48707"/>
                  <a:pt x="48010" y="46776"/>
                </a:cubicBezTo>
                <a:cubicBezTo>
                  <a:pt x="49214" y="45731"/>
                  <a:pt x="50322" y="44559"/>
                  <a:pt x="51431" y="43419"/>
                </a:cubicBezTo>
                <a:close/>
                <a:moveTo>
                  <a:pt x="18685" y="48771"/>
                </a:moveTo>
                <a:cubicBezTo>
                  <a:pt x="19097" y="48961"/>
                  <a:pt x="19540" y="49151"/>
                  <a:pt x="19952" y="49309"/>
                </a:cubicBezTo>
                <a:cubicBezTo>
                  <a:pt x="18653" y="50608"/>
                  <a:pt x="17355" y="51843"/>
                  <a:pt x="16025" y="53109"/>
                </a:cubicBezTo>
                <a:cubicBezTo>
                  <a:pt x="15708" y="52951"/>
                  <a:pt x="15391" y="52793"/>
                  <a:pt x="15075" y="52603"/>
                </a:cubicBezTo>
                <a:cubicBezTo>
                  <a:pt x="16278" y="51368"/>
                  <a:pt x="17513" y="50069"/>
                  <a:pt x="18685" y="48771"/>
                </a:cubicBezTo>
                <a:close/>
                <a:moveTo>
                  <a:pt x="53584" y="39428"/>
                </a:moveTo>
                <a:cubicBezTo>
                  <a:pt x="53141" y="40442"/>
                  <a:pt x="52634" y="41392"/>
                  <a:pt x="52096" y="42342"/>
                </a:cubicBezTo>
                <a:cubicBezTo>
                  <a:pt x="50734" y="43799"/>
                  <a:pt x="49372" y="45287"/>
                  <a:pt x="47884" y="46649"/>
                </a:cubicBezTo>
                <a:cubicBezTo>
                  <a:pt x="45635" y="48771"/>
                  <a:pt x="43102" y="50576"/>
                  <a:pt x="41012" y="52824"/>
                </a:cubicBezTo>
                <a:cubicBezTo>
                  <a:pt x="40505" y="53109"/>
                  <a:pt x="39998" y="53331"/>
                  <a:pt x="39460" y="53584"/>
                </a:cubicBezTo>
                <a:cubicBezTo>
                  <a:pt x="44178" y="48897"/>
                  <a:pt x="48960" y="44210"/>
                  <a:pt x="53584" y="39428"/>
                </a:cubicBezTo>
                <a:close/>
                <a:moveTo>
                  <a:pt x="20268" y="49436"/>
                </a:moveTo>
                <a:cubicBezTo>
                  <a:pt x="20522" y="49531"/>
                  <a:pt x="20775" y="49626"/>
                  <a:pt x="21028" y="49721"/>
                </a:cubicBezTo>
                <a:cubicBezTo>
                  <a:pt x="19762" y="51019"/>
                  <a:pt x="18526" y="52349"/>
                  <a:pt x="17323" y="53711"/>
                </a:cubicBezTo>
                <a:cubicBezTo>
                  <a:pt x="16975" y="53553"/>
                  <a:pt x="16626" y="53394"/>
                  <a:pt x="16310" y="53236"/>
                </a:cubicBezTo>
                <a:cubicBezTo>
                  <a:pt x="17640" y="52001"/>
                  <a:pt x="18938" y="50734"/>
                  <a:pt x="20268" y="49436"/>
                </a:cubicBezTo>
                <a:close/>
                <a:moveTo>
                  <a:pt x="21218" y="49784"/>
                </a:moveTo>
                <a:cubicBezTo>
                  <a:pt x="21947" y="50006"/>
                  <a:pt x="22675" y="50196"/>
                  <a:pt x="23404" y="50386"/>
                </a:cubicBezTo>
                <a:cubicBezTo>
                  <a:pt x="22010" y="51716"/>
                  <a:pt x="20648" y="53078"/>
                  <a:pt x="19255" y="54471"/>
                </a:cubicBezTo>
                <a:cubicBezTo>
                  <a:pt x="18653" y="54250"/>
                  <a:pt x="18051" y="54028"/>
                  <a:pt x="17481" y="53774"/>
                </a:cubicBezTo>
                <a:cubicBezTo>
                  <a:pt x="18685" y="52413"/>
                  <a:pt x="19952" y="51083"/>
                  <a:pt x="21218" y="49784"/>
                </a:cubicBezTo>
                <a:close/>
                <a:moveTo>
                  <a:pt x="55136" y="34900"/>
                </a:moveTo>
                <a:cubicBezTo>
                  <a:pt x="54819" y="36135"/>
                  <a:pt x="54439" y="37307"/>
                  <a:pt x="53996" y="38478"/>
                </a:cubicBezTo>
                <a:cubicBezTo>
                  <a:pt x="52982" y="39523"/>
                  <a:pt x="51969" y="40569"/>
                  <a:pt x="50924" y="41582"/>
                </a:cubicBezTo>
                <a:cubicBezTo>
                  <a:pt x="46870" y="45699"/>
                  <a:pt x="42658" y="49721"/>
                  <a:pt x="38668" y="53933"/>
                </a:cubicBezTo>
                <a:cubicBezTo>
                  <a:pt x="37591" y="54376"/>
                  <a:pt x="36483" y="54725"/>
                  <a:pt x="35311" y="55041"/>
                </a:cubicBezTo>
                <a:cubicBezTo>
                  <a:pt x="39333" y="50418"/>
                  <a:pt x="43893" y="46364"/>
                  <a:pt x="48264" y="41994"/>
                </a:cubicBezTo>
                <a:cubicBezTo>
                  <a:pt x="50576" y="39682"/>
                  <a:pt x="52856" y="37275"/>
                  <a:pt x="55136" y="34900"/>
                </a:cubicBezTo>
                <a:close/>
                <a:moveTo>
                  <a:pt x="23657" y="50418"/>
                </a:moveTo>
                <a:cubicBezTo>
                  <a:pt x="24290" y="50544"/>
                  <a:pt x="24924" y="50639"/>
                  <a:pt x="25557" y="50734"/>
                </a:cubicBezTo>
                <a:cubicBezTo>
                  <a:pt x="24132" y="52159"/>
                  <a:pt x="22738" y="53616"/>
                  <a:pt x="21377" y="55105"/>
                </a:cubicBezTo>
                <a:cubicBezTo>
                  <a:pt x="20743" y="54946"/>
                  <a:pt x="20110" y="54725"/>
                  <a:pt x="19477" y="54535"/>
                </a:cubicBezTo>
                <a:cubicBezTo>
                  <a:pt x="20870" y="53141"/>
                  <a:pt x="22263" y="51779"/>
                  <a:pt x="23657" y="50418"/>
                </a:cubicBezTo>
                <a:close/>
                <a:moveTo>
                  <a:pt x="26159" y="50798"/>
                </a:moveTo>
                <a:cubicBezTo>
                  <a:pt x="26570" y="50829"/>
                  <a:pt x="27014" y="50861"/>
                  <a:pt x="27457" y="50861"/>
                </a:cubicBezTo>
                <a:cubicBezTo>
                  <a:pt x="25937" y="52381"/>
                  <a:pt x="24449" y="53901"/>
                  <a:pt x="22992" y="55453"/>
                </a:cubicBezTo>
                <a:cubicBezTo>
                  <a:pt x="22580" y="55390"/>
                  <a:pt x="22168" y="55295"/>
                  <a:pt x="21757" y="55168"/>
                </a:cubicBezTo>
                <a:cubicBezTo>
                  <a:pt x="23245" y="53711"/>
                  <a:pt x="24702" y="52254"/>
                  <a:pt x="26159" y="50798"/>
                </a:cubicBezTo>
                <a:close/>
                <a:moveTo>
                  <a:pt x="28534" y="50893"/>
                </a:moveTo>
                <a:cubicBezTo>
                  <a:pt x="26982" y="52444"/>
                  <a:pt x="25462" y="54028"/>
                  <a:pt x="23942" y="55611"/>
                </a:cubicBezTo>
                <a:cubicBezTo>
                  <a:pt x="23752" y="55580"/>
                  <a:pt x="23562" y="55548"/>
                  <a:pt x="23372" y="55516"/>
                </a:cubicBezTo>
                <a:cubicBezTo>
                  <a:pt x="24860" y="53965"/>
                  <a:pt x="26380" y="52413"/>
                  <a:pt x="27932" y="50893"/>
                </a:cubicBezTo>
                <a:close/>
                <a:moveTo>
                  <a:pt x="55548" y="32968"/>
                </a:moveTo>
                <a:cubicBezTo>
                  <a:pt x="55453" y="33411"/>
                  <a:pt x="55389" y="33855"/>
                  <a:pt x="55294" y="34298"/>
                </a:cubicBezTo>
                <a:cubicBezTo>
                  <a:pt x="52666" y="37085"/>
                  <a:pt x="50037" y="39840"/>
                  <a:pt x="47314" y="42564"/>
                </a:cubicBezTo>
                <a:cubicBezTo>
                  <a:pt x="43133" y="46744"/>
                  <a:pt x="38478" y="50544"/>
                  <a:pt x="34741" y="55168"/>
                </a:cubicBezTo>
                <a:cubicBezTo>
                  <a:pt x="34044" y="55358"/>
                  <a:pt x="33348" y="55485"/>
                  <a:pt x="32619" y="55611"/>
                </a:cubicBezTo>
                <a:cubicBezTo>
                  <a:pt x="35153" y="52698"/>
                  <a:pt x="37845" y="49911"/>
                  <a:pt x="40600" y="47219"/>
                </a:cubicBezTo>
                <a:cubicBezTo>
                  <a:pt x="42912" y="45699"/>
                  <a:pt x="44970" y="43767"/>
                  <a:pt x="46585" y="41487"/>
                </a:cubicBezTo>
                <a:cubicBezTo>
                  <a:pt x="46712" y="41392"/>
                  <a:pt x="46807" y="41297"/>
                  <a:pt x="46902" y="41202"/>
                </a:cubicBezTo>
                <a:cubicBezTo>
                  <a:pt x="49784" y="38510"/>
                  <a:pt x="52666" y="35787"/>
                  <a:pt x="55453" y="32968"/>
                </a:cubicBezTo>
                <a:close/>
                <a:moveTo>
                  <a:pt x="30941" y="50734"/>
                </a:moveTo>
                <a:lnTo>
                  <a:pt x="30941" y="50734"/>
                </a:lnTo>
                <a:cubicBezTo>
                  <a:pt x="29199" y="52413"/>
                  <a:pt x="27521" y="54123"/>
                  <a:pt x="25842" y="55833"/>
                </a:cubicBezTo>
                <a:cubicBezTo>
                  <a:pt x="25367" y="55801"/>
                  <a:pt x="24892" y="55738"/>
                  <a:pt x="24449" y="55675"/>
                </a:cubicBezTo>
                <a:cubicBezTo>
                  <a:pt x="26127" y="54091"/>
                  <a:pt x="27806" y="52476"/>
                  <a:pt x="29484" y="50861"/>
                </a:cubicBezTo>
                <a:cubicBezTo>
                  <a:pt x="29991" y="50829"/>
                  <a:pt x="30466" y="50798"/>
                  <a:pt x="30941" y="50734"/>
                </a:cubicBezTo>
                <a:close/>
                <a:moveTo>
                  <a:pt x="39491" y="47916"/>
                </a:moveTo>
                <a:cubicBezTo>
                  <a:pt x="36958" y="50386"/>
                  <a:pt x="34519" y="52951"/>
                  <a:pt x="32239" y="55675"/>
                </a:cubicBezTo>
                <a:cubicBezTo>
                  <a:pt x="31511" y="55770"/>
                  <a:pt x="30751" y="55865"/>
                  <a:pt x="29991" y="55896"/>
                </a:cubicBezTo>
                <a:cubicBezTo>
                  <a:pt x="32049" y="53584"/>
                  <a:pt x="34266" y="51399"/>
                  <a:pt x="36578" y="49309"/>
                </a:cubicBezTo>
                <a:cubicBezTo>
                  <a:pt x="37591" y="48897"/>
                  <a:pt x="38541" y="48454"/>
                  <a:pt x="39491" y="47916"/>
                </a:cubicBezTo>
                <a:close/>
                <a:moveTo>
                  <a:pt x="33316" y="50323"/>
                </a:moveTo>
                <a:lnTo>
                  <a:pt x="33316" y="50323"/>
                </a:lnTo>
                <a:cubicBezTo>
                  <a:pt x="31384" y="52159"/>
                  <a:pt x="29484" y="54028"/>
                  <a:pt x="27616" y="55928"/>
                </a:cubicBezTo>
                <a:cubicBezTo>
                  <a:pt x="27109" y="55928"/>
                  <a:pt x="26602" y="55896"/>
                  <a:pt x="26127" y="55865"/>
                </a:cubicBezTo>
                <a:cubicBezTo>
                  <a:pt x="27837" y="54123"/>
                  <a:pt x="29579" y="52381"/>
                  <a:pt x="31352" y="50703"/>
                </a:cubicBezTo>
                <a:cubicBezTo>
                  <a:pt x="32018" y="50608"/>
                  <a:pt x="32651" y="50481"/>
                  <a:pt x="33316" y="50323"/>
                </a:cubicBezTo>
                <a:close/>
                <a:moveTo>
                  <a:pt x="35754" y="49594"/>
                </a:moveTo>
                <a:lnTo>
                  <a:pt x="35754" y="49594"/>
                </a:lnTo>
                <a:cubicBezTo>
                  <a:pt x="33569" y="51589"/>
                  <a:pt x="31479" y="53679"/>
                  <a:pt x="29611" y="55928"/>
                </a:cubicBezTo>
                <a:cubicBezTo>
                  <a:pt x="29167" y="55928"/>
                  <a:pt x="28692" y="55960"/>
                  <a:pt x="28249" y="55960"/>
                </a:cubicBezTo>
                <a:lnTo>
                  <a:pt x="28027" y="55960"/>
                </a:lnTo>
                <a:cubicBezTo>
                  <a:pt x="30054" y="53996"/>
                  <a:pt x="32081" y="52064"/>
                  <a:pt x="34108" y="50133"/>
                </a:cubicBezTo>
                <a:cubicBezTo>
                  <a:pt x="34678" y="49974"/>
                  <a:pt x="35216" y="49816"/>
                  <a:pt x="35754" y="49594"/>
                </a:cubicBezTo>
                <a:close/>
                <a:moveTo>
                  <a:pt x="28249" y="1"/>
                </a:moveTo>
                <a:cubicBezTo>
                  <a:pt x="15835" y="1"/>
                  <a:pt x="5289" y="8045"/>
                  <a:pt x="1489" y="19192"/>
                </a:cubicBezTo>
                <a:cubicBezTo>
                  <a:pt x="1457" y="19224"/>
                  <a:pt x="1425" y="19255"/>
                  <a:pt x="1394" y="19319"/>
                </a:cubicBezTo>
                <a:cubicBezTo>
                  <a:pt x="1362" y="19414"/>
                  <a:pt x="1362" y="19509"/>
                  <a:pt x="1330" y="19635"/>
                </a:cubicBezTo>
                <a:cubicBezTo>
                  <a:pt x="475" y="22359"/>
                  <a:pt x="0" y="25241"/>
                  <a:pt x="0" y="28249"/>
                </a:cubicBezTo>
                <a:cubicBezTo>
                  <a:pt x="0" y="43830"/>
                  <a:pt x="12668" y="56530"/>
                  <a:pt x="28249" y="56530"/>
                </a:cubicBezTo>
                <a:cubicBezTo>
                  <a:pt x="42342" y="56530"/>
                  <a:pt x="54091" y="46142"/>
                  <a:pt x="56181" y="32588"/>
                </a:cubicBezTo>
                <a:cubicBezTo>
                  <a:pt x="56118" y="32588"/>
                  <a:pt x="56054" y="32588"/>
                  <a:pt x="55991" y="32556"/>
                </a:cubicBezTo>
                <a:cubicBezTo>
                  <a:pt x="55928" y="32588"/>
                  <a:pt x="55864" y="32588"/>
                  <a:pt x="55801" y="32620"/>
                </a:cubicBezTo>
                <a:cubicBezTo>
                  <a:pt x="55769" y="32620"/>
                  <a:pt x="55769" y="32588"/>
                  <a:pt x="55769" y="32588"/>
                </a:cubicBezTo>
                <a:cubicBezTo>
                  <a:pt x="55504" y="32592"/>
                  <a:pt x="55238" y="32594"/>
                  <a:pt x="54972" y="32594"/>
                </a:cubicBezTo>
                <a:cubicBezTo>
                  <a:pt x="53330" y="32594"/>
                  <a:pt x="51672" y="32520"/>
                  <a:pt x="50037" y="32493"/>
                </a:cubicBezTo>
                <a:cubicBezTo>
                  <a:pt x="49879" y="32493"/>
                  <a:pt x="49816" y="32651"/>
                  <a:pt x="49847" y="32778"/>
                </a:cubicBezTo>
                <a:cubicBezTo>
                  <a:pt x="47757" y="42785"/>
                  <a:pt x="38858" y="50354"/>
                  <a:pt x="28249" y="50354"/>
                </a:cubicBezTo>
                <a:cubicBezTo>
                  <a:pt x="20743" y="50354"/>
                  <a:pt x="14124" y="46586"/>
                  <a:pt x="10134" y="40854"/>
                </a:cubicBezTo>
                <a:cubicBezTo>
                  <a:pt x="10134" y="40854"/>
                  <a:pt x="10134" y="40822"/>
                  <a:pt x="10134" y="40790"/>
                </a:cubicBezTo>
                <a:cubicBezTo>
                  <a:pt x="10103" y="40790"/>
                  <a:pt x="10103" y="40790"/>
                  <a:pt x="10103" y="40822"/>
                </a:cubicBezTo>
                <a:cubicBezTo>
                  <a:pt x="9881" y="40505"/>
                  <a:pt x="9659" y="40189"/>
                  <a:pt x="9469" y="39840"/>
                </a:cubicBezTo>
                <a:lnTo>
                  <a:pt x="9406" y="39745"/>
                </a:lnTo>
                <a:cubicBezTo>
                  <a:pt x="7347" y="36388"/>
                  <a:pt x="6176" y="32461"/>
                  <a:pt x="6176" y="28281"/>
                </a:cubicBezTo>
                <a:cubicBezTo>
                  <a:pt x="6176" y="16089"/>
                  <a:pt x="16088" y="6208"/>
                  <a:pt x="28249" y="6208"/>
                </a:cubicBezTo>
                <a:cubicBezTo>
                  <a:pt x="40410" y="6208"/>
                  <a:pt x="50322" y="16089"/>
                  <a:pt x="50322" y="28281"/>
                </a:cubicBezTo>
                <a:cubicBezTo>
                  <a:pt x="50322" y="29231"/>
                  <a:pt x="50259" y="30181"/>
                  <a:pt x="50132" y="31131"/>
                </a:cubicBezTo>
                <a:lnTo>
                  <a:pt x="50322" y="31131"/>
                </a:lnTo>
                <a:cubicBezTo>
                  <a:pt x="50354" y="31163"/>
                  <a:pt x="50386" y="31163"/>
                  <a:pt x="50417" y="31163"/>
                </a:cubicBezTo>
                <a:cubicBezTo>
                  <a:pt x="51382" y="31293"/>
                  <a:pt x="52370" y="31338"/>
                  <a:pt x="53366" y="31338"/>
                </a:cubicBezTo>
                <a:cubicBezTo>
                  <a:pt x="55278" y="31338"/>
                  <a:pt x="57220" y="31173"/>
                  <a:pt x="59095" y="31131"/>
                </a:cubicBezTo>
                <a:cubicBezTo>
                  <a:pt x="59126" y="32176"/>
                  <a:pt x="59253" y="33190"/>
                  <a:pt x="59253" y="34235"/>
                </a:cubicBezTo>
                <a:cubicBezTo>
                  <a:pt x="59253" y="34394"/>
                  <a:pt x="59342" y="34464"/>
                  <a:pt x="59464" y="34464"/>
                </a:cubicBezTo>
                <a:cubicBezTo>
                  <a:pt x="59487" y="34464"/>
                  <a:pt x="59512" y="34462"/>
                  <a:pt x="59538" y="34456"/>
                </a:cubicBezTo>
                <a:cubicBezTo>
                  <a:pt x="59554" y="34472"/>
                  <a:pt x="59578" y="34480"/>
                  <a:pt x="59605" y="34480"/>
                </a:cubicBezTo>
                <a:cubicBezTo>
                  <a:pt x="59633" y="34480"/>
                  <a:pt x="59665" y="34472"/>
                  <a:pt x="59696" y="34456"/>
                </a:cubicBezTo>
                <a:cubicBezTo>
                  <a:pt x="60741" y="33918"/>
                  <a:pt x="61596" y="32620"/>
                  <a:pt x="62451" y="31796"/>
                </a:cubicBezTo>
                <a:cubicBezTo>
                  <a:pt x="63528" y="30720"/>
                  <a:pt x="64573" y="29643"/>
                  <a:pt x="65555" y="28471"/>
                </a:cubicBezTo>
                <a:cubicBezTo>
                  <a:pt x="65575" y="28477"/>
                  <a:pt x="65595" y="28479"/>
                  <a:pt x="65614" y="28479"/>
                </a:cubicBezTo>
                <a:cubicBezTo>
                  <a:pt x="65818" y="28479"/>
                  <a:pt x="66010" y="28201"/>
                  <a:pt x="65808" y="28028"/>
                </a:cubicBezTo>
                <a:cubicBezTo>
                  <a:pt x="63623" y="26096"/>
                  <a:pt x="61723" y="23847"/>
                  <a:pt x="59665" y="21789"/>
                </a:cubicBezTo>
                <a:cubicBezTo>
                  <a:pt x="59625" y="21749"/>
                  <a:pt x="59579" y="21732"/>
                  <a:pt x="59533" y="21732"/>
                </a:cubicBezTo>
                <a:cubicBezTo>
                  <a:pt x="59469" y="21732"/>
                  <a:pt x="59403" y="21765"/>
                  <a:pt x="59348" y="21821"/>
                </a:cubicBezTo>
                <a:cubicBezTo>
                  <a:pt x="59000" y="22074"/>
                  <a:pt x="59031" y="22676"/>
                  <a:pt x="59031" y="23087"/>
                </a:cubicBezTo>
                <a:cubicBezTo>
                  <a:pt x="59000" y="23752"/>
                  <a:pt x="59126" y="24417"/>
                  <a:pt x="59063" y="25051"/>
                </a:cubicBezTo>
                <a:cubicBezTo>
                  <a:pt x="58144" y="25051"/>
                  <a:pt x="57226" y="24987"/>
                  <a:pt x="56308" y="24987"/>
                </a:cubicBezTo>
                <a:cubicBezTo>
                  <a:pt x="55104" y="14600"/>
                  <a:pt x="48264" y="5923"/>
                  <a:pt x="38921" y="2091"/>
                </a:cubicBezTo>
                <a:lnTo>
                  <a:pt x="38985" y="2028"/>
                </a:lnTo>
                <a:lnTo>
                  <a:pt x="38668" y="1996"/>
                </a:lnTo>
                <a:cubicBezTo>
                  <a:pt x="35438" y="697"/>
                  <a:pt x="31923" y="1"/>
                  <a:pt x="282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3"/>
          <p:cNvSpPr/>
          <p:nvPr/>
        </p:nvSpPr>
        <p:spPr>
          <a:xfrm>
            <a:off x="3625553" y="3115573"/>
            <a:ext cx="1892894" cy="1620998"/>
          </a:xfrm>
          <a:custGeom>
            <a:avLst/>
            <a:gdLst/>
            <a:ahLst/>
            <a:cxnLst/>
            <a:rect l="l" t="t" r="r" b="b"/>
            <a:pathLst>
              <a:path w="66012" h="56530" extrusionOk="0">
                <a:moveTo>
                  <a:pt x="31606" y="761"/>
                </a:moveTo>
                <a:cubicBezTo>
                  <a:pt x="32082" y="824"/>
                  <a:pt x="32557" y="919"/>
                  <a:pt x="33063" y="982"/>
                </a:cubicBezTo>
                <a:cubicBezTo>
                  <a:pt x="31638" y="2566"/>
                  <a:pt x="30181" y="4118"/>
                  <a:pt x="28693" y="5638"/>
                </a:cubicBezTo>
                <a:lnTo>
                  <a:pt x="28250" y="5638"/>
                </a:lnTo>
                <a:cubicBezTo>
                  <a:pt x="27743" y="5638"/>
                  <a:pt x="27236" y="5638"/>
                  <a:pt x="26729" y="5701"/>
                </a:cubicBezTo>
                <a:cubicBezTo>
                  <a:pt x="28345" y="4054"/>
                  <a:pt x="29960" y="2408"/>
                  <a:pt x="31606" y="761"/>
                </a:cubicBezTo>
                <a:close/>
                <a:moveTo>
                  <a:pt x="33285" y="1046"/>
                </a:moveTo>
                <a:cubicBezTo>
                  <a:pt x="33633" y="1077"/>
                  <a:pt x="33950" y="1172"/>
                  <a:pt x="34298" y="1236"/>
                </a:cubicBezTo>
                <a:cubicBezTo>
                  <a:pt x="32873" y="2724"/>
                  <a:pt x="31480" y="4213"/>
                  <a:pt x="30086" y="5701"/>
                </a:cubicBezTo>
                <a:cubicBezTo>
                  <a:pt x="29738" y="5669"/>
                  <a:pt x="29358" y="5669"/>
                  <a:pt x="28978" y="5638"/>
                </a:cubicBezTo>
                <a:cubicBezTo>
                  <a:pt x="30466" y="4149"/>
                  <a:pt x="31892" y="2598"/>
                  <a:pt x="33285" y="1046"/>
                </a:cubicBezTo>
                <a:close/>
                <a:moveTo>
                  <a:pt x="29865" y="602"/>
                </a:moveTo>
                <a:cubicBezTo>
                  <a:pt x="30276" y="634"/>
                  <a:pt x="30688" y="666"/>
                  <a:pt x="31100" y="729"/>
                </a:cubicBezTo>
                <a:cubicBezTo>
                  <a:pt x="29390" y="2408"/>
                  <a:pt x="27680" y="4086"/>
                  <a:pt x="25938" y="5733"/>
                </a:cubicBezTo>
                <a:cubicBezTo>
                  <a:pt x="25526" y="5796"/>
                  <a:pt x="25114" y="5828"/>
                  <a:pt x="24703" y="5923"/>
                </a:cubicBezTo>
                <a:cubicBezTo>
                  <a:pt x="26413" y="4149"/>
                  <a:pt x="28123" y="2376"/>
                  <a:pt x="29865" y="602"/>
                </a:cubicBezTo>
                <a:close/>
                <a:moveTo>
                  <a:pt x="34583" y="1299"/>
                </a:moveTo>
                <a:cubicBezTo>
                  <a:pt x="35122" y="1426"/>
                  <a:pt x="35660" y="1584"/>
                  <a:pt x="36199" y="1743"/>
                </a:cubicBezTo>
                <a:cubicBezTo>
                  <a:pt x="34773" y="3136"/>
                  <a:pt x="33380" y="4529"/>
                  <a:pt x="31923" y="5923"/>
                </a:cubicBezTo>
                <a:cubicBezTo>
                  <a:pt x="31416" y="5859"/>
                  <a:pt x="30910" y="5796"/>
                  <a:pt x="30403" y="5733"/>
                </a:cubicBezTo>
                <a:cubicBezTo>
                  <a:pt x="31797" y="4276"/>
                  <a:pt x="33190" y="2756"/>
                  <a:pt x="34583" y="1299"/>
                </a:cubicBezTo>
                <a:close/>
                <a:moveTo>
                  <a:pt x="28250" y="571"/>
                </a:moveTo>
                <a:cubicBezTo>
                  <a:pt x="28725" y="571"/>
                  <a:pt x="29200" y="571"/>
                  <a:pt x="29675" y="602"/>
                </a:cubicBezTo>
                <a:cubicBezTo>
                  <a:pt x="28408" y="1933"/>
                  <a:pt x="27173" y="3294"/>
                  <a:pt x="25906" y="4593"/>
                </a:cubicBezTo>
                <a:cubicBezTo>
                  <a:pt x="25463" y="5036"/>
                  <a:pt x="24988" y="5479"/>
                  <a:pt x="24544" y="5923"/>
                </a:cubicBezTo>
                <a:cubicBezTo>
                  <a:pt x="23816" y="6049"/>
                  <a:pt x="23088" y="6208"/>
                  <a:pt x="22359" y="6398"/>
                </a:cubicBezTo>
                <a:cubicBezTo>
                  <a:pt x="23879" y="4909"/>
                  <a:pt x="25368" y="3421"/>
                  <a:pt x="26856" y="1933"/>
                </a:cubicBezTo>
                <a:cubicBezTo>
                  <a:pt x="27299" y="1489"/>
                  <a:pt x="27743" y="1014"/>
                  <a:pt x="28155" y="571"/>
                </a:cubicBezTo>
                <a:close/>
                <a:moveTo>
                  <a:pt x="36547" y="1838"/>
                </a:moveTo>
                <a:cubicBezTo>
                  <a:pt x="37117" y="2028"/>
                  <a:pt x="37687" y="2218"/>
                  <a:pt x="38225" y="2439"/>
                </a:cubicBezTo>
                <a:cubicBezTo>
                  <a:pt x="36895" y="3769"/>
                  <a:pt x="35502" y="5099"/>
                  <a:pt x="34108" y="6398"/>
                </a:cubicBezTo>
                <a:cubicBezTo>
                  <a:pt x="33475" y="6239"/>
                  <a:pt x="32842" y="6081"/>
                  <a:pt x="32177" y="5986"/>
                </a:cubicBezTo>
                <a:cubicBezTo>
                  <a:pt x="33633" y="4593"/>
                  <a:pt x="35090" y="3231"/>
                  <a:pt x="36547" y="1838"/>
                </a:cubicBezTo>
                <a:close/>
                <a:moveTo>
                  <a:pt x="38479" y="2534"/>
                </a:moveTo>
                <a:cubicBezTo>
                  <a:pt x="38827" y="2661"/>
                  <a:pt x="39175" y="2819"/>
                  <a:pt x="39492" y="2946"/>
                </a:cubicBezTo>
                <a:cubicBezTo>
                  <a:pt x="38257" y="4244"/>
                  <a:pt x="37085" y="5606"/>
                  <a:pt x="35913" y="6968"/>
                </a:cubicBezTo>
                <a:cubicBezTo>
                  <a:pt x="35407" y="6778"/>
                  <a:pt x="34900" y="6620"/>
                  <a:pt x="34362" y="6461"/>
                </a:cubicBezTo>
                <a:cubicBezTo>
                  <a:pt x="35787" y="5194"/>
                  <a:pt x="37149" y="3864"/>
                  <a:pt x="38479" y="2534"/>
                </a:cubicBezTo>
                <a:close/>
                <a:moveTo>
                  <a:pt x="27775" y="571"/>
                </a:moveTo>
                <a:lnTo>
                  <a:pt x="27775" y="571"/>
                </a:lnTo>
                <a:cubicBezTo>
                  <a:pt x="27395" y="982"/>
                  <a:pt x="27046" y="1362"/>
                  <a:pt x="26666" y="1743"/>
                </a:cubicBezTo>
                <a:cubicBezTo>
                  <a:pt x="25051" y="3358"/>
                  <a:pt x="23468" y="4973"/>
                  <a:pt x="21852" y="6556"/>
                </a:cubicBezTo>
                <a:cubicBezTo>
                  <a:pt x="20997" y="6810"/>
                  <a:pt x="20206" y="7095"/>
                  <a:pt x="19414" y="7443"/>
                </a:cubicBezTo>
                <a:cubicBezTo>
                  <a:pt x="21694" y="5163"/>
                  <a:pt x="24006" y="2883"/>
                  <a:pt x="26318" y="634"/>
                </a:cubicBezTo>
                <a:cubicBezTo>
                  <a:pt x="26793" y="602"/>
                  <a:pt x="27268" y="602"/>
                  <a:pt x="27775" y="571"/>
                </a:cubicBezTo>
                <a:close/>
                <a:moveTo>
                  <a:pt x="39714" y="3073"/>
                </a:moveTo>
                <a:cubicBezTo>
                  <a:pt x="40094" y="3231"/>
                  <a:pt x="40474" y="3421"/>
                  <a:pt x="40822" y="3611"/>
                </a:cubicBezTo>
                <a:cubicBezTo>
                  <a:pt x="39587" y="4878"/>
                  <a:pt x="38352" y="6144"/>
                  <a:pt x="37117" y="7443"/>
                </a:cubicBezTo>
                <a:cubicBezTo>
                  <a:pt x="36800" y="7316"/>
                  <a:pt x="36484" y="7190"/>
                  <a:pt x="36167" y="7063"/>
                </a:cubicBezTo>
                <a:cubicBezTo>
                  <a:pt x="37339" y="5701"/>
                  <a:pt x="38479" y="4339"/>
                  <a:pt x="39714" y="3073"/>
                </a:cubicBezTo>
                <a:close/>
                <a:moveTo>
                  <a:pt x="41012" y="3706"/>
                </a:moveTo>
                <a:cubicBezTo>
                  <a:pt x="41392" y="3896"/>
                  <a:pt x="41772" y="4086"/>
                  <a:pt x="42152" y="4308"/>
                </a:cubicBezTo>
                <a:cubicBezTo>
                  <a:pt x="40917" y="5574"/>
                  <a:pt x="39682" y="6810"/>
                  <a:pt x="38447" y="8076"/>
                </a:cubicBezTo>
                <a:cubicBezTo>
                  <a:pt x="38099" y="7886"/>
                  <a:pt x="37719" y="7696"/>
                  <a:pt x="37339" y="7538"/>
                </a:cubicBezTo>
                <a:cubicBezTo>
                  <a:pt x="38542" y="6239"/>
                  <a:pt x="39777" y="4973"/>
                  <a:pt x="41012" y="3706"/>
                </a:cubicBezTo>
                <a:close/>
                <a:moveTo>
                  <a:pt x="42406" y="4466"/>
                </a:moveTo>
                <a:cubicBezTo>
                  <a:pt x="42786" y="4719"/>
                  <a:pt x="43197" y="4941"/>
                  <a:pt x="43577" y="5226"/>
                </a:cubicBezTo>
                <a:cubicBezTo>
                  <a:pt x="42279" y="6366"/>
                  <a:pt x="41044" y="7570"/>
                  <a:pt x="39840" y="8805"/>
                </a:cubicBezTo>
                <a:cubicBezTo>
                  <a:pt x="39460" y="8615"/>
                  <a:pt x="39112" y="8393"/>
                  <a:pt x="38732" y="8203"/>
                </a:cubicBezTo>
                <a:cubicBezTo>
                  <a:pt x="39935" y="6968"/>
                  <a:pt x="41171" y="5701"/>
                  <a:pt x="42406" y="4466"/>
                </a:cubicBezTo>
                <a:close/>
                <a:moveTo>
                  <a:pt x="43894" y="5416"/>
                </a:moveTo>
                <a:cubicBezTo>
                  <a:pt x="44242" y="5638"/>
                  <a:pt x="44559" y="5891"/>
                  <a:pt x="44907" y="6144"/>
                </a:cubicBezTo>
                <a:cubicBezTo>
                  <a:pt x="43546" y="7190"/>
                  <a:pt x="42247" y="8361"/>
                  <a:pt x="40981" y="9565"/>
                </a:cubicBezTo>
                <a:cubicBezTo>
                  <a:pt x="40696" y="9343"/>
                  <a:pt x="40379" y="9153"/>
                  <a:pt x="40062" y="8963"/>
                </a:cubicBezTo>
                <a:cubicBezTo>
                  <a:pt x="41329" y="7760"/>
                  <a:pt x="42596" y="6588"/>
                  <a:pt x="43894" y="5416"/>
                </a:cubicBezTo>
                <a:close/>
                <a:moveTo>
                  <a:pt x="25874" y="666"/>
                </a:moveTo>
                <a:cubicBezTo>
                  <a:pt x="23499" y="3009"/>
                  <a:pt x="21187" y="5353"/>
                  <a:pt x="18844" y="7696"/>
                </a:cubicBezTo>
                <a:cubicBezTo>
                  <a:pt x="17070" y="8520"/>
                  <a:pt x="15392" y="9533"/>
                  <a:pt x="13903" y="10768"/>
                </a:cubicBezTo>
                <a:cubicBezTo>
                  <a:pt x="14093" y="10610"/>
                  <a:pt x="14252" y="10420"/>
                  <a:pt x="14442" y="10230"/>
                </a:cubicBezTo>
                <a:cubicBezTo>
                  <a:pt x="17609" y="7158"/>
                  <a:pt x="20744" y="4054"/>
                  <a:pt x="23848" y="919"/>
                </a:cubicBezTo>
                <a:cubicBezTo>
                  <a:pt x="24513" y="824"/>
                  <a:pt x="25178" y="729"/>
                  <a:pt x="25874" y="666"/>
                </a:cubicBezTo>
                <a:close/>
                <a:moveTo>
                  <a:pt x="45066" y="6271"/>
                </a:moveTo>
                <a:cubicBezTo>
                  <a:pt x="45383" y="6493"/>
                  <a:pt x="45699" y="6746"/>
                  <a:pt x="45984" y="7000"/>
                </a:cubicBezTo>
                <a:cubicBezTo>
                  <a:pt x="44907" y="8298"/>
                  <a:pt x="43767" y="9533"/>
                  <a:pt x="42596" y="10768"/>
                </a:cubicBezTo>
                <a:cubicBezTo>
                  <a:pt x="42152" y="10388"/>
                  <a:pt x="41677" y="10040"/>
                  <a:pt x="41202" y="9691"/>
                </a:cubicBezTo>
                <a:cubicBezTo>
                  <a:pt x="42437" y="8488"/>
                  <a:pt x="43736" y="7348"/>
                  <a:pt x="45066" y="6271"/>
                </a:cubicBezTo>
                <a:close/>
                <a:moveTo>
                  <a:pt x="46079" y="7095"/>
                </a:moveTo>
                <a:cubicBezTo>
                  <a:pt x="46428" y="7380"/>
                  <a:pt x="46744" y="7665"/>
                  <a:pt x="47061" y="7950"/>
                </a:cubicBezTo>
                <a:cubicBezTo>
                  <a:pt x="45953" y="9216"/>
                  <a:pt x="44781" y="10451"/>
                  <a:pt x="43609" y="11655"/>
                </a:cubicBezTo>
                <a:cubicBezTo>
                  <a:pt x="43324" y="11370"/>
                  <a:pt x="43007" y="11116"/>
                  <a:pt x="42691" y="10831"/>
                </a:cubicBezTo>
                <a:cubicBezTo>
                  <a:pt x="43862" y="9628"/>
                  <a:pt x="45003" y="8393"/>
                  <a:pt x="46079" y="7095"/>
                </a:cubicBezTo>
                <a:close/>
                <a:moveTo>
                  <a:pt x="47251" y="8140"/>
                </a:moveTo>
                <a:cubicBezTo>
                  <a:pt x="47599" y="8488"/>
                  <a:pt x="47948" y="8836"/>
                  <a:pt x="48296" y="9185"/>
                </a:cubicBezTo>
                <a:cubicBezTo>
                  <a:pt x="47156" y="10420"/>
                  <a:pt x="45984" y="11655"/>
                  <a:pt x="44844" y="12890"/>
                </a:cubicBezTo>
                <a:cubicBezTo>
                  <a:pt x="44527" y="12542"/>
                  <a:pt x="44211" y="12225"/>
                  <a:pt x="43862" y="11908"/>
                </a:cubicBezTo>
                <a:cubicBezTo>
                  <a:pt x="45034" y="10673"/>
                  <a:pt x="46174" y="9438"/>
                  <a:pt x="47251" y="8140"/>
                </a:cubicBezTo>
                <a:close/>
                <a:moveTo>
                  <a:pt x="48454" y="9343"/>
                </a:moveTo>
                <a:cubicBezTo>
                  <a:pt x="48739" y="9628"/>
                  <a:pt x="48993" y="9913"/>
                  <a:pt x="49246" y="10198"/>
                </a:cubicBezTo>
                <a:cubicBezTo>
                  <a:pt x="48043" y="11402"/>
                  <a:pt x="46871" y="12637"/>
                  <a:pt x="45699" y="13840"/>
                </a:cubicBezTo>
                <a:cubicBezTo>
                  <a:pt x="45478" y="13587"/>
                  <a:pt x="45288" y="13365"/>
                  <a:pt x="45066" y="13143"/>
                </a:cubicBezTo>
                <a:cubicBezTo>
                  <a:pt x="46206" y="11877"/>
                  <a:pt x="47346" y="10641"/>
                  <a:pt x="48454" y="9343"/>
                </a:cubicBezTo>
                <a:close/>
                <a:moveTo>
                  <a:pt x="49405" y="10388"/>
                </a:moveTo>
                <a:cubicBezTo>
                  <a:pt x="49721" y="10768"/>
                  <a:pt x="50006" y="11148"/>
                  <a:pt x="50323" y="11528"/>
                </a:cubicBezTo>
                <a:cubicBezTo>
                  <a:pt x="49088" y="12732"/>
                  <a:pt x="47853" y="13903"/>
                  <a:pt x="46649" y="15107"/>
                </a:cubicBezTo>
                <a:cubicBezTo>
                  <a:pt x="46396" y="14758"/>
                  <a:pt x="46174" y="14442"/>
                  <a:pt x="45889" y="14125"/>
                </a:cubicBezTo>
                <a:cubicBezTo>
                  <a:pt x="47061" y="12890"/>
                  <a:pt x="48233" y="11623"/>
                  <a:pt x="49405" y="10388"/>
                </a:cubicBezTo>
                <a:close/>
                <a:moveTo>
                  <a:pt x="13112" y="5099"/>
                </a:moveTo>
                <a:lnTo>
                  <a:pt x="13112" y="5099"/>
                </a:lnTo>
                <a:cubicBezTo>
                  <a:pt x="9882" y="8393"/>
                  <a:pt x="6810" y="11813"/>
                  <a:pt x="3801" y="15297"/>
                </a:cubicBezTo>
                <a:cubicBezTo>
                  <a:pt x="5986" y="11148"/>
                  <a:pt x="9216" y="7633"/>
                  <a:pt x="13112" y="5099"/>
                </a:cubicBezTo>
                <a:close/>
                <a:moveTo>
                  <a:pt x="50386" y="11655"/>
                </a:moveTo>
                <a:cubicBezTo>
                  <a:pt x="50513" y="11813"/>
                  <a:pt x="50671" y="12003"/>
                  <a:pt x="50798" y="12193"/>
                </a:cubicBezTo>
                <a:cubicBezTo>
                  <a:pt x="49563" y="13365"/>
                  <a:pt x="48359" y="14568"/>
                  <a:pt x="47124" y="15803"/>
                </a:cubicBezTo>
                <a:cubicBezTo>
                  <a:pt x="47029" y="15613"/>
                  <a:pt x="46903" y="15455"/>
                  <a:pt x="46776" y="15297"/>
                </a:cubicBezTo>
                <a:cubicBezTo>
                  <a:pt x="48011" y="14093"/>
                  <a:pt x="49183" y="12858"/>
                  <a:pt x="50386" y="11655"/>
                </a:cubicBezTo>
                <a:close/>
                <a:moveTo>
                  <a:pt x="50893" y="12320"/>
                </a:moveTo>
                <a:cubicBezTo>
                  <a:pt x="51115" y="12637"/>
                  <a:pt x="51336" y="12953"/>
                  <a:pt x="51526" y="13270"/>
                </a:cubicBezTo>
                <a:cubicBezTo>
                  <a:pt x="50355" y="14568"/>
                  <a:pt x="49151" y="15835"/>
                  <a:pt x="47916" y="17070"/>
                </a:cubicBezTo>
                <a:cubicBezTo>
                  <a:pt x="47758" y="16754"/>
                  <a:pt x="47568" y="16469"/>
                  <a:pt x="47346" y="16152"/>
                </a:cubicBezTo>
                <a:cubicBezTo>
                  <a:pt x="48549" y="14885"/>
                  <a:pt x="49721" y="13618"/>
                  <a:pt x="50893" y="12320"/>
                </a:cubicBezTo>
                <a:close/>
                <a:moveTo>
                  <a:pt x="16849" y="3041"/>
                </a:moveTo>
                <a:cubicBezTo>
                  <a:pt x="14917" y="5004"/>
                  <a:pt x="12922" y="6936"/>
                  <a:pt x="10958" y="8900"/>
                </a:cubicBezTo>
                <a:cubicBezTo>
                  <a:pt x="8045" y="11813"/>
                  <a:pt x="5258" y="14885"/>
                  <a:pt x="2534" y="17989"/>
                </a:cubicBezTo>
                <a:cubicBezTo>
                  <a:pt x="2819" y="17324"/>
                  <a:pt x="3104" y="16659"/>
                  <a:pt x="3421" y="16025"/>
                </a:cubicBezTo>
                <a:cubicBezTo>
                  <a:pt x="6493" y="12510"/>
                  <a:pt x="9565" y="9058"/>
                  <a:pt x="12795" y="5701"/>
                </a:cubicBezTo>
                <a:cubicBezTo>
                  <a:pt x="13175" y="5321"/>
                  <a:pt x="13555" y="4941"/>
                  <a:pt x="13935" y="4561"/>
                </a:cubicBezTo>
                <a:cubicBezTo>
                  <a:pt x="14885" y="3991"/>
                  <a:pt x="15867" y="3484"/>
                  <a:pt x="16849" y="3041"/>
                </a:cubicBezTo>
                <a:close/>
                <a:moveTo>
                  <a:pt x="51716" y="13555"/>
                </a:moveTo>
                <a:cubicBezTo>
                  <a:pt x="51906" y="13872"/>
                  <a:pt x="52128" y="14220"/>
                  <a:pt x="52318" y="14568"/>
                </a:cubicBezTo>
                <a:cubicBezTo>
                  <a:pt x="51051" y="15803"/>
                  <a:pt x="49816" y="17039"/>
                  <a:pt x="48581" y="18305"/>
                </a:cubicBezTo>
                <a:cubicBezTo>
                  <a:pt x="48423" y="18020"/>
                  <a:pt x="48296" y="17704"/>
                  <a:pt x="48138" y="17419"/>
                </a:cubicBezTo>
                <a:cubicBezTo>
                  <a:pt x="49341" y="16152"/>
                  <a:pt x="50545" y="14885"/>
                  <a:pt x="51716" y="13555"/>
                </a:cubicBezTo>
                <a:close/>
                <a:moveTo>
                  <a:pt x="52508" y="14917"/>
                </a:moveTo>
                <a:cubicBezTo>
                  <a:pt x="52825" y="15455"/>
                  <a:pt x="53110" y="16025"/>
                  <a:pt x="53363" y="16595"/>
                </a:cubicBezTo>
                <a:cubicBezTo>
                  <a:pt x="52096" y="17925"/>
                  <a:pt x="50830" y="19224"/>
                  <a:pt x="49531" y="20522"/>
                </a:cubicBezTo>
                <a:cubicBezTo>
                  <a:pt x="49309" y="19952"/>
                  <a:pt x="49056" y="19382"/>
                  <a:pt x="48803" y="18812"/>
                </a:cubicBezTo>
                <a:cubicBezTo>
                  <a:pt x="50070" y="17514"/>
                  <a:pt x="51305" y="16215"/>
                  <a:pt x="52508" y="14917"/>
                </a:cubicBezTo>
                <a:close/>
                <a:moveTo>
                  <a:pt x="19667" y="1933"/>
                </a:moveTo>
                <a:cubicBezTo>
                  <a:pt x="13555" y="8298"/>
                  <a:pt x="7506" y="14758"/>
                  <a:pt x="1458" y="21219"/>
                </a:cubicBezTo>
                <a:lnTo>
                  <a:pt x="1458" y="21219"/>
                </a:lnTo>
                <a:cubicBezTo>
                  <a:pt x="1679" y="20364"/>
                  <a:pt x="1964" y="19540"/>
                  <a:pt x="2249" y="18717"/>
                </a:cubicBezTo>
                <a:cubicBezTo>
                  <a:pt x="5131" y="15423"/>
                  <a:pt x="8013" y="12162"/>
                  <a:pt x="11117" y="9058"/>
                </a:cubicBezTo>
                <a:cubicBezTo>
                  <a:pt x="13207" y="6905"/>
                  <a:pt x="15424" y="4846"/>
                  <a:pt x="17545" y="2724"/>
                </a:cubicBezTo>
                <a:cubicBezTo>
                  <a:pt x="18242" y="2439"/>
                  <a:pt x="18939" y="2154"/>
                  <a:pt x="19667" y="1933"/>
                </a:cubicBezTo>
                <a:close/>
                <a:moveTo>
                  <a:pt x="53458" y="16785"/>
                </a:moveTo>
                <a:cubicBezTo>
                  <a:pt x="53648" y="17260"/>
                  <a:pt x="53870" y="17704"/>
                  <a:pt x="54028" y="18179"/>
                </a:cubicBezTo>
                <a:cubicBezTo>
                  <a:pt x="52698" y="19445"/>
                  <a:pt x="51336" y="20681"/>
                  <a:pt x="49975" y="21947"/>
                </a:cubicBezTo>
                <a:cubicBezTo>
                  <a:pt x="49848" y="21536"/>
                  <a:pt x="49721" y="21156"/>
                  <a:pt x="49595" y="20744"/>
                </a:cubicBezTo>
                <a:cubicBezTo>
                  <a:pt x="50893" y="19445"/>
                  <a:pt x="52191" y="18115"/>
                  <a:pt x="53458" y="16785"/>
                </a:cubicBezTo>
                <a:close/>
                <a:moveTo>
                  <a:pt x="23468" y="982"/>
                </a:moveTo>
                <a:lnTo>
                  <a:pt x="23468" y="982"/>
                </a:lnTo>
                <a:cubicBezTo>
                  <a:pt x="20237" y="4308"/>
                  <a:pt x="16944" y="7538"/>
                  <a:pt x="13618" y="10768"/>
                </a:cubicBezTo>
                <a:cubicBezTo>
                  <a:pt x="9438" y="14853"/>
                  <a:pt x="5131" y="18780"/>
                  <a:pt x="1078" y="22929"/>
                </a:cubicBezTo>
                <a:cubicBezTo>
                  <a:pt x="1141" y="22517"/>
                  <a:pt x="1236" y="22074"/>
                  <a:pt x="1363" y="21694"/>
                </a:cubicBezTo>
                <a:cubicBezTo>
                  <a:pt x="7696" y="15012"/>
                  <a:pt x="13998" y="8361"/>
                  <a:pt x="20364" y="1711"/>
                </a:cubicBezTo>
                <a:cubicBezTo>
                  <a:pt x="21377" y="1426"/>
                  <a:pt x="22422" y="1172"/>
                  <a:pt x="23468" y="982"/>
                </a:cubicBezTo>
                <a:close/>
                <a:moveTo>
                  <a:pt x="54123" y="18432"/>
                </a:moveTo>
                <a:cubicBezTo>
                  <a:pt x="54345" y="19002"/>
                  <a:pt x="54567" y="19604"/>
                  <a:pt x="54757" y="20205"/>
                </a:cubicBezTo>
                <a:cubicBezTo>
                  <a:pt x="53331" y="21536"/>
                  <a:pt x="51906" y="22897"/>
                  <a:pt x="50513" y="24259"/>
                </a:cubicBezTo>
                <a:cubicBezTo>
                  <a:pt x="50386" y="23562"/>
                  <a:pt x="50228" y="22866"/>
                  <a:pt x="50070" y="22201"/>
                </a:cubicBezTo>
                <a:cubicBezTo>
                  <a:pt x="51400" y="20902"/>
                  <a:pt x="52761" y="19667"/>
                  <a:pt x="54123" y="18432"/>
                </a:cubicBezTo>
                <a:close/>
                <a:moveTo>
                  <a:pt x="11402" y="13175"/>
                </a:moveTo>
                <a:cubicBezTo>
                  <a:pt x="10103" y="14632"/>
                  <a:pt x="8963" y="16279"/>
                  <a:pt x="8076" y="18052"/>
                </a:cubicBezTo>
                <a:cubicBezTo>
                  <a:pt x="5638" y="20300"/>
                  <a:pt x="3199" y="22549"/>
                  <a:pt x="761" y="24861"/>
                </a:cubicBezTo>
                <a:cubicBezTo>
                  <a:pt x="856" y="24291"/>
                  <a:pt x="919" y="23752"/>
                  <a:pt x="1014" y="23214"/>
                </a:cubicBezTo>
                <a:cubicBezTo>
                  <a:pt x="4403" y="19762"/>
                  <a:pt x="7918" y="16469"/>
                  <a:pt x="11402" y="13175"/>
                </a:cubicBezTo>
                <a:close/>
                <a:moveTo>
                  <a:pt x="59570" y="22264"/>
                </a:moveTo>
                <a:cubicBezTo>
                  <a:pt x="59982" y="22739"/>
                  <a:pt x="60425" y="23182"/>
                  <a:pt x="60837" y="23657"/>
                </a:cubicBezTo>
                <a:cubicBezTo>
                  <a:pt x="60425" y="24101"/>
                  <a:pt x="59982" y="24544"/>
                  <a:pt x="59570" y="24987"/>
                </a:cubicBezTo>
                <a:cubicBezTo>
                  <a:pt x="59507" y="24481"/>
                  <a:pt x="59507" y="23974"/>
                  <a:pt x="59507" y="23467"/>
                </a:cubicBezTo>
                <a:cubicBezTo>
                  <a:pt x="59507" y="23151"/>
                  <a:pt x="59507" y="22834"/>
                  <a:pt x="59539" y="22517"/>
                </a:cubicBezTo>
                <a:cubicBezTo>
                  <a:pt x="59539" y="22422"/>
                  <a:pt x="59539" y="22359"/>
                  <a:pt x="59570" y="22264"/>
                </a:cubicBezTo>
                <a:close/>
                <a:moveTo>
                  <a:pt x="54852" y="20522"/>
                </a:moveTo>
                <a:cubicBezTo>
                  <a:pt x="54915" y="20776"/>
                  <a:pt x="54978" y="21029"/>
                  <a:pt x="55042" y="21282"/>
                </a:cubicBezTo>
                <a:cubicBezTo>
                  <a:pt x="53616" y="22802"/>
                  <a:pt x="52191" y="24354"/>
                  <a:pt x="50766" y="25843"/>
                </a:cubicBezTo>
                <a:cubicBezTo>
                  <a:pt x="50703" y="25431"/>
                  <a:pt x="50671" y="25019"/>
                  <a:pt x="50576" y="24607"/>
                </a:cubicBezTo>
                <a:cubicBezTo>
                  <a:pt x="52001" y="23214"/>
                  <a:pt x="53426" y="21852"/>
                  <a:pt x="54852" y="20522"/>
                </a:cubicBezTo>
                <a:close/>
                <a:moveTo>
                  <a:pt x="7823" y="18527"/>
                </a:moveTo>
                <a:lnTo>
                  <a:pt x="7823" y="18527"/>
                </a:lnTo>
                <a:cubicBezTo>
                  <a:pt x="7380" y="19477"/>
                  <a:pt x="7000" y="20427"/>
                  <a:pt x="6683" y="21409"/>
                </a:cubicBezTo>
                <a:cubicBezTo>
                  <a:pt x="4624" y="23404"/>
                  <a:pt x="2566" y="25463"/>
                  <a:pt x="571" y="27521"/>
                </a:cubicBezTo>
                <a:cubicBezTo>
                  <a:pt x="602" y="26729"/>
                  <a:pt x="634" y="25938"/>
                  <a:pt x="729" y="25177"/>
                </a:cubicBezTo>
                <a:cubicBezTo>
                  <a:pt x="3073" y="22961"/>
                  <a:pt x="5448" y="20744"/>
                  <a:pt x="7823" y="18527"/>
                </a:cubicBezTo>
                <a:close/>
                <a:moveTo>
                  <a:pt x="55137" y="21631"/>
                </a:moveTo>
                <a:cubicBezTo>
                  <a:pt x="55263" y="22042"/>
                  <a:pt x="55358" y="22486"/>
                  <a:pt x="55422" y="22929"/>
                </a:cubicBezTo>
                <a:cubicBezTo>
                  <a:pt x="53902" y="24544"/>
                  <a:pt x="52413" y="26159"/>
                  <a:pt x="50893" y="27774"/>
                </a:cubicBezTo>
                <a:cubicBezTo>
                  <a:pt x="50861" y="27236"/>
                  <a:pt x="50830" y="26729"/>
                  <a:pt x="50798" y="26191"/>
                </a:cubicBezTo>
                <a:cubicBezTo>
                  <a:pt x="52255" y="24702"/>
                  <a:pt x="53680" y="23151"/>
                  <a:pt x="55137" y="21631"/>
                </a:cubicBezTo>
                <a:close/>
                <a:moveTo>
                  <a:pt x="55485" y="23214"/>
                </a:moveTo>
                <a:cubicBezTo>
                  <a:pt x="55548" y="23594"/>
                  <a:pt x="55612" y="24006"/>
                  <a:pt x="55675" y="24417"/>
                </a:cubicBezTo>
                <a:cubicBezTo>
                  <a:pt x="54060" y="25969"/>
                  <a:pt x="52476" y="27521"/>
                  <a:pt x="50861" y="29073"/>
                </a:cubicBezTo>
                <a:cubicBezTo>
                  <a:pt x="50861" y="28819"/>
                  <a:pt x="50893" y="28534"/>
                  <a:pt x="50893" y="28249"/>
                </a:cubicBezTo>
                <a:cubicBezTo>
                  <a:pt x="50893" y="28154"/>
                  <a:pt x="50893" y="28028"/>
                  <a:pt x="50893" y="27901"/>
                </a:cubicBezTo>
                <a:cubicBezTo>
                  <a:pt x="52413" y="26318"/>
                  <a:pt x="53933" y="24766"/>
                  <a:pt x="55485" y="23214"/>
                </a:cubicBezTo>
                <a:close/>
                <a:moveTo>
                  <a:pt x="6430" y="22264"/>
                </a:moveTo>
                <a:cubicBezTo>
                  <a:pt x="6240" y="22897"/>
                  <a:pt x="6113" y="23562"/>
                  <a:pt x="5986" y="24196"/>
                </a:cubicBezTo>
                <a:cubicBezTo>
                  <a:pt x="4149" y="25938"/>
                  <a:pt x="2344" y="27711"/>
                  <a:pt x="571" y="29548"/>
                </a:cubicBezTo>
                <a:cubicBezTo>
                  <a:pt x="571" y="29104"/>
                  <a:pt x="571" y="28693"/>
                  <a:pt x="571" y="28249"/>
                </a:cubicBezTo>
                <a:cubicBezTo>
                  <a:pt x="571" y="28249"/>
                  <a:pt x="571" y="28218"/>
                  <a:pt x="571" y="28186"/>
                </a:cubicBezTo>
                <a:cubicBezTo>
                  <a:pt x="2503" y="26223"/>
                  <a:pt x="4466" y="24259"/>
                  <a:pt x="6430" y="22264"/>
                </a:cubicBezTo>
                <a:close/>
                <a:moveTo>
                  <a:pt x="5891" y="24734"/>
                </a:moveTo>
                <a:cubicBezTo>
                  <a:pt x="5860" y="24956"/>
                  <a:pt x="5828" y="25209"/>
                  <a:pt x="5796" y="25431"/>
                </a:cubicBezTo>
                <a:cubicBezTo>
                  <a:pt x="4086" y="27141"/>
                  <a:pt x="2376" y="28883"/>
                  <a:pt x="666" y="30625"/>
                </a:cubicBezTo>
                <a:cubicBezTo>
                  <a:pt x="634" y="30435"/>
                  <a:pt x="634" y="30213"/>
                  <a:pt x="602" y="29991"/>
                </a:cubicBezTo>
                <a:cubicBezTo>
                  <a:pt x="2344" y="28218"/>
                  <a:pt x="4118" y="26476"/>
                  <a:pt x="5891" y="24734"/>
                </a:cubicBezTo>
                <a:close/>
                <a:moveTo>
                  <a:pt x="61059" y="23911"/>
                </a:moveTo>
                <a:cubicBezTo>
                  <a:pt x="61185" y="24006"/>
                  <a:pt x="61280" y="24132"/>
                  <a:pt x="61407" y="24259"/>
                </a:cubicBezTo>
                <a:cubicBezTo>
                  <a:pt x="59444" y="26381"/>
                  <a:pt x="57575" y="28598"/>
                  <a:pt x="55580" y="30720"/>
                </a:cubicBezTo>
                <a:lnTo>
                  <a:pt x="54598" y="30720"/>
                </a:lnTo>
                <a:cubicBezTo>
                  <a:pt x="56815" y="28503"/>
                  <a:pt x="59000" y="26254"/>
                  <a:pt x="61059" y="23911"/>
                </a:cubicBezTo>
                <a:close/>
                <a:moveTo>
                  <a:pt x="61597" y="24481"/>
                </a:moveTo>
                <a:lnTo>
                  <a:pt x="62199" y="25146"/>
                </a:lnTo>
                <a:cubicBezTo>
                  <a:pt x="60520" y="26951"/>
                  <a:pt x="58937" y="28883"/>
                  <a:pt x="57258" y="30720"/>
                </a:cubicBezTo>
                <a:lnTo>
                  <a:pt x="55802" y="30720"/>
                </a:lnTo>
                <a:cubicBezTo>
                  <a:pt x="57733" y="28629"/>
                  <a:pt x="59665" y="26571"/>
                  <a:pt x="61597" y="24481"/>
                </a:cubicBezTo>
                <a:close/>
                <a:moveTo>
                  <a:pt x="62389" y="25367"/>
                </a:moveTo>
                <a:cubicBezTo>
                  <a:pt x="62611" y="25621"/>
                  <a:pt x="62864" y="25874"/>
                  <a:pt x="63117" y="26128"/>
                </a:cubicBezTo>
                <a:cubicBezTo>
                  <a:pt x="61597" y="27648"/>
                  <a:pt x="60109" y="29199"/>
                  <a:pt x="58652" y="30751"/>
                </a:cubicBezTo>
                <a:cubicBezTo>
                  <a:pt x="58304" y="30751"/>
                  <a:pt x="57955" y="30751"/>
                  <a:pt x="57607" y="30720"/>
                </a:cubicBezTo>
                <a:cubicBezTo>
                  <a:pt x="59254" y="28978"/>
                  <a:pt x="60774" y="27141"/>
                  <a:pt x="62389" y="25367"/>
                </a:cubicBezTo>
                <a:close/>
                <a:moveTo>
                  <a:pt x="59222" y="25367"/>
                </a:moveTo>
                <a:cubicBezTo>
                  <a:pt x="57512" y="27204"/>
                  <a:pt x="55770" y="28978"/>
                  <a:pt x="53965" y="30751"/>
                </a:cubicBezTo>
                <a:cubicBezTo>
                  <a:pt x="53426" y="30751"/>
                  <a:pt x="52920" y="30751"/>
                  <a:pt x="52381" y="30783"/>
                </a:cubicBezTo>
                <a:cubicBezTo>
                  <a:pt x="54187" y="29009"/>
                  <a:pt x="55992" y="27204"/>
                  <a:pt x="57828" y="25399"/>
                </a:cubicBezTo>
                <a:cubicBezTo>
                  <a:pt x="58272" y="25399"/>
                  <a:pt x="58747" y="25367"/>
                  <a:pt x="59222" y="25367"/>
                </a:cubicBezTo>
                <a:close/>
                <a:moveTo>
                  <a:pt x="55738" y="24861"/>
                </a:moveTo>
                <a:cubicBezTo>
                  <a:pt x="55770" y="25019"/>
                  <a:pt x="55770" y="25177"/>
                  <a:pt x="55802" y="25336"/>
                </a:cubicBezTo>
                <a:cubicBezTo>
                  <a:pt x="55802" y="25304"/>
                  <a:pt x="55833" y="25304"/>
                  <a:pt x="55833" y="25304"/>
                </a:cubicBezTo>
                <a:cubicBezTo>
                  <a:pt x="55865" y="25399"/>
                  <a:pt x="55928" y="25463"/>
                  <a:pt x="56055" y="25463"/>
                </a:cubicBezTo>
                <a:cubicBezTo>
                  <a:pt x="56498" y="25463"/>
                  <a:pt x="56973" y="25431"/>
                  <a:pt x="57417" y="25431"/>
                </a:cubicBezTo>
                <a:cubicBezTo>
                  <a:pt x="55612" y="27204"/>
                  <a:pt x="53807" y="29009"/>
                  <a:pt x="52001" y="30815"/>
                </a:cubicBezTo>
                <a:cubicBezTo>
                  <a:pt x="51590" y="30815"/>
                  <a:pt x="51146" y="30846"/>
                  <a:pt x="50735" y="30878"/>
                </a:cubicBezTo>
                <a:cubicBezTo>
                  <a:pt x="50766" y="30530"/>
                  <a:pt x="50798" y="30181"/>
                  <a:pt x="50830" y="29833"/>
                </a:cubicBezTo>
                <a:cubicBezTo>
                  <a:pt x="52476" y="28186"/>
                  <a:pt x="54092" y="26508"/>
                  <a:pt x="55738" y="24861"/>
                </a:cubicBezTo>
                <a:close/>
                <a:moveTo>
                  <a:pt x="63307" y="26318"/>
                </a:moveTo>
                <a:cubicBezTo>
                  <a:pt x="63561" y="26603"/>
                  <a:pt x="63846" y="26888"/>
                  <a:pt x="64131" y="27173"/>
                </a:cubicBezTo>
                <a:cubicBezTo>
                  <a:pt x="63719" y="27711"/>
                  <a:pt x="63402" y="28186"/>
                  <a:pt x="63244" y="28376"/>
                </a:cubicBezTo>
                <a:cubicBezTo>
                  <a:pt x="62072" y="29769"/>
                  <a:pt x="60837" y="31163"/>
                  <a:pt x="59602" y="32525"/>
                </a:cubicBezTo>
                <a:cubicBezTo>
                  <a:pt x="59570" y="31986"/>
                  <a:pt x="59570" y="31448"/>
                  <a:pt x="59570" y="30941"/>
                </a:cubicBezTo>
                <a:cubicBezTo>
                  <a:pt x="59570" y="30786"/>
                  <a:pt x="59446" y="30708"/>
                  <a:pt x="59328" y="30708"/>
                </a:cubicBezTo>
                <a:cubicBezTo>
                  <a:pt x="59278" y="30708"/>
                  <a:pt x="59228" y="30723"/>
                  <a:pt x="59190" y="30751"/>
                </a:cubicBezTo>
                <a:lnTo>
                  <a:pt x="59064" y="30751"/>
                </a:lnTo>
                <a:cubicBezTo>
                  <a:pt x="60489" y="29263"/>
                  <a:pt x="61882" y="27774"/>
                  <a:pt x="63307" y="26318"/>
                </a:cubicBezTo>
                <a:close/>
                <a:moveTo>
                  <a:pt x="5701" y="26413"/>
                </a:moveTo>
                <a:lnTo>
                  <a:pt x="5701" y="26413"/>
                </a:lnTo>
                <a:cubicBezTo>
                  <a:pt x="5638" y="27014"/>
                  <a:pt x="5638" y="27584"/>
                  <a:pt x="5606" y="28186"/>
                </a:cubicBezTo>
                <a:cubicBezTo>
                  <a:pt x="4054" y="29706"/>
                  <a:pt x="2471" y="31226"/>
                  <a:pt x="919" y="32778"/>
                </a:cubicBezTo>
                <a:cubicBezTo>
                  <a:pt x="824" y="32240"/>
                  <a:pt x="761" y="31733"/>
                  <a:pt x="697" y="31195"/>
                </a:cubicBezTo>
                <a:cubicBezTo>
                  <a:pt x="2376" y="29611"/>
                  <a:pt x="4054" y="28028"/>
                  <a:pt x="5701" y="26413"/>
                </a:cubicBezTo>
                <a:close/>
                <a:moveTo>
                  <a:pt x="64384" y="27426"/>
                </a:moveTo>
                <a:cubicBezTo>
                  <a:pt x="64637" y="27679"/>
                  <a:pt x="64922" y="27964"/>
                  <a:pt x="65207" y="28218"/>
                </a:cubicBezTo>
                <a:cubicBezTo>
                  <a:pt x="64289" y="29231"/>
                  <a:pt x="63371" y="30245"/>
                  <a:pt x="62420" y="31226"/>
                </a:cubicBezTo>
                <a:cubicBezTo>
                  <a:pt x="61945" y="31765"/>
                  <a:pt x="61407" y="32303"/>
                  <a:pt x="60869" y="32810"/>
                </a:cubicBezTo>
                <a:cubicBezTo>
                  <a:pt x="60489" y="33158"/>
                  <a:pt x="60077" y="33475"/>
                  <a:pt x="59729" y="33855"/>
                </a:cubicBezTo>
                <a:cubicBezTo>
                  <a:pt x="59665" y="33570"/>
                  <a:pt x="59634" y="33253"/>
                  <a:pt x="59634" y="32936"/>
                </a:cubicBezTo>
                <a:cubicBezTo>
                  <a:pt x="61249" y="31131"/>
                  <a:pt x="62832" y="29294"/>
                  <a:pt x="64384" y="27426"/>
                </a:cubicBezTo>
                <a:close/>
                <a:moveTo>
                  <a:pt x="5638" y="28566"/>
                </a:moveTo>
                <a:cubicBezTo>
                  <a:pt x="5638" y="28978"/>
                  <a:pt x="5638" y="29358"/>
                  <a:pt x="5670" y="29769"/>
                </a:cubicBezTo>
                <a:cubicBezTo>
                  <a:pt x="4181" y="31290"/>
                  <a:pt x="2724" y="32841"/>
                  <a:pt x="1268" y="34393"/>
                </a:cubicBezTo>
                <a:cubicBezTo>
                  <a:pt x="1141" y="33981"/>
                  <a:pt x="1078" y="33538"/>
                  <a:pt x="982" y="33095"/>
                </a:cubicBezTo>
                <a:cubicBezTo>
                  <a:pt x="2534" y="31606"/>
                  <a:pt x="4086" y="30086"/>
                  <a:pt x="5638" y="28566"/>
                </a:cubicBezTo>
                <a:close/>
                <a:moveTo>
                  <a:pt x="51843" y="32841"/>
                </a:moveTo>
                <a:lnTo>
                  <a:pt x="51843" y="32841"/>
                </a:lnTo>
                <a:cubicBezTo>
                  <a:pt x="51210" y="33475"/>
                  <a:pt x="50576" y="34076"/>
                  <a:pt x="49943" y="34678"/>
                </a:cubicBezTo>
                <a:cubicBezTo>
                  <a:pt x="50133" y="34108"/>
                  <a:pt x="50260" y="33506"/>
                  <a:pt x="50386" y="32905"/>
                </a:cubicBezTo>
                <a:cubicBezTo>
                  <a:pt x="50861" y="32905"/>
                  <a:pt x="51368" y="32873"/>
                  <a:pt x="51843" y="32841"/>
                </a:cubicBezTo>
                <a:close/>
                <a:moveTo>
                  <a:pt x="5701" y="30276"/>
                </a:moveTo>
                <a:cubicBezTo>
                  <a:pt x="5765" y="30656"/>
                  <a:pt x="5796" y="31036"/>
                  <a:pt x="5860" y="31416"/>
                </a:cubicBezTo>
                <a:cubicBezTo>
                  <a:pt x="4434" y="32873"/>
                  <a:pt x="3009" y="34393"/>
                  <a:pt x="1648" y="35882"/>
                </a:cubicBezTo>
                <a:cubicBezTo>
                  <a:pt x="1553" y="35533"/>
                  <a:pt x="1458" y="35217"/>
                  <a:pt x="1363" y="34868"/>
                </a:cubicBezTo>
                <a:cubicBezTo>
                  <a:pt x="2819" y="33348"/>
                  <a:pt x="4276" y="31796"/>
                  <a:pt x="5701" y="30276"/>
                </a:cubicBezTo>
                <a:close/>
                <a:moveTo>
                  <a:pt x="53616" y="32810"/>
                </a:moveTo>
                <a:cubicBezTo>
                  <a:pt x="52033" y="34488"/>
                  <a:pt x="50418" y="36103"/>
                  <a:pt x="48803" y="37687"/>
                </a:cubicBezTo>
                <a:cubicBezTo>
                  <a:pt x="49151" y="36990"/>
                  <a:pt x="49436" y="36230"/>
                  <a:pt x="49690" y="35470"/>
                </a:cubicBezTo>
                <a:cubicBezTo>
                  <a:pt x="50608" y="34615"/>
                  <a:pt x="51526" y="33728"/>
                  <a:pt x="52445" y="32841"/>
                </a:cubicBezTo>
                <a:cubicBezTo>
                  <a:pt x="52825" y="32810"/>
                  <a:pt x="53205" y="32810"/>
                  <a:pt x="53616" y="32810"/>
                </a:cubicBezTo>
                <a:close/>
                <a:moveTo>
                  <a:pt x="5923" y="31891"/>
                </a:moveTo>
                <a:cubicBezTo>
                  <a:pt x="6018" y="32493"/>
                  <a:pt x="6145" y="33095"/>
                  <a:pt x="6271" y="33696"/>
                </a:cubicBezTo>
                <a:cubicBezTo>
                  <a:pt x="4909" y="35027"/>
                  <a:pt x="3548" y="36388"/>
                  <a:pt x="2249" y="37782"/>
                </a:cubicBezTo>
                <a:cubicBezTo>
                  <a:pt x="2059" y="37275"/>
                  <a:pt x="1901" y="36768"/>
                  <a:pt x="1743" y="36293"/>
                </a:cubicBezTo>
                <a:cubicBezTo>
                  <a:pt x="3136" y="34805"/>
                  <a:pt x="4529" y="33348"/>
                  <a:pt x="5923" y="31891"/>
                </a:cubicBezTo>
                <a:close/>
                <a:moveTo>
                  <a:pt x="6366" y="34076"/>
                </a:moveTo>
                <a:cubicBezTo>
                  <a:pt x="6493" y="34551"/>
                  <a:pt x="6651" y="35027"/>
                  <a:pt x="6810" y="35502"/>
                </a:cubicBezTo>
                <a:cubicBezTo>
                  <a:pt x="5480" y="36768"/>
                  <a:pt x="4149" y="38067"/>
                  <a:pt x="2883" y="39397"/>
                </a:cubicBezTo>
                <a:cubicBezTo>
                  <a:pt x="2724" y="38953"/>
                  <a:pt x="2534" y="38542"/>
                  <a:pt x="2376" y="38130"/>
                </a:cubicBezTo>
                <a:cubicBezTo>
                  <a:pt x="3706" y="36768"/>
                  <a:pt x="5036" y="35407"/>
                  <a:pt x="6366" y="34076"/>
                </a:cubicBezTo>
                <a:close/>
                <a:moveTo>
                  <a:pt x="53838" y="32841"/>
                </a:moveTo>
                <a:cubicBezTo>
                  <a:pt x="54282" y="32841"/>
                  <a:pt x="54725" y="32873"/>
                  <a:pt x="55168" y="32936"/>
                </a:cubicBezTo>
                <a:cubicBezTo>
                  <a:pt x="52603" y="35533"/>
                  <a:pt x="49943" y="38035"/>
                  <a:pt x="47251" y="40505"/>
                </a:cubicBezTo>
                <a:cubicBezTo>
                  <a:pt x="47726" y="39777"/>
                  <a:pt x="48169" y="39017"/>
                  <a:pt x="48549" y="38225"/>
                </a:cubicBezTo>
                <a:cubicBezTo>
                  <a:pt x="50355" y="36452"/>
                  <a:pt x="52096" y="34646"/>
                  <a:pt x="53838" y="32841"/>
                </a:cubicBezTo>
                <a:close/>
                <a:moveTo>
                  <a:pt x="6841" y="35533"/>
                </a:moveTo>
                <a:cubicBezTo>
                  <a:pt x="7031" y="36167"/>
                  <a:pt x="7285" y="36768"/>
                  <a:pt x="7538" y="37370"/>
                </a:cubicBezTo>
                <a:cubicBezTo>
                  <a:pt x="6303" y="38637"/>
                  <a:pt x="5004" y="39872"/>
                  <a:pt x="3706" y="41075"/>
                </a:cubicBezTo>
                <a:cubicBezTo>
                  <a:pt x="3453" y="40569"/>
                  <a:pt x="3199" y="40030"/>
                  <a:pt x="2946" y="39523"/>
                </a:cubicBezTo>
                <a:cubicBezTo>
                  <a:pt x="4213" y="38162"/>
                  <a:pt x="5511" y="36832"/>
                  <a:pt x="6841" y="35533"/>
                </a:cubicBezTo>
                <a:close/>
                <a:moveTo>
                  <a:pt x="7633" y="37592"/>
                </a:moveTo>
                <a:cubicBezTo>
                  <a:pt x="7791" y="37972"/>
                  <a:pt x="7981" y="38320"/>
                  <a:pt x="8140" y="38668"/>
                </a:cubicBezTo>
                <a:cubicBezTo>
                  <a:pt x="6905" y="39872"/>
                  <a:pt x="5638" y="41075"/>
                  <a:pt x="4371" y="42279"/>
                </a:cubicBezTo>
                <a:cubicBezTo>
                  <a:pt x="4181" y="41962"/>
                  <a:pt x="3991" y="41614"/>
                  <a:pt x="3833" y="41297"/>
                </a:cubicBezTo>
                <a:cubicBezTo>
                  <a:pt x="5131" y="40125"/>
                  <a:pt x="6398" y="38858"/>
                  <a:pt x="7633" y="37592"/>
                </a:cubicBezTo>
                <a:close/>
                <a:moveTo>
                  <a:pt x="8235" y="38827"/>
                </a:moveTo>
                <a:cubicBezTo>
                  <a:pt x="8456" y="39238"/>
                  <a:pt x="8678" y="39618"/>
                  <a:pt x="8931" y="40030"/>
                </a:cubicBezTo>
                <a:cubicBezTo>
                  <a:pt x="7696" y="41265"/>
                  <a:pt x="6493" y="42500"/>
                  <a:pt x="5289" y="43735"/>
                </a:cubicBezTo>
                <a:cubicBezTo>
                  <a:pt x="5036" y="43355"/>
                  <a:pt x="4783" y="42975"/>
                  <a:pt x="4561" y="42564"/>
                </a:cubicBezTo>
                <a:cubicBezTo>
                  <a:pt x="5828" y="41360"/>
                  <a:pt x="7031" y="40094"/>
                  <a:pt x="8235" y="38827"/>
                </a:cubicBezTo>
                <a:close/>
                <a:moveTo>
                  <a:pt x="9058" y="40252"/>
                </a:moveTo>
                <a:cubicBezTo>
                  <a:pt x="9280" y="40600"/>
                  <a:pt x="9501" y="40917"/>
                  <a:pt x="9723" y="41234"/>
                </a:cubicBezTo>
                <a:cubicBezTo>
                  <a:pt x="8551" y="42500"/>
                  <a:pt x="7380" y="43735"/>
                  <a:pt x="6176" y="44971"/>
                </a:cubicBezTo>
                <a:cubicBezTo>
                  <a:pt x="5923" y="44622"/>
                  <a:pt x="5670" y="44305"/>
                  <a:pt x="5448" y="43957"/>
                </a:cubicBezTo>
                <a:cubicBezTo>
                  <a:pt x="6651" y="42722"/>
                  <a:pt x="7855" y="41487"/>
                  <a:pt x="9058" y="40252"/>
                </a:cubicBezTo>
                <a:close/>
                <a:moveTo>
                  <a:pt x="9850" y="41392"/>
                </a:moveTo>
                <a:cubicBezTo>
                  <a:pt x="10040" y="41677"/>
                  <a:pt x="10230" y="41930"/>
                  <a:pt x="10420" y="42184"/>
                </a:cubicBezTo>
                <a:cubicBezTo>
                  <a:pt x="9280" y="43482"/>
                  <a:pt x="8203" y="44812"/>
                  <a:pt x="7063" y="46047"/>
                </a:cubicBezTo>
                <a:cubicBezTo>
                  <a:pt x="6810" y="45762"/>
                  <a:pt x="6556" y="45446"/>
                  <a:pt x="6303" y="45129"/>
                </a:cubicBezTo>
                <a:cubicBezTo>
                  <a:pt x="7506" y="43894"/>
                  <a:pt x="8678" y="42659"/>
                  <a:pt x="9850" y="41392"/>
                </a:cubicBezTo>
                <a:close/>
                <a:moveTo>
                  <a:pt x="10610" y="42405"/>
                </a:moveTo>
                <a:cubicBezTo>
                  <a:pt x="10895" y="42785"/>
                  <a:pt x="11180" y="43134"/>
                  <a:pt x="11497" y="43482"/>
                </a:cubicBezTo>
                <a:cubicBezTo>
                  <a:pt x="10262" y="44622"/>
                  <a:pt x="9058" y="45794"/>
                  <a:pt x="7886" y="46997"/>
                </a:cubicBezTo>
                <a:cubicBezTo>
                  <a:pt x="7633" y="46744"/>
                  <a:pt x="7411" y="46491"/>
                  <a:pt x="7190" y="46237"/>
                </a:cubicBezTo>
                <a:cubicBezTo>
                  <a:pt x="8361" y="45002"/>
                  <a:pt x="9470" y="43704"/>
                  <a:pt x="10610" y="42405"/>
                </a:cubicBezTo>
                <a:close/>
                <a:moveTo>
                  <a:pt x="11687" y="43640"/>
                </a:moveTo>
                <a:cubicBezTo>
                  <a:pt x="12067" y="44052"/>
                  <a:pt x="12447" y="44432"/>
                  <a:pt x="12827" y="44812"/>
                </a:cubicBezTo>
                <a:cubicBezTo>
                  <a:pt x="11623" y="45984"/>
                  <a:pt x="10388" y="47124"/>
                  <a:pt x="9185" y="48327"/>
                </a:cubicBezTo>
                <a:cubicBezTo>
                  <a:pt x="8805" y="47947"/>
                  <a:pt x="8425" y="47567"/>
                  <a:pt x="8045" y="47187"/>
                </a:cubicBezTo>
                <a:cubicBezTo>
                  <a:pt x="9248" y="45984"/>
                  <a:pt x="10452" y="44812"/>
                  <a:pt x="11687" y="43640"/>
                </a:cubicBezTo>
                <a:close/>
                <a:moveTo>
                  <a:pt x="13017" y="44971"/>
                </a:moveTo>
                <a:cubicBezTo>
                  <a:pt x="13333" y="45287"/>
                  <a:pt x="13682" y="45572"/>
                  <a:pt x="14030" y="45857"/>
                </a:cubicBezTo>
                <a:cubicBezTo>
                  <a:pt x="12858" y="47092"/>
                  <a:pt x="11718" y="48327"/>
                  <a:pt x="10515" y="49531"/>
                </a:cubicBezTo>
                <a:cubicBezTo>
                  <a:pt x="10167" y="49214"/>
                  <a:pt x="9786" y="48897"/>
                  <a:pt x="9438" y="48549"/>
                </a:cubicBezTo>
                <a:cubicBezTo>
                  <a:pt x="10610" y="47346"/>
                  <a:pt x="11813" y="46174"/>
                  <a:pt x="13017" y="44971"/>
                </a:cubicBezTo>
                <a:close/>
                <a:moveTo>
                  <a:pt x="14220" y="46016"/>
                </a:moveTo>
                <a:cubicBezTo>
                  <a:pt x="14442" y="46174"/>
                  <a:pt x="14632" y="46332"/>
                  <a:pt x="14854" y="46491"/>
                </a:cubicBezTo>
                <a:cubicBezTo>
                  <a:pt x="13713" y="47757"/>
                  <a:pt x="12573" y="49024"/>
                  <a:pt x="11497" y="50291"/>
                </a:cubicBezTo>
                <a:cubicBezTo>
                  <a:pt x="11243" y="50101"/>
                  <a:pt x="10990" y="49879"/>
                  <a:pt x="10737" y="49689"/>
                </a:cubicBezTo>
                <a:cubicBezTo>
                  <a:pt x="11908" y="48486"/>
                  <a:pt x="13080" y="47251"/>
                  <a:pt x="14220" y="46016"/>
                </a:cubicBezTo>
                <a:close/>
                <a:moveTo>
                  <a:pt x="15044" y="46617"/>
                </a:moveTo>
                <a:cubicBezTo>
                  <a:pt x="15424" y="46902"/>
                  <a:pt x="15772" y="47156"/>
                  <a:pt x="16184" y="47377"/>
                </a:cubicBezTo>
                <a:cubicBezTo>
                  <a:pt x="14980" y="48644"/>
                  <a:pt x="13808" y="49879"/>
                  <a:pt x="12605" y="51114"/>
                </a:cubicBezTo>
                <a:cubicBezTo>
                  <a:pt x="12288" y="50893"/>
                  <a:pt x="11972" y="50671"/>
                  <a:pt x="11655" y="50418"/>
                </a:cubicBezTo>
                <a:cubicBezTo>
                  <a:pt x="12763" y="49151"/>
                  <a:pt x="13903" y="47884"/>
                  <a:pt x="15044" y="46617"/>
                </a:cubicBezTo>
                <a:close/>
                <a:moveTo>
                  <a:pt x="16564" y="47631"/>
                </a:moveTo>
                <a:cubicBezTo>
                  <a:pt x="16817" y="47789"/>
                  <a:pt x="17070" y="47947"/>
                  <a:pt x="17355" y="48106"/>
                </a:cubicBezTo>
                <a:cubicBezTo>
                  <a:pt x="16120" y="49341"/>
                  <a:pt x="14917" y="50576"/>
                  <a:pt x="13682" y="51811"/>
                </a:cubicBezTo>
                <a:cubicBezTo>
                  <a:pt x="13428" y="51653"/>
                  <a:pt x="13175" y="51494"/>
                  <a:pt x="12922" y="51336"/>
                </a:cubicBezTo>
                <a:cubicBezTo>
                  <a:pt x="14157" y="50101"/>
                  <a:pt x="15360" y="48866"/>
                  <a:pt x="16564" y="47631"/>
                </a:cubicBezTo>
                <a:close/>
                <a:moveTo>
                  <a:pt x="17482" y="48169"/>
                </a:moveTo>
                <a:cubicBezTo>
                  <a:pt x="17767" y="48327"/>
                  <a:pt x="18084" y="48486"/>
                  <a:pt x="18400" y="48644"/>
                </a:cubicBezTo>
                <a:cubicBezTo>
                  <a:pt x="17197" y="49911"/>
                  <a:pt x="15994" y="51178"/>
                  <a:pt x="14759" y="52444"/>
                </a:cubicBezTo>
                <a:cubicBezTo>
                  <a:pt x="14474" y="52286"/>
                  <a:pt x="14188" y="52128"/>
                  <a:pt x="13935" y="51969"/>
                </a:cubicBezTo>
                <a:cubicBezTo>
                  <a:pt x="15139" y="50703"/>
                  <a:pt x="16310" y="49436"/>
                  <a:pt x="17482" y="48169"/>
                </a:cubicBezTo>
                <a:close/>
                <a:moveTo>
                  <a:pt x="51431" y="43419"/>
                </a:moveTo>
                <a:lnTo>
                  <a:pt x="51431" y="43419"/>
                </a:lnTo>
                <a:cubicBezTo>
                  <a:pt x="48929" y="47219"/>
                  <a:pt x="45541" y="50354"/>
                  <a:pt x="41519" y="52571"/>
                </a:cubicBezTo>
                <a:cubicBezTo>
                  <a:pt x="43514" y="50481"/>
                  <a:pt x="45858" y="48707"/>
                  <a:pt x="48011" y="46776"/>
                </a:cubicBezTo>
                <a:cubicBezTo>
                  <a:pt x="49214" y="45731"/>
                  <a:pt x="50323" y="44559"/>
                  <a:pt x="51431" y="43419"/>
                </a:cubicBezTo>
                <a:close/>
                <a:moveTo>
                  <a:pt x="18686" y="48771"/>
                </a:moveTo>
                <a:cubicBezTo>
                  <a:pt x="19097" y="48961"/>
                  <a:pt x="19541" y="49151"/>
                  <a:pt x="19952" y="49309"/>
                </a:cubicBezTo>
                <a:cubicBezTo>
                  <a:pt x="18654" y="50608"/>
                  <a:pt x="17355" y="51843"/>
                  <a:pt x="16025" y="53109"/>
                </a:cubicBezTo>
                <a:cubicBezTo>
                  <a:pt x="15709" y="52951"/>
                  <a:pt x="15392" y="52793"/>
                  <a:pt x="15075" y="52603"/>
                </a:cubicBezTo>
                <a:cubicBezTo>
                  <a:pt x="16279" y="51368"/>
                  <a:pt x="17482" y="50069"/>
                  <a:pt x="18686" y="48771"/>
                </a:cubicBezTo>
                <a:close/>
                <a:moveTo>
                  <a:pt x="53585" y="39428"/>
                </a:moveTo>
                <a:lnTo>
                  <a:pt x="53585" y="39428"/>
                </a:lnTo>
                <a:cubicBezTo>
                  <a:pt x="53141" y="40442"/>
                  <a:pt x="52635" y="41392"/>
                  <a:pt x="52096" y="42342"/>
                </a:cubicBezTo>
                <a:cubicBezTo>
                  <a:pt x="50735" y="43799"/>
                  <a:pt x="49373" y="45287"/>
                  <a:pt x="47884" y="46649"/>
                </a:cubicBezTo>
                <a:cubicBezTo>
                  <a:pt x="45636" y="48771"/>
                  <a:pt x="43102" y="50576"/>
                  <a:pt x="41012" y="52824"/>
                </a:cubicBezTo>
                <a:cubicBezTo>
                  <a:pt x="40505" y="53109"/>
                  <a:pt x="39999" y="53331"/>
                  <a:pt x="39460" y="53584"/>
                </a:cubicBezTo>
                <a:cubicBezTo>
                  <a:pt x="44179" y="48897"/>
                  <a:pt x="48961" y="44210"/>
                  <a:pt x="53585" y="39428"/>
                </a:cubicBezTo>
                <a:close/>
                <a:moveTo>
                  <a:pt x="20237" y="49436"/>
                </a:moveTo>
                <a:cubicBezTo>
                  <a:pt x="20522" y="49531"/>
                  <a:pt x="20776" y="49626"/>
                  <a:pt x="21029" y="49721"/>
                </a:cubicBezTo>
                <a:cubicBezTo>
                  <a:pt x="19762" y="51019"/>
                  <a:pt x="18527" y="52349"/>
                  <a:pt x="17324" y="53711"/>
                </a:cubicBezTo>
                <a:cubicBezTo>
                  <a:pt x="16975" y="53553"/>
                  <a:pt x="16627" y="53394"/>
                  <a:pt x="16310" y="53236"/>
                </a:cubicBezTo>
                <a:cubicBezTo>
                  <a:pt x="17640" y="52001"/>
                  <a:pt x="18939" y="50734"/>
                  <a:pt x="20237" y="49436"/>
                </a:cubicBezTo>
                <a:close/>
                <a:moveTo>
                  <a:pt x="21219" y="49784"/>
                </a:moveTo>
                <a:cubicBezTo>
                  <a:pt x="21947" y="50006"/>
                  <a:pt x="22676" y="50196"/>
                  <a:pt x="23404" y="50386"/>
                </a:cubicBezTo>
                <a:cubicBezTo>
                  <a:pt x="22011" y="51716"/>
                  <a:pt x="20617" y="53078"/>
                  <a:pt x="19256" y="54471"/>
                </a:cubicBezTo>
                <a:cubicBezTo>
                  <a:pt x="18654" y="54250"/>
                  <a:pt x="18052" y="54028"/>
                  <a:pt x="17482" y="53774"/>
                </a:cubicBezTo>
                <a:cubicBezTo>
                  <a:pt x="18686" y="52413"/>
                  <a:pt x="19921" y="51083"/>
                  <a:pt x="21219" y="49784"/>
                </a:cubicBezTo>
                <a:close/>
                <a:moveTo>
                  <a:pt x="55137" y="34900"/>
                </a:moveTo>
                <a:lnTo>
                  <a:pt x="55137" y="34900"/>
                </a:lnTo>
                <a:cubicBezTo>
                  <a:pt x="54820" y="36135"/>
                  <a:pt x="54440" y="37307"/>
                  <a:pt x="53997" y="38478"/>
                </a:cubicBezTo>
                <a:cubicBezTo>
                  <a:pt x="52983" y="39523"/>
                  <a:pt x="51938" y="40569"/>
                  <a:pt x="50925" y="41582"/>
                </a:cubicBezTo>
                <a:cubicBezTo>
                  <a:pt x="46871" y="45699"/>
                  <a:pt x="42659" y="49721"/>
                  <a:pt x="38669" y="53933"/>
                </a:cubicBezTo>
                <a:cubicBezTo>
                  <a:pt x="37592" y="54376"/>
                  <a:pt x="36484" y="54725"/>
                  <a:pt x="35312" y="55041"/>
                </a:cubicBezTo>
                <a:cubicBezTo>
                  <a:pt x="39334" y="50418"/>
                  <a:pt x="43894" y="46364"/>
                  <a:pt x="48264" y="41994"/>
                </a:cubicBezTo>
                <a:cubicBezTo>
                  <a:pt x="50576" y="39682"/>
                  <a:pt x="52856" y="37275"/>
                  <a:pt x="55137" y="34900"/>
                </a:cubicBezTo>
                <a:close/>
                <a:moveTo>
                  <a:pt x="23658" y="50418"/>
                </a:moveTo>
                <a:cubicBezTo>
                  <a:pt x="24291" y="50544"/>
                  <a:pt x="24924" y="50639"/>
                  <a:pt x="25558" y="50734"/>
                </a:cubicBezTo>
                <a:cubicBezTo>
                  <a:pt x="24133" y="52159"/>
                  <a:pt x="22739" y="53616"/>
                  <a:pt x="21377" y="55105"/>
                </a:cubicBezTo>
                <a:cubicBezTo>
                  <a:pt x="20744" y="54946"/>
                  <a:pt x="20111" y="54725"/>
                  <a:pt x="19477" y="54535"/>
                </a:cubicBezTo>
                <a:cubicBezTo>
                  <a:pt x="20871" y="53141"/>
                  <a:pt x="22264" y="51779"/>
                  <a:pt x="23658" y="50418"/>
                </a:cubicBezTo>
                <a:close/>
                <a:moveTo>
                  <a:pt x="26159" y="50798"/>
                </a:moveTo>
                <a:cubicBezTo>
                  <a:pt x="26571" y="50829"/>
                  <a:pt x="27014" y="50861"/>
                  <a:pt x="27458" y="50861"/>
                </a:cubicBezTo>
                <a:cubicBezTo>
                  <a:pt x="25938" y="52381"/>
                  <a:pt x="24449" y="53901"/>
                  <a:pt x="22993" y="55453"/>
                </a:cubicBezTo>
                <a:cubicBezTo>
                  <a:pt x="22581" y="55390"/>
                  <a:pt x="22169" y="55295"/>
                  <a:pt x="21757" y="55168"/>
                </a:cubicBezTo>
                <a:cubicBezTo>
                  <a:pt x="23246" y="53711"/>
                  <a:pt x="24703" y="52254"/>
                  <a:pt x="26159" y="50798"/>
                </a:cubicBezTo>
                <a:close/>
                <a:moveTo>
                  <a:pt x="28535" y="50893"/>
                </a:moveTo>
                <a:cubicBezTo>
                  <a:pt x="26983" y="52444"/>
                  <a:pt x="25463" y="54028"/>
                  <a:pt x="23943" y="55611"/>
                </a:cubicBezTo>
                <a:cubicBezTo>
                  <a:pt x="23753" y="55580"/>
                  <a:pt x="23563" y="55548"/>
                  <a:pt x="23373" y="55516"/>
                </a:cubicBezTo>
                <a:cubicBezTo>
                  <a:pt x="24861" y="53965"/>
                  <a:pt x="26381" y="52413"/>
                  <a:pt x="27933" y="50893"/>
                </a:cubicBezTo>
                <a:close/>
                <a:moveTo>
                  <a:pt x="55548" y="32968"/>
                </a:moveTo>
                <a:cubicBezTo>
                  <a:pt x="55453" y="33411"/>
                  <a:pt x="55390" y="33855"/>
                  <a:pt x="55295" y="34298"/>
                </a:cubicBezTo>
                <a:cubicBezTo>
                  <a:pt x="52666" y="37085"/>
                  <a:pt x="50038" y="39840"/>
                  <a:pt x="47314" y="42564"/>
                </a:cubicBezTo>
                <a:cubicBezTo>
                  <a:pt x="43134" y="46744"/>
                  <a:pt x="38479" y="50544"/>
                  <a:pt x="34742" y="55168"/>
                </a:cubicBezTo>
                <a:cubicBezTo>
                  <a:pt x="34045" y="55358"/>
                  <a:pt x="33348" y="55485"/>
                  <a:pt x="32620" y="55611"/>
                </a:cubicBezTo>
                <a:cubicBezTo>
                  <a:pt x="35153" y="52698"/>
                  <a:pt x="37814" y="49911"/>
                  <a:pt x="40601" y="47219"/>
                </a:cubicBezTo>
                <a:cubicBezTo>
                  <a:pt x="42912" y="45699"/>
                  <a:pt x="44971" y="43767"/>
                  <a:pt x="46586" y="41487"/>
                </a:cubicBezTo>
                <a:cubicBezTo>
                  <a:pt x="46713" y="41392"/>
                  <a:pt x="46808" y="41297"/>
                  <a:pt x="46903" y="41202"/>
                </a:cubicBezTo>
                <a:cubicBezTo>
                  <a:pt x="49785" y="38510"/>
                  <a:pt x="52666" y="35787"/>
                  <a:pt x="55453" y="32968"/>
                </a:cubicBezTo>
                <a:close/>
                <a:moveTo>
                  <a:pt x="30941" y="50734"/>
                </a:moveTo>
                <a:cubicBezTo>
                  <a:pt x="29200" y="52413"/>
                  <a:pt x="27521" y="54123"/>
                  <a:pt x="25843" y="55833"/>
                </a:cubicBezTo>
                <a:cubicBezTo>
                  <a:pt x="25368" y="55801"/>
                  <a:pt x="24893" y="55738"/>
                  <a:pt x="24418" y="55675"/>
                </a:cubicBezTo>
                <a:cubicBezTo>
                  <a:pt x="26128" y="54091"/>
                  <a:pt x="27806" y="52476"/>
                  <a:pt x="29485" y="50861"/>
                </a:cubicBezTo>
                <a:cubicBezTo>
                  <a:pt x="29960" y="50829"/>
                  <a:pt x="30466" y="50798"/>
                  <a:pt x="30941" y="50734"/>
                </a:cubicBezTo>
                <a:close/>
                <a:moveTo>
                  <a:pt x="39492" y="47916"/>
                </a:moveTo>
                <a:cubicBezTo>
                  <a:pt x="36959" y="50386"/>
                  <a:pt x="34520" y="52951"/>
                  <a:pt x="32240" y="55675"/>
                </a:cubicBezTo>
                <a:cubicBezTo>
                  <a:pt x="31511" y="55770"/>
                  <a:pt x="30751" y="55865"/>
                  <a:pt x="29991" y="55896"/>
                </a:cubicBezTo>
                <a:cubicBezTo>
                  <a:pt x="32050" y="53584"/>
                  <a:pt x="34267" y="51399"/>
                  <a:pt x="36579" y="49309"/>
                </a:cubicBezTo>
                <a:cubicBezTo>
                  <a:pt x="37560" y="48897"/>
                  <a:pt x="38542" y="48454"/>
                  <a:pt x="39492" y="47916"/>
                </a:cubicBezTo>
                <a:close/>
                <a:moveTo>
                  <a:pt x="33285" y="50323"/>
                </a:moveTo>
                <a:lnTo>
                  <a:pt x="33285" y="50323"/>
                </a:lnTo>
                <a:cubicBezTo>
                  <a:pt x="31385" y="52159"/>
                  <a:pt x="29485" y="54028"/>
                  <a:pt x="27616" y="55928"/>
                </a:cubicBezTo>
                <a:cubicBezTo>
                  <a:pt x="27109" y="55928"/>
                  <a:pt x="26603" y="55896"/>
                  <a:pt x="26128" y="55865"/>
                </a:cubicBezTo>
                <a:cubicBezTo>
                  <a:pt x="27838" y="54123"/>
                  <a:pt x="29580" y="52381"/>
                  <a:pt x="31321" y="50703"/>
                </a:cubicBezTo>
                <a:cubicBezTo>
                  <a:pt x="31987" y="50608"/>
                  <a:pt x="32652" y="50481"/>
                  <a:pt x="33285" y="50323"/>
                </a:cubicBezTo>
                <a:close/>
                <a:moveTo>
                  <a:pt x="35755" y="49594"/>
                </a:moveTo>
                <a:lnTo>
                  <a:pt x="35755" y="49594"/>
                </a:lnTo>
                <a:cubicBezTo>
                  <a:pt x="33570" y="51589"/>
                  <a:pt x="31480" y="53679"/>
                  <a:pt x="29611" y="55928"/>
                </a:cubicBezTo>
                <a:cubicBezTo>
                  <a:pt x="29168" y="55928"/>
                  <a:pt x="28693" y="55960"/>
                  <a:pt x="28250" y="55960"/>
                </a:cubicBezTo>
                <a:lnTo>
                  <a:pt x="28028" y="55960"/>
                </a:lnTo>
                <a:cubicBezTo>
                  <a:pt x="30055" y="53996"/>
                  <a:pt x="32082" y="52064"/>
                  <a:pt x="34108" y="50133"/>
                </a:cubicBezTo>
                <a:cubicBezTo>
                  <a:pt x="34678" y="49974"/>
                  <a:pt x="35217" y="49816"/>
                  <a:pt x="35755" y="49594"/>
                </a:cubicBezTo>
                <a:close/>
                <a:moveTo>
                  <a:pt x="28250" y="1"/>
                </a:moveTo>
                <a:cubicBezTo>
                  <a:pt x="15835" y="1"/>
                  <a:pt x="5289" y="8045"/>
                  <a:pt x="1489" y="19192"/>
                </a:cubicBezTo>
                <a:cubicBezTo>
                  <a:pt x="1458" y="19224"/>
                  <a:pt x="1426" y="19255"/>
                  <a:pt x="1394" y="19319"/>
                </a:cubicBezTo>
                <a:cubicBezTo>
                  <a:pt x="1394" y="19414"/>
                  <a:pt x="1363" y="19509"/>
                  <a:pt x="1363" y="19635"/>
                </a:cubicBezTo>
                <a:cubicBezTo>
                  <a:pt x="476" y="22359"/>
                  <a:pt x="1" y="25241"/>
                  <a:pt x="1" y="28249"/>
                </a:cubicBezTo>
                <a:cubicBezTo>
                  <a:pt x="1" y="43830"/>
                  <a:pt x="12668" y="56530"/>
                  <a:pt x="28250" y="56530"/>
                </a:cubicBezTo>
                <a:cubicBezTo>
                  <a:pt x="42374" y="56530"/>
                  <a:pt x="54092" y="46142"/>
                  <a:pt x="56182" y="32588"/>
                </a:cubicBezTo>
                <a:cubicBezTo>
                  <a:pt x="56118" y="32588"/>
                  <a:pt x="56055" y="32588"/>
                  <a:pt x="55992" y="32556"/>
                </a:cubicBezTo>
                <a:cubicBezTo>
                  <a:pt x="55928" y="32588"/>
                  <a:pt x="55865" y="32588"/>
                  <a:pt x="55802" y="32620"/>
                </a:cubicBezTo>
                <a:cubicBezTo>
                  <a:pt x="55802" y="32620"/>
                  <a:pt x="55770" y="32588"/>
                  <a:pt x="55770" y="32588"/>
                </a:cubicBezTo>
                <a:cubicBezTo>
                  <a:pt x="55505" y="32592"/>
                  <a:pt x="55239" y="32594"/>
                  <a:pt x="54972" y="32594"/>
                </a:cubicBezTo>
                <a:cubicBezTo>
                  <a:pt x="53331" y="32594"/>
                  <a:pt x="51673" y="32520"/>
                  <a:pt x="50038" y="32493"/>
                </a:cubicBezTo>
                <a:cubicBezTo>
                  <a:pt x="49880" y="32493"/>
                  <a:pt x="49816" y="32651"/>
                  <a:pt x="49848" y="32778"/>
                </a:cubicBezTo>
                <a:cubicBezTo>
                  <a:pt x="47758" y="42785"/>
                  <a:pt x="38859" y="50354"/>
                  <a:pt x="28250" y="50354"/>
                </a:cubicBezTo>
                <a:cubicBezTo>
                  <a:pt x="20744" y="50354"/>
                  <a:pt x="14125" y="46586"/>
                  <a:pt x="10135" y="40854"/>
                </a:cubicBezTo>
                <a:cubicBezTo>
                  <a:pt x="10135" y="40854"/>
                  <a:pt x="10135" y="40822"/>
                  <a:pt x="10135" y="40790"/>
                </a:cubicBezTo>
                <a:lnTo>
                  <a:pt x="10103" y="40822"/>
                </a:lnTo>
                <a:cubicBezTo>
                  <a:pt x="9882" y="40505"/>
                  <a:pt x="9660" y="40189"/>
                  <a:pt x="9470" y="39840"/>
                </a:cubicBezTo>
                <a:lnTo>
                  <a:pt x="9406" y="39745"/>
                </a:lnTo>
                <a:cubicBezTo>
                  <a:pt x="7348" y="36388"/>
                  <a:pt x="6176" y="32461"/>
                  <a:pt x="6176" y="28281"/>
                </a:cubicBezTo>
                <a:cubicBezTo>
                  <a:pt x="6176" y="16089"/>
                  <a:pt x="16089" y="6208"/>
                  <a:pt x="28250" y="6208"/>
                </a:cubicBezTo>
                <a:cubicBezTo>
                  <a:pt x="40410" y="6208"/>
                  <a:pt x="50323" y="16089"/>
                  <a:pt x="50323" y="28281"/>
                </a:cubicBezTo>
                <a:cubicBezTo>
                  <a:pt x="50323" y="29231"/>
                  <a:pt x="50260" y="30181"/>
                  <a:pt x="50133" y="31131"/>
                </a:cubicBezTo>
                <a:lnTo>
                  <a:pt x="50323" y="31131"/>
                </a:lnTo>
                <a:cubicBezTo>
                  <a:pt x="50355" y="31163"/>
                  <a:pt x="50386" y="31163"/>
                  <a:pt x="50418" y="31163"/>
                </a:cubicBezTo>
                <a:cubicBezTo>
                  <a:pt x="51383" y="31293"/>
                  <a:pt x="52371" y="31338"/>
                  <a:pt x="53366" y="31338"/>
                </a:cubicBezTo>
                <a:cubicBezTo>
                  <a:pt x="55278" y="31338"/>
                  <a:pt x="57221" y="31173"/>
                  <a:pt x="59095" y="31131"/>
                </a:cubicBezTo>
                <a:cubicBezTo>
                  <a:pt x="59127" y="32176"/>
                  <a:pt x="59254" y="33190"/>
                  <a:pt x="59254" y="34235"/>
                </a:cubicBezTo>
                <a:cubicBezTo>
                  <a:pt x="59254" y="34394"/>
                  <a:pt x="59342" y="34464"/>
                  <a:pt x="59464" y="34464"/>
                </a:cubicBezTo>
                <a:cubicBezTo>
                  <a:pt x="59488" y="34464"/>
                  <a:pt x="59513" y="34462"/>
                  <a:pt x="59539" y="34456"/>
                </a:cubicBezTo>
                <a:cubicBezTo>
                  <a:pt x="59554" y="34472"/>
                  <a:pt x="59578" y="34480"/>
                  <a:pt x="59606" y="34480"/>
                </a:cubicBezTo>
                <a:cubicBezTo>
                  <a:pt x="59634" y="34480"/>
                  <a:pt x="59665" y="34472"/>
                  <a:pt x="59697" y="34456"/>
                </a:cubicBezTo>
                <a:cubicBezTo>
                  <a:pt x="60742" y="33918"/>
                  <a:pt x="61597" y="32620"/>
                  <a:pt x="62452" y="31796"/>
                </a:cubicBezTo>
                <a:cubicBezTo>
                  <a:pt x="63529" y="30720"/>
                  <a:pt x="64574" y="29643"/>
                  <a:pt x="65556" y="28471"/>
                </a:cubicBezTo>
                <a:cubicBezTo>
                  <a:pt x="65575" y="28477"/>
                  <a:pt x="65595" y="28479"/>
                  <a:pt x="65615" y="28479"/>
                </a:cubicBezTo>
                <a:cubicBezTo>
                  <a:pt x="65819" y="28479"/>
                  <a:pt x="66011" y="28201"/>
                  <a:pt x="65809" y="28028"/>
                </a:cubicBezTo>
                <a:cubicBezTo>
                  <a:pt x="63624" y="26096"/>
                  <a:pt x="61724" y="23847"/>
                  <a:pt x="59665" y="21789"/>
                </a:cubicBezTo>
                <a:cubicBezTo>
                  <a:pt x="59625" y="21749"/>
                  <a:pt x="59580" y="21732"/>
                  <a:pt x="59534" y="21732"/>
                </a:cubicBezTo>
                <a:cubicBezTo>
                  <a:pt x="59470" y="21732"/>
                  <a:pt x="59404" y="21765"/>
                  <a:pt x="59349" y="21821"/>
                </a:cubicBezTo>
                <a:cubicBezTo>
                  <a:pt x="59000" y="22074"/>
                  <a:pt x="59032" y="22676"/>
                  <a:pt x="59032" y="23087"/>
                </a:cubicBezTo>
                <a:cubicBezTo>
                  <a:pt x="59000" y="23752"/>
                  <a:pt x="59127" y="24417"/>
                  <a:pt x="59095" y="25051"/>
                </a:cubicBezTo>
                <a:cubicBezTo>
                  <a:pt x="58145" y="25051"/>
                  <a:pt x="57227" y="24987"/>
                  <a:pt x="56308" y="24987"/>
                </a:cubicBezTo>
                <a:cubicBezTo>
                  <a:pt x="55105" y="14600"/>
                  <a:pt x="48264" y="5923"/>
                  <a:pt x="38922" y="2091"/>
                </a:cubicBezTo>
                <a:lnTo>
                  <a:pt x="38985" y="2028"/>
                </a:lnTo>
                <a:lnTo>
                  <a:pt x="38669" y="1996"/>
                </a:lnTo>
                <a:cubicBezTo>
                  <a:pt x="35438" y="697"/>
                  <a:pt x="31923" y="1"/>
                  <a:pt x="282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3"/>
          <p:cNvSpPr/>
          <p:nvPr/>
        </p:nvSpPr>
        <p:spPr>
          <a:xfrm>
            <a:off x="5795784" y="3115573"/>
            <a:ext cx="1620109" cy="1620998"/>
          </a:xfrm>
          <a:custGeom>
            <a:avLst/>
            <a:gdLst/>
            <a:ahLst/>
            <a:cxnLst/>
            <a:rect l="l" t="t" r="r" b="b"/>
            <a:pathLst>
              <a:path w="56499" h="56530" extrusionOk="0">
                <a:moveTo>
                  <a:pt x="31606" y="761"/>
                </a:moveTo>
                <a:cubicBezTo>
                  <a:pt x="32081" y="824"/>
                  <a:pt x="32556" y="919"/>
                  <a:pt x="33031" y="982"/>
                </a:cubicBezTo>
                <a:cubicBezTo>
                  <a:pt x="31638" y="2566"/>
                  <a:pt x="30181" y="4118"/>
                  <a:pt x="28693" y="5638"/>
                </a:cubicBezTo>
                <a:lnTo>
                  <a:pt x="28249" y="5638"/>
                </a:lnTo>
                <a:cubicBezTo>
                  <a:pt x="27743" y="5638"/>
                  <a:pt x="27236" y="5638"/>
                  <a:pt x="26697" y="5701"/>
                </a:cubicBezTo>
                <a:cubicBezTo>
                  <a:pt x="28344" y="4054"/>
                  <a:pt x="29959" y="2408"/>
                  <a:pt x="31606" y="761"/>
                </a:cubicBezTo>
                <a:close/>
                <a:moveTo>
                  <a:pt x="33285" y="1014"/>
                </a:moveTo>
                <a:cubicBezTo>
                  <a:pt x="33633" y="1077"/>
                  <a:pt x="33950" y="1172"/>
                  <a:pt x="34266" y="1236"/>
                </a:cubicBezTo>
                <a:cubicBezTo>
                  <a:pt x="32873" y="2724"/>
                  <a:pt x="31479" y="4213"/>
                  <a:pt x="30086" y="5701"/>
                </a:cubicBezTo>
                <a:cubicBezTo>
                  <a:pt x="29738" y="5669"/>
                  <a:pt x="29358" y="5669"/>
                  <a:pt x="28978" y="5638"/>
                </a:cubicBezTo>
                <a:cubicBezTo>
                  <a:pt x="30466" y="4118"/>
                  <a:pt x="31891" y="2598"/>
                  <a:pt x="33285" y="1014"/>
                </a:cubicBezTo>
                <a:close/>
                <a:moveTo>
                  <a:pt x="29864" y="602"/>
                </a:moveTo>
                <a:cubicBezTo>
                  <a:pt x="30276" y="634"/>
                  <a:pt x="30688" y="666"/>
                  <a:pt x="31099" y="729"/>
                </a:cubicBezTo>
                <a:cubicBezTo>
                  <a:pt x="29389" y="2408"/>
                  <a:pt x="27679" y="4086"/>
                  <a:pt x="25937" y="5733"/>
                </a:cubicBezTo>
                <a:cubicBezTo>
                  <a:pt x="25526" y="5796"/>
                  <a:pt x="25114" y="5828"/>
                  <a:pt x="24702" y="5923"/>
                </a:cubicBezTo>
                <a:cubicBezTo>
                  <a:pt x="26412" y="4149"/>
                  <a:pt x="28123" y="2376"/>
                  <a:pt x="29864" y="602"/>
                </a:cubicBezTo>
                <a:close/>
                <a:moveTo>
                  <a:pt x="34551" y="1299"/>
                </a:moveTo>
                <a:cubicBezTo>
                  <a:pt x="35121" y="1426"/>
                  <a:pt x="35660" y="1584"/>
                  <a:pt x="36198" y="1743"/>
                </a:cubicBezTo>
                <a:cubicBezTo>
                  <a:pt x="34773" y="3136"/>
                  <a:pt x="33380" y="4529"/>
                  <a:pt x="31923" y="5923"/>
                </a:cubicBezTo>
                <a:cubicBezTo>
                  <a:pt x="31448" y="5859"/>
                  <a:pt x="30909" y="5796"/>
                  <a:pt x="30403" y="5733"/>
                </a:cubicBezTo>
                <a:cubicBezTo>
                  <a:pt x="31796" y="4276"/>
                  <a:pt x="33158" y="2756"/>
                  <a:pt x="34551" y="1299"/>
                </a:cubicBezTo>
                <a:close/>
                <a:moveTo>
                  <a:pt x="28249" y="571"/>
                </a:moveTo>
                <a:cubicBezTo>
                  <a:pt x="28724" y="571"/>
                  <a:pt x="29199" y="571"/>
                  <a:pt x="29674" y="602"/>
                </a:cubicBezTo>
                <a:cubicBezTo>
                  <a:pt x="28408" y="1933"/>
                  <a:pt x="27172" y="3294"/>
                  <a:pt x="25906" y="4593"/>
                </a:cubicBezTo>
                <a:cubicBezTo>
                  <a:pt x="25462" y="5036"/>
                  <a:pt x="24987" y="5479"/>
                  <a:pt x="24544" y="5923"/>
                </a:cubicBezTo>
                <a:cubicBezTo>
                  <a:pt x="23816" y="6049"/>
                  <a:pt x="23087" y="6208"/>
                  <a:pt x="22359" y="6398"/>
                </a:cubicBezTo>
                <a:cubicBezTo>
                  <a:pt x="23879" y="4909"/>
                  <a:pt x="25367" y="3421"/>
                  <a:pt x="26856" y="1933"/>
                </a:cubicBezTo>
                <a:cubicBezTo>
                  <a:pt x="27299" y="1489"/>
                  <a:pt x="27711" y="1014"/>
                  <a:pt x="28154" y="571"/>
                </a:cubicBezTo>
                <a:close/>
                <a:moveTo>
                  <a:pt x="36547" y="1838"/>
                </a:moveTo>
                <a:cubicBezTo>
                  <a:pt x="37117" y="2028"/>
                  <a:pt x="37687" y="2218"/>
                  <a:pt x="38225" y="2439"/>
                </a:cubicBezTo>
                <a:cubicBezTo>
                  <a:pt x="36895" y="3769"/>
                  <a:pt x="35501" y="5099"/>
                  <a:pt x="34108" y="6398"/>
                </a:cubicBezTo>
                <a:cubicBezTo>
                  <a:pt x="33475" y="6239"/>
                  <a:pt x="32810" y="6081"/>
                  <a:pt x="32145" y="5954"/>
                </a:cubicBezTo>
                <a:cubicBezTo>
                  <a:pt x="33633" y="4593"/>
                  <a:pt x="35090" y="3231"/>
                  <a:pt x="36547" y="1838"/>
                </a:cubicBezTo>
                <a:close/>
                <a:moveTo>
                  <a:pt x="38478" y="2534"/>
                </a:moveTo>
                <a:cubicBezTo>
                  <a:pt x="38827" y="2661"/>
                  <a:pt x="39175" y="2819"/>
                  <a:pt x="39492" y="2946"/>
                </a:cubicBezTo>
                <a:cubicBezTo>
                  <a:pt x="38257" y="4244"/>
                  <a:pt x="37085" y="5606"/>
                  <a:pt x="35913" y="6968"/>
                </a:cubicBezTo>
                <a:cubicBezTo>
                  <a:pt x="35406" y="6778"/>
                  <a:pt x="34900" y="6620"/>
                  <a:pt x="34361" y="6461"/>
                </a:cubicBezTo>
                <a:cubicBezTo>
                  <a:pt x="35755" y="5194"/>
                  <a:pt x="37148" y="3864"/>
                  <a:pt x="38478" y="2534"/>
                </a:cubicBezTo>
                <a:close/>
                <a:moveTo>
                  <a:pt x="27774" y="571"/>
                </a:moveTo>
                <a:cubicBezTo>
                  <a:pt x="27394" y="982"/>
                  <a:pt x="27014" y="1362"/>
                  <a:pt x="26666" y="1743"/>
                </a:cubicBezTo>
                <a:cubicBezTo>
                  <a:pt x="25051" y="3358"/>
                  <a:pt x="23436" y="4973"/>
                  <a:pt x="21820" y="6556"/>
                </a:cubicBezTo>
                <a:cubicBezTo>
                  <a:pt x="20997" y="6810"/>
                  <a:pt x="20205" y="7095"/>
                  <a:pt x="19414" y="7443"/>
                </a:cubicBezTo>
                <a:cubicBezTo>
                  <a:pt x="21694" y="5163"/>
                  <a:pt x="24006" y="2883"/>
                  <a:pt x="26286" y="634"/>
                </a:cubicBezTo>
                <a:cubicBezTo>
                  <a:pt x="26792" y="602"/>
                  <a:pt x="27267" y="602"/>
                  <a:pt x="27774" y="571"/>
                </a:cubicBezTo>
                <a:close/>
                <a:moveTo>
                  <a:pt x="39713" y="3073"/>
                </a:moveTo>
                <a:cubicBezTo>
                  <a:pt x="40093" y="3231"/>
                  <a:pt x="40473" y="3421"/>
                  <a:pt x="40822" y="3579"/>
                </a:cubicBezTo>
                <a:cubicBezTo>
                  <a:pt x="39587" y="4878"/>
                  <a:pt x="38352" y="6144"/>
                  <a:pt x="37117" y="7443"/>
                </a:cubicBezTo>
                <a:cubicBezTo>
                  <a:pt x="36832" y="7316"/>
                  <a:pt x="36483" y="7190"/>
                  <a:pt x="36167" y="7063"/>
                </a:cubicBezTo>
                <a:cubicBezTo>
                  <a:pt x="37338" y="5701"/>
                  <a:pt x="38478" y="4339"/>
                  <a:pt x="39713" y="3073"/>
                </a:cubicBezTo>
                <a:close/>
                <a:moveTo>
                  <a:pt x="41012" y="3706"/>
                </a:moveTo>
                <a:cubicBezTo>
                  <a:pt x="41392" y="3896"/>
                  <a:pt x="41772" y="4118"/>
                  <a:pt x="42152" y="4308"/>
                </a:cubicBezTo>
                <a:cubicBezTo>
                  <a:pt x="40917" y="5574"/>
                  <a:pt x="39682" y="6810"/>
                  <a:pt x="38447" y="8076"/>
                </a:cubicBezTo>
                <a:cubicBezTo>
                  <a:pt x="38067" y="7886"/>
                  <a:pt x="37718" y="7696"/>
                  <a:pt x="37307" y="7538"/>
                </a:cubicBezTo>
                <a:cubicBezTo>
                  <a:pt x="38542" y="6239"/>
                  <a:pt x="39777" y="4941"/>
                  <a:pt x="41012" y="3706"/>
                </a:cubicBezTo>
                <a:close/>
                <a:moveTo>
                  <a:pt x="42405" y="4466"/>
                </a:moveTo>
                <a:cubicBezTo>
                  <a:pt x="42785" y="4719"/>
                  <a:pt x="43197" y="4941"/>
                  <a:pt x="43577" y="5226"/>
                </a:cubicBezTo>
                <a:cubicBezTo>
                  <a:pt x="42279" y="6366"/>
                  <a:pt x="41044" y="7570"/>
                  <a:pt x="39808" y="8805"/>
                </a:cubicBezTo>
                <a:cubicBezTo>
                  <a:pt x="39460" y="8615"/>
                  <a:pt x="39080" y="8393"/>
                  <a:pt x="38732" y="8203"/>
                </a:cubicBezTo>
                <a:cubicBezTo>
                  <a:pt x="39935" y="6968"/>
                  <a:pt x="41170" y="5701"/>
                  <a:pt x="42405" y="4466"/>
                </a:cubicBezTo>
                <a:close/>
                <a:moveTo>
                  <a:pt x="43894" y="5416"/>
                </a:moveTo>
                <a:cubicBezTo>
                  <a:pt x="44242" y="5638"/>
                  <a:pt x="44559" y="5891"/>
                  <a:pt x="44907" y="6144"/>
                </a:cubicBezTo>
                <a:cubicBezTo>
                  <a:pt x="43545" y="7190"/>
                  <a:pt x="42247" y="8361"/>
                  <a:pt x="40980" y="9565"/>
                </a:cubicBezTo>
                <a:cubicBezTo>
                  <a:pt x="40695" y="9343"/>
                  <a:pt x="40378" y="9153"/>
                  <a:pt x="40062" y="8963"/>
                </a:cubicBezTo>
                <a:cubicBezTo>
                  <a:pt x="41297" y="7760"/>
                  <a:pt x="42595" y="6556"/>
                  <a:pt x="43894" y="5416"/>
                </a:cubicBezTo>
                <a:close/>
                <a:moveTo>
                  <a:pt x="25874" y="666"/>
                </a:moveTo>
                <a:lnTo>
                  <a:pt x="25874" y="666"/>
                </a:lnTo>
                <a:cubicBezTo>
                  <a:pt x="23499" y="3009"/>
                  <a:pt x="21187" y="5353"/>
                  <a:pt x="18844" y="7696"/>
                </a:cubicBezTo>
                <a:cubicBezTo>
                  <a:pt x="17070" y="8488"/>
                  <a:pt x="15392" y="9533"/>
                  <a:pt x="13903" y="10768"/>
                </a:cubicBezTo>
                <a:cubicBezTo>
                  <a:pt x="14093" y="10610"/>
                  <a:pt x="14283" y="10420"/>
                  <a:pt x="14442" y="10230"/>
                </a:cubicBezTo>
                <a:cubicBezTo>
                  <a:pt x="17608" y="7158"/>
                  <a:pt x="20744" y="4054"/>
                  <a:pt x="23847" y="919"/>
                </a:cubicBezTo>
                <a:cubicBezTo>
                  <a:pt x="24512" y="824"/>
                  <a:pt x="25177" y="729"/>
                  <a:pt x="25874" y="666"/>
                </a:cubicBezTo>
                <a:close/>
                <a:moveTo>
                  <a:pt x="45066" y="6271"/>
                </a:moveTo>
                <a:cubicBezTo>
                  <a:pt x="45382" y="6525"/>
                  <a:pt x="45699" y="6746"/>
                  <a:pt x="45984" y="7000"/>
                </a:cubicBezTo>
                <a:cubicBezTo>
                  <a:pt x="44875" y="8298"/>
                  <a:pt x="43735" y="9533"/>
                  <a:pt x="42595" y="10768"/>
                </a:cubicBezTo>
                <a:cubicBezTo>
                  <a:pt x="42120" y="10388"/>
                  <a:pt x="41677" y="10040"/>
                  <a:pt x="41202" y="9691"/>
                </a:cubicBezTo>
                <a:cubicBezTo>
                  <a:pt x="42437" y="8488"/>
                  <a:pt x="43704" y="7348"/>
                  <a:pt x="45066" y="6271"/>
                </a:cubicBezTo>
                <a:close/>
                <a:moveTo>
                  <a:pt x="46079" y="7095"/>
                </a:moveTo>
                <a:cubicBezTo>
                  <a:pt x="46396" y="7380"/>
                  <a:pt x="46744" y="7665"/>
                  <a:pt x="47061" y="7950"/>
                </a:cubicBezTo>
                <a:cubicBezTo>
                  <a:pt x="45921" y="9216"/>
                  <a:pt x="44780" y="10451"/>
                  <a:pt x="43609" y="11655"/>
                </a:cubicBezTo>
                <a:cubicBezTo>
                  <a:pt x="43324" y="11370"/>
                  <a:pt x="43007" y="11116"/>
                  <a:pt x="42690" y="10831"/>
                </a:cubicBezTo>
                <a:cubicBezTo>
                  <a:pt x="43862" y="9628"/>
                  <a:pt x="45002" y="8393"/>
                  <a:pt x="46079" y="7095"/>
                </a:cubicBezTo>
                <a:close/>
                <a:moveTo>
                  <a:pt x="47251" y="8140"/>
                </a:moveTo>
                <a:cubicBezTo>
                  <a:pt x="47599" y="8488"/>
                  <a:pt x="47947" y="8836"/>
                  <a:pt x="48296" y="9185"/>
                </a:cubicBezTo>
                <a:cubicBezTo>
                  <a:pt x="47156" y="10420"/>
                  <a:pt x="45984" y="11655"/>
                  <a:pt x="44844" y="12890"/>
                </a:cubicBezTo>
                <a:cubicBezTo>
                  <a:pt x="44527" y="12542"/>
                  <a:pt x="44210" y="12225"/>
                  <a:pt x="43862" y="11908"/>
                </a:cubicBezTo>
                <a:cubicBezTo>
                  <a:pt x="45034" y="10673"/>
                  <a:pt x="46174" y="9438"/>
                  <a:pt x="47251" y="8140"/>
                </a:cubicBezTo>
                <a:close/>
                <a:moveTo>
                  <a:pt x="48454" y="9343"/>
                </a:moveTo>
                <a:cubicBezTo>
                  <a:pt x="48739" y="9628"/>
                  <a:pt x="48992" y="9913"/>
                  <a:pt x="49246" y="10198"/>
                </a:cubicBezTo>
                <a:cubicBezTo>
                  <a:pt x="48042" y="11402"/>
                  <a:pt x="46871" y="12605"/>
                  <a:pt x="45699" y="13840"/>
                </a:cubicBezTo>
                <a:cubicBezTo>
                  <a:pt x="45477" y="13587"/>
                  <a:pt x="45287" y="13365"/>
                  <a:pt x="45066" y="13143"/>
                </a:cubicBezTo>
                <a:cubicBezTo>
                  <a:pt x="46206" y="11877"/>
                  <a:pt x="47346" y="10641"/>
                  <a:pt x="48454" y="9343"/>
                </a:cubicBezTo>
                <a:close/>
                <a:moveTo>
                  <a:pt x="49404" y="10388"/>
                </a:moveTo>
                <a:cubicBezTo>
                  <a:pt x="49689" y="10768"/>
                  <a:pt x="50006" y="11148"/>
                  <a:pt x="50323" y="11528"/>
                </a:cubicBezTo>
                <a:cubicBezTo>
                  <a:pt x="49087" y="12732"/>
                  <a:pt x="47852" y="13903"/>
                  <a:pt x="46649" y="15107"/>
                </a:cubicBezTo>
                <a:cubicBezTo>
                  <a:pt x="46396" y="14758"/>
                  <a:pt x="46174" y="14442"/>
                  <a:pt x="45889" y="14125"/>
                </a:cubicBezTo>
                <a:cubicBezTo>
                  <a:pt x="47061" y="12890"/>
                  <a:pt x="48232" y="11623"/>
                  <a:pt x="49404" y="10388"/>
                </a:cubicBezTo>
                <a:close/>
                <a:moveTo>
                  <a:pt x="13111" y="5099"/>
                </a:moveTo>
                <a:lnTo>
                  <a:pt x="13111" y="5099"/>
                </a:lnTo>
                <a:cubicBezTo>
                  <a:pt x="9850" y="8393"/>
                  <a:pt x="6809" y="11813"/>
                  <a:pt x="3801" y="15297"/>
                </a:cubicBezTo>
                <a:cubicBezTo>
                  <a:pt x="5986" y="11148"/>
                  <a:pt x="9216" y="7633"/>
                  <a:pt x="13111" y="5099"/>
                </a:cubicBezTo>
                <a:close/>
                <a:moveTo>
                  <a:pt x="50386" y="11655"/>
                </a:moveTo>
                <a:cubicBezTo>
                  <a:pt x="50513" y="11813"/>
                  <a:pt x="50639" y="12003"/>
                  <a:pt x="50798" y="12193"/>
                </a:cubicBezTo>
                <a:cubicBezTo>
                  <a:pt x="49563" y="13365"/>
                  <a:pt x="48359" y="14568"/>
                  <a:pt x="47124" y="15803"/>
                </a:cubicBezTo>
                <a:cubicBezTo>
                  <a:pt x="47029" y="15613"/>
                  <a:pt x="46902" y="15455"/>
                  <a:pt x="46776" y="15297"/>
                </a:cubicBezTo>
                <a:cubicBezTo>
                  <a:pt x="47979" y="14093"/>
                  <a:pt x="49182" y="12858"/>
                  <a:pt x="50386" y="11655"/>
                </a:cubicBezTo>
                <a:close/>
                <a:moveTo>
                  <a:pt x="50893" y="12320"/>
                </a:moveTo>
                <a:cubicBezTo>
                  <a:pt x="51114" y="12637"/>
                  <a:pt x="51304" y="12953"/>
                  <a:pt x="51526" y="13270"/>
                </a:cubicBezTo>
                <a:cubicBezTo>
                  <a:pt x="50354" y="14568"/>
                  <a:pt x="49151" y="15835"/>
                  <a:pt x="47916" y="17070"/>
                </a:cubicBezTo>
                <a:cubicBezTo>
                  <a:pt x="47726" y="16754"/>
                  <a:pt x="47567" y="16469"/>
                  <a:pt x="47346" y="16152"/>
                </a:cubicBezTo>
                <a:cubicBezTo>
                  <a:pt x="48549" y="14885"/>
                  <a:pt x="49721" y="13618"/>
                  <a:pt x="50893" y="12320"/>
                </a:cubicBezTo>
                <a:close/>
                <a:moveTo>
                  <a:pt x="16848" y="3041"/>
                </a:moveTo>
                <a:lnTo>
                  <a:pt x="16848" y="3041"/>
                </a:lnTo>
                <a:cubicBezTo>
                  <a:pt x="14917" y="5004"/>
                  <a:pt x="12921" y="6936"/>
                  <a:pt x="10958" y="8900"/>
                </a:cubicBezTo>
                <a:cubicBezTo>
                  <a:pt x="8044" y="11813"/>
                  <a:pt x="5257" y="14885"/>
                  <a:pt x="2534" y="17989"/>
                </a:cubicBezTo>
                <a:cubicBezTo>
                  <a:pt x="2819" y="17324"/>
                  <a:pt x="3104" y="16659"/>
                  <a:pt x="3421" y="16025"/>
                </a:cubicBezTo>
                <a:cubicBezTo>
                  <a:pt x="6461" y="12510"/>
                  <a:pt x="9564" y="9058"/>
                  <a:pt x="12795" y="5701"/>
                </a:cubicBezTo>
                <a:cubicBezTo>
                  <a:pt x="13175" y="5321"/>
                  <a:pt x="13555" y="4941"/>
                  <a:pt x="13935" y="4561"/>
                </a:cubicBezTo>
                <a:cubicBezTo>
                  <a:pt x="14853" y="3991"/>
                  <a:pt x="15867" y="3484"/>
                  <a:pt x="16848" y="3041"/>
                </a:cubicBezTo>
                <a:close/>
                <a:moveTo>
                  <a:pt x="51684" y="13555"/>
                </a:moveTo>
                <a:cubicBezTo>
                  <a:pt x="51906" y="13872"/>
                  <a:pt x="52128" y="14220"/>
                  <a:pt x="52318" y="14568"/>
                </a:cubicBezTo>
                <a:cubicBezTo>
                  <a:pt x="51051" y="15803"/>
                  <a:pt x="49816" y="17039"/>
                  <a:pt x="48581" y="18305"/>
                </a:cubicBezTo>
                <a:cubicBezTo>
                  <a:pt x="48422" y="18020"/>
                  <a:pt x="48264" y="17704"/>
                  <a:pt x="48106" y="17419"/>
                </a:cubicBezTo>
                <a:cubicBezTo>
                  <a:pt x="49341" y="16152"/>
                  <a:pt x="50544" y="14853"/>
                  <a:pt x="51684" y="13555"/>
                </a:cubicBezTo>
                <a:close/>
                <a:moveTo>
                  <a:pt x="52508" y="14917"/>
                </a:moveTo>
                <a:cubicBezTo>
                  <a:pt x="52824" y="15455"/>
                  <a:pt x="53109" y="16025"/>
                  <a:pt x="53363" y="16595"/>
                </a:cubicBezTo>
                <a:cubicBezTo>
                  <a:pt x="52096" y="17925"/>
                  <a:pt x="50829" y="19224"/>
                  <a:pt x="49531" y="20522"/>
                </a:cubicBezTo>
                <a:cubicBezTo>
                  <a:pt x="49309" y="19920"/>
                  <a:pt x="49056" y="19350"/>
                  <a:pt x="48802" y="18812"/>
                </a:cubicBezTo>
                <a:cubicBezTo>
                  <a:pt x="50038" y="17514"/>
                  <a:pt x="51273" y="16215"/>
                  <a:pt x="52508" y="14917"/>
                </a:cubicBezTo>
                <a:close/>
                <a:moveTo>
                  <a:pt x="19667" y="1933"/>
                </a:moveTo>
                <a:lnTo>
                  <a:pt x="19667" y="1933"/>
                </a:lnTo>
                <a:cubicBezTo>
                  <a:pt x="13555" y="8298"/>
                  <a:pt x="7506" y="14758"/>
                  <a:pt x="1457" y="21219"/>
                </a:cubicBezTo>
                <a:cubicBezTo>
                  <a:pt x="1679" y="20364"/>
                  <a:pt x="1964" y="19540"/>
                  <a:pt x="2249" y="18717"/>
                </a:cubicBezTo>
                <a:cubicBezTo>
                  <a:pt x="5131" y="15423"/>
                  <a:pt x="8013" y="12162"/>
                  <a:pt x="11116" y="9058"/>
                </a:cubicBezTo>
                <a:cubicBezTo>
                  <a:pt x="13206" y="6905"/>
                  <a:pt x="15423" y="4846"/>
                  <a:pt x="17545" y="2724"/>
                </a:cubicBezTo>
                <a:cubicBezTo>
                  <a:pt x="18242" y="2439"/>
                  <a:pt x="18939" y="2154"/>
                  <a:pt x="19667" y="1933"/>
                </a:cubicBezTo>
                <a:close/>
                <a:moveTo>
                  <a:pt x="53458" y="16785"/>
                </a:moveTo>
                <a:cubicBezTo>
                  <a:pt x="53648" y="17260"/>
                  <a:pt x="53870" y="17704"/>
                  <a:pt x="54028" y="18179"/>
                </a:cubicBezTo>
                <a:cubicBezTo>
                  <a:pt x="52698" y="19445"/>
                  <a:pt x="51336" y="20681"/>
                  <a:pt x="49974" y="21947"/>
                </a:cubicBezTo>
                <a:cubicBezTo>
                  <a:pt x="49848" y="21536"/>
                  <a:pt x="49721" y="21156"/>
                  <a:pt x="49594" y="20744"/>
                </a:cubicBezTo>
                <a:cubicBezTo>
                  <a:pt x="50893" y="19445"/>
                  <a:pt x="52191" y="18115"/>
                  <a:pt x="53458" y="16785"/>
                </a:cubicBezTo>
                <a:close/>
                <a:moveTo>
                  <a:pt x="23467" y="982"/>
                </a:moveTo>
                <a:lnTo>
                  <a:pt x="23467" y="982"/>
                </a:lnTo>
                <a:cubicBezTo>
                  <a:pt x="20237" y="4308"/>
                  <a:pt x="16943" y="7538"/>
                  <a:pt x="13618" y="10768"/>
                </a:cubicBezTo>
                <a:cubicBezTo>
                  <a:pt x="9438" y="14853"/>
                  <a:pt x="5162" y="18780"/>
                  <a:pt x="1077" y="22929"/>
                </a:cubicBezTo>
                <a:cubicBezTo>
                  <a:pt x="1172" y="22517"/>
                  <a:pt x="1236" y="22074"/>
                  <a:pt x="1362" y="21694"/>
                </a:cubicBezTo>
                <a:cubicBezTo>
                  <a:pt x="7664" y="15012"/>
                  <a:pt x="13998" y="8361"/>
                  <a:pt x="20364" y="1711"/>
                </a:cubicBezTo>
                <a:cubicBezTo>
                  <a:pt x="21377" y="1426"/>
                  <a:pt x="22422" y="1172"/>
                  <a:pt x="23467" y="982"/>
                </a:cubicBezTo>
                <a:close/>
                <a:moveTo>
                  <a:pt x="54123" y="18432"/>
                </a:moveTo>
                <a:cubicBezTo>
                  <a:pt x="54345" y="19002"/>
                  <a:pt x="54566" y="19604"/>
                  <a:pt x="54756" y="20205"/>
                </a:cubicBezTo>
                <a:cubicBezTo>
                  <a:pt x="53331" y="21536"/>
                  <a:pt x="51906" y="22897"/>
                  <a:pt x="50513" y="24259"/>
                </a:cubicBezTo>
                <a:cubicBezTo>
                  <a:pt x="50386" y="23562"/>
                  <a:pt x="50228" y="22866"/>
                  <a:pt x="50038" y="22201"/>
                </a:cubicBezTo>
                <a:cubicBezTo>
                  <a:pt x="51368" y="20902"/>
                  <a:pt x="52761" y="19667"/>
                  <a:pt x="54123" y="18432"/>
                </a:cubicBezTo>
                <a:close/>
                <a:moveTo>
                  <a:pt x="11401" y="13143"/>
                </a:moveTo>
                <a:cubicBezTo>
                  <a:pt x="10103" y="14632"/>
                  <a:pt x="8963" y="16247"/>
                  <a:pt x="8076" y="18020"/>
                </a:cubicBezTo>
                <a:cubicBezTo>
                  <a:pt x="5638" y="20300"/>
                  <a:pt x="3199" y="22549"/>
                  <a:pt x="760" y="24829"/>
                </a:cubicBezTo>
                <a:cubicBezTo>
                  <a:pt x="855" y="24291"/>
                  <a:pt x="919" y="23752"/>
                  <a:pt x="1014" y="23214"/>
                </a:cubicBezTo>
                <a:cubicBezTo>
                  <a:pt x="4402" y="19762"/>
                  <a:pt x="7918" y="16469"/>
                  <a:pt x="11401" y="13143"/>
                </a:cubicBezTo>
                <a:close/>
                <a:moveTo>
                  <a:pt x="54851" y="20522"/>
                </a:moveTo>
                <a:cubicBezTo>
                  <a:pt x="54915" y="20776"/>
                  <a:pt x="54978" y="21029"/>
                  <a:pt x="55041" y="21282"/>
                </a:cubicBezTo>
                <a:cubicBezTo>
                  <a:pt x="53616" y="22802"/>
                  <a:pt x="52191" y="24354"/>
                  <a:pt x="50766" y="25843"/>
                </a:cubicBezTo>
                <a:cubicBezTo>
                  <a:pt x="50703" y="25431"/>
                  <a:pt x="50639" y="25019"/>
                  <a:pt x="50576" y="24607"/>
                </a:cubicBezTo>
                <a:cubicBezTo>
                  <a:pt x="52001" y="23214"/>
                  <a:pt x="53426" y="21852"/>
                  <a:pt x="54851" y="20522"/>
                </a:cubicBezTo>
                <a:close/>
                <a:moveTo>
                  <a:pt x="7823" y="18527"/>
                </a:moveTo>
                <a:lnTo>
                  <a:pt x="7823" y="18527"/>
                </a:lnTo>
                <a:cubicBezTo>
                  <a:pt x="7379" y="19477"/>
                  <a:pt x="6999" y="20427"/>
                  <a:pt x="6683" y="21409"/>
                </a:cubicBezTo>
                <a:cubicBezTo>
                  <a:pt x="4624" y="23404"/>
                  <a:pt x="2566" y="25463"/>
                  <a:pt x="570" y="27521"/>
                </a:cubicBezTo>
                <a:cubicBezTo>
                  <a:pt x="602" y="26729"/>
                  <a:pt x="634" y="25938"/>
                  <a:pt x="729" y="25177"/>
                </a:cubicBezTo>
                <a:cubicBezTo>
                  <a:pt x="3072" y="22961"/>
                  <a:pt x="5448" y="20744"/>
                  <a:pt x="7823" y="18527"/>
                </a:cubicBezTo>
                <a:close/>
                <a:moveTo>
                  <a:pt x="55136" y="21631"/>
                </a:moveTo>
                <a:cubicBezTo>
                  <a:pt x="55231" y="22042"/>
                  <a:pt x="55326" y="22486"/>
                  <a:pt x="55421" y="22929"/>
                </a:cubicBezTo>
                <a:cubicBezTo>
                  <a:pt x="53901" y="24544"/>
                  <a:pt x="52413" y="26159"/>
                  <a:pt x="50861" y="27774"/>
                </a:cubicBezTo>
                <a:cubicBezTo>
                  <a:pt x="50861" y="27236"/>
                  <a:pt x="50829" y="26729"/>
                  <a:pt x="50798" y="26191"/>
                </a:cubicBezTo>
                <a:cubicBezTo>
                  <a:pt x="52254" y="24702"/>
                  <a:pt x="53679" y="23151"/>
                  <a:pt x="55136" y="21631"/>
                </a:cubicBezTo>
                <a:close/>
                <a:moveTo>
                  <a:pt x="55485" y="23214"/>
                </a:moveTo>
                <a:cubicBezTo>
                  <a:pt x="55548" y="23626"/>
                  <a:pt x="55611" y="24006"/>
                  <a:pt x="55675" y="24417"/>
                </a:cubicBezTo>
                <a:cubicBezTo>
                  <a:pt x="54060" y="25969"/>
                  <a:pt x="52476" y="27521"/>
                  <a:pt x="50861" y="29073"/>
                </a:cubicBezTo>
                <a:cubicBezTo>
                  <a:pt x="50861" y="28819"/>
                  <a:pt x="50893" y="28534"/>
                  <a:pt x="50893" y="28249"/>
                </a:cubicBezTo>
                <a:cubicBezTo>
                  <a:pt x="50893" y="28154"/>
                  <a:pt x="50893" y="28028"/>
                  <a:pt x="50893" y="27901"/>
                </a:cubicBezTo>
                <a:cubicBezTo>
                  <a:pt x="52413" y="26318"/>
                  <a:pt x="53933" y="24766"/>
                  <a:pt x="55485" y="23214"/>
                </a:cubicBezTo>
                <a:close/>
                <a:moveTo>
                  <a:pt x="6429" y="22296"/>
                </a:moveTo>
                <a:lnTo>
                  <a:pt x="6429" y="22296"/>
                </a:lnTo>
                <a:cubicBezTo>
                  <a:pt x="6239" y="22897"/>
                  <a:pt x="6113" y="23562"/>
                  <a:pt x="5986" y="24196"/>
                </a:cubicBezTo>
                <a:cubicBezTo>
                  <a:pt x="4149" y="25938"/>
                  <a:pt x="2344" y="27711"/>
                  <a:pt x="602" y="29548"/>
                </a:cubicBezTo>
                <a:cubicBezTo>
                  <a:pt x="570" y="29104"/>
                  <a:pt x="539" y="28693"/>
                  <a:pt x="539" y="28249"/>
                </a:cubicBezTo>
                <a:cubicBezTo>
                  <a:pt x="539" y="28249"/>
                  <a:pt x="570" y="28218"/>
                  <a:pt x="570" y="28186"/>
                </a:cubicBezTo>
                <a:cubicBezTo>
                  <a:pt x="2502" y="26223"/>
                  <a:pt x="4466" y="24259"/>
                  <a:pt x="6429" y="22296"/>
                </a:cubicBezTo>
                <a:close/>
                <a:moveTo>
                  <a:pt x="55643" y="24956"/>
                </a:moveTo>
                <a:lnTo>
                  <a:pt x="55643" y="24956"/>
                </a:lnTo>
                <a:cubicBezTo>
                  <a:pt x="55611" y="25272"/>
                  <a:pt x="55611" y="25589"/>
                  <a:pt x="55611" y="25906"/>
                </a:cubicBezTo>
                <a:cubicBezTo>
                  <a:pt x="54661" y="26539"/>
                  <a:pt x="53838" y="27394"/>
                  <a:pt x="53046" y="28218"/>
                </a:cubicBezTo>
                <a:cubicBezTo>
                  <a:pt x="52286" y="28978"/>
                  <a:pt x="51494" y="29738"/>
                  <a:pt x="50766" y="30530"/>
                </a:cubicBezTo>
                <a:cubicBezTo>
                  <a:pt x="50766" y="30308"/>
                  <a:pt x="50798" y="30054"/>
                  <a:pt x="50829" y="29833"/>
                </a:cubicBezTo>
                <a:cubicBezTo>
                  <a:pt x="52444" y="28186"/>
                  <a:pt x="54028" y="26571"/>
                  <a:pt x="55643" y="24956"/>
                </a:cubicBezTo>
                <a:close/>
                <a:moveTo>
                  <a:pt x="5891" y="24734"/>
                </a:moveTo>
                <a:lnTo>
                  <a:pt x="5891" y="24734"/>
                </a:lnTo>
                <a:cubicBezTo>
                  <a:pt x="5859" y="24956"/>
                  <a:pt x="5828" y="25209"/>
                  <a:pt x="5796" y="25431"/>
                </a:cubicBezTo>
                <a:cubicBezTo>
                  <a:pt x="4086" y="27141"/>
                  <a:pt x="2376" y="28883"/>
                  <a:pt x="665" y="30625"/>
                </a:cubicBezTo>
                <a:cubicBezTo>
                  <a:pt x="634" y="30435"/>
                  <a:pt x="634" y="30213"/>
                  <a:pt x="602" y="29991"/>
                </a:cubicBezTo>
                <a:cubicBezTo>
                  <a:pt x="2344" y="28218"/>
                  <a:pt x="4117" y="26476"/>
                  <a:pt x="5891" y="24734"/>
                </a:cubicBezTo>
                <a:close/>
                <a:moveTo>
                  <a:pt x="55611" y="26096"/>
                </a:moveTo>
                <a:cubicBezTo>
                  <a:pt x="55611" y="26413"/>
                  <a:pt x="55643" y="26761"/>
                  <a:pt x="55643" y="27078"/>
                </a:cubicBezTo>
                <a:cubicBezTo>
                  <a:pt x="55295" y="27521"/>
                  <a:pt x="55010" y="27996"/>
                  <a:pt x="54598" y="28376"/>
                </a:cubicBezTo>
                <a:cubicBezTo>
                  <a:pt x="54123" y="28851"/>
                  <a:pt x="53584" y="29199"/>
                  <a:pt x="53078" y="29611"/>
                </a:cubicBezTo>
                <a:cubicBezTo>
                  <a:pt x="52191" y="30340"/>
                  <a:pt x="51368" y="31100"/>
                  <a:pt x="50576" y="31923"/>
                </a:cubicBezTo>
                <a:cubicBezTo>
                  <a:pt x="50608" y="31733"/>
                  <a:pt x="50608" y="31543"/>
                  <a:pt x="50639" y="31353"/>
                </a:cubicBezTo>
                <a:cubicBezTo>
                  <a:pt x="50639" y="31290"/>
                  <a:pt x="50639" y="31226"/>
                  <a:pt x="50639" y="31163"/>
                </a:cubicBezTo>
                <a:cubicBezTo>
                  <a:pt x="50671" y="31068"/>
                  <a:pt x="50703" y="30973"/>
                  <a:pt x="50703" y="30878"/>
                </a:cubicBezTo>
                <a:cubicBezTo>
                  <a:pt x="51526" y="30213"/>
                  <a:pt x="52223" y="29389"/>
                  <a:pt x="52951" y="28629"/>
                </a:cubicBezTo>
                <a:cubicBezTo>
                  <a:pt x="53806" y="27743"/>
                  <a:pt x="54693" y="26919"/>
                  <a:pt x="55611" y="26096"/>
                </a:cubicBezTo>
                <a:close/>
                <a:moveTo>
                  <a:pt x="5701" y="26413"/>
                </a:moveTo>
                <a:lnTo>
                  <a:pt x="5701" y="26413"/>
                </a:lnTo>
                <a:cubicBezTo>
                  <a:pt x="5638" y="27014"/>
                  <a:pt x="5606" y="27584"/>
                  <a:pt x="5606" y="28186"/>
                </a:cubicBezTo>
                <a:cubicBezTo>
                  <a:pt x="4054" y="29706"/>
                  <a:pt x="2471" y="31226"/>
                  <a:pt x="919" y="32778"/>
                </a:cubicBezTo>
                <a:cubicBezTo>
                  <a:pt x="855" y="32240"/>
                  <a:pt x="760" y="31733"/>
                  <a:pt x="697" y="31195"/>
                </a:cubicBezTo>
                <a:cubicBezTo>
                  <a:pt x="2376" y="29611"/>
                  <a:pt x="4054" y="28028"/>
                  <a:pt x="5701" y="26413"/>
                </a:cubicBezTo>
                <a:close/>
                <a:moveTo>
                  <a:pt x="55675" y="27394"/>
                </a:moveTo>
                <a:cubicBezTo>
                  <a:pt x="55675" y="27584"/>
                  <a:pt x="55706" y="27806"/>
                  <a:pt x="55706" y="27996"/>
                </a:cubicBezTo>
                <a:cubicBezTo>
                  <a:pt x="54091" y="29896"/>
                  <a:pt x="52191" y="31480"/>
                  <a:pt x="50354" y="33158"/>
                </a:cubicBezTo>
                <a:cubicBezTo>
                  <a:pt x="50354" y="33063"/>
                  <a:pt x="50386" y="33000"/>
                  <a:pt x="50386" y="32936"/>
                </a:cubicBezTo>
                <a:lnTo>
                  <a:pt x="50418" y="32936"/>
                </a:lnTo>
                <a:cubicBezTo>
                  <a:pt x="50418" y="32905"/>
                  <a:pt x="50418" y="32873"/>
                  <a:pt x="50418" y="32841"/>
                </a:cubicBezTo>
                <a:cubicBezTo>
                  <a:pt x="50481" y="32620"/>
                  <a:pt x="50513" y="32366"/>
                  <a:pt x="50544" y="32145"/>
                </a:cubicBezTo>
                <a:cubicBezTo>
                  <a:pt x="51336" y="31100"/>
                  <a:pt x="52476" y="30340"/>
                  <a:pt x="53458" y="29516"/>
                </a:cubicBezTo>
                <a:cubicBezTo>
                  <a:pt x="54155" y="28914"/>
                  <a:pt x="55136" y="28218"/>
                  <a:pt x="55675" y="27394"/>
                </a:cubicBezTo>
                <a:close/>
                <a:moveTo>
                  <a:pt x="5638" y="28566"/>
                </a:moveTo>
                <a:cubicBezTo>
                  <a:pt x="5638" y="28978"/>
                  <a:pt x="5638" y="29358"/>
                  <a:pt x="5669" y="29769"/>
                </a:cubicBezTo>
                <a:cubicBezTo>
                  <a:pt x="4181" y="31290"/>
                  <a:pt x="2724" y="32841"/>
                  <a:pt x="1236" y="34393"/>
                </a:cubicBezTo>
                <a:cubicBezTo>
                  <a:pt x="1141" y="33981"/>
                  <a:pt x="1077" y="33538"/>
                  <a:pt x="982" y="33095"/>
                </a:cubicBezTo>
                <a:cubicBezTo>
                  <a:pt x="2534" y="31606"/>
                  <a:pt x="4086" y="30086"/>
                  <a:pt x="5638" y="28566"/>
                </a:cubicBezTo>
                <a:close/>
                <a:moveTo>
                  <a:pt x="55706" y="28344"/>
                </a:moveTo>
                <a:cubicBezTo>
                  <a:pt x="55706" y="28408"/>
                  <a:pt x="55738" y="28439"/>
                  <a:pt x="55738" y="28471"/>
                </a:cubicBezTo>
                <a:cubicBezTo>
                  <a:pt x="55738" y="28661"/>
                  <a:pt x="55706" y="28883"/>
                  <a:pt x="55706" y="29104"/>
                </a:cubicBezTo>
                <a:cubicBezTo>
                  <a:pt x="55010" y="29833"/>
                  <a:pt x="54345" y="30593"/>
                  <a:pt x="53616" y="31290"/>
                </a:cubicBezTo>
                <a:cubicBezTo>
                  <a:pt x="53204" y="31701"/>
                  <a:pt x="52824" y="32113"/>
                  <a:pt x="52413" y="32493"/>
                </a:cubicBezTo>
                <a:cubicBezTo>
                  <a:pt x="52223" y="32556"/>
                  <a:pt x="52033" y="32715"/>
                  <a:pt x="51906" y="32905"/>
                </a:cubicBezTo>
                <a:lnTo>
                  <a:pt x="51779" y="32905"/>
                </a:lnTo>
                <a:cubicBezTo>
                  <a:pt x="51178" y="33475"/>
                  <a:pt x="50576" y="34076"/>
                  <a:pt x="49943" y="34678"/>
                </a:cubicBezTo>
                <a:cubicBezTo>
                  <a:pt x="50069" y="34330"/>
                  <a:pt x="50164" y="33950"/>
                  <a:pt x="50228" y="33601"/>
                </a:cubicBezTo>
                <a:cubicBezTo>
                  <a:pt x="52254" y="32081"/>
                  <a:pt x="54155" y="30308"/>
                  <a:pt x="55706" y="28344"/>
                </a:cubicBezTo>
                <a:close/>
                <a:moveTo>
                  <a:pt x="5701" y="30276"/>
                </a:moveTo>
                <a:cubicBezTo>
                  <a:pt x="5733" y="30656"/>
                  <a:pt x="5796" y="31036"/>
                  <a:pt x="5828" y="31416"/>
                </a:cubicBezTo>
                <a:cubicBezTo>
                  <a:pt x="4434" y="32873"/>
                  <a:pt x="3009" y="34393"/>
                  <a:pt x="1616" y="35882"/>
                </a:cubicBezTo>
                <a:cubicBezTo>
                  <a:pt x="1521" y="35533"/>
                  <a:pt x="1426" y="35217"/>
                  <a:pt x="1362" y="34868"/>
                </a:cubicBezTo>
                <a:cubicBezTo>
                  <a:pt x="2819" y="33348"/>
                  <a:pt x="4276" y="31796"/>
                  <a:pt x="5701" y="30276"/>
                </a:cubicBezTo>
                <a:close/>
                <a:moveTo>
                  <a:pt x="55706" y="29674"/>
                </a:moveTo>
                <a:cubicBezTo>
                  <a:pt x="55675" y="30054"/>
                  <a:pt x="55675" y="30466"/>
                  <a:pt x="55643" y="30846"/>
                </a:cubicBezTo>
                <a:cubicBezTo>
                  <a:pt x="54566" y="31860"/>
                  <a:pt x="53268" y="32746"/>
                  <a:pt x="52476" y="33981"/>
                </a:cubicBezTo>
                <a:cubicBezTo>
                  <a:pt x="51273" y="35217"/>
                  <a:pt x="50038" y="36483"/>
                  <a:pt x="48802" y="37687"/>
                </a:cubicBezTo>
                <a:cubicBezTo>
                  <a:pt x="49151" y="36990"/>
                  <a:pt x="49436" y="36230"/>
                  <a:pt x="49689" y="35470"/>
                </a:cubicBezTo>
                <a:cubicBezTo>
                  <a:pt x="50418" y="34773"/>
                  <a:pt x="51146" y="34076"/>
                  <a:pt x="51874" y="33380"/>
                </a:cubicBezTo>
                <a:cubicBezTo>
                  <a:pt x="52539" y="33031"/>
                  <a:pt x="53046" y="32461"/>
                  <a:pt x="53553" y="31923"/>
                </a:cubicBezTo>
                <a:cubicBezTo>
                  <a:pt x="54281" y="31163"/>
                  <a:pt x="55010" y="30435"/>
                  <a:pt x="55706" y="29674"/>
                </a:cubicBezTo>
                <a:close/>
                <a:moveTo>
                  <a:pt x="5923" y="31923"/>
                </a:moveTo>
                <a:cubicBezTo>
                  <a:pt x="6018" y="32493"/>
                  <a:pt x="6144" y="33095"/>
                  <a:pt x="6271" y="33696"/>
                </a:cubicBezTo>
                <a:cubicBezTo>
                  <a:pt x="4909" y="35027"/>
                  <a:pt x="3547" y="36388"/>
                  <a:pt x="2249" y="37782"/>
                </a:cubicBezTo>
                <a:cubicBezTo>
                  <a:pt x="2059" y="37275"/>
                  <a:pt x="1901" y="36768"/>
                  <a:pt x="1742" y="36293"/>
                </a:cubicBezTo>
                <a:cubicBezTo>
                  <a:pt x="3136" y="34805"/>
                  <a:pt x="4497" y="33348"/>
                  <a:pt x="5923" y="31923"/>
                </a:cubicBezTo>
                <a:close/>
                <a:moveTo>
                  <a:pt x="6366" y="34076"/>
                </a:moveTo>
                <a:cubicBezTo>
                  <a:pt x="6493" y="34551"/>
                  <a:pt x="6651" y="35027"/>
                  <a:pt x="6809" y="35502"/>
                </a:cubicBezTo>
                <a:cubicBezTo>
                  <a:pt x="5479" y="36768"/>
                  <a:pt x="4149" y="38035"/>
                  <a:pt x="2882" y="39397"/>
                </a:cubicBezTo>
                <a:cubicBezTo>
                  <a:pt x="2724" y="38953"/>
                  <a:pt x="2534" y="38542"/>
                  <a:pt x="2376" y="38130"/>
                </a:cubicBezTo>
                <a:cubicBezTo>
                  <a:pt x="3674" y="36768"/>
                  <a:pt x="5036" y="35407"/>
                  <a:pt x="6366" y="34076"/>
                </a:cubicBezTo>
                <a:close/>
                <a:moveTo>
                  <a:pt x="55643" y="31100"/>
                </a:moveTo>
                <a:cubicBezTo>
                  <a:pt x="55580" y="31606"/>
                  <a:pt x="55580" y="32113"/>
                  <a:pt x="55548" y="32588"/>
                </a:cubicBezTo>
                <a:cubicBezTo>
                  <a:pt x="55548" y="32620"/>
                  <a:pt x="55548" y="32651"/>
                  <a:pt x="55548" y="32651"/>
                </a:cubicBezTo>
                <a:cubicBezTo>
                  <a:pt x="55390" y="32778"/>
                  <a:pt x="55263" y="32936"/>
                  <a:pt x="55105" y="33063"/>
                </a:cubicBezTo>
                <a:lnTo>
                  <a:pt x="54946" y="33253"/>
                </a:lnTo>
                <a:cubicBezTo>
                  <a:pt x="54915" y="33253"/>
                  <a:pt x="54883" y="33253"/>
                  <a:pt x="54851" y="33221"/>
                </a:cubicBezTo>
                <a:cubicBezTo>
                  <a:pt x="52381" y="35723"/>
                  <a:pt x="49816" y="38130"/>
                  <a:pt x="47251" y="40505"/>
                </a:cubicBezTo>
                <a:cubicBezTo>
                  <a:pt x="47726" y="39777"/>
                  <a:pt x="48169" y="39017"/>
                  <a:pt x="48549" y="38225"/>
                </a:cubicBezTo>
                <a:cubicBezTo>
                  <a:pt x="49848" y="36958"/>
                  <a:pt x="51083" y="35660"/>
                  <a:pt x="52349" y="34361"/>
                </a:cubicBezTo>
                <a:cubicBezTo>
                  <a:pt x="52381" y="34361"/>
                  <a:pt x="52381" y="34361"/>
                  <a:pt x="52381" y="34330"/>
                </a:cubicBezTo>
                <a:cubicBezTo>
                  <a:pt x="53426" y="33221"/>
                  <a:pt x="54566" y="32208"/>
                  <a:pt x="55643" y="31100"/>
                </a:cubicBezTo>
                <a:close/>
                <a:moveTo>
                  <a:pt x="6809" y="35533"/>
                </a:moveTo>
                <a:cubicBezTo>
                  <a:pt x="7031" y="36167"/>
                  <a:pt x="7284" y="36768"/>
                  <a:pt x="7538" y="37370"/>
                </a:cubicBezTo>
                <a:cubicBezTo>
                  <a:pt x="6303" y="38637"/>
                  <a:pt x="5004" y="39872"/>
                  <a:pt x="3706" y="41075"/>
                </a:cubicBezTo>
                <a:cubicBezTo>
                  <a:pt x="3452" y="40569"/>
                  <a:pt x="3199" y="40030"/>
                  <a:pt x="2946" y="39523"/>
                </a:cubicBezTo>
                <a:cubicBezTo>
                  <a:pt x="4212" y="38162"/>
                  <a:pt x="5511" y="36863"/>
                  <a:pt x="6809" y="35533"/>
                </a:cubicBezTo>
                <a:close/>
                <a:moveTo>
                  <a:pt x="7633" y="37592"/>
                </a:moveTo>
                <a:cubicBezTo>
                  <a:pt x="7791" y="37972"/>
                  <a:pt x="7981" y="38320"/>
                  <a:pt x="8171" y="38668"/>
                </a:cubicBezTo>
                <a:cubicBezTo>
                  <a:pt x="6904" y="39872"/>
                  <a:pt x="5638" y="41075"/>
                  <a:pt x="4371" y="42247"/>
                </a:cubicBezTo>
                <a:cubicBezTo>
                  <a:pt x="4181" y="41930"/>
                  <a:pt x="3991" y="41614"/>
                  <a:pt x="3832" y="41297"/>
                </a:cubicBezTo>
                <a:cubicBezTo>
                  <a:pt x="5131" y="40125"/>
                  <a:pt x="6398" y="38858"/>
                  <a:pt x="7633" y="37592"/>
                </a:cubicBezTo>
                <a:close/>
                <a:moveTo>
                  <a:pt x="8234" y="38827"/>
                </a:moveTo>
                <a:cubicBezTo>
                  <a:pt x="8456" y="39238"/>
                  <a:pt x="8678" y="39618"/>
                  <a:pt x="8899" y="40030"/>
                </a:cubicBezTo>
                <a:cubicBezTo>
                  <a:pt x="7696" y="41265"/>
                  <a:pt x="6493" y="42469"/>
                  <a:pt x="5289" y="43704"/>
                </a:cubicBezTo>
                <a:cubicBezTo>
                  <a:pt x="5036" y="43355"/>
                  <a:pt x="4782" y="42975"/>
                  <a:pt x="4561" y="42564"/>
                </a:cubicBezTo>
                <a:cubicBezTo>
                  <a:pt x="5796" y="41360"/>
                  <a:pt x="7031" y="40094"/>
                  <a:pt x="8234" y="38827"/>
                </a:cubicBezTo>
                <a:close/>
                <a:moveTo>
                  <a:pt x="9058" y="40252"/>
                </a:moveTo>
                <a:cubicBezTo>
                  <a:pt x="9279" y="40600"/>
                  <a:pt x="9501" y="40917"/>
                  <a:pt x="9723" y="41234"/>
                </a:cubicBezTo>
                <a:cubicBezTo>
                  <a:pt x="8551" y="42500"/>
                  <a:pt x="7379" y="43735"/>
                  <a:pt x="6176" y="44971"/>
                </a:cubicBezTo>
                <a:cubicBezTo>
                  <a:pt x="5923" y="44654"/>
                  <a:pt x="5669" y="44305"/>
                  <a:pt x="5448" y="43957"/>
                </a:cubicBezTo>
                <a:cubicBezTo>
                  <a:pt x="6651" y="42722"/>
                  <a:pt x="7854" y="41487"/>
                  <a:pt x="9058" y="40252"/>
                </a:cubicBezTo>
                <a:close/>
                <a:moveTo>
                  <a:pt x="9850" y="41392"/>
                </a:moveTo>
                <a:cubicBezTo>
                  <a:pt x="10040" y="41677"/>
                  <a:pt x="10230" y="41930"/>
                  <a:pt x="10420" y="42184"/>
                </a:cubicBezTo>
                <a:cubicBezTo>
                  <a:pt x="9311" y="43482"/>
                  <a:pt x="8203" y="44812"/>
                  <a:pt x="7063" y="46047"/>
                </a:cubicBezTo>
                <a:cubicBezTo>
                  <a:pt x="6809" y="45762"/>
                  <a:pt x="6556" y="45446"/>
                  <a:pt x="6303" y="45129"/>
                </a:cubicBezTo>
                <a:cubicBezTo>
                  <a:pt x="7506" y="43894"/>
                  <a:pt x="8678" y="42659"/>
                  <a:pt x="9850" y="41392"/>
                </a:cubicBezTo>
                <a:close/>
                <a:moveTo>
                  <a:pt x="10610" y="42405"/>
                </a:moveTo>
                <a:cubicBezTo>
                  <a:pt x="10895" y="42785"/>
                  <a:pt x="11180" y="43134"/>
                  <a:pt x="11496" y="43482"/>
                </a:cubicBezTo>
                <a:cubicBezTo>
                  <a:pt x="10261" y="44622"/>
                  <a:pt x="9058" y="45794"/>
                  <a:pt x="7886" y="46997"/>
                </a:cubicBezTo>
                <a:cubicBezTo>
                  <a:pt x="7633" y="46744"/>
                  <a:pt x="7411" y="46491"/>
                  <a:pt x="7189" y="46237"/>
                </a:cubicBezTo>
                <a:cubicBezTo>
                  <a:pt x="8361" y="45002"/>
                  <a:pt x="9469" y="43704"/>
                  <a:pt x="10610" y="42405"/>
                </a:cubicBezTo>
                <a:close/>
                <a:moveTo>
                  <a:pt x="11686" y="43640"/>
                </a:moveTo>
                <a:cubicBezTo>
                  <a:pt x="12035" y="44052"/>
                  <a:pt x="12446" y="44432"/>
                  <a:pt x="12826" y="44812"/>
                </a:cubicBezTo>
                <a:cubicBezTo>
                  <a:pt x="11623" y="45984"/>
                  <a:pt x="10388" y="47124"/>
                  <a:pt x="9184" y="48327"/>
                </a:cubicBezTo>
                <a:cubicBezTo>
                  <a:pt x="8804" y="47947"/>
                  <a:pt x="8424" y="47567"/>
                  <a:pt x="8044" y="47187"/>
                </a:cubicBezTo>
                <a:cubicBezTo>
                  <a:pt x="9248" y="45984"/>
                  <a:pt x="10451" y="44812"/>
                  <a:pt x="11686" y="43640"/>
                </a:cubicBezTo>
                <a:close/>
                <a:moveTo>
                  <a:pt x="13016" y="44971"/>
                </a:moveTo>
                <a:cubicBezTo>
                  <a:pt x="13333" y="45287"/>
                  <a:pt x="13681" y="45572"/>
                  <a:pt x="14030" y="45857"/>
                </a:cubicBezTo>
                <a:cubicBezTo>
                  <a:pt x="12858" y="47092"/>
                  <a:pt x="11718" y="48327"/>
                  <a:pt x="10515" y="49531"/>
                </a:cubicBezTo>
                <a:cubicBezTo>
                  <a:pt x="10166" y="49214"/>
                  <a:pt x="9786" y="48897"/>
                  <a:pt x="9438" y="48549"/>
                </a:cubicBezTo>
                <a:cubicBezTo>
                  <a:pt x="10610" y="47346"/>
                  <a:pt x="11813" y="46174"/>
                  <a:pt x="13016" y="44971"/>
                </a:cubicBezTo>
                <a:close/>
                <a:moveTo>
                  <a:pt x="14220" y="46016"/>
                </a:moveTo>
                <a:cubicBezTo>
                  <a:pt x="14442" y="46174"/>
                  <a:pt x="14632" y="46332"/>
                  <a:pt x="14853" y="46491"/>
                </a:cubicBezTo>
                <a:cubicBezTo>
                  <a:pt x="13713" y="47757"/>
                  <a:pt x="12573" y="48992"/>
                  <a:pt x="11465" y="50291"/>
                </a:cubicBezTo>
                <a:cubicBezTo>
                  <a:pt x="11243" y="50101"/>
                  <a:pt x="10958" y="49911"/>
                  <a:pt x="10736" y="49689"/>
                </a:cubicBezTo>
                <a:cubicBezTo>
                  <a:pt x="11908" y="48486"/>
                  <a:pt x="13080" y="47251"/>
                  <a:pt x="14220" y="46016"/>
                </a:cubicBezTo>
                <a:close/>
                <a:moveTo>
                  <a:pt x="28249" y="6176"/>
                </a:moveTo>
                <a:cubicBezTo>
                  <a:pt x="40410" y="6176"/>
                  <a:pt x="50323" y="16089"/>
                  <a:pt x="50323" y="28249"/>
                </a:cubicBezTo>
                <a:cubicBezTo>
                  <a:pt x="50323" y="29136"/>
                  <a:pt x="50259" y="29991"/>
                  <a:pt x="50164" y="30815"/>
                </a:cubicBezTo>
                <a:cubicBezTo>
                  <a:pt x="50133" y="30973"/>
                  <a:pt x="50101" y="31131"/>
                  <a:pt x="50101" y="31321"/>
                </a:cubicBezTo>
                <a:cubicBezTo>
                  <a:pt x="49943" y="31860"/>
                  <a:pt x="49816" y="32430"/>
                  <a:pt x="49816" y="32968"/>
                </a:cubicBezTo>
                <a:cubicBezTo>
                  <a:pt x="47631" y="42880"/>
                  <a:pt x="38795" y="50323"/>
                  <a:pt x="28249" y="50323"/>
                </a:cubicBezTo>
                <a:cubicBezTo>
                  <a:pt x="20775" y="50323"/>
                  <a:pt x="14125" y="46586"/>
                  <a:pt x="10135" y="40854"/>
                </a:cubicBezTo>
                <a:cubicBezTo>
                  <a:pt x="10135" y="40854"/>
                  <a:pt x="10135" y="40822"/>
                  <a:pt x="10135" y="40790"/>
                </a:cubicBezTo>
                <a:cubicBezTo>
                  <a:pt x="10135" y="40790"/>
                  <a:pt x="10103" y="40790"/>
                  <a:pt x="10103" y="40822"/>
                </a:cubicBezTo>
                <a:cubicBezTo>
                  <a:pt x="9881" y="40505"/>
                  <a:pt x="9659" y="40157"/>
                  <a:pt x="9469" y="39840"/>
                </a:cubicBezTo>
                <a:lnTo>
                  <a:pt x="9406" y="39745"/>
                </a:lnTo>
                <a:cubicBezTo>
                  <a:pt x="7348" y="36388"/>
                  <a:pt x="6176" y="32461"/>
                  <a:pt x="6176" y="28249"/>
                </a:cubicBezTo>
                <a:cubicBezTo>
                  <a:pt x="6176" y="16089"/>
                  <a:pt x="16088" y="6176"/>
                  <a:pt x="28249" y="6176"/>
                </a:cubicBezTo>
                <a:close/>
                <a:moveTo>
                  <a:pt x="15043" y="46617"/>
                </a:moveTo>
                <a:cubicBezTo>
                  <a:pt x="15423" y="46902"/>
                  <a:pt x="15772" y="47156"/>
                  <a:pt x="16152" y="47377"/>
                </a:cubicBezTo>
                <a:cubicBezTo>
                  <a:pt x="14980" y="48644"/>
                  <a:pt x="13808" y="49879"/>
                  <a:pt x="12605" y="51114"/>
                </a:cubicBezTo>
                <a:cubicBezTo>
                  <a:pt x="12288" y="50893"/>
                  <a:pt x="11971" y="50671"/>
                  <a:pt x="11655" y="50418"/>
                </a:cubicBezTo>
                <a:cubicBezTo>
                  <a:pt x="12763" y="49151"/>
                  <a:pt x="13871" y="47884"/>
                  <a:pt x="15043" y="46617"/>
                </a:cubicBezTo>
                <a:close/>
                <a:moveTo>
                  <a:pt x="16563" y="47631"/>
                </a:moveTo>
                <a:cubicBezTo>
                  <a:pt x="16817" y="47789"/>
                  <a:pt x="17070" y="47947"/>
                  <a:pt x="17355" y="48074"/>
                </a:cubicBezTo>
                <a:cubicBezTo>
                  <a:pt x="16120" y="49341"/>
                  <a:pt x="14917" y="50576"/>
                  <a:pt x="13681" y="51811"/>
                </a:cubicBezTo>
                <a:cubicBezTo>
                  <a:pt x="13428" y="51653"/>
                  <a:pt x="13175" y="51494"/>
                  <a:pt x="12953" y="51336"/>
                </a:cubicBezTo>
                <a:cubicBezTo>
                  <a:pt x="14157" y="50101"/>
                  <a:pt x="15360" y="48866"/>
                  <a:pt x="16563" y="47631"/>
                </a:cubicBezTo>
                <a:close/>
                <a:moveTo>
                  <a:pt x="17482" y="48169"/>
                </a:moveTo>
                <a:cubicBezTo>
                  <a:pt x="17767" y="48327"/>
                  <a:pt x="18083" y="48486"/>
                  <a:pt x="18400" y="48644"/>
                </a:cubicBezTo>
                <a:cubicBezTo>
                  <a:pt x="17197" y="49911"/>
                  <a:pt x="15993" y="51178"/>
                  <a:pt x="14758" y="52444"/>
                </a:cubicBezTo>
                <a:cubicBezTo>
                  <a:pt x="14473" y="52286"/>
                  <a:pt x="14188" y="52128"/>
                  <a:pt x="13935" y="51969"/>
                </a:cubicBezTo>
                <a:cubicBezTo>
                  <a:pt x="15107" y="50703"/>
                  <a:pt x="16310" y="49436"/>
                  <a:pt x="17482" y="48169"/>
                </a:cubicBezTo>
                <a:close/>
                <a:moveTo>
                  <a:pt x="51431" y="43419"/>
                </a:moveTo>
                <a:lnTo>
                  <a:pt x="51431" y="43419"/>
                </a:lnTo>
                <a:cubicBezTo>
                  <a:pt x="48929" y="47219"/>
                  <a:pt x="45541" y="50354"/>
                  <a:pt x="41519" y="52571"/>
                </a:cubicBezTo>
                <a:cubicBezTo>
                  <a:pt x="43514" y="50481"/>
                  <a:pt x="45857" y="48707"/>
                  <a:pt x="48011" y="46776"/>
                </a:cubicBezTo>
                <a:cubicBezTo>
                  <a:pt x="49214" y="45731"/>
                  <a:pt x="50323" y="44559"/>
                  <a:pt x="51431" y="43419"/>
                </a:cubicBezTo>
                <a:close/>
                <a:moveTo>
                  <a:pt x="18685" y="48771"/>
                </a:moveTo>
                <a:cubicBezTo>
                  <a:pt x="19097" y="48961"/>
                  <a:pt x="19540" y="49151"/>
                  <a:pt x="19952" y="49309"/>
                </a:cubicBezTo>
                <a:cubicBezTo>
                  <a:pt x="18654" y="50576"/>
                  <a:pt x="17355" y="51843"/>
                  <a:pt x="16025" y="53109"/>
                </a:cubicBezTo>
                <a:cubicBezTo>
                  <a:pt x="15708" y="52951"/>
                  <a:pt x="15392" y="52793"/>
                  <a:pt x="15075" y="52603"/>
                </a:cubicBezTo>
                <a:cubicBezTo>
                  <a:pt x="16278" y="51336"/>
                  <a:pt x="17482" y="50069"/>
                  <a:pt x="18685" y="48771"/>
                </a:cubicBezTo>
                <a:close/>
                <a:moveTo>
                  <a:pt x="53584" y="39428"/>
                </a:moveTo>
                <a:lnTo>
                  <a:pt x="53584" y="39428"/>
                </a:lnTo>
                <a:cubicBezTo>
                  <a:pt x="53141" y="40442"/>
                  <a:pt x="52634" y="41392"/>
                  <a:pt x="52064" y="42342"/>
                </a:cubicBezTo>
                <a:cubicBezTo>
                  <a:pt x="50703" y="43799"/>
                  <a:pt x="49341" y="45287"/>
                  <a:pt x="47884" y="46649"/>
                </a:cubicBezTo>
                <a:cubicBezTo>
                  <a:pt x="45636" y="48771"/>
                  <a:pt x="43102" y="50576"/>
                  <a:pt x="41012" y="52824"/>
                </a:cubicBezTo>
                <a:cubicBezTo>
                  <a:pt x="40505" y="53109"/>
                  <a:pt x="39998" y="53331"/>
                  <a:pt x="39460" y="53584"/>
                </a:cubicBezTo>
                <a:cubicBezTo>
                  <a:pt x="44179" y="48897"/>
                  <a:pt x="48961" y="44210"/>
                  <a:pt x="53584" y="39428"/>
                </a:cubicBezTo>
                <a:close/>
                <a:moveTo>
                  <a:pt x="20237" y="49436"/>
                </a:moveTo>
                <a:cubicBezTo>
                  <a:pt x="20522" y="49531"/>
                  <a:pt x="20775" y="49626"/>
                  <a:pt x="21029" y="49721"/>
                </a:cubicBezTo>
                <a:cubicBezTo>
                  <a:pt x="19762" y="51019"/>
                  <a:pt x="18527" y="52349"/>
                  <a:pt x="17323" y="53711"/>
                </a:cubicBezTo>
                <a:cubicBezTo>
                  <a:pt x="16975" y="53553"/>
                  <a:pt x="16627" y="53394"/>
                  <a:pt x="16310" y="53236"/>
                </a:cubicBezTo>
                <a:cubicBezTo>
                  <a:pt x="17640" y="51969"/>
                  <a:pt x="18939" y="50734"/>
                  <a:pt x="20237" y="49436"/>
                </a:cubicBezTo>
                <a:close/>
                <a:moveTo>
                  <a:pt x="21219" y="49784"/>
                </a:moveTo>
                <a:cubicBezTo>
                  <a:pt x="21915" y="50006"/>
                  <a:pt x="22675" y="50196"/>
                  <a:pt x="23404" y="50386"/>
                </a:cubicBezTo>
                <a:cubicBezTo>
                  <a:pt x="22010" y="51716"/>
                  <a:pt x="20617" y="53078"/>
                  <a:pt x="19255" y="54440"/>
                </a:cubicBezTo>
                <a:cubicBezTo>
                  <a:pt x="18654" y="54250"/>
                  <a:pt x="18052" y="54028"/>
                  <a:pt x="17482" y="53774"/>
                </a:cubicBezTo>
                <a:cubicBezTo>
                  <a:pt x="18685" y="52413"/>
                  <a:pt x="19920" y="51083"/>
                  <a:pt x="21219" y="49784"/>
                </a:cubicBezTo>
                <a:close/>
                <a:moveTo>
                  <a:pt x="55136" y="34900"/>
                </a:moveTo>
                <a:lnTo>
                  <a:pt x="55136" y="34900"/>
                </a:lnTo>
                <a:cubicBezTo>
                  <a:pt x="54820" y="36103"/>
                  <a:pt x="54440" y="37307"/>
                  <a:pt x="53996" y="38478"/>
                </a:cubicBezTo>
                <a:cubicBezTo>
                  <a:pt x="52983" y="39523"/>
                  <a:pt x="51938" y="40569"/>
                  <a:pt x="50924" y="41582"/>
                </a:cubicBezTo>
                <a:cubicBezTo>
                  <a:pt x="46871" y="45699"/>
                  <a:pt x="42659" y="49721"/>
                  <a:pt x="38668" y="53933"/>
                </a:cubicBezTo>
                <a:cubicBezTo>
                  <a:pt x="37592" y="54376"/>
                  <a:pt x="36452" y="54725"/>
                  <a:pt x="35311" y="55041"/>
                </a:cubicBezTo>
                <a:cubicBezTo>
                  <a:pt x="39333" y="50418"/>
                  <a:pt x="43894" y="46364"/>
                  <a:pt x="48264" y="41994"/>
                </a:cubicBezTo>
                <a:cubicBezTo>
                  <a:pt x="50576" y="39682"/>
                  <a:pt x="52856" y="37275"/>
                  <a:pt x="55136" y="34900"/>
                </a:cubicBezTo>
                <a:close/>
                <a:moveTo>
                  <a:pt x="23657" y="50418"/>
                </a:moveTo>
                <a:cubicBezTo>
                  <a:pt x="24291" y="50544"/>
                  <a:pt x="24924" y="50639"/>
                  <a:pt x="25557" y="50734"/>
                </a:cubicBezTo>
                <a:cubicBezTo>
                  <a:pt x="24132" y="52159"/>
                  <a:pt x="22739" y="53616"/>
                  <a:pt x="21377" y="55105"/>
                </a:cubicBezTo>
                <a:cubicBezTo>
                  <a:pt x="20744" y="54946"/>
                  <a:pt x="20110" y="54725"/>
                  <a:pt x="19477" y="54535"/>
                </a:cubicBezTo>
                <a:cubicBezTo>
                  <a:pt x="20870" y="53141"/>
                  <a:pt x="22264" y="51779"/>
                  <a:pt x="23657" y="50418"/>
                </a:cubicBezTo>
                <a:close/>
                <a:moveTo>
                  <a:pt x="26159" y="50798"/>
                </a:moveTo>
                <a:cubicBezTo>
                  <a:pt x="26571" y="50829"/>
                  <a:pt x="27014" y="50861"/>
                  <a:pt x="27458" y="50893"/>
                </a:cubicBezTo>
                <a:cubicBezTo>
                  <a:pt x="25937" y="52381"/>
                  <a:pt x="24449" y="53901"/>
                  <a:pt x="22992" y="55453"/>
                </a:cubicBezTo>
                <a:cubicBezTo>
                  <a:pt x="22580" y="55390"/>
                  <a:pt x="22169" y="55295"/>
                  <a:pt x="21757" y="55200"/>
                </a:cubicBezTo>
                <a:cubicBezTo>
                  <a:pt x="23214" y="53743"/>
                  <a:pt x="24702" y="52254"/>
                  <a:pt x="26159" y="50798"/>
                </a:cubicBezTo>
                <a:close/>
                <a:moveTo>
                  <a:pt x="28534" y="50893"/>
                </a:moveTo>
                <a:cubicBezTo>
                  <a:pt x="26982" y="52444"/>
                  <a:pt x="25462" y="54028"/>
                  <a:pt x="23911" y="55611"/>
                </a:cubicBezTo>
                <a:cubicBezTo>
                  <a:pt x="23752" y="55580"/>
                  <a:pt x="23562" y="55548"/>
                  <a:pt x="23372" y="55516"/>
                </a:cubicBezTo>
                <a:cubicBezTo>
                  <a:pt x="24861" y="53965"/>
                  <a:pt x="26381" y="52413"/>
                  <a:pt x="27933" y="50893"/>
                </a:cubicBezTo>
                <a:close/>
                <a:moveTo>
                  <a:pt x="55516" y="33095"/>
                </a:moveTo>
                <a:lnTo>
                  <a:pt x="55516" y="33095"/>
                </a:lnTo>
                <a:cubicBezTo>
                  <a:pt x="55453" y="33506"/>
                  <a:pt x="55358" y="33886"/>
                  <a:pt x="55263" y="34298"/>
                </a:cubicBezTo>
                <a:cubicBezTo>
                  <a:pt x="52666" y="37085"/>
                  <a:pt x="50038" y="39840"/>
                  <a:pt x="47314" y="42564"/>
                </a:cubicBezTo>
                <a:cubicBezTo>
                  <a:pt x="43134" y="46744"/>
                  <a:pt x="38478" y="50544"/>
                  <a:pt x="34741" y="55200"/>
                </a:cubicBezTo>
                <a:cubicBezTo>
                  <a:pt x="34045" y="55358"/>
                  <a:pt x="33348" y="55485"/>
                  <a:pt x="32620" y="55611"/>
                </a:cubicBezTo>
                <a:cubicBezTo>
                  <a:pt x="35153" y="52698"/>
                  <a:pt x="37813" y="49911"/>
                  <a:pt x="40569" y="47219"/>
                </a:cubicBezTo>
                <a:cubicBezTo>
                  <a:pt x="42912" y="45699"/>
                  <a:pt x="44939" y="43767"/>
                  <a:pt x="46586" y="41487"/>
                </a:cubicBezTo>
                <a:cubicBezTo>
                  <a:pt x="46681" y="41392"/>
                  <a:pt x="46807" y="41297"/>
                  <a:pt x="46902" y="41202"/>
                </a:cubicBezTo>
                <a:cubicBezTo>
                  <a:pt x="49499" y="38763"/>
                  <a:pt x="52096" y="36293"/>
                  <a:pt x="54630" y="33760"/>
                </a:cubicBezTo>
                <a:cubicBezTo>
                  <a:pt x="54820" y="33665"/>
                  <a:pt x="54978" y="33538"/>
                  <a:pt x="55136" y="33411"/>
                </a:cubicBezTo>
                <a:cubicBezTo>
                  <a:pt x="55263" y="33285"/>
                  <a:pt x="55390" y="33190"/>
                  <a:pt x="55516" y="33095"/>
                </a:cubicBezTo>
                <a:close/>
                <a:moveTo>
                  <a:pt x="30941" y="50734"/>
                </a:moveTo>
                <a:cubicBezTo>
                  <a:pt x="29199" y="52413"/>
                  <a:pt x="27521" y="54123"/>
                  <a:pt x="25842" y="55833"/>
                </a:cubicBezTo>
                <a:cubicBezTo>
                  <a:pt x="25367" y="55801"/>
                  <a:pt x="24892" y="55770"/>
                  <a:pt x="24417" y="55675"/>
                </a:cubicBezTo>
                <a:cubicBezTo>
                  <a:pt x="26127" y="54091"/>
                  <a:pt x="27806" y="52476"/>
                  <a:pt x="29484" y="50861"/>
                </a:cubicBezTo>
                <a:cubicBezTo>
                  <a:pt x="29959" y="50829"/>
                  <a:pt x="30466" y="50798"/>
                  <a:pt x="30941" y="50734"/>
                </a:cubicBezTo>
                <a:close/>
                <a:moveTo>
                  <a:pt x="39492" y="47916"/>
                </a:moveTo>
                <a:cubicBezTo>
                  <a:pt x="36958" y="50386"/>
                  <a:pt x="34520" y="52951"/>
                  <a:pt x="32240" y="55675"/>
                </a:cubicBezTo>
                <a:cubicBezTo>
                  <a:pt x="31511" y="55770"/>
                  <a:pt x="30751" y="55865"/>
                  <a:pt x="29991" y="55896"/>
                </a:cubicBezTo>
                <a:cubicBezTo>
                  <a:pt x="32050" y="53584"/>
                  <a:pt x="34266" y="51399"/>
                  <a:pt x="36578" y="49309"/>
                </a:cubicBezTo>
                <a:cubicBezTo>
                  <a:pt x="37560" y="48897"/>
                  <a:pt x="38542" y="48454"/>
                  <a:pt x="39492" y="47916"/>
                </a:cubicBezTo>
                <a:close/>
                <a:moveTo>
                  <a:pt x="33316" y="50323"/>
                </a:moveTo>
                <a:lnTo>
                  <a:pt x="33316" y="50323"/>
                </a:lnTo>
                <a:cubicBezTo>
                  <a:pt x="31384" y="52159"/>
                  <a:pt x="29484" y="54060"/>
                  <a:pt x="27616" y="55928"/>
                </a:cubicBezTo>
                <a:cubicBezTo>
                  <a:pt x="27109" y="55928"/>
                  <a:pt x="26602" y="55896"/>
                  <a:pt x="26127" y="55865"/>
                </a:cubicBezTo>
                <a:cubicBezTo>
                  <a:pt x="27838" y="54123"/>
                  <a:pt x="29579" y="52381"/>
                  <a:pt x="31321" y="50703"/>
                </a:cubicBezTo>
                <a:cubicBezTo>
                  <a:pt x="31986" y="50608"/>
                  <a:pt x="32651" y="50481"/>
                  <a:pt x="33316" y="50323"/>
                </a:cubicBezTo>
                <a:close/>
                <a:moveTo>
                  <a:pt x="35755" y="49626"/>
                </a:moveTo>
                <a:lnTo>
                  <a:pt x="35755" y="49626"/>
                </a:lnTo>
                <a:cubicBezTo>
                  <a:pt x="33570" y="51589"/>
                  <a:pt x="31479" y="53679"/>
                  <a:pt x="29611" y="55928"/>
                </a:cubicBezTo>
                <a:cubicBezTo>
                  <a:pt x="29168" y="55960"/>
                  <a:pt x="28693" y="55960"/>
                  <a:pt x="28249" y="55960"/>
                </a:cubicBezTo>
                <a:lnTo>
                  <a:pt x="28028" y="55960"/>
                </a:lnTo>
                <a:cubicBezTo>
                  <a:pt x="30054" y="53996"/>
                  <a:pt x="32081" y="52064"/>
                  <a:pt x="34108" y="50133"/>
                </a:cubicBezTo>
                <a:cubicBezTo>
                  <a:pt x="34678" y="49974"/>
                  <a:pt x="35216" y="49816"/>
                  <a:pt x="35755" y="49626"/>
                </a:cubicBezTo>
                <a:close/>
                <a:moveTo>
                  <a:pt x="28249" y="1"/>
                </a:moveTo>
                <a:cubicBezTo>
                  <a:pt x="15835" y="1"/>
                  <a:pt x="5289" y="8045"/>
                  <a:pt x="1489" y="19192"/>
                </a:cubicBezTo>
                <a:cubicBezTo>
                  <a:pt x="1457" y="19224"/>
                  <a:pt x="1426" y="19255"/>
                  <a:pt x="1394" y="19319"/>
                </a:cubicBezTo>
                <a:cubicBezTo>
                  <a:pt x="1362" y="19414"/>
                  <a:pt x="1362" y="19509"/>
                  <a:pt x="1331" y="19635"/>
                </a:cubicBezTo>
                <a:cubicBezTo>
                  <a:pt x="475" y="22359"/>
                  <a:pt x="0" y="25241"/>
                  <a:pt x="0" y="28249"/>
                </a:cubicBezTo>
                <a:cubicBezTo>
                  <a:pt x="0" y="43830"/>
                  <a:pt x="12668" y="56530"/>
                  <a:pt x="28249" y="56530"/>
                </a:cubicBezTo>
                <a:cubicBezTo>
                  <a:pt x="42247" y="56530"/>
                  <a:pt x="53870" y="46301"/>
                  <a:pt x="56118" y="32968"/>
                </a:cubicBezTo>
                <a:cubicBezTo>
                  <a:pt x="56498" y="31923"/>
                  <a:pt x="56340" y="30656"/>
                  <a:pt x="56308" y="29579"/>
                </a:cubicBezTo>
                <a:cubicBezTo>
                  <a:pt x="56245" y="28344"/>
                  <a:pt x="56403" y="26983"/>
                  <a:pt x="56340" y="25684"/>
                </a:cubicBezTo>
                <a:cubicBezTo>
                  <a:pt x="56340" y="25621"/>
                  <a:pt x="56340" y="25558"/>
                  <a:pt x="56340" y="25494"/>
                </a:cubicBezTo>
                <a:cubicBezTo>
                  <a:pt x="56403" y="25146"/>
                  <a:pt x="56340" y="24797"/>
                  <a:pt x="56245" y="24449"/>
                </a:cubicBezTo>
                <a:cubicBezTo>
                  <a:pt x="54851" y="14315"/>
                  <a:pt x="48106" y="5859"/>
                  <a:pt x="38922" y="2091"/>
                </a:cubicBezTo>
                <a:lnTo>
                  <a:pt x="38985" y="2059"/>
                </a:lnTo>
                <a:lnTo>
                  <a:pt x="38668" y="1996"/>
                </a:lnTo>
                <a:cubicBezTo>
                  <a:pt x="35438" y="697"/>
                  <a:pt x="31923" y="1"/>
                  <a:pt x="282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3"/>
          <p:cNvSpPr/>
          <p:nvPr/>
        </p:nvSpPr>
        <p:spPr>
          <a:xfrm>
            <a:off x="2697638" y="1224916"/>
            <a:ext cx="413207" cy="405034"/>
          </a:xfrm>
          <a:custGeom>
            <a:avLst/>
            <a:gdLst/>
            <a:ahLst/>
            <a:cxnLst/>
            <a:rect l="l" t="t" r="r" b="b"/>
            <a:pathLst>
              <a:path w="14410" h="14125" extrusionOk="0">
                <a:moveTo>
                  <a:pt x="7221" y="0"/>
                </a:moveTo>
                <a:cubicBezTo>
                  <a:pt x="3231" y="0"/>
                  <a:pt x="0" y="3167"/>
                  <a:pt x="0" y="7062"/>
                </a:cubicBezTo>
                <a:cubicBezTo>
                  <a:pt x="0" y="10989"/>
                  <a:pt x="3231" y="14124"/>
                  <a:pt x="7221" y="14124"/>
                </a:cubicBezTo>
                <a:cubicBezTo>
                  <a:pt x="11180" y="14124"/>
                  <a:pt x="14410" y="10989"/>
                  <a:pt x="14410" y="7062"/>
                </a:cubicBezTo>
                <a:cubicBezTo>
                  <a:pt x="14410" y="3167"/>
                  <a:pt x="11180" y="0"/>
                  <a:pt x="7221" y="0"/>
                </a:cubicBez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24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66" name="Google Shape;866;p33"/>
          <p:cNvSpPr/>
          <p:nvPr/>
        </p:nvSpPr>
        <p:spPr>
          <a:xfrm>
            <a:off x="7048079" y="1224916"/>
            <a:ext cx="413207" cy="405034"/>
          </a:xfrm>
          <a:custGeom>
            <a:avLst/>
            <a:gdLst/>
            <a:ahLst/>
            <a:cxnLst/>
            <a:rect l="l" t="t" r="r" b="b"/>
            <a:pathLst>
              <a:path w="14410" h="14125" extrusionOk="0">
                <a:moveTo>
                  <a:pt x="7221" y="0"/>
                </a:moveTo>
                <a:cubicBezTo>
                  <a:pt x="3230" y="0"/>
                  <a:pt x="0" y="3167"/>
                  <a:pt x="0" y="7062"/>
                </a:cubicBezTo>
                <a:cubicBezTo>
                  <a:pt x="0" y="10989"/>
                  <a:pt x="3230" y="14124"/>
                  <a:pt x="7221" y="14124"/>
                </a:cubicBezTo>
                <a:cubicBezTo>
                  <a:pt x="11211" y="14124"/>
                  <a:pt x="14409" y="10989"/>
                  <a:pt x="14409" y="7062"/>
                </a:cubicBezTo>
                <a:cubicBezTo>
                  <a:pt x="14409" y="3167"/>
                  <a:pt x="11211" y="0"/>
                  <a:pt x="7221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24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67" name="Google Shape;867;p33"/>
          <p:cNvSpPr/>
          <p:nvPr/>
        </p:nvSpPr>
        <p:spPr>
          <a:xfrm>
            <a:off x="4873317" y="1224916"/>
            <a:ext cx="413207" cy="405034"/>
          </a:xfrm>
          <a:custGeom>
            <a:avLst/>
            <a:gdLst/>
            <a:ahLst/>
            <a:cxnLst/>
            <a:rect l="l" t="t" r="r" b="b"/>
            <a:pathLst>
              <a:path w="14410" h="14125" extrusionOk="0">
                <a:moveTo>
                  <a:pt x="7189" y="0"/>
                </a:moveTo>
                <a:cubicBezTo>
                  <a:pt x="3230" y="0"/>
                  <a:pt x="0" y="3167"/>
                  <a:pt x="0" y="7062"/>
                </a:cubicBezTo>
                <a:cubicBezTo>
                  <a:pt x="0" y="10989"/>
                  <a:pt x="3230" y="14124"/>
                  <a:pt x="7189" y="14124"/>
                </a:cubicBezTo>
                <a:cubicBezTo>
                  <a:pt x="11179" y="14124"/>
                  <a:pt x="14409" y="10989"/>
                  <a:pt x="14409" y="7062"/>
                </a:cubicBezTo>
                <a:cubicBezTo>
                  <a:pt x="14409" y="3167"/>
                  <a:pt x="11179" y="0"/>
                  <a:pt x="7189" y="0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24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68" name="Google Shape;868;p33"/>
          <p:cNvSpPr/>
          <p:nvPr/>
        </p:nvSpPr>
        <p:spPr>
          <a:xfrm>
            <a:off x="2697638" y="3064732"/>
            <a:ext cx="413207" cy="405034"/>
          </a:xfrm>
          <a:custGeom>
            <a:avLst/>
            <a:gdLst/>
            <a:ahLst/>
            <a:cxnLst/>
            <a:rect l="l" t="t" r="r" b="b"/>
            <a:pathLst>
              <a:path w="14410" h="14125" extrusionOk="0">
                <a:moveTo>
                  <a:pt x="7221" y="0"/>
                </a:moveTo>
                <a:cubicBezTo>
                  <a:pt x="3231" y="0"/>
                  <a:pt x="0" y="3167"/>
                  <a:pt x="0" y="7062"/>
                </a:cubicBezTo>
                <a:cubicBezTo>
                  <a:pt x="0" y="10958"/>
                  <a:pt x="3231" y="14125"/>
                  <a:pt x="7221" y="14125"/>
                </a:cubicBezTo>
                <a:cubicBezTo>
                  <a:pt x="11180" y="14125"/>
                  <a:pt x="14410" y="10958"/>
                  <a:pt x="14410" y="7062"/>
                </a:cubicBezTo>
                <a:cubicBezTo>
                  <a:pt x="14410" y="3167"/>
                  <a:pt x="11180" y="0"/>
                  <a:pt x="7221" y="0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24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69" name="Google Shape;869;p33"/>
          <p:cNvSpPr/>
          <p:nvPr/>
        </p:nvSpPr>
        <p:spPr>
          <a:xfrm>
            <a:off x="7048079" y="3064732"/>
            <a:ext cx="413207" cy="405034"/>
          </a:xfrm>
          <a:custGeom>
            <a:avLst/>
            <a:gdLst/>
            <a:ahLst/>
            <a:cxnLst/>
            <a:rect l="l" t="t" r="r" b="b"/>
            <a:pathLst>
              <a:path w="14410" h="14125" extrusionOk="0">
                <a:moveTo>
                  <a:pt x="7221" y="0"/>
                </a:moveTo>
                <a:cubicBezTo>
                  <a:pt x="3230" y="0"/>
                  <a:pt x="0" y="3167"/>
                  <a:pt x="0" y="7062"/>
                </a:cubicBezTo>
                <a:cubicBezTo>
                  <a:pt x="0" y="10958"/>
                  <a:pt x="3230" y="14125"/>
                  <a:pt x="7221" y="14125"/>
                </a:cubicBezTo>
                <a:cubicBezTo>
                  <a:pt x="11211" y="14125"/>
                  <a:pt x="14409" y="10958"/>
                  <a:pt x="14409" y="7062"/>
                </a:cubicBezTo>
                <a:cubicBezTo>
                  <a:pt x="14409" y="3167"/>
                  <a:pt x="11211" y="0"/>
                  <a:pt x="7221" y="0"/>
                </a:cubicBezTo>
                <a:close/>
              </a:path>
            </a:pathLst>
          </a:cu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06</a:t>
            </a:r>
            <a:endParaRPr sz="24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70" name="Google Shape;870;p33"/>
          <p:cNvSpPr/>
          <p:nvPr/>
        </p:nvSpPr>
        <p:spPr>
          <a:xfrm>
            <a:off x="4873317" y="3064732"/>
            <a:ext cx="413207" cy="405034"/>
          </a:xfrm>
          <a:custGeom>
            <a:avLst/>
            <a:gdLst/>
            <a:ahLst/>
            <a:cxnLst/>
            <a:rect l="l" t="t" r="r" b="b"/>
            <a:pathLst>
              <a:path w="14410" h="14125" extrusionOk="0">
                <a:moveTo>
                  <a:pt x="7189" y="0"/>
                </a:moveTo>
                <a:cubicBezTo>
                  <a:pt x="3230" y="0"/>
                  <a:pt x="0" y="3167"/>
                  <a:pt x="0" y="7062"/>
                </a:cubicBezTo>
                <a:cubicBezTo>
                  <a:pt x="0" y="10958"/>
                  <a:pt x="3230" y="14125"/>
                  <a:pt x="7189" y="14125"/>
                </a:cubicBezTo>
                <a:cubicBezTo>
                  <a:pt x="11179" y="14125"/>
                  <a:pt x="14409" y="10958"/>
                  <a:pt x="14409" y="7062"/>
                </a:cubicBezTo>
                <a:cubicBezTo>
                  <a:pt x="14409" y="3167"/>
                  <a:pt x="11179" y="0"/>
                  <a:pt x="7189" y="0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05</a:t>
            </a:r>
            <a:endParaRPr sz="24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71" name="Google Shape;871;p33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SOFWARE REQUIREMENT</a:t>
            </a:r>
            <a:endParaRPr sz="2500" dirty="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72" name="Google Shape;872;p33"/>
          <p:cNvSpPr txBox="1"/>
          <p:nvPr/>
        </p:nvSpPr>
        <p:spPr>
          <a:xfrm>
            <a:off x="1601100" y="1769225"/>
            <a:ext cx="1335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700" dirty="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73" name="Google Shape;873;p33"/>
          <p:cNvSpPr txBox="1"/>
          <p:nvPr/>
        </p:nvSpPr>
        <p:spPr>
          <a:xfrm>
            <a:off x="1601100" y="2029924"/>
            <a:ext cx="13350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biggest planet of them all</a:t>
            </a:r>
            <a:endParaRPr sz="12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874" name="Google Shape;874;p33"/>
          <p:cNvSpPr txBox="1"/>
          <p:nvPr/>
        </p:nvSpPr>
        <p:spPr>
          <a:xfrm>
            <a:off x="3773725" y="1769225"/>
            <a:ext cx="1335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7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75" name="Google Shape;875;p33"/>
          <p:cNvSpPr txBox="1"/>
          <p:nvPr/>
        </p:nvSpPr>
        <p:spPr>
          <a:xfrm>
            <a:off x="3773725" y="2029924"/>
            <a:ext cx="13350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farthest planet from the Sun</a:t>
            </a:r>
            <a:endParaRPr sz="12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876" name="Google Shape;876;p33"/>
          <p:cNvSpPr txBox="1"/>
          <p:nvPr/>
        </p:nvSpPr>
        <p:spPr>
          <a:xfrm>
            <a:off x="5946350" y="1769225"/>
            <a:ext cx="1335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7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77" name="Google Shape;877;p33"/>
          <p:cNvSpPr txBox="1"/>
          <p:nvPr/>
        </p:nvSpPr>
        <p:spPr>
          <a:xfrm>
            <a:off x="5946350" y="2029924"/>
            <a:ext cx="13350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Despite being red, it’s a cold place</a:t>
            </a:r>
            <a:endParaRPr sz="12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878" name="Google Shape;878;p33"/>
          <p:cNvSpPr txBox="1"/>
          <p:nvPr/>
        </p:nvSpPr>
        <p:spPr>
          <a:xfrm>
            <a:off x="1601100" y="3618125"/>
            <a:ext cx="1335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MERCURY</a:t>
            </a:r>
            <a:endParaRPr sz="17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79" name="Google Shape;879;p33"/>
          <p:cNvSpPr txBox="1"/>
          <p:nvPr/>
        </p:nvSpPr>
        <p:spPr>
          <a:xfrm>
            <a:off x="1601100" y="3878824"/>
            <a:ext cx="13350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closest planet to the Sun</a:t>
            </a:r>
            <a:endParaRPr sz="12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880" name="Google Shape;880;p33"/>
          <p:cNvSpPr txBox="1"/>
          <p:nvPr/>
        </p:nvSpPr>
        <p:spPr>
          <a:xfrm>
            <a:off x="3773725" y="3618125"/>
            <a:ext cx="1335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EARTH</a:t>
            </a:r>
            <a:endParaRPr sz="17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81" name="Google Shape;881;p33"/>
          <p:cNvSpPr txBox="1"/>
          <p:nvPr/>
        </p:nvSpPr>
        <p:spPr>
          <a:xfrm>
            <a:off x="3773725" y="3878824"/>
            <a:ext cx="13350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third planet from the Sun</a:t>
            </a:r>
            <a:endParaRPr sz="12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882" name="Google Shape;882;p33"/>
          <p:cNvSpPr txBox="1"/>
          <p:nvPr/>
        </p:nvSpPr>
        <p:spPr>
          <a:xfrm>
            <a:off x="5946350" y="3618125"/>
            <a:ext cx="1335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7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83" name="Google Shape;883;p33"/>
          <p:cNvSpPr txBox="1"/>
          <p:nvPr/>
        </p:nvSpPr>
        <p:spPr>
          <a:xfrm>
            <a:off x="5946350" y="3878824"/>
            <a:ext cx="13350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and has several rings</a:t>
            </a:r>
            <a:endParaRPr sz="12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326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55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343" name="Google Shape;2343;p55"/>
          <p:cNvSpPr/>
          <p:nvPr/>
        </p:nvSpPr>
        <p:spPr>
          <a:xfrm>
            <a:off x="834365" y="4302711"/>
            <a:ext cx="366146" cy="362393"/>
          </a:xfrm>
          <a:custGeom>
            <a:avLst/>
            <a:gdLst/>
            <a:ahLst/>
            <a:cxnLst/>
            <a:rect l="l" t="t" r="r" b="b"/>
            <a:pathLst>
              <a:path w="12098" h="11974" extrusionOk="0">
                <a:moveTo>
                  <a:pt x="9501" y="1206"/>
                </a:moveTo>
                <a:cubicBezTo>
                  <a:pt x="9501" y="1237"/>
                  <a:pt x="9501" y="1301"/>
                  <a:pt x="9501" y="1332"/>
                </a:cubicBezTo>
                <a:cubicBezTo>
                  <a:pt x="9501" y="1364"/>
                  <a:pt x="9501" y="1396"/>
                  <a:pt x="9469" y="1427"/>
                </a:cubicBezTo>
                <a:cubicBezTo>
                  <a:pt x="9469" y="1396"/>
                  <a:pt x="9469" y="1396"/>
                  <a:pt x="9469" y="1396"/>
                </a:cubicBezTo>
                <a:cubicBezTo>
                  <a:pt x="9437" y="1364"/>
                  <a:pt x="9406" y="1332"/>
                  <a:pt x="9374" y="1301"/>
                </a:cubicBezTo>
                <a:cubicBezTo>
                  <a:pt x="9406" y="1269"/>
                  <a:pt x="9469" y="1237"/>
                  <a:pt x="9501" y="1206"/>
                </a:cubicBezTo>
                <a:close/>
                <a:moveTo>
                  <a:pt x="8836" y="1269"/>
                </a:moveTo>
                <a:lnTo>
                  <a:pt x="8836" y="1269"/>
                </a:lnTo>
                <a:cubicBezTo>
                  <a:pt x="8804" y="1332"/>
                  <a:pt x="8772" y="1364"/>
                  <a:pt x="8741" y="1427"/>
                </a:cubicBezTo>
                <a:cubicBezTo>
                  <a:pt x="8614" y="1491"/>
                  <a:pt x="8519" y="1554"/>
                  <a:pt x="8392" y="1617"/>
                </a:cubicBezTo>
                <a:cubicBezTo>
                  <a:pt x="8582" y="1459"/>
                  <a:pt x="8741" y="1364"/>
                  <a:pt x="8836" y="1269"/>
                </a:cubicBezTo>
                <a:close/>
                <a:moveTo>
                  <a:pt x="8962" y="1491"/>
                </a:moveTo>
                <a:cubicBezTo>
                  <a:pt x="8931" y="1522"/>
                  <a:pt x="8899" y="1554"/>
                  <a:pt x="8836" y="1586"/>
                </a:cubicBezTo>
                <a:cubicBezTo>
                  <a:pt x="8709" y="1712"/>
                  <a:pt x="8582" y="1807"/>
                  <a:pt x="8456" y="1902"/>
                </a:cubicBezTo>
                <a:cubicBezTo>
                  <a:pt x="8614" y="1776"/>
                  <a:pt x="8741" y="1649"/>
                  <a:pt x="8804" y="1554"/>
                </a:cubicBezTo>
                <a:cubicBezTo>
                  <a:pt x="8867" y="1522"/>
                  <a:pt x="8931" y="1491"/>
                  <a:pt x="8962" y="1491"/>
                </a:cubicBezTo>
                <a:close/>
                <a:moveTo>
                  <a:pt x="6872" y="161"/>
                </a:moveTo>
                <a:cubicBezTo>
                  <a:pt x="6904" y="161"/>
                  <a:pt x="6936" y="161"/>
                  <a:pt x="6967" y="192"/>
                </a:cubicBezTo>
                <a:cubicBezTo>
                  <a:pt x="6936" y="192"/>
                  <a:pt x="6936" y="192"/>
                  <a:pt x="6904" y="224"/>
                </a:cubicBezTo>
                <a:cubicBezTo>
                  <a:pt x="6809" y="256"/>
                  <a:pt x="6714" y="287"/>
                  <a:pt x="6619" y="351"/>
                </a:cubicBezTo>
                <a:cubicBezTo>
                  <a:pt x="6619" y="351"/>
                  <a:pt x="6619" y="319"/>
                  <a:pt x="6619" y="287"/>
                </a:cubicBezTo>
                <a:cubicBezTo>
                  <a:pt x="6603" y="272"/>
                  <a:pt x="6579" y="264"/>
                  <a:pt x="6560" y="264"/>
                </a:cubicBezTo>
                <a:cubicBezTo>
                  <a:pt x="6540" y="264"/>
                  <a:pt x="6524" y="272"/>
                  <a:pt x="6524" y="287"/>
                </a:cubicBezTo>
                <a:cubicBezTo>
                  <a:pt x="6207" y="509"/>
                  <a:pt x="4814" y="1617"/>
                  <a:pt x="3389" y="2758"/>
                </a:cubicBezTo>
                <a:cubicBezTo>
                  <a:pt x="4814" y="1427"/>
                  <a:pt x="6271" y="161"/>
                  <a:pt x="6872" y="161"/>
                </a:cubicBezTo>
                <a:close/>
                <a:moveTo>
                  <a:pt x="8456" y="1744"/>
                </a:moveTo>
                <a:lnTo>
                  <a:pt x="8456" y="1744"/>
                </a:lnTo>
                <a:cubicBezTo>
                  <a:pt x="8107" y="2093"/>
                  <a:pt x="7537" y="2504"/>
                  <a:pt x="6872" y="2948"/>
                </a:cubicBezTo>
                <a:cubicBezTo>
                  <a:pt x="6967" y="2884"/>
                  <a:pt x="7031" y="2821"/>
                  <a:pt x="7126" y="2758"/>
                </a:cubicBezTo>
                <a:cubicBezTo>
                  <a:pt x="7664" y="2283"/>
                  <a:pt x="8107" y="1966"/>
                  <a:pt x="8456" y="1744"/>
                </a:cubicBezTo>
                <a:close/>
                <a:moveTo>
                  <a:pt x="2914" y="1712"/>
                </a:moveTo>
                <a:lnTo>
                  <a:pt x="2914" y="1712"/>
                </a:lnTo>
                <a:cubicBezTo>
                  <a:pt x="2249" y="2314"/>
                  <a:pt x="1679" y="2821"/>
                  <a:pt x="1267" y="3106"/>
                </a:cubicBezTo>
                <a:cubicBezTo>
                  <a:pt x="1520" y="2916"/>
                  <a:pt x="1774" y="2663"/>
                  <a:pt x="2059" y="2409"/>
                </a:cubicBezTo>
                <a:cubicBezTo>
                  <a:pt x="2344" y="2156"/>
                  <a:pt x="2629" y="1934"/>
                  <a:pt x="2914" y="1712"/>
                </a:cubicBezTo>
                <a:close/>
                <a:moveTo>
                  <a:pt x="823" y="3549"/>
                </a:moveTo>
                <a:lnTo>
                  <a:pt x="760" y="3613"/>
                </a:lnTo>
                <a:cubicBezTo>
                  <a:pt x="760" y="3581"/>
                  <a:pt x="792" y="3581"/>
                  <a:pt x="792" y="3549"/>
                </a:cubicBezTo>
                <a:close/>
                <a:moveTo>
                  <a:pt x="11306" y="3359"/>
                </a:moveTo>
                <a:cubicBezTo>
                  <a:pt x="11338" y="3359"/>
                  <a:pt x="11338" y="3391"/>
                  <a:pt x="11338" y="3423"/>
                </a:cubicBezTo>
                <a:cubicBezTo>
                  <a:pt x="11243" y="3454"/>
                  <a:pt x="11148" y="3518"/>
                  <a:pt x="11021" y="3613"/>
                </a:cubicBezTo>
                <a:lnTo>
                  <a:pt x="11306" y="3359"/>
                </a:lnTo>
                <a:close/>
                <a:moveTo>
                  <a:pt x="11464" y="3518"/>
                </a:moveTo>
                <a:cubicBezTo>
                  <a:pt x="11464" y="3549"/>
                  <a:pt x="11464" y="3581"/>
                  <a:pt x="11433" y="3613"/>
                </a:cubicBezTo>
                <a:cubicBezTo>
                  <a:pt x="11433" y="3581"/>
                  <a:pt x="11433" y="3549"/>
                  <a:pt x="11464" y="3518"/>
                </a:cubicBezTo>
                <a:close/>
                <a:moveTo>
                  <a:pt x="6112" y="3423"/>
                </a:moveTo>
                <a:cubicBezTo>
                  <a:pt x="6049" y="3486"/>
                  <a:pt x="5986" y="3549"/>
                  <a:pt x="5922" y="3581"/>
                </a:cubicBezTo>
                <a:cubicBezTo>
                  <a:pt x="5891" y="3613"/>
                  <a:pt x="5827" y="3644"/>
                  <a:pt x="5796" y="3676"/>
                </a:cubicBezTo>
                <a:cubicBezTo>
                  <a:pt x="5891" y="3581"/>
                  <a:pt x="6017" y="3518"/>
                  <a:pt x="6112" y="3423"/>
                </a:cubicBezTo>
                <a:close/>
                <a:moveTo>
                  <a:pt x="11306" y="3581"/>
                </a:moveTo>
                <a:lnTo>
                  <a:pt x="11306" y="3581"/>
                </a:lnTo>
                <a:cubicBezTo>
                  <a:pt x="11274" y="3644"/>
                  <a:pt x="11211" y="3739"/>
                  <a:pt x="11148" y="3866"/>
                </a:cubicBezTo>
                <a:cubicBezTo>
                  <a:pt x="10958" y="3898"/>
                  <a:pt x="10704" y="3993"/>
                  <a:pt x="10451" y="4151"/>
                </a:cubicBezTo>
                <a:cubicBezTo>
                  <a:pt x="10831" y="3866"/>
                  <a:pt x="11116" y="3676"/>
                  <a:pt x="11306" y="3581"/>
                </a:cubicBezTo>
                <a:close/>
                <a:moveTo>
                  <a:pt x="11306" y="3961"/>
                </a:moveTo>
                <a:cubicBezTo>
                  <a:pt x="11369" y="3961"/>
                  <a:pt x="11433" y="3993"/>
                  <a:pt x="11464" y="3993"/>
                </a:cubicBezTo>
                <a:cubicBezTo>
                  <a:pt x="11338" y="4088"/>
                  <a:pt x="11084" y="4278"/>
                  <a:pt x="10736" y="4563"/>
                </a:cubicBezTo>
                <a:cubicBezTo>
                  <a:pt x="10989" y="4309"/>
                  <a:pt x="11179" y="4119"/>
                  <a:pt x="11306" y="3961"/>
                </a:cubicBezTo>
                <a:close/>
                <a:moveTo>
                  <a:pt x="9247" y="1427"/>
                </a:moveTo>
                <a:cubicBezTo>
                  <a:pt x="9311" y="1427"/>
                  <a:pt x="9342" y="1459"/>
                  <a:pt x="9374" y="1459"/>
                </a:cubicBezTo>
                <a:cubicBezTo>
                  <a:pt x="9406" y="1491"/>
                  <a:pt x="9406" y="1554"/>
                  <a:pt x="9406" y="1617"/>
                </a:cubicBezTo>
                <a:cubicBezTo>
                  <a:pt x="9406" y="1617"/>
                  <a:pt x="9406" y="1649"/>
                  <a:pt x="9406" y="1649"/>
                </a:cubicBezTo>
                <a:cubicBezTo>
                  <a:pt x="9311" y="1807"/>
                  <a:pt x="9184" y="1997"/>
                  <a:pt x="8994" y="2188"/>
                </a:cubicBezTo>
                <a:cubicBezTo>
                  <a:pt x="8804" y="2314"/>
                  <a:pt x="8614" y="2473"/>
                  <a:pt x="8392" y="2599"/>
                </a:cubicBezTo>
                <a:cubicBezTo>
                  <a:pt x="7442" y="3296"/>
                  <a:pt x="6144" y="4183"/>
                  <a:pt x="4940" y="5133"/>
                </a:cubicBezTo>
                <a:cubicBezTo>
                  <a:pt x="5986" y="4214"/>
                  <a:pt x="7316" y="3106"/>
                  <a:pt x="8931" y="1681"/>
                </a:cubicBezTo>
                <a:cubicBezTo>
                  <a:pt x="9057" y="1586"/>
                  <a:pt x="9152" y="1491"/>
                  <a:pt x="9247" y="1427"/>
                </a:cubicBezTo>
                <a:close/>
                <a:moveTo>
                  <a:pt x="8487" y="921"/>
                </a:moveTo>
                <a:cubicBezTo>
                  <a:pt x="8487" y="1016"/>
                  <a:pt x="8392" y="1174"/>
                  <a:pt x="8266" y="1332"/>
                </a:cubicBezTo>
                <a:cubicBezTo>
                  <a:pt x="7411" y="1997"/>
                  <a:pt x="5859" y="3296"/>
                  <a:pt x="4370" y="4594"/>
                </a:cubicBezTo>
                <a:cubicBezTo>
                  <a:pt x="3959" y="4879"/>
                  <a:pt x="3515" y="5133"/>
                  <a:pt x="3135" y="5386"/>
                </a:cubicBezTo>
                <a:lnTo>
                  <a:pt x="8487" y="921"/>
                </a:lnTo>
                <a:close/>
                <a:moveTo>
                  <a:pt x="9849" y="5386"/>
                </a:moveTo>
                <a:lnTo>
                  <a:pt x="9849" y="5386"/>
                </a:lnTo>
                <a:cubicBezTo>
                  <a:pt x="9794" y="5430"/>
                  <a:pt x="9739" y="5474"/>
                  <a:pt x="9685" y="5519"/>
                </a:cubicBezTo>
                <a:lnTo>
                  <a:pt x="9685" y="5519"/>
                </a:lnTo>
                <a:cubicBezTo>
                  <a:pt x="9739" y="5465"/>
                  <a:pt x="9794" y="5413"/>
                  <a:pt x="9849" y="5386"/>
                </a:cubicBezTo>
                <a:close/>
                <a:moveTo>
                  <a:pt x="9501" y="2314"/>
                </a:moveTo>
                <a:lnTo>
                  <a:pt x="9501" y="2314"/>
                </a:lnTo>
                <a:cubicBezTo>
                  <a:pt x="9247" y="2568"/>
                  <a:pt x="8994" y="2821"/>
                  <a:pt x="8709" y="3106"/>
                </a:cubicBezTo>
                <a:lnTo>
                  <a:pt x="5764" y="5544"/>
                </a:lnTo>
                <a:cubicBezTo>
                  <a:pt x="6714" y="4721"/>
                  <a:pt x="7601" y="3866"/>
                  <a:pt x="8329" y="3169"/>
                </a:cubicBezTo>
                <a:cubicBezTo>
                  <a:pt x="8804" y="2853"/>
                  <a:pt x="9184" y="2536"/>
                  <a:pt x="9501" y="2314"/>
                </a:cubicBezTo>
                <a:close/>
                <a:moveTo>
                  <a:pt x="9654" y="5545"/>
                </a:moveTo>
                <a:cubicBezTo>
                  <a:pt x="9560" y="5622"/>
                  <a:pt x="9467" y="5705"/>
                  <a:pt x="9374" y="5798"/>
                </a:cubicBezTo>
                <a:cubicBezTo>
                  <a:pt x="9437" y="5734"/>
                  <a:pt x="9532" y="5639"/>
                  <a:pt x="9596" y="5576"/>
                </a:cubicBezTo>
                <a:cubicBezTo>
                  <a:pt x="9625" y="5576"/>
                  <a:pt x="9627" y="5548"/>
                  <a:pt x="9654" y="5545"/>
                </a:cubicBezTo>
                <a:close/>
                <a:moveTo>
                  <a:pt x="2502" y="3898"/>
                </a:moveTo>
                <a:lnTo>
                  <a:pt x="2502" y="3898"/>
                </a:lnTo>
                <a:cubicBezTo>
                  <a:pt x="1520" y="4879"/>
                  <a:pt x="697" y="5766"/>
                  <a:pt x="443" y="6019"/>
                </a:cubicBezTo>
                <a:cubicBezTo>
                  <a:pt x="443" y="6019"/>
                  <a:pt x="443" y="5988"/>
                  <a:pt x="443" y="5956"/>
                </a:cubicBezTo>
                <a:cubicBezTo>
                  <a:pt x="475" y="5861"/>
                  <a:pt x="507" y="5766"/>
                  <a:pt x="602" y="5639"/>
                </a:cubicBezTo>
                <a:cubicBezTo>
                  <a:pt x="760" y="5449"/>
                  <a:pt x="950" y="5228"/>
                  <a:pt x="1204" y="4974"/>
                </a:cubicBezTo>
                <a:cubicBezTo>
                  <a:pt x="1584" y="4658"/>
                  <a:pt x="2027" y="4309"/>
                  <a:pt x="2502" y="3898"/>
                </a:cubicBezTo>
                <a:close/>
                <a:moveTo>
                  <a:pt x="5225" y="4214"/>
                </a:moveTo>
                <a:lnTo>
                  <a:pt x="5225" y="4214"/>
                </a:lnTo>
                <a:cubicBezTo>
                  <a:pt x="4497" y="4816"/>
                  <a:pt x="3737" y="5418"/>
                  <a:pt x="2977" y="6019"/>
                </a:cubicBezTo>
                <a:lnTo>
                  <a:pt x="4814" y="4468"/>
                </a:lnTo>
                <a:cubicBezTo>
                  <a:pt x="4845" y="4436"/>
                  <a:pt x="4877" y="4436"/>
                  <a:pt x="4940" y="4404"/>
                </a:cubicBezTo>
                <a:cubicBezTo>
                  <a:pt x="5035" y="4341"/>
                  <a:pt x="5130" y="4278"/>
                  <a:pt x="5225" y="4214"/>
                </a:cubicBezTo>
                <a:close/>
                <a:moveTo>
                  <a:pt x="8107" y="2219"/>
                </a:moveTo>
                <a:lnTo>
                  <a:pt x="8107" y="2219"/>
                </a:lnTo>
                <a:cubicBezTo>
                  <a:pt x="5796" y="4183"/>
                  <a:pt x="4054" y="5703"/>
                  <a:pt x="2819" y="6748"/>
                </a:cubicBezTo>
                <a:cubicBezTo>
                  <a:pt x="3864" y="5703"/>
                  <a:pt x="4814" y="4816"/>
                  <a:pt x="5606" y="4056"/>
                </a:cubicBezTo>
                <a:cubicBezTo>
                  <a:pt x="5796" y="3929"/>
                  <a:pt x="5954" y="3771"/>
                  <a:pt x="6112" y="3613"/>
                </a:cubicBezTo>
                <a:cubicBezTo>
                  <a:pt x="6904" y="3106"/>
                  <a:pt x="7601" y="2631"/>
                  <a:pt x="8107" y="2219"/>
                </a:cubicBezTo>
                <a:close/>
                <a:moveTo>
                  <a:pt x="4161" y="6389"/>
                </a:moveTo>
                <a:lnTo>
                  <a:pt x="4161" y="6389"/>
                </a:lnTo>
                <a:cubicBezTo>
                  <a:pt x="3894" y="6603"/>
                  <a:pt x="3630" y="6814"/>
                  <a:pt x="3389" y="7001"/>
                </a:cubicBezTo>
                <a:cubicBezTo>
                  <a:pt x="3484" y="6906"/>
                  <a:pt x="3579" y="6811"/>
                  <a:pt x="3674" y="6716"/>
                </a:cubicBezTo>
                <a:cubicBezTo>
                  <a:pt x="3841" y="6621"/>
                  <a:pt x="4008" y="6507"/>
                  <a:pt x="4161" y="6389"/>
                </a:cubicBezTo>
                <a:close/>
                <a:moveTo>
                  <a:pt x="2365" y="5402"/>
                </a:moveTo>
                <a:cubicBezTo>
                  <a:pt x="1481" y="6204"/>
                  <a:pt x="754" y="6876"/>
                  <a:pt x="412" y="7191"/>
                </a:cubicBezTo>
                <a:cubicBezTo>
                  <a:pt x="507" y="7065"/>
                  <a:pt x="728" y="6811"/>
                  <a:pt x="1013" y="6494"/>
                </a:cubicBezTo>
                <a:cubicBezTo>
                  <a:pt x="1354" y="6267"/>
                  <a:pt x="1810" y="5894"/>
                  <a:pt x="2365" y="5402"/>
                </a:cubicBezTo>
                <a:close/>
                <a:moveTo>
                  <a:pt x="11021" y="4024"/>
                </a:moveTo>
                <a:lnTo>
                  <a:pt x="11021" y="4024"/>
                </a:lnTo>
                <a:cubicBezTo>
                  <a:pt x="10894" y="4183"/>
                  <a:pt x="10768" y="4341"/>
                  <a:pt x="10578" y="4499"/>
                </a:cubicBezTo>
                <a:cubicBezTo>
                  <a:pt x="10293" y="4784"/>
                  <a:pt x="9944" y="5101"/>
                  <a:pt x="9564" y="5418"/>
                </a:cubicBezTo>
                <a:cubicBezTo>
                  <a:pt x="8744" y="6080"/>
                  <a:pt x="7736" y="6868"/>
                  <a:pt x="6758" y="7625"/>
                </a:cubicBezTo>
                <a:lnTo>
                  <a:pt x="6758" y="7625"/>
                </a:lnTo>
                <a:cubicBezTo>
                  <a:pt x="7587" y="6824"/>
                  <a:pt x="8414" y="5998"/>
                  <a:pt x="9121" y="5291"/>
                </a:cubicBezTo>
                <a:cubicBezTo>
                  <a:pt x="9881" y="4658"/>
                  <a:pt x="10578" y="4183"/>
                  <a:pt x="11021" y="4024"/>
                </a:cubicBezTo>
                <a:close/>
                <a:moveTo>
                  <a:pt x="8519" y="2694"/>
                </a:moveTo>
                <a:lnTo>
                  <a:pt x="8519" y="2694"/>
                </a:lnTo>
                <a:cubicBezTo>
                  <a:pt x="8234" y="2948"/>
                  <a:pt x="7917" y="3264"/>
                  <a:pt x="7537" y="3581"/>
                </a:cubicBezTo>
                <a:cubicBezTo>
                  <a:pt x="6334" y="4468"/>
                  <a:pt x="4877" y="5576"/>
                  <a:pt x="3674" y="6589"/>
                </a:cubicBezTo>
                <a:cubicBezTo>
                  <a:pt x="3072" y="7001"/>
                  <a:pt x="2502" y="7413"/>
                  <a:pt x="2059" y="7730"/>
                </a:cubicBezTo>
                <a:cubicBezTo>
                  <a:pt x="3642" y="6146"/>
                  <a:pt x="6746" y="3961"/>
                  <a:pt x="8456" y="2726"/>
                </a:cubicBezTo>
                <a:cubicBezTo>
                  <a:pt x="8487" y="2694"/>
                  <a:pt x="8519" y="2694"/>
                  <a:pt x="8519" y="2694"/>
                </a:cubicBezTo>
                <a:close/>
                <a:moveTo>
                  <a:pt x="3642" y="5228"/>
                </a:moveTo>
                <a:lnTo>
                  <a:pt x="3452" y="5386"/>
                </a:lnTo>
                <a:cubicBezTo>
                  <a:pt x="2977" y="5798"/>
                  <a:pt x="2502" y="6178"/>
                  <a:pt x="2122" y="6558"/>
                </a:cubicBezTo>
                <a:lnTo>
                  <a:pt x="665" y="7761"/>
                </a:lnTo>
                <a:cubicBezTo>
                  <a:pt x="633" y="7793"/>
                  <a:pt x="633" y="7825"/>
                  <a:pt x="665" y="7856"/>
                </a:cubicBezTo>
                <a:cubicBezTo>
                  <a:pt x="665" y="7856"/>
                  <a:pt x="665" y="7856"/>
                  <a:pt x="697" y="7888"/>
                </a:cubicBezTo>
                <a:cubicBezTo>
                  <a:pt x="665" y="7888"/>
                  <a:pt x="665" y="7888"/>
                  <a:pt x="633" y="7920"/>
                </a:cubicBezTo>
                <a:cubicBezTo>
                  <a:pt x="633" y="7888"/>
                  <a:pt x="602" y="7856"/>
                  <a:pt x="633" y="7793"/>
                </a:cubicBezTo>
                <a:cubicBezTo>
                  <a:pt x="665" y="7603"/>
                  <a:pt x="823" y="7381"/>
                  <a:pt x="1077" y="7128"/>
                </a:cubicBezTo>
                <a:lnTo>
                  <a:pt x="1869" y="6463"/>
                </a:lnTo>
                <a:cubicBezTo>
                  <a:pt x="2375" y="6051"/>
                  <a:pt x="3009" y="5639"/>
                  <a:pt x="3642" y="5228"/>
                </a:cubicBezTo>
                <a:close/>
                <a:moveTo>
                  <a:pt x="11908" y="5608"/>
                </a:moveTo>
                <a:cubicBezTo>
                  <a:pt x="11749" y="6019"/>
                  <a:pt x="10768" y="6938"/>
                  <a:pt x="9564" y="7983"/>
                </a:cubicBezTo>
                <a:cubicBezTo>
                  <a:pt x="10673" y="6938"/>
                  <a:pt x="11591" y="5956"/>
                  <a:pt x="11908" y="5608"/>
                </a:cubicBezTo>
                <a:close/>
                <a:moveTo>
                  <a:pt x="9279" y="4183"/>
                </a:moveTo>
                <a:lnTo>
                  <a:pt x="9279" y="4183"/>
                </a:lnTo>
                <a:cubicBezTo>
                  <a:pt x="8107" y="5291"/>
                  <a:pt x="6271" y="6780"/>
                  <a:pt x="4560" y="8141"/>
                </a:cubicBezTo>
                <a:lnTo>
                  <a:pt x="9279" y="4183"/>
                </a:lnTo>
                <a:close/>
                <a:moveTo>
                  <a:pt x="1964" y="7635"/>
                </a:moveTo>
                <a:lnTo>
                  <a:pt x="1964" y="7635"/>
                </a:lnTo>
                <a:cubicBezTo>
                  <a:pt x="1805" y="7793"/>
                  <a:pt x="1647" y="7920"/>
                  <a:pt x="1520" y="8078"/>
                </a:cubicBezTo>
                <a:cubicBezTo>
                  <a:pt x="1457" y="8110"/>
                  <a:pt x="1394" y="8173"/>
                  <a:pt x="1330" y="8205"/>
                </a:cubicBezTo>
                <a:cubicBezTo>
                  <a:pt x="1489" y="8046"/>
                  <a:pt x="1647" y="7920"/>
                  <a:pt x="1774" y="7761"/>
                </a:cubicBezTo>
                <a:cubicBezTo>
                  <a:pt x="1837" y="7730"/>
                  <a:pt x="1900" y="7666"/>
                  <a:pt x="1964" y="7635"/>
                </a:cubicBezTo>
                <a:close/>
                <a:moveTo>
                  <a:pt x="4085" y="5323"/>
                </a:moveTo>
                <a:lnTo>
                  <a:pt x="4085" y="5323"/>
                </a:lnTo>
                <a:cubicBezTo>
                  <a:pt x="3357" y="6019"/>
                  <a:pt x="2534" y="6811"/>
                  <a:pt x="1679" y="7698"/>
                </a:cubicBezTo>
                <a:cubicBezTo>
                  <a:pt x="1172" y="8110"/>
                  <a:pt x="855" y="8331"/>
                  <a:pt x="728" y="8426"/>
                </a:cubicBezTo>
                <a:lnTo>
                  <a:pt x="728" y="8363"/>
                </a:lnTo>
                <a:cubicBezTo>
                  <a:pt x="760" y="8173"/>
                  <a:pt x="1077" y="7761"/>
                  <a:pt x="1552" y="7286"/>
                </a:cubicBezTo>
                <a:cubicBezTo>
                  <a:pt x="2185" y="6811"/>
                  <a:pt x="3104" y="6083"/>
                  <a:pt x="4085" y="5323"/>
                </a:cubicBezTo>
                <a:close/>
                <a:moveTo>
                  <a:pt x="2565" y="7540"/>
                </a:moveTo>
                <a:lnTo>
                  <a:pt x="2565" y="7540"/>
                </a:lnTo>
                <a:cubicBezTo>
                  <a:pt x="2407" y="7666"/>
                  <a:pt x="2217" y="7825"/>
                  <a:pt x="2090" y="7983"/>
                </a:cubicBezTo>
                <a:cubicBezTo>
                  <a:pt x="1710" y="8268"/>
                  <a:pt x="1457" y="8458"/>
                  <a:pt x="1267" y="8648"/>
                </a:cubicBezTo>
                <a:cubicBezTo>
                  <a:pt x="1362" y="8490"/>
                  <a:pt x="1457" y="8331"/>
                  <a:pt x="1615" y="8205"/>
                </a:cubicBezTo>
                <a:cubicBezTo>
                  <a:pt x="1869" y="8015"/>
                  <a:pt x="2217" y="7793"/>
                  <a:pt x="2565" y="7540"/>
                </a:cubicBezTo>
                <a:close/>
                <a:moveTo>
                  <a:pt x="11496" y="7318"/>
                </a:moveTo>
                <a:lnTo>
                  <a:pt x="11496" y="7318"/>
                </a:lnTo>
                <a:cubicBezTo>
                  <a:pt x="11401" y="7476"/>
                  <a:pt x="11116" y="7793"/>
                  <a:pt x="10704" y="8173"/>
                </a:cubicBezTo>
                <a:cubicBezTo>
                  <a:pt x="10419" y="8395"/>
                  <a:pt x="10134" y="8616"/>
                  <a:pt x="9786" y="8870"/>
                </a:cubicBezTo>
                <a:cubicBezTo>
                  <a:pt x="10514" y="8173"/>
                  <a:pt x="11243" y="7476"/>
                  <a:pt x="11496" y="7318"/>
                </a:cubicBezTo>
                <a:close/>
                <a:moveTo>
                  <a:pt x="6207" y="4974"/>
                </a:moveTo>
                <a:cubicBezTo>
                  <a:pt x="4307" y="6716"/>
                  <a:pt x="2312" y="8426"/>
                  <a:pt x="1425" y="8901"/>
                </a:cubicBezTo>
                <a:cubicBezTo>
                  <a:pt x="1584" y="8680"/>
                  <a:pt x="1837" y="8426"/>
                  <a:pt x="2122" y="8110"/>
                </a:cubicBezTo>
                <a:cubicBezTo>
                  <a:pt x="2502" y="7825"/>
                  <a:pt x="2977" y="7476"/>
                  <a:pt x="3420" y="7128"/>
                </a:cubicBezTo>
                <a:cubicBezTo>
                  <a:pt x="4307" y="6463"/>
                  <a:pt x="5289" y="5703"/>
                  <a:pt x="6207" y="4974"/>
                </a:cubicBezTo>
                <a:close/>
                <a:moveTo>
                  <a:pt x="1489" y="8648"/>
                </a:moveTo>
                <a:lnTo>
                  <a:pt x="1489" y="8648"/>
                </a:lnTo>
                <a:cubicBezTo>
                  <a:pt x="1362" y="8775"/>
                  <a:pt x="1267" y="8901"/>
                  <a:pt x="1204" y="8996"/>
                </a:cubicBezTo>
                <a:cubicBezTo>
                  <a:pt x="1172" y="9028"/>
                  <a:pt x="1109" y="9028"/>
                  <a:pt x="1077" y="9028"/>
                </a:cubicBezTo>
                <a:cubicBezTo>
                  <a:pt x="1077" y="9028"/>
                  <a:pt x="1077" y="8996"/>
                  <a:pt x="1077" y="8996"/>
                </a:cubicBezTo>
                <a:cubicBezTo>
                  <a:pt x="1172" y="8901"/>
                  <a:pt x="1299" y="8775"/>
                  <a:pt x="1489" y="8648"/>
                </a:cubicBezTo>
                <a:close/>
                <a:moveTo>
                  <a:pt x="6334" y="5259"/>
                </a:moveTo>
                <a:cubicBezTo>
                  <a:pt x="5669" y="5861"/>
                  <a:pt x="4940" y="6494"/>
                  <a:pt x="4307" y="7096"/>
                </a:cubicBezTo>
                <a:cubicBezTo>
                  <a:pt x="3230" y="8015"/>
                  <a:pt x="2280" y="8806"/>
                  <a:pt x="1679" y="9155"/>
                </a:cubicBezTo>
                <a:lnTo>
                  <a:pt x="6334" y="5259"/>
                </a:lnTo>
                <a:close/>
                <a:moveTo>
                  <a:pt x="6556" y="7476"/>
                </a:moveTo>
                <a:cubicBezTo>
                  <a:pt x="6144" y="7888"/>
                  <a:pt x="5764" y="8268"/>
                  <a:pt x="5384" y="8648"/>
                </a:cubicBezTo>
                <a:cubicBezTo>
                  <a:pt x="5352" y="8680"/>
                  <a:pt x="5320" y="8711"/>
                  <a:pt x="5289" y="8711"/>
                </a:cubicBezTo>
                <a:cubicBezTo>
                  <a:pt x="5067" y="8870"/>
                  <a:pt x="4877" y="9028"/>
                  <a:pt x="4687" y="9155"/>
                </a:cubicBezTo>
                <a:cubicBezTo>
                  <a:pt x="5289" y="8616"/>
                  <a:pt x="5922" y="8046"/>
                  <a:pt x="6556" y="7476"/>
                </a:cubicBezTo>
                <a:close/>
                <a:moveTo>
                  <a:pt x="2090" y="8648"/>
                </a:moveTo>
                <a:lnTo>
                  <a:pt x="1235" y="9345"/>
                </a:lnTo>
                <a:cubicBezTo>
                  <a:pt x="1235" y="9345"/>
                  <a:pt x="1235" y="9313"/>
                  <a:pt x="1235" y="9281"/>
                </a:cubicBezTo>
                <a:cubicBezTo>
                  <a:pt x="1267" y="9250"/>
                  <a:pt x="1267" y="9186"/>
                  <a:pt x="1299" y="9091"/>
                </a:cubicBezTo>
                <a:cubicBezTo>
                  <a:pt x="1520" y="9028"/>
                  <a:pt x="1774" y="8870"/>
                  <a:pt x="2090" y="8648"/>
                </a:cubicBezTo>
                <a:close/>
                <a:moveTo>
                  <a:pt x="1140" y="9155"/>
                </a:moveTo>
                <a:cubicBezTo>
                  <a:pt x="1140" y="9186"/>
                  <a:pt x="1109" y="9250"/>
                  <a:pt x="1109" y="9281"/>
                </a:cubicBezTo>
                <a:cubicBezTo>
                  <a:pt x="1109" y="9313"/>
                  <a:pt x="1109" y="9345"/>
                  <a:pt x="1109" y="9376"/>
                </a:cubicBezTo>
                <a:cubicBezTo>
                  <a:pt x="1077" y="9313"/>
                  <a:pt x="1045" y="9250"/>
                  <a:pt x="1045" y="9155"/>
                </a:cubicBezTo>
                <a:close/>
                <a:moveTo>
                  <a:pt x="7316" y="7413"/>
                </a:moveTo>
                <a:lnTo>
                  <a:pt x="7316" y="7413"/>
                </a:lnTo>
                <a:cubicBezTo>
                  <a:pt x="6746" y="7856"/>
                  <a:pt x="6239" y="8300"/>
                  <a:pt x="5764" y="8680"/>
                </a:cubicBezTo>
                <a:cubicBezTo>
                  <a:pt x="5257" y="9123"/>
                  <a:pt x="4814" y="9503"/>
                  <a:pt x="4497" y="9788"/>
                </a:cubicBezTo>
                <a:cubicBezTo>
                  <a:pt x="4624" y="9661"/>
                  <a:pt x="4719" y="9535"/>
                  <a:pt x="4845" y="9408"/>
                </a:cubicBezTo>
                <a:cubicBezTo>
                  <a:pt x="5415" y="8901"/>
                  <a:pt x="6112" y="8331"/>
                  <a:pt x="6841" y="7730"/>
                </a:cubicBezTo>
                <a:lnTo>
                  <a:pt x="7316" y="7413"/>
                </a:lnTo>
                <a:close/>
                <a:moveTo>
                  <a:pt x="5606" y="8141"/>
                </a:moveTo>
                <a:lnTo>
                  <a:pt x="5606" y="8141"/>
                </a:lnTo>
                <a:cubicBezTo>
                  <a:pt x="4845" y="8838"/>
                  <a:pt x="4149" y="9471"/>
                  <a:pt x="3642" y="9946"/>
                </a:cubicBezTo>
                <a:cubicBezTo>
                  <a:pt x="3389" y="10136"/>
                  <a:pt x="3230" y="10263"/>
                  <a:pt x="3104" y="10358"/>
                </a:cubicBezTo>
                <a:cubicBezTo>
                  <a:pt x="3009" y="10421"/>
                  <a:pt x="2914" y="10453"/>
                  <a:pt x="2819" y="10485"/>
                </a:cubicBezTo>
                <a:lnTo>
                  <a:pt x="5606" y="8141"/>
                </a:lnTo>
                <a:close/>
                <a:moveTo>
                  <a:pt x="4465" y="8901"/>
                </a:moveTo>
                <a:lnTo>
                  <a:pt x="4465" y="8901"/>
                </a:lnTo>
                <a:cubicBezTo>
                  <a:pt x="3800" y="9471"/>
                  <a:pt x="3167" y="10010"/>
                  <a:pt x="2565" y="10516"/>
                </a:cubicBezTo>
                <a:cubicBezTo>
                  <a:pt x="2534" y="10516"/>
                  <a:pt x="2502" y="10485"/>
                  <a:pt x="2502" y="10485"/>
                </a:cubicBezTo>
                <a:cubicBezTo>
                  <a:pt x="2724" y="10295"/>
                  <a:pt x="3484" y="9693"/>
                  <a:pt x="4465" y="8901"/>
                </a:cubicBezTo>
                <a:close/>
                <a:moveTo>
                  <a:pt x="8076" y="8553"/>
                </a:moveTo>
                <a:lnTo>
                  <a:pt x="8076" y="8553"/>
                </a:lnTo>
                <a:cubicBezTo>
                  <a:pt x="7062" y="9535"/>
                  <a:pt x="6017" y="10453"/>
                  <a:pt x="5225" y="10960"/>
                </a:cubicBezTo>
                <a:cubicBezTo>
                  <a:pt x="5289" y="10896"/>
                  <a:pt x="5320" y="10865"/>
                  <a:pt x="5384" y="10833"/>
                </a:cubicBezTo>
                <a:lnTo>
                  <a:pt x="8076" y="8553"/>
                </a:lnTo>
                <a:close/>
                <a:moveTo>
                  <a:pt x="10356" y="7951"/>
                </a:moveTo>
                <a:lnTo>
                  <a:pt x="10356" y="7951"/>
                </a:lnTo>
                <a:cubicBezTo>
                  <a:pt x="9342" y="9028"/>
                  <a:pt x="7949" y="10390"/>
                  <a:pt x="6904" y="11181"/>
                </a:cubicBezTo>
                <a:lnTo>
                  <a:pt x="10356" y="7951"/>
                </a:lnTo>
                <a:close/>
                <a:moveTo>
                  <a:pt x="4244" y="11181"/>
                </a:moveTo>
                <a:cubicBezTo>
                  <a:pt x="4244" y="11245"/>
                  <a:pt x="4212" y="11276"/>
                  <a:pt x="4212" y="11308"/>
                </a:cubicBezTo>
                <a:cubicBezTo>
                  <a:pt x="4180" y="11308"/>
                  <a:pt x="4180" y="11276"/>
                  <a:pt x="4180" y="11276"/>
                </a:cubicBezTo>
                <a:lnTo>
                  <a:pt x="4244" y="11181"/>
                </a:lnTo>
                <a:close/>
                <a:moveTo>
                  <a:pt x="11211" y="5323"/>
                </a:moveTo>
                <a:lnTo>
                  <a:pt x="11211" y="5323"/>
                </a:lnTo>
                <a:cubicBezTo>
                  <a:pt x="10831" y="5734"/>
                  <a:pt x="10261" y="6336"/>
                  <a:pt x="9596" y="7033"/>
                </a:cubicBezTo>
                <a:cubicBezTo>
                  <a:pt x="8139" y="8205"/>
                  <a:pt x="6334" y="9725"/>
                  <a:pt x="5352" y="10675"/>
                </a:cubicBezTo>
                <a:lnTo>
                  <a:pt x="4624" y="11276"/>
                </a:lnTo>
                <a:cubicBezTo>
                  <a:pt x="4529" y="11308"/>
                  <a:pt x="4434" y="11308"/>
                  <a:pt x="4339" y="11308"/>
                </a:cubicBezTo>
                <a:cubicBezTo>
                  <a:pt x="4402" y="11181"/>
                  <a:pt x="4497" y="11055"/>
                  <a:pt x="4624" y="10865"/>
                </a:cubicBezTo>
                <a:lnTo>
                  <a:pt x="8646" y="7255"/>
                </a:lnTo>
                <a:cubicBezTo>
                  <a:pt x="9691" y="6431"/>
                  <a:pt x="10641" y="5734"/>
                  <a:pt x="11211" y="5323"/>
                </a:cubicBezTo>
                <a:close/>
                <a:moveTo>
                  <a:pt x="4402" y="11466"/>
                </a:moveTo>
                <a:lnTo>
                  <a:pt x="4307" y="11530"/>
                </a:lnTo>
                <a:cubicBezTo>
                  <a:pt x="4307" y="11530"/>
                  <a:pt x="4307" y="11498"/>
                  <a:pt x="4307" y="11466"/>
                </a:cubicBezTo>
                <a:close/>
                <a:moveTo>
                  <a:pt x="10926" y="8775"/>
                </a:moveTo>
                <a:cubicBezTo>
                  <a:pt x="10609" y="9091"/>
                  <a:pt x="10324" y="9376"/>
                  <a:pt x="10134" y="9598"/>
                </a:cubicBezTo>
                <a:cubicBezTo>
                  <a:pt x="9216" y="10516"/>
                  <a:pt x="8107" y="11530"/>
                  <a:pt x="7759" y="11530"/>
                </a:cubicBezTo>
                <a:lnTo>
                  <a:pt x="7696" y="11530"/>
                </a:lnTo>
                <a:cubicBezTo>
                  <a:pt x="7664" y="11340"/>
                  <a:pt x="8899" y="10390"/>
                  <a:pt x="9691" y="9756"/>
                </a:cubicBezTo>
                <a:cubicBezTo>
                  <a:pt x="10198" y="9345"/>
                  <a:pt x="10609" y="9028"/>
                  <a:pt x="10926" y="8775"/>
                </a:cubicBezTo>
                <a:close/>
                <a:moveTo>
                  <a:pt x="6131" y="0"/>
                </a:moveTo>
                <a:cubicBezTo>
                  <a:pt x="6016" y="0"/>
                  <a:pt x="5609" y="374"/>
                  <a:pt x="4180" y="1681"/>
                </a:cubicBezTo>
                <a:cubicBezTo>
                  <a:pt x="3104" y="2694"/>
                  <a:pt x="1394" y="4246"/>
                  <a:pt x="760" y="4658"/>
                </a:cubicBezTo>
                <a:lnTo>
                  <a:pt x="5669" y="129"/>
                </a:lnTo>
                <a:cubicBezTo>
                  <a:pt x="5701" y="97"/>
                  <a:pt x="5701" y="66"/>
                  <a:pt x="5669" y="34"/>
                </a:cubicBezTo>
                <a:cubicBezTo>
                  <a:pt x="5669" y="2"/>
                  <a:pt x="5637" y="2"/>
                  <a:pt x="5606" y="2"/>
                </a:cubicBezTo>
                <a:cubicBezTo>
                  <a:pt x="5574" y="2"/>
                  <a:pt x="5542" y="2"/>
                  <a:pt x="3515" y="1776"/>
                </a:cubicBezTo>
                <a:cubicBezTo>
                  <a:pt x="2914" y="2283"/>
                  <a:pt x="2217" y="2884"/>
                  <a:pt x="1615" y="3391"/>
                </a:cubicBezTo>
                <a:lnTo>
                  <a:pt x="5004" y="192"/>
                </a:lnTo>
                <a:cubicBezTo>
                  <a:pt x="5035" y="161"/>
                  <a:pt x="5035" y="129"/>
                  <a:pt x="5004" y="97"/>
                </a:cubicBezTo>
                <a:cubicBezTo>
                  <a:pt x="5004" y="82"/>
                  <a:pt x="4988" y="74"/>
                  <a:pt x="4968" y="74"/>
                </a:cubicBezTo>
                <a:cubicBezTo>
                  <a:pt x="4948" y="74"/>
                  <a:pt x="4925" y="82"/>
                  <a:pt x="4909" y="97"/>
                </a:cubicBezTo>
                <a:lnTo>
                  <a:pt x="4149" y="762"/>
                </a:lnTo>
                <a:lnTo>
                  <a:pt x="4149" y="731"/>
                </a:lnTo>
                <a:cubicBezTo>
                  <a:pt x="4434" y="509"/>
                  <a:pt x="4465" y="446"/>
                  <a:pt x="4497" y="414"/>
                </a:cubicBezTo>
                <a:cubicBezTo>
                  <a:pt x="4497" y="382"/>
                  <a:pt x="4465" y="382"/>
                  <a:pt x="4465" y="351"/>
                </a:cubicBezTo>
                <a:cubicBezTo>
                  <a:pt x="4465" y="351"/>
                  <a:pt x="4434" y="319"/>
                  <a:pt x="4434" y="319"/>
                </a:cubicBezTo>
                <a:cubicBezTo>
                  <a:pt x="4402" y="319"/>
                  <a:pt x="4370" y="351"/>
                  <a:pt x="4370" y="351"/>
                </a:cubicBezTo>
                <a:cubicBezTo>
                  <a:pt x="4275" y="446"/>
                  <a:pt x="4180" y="541"/>
                  <a:pt x="4085" y="636"/>
                </a:cubicBezTo>
                <a:cubicBezTo>
                  <a:pt x="3864" y="794"/>
                  <a:pt x="3579" y="1016"/>
                  <a:pt x="3294" y="1237"/>
                </a:cubicBezTo>
                <a:cubicBezTo>
                  <a:pt x="3072" y="1427"/>
                  <a:pt x="2850" y="1586"/>
                  <a:pt x="2629" y="1744"/>
                </a:cubicBezTo>
                <a:cubicBezTo>
                  <a:pt x="2819" y="1554"/>
                  <a:pt x="2914" y="1364"/>
                  <a:pt x="2914" y="1237"/>
                </a:cubicBezTo>
                <a:cubicBezTo>
                  <a:pt x="2945" y="1174"/>
                  <a:pt x="2914" y="1142"/>
                  <a:pt x="2882" y="1079"/>
                </a:cubicBezTo>
                <a:lnTo>
                  <a:pt x="2787" y="1079"/>
                </a:lnTo>
                <a:cubicBezTo>
                  <a:pt x="2439" y="1427"/>
                  <a:pt x="2027" y="1807"/>
                  <a:pt x="1932" y="1839"/>
                </a:cubicBezTo>
                <a:lnTo>
                  <a:pt x="1869" y="1839"/>
                </a:lnTo>
                <a:cubicBezTo>
                  <a:pt x="1837" y="1871"/>
                  <a:pt x="1837" y="1934"/>
                  <a:pt x="1869" y="1934"/>
                </a:cubicBezTo>
                <a:cubicBezTo>
                  <a:pt x="1869" y="1966"/>
                  <a:pt x="1900" y="1966"/>
                  <a:pt x="1932" y="1966"/>
                </a:cubicBezTo>
                <a:cubicBezTo>
                  <a:pt x="2059" y="1966"/>
                  <a:pt x="2470" y="1586"/>
                  <a:pt x="2787" y="1301"/>
                </a:cubicBezTo>
                <a:lnTo>
                  <a:pt x="2787" y="1301"/>
                </a:lnTo>
                <a:cubicBezTo>
                  <a:pt x="2724" y="1522"/>
                  <a:pt x="2344" y="1902"/>
                  <a:pt x="1932" y="2314"/>
                </a:cubicBezTo>
                <a:cubicBezTo>
                  <a:pt x="1425" y="2726"/>
                  <a:pt x="1013" y="3106"/>
                  <a:pt x="760" y="3359"/>
                </a:cubicBezTo>
                <a:cubicBezTo>
                  <a:pt x="760" y="3391"/>
                  <a:pt x="728" y="3391"/>
                  <a:pt x="728" y="3423"/>
                </a:cubicBezTo>
                <a:cubicBezTo>
                  <a:pt x="697" y="3423"/>
                  <a:pt x="697" y="3454"/>
                  <a:pt x="697" y="3454"/>
                </a:cubicBezTo>
                <a:lnTo>
                  <a:pt x="697" y="3486"/>
                </a:lnTo>
                <a:cubicBezTo>
                  <a:pt x="633" y="3549"/>
                  <a:pt x="602" y="3644"/>
                  <a:pt x="602" y="3708"/>
                </a:cubicBezTo>
                <a:cubicBezTo>
                  <a:pt x="570" y="3739"/>
                  <a:pt x="602" y="3803"/>
                  <a:pt x="633" y="3803"/>
                </a:cubicBezTo>
                <a:cubicBezTo>
                  <a:pt x="633" y="3834"/>
                  <a:pt x="665" y="3834"/>
                  <a:pt x="665" y="3834"/>
                </a:cubicBezTo>
                <a:cubicBezTo>
                  <a:pt x="697" y="3834"/>
                  <a:pt x="697" y="3834"/>
                  <a:pt x="728" y="3803"/>
                </a:cubicBezTo>
                <a:lnTo>
                  <a:pt x="3135" y="1776"/>
                </a:lnTo>
                <a:lnTo>
                  <a:pt x="3135" y="1776"/>
                </a:lnTo>
                <a:lnTo>
                  <a:pt x="222" y="4531"/>
                </a:lnTo>
                <a:cubicBezTo>
                  <a:pt x="190" y="4563"/>
                  <a:pt x="190" y="4594"/>
                  <a:pt x="190" y="4626"/>
                </a:cubicBezTo>
                <a:cubicBezTo>
                  <a:pt x="222" y="4626"/>
                  <a:pt x="222" y="4658"/>
                  <a:pt x="253" y="4658"/>
                </a:cubicBezTo>
                <a:cubicBezTo>
                  <a:pt x="348" y="4658"/>
                  <a:pt x="792" y="4278"/>
                  <a:pt x="3325" y="2093"/>
                </a:cubicBezTo>
                <a:lnTo>
                  <a:pt x="3325" y="2093"/>
                </a:lnTo>
                <a:lnTo>
                  <a:pt x="475" y="4753"/>
                </a:lnTo>
                <a:cubicBezTo>
                  <a:pt x="443" y="4784"/>
                  <a:pt x="443" y="4816"/>
                  <a:pt x="443" y="4848"/>
                </a:cubicBezTo>
                <a:cubicBezTo>
                  <a:pt x="475" y="4879"/>
                  <a:pt x="507" y="4879"/>
                  <a:pt x="538" y="4879"/>
                </a:cubicBezTo>
                <a:cubicBezTo>
                  <a:pt x="546" y="4881"/>
                  <a:pt x="555" y="4882"/>
                  <a:pt x="564" y="4882"/>
                </a:cubicBezTo>
                <a:cubicBezTo>
                  <a:pt x="736" y="4882"/>
                  <a:pt x="1107" y="4602"/>
                  <a:pt x="1679" y="4151"/>
                </a:cubicBezTo>
                <a:lnTo>
                  <a:pt x="1679" y="4151"/>
                </a:lnTo>
                <a:cubicBezTo>
                  <a:pt x="0" y="5703"/>
                  <a:pt x="32" y="5734"/>
                  <a:pt x="63" y="5798"/>
                </a:cubicBezTo>
                <a:cubicBezTo>
                  <a:pt x="63" y="5798"/>
                  <a:pt x="93" y="5828"/>
                  <a:pt x="124" y="5829"/>
                </a:cubicBezTo>
                <a:lnTo>
                  <a:pt x="124" y="5829"/>
                </a:lnTo>
                <a:cubicBezTo>
                  <a:pt x="116" y="5873"/>
                  <a:pt x="95" y="5899"/>
                  <a:pt x="95" y="5924"/>
                </a:cubicBezTo>
                <a:cubicBezTo>
                  <a:pt x="95" y="5988"/>
                  <a:pt x="95" y="6019"/>
                  <a:pt x="127" y="6019"/>
                </a:cubicBezTo>
                <a:cubicBezTo>
                  <a:pt x="127" y="6051"/>
                  <a:pt x="158" y="6051"/>
                  <a:pt x="190" y="6051"/>
                </a:cubicBezTo>
                <a:cubicBezTo>
                  <a:pt x="190" y="6051"/>
                  <a:pt x="222" y="6051"/>
                  <a:pt x="222" y="6019"/>
                </a:cubicBezTo>
                <a:cubicBezTo>
                  <a:pt x="222" y="6019"/>
                  <a:pt x="253" y="5988"/>
                  <a:pt x="317" y="5924"/>
                </a:cubicBezTo>
                <a:cubicBezTo>
                  <a:pt x="317" y="5924"/>
                  <a:pt x="317" y="5924"/>
                  <a:pt x="317" y="5956"/>
                </a:cubicBezTo>
                <a:cubicBezTo>
                  <a:pt x="317" y="6051"/>
                  <a:pt x="317" y="6146"/>
                  <a:pt x="380" y="6209"/>
                </a:cubicBezTo>
                <a:lnTo>
                  <a:pt x="475" y="6209"/>
                </a:lnTo>
                <a:cubicBezTo>
                  <a:pt x="507" y="6178"/>
                  <a:pt x="2280" y="4246"/>
                  <a:pt x="4022" y="2599"/>
                </a:cubicBezTo>
                <a:cubicBezTo>
                  <a:pt x="4370" y="2314"/>
                  <a:pt x="4687" y="2029"/>
                  <a:pt x="5004" y="1744"/>
                </a:cubicBezTo>
                <a:cubicBezTo>
                  <a:pt x="5922" y="1079"/>
                  <a:pt x="6682" y="541"/>
                  <a:pt x="6967" y="351"/>
                </a:cubicBezTo>
                <a:cubicBezTo>
                  <a:pt x="7062" y="319"/>
                  <a:pt x="7126" y="319"/>
                  <a:pt x="7189" y="319"/>
                </a:cubicBezTo>
                <a:lnTo>
                  <a:pt x="7284" y="319"/>
                </a:lnTo>
                <a:cubicBezTo>
                  <a:pt x="6334" y="1111"/>
                  <a:pt x="475" y="5893"/>
                  <a:pt x="412" y="6558"/>
                </a:cubicBezTo>
                <a:cubicBezTo>
                  <a:pt x="380" y="6621"/>
                  <a:pt x="412" y="6653"/>
                  <a:pt x="412" y="6653"/>
                </a:cubicBezTo>
                <a:cubicBezTo>
                  <a:pt x="412" y="6653"/>
                  <a:pt x="412" y="6684"/>
                  <a:pt x="443" y="6684"/>
                </a:cubicBezTo>
                <a:cubicBezTo>
                  <a:pt x="380" y="6716"/>
                  <a:pt x="348" y="6748"/>
                  <a:pt x="317" y="6780"/>
                </a:cubicBezTo>
                <a:cubicBezTo>
                  <a:pt x="285" y="6811"/>
                  <a:pt x="285" y="6843"/>
                  <a:pt x="285" y="6875"/>
                </a:cubicBezTo>
                <a:cubicBezTo>
                  <a:pt x="301" y="6890"/>
                  <a:pt x="325" y="6898"/>
                  <a:pt x="344" y="6898"/>
                </a:cubicBezTo>
                <a:cubicBezTo>
                  <a:pt x="364" y="6898"/>
                  <a:pt x="380" y="6890"/>
                  <a:pt x="380" y="6875"/>
                </a:cubicBezTo>
                <a:lnTo>
                  <a:pt x="602" y="6716"/>
                </a:lnTo>
                <a:cubicBezTo>
                  <a:pt x="633" y="6716"/>
                  <a:pt x="633" y="6716"/>
                  <a:pt x="665" y="6684"/>
                </a:cubicBezTo>
                <a:lnTo>
                  <a:pt x="665" y="6684"/>
                </a:lnTo>
                <a:cubicBezTo>
                  <a:pt x="412" y="6970"/>
                  <a:pt x="253" y="7191"/>
                  <a:pt x="253" y="7318"/>
                </a:cubicBezTo>
                <a:cubicBezTo>
                  <a:pt x="253" y="7381"/>
                  <a:pt x="253" y="7413"/>
                  <a:pt x="285" y="7413"/>
                </a:cubicBezTo>
                <a:cubicBezTo>
                  <a:pt x="285" y="7445"/>
                  <a:pt x="317" y="7445"/>
                  <a:pt x="317" y="7445"/>
                </a:cubicBezTo>
                <a:lnTo>
                  <a:pt x="380" y="7445"/>
                </a:lnTo>
                <a:cubicBezTo>
                  <a:pt x="3135" y="4848"/>
                  <a:pt x="7632" y="826"/>
                  <a:pt x="8297" y="667"/>
                </a:cubicBezTo>
                <a:lnTo>
                  <a:pt x="8297" y="667"/>
                </a:lnTo>
                <a:cubicBezTo>
                  <a:pt x="7886" y="1142"/>
                  <a:pt x="4529" y="4024"/>
                  <a:pt x="1742" y="6399"/>
                </a:cubicBezTo>
                <a:cubicBezTo>
                  <a:pt x="1457" y="6621"/>
                  <a:pt x="1204" y="6811"/>
                  <a:pt x="1013" y="7001"/>
                </a:cubicBezTo>
                <a:cubicBezTo>
                  <a:pt x="823" y="7191"/>
                  <a:pt x="633" y="7350"/>
                  <a:pt x="443" y="7508"/>
                </a:cubicBezTo>
                <a:cubicBezTo>
                  <a:pt x="412" y="7508"/>
                  <a:pt x="412" y="7571"/>
                  <a:pt x="443" y="7603"/>
                </a:cubicBezTo>
                <a:cubicBezTo>
                  <a:pt x="459" y="7619"/>
                  <a:pt x="475" y="7627"/>
                  <a:pt x="491" y="7627"/>
                </a:cubicBezTo>
                <a:cubicBezTo>
                  <a:pt x="507" y="7627"/>
                  <a:pt x="523" y="7619"/>
                  <a:pt x="538" y="7603"/>
                </a:cubicBezTo>
                <a:lnTo>
                  <a:pt x="570" y="7571"/>
                </a:lnTo>
                <a:lnTo>
                  <a:pt x="570" y="7571"/>
                </a:lnTo>
                <a:cubicBezTo>
                  <a:pt x="507" y="7635"/>
                  <a:pt x="507" y="7698"/>
                  <a:pt x="475" y="7761"/>
                </a:cubicBezTo>
                <a:cubicBezTo>
                  <a:pt x="475" y="7888"/>
                  <a:pt x="507" y="7983"/>
                  <a:pt x="570" y="8078"/>
                </a:cubicBezTo>
                <a:cubicBezTo>
                  <a:pt x="570" y="8078"/>
                  <a:pt x="602" y="8110"/>
                  <a:pt x="602" y="8110"/>
                </a:cubicBezTo>
                <a:cubicBezTo>
                  <a:pt x="633" y="8110"/>
                  <a:pt x="665" y="8078"/>
                  <a:pt x="665" y="8078"/>
                </a:cubicBezTo>
                <a:cubicBezTo>
                  <a:pt x="697" y="8046"/>
                  <a:pt x="728" y="8015"/>
                  <a:pt x="760" y="7983"/>
                </a:cubicBezTo>
                <a:lnTo>
                  <a:pt x="760" y="7983"/>
                </a:lnTo>
                <a:cubicBezTo>
                  <a:pt x="665" y="8141"/>
                  <a:pt x="602" y="8268"/>
                  <a:pt x="602" y="8363"/>
                </a:cubicBezTo>
                <a:cubicBezTo>
                  <a:pt x="602" y="8426"/>
                  <a:pt x="602" y="8490"/>
                  <a:pt x="633" y="8553"/>
                </a:cubicBezTo>
                <a:cubicBezTo>
                  <a:pt x="665" y="8553"/>
                  <a:pt x="665" y="8585"/>
                  <a:pt x="697" y="8585"/>
                </a:cubicBezTo>
                <a:cubicBezTo>
                  <a:pt x="728" y="8585"/>
                  <a:pt x="792" y="8553"/>
                  <a:pt x="918" y="8426"/>
                </a:cubicBezTo>
                <a:lnTo>
                  <a:pt x="918" y="8426"/>
                </a:lnTo>
                <a:cubicBezTo>
                  <a:pt x="823" y="8521"/>
                  <a:pt x="760" y="8585"/>
                  <a:pt x="760" y="8616"/>
                </a:cubicBezTo>
                <a:cubicBezTo>
                  <a:pt x="728" y="8616"/>
                  <a:pt x="728" y="8648"/>
                  <a:pt x="728" y="8680"/>
                </a:cubicBezTo>
                <a:cubicBezTo>
                  <a:pt x="728" y="8711"/>
                  <a:pt x="760" y="8743"/>
                  <a:pt x="792" y="8743"/>
                </a:cubicBezTo>
                <a:cubicBezTo>
                  <a:pt x="792" y="8743"/>
                  <a:pt x="823" y="8743"/>
                  <a:pt x="823" y="8711"/>
                </a:cubicBezTo>
                <a:cubicBezTo>
                  <a:pt x="855" y="8680"/>
                  <a:pt x="1013" y="8585"/>
                  <a:pt x="1235" y="8458"/>
                </a:cubicBezTo>
                <a:lnTo>
                  <a:pt x="1235" y="8458"/>
                </a:lnTo>
                <a:cubicBezTo>
                  <a:pt x="1109" y="8616"/>
                  <a:pt x="1013" y="8775"/>
                  <a:pt x="982" y="8933"/>
                </a:cubicBezTo>
                <a:cubicBezTo>
                  <a:pt x="918" y="8965"/>
                  <a:pt x="918" y="8996"/>
                  <a:pt x="918" y="9028"/>
                </a:cubicBezTo>
                <a:cubicBezTo>
                  <a:pt x="918" y="9060"/>
                  <a:pt x="918" y="9091"/>
                  <a:pt x="918" y="9091"/>
                </a:cubicBezTo>
                <a:lnTo>
                  <a:pt x="918" y="9123"/>
                </a:lnTo>
                <a:cubicBezTo>
                  <a:pt x="918" y="9250"/>
                  <a:pt x="950" y="9376"/>
                  <a:pt x="1013" y="9471"/>
                </a:cubicBezTo>
                <a:cubicBezTo>
                  <a:pt x="1045" y="9503"/>
                  <a:pt x="1077" y="9535"/>
                  <a:pt x="1140" y="9535"/>
                </a:cubicBezTo>
                <a:lnTo>
                  <a:pt x="1204" y="9535"/>
                </a:lnTo>
                <a:cubicBezTo>
                  <a:pt x="1235" y="9535"/>
                  <a:pt x="1267" y="9535"/>
                  <a:pt x="1267" y="9503"/>
                </a:cubicBezTo>
                <a:cubicBezTo>
                  <a:pt x="1552" y="9440"/>
                  <a:pt x="2027" y="9091"/>
                  <a:pt x="2660" y="8648"/>
                </a:cubicBezTo>
                <a:lnTo>
                  <a:pt x="2660" y="8648"/>
                </a:lnTo>
                <a:cubicBezTo>
                  <a:pt x="1964" y="9281"/>
                  <a:pt x="1520" y="9725"/>
                  <a:pt x="1425" y="9788"/>
                </a:cubicBezTo>
                <a:cubicBezTo>
                  <a:pt x="1425" y="9820"/>
                  <a:pt x="1425" y="9851"/>
                  <a:pt x="1425" y="9883"/>
                </a:cubicBezTo>
                <a:cubicBezTo>
                  <a:pt x="1441" y="9899"/>
                  <a:pt x="1457" y="9907"/>
                  <a:pt x="1473" y="9907"/>
                </a:cubicBezTo>
                <a:cubicBezTo>
                  <a:pt x="1489" y="9907"/>
                  <a:pt x="1504" y="9899"/>
                  <a:pt x="1520" y="9883"/>
                </a:cubicBezTo>
                <a:lnTo>
                  <a:pt x="8202" y="3834"/>
                </a:lnTo>
                <a:cubicBezTo>
                  <a:pt x="9311" y="2884"/>
                  <a:pt x="10198" y="2219"/>
                  <a:pt x="10546" y="2156"/>
                </a:cubicBezTo>
                <a:lnTo>
                  <a:pt x="10546" y="2156"/>
                </a:lnTo>
                <a:lnTo>
                  <a:pt x="1615" y="10010"/>
                </a:lnTo>
                <a:cubicBezTo>
                  <a:pt x="1584" y="10041"/>
                  <a:pt x="1584" y="10073"/>
                  <a:pt x="1615" y="10105"/>
                </a:cubicBezTo>
                <a:cubicBezTo>
                  <a:pt x="1631" y="10121"/>
                  <a:pt x="1647" y="10128"/>
                  <a:pt x="1663" y="10128"/>
                </a:cubicBezTo>
                <a:cubicBezTo>
                  <a:pt x="1679" y="10128"/>
                  <a:pt x="1694" y="10121"/>
                  <a:pt x="1710" y="10105"/>
                </a:cubicBezTo>
                <a:lnTo>
                  <a:pt x="10514" y="2726"/>
                </a:lnTo>
                <a:lnTo>
                  <a:pt x="10514" y="2726"/>
                </a:lnTo>
                <a:cubicBezTo>
                  <a:pt x="10483" y="2821"/>
                  <a:pt x="10356" y="3011"/>
                  <a:pt x="10198" y="3201"/>
                </a:cubicBezTo>
                <a:lnTo>
                  <a:pt x="1900" y="10168"/>
                </a:lnTo>
                <a:cubicBezTo>
                  <a:pt x="1900" y="10200"/>
                  <a:pt x="1869" y="10231"/>
                  <a:pt x="1900" y="10263"/>
                </a:cubicBezTo>
                <a:cubicBezTo>
                  <a:pt x="1916" y="10279"/>
                  <a:pt x="1932" y="10287"/>
                  <a:pt x="1948" y="10287"/>
                </a:cubicBezTo>
                <a:cubicBezTo>
                  <a:pt x="1964" y="10287"/>
                  <a:pt x="1979" y="10279"/>
                  <a:pt x="1995" y="10263"/>
                </a:cubicBezTo>
                <a:cubicBezTo>
                  <a:pt x="2312" y="10041"/>
                  <a:pt x="8614" y="5291"/>
                  <a:pt x="10261" y="3328"/>
                </a:cubicBezTo>
                <a:lnTo>
                  <a:pt x="10926" y="2758"/>
                </a:lnTo>
                <a:lnTo>
                  <a:pt x="10926" y="2758"/>
                </a:lnTo>
                <a:cubicBezTo>
                  <a:pt x="10609" y="3739"/>
                  <a:pt x="4655" y="8616"/>
                  <a:pt x="2312" y="10421"/>
                </a:cubicBezTo>
                <a:cubicBezTo>
                  <a:pt x="2312" y="10453"/>
                  <a:pt x="2312" y="10453"/>
                  <a:pt x="2312" y="10485"/>
                </a:cubicBezTo>
                <a:cubicBezTo>
                  <a:pt x="2312" y="10485"/>
                  <a:pt x="2312" y="10516"/>
                  <a:pt x="2312" y="10516"/>
                </a:cubicBezTo>
                <a:cubicBezTo>
                  <a:pt x="2375" y="10580"/>
                  <a:pt x="2439" y="10611"/>
                  <a:pt x="2534" y="10643"/>
                </a:cubicBezTo>
                <a:cubicBezTo>
                  <a:pt x="2534" y="10659"/>
                  <a:pt x="2542" y="10667"/>
                  <a:pt x="2553" y="10667"/>
                </a:cubicBezTo>
                <a:cubicBezTo>
                  <a:pt x="2565" y="10667"/>
                  <a:pt x="2581" y="10659"/>
                  <a:pt x="2597" y="10643"/>
                </a:cubicBezTo>
                <a:cubicBezTo>
                  <a:pt x="2688" y="10643"/>
                  <a:pt x="2749" y="10643"/>
                  <a:pt x="2865" y="10616"/>
                </a:cubicBezTo>
                <a:lnTo>
                  <a:pt x="2865" y="10616"/>
                </a:lnTo>
                <a:cubicBezTo>
                  <a:pt x="2850" y="10624"/>
                  <a:pt x="2850" y="10643"/>
                  <a:pt x="2850" y="10643"/>
                </a:cubicBezTo>
                <a:cubicBezTo>
                  <a:pt x="2850" y="10675"/>
                  <a:pt x="2850" y="10706"/>
                  <a:pt x="2882" y="10738"/>
                </a:cubicBezTo>
                <a:lnTo>
                  <a:pt x="2977" y="10738"/>
                </a:lnTo>
                <a:cubicBezTo>
                  <a:pt x="3104" y="10611"/>
                  <a:pt x="3230" y="10516"/>
                  <a:pt x="3357" y="10390"/>
                </a:cubicBezTo>
                <a:cubicBezTo>
                  <a:pt x="3579" y="10263"/>
                  <a:pt x="3832" y="10073"/>
                  <a:pt x="4149" y="9851"/>
                </a:cubicBezTo>
                <a:lnTo>
                  <a:pt x="4149" y="9851"/>
                </a:lnTo>
                <a:cubicBezTo>
                  <a:pt x="3674" y="10295"/>
                  <a:pt x="3389" y="10643"/>
                  <a:pt x="3294" y="10833"/>
                </a:cubicBezTo>
                <a:cubicBezTo>
                  <a:pt x="3230" y="10896"/>
                  <a:pt x="3262" y="10928"/>
                  <a:pt x="3294" y="10960"/>
                </a:cubicBezTo>
                <a:cubicBezTo>
                  <a:pt x="3294" y="10991"/>
                  <a:pt x="3294" y="10991"/>
                  <a:pt x="3325" y="11023"/>
                </a:cubicBezTo>
                <a:lnTo>
                  <a:pt x="3420" y="11023"/>
                </a:lnTo>
                <a:cubicBezTo>
                  <a:pt x="6239" y="8585"/>
                  <a:pt x="10419" y="5038"/>
                  <a:pt x="11243" y="4404"/>
                </a:cubicBezTo>
                <a:lnTo>
                  <a:pt x="11243" y="4404"/>
                </a:lnTo>
                <a:cubicBezTo>
                  <a:pt x="10958" y="4816"/>
                  <a:pt x="9691" y="5988"/>
                  <a:pt x="8171" y="7318"/>
                </a:cubicBezTo>
                <a:lnTo>
                  <a:pt x="3389" y="11308"/>
                </a:lnTo>
                <a:cubicBezTo>
                  <a:pt x="3357" y="11340"/>
                  <a:pt x="3357" y="11371"/>
                  <a:pt x="3389" y="11403"/>
                </a:cubicBezTo>
                <a:cubicBezTo>
                  <a:pt x="3405" y="11419"/>
                  <a:pt x="3420" y="11427"/>
                  <a:pt x="3436" y="11427"/>
                </a:cubicBezTo>
                <a:cubicBezTo>
                  <a:pt x="3452" y="11427"/>
                  <a:pt x="3468" y="11419"/>
                  <a:pt x="3484" y="11403"/>
                </a:cubicBezTo>
                <a:cubicBezTo>
                  <a:pt x="3705" y="11245"/>
                  <a:pt x="4434" y="10643"/>
                  <a:pt x="5352" y="9883"/>
                </a:cubicBezTo>
                <a:lnTo>
                  <a:pt x="5352" y="9883"/>
                </a:lnTo>
                <a:cubicBezTo>
                  <a:pt x="5035" y="10200"/>
                  <a:pt x="4750" y="10485"/>
                  <a:pt x="4560" y="10738"/>
                </a:cubicBezTo>
                <a:lnTo>
                  <a:pt x="4022" y="11213"/>
                </a:lnTo>
                <a:cubicBezTo>
                  <a:pt x="3990" y="11245"/>
                  <a:pt x="3990" y="11276"/>
                  <a:pt x="4022" y="11308"/>
                </a:cubicBezTo>
                <a:cubicBezTo>
                  <a:pt x="4054" y="11371"/>
                  <a:pt x="4117" y="11403"/>
                  <a:pt x="4180" y="11435"/>
                </a:cubicBezTo>
                <a:cubicBezTo>
                  <a:pt x="4149" y="11530"/>
                  <a:pt x="4180" y="11625"/>
                  <a:pt x="4244" y="11688"/>
                </a:cubicBezTo>
                <a:lnTo>
                  <a:pt x="4339" y="11688"/>
                </a:lnTo>
                <a:lnTo>
                  <a:pt x="4655" y="11403"/>
                </a:lnTo>
                <a:lnTo>
                  <a:pt x="4655" y="11403"/>
                </a:lnTo>
                <a:cubicBezTo>
                  <a:pt x="4624" y="11466"/>
                  <a:pt x="4624" y="11498"/>
                  <a:pt x="4624" y="11530"/>
                </a:cubicBezTo>
                <a:cubicBezTo>
                  <a:pt x="4624" y="11562"/>
                  <a:pt x="4624" y="11593"/>
                  <a:pt x="4624" y="11593"/>
                </a:cubicBezTo>
                <a:cubicBezTo>
                  <a:pt x="4687" y="11657"/>
                  <a:pt x="4750" y="11688"/>
                  <a:pt x="4845" y="11688"/>
                </a:cubicBezTo>
                <a:cubicBezTo>
                  <a:pt x="4909" y="11688"/>
                  <a:pt x="5004" y="11688"/>
                  <a:pt x="5099" y="11657"/>
                </a:cubicBezTo>
                <a:lnTo>
                  <a:pt x="5099" y="11657"/>
                </a:lnTo>
                <a:cubicBezTo>
                  <a:pt x="5035" y="11688"/>
                  <a:pt x="4972" y="11720"/>
                  <a:pt x="4940" y="11783"/>
                </a:cubicBezTo>
                <a:cubicBezTo>
                  <a:pt x="4909" y="11783"/>
                  <a:pt x="4909" y="11815"/>
                  <a:pt x="4909" y="11815"/>
                </a:cubicBezTo>
                <a:cubicBezTo>
                  <a:pt x="4909" y="11847"/>
                  <a:pt x="4909" y="11847"/>
                  <a:pt x="4940" y="11878"/>
                </a:cubicBezTo>
                <a:cubicBezTo>
                  <a:pt x="4940" y="11878"/>
                  <a:pt x="4972" y="11910"/>
                  <a:pt x="5004" y="11910"/>
                </a:cubicBezTo>
                <a:cubicBezTo>
                  <a:pt x="5130" y="11910"/>
                  <a:pt x="5606" y="11530"/>
                  <a:pt x="6302" y="10960"/>
                </a:cubicBezTo>
                <a:lnTo>
                  <a:pt x="6302" y="10960"/>
                </a:lnTo>
                <a:lnTo>
                  <a:pt x="5511" y="11688"/>
                </a:lnTo>
                <a:cubicBezTo>
                  <a:pt x="5479" y="11720"/>
                  <a:pt x="5479" y="11752"/>
                  <a:pt x="5511" y="11783"/>
                </a:cubicBezTo>
                <a:cubicBezTo>
                  <a:pt x="5574" y="11847"/>
                  <a:pt x="5669" y="11910"/>
                  <a:pt x="5764" y="11910"/>
                </a:cubicBezTo>
                <a:cubicBezTo>
                  <a:pt x="5891" y="11910"/>
                  <a:pt x="6017" y="11847"/>
                  <a:pt x="6176" y="11783"/>
                </a:cubicBezTo>
                <a:cubicBezTo>
                  <a:pt x="6207" y="11783"/>
                  <a:pt x="6239" y="11815"/>
                  <a:pt x="6271" y="11815"/>
                </a:cubicBezTo>
                <a:cubicBezTo>
                  <a:pt x="6366" y="11815"/>
                  <a:pt x="6461" y="11783"/>
                  <a:pt x="6619" y="11688"/>
                </a:cubicBezTo>
                <a:lnTo>
                  <a:pt x="6619" y="11688"/>
                </a:lnTo>
                <a:lnTo>
                  <a:pt x="6429" y="11847"/>
                </a:lnTo>
                <a:cubicBezTo>
                  <a:pt x="6397" y="11878"/>
                  <a:pt x="6397" y="11910"/>
                  <a:pt x="6429" y="11942"/>
                </a:cubicBezTo>
                <a:cubicBezTo>
                  <a:pt x="6429" y="11942"/>
                  <a:pt x="6461" y="11973"/>
                  <a:pt x="6492" y="11973"/>
                </a:cubicBezTo>
                <a:cubicBezTo>
                  <a:pt x="6492" y="11973"/>
                  <a:pt x="6524" y="11942"/>
                  <a:pt x="6524" y="11942"/>
                </a:cubicBezTo>
                <a:cubicBezTo>
                  <a:pt x="6619" y="11878"/>
                  <a:pt x="6872" y="11657"/>
                  <a:pt x="7221" y="11403"/>
                </a:cubicBezTo>
                <a:cubicBezTo>
                  <a:pt x="7221" y="11466"/>
                  <a:pt x="7221" y="11530"/>
                  <a:pt x="7252" y="11593"/>
                </a:cubicBezTo>
                <a:cubicBezTo>
                  <a:pt x="7284" y="11593"/>
                  <a:pt x="7284" y="11625"/>
                  <a:pt x="7316" y="11625"/>
                </a:cubicBezTo>
                <a:cubicBezTo>
                  <a:pt x="7316" y="11625"/>
                  <a:pt x="7347" y="11593"/>
                  <a:pt x="7347" y="11593"/>
                </a:cubicBezTo>
                <a:lnTo>
                  <a:pt x="7632" y="11371"/>
                </a:lnTo>
                <a:lnTo>
                  <a:pt x="7632" y="11371"/>
                </a:lnTo>
                <a:cubicBezTo>
                  <a:pt x="7601" y="11435"/>
                  <a:pt x="7569" y="11466"/>
                  <a:pt x="7569" y="11530"/>
                </a:cubicBezTo>
                <a:cubicBezTo>
                  <a:pt x="7569" y="11562"/>
                  <a:pt x="7569" y="11593"/>
                  <a:pt x="7601" y="11625"/>
                </a:cubicBezTo>
                <a:cubicBezTo>
                  <a:pt x="7601" y="11657"/>
                  <a:pt x="7664" y="11688"/>
                  <a:pt x="7759" y="11688"/>
                </a:cubicBezTo>
                <a:cubicBezTo>
                  <a:pt x="8076" y="11688"/>
                  <a:pt x="8772" y="11118"/>
                  <a:pt x="9469" y="10453"/>
                </a:cubicBezTo>
                <a:lnTo>
                  <a:pt x="9469" y="10453"/>
                </a:lnTo>
                <a:cubicBezTo>
                  <a:pt x="9374" y="10611"/>
                  <a:pt x="9406" y="10643"/>
                  <a:pt x="9437" y="10675"/>
                </a:cubicBezTo>
                <a:cubicBezTo>
                  <a:pt x="9437" y="10706"/>
                  <a:pt x="9469" y="10706"/>
                  <a:pt x="9501" y="10706"/>
                </a:cubicBezTo>
                <a:cubicBezTo>
                  <a:pt x="9627" y="10706"/>
                  <a:pt x="9944" y="10390"/>
                  <a:pt x="10229" y="10105"/>
                </a:cubicBezTo>
                <a:cubicBezTo>
                  <a:pt x="10229" y="10073"/>
                  <a:pt x="10229" y="10041"/>
                  <a:pt x="10229" y="10010"/>
                </a:cubicBezTo>
                <a:cubicBezTo>
                  <a:pt x="10213" y="9994"/>
                  <a:pt x="10190" y="9986"/>
                  <a:pt x="10170" y="9986"/>
                </a:cubicBezTo>
                <a:cubicBezTo>
                  <a:pt x="10150" y="9986"/>
                  <a:pt x="10134" y="9994"/>
                  <a:pt x="10134" y="10010"/>
                </a:cubicBezTo>
                <a:cubicBezTo>
                  <a:pt x="9944" y="10200"/>
                  <a:pt x="9722" y="10421"/>
                  <a:pt x="9596" y="10516"/>
                </a:cubicBezTo>
                <a:cubicBezTo>
                  <a:pt x="9691" y="10358"/>
                  <a:pt x="9944" y="10041"/>
                  <a:pt x="10261" y="9693"/>
                </a:cubicBezTo>
                <a:cubicBezTo>
                  <a:pt x="10768" y="9155"/>
                  <a:pt x="11179" y="8711"/>
                  <a:pt x="11306" y="8616"/>
                </a:cubicBezTo>
                <a:cubicBezTo>
                  <a:pt x="11306" y="8585"/>
                  <a:pt x="11306" y="8521"/>
                  <a:pt x="11274" y="8521"/>
                </a:cubicBezTo>
                <a:cubicBezTo>
                  <a:pt x="11274" y="8490"/>
                  <a:pt x="11274" y="8490"/>
                  <a:pt x="11243" y="8490"/>
                </a:cubicBezTo>
                <a:cubicBezTo>
                  <a:pt x="11464" y="8300"/>
                  <a:pt x="11559" y="8173"/>
                  <a:pt x="11591" y="8078"/>
                </a:cubicBezTo>
                <a:cubicBezTo>
                  <a:pt x="11591" y="8046"/>
                  <a:pt x="11559" y="8015"/>
                  <a:pt x="11559" y="7983"/>
                </a:cubicBezTo>
                <a:cubicBezTo>
                  <a:pt x="11543" y="7967"/>
                  <a:pt x="11528" y="7959"/>
                  <a:pt x="11512" y="7959"/>
                </a:cubicBezTo>
                <a:cubicBezTo>
                  <a:pt x="11496" y="7959"/>
                  <a:pt x="11480" y="7967"/>
                  <a:pt x="11464" y="7983"/>
                </a:cubicBezTo>
                <a:lnTo>
                  <a:pt x="7347" y="11435"/>
                </a:lnTo>
                <a:cubicBezTo>
                  <a:pt x="7347" y="11371"/>
                  <a:pt x="7411" y="11276"/>
                  <a:pt x="7442" y="11213"/>
                </a:cubicBezTo>
                <a:cubicBezTo>
                  <a:pt x="8171" y="10611"/>
                  <a:pt x="9121" y="9820"/>
                  <a:pt x="9944" y="9060"/>
                </a:cubicBezTo>
                <a:cubicBezTo>
                  <a:pt x="10673" y="8458"/>
                  <a:pt x="11243" y="7983"/>
                  <a:pt x="11464" y="7793"/>
                </a:cubicBezTo>
                <a:cubicBezTo>
                  <a:pt x="11496" y="7793"/>
                  <a:pt x="11528" y="7761"/>
                  <a:pt x="11559" y="7730"/>
                </a:cubicBezTo>
                <a:cubicBezTo>
                  <a:pt x="11591" y="7730"/>
                  <a:pt x="11591" y="7698"/>
                  <a:pt x="11591" y="7698"/>
                </a:cubicBezTo>
                <a:cubicBezTo>
                  <a:pt x="11591" y="7666"/>
                  <a:pt x="11591" y="7666"/>
                  <a:pt x="11591" y="7635"/>
                </a:cubicBezTo>
                <a:cubicBezTo>
                  <a:pt x="11559" y="7635"/>
                  <a:pt x="11559" y="7603"/>
                  <a:pt x="11528" y="7603"/>
                </a:cubicBezTo>
                <a:cubicBezTo>
                  <a:pt x="11528" y="7603"/>
                  <a:pt x="11528" y="7603"/>
                  <a:pt x="11496" y="7635"/>
                </a:cubicBezTo>
                <a:cubicBezTo>
                  <a:pt x="11464" y="7635"/>
                  <a:pt x="11433" y="7666"/>
                  <a:pt x="11369" y="7698"/>
                </a:cubicBezTo>
                <a:cubicBezTo>
                  <a:pt x="11559" y="7508"/>
                  <a:pt x="11654" y="7381"/>
                  <a:pt x="11654" y="7286"/>
                </a:cubicBezTo>
                <a:cubicBezTo>
                  <a:pt x="11654" y="7255"/>
                  <a:pt x="11654" y="7223"/>
                  <a:pt x="11654" y="7191"/>
                </a:cubicBezTo>
                <a:cubicBezTo>
                  <a:pt x="11623" y="7191"/>
                  <a:pt x="11591" y="7160"/>
                  <a:pt x="11591" y="7160"/>
                </a:cubicBezTo>
                <a:lnTo>
                  <a:pt x="11559" y="7160"/>
                </a:lnTo>
                <a:cubicBezTo>
                  <a:pt x="11433" y="7160"/>
                  <a:pt x="11116" y="7476"/>
                  <a:pt x="10356" y="8173"/>
                </a:cubicBezTo>
                <a:cubicBezTo>
                  <a:pt x="11148" y="7350"/>
                  <a:pt x="11749" y="6684"/>
                  <a:pt x="11813" y="6621"/>
                </a:cubicBezTo>
                <a:cubicBezTo>
                  <a:pt x="11844" y="6589"/>
                  <a:pt x="11844" y="6526"/>
                  <a:pt x="11813" y="6526"/>
                </a:cubicBezTo>
                <a:cubicBezTo>
                  <a:pt x="11797" y="6510"/>
                  <a:pt x="11781" y="6502"/>
                  <a:pt x="11765" y="6502"/>
                </a:cubicBezTo>
                <a:cubicBezTo>
                  <a:pt x="11749" y="6502"/>
                  <a:pt x="11733" y="6510"/>
                  <a:pt x="11718" y="6526"/>
                </a:cubicBezTo>
                <a:lnTo>
                  <a:pt x="6271" y="11625"/>
                </a:lnTo>
                <a:cubicBezTo>
                  <a:pt x="6081" y="11720"/>
                  <a:pt x="5891" y="11783"/>
                  <a:pt x="5764" y="11783"/>
                </a:cubicBezTo>
                <a:cubicBezTo>
                  <a:pt x="5732" y="11783"/>
                  <a:pt x="5701" y="11752"/>
                  <a:pt x="5669" y="11752"/>
                </a:cubicBezTo>
                <a:lnTo>
                  <a:pt x="11844" y="6178"/>
                </a:lnTo>
                <a:cubicBezTo>
                  <a:pt x="11876" y="6146"/>
                  <a:pt x="11876" y="6114"/>
                  <a:pt x="11844" y="6083"/>
                </a:cubicBezTo>
                <a:cubicBezTo>
                  <a:pt x="11844" y="6051"/>
                  <a:pt x="11813" y="6051"/>
                  <a:pt x="11781" y="6051"/>
                </a:cubicBezTo>
                <a:cubicBezTo>
                  <a:pt x="11971" y="5829"/>
                  <a:pt x="12066" y="5671"/>
                  <a:pt x="12098" y="5544"/>
                </a:cubicBezTo>
                <a:cubicBezTo>
                  <a:pt x="12098" y="5513"/>
                  <a:pt x="12066" y="5449"/>
                  <a:pt x="12034" y="5418"/>
                </a:cubicBezTo>
                <a:cubicBezTo>
                  <a:pt x="12034" y="5386"/>
                  <a:pt x="12003" y="5386"/>
                  <a:pt x="12003" y="5386"/>
                </a:cubicBezTo>
                <a:cubicBezTo>
                  <a:pt x="11971" y="5386"/>
                  <a:pt x="11971" y="5386"/>
                  <a:pt x="11939" y="5418"/>
                </a:cubicBezTo>
                <a:cubicBezTo>
                  <a:pt x="10863" y="6558"/>
                  <a:pt x="9184" y="8236"/>
                  <a:pt x="7727" y="9566"/>
                </a:cubicBezTo>
                <a:cubicBezTo>
                  <a:pt x="6967" y="10200"/>
                  <a:pt x="6239" y="10770"/>
                  <a:pt x="5637" y="11245"/>
                </a:cubicBezTo>
                <a:cubicBezTo>
                  <a:pt x="5289" y="11466"/>
                  <a:pt x="5035" y="11593"/>
                  <a:pt x="4877" y="11593"/>
                </a:cubicBezTo>
                <a:cubicBezTo>
                  <a:pt x="4814" y="11562"/>
                  <a:pt x="4782" y="11562"/>
                  <a:pt x="4750" y="11530"/>
                </a:cubicBezTo>
                <a:cubicBezTo>
                  <a:pt x="4782" y="11498"/>
                  <a:pt x="4814" y="11403"/>
                  <a:pt x="4940" y="11276"/>
                </a:cubicBezTo>
                <a:cubicBezTo>
                  <a:pt x="6017" y="10738"/>
                  <a:pt x="7854" y="9028"/>
                  <a:pt x="9342" y="7508"/>
                </a:cubicBezTo>
                <a:lnTo>
                  <a:pt x="11813" y="5449"/>
                </a:lnTo>
                <a:cubicBezTo>
                  <a:pt x="11844" y="5418"/>
                  <a:pt x="11844" y="5386"/>
                  <a:pt x="11813" y="5354"/>
                </a:cubicBezTo>
                <a:cubicBezTo>
                  <a:pt x="11781" y="5323"/>
                  <a:pt x="11749" y="5323"/>
                  <a:pt x="11718" y="5323"/>
                </a:cubicBezTo>
                <a:cubicBezTo>
                  <a:pt x="11559" y="5481"/>
                  <a:pt x="11084" y="5861"/>
                  <a:pt x="10451" y="6368"/>
                </a:cubicBezTo>
                <a:cubicBezTo>
                  <a:pt x="11179" y="5576"/>
                  <a:pt x="11686" y="5006"/>
                  <a:pt x="11749" y="4911"/>
                </a:cubicBezTo>
                <a:cubicBezTo>
                  <a:pt x="11781" y="4879"/>
                  <a:pt x="11781" y="4848"/>
                  <a:pt x="11749" y="4816"/>
                </a:cubicBezTo>
                <a:cubicBezTo>
                  <a:pt x="11749" y="4816"/>
                  <a:pt x="11721" y="4802"/>
                  <a:pt x="11702" y="4802"/>
                </a:cubicBezTo>
                <a:cubicBezTo>
                  <a:pt x="11693" y="4802"/>
                  <a:pt x="11686" y="4805"/>
                  <a:pt x="11686" y="4816"/>
                </a:cubicBezTo>
                <a:cubicBezTo>
                  <a:pt x="11591" y="4879"/>
                  <a:pt x="10926" y="5354"/>
                  <a:pt x="10039" y="6019"/>
                </a:cubicBezTo>
                <a:lnTo>
                  <a:pt x="11528" y="4689"/>
                </a:lnTo>
                <a:cubicBezTo>
                  <a:pt x="11559" y="4658"/>
                  <a:pt x="11559" y="4626"/>
                  <a:pt x="11528" y="4594"/>
                </a:cubicBezTo>
                <a:cubicBezTo>
                  <a:pt x="11528" y="4563"/>
                  <a:pt x="11464" y="4563"/>
                  <a:pt x="11433" y="4563"/>
                </a:cubicBezTo>
                <a:lnTo>
                  <a:pt x="10799" y="5101"/>
                </a:lnTo>
                <a:cubicBezTo>
                  <a:pt x="11211" y="4721"/>
                  <a:pt x="11433" y="4436"/>
                  <a:pt x="11464" y="4309"/>
                </a:cubicBezTo>
                <a:cubicBezTo>
                  <a:pt x="11464" y="4278"/>
                  <a:pt x="11433" y="4246"/>
                  <a:pt x="11433" y="4246"/>
                </a:cubicBezTo>
                <a:cubicBezTo>
                  <a:pt x="11433" y="4214"/>
                  <a:pt x="11433" y="4214"/>
                  <a:pt x="11401" y="4214"/>
                </a:cubicBezTo>
                <a:cubicBezTo>
                  <a:pt x="11496" y="4183"/>
                  <a:pt x="11559" y="4119"/>
                  <a:pt x="11623" y="4088"/>
                </a:cubicBezTo>
                <a:cubicBezTo>
                  <a:pt x="11623" y="4056"/>
                  <a:pt x="11623" y="4056"/>
                  <a:pt x="11654" y="4024"/>
                </a:cubicBezTo>
                <a:cubicBezTo>
                  <a:pt x="11654" y="3993"/>
                  <a:pt x="11623" y="3993"/>
                  <a:pt x="11623" y="3961"/>
                </a:cubicBezTo>
                <a:cubicBezTo>
                  <a:pt x="11559" y="3898"/>
                  <a:pt x="11496" y="3866"/>
                  <a:pt x="11401" y="3866"/>
                </a:cubicBezTo>
                <a:cubicBezTo>
                  <a:pt x="11591" y="3644"/>
                  <a:pt x="11623" y="3518"/>
                  <a:pt x="11591" y="3454"/>
                </a:cubicBezTo>
                <a:cubicBezTo>
                  <a:pt x="11559" y="3423"/>
                  <a:pt x="11528" y="3391"/>
                  <a:pt x="11496" y="3391"/>
                </a:cubicBezTo>
                <a:lnTo>
                  <a:pt x="11464" y="3391"/>
                </a:lnTo>
                <a:cubicBezTo>
                  <a:pt x="11464" y="3328"/>
                  <a:pt x="11433" y="3264"/>
                  <a:pt x="11401" y="3201"/>
                </a:cubicBezTo>
                <a:lnTo>
                  <a:pt x="11306" y="3201"/>
                </a:lnTo>
                <a:lnTo>
                  <a:pt x="10514" y="3866"/>
                </a:lnTo>
                <a:cubicBezTo>
                  <a:pt x="10609" y="3771"/>
                  <a:pt x="10673" y="3708"/>
                  <a:pt x="10736" y="3644"/>
                </a:cubicBezTo>
                <a:cubicBezTo>
                  <a:pt x="10831" y="3518"/>
                  <a:pt x="10894" y="3454"/>
                  <a:pt x="10958" y="3423"/>
                </a:cubicBezTo>
                <a:cubicBezTo>
                  <a:pt x="10958" y="3391"/>
                  <a:pt x="10958" y="3391"/>
                  <a:pt x="10958" y="3391"/>
                </a:cubicBezTo>
                <a:cubicBezTo>
                  <a:pt x="10989" y="3328"/>
                  <a:pt x="10989" y="3296"/>
                  <a:pt x="10958" y="3296"/>
                </a:cubicBezTo>
                <a:cubicBezTo>
                  <a:pt x="10958" y="3264"/>
                  <a:pt x="10926" y="3264"/>
                  <a:pt x="10926" y="3264"/>
                </a:cubicBezTo>
                <a:cubicBezTo>
                  <a:pt x="10894" y="3264"/>
                  <a:pt x="10863" y="3264"/>
                  <a:pt x="10863" y="3296"/>
                </a:cubicBezTo>
                <a:cubicBezTo>
                  <a:pt x="10863" y="3296"/>
                  <a:pt x="10736" y="3423"/>
                  <a:pt x="10578" y="3613"/>
                </a:cubicBezTo>
                <a:cubicBezTo>
                  <a:pt x="10419" y="3739"/>
                  <a:pt x="10229" y="3929"/>
                  <a:pt x="9976" y="4151"/>
                </a:cubicBezTo>
                <a:cubicBezTo>
                  <a:pt x="10641" y="3486"/>
                  <a:pt x="11084" y="2979"/>
                  <a:pt x="11084" y="2726"/>
                </a:cubicBezTo>
                <a:cubicBezTo>
                  <a:pt x="11116" y="2694"/>
                  <a:pt x="11084" y="2631"/>
                  <a:pt x="11053" y="2599"/>
                </a:cubicBezTo>
                <a:cubicBezTo>
                  <a:pt x="11053" y="2599"/>
                  <a:pt x="11021" y="2568"/>
                  <a:pt x="11021" y="2568"/>
                </a:cubicBezTo>
                <a:cubicBezTo>
                  <a:pt x="10989" y="2568"/>
                  <a:pt x="10989" y="2568"/>
                  <a:pt x="10958" y="2599"/>
                </a:cubicBezTo>
                <a:lnTo>
                  <a:pt x="10609" y="2884"/>
                </a:lnTo>
                <a:cubicBezTo>
                  <a:pt x="10641" y="2821"/>
                  <a:pt x="10673" y="2758"/>
                  <a:pt x="10673" y="2694"/>
                </a:cubicBezTo>
                <a:cubicBezTo>
                  <a:pt x="10673" y="2663"/>
                  <a:pt x="10673" y="2599"/>
                  <a:pt x="10641" y="2568"/>
                </a:cubicBezTo>
                <a:cubicBezTo>
                  <a:pt x="10609" y="2536"/>
                  <a:pt x="10609" y="2536"/>
                  <a:pt x="10578" y="2536"/>
                </a:cubicBezTo>
                <a:lnTo>
                  <a:pt x="10546" y="2536"/>
                </a:lnTo>
                <a:lnTo>
                  <a:pt x="5796" y="6526"/>
                </a:lnTo>
                <a:lnTo>
                  <a:pt x="5796" y="6526"/>
                </a:lnTo>
                <a:lnTo>
                  <a:pt x="10736" y="2156"/>
                </a:lnTo>
                <a:cubicBezTo>
                  <a:pt x="10768" y="2124"/>
                  <a:pt x="10768" y="2093"/>
                  <a:pt x="10736" y="2061"/>
                </a:cubicBezTo>
                <a:cubicBezTo>
                  <a:pt x="10736" y="2029"/>
                  <a:pt x="10704" y="1997"/>
                  <a:pt x="10641" y="1997"/>
                </a:cubicBezTo>
                <a:cubicBezTo>
                  <a:pt x="10451" y="1997"/>
                  <a:pt x="10103" y="2219"/>
                  <a:pt x="9596" y="2568"/>
                </a:cubicBezTo>
                <a:lnTo>
                  <a:pt x="10134" y="2061"/>
                </a:lnTo>
                <a:cubicBezTo>
                  <a:pt x="10166" y="2061"/>
                  <a:pt x="10166" y="1997"/>
                  <a:pt x="10134" y="1966"/>
                </a:cubicBezTo>
                <a:lnTo>
                  <a:pt x="10103" y="1966"/>
                </a:lnTo>
                <a:cubicBezTo>
                  <a:pt x="10166" y="1871"/>
                  <a:pt x="10229" y="1839"/>
                  <a:pt x="10261" y="1807"/>
                </a:cubicBezTo>
                <a:cubicBezTo>
                  <a:pt x="10261" y="1776"/>
                  <a:pt x="10293" y="1744"/>
                  <a:pt x="10261" y="1712"/>
                </a:cubicBezTo>
                <a:cubicBezTo>
                  <a:pt x="10245" y="1697"/>
                  <a:pt x="10229" y="1689"/>
                  <a:pt x="10213" y="1689"/>
                </a:cubicBezTo>
                <a:cubicBezTo>
                  <a:pt x="10198" y="1689"/>
                  <a:pt x="10182" y="1697"/>
                  <a:pt x="10166" y="1712"/>
                </a:cubicBezTo>
                <a:cubicBezTo>
                  <a:pt x="10103" y="1744"/>
                  <a:pt x="9659" y="2061"/>
                  <a:pt x="9057" y="2473"/>
                </a:cubicBezTo>
                <a:cubicBezTo>
                  <a:pt x="9406" y="2156"/>
                  <a:pt x="9659" y="1902"/>
                  <a:pt x="9817" y="1744"/>
                </a:cubicBezTo>
                <a:cubicBezTo>
                  <a:pt x="9944" y="1649"/>
                  <a:pt x="9976" y="1617"/>
                  <a:pt x="9976" y="1586"/>
                </a:cubicBezTo>
                <a:cubicBezTo>
                  <a:pt x="9976" y="1554"/>
                  <a:pt x="9976" y="1554"/>
                  <a:pt x="9944" y="1522"/>
                </a:cubicBezTo>
                <a:cubicBezTo>
                  <a:pt x="9944" y="1522"/>
                  <a:pt x="9944" y="1491"/>
                  <a:pt x="9913" y="1491"/>
                </a:cubicBezTo>
                <a:cubicBezTo>
                  <a:pt x="9881" y="1491"/>
                  <a:pt x="9881" y="1522"/>
                  <a:pt x="9849" y="1522"/>
                </a:cubicBezTo>
                <a:cubicBezTo>
                  <a:pt x="9817" y="1586"/>
                  <a:pt x="9754" y="1617"/>
                  <a:pt x="9722" y="1649"/>
                </a:cubicBezTo>
                <a:cubicBezTo>
                  <a:pt x="9659" y="1712"/>
                  <a:pt x="9564" y="1776"/>
                  <a:pt x="9437" y="1871"/>
                </a:cubicBezTo>
                <a:cubicBezTo>
                  <a:pt x="9469" y="1807"/>
                  <a:pt x="9501" y="1744"/>
                  <a:pt x="9501" y="1681"/>
                </a:cubicBezTo>
                <a:cubicBezTo>
                  <a:pt x="9564" y="1586"/>
                  <a:pt x="9627" y="1459"/>
                  <a:pt x="9627" y="1364"/>
                </a:cubicBezTo>
                <a:cubicBezTo>
                  <a:pt x="9659" y="1269"/>
                  <a:pt x="9627" y="1142"/>
                  <a:pt x="9564" y="1079"/>
                </a:cubicBezTo>
                <a:cubicBezTo>
                  <a:pt x="9532" y="1047"/>
                  <a:pt x="9532" y="1047"/>
                  <a:pt x="9501" y="1047"/>
                </a:cubicBezTo>
                <a:cubicBezTo>
                  <a:pt x="9469" y="1047"/>
                  <a:pt x="9469" y="1047"/>
                  <a:pt x="9184" y="1301"/>
                </a:cubicBezTo>
                <a:cubicBezTo>
                  <a:pt x="9121" y="1301"/>
                  <a:pt x="9026" y="1332"/>
                  <a:pt x="8931" y="1364"/>
                </a:cubicBezTo>
                <a:cubicBezTo>
                  <a:pt x="8962" y="1301"/>
                  <a:pt x="8994" y="1237"/>
                  <a:pt x="8994" y="1206"/>
                </a:cubicBezTo>
                <a:cubicBezTo>
                  <a:pt x="8994" y="1174"/>
                  <a:pt x="8994" y="1142"/>
                  <a:pt x="8994" y="1111"/>
                </a:cubicBezTo>
                <a:cubicBezTo>
                  <a:pt x="9026" y="1079"/>
                  <a:pt x="9026" y="1047"/>
                  <a:pt x="9026" y="1047"/>
                </a:cubicBezTo>
                <a:cubicBezTo>
                  <a:pt x="9026" y="1016"/>
                  <a:pt x="9026" y="1016"/>
                  <a:pt x="9026" y="984"/>
                </a:cubicBezTo>
                <a:cubicBezTo>
                  <a:pt x="8994" y="984"/>
                  <a:pt x="8994" y="952"/>
                  <a:pt x="8931" y="952"/>
                </a:cubicBezTo>
                <a:cubicBezTo>
                  <a:pt x="8899" y="921"/>
                  <a:pt x="8867" y="921"/>
                  <a:pt x="8836" y="921"/>
                </a:cubicBezTo>
                <a:lnTo>
                  <a:pt x="8646" y="1111"/>
                </a:lnTo>
                <a:cubicBezTo>
                  <a:pt x="8614" y="1111"/>
                  <a:pt x="8582" y="1142"/>
                  <a:pt x="8551" y="1142"/>
                </a:cubicBezTo>
                <a:cubicBezTo>
                  <a:pt x="8582" y="1079"/>
                  <a:pt x="8614" y="1016"/>
                  <a:pt x="8614" y="952"/>
                </a:cubicBezTo>
                <a:cubicBezTo>
                  <a:pt x="8614" y="857"/>
                  <a:pt x="8614" y="794"/>
                  <a:pt x="8582" y="762"/>
                </a:cubicBezTo>
                <a:cubicBezTo>
                  <a:pt x="8551" y="762"/>
                  <a:pt x="8551" y="731"/>
                  <a:pt x="8519" y="731"/>
                </a:cubicBezTo>
                <a:cubicBezTo>
                  <a:pt x="8519" y="731"/>
                  <a:pt x="8487" y="731"/>
                  <a:pt x="8487" y="762"/>
                </a:cubicBezTo>
                <a:lnTo>
                  <a:pt x="7791" y="1332"/>
                </a:lnTo>
                <a:cubicBezTo>
                  <a:pt x="8519" y="667"/>
                  <a:pt x="8487" y="604"/>
                  <a:pt x="8456" y="572"/>
                </a:cubicBezTo>
                <a:cubicBezTo>
                  <a:pt x="8424" y="541"/>
                  <a:pt x="8392" y="541"/>
                  <a:pt x="8361" y="541"/>
                </a:cubicBezTo>
                <a:cubicBezTo>
                  <a:pt x="7872" y="541"/>
                  <a:pt x="5227" y="2828"/>
                  <a:pt x="3079" y="4758"/>
                </a:cubicBezTo>
                <a:lnTo>
                  <a:pt x="3079" y="4758"/>
                </a:lnTo>
                <a:cubicBezTo>
                  <a:pt x="3605" y="4275"/>
                  <a:pt x="4197" y="3719"/>
                  <a:pt x="4845" y="3106"/>
                </a:cubicBezTo>
                <a:cubicBezTo>
                  <a:pt x="4877" y="3074"/>
                  <a:pt x="4940" y="3011"/>
                  <a:pt x="4972" y="2979"/>
                </a:cubicBezTo>
                <a:cubicBezTo>
                  <a:pt x="5954" y="2156"/>
                  <a:pt x="6999" y="1301"/>
                  <a:pt x="8012" y="477"/>
                </a:cubicBezTo>
                <a:cubicBezTo>
                  <a:pt x="8044" y="477"/>
                  <a:pt x="8044" y="446"/>
                  <a:pt x="8044" y="446"/>
                </a:cubicBezTo>
                <a:cubicBezTo>
                  <a:pt x="8044" y="414"/>
                  <a:pt x="8044" y="414"/>
                  <a:pt x="8044" y="382"/>
                </a:cubicBezTo>
                <a:cubicBezTo>
                  <a:pt x="8012" y="382"/>
                  <a:pt x="8012" y="351"/>
                  <a:pt x="7981" y="351"/>
                </a:cubicBezTo>
                <a:cubicBezTo>
                  <a:pt x="7981" y="351"/>
                  <a:pt x="7949" y="351"/>
                  <a:pt x="7949" y="382"/>
                </a:cubicBezTo>
                <a:lnTo>
                  <a:pt x="7917" y="382"/>
                </a:lnTo>
                <a:cubicBezTo>
                  <a:pt x="7886" y="414"/>
                  <a:pt x="7854" y="446"/>
                  <a:pt x="7759" y="509"/>
                </a:cubicBezTo>
                <a:cubicBezTo>
                  <a:pt x="7759" y="477"/>
                  <a:pt x="7727" y="477"/>
                  <a:pt x="7696" y="477"/>
                </a:cubicBezTo>
                <a:cubicBezTo>
                  <a:pt x="7691" y="477"/>
                  <a:pt x="7686" y="476"/>
                  <a:pt x="7680" y="476"/>
                </a:cubicBezTo>
                <a:cubicBezTo>
                  <a:pt x="7441" y="476"/>
                  <a:pt x="6678" y="1177"/>
                  <a:pt x="5035" y="2726"/>
                </a:cubicBezTo>
                <a:cubicBezTo>
                  <a:pt x="3610" y="3961"/>
                  <a:pt x="1869" y="5418"/>
                  <a:pt x="538" y="6589"/>
                </a:cubicBezTo>
                <a:cubicBezTo>
                  <a:pt x="475" y="6178"/>
                  <a:pt x="4719" y="2568"/>
                  <a:pt x="7411" y="382"/>
                </a:cubicBezTo>
                <a:cubicBezTo>
                  <a:pt x="7442" y="382"/>
                  <a:pt x="7442" y="351"/>
                  <a:pt x="7442" y="351"/>
                </a:cubicBezTo>
                <a:cubicBezTo>
                  <a:pt x="7442" y="319"/>
                  <a:pt x="7442" y="319"/>
                  <a:pt x="7442" y="287"/>
                </a:cubicBezTo>
                <a:cubicBezTo>
                  <a:pt x="7379" y="224"/>
                  <a:pt x="7284" y="192"/>
                  <a:pt x="7189" y="192"/>
                </a:cubicBezTo>
                <a:lnTo>
                  <a:pt x="7126" y="192"/>
                </a:lnTo>
                <a:cubicBezTo>
                  <a:pt x="7126" y="161"/>
                  <a:pt x="7126" y="161"/>
                  <a:pt x="7126" y="161"/>
                </a:cubicBezTo>
                <a:cubicBezTo>
                  <a:pt x="7062" y="66"/>
                  <a:pt x="6967" y="34"/>
                  <a:pt x="6872" y="34"/>
                </a:cubicBezTo>
                <a:cubicBezTo>
                  <a:pt x="6587" y="34"/>
                  <a:pt x="6112" y="287"/>
                  <a:pt x="5574" y="699"/>
                </a:cubicBezTo>
                <a:cubicBezTo>
                  <a:pt x="5796" y="477"/>
                  <a:pt x="6017" y="287"/>
                  <a:pt x="6207" y="97"/>
                </a:cubicBezTo>
                <a:cubicBezTo>
                  <a:pt x="6239" y="97"/>
                  <a:pt x="6239" y="34"/>
                  <a:pt x="6207" y="2"/>
                </a:cubicBezTo>
                <a:lnTo>
                  <a:pt x="6144" y="2"/>
                </a:lnTo>
                <a:cubicBezTo>
                  <a:pt x="6140" y="1"/>
                  <a:pt x="6136" y="0"/>
                  <a:pt x="6131" y="0"/>
                </a:cubicBezTo>
                <a:close/>
              </a:path>
            </a:pathLst>
          </a:cu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55"/>
          <p:cNvSpPr/>
          <p:nvPr/>
        </p:nvSpPr>
        <p:spPr>
          <a:xfrm>
            <a:off x="761516" y="4230074"/>
            <a:ext cx="509935" cy="506515"/>
          </a:xfrm>
          <a:custGeom>
            <a:avLst/>
            <a:gdLst/>
            <a:ahLst/>
            <a:cxnLst/>
            <a:rect l="l" t="t" r="r" b="b"/>
            <a:pathLst>
              <a:path w="16849" h="16736" extrusionOk="0">
                <a:moveTo>
                  <a:pt x="1975" y="4343"/>
                </a:moveTo>
                <a:cubicBezTo>
                  <a:pt x="1954" y="4358"/>
                  <a:pt x="1932" y="4388"/>
                  <a:pt x="1937" y="4388"/>
                </a:cubicBezTo>
                <a:cubicBezTo>
                  <a:pt x="1940" y="4388"/>
                  <a:pt x="1948" y="4382"/>
                  <a:pt x="1964" y="4366"/>
                </a:cubicBezTo>
                <a:cubicBezTo>
                  <a:pt x="1970" y="4354"/>
                  <a:pt x="1973" y="4347"/>
                  <a:pt x="1975" y="4343"/>
                </a:cubicBezTo>
                <a:close/>
                <a:moveTo>
                  <a:pt x="15916" y="7243"/>
                </a:moveTo>
                <a:cubicBezTo>
                  <a:pt x="15915" y="7243"/>
                  <a:pt x="15921" y="7263"/>
                  <a:pt x="15925" y="7266"/>
                </a:cubicBezTo>
                <a:lnTo>
                  <a:pt x="15925" y="7266"/>
                </a:lnTo>
                <a:cubicBezTo>
                  <a:pt x="15919" y="7248"/>
                  <a:pt x="15916" y="7243"/>
                  <a:pt x="15916" y="7243"/>
                </a:cubicBezTo>
                <a:close/>
                <a:moveTo>
                  <a:pt x="15564" y="11148"/>
                </a:moveTo>
                <a:cubicBezTo>
                  <a:pt x="15563" y="11148"/>
                  <a:pt x="15560" y="11155"/>
                  <a:pt x="15550" y="11175"/>
                </a:cubicBezTo>
                <a:cubicBezTo>
                  <a:pt x="15550" y="11183"/>
                  <a:pt x="15550" y="11189"/>
                  <a:pt x="15551" y="11192"/>
                </a:cubicBezTo>
                <a:lnTo>
                  <a:pt x="15551" y="11192"/>
                </a:lnTo>
                <a:cubicBezTo>
                  <a:pt x="15555" y="11171"/>
                  <a:pt x="15565" y="11148"/>
                  <a:pt x="15564" y="11148"/>
                </a:cubicBezTo>
                <a:close/>
                <a:moveTo>
                  <a:pt x="12510" y="14871"/>
                </a:moveTo>
                <a:cubicBezTo>
                  <a:pt x="12504" y="14872"/>
                  <a:pt x="12493" y="14876"/>
                  <a:pt x="12482" y="14880"/>
                </a:cubicBezTo>
                <a:lnTo>
                  <a:pt x="12482" y="14880"/>
                </a:lnTo>
                <a:cubicBezTo>
                  <a:pt x="12492" y="14879"/>
                  <a:pt x="12501" y="14875"/>
                  <a:pt x="12510" y="14871"/>
                </a:cubicBezTo>
                <a:close/>
                <a:moveTo>
                  <a:pt x="12482" y="14880"/>
                </a:moveTo>
                <a:lnTo>
                  <a:pt x="12482" y="14880"/>
                </a:lnTo>
                <a:cubicBezTo>
                  <a:pt x="12481" y="14880"/>
                  <a:pt x="12479" y="14880"/>
                  <a:pt x="12478" y="14880"/>
                </a:cubicBezTo>
                <a:cubicBezTo>
                  <a:pt x="12464" y="14887"/>
                  <a:pt x="12460" y="14889"/>
                  <a:pt x="12460" y="14889"/>
                </a:cubicBezTo>
                <a:cubicBezTo>
                  <a:pt x="12460" y="14889"/>
                  <a:pt x="12471" y="14884"/>
                  <a:pt x="12482" y="14880"/>
                </a:cubicBezTo>
                <a:close/>
                <a:moveTo>
                  <a:pt x="8166" y="830"/>
                </a:moveTo>
                <a:cubicBezTo>
                  <a:pt x="8336" y="830"/>
                  <a:pt x="8507" y="837"/>
                  <a:pt x="8678" y="851"/>
                </a:cubicBezTo>
                <a:cubicBezTo>
                  <a:pt x="8899" y="851"/>
                  <a:pt x="9121" y="882"/>
                  <a:pt x="9311" y="882"/>
                </a:cubicBezTo>
                <a:cubicBezTo>
                  <a:pt x="9406" y="914"/>
                  <a:pt x="9501" y="914"/>
                  <a:pt x="9596" y="946"/>
                </a:cubicBezTo>
                <a:lnTo>
                  <a:pt x="9691" y="946"/>
                </a:lnTo>
                <a:cubicBezTo>
                  <a:pt x="9754" y="977"/>
                  <a:pt x="9818" y="977"/>
                  <a:pt x="9881" y="977"/>
                </a:cubicBezTo>
                <a:cubicBezTo>
                  <a:pt x="11433" y="1326"/>
                  <a:pt x="12826" y="2117"/>
                  <a:pt x="13903" y="3257"/>
                </a:cubicBezTo>
                <a:cubicBezTo>
                  <a:pt x="14473" y="3827"/>
                  <a:pt x="14885" y="4429"/>
                  <a:pt x="15233" y="5126"/>
                </a:cubicBezTo>
                <a:cubicBezTo>
                  <a:pt x="15391" y="5506"/>
                  <a:pt x="15550" y="5854"/>
                  <a:pt x="15676" y="6234"/>
                </a:cubicBezTo>
                <a:cubicBezTo>
                  <a:pt x="15740" y="6424"/>
                  <a:pt x="15771" y="6614"/>
                  <a:pt x="15835" y="6836"/>
                </a:cubicBezTo>
                <a:cubicBezTo>
                  <a:pt x="15866" y="6899"/>
                  <a:pt x="15866" y="6994"/>
                  <a:pt x="15898" y="7089"/>
                </a:cubicBezTo>
                <a:cubicBezTo>
                  <a:pt x="15898" y="7153"/>
                  <a:pt x="15898" y="7184"/>
                  <a:pt x="15930" y="7248"/>
                </a:cubicBezTo>
                <a:cubicBezTo>
                  <a:pt x="15930" y="7262"/>
                  <a:pt x="15928" y="7266"/>
                  <a:pt x="15926" y="7266"/>
                </a:cubicBezTo>
                <a:cubicBezTo>
                  <a:pt x="15926" y="7266"/>
                  <a:pt x="15926" y="7266"/>
                  <a:pt x="15925" y="7266"/>
                </a:cubicBezTo>
                <a:lnTo>
                  <a:pt x="15925" y="7266"/>
                </a:lnTo>
                <a:cubicBezTo>
                  <a:pt x="15927" y="7270"/>
                  <a:pt x="15928" y="7274"/>
                  <a:pt x="15930" y="7279"/>
                </a:cubicBezTo>
                <a:cubicBezTo>
                  <a:pt x="15930" y="7311"/>
                  <a:pt x="15930" y="7343"/>
                  <a:pt x="15930" y="7374"/>
                </a:cubicBezTo>
                <a:cubicBezTo>
                  <a:pt x="15993" y="7754"/>
                  <a:pt x="16025" y="8166"/>
                  <a:pt x="16025" y="8578"/>
                </a:cubicBezTo>
                <a:cubicBezTo>
                  <a:pt x="16025" y="8768"/>
                  <a:pt x="16025" y="8989"/>
                  <a:pt x="15993" y="9180"/>
                </a:cubicBezTo>
                <a:cubicBezTo>
                  <a:pt x="15993" y="9306"/>
                  <a:pt x="15993" y="9401"/>
                  <a:pt x="15961" y="9496"/>
                </a:cubicBezTo>
                <a:lnTo>
                  <a:pt x="15961" y="9591"/>
                </a:lnTo>
                <a:lnTo>
                  <a:pt x="15930" y="9750"/>
                </a:lnTo>
                <a:cubicBezTo>
                  <a:pt x="15866" y="10161"/>
                  <a:pt x="15771" y="10541"/>
                  <a:pt x="15645" y="10953"/>
                </a:cubicBezTo>
                <a:cubicBezTo>
                  <a:pt x="15645" y="10985"/>
                  <a:pt x="15613" y="11016"/>
                  <a:pt x="15613" y="11080"/>
                </a:cubicBezTo>
                <a:cubicBezTo>
                  <a:pt x="15581" y="11080"/>
                  <a:pt x="15581" y="11111"/>
                  <a:pt x="15581" y="11143"/>
                </a:cubicBezTo>
                <a:cubicBezTo>
                  <a:pt x="15581" y="11143"/>
                  <a:pt x="15564" y="11196"/>
                  <a:pt x="15555" y="11196"/>
                </a:cubicBezTo>
                <a:cubicBezTo>
                  <a:pt x="15553" y="11196"/>
                  <a:pt x="15552" y="11195"/>
                  <a:pt x="15551" y="11192"/>
                </a:cubicBezTo>
                <a:lnTo>
                  <a:pt x="15551" y="11192"/>
                </a:lnTo>
                <a:cubicBezTo>
                  <a:pt x="15550" y="11197"/>
                  <a:pt x="15550" y="11202"/>
                  <a:pt x="15550" y="11206"/>
                </a:cubicBezTo>
                <a:cubicBezTo>
                  <a:pt x="15550" y="11206"/>
                  <a:pt x="15518" y="11238"/>
                  <a:pt x="15518" y="11270"/>
                </a:cubicBezTo>
                <a:cubicBezTo>
                  <a:pt x="15486" y="11333"/>
                  <a:pt x="15486" y="11365"/>
                  <a:pt x="15455" y="11428"/>
                </a:cubicBezTo>
                <a:cubicBezTo>
                  <a:pt x="15391" y="11618"/>
                  <a:pt x="15296" y="11776"/>
                  <a:pt x="15201" y="11966"/>
                </a:cubicBezTo>
                <a:cubicBezTo>
                  <a:pt x="15170" y="12061"/>
                  <a:pt x="15106" y="12125"/>
                  <a:pt x="15075" y="12220"/>
                </a:cubicBezTo>
                <a:cubicBezTo>
                  <a:pt x="15043" y="12251"/>
                  <a:pt x="15011" y="12315"/>
                  <a:pt x="15011" y="12346"/>
                </a:cubicBezTo>
                <a:cubicBezTo>
                  <a:pt x="14980" y="12346"/>
                  <a:pt x="14980" y="12378"/>
                  <a:pt x="14980" y="12410"/>
                </a:cubicBezTo>
                <a:cubicBezTo>
                  <a:pt x="14853" y="12568"/>
                  <a:pt x="14758" y="12726"/>
                  <a:pt x="14631" y="12885"/>
                </a:cubicBezTo>
                <a:cubicBezTo>
                  <a:pt x="14536" y="13043"/>
                  <a:pt x="14410" y="13201"/>
                  <a:pt x="14283" y="13360"/>
                </a:cubicBezTo>
                <a:cubicBezTo>
                  <a:pt x="14261" y="13382"/>
                  <a:pt x="14239" y="13419"/>
                  <a:pt x="14238" y="13419"/>
                </a:cubicBezTo>
                <a:cubicBezTo>
                  <a:pt x="14238" y="13419"/>
                  <a:pt x="14241" y="13411"/>
                  <a:pt x="14251" y="13391"/>
                </a:cubicBezTo>
                <a:lnTo>
                  <a:pt x="14251" y="13391"/>
                </a:lnTo>
                <a:cubicBezTo>
                  <a:pt x="14220" y="13423"/>
                  <a:pt x="14188" y="13455"/>
                  <a:pt x="14156" y="13486"/>
                </a:cubicBezTo>
                <a:cubicBezTo>
                  <a:pt x="14093" y="13581"/>
                  <a:pt x="14030" y="13645"/>
                  <a:pt x="13935" y="13708"/>
                </a:cubicBezTo>
                <a:cubicBezTo>
                  <a:pt x="13808" y="13866"/>
                  <a:pt x="13650" y="13993"/>
                  <a:pt x="13523" y="14120"/>
                </a:cubicBezTo>
                <a:cubicBezTo>
                  <a:pt x="13507" y="14136"/>
                  <a:pt x="13499" y="14144"/>
                  <a:pt x="13491" y="14152"/>
                </a:cubicBezTo>
                <a:lnTo>
                  <a:pt x="13491" y="14152"/>
                </a:lnTo>
                <a:cubicBezTo>
                  <a:pt x="13424" y="14174"/>
                  <a:pt x="13420" y="14196"/>
                  <a:pt x="13435" y="14196"/>
                </a:cubicBezTo>
                <a:cubicBezTo>
                  <a:pt x="13441" y="14196"/>
                  <a:pt x="13450" y="14192"/>
                  <a:pt x="13460" y="14183"/>
                </a:cubicBezTo>
                <a:lnTo>
                  <a:pt x="13460" y="14183"/>
                </a:lnTo>
                <a:cubicBezTo>
                  <a:pt x="13438" y="14204"/>
                  <a:pt x="13417" y="14225"/>
                  <a:pt x="13396" y="14247"/>
                </a:cubicBezTo>
                <a:cubicBezTo>
                  <a:pt x="13301" y="14310"/>
                  <a:pt x="13206" y="14373"/>
                  <a:pt x="13143" y="14437"/>
                </a:cubicBezTo>
                <a:cubicBezTo>
                  <a:pt x="12985" y="14563"/>
                  <a:pt x="12826" y="14658"/>
                  <a:pt x="12668" y="14785"/>
                </a:cubicBezTo>
                <a:cubicBezTo>
                  <a:pt x="12636" y="14785"/>
                  <a:pt x="12605" y="14817"/>
                  <a:pt x="12541" y="14848"/>
                </a:cubicBezTo>
                <a:cubicBezTo>
                  <a:pt x="12541" y="14848"/>
                  <a:pt x="12528" y="14862"/>
                  <a:pt x="12510" y="14871"/>
                </a:cubicBezTo>
                <a:lnTo>
                  <a:pt x="12510" y="14871"/>
                </a:lnTo>
                <a:cubicBezTo>
                  <a:pt x="12511" y="14871"/>
                  <a:pt x="12511" y="14871"/>
                  <a:pt x="12512" y="14871"/>
                </a:cubicBezTo>
                <a:cubicBezTo>
                  <a:pt x="12516" y="14871"/>
                  <a:pt x="12516" y="14873"/>
                  <a:pt x="12510" y="14880"/>
                </a:cubicBezTo>
                <a:cubicBezTo>
                  <a:pt x="12415" y="14943"/>
                  <a:pt x="12320" y="14975"/>
                  <a:pt x="12224" y="15038"/>
                </a:cubicBezTo>
                <a:cubicBezTo>
                  <a:pt x="12066" y="15133"/>
                  <a:pt x="11876" y="15228"/>
                  <a:pt x="11686" y="15292"/>
                </a:cubicBezTo>
                <a:cubicBezTo>
                  <a:pt x="11591" y="15323"/>
                  <a:pt x="11528" y="15387"/>
                  <a:pt x="11433" y="15418"/>
                </a:cubicBezTo>
                <a:cubicBezTo>
                  <a:pt x="11401" y="15418"/>
                  <a:pt x="11338" y="15450"/>
                  <a:pt x="11306" y="15450"/>
                </a:cubicBezTo>
                <a:cubicBezTo>
                  <a:pt x="11306" y="15450"/>
                  <a:pt x="11258" y="15466"/>
                  <a:pt x="11253" y="15475"/>
                </a:cubicBezTo>
                <a:lnTo>
                  <a:pt x="11253" y="15475"/>
                </a:lnTo>
                <a:cubicBezTo>
                  <a:pt x="11237" y="15478"/>
                  <a:pt x="11221" y="15482"/>
                  <a:pt x="11211" y="15482"/>
                </a:cubicBezTo>
                <a:cubicBezTo>
                  <a:pt x="10831" y="15608"/>
                  <a:pt x="10451" y="15735"/>
                  <a:pt x="10039" y="15798"/>
                </a:cubicBezTo>
                <a:cubicBezTo>
                  <a:pt x="9944" y="15830"/>
                  <a:pt x="9849" y="15830"/>
                  <a:pt x="9754" y="15862"/>
                </a:cubicBezTo>
                <a:lnTo>
                  <a:pt x="9628" y="15862"/>
                </a:lnTo>
                <a:cubicBezTo>
                  <a:pt x="9626" y="15862"/>
                  <a:pt x="9624" y="15863"/>
                  <a:pt x="9623" y="15863"/>
                </a:cubicBezTo>
                <a:lnTo>
                  <a:pt x="9623" y="15863"/>
                </a:lnTo>
                <a:cubicBezTo>
                  <a:pt x="9618" y="15862"/>
                  <a:pt x="9610" y="15862"/>
                  <a:pt x="9596" y="15862"/>
                </a:cubicBezTo>
                <a:cubicBezTo>
                  <a:pt x="9564" y="15893"/>
                  <a:pt x="9533" y="15893"/>
                  <a:pt x="9501" y="15893"/>
                </a:cubicBezTo>
                <a:cubicBezTo>
                  <a:pt x="9279" y="15893"/>
                  <a:pt x="9089" y="15925"/>
                  <a:pt x="8868" y="15925"/>
                </a:cubicBezTo>
                <a:cubicBezTo>
                  <a:pt x="8456" y="15925"/>
                  <a:pt x="8044" y="15925"/>
                  <a:pt x="7632" y="15862"/>
                </a:cubicBezTo>
                <a:cubicBezTo>
                  <a:pt x="7537" y="15862"/>
                  <a:pt x="7411" y="15830"/>
                  <a:pt x="7316" y="15830"/>
                </a:cubicBezTo>
                <a:cubicBezTo>
                  <a:pt x="7379" y="15830"/>
                  <a:pt x="7252" y="15798"/>
                  <a:pt x="7252" y="15798"/>
                </a:cubicBezTo>
                <a:cubicBezTo>
                  <a:pt x="7189" y="15798"/>
                  <a:pt x="7126" y="15798"/>
                  <a:pt x="7094" y="15767"/>
                </a:cubicBezTo>
                <a:cubicBezTo>
                  <a:pt x="6872" y="15735"/>
                  <a:pt x="6682" y="15672"/>
                  <a:pt x="6492" y="15608"/>
                </a:cubicBezTo>
                <a:cubicBezTo>
                  <a:pt x="4972" y="15165"/>
                  <a:pt x="3642" y="14278"/>
                  <a:pt x="2629" y="13043"/>
                </a:cubicBezTo>
                <a:cubicBezTo>
                  <a:pt x="2154" y="12441"/>
                  <a:pt x="1774" y="11808"/>
                  <a:pt x="1457" y="11080"/>
                </a:cubicBezTo>
                <a:cubicBezTo>
                  <a:pt x="1330" y="10700"/>
                  <a:pt x="1204" y="10320"/>
                  <a:pt x="1109" y="9940"/>
                </a:cubicBezTo>
                <a:cubicBezTo>
                  <a:pt x="1077" y="9813"/>
                  <a:pt x="1077" y="9718"/>
                  <a:pt x="1045" y="9623"/>
                </a:cubicBezTo>
                <a:cubicBezTo>
                  <a:pt x="1045" y="9597"/>
                  <a:pt x="1045" y="9549"/>
                  <a:pt x="1028" y="9516"/>
                </a:cubicBezTo>
                <a:lnTo>
                  <a:pt x="1028" y="9516"/>
                </a:lnTo>
                <a:cubicBezTo>
                  <a:pt x="1027" y="9506"/>
                  <a:pt x="1014" y="9465"/>
                  <a:pt x="1014" y="9465"/>
                </a:cubicBezTo>
                <a:lnTo>
                  <a:pt x="1014" y="9370"/>
                </a:lnTo>
                <a:cubicBezTo>
                  <a:pt x="982" y="9180"/>
                  <a:pt x="950" y="8958"/>
                  <a:pt x="919" y="8736"/>
                </a:cubicBezTo>
                <a:cubicBezTo>
                  <a:pt x="887" y="8324"/>
                  <a:pt x="919" y="7913"/>
                  <a:pt x="950" y="7501"/>
                </a:cubicBezTo>
                <a:cubicBezTo>
                  <a:pt x="950" y="7438"/>
                  <a:pt x="950" y="7406"/>
                  <a:pt x="950" y="7343"/>
                </a:cubicBezTo>
                <a:cubicBezTo>
                  <a:pt x="950" y="7343"/>
                  <a:pt x="950" y="7311"/>
                  <a:pt x="950" y="7279"/>
                </a:cubicBezTo>
                <a:cubicBezTo>
                  <a:pt x="950" y="7279"/>
                  <a:pt x="964" y="7239"/>
                  <a:pt x="973" y="7228"/>
                </a:cubicBezTo>
                <a:lnTo>
                  <a:pt x="973" y="7228"/>
                </a:lnTo>
                <a:cubicBezTo>
                  <a:pt x="969" y="7244"/>
                  <a:pt x="966" y="7256"/>
                  <a:pt x="970" y="7256"/>
                </a:cubicBezTo>
                <a:cubicBezTo>
                  <a:pt x="972" y="7256"/>
                  <a:pt x="976" y="7254"/>
                  <a:pt x="982" y="7248"/>
                </a:cubicBezTo>
                <a:cubicBezTo>
                  <a:pt x="982" y="7232"/>
                  <a:pt x="980" y="7226"/>
                  <a:pt x="977" y="7226"/>
                </a:cubicBezTo>
                <a:cubicBezTo>
                  <a:pt x="976" y="7226"/>
                  <a:pt x="975" y="7227"/>
                  <a:pt x="973" y="7228"/>
                </a:cubicBezTo>
                <a:lnTo>
                  <a:pt x="973" y="7228"/>
                </a:lnTo>
                <a:cubicBezTo>
                  <a:pt x="977" y="7214"/>
                  <a:pt x="982" y="7197"/>
                  <a:pt x="982" y="7184"/>
                </a:cubicBezTo>
                <a:lnTo>
                  <a:pt x="982" y="7121"/>
                </a:lnTo>
                <a:cubicBezTo>
                  <a:pt x="982" y="7058"/>
                  <a:pt x="1014" y="6994"/>
                  <a:pt x="1014" y="6963"/>
                </a:cubicBezTo>
                <a:cubicBezTo>
                  <a:pt x="1045" y="6741"/>
                  <a:pt x="1077" y="6551"/>
                  <a:pt x="1140" y="6361"/>
                </a:cubicBezTo>
                <a:cubicBezTo>
                  <a:pt x="1172" y="6171"/>
                  <a:pt x="1235" y="5981"/>
                  <a:pt x="1299" y="5791"/>
                </a:cubicBezTo>
                <a:lnTo>
                  <a:pt x="1362" y="5633"/>
                </a:lnTo>
                <a:cubicBezTo>
                  <a:pt x="1362" y="5601"/>
                  <a:pt x="1362" y="5601"/>
                  <a:pt x="1362" y="5569"/>
                </a:cubicBezTo>
                <a:cubicBezTo>
                  <a:pt x="1394" y="5474"/>
                  <a:pt x="1457" y="5379"/>
                  <a:pt x="1489" y="5316"/>
                </a:cubicBezTo>
                <a:cubicBezTo>
                  <a:pt x="1552" y="5126"/>
                  <a:pt x="1647" y="4936"/>
                  <a:pt x="1742" y="4746"/>
                </a:cubicBezTo>
                <a:cubicBezTo>
                  <a:pt x="1774" y="4683"/>
                  <a:pt x="1837" y="4588"/>
                  <a:pt x="1869" y="4493"/>
                </a:cubicBezTo>
                <a:cubicBezTo>
                  <a:pt x="1900" y="4461"/>
                  <a:pt x="1932" y="4429"/>
                  <a:pt x="1932" y="4366"/>
                </a:cubicBezTo>
                <a:cubicBezTo>
                  <a:pt x="1953" y="4366"/>
                  <a:pt x="1974" y="4338"/>
                  <a:pt x="1977" y="4338"/>
                </a:cubicBezTo>
                <a:cubicBezTo>
                  <a:pt x="1977" y="4338"/>
                  <a:pt x="1977" y="4339"/>
                  <a:pt x="1975" y="4343"/>
                </a:cubicBezTo>
                <a:lnTo>
                  <a:pt x="1975" y="4343"/>
                </a:lnTo>
                <a:cubicBezTo>
                  <a:pt x="1982" y="4338"/>
                  <a:pt x="1989" y="4334"/>
                  <a:pt x="1995" y="4334"/>
                </a:cubicBezTo>
                <a:cubicBezTo>
                  <a:pt x="2090" y="4144"/>
                  <a:pt x="2185" y="3986"/>
                  <a:pt x="2312" y="3827"/>
                </a:cubicBezTo>
                <a:cubicBezTo>
                  <a:pt x="2375" y="3764"/>
                  <a:pt x="2407" y="3701"/>
                  <a:pt x="2470" y="3606"/>
                </a:cubicBezTo>
                <a:cubicBezTo>
                  <a:pt x="2502" y="3574"/>
                  <a:pt x="2534" y="3542"/>
                  <a:pt x="2565" y="3479"/>
                </a:cubicBezTo>
                <a:cubicBezTo>
                  <a:pt x="2589" y="3455"/>
                  <a:pt x="2631" y="3431"/>
                  <a:pt x="2650" y="3394"/>
                </a:cubicBezTo>
                <a:lnTo>
                  <a:pt x="2650" y="3394"/>
                </a:lnTo>
                <a:cubicBezTo>
                  <a:pt x="2653" y="3391"/>
                  <a:pt x="2657" y="3388"/>
                  <a:pt x="2660" y="3384"/>
                </a:cubicBezTo>
                <a:cubicBezTo>
                  <a:pt x="2660" y="3384"/>
                  <a:pt x="2692" y="3352"/>
                  <a:pt x="2692" y="3352"/>
                </a:cubicBezTo>
                <a:cubicBezTo>
                  <a:pt x="2724" y="3289"/>
                  <a:pt x="2755" y="3257"/>
                  <a:pt x="2787" y="3226"/>
                </a:cubicBezTo>
                <a:cubicBezTo>
                  <a:pt x="2850" y="3162"/>
                  <a:pt x="2945" y="3067"/>
                  <a:pt x="3009" y="3004"/>
                </a:cubicBezTo>
                <a:cubicBezTo>
                  <a:pt x="3135" y="2877"/>
                  <a:pt x="3294" y="2751"/>
                  <a:pt x="3420" y="2624"/>
                </a:cubicBezTo>
                <a:cubicBezTo>
                  <a:pt x="3436" y="2608"/>
                  <a:pt x="3444" y="2600"/>
                  <a:pt x="3452" y="2592"/>
                </a:cubicBezTo>
                <a:cubicBezTo>
                  <a:pt x="3484" y="2561"/>
                  <a:pt x="3547" y="2529"/>
                  <a:pt x="3579" y="2497"/>
                </a:cubicBezTo>
                <a:cubicBezTo>
                  <a:pt x="3642" y="2434"/>
                  <a:pt x="3706" y="2371"/>
                  <a:pt x="3801" y="2307"/>
                </a:cubicBezTo>
                <a:cubicBezTo>
                  <a:pt x="3959" y="2181"/>
                  <a:pt x="4117" y="2086"/>
                  <a:pt x="4276" y="1991"/>
                </a:cubicBezTo>
                <a:cubicBezTo>
                  <a:pt x="4339" y="1959"/>
                  <a:pt x="4371" y="1927"/>
                  <a:pt x="4402" y="1896"/>
                </a:cubicBezTo>
                <a:cubicBezTo>
                  <a:pt x="4434" y="1864"/>
                  <a:pt x="4466" y="1864"/>
                  <a:pt x="4466" y="1864"/>
                </a:cubicBezTo>
                <a:cubicBezTo>
                  <a:pt x="4529" y="1801"/>
                  <a:pt x="4624" y="1769"/>
                  <a:pt x="4719" y="1706"/>
                </a:cubicBezTo>
                <a:cubicBezTo>
                  <a:pt x="4909" y="1611"/>
                  <a:pt x="5067" y="1547"/>
                  <a:pt x="5257" y="1452"/>
                </a:cubicBezTo>
                <a:cubicBezTo>
                  <a:pt x="5321" y="1421"/>
                  <a:pt x="5416" y="1389"/>
                  <a:pt x="5511" y="1357"/>
                </a:cubicBezTo>
                <a:cubicBezTo>
                  <a:pt x="5542" y="1326"/>
                  <a:pt x="5606" y="1326"/>
                  <a:pt x="5637" y="1294"/>
                </a:cubicBezTo>
                <a:cubicBezTo>
                  <a:pt x="5658" y="1294"/>
                  <a:pt x="5694" y="1280"/>
                  <a:pt x="5687" y="1280"/>
                </a:cubicBezTo>
                <a:cubicBezTo>
                  <a:pt x="5685" y="1280"/>
                  <a:pt x="5683" y="1280"/>
                  <a:pt x="5678" y="1281"/>
                </a:cubicBezTo>
                <a:lnTo>
                  <a:pt x="5678" y="1281"/>
                </a:lnTo>
                <a:cubicBezTo>
                  <a:pt x="5696" y="1273"/>
                  <a:pt x="5714" y="1262"/>
                  <a:pt x="5732" y="1262"/>
                </a:cubicBezTo>
                <a:cubicBezTo>
                  <a:pt x="5922" y="1199"/>
                  <a:pt x="6112" y="1136"/>
                  <a:pt x="6302" y="1072"/>
                </a:cubicBezTo>
                <a:cubicBezTo>
                  <a:pt x="6524" y="1041"/>
                  <a:pt x="6714" y="977"/>
                  <a:pt x="6904" y="946"/>
                </a:cubicBezTo>
                <a:cubicBezTo>
                  <a:pt x="6999" y="946"/>
                  <a:pt x="7094" y="914"/>
                  <a:pt x="7221" y="914"/>
                </a:cubicBezTo>
                <a:cubicBezTo>
                  <a:pt x="7252" y="882"/>
                  <a:pt x="7284" y="882"/>
                  <a:pt x="7347" y="882"/>
                </a:cubicBezTo>
                <a:lnTo>
                  <a:pt x="7442" y="882"/>
                </a:lnTo>
                <a:cubicBezTo>
                  <a:pt x="7684" y="845"/>
                  <a:pt x="7925" y="830"/>
                  <a:pt x="8166" y="830"/>
                </a:cubicBezTo>
                <a:close/>
                <a:moveTo>
                  <a:pt x="8679" y="0"/>
                </a:moveTo>
                <a:cubicBezTo>
                  <a:pt x="7891" y="0"/>
                  <a:pt x="7099" y="113"/>
                  <a:pt x="6334" y="344"/>
                </a:cubicBezTo>
                <a:cubicBezTo>
                  <a:pt x="4656" y="819"/>
                  <a:pt x="3167" y="1832"/>
                  <a:pt x="2059" y="3194"/>
                </a:cubicBezTo>
                <a:cubicBezTo>
                  <a:pt x="950" y="4524"/>
                  <a:pt x="285" y="6203"/>
                  <a:pt x="127" y="7913"/>
                </a:cubicBezTo>
                <a:cubicBezTo>
                  <a:pt x="0" y="9623"/>
                  <a:pt x="380" y="11333"/>
                  <a:pt x="1267" y="12790"/>
                </a:cubicBezTo>
                <a:cubicBezTo>
                  <a:pt x="2154" y="14215"/>
                  <a:pt x="3420" y="15355"/>
                  <a:pt x="4909" y="16020"/>
                </a:cubicBezTo>
                <a:cubicBezTo>
                  <a:pt x="5959" y="16503"/>
                  <a:pt x="7107" y="16735"/>
                  <a:pt x="8260" y="16735"/>
                </a:cubicBezTo>
                <a:cubicBezTo>
                  <a:pt x="8845" y="16735"/>
                  <a:pt x="9432" y="16676"/>
                  <a:pt x="10008" y="16558"/>
                </a:cubicBezTo>
                <a:cubicBezTo>
                  <a:pt x="11686" y="16210"/>
                  <a:pt x="13270" y="15323"/>
                  <a:pt x="14473" y="14057"/>
                </a:cubicBezTo>
                <a:cubicBezTo>
                  <a:pt x="15645" y="12790"/>
                  <a:pt x="16468" y="11206"/>
                  <a:pt x="16753" y="9496"/>
                </a:cubicBezTo>
                <a:cubicBezTo>
                  <a:pt x="16817" y="9053"/>
                  <a:pt x="16848" y="8609"/>
                  <a:pt x="16848" y="8166"/>
                </a:cubicBezTo>
                <a:cubicBezTo>
                  <a:pt x="16848" y="6456"/>
                  <a:pt x="16310" y="4809"/>
                  <a:pt x="15296" y="3416"/>
                </a:cubicBezTo>
                <a:cubicBezTo>
                  <a:pt x="14346" y="2086"/>
                  <a:pt x="12985" y="1041"/>
                  <a:pt x="11433" y="471"/>
                </a:cubicBezTo>
                <a:cubicBezTo>
                  <a:pt x="10554" y="160"/>
                  <a:pt x="9619" y="0"/>
                  <a:pt x="8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55"/>
          <p:cNvSpPr/>
          <p:nvPr/>
        </p:nvSpPr>
        <p:spPr>
          <a:xfrm>
            <a:off x="684822" y="4284612"/>
            <a:ext cx="102175" cy="283674"/>
          </a:xfrm>
          <a:custGeom>
            <a:avLst/>
            <a:gdLst/>
            <a:ahLst/>
            <a:cxnLst/>
            <a:rect l="l" t="t" r="r" b="b"/>
            <a:pathLst>
              <a:path w="3376" h="9373" extrusionOk="0">
                <a:moveTo>
                  <a:pt x="3301" y="1"/>
                </a:moveTo>
                <a:cubicBezTo>
                  <a:pt x="3282" y="1"/>
                  <a:pt x="3259" y="9"/>
                  <a:pt x="3231" y="30"/>
                </a:cubicBezTo>
                <a:cubicBezTo>
                  <a:pt x="3104" y="125"/>
                  <a:pt x="2978" y="220"/>
                  <a:pt x="2851" y="284"/>
                </a:cubicBezTo>
                <a:cubicBezTo>
                  <a:pt x="2724" y="379"/>
                  <a:pt x="2566" y="505"/>
                  <a:pt x="2439" y="632"/>
                </a:cubicBezTo>
                <a:cubicBezTo>
                  <a:pt x="2186" y="885"/>
                  <a:pt x="1964" y="1170"/>
                  <a:pt x="1774" y="1455"/>
                </a:cubicBezTo>
                <a:cubicBezTo>
                  <a:pt x="1362" y="2057"/>
                  <a:pt x="1014" y="2691"/>
                  <a:pt x="761" y="3356"/>
                </a:cubicBezTo>
                <a:cubicBezTo>
                  <a:pt x="254" y="4654"/>
                  <a:pt x="1" y="6079"/>
                  <a:pt x="64" y="7504"/>
                </a:cubicBezTo>
                <a:cubicBezTo>
                  <a:pt x="96" y="7884"/>
                  <a:pt x="159" y="8233"/>
                  <a:pt x="222" y="8613"/>
                </a:cubicBezTo>
                <a:cubicBezTo>
                  <a:pt x="254" y="8771"/>
                  <a:pt x="317" y="8929"/>
                  <a:pt x="381" y="9088"/>
                </a:cubicBezTo>
                <a:cubicBezTo>
                  <a:pt x="476" y="9246"/>
                  <a:pt x="634" y="9341"/>
                  <a:pt x="792" y="9373"/>
                </a:cubicBezTo>
                <a:cubicBezTo>
                  <a:pt x="856" y="9373"/>
                  <a:pt x="919" y="9309"/>
                  <a:pt x="951" y="9246"/>
                </a:cubicBezTo>
                <a:cubicBezTo>
                  <a:pt x="982" y="9119"/>
                  <a:pt x="1046" y="8898"/>
                  <a:pt x="1046" y="8739"/>
                </a:cubicBezTo>
                <a:cubicBezTo>
                  <a:pt x="1014" y="8581"/>
                  <a:pt x="982" y="8423"/>
                  <a:pt x="951" y="8264"/>
                </a:cubicBezTo>
                <a:cubicBezTo>
                  <a:pt x="887" y="7948"/>
                  <a:pt x="824" y="7694"/>
                  <a:pt x="792" y="7378"/>
                </a:cubicBezTo>
                <a:cubicBezTo>
                  <a:pt x="792" y="7061"/>
                  <a:pt x="761" y="6744"/>
                  <a:pt x="761" y="6427"/>
                </a:cubicBezTo>
                <a:cubicBezTo>
                  <a:pt x="792" y="6269"/>
                  <a:pt x="792" y="6111"/>
                  <a:pt x="792" y="5952"/>
                </a:cubicBezTo>
                <a:cubicBezTo>
                  <a:pt x="824" y="5857"/>
                  <a:pt x="824" y="5794"/>
                  <a:pt x="824" y="5699"/>
                </a:cubicBezTo>
                <a:cubicBezTo>
                  <a:pt x="824" y="5604"/>
                  <a:pt x="824" y="5572"/>
                  <a:pt x="856" y="5509"/>
                </a:cubicBezTo>
                <a:cubicBezTo>
                  <a:pt x="951" y="4844"/>
                  <a:pt x="1109" y="4179"/>
                  <a:pt x="1331" y="3546"/>
                </a:cubicBezTo>
                <a:cubicBezTo>
                  <a:pt x="1331" y="3514"/>
                  <a:pt x="1362" y="3451"/>
                  <a:pt x="1362" y="3419"/>
                </a:cubicBezTo>
                <a:cubicBezTo>
                  <a:pt x="1362" y="3419"/>
                  <a:pt x="1362" y="3387"/>
                  <a:pt x="1362" y="3387"/>
                </a:cubicBezTo>
                <a:cubicBezTo>
                  <a:pt x="1362" y="3396"/>
                  <a:pt x="1362" y="3400"/>
                  <a:pt x="1363" y="3400"/>
                </a:cubicBezTo>
                <a:cubicBezTo>
                  <a:pt x="1365" y="3400"/>
                  <a:pt x="1372" y="3378"/>
                  <a:pt x="1394" y="3356"/>
                </a:cubicBezTo>
                <a:cubicBezTo>
                  <a:pt x="1426" y="3292"/>
                  <a:pt x="1457" y="3197"/>
                  <a:pt x="1489" y="3134"/>
                </a:cubicBezTo>
                <a:cubicBezTo>
                  <a:pt x="1552" y="2976"/>
                  <a:pt x="1616" y="2817"/>
                  <a:pt x="1679" y="2659"/>
                </a:cubicBezTo>
                <a:cubicBezTo>
                  <a:pt x="1806" y="2374"/>
                  <a:pt x="1964" y="2089"/>
                  <a:pt x="2123" y="1804"/>
                </a:cubicBezTo>
                <a:cubicBezTo>
                  <a:pt x="2154" y="1772"/>
                  <a:pt x="2154" y="1772"/>
                  <a:pt x="2154" y="1740"/>
                </a:cubicBezTo>
                <a:cubicBezTo>
                  <a:pt x="2162" y="1724"/>
                  <a:pt x="2166" y="1718"/>
                  <a:pt x="2168" y="1718"/>
                </a:cubicBezTo>
                <a:cubicBezTo>
                  <a:pt x="2173" y="1718"/>
                  <a:pt x="2166" y="1747"/>
                  <a:pt x="2175" y="1747"/>
                </a:cubicBezTo>
                <a:cubicBezTo>
                  <a:pt x="2178" y="1747"/>
                  <a:pt x="2181" y="1745"/>
                  <a:pt x="2186" y="1740"/>
                </a:cubicBezTo>
                <a:cubicBezTo>
                  <a:pt x="2186" y="1677"/>
                  <a:pt x="2218" y="1645"/>
                  <a:pt x="2249" y="1614"/>
                </a:cubicBezTo>
                <a:cubicBezTo>
                  <a:pt x="2281" y="1550"/>
                  <a:pt x="2344" y="1455"/>
                  <a:pt x="2376" y="1392"/>
                </a:cubicBezTo>
                <a:cubicBezTo>
                  <a:pt x="2471" y="1234"/>
                  <a:pt x="2598" y="1107"/>
                  <a:pt x="2693" y="949"/>
                </a:cubicBezTo>
                <a:cubicBezTo>
                  <a:pt x="2788" y="822"/>
                  <a:pt x="2914" y="695"/>
                  <a:pt x="3009" y="569"/>
                </a:cubicBezTo>
                <a:cubicBezTo>
                  <a:pt x="3104" y="410"/>
                  <a:pt x="3199" y="284"/>
                  <a:pt x="3326" y="157"/>
                </a:cubicBezTo>
                <a:cubicBezTo>
                  <a:pt x="3375" y="108"/>
                  <a:pt x="3367" y="1"/>
                  <a:pt x="3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55"/>
          <p:cNvSpPr/>
          <p:nvPr/>
        </p:nvSpPr>
        <p:spPr>
          <a:xfrm>
            <a:off x="816145" y="4236641"/>
            <a:ext cx="33564" cy="24696"/>
          </a:xfrm>
          <a:custGeom>
            <a:avLst/>
            <a:gdLst/>
            <a:ahLst/>
            <a:cxnLst/>
            <a:rect l="l" t="t" r="r" b="b"/>
            <a:pathLst>
              <a:path w="1109" h="816" extrusionOk="0">
                <a:moveTo>
                  <a:pt x="950" y="190"/>
                </a:moveTo>
                <a:lnTo>
                  <a:pt x="950" y="190"/>
                </a:lnTo>
                <a:cubicBezTo>
                  <a:pt x="919" y="222"/>
                  <a:pt x="919" y="254"/>
                  <a:pt x="887" y="254"/>
                </a:cubicBezTo>
                <a:cubicBezTo>
                  <a:pt x="908" y="232"/>
                  <a:pt x="929" y="211"/>
                  <a:pt x="950" y="190"/>
                </a:cubicBezTo>
                <a:close/>
                <a:moveTo>
                  <a:pt x="1045" y="0"/>
                </a:moveTo>
                <a:cubicBezTo>
                  <a:pt x="1014" y="0"/>
                  <a:pt x="950" y="0"/>
                  <a:pt x="919" y="32"/>
                </a:cubicBezTo>
                <a:lnTo>
                  <a:pt x="887" y="32"/>
                </a:lnTo>
                <a:cubicBezTo>
                  <a:pt x="857" y="32"/>
                  <a:pt x="828" y="32"/>
                  <a:pt x="798" y="58"/>
                </a:cubicBezTo>
                <a:lnTo>
                  <a:pt x="798" y="58"/>
                </a:lnTo>
                <a:cubicBezTo>
                  <a:pt x="793" y="57"/>
                  <a:pt x="789" y="57"/>
                  <a:pt x="784" y="57"/>
                </a:cubicBezTo>
                <a:cubicBezTo>
                  <a:pt x="702" y="57"/>
                  <a:pt x="620" y="131"/>
                  <a:pt x="539" y="159"/>
                </a:cubicBezTo>
                <a:cubicBezTo>
                  <a:pt x="507" y="222"/>
                  <a:pt x="444" y="254"/>
                  <a:pt x="380" y="317"/>
                </a:cubicBezTo>
                <a:cubicBezTo>
                  <a:pt x="317" y="380"/>
                  <a:pt x="254" y="444"/>
                  <a:pt x="190" y="507"/>
                </a:cubicBezTo>
                <a:cubicBezTo>
                  <a:pt x="140" y="557"/>
                  <a:pt x="90" y="607"/>
                  <a:pt x="71" y="658"/>
                </a:cubicBezTo>
                <a:lnTo>
                  <a:pt x="71" y="658"/>
                </a:lnTo>
                <a:cubicBezTo>
                  <a:pt x="67" y="662"/>
                  <a:pt x="64" y="665"/>
                  <a:pt x="64" y="665"/>
                </a:cubicBezTo>
                <a:cubicBezTo>
                  <a:pt x="64" y="665"/>
                  <a:pt x="64" y="697"/>
                  <a:pt x="32" y="697"/>
                </a:cubicBezTo>
                <a:cubicBezTo>
                  <a:pt x="32" y="697"/>
                  <a:pt x="0" y="760"/>
                  <a:pt x="0" y="792"/>
                </a:cubicBezTo>
                <a:cubicBezTo>
                  <a:pt x="16" y="808"/>
                  <a:pt x="32" y="816"/>
                  <a:pt x="48" y="816"/>
                </a:cubicBezTo>
                <a:cubicBezTo>
                  <a:pt x="64" y="816"/>
                  <a:pt x="80" y="808"/>
                  <a:pt x="95" y="792"/>
                </a:cubicBezTo>
                <a:cubicBezTo>
                  <a:pt x="159" y="792"/>
                  <a:pt x="222" y="760"/>
                  <a:pt x="285" y="729"/>
                </a:cubicBezTo>
                <a:cubicBezTo>
                  <a:pt x="380" y="697"/>
                  <a:pt x="444" y="665"/>
                  <a:pt x="507" y="602"/>
                </a:cubicBezTo>
                <a:cubicBezTo>
                  <a:pt x="570" y="570"/>
                  <a:pt x="602" y="539"/>
                  <a:pt x="665" y="475"/>
                </a:cubicBezTo>
                <a:cubicBezTo>
                  <a:pt x="760" y="412"/>
                  <a:pt x="855" y="349"/>
                  <a:pt x="919" y="254"/>
                </a:cubicBezTo>
                <a:lnTo>
                  <a:pt x="919" y="254"/>
                </a:lnTo>
                <a:cubicBezTo>
                  <a:pt x="887" y="285"/>
                  <a:pt x="855" y="317"/>
                  <a:pt x="824" y="349"/>
                </a:cubicBezTo>
                <a:cubicBezTo>
                  <a:pt x="887" y="285"/>
                  <a:pt x="919" y="254"/>
                  <a:pt x="950" y="190"/>
                </a:cubicBezTo>
                <a:lnTo>
                  <a:pt x="950" y="190"/>
                </a:lnTo>
                <a:cubicBezTo>
                  <a:pt x="961" y="180"/>
                  <a:pt x="972" y="169"/>
                  <a:pt x="982" y="159"/>
                </a:cubicBezTo>
                <a:cubicBezTo>
                  <a:pt x="1014" y="127"/>
                  <a:pt x="1045" y="95"/>
                  <a:pt x="1077" y="64"/>
                </a:cubicBezTo>
                <a:cubicBezTo>
                  <a:pt x="1077" y="32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55"/>
          <p:cNvSpPr/>
          <p:nvPr/>
        </p:nvSpPr>
        <p:spPr>
          <a:xfrm>
            <a:off x="1247461" y="4522410"/>
            <a:ext cx="61377" cy="141156"/>
          </a:xfrm>
          <a:custGeom>
            <a:avLst/>
            <a:gdLst/>
            <a:ahLst/>
            <a:cxnLst/>
            <a:rect l="l" t="t" r="r" b="b"/>
            <a:pathLst>
              <a:path w="2028" h="4664" extrusionOk="0">
                <a:moveTo>
                  <a:pt x="368" y="4580"/>
                </a:moveTo>
                <a:cubicBezTo>
                  <a:pt x="367" y="4580"/>
                  <a:pt x="364" y="4581"/>
                  <a:pt x="358" y="4584"/>
                </a:cubicBezTo>
                <a:lnTo>
                  <a:pt x="358" y="4584"/>
                </a:lnTo>
                <a:cubicBezTo>
                  <a:pt x="363" y="4583"/>
                  <a:pt x="368" y="4580"/>
                  <a:pt x="368" y="4580"/>
                </a:cubicBezTo>
                <a:close/>
                <a:moveTo>
                  <a:pt x="1918" y="0"/>
                </a:moveTo>
                <a:cubicBezTo>
                  <a:pt x="1899" y="0"/>
                  <a:pt x="1869" y="37"/>
                  <a:pt x="1869" y="59"/>
                </a:cubicBezTo>
                <a:cubicBezTo>
                  <a:pt x="1806" y="407"/>
                  <a:pt x="1742" y="724"/>
                  <a:pt x="1647" y="1041"/>
                </a:cubicBezTo>
                <a:cubicBezTo>
                  <a:pt x="1552" y="1389"/>
                  <a:pt x="1457" y="1706"/>
                  <a:pt x="1331" y="2022"/>
                </a:cubicBezTo>
                <a:cubicBezTo>
                  <a:pt x="1077" y="2656"/>
                  <a:pt x="792" y="3257"/>
                  <a:pt x="444" y="3764"/>
                </a:cubicBezTo>
                <a:cubicBezTo>
                  <a:pt x="349" y="3891"/>
                  <a:pt x="254" y="4017"/>
                  <a:pt x="159" y="4144"/>
                </a:cubicBezTo>
                <a:cubicBezTo>
                  <a:pt x="127" y="4207"/>
                  <a:pt x="95" y="4239"/>
                  <a:pt x="64" y="4303"/>
                </a:cubicBezTo>
                <a:cubicBezTo>
                  <a:pt x="64" y="4323"/>
                  <a:pt x="64" y="4344"/>
                  <a:pt x="55" y="4356"/>
                </a:cubicBezTo>
                <a:lnTo>
                  <a:pt x="55" y="4356"/>
                </a:lnTo>
                <a:cubicBezTo>
                  <a:pt x="54" y="4354"/>
                  <a:pt x="53" y="4353"/>
                  <a:pt x="51" y="4353"/>
                </a:cubicBezTo>
                <a:cubicBezTo>
                  <a:pt x="47" y="4353"/>
                  <a:pt x="41" y="4357"/>
                  <a:pt x="32" y="4366"/>
                </a:cubicBezTo>
                <a:cubicBezTo>
                  <a:pt x="43" y="4366"/>
                  <a:pt x="50" y="4362"/>
                  <a:pt x="55" y="4356"/>
                </a:cubicBezTo>
                <a:lnTo>
                  <a:pt x="55" y="4356"/>
                </a:lnTo>
                <a:cubicBezTo>
                  <a:pt x="59" y="4364"/>
                  <a:pt x="51" y="4391"/>
                  <a:pt x="32" y="4429"/>
                </a:cubicBezTo>
                <a:cubicBezTo>
                  <a:pt x="0" y="4493"/>
                  <a:pt x="0" y="4588"/>
                  <a:pt x="64" y="4651"/>
                </a:cubicBezTo>
                <a:cubicBezTo>
                  <a:pt x="82" y="4660"/>
                  <a:pt x="106" y="4664"/>
                  <a:pt x="132" y="4664"/>
                </a:cubicBezTo>
                <a:cubicBezTo>
                  <a:pt x="193" y="4664"/>
                  <a:pt x="263" y="4642"/>
                  <a:pt x="285" y="4619"/>
                </a:cubicBezTo>
                <a:cubicBezTo>
                  <a:pt x="325" y="4599"/>
                  <a:pt x="347" y="4589"/>
                  <a:pt x="358" y="4584"/>
                </a:cubicBezTo>
                <a:lnTo>
                  <a:pt x="358" y="4584"/>
                </a:lnTo>
                <a:cubicBezTo>
                  <a:pt x="356" y="4585"/>
                  <a:pt x="355" y="4585"/>
                  <a:pt x="354" y="4585"/>
                </a:cubicBezTo>
                <a:cubicBezTo>
                  <a:pt x="346" y="4585"/>
                  <a:pt x="349" y="4575"/>
                  <a:pt x="412" y="4524"/>
                </a:cubicBezTo>
                <a:cubicBezTo>
                  <a:pt x="475" y="4493"/>
                  <a:pt x="507" y="4461"/>
                  <a:pt x="539" y="4398"/>
                </a:cubicBezTo>
                <a:cubicBezTo>
                  <a:pt x="666" y="4271"/>
                  <a:pt x="792" y="4112"/>
                  <a:pt x="887" y="3954"/>
                </a:cubicBezTo>
                <a:cubicBezTo>
                  <a:pt x="1267" y="3352"/>
                  <a:pt x="1584" y="2719"/>
                  <a:pt x="1774" y="2054"/>
                </a:cubicBezTo>
                <a:cubicBezTo>
                  <a:pt x="1901" y="1706"/>
                  <a:pt x="1964" y="1357"/>
                  <a:pt x="1964" y="1009"/>
                </a:cubicBezTo>
                <a:cubicBezTo>
                  <a:pt x="1996" y="692"/>
                  <a:pt x="2027" y="344"/>
                  <a:pt x="1932" y="27"/>
                </a:cubicBezTo>
                <a:cubicBezTo>
                  <a:pt x="1932" y="8"/>
                  <a:pt x="1926" y="0"/>
                  <a:pt x="19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55"/>
          <p:cNvSpPr/>
          <p:nvPr/>
        </p:nvSpPr>
        <p:spPr>
          <a:xfrm>
            <a:off x="1297309" y="4459003"/>
            <a:ext cx="10562" cy="25907"/>
          </a:xfrm>
          <a:custGeom>
            <a:avLst/>
            <a:gdLst/>
            <a:ahLst/>
            <a:cxnLst/>
            <a:rect l="l" t="t" r="r" b="b"/>
            <a:pathLst>
              <a:path w="349" h="856" extrusionOk="0">
                <a:moveTo>
                  <a:pt x="190" y="0"/>
                </a:moveTo>
                <a:cubicBezTo>
                  <a:pt x="169" y="22"/>
                  <a:pt x="147" y="43"/>
                  <a:pt x="126" y="75"/>
                </a:cubicBezTo>
                <a:lnTo>
                  <a:pt x="126" y="75"/>
                </a:lnTo>
                <a:cubicBezTo>
                  <a:pt x="126" y="71"/>
                  <a:pt x="127" y="67"/>
                  <a:pt x="127" y="64"/>
                </a:cubicBezTo>
                <a:lnTo>
                  <a:pt x="127" y="64"/>
                </a:lnTo>
                <a:cubicBezTo>
                  <a:pt x="95" y="95"/>
                  <a:pt x="64" y="159"/>
                  <a:pt x="64" y="190"/>
                </a:cubicBezTo>
                <a:lnTo>
                  <a:pt x="32" y="222"/>
                </a:lnTo>
                <a:cubicBezTo>
                  <a:pt x="32" y="285"/>
                  <a:pt x="32" y="317"/>
                  <a:pt x="32" y="349"/>
                </a:cubicBezTo>
                <a:cubicBezTo>
                  <a:pt x="32" y="412"/>
                  <a:pt x="0" y="475"/>
                  <a:pt x="0" y="539"/>
                </a:cubicBezTo>
                <a:cubicBezTo>
                  <a:pt x="0" y="570"/>
                  <a:pt x="32" y="602"/>
                  <a:pt x="32" y="634"/>
                </a:cubicBezTo>
                <a:cubicBezTo>
                  <a:pt x="32" y="634"/>
                  <a:pt x="32" y="665"/>
                  <a:pt x="32" y="665"/>
                </a:cubicBezTo>
                <a:cubicBezTo>
                  <a:pt x="32" y="665"/>
                  <a:pt x="32" y="697"/>
                  <a:pt x="32" y="697"/>
                </a:cubicBezTo>
                <a:cubicBezTo>
                  <a:pt x="32" y="729"/>
                  <a:pt x="32" y="729"/>
                  <a:pt x="64" y="729"/>
                </a:cubicBezTo>
                <a:cubicBezTo>
                  <a:pt x="64" y="760"/>
                  <a:pt x="64" y="760"/>
                  <a:pt x="64" y="760"/>
                </a:cubicBezTo>
                <a:cubicBezTo>
                  <a:pt x="64" y="760"/>
                  <a:pt x="64" y="760"/>
                  <a:pt x="95" y="792"/>
                </a:cubicBezTo>
                <a:lnTo>
                  <a:pt x="95" y="792"/>
                </a:lnTo>
                <a:cubicBezTo>
                  <a:pt x="79" y="776"/>
                  <a:pt x="71" y="768"/>
                  <a:pt x="68" y="768"/>
                </a:cubicBezTo>
                <a:cubicBezTo>
                  <a:pt x="64" y="768"/>
                  <a:pt x="64" y="776"/>
                  <a:pt x="64" y="792"/>
                </a:cubicBezTo>
                <a:cubicBezTo>
                  <a:pt x="95" y="824"/>
                  <a:pt x="95" y="824"/>
                  <a:pt x="127" y="855"/>
                </a:cubicBezTo>
                <a:cubicBezTo>
                  <a:pt x="159" y="855"/>
                  <a:pt x="222" y="824"/>
                  <a:pt x="254" y="792"/>
                </a:cubicBezTo>
                <a:cubicBezTo>
                  <a:pt x="285" y="760"/>
                  <a:pt x="285" y="729"/>
                  <a:pt x="285" y="697"/>
                </a:cubicBezTo>
                <a:cubicBezTo>
                  <a:pt x="285" y="665"/>
                  <a:pt x="317" y="665"/>
                  <a:pt x="317" y="665"/>
                </a:cubicBezTo>
                <a:cubicBezTo>
                  <a:pt x="317" y="634"/>
                  <a:pt x="317" y="634"/>
                  <a:pt x="317" y="602"/>
                </a:cubicBezTo>
                <a:cubicBezTo>
                  <a:pt x="349" y="570"/>
                  <a:pt x="349" y="570"/>
                  <a:pt x="349" y="539"/>
                </a:cubicBezTo>
                <a:cubicBezTo>
                  <a:pt x="349" y="539"/>
                  <a:pt x="349" y="507"/>
                  <a:pt x="349" y="475"/>
                </a:cubicBezTo>
                <a:cubicBezTo>
                  <a:pt x="349" y="444"/>
                  <a:pt x="349" y="412"/>
                  <a:pt x="349" y="380"/>
                </a:cubicBezTo>
                <a:cubicBezTo>
                  <a:pt x="349" y="349"/>
                  <a:pt x="349" y="285"/>
                  <a:pt x="349" y="222"/>
                </a:cubicBezTo>
                <a:cubicBezTo>
                  <a:pt x="349" y="159"/>
                  <a:pt x="317" y="127"/>
                  <a:pt x="317" y="64"/>
                </a:cubicBezTo>
                <a:cubicBezTo>
                  <a:pt x="317" y="43"/>
                  <a:pt x="303" y="36"/>
                  <a:pt x="285" y="33"/>
                </a:cubicBezTo>
                <a:lnTo>
                  <a:pt x="285" y="33"/>
                </a:lnTo>
                <a:cubicBezTo>
                  <a:pt x="285" y="32"/>
                  <a:pt x="285" y="32"/>
                  <a:pt x="285" y="32"/>
                </a:cubicBezTo>
                <a:cubicBezTo>
                  <a:pt x="254" y="0"/>
                  <a:pt x="222" y="0"/>
                  <a:pt x="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9" name="Google Shape;2349;p55"/>
          <p:cNvGrpSpPr/>
          <p:nvPr/>
        </p:nvGrpSpPr>
        <p:grpSpPr>
          <a:xfrm>
            <a:off x="478743" y="1168550"/>
            <a:ext cx="1050540" cy="2855351"/>
            <a:chOff x="478743" y="1168550"/>
            <a:chExt cx="1050540" cy="2855351"/>
          </a:xfrm>
        </p:grpSpPr>
        <p:sp>
          <p:nvSpPr>
            <p:cNvPr id="2350" name="Google Shape;2350;p55"/>
            <p:cNvSpPr/>
            <p:nvPr/>
          </p:nvSpPr>
          <p:spPr>
            <a:xfrm>
              <a:off x="562156" y="2585074"/>
              <a:ext cx="884676" cy="882951"/>
            </a:xfrm>
            <a:custGeom>
              <a:avLst/>
              <a:gdLst/>
              <a:ahLst/>
              <a:cxnLst/>
              <a:rect l="l" t="t" r="r" b="b"/>
              <a:pathLst>
                <a:path w="29231" h="29174" extrusionOk="0">
                  <a:moveTo>
                    <a:pt x="2787" y="7383"/>
                  </a:moveTo>
                  <a:cubicBezTo>
                    <a:pt x="2776" y="7394"/>
                    <a:pt x="2769" y="7405"/>
                    <a:pt x="2763" y="7416"/>
                  </a:cubicBezTo>
                  <a:lnTo>
                    <a:pt x="2763" y="7416"/>
                  </a:lnTo>
                  <a:cubicBezTo>
                    <a:pt x="2766" y="7412"/>
                    <a:pt x="2774" y="7402"/>
                    <a:pt x="2787" y="7383"/>
                  </a:cubicBezTo>
                  <a:close/>
                  <a:moveTo>
                    <a:pt x="1710" y="9663"/>
                  </a:moveTo>
                  <a:cubicBezTo>
                    <a:pt x="1708" y="9663"/>
                    <a:pt x="1706" y="9663"/>
                    <a:pt x="1704" y="9663"/>
                  </a:cubicBezTo>
                  <a:lnTo>
                    <a:pt x="1704" y="9663"/>
                  </a:lnTo>
                  <a:cubicBezTo>
                    <a:pt x="1700" y="9678"/>
                    <a:pt x="1696" y="9690"/>
                    <a:pt x="1696" y="9690"/>
                  </a:cubicBezTo>
                  <a:cubicBezTo>
                    <a:pt x="1697" y="9690"/>
                    <a:pt x="1700" y="9682"/>
                    <a:pt x="1710" y="9663"/>
                  </a:cubicBezTo>
                  <a:close/>
                  <a:moveTo>
                    <a:pt x="26507" y="21760"/>
                  </a:moveTo>
                  <a:cubicBezTo>
                    <a:pt x="26507" y="21760"/>
                    <a:pt x="26489" y="21796"/>
                    <a:pt x="26494" y="21800"/>
                  </a:cubicBezTo>
                  <a:lnTo>
                    <a:pt x="26494" y="21800"/>
                  </a:lnTo>
                  <a:cubicBezTo>
                    <a:pt x="26507" y="21778"/>
                    <a:pt x="26507" y="21760"/>
                    <a:pt x="26507" y="21760"/>
                  </a:cubicBezTo>
                  <a:close/>
                  <a:moveTo>
                    <a:pt x="23689" y="25117"/>
                  </a:moveTo>
                  <a:lnTo>
                    <a:pt x="23689" y="25117"/>
                  </a:lnTo>
                  <a:cubicBezTo>
                    <a:pt x="23689" y="25117"/>
                    <a:pt x="23660" y="25136"/>
                    <a:pt x="23644" y="25148"/>
                  </a:cubicBezTo>
                  <a:lnTo>
                    <a:pt x="23644" y="25148"/>
                  </a:lnTo>
                  <a:cubicBezTo>
                    <a:pt x="23659" y="25147"/>
                    <a:pt x="23665" y="25141"/>
                    <a:pt x="23689" y="25117"/>
                  </a:cubicBezTo>
                  <a:close/>
                  <a:moveTo>
                    <a:pt x="14328" y="814"/>
                  </a:moveTo>
                  <a:cubicBezTo>
                    <a:pt x="15326" y="814"/>
                    <a:pt x="16331" y="920"/>
                    <a:pt x="17291" y="1112"/>
                  </a:cubicBezTo>
                  <a:cubicBezTo>
                    <a:pt x="18685" y="1397"/>
                    <a:pt x="20047" y="1904"/>
                    <a:pt x="21282" y="2601"/>
                  </a:cubicBezTo>
                  <a:cubicBezTo>
                    <a:pt x="22485" y="3297"/>
                    <a:pt x="23594" y="4152"/>
                    <a:pt x="24544" y="5166"/>
                  </a:cubicBezTo>
                  <a:cubicBezTo>
                    <a:pt x="25525" y="6179"/>
                    <a:pt x="26317" y="7319"/>
                    <a:pt x="26950" y="8586"/>
                  </a:cubicBezTo>
                  <a:cubicBezTo>
                    <a:pt x="27584" y="9853"/>
                    <a:pt x="28027" y="11246"/>
                    <a:pt x="28249" y="12608"/>
                  </a:cubicBezTo>
                  <a:cubicBezTo>
                    <a:pt x="28376" y="13336"/>
                    <a:pt x="28407" y="14065"/>
                    <a:pt x="28407" y="14793"/>
                  </a:cubicBezTo>
                  <a:cubicBezTo>
                    <a:pt x="28407" y="15173"/>
                    <a:pt x="28407" y="15553"/>
                    <a:pt x="28376" y="15901"/>
                  </a:cubicBezTo>
                  <a:cubicBezTo>
                    <a:pt x="28376" y="16092"/>
                    <a:pt x="28344" y="16282"/>
                    <a:pt x="28312" y="16472"/>
                  </a:cubicBezTo>
                  <a:cubicBezTo>
                    <a:pt x="28312" y="16472"/>
                    <a:pt x="28312" y="16503"/>
                    <a:pt x="28312" y="16535"/>
                  </a:cubicBezTo>
                  <a:cubicBezTo>
                    <a:pt x="28312" y="16598"/>
                    <a:pt x="28312" y="16630"/>
                    <a:pt x="28281" y="16662"/>
                  </a:cubicBezTo>
                  <a:cubicBezTo>
                    <a:pt x="28281" y="16757"/>
                    <a:pt x="28249" y="16852"/>
                    <a:pt x="28249" y="16947"/>
                  </a:cubicBezTo>
                  <a:cubicBezTo>
                    <a:pt x="28122" y="17675"/>
                    <a:pt x="27964" y="18372"/>
                    <a:pt x="27742" y="19068"/>
                  </a:cubicBezTo>
                  <a:cubicBezTo>
                    <a:pt x="27711" y="19163"/>
                    <a:pt x="27679" y="19227"/>
                    <a:pt x="27647" y="19290"/>
                  </a:cubicBezTo>
                  <a:cubicBezTo>
                    <a:pt x="27647" y="19353"/>
                    <a:pt x="27647" y="19385"/>
                    <a:pt x="27615" y="19417"/>
                  </a:cubicBezTo>
                  <a:cubicBezTo>
                    <a:pt x="27615" y="19448"/>
                    <a:pt x="27615" y="19480"/>
                    <a:pt x="27584" y="19480"/>
                  </a:cubicBezTo>
                  <a:cubicBezTo>
                    <a:pt x="27574" y="19519"/>
                    <a:pt x="27573" y="19531"/>
                    <a:pt x="27576" y="19531"/>
                  </a:cubicBezTo>
                  <a:cubicBezTo>
                    <a:pt x="27576" y="19531"/>
                    <a:pt x="27576" y="19531"/>
                    <a:pt x="27576" y="19531"/>
                  </a:cubicBezTo>
                  <a:lnTo>
                    <a:pt x="27576" y="19531"/>
                  </a:lnTo>
                  <a:cubicBezTo>
                    <a:pt x="27515" y="19683"/>
                    <a:pt x="27455" y="19835"/>
                    <a:pt x="27394" y="19987"/>
                  </a:cubicBezTo>
                  <a:cubicBezTo>
                    <a:pt x="27267" y="20335"/>
                    <a:pt x="27109" y="20652"/>
                    <a:pt x="26950" y="20969"/>
                  </a:cubicBezTo>
                  <a:cubicBezTo>
                    <a:pt x="26855" y="21127"/>
                    <a:pt x="26792" y="21285"/>
                    <a:pt x="26697" y="21444"/>
                  </a:cubicBezTo>
                  <a:cubicBezTo>
                    <a:pt x="26665" y="21507"/>
                    <a:pt x="26602" y="21570"/>
                    <a:pt x="26570" y="21665"/>
                  </a:cubicBezTo>
                  <a:cubicBezTo>
                    <a:pt x="26539" y="21697"/>
                    <a:pt x="26539" y="21729"/>
                    <a:pt x="26507" y="21792"/>
                  </a:cubicBezTo>
                  <a:cubicBezTo>
                    <a:pt x="26501" y="21798"/>
                    <a:pt x="26497" y="21801"/>
                    <a:pt x="26495" y="21801"/>
                  </a:cubicBezTo>
                  <a:cubicBezTo>
                    <a:pt x="26494" y="21801"/>
                    <a:pt x="26494" y="21801"/>
                    <a:pt x="26494" y="21800"/>
                  </a:cubicBezTo>
                  <a:lnTo>
                    <a:pt x="26494" y="21800"/>
                  </a:lnTo>
                  <a:cubicBezTo>
                    <a:pt x="26489" y="21808"/>
                    <a:pt x="26483" y="21816"/>
                    <a:pt x="26475" y="21824"/>
                  </a:cubicBezTo>
                  <a:cubicBezTo>
                    <a:pt x="26285" y="22109"/>
                    <a:pt x="26095" y="22425"/>
                    <a:pt x="25905" y="22710"/>
                  </a:cubicBezTo>
                  <a:cubicBezTo>
                    <a:pt x="25684" y="22995"/>
                    <a:pt x="25462" y="23280"/>
                    <a:pt x="25240" y="23534"/>
                  </a:cubicBezTo>
                  <a:cubicBezTo>
                    <a:pt x="25240" y="23558"/>
                    <a:pt x="25186" y="23618"/>
                    <a:pt x="25187" y="23618"/>
                  </a:cubicBezTo>
                  <a:cubicBezTo>
                    <a:pt x="25187" y="23618"/>
                    <a:pt x="25193" y="23613"/>
                    <a:pt x="25208" y="23598"/>
                  </a:cubicBezTo>
                  <a:lnTo>
                    <a:pt x="25208" y="23598"/>
                  </a:lnTo>
                  <a:cubicBezTo>
                    <a:pt x="25193" y="23613"/>
                    <a:pt x="25164" y="23642"/>
                    <a:pt x="25145" y="23660"/>
                  </a:cubicBezTo>
                  <a:cubicBezTo>
                    <a:pt x="25082" y="23724"/>
                    <a:pt x="25019" y="23787"/>
                    <a:pt x="24955" y="23850"/>
                  </a:cubicBezTo>
                  <a:cubicBezTo>
                    <a:pt x="24860" y="24009"/>
                    <a:pt x="24734" y="24135"/>
                    <a:pt x="24607" y="24230"/>
                  </a:cubicBezTo>
                  <a:cubicBezTo>
                    <a:pt x="24354" y="24484"/>
                    <a:pt x="24100" y="24737"/>
                    <a:pt x="23847" y="24990"/>
                  </a:cubicBezTo>
                  <a:cubicBezTo>
                    <a:pt x="23784" y="25022"/>
                    <a:pt x="23720" y="25085"/>
                    <a:pt x="23657" y="25149"/>
                  </a:cubicBezTo>
                  <a:cubicBezTo>
                    <a:pt x="23644" y="25155"/>
                    <a:pt x="23638" y="25158"/>
                    <a:pt x="23636" y="25158"/>
                  </a:cubicBezTo>
                  <a:cubicBezTo>
                    <a:pt x="23633" y="25158"/>
                    <a:pt x="23638" y="25154"/>
                    <a:pt x="23644" y="25148"/>
                  </a:cubicBezTo>
                  <a:lnTo>
                    <a:pt x="23644" y="25148"/>
                  </a:lnTo>
                  <a:cubicBezTo>
                    <a:pt x="23639" y="25149"/>
                    <a:pt x="23633" y="25149"/>
                    <a:pt x="23625" y="25149"/>
                  </a:cubicBezTo>
                  <a:cubicBezTo>
                    <a:pt x="23594" y="25180"/>
                    <a:pt x="23562" y="25212"/>
                    <a:pt x="23530" y="25244"/>
                  </a:cubicBezTo>
                  <a:cubicBezTo>
                    <a:pt x="23372" y="25370"/>
                    <a:pt x="23245" y="25465"/>
                    <a:pt x="23087" y="25592"/>
                  </a:cubicBezTo>
                  <a:cubicBezTo>
                    <a:pt x="22833" y="25782"/>
                    <a:pt x="22548" y="26004"/>
                    <a:pt x="22263" y="26194"/>
                  </a:cubicBezTo>
                  <a:cubicBezTo>
                    <a:pt x="22168" y="26226"/>
                    <a:pt x="22105" y="26289"/>
                    <a:pt x="22042" y="26321"/>
                  </a:cubicBezTo>
                  <a:cubicBezTo>
                    <a:pt x="21978" y="26352"/>
                    <a:pt x="21947" y="26384"/>
                    <a:pt x="21915" y="26384"/>
                  </a:cubicBezTo>
                  <a:cubicBezTo>
                    <a:pt x="21915" y="26416"/>
                    <a:pt x="21883" y="26416"/>
                    <a:pt x="21883" y="26416"/>
                  </a:cubicBezTo>
                  <a:cubicBezTo>
                    <a:pt x="21858" y="26416"/>
                    <a:pt x="21792" y="26456"/>
                    <a:pt x="21799" y="26456"/>
                  </a:cubicBezTo>
                  <a:cubicBezTo>
                    <a:pt x="21801" y="26456"/>
                    <a:pt x="21807" y="26454"/>
                    <a:pt x="21820" y="26447"/>
                  </a:cubicBezTo>
                  <a:cubicBezTo>
                    <a:pt x="21833" y="26441"/>
                    <a:pt x="21839" y="26438"/>
                    <a:pt x="21841" y="26438"/>
                  </a:cubicBezTo>
                  <a:cubicBezTo>
                    <a:pt x="21848" y="26438"/>
                    <a:pt x="21782" y="26479"/>
                    <a:pt x="21757" y="26479"/>
                  </a:cubicBezTo>
                  <a:cubicBezTo>
                    <a:pt x="21725" y="26511"/>
                    <a:pt x="21693" y="26542"/>
                    <a:pt x="21662" y="26542"/>
                  </a:cubicBezTo>
                  <a:cubicBezTo>
                    <a:pt x="21567" y="26606"/>
                    <a:pt x="21503" y="26637"/>
                    <a:pt x="21408" y="26701"/>
                  </a:cubicBezTo>
                  <a:cubicBezTo>
                    <a:pt x="21092" y="26859"/>
                    <a:pt x="20775" y="27017"/>
                    <a:pt x="20458" y="27176"/>
                  </a:cubicBezTo>
                  <a:cubicBezTo>
                    <a:pt x="20268" y="27239"/>
                    <a:pt x="20110" y="27302"/>
                    <a:pt x="19952" y="27366"/>
                  </a:cubicBezTo>
                  <a:cubicBezTo>
                    <a:pt x="19888" y="27397"/>
                    <a:pt x="19793" y="27429"/>
                    <a:pt x="19698" y="27461"/>
                  </a:cubicBezTo>
                  <a:cubicBezTo>
                    <a:pt x="19667" y="27492"/>
                    <a:pt x="19635" y="27492"/>
                    <a:pt x="19603" y="27524"/>
                  </a:cubicBezTo>
                  <a:lnTo>
                    <a:pt x="19540" y="27524"/>
                  </a:lnTo>
                  <a:cubicBezTo>
                    <a:pt x="18843" y="27777"/>
                    <a:pt x="18146" y="27967"/>
                    <a:pt x="17450" y="28126"/>
                  </a:cubicBezTo>
                  <a:cubicBezTo>
                    <a:pt x="16721" y="28252"/>
                    <a:pt x="16056" y="28316"/>
                    <a:pt x="15296" y="28347"/>
                  </a:cubicBezTo>
                  <a:cubicBezTo>
                    <a:pt x="15109" y="28355"/>
                    <a:pt x="14922" y="28359"/>
                    <a:pt x="14737" y="28359"/>
                  </a:cubicBezTo>
                  <a:cubicBezTo>
                    <a:pt x="13449" y="28359"/>
                    <a:pt x="12203" y="28169"/>
                    <a:pt x="10958" y="27809"/>
                  </a:cubicBezTo>
                  <a:cubicBezTo>
                    <a:pt x="9627" y="27429"/>
                    <a:pt x="8297" y="26827"/>
                    <a:pt x="7157" y="26067"/>
                  </a:cubicBezTo>
                  <a:cubicBezTo>
                    <a:pt x="5986" y="25275"/>
                    <a:pt x="4940" y="24325"/>
                    <a:pt x="4054" y="23249"/>
                  </a:cubicBezTo>
                  <a:cubicBezTo>
                    <a:pt x="3135" y="22172"/>
                    <a:pt x="2439" y="20969"/>
                    <a:pt x="1900" y="19638"/>
                  </a:cubicBezTo>
                  <a:cubicBezTo>
                    <a:pt x="1362" y="18308"/>
                    <a:pt x="1013" y="16915"/>
                    <a:pt x="918" y="15490"/>
                  </a:cubicBezTo>
                  <a:cubicBezTo>
                    <a:pt x="792" y="14001"/>
                    <a:pt x="918" y="12545"/>
                    <a:pt x="1267" y="11119"/>
                  </a:cubicBezTo>
                  <a:cubicBezTo>
                    <a:pt x="1330" y="10771"/>
                    <a:pt x="1457" y="10423"/>
                    <a:pt x="1552" y="10106"/>
                  </a:cubicBezTo>
                  <a:cubicBezTo>
                    <a:pt x="1584" y="10011"/>
                    <a:pt x="1615" y="9916"/>
                    <a:pt x="1647" y="9853"/>
                  </a:cubicBezTo>
                  <a:cubicBezTo>
                    <a:pt x="1647" y="9789"/>
                    <a:pt x="1679" y="9758"/>
                    <a:pt x="1679" y="9726"/>
                  </a:cubicBezTo>
                  <a:cubicBezTo>
                    <a:pt x="1679" y="9696"/>
                    <a:pt x="1679" y="9667"/>
                    <a:pt x="1704" y="9663"/>
                  </a:cubicBezTo>
                  <a:lnTo>
                    <a:pt x="1704" y="9663"/>
                  </a:lnTo>
                  <a:cubicBezTo>
                    <a:pt x="1707" y="9652"/>
                    <a:pt x="1710" y="9640"/>
                    <a:pt x="1710" y="9631"/>
                  </a:cubicBezTo>
                  <a:cubicBezTo>
                    <a:pt x="1774" y="9473"/>
                    <a:pt x="1837" y="9314"/>
                    <a:pt x="1900" y="9156"/>
                  </a:cubicBezTo>
                  <a:cubicBezTo>
                    <a:pt x="2027" y="8808"/>
                    <a:pt x="2185" y="8491"/>
                    <a:pt x="2344" y="8174"/>
                  </a:cubicBezTo>
                  <a:cubicBezTo>
                    <a:pt x="2439" y="8016"/>
                    <a:pt x="2502" y="7858"/>
                    <a:pt x="2597" y="7699"/>
                  </a:cubicBezTo>
                  <a:lnTo>
                    <a:pt x="2724" y="7478"/>
                  </a:lnTo>
                  <a:cubicBezTo>
                    <a:pt x="2744" y="7457"/>
                    <a:pt x="2751" y="7436"/>
                    <a:pt x="2763" y="7416"/>
                  </a:cubicBezTo>
                  <a:lnTo>
                    <a:pt x="2763" y="7416"/>
                  </a:lnTo>
                  <a:cubicBezTo>
                    <a:pt x="2762" y="7417"/>
                    <a:pt x="2761" y="7417"/>
                    <a:pt x="2760" y="7417"/>
                  </a:cubicBezTo>
                  <a:cubicBezTo>
                    <a:pt x="2755" y="7417"/>
                    <a:pt x="2795" y="7343"/>
                    <a:pt x="2819" y="7319"/>
                  </a:cubicBezTo>
                  <a:cubicBezTo>
                    <a:pt x="3199" y="6718"/>
                    <a:pt x="3610" y="6147"/>
                    <a:pt x="4054" y="5609"/>
                  </a:cubicBezTo>
                  <a:cubicBezTo>
                    <a:pt x="4085" y="5577"/>
                    <a:pt x="4117" y="5546"/>
                    <a:pt x="4149" y="5514"/>
                  </a:cubicBezTo>
                  <a:cubicBezTo>
                    <a:pt x="4212" y="5419"/>
                    <a:pt x="4275" y="5356"/>
                    <a:pt x="4339" y="5292"/>
                  </a:cubicBezTo>
                  <a:cubicBezTo>
                    <a:pt x="4465" y="5166"/>
                    <a:pt x="4560" y="5039"/>
                    <a:pt x="4687" y="4912"/>
                  </a:cubicBezTo>
                  <a:cubicBezTo>
                    <a:pt x="4940" y="4659"/>
                    <a:pt x="5194" y="4406"/>
                    <a:pt x="5447" y="4184"/>
                  </a:cubicBezTo>
                  <a:cubicBezTo>
                    <a:pt x="5510" y="4121"/>
                    <a:pt x="5574" y="4089"/>
                    <a:pt x="5637" y="4026"/>
                  </a:cubicBezTo>
                  <a:lnTo>
                    <a:pt x="5637" y="4026"/>
                  </a:lnTo>
                  <a:cubicBezTo>
                    <a:pt x="5649" y="4014"/>
                    <a:pt x="5661" y="4002"/>
                    <a:pt x="5669" y="3994"/>
                  </a:cubicBezTo>
                  <a:cubicBezTo>
                    <a:pt x="5701" y="3962"/>
                    <a:pt x="5732" y="3931"/>
                    <a:pt x="5796" y="3899"/>
                  </a:cubicBezTo>
                  <a:cubicBezTo>
                    <a:pt x="5922" y="3804"/>
                    <a:pt x="6049" y="3677"/>
                    <a:pt x="6207" y="3582"/>
                  </a:cubicBezTo>
                  <a:cubicBezTo>
                    <a:pt x="6461" y="3361"/>
                    <a:pt x="6777" y="3171"/>
                    <a:pt x="7062" y="2981"/>
                  </a:cubicBezTo>
                  <a:cubicBezTo>
                    <a:pt x="7126" y="2917"/>
                    <a:pt x="7221" y="2886"/>
                    <a:pt x="7284" y="2822"/>
                  </a:cubicBezTo>
                  <a:lnTo>
                    <a:pt x="7379" y="2791"/>
                  </a:lnTo>
                  <a:cubicBezTo>
                    <a:pt x="7405" y="2765"/>
                    <a:pt x="7492" y="2719"/>
                    <a:pt x="7475" y="2719"/>
                  </a:cubicBezTo>
                  <a:cubicBezTo>
                    <a:pt x="7471" y="2719"/>
                    <a:pt x="7460" y="2721"/>
                    <a:pt x="7442" y="2727"/>
                  </a:cubicBezTo>
                  <a:cubicBezTo>
                    <a:pt x="7601" y="2664"/>
                    <a:pt x="7759" y="2569"/>
                    <a:pt x="7917" y="2474"/>
                  </a:cubicBezTo>
                  <a:cubicBezTo>
                    <a:pt x="8202" y="2316"/>
                    <a:pt x="8519" y="2157"/>
                    <a:pt x="8836" y="1999"/>
                  </a:cubicBezTo>
                  <a:cubicBezTo>
                    <a:pt x="9026" y="1936"/>
                    <a:pt x="9184" y="1872"/>
                    <a:pt x="9342" y="1809"/>
                  </a:cubicBezTo>
                  <a:cubicBezTo>
                    <a:pt x="9437" y="1777"/>
                    <a:pt x="9501" y="1745"/>
                    <a:pt x="9596" y="1714"/>
                  </a:cubicBezTo>
                  <a:cubicBezTo>
                    <a:pt x="9627" y="1682"/>
                    <a:pt x="9659" y="1682"/>
                    <a:pt x="9691" y="1650"/>
                  </a:cubicBezTo>
                  <a:cubicBezTo>
                    <a:pt x="9712" y="1650"/>
                    <a:pt x="9733" y="1636"/>
                    <a:pt x="9735" y="1636"/>
                  </a:cubicBezTo>
                  <a:cubicBezTo>
                    <a:pt x="9737" y="1636"/>
                    <a:pt x="9733" y="1640"/>
                    <a:pt x="9722" y="1650"/>
                  </a:cubicBezTo>
                  <a:lnTo>
                    <a:pt x="9722" y="1650"/>
                  </a:lnTo>
                  <a:cubicBezTo>
                    <a:pt x="9746" y="1639"/>
                    <a:pt x="9786" y="1619"/>
                    <a:pt x="9786" y="1619"/>
                  </a:cubicBezTo>
                  <a:cubicBezTo>
                    <a:pt x="10103" y="1524"/>
                    <a:pt x="10451" y="1397"/>
                    <a:pt x="10799" y="1302"/>
                  </a:cubicBezTo>
                  <a:cubicBezTo>
                    <a:pt x="11148" y="1207"/>
                    <a:pt x="11496" y="1144"/>
                    <a:pt x="11876" y="1049"/>
                  </a:cubicBezTo>
                  <a:cubicBezTo>
                    <a:pt x="12034" y="1017"/>
                    <a:pt x="12224" y="985"/>
                    <a:pt x="12383" y="985"/>
                  </a:cubicBezTo>
                  <a:cubicBezTo>
                    <a:pt x="12478" y="954"/>
                    <a:pt x="12573" y="954"/>
                    <a:pt x="12668" y="922"/>
                  </a:cubicBezTo>
                  <a:lnTo>
                    <a:pt x="12731" y="922"/>
                  </a:lnTo>
                  <a:cubicBezTo>
                    <a:pt x="12794" y="922"/>
                    <a:pt x="12858" y="922"/>
                    <a:pt x="12889" y="890"/>
                  </a:cubicBezTo>
                  <a:cubicBezTo>
                    <a:pt x="13364" y="839"/>
                    <a:pt x="13845" y="814"/>
                    <a:pt x="14328" y="814"/>
                  </a:cubicBezTo>
                  <a:close/>
                  <a:moveTo>
                    <a:pt x="15002" y="0"/>
                  </a:moveTo>
                  <a:cubicBezTo>
                    <a:pt x="13587" y="0"/>
                    <a:pt x="12152" y="191"/>
                    <a:pt x="10799" y="574"/>
                  </a:cubicBezTo>
                  <a:cubicBezTo>
                    <a:pt x="9374" y="985"/>
                    <a:pt x="7981" y="1619"/>
                    <a:pt x="6746" y="2474"/>
                  </a:cubicBezTo>
                  <a:cubicBezTo>
                    <a:pt x="5479" y="3297"/>
                    <a:pt x="4370" y="4311"/>
                    <a:pt x="3420" y="5482"/>
                  </a:cubicBezTo>
                  <a:cubicBezTo>
                    <a:pt x="2470" y="6623"/>
                    <a:pt x="1710" y="7889"/>
                    <a:pt x="1172" y="9251"/>
                  </a:cubicBezTo>
                  <a:cubicBezTo>
                    <a:pt x="602" y="10676"/>
                    <a:pt x="222" y="12165"/>
                    <a:pt x="127" y="13685"/>
                  </a:cubicBezTo>
                  <a:cubicBezTo>
                    <a:pt x="0" y="15205"/>
                    <a:pt x="127" y="16757"/>
                    <a:pt x="475" y="18213"/>
                  </a:cubicBezTo>
                  <a:cubicBezTo>
                    <a:pt x="823" y="19638"/>
                    <a:pt x="1394" y="21000"/>
                    <a:pt x="2154" y="22235"/>
                  </a:cubicBezTo>
                  <a:cubicBezTo>
                    <a:pt x="2914" y="23470"/>
                    <a:pt x="3832" y="24610"/>
                    <a:pt x="4940" y="25561"/>
                  </a:cubicBezTo>
                  <a:cubicBezTo>
                    <a:pt x="6017" y="26542"/>
                    <a:pt x="7252" y="27334"/>
                    <a:pt x="8582" y="27936"/>
                  </a:cubicBezTo>
                  <a:cubicBezTo>
                    <a:pt x="9944" y="28537"/>
                    <a:pt x="11401" y="28917"/>
                    <a:pt x="12889" y="29076"/>
                  </a:cubicBezTo>
                  <a:cubicBezTo>
                    <a:pt x="13416" y="29142"/>
                    <a:pt x="13947" y="29173"/>
                    <a:pt x="14478" y="29173"/>
                  </a:cubicBezTo>
                  <a:cubicBezTo>
                    <a:pt x="15478" y="29173"/>
                    <a:pt x="16477" y="29061"/>
                    <a:pt x="17450" y="28854"/>
                  </a:cubicBezTo>
                  <a:cubicBezTo>
                    <a:pt x="18907" y="28569"/>
                    <a:pt x="20332" y="28031"/>
                    <a:pt x="21598" y="27302"/>
                  </a:cubicBezTo>
                  <a:cubicBezTo>
                    <a:pt x="22928" y="26574"/>
                    <a:pt x="24100" y="25656"/>
                    <a:pt x="25145" y="24579"/>
                  </a:cubicBezTo>
                  <a:cubicBezTo>
                    <a:pt x="26190" y="23470"/>
                    <a:pt x="27045" y="22235"/>
                    <a:pt x="27711" y="20905"/>
                  </a:cubicBezTo>
                  <a:cubicBezTo>
                    <a:pt x="28376" y="19575"/>
                    <a:pt x="28851" y="18118"/>
                    <a:pt x="29072" y="16662"/>
                  </a:cubicBezTo>
                  <a:cubicBezTo>
                    <a:pt x="29167" y="15901"/>
                    <a:pt x="29231" y="15173"/>
                    <a:pt x="29231" y="14413"/>
                  </a:cubicBezTo>
                  <a:cubicBezTo>
                    <a:pt x="29231" y="14408"/>
                    <a:pt x="29231" y="14404"/>
                    <a:pt x="29230" y="14400"/>
                  </a:cubicBezTo>
                  <a:lnTo>
                    <a:pt x="29230" y="14400"/>
                  </a:lnTo>
                  <a:cubicBezTo>
                    <a:pt x="29231" y="14393"/>
                    <a:pt x="29231" y="14387"/>
                    <a:pt x="29231" y="14381"/>
                  </a:cubicBezTo>
                  <a:cubicBezTo>
                    <a:pt x="29231" y="12893"/>
                    <a:pt x="29009" y="11373"/>
                    <a:pt x="28534" y="9916"/>
                  </a:cubicBezTo>
                  <a:cubicBezTo>
                    <a:pt x="28091" y="8523"/>
                    <a:pt x="27394" y="7224"/>
                    <a:pt x="26570" y="6021"/>
                  </a:cubicBezTo>
                  <a:cubicBezTo>
                    <a:pt x="25715" y="4849"/>
                    <a:pt x="24702" y="3804"/>
                    <a:pt x="23562" y="2949"/>
                  </a:cubicBezTo>
                  <a:cubicBezTo>
                    <a:pt x="22422" y="2062"/>
                    <a:pt x="21123" y="1365"/>
                    <a:pt x="19762" y="859"/>
                  </a:cubicBezTo>
                  <a:cubicBezTo>
                    <a:pt x="18336" y="352"/>
                    <a:pt x="16816" y="67"/>
                    <a:pt x="15328" y="4"/>
                  </a:cubicBezTo>
                  <a:cubicBezTo>
                    <a:pt x="15219" y="1"/>
                    <a:pt x="15111" y="0"/>
                    <a:pt x="15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5"/>
            <p:cNvSpPr/>
            <p:nvPr/>
          </p:nvSpPr>
          <p:spPr>
            <a:xfrm>
              <a:off x="481619" y="2504658"/>
              <a:ext cx="1045716" cy="1519242"/>
            </a:xfrm>
            <a:custGeom>
              <a:avLst/>
              <a:gdLst/>
              <a:ahLst/>
              <a:cxnLst/>
              <a:rect l="l" t="t" r="r" b="b"/>
              <a:pathLst>
                <a:path w="34552" h="50198" extrusionOk="0">
                  <a:moveTo>
                    <a:pt x="17089" y="668"/>
                  </a:moveTo>
                  <a:cubicBezTo>
                    <a:pt x="20499" y="668"/>
                    <a:pt x="23887" y="1694"/>
                    <a:pt x="26698" y="3642"/>
                  </a:cubicBezTo>
                  <a:cubicBezTo>
                    <a:pt x="30245" y="6113"/>
                    <a:pt x="32747" y="9913"/>
                    <a:pt x="33570" y="14157"/>
                  </a:cubicBezTo>
                  <a:cubicBezTo>
                    <a:pt x="33792" y="15233"/>
                    <a:pt x="33887" y="16310"/>
                    <a:pt x="33887" y="17387"/>
                  </a:cubicBezTo>
                  <a:cubicBezTo>
                    <a:pt x="33887" y="22359"/>
                    <a:pt x="32747" y="27236"/>
                    <a:pt x="30815" y="31764"/>
                  </a:cubicBezTo>
                  <a:cubicBezTo>
                    <a:pt x="29168" y="35660"/>
                    <a:pt x="26920" y="39302"/>
                    <a:pt x="24354" y="42627"/>
                  </a:cubicBezTo>
                  <a:cubicBezTo>
                    <a:pt x="22613" y="44875"/>
                    <a:pt x="20712" y="47029"/>
                    <a:pt x="18622" y="48992"/>
                  </a:cubicBezTo>
                  <a:cubicBezTo>
                    <a:pt x="18294" y="49291"/>
                    <a:pt x="17937" y="49533"/>
                    <a:pt x="17472" y="49533"/>
                  </a:cubicBezTo>
                  <a:cubicBezTo>
                    <a:pt x="17444" y="49533"/>
                    <a:pt x="17416" y="49532"/>
                    <a:pt x="17387" y="49531"/>
                  </a:cubicBezTo>
                  <a:cubicBezTo>
                    <a:pt x="16849" y="49499"/>
                    <a:pt x="16437" y="49151"/>
                    <a:pt x="16057" y="48802"/>
                  </a:cubicBezTo>
                  <a:cubicBezTo>
                    <a:pt x="15645" y="48391"/>
                    <a:pt x="15265" y="48011"/>
                    <a:pt x="14854" y="47599"/>
                  </a:cubicBezTo>
                  <a:cubicBezTo>
                    <a:pt x="13809" y="46554"/>
                    <a:pt x="12827" y="45445"/>
                    <a:pt x="11877" y="44305"/>
                  </a:cubicBezTo>
                  <a:cubicBezTo>
                    <a:pt x="9280" y="41233"/>
                    <a:pt x="6968" y="37845"/>
                    <a:pt x="5131" y="34266"/>
                  </a:cubicBezTo>
                  <a:cubicBezTo>
                    <a:pt x="2978" y="29991"/>
                    <a:pt x="1426" y="25367"/>
                    <a:pt x="919" y="20585"/>
                  </a:cubicBezTo>
                  <a:cubicBezTo>
                    <a:pt x="666" y="18210"/>
                    <a:pt x="603" y="15772"/>
                    <a:pt x="1141" y="13396"/>
                  </a:cubicBezTo>
                  <a:cubicBezTo>
                    <a:pt x="1616" y="11338"/>
                    <a:pt x="2503" y="9343"/>
                    <a:pt x="3738" y="7601"/>
                  </a:cubicBezTo>
                  <a:cubicBezTo>
                    <a:pt x="6176" y="4117"/>
                    <a:pt x="9977" y="1679"/>
                    <a:pt x="14189" y="919"/>
                  </a:cubicBezTo>
                  <a:cubicBezTo>
                    <a:pt x="15149" y="751"/>
                    <a:pt x="16120" y="668"/>
                    <a:pt x="17089" y="668"/>
                  </a:cubicBezTo>
                  <a:close/>
                  <a:moveTo>
                    <a:pt x="17641" y="1"/>
                  </a:moveTo>
                  <a:cubicBezTo>
                    <a:pt x="15360" y="1"/>
                    <a:pt x="13080" y="444"/>
                    <a:pt x="10958" y="1299"/>
                  </a:cubicBezTo>
                  <a:cubicBezTo>
                    <a:pt x="8932" y="2122"/>
                    <a:pt x="7031" y="3357"/>
                    <a:pt x="5448" y="4878"/>
                  </a:cubicBezTo>
                  <a:cubicBezTo>
                    <a:pt x="3864" y="6398"/>
                    <a:pt x="2534" y="8234"/>
                    <a:pt x="1648" y="10261"/>
                  </a:cubicBezTo>
                  <a:cubicBezTo>
                    <a:pt x="698" y="12320"/>
                    <a:pt x="191" y="14537"/>
                    <a:pt x="96" y="16817"/>
                  </a:cubicBezTo>
                  <a:cubicBezTo>
                    <a:pt x="1" y="19382"/>
                    <a:pt x="318" y="21979"/>
                    <a:pt x="824" y="24481"/>
                  </a:cubicBezTo>
                  <a:cubicBezTo>
                    <a:pt x="1331" y="26919"/>
                    <a:pt x="2091" y="29263"/>
                    <a:pt x="3041" y="31574"/>
                  </a:cubicBezTo>
                  <a:cubicBezTo>
                    <a:pt x="3928" y="33696"/>
                    <a:pt x="5005" y="35755"/>
                    <a:pt x="6176" y="37718"/>
                  </a:cubicBezTo>
                  <a:cubicBezTo>
                    <a:pt x="7253" y="39492"/>
                    <a:pt x="8425" y="41202"/>
                    <a:pt x="9692" y="42849"/>
                  </a:cubicBezTo>
                  <a:cubicBezTo>
                    <a:pt x="10737" y="44210"/>
                    <a:pt x="11845" y="45540"/>
                    <a:pt x="13017" y="46839"/>
                  </a:cubicBezTo>
                  <a:cubicBezTo>
                    <a:pt x="13872" y="47726"/>
                    <a:pt x="14727" y="48644"/>
                    <a:pt x="15614" y="49467"/>
                  </a:cubicBezTo>
                  <a:cubicBezTo>
                    <a:pt x="16037" y="49890"/>
                    <a:pt x="16604" y="50198"/>
                    <a:pt x="17205" y="50198"/>
                  </a:cubicBezTo>
                  <a:cubicBezTo>
                    <a:pt x="17234" y="50198"/>
                    <a:pt x="17263" y="50197"/>
                    <a:pt x="17292" y="50196"/>
                  </a:cubicBezTo>
                  <a:cubicBezTo>
                    <a:pt x="17894" y="50132"/>
                    <a:pt x="18401" y="49816"/>
                    <a:pt x="18876" y="49404"/>
                  </a:cubicBezTo>
                  <a:cubicBezTo>
                    <a:pt x="19256" y="49024"/>
                    <a:pt x="19636" y="48644"/>
                    <a:pt x="20047" y="48264"/>
                  </a:cubicBezTo>
                  <a:cubicBezTo>
                    <a:pt x="21092" y="47219"/>
                    <a:pt x="22074" y="46110"/>
                    <a:pt x="23024" y="45002"/>
                  </a:cubicBezTo>
                  <a:cubicBezTo>
                    <a:pt x="24259" y="43545"/>
                    <a:pt x="25431" y="42025"/>
                    <a:pt x="26540" y="40473"/>
                  </a:cubicBezTo>
                  <a:cubicBezTo>
                    <a:pt x="27775" y="38668"/>
                    <a:pt x="28915" y="36800"/>
                    <a:pt x="29928" y="34836"/>
                  </a:cubicBezTo>
                  <a:cubicBezTo>
                    <a:pt x="31037" y="32714"/>
                    <a:pt x="31955" y="30529"/>
                    <a:pt x="32715" y="28281"/>
                  </a:cubicBezTo>
                  <a:cubicBezTo>
                    <a:pt x="33475" y="25906"/>
                    <a:pt x="34045" y="23435"/>
                    <a:pt x="34330" y="20934"/>
                  </a:cubicBezTo>
                  <a:cubicBezTo>
                    <a:pt x="34487" y="19647"/>
                    <a:pt x="34551" y="18391"/>
                    <a:pt x="34552" y="17104"/>
                  </a:cubicBezTo>
                  <a:lnTo>
                    <a:pt x="34552" y="17104"/>
                  </a:lnTo>
                  <a:cubicBezTo>
                    <a:pt x="34552" y="17103"/>
                    <a:pt x="34552" y="17103"/>
                    <a:pt x="34552" y="17102"/>
                  </a:cubicBezTo>
                  <a:cubicBezTo>
                    <a:pt x="34552" y="17098"/>
                    <a:pt x="34552" y="17093"/>
                    <a:pt x="34552" y="17089"/>
                  </a:cubicBezTo>
                  <a:lnTo>
                    <a:pt x="34552" y="17089"/>
                  </a:lnTo>
                  <a:cubicBezTo>
                    <a:pt x="34552" y="17083"/>
                    <a:pt x="34552" y="17076"/>
                    <a:pt x="34552" y="17070"/>
                  </a:cubicBezTo>
                  <a:cubicBezTo>
                    <a:pt x="34552" y="17069"/>
                    <a:pt x="34552" y="17067"/>
                    <a:pt x="34552" y="17065"/>
                  </a:cubicBezTo>
                  <a:lnTo>
                    <a:pt x="34552" y="17065"/>
                  </a:lnTo>
                  <a:cubicBezTo>
                    <a:pt x="34547" y="14798"/>
                    <a:pt x="34104" y="12562"/>
                    <a:pt x="33222" y="10483"/>
                  </a:cubicBezTo>
                  <a:cubicBezTo>
                    <a:pt x="32367" y="8456"/>
                    <a:pt x="31132" y="6619"/>
                    <a:pt x="29580" y="5068"/>
                  </a:cubicBezTo>
                  <a:cubicBezTo>
                    <a:pt x="28060" y="3516"/>
                    <a:pt x="26223" y="2249"/>
                    <a:pt x="24228" y="1394"/>
                  </a:cubicBezTo>
                  <a:cubicBezTo>
                    <a:pt x="22169" y="507"/>
                    <a:pt x="19889" y="32"/>
                    <a:pt x="17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5"/>
            <p:cNvSpPr/>
            <p:nvPr/>
          </p:nvSpPr>
          <p:spPr>
            <a:xfrm>
              <a:off x="478743" y="2800263"/>
              <a:ext cx="543499" cy="1220466"/>
            </a:xfrm>
            <a:custGeom>
              <a:avLst/>
              <a:gdLst/>
              <a:ahLst/>
              <a:cxnLst/>
              <a:rect l="l" t="t" r="r" b="b"/>
              <a:pathLst>
                <a:path w="17958" h="40326" extrusionOk="0">
                  <a:moveTo>
                    <a:pt x="2260" y="1"/>
                  </a:moveTo>
                  <a:cubicBezTo>
                    <a:pt x="2228" y="1"/>
                    <a:pt x="2174" y="32"/>
                    <a:pt x="2154" y="51"/>
                  </a:cubicBezTo>
                  <a:cubicBezTo>
                    <a:pt x="1553" y="1128"/>
                    <a:pt x="1141" y="2299"/>
                    <a:pt x="856" y="3471"/>
                  </a:cubicBezTo>
                  <a:cubicBezTo>
                    <a:pt x="698" y="4104"/>
                    <a:pt x="571" y="4738"/>
                    <a:pt x="444" y="5371"/>
                  </a:cubicBezTo>
                  <a:cubicBezTo>
                    <a:pt x="318" y="6036"/>
                    <a:pt x="254" y="6765"/>
                    <a:pt x="223" y="7461"/>
                  </a:cubicBezTo>
                  <a:cubicBezTo>
                    <a:pt x="1" y="10407"/>
                    <a:pt x="413" y="13352"/>
                    <a:pt x="1078" y="16202"/>
                  </a:cubicBezTo>
                  <a:cubicBezTo>
                    <a:pt x="1774" y="19306"/>
                    <a:pt x="2851" y="22314"/>
                    <a:pt x="4213" y="25196"/>
                  </a:cubicBezTo>
                  <a:cubicBezTo>
                    <a:pt x="5606" y="28110"/>
                    <a:pt x="7316" y="30896"/>
                    <a:pt x="9343" y="33430"/>
                  </a:cubicBezTo>
                  <a:cubicBezTo>
                    <a:pt x="11275" y="35837"/>
                    <a:pt x="13524" y="38022"/>
                    <a:pt x="16089" y="39732"/>
                  </a:cubicBezTo>
                  <a:cubicBezTo>
                    <a:pt x="16437" y="39954"/>
                    <a:pt x="16754" y="40144"/>
                    <a:pt x="17102" y="40302"/>
                  </a:cubicBezTo>
                  <a:cubicBezTo>
                    <a:pt x="17139" y="40318"/>
                    <a:pt x="17178" y="40325"/>
                    <a:pt x="17216" y="40325"/>
                  </a:cubicBezTo>
                  <a:cubicBezTo>
                    <a:pt x="17405" y="40325"/>
                    <a:pt x="17593" y="40154"/>
                    <a:pt x="17672" y="40049"/>
                  </a:cubicBezTo>
                  <a:cubicBezTo>
                    <a:pt x="17767" y="39922"/>
                    <a:pt x="17957" y="39637"/>
                    <a:pt x="17799" y="39510"/>
                  </a:cubicBezTo>
                  <a:cubicBezTo>
                    <a:pt x="17197" y="39035"/>
                    <a:pt x="16564" y="38655"/>
                    <a:pt x="15962" y="38212"/>
                  </a:cubicBezTo>
                  <a:cubicBezTo>
                    <a:pt x="15360" y="37769"/>
                    <a:pt x="14759" y="37293"/>
                    <a:pt x="14189" y="36787"/>
                  </a:cubicBezTo>
                  <a:cubicBezTo>
                    <a:pt x="13049" y="35773"/>
                    <a:pt x="11940" y="34665"/>
                    <a:pt x="10927" y="33493"/>
                  </a:cubicBezTo>
                  <a:cubicBezTo>
                    <a:pt x="8868" y="31086"/>
                    <a:pt x="7126" y="28395"/>
                    <a:pt x="5670" y="25576"/>
                  </a:cubicBezTo>
                  <a:cubicBezTo>
                    <a:pt x="4245" y="22757"/>
                    <a:pt x="3104" y="19781"/>
                    <a:pt x="2281" y="16740"/>
                  </a:cubicBezTo>
                  <a:cubicBezTo>
                    <a:pt x="1553" y="13922"/>
                    <a:pt x="1141" y="11040"/>
                    <a:pt x="1046" y="8126"/>
                  </a:cubicBezTo>
                  <a:cubicBezTo>
                    <a:pt x="1014" y="7461"/>
                    <a:pt x="1014" y="6796"/>
                    <a:pt x="1046" y="6131"/>
                  </a:cubicBezTo>
                  <a:cubicBezTo>
                    <a:pt x="1046" y="5815"/>
                    <a:pt x="1078" y="5498"/>
                    <a:pt x="1109" y="5181"/>
                  </a:cubicBezTo>
                  <a:cubicBezTo>
                    <a:pt x="1109" y="4865"/>
                    <a:pt x="1109" y="4580"/>
                    <a:pt x="1173" y="4263"/>
                  </a:cubicBezTo>
                  <a:cubicBezTo>
                    <a:pt x="1331" y="3091"/>
                    <a:pt x="1584" y="1951"/>
                    <a:pt x="1996" y="843"/>
                  </a:cubicBezTo>
                  <a:cubicBezTo>
                    <a:pt x="2091" y="589"/>
                    <a:pt x="2154" y="304"/>
                    <a:pt x="2281" y="51"/>
                  </a:cubicBezTo>
                  <a:cubicBezTo>
                    <a:pt x="2293" y="14"/>
                    <a:pt x="2282" y="1"/>
                    <a:pt x="2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5"/>
            <p:cNvSpPr/>
            <p:nvPr/>
          </p:nvSpPr>
          <p:spPr>
            <a:xfrm>
              <a:off x="988660" y="2727716"/>
              <a:ext cx="540624" cy="1293920"/>
            </a:xfrm>
            <a:custGeom>
              <a:avLst/>
              <a:gdLst/>
              <a:ahLst/>
              <a:cxnLst/>
              <a:rect l="l" t="t" r="r" b="b"/>
              <a:pathLst>
                <a:path w="17863" h="42753" extrusionOk="0">
                  <a:moveTo>
                    <a:pt x="1271" y="41220"/>
                  </a:moveTo>
                  <a:cubicBezTo>
                    <a:pt x="1270" y="41220"/>
                    <a:pt x="1260" y="41226"/>
                    <a:pt x="1236" y="41242"/>
                  </a:cubicBezTo>
                  <a:cubicBezTo>
                    <a:pt x="1234" y="41247"/>
                    <a:pt x="1232" y="41251"/>
                    <a:pt x="1232" y="41253"/>
                  </a:cubicBezTo>
                  <a:lnTo>
                    <a:pt x="1232" y="41253"/>
                  </a:lnTo>
                  <a:cubicBezTo>
                    <a:pt x="1251" y="41238"/>
                    <a:pt x="1274" y="41220"/>
                    <a:pt x="1271" y="41220"/>
                  </a:cubicBezTo>
                  <a:close/>
                  <a:moveTo>
                    <a:pt x="14643" y="1"/>
                  </a:moveTo>
                  <a:cubicBezTo>
                    <a:pt x="14610" y="1"/>
                    <a:pt x="14569" y="47"/>
                    <a:pt x="14569" y="73"/>
                  </a:cubicBezTo>
                  <a:cubicBezTo>
                    <a:pt x="15329" y="1529"/>
                    <a:pt x="15994" y="3050"/>
                    <a:pt x="16469" y="4601"/>
                  </a:cubicBezTo>
                  <a:cubicBezTo>
                    <a:pt x="16944" y="6153"/>
                    <a:pt x="17165" y="7705"/>
                    <a:pt x="17260" y="9288"/>
                  </a:cubicBezTo>
                  <a:cubicBezTo>
                    <a:pt x="17450" y="12519"/>
                    <a:pt x="16880" y="15749"/>
                    <a:pt x="15962" y="18821"/>
                  </a:cubicBezTo>
                  <a:cubicBezTo>
                    <a:pt x="15487" y="20404"/>
                    <a:pt x="14949" y="21893"/>
                    <a:pt x="14284" y="23413"/>
                  </a:cubicBezTo>
                  <a:cubicBezTo>
                    <a:pt x="13619" y="24933"/>
                    <a:pt x="12890" y="26390"/>
                    <a:pt x="12067" y="27846"/>
                  </a:cubicBezTo>
                  <a:cubicBezTo>
                    <a:pt x="11307" y="29208"/>
                    <a:pt x="10452" y="30570"/>
                    <a:pt x="9533" y="31900"/>
                  </a:cubicBezTo>
                  <a:cubicBezTo>
                    <a:pt x="8646" y="33198"/>
                    <a:pt x="7696" y="34433"/>
                    <a:pt x="6715" y="35637"/>
                  </a:cubicBezTo>
                  <a:cubicBezTo>
                    <a:pt x="6588" y="35795"/>
                    <a:pt x="6461" y="35922"/>
                    <a:pt x="6335" y="36080"/>
                  </a:cubicBezTo>
                  <a:cubicBezTo>
                    <a:pt x="6335" y="36106"/>
                    <a:pt x="6232" y="36233"/>
                    <a:pt x="6225" y="36233"/>
                  </a:cubicBezTo>
                  <a:cubicBezTo>
                    <a:pt x="6223" y="36233"/>
                    <a:pt x="6227" y="36226"/>
                    <a:pt x="6240" y="36207"/>
                  </a:cubicBezTo>
                  <a:lnTo>
                    <a:pt x="6240" y="36207"/>
                  </a:lnTo>
                  <a:cubicBezTo>
                    <a:pt x="6176" y="36270"/>
                    <a:pt x="6113" y="36334"/>
                    <a:pt x="6050" y="36429"/>
                  </a:cubicBezTo>
                  <a:cubicBezTo>
                    <a:pt x="5796" y="36682"/>
                    <a:pt x="5575" y="36967"/>
                    <a:pt x="5321" y="37252"/>
                  </a:cubicBezTo>
                  <a:cubicBezTo>
                    <a:pt x="4846" y="37759"/>
                    <a:pt x="4371" y="38297"/>
                    <a:pt x="3864" y="38804"/>
                  </a:cubicBezTo>
                  <a:cubicBezTo>
                    <a:pt x="3389" y="39279"/>
                    <a:pt x="2914" y="39754"/>
                    <a:pt x="2439" y="40197"/>
                  </a:cubicBezTo>
                  <a:cubicBezTo>
                    <a:pt x="2186" y="40419"/>
                    <a:pt x="1964" y="40609"/>
                    <a:pt x="1711" y="40831"/>
                  </a:cubicBezTo>
                  <a:cubicBezTo>
                    <a:pt x="1616" y="40926"/>
                    <a:pt x="1489" y="41052"/>
                    <a:pt x="1363" y="41147"/>
                  </a:cubicBezTo>
                  <a:cubicBezTo>
                    <a:pt x="1363" y="41147"/>
                    <a:pt x="1253" y="41257"/>
                    <a:pt x="1234" y="41257"/>
                  </a:cubicBezTo>
                  <a:cubicBezTo>
                    <a:pt x="1232" y="41257"/>
                    <a:pt x="1231" y="41256"/>
                    <a:pt x="1232" y="41253"/>
                  </a:cubicBezTo>
                  <a:lnTo>
                    <a:pt x="1232" y="41253"/>
                  </a:lnTo>
                  <a:cubicBezTo>
                    <a:pt x="1217" y="41264"/>
                    <a:pt x="1204" y="41274"/>
                    <a:pt x="1204" y="41274"/>
                  </a:cubicBezTo>
                  <a:cubicBezTo>
                    <a:pt x="1173" y="41306"/>
                    <a:pt x="1141" y="41337"/>
                    <a:pt x="1109" y="41369"/>
                  </a:cubicBezTo>
                  <a:cubicBezTo>
                    <a:pt x="888" y="41559"/>
                    <a:pt x="666" y="41749"/>
                    <a:pt x="413" y="41907"/>
                  </a:cubicBezTo>
                  <a:cubicBezTo>
                    <a:pt x="254" y="42066"/>
                    <a:pt x="1" y="42351"/>
                    <a:pt x="96" y="42604"/>
                  </a:cubicBezTo>
                  <a:cubicBezTo>
                    <a:pt x="137" y="42715"/>
                    <a:pt x="227" y="42753"/>
                    <a:pt x="328" y="42753"/>
                  </a:cubicBezTo>
                  <a:cubicBezTo>
                    <a:pt x="459" y="42753"/>
                    <a:pt x="608" y="42689"/>
                    <a:pt x="698" y="42636"/>
                  </a:cubicBezTo>
                  <a:cubicBezTo>
                    <a:pt x="2851" y="40926"/>
                    <a:pt x="4815" y="38930"/>
                    <a:pt x="6588" y="36840"/>
                  </a:cubicBezTo>
                  <a:cubicBezTo>
                    <a:pt x="8741" y="34370"/>
                    <a:pt x="10642" y="31742"/>
                    <a:pt x="12320" y="28923"/>
                  </a:cubicBezTo>
                  <a:cubicBezTo>
                    <a:pt x="13175" y="27498"/>
                    <a:pt x="13935" y="26010"/>
                    <a:pt x="14632" y="24489"/>
                  </a:cubicBezTo>
                  <a:cubicBezTo>
                    <a:pt x="15012" y="23729"/>
                    <a:pt x="15329" y="22938"/>
                    <a:pt x="15645" y="22146"/>
                  </a:cubicBezTo>
                  <a:cubicBezTo>
                    <a:pt x="15962" y="21386"/>
                    <a:pt x="16247" y="20594"/>
                    <a:pt x="16500" y="19771"/>
                  </a:cubicBezTo>
                  <a:cubicBezTo>
                    <a:pt x="16944" y="18187"/>
                    <a:pt x="17324" y="16604"/>
                    <a:pt x="17577" y="14989"/>
                  </a:cubicBezTo>
                  <a:cubicBezTo>
                    <a:pt x="17672" y="14165"/>
                    <a:pt x="17767" y="13374"/>
                    <a:pt x="17830" y="12550"/>
                  </a:cubicBezTo>
                  <a:cubicBezTo>
                    <a:pt x="17862" y="11759"/>
                    <a:pt x="17862" y="10967"/>
                    <a:pt x="17830" y="10175"/>
                  </a:cubicBezTo>
                  <a:cubicBezTo>
                    <a:pt x="17767" y="8592"/>
                    <a:pt x="17514" y="7008"/>
                    <a:pt x="17134" y="5488"/>
                  </a:cubicBezTo>
                  <a:cubicBezTo>
                    <a:pt x="16722" y="3936"/>
                    <a:pt x="16152" y="2385"/>
                    <a:pt x="15329" y="991"/>
                  </a:cubicBezTo>
                  <a:cubicBezTo>
                    <a:pt x="15139" y="643"/>
                    <a:pt x="14885" y="326"/>
                    <a:pt x="14664" y="9"/>
                  </a:cubicBezTo>
                  <a:cubicBezTo>
                    <a:pt x="14658" y="3"/>
                    <a:pt x="14650" y="1"/>
                    <a:pt x="14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5"/>
            <p:cNvSpPr/>
            <p:nvPr/>
          </p:nvSpPr>
          <p:spPr>
            <a:xfrm>
              <a:off x="566938" y="2759616"/>
              <a:ext cx="876051" cy="706990"/>
            </a:xfrm>
            <a:custGeom>
              <a:avLst/>
              <a:gdLst/>
              <a:ahLst/>
              <a:cxnLst/>
              <a:rect l="l" t="t" r="r" b="b"/>
              <a:pathLst>
                <a:path w="28946" h="23360" extrusionOk="0">
                  <a:moveTo>
                    <a:pt x="1981" y="3389"/>
                  </a:moveTo>
                  <a:cubicBezTo>
                    <a:pt x="1973" y="3410"/>
                    <a:pt x="1970" y="3424"/>
                    <a:pt x="1973" y="3424"/>
                  </a:cubicBezTo>
                  <a:cubicBezTo>
                    <a:pt x="1976" y="3424"/>
                    <a:pt x="1983" y="3413"/>
                    <a:pt x="1996" y="3389"/>
                  </a:cubicBezTo>
                  <a:close/>
                  <a:moveTo>
                    <a:pt x="32" y="9085"/>
                  </a:moveTo>
                  <a:cubicBezTo>
                    <a:pt x="32" y="9085"/>
                    <a:pt x="32" y="9086"/>
                    <a:pt x="32" y="9089"/>
                  </a:cubicBezTo>
                  <a:cubicBezTo>
                    <a:pt x="32" y="9092"/>
                    <a:pt x="32" y="9096"/>
                    <a:pt x="31" y="9100"/>
                  </a:cubicBezTo>
                  <a:lnTo>
                    <a:pt x="31" y="9100"/>
                  </a:lnTo>
                  <a:cubicBezTo>
                    <a:pt x="32" y="9091"/>
                    <a:pt x="32" y="9085"/>
                    <a:pt x="32" y="9085"/>
                  </a:cubicBezTo>
                  <a:close/>
                  <a:moveTo>
                    <a:pt x="1299" y="10356"/>
                  </a:moveTo>
                  <a:lnTo>
                    <a:pt x="1299" y="10356"/>
                  </a:lnTo>
                  <a:cubicBezTo>
                    <a:pt x="1304" y="10367"/>
                    <a:pt x="1309" y="10377"/>
                    <a:pt x="1312" y="10386"/>
                  </a:cubicBezTo>
                  <a:lnTo>
                    <a:pt x="1312" y="10386"/>
                  </a:lnTo>
                  <a:cubicBezTo>
                    <a:pt x="1305" y="10378"/>
                    <a:pt x="1299" y="10370"/>
                    <a:pt x="1299" y="10356"/>
                  </a:cubicBezTo>
                  <a:close/>
                  <a:moveTo>
                    <a:pt x="28184" y="13707"/>
                  </a:moveTo>
                  <a:cubicBezTo>
                    <a:pt x="28180" y="13707"/>
                    <a:pt x="28170" y="13733"/>
                    <a:pt x="28162" y="13753"/>
                  </a:cubicBezTo>
                  <a:lnTo>
                    <a:pt x="28162" y="13753"/>
                  </a:lnTo>
                  <a:cubicBezTo>
                    <a:pt x="28172" y="13741"/>
                    <a:pt x="28186" y="13734"/>
                    <a:pt x="28186" y="13713"/>
                  </a:cubicBezTo>
                  <a:cubicBezTo>
                    <a:pt x="28186" y="13709"/>
                    <a:pt x="28185" y="13707"/>
                    <a:pt x="28184" y="13707"/>
                  </a:cubicBezTo>
                  <a:close/>
                  <a:moveTo>
                    <a:pt x="28004" y="14315"/>
                  </a:moveTo>
                  <a:cubicBezTo>
                    <a:pt x="28002" y="14315"/>
                    <a:pt x="27992" y="14335"/>
                    <a:pt x="27983" y="14349"/>
                  </a:cubicBezTo>
                  <a:lnTo>
                    <a:pt x="27983" y="14349"/>
                  </a:lnTo>
                  <a:cubicBezTo>
                    <a:pt x="27986" y="14347"/>
                    <a:pt x="27991" y="14346"/>
                    <a:pt x="27996" y="14346"/>
                  </a:cubicBezTo>
                  <a:cubicBezTo>
                    <a:pt x="28004" y="14323"/>
                    <a:pt x="28006" y="14315"/>
                    <a:pt x="28004" y="14315"/>
                  </a:cubicBezTo>
                  <a:close/>
                  <a:moveTo>
                    <a:pt x="27983" y="14349"/>
                  </a:moveTo>
                  <a:cubicBezTo>
                    <a:pt x="27977" y="14351"/>
                    <a:pt x="27973" y="14356"/>
                    <a:pt x="27970" y="14362"/>
                  </a:cubicBezTo>
                  <a:lnTo>
                    <a:pt x="27970" y="14362"/>
                  </a:lnTo>
                  <a:cubicBezTo>
                    <a:pt x="27973" y="14361"/>
                    <a:pt x="27978" y="14356"/>
                    <a:pt x="27983" y="14349"/>
                  </a:cubicBezTo>
                  <a:close/>
                  <a:moveTo>
                    <a:pt x="26464" y="15415"/>
                  </a:moveTo>
                  <a:lnTo>
                    <a:pt x="26464" y="15415"/>
                  </a:lnTo>
                  <a:cubicBezTo>
                    <a:pt x="26443" y="15443"/>
                    <a:pt x="26423" y="15470"/>
                    <a:pt x="26427" y="15470"/>
                  </a:cubicBezTo>
                  <a:cubicBezTo>
                    <a:pt x="26428" y="15470"/>
                    <a:pt x="26434" y="15465"/>
                    <a:pt x="26444" y="15455"/>
                  </a:cubicBezTo>
                  <a:cubicBezTo>
                    <a:pt x="26451" y="15442"/>
                    <a:pt x="26457" y="15428"/>
                    <a:pt x="26464" y="15415"/>
                  </a:cubicBezTo>
                  <a:close/>
                  <a:moveTo>
                    <a:pt x="3231" y="15677"/>
                  </a:moveTo>
                  <a:lnTo>
                    <a:pt x="3231" y="15677"/>
                  </a:lnTo>
                  <a:cubicBezTo>
                    <a:pt x="3250" y="15709"/>
                    <a:pt x="3269" y="15741"/>
                    <a:pt x="3288" y="15773"/>
                  </a:cubicBezTo>
                  <a:lnTo>
                    <a:pt x="3288" y="15773"/>
                  </a:lnTo>
                  <a:cubicBezTo>
                    <a:pt x="3278" y="15741"/>
                    <a:pt x="3254" y="15700"/>
                    <a:pt x="3231" y="15677"/>
                  </a:cubicBezTo>
                  <a:close/>
                  <a:moveTo>
                    <a:pt x="26132" y="15980"/>
                  </a:moveTo>
                  <a:cubicBezTo>
                    <a:pt x="26133" y="15980"/>
                    <a:pt x="26132" y="15984"/>
                    <a:pt x="26127" y="15993"/>
                  </a:cubicBezTo>
                  <a:cubicBezTo>
                    <a:pt x="26127" y="16017"/>
                    <a:pt x="26110" y="16023"/>
                    <a:pt x="26101" y="16024"/>
                  </a:cubicBezTo>
                  <a:lnTo>
                    <a:pt x="26101" y="16024"/>
                  </a:lnTo>
                  <a:cubicBezTo>
                    <a:pt x="26116" y="16000"/>
                    <a:pt x="26130" y="15980"/>
                    <a:pt x="26132" y="15980"/>
                  </a:cubicBezTo>
                  <a:close/>
                  <a:moveTo>
                    <a:pt x="26090" y="16043"/>
                  </a:moveTo>
                  <a:lnTo>
                    <a:pt x="26064" y="16120"/>
                  </a:lnTo>
                  <a:cubicBezTo>
                    <a:pt x="26050" y="16120"/>
                    <a:pt x="26068" y="16080"/>
                    <a:pt x="26090" y="16043"/>
                  </a:cubicBezTo>
                  <a:close/>
                  <a:moveTo>
                    <a:pt x="12478" y="21820"/>
                  </a:moveTo>
                  <a:cubicBezTo>
                    <a:pt x="12530" y="21832"/>
                    <a:pt x="12583" y="21842"/>
                    <a:pt x="12636" y="21852"/>
                  </a:cubicBezTo>
                  <a:lnTo>
                    <a:pt x="12636" y="21852"/>
                  </a:lnTo>
                  <a:cubicBezTo>
                    <a:pt x="12573" y="21820"/>
                    <a:pt x="12541" y="21820"/>
                    <a:pt x="12478" y="21820"/>
                  </a:cubicBezTo>
                  <a:close/>
                  <a:moveTo>
                    <a:pt x="17149" y="21933"/>
                  </a:moveTo>
                  <a:lnTo>
                    <a:pt x="17149" y="21933"/>
                  </a:lnTo>
                  <a:cubicBezTo>
                    <a:pt x="17116" y="21936"/>
                    <a:pt x="17059" y="21947"/>
                    <a:pt x="17133" y="21947"/>
                  </a:cubicBezTo>
                  <a:cubicBezTo>
                    <a:pt x="17139" y="21942"/>
                    <a:pt x="17144" y="21937"/>
                    <a:pt x="17149" y="21933"/>
                  </a:cubicBezTo>
                  <a:close/>
                  <a:moveTo>
                    <a:pt x="3389" y="0"/>
                  </a:moveTo>
                  <a:cubicBezTo>
                    <a:pt x="3357" y="0"/>
                    <a:pt x="3262" y="64"/>
                    <a:pt x="3231" y="127"/>
                  </a:cubicBezTo>
                  <a:cubicBezTo>
                    <a:pt x="3041" y="380"/>
                    <a:pt x="2851" y="665"/>
                    <a:pt x="2692" y="951"/>
                  </a:cubicBezTo>
                  <a:cubicBezTo>
                    <a:pt x="2502" y="1204"/>
                    <a:pt x="2312" y="1521"/>
                    <a:pt x="2154" y="1774"/>
                  </a:cubicBezTo>
                  <a:cubicBezTo>
                    <a:pt x="1869" y="2312"/>
                    <a:pt x="1584" y="2882"/>
                    <a:pt x="1299" y="3452"/>
                  </a:cubicBezTo>
                  <a:cubicBezTo>
                    <a:pt x="824" y="4529"/>
                    <a:pt x="475" y="5669"/>
                    <a:pt x="254" y="6841"/>
                  </a:cubicBezTo>
                  <a:cubicBezTo>
                    <a:pt x="159" y="7411"/>
                    <a:pt x="95" y="8013"/>
                    <a:pt x="32" y="8583"/>
                  </a:cubicBezTo>
                  <a:cubicBezTo>
                    <a:pt x="32" y="8709"/>
                    <a:pt x="32" y="8836"/>
                    <a:pt x="32" y="8994"/>
                  </a:cubicBezTo>
                  <a:cubicBezTo>
                    <a:pt x="32" y="9026"/>
                    <a:pt x="32" y="9058"/>
                    <a:pt x="0" y="9089"/>
                  </a:cubicBezTo>
                  <a:cubicBezTo>
                    <a:pt x="0" y="9121"/>
                    <a:pt x="0" y="9121"/>
                    <a:pt x="0" y="9153"/>
                  </a:cubicBezTo>
                  <a:cubicBezTo>
                    <a:pt x="6" y="9163"/>
                    <a:pt x="10" y="9168"/>
                    <a:pt x="14" y="9168"/>
                  </a:cubicBezTo>
                  <a:cubicBezTo>
                    <a:pt x="15" y="9168"/>
                    <a:pt x="17" y="9167"/>
                    <a:pt x="18" y="9166"/>
                  </a:cubicBezTo>
                  <a:lnTo>
                    <a:pt x="18" y="9166"/>
                  </a:lnTo>
                  <a:cubicBezTo>
                    <a:pt x="9" y="9203"/>
                    <a:pt x="0" y="9246"/>
                    <a:pt x="0" y="9279"/>
                  </a:cubicBezTo>
                  <a:lnTo>
                    <a:pt x="0" y="9406"/>
                  </a:lnTo>
                  <a:cubicBezTo>
                    <a:pt x="0" y="9659"/>
                    <a:pt x="0" y="9913"/>
                    <a:pt x="32" y="10198"/>
                  </a:cubicBezTo>
                  <a:cubicBezTo>
                    <a:pt x="64" y="11275"/>
                    <a:pt x="254" y="12320"/>
                    <a:pt x="539" y="13333"/>
                  </a:cubicBezTo>
                  <a:cubicBezTo>
                    <a:pt x="824" y="14315"/>
                    <a:pt x="1236" y="15233"/>
                    <a:pt x="1711" y="16088"/>
                  </a:cubicBezTo>
                  <a:cubicBezTo>
                    <a:pt x="2217" y="17007"/>
                    <a:pt x="2819" y="17830"/>
                    <a:pt x="3516" y="18622"/>
                  </a:cubicBezTo>
                  <a:cubicBezTo>
                    <a:pt x="4181" y="19350"/>
                    <a:pt x="4941" y="20015"/>
                    <a:pt x="5733" y="20617"/>
                  </a:cubicBezTo>
                  <a:cubicBezTo>
                    <a:pt x="6619" y="21219"/>
                    <a:pt x="7538" y="21757"/>
                    <a:pt x="8519" y="22169"/>
                  </a:cubicBezTo>
                  <a:cubicBezTo>
                    <a:pt x="9501" y="22580"/>
                    <a:pt x="10546" y="22897"/>
                    <a:pt x="11591" y="23087"/>
                  </a:cubicBezTo>
                  <a:cubicBezTo>
                    <a:pt x="12524" y="23263"/>
                    <a:pt x="13436" y="23360"/>
                    <a:pt x="14361" y="23360"/>
                  </a:cubicBezTo>
                  <a:cubicBezTo>
                    <a:pt x="14598" y="23360"/>
                    <a:pt x="14836" y="23353"/>
                    <a:pt x="15075" y="23340"/>
                  </a:cubicBezTo>
                  <a:cubicBezTo>
                    <a:pt x="16215" y="23309"/>
                    <a:pt x="17355" y="23182"/>
                    <a:pt x="18432" y="22897"/>
                  </a:cubicBezTo>
                  <a:cubicBezTo>
                    <a:pt x="19445" y="22644"/>
                    <a:pt x="20427" y="22264"/>
                    <a:pt x="21377" y="21757"/>
                  </a:cubicBezTo>
                  <a:cubicBezTo>
                    <a:pt x="22295" y="21282"/>
                    <a:pt x="23182" y="20680"/>
                    <a:pt x="23974" y="19984"/>
                  </a:cubicBezTo>
                  <a:cubicBezTo>
                    <a:pt x="24766" y="19318"/>
                    <a:pt x="25494" y="18558"/>
                    <a:pt x="26127" y="17735"/>
                  </a:cubicBezTo>
                  <a:cubicBezTo>
                    <a:pt x="26729" y="16943"/>
                    <a:pt x="27299" y="16088"/>
                    <a:pt x="27679" y="15170"/>
                  </a:cubicBezTo>
                  <a:cubicBezTo>
                    <a:pt x="27774" y="14916"/>
                    <a:pt x="27869" y="14663"/>
                    <a:pt x="27964" y="14410"/>
                  </a:cubicBezTo>
                  <a:cubicBezTo>
                    <a:pt x="27964" y="14392"/>
                    <a:pt x="27964" y="14374"/>
                    <a:pt x="27970" y="14362"/>
                  </a:cubicBezTo>
                  <a:lnTo>
                    <a:pt x="27970" y="14362"/>
                  </a:lnTo>
                  <a:cubicBezTo>
                    <a:pt x="27970" y="14362"/>
                    <a:pt x="27969" y="14362"/>
                    <a:pt x="27969" y="14362"/>
                  </a:cubicBezTo>
                  <a:cubicBezTo>
                    <a:pt x="27966" y="14362"/>
                    <a:pt x="27964" y="14358"/>
                    <a:pt x="27964" y="14346"/>
                  </a:cubicBezTo>
                  <a:cubicBezTo>
                    <a:pt x="27996" y="14283"/>
                    <a:pt x="28028" y="14188"/>
                    <a:pt x="28059" y="14093"/>
                  </a:cubicBezTo>
                  <a:cubicBezTo>
                    <a:pt x="28091" y="13998"/>
                    <a:pt x="28123" y="13871"/>
                    <a:pt x="28154" y="13776"/>
                  </a:cubicBezTo>
                  <a:cubicBezTo>
                    <a:pt x="28154" y="13776"/>
                    <a:pt x="28158" y="13766"/>
                    <a:pt x="28162" y="13753"/>
                  </a:cubicBezTo>
                  <a:lnTo>
                    <a:pt x="28162" y="13753"/>
                  </a:lnTo>
                  <a:cubicBezTo>
                    <a:pt x="28158" y="13759"/>
                    <a:pt x="28154" y="13766"/>
                    <a:pt x="28154" y="13776"/>
                  </a:cubicBezTo>
                  <a:lnTo>
                    <a:pt x="28154" y="13776"/>
                  </a:lnTo>
                  <a:cubicBezTo>
                    <a:pt x="28154" y="13745"/>
                    <a:pt x="28186" y="13650"/>
                    <a:pt x="28218" y="13618"/>
                  </a:cubicBezTo>
                  <a:cubicBezTo>
                    <a:pt x="28218" y="13555"/>
                    <a:pt x="28249" y="13491"/>
                    <a:pt x="28281" y="13428"/>
                  </a:cubicBezTo>
                  <a:cubicBezTo>
                    <a:pt x="28313" y="13333"/>
                    <a:pt x="28344" y="13206"/>
                    <a:pt x="28376" y="13080"/>
                  </a:cubicBezTo>
                  <a:cubicBezTo>
                    <a:pt x="28439" y="12858"/>
                    <a:pt x="28503" y="12636"/>
                    <a:pt x="28534" y="12415"/>
                  </a:cubicBezTo>
                  <a:cubicBezTo>
                    <a:pt x="28661" y="11940"/>
                    <a:pt x="28724" y="11465"/>
                    <a:pt x="28788" y="10990"/>
                  </a:cubicBezTo>
                  <a:cubicBezTo>
                    <a:pt x="28819" y="10736"/>
                    <a:pt x="28819" y="10546"/>
                    <a:pt x="28851" y="10293"/>
                  </a:cubicBezTo>
                  <a:cubicBezTo>
                    <a:pt x="28883" y="10071"/>
                    <a:pt x="28883" y="9818"/>
                    <a:pt x="28883" y="9596"/>
                  </a:cubicBezTo>
                  <a:cubicBezTo>
                    <a:pt x="28946" y="8646"/>
                    <a:pt x="28914" y="7664"/>
                    <a:pt x="28788" y="6714"/>
                  </a:cubicBezTo>
                  <a:cubicBezTo>
                    <a:pt x="28661" y="5733"/>
                    <a:pt x="28471" y="4751"/>
                    <a:pt x="28154" y="3832"/>
                  </a:cubicBezTo>
                  <a:cubicBezTo>
                    <a:pt x="27996" y="3357"/>
                    <a:pt x="27838" y="2882"/>
                    <a:pt x="27616" y="2407"/>
                  </a:cubicBezTo>
                  <a:cubicBezTo>
                    <a:pt x="27394" y="1964"/>
                    <a:pt x="27141" y="1521"/>
                    <a:pt x="26887" y="1077"/>
                  </a:cubicBezTo>
                  <a:cubicBezTo>
                    <a:pt x="26761" y="887"/>
                    <a:pt x="26602" y="665"/>
                    <a:pt x="26412" y="475"/>
                  </a:cubicBezTo>
                  <a:cubicBezTo>
                    <a:pt x="26317" y="380"/>
                    <a:pt x="26222" y="317"/>
                    <a:pt x="26127" y="254"/>
                  </a:cubicBezTo>
                  <a:cubicBezTo>
                    <a:pt x="26064" y="190"/>
                    <a:pt x="26032" y="159"/>
                    <a:pt x="25969" y="127"/>
                  </a:cubicBezTo>
                  <a:cubicBezTo>
                    <a:pt x="25906" y="95"/>
                    <a:pt x="25874" y="64"/>
                    <a:pt x="25842" y="32"/>
                  </a:cubicBezTo>
                  <a:cubicBezTo>
                    <a:pt x="25826" y="16"/>
                    <a:pt x="25805" y="9"/>
                    <a:pt x="25783" y="9"/>
                  </a:cubicBezTo>
                  <a:cubicBezTo>
                    <a:pt x="25671" y="9"/>
                    <a:pt x="25510" y="175"/>
                    <a:pt x="25589" y="254"/>
                  </a:cubicBezTo>
                  <a:cubicBezTo>
                    <a:pt x="25621" y="317"/>
                    <a:pt x="25652" y="380"/>
                    <a:pt x="25652" y="444"/>
                  </a:cubicBezTo>
                  <a:cubicBezTo>
                    <a:pt x="25684" y="507"/>
                    <a:pt x="25716" y="570"/>
                    <a:pt x="25747" y="634"/>
                  </a:cubicBezTo>
                  <a:cubicBezTo>
                    <a:pt x="25779" y="792"/>
                    <a:pt x="25842" y="919"/>
                    <a:pt x="25937" y="1046"/>
                  </a:cubicBezTo>
                  <a:cubicBezTo>
                    <a:pt x="26064" y="1299"/>
                    <a:pt x="26222" y="1552"/>
                    <a:pt x="26349" y="1774"/>
                  </a:cubicBezTo>
                  <a:cubicBezTo>
                    <a:pt x="26634" y="2249"/>
                    <a:pt x="26887" y="2724"/>
                    <a:pt x="27141" y="3231"/>
                  </a:cubicBezTo>
                  <a:cubicBezTo>
                    <a:pt x="27616" y="4181"/>
                    <a:pt x="27996" y="5194"/>
                    <a:pt x="28186" y="6239"/>
                  </a:cubicBezTo>
                  <a:cubicBezTo>
                    <a:pt x="28408" y="7253"/>
                    <a:pt x="28471" y="8329"/>
                    <a:pt x="28408" y="9374"/>
                  </a:cubicBezTo>
                  <a:cubicBezTo>
                    <a:pt x="28376" y="9913"/>
                    <a:pt x="28344" y="10420"/>
                    <a:pt x="28218" y="10926"/>
                  </a:cubicBezTo>
                  <a:cubicBezTo>
                    <a:pt x="28091" y="11433"/>
                    <a:pt x="27964" y="11971"/>
                    <a:pt x="27806" y="12478"/>
                  </a:cubicBezTo>
                  <a:cubicBezTo>
                    <a:pt x="27743" y="12731"/>
                    <a:pt x="27648" y="12985"/>
                    <a:pt x="27584" y="13238"/>
                  </a:cubicBezTo>
                  <a:cubicBezTo>
                    <a:pt x="27575" y="13266"/>
                    <a:pt x="27571" y="13275"/>
                    <a:pt x="27569" y="13275"/>
                  </a:cubicBezTo>
                  <a:cubicBezTo>
                    <a:pt x="27567" y="13275"/>
                    <a:pt x="27570" y="13251"/>
                    <a:pt x="27566" y="13251"/>
                  </a:cubicBezTo>
                  <a:cubicBezTo>
                    <a:pt x="27563" y="13251"/>
                    <a:pt x="27559" y="13256"/>
                    <a:pt x="27553" y="13270"/>
                  </a:cubicBezTo>
                  <a:cubicBezTo>
                    <a:pt x="27553" y="13301"/>
                    <a:pt x="27553" y="13301"/>
                    <a:pt x="27521" y="13333"/>
                  </a:cubicBezTo>
                  <a:cubicBezTo>
                    <a:pt x="27521" y="13396"/>
                    <a:pt x="27489" y="13460"/>
                    <a:pt x="27457" y="13555"/>
                  </a:cubicBezTo>
                  <a:cubicBezTo>
                    <a:pt x="27394" y="13650"/>
                    <a:pt x="27362" y="13776"/>
                    <a:pt x="27299" y="13903"/>
                  </a:cubicBezTo>
                  <a:cubicBezTo>
                    <a:pt x="27236" y="14030"/>
                    <a:pt x="27172" y="14156"/>
                    <a:pt x="27109" y="14283"/>
                  </a:cubicBezTo>
                  <a:cubicBezTo>
                    <a:pt x="27109" y="14315"/>
                    <a:pt x="27077" y="14315"/>
                    <a:pt x="27077" y="14346"/>
                  </a:cubicBezTo>
                  <a:cubicBezTo>
                    <a:pt x="27109" y="14315"/>
                    <a:pt x="27109" y="14315"/>
                    <a:pt x="27140" y="14284"/>
                  </a:cubicBezTo>
                  <a:lnTo>
                    <a:pt x="27140" y="14284"/>
                  </a:lnTo>
                  <a:cubicBezTo>
                    <a:pt x="27109" y="14315"/>
                    <a:pt x="27077" y="14347"/>
                    <a:pt x="27046" y="14410"/>
                  </a:cubicBezTo>
                  <a:cubicBezTo>
                    <a:pt x="27046" y="14410"/>
                    <a:pt x="27046" y="14441"/>
                    <a:pt x="27014" y="14441"/>
                  </a:cubicBezTo>
                  <a:cubicBezTo>
                    <a:pt x="26982" y="14505"/>
                    <a:pt x="26951" y="14568"/>
                    <a:pt x="26919" y="14631"/>
                  </a:cubicBezTo>
                  <a:cubicBezTo>
                    <a:pt x="26856" y="14758"/>
                    <a:pt x="26792" y="14885"/>
                    <a:pt x="26729" y="14980"/>
                  </a:cubicBezTo>
                  <a:cubicBezTo>
                    <a:pt x="26708" y="15022"/>
                    <a:pt x="26687" y="15064"/>
                    <a:pt x="26666" y="15107"/>
                  </a:cubicBezTo>
                  <a:cubicBezTo>
                    <a:pt x="26671" y="15091"/>
                    <a:pt x="26672" y="15085"/>
                    <a:pt x="26670" y="15085"/>
                  </a:cubicBezTo>
                  <a:cubicBezTo>
                    <a:pt x="26665" y="15085"/>
                    <a:pt x="26636" y="15140"/>
                    <a:pt x="26623" y="15171"/>
                  </a:cubicBezTo>
                  <a:lnTo>
                    <a:pt x="26623" y="15171"/>
                  </a:lnTo>
                  <a:lnTo>
                    <a:pt x="26666" y="15107"/>
                  </a:lnTo>
                  <a:lnTo>
                    <a:pt x="26666" y="15107"/>
                  </a:lnTo>
                  <a:cubicBezTo>
                    <a:pt x="26655" y="15128"/>
                    <a:pt x="26645" y="15149"/>
                    <a:pt x="26634" y="15170"/>
                  </a:cubicBezTo>
                  <a:cubicBezTo>
                    <a:pt x="26624" y="15185"/>
                    <a:pt x="26619" y="15192"/>
                    <a:pt x="26617" y="15192"/>
                  </a:cubicBezTo>
                  <a:cubicBezTo>
                    <a:pt x="26615" y="15192"/>
                    <a:pt x="26617" y="15183"/>
                    <a:pt x="26623" y="15171"/>
                  </a:cubicBezTo>
                  <a:lnTo>
                    <a:pt x="26623" y="15171"/>
                  </a:lnTo>
                  <a:lnTo>
                    <a:pt x="26602" y="15202"/>
                  </a:lnTo>
                  <a:cubicBezTo>
                    <a:pt x="26571" y="15233"/>
                    <a:pt x="26571" y="15265"/>
                    <a:pt x="26539" y="15297"/>
                  </a:cubicBezTo>
                  <a:cubicBezTo>
                    <a:pt x="26514" y="15322"/>
                    <a:pt x="26489" y="15366"/>
                    <a:pt x="26464" y="15415"/>
                  </a:cubicBezTo>
                  <a:lnTo>
                    <a:pt x="26464" y="15415"/>
                  </a:lnTo>
                  <a:cubicBezTo>
                    <a:pt x="26485" y="15388"/>
                    <a:pt x="26507" y="15360"/>
                    <a:pt x="26507" y="15360"/>
                  </a:cubicBezTo>
                  <a:lnTo>
                    <a:pt x="26507" y="15360"/>
                  </a:lnTo>
                  <a:cubicBezTo>
                    <a:pt x="26444" y="15455"/>
                    <a:pt x="26381" y="15582"/>
                    <a:pt x="26317" y="15677"/>
                  </a:cubicBezTo>
                  <a:cubicBezTo>
                    <a:pt x="26322" y="15667"/>
                    <a:pt x="26324" y="15664"/>
                    <a:pt x="26324" y="15664"/>
                  </a:cubicBezTo>
                  <a:lnTo>
                    <a:pt x="26324" y="15664"/>
                  </a:lnTo>
                  <a:cubicBezTo>
                    <a:pt x="26324" y="15664"/>
                    <a:pt x="26321" y="15669"/>
                    <a:pt x="26316" y="15678"/>
                  </a:cubicBezTo>
                  <a:lnTo>
                    <a:pt x="26316" y="15678"/>
                  </a:lnTo>
                  <a:cubicBezTo>
                    <a:pt x="26317" y="15677"/>
                    <a:pt x="26317" y="15677"/>
                    <a:pt x="26317" y="15677"/>
                  </a:cubicBezTo>
                  <a:lnTo>
                    <a:pt x="26317" y="15677"/>
                  </a:lnTo>
                  <a:cubicBezTo>
                    <a:pt x="26317" y="15677"/>
                    <a:pt x="26317" y="15677"/>
                    <a:pt x="26316" y="15678"/>
                  </a:cubicBezTo>
                  <a:lnTo>
                    <a:pt x="26316" y="15678"/>
                  </a:lnTo>
                  <a:cubicBezTo>
                    <a:pt x="26316" y="15678"/>
                    <a:pt x="26316" y="15678"/>
                    <a:pt x="26316" y="15678"/>
                  </a:cubicBezTo>
                  <a:lnTo>
                    <a:pt x="26316" y="15678"/>
                  </a:lnTo>
                  <a:cubicBezTo>
                    <a:pt x="26314" y="15680"/>
                    <a:pt x="26307" y="15687"/>
                    <a:pt x="26286" y="15708"/>
                  </a:cubicBezTo>
                  <a:cubicBezTo>
                    <a:pt x="26222" y="15803"/>
                    <a:pt x="26159" y="15930"/>
                    <a:pt x="26096" y="16025"/>
                  </a:cubicBezTo>
                  <a:lnTo>
                    <a:pt x="26001" y="16215"/>
                  </a:lnTo>
                  <a:cubicBezTo>
                    <a:pt x="25937" y="16342"/>
                    <a:pt x="25842" y="16437"/>
                    <a:pt x="25779" y="16563"/>
                  </a:cubicBezTo>
                  <a:cubicBezTo>
                    <a:pt x="25494" y="16975"/>
                    <a:pt x="25177" y="17387"/>
                    <a:pt x="24861" y="17798"/>
                  </a:cubicBezTo>
                  <a:cubicBezTo>
                    <a:pt x="24896" y="17751"/>
                    <a:pt x="24905" y="17734"/>
                    <a:pt x="24901" y="17734"/>
                  </a:cubicBezTo>
                  <a:cubicBezTo>
                    <a:pt x="24893" y="17734"/>
                    <a:pt x="24849" y="17779"/>
                    <a:pt x="24829" y="17798"/>
                  </a:cubicBezTo>
                  <a:cubicBezTo>
                    <a:pt x="24797" y="17862"/>
                    <a:pt x="24766" y="17893"/>
                    <a:pt x="24702" y="17957"/>
                  </a:cubicBezTo>
                  <a:cubicBezTo>
                    <a:pt x="24607" y="18052"/>
                    <a:pt x="24544" y="18147"/>
                    <a:pt x="24449" y="18242"/>
                  </a:cubicBezTo>
                  <a:cubicBezTo>
                    <a:pt x="24259" y="18432"/>
                    <a:pt x="24069" y="18622"/>
                    <a:pt x="23879" y="18812"/>
                  </a:cubicBezTo>
                  <a:cubicBezTo>
                    <a:pt x="23784" y="18907"/>
                    <a:pt x="23689" y="18970"/>
                    <a:pt x="23594" y="19065"/>
                  </a:cubicBezTo>
                  <a:cubicBezTo>
                    <a:pt x="23575" y="19084"/>
                    <a:pt x="23544" y="19103"/>
                    <a:pt x="23516" y="19129"/>
                  </a:cubicBezTo>
                  <a:lnTo>
                    <a:pt x="23516" y="19129"/>
                  </a:lnTo>
                  <a:cubicBezTo>
                    <a:pt x="23521" y="19127"/>
                    <a:pt x="23525" y="19125"/>
                    <a:pt x="23527" y="19125"/>
                  </a:cubicBezTo>
                  <a:cubicBezTo>
                    <a:pt x="23529" y="19125"/>
                    <a:pt x="23531" y="19126"/>
                    <a:pt x="23531" y="19128"/>
                  </a:cubicBezTo>
                  <a:cubicBezTo>
                    <a:pt x="23517" y="19142"/>
                    <a:pt x="23504" y="19150"/>
                    <a:pt x="23490" y="19157"/>
                  </a:cubicBezTo>
                  <a:lnTo>
                    <a:pt x="23490" y="19157"/>
                  </a:lnTo>
                  <a:cubicBezTo>
                    <a:pt x="23498" y="19147"/>
                    <a:pt x="23507" y="19138"/>
                    <a:pt x="23516" y="19129"/>
                  </a:cubicBezTo>
                  <a:lnTo>
                    <a:pt x="23516" y="19129"/>
                  </a:lnTo>
                  <a:cubicBezTo>
                    <a:pt x="23503" y="19137"/>
                    <a:pt x="23483" y="19153"/>
                    <a:pt x="23462" y="19171"/>
                  </a:cubicBezTo>
                  <a:lnTo>
                    <a:pt x="23462" y="19171"/>
                  </a:lnTo>
                  <a:cubicBezTo>
                    <a:pt x="23472" y="19166"/>
                    <a:pt x="23481" y="19161"/>
                    <a:pt x="23490" y="19157"/>
                  </a:cubicBezTo>
                  <a:lnTo>
                    <a:pt x="23490" y="19157"/>
                  </a:lnTo>
                  <a:cubicBezTo>
                    <a:pt x="23482" y="19167"/>
                    <a:pt x="23474" y="19179"/>
                    <a:pt x="23467" y="19192"/>
                  </a:cubicBezTo>
                  <a:cubicBezTo>
                    <a:pt x="23450" y="19192"/>
                    <a:pt x="23442" y="19192"/>
                    <a:pt x="23433" y="19197"/>
                  </a:cubicBezTo>
                  <a:lnTo>
                    <a:pt x="23433" y="19197"/>
                  </a:lnTo>
                  <a:cubicBezTo>
                    <a:pt x="23443" y="19189"/>
                    <a:pt x="23452" y="19180"/>
                    <a:pt x="23462" y="19171"/>
                  </a:cubicBezTo>
                  <a:lnTo>
                    <a:pt x="23462" y="19171"/>
                  </a:lnTo>
                  <a:cubicBezTo>
                    <a:pt x="23453" y="19176"/>
                    <a:pt x="23444" y="19183"/>
                    <a:pt x="23436" y="19192"/>
                  </a:cubicBezTo>
                  <a:cubicBezTo>
                    <a:pt x="23246" y="19350"/>
                    <a:pt x="23024" y="19540"/>
                    <a:pt x="22802" y="19667"/>
                  </a:cubicBezTo>
                  <a:cubicBezTo>
                    <a:pt x="22612" y="19825"/>
                    <a:pt x="22390" y="19984"/>
                    <a:pt x="22169" y="20142"/>
                  </a:cubicBezTo>
                  <a:cubicBezTo>
                    <a:pt x="22042" y="20205"/>
                    <a:pt x="21947" y="20269"/>
                    <a:pt x="21820" y="20332"/>
                  </a:cubicBezTo>
                  <a:cubicBezTo>
                    <a:pt x="21790" y="20354"/>
                    <a:pt x="21784" y="20363"/>
                    <a:pt x="21789" y="20363"/>
                  </a:cubicBezTo>
                  <a:cubicBezTo>
                    <a:pt x="21789" y="20363"/>
                    <a:pt x="21789" y="20363"/>
                    <a:pt x="21790" y="20363"/>
                  </a:cubicBezTo>
                  <a:lnTo>
                    <a:pt x="21790" y="20363"/>
                  </a:lnTo>
                  <a:cubicBezTo>
                    <a:pt x="21789" y="20363"/>
                    <a:pt x="21789" y="20363"/>
                    <a:pt x="21789" y="20364"/>
                  </a:cubicBezTo>
                  <a:cubicBezTo>
                    <a:pt x="21725" y="20395"/>
                    <a:pt x="21662" y="20427"/>
                    <a:pt x="21599" y="20459"/>
                  </a:cubicBezTo>
                  <a:cubicBezTo>
                    <a:pt x="21124" y="20744"/>
                    <a:pt x="20649" y="20965"/>
                    <a:pt x="20142" y="21155"/>
                  </a:cubicBezTo>
                  <a:cubicBezTo>
                    <a:pt x="20079" y="21187"/>
                    <a:pt x="20015" y="21219"/>
                    <a:pt x="19952" y="21250"/>
                  </a:cubicBezTo>
                  <a:lnTo>
                    <a:pt x="19857" y="21282"/>
                  </a:lnTo>
                  <a:lnTo>
                    <a:pt x="19833" y="21282"/>
                  </a:lnTo>
                  <a:cubicBezTo>
                    <a:pt x="19870" y="21270"/>
                    <a:pt x="19924" y="21250"/>
                    <a:pt x="19889" y="21250"/>
                  </a:cubicBezTo>
                  <a:cubicBezTo>
                    <a:pt x="19762" y="21314"/>
                    <a:pt x="19635" y="21345"/>
                    <a:pt x="19509" y="21409"/>
                  </a:cubicBezTo>
                  <a:cubicBezTo>
                    <a:pt x="19255" y="21472"/>
                    <a:pt x="18970" y="21567"/>
                    <a:pt x="18685" y="21630"/>
                  </a:cubicBezTo>
                  <a:cubicBezTo>
                    <a:pt x="18432" y="21694"/>
                    <a:pt x="18147" y="21757"/>
                    <a:pt x="17862" y="21820"/>
                  </a:cubicBezTo>
                  <a:cubicBezTo>
                    <a:pt x="17735" y="21852"/>
                    <a:pt x="17608" y="21884"/>
                    <a:pt x="17450" y="21884"/>
                  </a:cubicBezTo>
                  <a:cubicBezTo>
                    <a:pt x="17387" y="21915"/>
                    <a:pt x="17323" y="21915"/>
                    <a:pt x="17228" y="21915"/>
                  </a:cubicBezTo>
                  <a:cubicBezTo>
                    <a:pt x="17202" y="21915"/>
                    <a:pt x="17176" y="21915"/>
                    <a:pt x="17149" y="21933"/>
                  </a:cubicBezTo>
                  <a:lnTo>
                    <a:pt x="17149" y="21933"/>
                  </a:lnTo>
                  <a:cubicBezTo>
                    <a:pt x="17154" y="21933"/>
                    <a:pt x="17158" y="21933"/>
                    <a:pt x="17162" y="21933"/>
                  </a:cubicBezTo>
                  <a:cubicBezTo>
                    <a:pt x="17176" y="21933"/>
                    <a:pt x="17176" y="21936"/>
                    <a:pt x="17133" y="21947"/>
                  </a:cubicBezTo>
                  <a:cubicBezTo>
                    <a:pt x="16516" y="22010"/>
                    <a:pt x="15882" y="22042"/>
                    <a:pt x="15249" y="22042"/>
                  </a:cubicBezTo>
                  <a:cubicBezTo>
                    <a:pt x="14616" y="22042"/>
                    <a:pt x="13982" y="22010"/>
                    <a:pt x="13365" y="21947"/>
                  </a:cubicBezTo>
                  <a:cubicBezTo>
                    <a:pt x="13132" y="21921"/>
                    <a:pt x="12877" y="21895"/>
                    <a:pt x="12636" y="21852"/>
                  </a:cubicBezTo>
                  <a:lnTo>
                    <a:pt x="12636" y="21852"/>
                  </a:lnTo>
                  <a:cubicBezTo>
                    <a:pt x="12636" y="21852"/>
                    <a:pt x="12636" y="21852"/>
                    <a:pt x="12636" y="21852"/>
                  </a:cubicBezTo>
                  <a:cubicBezTo>
                    <a:pt x="11148" y="21599"/>
                    <a:pt x="9723" y="21124"/>
                    <a:pt x="8424" y="20427"/>
                  </a:cubicBezTo>
                  <a:cubicBezTo>
                    <a:pt x="8044" y="20237"/>
                    <a:pt x="7696" y="20047"/>
                    <a:pt x="7348" y="19825"/>
                  </a:cubicBezTo>
                  <a:lnTo>
                    <a:pt x="7348" y="19825"/>
                  </a:lnTo>
                  <a:cubicBezTo>
                    <a:pt x="7350" y="19828"/>
                    <a:pt x="7352" y="19830"/>
                    <a:pt x="7355" y="19832"/>
                  </a:cubicBezTo>
                  <a:lnTo>
                    <a:pt x="7355" y="19832"/>
                  </a:lnTo>
                  <a:cubicBezTo>
                    <a:pt x="6090" y="19016"/>
                    <a:pt x="4919" y="17960"/>
                    <a:pt x="3991" y="16753"/>
                  </a:cubicBezTo>
                  <a:cubicBezTo>
                    <a:pt x="3730" y="16435"/>
                    <a:pt x="3496" y="16116"/>
                    <a:pt x="3288" y="15773"/>
                  </a:cubicBezTo>
                  <a:lnTo>
                    <a:pt x="3288" y="15773"/>
                  </a:lnTo>
                  <a:cubicBezTo>
                    <a:pt x="3292" y="15785"/>
                    <a:pt x="3294" y="15795"/>
                    <a:pt x="3294" y="15803"/>
                  </a:cubicBezTo>
                  <a:cubicBezTo>
                    <a:pt x="2566" y="14631"/>
                    <a:pt x="1996" y="13365"/>
                    <a:pt x="1647" y="12003"/>
                  </a:cubicBezTo>
                  <a:cubicBezTo>
                    <a:pt x="1561" y="11660"/>
                    <a:pt x="1476" y="11316"/>
                    <a:pt x="1413" y="10973"/>
                  </a:cubicBezTo>
                  <a:lnTo>
                    <a:pt x="1413" y="10973"/>
                  </a:lnTo>
                  <a:cubicBezTo>
                    <a:pt x="1417" y="10979"/>
                    <a:pt x="1421" y="10985"/>
                    <a:pt x="1426" y="10990"/>
                  </a:cubicBezTo>
                  <a:cubicBezTo>
                    <a:pt x="1394" y="10831"/>
                    <a:pt x="1362" y="10641"/>
                    <a:pt x="1331" y="10483"/>
                  </a:cubicBezTo>
                  <a:cubicBezTo>
                    <a:pt x="1331" y="10469"/>
                    <a:pt x="1331" y="10448"/>
                    <a:pt x="1328" y="10427"/>
                  </a:cubicBezTo>
                  <a:lnTo>
                    <a:pt x="1328" y="10427"/>
                  </a:lnTo>
                  <a:cubicBezTo>
                    <a:pt x="1329" y="10430"/>
                    <a:pt x="1329" y="10432"/>
                    <a:pt x="1330" y="10432"/>
                  </a:cubicBezTo>
                  <a:cubicBezTo>
                    <a:pt x="1331" y="10432"/>
                    <a:pt x="1331" y="10428"/>
                    <a:pt x="1331" y="10420"/>
                  </a:cubicBezTo>
                  <a:cubicBezTo>
                    <a:pt x="1331" y="10408"/>
                    <a:pt x="1326" y="10400"/>
                    <a:pt x="1320" y="10394"/>
                  </a:cubicBezTo>
                  <a:lnTo>
                    <a:pt x="1320" y="10394"/>
                  </a:lnTo>
                  <a:cubicBezTo>
                    <a:pt x="1316" y="10379"/>
                    <a:pt x="1309" y="10366"/>
                    <a:pt x="1299" y="10356"/>
                  </a:cubicBezTo>
                  <a:cubicBezTo>
                    <a:pt x="1299" y="10325"/>
                    <a:pt x="1299" y="10293"/>
                    <a:pt x="1299" y="10229"/>
                  </a:cubicBezTo>
                  <a:cubicBezTo>
                    <a:pt x="1267" y="10166"/>
                    <a:pt x="1267" y="10071"/>
                    <a:pt x="1267" y="9976"/>
                  </a:cubicBezTo>
                  <a:cubicBezTo>
                    <a:pt x="1204" y="9628"/>
                    <a:pt x="1172" y="9279"/>
                    <a:pt x="1172" y="8931"/>
                  </a:cubicBezTo>
                  <a:cubicBezTo>
                    <a:pt x="1141" y="8234"/>
                    <a:pt x="1141" y="7538"/>
                    <a:pt x="1236" y="6841"/>
                  </a:cubicBezTo>
                  <a:cubicBezTo>
                    <a:pt x="1236" y="6778"/>
                    <a:pt x="1236" y="6746"/>
                    <a:pt x="1236" y="6714"/>
                  </a:cubicBezTo>
                  <a:cubicBezTo>
                    <a:pt x="1236" y="6704"/>
                    <a:pt x="1239" y="6682"/>
                    <a:pt x="1243" y="6660"/>
                  </a:cubicBezTo>
                  <a:lnTo>
                    <a:pt x="1243" y="6660"/>
                  </a:lnTo>
                  <a:cubicBezTo>
                    <a:pt x="1243" y="6660"/>
                    <a:pt x="1243" y="6660"/>
                    <a:pt x="1243" y="6660"/>
                  </a:cubicBezTo>
                  <a:cubicBezTo>
                    <a:pt x="1252" y="6660"/>
                    <a:pt x="1267" y="6609"/>
                    <a:pt x="1267" y="6588"/>
                  </a:cubicBezTo>
                  <a:cubicBezTo>
                    <a:pt x="1267" y="6588"/>
                    <a:pt x="1267" y="6556"/>
                    <a:pt x="1267" y="6524"/>
                  </a:cubicBezTo>
                  <a:cubicBezTo>
                    <a:pt x="1267" y="6493"/>
                    <a:pt x="1267" y="6429"/>
                    <a:pt x="1267" y="6398"/>
                  </a:cubicBezTo>
                  <a:cubicBezTo>
                    <a:pt x="1299" y="6208"/>
                    <a:pt x="1331" y="6018"/>
                    <a:pt x="1362" y="5828"/>
                  </a:cubicBezTo>
                  <a:cubicBezTo>
                    <a:pt x="1426" y="5479"/>
                    <a:pt x="1521" y="5099"/>
                    <a:pt x="1616" y="4751"/>
                  </a:cubicBezTo>
                  <a:cubicBezTo>
                    <a:pt x="1679" y="4402"/>
                    <a:pt x="1774" y="4022"/>
                    <a:pt x="1901" y="3674"/>
                  </a:cubicBezTo>
                  <a:cubicBezTo>
                    <a:pt x="1932" y="3579"/>
                    <a:pt x="1964" y="3484"/>
                    <a:pt x="1964" y="3389"/>
                  </a:cubicBezTo>
                  <a:lnTo>
                    <a:pt x="1981" y="3389"/>
                  </a:lnTo>
                  <a:cubicBezTo>
                    <a:pt x="1985" y="3380"/>
                    <a:pt x="1990" y="3369"/>
                    <a:pt x="1996" y="3357"/>
                  </a:cubicBezTo>
                  <a:cubicBezTo>
                    <a:pt x="1996" y="3326"/>
                    <a:pt x="1996" y="3294"/>
                    <a:pt x="2027" y="3262"/>
                  </a:cubicBezTo>
                  <a:lnTo>
                    <a:pt x="2059" y="3104"/>
                  </a:lnTo>
                  <a:cubicBezTo>
                    <a:pt x="2091" y="3041"/>
                    <a:pt x="2122" y="2946"/>
                    <a:pt x="2154" y="2851"/>
                  </a:cubicBezTo>
                  <a:lnTo>
                    <a:pt x="2154" y="2851"/>
                  </a:lnTo>
                  <a:cubicBezTo>
                    <a:pt x="2150" y="2859"/>
                    <a:pt x="2148" y="2862"/>
                    <a:pt x="2147" y="2862"/>
                  </a:cubicBezTo>
                  <a:cubicBezTo>
                    <a:pt x="2145" y="2862"/>
                    <a:pt x="2188" y="2763"/>
                    <a:pt x="2192" y="2763"/>
                  </a:cubicBezTo>
                  <a:cubicBezTo>
                    <a:pt x="2193" y="2763"/>
                    <a:pt x="2191" y="2770"/>
                    <a:pt x="2186" y="2787"/>
                  </a:cubicBezTo>
                  <a:cubicBezTo>
                    <a:pt x="2217" y="2724"/>
                    <a:pt x="2217" y="2661"/>
                    <a:pt x="2249" y="2629"/>
                  </a:cubicBezTo>
                  <a:cubicBezTo>
                    <a:pt x="2597" y="1774"/>
                    <a:pt x="2977" y="951"/>
                    <a:pt x="3421" y="127"/>
                  </a:cubicBezTo>
                  <a:cubicBezTo>
                    <a:pt x="3452" y="64"/>
                    <a:pt x="3452" y="0"/>
                    <a:pt x="3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5"/>
            <p:cNvSpPr/>
            <p:nvPr/>
          </p:nvSpPr>
          <p:spPr>
            <a:xfrm>
              <a:off x="638032" y="3406333"/>
              <a:ext cx="474313" cy="530697"/>
            </a:xfrm>
            <a:custGeom>
              <a:avLst/>
              <a:gdLst/>
              <a:ahLst/>
              <a:cxnLst/>
              <a:rect l="l" t="t" r="r" b="b"/>
              <a:pathLst>
                <a:path w="15672" h="17535" extrusionOk="0">
                  <a:moveTo>
                    <a:pt x="69" y="0"/>
                  </a:moveTo>
                  <a:cubicBezTo>
                    <a:pt x="38" y="0"/>
                    <a:pt x="1" y="47"/>
                    <a:pt x="27" y="72"/>
                  </a:cubicBezTo>
                  <a:cubicBezTo>
                    <a:pt x="565" y="1561"/>
                    <a:pt x="1325" y="2986"/>
                    <a:pt x="2117" y="4379"/>
                  </a:cubicBezTo>
                  <a:cubicBezTo>
                    <a:pt x="2845" y="5678"/>
                    <a:pt x="3669" y="6976"/>
                    <a:pt x="4555" y="8180"/>
                  </a:cubicBezTo>
                  <a:cubicBezTo>
                    <a:pt x="5410" y="9351"/>
                    <a:pt x="6360" y="10491"/>
                    <a:pt x="7342" y="11600"/>
                  </a:cubicBezTo>
                  <a:cubicBezTo>
                    <a:pt x="8324" y="12677"/>
                    <a:pt x="9432" y="13658"/>
                    <a:pt x="10572" y="14577"/>
                  </a:cubicBezTo>
                  <a:cubicBezTo>
                    <a:pt x="11776" y="15558"/>
                    <a:pt x="13074" y="16445"/>
                    <a:pt x="14436" y="17205"/>
                  </a:cubicBezTo>
                  <a:cubicBezTo>
                    <a:pt x="14594" y="17332"/>
                    <a:pt x="14753" y="17427"/>
                    <a:pt x="14943" y="17522"/>
                  </a:cubicBezTo>
                  <a:cubicBezTo>
                    <a:pt x="14961" y="17531"/>
                    <a:pt x="14985" y="17535"/>
                    <a:pt x="15012" y="17535"/>
                  </a:cubicBezTo>
                  <a:cubicBezTo>
                    <a:pt x="15078" y="17535"/>
                    <a:pt x="15161" y="17513"/>
                    <a:pt x="15228" y="17490"/>
                  </a:cubicBezTo>
                  <a:cubicBezTo>
                    <a:pt x="15323" y="17427"/>
                    <a:pt x="15449" y="17332"/>
                    <a:pt x="15513" y="17237"/>
                  </a:cubicBezTo>
                  <a:cubicBezTo>
                    <a:pt x="15608" y="17078"/>
                    <a:pt x="15671" y="16857"/>
                    <a:pt x="15481" y="16730"/>
                  </a:cubicBezTo>
                  <a:cubicBezTo>
                    <a:pt x="14151" y="15970"/>
                    <a:pt x="12884" y="15147"/>
                    <a:pt x="11649" y="14228"/>
                  </a:cubicBezTo>
                  <a:cubicBezTo>
                    <a:pt x="11047" y="13785"/>
                    <a:pt x="10477" y="13342"/>
                    <a:pt x="9907" y="12867"/>
                  </a:cubicBezTo>
                  <a:cubicBezTo>
                    <a:pt x="9337" y="12391"/>
                    <a:pt x="8799" y="11885"/>
                    <a:pt x="8261" y="11378"/>
                  </a:cubicBezTo>
                  <a:cubicBezTo>
                    <a:pt x="7754" y="10871"/>
                    <a:pt x="7215" y="10365"/>
                    <a:pt x="6740" y="9858"/>
                  </a:cubicBezTo>
                  <a:cubicBezTo>
                    <a:pt x="6234" y="9320"/>
                    <a:pt x="5759" y="8750"/>
                    <a:pt x="5315" y="8211"/>
                  </a:cubicBezTo>
                  <a:cubicBezTo>
                    <a:pt x="4397" y="7039"/>
                    <a:pt x="3542" y="5804"/>
                    <a:pt x="2750" y="4569"/>
                  </a:cubicBezTo>
                  <a:cubicBezTo>
                    <a:pt x="2338" y="3936"/>
                    <a:pt x="1927" y="3271"/>
                    <a:pt x="1547" y="2606"/>
                  </a:cubicBezTo>
                  <a:cubicBezTo>
                    <a:pt x="1167" y="1909"/>
                    <a:pt x="787" y="1212"/>
                    <a:pt x="407" y="516"/>
                  </a:cubicBezTo>
                  <a:cubicBezTo>
                    <a:pt x="312" y="357"/>
                    <a:pt x="185" y="199"/>
                    <a:pt x="90" y="9"/>
                  </a:cubicBezTo>
                  <a:cubicBezTo>
                    <a:pt x="84" y="3"/>
                    <a:pt x="77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5"/>
            <p:cNvSpPr/>
            <p:nvPr/>
          </p:nvSpPr>
          <p:spPr>
            <a:xfrm>
              <a:off x="657220" y="3504091"/>
              <a:ext cx="424436" cy="458424"/>
            </a:xfrm>
            <a:custGeom>
              <a:avLst/>
              <a:gdLst/>
              <a:ahLst/>
              <a:cxnLst/>
              <a:rect l="l" t="t" r="r" b="b"/>
              <a:pathLst>
                <a:path w="14024" h="15147" extrusionOk="0">
                  <a:moveTo>
                    <a:pt x="52" y="1"/>
                  </a:moveTo>
                  <a:cubicBezTo>
                    <a:pt x="37" y="1"/>
                    <a:pt x="0" y="47"/>
                    <a:pt x="26" y="73"/>
                  </a:cubicBezTo>
                  <a:cubicBezTo>
                    <a:pt x="121" y="389"/>
                    <a:pt x="248" y="738"/>
                    <a:pt x="406" y="1054"/>
                  </a:cubicBezTo>
                  <a:cubicBezTo>
                    <a:pt x="564" y="1371"/>
                    <a:pt x="723" y="1719"/>
                    <a:pt x="913" y="2004"/>
                  </a:cubicBezTo>
                  <a:cubicBezTo>
                    <a:pt x="1229" y="2638"/>
                    <a:pt x="1609" y="3239"/>
                    <a:pt x="1958" y="3841"/>
                  </a:cubicBezTo>
                  <a:cubicBezTo>
                    <a:pt x="2686" y="5013"/>
                    <a:pt x="3510" y="6153"/>
                    <a:pt x="4365" y="7261"/>
                  </a:cubicBezTo>
                  <a:cubicBezTo>
                    <a:pt x="5220" y="8306"/>
                    <a:pt x="6138" y="9320"/>
                    <a:pt x="7088" y="10270"/>
                  </a:cubicBezTo>
                  <a:cubicBezTo>
                    <a:pt x="8038" y="11157"/>
                    <a:pt x="9020" y="12043"/>
                    <a:pt x="10033" y="12867"/>
                  </a:cubicBezTo>
                  <a:cubicBezTo>
                    <a:pt x="10540" y="13247"/>
                    <a:pt x="11015" y="13658"/>
                    <a:pt x="11522" y="14038"/>
                  </a:cubicBezTo>
                  <a:cubicBezTo>
                    <a:pt x="12029" y="14387"/>
                    <a:pt x="12535" y="14767"/>
                    <a:pt x="13105" y="15052"/>
                  </a:cubicBezTo>
                  <a:cubicBezTo>
                    <a:pt x="13200" y="15084"/>
                    <a:pt x="13264" y="15147"/>
                    <a:pt x="13359" y="15147"/>
                  </a:cubicBezTo>
                  <a:cubicBezTo>
                    <a:pt x="13485" y="15147"/>
                    <a:pt x="13580" y="15115"/>
                    <a:pt x="13675" y="15084"/>
                  </a:cubicBezTo>
                  <a:cubicBezTo>
                    <a:pt x="13834" y="15020"/>
                    <a:pt x="14024" y="14862"/>
                    <a:pt x="14024" y="14672"/>
                  </a:cubicBezTo>
                  <a:cubicBezTo>
                    <a:pt x="14024" y="14609"/>
                    <a:pt x="14024" y="14514"/>
                    <a:pt x="13992" y="14450"/>
                  </a:cubicBezTo>
                  <a:cubicBezTo>
                    <a:pt x="13960" y="14324"/>
                    <a:pt x="13865" y="14292"/>
                    <a:pt x="13802" y="14229"/>
                  </a:cubicBezTo>
                  <a:cubicBezTo>
                    <a:pt x="13644" y="14133"/>
                    <a:pt x="13517" y="14070"/>
                    <a:pt x="13359" y="13975"/>
                  </a:cubicBezTo>
                  <a:cubicBezTo>
                    <a:pt x="13105" y="13817"/>
                    <a:pt x="12852" y="13658"/>
                    <a:pt x="12567" y="13500"/>
                  </a:cubicBezTo>
                  <a:cubicBezTo>
                    <a:pt x="12029" y="13215"/>
                    <a:pt x="11522" y="12867"/>
                    <a:pt x="10983" y="12550"/>
                  </a:cubicBezTo>
                  <a:cubicBezTo>
                    <a:pt x="9907" y="11822"/>
                    <a:pt x="8893" y="11030"/>
                    <a:pt x="7912" y="10143"/>
                  </a:cubicBezTo>
                  <a:cubicBezTo>
                    <a:pt x="7437" y="9700"/>
                    <a:pt x="6930" y="9256"/>
                    <a:pt x="6486" y="8781"/>
                  </a:cubicBezTo>
                  <a:cubicBezTo>
                    <a:pt x="6233" y="8528"/>
                    <a:pt x="5980" y="8306"/>
                    <a:pt x="5758" y="8053"/>
                  </a:cubicBezTo>
                  <a:cubicBezTo>
                    <a:pt x="5505" y="7800"/>
                    <a:pt x="5283" y="7546"/>
                    <a:pt x="5061" y="7293"/>
                  </a:cubicBezTo>
                  <a:cubicBezTo>
                    <a:pt x="4143" y="6280"/>
                    <a:pt x="3288" y="5203"/>
                    <a:pt x="2496" y="4094"/>
                  </a:cubicBezTo>
                  <a:cubicBezTo>
                    <a:pt x="2116" y="3493"/>
                    <a:pt x="1704" y="2891"/>
                    <a:pt x="1356" y="2289"/>
                  </a:cubicBezTo>
                  <a:cubicBezTo>
                    <a:pt x="1008" y="1688"/>
                    <a:pt x="691" y="1054"/>
                    <a:pt x="343" y="453"/>
                  </a:cubicBezTo>
                  <a:cubicBezTo>
                    <a:pt x="248" y="326"/>
                    <a:pt x="153" y="168"/>
                    <a:pt x="58" y="9"/>
                  </a:cubicBezTo>
                  <a:cubicBezTo>
                    <a:pt x="58" y="3"/>
                    <a:pt x="55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5"/>
            <p:cNvSpPr/>
            <p:nvPr/>
          </p:nvSpPr>
          <p:spPr>
            <a:xfrm>
              <a:off x="682916" y="3598036"/>
              <a:ext cx="361364" cy="385970"/>
            </a:xfrm>
            <a:custGeom>
              <a:avLst/>
              <a:gdLst/>
              <a:ahLst/>
              <a:cxnLst/>
              <a:rect l="l" t="t" r="r" b="b"/>
              <a:pathLst>
                <a:path w="11940" h="12753" extrusionOk="0">
                  <a:moveTo>
                    <a:pt x="58" y="0"/>
                  </a:moveTo>
                  <a:cubicBezTo>
                    <a:pt x="42" y="0"/>
                    <a:pt x="0" y="46"/>
                    <a:pt x="0" y="72"/>
                  </a:cubicBezTo>
                  <a:cubicBezTo>
                    <a:pt x="444" y="1117"/>
                    <a:pt x="1045" y="2099"/>
                    <a:pt x="1679" y="3049"/>
                  </a:cubicBezTo>
                  <a:cubicBezTo>
                    <a:pt x="1996" y="3524"/>
                    <a:pt x="2312" y="3967"/>
                    <a:pt x="2661" y="4442"/>
                  </a:cubicBezTo>
                  <a:cubicBezTo>
                    <a:pt x="3009" y="4886"/>
                    <a:pt x="3326" y="5361"/>
                    <a:pt x="3674" y="5804"/>
                  </a:cubicBezTo>
                  <a:cubicBezTo>
                    <a:pt x="4022" y="6247"/>
                    <a:pt x="4434" y="6691"/>
                    <a:pt x="4814" y="7134"/>
                  </a:cubicBezTo>
                  <a:cubicBezTo>
                    <a:pt x="5004" y="7356"/>
                    <a:pt x="5194" y="7546"/>
                    <a:pt x="5384" y="7768"/>
                  </a:cubicBezTo>
                  <a:cubicBezTo>
                    <a:pt x="5479" y="7863"/>
                    <a:pt x="5542" y="7989"/>
                    <a:pt x="5637" y="8084"/>
                  </a:cubicBezTo>
                  <a:cubicBezTo>
                    <a:pt x="5764" y="8211"/>
                    <a:pt x="5859" y="8306"/>
                    <a:pt x="5986" y="8401"/>
                  </a:cubicBezTo>
                  <a:cubicBezTo>
                    <a:pt x="6778" y="9224"/>
                    <a:pt x="7633" y="9953"/>
                    <a:pt x="8519" y="10681"/>
                  </a:cubicBezTo>
                  <a:cubicBezTo>
                    <a:pt x="9026" y="11061"/>
                    <a:pt x="9501" y="11441"/>
                    <a:pt x="10039" y="11821"/>
                  </a:cubicBezTo>
                  <a:cubicBezTo>
                    <a:pt x="10293" y="12011"/>
                    <a:pt x="10546" y="12170"/>
                    <a:pt x="10800" y="12360"/>
                  </a:cubicBezTo>
                  <a:cubicBezTo>
                    <a:pt x="10958" y="12455"/>
                    <a:pt x="11085" y="12518"/>
                    <a:pt x="11211" y="12613"/>
                  </a:cubicBezTo>
                  <a:cubicBezTo>
                    <a:pt x="11275" y="12676"/>
                    <a:pt x="11370" y="12708"/>
                    <a:pt x="11433" y="12740"/>
                  </a:cubicBezTo>
                  <a:cubicBezTo>
                    <a:pt x="11461" y="12749"/>
                    <a:pt x="11489" y="12753"/>
                    <a:pt x="11516" y="12753"/>
                  </a:cubicBezTo>
                  <a:cubicBezTo>
                    <a:pt x="11584" y="12753"/>
                    <a:pt x="11651" y="12730"/>
                    <a:pt x="11718" y="12708"/>
                  </a:cubicBezTo>
                  <a:cubicBezTo>
                    <a:pt x="11813" y="12708"/>
                    <a:pt x="11940" y="12581"/>
                    <a:pt x="11940" y="12486"/>
                  </a:cubicBezTo>
                  <a:cubicBezTo>
                    <a:pt x="11908" y="12423"/>
                    <a:pt x="11908" y="12328"/>
                    <a:pt x="11908" y="12265"/>
                  </a:cubicBezTo>
                  <a:cubicBezTo>
                    <a:pt x="11876" y="12201"/>
                    <a:pt x="11781" y="12170"/>
                    <a:pt x="11750" y="12138"/>
                  </a:cubicBezTo>
                  <a:lnTo>
                    <a:pt x="11370" y="11885"/>
                  </a:lnTo>
                  <a:cubicBezTo>
                    <a:pt x="11148" y="11726"/>
                    <a:pt x="10926" y="11568"/>
                    <a:pt x="10705" y="11441"/>
                  </a:cubicBezTo>
                  <a:cubicBezTo>
                    <a:pt x="10229" y="11093"/>
                    <a:pt x="9786" y="10776"/>
                    <a:pt x="9343" y="10428"/>
                  </a:cubicBezTo>
                  <a:cubicBezTo>
                    <a:pt x="8456" y="9731"/>
                    <a:pt x="7601" y="8971"/>
                    <a:pt x="6746" y="8211"/>
                  </a:cubicBezTo>
                  <a:cubicBezTo>
                    <a:pt x="6556" y="7989"/>
                    <a:pt x="6334" y="7799"/>
                    <a:pt x="6144" y="7609"/>
                  </a:cubicBezTo>
                  <a:cubicBezTo>
                    <a:pt x="6049" y="7514"/>
                    <a:pt x="5922" y="7419"/>
                    <a:pt x="5827" y="7324"/>
                  </a:cubicBezTo>
                  <a:cubicBezTo>
                    <a:pt x="5701" y="7229"/>
                    <a:pt x="5606" y="7134"/>
                    <a:pt x="5511" y="7008"/>
                  </a:cubicBezTo>
                  <a:cubicBezTo>
                    <a:pt x="5099" y="6628"/>
                    <a:pt x="4687" y="6216"/>
                    <a:pt x="4307" y="5772"/>
                  </a:cubicBezTo>
                  <a:cubicBezTo>
                    <a:pt x="3959" y="5361"/>
                    <a:pt x="3547" y="4949"/>
                    <a:pt x="3199" y="4506"/>
                  </a:cubicBezTo>
                  <a:cubicBezTo>
                    <a:pt x="2819" y="4062"/>
                    <a:pt x="2502" y="3619"/>
                    <a:pt x="2154" y="3144"/>
                  </a:cubicBezTo>
                  <a:cubicBezTo>
                    <a:pt x="1774" y="2637"/>
                    <a:pt x="1425" y="2131"/>
                    <a:pt x="1077" y="1592"/>
                  </a:cubicBezTo>
                  <a:cubicBezTo>
                    <a:pt x="760" y="1054"/>
                    <a:pt x="412" y="515"/>
                    <a:pt x="64" y="9"/>
                  </a:cubicBezTo>
                  <a:cubicBezTo>
                    <a:pt x="64" y="3"/>
                    <a:pt x="61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5"/>
            <p:cNvSpPr/>
            <p:nvPr/>
          </p:nvSpPr>
          <p:spPr>
            <a:xfrm>
              <a:off x="1167893" y="3014302"/>
              <a:ext cx="309641" cy="455579"/>
            </a:xfrm>
            <a:custGeom>
              <a:avLst/>
              <a:gdLst/>
              <a:ahLst/>
              <a:cxnLst/>
              <a:rect l="l" t="t" r="r" b="b"/>
              <a:pathLst>
                <a:path w="10231" h="15053" extrusionOk="0">
                  <a:moveTo>
                    <a:pt x="10094" y="1"/>
                  </a:moveTo>
                  <a:cubicBezTo>
                    <a:pt x="10071" y="1"/>
                    <a:pt x="10008" y="47"/>
                    <a:pt x="10008" y="73"/>
                  </a:cubicBezTo>
                  <a:cubicBezTo>
                    <a:pt x="9977" y="136"/>
                    <a:pt x="9945" y="231"/>
                    <a:pt x="9913" y="326"/>
                  </a:cubicBezTo>
                  <a:cubicBezTo>
                    <a:pt x="9913" y="421"/>
                    <a:pt x="9882" y="516"/>
                    <a:pt x="9882" y="611"/>
                  </a:cubicBezTo>
                  <a:cubicBezTo>
                    <a:pt x="9850" y="801"/>
                    <a:pt x="9818" y="959"/>
                    <a:pt x="9787" y="1149"/>
                  </a:cubicBezTo>
                  <a:cubicBezTo>
                    <a:pt x="9755" y="1498"/>
                    <a:pt x="9692" y="1846"/>
                    <a:pt x="9628" y="2195"/>
                  </a:cubicBezTo>
                  <a:cubicBezTo>
                    <a:pt x="9533" y="2860"/>
                    <a:pt x="9407" y="3525"/>
                    <a:pt x="9248" y="4190"/>
                  </a:cubicBezTo>
                  <a:cubicBezTo>
                    <a:pt x="9090" y="4823"/>
                    <a:pt x="8900" y="5425"/>
                    <a:pt x="8710" y="6026"/>
                  </a:cubicBezTo>
                  <a:cubicBezTo>
                    <a:pt x="8678" y="6090"/>
                    <a:pt x="8647" y="6185"/>
                    <a:pt x="8647" y="6248"/>
                  </a:cubicBezTo>
                  <a:cubicBezTo>
                    <a:pt x="8615" y="6280"/>
                    <a:pt x="8615" y="6311"/>
                    <a:pt x="8583" y="6343"/>
                  </a:cubicBezTo>
                  <a:lnTo>
                    <a:pt x="8583" y="6406"/>
                  </a:lnTo>
                  <a:cubicBezTo>
                    <a:pt x="8520" y="6565"/>
                    <a:pt x="8457" y="6692"/>
                    <a:pt x="8393" y="6850"/>
                  </a:cubicBezTo>
                  <a:cubicBezTo>
                    <a:pt x="8298" y="7103"/>
                    <a:pt x="8172" y="7388"/>
                    <a:pt x="8045" y="7673"/>
                  </a:cubicBezTo>
                  <a:cubicBezTo>
                    <a:pt x="7918" y="7927"/>
                    <a:pt x="7792" y="8212"/>
                    <a:pt x="7633" y="8465"/>
                  </a:cubicBezTo>
                  <a:cubicBezTo>
                    <a:pt x="7601" y="8528"/>
                    <a:pt x="7570" y="8592"/>
                    <a:pt x="7538" y="8655"/>
                  </a:cubicBezTo>
                  <a:cubicBezTo>
                    <a:pt x="7506" y="8687"/>
                    <a:pt x="7506" y="8718"/>
                    <a:pt x="7475" y="8750"/>
                  </a:cubicBezTo>
                  <a:cubicBezTo>
                    <a:pt x="7475" y="8750"/>
                    <a:pt x="7443" y="8782"/>
                    <a:pt x="7443" y="8782"/>
                  </a:cubicBezTo>
                  <a:cubicBezTo>
                    <a:pt x="7443" y="8782"/>
                    <a:pt x="7442" y="8786"/>
                    <a:pt x="7440" y="8793"/>
                  </a:cubicBezTo>
                  <a:lnTo>
                    <a:pt x="7440" y="8793"/>
                  </a:lnTo>
                  <a:cubicBezTo>
                    <a:pt x="7439" y="8792"/>
                    <a:pt x="7439" y="8792"/>
                    <a:pt x="7438" y="8792"/>
                  </a:cubicBezTo>
                  <a:cubicBezTo>
                    <a:pt x="7428" y="8792"/>
                    <a:pt x="7404" y="8853"/>
                    <a:pt x="7380" y="8877"/>
                  </a:cubicBezTo>
                  <a:cubicBezTo>
                    <a:pt x="7380" y="8908"/>
                    <a:pt x="7348" y="8940"/>
                    <a:pt x="7348" y="8972"/>
                  </a:cubicBezTo>
                  <a:cubicBezTo>
                    <a:pt x="7285" y="9035"/>
                    <a:pt x="7253" y="9098"/>
                    <a:pt x="7221" y="9162"/>
                  </a:cubicBezTo>
                  <a:cubicBezTo>
                    <a:pt x="6905" y="9637"/>
                    <a:pt x="6556" y="10112"/>
                    <a:pt x="6176" y="10555"/>
                  </a:cubicBezTo>
                  <a:cubicBezTo>
                    <a:pt x="6176" y="10587"/>
                    <a:pt x="6145" y="10618"/>
                    <a:pt x="6113" y="10650"/>
                  </a:cubicBezTo>
                  <a:cubicBezTo>
                    <a:pt x="6050" y="10713"/>
                    <a:pt x="6018" y="10777"/>
                    <a:pt x="5955" y="10840"/>
                  </a:cubicBezTo>
                  <a:cubicBezTo>
                    <a:pt x="5860" y="10935"/>
                    <a:pt x="5765" y="11030"/>
                    <a:pt x="5670" y="11125"/>
                  </a:cubicBezTo>
                  <a:cubicBezTo>
                    <a:pt x="5480" y="11347"/>
                    <a:pt x="5258" y="11537"/>
                    <a:pt x="5036" y="11759"/>
                  </a:cubicBezTo>
                  <a:cubicBezTo>
                    <a:pt x="4941" y="11854"/>
                    <a:pt x="4815" y="11949"/>
                    <a:pt x="4720" y="12044"/>
                  </a:cubicBezTo>
                  <a:cubicBezTo>
                    <a:pt x="4704" y="12059"/>
                    <a:pt x="4680" y="12083"/>
                    <a:pt x="4668" y="12091"/>
                  </a:cubicBezTo>
                  <a:lnTo>
                    <a:pt x="4668" y="12091"/>
                  </a:lnTo>
                  <a:cubicBezTo>
                    <a:pt x="4680" y="12075"/>
                    <a:pt x="4688" y="12059"/>
                    <a:pt x="4688" y="12044"/>
                  </a:cubicBezTo>
                  <a:lnTo>
                    <a:pt x="4688" y="12044"/>
                  </a:lnTo>
                  <a:cubicBezTo>
                    <a:pt x="4663" y="12081"/>
                    <a:pt x="4658" y="12094"/>
                    <a:pt x="4662" y="12094"/>
                  </a:cubicBezTo>
                  <a:cubicBezTo>
                    <a:pt x="4664" y="12094"/>
                    <a:pt x="4666" y="12093"/>
                    <a:pt x="4668" y="12091"/>
                  </a:cubicBezTo>
                  <a:lnTo>
                    <a:pt x="4668" y="12091"/>
                  </a:lnTo>
                  <a:cubicBezTo>
                    <a:pt x="4656" y="12107"/>
                    <a:pt x="4640" y="12123"/>
                    <a:pt x="4625" y="12139"/>
                  </a:cubicBezTo>
                  <a:cubicBezTo>
                    <a:pt x="4530" y="12202"/>
                    <a:pt x="4466" y="12265"/>
                    <a:pt x="4371" y="12329"/>
                  </a:cubicBezTo>
                  <a:lnTo>
                    <a:pt x="4276" y="12392"/>
                  </a:lnTo>
                  <a:cubicBezTo>
                    <a:pt x="4245" y="12455"/>
                    <a:pt x="4181" y="12519"/>
                    <a:pt x="4118" y="12550"/>
                  </a:cubicBezTo>
                  <a:cubicBezTo>
                    <a:pt x="3991" y="12645"/>
                    <a:pt x="3865" y="12740"/>
                    <a:pt x="3738" y="12835"/>
                  </a:cubicBezTo>
                  <a:cubicBezTo>
                    <a:pt x="3516" y="13025"/>
                    <a:pt x="3263" y="13184"/>
                    <a:pt x="3009" y="13342"/>
                  </a:cubicBezTo>
                  <a:cubicBezTo>
                    <a:pt x="2946" y="13374"/>
                    <a:pt x="2883" y="13405"/>
                    <a:pt x="2819" y="13469"/>
                  </a:cubicBezTo>
                  <a:cubicBezTo>
                    <a:pt x="2819" y="13469"/>
                    <a:pt x="2788" y="13469"/>
                    <a:pt x="2756" y="13500"/>
                  </a:cubicBezTo>
                  <a:cubicBezTo>
                    <a:pt x="2788" y="13469"/>
                    <a:pt x="2819" y="13469"/>
                    <a:pt x="2788" y="13469"/>
                  </a:cubicBezTo>
                  <a:cubicBezTo>
                    <a:pt x="2724" y="13500"/>
                    <a:pt x="2693" y="13532"/>
                    <a:pt x="2661" y="13564"/>
                  </a:cubicBezTo>
                  <a:cubicBezTo>
                    <a:pt x="2534" y="13627"/>
                    <a:pt x="2376" y="13690"/>
                    <a:pt x="2249" y="13785"/>
                  </a:cubicBezTo>
                  <a:cubicBezTo>
                    <a:pt x="1711" y="14070"/>
                    <a:pt x="1109" y="14324"/>
                    <a:pt x="539" y="14640"/>
                  </a:cubicBezTo>
                  <a:cubicBezTo>
                    <a:pt x="381" y="14704"/>
                    <a:pt x="254" y="14830"/>
                    <a:pt x="96" y="14925"/>
                  </a:cubicBezTo>
                  <a:cubicBezTo>
                    <a:pt x="64" y="14925"/>
                    <a:pt x="1" y="15052"/>
                    <a:pt x="96" y="15052"/>
                  </a:cubicBezTo>
                  <a:cubicBezTo>
                    <a:pt x="223" y="15052"/>
                    <a:pt x="381" y="15052"/>
                    <a:pt x="508" y="15020"/>
                  </a:cubicBezTo>
                  <a:cubicBezTo>
                    <a:pt x="666" y="14957"/>
                    <a:pt x="824" y="14894"/>
                    <a:pt x="983" y="14862"/>
                  </a:cubicBezTo>
                  <a:cubicBezTo>
                    <a:pt x="1299" y="14735"/>
                    <a:pt x="1584" y="14609"/>
                    <a:pt x="1869" y="14450"/>
                  </a:cubicBezTo>
                  <a:cubicBezTo>
                    <a:pt x="2439" y="14197"/>
                    <a:pt x="2978" y="13880"/>
                    <a:pt x="3516" y="13532"/>
                  </a:cubicBezTo>
                  <a:cubicBezTo>
                    <a:pt x="4055" y="13184"/>
                    <a:pt x="4561" y="12835"/>
                    <a:pt x="5036" y="12424"/>
                  </a:cubicBezTo>
                  <a:cubicBezTo>
                    <a:pt x="5511" y="12044"/>
                    <a:pt x="5923" y="11632"/>
                    <a:pt x="6335" y="11188"/>
                  </a:cubicBezTo>
                  <a:cubicBezTo>
                    <a:pt x="7158" y="10270"/>
                    <a:pt x="7887" y="9225"/>
                    <a:pt x="8457" y="8117"/>
                  </a:cubicBezTo>
                  <a:cubicBezTo>
                    <a:pt x="9027" y="6977"/>
                    <a:pt x="9470" y="5773"/>
                    <a:pt x="9755" y="4538"/>
                  </a:cubicBezTo>
                  <a:cubicBezTo>
                    <a:pt x="9913" y="3873"/>
                    <a:pt x="10040" y="3208"/>
                    <a:pt x="10103" y="2543"/>
                  </a:cubicBezTo>
                  <a:cubicBezTo>
                    <a:pt x="10198" y="1846"/>
                    <a:pt x="10230" y="1181"/>
                    <a:pt x="10198" y="484"/>
                  </a:cubicBezTo>
                  <a:cubicBezTo>
                    <a:pt x="10198" y="389"/>
                    <a:pt x="10198" y="326"/>
                    <a:pt x="10198" y="231"/>
                  </a:cubicBezTo>
                  <a:cubicBezTo>
                    <a:pt x="10198" y="136"/>
                    <a:pt x="10167" y="73"/>
                    <a:pt x="10103" y="9"/>
                  </a:cubicBezTo>
                  <a:cubicBezTo>
                    <a:pt x="10103" y="3"/>
                    <a:pt x="10100" y="1"/>
                    <a:pt x="10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5"/>
            <p:cNvSpPr/>
            <p:nvPr/>
          </p:nvSpPr>
          <p:spPr>
            <a:xfrm>
              <a:off x="1175580" y="3304550"/>
              <a:ext cx="240607" cy="183527"/>
            </a:xfrm>
            <a:custGeom>
              <a:avLst/>
              <a:gdLst/>
              <a:ahLst/>
              <a:cxnLst/>
              <a:rect l="l" t="t" r="r" b="b"/>
              <a:pathLst>
                <a:path w="7950" h="6064" extrusionOk="0">
                  <a:moveTo>
                    <a:pt x="7869" y="1"/>
                  </a:moveTo>
                  <a:cubicBezTo>
                    <a:pt x="7851" y="1"/>
                    <a:pt x="7823" y="15"/>
                    <a:pt x="7823" y="15"/>
                  </a:cubicBezTo>
                  <a:cubicBezTo>
                    <a:pt x="7569" y="173"/>
                    <a:pt x="7379" y="427"/>
                    <a:pt x="7221" y="648"/>
                  </a:cubicBezTo>
                  <a:cubicBezTo>
                    <a:pt x="7062" y="902"/>
                    <a:pt x="6904" y="1155"/>
                    <a:pt x="6746" y="1377"/>
                  </a:cubicBezTo>
                  <a:cubicBezTo>
                    <a:pt x="6397" y="1852"/>
                    <a:pt x="6017" y="2295"/>
                    <a:pt x="5574" y="2739"/>
                  </a:cubicBezTo>
                  <a:cubicBezTo>
                    <a:pt x="4656" y="3625"/>
                    <a:pt x="3611" y="4385"/>
                    <a:pt x="2439" y="4955"/>
                  </a:cubicBezTo>
                  <a:cubicBezTo>
                    <a:pt x="2090" y="5114"/>
                    <a:pt x="1710" y="5272"/>
                    <a:pt x="1362" y="5399"/>
                  </a:cubicBezTo>
                  <a:cubicBezTo>
                    <a:pt x="1172" y="5494"/>
                    <a:pt x="982" y="5557"/>
                    <a:pt x="792" y="5620"/>
                  </a:cubicBezTo>
                  <a:cubicBezTo>
                    <a:pt x="697" y="5652"/>
                    <a:pt x="602" y="5652"/>
                    <a:pt x="507" y="5684"/>
                  </a:cubicBezTo>
                  <a:cubicBezTo>
                    <a:pt x="412" y="5747"/>
                    <a:pt x="285" y="5810"/>
                    <a:pt x="190" y="5842"/>
                  </a:cubicBezTo>
                  <a:cubicBezTo>
                    <a:pt x="127" y="5874"/>
                    <a:pt x="0" y="6064"/>
                    <a:pt x="127" y="6064"/>
                  </a:cubicBezTo>
                  <a:cubicBezTo>
                    <a:pt x="317" y="6064"/>
                    <a:pt x="475" y="6032"/>
                    <a:pt x="634" y="6000"/>
                  </a:cubicBezTo>
                  <a:cubicBezTo>
                    <a:pt x="824" y="5937"/>
                    <a:pt x="982" y="5874"/>
                    <a:pt x="1172" y="5810"/>
                  </a:cubicBezTo>
                  <a:cubicBezTo>
                    <a:pt x="1520" y="5684"/>
                    <a:pt x="1869" y="5557"/>
                    <a:pt x="2185" y="5399"/>
                  </a:cubicBezTo>
                  <a:cubicBezTo>
                    <a:pt x="2819" y="5114"/>
                    <a:pt x="3452" y="4765"/>
                    <a:pt x="4022" y="4385"/>
                  </a:cubicBezTo>
                  <a:cubicBezTo>
                    <a:pt x="4592" y="4005"/>
                    <a:pt x="5099" y="3562"/>
                    <a:pt x="5606" y="3119"/>
                  </a:cubicBezTo>
                  <a:cubicBezTo>
                    <a:pt x="6081" y="2675"/>
                    <a:pt x="6492" y="2200"/>
                    <a:pt x="6904" y="1725"/>
                  </a:cubicBezTo>
                  <a:cubicBezTo>
                    <a:pt x="7126" y="1440"/>
                    <a:pt x="7347" y="1187"/>
                    <a:pt x="7569" y="870"/>
                  </a:cubicBezTo>
                  <a:cubicBezTo>
                    <a:pt x="7728" y="648"/>
                    <a:pt x="7949" y="332"/>
                    <a:pt x="7886" y="15"/>
                  </a:cubicBezTo>
                  <a:cubicBezTo>
                    <a:pt x="7886" y="4"/>
                    <a:pt x="7879" y="1"/>
                    <a:pt x="7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5"/>
            <p:cNvSpPr/>
            <p:nvPr/>
          </p:nvSpPr>
          <p:spPr>
            <a:xfrm>
              <a:off x="1185144" y="3416169"/>
              <a:ext cx="163946" cy="93973"/>
            </a:xfrm>
            <a:custGeom>
              <a:avLst/>
              <a:gdLst/>
              <a:ahLst/>
              <a:cxnLst/>
              <a:rect l="l" t="t" r="r" b="b"/>
              <a:pathLst>
                <a:path w="5417" h="3105" extrusionOk="0">
                  <a:moveTo>
                    <a:pt x="5385" y="1"/>
                  </a:moveTo>
                  <a:cubicBezTo>
                    <a:pt x="5226" y="32"/>
                    <a:pt x="5068" y="159"/>
                    <a:pt x="4941" y="286"/>
                  </a:cubicBezTo>
                  <a:cubicBezTo>
                    <a:pt x="4815" y="381"/>
                    <a:pt x="4688" y="507"/>
                    <a:pt x="4561" y="602"/>
                  </a:cubicBezTo>
                  <a:cubicBezTo>
                    <a:pt x="4276" y="856"/>
                    <a:pt x="3991" y="1046"/>
                    <a:pt x="3706" y="1236"/>
                  </a:cubicBezTo>
                  <a:cubicBezTo>
                    <a:pt x="3041" y="1679"/>
                    <a:pt x="2344" y="1996"/>
                    <a:pt x="1616" y="2312"/>
                  </a:cubicBezTo>
                  <a:cubicBezTo>
                    <a:pt x="1141" y="2502"/>
                    <a:pt x="666" y="2629"/>
                    <a:pt x="191" y="2819"/>
                  </a:cubicBezTo>
                  <a:cubicBezTo>
                    <a:pt x="96" y="2851"/>
                    <a:pt x="33" y="2914"/>
                    <a:pt x="1" y="2978"/>
                  </a:cubicBezTo>
                  <a:cubicBezTo>
                    <a:pt x="1" y="3073"/>
                    <a:pt x="33" y="3104"/>
                    <a:pt x="128" y="3104"/>
                  </a:cubicBezTo>
                  <a:cubicBezTo>
                    <a:pt x="983" y="2883"/>
                    <a:pt x="1838" y="2566"/>
                    <a:pt x="2629" y="2186"/>
                  </a:cubicBezTo>
                  <a:cubicBezTo>
                    <a:pt x="3326" y="1837"/>
                    <a:pt x="3991" y="1426"/>
                    <a:pt x="4593" y="951"/>
                  </a:cubicBezTo>
                  <a:cubicBezTo>
                    <a:pt x="4751" y="792"/>
                    <a:pt x="4910" y="666"/>
                    <a:pt x="5068" y="539"/>
                  </a:cubicBezTo>
                  <a:cubicBezTo>
                    <a:pt x="5195" y="412"/>
                    <a:pt x="5385" y="222"/>
                    <a:pt x="5416" y="64"/>
                  </a:cubicBezTo>
                  <a:cubicBezTo>
                    <a:pt x="5416" y="32"/>
                    <a:pt x="5416" y="1"/>
                    <a:pt x="5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5"/>
            <p:cNvSpPr/>
            <p:nvPr/>
          </p:nvSpPr>
          <p:spPr>
            <a:xfrm>
              <a:off x="548718" y="1220910"/>
              <a:ext cx="30719" cy="1533013"/>
            </a:xfrm>
            <a:custGeom>
              <a:avLst/>
              <a:gdLst/>
              <a:ahLst/>
              <a:cxnLst/>
              <a:rect l="l" t="t" r="r" b="b"/>
              <a:pathLst>
                <a:path w="1015" h="50653" extrusionOk="0">
                  <a:moveTo>
                    <a:pt x="587" y="0"/>
                  </a:moveTo>
                  <a:cubicBezTo>
                    <a:pt x="521" y="0"/>
                    <a:pt x="412" y="115"/>
                    <a:pt x="412" y="139"/>
                  </a:cubicBezTo>
                  <a:cubicBezTo>
                    <a:pt x="254" y="994"/>
                    <a:pt x="222" y="1880"/>
                    <a:pt x="159" y="2735"/>
                  </a:cubicBezTo>
                  <a:cubicBezTo>
                    <a:pt x="96" y="3622"/>
                    <a:pt x="32" y="4509"/>
                    <a:pt x="32" y="5396"/>
                  </a:cubicBezTo>
                  <a:cubicBezTo>
                    <a:pt x="32" y="7074"/>
                    <a:pt x="32" y="8784"/>
                    <a:pt x="32" y="10463"/>
                  </a:cubicBezTo>
                  <a:lnTo>
                    <a:pt x="32" y="20755"/>
                  </a:lnTo>
                  <a:lnTo>
                    <a:pt x="32" y="30984"/>
                  </a:lnTo>
                  <a:lnTo>
                    <a:pt x="32" y="41276"/>
                  </a:lnTo>
                  <a:lnTo>
                    <a:pt x="32" y="45773"/>
                  </a:lnTo>
                  <a:lnTo>
                    <a:pt x="32" y="47927"/>
                  </a:lnTo>
                  <a:lnTo>
                    <a:pt x="32" y="49004"/>
                  </a:lnTo>
                  <a:cubicBezTo>
                    <a:pt x="32" y="49320"/>
                    <a:pt x="1" y="49637"/>
                    <a:pt x="64" y="49954"/>
                  </a:cubicBezTo>
                  <a:cubicBezTo>
                    <a:pt x="159" y="50207"/>
                    <a:pt x="254" y="50397"/>
                    <a:pt x="381" y="50619"/>
                  </a:cubicBezTo>
                  <a:cubicBezTo>
                    <a:pt x="397" y="50643"/>
                    <a:pt x="419" y="50653"/>
                    <a:pt x="445" y="50653"/>
                  </a:cubicBezTo>
                  <a:cubicBezTo>
                    <a:pt x="517" y="50653"/>
                    <a:pt x="611" y="50571"/>
                    <a:pt x="634" y="50524"/>
                  </a:cubicBezTo>
                  <a:cubicBezTo>
                    <a:pt x="729" y="50207"/>
                    <a:pt x="856" y="49922"/>
                    <a:pt x="919" y="49605"/>
                  </a:cubicBezTo>
                  <a:cubicBezTo>
                    <a:pt x="1014" y="49257"/>
                    <a:pt x="1014" y="48940"/>
                    <a:pt x="1014" y="48592"/>
                  </a:cubicBezTo>
                  <a:lnTo>
                    <a:pt x="1014" y="46470"/>
                  </a:lnTo>
                  <a:lnTo>
                    <a:pt x="1014" y="42163"/>
                  </a:lnTo>
                  <a:lnTo>
                    <a:pt x="1014" y="31871"/>
                  </a:lnTo>
                  <a:lnTo>
                    <a:pt x="1014" y="21578"/>
                  </a:lnTo>
                  <a:lnTo>
                    <a:pt x="1014" y="11286"/>
                  </a:lnTo>
                  <a:lnTo>
                    <a:pt x="1014" y="6156"/>
                  </a:lnTo>
                  <a:cubicBezTo>
                    <a:pt x="1014" y="4509"/>
                    <a:pt x="919" y="2830"/>
                    <a:pt x="792" y="1184"/>
                  </a:cubicBezTo>
                  <a:cubicBezTo>
                    <a:pt x="761" y="772"/>
                    <a:pt x="697" y="424"/>
                    <a:pt x="634" y="44"/>
                  </a:cubicBezTo>
                  <a:cubicBezTo>
                    <a:pt x="626" y="13"/>
                    <a:pt x="609" y="0"/>
                    <a:pt x="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5"/>
            <p:cNvSpPr/>
            <p:nvPr/>
          </p:nvSpPr>
          <p:spPr>
            <a:xfrm>
              <a:off x="517090" y="2700174"/>
              <a:ext cx="93973" cy="93973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552" y="1"/>
                  </a:moveTo>
                  <a:cubicBezTo>
                    <a:pt x="697" y="1"/>
                    <a:pt x="1" y="698"/>
                    <a:pt x="1" y="1553"/>
                  </a:cubicBezTo>
                  <a:cubicBezTo>
                    <a:pt x="1" y="2408"/>
                    <a:pt x="697" y="3105"/>
                    <a:pt x="1552" y="3105"/>
                  </a:cubicBezTo>
                  <a:cubicBezTo>
                    <a:pt x="2407" y="3105"/>
                    <a:pt x="3104" y="2408"/>
                    <a:pt x="3104" y="1553"/>
                  </a:cubicBezTo>
                  <a:cubicBezTo>
                    <a:pt x="3104" y="698"/>
                    <a:pt x="2407" y="1"/>
                    <a:pt x="1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5"/>
            <p:cNvSpPr/>
            <p:nvPr/>
          </p:nvSpPr>
          <p:spPr>
            <a:xfrm>
              <a:off x="499839" y="2688220"/>
              <a:ext cx="123663" cy="118124"/>
            </a:xfrm>
            <a:custGeom>
              <a:avLst/>
              <a:gdLst/>
              <a:ahLst/>
              <a:cxnLst/>
              <a:rect l="l" t="t" r="r" b="b"/>
              <a:pathLst>
                <a:path w="4086" h="3903" extrusionOk="0">
                  <a:moveTo>
                    <a:pt x="2855" y="2951"/>
                  </a:moveTo>
                  <a:cubicBezTo>
                    <a:pt x="2837" y="2955"/>
                    <a:pt x="2819" y="2961"/>
                    <a:pt x="2819" y="2961"/>
                  </a:cubicBezTo>
                  <a:cubicBezTo>
                    <a:pt x="2831" y="2961"/>
                    <a:pt x="2843" y="2957"/>
                    <a:pt x="2855" y="2951"/>
                  </a:cubicBezTo>
                  <a:close/>
                  <a:moveTo>
                    <a:pt x="2059" y="808"/>
                  </a:moveTo>
                  <a:lnTo>
                    <a:pt x="2154" y="839"/>
                  </a:lnTo>
                  <a:lnTo>
                    <a:pt x="2217" y="839"/>
                  </a:lnTo>
                  <a:cubicBezTo>
                    <a:pt x="2312" y="871"/>
                    <a:pt x="2376" y="871"/>
                    <a:pt x="2471" y="934"/>
                  </a:cubicBezTo>
                  <a:cubicBezTo>
                    <a:pt x="2502" y="934"/>
                    <a:pt x="2534" y="966"/>
                    <a:pt x="2566" y="966"/>
                  </a:cubicBezTo>
                  <a:cubicBezTo>
                    <a:pt x="2566" y="966"/>
                    <a:pt x="2627" y="1007"/>
                    <a:pt x="2635" y="1007"/>
                  </a:cubicBezTo>
                  <a:cubicBezTo>
                    <a:pt x="2637" y="1007"/>
                    <a:pt x="2635" y="1004"/>
                    <a:pt x="2629" y="998"/>
                  </a:cubicBezTo>
                  <a:lnTo>
                    <a:pt x="2629" y="998"/>
                  </a:lnTo>
                  <a:cubicBezTo>
                    <a:pt x="2756" y="1093"/>
                    <a:pt x="2882" y="1219"/>
                    <a:pt x="2977" y="1314"/>
                  </a:cubicBezTo>
                  <a:cubicBezTo>
                    <a:pt x="3072" y="1441"/>
                    <a:pt x="3136" y="1536"/>
                    <a:pt x="3199" y="1694"/>
                  </a:cubicBezTo>
                  <a:cubicBezTo>
                    <a:pt x="3231" y="1758"/>
                    <a:pt x="3231" y="1853"/>
                    <a:pt x="3262" y="1916"/>
                  </a:cubicBezTo>
                  <a:cubicBezTo>
                    <a:pt x="3262" y="1936"/>
                    <a:pt x="3262" y="2011"/>
                    <a:pt x="3262" y="2011"/>
                  </a:cubicBezTo>
                  <a:cubicBezTo>
                    <a:pt x="3262" y="2043"/>
                    <a:pt x="3262" y="2106"/>
                    <a:pt x="3262" y="2138"/>
                  </a:cubicBezTo>
                  <a:cubicBezTo>
                    <a:pt x="3262" y="2169"/>
                    <a:pt x="3262" y="2201"/>
                    <a:pt x="3262" y="2264"/>
                  </a:cubicBezTo>
                  <a:cubicBezTo>
                    <a:pt x="3262" y="2264"/>
                    <a:pt x="3262" y="2278"/>
                    <a:pt x="3262" y="2296"/>
                  </a:cubicBezTo>
                  <a:cubicBezTo>
                    <a:pt x="3231" y="2391"/>
                    <a:pt x="3231" y="2454"/>
                    <a:pt x="3199" y="2518"/>
                  </a:cubicBezTo>
                  <a:cubicBezTo>
                    <a:pt x="3199" y="2536"/>
                    <a:pt x="3199" y="2549"/>
                    <a:pt x="3199" y="2549"/>
                  </a:cubicBezTo>
                  <a:cubicBezTo>
                    <a:pt x="3167" y="2581"/>
                    <a:pt x="3167" y="2613"/>
                    <a:pt x="3167" y="2644"/>
                  </a:cubicBezTo>
                  <a:cubicBezTo>
                    <a:pt x="3136" y="2644"/>
                    <a:pt x="3136" y="2644"/>
                    <a:pt x="3136" y="2676"/>
                  </a:cubicBezTo>
                  <a:cubicBezTo>
                    <a:pt x="3126" y="2706"/>
                    <a:pt x="3122" y="2717"/>
                    <a:pt x="3122" y="2717"/>
                  </a:cubicBezTo>
                  <a:cubicBezTo>
                    <a:pt x="3121" y="2717"/>
                    <a:pt x="3136" y="2666"/>
                    <a:pt x="3136" y="2645"/>
                  </a:cubicBezTo>
                  <a:lnTo>
                    <a:pt x="3136" y="2645"/>
                  </a:lnTo>
                  <a:cubicBezTo>
                    <a:pt x="3136" y="2676"/>
                    <a:pt x="3104" y="2739"/>
                    <a:pt x="3072" y="2739"/>
                  </a:cubicBezTo>
                  <a:cubicBezTo>
                    <a:pt x="3072" y="2764"/>
                    <a:pt x="3036" y="2824"/>
                    <a:pt x="3032" y="2824"/>
                  </a:cubicBezTo>
                  <a:cubicBezTo>
                    <a:pt x="3031" y="2824"/>
                    <a:pt x="3033" y="2818"/>
                    <a:pt x="3041" y="2803"/>
                  </a:cubicBezTo>
                  <a:lnTo>
                    <a:pt x="3041" y="2803"/>
                  </a:lnTo>
                  <a:cubicBezTo>
                    <a:pt x="3026" y="2818"/>
                    <a:pt x="3009" y="2834"/>
                    <a:pt x="3009" y="2834"/>
                  </a:cubicBezTo>
                  <a:cubicBezTo>
                    <a:pt x="3009" y="2834"/>
                    <a:pt x="2993" y="2850"/>
                    <a:pt x="2977" y="2866"/>
                  </a:cubicBezTo>
                  <a:cubicBezTo>
                    <a:pt x="2946" y="2866"/>
                    <a:pt x="2946" y="2898"/>
                    <a:pt x="2914" y="2929"/>
                  </a:cubicBezTo>
                  <a:cubicBezTo>
                    <a:pt x="2895" y="2929"/>
                    <a:pt x="2875" y="2942"/>
                    <a:pt x="2855" y="2951"/>
                  </a:cubicBezTo>
                  <a:lnTo>
                    <a:pt x="2855" y="2951"/>
                  </a:lnTo>
                  <a:cubicBezTo>
                    <a:pt x="2865" y="2949"/>
                    <a:pt x="2874" y="2947"/>
                    <a:pt x="2880" y="2947"/>
                  </a:cubicBezTo>
                  <a:cubicBezTo>
                    <a:pt x="2890" y="2947"/>
                    <a:pt x="2893" y="2951"/>
                    <a:pt x="2882" y="2961"/>
                  </a:cubicBezTo>
                  <a:lnTo>
                    <a:pt x="2819" y="2961"/>
                  </a:lnTo>
                  <a:cubicBezTo>
                    <a:pt x="2787" y="2993"/>
                    <a:pt x="2756" y="2993"/>
                    <a:pt x="2724" y="3024"/>
                  </a:cubicBezTo>
                  <a:cubicBezTo>
                    <a:pt x="2718" y="3024"/>
                    <a:pt x="2712" y="3024"/>
                    <a:pt x="2708" y="3025"/>
                  </a:cubicBezTo>
                  <a:lnTo>
                    <a:pt x="2708" y="3025"/>
                  </a:lnTo>
                  <a:cubicBezTo>
                    <a:pt x="2704" y="3024"/>
                    <a:pt x="2699" y="3024"/>
                    <a:pt x="2692" y="3024"/>
                  </a:cubicBezTo>
                  <a:cubicBezTo>
                    <a:pt x="2629" y="3056"/>
                    <a:pt x="2566" y="3088"/>
                    <a:pt x="2471" y="3088"/>
                  </a:cubicBezTo>
                  <a:lnTo>
                    <a:pt x="2312" y="3088"/>
                  </a:lnTo>
                  <a:cubicBezTo>
                    <a:pt x="2122" y="3088"/>
                    <a:pt x="2091" y="3088"/>
                    <a:pt x="1932" y="3024"/>
                  </a:cubicBezTo>
                  <a:cubicBezTo>
                    <a:pt x="1647" y="2929"/>
                    <a:pt x="1457" y="2803"/>
                    <a:pt x="1267" y="2581"/>
                  </a:cubicBezTo>
                  <a:cubicBezTo>
                    <a:pt x="1267" y="2549"/>
                    <a:pt x="1236" y="2549"/>
                    <a:pt x="1204" y="2518"/>
                  </a:cubicBezTo>
                  <a:cubicBezTo>
                    <a:pt x="1204" y="2486"/>
                    <a:pt x="1204" y="2486"/>
                    <a:pt x="1172" y="2454"/>
                  </a:cubicBezTo>
                  <a:cubicBezTo>
                    <a:pt x="1141" y="2391"/>
                    <a:pt x="1109" y="2328"/>
                    <a:pt x="1077" y="2264"/>
                  </a:cubicBezTo>
                  <a:cubicBezTo>
                    <a:pt x="1046" y="2201"/>
                    <a:pt x="1046" y="2138"/>
                    <a:pt x="1014" y="2074"/>
                  </a:cubicBezTo>
                  <a:cubicBezTo>
                    <a:pt x="1014" y="2053"/>
                    <a:pt x="999" y="2002"/>
                    <a:pt x="1000" y="1992"/>
                  </a:cubicBezTo>
                  <a:lnTo>
                    <a:pt x="1000" y="1992"/>
                  </a:lnTo>
                  <a:cubicBezTo>
                    <a:pt x="1004" y="1999"/>
                    <a:pt x="1008" y="2005"/>
                    <a:pt x="1014" y="2011"/>
                  </a:cubicBezTo>
                  <a:cubicBezTo>
                    <a:pt x="1006" y="1996"/>
                    <a:pt x="1002" y="1990"/>
                    <a:pt x="1001" y="1990"/>
                  </a:cubicBezTo>
                  <a:cubicBezTo>
                    <a:pt x="1000" y="1990"/>
                    <a:pt x="1000" y="1990"/>
                    <a:pt x="1000" y="1992"/>
                  </a:cubicBezTo>
                  <a:lnTo>
                    <a:pt x="1000" y="1992"/>
                  </a:lnTo>
                  <a:cubicBezTo>
                    <a:pt x="982" y="1958"/>
                    <a:pt x="982" y="1910"/>
                    <a:pt x="982" y="1884"/>
                  </a:cubicBezTo>
                  <a:cubicBezTo>
                    <a:pt x="982" y="1821"/>
                    <a:pt x="982" y="1726"/>
                    <a:pt x="982" y="1663"/>
                  </a:cubicBezTo>
                  <a:cubicBezTo>
                    <a:pt x="982" y="1641"/>
                    <a:pt x="997" y="1604"/>
                    <a:pt x="996" y="1604"/>
                  </a:cubicBezTo>
                  <a:lnTo>
                    <a:pt x="996" y="1604"/>
                  </a:lnTo>
                  <a:cubicBezTo>
                    <a:pt x="996" y="1604"/>
                    <a:pt x="992" y="1611"/>
                    <a:pt x="982" y="1631"/>
                  </a:cubicBezTo>
                  <a:cubicBezTo>
                    <a:pt x="1014" y="1568"/>
                    <a:pt x="1014" y="1536"/>
                    <a:pt x="1014" y="1504"/>
                  </a:cubicBezTo>
                  <a:cubicBezTo>
                    <a:pt x="1046" y="1473"/>
                    <a:pt x="1046" y="1441"/>
                    <a:pt x="1046" y="1409"/>
                  </a:cubicBezTo>
                  <a:cubicBezTo>
                    <a:pt x="1055" y="1381"/>
                    <a:pt x="1056" y="1373"/>
                    <a:pt x="1054" y="1373"/>
                  </a:cubicBezTo>
                  <a:cubicBezTo>
                    <a:pt x="1050" y="1373"/>
                    <a:pt x="1037" y="1396"/>
                    <a:pt x="1037" y="1396"/>
                  </a:cubicBezTo>
                  <a:cubicBezTo>
                    <a:pt x="1036" y="1396"/>
                    <a:pt x="1039" y="1392"/>
                    <a:pt x="1046" y="1378"/>
                  </a:cubicBezTo>
                  <a:cubicBezTo>
                    <a:pt x="1077" y="1346"/>
                    <a:pt x="1077" y="1314"/>
                    <a:pt x="1109" y="1283"/>
                  </a:cubicBezTo>
                  <a:cubicBezTo>
                    <a:pt x="1109" y="1251"/>
                    <a:pt x="1109" y="1251"/>
                    <a:pt x="1140" y="1220"/>
                  </a:cubicBezTo>
                  <a:lnTo>
                    <a:pt x="1140" y="1220"/>
                  </a:lnTo>
                  <a:cubicBezTo>
                    <a:pt x="1128" y="1232"/>
                    <a:pt x="1109" y="1251"/>
                    <a:pt x="1109" y="1251"/>
                  </a:cubicBezTo>
                  <a:cubicBezTo>
                    <a:pt x="1109" y="1219"/>
                    <a:pt x="1172" y="1188"/>
                    <a:pt x="1172" y="1156"/>
                  </a:cubicBezTo>
                  <a:cubicBezTo>
                    <a:pt x="1179" y="1156"/>
                    <a:pt x="1187" y="1152"/>
                    <a:pt x="1195" y="1146"/>
                  </a:cubicBezTo>
                  <a:lnTo>
                    <a:pt x="1195" y="1146"/>
                  </a:lnTo>
                  <a:cubicBezTo>
                    <a:pt x="1195" y="1146"/>
                    <a:pt x="1195" y="1146"/>
                    <a:pt x="1196" y="1146"/>
                  </a:cubicBezTo>
                  <a:cubicBezTo>
                    <a:pt x="1196" y="1146"/>
                    <a:pt x="1199" y="1144"/>
                    <a:pt x="1202" y="1140"/>
                  </a:cubicBezTo>
                  <a:lnTo>
                    <a:pt x="1202" y="1140"/>
                  </a:lnTo>
                  <a:cubicBezTo>
                    <a:pt x="1220" y="1125"/>
                    <a:pt x="1235" y="1103"/>
                    <a:pt x="1230" y="1103"/>
                  </a:cubicBezTo>
                  <a:cubicBezTo>
                    <a:pt x="1230" y="1103"/>
                    <a:pt x="1229" y="1103"/>
                    <a:pt x="1229" y="1103"/>
                  </a:cubicBezTo>
                  <a:lnTo>
                    <a:pt x="1229" y="1103"/>
                  </a:lnTo>
                  <a:cubicBezTo>
                    <a:pt x="1233" y="1097"/>
                    <a:pt x="1236" y="1093"/>
                    <a:pt x="1236" y="1093"/>
                  </a:cubicBezTo>
                  <a:lnTo>
                    <a:pt x="1267" y="1061"/>
                  </a:lnTo>
                  <a:cubicBezTo>
                    <a:pt x="1277" y="1052"/>
                    <a:pt x="1288" y="1040"/>
                    <a:pt x="1299" y="1029"/>
                  </a:cubicBezTo>
                  <a:lnTo>
                    <a:pt x="1299" y="1029"/>
                  </a:lnTo>
                  <a:cubicBezTo>
                    <a:pt x="1279" y="1049"/>
                    <a:pt x="1275" y="1056"/>
                    <a:pt x="1278" y="1056"/>
                  </a:cubicBezTo>
                  <a:cubicBezTo>
                    <a:pt x="1285" y="1056"/>
                    <a:pt x="1331" y="1020"/>
                    <a:pt x="1331" y="998"/>
                  </a:cubicBezTo>
                  <a:cubicBezTo>
                    <a:pt x="1351" y="998"/>
                    <a:pt x="1371" y="985"/>
                    <a:pt x="1391" y="968"/>
                  </a:cubicBezTo>
                  <a:lnTo>
                    <a:pt x="1391" y="968"/>
                  </a:lnTo>
                  <a:cubicBezTo>
                    <a:pt x="1392" y="967"/>
                    <a:pt x="1393" y="967"/>
                    <a:pt x="1394" y="966"/>
                  </a:cubicBezTo>
                  <a:cubicBezTo>
                    <a:pt x="1426" y="966"/>
                    <a:pt x="1426" y="934"/>
                    <a:pt x="1426" y="934"/>
                  </a:cubicBezTo>
                  <a:lnTo>
                    <a:pt x="1426" y="934"/>
                  </a:lnTo>
                  <a:cubicBezTo>
                    <a:pt x="1426" y="934"/>
                    <a:pt x="1426" y="934"/>
                    <a:pt x="1426" y="934"/>
                  </a:cubicBezTo>
                  <a:cubicBezTo>
                    <a:pt x="1489" y="934"/>
                    <a:pt x="1521" y="903"/>
                    <a:pt x="1552" y="903"/>
                  </a:cubicBezTo>
                  <a:cubicBezTo>
                    <a:pt x="1552" y="871"/>
                    <a:pt x="1584" y="871"/>
                    <a:pt x="1584" y="871"/>
                  </a:cubicBezTo>
                  <a:cubicBezTo>
                    <a:pt x="1616" y="871"/>
                    <a:pt x="1647" y="839"/>
                    <a:pt x="1679" y="839"/>
                  </a:cubicBezTo>
                  <a:lnTo>
                    <a:pt x="1774" y="839"/>
                  </a:lnTo>
                  <a:cubicBezTo>
                    <a:pt x="1774" y="808"/>
                    <a:pt x="1837" y="808"/>
                    <a:pt x="1774" y="808"/>
                  </a:cubicBezTo>
                  <a:close/>
                  <a:moveTo>
                    <a:pt x="2353" y="0"/>
                  </a:moveTo>
                  <a:cubicBezTo>
                    <a:pt x="1698" y="0"/>
                    <a:pt x="1058" y="347"/>
                    <a:pt x="634" y="871"/>
                  </a:cubicBezTo>
                  <a:cubicBezTo>
                    <a:pt x="159" y="1473"/>
                    <a:pt x="1" y="2359"/>
                    <a:pt x="412" y="3056"/>
                  </a:cubicBezTo>
                  <a:cubicBezTo>
                    <a:pt x="744" y="3593"/>
                    <a:pt x="1324" y="3902"/>
                    <a:pt x="1934" y="3902"/>
                  </a:cubicBezTo>
                  <a:cubicBezTo>
                    <a:pt x="2081" y="3902"/>
                    <a:pt x="2229" y="3885"/>
                    <a:pt x="2376" y="3848"/>
                  </a:cubicBezTo>
                  <a:cubicBezTo>
                    <a:pt x="3326" y="3626"/>
                    <a:pt x="4086" y="2739"/>
                    <a:pt x="4086" y="1758"/>
                  </a:cubicBezTo>
                  <a:cubicBezTo>
                    <a:pt x="4086" y="998"/>
                    <a:pt x="3611" y="333"/>
                    <a:pt x="2882" y="79"/>
                  </a:cubicBezTo>
                  <a:cubicBezTo>
                    <a:pt x="2708" y="25"/>
                    <a:pt x="2530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5"/>
            <p:cNvSpPr/>
            <p:nvPr/>
          </p:nvSpPr>
          <p:spPr>
            <a:xfrm>
              <a:off x="517090" y="1168550"/>
              <a:ext cx="94911" cy="94911"/>
            </a:xfrm>
            <a:custGeom>
              <a:avLst/>
              <a:gdLst/>
              <a:ahLst/>
              <a:cxnLst/>
              <a:rect l="l" t="t" r="r" b="b"/>
              <a:pathLst>
                <a:path w="3136" h="3136" extrusionOk="0">
                  <a:moveTo>
                    <a:pt x="1552" y="0"/>
                  </a:moveTo>
                  <a:cubicBezTo>
                    <a:pt x="697" y="0"/>
                    <a:pt x="1" y="697"/>
                    <a:pt x="1" y="1552"/>
                  </a:cubicBezTo>
                  <a:cubicBezTo>
                    <a:pt x="1" y="2439"/>
                    <a:pt x="697" y="3135"/>
                    <a:pt x="1552" y="3135"/>
                  </a:cubicBezTo>
                  <a:cubicBezTo>
                    <a:pt x="2439" y="3135"/>
                    <a:pt x="3136" y="2439"/>
                    <a:pt x="3136" y="1552"/>
                  </a:cubicBezTo>
                  <a:cubicBezTo>
                    <a:pt x="3136" y="697"/>
                    <a:pt x="2439" y="0"/>
                    <a:pt x="1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5" name="Google Shape;2365;p55"/>
          <p:cNvSpPr/>
          <p:nvPr/>
        </p:nvSpPr>
        <p:spPr>
          <a:xfrm>
            <a:off x="3075556" y="4301803"/>
            <a:ext cx="366146" cy="363301"/>
          </a:xfrm>
          <a:custGeom>
            <a:avLst/>
            <a:gdLst/>
            <a:ahLst/>
            <a:cxnLst/>
            <a:rect l="l" t="t" r="r" b="b"/>
            <a:pathLst>
              <a:path w="12098" h="12004" extrusionOk="0">
                <a:moveTo>
                  <a:pt x="9532" y="1236"/>
                </a:moveTo>
                <a:cubicBezTo>
                  <a:pt x="9532" y="1267"/>
                  <a:pt x="9532" y="1331"/>
                  <a:pt x="9532" y="1362"/>
                </a:cubicBezTo>
                <a:cubicBezTo>
                  <a:pt x="9532" y="1394"/>
                  <a:pt x="9532" y="1426"/>
                  <a:pt x="9532" y="1457"/>
                </a:cubicBezTo>
                <a:cubicBezTo>
                  <a:pt x="9501" y="1426"/>
                  <a:pt x="9501" y="1426"/>
                  <a:pt x="9501" y="1426"/>
                </a:cubicBezTo>
                <a:cubicBezTo>
                  <a:pt x="9469" y="1394"/>
                  <a:pt x="9437" y="1362"/>
                  <a:pt x="9406" y="1331"/>
                </a:cubicBezTo>
                <a:cubicBezTo>
                  <a:pt x="9437" y="1299"/>
                  <a:pt x="9501" y="1267"/>
                  <a:pt x="9532" y="1236"/>
                </a:cubicBezTo>
                <a:close/>
                <a:moveTo>
                  <a:pt x="8867" y="1299"/>
                </a:moveTo>
                <a:cubicBezTo>
                  <a:pt x="8836" y="1362"/>
                  <a:pt x="8804" y="1394"/>
                  <a:pt x="8772" y="1457"/>
                </a:cubicBezTo>
                <a:cubicBezTo>
                  <a:pt x="8646" y="1521"/>
                  <a:pt x="8551" y="1584"/>
                  <a:pt x="8424" y="1647"/>
                </a:cubicBezTo>
                <a:cubicBezTo>
                  <a:pt x="8614" y="1489"/>
                  <a:pt x="8772" y="1394"/>
                  <a:pt x="8867" y="1299"/>
                </a:cubicBezTo>
                <a:close/>
                <a:moveTo>
                  <a:pt x="8994" y="1521"/>
                </a:moveTo>
                <a:cubicBezTo>
                  <a:pt x="8962" y="1552"/>
                  <a:pt x="8931" y="1584"/>
                  <a:pt x="8867" y="1616"/>
                </a:cubicBezTo>
                <a:cubicBezTo>
                  <a:pt x="8741" y="1742"/>
                  <a:pt x="8614" y="1837"/>
                  <a:pt x="8487" y="1932"/>
                </a:cubicBezTo>
                <a:cubicBezTo>
                  <a:pt x="8646" y="1806"/>
                  <a:pt x="8772" y="1679"/>
                  <a:pt x="8836" y="1584"/>
                </a:cubicBezTo>
                <a:cubicBezTo>
                  <a:pt x="8899" y="1552"/>
                  <a:pt x="8962" y="1521"/>
                  <a:pt x="8994" y="1521"/>
                </a:cubicBezTo>
                <a:close/>
                <a:moveTo>
                  <a:pt x="8551" y="2724"/>
                </a:moveTo>
                <a:lnTo>
                  <a:pt x="8551" y="2724"/>
                </a:lnTo>
                <a:cubicBezTo>
                  <a:pt x="8540" y="2735"/>
                  <a:pt x="8530" y="2745"/>
                  <a:pt x="8519" y="2756"/>
                </a:cubicBezTo>
                <a:lnTo>
                  <a:pt x="8519" y="2756"/>
                </a:lnTo>
                <a:cubicBezTo>
                  <a:pt x="8519" y="2724"/>
                  <a:pt x="8551" y="2724"/>
                  <a:pt x="8551" y="2724"/>
                </a:cubicBezTo>
                <a:close/>
                <a:moveTo>
                  <a:pt x="6904" y="191"/>
                </a:moveTo>
                <a:cubicBezTo>
                  <a:pt x="6936" y="191"/>
                  <a:pt x="6967" y="191"/>
                  <a:pt x="6999" y="222"/>
                </a:cubicBezTo>
                <a:cubicBezTo>
                  <a:pt x="6967" y="222"/>
                  <a:pt x="6967" y="222"/>
                  <a:pt x="6936" y="254"/>
                </a:cubicBezTo>
                <a:cubicBezTo>
                  <a:pt x="6841" y="286"/>
                  <a:pt x="6746" y="317"/>
                  <a:pt x="6651" y="381"/>
                </a:cubicBezTo>
                <a:cubicBezTo>
                  <a:pt x="6651" y="381"/>
                  <a:pt x="6651" y="349"/>
                  <a:pt x="6651" y="317"/>
                </a:cubicBezTo>
                <a:cubicBezTo>
                  <a:pt x="6635" y="302"/>
                  <a:pt x="6619" y="294"/>
                  <a:pt x="6603" y="294"/>
                </a:cubicBezTo>
                <a:cubicBezTo>
                  <a:pt x="6587" y="294"/>
                  <a:pt x="6571" y="302"/>
                  <a:pt x="6556" y="317"/>
                </a:cubicBezTo>
                <a:cubicBezTo>
                  <a:pt x="6239" y="539"/>
                  <a:pt x="4845" y="1647"/>
                  <a:pt x="3452" y="2788"/>
                </a:cubicBezTo>
                <a:cubicBezTo>
                  <a:pt x="4845" y="1457"/>
                  <a:pt x="6302" y="191"/>
                  <a:pt x="6904" y="191"/>
                </a:cubicBezTo>
                <a:close/>
                <a:moveTo>
                  <a:pt x="8487" y="1774"/>
                </a:moveTo>
                <a:cubicBezTo>
                  <a:pt x="8139" y="2123"/>
                  <a:pt x="7569" y="2534"/>
                  <a:pt x="6936" y="2978"/>
                </a:cubicBezTo>
                <a:cubicBezTo>
                  <a:pt x="6999" y="2914"/>
                  <a:pt x="7062" y="2851"/>
                  <a:pt x="7157" y="2788"/>
                </a:cubicBezTo>
                <a:cubicBezTo>
                  <a:pt x="7696" y="2313"/>
                  <a:pt x="8139" y="1996"/>
                  <a:pt x="8487" y="1774"/>
                </a:cubicBezTo>
                <a:close/>
                <a:moveTo>
                  <a:pt x="2945" y="1742"/>
                </a:moveTo>
                <a:cubicBezTo>
                  <a:pt x="2312" y="2344"/>
                  <a:pt x="1710" y="2851"/>
                  <a:pt x="1330" y="3136"/>
                </a:cubicBezTo>
                <a:cubicBezTo>
                  <a:pt x="1552" y="2946"/>
                  <a:pt x="1805" y="2693"/>
                  <a:pt x="2090" y="2439"/>
                </a:cubicBezTo>
                <a:cubicBezTo>
                  <a:pt x="2375" y="2186"/>
                  <a:pt x="2660" y="1964"/>
                  <a:pt x="2945" y="1742"/>
                </a:cubicBezTo>
                <a:close/>
                <a:moveTo>
                  <a:pt x="855" y="3579"/>
                </a:moveTo>
                <a:lnTo>
                  <a:pt x="792" y="3643"/>
                </a:lnTo>
                <a:cubicBezTo>
                  <a:pt x="792" y="3611"/>
                  <a:pt x="823" y="3611"/>
                  <a:pt x="823" y="3579"/>
                </a:cubicBezTo>
                <a:close/>
                <a:moveTo>
                  <a:pt x="11369" y="3389"/>
                </a:moveTo>
                <a:cubicBezTo>
                  <a:pt x="11369" y="3389"/>
                  <a:pt x="11369" y="3421"/>
                  <a:pt x="11369" y="3453"/>
                </a:cubicBezTo>
                <a:cubicBezTo>
                  <a:pt x="11274" y="3484"/>
                  <a:pt x="11179" y="3548"/>
                  <a:pt x="11053" y="3643"/>
                </a:cubicBezTo>
                <a:lnTo>
                  <a:pt x="11369" y="3389"/>
                </a:lnTo>
                <a:close/>
                <a:moveTo>
                  <a:pt x="11496" y="3548"/>
                </a:moveTo>
                <a:cubicBezTo>
                  <a:pt x="11496" y="3579"/>
                  <a:pt x="11496" y="3611"/>
                  <a:pt x="11464" y="3643"/>
                </a:cubicBezTo>
                <a:cubicBezTo>
                  <a:pt x="11464" y="3611"/>
                  <a:pt x="11496" y="3579"/>
                  <a:pt x="11496" y="3548"/>
                </a:cubicBezTo>
                <a:close/>
                <a:moveTo>
                  <a:pt x="6144" y="3453"/>
                </a:moveTo>
                <a:lnTo>
                  <a:pt x="6144" y="3453"/>
                </a:lnTo>
                <a:cubicBezTo>
                  <a:pt x="6080" y="3516"/>
                  <a:pt x="6017" y="3579"/>
                  <a:pt x="5954" y="3611"/>
                </a:cubicBezTo>
                <a:cubicBezTo>
                  <a:pt x="5922" y="3643"/>
                  <a:pt x="5859" y="3674"/>
                  <a:pt x="5827" y="3706"/>
                </a:cubicBezTo>
                <a:cubicBezTo>
                  <a:pt x="5922" y="3611"/>
                  <a:pt x="6049" y="3548"/>
                  <a:pt x="6144" y="3453"/>
                </a:cubicBezTo>
                <a:close/>
                <a:moveTo>
                  <a:pt x="11338" y="3611"/>
                </a:moveTo>
                <a:lnTo>
                  <a:pt x="11338" y="3611"/>
                </a:lnTo>
                <a:cubicBezTo>
                  <a:pt x="11306" y="3674"/>
                  <a:pt x="11243" y="3769"/>
                  <a:pt x="11179" y="3896"/>
                </a:cubicBezTo>
                <a:cubicBezTo>
                  <a:pt x="10989" y="3928"/>
                  <a:pt x="10736" y="4023"/>
                  <a:pt x="10483" y="4181"/>
                </a:cubicBezTo>
                <a:cubicBezTo>
                  <a:pt x="10863" y="3896"/>
                  <a:pt x="11148" y="3706"/>
                  <a:pt x="11338" y="3611"/>
                </a:cubicBezTo>
                <a:close/>
                <a:moveTo>
                  <a:pt x="11338" y="3991"/>
                </a:moveTo>
                <a:cubicBezTo>
                  <a:pt x="11401" y="3991"/>
                  <a:pt x="11464" y="4023"/>
                  <a:pt x="11496" y="4023"/>
                </a:cubicBezTo>
                <a:cubicBezTo>
                  <a:pt x="11369" y="4118"/>
                  <a:pt x="11116" y="4308"/>
                  <a:pt x="10768" y="4593"/>
                </a:cubicBezTo>
                <a:cubicBezTo>
                  <a:pt x="11021" y="4339"/>
                  <a:pt x="11179" y="4149"/>
                  <a:pt x="11338" y="3991"/>
                </a:cubicBezTo>
                <a:close/>
                <a:moveTo>
                  <a:pt x="9279" y="1457"/>
                </a:moveTo>
                <a:cubicBezTo>
                  <a:pt x="9342" y="1457"/>
                  <a:pt x="9374" y="1489"/>
                  <a:pt x="9406" y="1489"/>
                </a:cubicBezTo>
                <a:cubicBezTo>
                  <a:pt x="9437" y="1521"/>
                  <a:pt x="9437" y="1584"/>
                  <a:pt x="9437" y="1647"/>
                </a:cubicBezTo>
                <a:cubicBezTo>
                  <a:pt x="9437" y="1647"/>
                  <a:pt x="9437" y="1679"/>
                  <a:pt x="9437" y="1679"/>
                </a:cubicBezTo>
                <a:cubicBezTo>
                  <a:pt x="9342" y="1837"/>
                  <a:pt x="9216" y="2027"/>
                  <a:pt x="9026" y="2218"/>
                </a:cubicBezTo>
                <a:cubicBezTo>
                  <a:pt x="8836" y="2344"/>
                  <a:pt x="8646" y="2503"/>
                  <a:pt x="8424" y="2629"/>
                </a:cubicBezTo>
                <a:cubicBezTo>
                  <a:pt x="7474" y="3326"/>
                  <a:pt x="6176" y="4213"/>
                  <a:pt x="4972" y="5163"/>
                </a:cubicBezTo>
                <a:cubicBezTo>
                  <a:pt x="6017" y="4244"/>
                  <a:pt x="7347" y="3136"/>
                  <a:pt x="8962" y="1711"/>
                </a:cubicBezTo>
                <a:cubicBezTo>
                  <a:pt x="9089" y="1616"/>
                  <a:pt x="9184" y="1521"/>
                  <a:pt x="9279" y="1457"/>
                </a:cubicBezTo>
                <a:close/>
                <a:moveTo>
                  <a:pt x="8519" y="951"/>
                </a:moveTo>
                <a:cubicBezTo>
                  <a:pt x="8519" y="1046"/>
                  <a:pt x="8424" y="1204"/>
                  <a:pt x="8297" y="1362"/>
                </a:cubicBezTo>
                <a:cubicBezTo>
                  <a:pt x="7442" y="2027"/>
                  <a:pt x="5891" y="3326"/>
                  <a:pt x="4402" y="4624"/>
                </a:cubicBezTo>
                <a:cubicBezTo>
                  <a:pt x="3990" y="4909"/>
                  <a:pt x="3579" y="5163"/>
                  <a:pt x="3167" y="5416"/>
                </a:cubicBezTo>
                <a:lnTo>
                  <a:pt x="8519" y="951"/>
                </a:lnTo>
                <a:close/>
                <a:moveTo>
                  <a:pt x="9881" y="5416"/>
                </a:moveTo>
                <a:lnTo>
                  <a:pt x="9881" y="5416"/>
                </a:lnTo>
                <a:cubicBezTo>
                  <a:pt x="9826" y="5460"/>
                  <a:pt x="9771" y="5504"/>
                  <a:pt x="9716" y="5549"/>
                </a:cubicBezTo>
                <a:lnTo>
                  <a:pt x="9716" y="5549"/>
                </a:lnTo>
                <a:cubicBezTo>
                  <a:pt x="9771" y="5495"/>
                  <a:pt x="9826" y="5443"/>
                  <a:pt x="9881" y="5416"/>
                </a:cubicBezTo>
                <a:close/>
                <a:moveTo>
                  <a:pt x="9532" y="2344"/>
                </a:moveTo>
                <a:cubicBezTo>
                  <a:pt x="9311" y="2598"/>
                  <a:pt x="9026" y="2851"/>
                  <a:pt x="8741" y="3136"/>
                </a:cubicBezTo>
                <a:lnTo>
                  <a:pt x="5795" y="5574"/>
                </a:lnTo>
                <a:cubicBezTo>
                  <a:pt x="6746" y="4751"/>
                  <a:pt x="7632" y="3896"/>
                  <a:pt x="8361" y="3199"/>
                </a:cubicBezTo>
                <a:cubicBezTo>
                  <a:pt x="8836" y="2883"/>
                  <a:pt x="9216" y="2566"/>
                  <a:pt x="9532" y="2344"/>
                </a:cubicBezTo>
                <a:close/>
                <a:moveTo>
                  <a:pt x="9657" y="5598"/>
                </a:moveTo>
                <a:cubicBezTo>
                  <a:pt x="9573" y="5669"/>
                  <a:pt x="9490" y="5744"/>
                  <a:pt x="9406" y="5828"/>
                </a:cubicBezTo>
                <a:cubicBezTo>
                  <a:pt x="9469" y="5764"/>
                  <a:pt x="9564" y="5669"/>
                  <a:pt x="9627" y="5606"/>
                </a:cubicBezTo>
                <a:cubicBezTo>
                  <a:pt x="9638" y="5606"/>
                  <a:pt x="9648" y="5603"/>
                  <a:pt x="9657" y="5598"/>
                </a:cubicBezTo>
                <a:close/>
                <a:moveTo>
                  <a:pt x="2534" y="3928"/>
                </a:moveTo>
                <a:lnTo>
                  <a:pt x="2534" y="3928"/>
                </a:lnTo>
                <a:cubicBezTo>
                  <a:pt x="1552" y="4909"/>
                  <a:pt x="728" y="5796"/>
                  <a:pt x="475" y="6049"/>
                </a:cubicBezTo>
                <a:cubicBezTo>
                  <a:pt x="475" y="6049"/>
                  <a:pt x="475" y="6018"/>
                  <a:pt x="475" y="5986"/>
                </a:cubicBezTo>
                <a:cubicBezTo>
                  <a:pt x="507" y="5891"/>
                  <a:pt x="538" y="5796"/>
                  <a:pt x="633" y="5669"/>
                </a:cubicBezTo>
                <a:cubicBezTo>
                  <a:pt x="792" y="5479"/>
                  <a:pt x="1013" y="5258"/>
                  <a:pt x="1235" y="5004"/>
                </a:cubicBezTo>
                <a:cubicBezTo>
                  <a:pt x="1615" y="4688"/>
                  <a:pt x="2059" y="4339"/>
                  <a:pt x="2534" y="3928"/>
                </a:cubicBezTo>
                <a:close/>
                <a:moveTo>
                  <a:pt x="5257" y="4244"/>
                </a:moveTo>
                <a:cubicBezTo>
                  <a:pt x="4529" y="4846"/>
                  <a:pt x="3769" y="5448"/>
                  <a:pt x="3009" y="6049"/>
                </a:cubicBezTo>
                <a:lnTo>
                  <a:pt x="4845" y="4498"/>
                </a:lnTo>
                <a:cubicBezTo>
                  <a:pt x="4877" y="4466"/>
                  <a:pt x="4940" y="4466"/>
                  <a:pt x="4972" y="4434"/>
                </a:cubicBezTo>
                <a:cubicBezTo>
                  <a:pt x="5067" y="4371"/>
                  <a:pt x="5162" y="4308"/>
                  <a:pt x="5257" y="4244"/>
                </a:cubicBezTo>
                <a:close/>
                <a:moveTo>
                  <a:pt x="8139" y="2249"/>
                </a:moveTo>
                <a:lnTo>
                  <a:pt x="8139" y="2249"/>
                </a:lnTo>
                <a:cubicBezTo>
                  <a:pt x="5827" y="4213"/>
                  <a:pt x="4085" y="5733"/>
                  <a:pt x="2850" y="6778"/>
                </a:cubicBezTo>
                <a:cubicBezTo>
                  <a:pt x="3895" y="5733"/>
                  <a:pt x="4845" y="4846"/>
                  <a:pt x="5637" y="4086"/>
                </a:cubicBezTo>
                <a:cubicBezTo>
                  <a:pt x="5827" y="3959"/>
                  <a:pt x="5986" y="3801"/>
                  <a:pt x="6144" y="3643"/>
                </a:cubicBezTo>
                <a:cubicBezTo>
                  <a:pt x="6936" y="3136"/>
                  <a:pt x="7632" y="2661"/>
                  <a:pt x="8139" y="2249"/>
                </a:cubicBezTo>
                <a:close/>
                <a:moveTo>
                  <a:pt x="4179" y="6430"/>
                </a:moveTo>
                <a:cubicBezTo>
                  <a:pt x="3917" y="6640"/>
                  <a:pt x="3657" y="6847"/>
                  <a:pt x="3420" y="7031"/>
                </a:cubicBezTo>
                <a:cubicBezTo>
                  <a:pt x="3515" y="6936"/>
                  <a:pt x="3610" y="6841"/>
                  <a:pt x="3737" y="6746"/>
                </a:cubicBezTo>
                <a:cubicBezTo>
                  <a:pt x="3876" y="6654"/>
                  <a:pt x="4031" y="6544"/>
                  <a:pt x="4179" y="6430"/>
                </a:cubicBezTo>
                <a:close/>
                <a:moveTo>
                  <a:pt x="11053" y="4054"/>
                </a:moveTo>
                <a:lnTo>
                  <a:pt x="11053" y="4054"/>
                </a:lnTo>
                <a:cubicBezTo>
                  <a:pt x="10926" y="4213"/>
                  <a:pt x="10799" y="4371"/>
                  <a:pt x="10609" y="4529"/>
                </a:cubicBezTo>
                <a:cubicBezTo>
                  <a:pt x="10324" y="4814"/>
                  <a:pt x="9976" y="5131"/>
                  <a:pt x="9596" y="5448"/>
                </a:cubicBezTo>
                <a:cubicBezTo>
                  <a:pt x="8776" y="6110"/>
                  <a:pt x="7767" y="6898"/>
                  <a:pt x="6789" y="7655"/>
                </a:cubicBezTo>
                <a:lnTo>
                  <a:pt x="6789" y="7655"/>
                </a:lnTo>
                <a:cubicBezTo>
                  <a:pt x="7619" y="6854"/>
                  <a:pt x="8445" y="6028"/>
                  <a:pt x="9152" y="5321"/>
                </a:cubicBezTo>
                <a:cubicBezTo>
                  <a:pt x="9912" y="4688"/>
                  <a:pt x="10578" y="4213"/>
                  <a:pt x="11053" y="4054"/>
                </a:cubicBezTo>
                <a:close/>
                <a:moveTo>
                  <a:pt x="8518" y="2756"/>
                </a:moveTo>
                <a:cubicBezTo>
                  <a:pt x="8268" y="3004"/>
                  <a:pt x="7934" y="3307"/>
                  <a:pt x="7601" y="3611"/>
                </a:cubicBezTo>
                <a:cubicBezTo>
                  <a:pt x="6366" y="4498"/>
                  <a:pt x="4909" y="5606"/>
                  <a:pt x="3705" y="6619"/>
                </a:cubicBezTo>
                <a:cubicBezTo>
                  <a:pt x="3104" y="7031"/>
                  <a:pt x="2534" y="7443"/>
                  <a:pt x="2090" y="7760"/>
                </a:cubicBezTo>
                <a:cubicBezTo>
                  <a:pt x="3673" y="6176"/>
                  <a:pt x="6777" y="3991"/>
                  <a:pt x="8518" y="2756"/>
                </a:cubicBezTo>
                <a:close/>
                <a:moveTo>
                  <a:pt x="3674" y="5258"/>
                </a:moveTo>
                <a:lnTo>
                  <a:pt x="3484" y="5416"/>
                </a:lnTo>
                <a:cubicBezTo>
                  <a:pt x="3009" y="5828"/>
                  <a:pt x="2565" y="6208"/>
                  <a:pt x="2154" y="6588"/>
                </a:cubicBezTo>
                <a:lnTo>
                  <a:pt x="728" y="7791"/>
                </a:lnTo>
                <a:cubicBezTo>
                  <a:pt x="697" y="7823"/>
                  <a:pt x="697" y="7855"/>
                  <a:pt x="697" y="7886"/>
                </a:cubicBezTo>
                <a:cubicBezTo>
                  <a:pt x="697" y="7886"/>
                  <a:pt x="728" y="7886"/>
                  <a:pt x="728" y="7918"/>
                </a:cubicBezTo>
                <a:cubicBezTo>
                  <a:pt x="697" y="7918"/>
                  <a:pt x="697" y="7918"/>
                  <a:pt x="665" y="7950"/>
                </a:cubicBezTo>
                <a:cubicBezTo>
                  <a:pt x="665" y="7918"/>
                  <a:pt x="633" y="7886"/>
                  <a:pt x="665" y="7823"/>
                </a:cubicBezTo>
                <a:cubicBezTo>
                  <a:pt x="697" y="7633"/>
                  <a:pt x="855" y="7411"/>
                  <a:pt x="1140" y="7158"/>
                </a:cubicBezTo>
                <a:lnTo>
                  <a:pt x="1900" y="6493"/>
                </a:lnTo>
                <a:cubicBezTo>
                  <a:pt x="2407" y="6081"/>
                  <a:pt x="3040" y="5669"/>
                  <a:pt x="3674" y="5258"/>
                </a:cubicBezTo>
                <a:close/>
                <a:moveTo>
                  <a:pt x="11939" y="5638"/>
                </a:moveTo>
                <a:cubicBezTo>
                  <a:pt x="11781" y="6049"/>
                  <a:pt x="10799" y="6968"/>
                  <a:pt x="9596" y="8013"/>
                </a:cubicBezTo>
                <a:cubicBezTo>
                  <a:pt x="10704" y="6968"/>
                  <a:pt x="11623" y="5986"/>
                  <a:pt x="11939" y="5638"/>
                </a:cubicBezTo>
                <a:close/>
                <a:moveTo>
                  <a:pt x="9311" y="4213"/>
                </a:moveTo>
                <a:lnTo>
                  <a:pt x="9311" y="4213"/>
                </a:lnTo>
                <a:cubicBezTo>
                  <a:pt x="8139" y="5321"/>
                  <a:pt x="6302" y="6810"/>
                  <a:pt x="4592" y="8171"/>
                </a:cubicBezTo>
                <a:lnTo>
                  <a:pt x="9311" y="4213"/>
                </a:lnTo>
                <a:close/>
                <a:moveTo>
                  <a:pt x="1995" y="7665"/>
                </a:moveTo>
                <a:cubicBezTo>
                  <a:pt x="1837" y="7823"/>
                  <a:pt x="1679" y="7950"/>
                  <a:pt x="1552" y="8108"/>
                </a:cubicBezTo>
                <a:cubicBezTo>
                  <a:pt x="1489" y="8140"/>
                  <a:pt x="1425" y="8203"/>
                  <a:pt x="1362" y="8235"/>
                </a:cubicBezTo>
                <a:cubicBezTo>
                  <a:pt x="1520" y="8076"/>
                  <a:pt x="1679" y="7950"/>
                  <a:pt x="1805" y="7791"/>
                </a:cubicBezTo>
                <a:cubicBezTo>
                  <a:pt x="1869" y="7760"/>
                  <a:pt x="1932" y="7696"/>
                  <a:pt x="1995" y="7665"/>
                </a:cubicBezTo>
                <a:close/>
                <a:moveTo>
                  <a:pt x="4117" y="5353"/>
                </a:moveTo>
                <a:lnTo>
                  <a:pt x="4117" y="5353"/>
                </a:lnTo>
                <a:cubicBezTo>
                  <a:pt x="3389" y="6049"/>
                  <a:pt x="2565" y="6841"/>
                  <a:pt x="1710" y="7728"/>
                </a:cubicBezTo>
                <a:cubicBezTo>
                  <a:pt x="1203" y="8140"/>
                  <a:pt x="887" y="8361"/>
                  <a:pt x="760" y="8456"/>
                </a:cubicBezTo>
                <a:lnTo>
                  <a:pt x="760" y="8393"/>
                </a:lnTo>
                <a:cubicBezTo>
                  <a:pt x="792" y="8203"/>
                  <a:pt x="1108" y="7791"/>
                  <a:pt x="1584" y="7316"/>
                </a:cubicBezTo>
                <a:cubicBezTo>
                  <a:pt x="2217" y="6841"/>
                  <a:pt x="3135" y="6113"/>
                  <a:pt x="4117" y="5353"/>
                </a:cubicBezTo>
                <a:close/>
                <a:moveTo>
                  <a:pt x="2597" y="7570"/>
                </a:moveTo>
                <a:lnTo>
                  <a:pt x="2597" y="7570"/>
                </a:lnTo>
                <a:cubicBezTo>
                  <a:pt x="2439" y="7696"/>
                  <a:pt x="2280" y="7855"/>
                  <a:pt x="2122" y="8013"/>
                </a:cubicBezTo>
                <a:cubicBezTo>
                  <a:pt x="1742" y="8298"/>
                  <a:pt x="1489" y="8488"/>
                  <a:pt x="1298" y="8678"/>
                </a:cubicBezTo>
                <a:cubicBezTo>
                  <a:pt x="1393" y="8520"/>
                  <a:pt x="1520" y="8361"/>
                  <a:pt x="1647" y="8235"/>
                </a:cubicBezTo>
                <a:cubicBezTo>
                  <a:pt x="1900" y="8045"/>
                  <a:pt x="2249" y="7823"/>
                  <a:pt x="2597" y="7570"/>
                </a:cubicBezTo>
                <a:close/>
                <a:moveTo>
                  <a:pt x="11528" y="7348"/>
                </a:moveTo>
                <a:lnTo>
                  <a:pt x="11528" y="7348"/>
                </a:lnTo>
                <a:cubicBezTo>
                  <a:pt x="11464" y="7506"/>
                  <a:pt x="11148" y="7823"/>
                  <a:pt x="10736" y="8203"/>
                </a:cubicBezTo>
                <a:cubicBezTo>
                  <a:pt x="10451" y="8425"/>
                  <a:pt x="10166" y="8646"/>
                  <a:pt x="9849" y="8900"/>
                </a:cubicBezTo>
                <a:cubicBezTo>
                  <a:pt x="10546" y="8203"/>
                  <a:pt x="11274" y="7506"/>
                  <a:pt x="11528" y="7348"/>
                </a:cubicBezTo>
                <a:close/>
                <a:moveTo>
                  <a:pt x="6239" y="5004"/>
                </a:moveTo>
                <a:lnTo>
                  <a:pt x="6239" y="5004"/>
                </a:lnTo>
                <a:cubicBezTo>
                  <a:pt x="4339" y="6746"/>
                  <a:pt x="2344" y="8456"/>
                  <a:pt x="1457" y="8931"/>
                </a:cubicBezTo>
                <a:cubicBezTo>
                  <a:pt x="1615" y="8710"/>
                  <a:pt x="1869" y="8456"/>
                  <a:pt x="2154" y="8140"/>
                </a:cubicBezTo>
                <a:cubicBezTo>
                  <a:pt x="2534" y="7855"/>
                  <a:pt x="3009" y="7506"/>
                  <a:pt x="3452" y="7158"/>
                </a:cubicBezTo>
                <a:cubicBezTo>
                  <a:pt x="4339" y="6493"/>
                  <a:pt x="5320" y="5733"/>
                  <a:pt x="6239" y="5004"/>
                </a:cubicBezTo>
                <a:close/>
                <a:moveTo>
                  <a:pt x="1520" y="8678"/>
                </a:moveTo>
                <a:lnTo>
                  <a:pt x="1520" y="8678"/>
                </a:lnTo>
                <a:cubicBezTo>
                  <a:pt x="1393" y="8805"/>
                  <a:pt x="1330" y="8931"/>
                  <a:pt x="1267" y="9026"/>
                </a:cubicBezTo>
                <a:cubicBezTo>
                  <a:pt x="1203" y="9058"/>
                  <a:pt x="1140" y="9058"/>
                  <a:pt x="1108" y="9058"/>
                </a:cubicBezTo>
                <a:cubicBezTo>
                  <a:pt x="1108" y="9058"/>
                  <a:pt x="1108" y="9026"/>
                  <a:pt x="1140" y="9026"/>
                </a:cubicBezTo>
                <a:cubicBezTo>
                  <a:pt x="1203" y="8931"/>
                  <a:pt x="1330" y="8805"/>
                  <a:pt x="1520" y="8678"/>
                </a:cubicBezTo>
                <a:close/>
                <a:moveTo>
                  <a:pt x="6397" y="5289"/>
                </a:moveTo>
                <a:lnTo>
                  <a:pt x="6397" y="5289"/>
                </a:lnTo>
                <a:cubicBezTo>
                  <a:pt x="5700" y="5891"/>
                  <a:pt x="5004" y="6524"/>
                  <a:pt x="4339" y="7126"/>
                </a:cubicBezTo>
                <a:cubicBezTo>
                  <a:pt x="3262" y="8045"/>
                  <a:pt x="2312" y="8836"/>
                  <a:pt x="1710" y="9185"/>
                </a:cubicBezTo>
                <a:lnTo>
                  <a:pt x="6397" y="5289"/>
                </a:lnTo>
                <a:close/>
                <a:moveTo>
                  <a:pt x="6587" y="7506"/>
                </a:moveTo>
                <a:lnTo>
                  <a:pt x="6587" y="7506"/>
                </a:lnTo>
                <a:cubicBezTo>
                  <a:pt x="6176" y="7918"/>
                  <a:pt x="5795" y="8298"/>
                  <a:pt x="5415" y="8678"/>
                </a:cubicBezTo>
                <a:cubicBezTo>
                  <a:pt x="5384" y="8710"/>
                  <a:pt x="5352" y="8741"/>
                  <a:pt x="5320" y="8741"/>
                </a:cubicBezTo>
                <a:cubicBezTo>
                  <a:pt x="5099" y="8900"/>
                  <a:pt x="4909" y="9058"/>
                  <a:pt x="4719" y="9185"/>
                </a:cubicBezTo>
                <a:cubicBezTo>
                  <a:pt x="5320" y="8646"/>
                  <a:pt x="5954" y="8076"/>
                  <a:pt x="6587" y="7506"/>
                </a:cubicBezTo>
                <a:close/>
                <a:moveTo>
                  <a:pt x="2122" y="8678"/>
                </a:moveTo>
                <a:lnTo>
                  <a:pt x="1298" y="9375"/>
                </a:lnTo>
                <a:cubicBezTo>
                  <a:pt x="1267" y="9375"/>
                  <a:pt x="1267" y="9343"/>
                  <a:pt x="1298" y="9311"/>
                </a:cubicBezTo>
                <a:cubicBezTo>
                  <a:pt x="1298" y="9280"/>
                  <a:pt x="1298" y="9216"/>
                  <a:pt x="1362" y="9121"/>
                </a:cubicBezTo>
                <a:cubicBezTo>
                  <a:pt x="1552" y="9058"/>
                  <a:pt x="1805" y="8900"/>
                  <a:pt x="2122" y="8678"/>
                </a:cubicBezTo>
                <a:close/>
                <a:moveTo>
                  <a:pt x="1172" y="9185"/>
                </a:moveTo>
                <a:cubicBezTo>
                  <a:pt x="1172" y="9216"/>
                  <a:pt x="1140" y="9280"/>
                  <a:pt x="1140" y="9311"/>
                </a:cubicBezTo>
                <a:cubicBezTo>
                  <a:pt x="1140" y="9343"/>
                  <a:pt x="1140" y="9375"/>
                  <a:pt x="1140" y="9406"/>
                </a:cubicBezTo>
                <a:cubicBezTo>
                  <a:pt x="1108" y="9343"/>
                  <a:pt x="1077" y="9280"/>
                  <a:pt x="1077" y="9185"/>
                </a:cubicBezTo>
                <a:close/>
                <a:moveTo>
                  <a:pt x="7347" y="7443"/>
                </a:moveTo>
                <a:cubicBezTo>
                  <a:pt x="6809" y="7886"/>
                  <a:pt x="6271" y="8330"/>
                  <a:pt x="5795" y="8710"/>
                </a:cubicBezTo>
                <a:cubicBezTo>
                  <a:pt x="5289" y="9153"/>
                  <a:pt x="4877" y="9533"/>
                  <a:pt x="4529" y="9818"/>
                </a:cubicBezTo>
                <a:cubicBezTo>
                  <a:pt x="4655" y="9691"/>
                  <a:pt x="4750" y="9565"/>
                  <a:pt x="4877" y="9438"/>
                </a:cubicBezTo>
                <a:cubicBezTo>
                  <a:pt x="5447" y="8931"/>
                  <a:pt x="6144" y="8361"/>
                  <a:pt x="6872" y="7760"/>
                </a:cubicBezTo>
                <a:lnTo>
                  <a:pt x="7347" y="7443"/>
                </a:lnTo>
                <a:close/>
                <a:moveTo>
                  <a:pt x="5637" y="8171"/>
                </a:moveTo>
                <a:cubicBezTo>
                  <a:pt x="4877" y="8868"/>
                  <a:pt x="4180" y="9501"/>
                  <a:pt x="3674" y="9976"/>
                </a:cubicBezTo>
                <a:cubicBezTo>
                  <a:pt x="3420" y="10166"/>
                  <a:pt x="3262" y="10293"/>
                  <a:pt x="3135" y="10388"/>
                </a:cubicBezTo>
                <a:cubicBezTo>
                  <a:pt x="3040" y="10451"/>
                  <a:pt x="2945" y="10483"/>
                  <a:pt x="2850" y="10515"/>
                </a:cubicBezTo>
                <a:lnTo>
                  <a:pt x="5637" y="8171"/>
                </a:lnTo>
                <a:close/>
                <a:moveTo>
                  <a:pt x="4497" y="8931"/>
                </a:moveTo>
                <a:lnTo>
                  <a:pt x="4497" y="8931"/>
                </a:lnTo>
                <a:cubicBezTo>
                  <a:pt x="3832" y="9501"/>
                  <a:pt x="3199" y="10040"/>
                  <a:pt x="2597" y="10546"/>
                </a:cubicBezTo>
                <a:cubicBezTo>
                  <a:pt x="2565" y="10546"/>
                  <a:pt x="2534" y="10515"/>
                  <a:pt x="2534" y="10515"/>
                </a:cubicBezTo>
                <a:cubicBezTo>
                  <a:pt x="2755" y="10325"/>
                  <a:pt x="3515" y="9723"/>
                  <a:pt x="4497" y="8931"/>
                </a:cubicBezTo>
                <a:close/>
                <a:moveTo>
                  <a:pt x="8107" y="8583"/>
                </a:moveTo>
                <a:lnTo>
                  <a:pt x="8107" y="8583"/>
                </a:lnTo>
                <a:cubicBezTo>
                  <a:pt x="7094" y="9565"/>
                  <a:pt x="6049" y="10483"/>
                  <a:pt x="5257" y="10990"/>
                </a:cubicBezTo>
                <a:cubicBezTo>
                  <a:pt x="5320" y="10926"/>
                  <a:pt x="5352" y="10895"/>
                  <a:pt x="5415" y="10863"/>
                </a:cubicBezTo>
                <a:lnTo>
                  <a:pt x="8107" y="8583"/>
                </a:lnTo>
                <a:close/>
                <a:moveTo>
                  <a:pt x="10388" y="7981"/>
                </a:moveTo>
                <a:lnTo>
                  <a:pt x="10388" y="7981"/>
                </a:lnTo>
                <a:cubicBezTo>
                  <a:pt x="9374" y="9058"/>
                  <a:pt x="7981" y="10420"/>
                  <a:pt x="6936" y="11211"/>
                </a:cubicBezTo>
                <a:lnTo>
                  <a:pt x="10388" y="7981"/>
                </a:lnTo>
                <a:close/>
                <a:moveTo>
                  <a:pt x="4307" y="11211"/>
                </a:moveTo>
                <a:lnTo>
                  <a:pt x="4307" y="11211"/>
                </a:lnTo>
                <a:cubicBezTo>
                  <a:pt x="4275" y="11275"/>
                  <a:pt x="4244" y="11306"/>
                  <a:pt x="4244" y="11338"/>
                </a:cubicBezTo>
                <a:cubicBezTo>
                  <a:pt x="4244" y="11338"/>
                  <a:pt x="4212" y="11306"/>
                  <a:pt x="4212" y="11306"/>
                </a:cubicBezTo>
                <a:lnTo>
                  <a:pt x="4307" y="11211"/>
                </a:lnTo>
                <a:close/>
                <a:moveTo>
                  <a:pt x="11243" y="5353"/>
                </a:moveTo>
                <a:lnTo>
                  <a:pt x="11243" y="5353"/>
                </a:lnTo>
                <a:cubicBezTo>
                  <a:pt x="10863" y="5764"/>
                  <a:pt x="10293" y="6366"/>
                  <a:pt x="9627" y="7063"/>
                </a:cubicBezTo>
                <a:cubicBezTo>
                  <a:pt x="8171" y="8235"/>
                  <a:pt x="6366" y="9755"/>
                  <a:pt x="5384" y="10705"/>
                </a:cubicBezTo>
                <a:lnTo>
                  <a:pt x="4687" y="11306"/>
                </a:lnTo>
                <a:cubicBezTo>
                  <a:pt x="4560" y="11338"/>
                  <a:pt x="4465" y="11338"/>
                  <a:pt x="4370" y="11338"/>
                </a:cubicBezTo>
                <a:cubicBezTo>
                  <a:pt x="4434" y="11211"/>
                  <a:pt x="4529" y="11085"/>
                  <a:pt x="4655" y="10895"/>
                </a:cubicBezTo>
                <a:lnTo>
                  <a:pt x="8709" y="7285"/>
                </a:lnTo>
                <a:cubicBezTo>
                  <a:pt x="9722" y="6461"/>
                  <a:pt x="10673" y="5764"/>
                  <a:pt x="11243" y="5353"/>
                </a:cubicBezTo>
                <a:close/>
                <a:moveTo>
                  <a:pt x="4434" y="11496"/>
                </a:moveTo>
                <a:lnTo>
                  <a:pt x="4339" y="11560"/>
                </a:lnTo>
                <a:cubicBezTo>
                  <a:pt x="4339" y="11560"/>
                  <a:pt x="4339" y="11528"/>
                  <a:pt x="4339" y="11496"/>
                </a:cubicBezTo>
                <a:close/>
                <a:moveTo>
                  <a:pt x="10958" y="8805"/>
                </a:moveTo>
                <a:lnTo>
                  <a:pt x="10958" y="8805"/>
                </a:lnTo>
                <a:cubicBezTo>
                  <a:pt x="10641" y="9121"/>
                  <a:pt x="10356" y="9406"/>
                  <a:pt x="10166" y="9628"/>
                </a:cubicBezTo>
                <a:cubicBezTo>
                  <a:pt x="9247" y="10546"/>
                  <a:pt x="8171" y="11560"/>
                  <a:pt x="7791" y="11560"/>
                </a:cubicBezTo>
                <a:lnTo>
                  <a:pt x="7727" y="11560"/>
                </a:lnTo>
                <a:cubicBezTo>
                  <a:pt x="7696" y="11370"/>
                  <a:pt x="8931" y="10420"/>
                  <a:pt x="9722" y="9786"/>
                </a:cubicBezTo>
                <a:cubicBezTo>
                  <a:pt x="10229" y="9375"/>
                  <a:pt x="10641" y="9058"/>
                  <a:pt x="10958" y="8805"/>
                </a:cubicBezTo>
                <a:close/>
                <a:moveTo>
                  <a:pt x="6176" y="1"/>
                </a:moveTo>
                <a:cubicBezTo>
                  <a:pt x="6049" y="1"/>
                  <a:pt x="5669" y="349"/>
                  <a:pt x="4180" y="1711"/>
                </a:cubicBezTo>
                <a:cubicBezTo>
                  <a:pt x="3104" y="2693"/>
                  <a:pt x="1425" y="4276"/>
                  <a:pt x="792" y="4688"/>
                </a:cubicBezTo>
                <a:lnTo>
                  <a:pt x="5669" y="159"/>
                </a:lnTo>
                <a:cubicBezTo>
                  <a:pt x="5700" y="127"/>
                  <a:pt x="5700" y="64"/>
                  <a:pt x="5669" y="64"/>
                </a:cubicBezTo>
                <a:cubicBezTo>
                  <a:pt x="5669" y="32"/>
                  <a:pt x="5669" y="32"/>
                  <a:pt x="5637" y="32"/>
                </a:cubicBezTo>
                <a:cubicBezTo>
                  <a:pt x="5574" y="32"/>
                  <a:pt x="5574" y="32"/>
                  <a:pt x="3515" y="1806"/>
                </a:cubicBezTo>
                <a:cubicBezTo>
                  <a:pt x="2914" y="2313"/>
                  <a:pt x="2217" y="2914"/>
                  <a:pt x="1615" y="3421"/>
                </a:cubicBezTo>
                <a:lnTo>
                  <a:pt x="5035" y="222"/>
                </a:lnTo>
                <a:cubicBezTo>
                  <a:pt x="5067" y="191"/>
                  <a:pt x="5067" y="159"/>
                  <a:pt x="5035" y="127"/>
                </a:cubicBezTo>
                <a:cubicBezTo>
                  <a:pt x="5020" y="112"/>
                  <a:pt x="5004" y="104"/>
                  <a:pt x="4988" y="104"/>
                </a:cubicBezTo>
                <a:cubicBezTo>
                  <a:pt x="4972" y="104"/>
                  <a:pt x="4956" y="112"/>
                  <a:pt x="4940" y="127"/>
                </a:cubicBezTo>
                <a:lnTo>
                  <a:pt x="4149" y="792"/>
                </a:lnTo>
                <a:lnTo>
                  <a:pt x="4180" y="761"/>
                </a:lnTo>
                <a:cubicBezTo>
                  <a:pt x="4434" y="539"/>
                  <a:pt x="4497" y="476"/>
                  <a:pt x="4497" y="444"/>
                </a:cubicBezTo>
                <a:cubicBezTo>
                  <a:pt x="4497" y="412"/>
                  <a:pt x="4497" y="381"/>
                  <a:pt x="4465" y="381"/>
                </a:cubicBezTo>
                <a:cubicBezTo>
                  <a:pt x="4465" y="349"/>
                  <a:pt x="4465" y="349"/>
                  <a:pt x="4434" y="349"/>
                </a:cubicBezTo>
                <a:cubicBezTo>
                  <a:pt x="4402" y="349"/>
                  <a:pt x="4402" y="349"/>
                  <a:pt x="4370" y="381"/>
                </a:cubicBezTo>
                <a:cubicBezTo>
                  <a:pt x="4275" y="476"/>
                  <a:pt x="4180" y="571"/>
                  <a:pt x="4085" y="666"/>
                </a:cubicBezTo>
                <a:cubicBezTo>
                  <a:pt x="3895" y="824"/>
                  <a:pt x="3579" y="1046"/>
                  <a:pt x="3294" y="1267"/>
                </a:cubicBezTo>
                <a:cubicBezTo>
                  <a:pt x="3072" y="1426"/>
                  <a:pt x="2850" y="1616"/>
                  <a:pt x="2660" y="1774"/>
                </a:cubicBezTo>
                <a:cubicBezTo>
                  <a:pt x="2819" y="1584"/>
                  <a:pt x="2914" y="1394"/>
                  <a:pt x="2945" y="1267"/>
                </a:cubicBezTo>
                <a:cubicBezTo>
                  <a:pt x="2945" y="1204"/>
                  <a:pt x="2914" y="1141"/>
                  <a:pt x="2882" y="1109"/>
                </a:cubicBezTo>
                <a:cubicBezTo>
                  <a:pt x="2882" y="1109"/>
                  <a:pt x="2882" y="1077"/>
                  <a:pt x="2850" y="1077"/>
                </a:cubicBezTo>
                <a:cubicBezTo>
                  <a:pt x="2819" y="1077"/>
                  <a:pt x="2819" y="1109"/>
                  <a:pt x="2787" y="1109"/>
                </a:cubicBezTo>
                <a:cubicBezTo>
                  <a:pt x="2470" y="1457"/>
                  <a:pt x="2059" y="1837"/>
                  <a:pt x="1932" y="1869"/>
                </a:cubicBezTo>
                <a:lnTo>
                  <a:pt x="1869" y="1869"/>
                </a:lnTo>
                <a:cubicBezTo>
                  <a:pt x="1869" y="1901"/>
                  <a:pt x="1837" y="1932"/>
                  <a:pt x="1869" y="1964"/>
                </a:cubicBezTo>
                <a:cubicBezTo>
                  <a:pt x="1900" y="1996"/>
                  <a:pt x="1900" y="1996"/>
                  <a:pt x="1932" y="1996"/>
                </a:cubicBezTo>
                <a:cubicBezTo>
                  <a:pt x="2059" y="1996"/>
                  <a:pt x="2502" y="1616"/>
                  <a:pt x="2787" y="1299"/>
                </a:cubicBezTo>
                <a:lnTo>
                  <a:pt x="2787" y="1299"/>
                </a:lnTo>
                <a:cubicBezTo>
                  <a:pt x="2724" y="1521"/>
                  <a:pt x="2375" y="1932"/>
                  <a:pt x="1964" y="2344"/>
                </a:cubicBezTo>
                <a:cubicBezTo>
                  <a:pt x="1425" y="2756"/>
                  <a:pt x="1013" y="3136"/>
                  <a:pt x="792" y="3389"/>
                </a:cubicBezTo>
                <a:cubicBezTo>
                  <a:pt x="760" y="3421"/>
                  <a:pt x="760" y="3421"/>
                  <a:pt x="728" y="3453"/>
                </a:cubicBezTo>
                <a:cubicBezTo>
                  <a:pt x="728" y="3453"/>
                  <a:pt x="697" y="3484"/>
                  <a:pt x="697" y="3484"/>
                </a:cubicBezTo>
                <a:cubicBezTo>
                  <a:pt x="633" y="3579"/>
                  <a:pt x="602" y="3674"/>
                  <a:pt x="602" y="3706"/>
                </a:cubicBezTo>
                <a:cubicBezTo>
                  <a:pt x="602" y="3769"/>
                  <a:pt x="602" y="3801"/>
                  <a:pt x="633" y="3833"/>
                </a:cubicBezTo>
                <a:cubicBezTo>
                  <a:pt x="633" y="3833"/>
                  <a:pt x="665" y="3864"/>
                  <a:pt x="665" y="3864"/>
                </a:cubicBezTo>
                <a:cubicBezTo>
                  <a:pt x="697" y="3864"/>
                  <a:pt x="728" y="3864"/>
                  <a:pt x="728" y="3833"/>
                </a:cubicBezTo>
                <a:lnTo>
                  <a:pt x="3135" y="1806"/>
                </a:lnTo>
                <a:lnTo>
                  <a:pt x="222" y="4561"/>
                </a:lnTo>
                <a:cubicBezTo>
                  <a:pt x="190" y="4593"/>
                  <a:pt x="190" y="4624"/>
                  <a:pt x="222" y="4656"/>
                </a:cubicBezTo>
                <a:lnTo>
                  <a:pt x="253" y="4656"/>
                </a:lnTo>
                <a:cubicBezTo>
                  <a:pt x="348" y="4656"/>
                  <a:pt x="792" y="4308"/>
                  <a:pt x="3325" y="2123"/>
                </a:cubicBezTo>
                <a:lnTo>
                  <a:pt x="3325" y="2123"/>
                </a:lnTo>
                <a:lnTo>
                  <a:pt x="475" y="4783"/>
                </a:lnTo>
                <a:cubicBezTo>
                  <a:pt x="443" y="4814"/>
                  <a:pt x="443" y="4846"/>
                  <a:pt x="475" y="4878"/>
                </a:cubicBezTo>
                <a:cubicBezTo>
                  <a:pt x="475" y="4878"/>
                  <a:pt x="507" y="4909"/>
                  <a:pt x="538" y="4909"/>
                </a:cubicBezTo>
                <a:cubicBezTo>
                  <a:pt x="697" y="4909"/>
                  <a:pt x="1108" y="4656"/>
                  <a:pt x="1679" y="4149"/>
                </a:cubicBezTo>
                <a:lnTo>
                  <a:pt x="1679" y="4149"/>
                </a:lnTo>
                <a:cubicBezTo>
                  <a:pt x="0" y="5733"/>
                  <a:pt x="32" y="5764"/>
                  <a:pt x="63" y="5828"/>
                </a:cubicBezTo>
                <a:lnTo>
                  <a:pt x="158" y="5828"/>
                </a:lnTo>
                <a:cubicBezTo>
                  <a:pt x="127" y="5859"/>
                  <a:pt x="127" y="5923"/>
                  <a:pt x="95" y="5954"/>
                </a:cubicBezTo>
                <a:cubicBezTo>
                  <a:pt x="95" y="5986"/>
                  <a:pt x="127" y="6018"/>
                  <a:pt x="127" y="6049"/>
                </a:cubicBezTo>
                <a:cubicBezTo>
                  <a:pt x="158" y="6081"/>
                  <a:pt x="158" y="6081"/>
                  <a:pt x="190" y="6081"/>
                </a:cubicBezTo>
                <a:cubicBezTo>
                  <a:pt x="222" y="6081"/>
                  <a:pt x="222" y="6081"/>
                  <a:pt x="253" y="6049"/>
                </a:cubicBezTo>
                <a:cubicBezTo>
                  <a:pt x="253" y="6049"/>
                  <a:pt x="275" y="6028"/>
                  <a:pt x="317" y="5985"/>
                </a:cubicBezTo>
                <a:lnTo>
                  <a:pt x="317" y="5985"/>
                </a:lnTo>
                <a:cubicBezTo>
                  <a:pt x="322" y="6092"/>
                  <a:pt x="351" y="6150"/>
                  <a:pt x="380" y="6208"/>
                </a:cubicBezTo>
                <a:cubicBezTo>
                  <a:pt x="412" y="6239"/>
                  <a:pt x="412" y="6239"/>
                  <a:pt x="443" y="6239"/>
                </a:cubicBezTo>
                <a:cubicBezTo>
                  <a:pt x="475" y="6239"/>
                  <a:pt x="475" y="6239"/>
                  <a:pt x="507" y="6208"/>
                </a:cubicBezTo>
                <a:cubicBezTo>
                  <a:pt x="538" y="6176"/>
                  <a:pt x="2280" y="4276"/>
                  <a:pt x="4054" y="2629"/>
                </a:cubicBezTo>
                <a:cubicBezTo>
                  <a:pt x="4370" y="2344"/>
                  <a:pt x="4687" y="2059"/>
                  <a:pt x="5035" y="1774"/>
                </a:cubicBezTo>
                <a:cubicBezTo>
                  <a:pt x="5922" y="1109"/>
                  <a:pt x="6682" y="571"/>
                  <a:pt x="6999" y="349"/>
                </a:cubicBezTo>
                <a:cubicBezTo>
                  <a:pt x="7062" y="349"/>
                  <a:pt x="7126" y="317"/>
                  <a:pt x="7189" y="317"/>
                </a:cubicBezTo>
                <a:cubicBezTo>
                  <a:pt x="7221" y="317"/>
                  <a:pt x="7252" y="349"/>
                  <a:pt x="7284" y="349"/>
                </a:cubicBezTo>
                <a:cubicBezTo>
                  <a:pt x="6334" y="1141"/>
                  <a:pt x="475" y="5923"/>
                  <a:pt x="412" y="6588"/>
                </a:cubicBezTo>
                <a:cubicBezTo>
                  <a:pt x="412" y="6651"/>
                  <a:pt x="412" y="6683"/>
                  <a:pt x="443" y="6683"/>
                </a:cubicBezTo>
                <a:cubicBezTo>
                  <a:pt x="412" y="6746"/>
                  <a:pt x="348" y="6778"/>
                  <a:pt x="317" y="6810"/>
                </a:cubicBezTo>
                <a:cubicBezTo>
                  <a:pt x="285" y="6841"/>
                  <a:pt x="285" y="6873"/>
                  <a:pt x="317" y="6905"/>
                </a:cubicBezTo>
                <a:cubicBezTo>
                  <a:pt x="333" y="6920"/>
                  <a:pt x="348" y="6928"/>
                  <a:pt x="364" y="6928"/>
                </a:cubicBezTo>
                <a:cubicBezTo>
                  <a:pt x="380" y="6928"/>
                  <a:pt x="396" y="6920"/>
                  <a:pt x="412" y="6905"/>
                </a:cubicBezTo>
                <a:lnTo>
                  <a:pt x="602" y="6746"/>
                </a:lnTo>
                <a:cubicBezTo>
                  <a:pt x="633" y="6746"/>
                  <a:pt x="665" y="6714"/>
                  <a:pt x="697" y="6714"/>
                </a:cubicBezTo>
                <a:cubicBezTo>
                  <a:pt x="443" y="7000"/>
                  <a:pt x="285" y="7221"/>
                  <a:pt x="253" y="7348"/>
                </a:cubicBezTo>
                <a:cubicBezTo>
                  <a:pt x="253" y="7380"/>
                  <a:pt x="285" y="7443"/>
                  <a:pt x="285" y="7443"/>
                </a:cubicBezTo>
                <a:cubicBezTo>
                  <a:pt x="317" y="7475"/>
                  <a:pt x="317" y="7475"/>
                  <a:pt x="348" y="7475"/>
                </a:cubicBezTo>
                <a:cubicBezTo>
                  <a:pt x="380" y="7475"/>
                  <a:pt x="380" y="7475"/>
                  <a:pt x="380" y="7443"/>
                </a:cubicBezTo>
                <a:cubicBezTo>
                  <a:pt x="3167" y="4846"/>
                  <a:pt x="7664" y="824"/>
                  <a:pt x="8297" y="697"/>
                </a:cubicBezTo>
                <a:lnTo>
                  <a:pt x="8297" y="697"/>
                </a:lnTo>
                <a:cubicBezTo>
                  <a:pt x="7886" y="1172"/>
                  <a:pt x="4560" y="4054"/>
                  <a:pt x="1742" y="6429"/>
                </a:cubicBezTo>
                <a:cubicBezTo>
                  <a:pt x="1457" y="6651"/>
                  <a:pt x="1235" y="6841"/>
                  <a:pt x="1013" y="7031"/>
                </a:cubicBezTo>
                <a:cubicBezTo>
                  <a:pt x="823" y="7190"/>
                  <a:pt x="633" y="7380"/>
                  <a:pt x="443" y="7506"/>
                </a:cubicBezTo>
                <a:cubicBezTo>
                  <a:pt x="443" y="7538"/>
                  <a:pt x="412" y="7601"/>
                  <a:pt x="443" y="7601"/>
                </a:cubicBezTo>
                <a:cubicBezTo>
                  <a:pt x="475" y="7633"/>
                  <a:pt x="507" y="7633"/>
                  <a:pt x="538" y="7633"/>
                </a:cubicBezTo>
                <a:lnTo>
                  <a:pt x="570" y="7601"/>
                </a:lnTo>
                <a:lnTo>
                  <a:pt x="570" y="7601"/>
                </a:lnTo>
                <a:cubicBezTo>
                  <a:pt x="538" y="7665"/>
                  <a:pt x="507" y="7728"/>
                  <a:pt x="507" y="7791"/>
                </a:cubicBezTo>
                <a:cubicBezTo>
                  <a:pt x="475" y="7918"/>
                  <a:pt x="507" y="8013"/>
                  <a:pt x="570" y="8108"/>
                </a:cubicBezTo>
                <a:lnTo>
                  <a:pt x="633" y="8108"/>
                </a:lnTo>
                <a:cubicBezTo>
                  <a:pt x="633" y="8118"/>
                  <a:pt x="637" y="8122"/>
                  <a:pt x="642" y="8122"/>
                </a:cubicBezTo>
                <a:cubicBezTo>
                  <a:pt x="651" y="8122"/>
                  <a:pt x="665" y="8108"/>
                  <a:pt x="665" y="8108"/>
                </a:cubicBezTo>
                <a:cubicBezTo>
                  <a:pt x="697" y="8076"/>
                  <a:pt x="760" y="8045"/>
                  <a:pt x="792" y="8013"/>
                </a:cubicBezTo>
                <a:lnTo>
                  <a:pt x="792" y="8013"/>
                </a:lnTo>
                <a:cubicBezTo>
                  <a:pt x="665" y="8171"/>
                  <a:pt x="633" y="8298"/>
                  <a:pt x="602" y="8393"/>
                </a:cubicBezTo>
                <a:cubicBezTo>
                  <a:pt x="602" y="8456"/>
                  <a:pt x="602" y="8520"/>
                  <a:pt x="665" y="8583"/>
                </a:cubicBezTo>
                <a:lnTo>
                  <a:pt x="697" y="8583"/>
                </a:lnTo>
                <a:cubicBezTo>
                  <a:pt x="702" y="8589"/>
                  <a:pt x="709" y="8591"/>
                  <a:pt x="717" y="8591"/>
                </a:cubicBezTo>
                <a:cubicBezTo>
                  <a:pt x="753" y="8591"/>
                  <a:pt x="814" y="8534"/>
                  <a:pt x="918" y="8456"/>
                </a:cubicBezTo>
                <a:lnTo>
                  <a:pt x="918" y="8456"/>
                </a:lnTo>
                <a:cubicBezTo>
                  <a:pt x="855" y="8551"/>
                  <a:pt x="792" y="8615"/>
                  <a:pt x="760" y="8646"/>
                </a:cubicBezTo>
                <a:cubicBezTo>
                  <a:pt x="728" y="8646"/>
                  <a:pt x="728" y="8678"/>
                  <a:pt x="728" y="8710"/>
                </a:cubicBezTo>
                <a:cubicBezTo>
                  <a:pt x="760" y="8741"/>
                  <a:pt x="760" y="8741"/>
                  <a:pt x="792" y="8741"/>
                </a:cubicBezTo>
                <a:cubicBezTo>
                  <a:pt x="808" y="8757"/>
                  <a:pt x="816" y="8765"/>
                  <a:pt x="823" y="8765"/>
                </a:cubicBezTo>
                <a:cubicBezTo>
                  <a:pt x="831" y="8765"/>
                  <a:pt x="839" y="8757"/>
                  <a:pt x="855" y="8741"/>
                </a:cubicBezTo>
                <a:cubicBezTo>
                  <a:pt x="887" y="8710"/>
                  <a:pt x="1013" y="8615"/>
                  <a:pt x="1267" y="8456"/>
                </a:cubicBezTo>
                <a:lnTo>
                  <a:pt x="1267" y="8456"/>
                </a:lnTo>
                <a:cubicBezTo>
                  <a:pt x="1140" y="8646"/>
                  <a:pt x="1045" y="8805"/>
                  <a:pt x="982" y="8963"/>
                </a:cubicBezTo>
                <a:cubicBezTo>
                  <a:pt x="950" y="8995"/>
                  <a:pt x="918" y="9026"/>
                  <a:pt x="918" y="9058"/>
                </a:cubicBezTo>
                <a:cubicBezTo>
                  <a:pt x="918" y="9090"/>
                  <a:pt x="918" y="9121"/>
                  <a:pt x="950" y="9121"/>
                </a:cubicBezTo>
                <a:cubicBezTo>
                  <a:pt x="918" y="9280"/>
                  <a:pt x="950" y="9406"/>
                  <a:pt x="1045" y="9501"/>
                </a:cubicBezTo>
                <a:cubicBezTo>
                  <a:pt x="1045" y="9501"/>
                  <a:pt x="1077" y="9533"/>
                  <a:pt x="1172" y="9565"/>
                </a:cubicBezTo>
                <a:cubicBezTo>
                  <a:pt x="1172" y="9565"/>
                  <a:pt x="1203" y="9565"/>
                  <a:pt x="1203" y="9533"/>
                </a:cubicBezTo>
                <a:cubicBezTo>
                  <a:pt x="1235" y="9533"/>
                  <a:pt x="1235" y="9565"/>
                  <a:pt x="1235" y="9565"/>
                </a:cubicBezTo>
                <a:cubicBezTo>
                  <a:pt x="1235" y="9565"/>
                  <a:pt x="1267" y="9533"/>
                  <a:pt x="1267" y="9533"/>
                </a:cubicBezTo>
                <a:lnTo>
                  <a:pt x="1298" y="9533"/>
                </a:lnTo>
                <a:cubicBezTo>
                  <a:pt x="1552" y="9438"/>
                  <a:pt x="2059" y="9121"/>
                  <a:pt x="2660" y="8646"/>
                </a:cubicBezTo>
                <a:lnTo>
                  <a:pt x="2660" y="8646"/>
                </a:lnTo>
                <a:cubicBezTo>
                  <a:pt x="1995" y="9280"/>
                  <a:pt x="1520" y="9723"/>
                  <a:pt x="1457" y="9818"/>
                </a:cubicBezTo>
                <a:cubicBezTo>
                  <a:pt x="1425" y="9818"/>
                  <a:pt x="1425" y="9881"/>
                  <a:pt x="1457" y="9913"/>
                </a:cubicBezTo>
                <a:cubicBezTo>
                  <a:pt x="1457" y="9929"/>
                  <a:pt x="1473" y="9937"/>
                  <a:pt x="1492" y="9937"/>
                </a:cubicBezTo>
                <a:cubicBezTo>
                  <a:pt x="1512" y="9937"/>
                  <a:pt x="1536" y="9929"/>
                  <a:pt x="1552" y="9913"/>
                </a:cubicBezTo>
                <a:lnTo>
                  <a:pt x="8234" y="3833"/>
                </a:lnTo>
                <a:cubicBezTo>
                  <a:pt x="9311" y="2914"/>
                  <a:pt x="10197" y="2249"/>
                  <a:pt x="10546" y="2186"/>
                </a:cubicBezTo>
                <a:lnTo>
                  <a:pt x="10546" y="2186"/>
                </a:lnTo>
                <a:lnTo>
                  <a:pt x="1647" y="10040"/>
                </a:lnTo>
                <a:cubicBezTo>
                  <a:pt x="1615" y="10071"/>
                  <a:pt x="1615" y="10103"/>
                  <a:pt x="1647" y="10135"/>
                </a:cubicBezTo>
                <a:cubicBezTo>
                  <a:pt x="1647" y="10151"/>
                  <a:pt x="1663" y="10158"/>
                  <a:pt x="1682" y="10158"/>
                </a:cubicBezTo>
                <a:cubicBezTo>
                  <a:pt x="1702" y="10158"/>
                  <a:pt x="1726" y="10151"/>
                  <a:pt x="1742" y="10135"/>
                </a:cubicBezTo>
                <a:lnTo>
                  <a:pt x="10546" y="2756"/>
                </a:lnTo>
                <a:lnTo>
                  <a:pt x="10546" y="2756"/>
                </a:lnTo>
                <a:cubicBezTo>
                  <a:pt x="10514" y="2851"/>
                  <a:pt x="10388" y="3041"/>
                  <a:pt x="10229" y="3231"/>
                </a:cubicBezTo>
                <a:lnTo>
                  <a:pt x="1932" y="10198"/>
                </a:lnTo>
                <a:cubicBezTo>
                  <a:pt x="1900" y="10230"/>
                  <a:pt x="1900" y="10261"/>
                  <a:pt x="1932" y="10293"/>
                </a:cubicBezTo>
                <a:cubicBezTo>
                  <a:pt x="1948" y="10309"/>
                  <a:pt x="1964" y="10317"/>
                  <a:pt x="1979" y="10317"/>
                </a:cubicBezTo>
                <a:cubicBezTo>
                  <a:pt x="1995" y="10317"/>
                  <a:pt x="2011" y="10309"/>
                  <a:pt x="2027" y="10293"/>
                </a:cubicBezTo>
                <a:cubicBezTo>
                  <a:pt x="2344" y="10071"/>
                  <a:pt x="8646" y="5321"/>
                  <a:pt x="10293" y="3358"/>
                </a:cubicBezTo>
                <a:lnTo>
                  <a:pt x="10958" y="2788"/>
                </a:lnTo>
                <a:lnTo>
                  <a:pt x="10958" y="2788"/>
                </a:lnTo>
                <a:cubicBezTo>
                  <a:pt x="10641" y="3769"/>
                  <a:pt x="4687" y="8646"/>
                  <a:pt x="2344" y="10451"/>
                </a:cubicBezTo>
                <a:cubicBezTo>
                  <a:pt x="2344" y="10483"/>
                  <a:pt x="2344" y="10483"/>
                  <a:pt x="2344" y="10515"/>
                </a:cubicBezTo>
                <a:cubicBezTo>
                  <a:pt x="2344" y="10515"/>
                  <a:pt x="2344" y="10546"/>
                  <a:pt x="2344" y="10546"/>
                </a:cubicBezTo>
                <a:cubicBezTo>
                  <a:pt x="2407" y="10610"/>
                  <a:pt x="2470" y="10641"/>
                  <a:pt x="2565" y="10673"/>
                </a:cubicBezTo>
                <a:cubicBezTo>
                  <a:pt x="2565" y="10689"/>
                  <a:pt x="2573" y="10697"/>
                  <a:pt x="2585" y="10697"/>
                </a:cubicBezTo>
                <a:cubicBezTo>
                  <a:pt x="2597" y="10697"/>
                  <a:pt x="2613" y="10689"/>
                  <a:pt x="2629" y="10673"/>
                </a:cubicBezTo>
                <a:cubicBezTo>
                  <a:pt x="2719" y="10673"/>
                  <a:pt x="2781" y="10673"/>
                  <a:pt x="2897" y="10646"/>
                </a:cubicBezTo>
                <a:lnTo>
                  <a:pt x="2897" y="10646"/>
                </a:lnTo>
                <a:cubicBezTo>
                  <a:pt x="2882" y="10654"/>
                  <a:pt x="2882" y="10673"/>
                  <a:pt x="2882" y="10673"/>
                </a:cubicBezTo>
                <a:cubicBezTo>
                  <a:pt x="2882" y="10705"/>
                  <a:pt x="2882" y="10736"/>
                  <a:pt x="2914" y="10768"/>
                </a:cubicBezTo>
                <a:lnTo>
                  <a:pt x="3009" y="10768"/>
                </a:lnTo>
                <a:cubicBezTo>
                  <a:pt x="3135" y="10641"/>
                  <a:pt x="3262" y="10546"/>
                  <a:pt x="3389" y="10420"/>
                </a:cubicBezTo>
                <a:cubicBezTo>
                  <a:pt x="3610" y="10293"/>
                  <a:pt x="3864" y="10103"/>
                  <a:pt x="4180" y="9881"/>
                </a:cubicBezTo>
                <a:lnTo>
                  <a:pt x="4180" y="9881"/>
                </a:lnTo>
                <a:cubicBezTo>
                  <a:pt x="3705" y="10325"/>
                  <a:pt x="3420" y="10673"/>
                  <a:pt x="3325" y="10863"/>
                </a:cubicBezTo>
                <a:cubicBezTo>
                  <a:pt x="3262" y="10926"/>
                  <a:pt x="3294" y="10958"/>
                  <a:pt x="3325" y="10990"/>
                </a:cubicBezTo>
                <a:cubicBezTo>
                  <a:pt x="3325" y="11021"/>
                  <a:pt x="3325" y="11021"/>
                  <a:pt x="3357" y="11053"/>
                </a:cubicBezTo>
                <a:lnTo>
                  <a:pt x="3452" y="11053"/>
                </a:lnTo>
                <a:cubicBezTo>
                  <a:pt x="6271" y="8615"/>
                  <a:pt x="10451" y="5068"/>
                  <a:pt x="11274" y="4434"/>
                </a:cubicBezTo>
                <a:lnTo>
                  <a:pt x="11274" y="4434"/>
                </a:lnTo>
                <a:cubicBezTo>
                  <a:pt x="10989" y="4846"/>
                  <a:pt x="9722" y="6018"/>
                  <a:pt x="8202" y="7348"/>
                </a:cubicBezTo>
                <a:lnTo>
                  <a:pt x="3420" y="11338"/>
                </a:lnTo>
                <a:cubicBezTo>
                  <a:pt x="3389" y="11370"/>
                  <a:pt x="3389" y="11401"/>
                  <a:pt x="3420" y="11433"/>
                </a:cubicBezTo>
                <a:cubicBezTo>
                  <a:pt x="3436" y="11449"/>
                  <a:pt x="3452" y="11457"/>
                  <a:pt x="3468" y="11457"/>
                </a:cubicBezTo>
                <a:cubicBezTo>
                  <a:pt x="3484" y="11457"/>
                  <a:pt x="3499" y="11449"/>
                  <a:pt x="3515" y="11433"/>
                </a:cubicBezTo>
                <a:cubicBezTo>
                  <a:pt x="3737" y="11275"/>
                  <a:pt x="4465" y="10673"/>
                  <a:pt x="5384" y="9913"/>
                </a:cubicBezTo>
                <a:lnTo>
                  <a:pt x="5384" y="9913"/>
                </a:lnTo>
                <a:cubicBezTo>
                  <a:pt x="5067" y="10230"/>
                  <a:pt x="4782" y="10515"/>
                  <a:pt x="4592" y="10768"/>
                </a:cubicBezTo>
                <a:lnTo>
                  <a:pt x="4054" y="11243"/>
                </a:lnTo>
                <a:cubicBezTo>
                  <a:pt x="4022" y="11275"/>
                  <a:pt x="4022" y="11306"/>
                  <a:pt x="4054" y="11338"/>
                </a:cubicBezTo>
                <a:cubicBezTo>
                  <a:pt x="4085" y="11401"/>
                  <a:pt x="4149" y="11433"/>
                  <a:pt x="4212" y="11465"/>
                </a:cubicBezTo>
                <a:cubicBezTo>
                  <a:pt x="4180" y="11560"/>
                  <a:pt x="4212" y="11655"/>
                  <a:pt x="4275" y="11718"/>
                </a:cubicBezTo>
                <a:lnTo>
                  <a:pt x="4370" y="11718"/>
                </a:lnTo>
                <a:lnTo>
                  <a:pt x="4687" y="11433"/>
                </a:lnTo>
                <a:lnTo>
                  <a:pt x="4687" y="11433"/>
                </a:lnTo>
                <a:cubicBezTo>
                  <a:pt x="4655" y="11496"/>
                  <a:pt x="4655" y="11528"/>
                  <a:pt x="4655" y="11560"/>
                </a:cubicBezTo>
                <a:cubicBezTo>
                  <a:pt x="4655" y="11592"/>
                  <a:pt x="4655" y="11623"/>
                  <a:pt x="4655" y="11623"/>
                </a:cubicBezTo>
                <a:cubicBezTo>
                  <a:pt x="4719" y="11687"/>
                  <a:pt x="4782" y="11718"/>
                  <a:pt x="4877" y="11718"/>
                </a:cubicBezTo>
                <a:cubicBezTo>
                  <a:pt x="4940" y="11718"/>
                  <a:pt x="5035" y="11718"/>
                  <a:pt x="5130" y="11687"/>
                </a:cubicBezTo>
                <a:lnTo>
                  <a:pt x="5130" y="11687"/>
                </a:lnTo>
                <a:cubicBezTo>
                  <a:pt x="5067" y="11718"/>
                  <a:pt x="5004" y="11750"/>
                  <a:pt x="4972" y="11813"/>
                </a:cubicBezTo>
                <a:cubicBezTo>
                  <a:pt x="4940" y="11813"/>
                  <a:pt x="4940" y="11845"/>
                  <a:pt x="4940" y="11845"/>
                </a:cubicBezTo>
                <a:cubicBezTo>
                  <a:pt x="4940" y="11877"/>
                  <a:pt x="4940" y="11877"/>
                  <a:pt x="4940" y="11908"/>
                </a:cubicBezTo>
                <a:cubicBezTo>
                  <a:pt x="4972" y="11908"/>
                  <a:pt x="5004" y="11940"/>
                  <a:pt x="5035" y="11940"/>
                </a:cubicBezTo>
                <a:cubicBezTo>
                  <a:pt x="5162" y="11940"/>
                  <a:pt x="5637" y="11560"/>
                  <a:pt x="6334" y="10990"/>
                </a:cubicBezTo>
                <a:lnTo>
                  <a:pt x="6334" y="10990"/>
                </a:lnTo>
                <a:lnTo>
                  <a:pt x="5542" y="11718"/>
                </a:lnTo>
                <a:cubicBezTo>
                  <a:pt x="5510" y="11750"/>
                  <a:pt x="5510" y="11782"/>
                  <a:pt x="5542" y="11813"/>
                </a:cubicBezTo>
                <a:cubicBezTo>
                  <a:pt x="5605" y="11877"/>
                  <a:pt x="5700" y="11940"/>
                  <a:pt x="5795" y="11940"/>
                </a:cubicBezTo>
                <a:cubicBezTo>
                  <a:pt x="5922" y="11940"/>
                  <a:pt x="6049" y="11877"/>
                  <a:pt x="6207" y="11813"/>
                </a:cubicBezTo>
                <a:cubicBezTo>
                  <a:pt x="6239" y="11813"/>
                  <a:pt x="6271" y="11845"/>
                  <a:pt x="6302" y="11845"/>
                </a:cubicBezTo>
                <a:cubicBezTo>
                  <a:pt x="6397" y="11845"/>
                  <a:pt x="6492" y="11813"/>
                  <a:pt x="6619" y="11718"/>
                </a:cubicBezTo>
                <a:lnTo>
                  <a:pt x="6619" y="11718"/>
                </a:lnTo>
                <a:lnTo>
                  <a:pt x="6461" y="11877"/>
                </a:lnTo>
                <a:cubicBezTo>
                  <a:pt x="6429" y="11908"/>
                  <a:pt x="6429" y="11940"/>
                  <a:pt x="6461" y="11972"/>
                </a:cubicBezTo>
                <a:cubicBezTo>
                  <a:pt x="6461" y="11972"/>
                  <a:pt x="6492" y="12003"/>
                  <a:pt x="6524" y="12003"/>
                </a:cubicBezTo>
                <a:cubicBezTo>
                  <a:pt x="6524" y="12003"/>
                  <a:pt x="6556" y="11972"/>
                  <a:pt x="6556" y="11972"/>
                </a:cubicBezTo>
                <a:cubicBezTo>
                  <a:pt x="6651" y="11908"/>
                  <a:pt x="6904" y="11687"/>
                  <a:pt x="7221" y="11401"/>
                </a:cubicBezTo>
                <a:cubicBezTo>
                  <a:pt x="7221" y="11433"/>
                  <a:pt x="7221" y="11433"/>
                  <a:pt x="7221" y="11433"/>
                </a:cubicBezTo>
                <a:cubicBezTo>
                  <a:pt x="7221" y="11496"/>
                  <a:pt x="7252" y="11560"/>
                  <a:pt x="7284" y="11623"/>
                </a:cubicBezTo>
                <a:lnTo>
                  <a:pt x="7379" y="11623"/>
                </a:lnTo>
                <a:lnTo>
                  <a:pt x="7632" y="11401"/>
                </a:lnTo>
                <a:lnTo>
                  <a:pt x="7632" y="11401"/>
                </a:lnTo>
                <a:cubicBezTo>
                  <a:pt x="7601" y="11433"/>
                  <a:pt x="7569" y="11496"/>
                  <a:pt x="7569" y="11528"/>
                </a:cubicBezTo>
                <a:cubicBezTo>
                  <a:pt x="7569" y="11592"/>
                  <a:pt x="7601" y="11623"/>
                  <a:pt x="7601" y="11655"/>
                </a:cubicBezTo>
                <a:cubicBezTo>
                  <a:pt x="7632" y="11687"/>
                  <a:pt x="7664" y="11718"/>
                  <a:pt x="7759" y="11718"/>
                </a:cubicBezTo>
                <a:cubicBezTo>
                  <a:pt x="8076" y="11718"/>
                  <a:pt x="8772" y="11148"/>
                  <a:pt x="9469" y="10483"/>
                </a:cubicBezTo>
                <a:lnTo>
                  <a:pt x="9469" y="10483"/>
                </a:lnTo>
                <a:cubicBezTo>
                  <a:pt x="9406" y="10641"/>
                  <a:pt x="9437" y="10673"/>
                  <a:pt x="9437" y="10705"/>
                </a:cubicBezTo>
                <a:cubicBezTo>
                  <a:pt x="9469" y="10705"/>
                  <a:pt x="9469" y="10736"/>
                  <a:pt x="9501" y="10736"/>
                </a:cubicBezTo>
                <a:cubicBezTo>
                  <a:pt x="9627" y="10736"/>
                  <a:pt x="9976" y="10388"/>
                  <a:pt x="10229" y="10135"/>
                </a:cubicBezTo>
                <a:cubicBezTo>
                  <a:pt x="10261" y="10103"/>
                  <a:pt x="10261" y="10040"/>
                  <a:pt x="10229" y="10040"/>
                </a:cubicBezTo>
                <a:cubicBezTo>
                  <a:pt x="10213" y="10024"/>
                  <a:pt x="10197" y="10016"/>
                  <a:pt x="10182" y="10016"/>
                </a:cubicBezTo>
                <a:cubicBezTo>
                  <a:pt x="10166" y="10016"/>
                  <a:pt x="10150" y="10024"/>
                  <a:pt x="10134" y="10040"/>
                </a:cubicBezTo>
                <a:cubicBezTo>
                  <a:pt x="9944" y="10230"/>
                  <a:pt x="9722" y="10451"/>
                  <a:pt x="9596" y="10546"/>
                </a:cubicBezTo>
                <a:cubicBezTo>
                  <a:pt x="9691" y="10388"/>
                  <a:pt x="9944" y="10071"/>
                  <a:pt x="10293" y="9723"/>
                </a:cubicBezTo>
                <a:cubicBezTo>
                  <a:pt x="10799" y="9185"/>
                  <a:pt x="11211" y="8741"/>
                  <a:pt x="11306" y="8615"/>
                </a:cubicBezTo>
                <a:cubicBezTo>
                  <a:pt x="11338" y="8583"/>
                  <a:pt x="11338" y="8551"/>
                  <a:pt x="11306" y="8520"/>
                </a:cubicBezTo>
                <a:lnTo>
                  <a:pt x="11274" y="8520"/>
                </a:lnTo>
                <a:cubicBezTo>
                  <a:pt x="11464" y="8330"/>
                  <a:pt x="11591" y="8203"/>
                  <a:pt x="11591" y="8108"/>
                </a:cubicBezTo>
                <a:cubicBezTo>
                  <a:pt x="11591" y="8045"/>
                  <a:pt x="11591" y="8045"/>
                  <a:pt x="11559" y="8013"/>
                </a:cubicBezTo>
                <a:cubicBezTo>
                  <a:pt x="11543" y="7997"/>
                  <a:pt x="11528" y="7989"/>
                  <a:pt x="11512" y="7989"/>
                </a:cubicBezTo>
                <a:cubicBezTo>
                  <a:pt x="11496" y="7989"/>
                  <a:pt x="11480" y="7997"/>
                  <a:pt x="11464" y="8013"/>
                </a:cubicBezTo>
                <a:lnTo>
                  <a:pt x="7379" y="11465"/>
                </a:lnTo>
                <a:cubicBezTo>
                  <a:pt x="7379" y="11401"/>
                  <a:pt x="7411" y="11306"/>
                  <a:pt x="7474" y="11211"/>
                </a:cubicBezTo>
                <a:cubicBezTo>
                  <a:pt x="8171" y="10641"/>
                  <a:pt x="9121" y="9818"/>
                  <a:pt x="9944" y="9090"/>
                </a:cubicBezTo>
                <a:cubicBezTo>
                  <a:pt x="10673" y="8488"/>
                  <a:pt x="11274" y="8013"/>
                  <a:pt x="11496" y="7823"/>
                </a:cubicBezTo>
                <a:cubicBezTo>
                  <a:pt x="11528" y="7791"/>
                  <a:pt x="11559" y="7791"/>
                  <a:pt x="11591" y="7760"/>
                </a:cubicBezTo>
                <a:cubicBezTo>
                  <a:pt x="11591" y="7760"/>
                  <a:pt x="11591" y="7728"/>
                  <a:pt x="11591" y="7728"/>
                </a:cubicBezTo>
                <a:cubicBezTo>
                  <a:pt x="11591" y="7696"/>
                  <a:pt x="11591" y="7665"/>
                  <a:pt x="11591" y="7665"/>
                </a:cubicBezTo>
                <a:cubicBezTo>
                  <a:pt x="11591" y="7665"/>
                  <a:pt x="11559" y="7633"/>
                  <a:pt x="11528" y="7633"/>
                </a:cubicBezTo>
                <a:cubicBezTo>
                  <a:pt x="11528" y="7633"/>
                  <a:pt x="11528" y="7633"/>
                  <a:pt x="11496" y="7665"/>
                </a:cubicBezTo>
                <a:cubicBezTo>
                  <a:pt x="11496" y="7665"/>
                  <a:pt x="11433" y="7696"/>
                  <a:pt x="11369" y="7728"/>
                </a:cubicBezTo>
                <a:cubicBezTo>
                  <a:pt x="11559" y="7538"/>
                  <a:pt x="11654" y="7380"/>
                  <a:pt x="11686" y="7316"/>
                </a:cubicBezTo>
                <a:cubicBezTo>
                  <a:pt x="11686" y="7285"/>
                  <a:pt x="11654" y="7253"/>
                  <a:pt x="11654" y="7221"/>
                </a:cubicBezTo>
                <a:cubicBezTo>
                  <a:pt x="11623" y="7221"/>
                  <a:pt x="11623" y="7190"/>
                  <a:pt x="11591" y="7190"/>
                </a:cubicBezTo>
                <a:cubicBezTo>
                  <a:pt x="11464" y="7190"/>
                  <a:pt x="11116" y="7475"/>
                  <a:pt x="10356" y="8203"/>
                </a:cubicBezTo>
                <a:cubicBezTo>
                  <a:pt x="11148" y="7380"/>
                  <a:pt x="11749" y="6714"/>
                  <a:pt x="11813" y="6619"/>
                </a:cubicBezTo>
                <a:cubicBezTo>
                  <a:pt x="11844" y="6619"/>
                  <a:pt x="11844" y="6556"/>
                  <a:pt x="11813" y="6524"/>
                </a:cubicBezTo>
                <a:lnTo>
                  <a:pt x="11718" y="6524"/>
                </a:lnTo>
                <a:lnTo>
                  <a:pt x="6271" y="11655"/>
                </a:lnTo>
                <a:cubicBezTo>
                  <a:pt x="6114" y="11733"/>
                  <a:pt x="5979" y="11790"/>
                  <a:pt x="5866" y="11790"/>
                </a:cubicBezTo>
                <a:cubicBezTo>
                  <a:pt x="5841" y="11790"/>
                  <a:pt x="5818" y="11787"/>
                  <a:pt x="5795" y="11782"/>
                </a:cubicBezTo>
                <a:lnTo>
                  <a:pt x="5669" y="11782"/>
                </a:lnTo>
                <a:lnTo>
                  <a:pt x="11876" y="6208"/>
                </a:lnTo>
                <a:cubicBezTo>
                  <a:pt x="11908" y="6176"/>
                  <a:pt x="11908" y="6113"/>
                  <a:pt x="11876" y="6113"/>
                </a:cubicBezTo>
                <a:cubicBezTo>
                  <a:pt x="11844" y="6081"/>
                  <a:pt x="11813" y="6081"/>
                  <a:pt x="11813" y="6081"/>
                </a:cubicBezTo>
                <a:cubicBezTo>
                  <a:pt x="11971" y="5859"/>
                  <a:pt x="12098" y="5701"/>
                  <a:pt x="12098" y="5574"/>
                </a:cubicBezTo>
                <a:cubicBezTo>
                  <a:pt x="12098" y="5511"/>
                  <a:pt x="12098" y="5479"/>
                  <a:pt x="12066" y="5448"/>
                </a:cubicBezTo>
                <a:cubicBezTo>
                  <a:pt x="12034" y="5416"/>
                  <a:pt x="12034" y="5416"/>
                  <a:pt x="12003" y="5416"/>
                </a:cubicBezTo>
                <a:cubicBezTo>
                  <a:pt x="12003" y="5416"/>
                  <a:pt x="11971" y="5416"/>
                  <a:pt x="11971" y="5448"/>
                </a:cubicBezTo>
                <a:cubicBezTo>
                  <a:pt x="10863" y="6588"/>
                  <a:pt x="9216" y="8266"/>
                  <a:pt x="7727" y="9596"/>
                </a:cubicBezTo>
                <a:cubicBezTo>
                  <a:pt x="6967" y="10198"/>
                  <a:pt x="6239" y="10800"/>
                  <a:pt x="5637" y="11275"/>
                </a:cubicBezTo>
                <a:cubicBezTo>
                  <a:pt x="5320" y="11496"/>
                  <a:pt x="5035" y="11592"/>
                  <a:pt x="4877" y="11592"/>
                </a:cubicBezTo>
                <a:cubicBezTo>
                  <a:pt x="4845" y="11592"/>
                  <a:pt x="4782" y="11592"/>
                  <a:pt x="4782" y="11560"/>
                </a:cubicBezTo>
                <a:cubicBezTo>
                  <a:pt x="4782" y="11528"/>
                  <a:pt x="4845" y="11433"/>
                  <a:pt x="4940" y="11306"/>
                </a:cubicBezTo>
                <a:cubicBezTo>
                  <a:pt x="6049" y="10768"/>
                  <a:pt x="7854" y="9058"/>
                  <a:pt x="9342" y="7538"/>
                </a:cubicBezTo>
                <a:lnTo>
                  <a:pt x="11813" y="5479"/>
                </a:lnTo>
                <a:cubicBezTo>
                  <a:pt x="11844" y="5448"/>
                  <a:pt x="11844" y="5384"/>
                  <a:pt x="11813" y="5384"/>
                </a:cubicBezTo>
                <a:cubicBezTo>
                  <a:pt x="11813" y="5362"/>
                  <a:pt x="11781" y="5340"/>
                  <a:pt x="11751" y="5340"/>
                </a:cubicBezTo>
                <a:cubicBezTo>
                  <a:pt x="11739" y="5340"/>
                  <a:pt x="11727" y="5343"/>
                  <a:pt x="11718" y="5353"/>
                </a:cubicBezTo>
                <a:cubicBezTo>
                  <a:pt x="11559" y="5479"/>
                  <a:pt x="11084" y="5859"/>
                  <a:pt x="10451" y="6366"/>
                </a:cubicBezTo>
                <a:cubicBezTo>
                  <a:pt x="11179" y="5606"/>
                  <a:pt x="11718" y="5004"/>
                  <a:pt x="11781" y="4941"/>
                </a:cubicBezTo>
                <a:cubicBezTo>
                  <a:pt x="11813" y="4909"/>
                  <a:pt x="11813" y="4878"/>
                  <a:pt x="11781" y="4846"/>
                </a:cubicBezTo>
                <a:cubicBezTo>
                  <a:pt x="11765" y="4830"/>
                  <a:pt x="11749" y="4822"/>
                  <a:pt x="11733" y="4822"/>
                </a:cubicBezTo>
                <a:cubicBezTo>
                  <a:pt x="11718" y="4822"/>
                  <a:pt x="11702" y="4830"/>
                  <a:pt x="11686" y="4846"/>
                </a:cubicBezTo>
                <a:cubicBezTo>
                  <a:pt x="11591" y="4909"/>
                  <a:pt x="10926" y="5384"/>
                  <a:pt x="10039" y="6049"/>
                </a:cubicBezTo>
                <a:lnTo>
                  <a:pt x="11559" y="4719"/>
                </a:lnTo>
                <a:cubicBezTo>
                  <a:pt x="11591" y="4688"/>
                  <a:pt x="11591" y="4624"/>
                  <a:pt x="11559" y="4624"/>
                </a:cubicBezTo>
                <a:cubicBezTo>
                  <a:pt x="11528" y="4593"/>
                  <a:pt x="11496" y="4593"/>
                  <a:pt x="11464" y="4593"/>
                </a:cubicBezTo>
                <a:lnTo>
                  <a:pt x="10831" y="5131"/>
                </a:lnTo>
                <a:cubicBezTo>
                  <a:pt x="11211" y="4751"/>
                  <a:pt x="11464" y="4466"/>
                  <a:pt x="11464" y="4339"/>
                </a:cubicBezTo>
                <a:cubicBezTo>
                  <a:pt x="11464" y="4308"/>
                  <a:pt x="11464" y="4276"/>
                  <a:pt x="11433" y="4244"/>
                </a:cubicBezTo>
                <a:cubicBezTo>
                  <a:pt x="11496" y="4181"/>
                  <a:pt x="11559" y="4149"/>
                  <a:pt x="11623" y="4086"/>
                </a:cubicBezTo>
                <a:cubicBezTo>
                  <a:pt x="11654" y="4086"/>
                  <a:pt x="11654" y="4054"/>
                  <a:pt x="11654" y="4054"/>
                </a:cubicBezTo>
                <a:cubicBezTo>
                  <a:pt x="11654" y="4023"/>
                  <a:pt x="11654" y="4023"/>
                  <a:pt x="11654" y="3991"/>
                </a:cubicBezTo>
                <a:cubicBezTo>
                  <a:pt x="11591" y="3928"/>
                  <a:pt x="11528" y="3896"/>
                  <a:pt x="11433" y="3864"/>
                </a:cubicBezTo>
                <a:cubicBezTo>
                  <a:pt x="11591" y="3643"/>
                  <a:pt x="11654" y="3516"/>
                  <a:pt x="11591" y="3453"/>
                </a:cubicBezTo>
                <a:cubicBezTo>
                  <a:pt x="11591" y="3453"/>
                  <a:pt x="11559" y="3421"/>
                  <a:pt x="11496" y="3421"/>
                </a:cubicBezTo>
                <a:cubicBezTo>
                  <a:pt x="11496" y="3358"/>
                  <a:pt x="11464" y="3294"/>
                  <a:pt x="11401" y="3231"/>
                </a:cubicBezTo>
                <a:cubicBezTo>
                  <a:pt x="11401" y="3231"/>
                  <a:pt x="11369" y="3199"/>
                  <a:pt x="11369" y="3199"/>
                </a:cubicBezTo>
                <a:cubicBezTo>
                  <a:pt x="11338" y="3199"/>
                  <a:pt x="11338" y="3199"/>
                  <a:pt x="11306" y="3231"/>
                </a:cubicBezTo>
                <a:lnTo>
                  <a:pt x="10546" y="3864"/>
                </a:lnTo>
                <a:cubicBezTo>
                  <a:pt x="10609" y="3801"/>
                  <a:pt x="10673" y="3738"/>
                  <a:pt x="10736" y="3674"/>
                </a:cubicBezTo>
                <a:cubicBezTo>
                  <a:pt x="10863" y="3548"/>
                  <a:pt x="10926" y="3484"/>
                  <a:pt x="10958" y="3421"/>
                </a:cubicBezTo>
                <a:cubicBezTo>
                  <a:pt x="10958" y="3421"/>
                  <a:pt x="10989" y="3421"/>
                  <a:pt x="10989" y="3389"/>
                </a:cubicBezTo>
                <a:cubicBezTo>
                  <a:pt x="11021" y="3358"/>
                  <a:pt x="10989" y="3326"/>
                  <a:pt x="10989" y="3326"/>
                </a:cubicBezTo>
                <a:cubicBezTo>
                  <a:pt x="10958" y="3294"/>
                  <a:pt x="10958" y="3294"/>
                  <a:pt x="10926" y="3294"/>
                </a:cubicBezTo>
                <a:lnTo>
                  <a:pt x="10894" y="3294"/>
                </a:lnTo>
                <a:cubicBezTo>
                  <a:pt x="10863" y="3326"/>
                  <a:pt x="10768" y="3421"/>
                  <a:pt x="10578" y="3611"/>
                </a:cubicBezTo>
                <a:cubicBezTo>
                  <a:pt x="10419" y="3769"/>
                  <a:pt x="10229" y="3959"/>
                  <a:pt x="9976" y="4149"/>
                </a:cubicBezTo>
                <a:cubicBezTo>
                  <a:pt x="10641" y="3516"/>
                  <a:pt x="11084" y="3009"/>
                  <a:pt x="11116" y="2756"/>
                </a:cubicBezTo>
                <a:cubicBezTo>
                  <a:pt x="11116" y="2693"/>
                  <a:pt x="11116" y="2661"/>
                  <a:pt x="11084" y="2629"/>
                </a:cubicBezTo>
                <a:cubicBezTo>
                  <a:pt x="11053" y="2598"/>
                  <a:pt x="11053" y="2598"/>
                  <a:pt x="11021" y="2598"/>
                </a:cubicBezTo>
                <a:cubicBezTo>
                  <a:pt x="11021" y="2598"/>
                  <a:pt x="10989" y="2598"/>
                  <a:pt x="10989" y="2629"/>
                </a:cubicBezTo>
                <a:lnTo>
                  <a:pt x="10609" y="2914"/>
                </a:lnTo>
                <a:cubicBezTo>
                  <a:pt x="10641" y="2851"/>
                  <a:pt x="10673" y="2788"/>
                  <a:pt x="10673" y="2724"/>
                </a:cubicBezTo>
                <a:cubicBezTo>
                  <a:pt x="10704" y="2661"/>
                  <a:pt x="10673" y="2629"/>
                  <a:pt x="10641" y="2566"/>
                </a:cubicBezTo>
                <a:lnTo>
                  <a:pt x="10546" y="2566"/>
                </a:lnTo>
                <a:lnTo>
                  <a:pt x="5827" y="6524"/>
                </a:lnTo>
                <a:lnTo>
                  <a:pt x="5827" y="6524"/>
                </a:lnTo>
                <a:lnTo>
                  <a:pt x="10768" y="2186"/>
                </a:lnTo>
                <a:cubicBezTo>
                  <a:pt x="10799" y="2154"/>
                  <a:pt x="10799" y="2123"/>
                  <a:pt x="10768" y="2091"/>
                </a:cubicBezTo>
                <a:cubicBezTo>
                  <a:pt x="10736" y="2059"/>
                  <a:pt x="10704" y="2027"/>
                  <a:pt x="10641" y="2027"/>
                </a:cubicBezTo>
                <a:cubicBezTo>
                  <a:pt x="10483" y="2027"/>
                  <a:pt x="10102" y="2218"/>
                  <a:pt x="9627" y="2566"/>
                </a:cubicBezTo>
                <a:lnTo>
                  <a:pt x="10166" y="2091"/>
                </a:lnTo>
                <a:cubicBezTo>
                  <a:pt x="10166" y="2059"/>
                  <a:pt x="10166" y="2027"/>
                  <a:pt x="10166" y="1996"/>
                </a:cubicBezTo>
                <a:cubicBezTo>
                  <a:pt x="10134" y="1996"/>
                  <a:pt x="10134" y="1964"/>
                  <a:pt x="10102" y="1964"/>
                </a:cubicBezTo>
                <a:cubicBezTo>
                  <a:pt x="10197" y="1901"/>
                  <a:pt x="10229" y="1837"/>
                  <a:pt x="10261" y="1837"/>
                </a:cubicBezTo>
                <a:cubicBezTo>
                  <a:pt x="10293" y="1806"/>
                  <a:pt x="10293" y="1774"/>
                  <a:pt x="10261" y="1742"/>
                </a:cubicBezTo>
                <a:cubicBezTo>
                  <a:pt x="10229" y="1711"/>
                  <a:pt x="10197" y="1711"/>
                  <a:pt x="10166" y="1711"/>
                </a:cubicBezTo>
                <a:cubicBezTo>
                  <a:pt x="10102" y="1774"/>
                  <a:pt x="9691" y="2059"/>
                  <a:pt x="9057" y="2503"/>
                </a:cubicBezTo>
                <a:cubicBezTo>
                  <a:pt x="9406" y="2186"/>
                  <a:pt x="9659" y="1932"/>
                  <a:pt x="9817" y="1774"/>
                </a:cubicBezTo>
                <a:cubicBezTo>
                  <a:pt x="9944" y="1679"/>
                  <a:pt x="9976" y="1647"/>
                  <a:pt x="9976" y="1616"/>
                </a:cubicBezTo>
                <a:cubicBezTo>
                  <a:pt x="10007" y="1584"/>
                  <a:pt x="9976" y="1552"/>
                  <a:pt x="9976" y="1552"/>
                </a:cubicBezTo>
                <a:cubicBezTo>
                  <a:pt x="9944" y="1521"/>
                  <a:pt x="9944" y="1521"/>
                  <a:pt x="9912" y="1521"/>
                </a:cubicBezTo>
                <a:cubicBezTo>
                  <a:pt x="9912" y="1521"/>
                  <a:pt x="9881" y="1521"/>
                  <a:pt x="9881" y="1552"/>
                </a:cubicBezTo>
                <a:cubicBezTo>
                  <a:pt x="9817" y="1584"/>
                  <a:pt x="9786" y="1647"/>
                  <a:pt x="9722" y="1679"/>
                </a:cubicBezTo>
                <a:cubicBezTo>
                  <a:pt x="9659" y="1742"/>
                  <a:pt x="9564" y="1806"/>
                  <a:pt x="9469" y="1869"/>
                </a:cubicBezTo>
                <a:cubicBezTo>
                  <a:pt x="9501" y="1837"/>
                  <a:pt x="9532" y="1774"/>
                  <a:pt x="9532" y="1711"/>
                </a:cubicBezTo>
                <a:cubicBezTo>
                  <a:pt x="9596" y="1584"/>
                  <a:pt x="9627" y="1489"/>
                  <a:pt x="9659" y="1394"/>
                </a:cubicBezTo>
                <a:cubicBezTo>
                  <a:pt x="9659" y="1267"/>
                  <a:pt x="9627" y="1172"/>
                  <a:pt x="9564" y="1109"/>
                </a:cubicBezTo>
                <a:cubicBezTo>
                  <a:pt x="9564" y="1077"/>
                  <a:pt x="9532" y="1077"/>
                  <a:pt x="9532" y="1077"/>
                </a:cubicBezTo>
                <a:cubicBezTo>
                  <a:pt x="9501" y="1077"/>
                  <a:pt x="9501" y="1077"/>
                  <a:pt x="9216" y="1331"/>
                </a:cubicBezTo>
                <a:cubicBezTo>
                  <a:pt x="9121" y="1331"/>
                  <a:pt x="9057" y="1331"/>
                  <a:pt x="8962" y="1362"/>
                </a:cubicBezTo>
                <a:cubicBezTo>
                  <a:pt x="8994" y="1331"/>
                  <a:pt x="8994" y="1267"/>
                  <a:pt x="8994" y="1204"/>
                </a:cubicBezTo>
                <a:cubicBezTo>
                  <a:pt x="8994" y="1204"/>
                  <a:pt x="8994" y="1172"/>
                  <a:pt x="8994" y="1141"/>
                </a:cubicBezTo>
                <a:cubicBezTo>
                  <a:pt x="9026" y="1109"/>
                  <a:pt x="9057" y="1077"/>
                  <a:pt x="9057" y="1077"/>
                </a:cubicBezTo>
                <a:cubicBezTo>
                  <a:pt x="9057" y="1046"/>
                  <a:pt x="9057" y="1014"/>
                  <a:pt x="9026" y="1014"/>
                </a:cubicBezTo>
                <a:cubicBezTo>
                  <a:pt x="9026" y="982"/>
                  <a:pt x="8994" y="982"/>
                  <a:pt x="8962" y="982"/>
                </a:cubicBezTo>
                <a:cubicBezTo>
                  <a:pt x="8931" y="982"/>
                  <a:pt x="8931" y="951"/>
                  <a:pt x="8931" y="951"/>
                </a:cubicBezTo>
                <a:cubicBezTo>
                  <a:pt x="8931" y="935"/>
                  <a:pt x="8915" y="927"/>
                  <a:pt x="8895" y="927"/>
                </a:cubicBezTo>
                <a:cubicBezTo>
                  <a:pt x="8875" y="927"/>
                  <a:pt x="8852" y="935"/>
                  <a:pt x="8836" y="951"/>
                </a:cubicBezTo>
                <a:lnTo>
                  <a:pt x="8646" y="1109"/>
                </a:lnTo>
                <a:cubicBezTo>
                  <a:pt x="8614" y="1141"/>
                  <a:pt x="8582" y="1141"/>
                  <a:pt x="8551" y="1172"/>
                </a:cubicBezTo>
                <a:cubicBezTo>
                  <a:pt x="8614" y="1109"/>
                  <a:pt x="8614" y="1014"/>
                  <a:pt x="8646" y="982"/>
                </a:cubicBezTo>
                <a:cubicBezTo>
                  <a:pt x="8646" y="887"/>
                  <a:pt x="8614" y="824"/>
                  <a:pt x="8582" y="792"/>
                </a:cubicBezTo>
                <a:cubicBezTo>
                  <a:pt x="8582" y="761"/>
                  <a:pt x="8551" y="761"/>
                  <a:pt x="8551" y="761"/>
                </a:cubicBezTo>
                <a:lnTo>
                  <a:pt x="8487" y="761"/>
                </a:lnTo>
                <a:lnTo>
                  <a:pt x="7791" y="1362"/>
                </a:lnTo>
                <a:cubicBezTo>
                  <a:pt x="8519" y="666"/>
                  <a:pt x="8487" y="634"/>
                  <a:pt x="8456" y="602"/>
                </a:cubicBezTo>
                <a:cubicBezTo>
                  <a:pt x="8456" y="571"/>
                  <a:pt x="8424" y="539"/>
                  <a:pt x="8361" y="539"/>
                </a:cubicBezTo>
                <a:cubicBezTo>
                  <a:pt x="7632" y="539"/>
                  <a:pt x="1615" y="6113"/>
                  <a:pt x="443" y="7221"/>
                </a:cubicBezTo>
                <a:cubicBezTo>
                  <a:pt x="507" y="7063"/>
                  <a:pt x="728" y="6841"/>
                  <a:pt x="1045" y="6524"/>
                </a:cubicBezTo>
                <a:cubicBezTo>
                  <a:pt x="1774" y="6018"/>
                  <a:pt x="3135" y="4751"/>
                  <a:pt x="4845" y="3136"/>
                </a:cubicBezTo>
                <a:cubicBezTo>
                  <a:pt x="4909" y="3073"/>
                  <a:pt x="4940" y="3041"/>
                  <a:pt x="5004" y="3009"/>
                </a:cubicBezTo>
                <a:cubicBezTo>
                  <a:pt x="5954" y="2186"/>
                  <a:pt x="6999" y="1331"/>
                  <a:pt x="8044" y="507"/>
                </a:cubicBezTo>
                <a:cubicBezTo>
                  <a:pt x="8044" y="507"/>
                  <a:pt x="8076" y="476"/>
                  <a:pt x="8076" y="444"/>
                </a:cubicBezTo>
                <a:cubicBezTo>
                  <a:pt x="8076" y="444"/>
                  <a:pt x="8044" y="412"/>
                  <a:pt x="8044" y="412"/>
                </a:cubicBezTo>
                <a:cubicBezTo>
                  <a:pt x="8044" y="381"/>
                  <a:pt x="8012" y="381"/>
                  <a:pt x="8012" y="381"/>
                </a:cubicBezTo>
                <a:cubicBezTo>
                  <a:pt x="7981" y="381"/>
                  <a:pt x="7981" y="381"/>
                  <a:pt x="7949" y="412"/>
                </a:cubicBezTo>
                <a:cubicBezTo>
                  <a:pt x="7917" y="444"/>
                  <a:pt x="7854" y="476"/>
                  <a:pt x="7791" y="507"/>
                </a:cubicBezTo>
                <a:cubicBezTo>
                  <a:pt x="7759" y="507"/>
                  <a:pt x="7759" y="476"/>
                  <a:pt x="7727" y="476"/>
                </a:cubicBezTo>
                <a:cubicBezTo>
                  <a:pt x="7506" y="476"/>
                  <a:pt x="6746" y="1172"/>
                  <a:pt x="5067" y="2756"/>
                </a:cubicBezTo>
                <a:cubicBezTo>
                  <a:pt x="3610" y="3991"/>
                  <a:pt x="1900" y="5448"/>
                  <a:pt x="570" y="6619"/>
                </a:cubicBezTo>
                <a:lnTo>
                  <a:pt x="538" y="6619"/>
                </a:lnTo>
                <a:cubicBezTo>
                  <a:pt x="507" y="6208"/>
                  <a:pt x="4750" y="2598"/>
                  <a:pt x="7442" y="412"/>
                </a:cubicBezTo>
                <a:cubicBezTo>
                  <a:pt x="7442" y="412"/>
                  <a:pt x="7474" y="381"/>
                  <a:pt x="7474" y="349"/>
                </a:cubicBezTo>
                <a:cubicBezTo>
                  <a:pt x="7474" y="349"/>
                  <a:pt x="7442" y="317"/>
                  <a:pt x="7442" y="317"/>
                </a:cubicBezTo>
                <a:cubicBezTo>
                  <a:pt x="7379" y="254"/>
                  <a:pt x="7316" y="191"/>
                  <a:pt x="7189" y="191"/>
                </a:cubicBezTo>
                <a:lnTo>
                  <a:pt x="7157" y="191"/>
                </a:lnTo>
                <a:cubicBezTo>
                  <a:pt x="7157" y="191"/>
                  <a:pt x="7157" y="191"/>
                  <a:pt x="7126" y="159"/>
                </a:cubicBezTo>
                <a:cubicBezTo>
                  <a:pt x="7062" y="96"/>
                  <a:pt x="6999" y="64"/>
                  <a:pt x="6872" y="64"/>
                </a:cubicBezTo>
                <a:cubicBezTo>
                  <a:pt x="6587" y="64"/>
                  <a:pt x="6144" y="317"/>
                  <a:pt x="5574" y="729"/>
                </a:cubicBezTo>
                <a:cubicBezTo>
                  <a:pt x="5795" y="507"/>
                  <a:pt x="6017" y="317"/>
                  <a:pt x="6207" y="127"/>
                </a:cubicBezTo>
                <a:cubicBezTo>
                  <a:pt x="6239" y="96"/>
                  <a:pt x="6239" y="64"/>
                  <a:pt x="6239" y="32"/>
                </a:cubicBezTo>
                <a:cubicBezTo>
                  <a:pt x="6207" y="32"/>
                  <a:pt x="6207" y="1"/>
                  <a:pt x="6176" y="1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55"/>
          <p:cNvSpPr/>
          <p:nvPr/>
        </p:nvSpPr>
        <p:spPr>
          <a:xfrm>
            <a:off x="3003645" y="4230074"/>
            <a:ext cx="509935" cy="506515"/>
          </a:xfrm>
          <a:custGeom>
            <a:avLst/>
            <a:gdLst/>
            <a:ahLst/>
            <a:cxnLst/>
            <a:rect l="l" t="t" r="r" b="b"/>
            <a:pathLst>
              <a:path w="16849" h="16736" extrusionOk="0">
                <a:moveTo>
                  <a:pt x="15916" y="7243"/>
                </a:moveTo>
                <a:cubicBezTo>
                  <a:pt x="15915" y="7243"/>
                  <a:pt x="15921" y="7263"/>
                  <a:pt x="15926" y="7266"/>
                </a:cubicBezTo>
                <a:lnTo>
                  <a:pt x="15926" y="7266"/>
                </a:lnTo>
                <a:cubicBezTo>
                  <a:pt x="15920" y="7248"/>
                  <a:pt x="15917" y="7243"/>
                  <a:pt x="15916" y="7243"/>
                </a:cubicBezTo>
                <a:close/>
                <a:moveTo>
                  <a:pt x="15564" y="11148"/>
                </a:moveTo>
                <a:cubicBezTo>
                  <a:pt x="15564" y="11148"/>
                  <a:pt x="15560" y="11155"/>
                  <a:pt x="15550" y="11175"/>
                </a:cubicBezTo>
                <a:cubicBezTo>
                  <a:pt x="15550" y="11183"/>
                  <a:pt x="15551" y="11189"/>
                  <a:pt x="15552" y="11192"/>
                </a:cubicBezTo>
                <a:lnTo>
                  <a:pt x="15552" y="11192"/>
                </a:lnTo>
                <a:cubicBezTo>
                  <a:pt x="15556" y="11171"/>
                  <a:pt x="15565" y="11148"/>
                  <a:pt x="15564" y="11148"/>
                </a:cubicBezTo>
                <a:close/>
                <a:moveTo>
                  <a:pt x="8173" y="830"/>
                </a:moveTo>
                <a:cubicBezTo>
                  <a:pt x="8348" y="830"/>
                  <a:pt x="8526" y="837"/>
                  <a:pt x="8710" y="851"/>
                </a:cubicBezTo>
                <a:cubicBezTo>
                  <a:pt x="8900" y="851"/>
                  <a:pt x="9122" y="882"/>
                  <a:pt x="9312" y="882"/>
                </a:cubicBezTo>
                <a:cubicBezTo>
                  <a:pt x="9407" y="914"/>
                  <a:pt x="9502" y="914"/>
                  <a:pt x="9597" y="946"/>
                </a:cubicBezTo>
                <a:lnTo>
                  <a:pt x="9723" y="946"/>
                </a:lnTo>
                <a:cubicBezTo>
                  <a:pt x="9755" y="977"/>
                  <a:pt x="9818" y="977"/>
                  <a:pt x="9882" y="977"/>
                </a:cubicBezTo>
                <a:cubicBezTo>
                  <a:pt x="11433" y="1326"/>
                  <a:pt x="12827" y="2117"/>
                  <a:pt x="13904" y="3257"/>
                </a:cubicBezTo>
                <a:cubicBezTo>
                  <a:pt x="14474" y="3827"/>
                  <a:pt x="14885" y="4429"/>
                  <a:pt x="15234" y="5126"/>
                </a:cubicBezTo>
                <a:cubicBezTo>
                  <a:pt x="15392" y="5506"/>
                  <a:pt x="15550" y="5854"/>
                  <a:pt x="15677" y="6234"/>
                </a:cubicBezTo>
                <a:cubicBezTo>
                  <a:pt x="15740" y="6424"/>
                  <a:pt x="15804" y="6614"/>
                  <a:pt x="15835" y="6836"/>
                </a:cubicBezTo>
                <a:cubicBezTo>
                  <a:pt x="15867" y="6899"/>
                  <a:pt x="15867" y="6994"/>
                  <a:pt x="15899" y="7089"/>
                </a:cubicBezTo>
                <a:cubicBezTo>
                  <a:pt x="15899" y="7153"/>
                  <a:pt x="15899" y="7184"/>
                  <a:pt x="15930" y="7248"/>
                </a:cubicBezTo>
                <a:cubicBezTo>
                  <a:pt x="15930" y="7262"/>
                  <a:pt x="15929" y="7266"/>
                  <a:pt x="15927" y="7266"/>
                </a:cubicBezTo>
                <a:cubicBezTo>
                  <a:pt x="15927" y="7266"/>
                  <a:pt x="15926" y="7266"/>
                  <a:pt x="15926" y="7266"/>
                </a:cubicBezTo>
                <a:lnTo>
                  <a:pt x="15926" y="7266"/>
                </a:lnTo>
                <a:cubicBezTo>
                  <a:pt x="15927" y="7270"/>
                  <a:pt x="15929" y="7274"/>
                  <a:pt x="15930" y="7279"/>
                </a:cubicBezTo>
                <a:cubicBezTo>
                  <a:pt x="15930" y="7311"/>
                  <a:pt x="15930" y="7343"/>
                  <a:pt x="15930" y="7374"/>
                </a:cubicBezTo>
                <a:cubicBezTo>
                  <a:pt x="15994" y="7754"/>
                  <a:pt x="16025" y="8166"/>
                  <a:pt x="16025" y="8578"/>
                </a:cubicBezTo>
                <a:cubicBezTo>
                  <a:pt x="16025" y="8768"/>
                  <a:pt x="16025" y="8989"/>
                  <a:pt x="15994" y="9180"/>
                </a:cubicBezTo>
                <a:cubicBezTo>
                  <a:pt x="15994" y="9306"/>
                  <a:pt x="15994" y="9401"/>
                  <a:pt x="15962" y="9496"/>
                </a:cubicBezTo>
                <a:lnTo>
                  <a:pt x="15962" y="9591"/>
                </a:lnTo>
                <a:lnTo>
                  <a:pt x="15930" y="9750"/>
                </a:lnTo>
                <a:cubicBezTo>
                  <a:pt x="15867" y="10161"/>
                  <a:pt x="15772" y="10541"/>
                  <a:pt x="15645" y="10953"/>
                </a:cubicBezTo>
                <a:cubicBezTo>
                  <a:pt x="15645" y="10985"/>
                  <a:pt x="15614" y="11016"/>
                  <a:pt x="15614" y="11080"/>
                </a:cubicBezTo>
                <a:cubicBezTo>
                  <a:pt x="15582" y="11080"/>
                  <a:pt x="15582" y="11111"/>
                  <a:pt x="15582" y="11143"/>
                </a:cubicBezTo>
                <a:cubicBezTo>
                  <a:pt x="15582" y="11143"/>
                  <a:pt x="15564" y="11196"/>
                  <a:pt x="15555" y="11196"/>
                </a:cubicBezTo>
                <a:cubicBezTo>
                  <a:pt x="15554" y="11196"/>
                  <a:pt x="15553" y="11195"/>
                  <a:pt x="15552" y="11192"/>
                </a:cubicBezTo>
                <a:lnTo>
                  <a:pt x="15552" y="11192"/>
                </a:lnTo>
                <a:cubicBezTo>
                  <a:pt x="15551" y="11197"/>
                  <a:pt x="15550" y="11202"/>
                  <a:pt x="15550" y="11206"/>
                </a:cubicBezTo>
                <a:cubicBezTo>
                  <a:pt x="15550" y="11206"/>
                  <a:pt x="15519" y="11238"/>
                  <a:pt x="15519" y="11270"/>
                </a:cubicBezTo>
                <a:cubicBezTo>
                  <a:pt x="15487" y="11333"/>
                  <a:pt x="15487" y="11365"/>
                  <a:pt x="15455" y="11428"/>
                </a:cubicBezTo>
                <a:cubicBezTo>
                  <a:pt x="15392" y="11618"/>
                  <a:pt x="15297" y="11776"/>
                  <a:pt x="15202" y="11966"/>
                </a:cubicBezTo>
                <a:cubicBezTo>
                  <a:pt x="15170" y="12061"/>
                  <a:pt x="15107" y="12125"/>
                  <a:pt x="15075" y="12220"/>
                </a:cubicBezTo>
                <a:cubicBezTo>
                  <a:pt x="15044" y="12251"/>
                  <a:pt x="15012" y="12315"/>
                  <a:pt x="15012" y="12346"/>
                </a:cubicBezTo>
                <a:cubicBezTo>
                  <a:pt x="14980" y="12346"/>
                  <a:pt x="14980" y="12378"/>
                  <a:pt x="14980" y="12410"/>
                </a:cubicBezTo>
                <a:cubicBezTo>
                  <a:pt x="14854" y="12568"/>
                  <a:pt x="14759" y="12726"/>
                  <a:pt x="14632" y="12885"/>
                </a:cubicBezTo>
                <a:cubicBezTo>
                  <a:pt x="14539" y="13040"/>
                  <a:pt x="14415" y="13195"/>
                  <a:pt x="14291" y="13350"/>
                </a:cubicBezTo>
                <a:lnTo>
                  <a:pt x="14291" y="13350"/>
                </a:lnTo>
                <a:cubicBezTo>
                  <a:pt x="14291" y="13350"/>
                  <a:pt x="14290" y="13349"/>
                  <a:pt x="14289" y="13349"/>
                </a:cubicBezTo>
                <a:cubicBezTo>
                  <a:pt x="14280" y="13349"/>
                  <a:pt x="14252" y="13391"/>
                  <a:pt x="14252" y="13391"/>
                </a:cubicBezTo>
                <a:cubicBezTo>
                  <a:pt x="14220" y="13423"/>
                  <a:pt x="14189" y="13455"/>
                  <a:pt x="14157" y="13486"/>
                </a:cubicBezTo>
                <a:cubicBezTo>
                  <a:pt x="14094" y="13581"/>
                  <a:pt x="14030" y="13645"/>
                  <a:pt x="13967" y="13708"/>
                </a:cubicBezTo>
                <a:cubicBezTo>
                  <a:pt x="13809" y="13866"/>
                  <a:pt x="13650" y="13993"/>
                  <a:pt x="13524" y="14120"/>
                </a:cubicBezTo>
                <a:cubicBezTo>
                  <a:pt x="13508" y="14136"/>
                  <a:pt x="13500" y="14144"/>
                  <a:pt x="13492" y="14152"/>
                </a:cubicBezTo>
                <a:lnTo>
                  <a:pt x="13492" y="14152"/>
                </a:lnTo>
                <a:cubicBezTo>
                  <a:pt x="13425" y="14174"/>
                  <a:pt x="13421" y="14196"/>
                  <a:pt x="13436" y="14196"/>
                </a:cubicBezTo>
                <a:cubicBezTo>
                  <a:pt x="13442" y="14196"/>
                  <a:pt x="13451" y="14192"/>
                  <a:pt x="13460" y="14183"/>
                </a:cubicBezTo>
                <a:lnTo>
                  <a:pt x="13460" y="14183"/>
                </a:lnTo>
                <a:cubicBezTo>
                  <a:pt x="13439" y="14204"/>
                  <a:pt x="13418" y="14225"/>
                  <a:pt x="13397" y="14247"/>
                </a:cubicBezTo>
                <a:cubicBezTo>
                  <a:pt x="13302" y="14310"/>
                  <a:pt x="13207" y="14373"/>
                  <a:pt x="13144" y="14437"/>
                </a:cubicBezTo>
                <a:cubicBezTo>
                  <a:pt x="12985" y="14563"/>
                  <a:pt x="12827" y="14658"/>
                  <a:pt x="12669" y="14785"/>
                </a:cubicBezTo>
                <a:cubicBezTo>
                  <a:pt x="12637" y="14785"/>
                  <a:pt x="12605" y="14817"/>
                  <a:pt x="12542" y="14848"/>
                </a:cubicBezTo>
                <a:cubicBezTo>
                  <a:pt x="12542" y="14848"/>
                  <a:pt x="12510" y="14880"/>
                  <a:pt x="12478" y="14880"/>
                </a:cubicBezTo>
                <a:cubicBezTo>
                  <a:pt x="12465" y="14887"/>
                  <a:pt x="12462" y="14889"/>
                  <a:pt x="12464" y="14889"/>
                </a:cubicBezTo>
                <a:cubicBezTo>
                  <a:pt x="12470" y="14889"/>
                  <a:pt x="12519" y="14871"/>
                  <a:pt x="12525" y="14871"/>
                </a:cubicBezTo>
                <a:cubicBezTo>
                  <a:pt x="12527" y="14871"/>
                  <a:pt x="12524" y="14873"/>
                  <a:pt x="12510" y="14880"/>
                </a:cubicBezTo>
                <a:cubicBezTo>
                  <a:pt x="12415" y="14943"/>
                  <a:pt x="12320" y="14975"/>
                  <a:pt x="12225" y="15038"/>
                </a:cubicBezTo>
                <a:cubicBezTo>
                  <a:pt x="12067" y="15133"/>
                  <a:pt x="11877" y="15228"/>
                  <a:pt x="11718" y="15292"/>
                </a:cubicBezTo>
                <a:cubicBezTo>
                  <a:pt x="11623" y="15323"/>
                  <a:pt x="11528" y="15387"/>
                  <a:pt x="11433" y="15418"/>
                </a:cubicBezTo>
                <a:cubicBezTo>
                  <a:pt x="11402" y="15418"/>
                  <a:pt x="11338" y="15450"/>
                  <a:pt x="11307" y="15450"/>
                </a:cubicBezTo>
                <a:cubicBezTo>
                  <a:pt x="11307" y="15450"/>
                  <a:pt x="11246" y="15470"/>
                  <a:pt x="11254" y="15478"/>
                </a:cubicBezTo>
                <a:lnTo>
                  <a:pt x="11254" y="15478"/>
                </a:lnTo>
                <a:cubicBezTo>
                  <a:pt x="11248" y="15480"/>
                  <a:pt x="11243" y="15482"/>
                  <a:pt x="11243" y="15482"/>
                </a:cubicBezTo>
                <a:cubicBezTo>
                  <a:pt x="10832" y="15608"/>
                  <a:pt x="10452" y="15735"/>
                  <a:pt x="10040" y="15798"/>
                </a:cubicBezTo>
                <a:cubicBezTo>
                  <a:pt x="9945" y="15830"/>
                  <a:pt x="9850" y="15830"/>
                  <a:pt x="9755" y="15862"/>
                </a:cubicBezTo>
                <a:lnTo>
                  <a:pt x="9628" y="15862"/>
                </a:lnTo>
                <a:cubicBezTo>
                  <a:pt x="9627" y="15862"/>
                  <a:pt x="9625" y="15863"/>
                  <a:pt x="9623" y="15863"/>
                </a:cubicBezTo>
                <a:lnTo>
                  <a:pt x="9623" y="15863"/>
                </a:lnTo>
                <a:cubicBezTo>
                  <a:pt x="9619" y="15862"/>
                  <a:pt x="9610" y="15862"/>
                  <a:pt x="9597" y="15862"/>
                </a:cubicBezTo>
                <a:cubicBezTo>
                  <a:pt x="9565" y="15893"/>
                  <a:pt x="9533" y="15893"/>
                  <a:pt x="9502" y="15893"/>
                </a:cubicBezTo>
                <a:cubicBezTo>
                  <a:pt x="9280" y="15893"/>
                  <a:pt x="9090" y="15925"/>
                  <a:pt x="8868" y="15925"/>
                </a:cubicBezTo>
                <a:cubicBezTo>
                  <a:pt x="8457" y="15925"/>
                  <a:pt x="8045" y="15925"/>
                  <a:pt x="7633" y="15862"/>
                </a:cubicBezTo>
                <a:cubicBezTo>
                  <a:pt x="7538" y="15862"/>
                  <a:pt x="7411" y="15830"/>
                  <a:pt x="7316" y="15830"/>
                </a:cubicBezTo>
                <a:cubicBezTo>
                  <a:pt x="7380" y="15830"/>
                  <a:pt x="7253" y="15798"/>
                  <a:pt x="7253" y="15798"/>
                </a:cubicBezTo>
                <a:cubicBezTo>
                  <a:pt x="7190" y="15798"/>
                  <a:pt x="7126" y="15798"/>
                  <a:pt x="7095" y="15767"/>
                </a:cubicBezTo>
                <a:cubicBezTo>
                  <a:pt x="6873" y="15735"/>
                  <a:pt x="6683" y="15672"/>
                  <a:pt x="6493" y="15608"/>
                </a:cubicBezTo>
                <a:cubicBezTo>
                  <a:pt x="4973" y="15165"/>
                  <a:pt x="3643" y="14278"/>
                  <a:pt x="2661" y="13043"/>
                </a:cubicBezTo>
                <a:cubicBezTo>
                  <a:pt x="2154" y="12441"/>
                  <a:pt x="1774" y="11808"/>
                  <a:pt x="1489" y="11080"/>
                </a:cubicBezTo>
                <a:cubicBezTo>
                  <a:pt x="1331" y="10700"/>
                  <a:pt x="1204" y="10320"/>
                  <a:pt x="1109" y="9940"/>
                </a:cubicBezTo>
                <a:cubicBezTo>
                  <a:pt x="1078" y="9813"/>
                  <a:pt x="1078" y="9718"/>
                  <a:pt x="1046" y="9623"/>
                </a:cubicBezTo>
                <a:cubicBezTo>
                  <a:pt x="1046" y="9597"/>
                  <a:pt x="1046" y="9549"/>
                  <a:pt x="1028" y="9516"/>
                </a:cubicBezTo>
                <a:lnTo>
                  <a:pt x="1028" y="9516"/>
                </a:lnTo>
                <a:cubicBezTo>
                  <a:pt x="1028" y="9506"/>
                  <a:pt x="1014" y="9465"/>
                  <a:pt x="1014" y="9465"/>
                </a:cubicBezTo>
                <a:lnTo>
                  <a:pt x="1014" y="9370"/>
                </a:lnTo>
                <a:cubicBezTo>
                  <a:pt x="983" y="9180"/>
                  <a:pt x="951" y="8958"/>
                  <a:pt x="951" y="8736"/>
                </a:cubicBezTo>
                <a:cubicBezTo>
                  <a:pt x="919" y="8324"/>
                  <a:pt x="919" y="7913"/>
                  <a:pt x="951" y="7501"/>
                </a:cubicBezTo>
                <a:cubicBezTo>
                  <a:pt x="951" y="7438"/>
                  <a:pt x="951" y="7406"/>
                  <a:pt x="951" y="7343"/>
                </a:cubicBezTo>
                <a:cubicBezTo>
                  <a:pt x="951" y="7343"/>
                  <a:pt x="951" y="7311"/>
                  <a:pt x="983" y="7279"/>
                </a:cubicBezTo>
                <a:cubicBezTo>
                  <a:pt x="983" y="7279"/>
                  <a:pt x="983" y="7268"/>
                  <a:pt x="983" y="7256"/>
                </a:cubicBezTo>
                <a:cubicBezTo>
                  <a:pt x="983" y="7256"/>
                  <a:pt x="983" y="7210"/>
                  <a:pt x="983" y="7184"/>
                </a:cubicBezTo>
                <a:lnTo>
                  <a:pt x="983" y="7121"/>
                </a:lnTo>
                <a:cubicBezTo>
                  <a:pt x="1014" y="7058"/>
                  <a:pt x="1014" y="6994"/>
                  <a:pt x="1014" y="6963"/>
                </a:cubicBezTo>
                <a:cubicBezTo>
                  <a:pt x="1046" y="6741"/>
                  <a:pt x="1109" y="6551"/>
                  <a:pt x="1141" y="6361"/>
                </a:cubicBezTo>
                <a:cubicBezTo>
                  <a:pt x="1204" y="6171"/>
                  <a:pt x="1236" y="5981"/>
                  <a:pt x="1299" y="5791"/>
                </a:cubicBezTo>
                <a:lnTo>
                  <a:pt x="1363" y="5633"/>
                </a:lnTo>
                <a:cubicBezTo>
                  <a:pt x="1363" y="5601"/>
                  <a:pt x="1363" y="5601"/>
                  <a:pt x="1394" y="5569"/>
                </a:cubicBezTo>
                <a:cubicBezTo>
                  <a:pt x="1426" y="5474"/>
                  <a:pt x="1458" y="5379"/>
                  <a:pt x="1489" y="5316"/>
                </a:cubicBezTo>
                <a:cubicBezTo>
                  <a:pt x="1584" y="5126"/>
                  <a:pt x="1648" y="4936"/>
                  <a:pt x="1743" y="4746"/>
                </a:cubicBezTo>
                <a:cubicBezTo>
                  <a:pt x="1806" y="4683"/>
                  <a:pt x="1838" y="4588"/>
                  <a:pt x="1869" y="4493"/>
                </a:cubicBezTo>
                <a:cubicBezTo>
                  <a:pt x="1901" y="4461"/>
                  <a:pt x="1933" y="4429"/>
                  <a:pt x="1964" y="4366"/>
                </a:cubicBezTo>
                <a:lnTo>
                  <a:pt x="1964" y="4366"/>
                </a:lnTo>
                <a:cubicBezTo>
                  <a:pt x="1956" y="4382"/>
                  <a:pt x="1954" y="4388"/>
                  <a:pt x="1956" y="4388"/>
                </a:cubicBezTo>
                <a:cubicBezTo>
                  <a:pt x="1960" y="4388"/>
                  <a:pt x="1996" y="4334"/>
                  <a:pt x="1996" y="4334"/>
                </a:cubicBezTo>
                <a:cubicBezTo>
                  <a:pt x="2091" y="4144"/>
                  <a:pt x="2186" y="3986"/>
                  <a:pt x="2313" y="3827"/>
                </a:cubicBezTo>
                <a:cubicBezTo>
                  <a:pt x="2376" y="3764"/>
                  <a:pt x="2408" y="3701"/>
                  <a:pt x="2471" y="3606"/>
                </a:cubicBezTo>
                <a:cubicBezTo>
                  <a:pt x="2503" y="3574"/>
                  <a:pt x="2534" y="3542"/>
                  <a:pt x="2566" y="3479"/>
                </a:cubicBezTo>
                <a:cubicBezTo>
                  <a:pt x="2598" y="3447"/>
                  <a:pt x="2661" y="3416"/>
                  <a:pt x="2693" y="3352"/>
                </a:cubicBezTo>
                <a:cubicBezTo>
                  <a:pt x="2724" y="3289"/>
                  <a:pt x="2756" y="3257"/>
                  <a:pt x="2788" y="3226"/>
                </a:cubicBezTo>
                <a:cubicBezTo>
                  <a:pt x="2883" y="3162"/>
                  <a:pt x="2946" y="3067"/>
                  <a:pt x="3009" y="3004"/>
                </a:cubicBezTo>
                <a:cubicBezTo>
                  <a:pt x="3136" y="2877"/>
                  <a:pt x="3294" y="2751"/>
                  <a:pt x="3421" y="2624"/>
                </a:cubicBezTo>
                <a:cubicBezTo>
                  <a:pt x="3437" y="2608"/>
                  <a:pt x="3445" y="2600"/>
                  <a:pt x="3453" y="2592"/>
                </a:cubicBezTo>
                <a:lnTo>
                  <a:pt x="3453" y="2592"/>
                </a:lnTo>
                <a:cubicBezTo>
                  <a:pt x="3449" y="2596"/>
                  <a:pt x="3448" y="2598"/>
                  <a:pt x="3449" y="2598"/>
                </a:cubicBezTo>
                <a:cubicBezTo>
                  <a:pt x="3450" y="2598"/>
                  <a:pt x="3457" y="2592"/>
                  <a:pt x="3467" y="2585"/>
                </a:cubicBezTo>
                <a:lnTo>
                  <a:pt x="3467" y="2585"/>
                </a:lnTo>
                <a:cubicBezTo>
                  <a:pt x="3462" y="2587"/>
                  <a:pt x="3458" y="2590"/>
                  <a:pt x="3453" y="2592"/>
                </a:cubicBezTo>
                <a:cubicBezTo>
                  <a:pt x="3461" y="2584"/>
                  <a:pt x="3469" y="2577"/>
                  <a:pt x="3484" y="2561"/>
                </a:cubicBezTo>
                <a:cubicBezTo>
                  <a:pt x="3504" y="2548"/>
                  <a:pt x="3513" y="2543"/>
                  <a:pt x="3515" y="2543"/>
                </a:cubicBezTo>
                <a:cubicBezTo>
                  <a:pt x="3519" y="2543"/>
                  <a:pt x="3488" y="2569"/>
                  <a:pt x="3467" y="2585"/>
                </a:cubicBezTo>
                <a:lnTo>
                  <a:pt x="3467" y="2585"/>
                </a:lnTo>
                <a:cubicBezTo>
                  <a:pt x="3521" y="2556"/>
                  <a:pt x="3550" y="2527"/>
                  <a:pt x="3579" y="2497"/>
                </a:cubicBezTo>
                <a:cubicBezTo>
                  <a:pt x="3643" y="2434"/>
                  <a:pt x="3738" y="2371"/>
                  <a:pt x="3801" y="2307"/>
                </a:cubicBezTo>
                <a:cubicBezTo>
                  <a:pt x="3960" y="2181"/>
                  <a:pt x="4118" y="2086"/>
                  <a:pt x="4276" y="1991"/>
                </a:cubicBezTo>
                <a:cubicBezTo>
                  <a:pt x="4340" y="1959"/>
                  <a:pt x="4371" y="1927"/>
                  <a:pt x="4435" y="1896"/>
                </a:cubicBezTo>
                <a:cubicBezTo>
                  <a:pt x="4435" y="1864"/>
                  <a:pt x="4466" y="1864"/>
                  <a:pt x="4466" y="1864"/>
                </a:cubicBezTo>
                <a:cubicBezTo>
                  <a:pt x="4561" y="1801"/>
                  <a:pt x="4625" y="1769"/>
                  <a:pt x="4720" y="1706"/>
                </a:cubicBezTo>
                <a:cubicBezTo>
                  <a:pt x="4910" y="1611"/>
                  <a:pt x="5068" y="1547"/>
                  <a:pt x="5258" y="1452"/>
                </a:cubicBezTo>
                <a:cubicBezTo>
                  <a:pt x="5353" y="1421"/>
                  <a:pt x="5416" y="1389"/>
                  <a:pt x="5511" y="1357"/>
                </a:cubicBezTo>
                <a:cubicBezTo>
                  <a:pt x="5575" y="1326"/>
                  <a:pt x="5606" y="1326"/>
                  <a:pt x="5670" y="1294"/>
                </a:cubicBezTo>
                <a:cubicBezTo>
                  <a:pt x="5701" y="1294"/>
                  <a:pt x="5733" y="1262"/>
                  <a:pt x="5765" y="1262"/>
                </a:cubicBezTo>
                <a:cubicBezTo>
                  <a:pt x="5955" y="1199"/>
                  <a:pt x="6145" y="1136"/>
                  <a:pt x="6335" y="1072"/>
                </a:cubicBezTo>
                <a:cubicBezTo>
                  <a:pt x="6525" y="1041"/>
                  <a:pt x="6715" y="977"/>
                  <a:pt x="6905" y="946"/>
                </a:cubicBezTo>
                <a:cubicBezTo>
                  <a:pt x="7000" y="946"/>
                  <a:pt x="7126" y="914"/>
                  <a:pt x="7221" y="914"/>
                </a:cubicBezTo>
                <a:cubicBezTo>
                  <a:pt x="7253" y="882"/>
                  <a:pt x="7316" y="882"/>
                  <a:pt x="7348" y="882"/>
                </a:cubicBezTo>
                <a:lnTo>
                  <a:pt x="7443" y="882"/>
                </a:lnTo>
                <a:cubicBezTo>
                  <a:pt x="7684" y="845"/>
                  <a:pt x="7925" y="830"/>
                  <a:pt x="8173" y="830"/>
                </a:cubicBezTo>
                <a:close/>
                <a:moveTo>
                  <a:pt x="8680" y="0"/>
                </a:moveTo>
                <a:cubicBezTo>
                  <a:pt x="7892" y="0"/>
                  <a:pt x="7100" y="113"/>
                  <a:pt x="6335" y="344"/>
                </a:cubicBezTo>
                <a:cubicBezTo>
                  <a:pt x="4656" y="819"/>
                  <a:pt x="3168" y="1832"/>
                  <a:pt x="2059" y="3194"/>
                </a:cubicBezTo>
                <a:cubicBezTo>
                  <a:pt x="951" y="4524"/>
                  <a:pt x="286" y="6203"/>
                  <a:pt x="128" y="7913"/>
                </a:cubicBezTo>
                <a:cubicBezTo>
                  <a:pt x="1" y="9623"/>
                  <a:pt x="413" y="11333"/>
                  <a:pt x="1299" y="12790"/>
                </a:cubicBezTo>
                <a:cubicBezTo>
                  <a:pt x="2154" y="14215"/>
                  <a:pt x="3421" y="15355"/>
                  <a:pt x="4941" y="16020"/>
                </a:cubicBezTo>
                <a:cubicBezTo>
                  <a:pt x="5992" y="16503"/>
                  <a:pt x="7140" y="16735"/>
                  <a:pt x="8283" y="16735"/>
                </a:cubicBezTo>
                <a:cubicBezTo>
                  <a:pt x="8864" y="16735"/>
                  <a:pt x="9443" y="16676"/>
                  <a:pt x="10008" y="16558"/>
                </a:cubicBezTo>
                <a:cubicBezTo>
                  <a:pt x="11718" y="16210"/>
                  <a:pt x="13270" y="15323"/>
                  <a:pt x="14474" y="14057"/>
                </a:cubicBezTo>
                <a:cubicBezTo>
                  <a:pt x="15645" y="12790"/>
                  <a:pt x="16469" y="11206"/>
                  <a:pt x="16754" y="9496"/>
                </a:cubicBezTo>
                <a:cubicBezTo>
                  <a:pt x="16817" y="9053"/>
                  <a:pt x="16849" y="8609"/>
                  <a:pt x="16849" y="8166"/>
                </a:cubicBezTo>
                <a:cubicBezTo>
                  <a:pt x="16849" y="6456"/>
                  <a:pt x="16310" y="4809"/>
                  <a:pt x="15297" y="3416"/>
                </a:cubicBezTo>
                <a:cubicBezTo>
                  <a:pt x="14347" y="2086"/>
                  <a:pt x="12985" y="1041"/>
                  <a:pt x="11433" y="471"/>
                </a:cubicBezTo>
                <a:cubicBezTo>
                  <a:pt x="10555" y="160"/>
                  <a:pt x="9620" y="0"/>
                  <a:pt x="8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55"/>
          <p:cNvSpPr/>
          <p:nvPr/>
        </p:nvSpPr>
        <p:spPr>
          <a:xfrm>
            <a:off x="2926982" y="4284612"/>
            <a:ext cx="102144" cy="283674"/>
          </a:xfrm>
          <a:custGeom>
            <a:avLst/>
            <a:gdLst/>
            <a:ahLst/>
            <a:cxnLst/>
            <a:rect l="l" t="t" r="r" b="b"/>
            <a:pathLst>
              <a:path w="3375" h="9373" extrusionOk="0">
                <a:moveTo>
                  <a:pt x="3301" y="1"/>
                </a:moveTo>
                <a:cubicBezTo>
                  <a:pt x="3282" y="1"/>
                  <a:pt x="3259" y="9"/>
                  <a:pt x="3231" y="30"/>
                </a:cubicBezTo>
                <a:cubicBezTo>
                  <a:pt x="3104" y="125"/>
                  <a:pt x="2977" y="220"/>
                  <a:pt x="2851" y="284"/>
                </a:cubicBezTo>
                <a:cubicBezTo>
                  <a:pt x="2724" y="379"/>
                  <a:pt x="2597" y="505"/>
                  <a:pt x="2471" y="632"/>
                </a:cubicBezTo>
                <a:cubicBezTo>
                  <a:pt x="2186" y="885"/>
                  <a:pt x="1964" y="1170"/>
                  <a:pt x="1774" y="1455"/>
                </a:cubicBezTo>
                <a:cubicBezTo>
                  <a:pt x="1362" y="2057"/>
                  <a:pt x="1045" y="2691"/>
                  <a:pt x="760" y="3356"/>
                </a:cubicBezTo>
                <a:cubicBezTo>
                  <a:pt x="254" y="4654"/>
                  <a:pt x="0" y="6079"/>
                  <a:pt x="95" y="7504"/>
                </a:cubicBezTo>
                <a:cubicBezTo>
                  <a:pt x="95" y="7884"/>
                  <a:pt x="159" y="8233"/>
                  <a:pt x="222" y="8613"/>
                </a:cubicBezTo>
                <a:cubicBezTo>
                  <a:pt x="285" y="8771"/>
                  <a:pt x="317" y="8929"/>
                  <a:pt x="380" y="9088"/>
                </a:cubicBezTo>
                <a:cubicBezTo>
                  <a:pt x="475" y="9246"/>
                  <a:pt x="634" y="9341"/>
                  <a:pt x="792" y="9373"/>
                </a:cubicBezTo>
                <a:cubicBezTo>
                  <a:pt x="855" y="9373"/>
                  <a:pt x="919" y="9309"/>
                  <a:pt x="950" y="9246"/>
                </a:cubicBezTo>
                <a:cubicBezTo>
                  <a:pt x="982" y="9119"/>
                  <a:pt x="1045" y="8898"/>
                  <a:pt x="1045" y="8739"/>
                </a:cubicBezTo>
                <a:cubicBezTo>
                  <a:pt x="1014" y="8581"/>
                  <a:pt x="982" y="8423"/>
                  <a:pt x="950" y="8264"/>
                </a:cubicBezTo>
                <a:cubicBezTo>
                  <a:pt x="887" y="7948"/>
                  <a:pt x="824" y="7694"/>
                  <a:pt x="792" y="7378"/>
                </a:cubicBezTo>
                <a:cubicBezTo>
                  <a:pt x="792" y="7061"/>
                  <a:pt x="760" y="6744"/>
                  <a:pt x="760" y="6427"/>
                </a:cubicBezTo>
                <a:cubicBezTo>
                  <a:pt x="792" y="6269"/>
                  <a:pt x="792" y="6111"/>
                  <a:pt x="792" y="5952"/>
                </a:cubicBezTo>
                <a:cubicBezTo>
                  <a:pt x="824" y="5857"/>
                  <a:pt x="824" y="5794"/>
                  <a:pt x="824" y="5699"/>
                </a:cubicBezTo>
                <a:cubicBezTo>
                  <a:pt x="824" y="5604"/>
                  <a:pt x="824" y="5572"/>
                  <a:pt x="855" y="5509"/>
                </a:cubicBezTo>
                <a:cubicBezTo>
                  <a:pt x="950" y="4844"/>
                  <a:pt x="1109" y="4179"/>
                  <a:pt x="1330" y="3546"/>
                </a:cubicBezTo>
                <a:cubicBezTo>
                  <a:pt x="1330" y="3514"/>
                  <a:pt x="1362" y="3451"/>
                  <a:pt x="1362" y="3419"/>
                </a:cubicBezTo>
                <a:cubicBezTo>
                  <a:pt x="1362" y="3419"/>
                  <a:pt x="1362" y="3387"/>
                  <a:pt x="1362" y="3387"/>
                </a:cubicBezTo>
                <a:cubicBezTo>
                  <a:pt x="1362" y="3396"/>
                  <a:pt x="1362" y="3400"/>
                  <a:pt x="1363" y="3400"/>
                </a:cubicBezTo>
                <a:cubicBezTo>
                  <a:pt x="1365" y="3400"/>
                  <a:pt x="1371" y="3378"/>
                  <a:pt x="1394" y="3356"/>
                </a:cubicBezTo>
                <a:cubicBezTo>
                  <a:pt x="1425" y="3292"/>
                  <a:pt x="1457" y="3197"/>
                  <a:pt x="1489" y="3134"/>
                </a:cubicBezTo>
                <a:cubicBezTo>
                  <a:pt x="1552" y="2976"/>
                  <a:pt x="1615" y="2817"/>
                  <a:pt x="1679" y="2659"/>
                </a:cubicBezTo>
                <a:cubicBezTo>
                  <a:pt x="1805" y="2374"/>
                  <a:pt x="1964" y="2089"/>
                  <a:pt x="2122" y="1804"/>
                </a:cubicBezTo>
                <a:cubicBezTo>
                  <a:pt x="2154" y="1772"/>
                  <a:pt x="2154" y="1772"/>
                  <a:pt x="2154" y="1740"/>
                </a:cubicBezTo>
                <a:cubicBezTo>
                  <a:pt x="2162" y="1724"/>
                  <a:pt x="2166" y="1718"/>
                  <a:pt x="2168" y="1718"/>
                </a:cubicBezTo>
                <a:cubicBezTo>
                  <a:pt x="2172" y="1718"/>
                  <a:pt x="2166" y="1747"/>
                  <a:pt x="2175" y="1747"/>
                </a:cubicBezTo>
                <a:cubicBezTo>
                  <a:pt x="2177" y="1747"/>
                  <a:pt x="2181" y="1745"/>
                  <a:pt x="2186" y="1740"/>
                </a:cubicBezTo>
                <a:cubicBezTo>
                  <a:pt x="2186" y="1677"/>
                  <a:pt x="2217" y="1645"/>
                  <a:pt x="2249" y="1614"/>
                </a:cubicBezTo>
                <a:cubicBezTo>
                  <a:pt x="2281" y="1550"/>
                  <a:pt x="2344" y="1455"/>
                  <a:pt x="2376" y="1392"/>
                </a:cubicBezTo>
                <a:cubicBezTo>
                  <a:pt x="2471" y="1234"/>
                  <a:pt x="2597" y="1107"/>
                  <a:pt x="2692" y="949"/>
                </a:cubicBezTo>
                <a:cubicBezTo>
                  <a:pt x="2787" y="822"/>
                  <a:pt x="2914" y="695"/>
                  <a:pt x="3009" y="569"/>
                </a:cubicBezTo>
                <a:cubicBezTo>
                  <a:pt x="3104" y="410"/>
                  <a:pt x="3199" y="284"/>
                  <a:pt x="3326" y="157"/>
                </a:cubicBezTo>
                <a:cubicBezTo>
                  <a:pt x="3375" y="108"/>
                  <a:pt x="3367" y="1"/>
                  <a:pt x="3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55"/>
          <p:cNvSpPr/>
          <p:nvPr/>
        </p:nvSpPr>
        <p:spPr>
          <a:xfrm>
            <a:off x="3058305" y="4236641"/>
            <a:ext cx="33564" cy="24696"/>
          </a:xfrm>
          <a:custGeom>
            <a:avLst/>
            <a:gdLst/>
            <a:ahLst/>
            <a:cxnLst/>
            <a:rect l="l" t="t" r="r" b="b"/>
            <a:pathLst>
              <a:path w="1109" h="816" extrusionOk="0">
                <a:moveTo>
                  <a:pt x="950" y="190"/>
                </a:moveTo>
                <a:lnTo>
                  <a:pt x="950" y="190"/>
                </a:lnTo>
                <a:cubicBezTo>
                  <a:pt x="918" y="222"/>
                  <a:pt x="918" y="254"/>
                  <a:pt x="887" y="254"/>
                </a:cubicBezTo>
                <a:cubicBezTo>
                  <a:pt x="908" y="232"/>
                  <a:pt x="929" y="211"/>
                  <a:pt x="950" y="190"/>
                </a:cubicBezTo>
                <a:close/>
                <a:moveTo>
                  <a:pt x="95" y="634"/>
                </a:moveTo>
                <a:cubicBezTo>
                  <a:pt x="95" y="634"/>
                  <a:pt x="63" y="665"/>
                  <a:pt x="63" y="665"/>
                </a:cubicBezTo>
                <a:cubicBezTo>
                  <a:pt x="63" y="665"/>
                  <a:pt x="63" y="697"/>
                  <a:pt x="63" y="697"/>
                </a:cubicBezTo>
                <a:cubicBezTo>
                  <a:pt x="63" y="665"/>
                  <a:pt x="95" y="634"/>
                  <a:pt x="95" y="634"/>
                </a:cubicBezTo>
                <a:close/>
                <a:moveTo>
                  <a:pt x="1045" y="0"/>
                </a:moveTo>
                <a:cubicBezTo>
                  <a:pt x="1013" y="0"/>
                  <a:pt x="950" y="0"/>
                  <a:pt x="918" y="32"/>
                </a:cubicBezTo>
                <a:lnTo>
                  <a:pt x="887" y="32"/>
                </a:lnTo>
                <a:cubicBezTo>
                  <a:pt x="857" y="32"/>
                  <a:pt x="827" y="32"/>
                  <a:pt x="798" y="58"/>
                </a:cubicBezTo>
                <a:lnTo>
                  <a:pt x="798" y="58"/>
                </a:lnTo>
                <a:cubicBezTo>
                  <a:pt x="793" y="57"/>
                  <a:pt x="788" y="57"/>
                  <a:pt x="784" y="57"/>
                </a:cubicBezTo>
                <a:cubicBezTo>
                  <a:pt x="702" y="57"/>
                  <a:pt x="625" y="131"/>
                  <a:pt x="570" y="159"/>
                </a:cubicBezTo>
                <a:cubicBezTo>
                  <a:pt x="507" y="222"/>
                  <a:pt x="443" y="254"/>
                  <a:pt x="380" y="317"/>
                </a:cubicBezTo>
                <a:cubicBezTo>
                  <a:pt x="317" y="380"/>
                  <a:pt x="253" y="444"/>
                  <a:pt x="190" y="507"/>
                </a:cubicBezTo>
                <a:cubicBezTo>
                  <a:pt x="127" y="570"/>
                  <a:pt x="95" y="634"/>
                  <a:pt x="63" y="697"/>
                </a:cubicBezTo>
                <a:cubicBezTo>
                  <a:pt x="32" y="697"/>
                  <a:pt x="0" y="760"/>
                  <a:pt x="32" y="792"/>
                </a:cubicBezTo>
                <a:cubicBezTo>
                  <a:pt x="32" y="808"/>
                  <a:pt x="40" y="816"/>
                  <a:pt x="51" y="816"/>
                </a:cubicBezTo>
                <a:cubicBezTo>
                  <a:pt x="63" y="816"/>
                  <a:pt x="79" y="808"/>
                  <a:pt x="95" y="792"/>
                </a:cubicBezTo>
                <a:cubicBezTo>
                  <a:pt x="158" y="792"/>
                  <a:pt x="253" y="760"/>
                  <a:pt x="285" y="729"/>
                </a:cubicBezTo>
                <a:cubicBezTo>
                  <a:pt x="380" y="697"/>
                  <a:pt x="443" y="665"/>
                  <a:pt x="507" y="602"/>
                </a:cubicBezTo>
                <a:cubicBezTo>
                  <a:pt x="570" y="570"/>
                  <a:pt x="602" y="539"/>
                  <a:pt x="665" y="475"/>
                </a:cubicBezTo>
                <a:cubicBezTo>
                  <a:pt x="734" y="429"/>
                  <a:pt x="804" y="383"/>
                  <a:pt x="861" y="324"/>
                </a:cubicBezTo>
                <a:lnTo>
                  <a:pt x="861" y="324"/>
                </a:lnTo>
                <a:cubicBezTo>
                  <a:pt x="857" y="332"/>
                  <a:pt x="855" y="340"/>
                  <a:pt x="855" y="349"/>
                </a:cubicBezTo>
                <a:cubicBezTo>
                  <a:pt x="864" y="331"/>
                  <a:pt x="873" y="316"/>
                  <a:pt x="881" y="302"/>
                </a:cubicBezTo>
                <a:lnTo>
                  <a:pt x="881" y="302"/>
                </a:lnTo>
                <a:cubicBezTo>
                  <a:pt x="895" y="287"/>
                  <a:pt x="907" y="271"/>
                  <a:pt x="918" y="254"/>
                </a:cubicBezTo>
                <a:lnTo>
                  <a:pt x="918" y="254"/>
                </a:lnTo>
                <a:cubicBezTo>
                  <a:pt x="913" y="259"/>
                  <a:pt x="908" y="264"/>
                  <a:pt x="902" y="270"/>
                </a:cubicBezTo>
                <a:lnTo>
                  <a:pt x="902" y="270"/>
                </a:lnTo>
                <a:cubicBezTo>
                  <a:pt x="918" y="246"/>
                  <a:pt x="934" y="222"/>
                  <a:pt x="950" y="190"/>
                </a:cubicBezTo>
                <a:lnTo>
                  <a:pt x="950" y="190"/>
                </a:lnTo>
                <a:cubicBezTo>
                  <a:pt x="961" y="180"/>
                  <a:pt x="971" y="169"/>
                  <a:pt x="982" y="159"/>
                </a:cubicBezTo>
                <a:cubicBezTo>
                  <a:pt x="1013" y="127"/>
                  <a:pt x="1045" y="95"/>
                  <a:pt x="1077" y="64"/>
                </a:cubicBezTo>
                <a:cubicBezTo>
                  <a:pt x="1077" y="32"/>
                  <a:pt x="1108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55"/>
          <p:cNvSpPr/>
          <p:nvPr/>
        </p:nvSpPr>
        <p:spPr>
          <a:xfrm>
            <a:off x="3489621" y="4522410"/>
            <a:ext cx="61347" cy="141156"/>
          </a:xfrm>
          <a:custGeom>
            <a:avLst/>
            <a:gdLst/>
            <a:ahLst/>
            <a:cxnLst/>
            <a:rect l="l" t="t" r="r" b="b"/>
            <a:pathLst>
              <a:path w="2027" h="4664" extrusionOk="0">
                <a:moveTo>
                  <a:pt x="367" y="4580"/>
                </a:moveTo>
                <a:cubicBezTo>
                  <a:pt x="367" y="4580"/>
                  <a:pt x="364" y="4581"/>
                  <a:pt x="357" y="4584"/>
                </a:cubicBezTo>
                <a:lnTo>
                  <a:pt x="357" y="4584"/>
                </a:lnTo>
                <a:cubicBezTo>
                  <a:pt x="362" y="4583"/>
                  <a:pt x="368" y="4580"/>
                  <a:pt x="367" y="4580"/>
                </a:cubicBezTo>
                <a:close/>
                <a:moveTo>
                  <a:pt x="1917" y="0"/>
                </a:moveTo>
                <a:cubicBezTo>
                  <a:pt x="1899" y="0"/>
                  <a:pt x="1869" y="37"/>
                  <a:pt x="1869" y="59"/>
                </a:cubicBezTo>
                <a:cubicBezTo>
                  <a:pt x="1805" y="407"/>
                  <a:pt x="1742" y="724"/>
                  <a:pt x="1647" y="1041"/>
                </a:cubicBezTo>
                <a:cubicBezTo>
                  <a:pt x="1552" y="1389"/>
                  <a:pt x="1457" y="1706"/>
                  <a:pt x="1330" y="2022"/>
                </a:cubicBezTo>
                <a:cubicBezTo>
                  <a:pt x="1077" y="2656"/>
                  <a:pt x="792" y="3257"/>
                  <a:pt x="443" y="3764"/>
                </a:cubicBezTo>
                <a:cubicBezTo>
                  <a:pt x="348" y="3891"/>
                  <a:pt x="253" y="4017"/>
                  <a:pt x="158" y="4144"/>
                </a:cubicBezTo>
                <a:cubicBezTo>
                  <a:pt x="127" y="4207"/>
                  <a:pt x="95" y="4239"/>
                  <a:pt x="63" y="4303"/>
                </a:cubicBezTo>
                <a:cubicBezTo>
                  <a:pt x="63" y="4323"/>
                  <a:pt x="63" y="4344"/>
                  <a:pt x="54" y="4356"/>
                </a:cubicBezTo>
                <a:lnTo>
                  <a:pt x="54" y="4356"/>
                </a:lnTo>
                <a:cubicBezTo>
                  <a:pt x="54" y="4354"/>
                  <a:pt x="52" y="4353"/>
                  <a:pt x="50" y="4353"/>
                </a:cubicBezTo>
                <a:cubicBezTo>
                  <a:pt x="46" y="4353"/>
                  <a:pt x="40" y="4357"/>
                  <a:pt x="32" y="4366"/>
                </a:cubicBezTo>
                <a:cubicBezTo>
                  <a:pt x="43" y="4366"/>
                  <a:pt x="50" y="4362"/>
                  <a:pt x="54" y="4356"/>
                </a:cubicBezTo>
                <a:lnTo>
                  <a:pt x="54" y="4356"/>
                </a:lnTo>
                <a:cubicBezTo>
                  <a:pt x="59" y="4364"/>
                  <a:pt x="51" y="4391"/>
                  <a:pt x="32" y="4429"/>
                </a:cubicBezTo>
                <a:cubicBezTo>
                  <a:pt x="0" y="4493"/>
                  <a:pt x="0" y="4588"/>
                  <a:pt x="63" y="4651"/>
                </a:cubicBezTo>
                <a:cubicBezTo>
                  <a:pt x="82" y="4660"/>
                  <a:pt x="106" y="4664"/>
                  <a:pt x="131" y="4664"/>
                </a:cubicBezTo>
                <a:cubicBezTo>
                  <a:pt x="193" y="4664"/>
                  <a:pt x="263" y="4642"/>
                  <a:pt x="285" y="4619"/>
                </a:cubicBezTo>
                <a:cubicBezTo>
                  <a:pt x="325" y="4599"/>
                  <a:pt x="346" y="4589"/>
                  <a:pt x="357" y="4584"/>
                </a:cubicBezTo>
                <a:lnTo>
                  <a:pt x="357" y="4584"/>
                </a:lnTo>
                <a:cubicBezTo>
                  <a:pt x="356" y="4585"/>
                  <a:pt x="355" y="4585"/>
                  <a:pt x="354" y="4585"/>
                </a:cubicBezTo>
                <a:cubicBezTo>
                  <a:pt x="346" y="4585"/>
                  <a:pt x="348" y="4575"/>
                  <a:pt x="412" y="4524"/>
                </a:cubicBezTo>
                <a:cubicBezTo>
                  <a:pt x="475" y="4493"/>
                  <a:pt x="507" y="4461"/>
                  <a:pt x="538" y="4398"/>
                </a:cubicBezTo>
                <a:cubicBezTo>
                  <a:pt x="665" y="4271"/>
                  <a:pt x="792" y="4112"/>
                  <a:pt x="887" y="3954"/>
                </a:cubicBezTo>
                <a:cubicBezTo>
                  <a:pt x="1267" y="3352"/>
                  <a:pt x="1584" y="2719"/>
                  <a:pt x="1774" y="2054"/>
                </a:cubicBezTo>
                <a:cubicBezTo>
                  <a:pt x="1900" y="1706"/>
                  <a:pt x="1964" y="1357"/>
                  <a:pt x="1995" y="1009"/>
                </a:cubicBezTo>
                <a:cubicBezTo>
                  <a:pt x="1995" y="692"/>
                  <a:pt x="2027" y="344"/>
                  <a:pt x="1932" y="27"/>
                </a:cubicBezTo>
                <a:cubicBezTo>
                  <a:pt x="1932" y="8"/>
                  <a:pt x="1926" y="0"/>
                  <a:pt x="19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55"/>
          <p:cNvSpPr/>
          <p:nvPr/>
        </p:nvSpPr>
        <p:spPr>
          <a:xfrm>
            <a:off x="3540407" y="4459003"/>
            <a:ext cx="9624" cy="25907"/>
          </a:xfrm>
          <a:custGeom>
            <a:avLst/>
            <a:gdLst/>
            <a:ahLst/>
            <a:cxnLst/>
            <a:rect l="l" t="t" r="r" b="b"/>
            <a:pathLst>
              <a:path w="318" h="856" extrusionOk="0">
                <a:moveTo>
                  <a:pt x="159" y="0"/>
                </a:moveTo>
                <a:cubicBezTo>
                  <a:pt x="137" y="22"/>
                  <a:pt x="116" y="43"/>
                  <a:pt x="94" y="75"/>
                </a:cubicBezTo>
                <a:lnTo>
                  <a:pt x="94" y="75"/>
                </a:lnTo>
                <a:cubicBezTo>
                  <a:pt x="95" y="71"/>
                  <a:pt x="96" y="67"/>
                  <a:pt x="96" y="64"/>
                </a:cubicBezTo>
                <a:lnTo>
                  <a:pt x="96" y="64"/>
                </a:lnTo>
                <a:cubicBezTo>
                  <a:pt x="64" y="95"/>
                  <a:pt x="64" y="159"/>
                  <a:pt x="32" y="190"/>
                </a:cubicBezTo>
                <a:lnTo>
                  <a:pt x="32" y="222"/>
                </a:lnTo>
                <a:cubicBezTo>
                  <a:pt x="1" y="285"/>
                  <a:pt x="1" y="317"/>
                  <a:pt x="1" y="349"/>
                </a:cubicBezTo>
                <a:cubicBezTo>
                  <a:pt x="1" y="412"/>
                  <a:pt x="1" y="475"/>
                  <a:pt x="1" y="539"/>
                </a:cubicBezTo>
                <a:cubicBezTo>
                  <a:pt x="1" y="570"/>
                  <a:pt x="1" y="602"/>
                  <a:pt x="1" y="634"/>
                </a:cubicBezTo>
                <a:cubicBezTo>
                  <a:pt x="1" y="634"/>
                  <a:pt x="1" y="665"/>
                  <a:pt x="1" y="665"/>
                </a:cubicBezTo>
                <a:cubicBezTo>
                  <a:pt x="1" y="665"/>
                  <a:pt x="1" y="697"/>
                  <a:pt x="1" y="697"/>
                </a:cubicBezTo>
                <a:cubicBezTo>
                  <a:pt x="1" y="729"/>
                  <a:pt x="32" y="729"/>
                  <a:pt x="32" y="729"/>
                </a:cubicBezTo>
                <a:cubicBezTo>
                  <a:pt x="32" y="760"/>
                  <a:pt x="32" y="760"/>
                  <a:pt x="32" y="760"/>
                </a:cubicBezTo>
                <a:cubicBezTo>
                  <a:pt x="64" y="760"/>
                  <a:pt x="64" y="760"/>
                  <a:pt x="64" y="792"/>
                </a:cubicBezTo>
                <a:cubicBezTo>
                  <a:pt x="64" y="824"/>
                  <a:pt x="96" y="824"/>
                  <a:pt x="96" y="855"/>
                </a:cubicBezTo>
                <a:cubicBezTo>
                  <a:pt x="159" y="855"/>
                  <a:pt x="191" y="824"/>
                  <a:pt x="222" y="792"/>
                </a:cubicBezTo>
                <a:cubicBezTo>
                  <a:pt x="254" y="760"/>
                  <a:pt x="254" y="729"/>
                  <a:pt x="286" y="697"/>
                </a:cubicBezTo>
                <a:cubicBezTo>
                  <a:pt x="286" y="665"/>
                  <a:pt x="286" y="665"/>
                  <a:pt x="286" y="665"/>
                </a:cubicBezTo>
                <a:cubicBezTo>
                  <a:pt x="286" y="634"/>
                  <a:pt x="286" y="634"/>
                  <a:pt x="286" y="602"/>
                </a:cubicBezTo>
                <a:cubicBezTo>
                  <a:pt x="317" y="570"/>
                  <a:pt x="317" y="570"/>
                  <a:pt x="317" y="539"/>
                </a:cubicBezTo>
                <a:cubicBezTo>
                  <a:pt x="317" y="539"/>
                  <a:pt x="317" y="507"/>
                  <a:pt x="317" y="475"/>
                </a:cubicBezTo>
                <a:cubicBezTo>
                  <a:pt x="317" y="444"/>
                  <a:pt x="317" y="412"/>
                  <a:pt x="317" y="380"/>
                </a:cubicBezTo>
                <a:cubicBezTo>
                  <a:pt x="317" y="349"/>
                  <a:pt x="317" y="285"/>
                  <a:pt x="317" y="222"/>
                </a:cubicBezTo>
                <a:cubicBezTo>
                  <a:pt x="317" y="159"/>
                  <a:pt x="317" y="127"/>
                  <a:pt x="286" y="64"/>
                </a:cubicBezTo>
                <a:cubicBezTo>
                  <a:pt x="286" y="43"/>
                  <a:pt x="272" y="36"/>
                  <a:pt x="254" y="33"/>
                </a:cubicBezTo>
                <a:lnTo>
                  <a:pt x="254" y="33"/>
                </a:lnTo>
                <a:cubicBezTo>
                  <a:pt x="254" y="32"/>
                  <a:pt x="254" y="32"/>
                  <a:pt x="254" y="32"/>
                </a:cubicBezTo>
                <a:cubicBezTo>
                  <a:pt x="222" y="0"/>
                  <a:pt x="191" y="0"/>
                  <a:pt x="1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1" name="Google Shape;2371;p55"/>
          <p:cNvGrpSpPr/>
          <p:nvPr/>
        </p:nvGrpSpPr>
        <p:grpSpPr>
          <a:xfrm>
            <a:off x="2720903" y="1168550"/>
            <a:ext cx="1050509" cy="2855351"/>
            <a:chOff x="2720903" y="1168550"/>
            <a:chExt cx="1050509" cy="2855351"/>
          </a:xfrm>
        </p:grpSpPr>
        <p:sp>
          <p:nvSpPr>
            <p:cNvPr id="2372" name="Google Shape;2372;p55"/>
            <p:cNvSpPr/>
            <p:nvPr/>
          </p:nvSpPr>
          <p:spPr>
            <a:xfrm>
              <a:off x="2804285" y="2585074"/>
              <a:ext cx="884706" cy="882951"/>
            </a:xfrm>
            <a:custGeom>
              <a:avLst/>
              <a:gdLst/>
              <a:ahLst/>
              <a:cxnLst/>
              <a:rect l="l" t="t" r="r" b="b"/>
              <a:pathLst>
                <a:path w="29232" h="29174" extrusionOk="0">
                  <a:moveTo>
                    <a:pt x="26514" y="21772"/>
                  </a:moveTo>
                  <a:cubicBezTo>
                    <a:pt x="26501" y="21783"/>
                    <a:pt x="26493" y="21798"/>
                    <a:pt x="26495" y="21800"/>
                  </a:cubicBezTo>
                  <a:lnTo>
                    <a:pt x="26495" y="21800"/>
                  </a:lnTo>
                  <a:cubicBezTo>
                    <a:pt x="26502" y="21789"/>
                    <a:pt x="26507" y="21779"/>
                    <a:pt x="26514" y="21772"/>
                  </a:cubicBezTo>
                  <a:close/>
                  <a:moveTo>
                    <a:pt x="23689" y="25117"/>
                  </a:moveTo>
                  <a:cubicBezTo>
                    <a:pt x="23689" y="25117"/>
                    <a:pt x="23660" y="25136"/>
                    <a:pt x="23645" y="25148"/>
                  </a:cubicBezTo>
                  <a:lnTo>
                    <a:pt x="23645" y="25148"/>
                  </a:lnTo>
                  <a:cubicBezTo>
                    <a:pt x="23660" y="25147"/>
                    <a:pt x="23666" y="25141"/>
                    <a:pt x="23689" y="25117"/>
                  </a:cubicBezTo>
                  <a:close/>
                  <a:moveTo>
                    <a:pt x="14352" y="814"/>
                  </a:moveTo>
                  <a:cubicBezTo>
                    <a:pt x="15342" y="814"/>
                    <a:pt x="16331" y="920"/>
                    <a:pt x="17292" y="1112"/>
                  </a:cubicBezTo>
                  <a:cubicBezTo>
                    <a:pt x="18685" y="1397"/>
                    <a:pt x="20047" y="1904"/>
                    <a:pt x="21282" y="2601"/>
                  </a:cubicBezTo>
                  <a:cubicBezTo>
                    <a:pt x="22486" y="3297"/>
                    <a:pt x="23594" y="4152"/>
                    <a:pt x="24576" y="5166"/>
                  </a:cubicBezTo>
                  <a:cubicBezTo>
                    <a:pt x="25526" y="6179"/>
                    <a:pt x="26349" y="7319"/>
                    <a:pt x="26951" y="8586"/>
                  </a:cubicBezTo>
                  <a:cubicBezTo>
                    <a:pt x="27584" y="9853"/>
                    <a:pt x="28028" y="11246"/>
                    <a:pt x="28250" y="12608"/>
                  </a:cubicBezTo>
                  <a:cubicBezTo>
                    <a:pt x="28376" y="13336"/>
                    <a:pt x="28408" y="14065"/>
                    <a:pt x="28440" y="14793"/>
                  </a:cubicBezTo>
                  <a:cubicBezTo>
                    <a:pt x="28440" y="15173"/>
                    <a:pt x="28408" y="15553"/>
                    <a:pt x="28376" y="15901"/>
                  </a:cubicBezTo>
                  <a:cubicBezTo>
                    <a:pt x="28376" y="16092"/>
                    <a:pt x="28345" y="16282"/>
                    <a:pt x="28313" y="16472"/>
                  </a:cubicBezTo>
                  <a:cubicBezTo>
                    <a:pt x="28313" y="16472"/>
                    <a:pt x="28313" y="16503"/>
                    <a:pt x="28313" y="16535"/>
                  </a:cubicBezTo>
                  <a:cubicBezTo>
                    <a:pt x="28313" y="16598"/>
                    <a:pt x="28313" y="16630"/>
                    <a:pt x="28281" y="16662"/>
                  </a:cubicBezTo>
                  <a:cubicBezTo>
                    <a:pt x="28281" y="16757"/>
                    <a:pt x="28281" y="16852"/>
                    <a:pt x="28250" y="16947"/>
                  </a:cubicBezTo>
                  <a:cubicBezTo>
                    <a:pt x="28155" y="17675"/>
                    <a:pt x="27964" y="18372"/>
                    <a:pt x="27743" y="19068"/>
                  </a:cubicBezTo>
                  <a:cubicBezTo>
                    <a:pt x="27711" y="19163"/>
                    <a:pt x="27679" y="19227"/>
                    <a:pt x="27679" y="19290"/>
                  </a:cubicBezTo>
                  <a:cubicBezTo>
                    <a:pt x="27648" y="19353"/>
                    <a:pt x="27648" y="19385"/>
                    <a:pt x="27616" y="19417"/>
                  </a:cubicBezTo>
                  <a:cubicBezTo>
                    <a:pt x="27616" y="19448"/>
                    <a:pt x="27616" y="19480"/>
                    <a:pt x="27584" y="19480"/>
                  </a:cubicBezTo>
                  <a:cubicBezTo>
                    <a:pt x="27575" y="19519"/>
                    <a:pt x="27574" y="19531"/>
                    <a:pt x="27577" y="19531"/>
                  </a:cubicBezTo>
                  <a:cubicBezTo>
                    <a:pt x="27577" y="19531"/>
                    <a:pt x="27577" y="19531"/>
                    <a:pt x="27577" y="19531"/>
                  </a:cubicBezTo>
                  <a:lnTo>
                    <a:pt x="27577" y="19531"/>
                  </a:lnTo>
                  <a:cubicBezTo>
                    <a:pt x="27516" y="19683"/>
                    <a:pt x="27455" y="19835"/>
                    <a:pt x="27394" y="19987"/>
                  </a:cubicBezTo>
                  <a:cubicBezTo>
                    <a:pt x="27268" y="20335"/>
                    <a:pt x="27109" y="20652"/>
                    <a:pt x="26951" y="20969"/>
                  </a:cubicBezTo>
                  <a:cubicBezTo>
                    <a:pt x="26888" y="21127"/>
                    <a:pt x="26793" y="21285"/>
                    <a:pt x="26698" y="21444"/>
                  </a:cubicBezTo>
                  <a:cubicBezTo>
                    <a:pt x="26666" y="21507"/>
                    <a:pt x="26603" y="21570"/>
                    <a:pt x="26571" y="21665"/>
                  </a:cubicBezTo>
                  <a:cubicBezTo>
                    <a:pt x="26544" y="21692"/>
                    <a:pt x="26540" y="21719"/>
                    <a:pt x="26520" y="21766"/>
                  </a:cubicBezTo>
                  <a:lnTo>
                    <a:pt x="26520" y="21766"/>
                  </a:lnTo>
                  <a:cubicBezTo>
                    <a:pt x="26517" y="21768"/>
                    <a:pt x="26515" y="21770"/>
                    <a:pt x="26514" y="21772"/>
                  </a:cubicBezTo>
                  <a:lnTo>
                    <a:pt x="26514" y="21772"/>
                  </a:lnTo>
                  <a:cubicBezTo>
                    <a:pt x="26515" y="21771"/>
                    <a:pt x="26517" y="21769"/>
                    <a:pt x="26519" y="21768"/>
                  </a:cubicBezTo>
                  <a:lnTo>
                    <a:pt x="26519" y="21768"/>
                  </a:lnTo>
                  <a:cubicBezTo>
                    <a:pt x="26516" y="21775"/>
                    <a:pt x="26512" y="21783"/>
                    <a:pt x="26508" y="21792"/>
                  </a:cubicBezTo>
                  <a:cubicBezTo>
                    <a:pt x="26501" y="21798"/>
                    <a:pt x="26498" y="21801"/>
                    <a:pt x="26496" y="21801"/>
                  </a:cubicBezTo>
                  <a:cubicBezTo>
                    <a:pt x="26495" y="21801"/>
                    <a:pt x="26495" y="21801"/>
                    <a:pt x="26495" y="21800"/>
                  </a:cubicBezTo>
                  <a:lnTo>
                    <a:pt x="26495" y="21800"/>
                  </a:lnTo>
                  <a:cubicBezTo>
                    <a:pt x="26490" y="21808"/>
                    <a:pt x="26484" y="21816"/>
                    <a:pt x="26476" y="21824"/>
                  </a:cubicBezTo>
                  <a:cubicBezTo>
                    <a:pt x="26318" y="22109"/>
                    <a:pt x="26096" y="22425"/>
                    <a:pt x="25906" y="22710"/>
                  </a:cubicBezTo>
                  <a:cubicBezTo>
                    <a:pt x="25684" y="22995"/>
                    <a:pt x="25463" y="23280"/>
                    <a:pt x="25241" y="23534"/>
                  </a:cubicBezTo>
                  <a:cubicBezTo>
                    <a:pt x="25241" y="23558"/>
                    <a:pt x="25186" y="23618"/>
                    <a:pt x="25188" y="23618"/>
                  </a:cubicBezTo>
                  <a:cubicBezTo>
                    <a:pt x="25188" y="23618"/>
                    <a:pt x="25194" y="23613"/>
                    <a:pt x="25208" y="23598"/>
                  </a:cubicBezTo>
                  <a:lnTo>
                    <a:pt x="25208" y="23598"/>
                  </a:lnTo>
                  <a:cubicBezTo>
                    <a:pt x="25193" y="23613"/>
                    <a:pt x="25164" y="23642"/>
                    <a:pt x="25146" y="23660"/>
                  </a:cubicBezTo>
                  <a:cubicBezTo>
                    <a:pt x="25083" y="23724"/>
                    <a:pt x="25019" y="23787"/>
                    <a:pt x="24956" y="23850"/>
                  </a:cubicBezTo>
                  <a:cubicBezTo>
                    <a:pt x="24861" y="24009"/>
                    <a:pt x="24734" y="24135"/>
                    <a:pt x="24608" y="24230"/>
                  </a:cubicBezTo>
                  <a:cubicBezTo>
                    <a:pt x="24354" y="24484"/>
                    <a:pt x="24101" y="24737"/>
                    <a:pt x="23848" y="24990"/>
                  </a:cubicBezTo>
                  <a:cubicBezTo>
                    <a:pt x="23784" y="25022"/>
                    <a:pt x="23721" y="25085"/>
                    <a:pt x="23658" y="25149"/>
                  </a:cubicBezTo>
                  <a:cubicBezTo>
                    <a:pt x="23645" y="25155"/>
                    <a:pt x="23639" y="25158"/>
                    <a:pt x="23636" y="25158"/>
                  </a:cubicBezTo>
                  <a:cubicBezTo>
                    <a:pt x="23634" y="25158"/>
                    <a:pt x="23638" y="25154"/>
                    <a:pt x="23645" y="25148"/>
                  </a:cubicBezTo>
                  <a:lnTo>
                    <a:pt x="23645" y="25148"/>
                  </a:lnTo>
                  <a:cubicBezTo>
                    <a:pt x="23640" y="25149"/>
                    <a:pt x="23634" y="25149"/>
                    <a:pt x="23626" y="25149"/>
                  </a:cubicBezTo>
                  <a:cubicBezTo>
                    <a:pt x="23594" y="25180"/>
                    <a:pt x="23562" y="25212"/>
                    <a:pt x="23531" y="25244"/>
                  </a:cubicBezTo>
                  <a:cubicBezTo>
                    <a:pt x="23372" y="25370"/>
                    <a:pt x="23246" y="25465"/>
                    <a:pt x="23087" y="25592"/>
                  </a:cubicBezTo>
                  <a:cubicBezTo>
                    <a:pt x="22834" y="25782"/>
                    <a:pt x="22549" y="26004"/>
                    <a:pt x="22264" y="26194"/>
                  </a:cubicBezTo>
                  <a:cubicBezTo>
                    <a:pt x="22169" y="26226"/>
                    <a:pt x="22106" y="26289"/>
                    <a:pt x="22042" y="26321"/>
                  </a:cubicBezTo>
                  <a:cubicBezTo>
                    <a:pt x="21979" y="26352"/>
                    <a:pt x="21947" y="26384"/>
                    <a:pt x="21916" y="26384"/>
                  </a:cubicBezTo>
                  <a:cubicBezTo>
                    <a:pt x="21916" y="26416"/>
                    <a:pt x="21884" y="26416"/>
                    <a:pt x="21884" y="26416"/>
                  </a:cubicBezTo>
                  <a:cubicBezTo>
                    <a:pt x="21859" y="26416"/>
                    <a:pt x="21793" y="26456"/>
                    <a:pt x="21800" y="26456"/>
                  </a:cubicBezTo>
                  <a:cubicBezTo>
                    <a:pt x="21802" y="26456"/>
                    <a:pt x="21808" y="26454"/>
                    <a:pt x="21821" y="26447"/>
                  </a:cubicBezTo>
                  <a:cubicBezTo>
                    <a:pt x="21833" y="26441"/>
                    <a:pt x="21840" y="26438"/>
                    <a:pt x="21841" y="26438"/>
                  </a:cubicBezTo>
                  <a:cubicBezTo>
                    <a:pt x="21849" y="26438"/>
                    <a:pt x="21783" y="26479"/>
                    <a:pt x="21757" y="26479"/>
                  </a:cubicBezTo>
                  <a:cubicBezTo>
                    <a:pt x="21726" y="26511"/>
                    <a:pt x="21694" y="26542"/>
                    <a:pt x="21662" y="26542"/>
                  </a:cubicBezTo>
                  <a:cubicBezTo>
                    <a:pt x="21567" y="26606"/>
                    <a:pt x="21504" y="26637"/>
                    <a:pt x="21409" y="26701"/>
                  </a:cubicBezTo>
                  <a:cubicBezTo>
                    <a:pt x="21092" y="26859"/>
                    <a:pt x="20776" y="27017"/>
                    <a:pt x="20459" y="27176"/>
                  </a:cubicBezTo>
                  <a:cubicBezTo>
                    <a:pt x="20301" y="27239"/>
                    <a:pt x="20142" y="27302"/>
                    <a:pt x="19952" y="27366"/>
                  </a:cubicBezTo>
                  <a:cubicBezTo>
                    <a:pt x="19889" y="27397"/>
                    <a:pt x="19794" y="27429"/>
                    <a:pt x="19731" y="27461"/>
                  </a:cubicBezTo>
                  <a:cubicBezTo>
                    <a:pt x="19667" y="27492"/>
                    <a:pt x="19636" y="27492"/>
                    <a:pt x="19604" y="27524"/>
                  </a:cubicBezTo>
                  <a:lnTo>
                    <a:pt x="19541" y="27524"/>
                  </a:lnTo>
                  <a:cubicBezTo>
                    <a:pt x="18844" y="27777"/>
                    <a:pt x="18147" y="27967"/>
                    <a:pt x="17450" y="28126"/>
                  </a:cubicBezTo>
                  <a:cubicBezTo>
                    <a:pt x="16722" y="28252"/>
                    <a:pt x="16057" y="28316"/>
                    <a:pt x="15297" y="28347"/>
                  </a:cubicBezTo>
                  <a:cubicBezTo>
                    <a:pt x="15109" y="28355"/>
                    <a:pt x="14923" y="28359"/>
                    <a:pt x="14737" y="28359"/>
                  </a:cubicBezTo>
                  <a:cubicBezTo>
                    <a:pt x="13450" y="28359"/>
                    <a:pt x="12208" y="28169"/>
                    <a:pt x="10990" y="27809"/>
                  </a:cubicBezTo>
                  <a:cubicBezTo>
                    <a:pt x="9628" y="27429"/>
                    <a:pt x="8298" y="26827"/>
                    <a:pt x="7158" y="26067"/>
                  </a:cubicBezTo>
                  <a:cubicBezTo>
                    <a:pt x="5986" y="25275"/>
                    <a:pt x="4941" y="24325"/>
                    <a:pt x="4054" y="23249"/>
                  </a:cubicBezTo>
                  <a:cubicBezTo>
                    <a:pt x="3136" y="22172"/>
                    <a:pt x="2439" y="20969"/>
                    <a:pt x="1901" y="19638"/>
                  </a:cubicBezTo>
                  <a:cubicBezTo>
                    <a:pt x="1362" y="18308"/>
                    <a:pt x="1014" y="16915"/>
                    <a:pt x="919" y="15490"/>
                  </a:cubicBezTo>
                  <a:cubicBezTo>
                    <a:pt x="792" y="14001"/>
                    <a:pt x="919" y="12545"/>
                    <a:pt x="1267" y="11119"/>
                  </a:cubicBezTo>
                  <a:cubicBezTo>
                    <a:pt x="1362" y="10771"/>
                    <a:pt x="1457" y="10423"/>
                    <a:pt x="1552" y="10106"/>
                  </a:cubicBezTo>
                  <a:cubicBezTo>
                    <a:pt x="1584" y="10011"/>
                    <a:pt x="1616" y="9916"/>
                    <a:pt x="1648" y="9853"/>
                  </a:cubicBezTo>
                  <a:cubicBezTo>
                    <a:pt x="1648" y="9789"/>
                    <a:pt x="1679" y="9758"/>
                    <a:pt x="1679" y="9726"/>
                  </a:cubicBezTo>
                  <a:cubicBezTo>
                    <a:pt x="1679" y="9705"/>
                    <a:pt x="1693" y="9684"/>
                    <a:pt x="1702" y="9673"/>
                  </a:cubicBezTo>
                  <a:lnTo>
                    <a:pt x="1702" y="9673"/>
                  </a:lnTo>
                  <a:cubicBezTo>
                    <a:pt x="1699" y="9683"/>
                    <a:pt x="1696" y="9690"/>
                    <a:pt x="1697" y="9690"/>
                  </a:cubicBezTo>
                  <a:cubicBezTo>
                    <a:pt x="1697" y="9690"/>
                    <a:pt x="1701" y="9682"/>
                    <a:pt x="1711" y="9663"/>
                  </a:cubicBezTo>
                  <a:lnTo>
                    <a:pt x="1711" y="9663"/>
                  </a:lnTo>
                  <a:cubicBezTo>
                    <a:pt x="1711" y="9663"/>
                    <a:pt x="1707" y="9666"/>
                    <a:pt x="1702" y="9673"/>
                  </a:cubicBezTo>
                  <a:lnTo>
                    <a:pt x="1702" y="9673"/>
                  </a:lnTo>
                  <a:cubicBezTo>
                    <a:pt x="1706" y="9660"/>
                    <a:pt x="1711" y="9643"/>
                    <a:pt x="1711" y="9631"/>
                  </a:cubicBezTo>
                  <a:cubicBezTo>
                    <a:pt x="1774" y="9473"/>
                    <a:pt x="1838" y="9314"/>
                    <a:pt x="1901" y="9156"/>
                  </a:cubicBezTo>
                  <a:cubicBezTo>
                    <a:pt x="2059" y="8808"/>
                    <a:pt x="2186" y="8491"/>
                    <a:pt x="2344" y="8174"/>
                  </a:cubicBezTo>
                  <a:cubicBezTo>
                    <a:pt x="2439" y="8016"/>
                    <a:pt x="2534" y="7858"/>
                    <a:pt x="2598" y="7699"/>
                  </a:cubicBezTo>
                  <a:lnTo>
                    <a:pt x="2724" y="7478"/>
                  </a:lnTo>
                  <a:cubicBezTo>
                    <a:pt x="2746" y="7456"/>
                    <a:pt x="2767" y="7434"/>
                    <a:pt x="2779" y="7413"/>
                  </a:cubicBezTo>
                  <a:lnTo>
                    <a:pt x="2779" y="7413"/>
                  </a:lnTo>
                  <a:cubicBezTo>
                    <a:pt x="2778" y="7416"/>
                    <a:pt x="2779" y="7417"/>
                    <a:pt x="2779" y="7417"/>
                  </a:cubicBezTo>
                  <a:cubicBezTo>
                    <a:pt x="2785" y="7417"/>
                    <a:pt x="2819" y="7343"/>
                    <a:pt x="2819" y="7319"/>
                  </a:cubicBezTo>
                  <a:cubicBezTo>
                    <a:pt x="3199" y="6718"/>
                    <a:pt x="3611" y="6147"/>
                    <a:pt x="4054" y="5609"/>
                  </a:cubicBezTo>
                  <a:cubicBezTo>
                    <a:pt x="4073" y="5591"/>
                    <a:pt x="4091" y="5573"/>
                    <a:pt x="4097" y="5573"/>
                  </a:cubicBezTo>
                  <a:cubicBezTo>
                    <a:pt x="4101" y="5573"/>
                    <a:pt x="4099" y="5582"/>
                    <a:pt x="4086" y="5609"/>
                  </a:cubicBezTo>
                  <a:cubicBezTo>
                    <a:pt x="4118" y="5577"/>
                    <a:pt x="4118" y="5546"/>
                    <a:pt x="4149" y="5514"/>
                  </a:cubicBezTo>
                  <a:cubicBezTo>
                    <a:pt x="4213" y="5419"/>
                    <a:pt x="4276" y="5356"/>
                    <a:pt x="4339" y="5292"/>
                  </a:cubicBezTo>
                  <a:cubicBezTo>
                    <a:pt x="4466" y="5166"/>
                    <a:pt x="4593" y="5039"/>
                    <a:pt x="4688" y="4912"/>
                  </a:cubicBezTo>
                  <a:cubicBezTo>
                    <a:pt x="4941" y="4659"/>
                    <a:pt x="5194" y="4406"/>
                    <a:pt x="5479" y="4184"/>
                  </a:cubicBezTo>
                  <a:cubicBezTo>
                    <a:pt x="5543" y="4121"/>
                    <a:pt x="5574" y="4089"/>
                    <a:pt x="5638" y="4026"/>
                  </a:cubicBezTo>
                  <a:lnTo>
                    <a:pt x="5638" y="4026"/>
                  </a:lnTo>
                  <a:cubicBezTo>
                    <a:pt x="5608" y="4056"/>
                    <a:pt x="5600" y="4067"/>
                    <a:pt x="5603" y="4067"/>
                  </a:cubicBezTo>
                  <a:cubicBezTo>
                    <a:pt x="5610" y="4067"/>
                    <a:pt x="5669" y="4016"/>
                    <a:pt x="5669" y="3994"/>
                  </a:cubicBezTo>
                  <a:cubicBezTo>
                    <a:pt x="5733" y="3962"/>
                    <a:pt x="5764" y="3931"/>
                    <a:pt x="5796" y="3899"/>
                  </a:cubicBezTo>
                  <a:cubicBezTo>
                    <a:pt x="5923" y="3804"/>
                    <a:pt x="6050" y="3677"/>
                    <a:pt x="6208" y="3582"/>
                  </a:cubicBezTo>
                  <a:cubicBezTo>
                    <a:pt x="6493" y="3361"/>
                    <a:pt x="6778" y="3171"/>
                    <a:pt x="7063" y="2981"/>
                  </a:cubicBezTo>
                  <a:cubicBezTo>
                    <a:pt x="7158" y="2917"/>
                    <a:pt x="7221" y="2886"/>
                    <a:pt x="7285" y="2822"/>
                  </a:cubicBezTo>
                  <a:lnTo>
                    <a:pt x="7380" y="2791"/>
                  </a:lnTo>
                  <a:cubicBezTo>
                    <a:pt x="7405" y="2765"/>
                    <a:pt x="7493" y="2719"/>
                    <a:pt x="7475" y="2719"/>
                  </a:cubicBezTo>
                  <a:cubicBezTo>
                    <a:pt x="7471" y="2719"/>
                    <a:pt x="7461" y="2721"/>
                    <a:pt x="7443" y="2727"/>
                  </a:cubicBezTo>
                  <a:cubicBezTo>
                    <a:pt x="7601" y="2664"/>
                    <a:pt x="7760" y="2569"/>
                    <a:pt x="7918" y="2474"/>
                  </a:cubicBezTo>
                  <a:cubicBezTo>
                    <a:pt x="8235" y="2316"/>
                    <a:pt x="8520" y="2157"/>
                    <a:pt x="8868" y="1999"/>
                  </a:cubicBezTo>
                  <a:cubicBezTo>
                    <a:pt x="9026" y="1936"/>
                    <a:pt x="9185" y="1872"/>
                    <a:pt x="9375" y="1809"/>
                  </a:cubicBezTo>
                  <a:cubicBezTo>
                    <a:pt x="9438" y="1777"/>
                    <a:pt x="9501" y="1745"/>
                    <a:pt x="9596" y="1714"/>
                  </a:cubicBezTo>
                  <a:cubicBezTo>
                    <a:pt x="9628" y="1682"/>
                    <a:pt x="9660" y="1682"/>
                    <a:pt x="9723" y="1650"/>
                  </a:cubicBezTo>
                  <a:lnTo>
                    <a:pt x="9723" y="1650"/>
                  </a:lnTo>
                  <a:cubicBezTo>
                    <a:pt x="9717" y="1657"/>
                    <a:pt x="9716" y="1659"/>
                    <a:pt x="9718" y="1659"/>
                  </a:cubicBezTo>
                  <a:cubicBezTo>
                    <a:pt x="9726" y="1659"/>
                    <a:pt x="9786" y="1619"/>
                    <a:pt x="9786" y="1619"/>
                  </a:cubicBezTo>
                  <a:cubicBezTo>
                    <a:pt x="10135" y="1524"/>
                    <a:pt x="10452" y="1397"/>
                    <a:pt x="10800" y="1302"/>
                  </a:cubicBezTo>
                  <a:cubicBezTo>
                    <a:pt x="11148" y="1207"/>
                    <a:pt x="11528" y="1144"/>
                    <a:pt x="11877" y="1049"/>
                  </a:cubicBezTo>
                  <a:cubicBezTo>
                    <a:pt x="12035" y="1017"/>
                    <a:pt x="12225" y="985"/>
                    <a:pt x="12415" y="985"/>
                  </a:cubicBezTo>
                  <a:cubicBezTo>
                    <a:pt x="12478" y="954"/>
                    <a:pt x="12573" y="954"/>
                    <a:pt x="12668" y="922"/>
                  </a:cubicBezTo>
                  <a:lnTo>
                    <a:pt x="12763" y="922"/>
                  </a:lnTo>
                  <a:cubicBezTo>
                    <a:pt x="12795" y="922"/>
                    <a:pt x="12858" y="922"/>
                    <a:pt x="12922" y="890"/>
                  </a:cubicBezTo>
                  <a:cubicBezTo>
                    <a:pt x="13396" y="839"/>
                    <a:pt x="13874" y="814"/>
                    <a:pt x="14352" y="814"/>
                  </a:cubicBezTo>
                  <a:close/>
                  <a:moveTo>
                    <a:pt x="15002" y="0"/>
                  </a:moveTo>
                  <a:cubicBezTo>
                    <a:pt x="13587" y="0"/>
                    <a:pt x="12153" y="191"/>
                    <a:pt x="10800" y="574"/>
                  </a:cubicBezTo>
                  <a:cubicBezTo>
                    <a:pt x="9375" y="985"/>
                    <a:pt x="7981" y="1619"/>
                    <a:pt x="6746" y="2474"/>
                  </a:cubicBezTo>
                  <a:cubicBezTo>
                    <a:pt x="5479" y="3297"/>
                    <a:pt x="4371" y="4311"/>
                    <a:pt x="3421" y="5482"/>
                  </a:cubicBezTo>
                  <a:cubicBezTo>
                    <a:pt x="2471" y="6623"/>
                    <a:pt x="1711" y="7889"/>
                    <a:pt x="1172" y="9251"/>
                  </a:cubicBezTo>
                  <a:cubicBezTo>
                    <a:pt x="602" y="10676"/>
                    <a:pt x="222" y="12165"/>
                    <a:pt x="127" y="13685"/>
                  </a:cubicBezTo>
                  <a:cubicBezTo>
                    <a:pt x="1" y="15205"/>
                    <a:pt x="127" y="16757"/>
                    <a:pt x="476" y="18213"/>
                  </a:cubicBezTo>
                  <a:cubicBezTo>
                    <a:pt x="824" y="19638"/>
                    <a:pt x="1394" y="21000"/>
                    <a:pt x="2154" y="22235"/>
                  </a:cubicBezTo>
                  <a:cubicBezTo>
                    <a:pt x="2914" y="23470"/>
                    <a:pt x="3833" y="24610"/>
                    <a:pt x="4941" y="25561"/>
                  </a:cubicBezTo>
                  <a:cubicBezTo>
                    <a:pt x="6018" y="26542"/>
                    <a:pt x="7253" y="27334"/>
                    <a:pt x="8583" y="27936"/>
                  </a:cubicBezTo>
                  <a:cubicBezTo>
                    <a:pt x="9945" y="28537"/>
                    <a:pt x="11402" y="28917"/>
                    <a:pt x="12890" y="29076"/>
                  </a:cubicBezTo>
                  <a:cubicBezTo>
                    <a:pt x="13417" y="29142"/>
                    <a:pt x="13948" y="29173"/>
                    <a:pt x="14478" y="29173"/>
                  </a:cubicBezTo>
                  <a:cubicBezTo>
                    <a:pt x="15478" y="29173"/>
                    <a:pt x="16478" y="29061"/>
                    <a:pt x="17450" y="28854"/>
                  </a:cubicBezTo>
                  <a:cubicBezTo>
                    <a:pt x="18907" y="28569"/>
                    <a:pt x="20332" y="28031"/>
                    <a:pt x="21599" y="27302"/>
                  </a:cubicBezTo>
                  <a:cubicBezTo>
                    <a:pt x="22929" y="26574"/>
                    <a:pt x="24101" y="25656"/>
                    <a:pt x="25146" y="24579"/>
                  </a:cubicBezTo>
                  <a:cubicBezTo>
                    <a:pt x="26191" y="23470"/>
                    <a:pt x="27046" y="22235"/>
                    <a:pt x="27711" y="20905"/>
                  </a:cubicBezTo>
                  <a:cubicBezTo>
                    <a:pt x="28376" y="19575"/>
                    <a:pt x="28851" y="18118"/>
                    <a:pt x="29073" y="16662"/>
                  </a:cubicBezTo>
                  <a:cubicBezTo>
                    <a:pt x="29168" y="15901"/>
                    <a:pt x="29231" y="15173"/>
                    <a:pt x="29231" y="14413"/>
                  </a:cubicBezTo>
                  <a:cubicBezTo>
                    <a:pt x="29231" y="14408"/>
                    <a:pt x="29231" y="14404"/>
                    <a:pt x="29231" y="14400"/>
                  </a:cubicBezTo>
                  <a:lnTo>
                    <a:pt x="29231" y="14400"/>
                  </a:lnTo>
                  <a:cubicBezTo>
                    <a:pt x="29231" y="14393"/>
                    <a:pt x="29231" y="14387"/>
                    <a:pt x="29231" y="14381"/>
                  </a:cubicBezTo>
                  <a:cubicBezTo>
                    <a:pt x="29231" y="12893"/>
                    <a:pt x="29010" y="11373"/>
                    <a:pt x="28535" y="9916"/>
                  </a:cubicBezTo>
                  <a:cubicBezTo>
                    <a:pt x="28091" y="8523"/>
                    <a:pt x="27426" y="7224"/>
                    <a:pt x="26571" y="6021"/>
                  </a:cubicBezTo>
                  <a:cubicBezTo>
                    <a:pt x="25748" y="4849"/>
                    <a:pt x="24734" y="3804"/>
                    <a:pt x="23562" y="2949"/>
                  </a:cubicBezTo>
                  <a:cubicBezTo>
                    <a:pt x="22422" y="2062"/>
                    <a:pt x="21124" y="1365"/>
                    <a:pt x="19762" y="859"/>
                  </a:cubicBezTo>
                  <a:cubicBezTo>
                    <a:pt x="18337" y="352"/>
                    <a:pt x="16817" y="67"/>
                    <a:pt x="15329" y="4"/>
                  </a:cubicBezTo>
                  <a:cubicBezTo>
                    <a:pt x="15220" y="1"/>
                    <a:pt x="15111" y="0"/>
                    <a:pt x="15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5"/>
            <p:cNvSpPr/>
            <p:nvPr/>
          </p:nvSpPr>
          <p:spPr>
            <a:xfrm>
              <a:off x="2723778" y="2504658"/>
              <a:ext cx="1045716" cy="1519242"/>
            </a:xfrm>
            <a:custGeom>
              <a:avLst/>
              <a:gdLst/>
              <a:ahLst/>
              <a:cxnLst/>
              <a:rect l="l" t="t" r="r" b="b"/>
              <a:pathLst>
                <a:path w="34552" h="50198" extrusionOk="0">
                  <a:moveTo>
                    <a:pt x="17089" y="668"/>
                  </a:moveTo>
                  <a:cubicBezTo>
                    <a:pt x="20499" y="668"/>
                    <a:pt x="23886" y="1694"/>
                    <a:pt x="26698" y="3642"/>
                  </a:cubicBezTo>
                  <a:cubicBezTo>
                    <a:pt x="30244" y="6113"/>
                    <a:pt x="32746" y="9913"/>
                    <a:pt x="33570" y="14157"/>
                  </a:cubicBezTo>
                  <a:cubicBezTo>
                    <a:pt x="33791" y="15233"/>
                    <a:pt x="33886" y="16310"/>
                    <a:pt x="33886" y="17387"/>
                  </a:cubicBezTo>
                  <a:cubicBezTo>
                    <a:pt x="33886" y="22359"/>
                    <a:pt x="32746" y="27236"/>
                    <a:pt x="30815" y="31764"/>
                  </a:cubicBezTo>
                  <a:cubicBezTo>
                    <a:pt x="29168" y="35660"/>
                    <a:pt x="26951" y="39302"/>
                    <a:pt x="24354" y="42627"/>
                  </a:cubicBezTo>
                  <a:cubicBezTo>
                    <a:pt x="22612" y="44875"/>
                    <a:pt x="20712" y="47029"/>
                    <a:pt x="18622" y="48992"/>
                  </a:cubicBezTo>
                  <a:cubicBezTo>
                    <a:pt x="18293" y="49291"/>
                    <a:pt x="17937" y="49533"/>
                    <a:pt x="17472" y="49533"/>
                  </a:cubicBezTo>
                  <a:cubicBezTo>
                    <a:pt x="17444" y="49533"/>
                    <a:pt x="17416" y="49532"/>
                    <a:pt x="17387" y="49531"/>
                  </a:cubicBezTo>
                  <a:cubicBezTo>
                    <a:pt x="16848" y="49499"/>
                    <a:pt x="16437" y="49151"/>
                    <a:pt x="16057" y="48802"/>
                  </a:cubicBezTo>
                  <a:cubicBezTo>
                    <a:pt x="15645" y="48391"/>
                    <a:pt x="15265" y="48011"/>
                    <a:pt x="14853" y="47599"/>
                  </a:cubicBezTo>
                  <a:cubicBezTo>
                    <a:pt x="13808" y="46554"/>
                    <a:pt x="12826" y="45445"/>
                    <a:pt x="11876" y="44305"/>
                  </a:cubicBezTo>
                  <a:cubicBezTo>
                    <a:pt x="9280" y="41233"/>
                    <a:pt x="6968" y="37845"/>
                    <a:pt x="5131" y="34266"/>
                  </a:cubicBezTo>
                  <a:cubicBezTo>
                    <a:pt x="2977" y="29991"/>
                    <a:pt x="1426" y="25367"/>
                    <a:pt x="919" y="20585"/>
                  </a:cubicBezTo>
                  <a:cubicBezTo>
                    <a:pt x="666" y="18210"/>
                    <a:pt x="602" y="15772"/>
                    <a:pt x="1141" y="13396"/>
                  </a:cubicBezTo>
                  <a:cubicBezTo>
                    <a:pt x="1616" y="11338"/>
                    <a:pt x="2502" y="9343"/>
                    <a:pt x="3737" y="7601"/>
                  </a:cubicBezTo>
                  <a:cubicBezTo>
                    <a:pt x="6176" y="4117"/>
                    <a:pt x="9976" y="1679"/>
                    <a:pt x="14188" y="919"/>
                  </a:cubicBezTo>
                  <a:cubicBezTo>
                    <a:pt x="15148" y="751"/>
                    <a:pt x="16119" y="668"/>
                    <a:pt x="17089" y="668"/>
                  </a:cubicBezTo>
                  <a:close/>
                  <a:moveTo>
                    <a:pt x="17640" y="1"/>
                  </a:moveTo>
                  <a:cubicBezTo>
                    <a:pt x="15360" y="1"/>
                    <a:pt x="13080" y="444"/>
                    <a:pt x="10958" y="1299"/>
                  </a:cubicBezTo>
                  <a:cubicBezTo>
                    <a:pt x="8931" y="2122"/>
                    <a:pt x="7031" y="3357"/>
                    <a:pt x="5448" y="4878"/>
                  </a:cubicBezTo>
                  <a:cubicBezTo>
                    <a:pt x="3864" y="6398"/>
                    <a:pt x="2534" y="8234"/>
                    <a:pt x="1647" y="10261"/>
                  </a:cubicBezTo>
                  <a:cubicBezTo>
                    <a:pt x="697" y="12320"/>
                    <a:pt x="191" y="14537"/>
                    <a:pt x="96" y="16817"/>
                  </a:cubicBezTo>
                  <a:cubicBezTo>
                    <a:pt x="1" y="19382"/>
                    <a:pt x="317" y="21979"/>
                    <a:pt x="824" y="24481"/>
                  </a:cubicBezTo>
                  <a:cubicBezTo>
                    <a:pt x="1331" y="26919"/>
                    <a:pt x="2091" y="29263"/>
                    <a:pt x="3041" y="31574"/>
                  </a:cubicBezTo>
                  <a:cubicBezTo>
                    <a:pt x="3927" y="33696"/>
                    <a:pt x="5004" y="35755"/>
                    <a:pt x="6176" y="37718"/>
                  </a:cubicBezTo>
                  <a:cubicBezTo>
                    <a:pt x="7253" y="39492"/>
                    <a:pt x="8424" y="41202"/>
                    <a:pt x="9691" y="42849"/>
                  </a:cubicBezTo>
                  <a:cubicBezTo>
                    <a:pt x="10736" y="44210"/>
                    <a:pt x="11845" y="45540"/>
                    <a:pt x="13016" y="46839"/>
                  </a:cubicBezTo>
                  <a:cubicBezTo>
                    <a:pt x="13872" y="47726"/>
                    <a:pt x="14727" y="48644"/>
                    <a:pt x="15645" y="49467"/>
                  </a:cubicBezTo>
                  <a:cubicBezTo>
                    <a:pt x="16068" y="49890"/>
                    <a:pt x="16606" y="50198"/>
                    <a:pt x="17205" y="50198"/>
                  </a:cubicBezTo>
                  <a:cubicBezTo>
                    <a:pt x="17234" y="50198"/>
                    <a:pt x="17263" y="50197"/>
                    <a:pt x="17292" y="50196"/>
                  </a:cubicBezTo>
                  <a:cubicBezTo>
                    <a:pt x="17894" y="50132"/>
                    <a:pt x="18432" y="49816"/>
                    <a:pt x="18875" y="49404"/>
                  </a:cubicBezTo>
                  <a:cubicBezTo>
                    <a:pt x="19255" y="49024"/>
                    <a:pt x="19667" y="48644"/>
                    <a:pt x="20047" y="48264"/>
                  </a:cubicBezTo>
                  <a:cubicBezTo>
                    <a:pt x="21092" y="47219"/>
                    <a:pt x="22074" y="46110"/>
                    <a:pt x="23024" y="45002"/>
                  </a:cubicBezTo>
                  <a:cubicBezTo>
                    <a:pt x="24259" y="43545"/>
                    <a:pt x="25431" y="42025"/>
                    <a:pt x="26539" y="40473"/>
                  </a:cubicBezTo>
                  <a:cubicBezTo>
                    <a:pt x="27774" y="38668"/>
                    <a:pt x="28914" y="36800"/>
                    <a:pt x="29928" y="34836"/>
                  </a:cubicBezTo>
                  <a:cubicBezTo>
                    <a:pt x="31036" y="32714"/>
                    <a:pt x="31955" y="30529"/>
                    <a:pt x="32715" y="28281"/>
                  </a:cubicBezTo>
                  <a:cubicBezTo>
                    <a:pt x="33506" y="25906"/>
                    <a:pt x="34045" y="23435"/>
                    <a:pt x="34330" y="20934"/>
                  </a:cubicBezTo>
                  <a:cubicBezTo>
                    <a:pt x="34487" y="19647"/>
                    <a:pt x="34550" y="18391"/>
                    <a:pt x="34551" y="17104"/>
                  </a:cubicBezTo>
                  <a:lnTo>
                    <a:pt x="34551" y="17104"/>
                  </a:lnTo>
                  <a:cubicBezTo>
                    <a:pt x="34551" y="17103"/>
                    <a:pt x="34551" y="17103"/>
                    <a:pt x="34551" y="17102"/>
                  </a:cubicBezTo>
                  <a:cubicBezTo>
                    <a:pt x="34551" y="17098"/>
                    <a:pt x="34551" y="17093"/>
                    <a:pt x="34551" y="17089"/>
                  </a:cubicBezTo>
                  <a:lnTo>
                    <a:pt x="34551" y="17089"/>
                  </a:lnTo>
                  <a:cubicBezTo>
                    <a:pt x="34551" y="17083"/>
                    <a:pt x="34551" y="17076"/>
                    <a:pt x="34551" y="17070"/>
                  </a:cubicBezTo>
                  <a:cubicBezTo>
                    <a:pt x="34551" y="17069"/>
                    <a:pt x="34551" y="17067"/>
                    <a:pt x="34551" y="17065"/>
                  </a:cubicBezTo>
                  <a:lnTo>
                    <a:pt x="34551" y="17065"/>
                  </a:lnTo>
                  <a:cubicBezTo>
                    <a:pt x="34547" y="14798"/>
                    <a:pt x="34103" y="12562"/>
                    <a:pt x="33221" y="10483"/>
                  </a:cubicBezTo>
                  <a:cubicBezTo>
                    <a:pt x="32366" y="8456"/>
                    <a:pt x="31131" y="6619"/>
                    <a:pt x="29579" y="5068"/>
                  </a:cubicBezTo>
                  <a:cubicBezTo>
                    <a:pt x="28059" y="3516"/>
                    <a:pt x="26222" y="2249"/>
                    <a:pt x="24227" y="1394"/>
                  </a:cubicBezTo>
                  <a:cubicBezTo>
                    <a:pt x="22169" y="507"/>
                    <a:pt x="19889" y="32"/>
                    <a:pt x="17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5"/>
            <p:cNvSpPr/>
            <p:nvPr/>
          </p:nvSpPr>
          <p:spPr>
            <a:xfrm>
              <a:off x="2720903" y="2800263"/>
              <a:ext cx="543469" cy="1220466"/>
            </a:xfrm>
            <a:custGeom>
              <a:avLst/>
              <a:gdLst/>
              <a:ahLst/>
              <a:cxnLst/>
              <a:rect l="l" t="t" r="r" b="b"/>
              <a:pathLst>
                <a:path w="17957" h="40326" extrusionOk="0">
                  <a:moveTo>
                    <a:pt x="2260" y="1"/>
                  </a:moveTo>
                  <a:cubicBezTo>
                    <a:pt x="2228" y="1"/>
                    <a:pt x="2173" y="32"/>
                    <a:pt x="2154" y="51"/>
                  </a:cubicBezTo>
                  <a:cubicBezTo>
                    <a:pt x="1552" y="1128"/>
                    <a:pt x="1141" y="2299"/>
                    <a:pt x="856" y="3471"/>
                  </a:cubicBezTo>
                  <a:cubicBezTo>
                    <a:pt x="697" y="4104"/>
                    <a:pt x="571" y="4738"/>
                    <a:pt x="444" y="5371"/>
                  </a:cubicBezTo>
                  <a:cubicBezTo>
                    <a:pt x="317" y="6036"/>
                    <a:pt x="254" y="6765"/>
                    <a:pt x="222" y="7461"/>
                  </a:cubicBezTo>
                  <a:cubicBezTo>
                    <a:pt x="1" y="10407"/>
                    <a:pt x="412" y="13352"/>
                    <a:pt x="1077" y="16202"/>
                  </a:cubicBezTo>
                  <a:cubicBezTo>
                    <a:pt x="1774" y="19306"/>
                    <a:pt x="2851" y="22314"/>
                    <a:pt x="4212" y="25196"/>
                  </a:cubicBezTo>
                  <a:cubicBezTo>
                    <a:pt x="5606" y="28110"/>
                    <a:pt x="7316" y="30896"/>
                    <a:pt x="9343" y="33430"/>
                  </a:cubicBezTo>
                  <a:cubicBezTo>
                    <a:pt x="11275" y="35837"/>
                    <a:pt x="13523" y="38022"/>
                    <a:pt x="16088" y="39732"/>
                  </a:cubicBezTo>
                  <a:cubicBezTo>
                    <a:pt x="16437" y="39954"/>
                    <a:pt x="16753" y="40144"/>
                    <a:pt x="17102" y="40302"/>
                  </a:cubicBezTo>
                  <a:cubicBezTo>
                    <a:pt x="17139" y="40318"/>
                    <a:pt x="17177" y="40325"/>
                    <a:pt x="17216" y="40325"/>
                  </a:cubicBezTo>
                  <a:cubicBezTo>
                    <a:pt x="17404" y="40325"/>
                    <a:pt x="17593" y="40154"/>
                    <a:pt x="17672" y="40049"/>
                  </a:cubicBezTo>
                  <a:cubicBezTo>
                    <a:pt x="17767" y="39922"/>
                    <a:pt x="17957" y="39637"/>
                    <a:pt x="17799" y="39510"/>
                  </a:cubicBezTo>
                  <a:cubicBezTo>
                    <a:pt x="17197" y="39035"/>
                    <a:pt x="16563" y="38655"/>
                    <a:pt x="15962" y="38212"/>
                  </a:cubicBezTo>
                  <a:cubicBezTo>
                    <a:pt x="15360" y="37769"/>
                    <a:pt x="14790" y="37293"/>
                    <a:pt x="14220" y="36787"/>
                  </a:cubicBezTo>
                  <a:cubicBezTo>
                    <a:pt x="13048" y="35773"/>
                    <a:pt x="11940" y="34665"/>
                    <a:pt x="10926" y="33493"/>
                  </a:cubicBezTo>
                  <a:cubicBezTo>
                    <a:pt x="8868" y="31086"/>
                    <a:pt x="7126" y="28395"/>
                    <a:pt x="5669" y="25576"/>
                  </a:cubicBezTo>
                  <a:cubicBezTo>
                    <a:pt x="4244" y="22757"/>
                    <a:pt x="3104" y="19781"/>
                    <a:pt x="2281" y="16740"/>
                  </a:cubicBezTo>
                  <a:cubicBezTo>
                    <a:pt x="1552" y="13922"/>
                    <a:pt x="1141" y="11040"/>
                    <a:pt x="1046" y="8126"/>
                  </a:cubicBezTo>
                  <a:cubicBezTo>
                    <a:pt x="1014" y="7461"/>
                    <a:pt x="1014" y="6796"/>
                    <a:pt x="1046" y="6131"/>
                  </a:cubicBezTo>
                  <a:cubicBezTo>
                    <a:pt x="1046" y="5815"/>
                    <a:pt x="1077" y="5498"/>
                    <a:pt x="1109" y="5181"/>
                  </a:cubicBezTo>
                  <a:cubicBezTo>
                    <a:pt x="1109" y="4865"/>
                    <a:pt x="1109" y="4580"/>
                    <a:pt x="1172" y="4263"/>
                  </a:cubicBezTo>
                  <a:cubicBezTo>
                    <a:pt x="1331" y="3091"/>
                    <a:pt x="1584" y="1951"/>
                    <a:pt x="1996" y="843"/>
                  </a:cubicBezTo>
                  <a:cubicBezTo>
                    <a:pt x="2091" y="589"/>
                    <a:pt x="2186" y="304"/>
                    <a:pt x="2281" y="51"/>
                  </a:cubicBezTo>
                  <a:cubicBezTo>
                    <a:pt x="2293" y="14"/>
                    <a:pt x="2281" y="1"/>
                    <a:pt x="2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5"/>
            <p:cNvSpPr/>
            <p:nvPr/>
          </p:nvSpPr>
          <p:spPr>
            <a:xfrm>
              <a:off x="3230819" y="2727716"/>
              <a:ext cx="540593" cy="1293920"/>
            </a:xfrm>
            <a:custGeom>
              <a:avLst/>
              <a:gdLst/>
              <a:ahLst/>
              <a:cxnLst/>
              <a:rect l="l" t="t" r="r" b="b"/>
              <a:pathLst>
                <a:path w="17862" h="42753" extrusionOk="0">
                  <a:moveTo>
                    <a:pt x="14642" y="1"/>
                  </a:moveTo>
                  <a:cubicBezTo>
                    <a:pt x="14610" y="1"/>
                    <a:pt x="14568" y="47"/>
                    <a:pt x="14568" y="73"/>
                  </a:cubicBezTo>
                  <a:cubicBezTo>
                    <a:pt x="15328" y="1529"/>
                    <a:pt x="15993" y="3050"/>
                    <a:pt x="16468" y="4601"/>
                  </a:cubicBezTo>
                  <a:cubicBezTo>
                    <a:pt x="16943" y="6153"/>
                    <a:pt x="17165" y="7705"/>
                    <a:pt x="17260" y="9288"/>
                  </a:cubicBezTo>
                  <a:cubicBezTo>
                    <a:pt x="17450" y="12519"/>
                    <a:pt x="16880" y="15749"/>
                    <a:pt x="15962" y="18821"/>
                  </a:cubicBezTo>
                  <a:cubicBezTo>
                    <a:pt x="15518" y="20404"/>
                    <a:pt x="14948" y="21893"/>
                    <a:pt x="14283" y="23413"/>
                  </a:cubicBezTo>
                  <a:cubicBezTo>
                    <a:pt x="13650" y="24933"/>
                    <a:pt x="12890" y="26390"/>
                    <a:pt x="12098" y="27846"/>
                  </a:cubicBezTo>
                  <a:cubicBezTo>
                    <a:pt x="11306" y="29208"/>
                    <a:pt x="10451" y="30570"/>
                    <a:pt x="9533" y="31900"/>
                  </a:cubicBezTo>
                  <a:cubicBezTo>
                    <a:pt x="8646" y="33198"/>
                    <a:pt x="7696" y="34433"/>
                    <a:pt x="6714" y="35637"/>
                  </a:cubicBezTo>
                  <a:cubicBezTo>
                    <a:pt x="6588" y="35795"/>
                    <a:pt x="6461" y="35922"/>
                    <a:pt x="6366" y="36080"/>
                  </a:cubicBezTo>
                  <a:cubicBezTo>
                    <a:pt x="6340" y="36106"/>
                    <a:pt x="6233" y="36233"/>
                    <a:pt x="6225" y="36233"/>
                  </a:cubicBezTo>
                  <a:cubicBezTo>
                    <a:pt x="6223" y="36233"/>
                    <a:pt x="6227" y="36226"/>
                    <a:pt x="6239" y="36207"/>
                  </a:cubicBezTo>
                  <a:lnTo>
                    <a:pt x="6239" y="36207"/>
                  </a:lnTo>
                  <a:cubicBezTo>
                    <a:pt x="6176" y="36270"/>
                    <a:pt x="6113" y="36334"/>
                    <a:pt x="6049" y="36429"/>
                  </a:cubicBezTo>
                  <a:cubicBezTo>
                    <a:pt x="5796" y="36682"/>
                    <a:pt x="5574" y="36967"/>
                    <a:pt x="5321" y="37252"/>
                  </a:cubicBezTo>
                  <a:cubicBezTo>
                    <a:pt x="4846" y="37759"/>
                    <a:pt x="4371" y="38297"/>
                    <a:pt x="3864" y="38804"/>
                  </a:cubicBezTo>
                  <a:cubicBezTo>
                    <a:pt x="3389" y="39279"/>
                    <a:pt x="2914" y="39754"/>
                    <a:pt x="2439" y="40197"/>
                  </a:cubicBezTo>
                  <a:cubicBezTo>
                    <a:pt x="2217" y="40419"/>
                    <a:pt x="1964" y="40609"/>
                    <a:pt x="1742" y="40831"/>
                  </a:cubicBezTo>
                  <a:cubicBezTo>
                    <a:pt x="1616" y="40926"/>
                    <a:pt x="1489" y="41052"/>
                    <a:pt x="1394" y="41147"/>
                  </a:cubicBezTo>
                  <a:cubicBezTo>
                    <a:pt x="1367" y="41147"/>
                    <a:pt x="1253" y="41257"/>
                    <a:pt x="1252" y="41257"/>
                  </a:cubicBezTo>
                  <a:cubicBezTo>
                    <a:pt x="1252" y="41257"/>
                    <a:pt x="1257" y="41253"/>
                    <a:pt x="1267" y="41242"/>
                  </a:cubicBezTo>
                  <a:cubicBezTo>
                    <a:pt x="1283" y="41226"/>
                    <a:pt x="1289" y="41220"/>
                    <a:pt x="1288" y="41220"/>
                  </a:cubicBezTo>
                  <a:lnTo>
                    <a:pt x="1288" y="41220"/>
                  </a:lnTo>
                  <a:cubicBezTo>
                    <a:pt x="1287" y="41220"/>
                    <a:pt x="1228" y="41274"/>
                    <a:pt x="1204" y="41274"/>
                  </a:cubicBezTo>
                  <a:cubicBezTo>
                    <a:pt x="1172" y="41306"/>
                    <a:pt x="1141" y="41337"/>
                    <a:pt x="1109" y="41369"/>
                  </a:cubicBezTo>
                  <a:cubicBezTo>
                    <a:pt x="887" y="41559"/>
                    <a:pt x="665" y="41749"/>
                    <a:pt x="444" y="41907"/>
                  </a:cubicBezTo>
                  <a:cubicBezTo>
                    <a:pt x="254" y="42066"/>
                    <a:pt x="0" y="42351"/>
                    <a:pt x="95" y="42604"/>
                  </a:cubicBezTo>
                  <a:cubicBezTo>
                    <a:pt x="137" y="42715"/>
                    <a:pt x="227" y="42753"/>
                    <a:pt x="328" y="42753"/>
                  </a:cubicBezTo>
                  <a:cubicBezTo>
                    <a:pt x="458" y="42753"/>
                    <a:pt x="608" y="42689"/>
                    <a:pt x="697" y="42636"/>
                  </a:cubicBezTo>
                  <a:cubicBezTo>
                    <a:pt x="2851" y="40926"/>
                    <a:pt x="4814" y="38930"/>
                    <a:pt x="6588" y="36840"/>
                  </a:cubicBezTo>
                  <a:cubicBezTo>
                    <a:pt x="8741" y="34370"/>
                    <a:pt x="10641" y="31742"/>
                    <a:pt x="12320" y="28923"/>
                  </a:cubicBezTo>
                  <a:cubicBezTo>
                    <a:pt x="13175" y="27498"/>
                    <a:pt x="13935" y="26010"/>
                    <a:pt x="14663" y="24489"/>
                  </a:cubicBezTo>
                  <a:cubicBezTo>
                    <a:pt x="15012" y="23729"/>
                    <a:pt x="15328" y="22938"/>
                    <a:pt x="15645" y="22146"/>
                  </a:cubicBezTo>
                  <a:cubicBezTo>
                    <a:pt x="15962" y="21386"/>
                    <a:pt x="16247" y="20594"/>
                    <a:pt x="16500" y="19771"/>
                  </a:cubicBezTo>
                  <a:cubicBezTo>
                    <a:pt x="16943" y="18187"/>
                    <a:pt x="17323" y="16604"/>
                    <a:pt x="17577" y="14989"/>
                  </a:cubicBezTo>
                  <a:cubicBezTo>
                    <a:pt x="17672" y="14165"/>
                    <a:pt x="17767" y="13374"/>
                    <a:pt x="17830" y="12550"/>
                  </a:cubicBezTo>
                  <a:cubicBezTo>
                    <a:pt x="17862" y="11759"/>
                    <a:pt x="17862" y="10967"/>
                    <a:pt x="17830" y="10175"/>
                  </a:cubicBezTo>
                  <a:cubicBezTo>
                    <a:pt x="17767" y="8592"/>
                    <a:pt x="17513" y="7008"/>
                    <a:pt x="17133" y="5488"/>
                  </a:cubicBezTo>
                  <a:cubicBezTo>
                    <a:pt x="16722" y="3936"/>
                    <a:pt x="16152" y="2385"/>
                    <a:pt x="15328" y="991"/>
                  </a:cubicBezTo>
                  <a:cubicBezTo>
                    <a:pt x="15138" y="643"/>
                    <a:pt x="14885" y="326"/>
                    <a:pt x="14663" y="9"/>
                  </a:cubicBezTo>
                  <a:cubicBezTo>
                    <a:pt x="14657" y="3"/>
                    <a:pt x="14650" y="1"/>
                    <a:pt x="14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5"/>
            <p:cNvSpPr/>
            <p:nvPr/>
          </p:nvSpPr>
          <p:spPr>
            <a:xfrm>
              <a:off x="2809097" y="2759616"/>
              <a:ext cx="876051" cy="706990"/>
            </a:xfrm>
            <a:custGeom>
              <a:avLst/>
              <a:gdLst/>
              <a:ahLst/>
              <a:cxnLst/>
              <a:rect l="l" t="t" r="r" b="b"/>
              <a:pathLst>
                <a:path w="28946" h="23360" extrusionOk="0">
                  <a:moveTo>
                    <a:pt x="32" y="9085"/>
                  </a:moveTo>
                  <a:cubicBezTo>
                    <a:pt x="32" y="9085"/>
                    <a:pt x="32" y="9086"/>
                    <a:pt x="32" y="9089"/>
                  </a:cubicBezTo>
                  <a:cubicBezTo>
                    <a:pt x="32" y="9092"/>
                    <a:pt x="31" y="9096"/>
                    <a:pt x="31" y="9100"/>
                  </a:cubicBezTo>
                  <a:lnTo>
                    <a:pt x="31" y="9100"/>
                  </a:lnTo>
                  <a:cubicBezTo>
                    <a:pt x="31" y="9091"/>
                    <a:pt x="32" y="9085"/>
                    <a:pt x="32" y="9085"/>
                  </a:cubicBezTo>
                  <a:close/>
                  <a:moveTo>
                    <a:pt x="1298" y="10356"/>
                  </a:moveTo>
                  <a:lnTo>
                    <a:pt x="1298" y="10356"/>
                  </a:lnTo>
                  <a:cubicBezTo>
                    <a:pt x="1310" y="10379"/>
                    <a:pt x="1317" y="10398"/>
                    <a:pt x="1322" y="10411"/>
                  </a:cubicBezTo>
                  <a:lnTo>
                    <a:pt x="1322" y="10411"/>
                  </a:lnTo>
                  <a:cubicBezTo>
                    <a:pt x="1298" y="10388"/>
                    <a:pt x="1298" y="10385"/>
                    <a:pt x="1298" y="10356"/>
                  </a:cubicBezTo>
                  <a:close/>
                  <a:moveTo>
                    <a:pt x="28184" y="13707"/>
                  </a:moveTo>
                  <a:cubicBezTo>
                    <a:pt x="28181" y="13707"/>
                    <a:pt x="28177" y="13715"/>
                    <a:pt x="28172" y="13726"/>
                  </a:cubicBezTo>
                  <a:lnTo>
                    <a:pt x="28172" y="13726"/>
                  </a:lnTo>
                  <a:cubicBezTo>
                    <a:pt x="28176" y="13723"/>
                    <a:pt x="28180" y="13718"/>
                    <a:pt x="28186" y="13713"/>
                  </a:cubicBezTo>
                  <a:cubicBezTo>
                    <a:pt x="28186" y="13709"/>
                    <a:pt x="28185" y="13707"/>
                    <a:pt x="28184" y="13707"/>
                  </a:cubicBezTo>
                  <a:close/>
                  <a:moveTo>
                    <a:pt x="3230" y="15677"/>
                  </a:moveTo>
                  <a:lnTo>
                    <a:pt x="3230" y="15677"/>
                  </a:lnTo>
                  <a:cubicBezTo>
                    <a:pt x="3238" y="15690"/>
                    <a:pt x="3246" y="15703"/>
                    <a:pt x="3254" y="15716"/>
                  </a:cubicBezTo>
                  <a:lnTo>
                    <a:pt x="3254" y="15716"/>
                  </a:lnTo>
                  <a:cubicBezTo>
                    <a:pt x="3248" y="15701"/>
                    <a:pt x="3241" y="15687"/>
                    <a:pt x="3230" y="15677"/>
                  </a:cubicBezTo>
                  <a:close/>
                  <a:moveTo>
                    <a:pt x="26132" y="15980"/>
                  </a:moveTo>
                  <a:cubicBezTo>
                    <a:pt x="26133" y="15980"/>
                    <a:pt x="26132" y="15984"/>
                    <a:pt x="26127" y="15993"/>
                  </a:cubicBezTo>
                  <a:cubicBezTo>
                    <a:pt x="26119" y="16001"/>
                    <a:pt x="26113" y="16007"/>
                    <a:pt x="26108" y="16012"/>
                  </a:cubicBezTo>
                  <a:lnTo>
                    <a:pt x="26108" y="16012"/>
                  </a:lnTo>
                  <a:cubicBezTo>
                    <a:pt x="26120" y="15994"/>
                    <a:pt x="26130" y="15980"/>
                    <a:pt x="26132" y="15980"/>
                  </a:cubicBezTo>
                  <a:close/>
                  <a:moveTo>
                    <a:pt x="26089" y="16043"/>
                  </a:moveTo>
                  <a:lnTo>
                    <a:pt x="26064" y="16120"/>
                  </a:lnTo>
                  <a:cubicBezTo>
                    <a:pt x="26049" y="16120"/>
                    <a:pt x="26068" y="16080"/>
                    <a:pt x="26089" y="16043"/>
                  </a:cubicBezTo>
                  <a:close/>
                  <a:moveTo>
                    <a:pt x="24829" y="17798"/>
                  </a:moveTo>
                  <a:lnTo>
                    <a:pt x="24829" y="17798"/>
                  </a:lnTo>
                  <a:cubicBezTo>
                    <a:pt x="24811" y="17822"/>
                    <a:pt x="24799" y="17838"/>
                    <a:pt x="24793" y="17848"/>
                  </a:cubicBezTo>
                  <a:lnTo>
                    <a:pt x="24793" y="17848"/>
                  </a:lnTo>
                  <a:cubicBezTo>
                    <a:pt x="24807" y="17833"/>
                    <a:pt x="24819" y="17817"/>
                    <a:pt x="24829" y="17798"/>
                  </a:cubicBezTo>
                  <a:close/>
                  <a:moveTo>
                    <a:pt x="12478" y="21820"/>
                  </a:moveTo>
                  <a:cubicBezTo>
                    <a:pt x="12517" y="21829"/>
                    <a:pt x="12556" y="21837"/>
                    <a:pt x="12596" y="21845"/>
                  </a:cubicBezTo>
                  <a:lnTo>
                    <a:pt x="12596" y="21845"/>
                  </a:lnTo>
                  <a:cubicBezTo>
                    <a:pt x="12567" y="21820"/>
                    <a:pt x="12536" y="21820"/>
                    <a:pt x="12478" y="21820"/>
                  </a:cubicBezTo>
                  <a:close/>
                  <a:moveTo>
                    <a:pt x="17149" y="21933"/>
                  </a:moveTo>
                  <a:cubicBezTo>
                    <a:pt x="17115" y="21936"/>
                    <a:pt x="17059" y="21947"/>
                    <a:pt x="17133" y="21947"/>
                  </a:cubicBezTo>
                  <a:cubicBezTo>
                    <a:pt x="17138" y="21942"/>
                    <a:pt x="17144" y="21937"/>
                    <a:pt x="17149" y="21933"/>
                  </a:cubicBezTo>
                  <a:close/>
                  <a:moveTo>
                    <a:pt x="3389" y="0"/>
                  </a:moveTo>
                  <a:cubicBezTo>
                    <a:pt x="3357" y="0"/>
                    <a:pt x="3294" y="64"/>
                    <a:pt x="3230" y="127"/>
                  </a:cubicBezTo>
                  <a:cubicBezTo>
                    <a:pt x="3040" y="380"/>
                    <a:pt x="2850" y="665"/>
                    <a:pt x="2692" y="951"/>
                  </a:cubicBezTo>
                  <a:cubicBezTo>
                    <a:pt x="2502" y="1204"/>
                    <a:pt x="2312" y="1521"/>
                    <a:pt x="2154" y="1774"/>
                  </a:cubicBezTo>
                  <a:cubicBezTo>
                    <a:pt x="1869" y="2312"/>
                    <a:pt x="1584" y="2882"/>
                    <a:pt x="1330" y="3452"/>
                  </a:cubicBezTo>
                  <a:cubicBezTo>
                    <a:pt x="823" y="4529"/>
                    <a:pt x="475" y="5669"/>
                    <a:pt x="253" y="6841"/>
                  </a:cubicBezTo>
                  <a:cubicBezTo>
                    <a:pt x="158" y="7411"/>
                    <a:pt x="95" y="8013"/>
                    <a:pt x="63" y="8583"/>
                  </a:cubicBezTo>
                  <a:cubicBezTo>
                    <a:pt x="32" y="8709"/>
                    <a:pt x="32" y="8836"/>
                    <a:pt x="32" y="8994"/>
                  </a:cubicBezTo>
                  <a:cubicBezTo>
                    <a:pt x="32" y="9026"/>
                    <a:pt x="32" y="9058"/>
                    <a:pt x="0" y="9089"/>
                  </a:cubicBezTo>
                  <a:cubicBezTo>
                    <a:pt x="0" y="9121"/>
                    <a:pt x="0" y="9121"/>
                    <a:pt x="0" y="9153"/>
                  </a:cubicBezTo>
                  <a:cubicBezTo>
                    <a:pt x="5" y="9163"/>
                    <a:pt x="10" y="9168"/>
                    <a:pt x="14" y="9168"/>
                  </a:cubicBezTo>
                  <a:cubicBezTo>
                    <a:pt x="15" y="9168"/>
                    <a:pt x="16" y="9167"/>
                    <a:pt x="17" y="9166"/>
                  </a:cubicBezTo>
                  <a:lnTo>
                    <a:pt x="17" y="9166"/>
                  </a:lnTo>
                  <a:cubicBezTo>
                    <a:pt x="9" y="9203"/>
                    <a:pt x="0" y="9246"/>
                    <a:pt x="0" y="9279"/>
                  </a:cubicBezTo>
                  <a:lnTo>
                    <a:pt x="0" y="9406"/>
                  </a:lnTo>
                  <a:cubicBezTo>
                    <a:pt x="0" y="9659"/>
                    <a:pt x="0" y="9913"/>
                    <a:pt x="32" y="10198"/>
                  </a:cubicBezTo>
                  <a:cubicBezTo>
                    <a:pt x="63" y="11275"/>
                    <a:pt x="253" y="12320"/>
                    <a:pt x="538" y="13333"/>
                  </a:cubicBezTo>
                  <a:cubicBezTo>
                    <a:pt x="823" y="14315"/>
                    <a:pt x="1235" y="15233"/>
                    <a:pt x="1710" y="16088"/>
                  </a:cubicBezTo>
                  <a:cubicBezTo>
                    <a:pt x="2217" y="17007"/>
                    <a:pt x="2819" y="17830"/>
                    <a:pt x="3515" y="18622"/>
                  </a:cubicBezTo>
                  <a:cubicBezTo>
                    <a:pt x="4180" y="19350"/>
                    <a:pt x="4940" y="20015"/>
                    <a:pt x="5732" y="20617"/>
                  </a:cubicBezTo>
                  <a:cubicBezTo>
                    <a:pt x="6619" y="21219"/>
                    <a:pt x="7537" y="21757"/>
                    <a:pt x="8519" y="22169"/>
                  </a:cubicBezTo>
                  <a:cubicBezTo>
                    <a:pt x="9501" y="22580"/>
                    <a:pt x="10546" y="22897"/>
                    <a:pt x="11591" y="23087"/>
                  </a:cubicBezTo>
                  <a:cubicBezTo>
                    <a:pt x="12523" y="23263"/>
                    <a:pt x="13436" y="23360"/>
                    <a:pt x="14360" y="23360"/>
                  </a:cubicBezTo>
                  <a:cubicBezTo>
                    <a:pt x="14597" y="23360"/>
                    <a:pt x="14835" y="23353"/>
                    <a:pt x="15075" y="23340"/>
                  </a:cubicBezTo>
                  <a:cubicBezTo>
                    <a:pt x="16215" y="23309"/>
                    <a:pt x="17355" y="23182"/>
                    <a:pt x="18431" y="22897"/>
                  </a:cubicBezTo>
                  <a:cubicBezTo>
                    <a:pt x="19445" y="22644"/>
                    <a:pt x="20427" y="22264"/>
                    <a:pt x="21377" y="21757"/>
                  </a:cubicBezTo>
                  <a:cubicBezTo>
                    <a:pt x="22295" y="21282"/>
                    <a:pt x="23182" y="20680"/>
                    <a:pt x="23974" y="19984"/>
                  </a:cubicBezTo>
                  <a:cubicBezTo>
                    <a:pt x="24765" y="19318"/>
                    <a:pt x="25494" y="18558"/>
                    <a:pt x="26127" y="17735"/>
                  </a:cubicBezTo>
                  <a:cubicBezTo>
                    <a:pt x="26729" y="16943"/>
                    <a:pt x="27299" y="16088"/>
                    <a:pt x="27679" y="15170"/>
                  </a:cubicBezTo>
                  <a:cubicBezTo>
                    <a:pt x="27774" y="14916"/>
                    <a:pt x="27869" y="14663"/>
                    <a:pt x="27964" y="14410"/>
                  </a:cubicBezTo>
                  <a:cubicBezTo>
                    <a:pt x="27964" y="14378"/>
                    <a:pt x="27964" y="14346"/>
                    <a:pt x="27996" y="14346"/>
                  </a:cubicBezTo>
                  <a:cubicBezTo>
                    <a:pt x="27996" y="14323"/>
                    <a:pt x="27994" y="14315"/>
                    <a:pt x="27991" y="14315"/>
                  </a:cubicBezTo>
                  <a:cubicBezTo>
                    <a:pt x="27984" y="14315"/>
                    <a:pt x="27972" y="14362"/>
                    <a:pt x="27966" y="14362"/>
                  </a:cubicBezTo>
                  <a:cubicBezTo>
                    <a:pt x="27965" y="14362"/>
                    <a:pt x="27964" y="14358"/>
                    <a:pt x="27964" y="14346"/>
                  </a:cubicBezTo>
                  <a:cubicBezTo>
                    <a:pt x="27996" y="14283"/>
                    <a:pt x="28027" y="14188"/>
                    <a:pt x="28059" y="14093"/>
                  </a:cubicBezTo>
                  <a:cubicBezTo>
                    <a:pt x="28091" y="13998"/>
                    <a:pt x="28122" y="13871"/>
                    <a:pt x="28154" y="13776"/>
                  </a:cubicBezTo>
                  <a:cubicBezTo>
                    <a:pt x="28154" y="13758"/>
                    <a:pt x="28154" y="13751"/>
                    <a:pt x="28160" y="13742"/>
                  </a:cubicBezTo>
                  <a:lnTo>
                    <a:pt x="28160" y="13742"/>
                  </a:lnTo>
                  <a:cubicBezTo>
                    <a:pt x="28156" y="13756"/>
                    <a:pt x="28154" y="13768"/>
                    <a:pt x="28154" y="13776"/>
                  </a:cubicBezTo>
                  <a:cubicBezTo>
                    <a:pt x="28154" y="13776"/>
                    <a:pt x="28164" y="13747"/>
                    <a:pt x="28172" y="13726"/>
                  </a:cubicBezTo>
                  <a:lnTo>
                    <a:pt x="28172" y="13726"/>
                  </a:lnTo>
                  <a:cubicBezTo>
                    <a:pt x="28166" y="13733"/>
                    <a:pt x="28162" y="13737"/>
                    <a:pt x="28160" y="13742"/>
                  </a:cubicBezTo>
                  <a:lnTo>
                    <a:pt x="28160" y="13742"/>
                  </a:lnTo>
                  <a:cubicBezTo>
                    <a:pt x="28170" y="13700"/>
                    <a:pt x="28194" y="13642"/>
                    <a:pt x="28217" y="13618"/>
                  </a:cubicBezTo>
                  <a:cubicBezTo>
                    <a:pt x="28217" y="13555"/>
                    <a:pt x="28249" y="13491"/>
                    <a:pt x="28249" y="13428"/>
                  </a:cubicBezTo>
                  <a:cubicBezTo>
                    <a:pt x="28281" y="13333"/>
                    <a:pt x="28312" y="13206"/>
                    <a:pt x="28344" y="13080"/>
                  </a:cubicBezTo>
                  <a:cubicBezTo>
                    <a:pt x="28407" y="12858"/>
                    <a:pt x="28502" y="12636"/>
                    <a:pt x="28534" y="12415"/>
                  </a:cubicBezTo>
                  <a:cubicBezTo>
                    <a:pt x="28661" y="11940"/>
                    <a:pt x="28724" y="11465"/>
                    <a:pt x="28787" y="10990"/>
                  </a:cubicBezTo>
                  <a:cubicBezTo>
                    <a:pt x="28787" y="10736"/>
                    <a:pt x="28819" y="10546"/>
                    <a:pt x="28851" y="10293"/>
                  </a:cubicBezTo>
                  <a:cubicBezTo>
                    <a:pt x="28851" y="10071"/>
                    <a:pt x="28882" y="9818"/>
                    <a:pt x="28882" y="9596"/>
                  </a:cubicBezTo>
                  <a:cubicBezTo>
                    <a:pt x="28946" y="8646"/>
                    <a:pt x="28914" y="7664"/>
                    <a:pt x="28787" y="6714"/>
                  </a:cubicBezTo>
                  <a:cubicBezTo>
                    <a:pt x="28661" y="5733"/>
                    <a:pt x="28471" y="4751"/>
                    <a:pt x="28154" y="3832"/>
                  </a:cubicBezTo>
                  <a:cubicBezTo>
                    <a:pt x="27996" y="3357"/>
                    <a:pt x="27837" y="2882"/>
                    <a:pt x="27615" y="2407"/>
                  </a:cubicBezTo>
                  <a:cubicBezTo>
                    <a:pt x="27394" y="1964"/>
                    <a:pt x="27140" y="1521"/>
                    <a:pt x="26887" y="1077"/>
                  </a:cubicBezTo>
                  <a:cubicBezTo>
                    <a:pt x="26760" y="887"/>
                    <a:pt x="26602" y="665"/>
                    <a:pt x="26412" y="475"/>
                  </a:cubicBezTo>
                  <a:cubicBezTo>
                    <a:pt x="26317" y="380"/>
                    <a:pt x="26222" y="317"/>
                    <a:pt x="26127" y="254"/>
                  </a:cubicBezTo>
                  <a:cubicBezTo>
                    <a:pt x="26064" y="190"/>
                    <a:pt x="26032" y="159"/>
                    <a:pt x="25969" y="127"/>
                  </a:cubicBezTo>
                  <a:cubicBezTo>
                    <a:pt x="25905" y="95"/>
                    <a:pt x="25842" y="64"/>
                    <a:pt x="25810" y="32"/>
                  </a:cubicBezTo>
                  <a:cubicBezTo>
                    <a:pt x="25800" y="16"/>
                    <a:pt x="25783" y="9"/>
                    <a:pt x="25764" y="9"/>
                  </a:cubicBezTo>
                  <a:cubicBezTo>
                    <a:pt x="25671" y="9"/>
                    <a:pt x="25510" y="175"/>
                    <a:pt x="25589" y="254"/>
                  </a:cubicBezTo>
                  <a:cubicBezTo>
                    <a:pt x="25620" y="317"/>
                    <a:pt x="25620" y="380"/>
                    <a:pt x="25652" y="444"/>
                  </a:cubicBezTo>
                  <a:cubicBezTo>
                    <a:pt x="25684" y="507"/>
                    <a:pt x="25715" y="570"/>
                    <a:pt x="25747" y="634"/>
                  </a:cubicBezTo>
                  <a:cubicBezTo>
                    <a:pt x="25779" y="792"/>
                    <a:pt x="25842" y="919"/>
                    <a:pt x="25937" y="1046"/>
                  </a:cubicBezTo>
                  <a:cubicBezTo>
                    <a:pt x="26064" y="1299"/>
                    <a:pt x="26222" y="1552"/>
                    <a:pt x="26349" y="1774"/>
                  </a:cubicBezTo>
                  <a:cubicBezTo>
                    <a:pt x="26634" y="2249"/>
                    <a:pt x="26887" y="2724"/>
                    <a:pt x="27140" y="3231"/>
                  </a:cubicBezTo>
                  <a:cubicBezTo>
                    <a:pt x="27615" y="4181"/>
                    <a:pt x="27996" y="5194"/>
                    <a:pt x="28186" y="6239"/>
                  </a:cubicBezTo>
                  <a:cubicBezTo>
                    <a:pt x="28376" y="7253"/>
                    <a:pt x="28471" y="8329"/>
                    <a:pt x="28407" y="9374"/>
                  </a:cubicBezTo>
                  <a:cubicBezTo>
                    <a:pt x="28376" y="9913"/>
                    <a:pt x="28344" y="10420"/>
                    <a:pt x="28217" y="10926"/>
                  </a:cubicBezTo>
                  <a:cubicBezTo>
                    <a:pt x="28091" y="11433"/>
                    <a:pt x="27964" y="11971"/>
                    <a:pt x="27805" y="12478"/>
                  </a:cubicBezTo>
                  <a:cubicBezTo>
                    <a:pt x="27742" y="12731"/>
                    <a:pt x="27647" y="12985"/>
                    <a:pt x="27552" y="13238"/>
                  </a:cubicBezTo>
                  <a:cubicBezTo>
                    <a:pt x="27543" y="13266"/>
                    <a:pt x="27542" y="13275"/>
                    <a:pt x="27544" y="13275"/>
                  </a:cubicBezTo>
                  <a:cubicBezTo>
                    <a:pt x="27548" y="13275"/>
                    <a:pt x="27561" y="13251"/>
                    <a:pt x="27561" y="13251"/>
                  </a:cubicBezTo>
                  <a:lnTo>
                    <a:pt x="27561" y="13251"/>
                  </a:lnTo>
                  <a:cubicBezTo>
                    <a:pt x="27561" y="13251"/>
                    <a:pt x="27559" y="13256"/>
                    <a:pt x="27552" y="13270"/>
                  </a:cubicBezTo>
                  <a:cubicBezTo>
                    <a:pt x="27552" y="13301"/>
                    <a:pt x="27552" y="13301"/>
                    <a:pt x="27520" y="13333"/>
                  </a:cubicBezTo>
                  <a:cubicBezTo>
                    <a:pt x="27489" y="13396"/>
                    <a:pt x="27489" y="13460"/>
                    <a:pt x="27457" y="13555"/>
                  </a:cubicBezTo>
                  <a:cubicBezTo>
                    <a:pt x="27394" y="13650"/>
                    <a:pt x="27330" y="13776"/>
                    <a:pt x="27299" y="13903"/>
                  </a:cubicBezTo>
                  <a:cubicBezTo>
                    <a:pt x="27235" y="14030"/>
                    <a:pt x="27172" y="14156"/>
                    <a:pt x="27109" y="14283"/>
                  </a:cubicBezTo>
                  <a:cubicBezTo>
                    <a:pt x="27109" y="14315"/>
                    <a:pt x="27077" y="14346"/>
                    <a:pt x="27045" y="14410"/>
                  </a:cubicBezTo>
                  <a:cubicBezTo>
                    <a:pt x="27045" y="14410"/>
                    <a:pt x="27045" y="14441"/>
                    <a:pt x="27014" y="14441"/>
                  </a:cubicBezTo>
                  <a:cubicBezTo>
                    <a:pt x="26982" y="14505"/>
                    <a:pt x="26950" y="14568"/>
                    <a:pt x="26919" y="14631"/>
                  </a:cubicBezTo>
                  <a:cubicBezTo>
                    <a:pt x="26855" y="14758"/>
                    <a:pt x="26792" y="14885"/>
                    <a:pt x="26729" y="14980"/>
                  </a:cubicBezTo>
                  <a:cubicBezTo>
                    <a:pt x="26708" y="15022"/>
                    <a:pt x="26687" y="15064"/>
                    <a:pt x="26665" y="15107"/>
                  </a:cubicBezTo>
                  <a:cubicBezTo>
                    <a:pt x="26671" y="15091"/>
                    <a:pt x="26672" y="15085"/>
                    <a:pt x="26670" y="15085"/>
                  </a:cubicBezTo>
                  <a:lnTo>
                    <a:pt x="26670" y="15085"/>
                  </a:lnTo>
                  <a:cubicBezTo>
                    <a:pt x="26665" y="15085"/>
                    <a:pt x="26635" y="15140"/>
                    <a:pt x="26622" y="15171"/>
                  </a:cubicBezTo>
                  <a:lnTo>
                    <a:pt x="26622" y="15171"/>
                  </a:lnTo>
                  <a:lnTo>
                    <a:pt x="26665" y="15107"/>
                  </a:lnTo>
                  <a:lnTo>
                    <a:pt x="26665" y="15107"/>
                  </a:lnTo>
                  <a:cubicBezTo>
                    <a:pt x="26655" y="15128"/>
                    <a:pt x="26644" y="15149"/>
                    <a:pt x="26634" y="15170"/>
                  </a:cubicBezTo>
                  <a:cubicBezTo>
                    <a:pt x="26623" y="15185"/>
                    <a:pt x="26618" y="15192"/>
                    <a:pt x="26616" y="15192"/>
                  </a:cubicBezTo>
                  <a:cubicBezTo>
                    <a:pt x="26614" y="15192"/>
                    <a:pt x="26617" y="15183"/>
                    <a:pt x="26622" y="15171"/>
                  </a:cubicBezTo>
                  <a:lnTo>
                    <a:pt x="26622" y="15171"/>
                  </a:lnTo>
                  <a:lnTo>
                    <a:pt x="26602" y="15202"/>
                  </a:lnTo>
                  <a:cubicBezTo>
                    <a:pt x="26570" y="15233"/>
                    <a:pt x="26570" y="15265"/>
                    <a:pt x="26539" y="15297"/>
                  </a:cubicBezTo>
                  <a:cubicBezTo>
                    <a:pt x="26507" y="15328"/>
                    <a:pt x="26475" y="15392"/>
                    <a:pt x="26444" y="15455"/>
                  </a:cubicBezTo>
                  <a:cubicBezTo>
                    <a:pt x="26433" y="15465"/>
                    <a:pt x="26428" y="15470"/>
                    <a:pt x="26426" y="15470"/>
                  </a:cubicBezTo>
                  <a:cubicBezTo>
                    <a:pt x="26418" y="15470"/>
                    <a:pt x="26502" y="15360"/>
                    <a:pt x="26475" y="15360"/>
                  </a:cubicBezTo>
                  <a:cubicBezTo>
                    <a:pt x="26413" y="15454"/>
                    <a:pt x="26350" y="15579"/>
                    <a:pt x="26318" y="15674"/>
                  </a:cubicBezTo>
                  <a:lnTo>
                    <a:pt x="26318" y="15674"/>
                  </a:lnTo>
                  <a:cubicBezTo>
                    <a:pt x="26321" y="15668"/>
                    <a:pt x="26323" y="15664"/>
                    <a:pt x="26324" y="15664"/>
                  </a:cubicBezTo>
                  <a:lnTo>
                    <a:pt x="26324" y="15664"/>
                  </a:lnTo>
                  <a:cubicBezTo>
                    <a:pt x="26324" y="15664"/>
                    <a:pt x="26322" y="15667"/>
                    <a:pt x="26317" y="15677"/>
                  </a:cubicBezTo>
                  <a:cubicBezTo>
                    <a:pt x="26317" y="15676"/>
                    <a:pt x="26318" y="15675"/>
                    <a:pt x="26318" y="15674"/>
                  </a:cubicBezTo>
                  <a:lnTo>
                    <a:pt x="26318" y="15674"/>
                  </a:lnTo>
                  <a:cubicBezTo>
                    <a:pt x="26317" y="15675"/>
                    <a:pt x="26317" y="15676"/>
                    <a:pt x="26317" y="15677"/>
                  </a:cubicBezTo>
                  <a:lnTo>
                    <a:pt x="26317" y="15677"/>
                  </a:lnTo>
                  <a:cubicBezTo>
                    <a:pt x="26317" y="15677"/>
                    <a:pt x="26317" y="15677"/>
                    <a:pt x="26317" y="15677"/>
                  </a:cubicBezTo>
                  <a:lnTo>
                    <a:pt x="26317" y="15677"/>
                  </a:lnTo>
                  <a:cubicBezTo>
                    <a:pt x="26317" y="15677"/>
                    <a:pt x="26316" y="15677"/>
                    <a:pt x="26316" y="15678"/>
                  </a:cubicBezTo>
                  <a:lnTo>
                    <a:pt x="26316" y="15678"/>
                  </a:lnTo>
                  <a:cubicBezTo>
                    <a:pt x="26316" y="15677"/>
                    <a:pt x="26316" y="15677"/>
                    <a:pt x="26317" y="15677"/>
                  </a:cubicBezTo>
                  <a:lnTo>
                    <a:pt x="26317" y="15677"/>
                  </a:lnTo>
                  <a:cubicBezTo>
                    <a:pt x="26313" y="15677"/>
                    <a:pt x="26285" y="15679"/>
                    <a:pt x="26285" y="15708"/>
                  </a:cubicBezTo>
                  <a:cubicBezTo>
                    <a:pt x="26284" y="15710"/>
                    <a:pt x="26283" y="15712"/>
                    <a:pt x="26282" y="15714"/>
                  </a:cubicBezTo>
                  <a:lnTo>
                    <a:pt x="26282" y="15714"/>
                  </a:lnTo>
                  <a:cubicBezTo>
                    <a:pt x="26271" y="15727"/>
                    <a:pt x="26262" y="15739"/>
                    <a:pt x="26258" y="15752"/>
                  </a:cubicBezTo>
                  <a:lnTo>
                    <a:pt x="26258" y="15752"/>
                  </a:lnTo>
                  <a:cubicBezTo>
                    <a:pt x="26203" y="15840"/>
                    <a:pt x="26149" y="15944"/>
                    <a:pt x="26095" y="16025"/>
                  </a:cubicBezTo>
                  <a:lnTo>
                    <a:pt x="26000" y="16215"/>
                  </a:lnTo>
                  <a:cubicBezTo>
                    <a:pt x="25905" y="16342"/>
                    <a:pt x="25842" y="16437"/>
                    <a:pt x="25779" y="16563"/>
                  </a:cubicBezTo>
                  <a:cubicBezTo>
                    <a:pt x="25494" y="16975"/>
                    <a:pt x="25177" y="17387"/>
                    <a:pt x="24860" y="17798"/>
                  </a:cubicBezTo>
                  <a:cubicBezTo>
                    <a:pt x="24841" y="17818"/>
                    <a:pt x="24796" y="17862"/>
                    <a:pt x="24789" y="17862"/>
                  </a:cubicBezTo>
                  <a:cubicBezTo>
                    <a:pt x="24786" y="17862"/>
                    <a:pt x="24787" y="17858"/>
                    <a:pt x="24793" y="17848"/>
                  </a:cubicBezTo>
                  <a:lnTo>
                    <a:pt x="24793" y="17848"/>
                  </a:lnTo>
                  <a:cubicBezTo>
                    <a:pt x="24762" y="17884"/>
                    <a:pt x="24724" y="17912"/>
                    <a:pt x="24702" y="17957"/>
                  </a:cubicBezTo>
                  <a:cubicBezTo>
                    <a:pt x="24607" y="18052"/>
                    <a:pt x="24512" y="18147"/>
                    <a:pt x="24449" y="18242"/>
                  </a:cubicBezTo>
                  <a:cubicBezTo>
                    <a:pt x="24259" y="18432"/>
                    <a:pt x="24069" y="18622"/>
                    <a:pt x="23879" y="18812"/>
                  </a:cubicBezTo>
                  <a:cubicBezTo>
                    <a:pt x="23784" y="18907"/>
                    <a:pt x="23689" y="18970"/>
                    <a:pt x="23594" y="19065"/>
                  </a:cubicBezTo>
                  <a:cubicBezTo>
                    <a:pt x="23549" y="19087"/>
                    <a:pt x="23520" y="19110"/>
                    <a:pt x="23496" y="19143"/>
                  </a:cubicBezTo>
                  <a:lnTo>
                    <a:pt x="23496" y="19143"/>
                  </a:lnTo>
                  <a:cubicBezTo>
                    <a:pt x="23510" y="19132"/>
                    <a:pt x="23522" y="19125"/>
                    <a:pt x="23527" y="19125"/>
                  </a:cubicBezTo>
                  <a:cubicBezTo>
                    <a:pt x="23529" y="19125"/>
                    <a:pt x="23530" y="19126"/>
                    <a:pt x="23530" y="19128"/>
                  </a:cubicBezTo>
                  <a:cubicBezTo>
                    <a:pt x="23515" y="19143"/>
                    <a:pt x="23500" y="19151"/>
                    <a:pt x="23485" y="19159"/>
                  </a:cubicBezTo>
                  <a:lnTo>
                    <a:pt x="23485" y="19159"/>
                  </a:lnTo>
                  <a:cubicBezTo>
                    <a:pt x="23489" y="19153"/>
                    <a:pt x="23492" y="19148"/>
                    <a:pt x="23496" y="19143"/>
                  </a:cubicBezTo>
                  <a:lnTo>
                    <a:pt x="23496" y="19143"/>
                  </a:lnTo>
                  <a:cubicBezTo>
                    <a:pt x="23485" y="19151"/>
                    <a:pt x="23474" y="19161"/>
                    <a:pt x="23462" y="19171"/>
                  </a:cubicBezTo>
                  <a:lnTo>
                    <a:pt x="23462" y="19171"/>
                  </a:lnTo>
                  <a:cubicBezTo>
                    <a:pt x="23470" y="19167"/>
                    <a:pt x="23477" y="19163"/>
                    <a:pt x="23485" y="19159"/>
                  </a:cubicBezTo>
                  <a:lnTo>
                    <a:pt x="23485" y="19159"/>
                  </a:lnTo>
                  <a:cubicBezTo>
                    <a:pt x="23479" y="19169"/>
                    <a:pt x="23473" y="19180"/>
                    <a:pt x="23467" y="19192"/>
                  </a:cubicBezTo>
                  <a:cubicBezTo>
                    <a:pt x="23450" y="19192"/>
                    <a:pt x="23442" y="19192"/>
                    <a:pt x="23433" y="19197"/>
                  </a:cubicBezTo>
                  <a:lnTo>
                    <a:pt x="23433" y="19197"/>
                  </a:lnTo>
                  <a:cubicBezTo>
                    <a:pt x="23442" y="19189"/>
                    <a:pt x="23452" y="19180"/>
                    <a:pt x="23462" y="19171"/>
                  </a:cubicBezTo>
                  <a:lnTo>
                    <a:pt x="23462" y="19171"/>
                  </a:lnTo>
                  <a:cubicBezTo>
                    <a:pt x="23453" y="19176"/>
                    <a:pt x="23444" y="19183"/>
                    <a:pt x="23435" y="19192"/>
                  </a:cubicBezTo>
                  <a:cubicBezTo>
                    <a:pt x="23213" y="19350"/>
                    <a:pt x="23023" y="19540"/>
                    <a:pt x="22802" y="19667"/>
                  </a:cubicBezTo>
                  <a:cubicBezTo>
                    <a:pt x="22612" y="19825"/>
                    <a:pt x="22390" y="19984"/>
                    <a:pt x="22137" y="20142"/>
                  </a:cubicBezTo>
                  <a:cubicBezTo>
                    <a:pt x="22042" y="20205"/>
                    <a:pt x="21915" y="20269"/>
                    <a:pt x="21820" y="20332"/>
                  </a:cubicBezTo>
                  <a:cubicBezTo>
                    <a:pt x="21790" y="20354"/>
                    <a:pt x="21783" y="20363"/>
                    <a:pt x="21789" y="20363"/>
                  </a:cubicBezTo>
                  <a:cubicBezTo>
                    <a:pt x="21789" y="20363"/>
                    <a:pt x="21789" y="20363"/>
                    <a:pt x="21789" y="20363"/>
                  </a:cubicBezTo>
                  <a:lnTo>
                    <a:pt x="21789" y="20363"/>
                  </a:lnTo>
                  <a:cubicBezTo>
                    <a:pt x="21789" y="20363"/>
                    <a:pt x="21789" y="20363"/>
                    <a:pt x="21788" y="20364"/>
                  </a:cubicBezTo>
                  <a:cubicBezTo>
                    <a:pt x="21725" y="20395"/>
                    <a:pt x="21662" y="20427"/>
                    <a:pt x="21598" y="20459"/>
                  </a:cubicBezTo>
                  <a:cubicBezTo>
                    <a:pt x="21123" y="20744"/>
                    <a:pt x="20648" y="20965"/>
                    <a:pt x="20142" y="21155"/>
                  </a:cubicBezTo>
                  <a:cubicBezTo>
                    <a:pt x="20078" y="21187"/>
                    <a:pt x="20015" y="21219"/>
                    <a:pt x="19952" y="21250"/>
                  </a:cubicBezTo>
                  <a:lnTo>
                    <a:pt x="19857" y="21282"/>
                  </a:lnTo>
                  <a:lnTo>
                    <a:pt x="19833" y="21282"/>
                  </a:lnTo>
                  <a:cubicBezTo>
                    <a:pt x="19870" y="21270"/>
                    <a:pt x="19924" y="21250"/>
                    <a:pt x="19888" y="21250"/>
                  </a:cubicBezTo>
                  <a:cubicBezTo>
                    <a:pt x="19762" y="21314"/>
                    <a:pt x="19635" y="21345"/>
                    <a:pt x="19508" y="21409"/>
                  </a:cubicBezTo>
                  <a:cubicBezTo>
                    <a:pt x="19223" y="21472"/>
                    <a:pt x="18970" y="21567"/>
                    <a:pt x="18685" y="21630"/>
                  </a:cubicBezTo>
                  <a:cubicBezTo>
                    <a:pt x="18431" y="21694"/>
                    <a:pt x="18146" y="21757"/>
                    <a:pt x="17861" y="21820"/>
                  </a:cubicBezTo>
                  <a:cubicBezTo>
                    <a:pt x="17735" y="21852"/>
                    <a:pt x="17576" y="21884"/>
                    <a:pt x="17450" y="21884"/>
                  </a:cubicBezTo>
                  <a:cubicBezTo>
                    <a:pt x="17386" y="21915"/>
                    <a:pt x="17291" y="21915"/>
                    <a:pt x="17228" y="21915"/>
                  </a:cubicBezTo>
                  <a:cubicBezTo>
                    <a:pt x="17202" y="21915"/>
                    <a:pt x="17175" y="21915"/>
                    <a:pt x="17149" y="21933"/>
                  </a:cubicBezTo>
                  <a:lnTo>
                    <a:pt x="17149" y="21933"/>
                  </a:lnTo>
                  <a:cubicBezTo>
                    <a:pt x="17154" y="21933"/>
                    <a:pt x="17158" y="21933"/>
                    <a:pt x="17161" y="21933"/>
                  </a:cubicBezTo>
                  <a:cubicBezTo>
                    <a:pt x="17175" y="21933"/>
                    <a:pt x="17175" y="21936"/>
                    <a:pt x="17133" y="21947"/>
                  </a:cubicBezTo>
                  <a:cubicBezTo>
                    <a:pt x="16500" y="22010"/>
                    <a:pt x="15866" y="22042"/>
                    <a:pt x="15237" y="22042"/>
                  </a:cubicBezTo>
                  <a:cubicBezTo>
                    <a:pt x="14607" y="22042"/>
                    <a:pt x="13982" y="22010"/>
                    <a:pt x="13364" y="21947"/>
                  </a:cubicBezTo>
                  <a:cubicBezTo>
                    <a:pt x="13118" y="21920"/>
                    <a:pt x="12849" y="21892"/>
                    <a:pt x="12596" y="21845"/>
                  </a:cubicBezTo>
                  <a:lnTo>
                    <a:pt x="12596" y="21845"/>
                  </a:lnTo>
                  <a:cubicBezTo>
                    <a:pt x="12599" y="21847"/>
                    <a:pt x="12602" y="21849"/>
                    <a:pt x="12604" y="21852"/>
                  </a:cubicBezTo>
                  <a:cubicBezTo>
                    <a:pt x="11148" y="21599"/>
                    <a:pt x="9722" y="21124"/>
                    <a:pt x="8392" y="20427"/>
                  </a:cubicBezTo>
                  <a:cubicBezTo>
                    <a:pt x="8044" y="20237"/>
                    <a:pt x="7696" y="20047"/>
                    <a:pt x="7347" y="19825"/>
                  </a:cubicBezTo>
                  <a:lnTo>
                    <a:pt x="7347" y="19825"/>
                  </a:lnTo>
                  <a:cubicBezTo>
                    <a:pt x="7351" y="19829"/>
                    <a:pt x="7354" y="19832"/>
                    <a:pt x="7358" y="19836"/>
                  </a:cubicBezTo>
                  <a:lnTo>
                    <a:pt x="7358" y="19836"/>
                  </a:lnTo>
                  <a:cubicBezTo>
                    <a:pt x="6063" y="19019"/>
                    <a:pt x="4920" y="17962"/>
                    <a:pt x="3990" y="16753"/>
                  </a:cubicBezTo>
                  <a:cubicBezTo>
                    <a:pt x="3715" y="16417"/>
                    <a:pt x="3470" y="16081"/>
                    <a:pt x="3254" y="15716"/>
                  </a:cubicBezTo>
                  <a:lnTo>
                    <a:pt x="3254" y="15716"/>
                  </a:lnTo>
                  <a:cubicBezTo>
                    <a:pt x="3260" y="15734"/>
                    <a:pt x="3265" y="15752"/>
                    <a:pt x="3272" y="15769"/>
                  </a:cubicBezTo>
                  <a:lnTo>
                    <a:pt x="3272" y="15769"/>
                  </a:lnTo>
                  <a:cubicBezTo>
                    <a:pt x="2554" y="14607"/>
                    <a:pt x="1992" y="13351"/>
                    <a:pt x="1647" y="12003"/>
                  </a:cubicBezTo>
                  <a:cubicBezTo>
                    <a:pt x="1561" y="11660"/>
                    <a:pt x="1475" y="11316"/>
                    <a:pt x="1413" y="10973"/>
                  </a:cubicBezTo>
                  <a:lnTo>
                    <a:pt x="1413" y="10973"/>
                  </a:lnTo>
                  <a:cubicBezTo>
                    <a:pt x="1416" y="10979"/>
                    <a:pt x="1420" y="10985"/>
                    <a:pt x="1425" y="10990"/>
                  </a:cubicBezTo>
                  <a:cubicBezTo>
                    <a:pt x="1393" y="10831"/>
                    <a:pt x="1362" y="10641"/>
                    <a:pt x="1330" y="10483"/>
                  </a:cubicBezTo>
                  <a:cubicBezTo>
                    <a:pt x="1330" y="10469"/>
                    <a:pt x="1330" y="10448"/>
                    <a:pt x="1327" y="10427"/>
                  </a:cubicBezTo>
                  <a:lnTo>
                    <a:pt x="1327" y="10427"/>
                  </a:lnTo>
                  <a:cubicBezTo>
                    <a:pt x="1328" y="10430"/>
                    <a:pt x="1329" y="10432"/>
                    <a:pt x="1330" y="10432"/>
                  </a:cubicBezTo>
                  <a:cubicBezTo>
                    <a:pt x="1330" y="10432"/>
                    <a:pt x="1330" y="10428"/>
                    <a:pt x="1330" y="10420"/>
                  </a:cubicBezTo>
                  <a:cubicBezTo>
                    <a:pt x="1328" y="10418"/>
                    <a:pt x="1327" y="10416"/>
                    <a:pt x="1325" y="10415"/>
                  </a:cubicBezTo>
                  <a:lnTo>
                    <a:pt x="1325" y="10415"/>
                  </a:lnTo>
                  <a:cubicBezTo>
                    <a:pt x="1321" y="10393"/>
                    <a:pt x="1313" y="10371"/>
                    <a:pt x="1298" y="10356"/>
                  </a:cubicBezTo>
                  <a:cubicBezTo>
                    <a:pt x="1298" y="10325"/>
                    <a:pt x="1298" y="10293"/>
                    <a:pt x="1298" y="10229"/>
                  </a:cubicBezTo>
                  <a:cubicBezTo>
                    <a:pt x="1267" y="10166"/>
                    <a:pt x="1267" y="10071"/>
                    <a:pt x="1267" y="9976"/>
                  </a:cubicBezTo>
                  <a:cubicBezTo>
                    <a:pt x="1203" y="9628"/>
                    <a:pt x="1172" y="9279"/>
                    <a:pt x="1172" y="8931"/>
                  </a:cubicBezTo>
                  <a:cubicBezTo>
                    <a:pt x="1140" y="8234"/>
                    <a:pt x="1140" y="7538"/>
                    <a:pt x="1235" y="6841"/>
                  </a:cubicBezTo>
                  <a:cubicBezTo>
                    <a:pt x="1235" y="6778"/>
                    <a:pt x="1235" y="6746"/>
                    <a:pt x="1235" y="6714"/>
                  </a:cubicBezTo>
                  <a:cubicBezTo>
                    <a:pt x="1235" y="6689"/>
                    <a:pt x="1256" y="6602"/>
                    <a:pt x="1247" y="6602"/>
                  </a:cubicBezTo>
                  <a:cubicBezTo>
                    <a:pt x="1245" y="6602"/>
                    <a:pt x="1241" y="6607"/>
                    <a:pt x="1235" y="6619"/>
                  </a:cubicBezTo>
                  <a:cubicBezTo>
                    <a:pt x="1235" y="6607"/>
                    <a:pt x="1235" y="6595"/>
                    <a:pt x="1235" y="6588"/>
                  </a:cubicBezTo>
                  <a:cubicBezTo>
                    <a:pt x="1267" y="6588"/>
                    <a:pt x="1267" y="6556"/>
                    <a:pt x="1267" y="6524"/>
                  </a:cubicBezTo>
                  <a:cubicBezTo>
                    <a:pt x="1267" y="6493"/>
                    <a:pt x="1267" y="6429"/>
                    <a:pt x="1267" y="6398"/>
                  </a:cubicBezTo>
                  <a:cubicBezTo>
                    <a:pt x="1298" y="6208"/>
                    <a:pt x="1330" y="6018"/>
                    <a:pt x="1362" y="5828"/>
                  </a:cubicBezTo>
                  <a:cubicBezTo>
                    <a:pt x="1425" y="5479"/>
                    <a:pt x="1520" y="5099"/>
                    <a:pt x="1584" y="4751"/>
                  </a:cubicBezTo>
                  <a:cubicBezTo>
                    <a:pt x="1679" y="4402"/>
                    <a:pt x="1774" y="4022"/>
                    <a:pt x="1900" y="3674"/>
                  </a:cubicBezTo>
                  <a:cubicBezTo>
                    <a:pt x="1900" y="3579"/>
                    <a:pt x="1932" y="3484"/>
                    <a:pt x="1964" y="3389"/>
                  </a:cubicBezTo>
                  <a:cubicBezTo>
                    <a:pt x="1964" y="3413"/>
                    <a:pt x="1964" y="3424"/>
                    <a:pt x="1965" y="3424"/>
                  </a:cubicBezTo>
                  <a:cubicBezTo>
                    <a:pt x="1968" y="3424"/>
                    <a:pt x="1976" y="3396"/>
                    <a:pt x="1995" y="3357"/>
                  </a:cubicBezTo>
                  <a:cubicBezTo>
                    <a:pt x="1995" y="3326"/>
                    <a:pt x="1995" y="3294"/>
                    <a:pt x="2027" y="3262"/>
                  </a:cubicBezTo>
                  <a:lnTo>
                    <a:pt x="2059" y="3104"/>
                  </a:lnTo>
                  <a:cubicBezTo>
                    <a:pt x="2090" y="3041"/>
                    <a:pt x="2122" y="2946"/>
                    <a:pt x="2154" y="2851"/>
                  </a:cubicBezTo>
                  <a:lnTo>
                    <a:pt x="2154" y="2851"/>
                  </a:lnTo>
                  <a:cubicBezTo>
                    <a:pt x="2149" y="2859"/>
                    <a:pt x="2148" y="2862"/>
                    <a:pt x="2147" y="2862"/>
                  </a:cubicBezTo>
                  <a:cubicBezTo>
                    <a:pt x="2145" y="2862"/>
                    <a:pt x="2187" y="2763"/>
                    <a:pt x="2191" y="2763"/>
                  </a:cubicBezTo>
                  <a:lnTo>
                    <a:pt x="2191" y="2763"/>
                  </a:lnTo>
                  <a:cubicBezTo>
                    <a:pt x="2193" y="2763"/>
                    <a:pt x="2191" y="2770"/>
                    <a:pt x="2185" y="2787"/>
                  </a:cubicBezTo>
                  <a:cubicBezTo>
                    <a:pt x="2217" y="2724"/>
                    <a:pt x="2217" y="2661"/>
                    <a:pt x="2249" y="2629"/>
                  </a:cubicBezTo>
                  <a:cubicBezTo>
                    <a:pt x="2565" y="1774"/>
                    <a:pt x="2977" y="951"/>
                    <a:pt x="3420" y="127"/>
                  </a:cubicBezTo>
                  <a:cubicBezTo>
                    <a:pt x="3452" y="64"/>
                    <a:pt x="3452" y="0"/>
                    <a:pt x="3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5"/>
            <p:cNvSpPr/>
            <p:nvPr/>
          </p:nvSpPr>
          <p:spPr>
            <a:xfrm>
              <a:off x="2880978" y="3406333"/>
              <a:ext cx="474464" cy="530697"/>
            </a:xfrm>
            <a:custGeom>
              <a:avLst/>
              <a:gdLst/>
              <a:ahLst/>
              <a:cxnLst/>
              <a:rect l="l" t="t" r="r" b="b"/>
              <a:pathLst>
                <a:path w="15677" h="17535" extrusionOk="0">
                  <a:moveTo>
                    <a:pt x="46" y="0"/>
                  </a:moveTo>
                  <a:cubicBezTo>
                    <a:pt x="21" y="0"/>
                    <a:pt x="0" y="47"/>
                    <a:pt x="0" y="72"/>
                  </a:cubicBezTo>
                  <a:cubicBezTo>
                    <a:pt x="539" y="1561"/>
                    <a:pt x="1299" y="2986"/>
                    <a:pt x="2090" y="4379"/>
                  </a:cubicBezTo>
                  <a:cubicBezTo>
                    <a:pt x="2819" y="5678"/>
                    <a:pt x="3642" y="6976"/>
                    <a:pt x="4529" y="8180"/>
                  </a:cubicBezTo>
                  <a:cubicBezTo>
                    <a:pt x="5416" y="9351"/>
                    <a:pt x="6334" y="10491"/>
                    <a:pt x="7316" y="11600"/>
                  </a:cubicBezTo>
                  <a:cubicBezTo>
                    <a:pt x="8298" y="12677"/>
                    <a:pt x="9406" y="13658"/>
                    <a:pt x="10546" y="14577"/>
                  </a:cubicBezTo>
                  <a:cubicBezTo>
                    <a:pt x="11749" y="15558"/>
                    <a:pt x="13048" y="16445"/>
                    <a:pt x="14410" y="17205"/>
                  </a:cubicBezTo>
                  <a:cubicBezTo>
                    <a:pt x="14568" y="17332"/>
                    <a:pt x="14726" y="17427"/>
                    <a:pt x="14916" y="17522"/>
                  </a:cubicBezTo>
                  <a:cubicBezTo>
                    <a:pt x="14935" y="17531"/>
                    <a:pt x="14962" y="17535"/>
                    <a:pt x="14992" y="17535"/>
                  </a:cubicBezTo>
                  <a:cubicBezTo>
                    <a:pt x="15064" y="17535"/>
                    <a:pt x="15157" y="17513"/>
                    <a:pt x="15201" y="17490"/>
                  </a:cubicBezTo>
                  <a:cubicBezTo>
                    <a:pt x="15296" y="17427"/>
                    <a:pt x="15423" y="17332"/>
                    <a:pt x="15486" y="17237"/>
                  </a:cubicBezTo>
                  <a:cubicBezTo>
                    <a:pt x="15581" y="17078"/>
                    <a:pt x="15676" y="16857"/>
                    <a:pt x="15455" y="16730"/>
                  </a:cubicBezTo>
                  <a:cubicBezTo>
                    <a:pt x="14125" y="15970"/>
                    <a:pt x="12858" y="15147"/>
                    <a:pt x="11623" y="14228"/>
                  </a:cubicBezTo>
                  <a:cubicBezTo>
                    <a:pt x="11021" y="13785"/>
                    <a:pt x="10451" y="13342"/>
                    <a:pt x="9881" y="12867"/>
                  </a:cubicBezTo>
                  <a:cubicBezTo>
                    <a:pt x="9311" y="12391"/>
                    <a:pt x="8773" y="11885"/>
                    <a:pt x="8266" y="11378"/>
                  </a:cubicBezTo>
                  <a:cubicBezTo>
                    <a:pt x="7727" y="10871"/>
                    <a:pt x="7221" y="10365"/>
                    <a:pt x="6714" y="9858"/>
                  </a:cubicBezTo>
                  <a:cubicBezTo>
                    <a:pt x="6207" y="9320"/>
                    <a:pt x="5732" y="8750"/>
                    <a:pt x="5289" y="8211"/>
                  </a:cubicBezTo>
                  <a:cubicBezTo>
                    <a:pt x="4371" y="7039"/>
                    <a:pt x="3516" y="5804"/>
                    <a:pt x="2724" y="4569"/>
                  </a:cubicBezTo>
                  <a:cubicBezTo>
                    <a:pt x="2312" y="3936"/>
                    <a:pt x="1932" y="3271"/>
                    <a:pt x="1552" y="2606"/>
                  </a:cubicBezTo>
                  <a:cubicBezTo>
                    <a:pt x="1140" y="1909"/>
                    <a:pt x="792" y="1212"/>
                    <a:pt x="380" y="516"/>
                  </a:cubicBezTo>
                  <a:cubicBezTo>
                    <a:pt x="285" y="357"/>
                    <a:pt x="190" y="199"/>
                    <a:pt x="64" y="9"/>
                  </a:cubicBezTo>
                  <a:cubicBezTo>
                    <a:pt x="58" y="3"/>
                    <a:pt x="51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5"/>
            <p:cNvSpPr/>
            <p:nvPr/>
          </p:nvSpPr>
          <p:spPr>
            <a:xfrm>
              <a:off x="2899349" y="3504091"/>
              <a:ext cx="424467" cy="458424"/>
            </a:xfrm>
            <a:custGeom>
              <a:avLst/>
              <a:gdLst/>
              <a:ahLst/>
              <a:cxnLst/>
              <a:rect l="l" t="t" r="r" b="b"/>
              <a:pathLst>
                <a:path w="14025" h="15147" extrusionOk="0">
                  <a:moveTo>
                    <a:pt x="52" y="1"/>
                  </a:moveTo>
                  <a:cubicBezTo>
                    <a:pt x="38" y="1"/>
                    <a:pt x="1" y="47"/>
                    <a:pt x="27" y="73"/>
                  </a:cubicBezTo>
                  <a:cubicBezTo>
                    <a:pt x="153" y="389"/>
                    <a:pt x="280" y="738"/>
                    <a:pt x="407" y="1054"/>
                  </a:cubicBezTo>
                  <a:cubicBezTo>
                    <a:pt x="565" y="1371"/>
                    <a:pt x="723" y="1719"/>
                    <a:pt x="913" y="2004"/>
                  </a:cubicBezTo>
                  <a:cubicBezTo>
                    <a:pt x="1230" y="2638"/>
                    <a:pt x="1610" y="3239"/>
                    <a:pt x="1958" y="3841"/>
                  </a:cubicBezTo>
                  <a:cubicBezTo>
                    <a:pt x="2718" y="5013"/>
                    <a:pt x="3510" y="6153"/>
                    <a:pt x="4397" y="7261"/>
                  </a:cubicBezTo>
                  <a:cubicBezTo>
                    <a:pt x="5220" y="8306"/>
                    <a:pt x="6139" y="9320"/>
                    <a:pt x="7120" y="10270"/>
                  </a:cubicBezTo>
                  <a:cubicBezTo>
                    <a:pt x="8039" y="11157"/>
                    <a:pt x="9021" y="12043"/>
                    <a:pt x="10034" y="12867"/>
                  </a:cubicBezTo>
                  <a:cubicBezTo>
                    <a:pt x="10541" y="13247"/>
                    <a:pt x="11016" y="13658"/>
                    <a:pt x="11522" y="14038"/>
                  </a:cubicBezTo>
                  <a:cubicBezTo>
                    <a:pt x="12029" y="14387"/>
                    <a:pt x="12568" y="14767"/>
                    <a:pt x="13106" y="15052"/>
                  </a:cubicBezTo>
                  <a:cubicBezTo>
                    <a:pt x="13201" y="15084"/>
                    <a:pt x="13264" y="15147"/>
                    <a:pt x="13359" y="15147"/>
                  </a:cubicBezTo>
                  <a:cubicBezTo>
                    <a:pt x="13486" y="15147"/>
                    <a:pt x="13581" y="15115"/>
                    <a:pt x="13676" y="15084"/>
                  </a:cubicBezTo>
                  <a:cubicBezTo>
                    <a:pt x="13834" y="15020"/>
                    <a:pt x="14024" y="14862"/>
                    <a:pt x="14024" y="14672"/>
                  </a:cubicBezTo>
                  <a:cubicBezTo>
                    <a:pt x="14024" y="14609"/>
                    <a:pt x="14024" y="14514"/>
                    <a:pt x="13993" y="14450"/>
                  </a:cubicBezTo>
                  <a:cubicBezTo>
                    <a:pt x="13961" y="14324"/>
                    <a:pt x="13898" y="14292"/>
                    <a:pt x="13803" y="14229"/>
                  </a:cubicBezTo>
                  <a:cubicBezTo>
                    <a:pt x="13644" y="14133"/>
                    <a:pt x="13518" y="14070"/>
                    <a:pt x="13359" y="13975"/>
                  </a:cubicBezTo>
                  <a:cubicBezTo>
                    <a:pt x="13106" y="13817"/>
                    <a:pt x="12853" y="13658"/>
                    <a:pt x="12568" y="13500"/>
                  </a:cubicBezTo>
                  <a:cubicBezTo>
                    <a:pt x="12029" y="13215"/>
                    <a:pt x="11522" y="12867"/>
                    <a:pt x="10984" y="12550"/>
                  </a:cubicBezTo>
                  <a:cubicBezTo>
                    <a:pt x="9907" y="11822"/>
                    <a:pt x="8894" y="11030"/>
                    <a:pt x="7912" y="10143"/>
                  </a:cubicBezTo>
                  <a:cubicBezTo>
                    <a:pt x="7437" y="9700"/>
                    <a:pt x="6930" y="9256"/>
                    <a:pt x="6487" y="8781"/>
                  </a:cubicBezTo>
                  <a:cubicBezTo>
                    <a:pt x="6234" y="8528"/>
                    <a:pt x="5980" y="8306"/>
                    <a:pt x="5759" y="8053"/>
                  </a:cubicBezTo>
                  <a:cubicBezTo>
                    <a:pt x="5505" y="7800"/>
                    <a:pt x="5284" y="7546"/>
                    <a:pt x="5062" y="7293"/>
                  </a:cubicBezTo>
                  <a:cubicBezTo>
                    <a:pt x="4144" y="6280"/>
                    <a:pt x="3289" y="5203"/>
                    <a:pt x="2497" y="4094"/>
                  </a:cubicBezTo>
                  <a:cubicBezTo>
                    <a:pt x="2117" y="3493"/>
                    <a:pt x="1705" y="2891"/>
                    <a:pt x="1357" y="2289"/>
                  </a:cubicBezTo>
                  <a:cubicBezTo>
                    <a:pt x="1008" y="1688"/>
                    <a:pt x="692" y="1054"/>
                    <a:pt x="343" y="453"/>
                  </a:cubicBezTo>
                  <a:cubicBezTo>
                    <a:pt x="248" y="326"/>
                    <a:pt x="153" y="168"/>
                    <a:pt x="58" y="9"/>
                  </a:cubicBezTo>
                  <a:cubicBezTo>
                    <a:pt x="58" y="3"/>
                    <a:pt x="56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5"/>
            <p:cNvSpPr/>
            <p:nvPr/>
          </p:nvSpPr>
          <p:spPr>
            <a:xfrm>
              <a:off x="2925075" y="3598036"/>
              <a:ext cx="361364" cy="385970"/>
            </a:xfrm>
            <a:custGeom>
              <a:avLst/>
              <a:gdLst/>
              <a:ahLst/>
              <a:cxnLst/>
              <a:rect l="l" t="t" r="r" b="b"/>
              <a:pathLst>
                <a:path w="11940" h="12753" extrusionOk="0">
                  <a:moveTo>
                    <a:pt x="74" y="0"/>
                  </a:moveTo>
                  <a:cubicBezTo>
                    <a:pt x="41" y="0"/>
                    <a:pt x="0" y="46"/>
                    <a:pt x="0" y="72"/>
                  </a:cubicBezTo>
                  <a:cubicBezTo>
                    <a:pt x="443" y="1117"/>
                    <a:pt x="1045" y="2099"/>
                    <a:pt x="1678" y="3049"/>
                  </a:cubicBezTo>
                  <a:cubicBezTo>
                    <a:pt x="1995" y="3524"/>
                    <a:pt x="2312" y="3967"/>
                    <a:pt x="2660" y="4442"/>
                  </a:cubicBezTo>
                  <a:cubicBezTo>
                    <a:pt x="3009" y="4886"/>
                    <a:pt x="3325" y="5361"/>
                    <a:pt x="3674" y="5804"/>
                  </a:cubicBezTo>
                  <a:cubicBezTo>
                    <a:pt x="4054" y="6247"/>
                    <a:pt x="4434" y="6691"/>
                    <a:pt x="4814" y="7134"/>
                  </a:cubicBezTo>
                  <a:cubicBezTo>
                    <a:pt x="5004" y="7356"/>
                    <a:pt x="5194" y="7546"/>
                    <a:pt x="5384" y="7768"/>
                  </a:cubicBezTo>
                  <a:cubicBezTo>
                    <a:pt x="5479" y="7863"/>
                    <a:pt x="5574" y="7989"/>
                    <a:pt x="5669" y="8084"/>
                  </a:cubicBezTo>
                  <a:cubicBezTo>
                    <a:pt x="5764" y="8211"/>
                    <a:pt x="5859" y="8306"/>
                    <a:pt x="5985" y="8401"/>
                  </a:cubicBezTo>
                  <a:cubicBezTo>
                    <a:pt x="6777" y="9224"/>
                    <a:pt x="7632" y="9953"/>
                    <a:pt x="8519" y="10681"/>
                  </a:cubicBezTo>
                  <a:cubicBezTo>
                    <a:pt x="9026" y="11061"/>
                    <a:pt x="9532" y="11441"/>
                    <a:pt x="10039" y="11821"/>
                  </a:cubicBezTo>
                  <a:cubicBezTo>
                    <a:pt x="10292" y="12011"/>
                    <a:pt x="10546" y="12170"/>
                    <a:pt x="10831" y="12360"/>
                  </a:cubicBezTo>
                  <a:cubicBezTo>
                    <a:pt x="10958" y="12455"/>
                    <a:pt x="11084" y="12518"/>
                    <a:pt x="11243" y="12613"/>
                  </a:cubicBezTo>
                  <a:cubicBezTo>
                    <a:pt x="11306" y="12676"/>
                    <a:pt x="11369" y="12708"/>
                    <a:pt x="11433" y="12740"/>
                  </a:cubicBezTo>
                  <a:cubicBezTo>
                    <a:pt x="11460" y="12749"/>
                    <a:pt x="11488" y="12753"/>
                    <a:pt x="11516" y="12753"/>
                  </a:cubicBezTo>
                  <a:cubicBezTo>
                    <a:pt x="11583" y="12753"/>
                    <a:pt x="11650" y="12730"/>
                    <a:pt x="11718" y="12708"/>
                  </a:cubicBezTo>
                  <a:cubicBezTo>
                    <a:pt x="11813" y="12708"/>
                    <a:pt x="11939" y="12581"/>
                    <a:pt x="11939" y="12486"/>
                  </a:cubicBezTo>
                  <a:cubicBezTo>
                    <a:pt x="11939" y="12423"/>
                    <a:pt x="11939" y="12328"/>
                    <a:pt x="11908" y="12265"/>
                  </a:cubicBezTo>
                  <a:cubicBezTo>
                    <a:pt x="11876" y="12201"/>
                    <a:pt x="11813" y="12170"/>
                    <a:pt x="11749" y="12138"/>
                  </a:cubicBezTo>
                  <a:lnTo>
                    <a:pt x="11369" y="11885"/>
                  </a:lnTo>
                  <a:cubicBezTo>
                    <a:pt x="11148" y="11726"/>
                    <a:pt x="10926" y="11568"/>
                    <a:pt x="10704" y="11441"/>
                  </a:cubicBezTo>
                  <a:cubicBezTo>
                    <a:pt x="10229" y="11093"/>
                    <a:pt x="9786" y="10776"/>
                    <a:pt x="9342" y="10428"/>
                  </a:cubicBezTo>
                  <a:cubicBezTo>
                    <a:pt x="8456" y="9731"/>
                    <a:pt x="7601" y="8971"/>
                    <a:pt x="6746" y="8211"/>
                  </a:cubicBezTo>
                  <a:cubicBezTo>
                    <a:pt x="6556" y="7989"/>
                    <a:pt x="6334" y="7799"/>
                    <a:pt x="6144" y="7609"/>
                  </a:cubicBezTo>
                  <a:cubicBezTo>
                    <a:pt x="6049" y="7514"/>
                    <a:pt x="5922" y="7419"/>
                    <a:pt x="5827" y="7324"/>
                  </a:cubicBezTo>
                  <a:cubicBezTo>
                    <a:pt x="5700" y="7229"/>
                    <a:pt x="5605" y="7134"/>
                    <a:pt x="5510" y="7008"/>
                  </a:cubicBezTo>
                  <a:cubicBezTo>
                    <a:pt x="5099" y="6628"/>
                    <a:pt x="4719" y="6216"/>
                    <a:pt x="4339" y="5772"/>
                  </a:cubicBezTo>
                  <a:cubicBezTo>
                    <a:pt x="3959" y="5361"/>
                    <a:pt x="3547" y="4949"/>
                    <a:pt x="3199" y="4506"/>
                  </a:cubicBezTo>
                  <a:cubicBezTo>
                    <a:pt x="2819" y="4062"/>
                    <a:pt x="2502" y="3619"/>
                    <a:pt x="2154" y="3144"/>
                  </a:cubicBezTo>
                  <a:cubicBezTo>
                    <a:pt x="1805" y="2637"/>
                    <a:pt x="1425" y="2131"/>
                    <a:pt x="1108" y="1592"/>
                  </a:cubicBezTo>
                  <a:cubicBezTo>
                    <a:pt x="760" y="1054"/>
                    <a:pt x="443" y="515"/>
                    <a:pt x="95" y="9"/>
                  </a:cubicBezTo>
                  <a:cubicBezTo>
                    <a:pt x="89" y="3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5"/>
            <p:cNvSpPr/>
            <p:nvPr/>
          </p:nvSpPr>
          <p:spPr>
            <a:xfrm>
              <a:off x="3410052" y="3014302"/>
              <a:ext cx="309611" cy="455579"/>
            </a:xfrm>
            <a:custGeom>
              <a:avLst/>
              <a:gdLst/>
              <a:ahLst/>
              <a:cxnLst/>
              <a:rect l="l" t="t" r="r" b="b"/>
              <a:pathLst>
                <a:path w="10230" h="15053" extrusionOk="0">
                  <a:moveTo>
                    <a:pt x="10113" y="1"/>
                  </a:moveTo>
                  <a:cubicBezTo>
                    <a:pt x="10080" y="1"/>
                    <a:pt x="10034" y="47"/>
                    <a:pt x="10008" y="73"/>
                  </a:cubicBezTo>
                  <a:cubicBezTo>
                    <a:pt x="9976" y="136"/>
                    <a:pt x="9945" y="231"/>
                    <a:pt x="9913" y="326"/>
                  </a:cubicBezTo>
                  <a:cubicBezTo>
                    <a:pt x="9913" y="421"/>
                    <a:pt x="9881" y="516"/>
                    <a:pt x="9881" y="611"/>
                  </a:cubicBezTo>
                  <a:cubicBezTo>
                    <a:pt x="9850" y="801"/>
                    <a:pt x="9818" y="959"/>
                    <a:pt x="9818" y="1149"/>
                  </a:cubicBezTo>
                  <a:cubicBezTo>
                    <a:pt x="9755" y="1498"/>
                    <a:pt x="9691" y="1846"/>
                    <a:pt x="9628" y="2195"/>
                  </a:cubicBezTo>
                  <a:cubicBezTo>
                    <a:pt x="9533" y="2860"/>
                    <a:pt x="9406" y="3525"/>
                    <a:pt x="9248" y="4190"/>
                  </a:cubicBezTo>
                  <a:cubicBezTo>
                    <a:pt x="9090" y="4823"/>
                    <a:pt x="8900" y="5425"/>
                    <a:pt x="8710" y="6026"/>
                  </a:cubicBezTo>
                  <a:cubicBezTo>
                    <a:pt x="8678" y="6090"/>
                    <a:pt x="8646" y="6185"/>
                    <a:pt x="8646" y="6248"/>
                  </a:cubicBezTo>
                  <a:cubicBezTo>
                    <a:pt x="8615" y="6280"/>
                    <a:pt x="8615" y="6311"/>
                    <a:pt x="8583" y="6343"/>
                  </a:cubicBezTo>
                  <a:lnTo>
                    <a:pt x="8583" y="6406"/>
                  </a:lnTo>
                  <a:cubicBezTo>
                    <a:pt x="8520" y="6565"/>
                    <a:pt x="8456" y="6692"/>
                    <a:pt x="8393" y="6850"/>
                  </a:cubicBezTo>
                  <a:cubicBezTo>
                    <a:pt x="8298" y="7103"/>
                    <a:pt x="8171" y="7388"/>
                    <a:pt x="8045" y="7673"/>
                  </a:cubicBezTo>
                  <a:cubicBezTo>
                    <a:pt x="7918" y="7927"/>
                    <a:pt x="7791" y="8212"/>
                    <a:pt x="7633" y="8465"/>
                  </a:cubicBezTo>
                  <a:cubicBezTo>
                    <a:pt x="7601" y="8528"/>
                    <a:pt x="7569" y="8592"/>
                    <a:pt x="7538" y="8655"/>
                  </a:cubicBezTo>
                  <a:cubicBezTo>
                    <a:pt x="7506" y="8687"/>
                    <a:pt x="7506" y="8718"/>
                    <a:pt x="7474" y="8750"/>
                  </a:cubicBezTo>
                  <a:cubicBezTo>
                    <a:pt x="7474" y="8750"/>
                    <a:pt x="7443" y="8782"/>
                    <a:pt x="7443" y="8782"/>
                  </a:cubicBezTo>
                  <a:cubicBezTo>
                    <a:pt x="7443" y="8782"/>
                    <a:pt x="7441" y="8786"/>
                    <a:pt x="7439" y="8793"/>
                  </a:cubicBezTo>
                  <a:lnTo>
                    <a:pt x="7439" y="8793"/>
                  </a:lnTo>
                  <a:cubicBezTo>
                    <a:pt x="7439" y="8792"/>
                    <a:pt x="7438" y="8792"/>
                    <a:pt x="7438" y="8792"/>
                  </a:cubicBezTo>
                  <a:cubicBezTo>
                    <a:pt x="7428" y="8792"/>
                    <a:pt x="7404" y="8853"/>
                    <a:pt x="7379" y="8877"/>
                  </a:cubicBezTo>
                  <a:cubicBezTo>
                    <a:pt x="7379" y="8908"/>
                    <a:pt x="7348" y="8940"/>
                    <a:pt x="7348" y="8972"/>
                  </a:cubicBezTo>
                  <a:cubicBezTo>
                    <a:pt x="7284" y="9035"/>
                    <a:pt x="7253" y="9098"/>
                    <a:pt x="7221" y="9162"/>
                  </a:cubicBezTo>
                  <a:cubicBezTo>
                    <a:pt x="6904" y="9637"/>
                    <a:pt x="6556" y="10112"/>
                    <a:pt x="6176" y="10555"/>
                  </a:cubicBezTo>
                  <a:cubicBezTo>
                    <a:pt x="6176" y="10587"/>
                    <a:pt x="6144" y="10618"/>
                    <a:pt x="6113" y="10650"/>
                  </a:cubicBezTo>
                  <a:cubicBezTo>
                    <a:pt x="6049" y="10713"/>
                    <a:pt x="6018" y="10777"/>
                    <a:pt x="5954" y="10840"/>
                  </a:cubicBezTo>
                  <a:cubicBezTo>
                    <a:pt x="5859" y="10935"/>
                    <a:pt x="5764" y="11030"/>
                    <a:pt x="5669" y="11125"/>
                  </a:cubicBezTo>
                  <a:cubicBezTo>
                    <a:pt x="5479" y="11347"/>
                    <a:pt x="5258" y="11537"/>
                    <a:pt x="5036" y="11759"/>
                  </a:cubicBezTo>
                  <a:cubicBezTo>
                    <a:pt x="4941" y="11854"/>
                    <a:pt x="4814" y="11949"/>
                    <a:pt x="4719" y="12044"/>
                  </a:cubicBezTo>
                  <a:cubicBezTo>
                    <a:pt x="4703" y="12059"/>
                    <a:pt x="4680" y="12083"/>
                    <a:pt x="4668" y="12091"/>
                  </a:cubicBezTo>
                  <a:lnTo>
                    <a:pt x="4668" y="12091"/>
                  </a:lnTo>
                  <a:cubicBezTo>
                    <a:pt x="4680" y="12075"/>
                    <a:pt x="4688" y="12059"/>
                    <a:pt x="4688" y="12044"/>
                  </a:cubicBezTo>
                  <a:lnTo>
                    <a:pt x="4688" y="12044"/>
                  </a:lnTo>
                  <a:cubicBezTo>
                    <a:pt x="4663" y="12081"/>
                    <a:pt x="4657" y="12094"/>
                    <a:pt x="4662" y="12094"/>
                  </a:cubicBezTo>
                  <a:cubicBezTo>
                    <a:pt x="4663" y="12094"/>
                    <a:pt x="4665" y="12093"/>
                    <a:pt x="4668" y="12091"/>
                  </a:cubicBezTo>
                  <a:lnTo>
                    <a:pt x="4668" y="12091"/>
                  </a:lnTo>
                  <a:cubicBezTo>
                    <a:pt x="4656" y="12107"/>
                    <a:pt x="4640" y="12123"/>
                    <a:pt x="4624" y="12139"/>
                  </a:cubicBezTo>
                  <a:cubicBezTo>
                    <a:pt x="4529" y="12202"/>
                    <a:pt x="4466" y="12265"/>
                    <a:pt x="4371" y="12329"/>
                  </a:cubicBezTo>
                  <a:lnTo>
                    <a:pt x="4276" y="12392"/>
                  </a:lnTo>
                  <a:cubicBezTo>
                    <a:pt x="4244" y="12455"/>
                    <a:pt x="4181" y="12519"/>
                    <a:pt x="4118" y="12550"/>
                  </a:cubicBezTo>
                  <a:cubicBezTo>
                    <a:pt x="3991" y="12645"/>
                    <a:pt x="3864" y="12740"/>
                    <a:pt x="3769" y="12835"/>
                  </a:cubicBezTo>
                  <a:cubicBezTo>
                    <a:pt x="3516" y="13025"/>
                    <a:pt x="3262" y="13184"/>
                    <a:pt x="3009" y="13342"/>
                  </a:cubicBezTo>
                  <a:cubicBezTo>
                    <a:pt x="2946" y="13374"/>
                    <a:pt x="2882" y="13405"/>
                    <a:pt x="2819" y="13469"/>
                  </a:cubicBezTo>
                  <a:cubicBezTo>
                    <a:pt x="2819" y="13469"/>
                    <a:pt x="2787" y="13469"/>
                    <a:pt x="2787" y="13500"/>
                  </a:cubicBezTo>
                  <a:cubicBezTo>
                    <a:pt x="2787" y="13469"/>
                    <a:pt x="2819" y="13469"/>
                    <a:pt x="2787" y="13469"/>
                  </a:cubicBezTo>
                  <a:cubicBezTo>
                    <a:pt x="2724" y="13500"/>
                    <a:pt x="2692" y="13532"/>
                    <a:pt x="2661" y="13564"/>
                  </a:cubicBezTo>
                  <a:cubicBezTo>
                    <a:pt x="2534" y="13627"/>
                    <a:pt x="2407" y="13690"/>
                    <a:pt x="2249" y="13785"/>
                  </a:cubicBezTo>
                  <a:cubicBezTo>
                    <a:pt x="1711" y="14070"/>
                    <a:pt x="1109" y="14324"/>
                    <a:pt x="539" y="14640"/>
                  </a:cubicBezTo>
                  <a:cubicBezTo>
                    <a:pt x="381" y="14704"/>
                    <a:pt x="254" y="14830"/>
                    <a:pt x="96" y="14925"/>
                  </a:cubicBezTo>
                  <a:cubicBezTo>
                    <a:pt x="64" y="14925"/>
                    <a:pt x="1" y="15052"/>
                    <a:pt x="96" y="15052"/>
                  </a:cubicBezTo>
                  <a:cubicBezTo>
                    <a:pt x="222" y="15052"/>
                    <a:pt x="381" y="15052"/>
                    <a:pt x="507" y="15020"/>
                  </a:cubicBezTo>
                  <a:cubicBezTo>
                    <a:pt x="666" y="14957"/>
                    <a:pt x="824" y="14894"/>
                    <a:pt x="982" y="14862"/>
                  </a:cubicBezTo>
                  <a:cubicBezTo>
                    <a:pt x="1299" y="14735"/>
                    <a:pt x="1584" y="14609"/>
                    <a:pt x="1869" y="14450"/>
                  </a:cubicBezTo>
                  <a:cubicBezTo>
                    <a:pt x="2439" y="14197"/>
                    <a:pt x="3009" y="13880"/>
                    <a:pt x="3547" y="13532"/>
                  </a:cubicBezTo>
                  <a:cubicBezTo>
                    <a:pt x="4054" y="13184"/>
                    <a:pt x="4593" y="12835"/>
                    <a:pt x="5068" y="12424"/>
                  </a:cubicBezTo>
                  <a:cubicBezTo>
                    <a:pt x="5511" y="12044"/>
                    <a:pt x="5923" y="11632"/>
                    <a:pt x="6334" y="11188"/>
                  </a:cubicBezTo>
                  <a:cubicBezTo>
                    <a:pt x="7158" y="10270"/>
                    <a:pt x="7886" y="9225"/>
                    <a:pt x="8456" y="8117"/>
                  </a:cubicBezTo>
                  <a:cubicBezTo>
                    <a:pt x="9026" y="6977"/>
                    <a:pt x="9470" y="5773"/>
                    <a:pt x="9755" y="4538"/>
                  </a:cubicBezTo>
                  <a:cubicBezTo>
                    <a:pt x="9913" y="3873"/>
                    <a:pt x="10040" y="3208"/>
                    <a:pt x="10103" y="2543"/>
                  </a:cubicBezTo>
                  <a:cubicBezTo>
                    <a:pt x="10198" y="1846"/>
                    <a:pt x="10230" y="1181"/>
                    <a:pt x="10198" y="484"/>
                  </a:cubicBezTo>
                  <a:cubicBezTo>
                    <a:pt x="10198" y="389"/>
                    <a:pt x="10198" y="326"/>
                    <a:pt x="10198" y="231"/>
                  </a:cubicBezTo>
                  <a:cubicBezTo>
                    <a:pt x="10198" y="136"/>
                    <a:pt x="10166" y="73"/>
                    <a:pt x="10135" y="9"/>
                  </a:cubicBezTo>
                  <a:cubicBezTo>
                    <a:pt x="10129" y="3"/>
                    <a:pt x="10121" y="1"/>
                    <a:pt x="10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5"/>
            <p:cNvSpPr/>
            <p:nvPr/>
          </p:nvSpPr>
          <p:spPr>
            <a:xfrm>
              <a:off x="3417710" y="3304550"/>
              <a:ext cx="240607" cy="183527"/>
            </a:xfrm>
            <a:custGeom>
              <a:avLst/>
              <a:gdLst/>
              <a:ahLst/>
              <a:cxnLst/>
              <a:rect l="l" t="t" r="r" b="b"/>
              <a:pathLst>
                <a:path w="7950" h="6064" extrusionOk="0">
                  <a:moveTo>
                    <a:pt x="7870" y="1"/>
                  </a:moveTo>
                  <a:cubicBezTo>
                    <a:pt x="7851" y="1"/>
                    <a:pt x="7823" y="15"/>
                    <a:pt x="7823" y="15"/>
                  </a:cubicBezTo>
                  <a:cubicBezTo>
                    <a:pt x="7570" y="173"/>
                    <a:pt x="7380" y="427"/>
                    <a:pt x="7221" y="648"/>
                  </a:cubicBezTo>
                  <a:cubicBezTo>
                    <a:pt x="7063" y="902"/>
                    <a:pt x="6905" y="1155"/>
                    <a:pt x="6746" y="1377"/>
                  </a:cubicBezTo>
                  <a:cubicBezTo>
                    <a:pt x="6398" y="1852"/>
                    <a:pt x="6018" y="2295"/>
                    <a:pt x="5575" y="2739"/>
                  </a:cubicBezTo>
                  <a:cubicBezTo>
                    <a:pt x="4656" y="3625"/>
                    <a:pt x="3580" y="4385"/>
                    <a:pt x="2439" y="4955"/>
                  </a:cubicBezTo>
                  <a:cubicBezTo>
                    <a:pt x="2091" y="5114"/>
                    <a:pt x="1711" y="5272"/>
                    <a:pt x="1363" y="5399"/>
                  </a:cubicBezTo>
                  <a:cubicBezTo>
                    <a:pt x="1173" y="5494"/>
                    <a:pt x="983" y="5557"/>
                    <a:pt x="793" y="5620"/>
                  </a:cubicBezTo>
                  <a:cubicBezTo>
                    <a:pt x="698" y="5652"/>
                    <a:pt x="603" y="5652"/>
                    <a:pt x="508" y="5684"/>
                  </a:cubicBezTo>
                  <a:cubicBezTo>
                    <a:pt x="413" y="5747"/>
                    <a:pt x="286" y="5810"/>
                    <a:pt x="191" y="5842"/>
                  </a:cubicBezTo>
                  <a:cubicBezTo>
                    <a:pt x="128" y="5874"/>
                    <a:pt x="1" y="6064"/>
                    <a:pt x="128" y="6064"/>
                  </a:cubicBezTo>
                  <a:cubicBezTo>
                    <a:pt x="318" y="6064"/>
                    <a:pt x="476" y="6032"/>
                    <a:pt x="634" y="6000"/>
                  </a:cubicBezTo>
                  <a:cubicBezTo>
                    <a:pt x="824" y="5937"/>
                    <a:pt x="983" y="5874"/>
                    <a:pt x="1173" y="5810"/>
                  </a:cubicBezTo>
                  <a:cubicBezTo>
                    <a:pt x="1521" y="5684"/>
                    <a:pt x="1869" y="5557"/>
                    <a:pt x="2186" y="5399"/>
                  </a:cubicBezTo>
                  <a:cubicBezTo>
                    <a:pt x="2819" y="5114"/>
                    <a:pt x="3453" y="4765"/>
                    <a:pt x="4023" y="4385"/>
                  </a:cubicBezTo>
                  <a:cubicBezTo>
                    <a:pt x="4593" y="4005"/>
                    <a:pt x="5100" y="3562"/>
                    <a:pt x="5606" y="3119"/>
                  </a:cubicBezTo>
                  <a:cubicBezTo>
                    <a:pt x="6081" y="2675"/>
                    <a:pt x="6493" y="2200"/>
                    <a:pt x="6905" y="1725"/>
                  </a:cubicBezTo>
                  <a:cubicBezTo>
                    <a:pt x="7126" y="1440"/>
                    <a:pt x="7348" y="1187"/>
                    <a:pt x="7570" y="870"/>
                  </a:cubicBezTo>
                  <a:cubicBezTo>
                    <a:pt x="7728" y="648"/>
                    <a:pt x="7950" y="332"/>
                    <a:pt x="7887" y="15"/>
                  </a:cubicBezTo>
                  <a:cubicBezTo>
                    <a:pt x="7887" y="4"/>
                    <a:pt x="7879" y="1"/>
                    <a:pt x="7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5"/>
            <p:cNvSpPr/>
            <p:nvPr/>
          </p:nvSpPr>
          <p:spPr>
            <a:xfrm>
              <a:off x="3427304" y="3416169"/>
              <a:ext cx="163946" cy="93973"/>
            </a:xfrm>
            <a:custGeom>
              <a:avLst/>
              <a:gdLst/>
              <a:ahLst/>
              <a:cxnLst/>
              <a:rect l="l" t="t" r="r" b="b"/>
              <a:pathLst>
                <a:path w="5417" h="3105" extrusionOk="0">
                  <a:moveTo>
                    <a:pt x="5384" y="1"/>
                  </a:moveTo>
                  <a:cubicBezTo>
                    <a:pt x="5226" y="32"/>
                    <a:pt x="5068" y="159"/>
                    <a:pt x="4941" y="286"/>
                  </a:cubicBezTo>
                  <a:cubicBezTo>
                    <a:pt x="4814" y="381"/>
                    <a:pt x="4688" y="507"/>
                    <a:pt x="4561" y="602"/>
                  </a:cubicBezTo>
                  <a:cubicBezTo>
                    <a:pt x="4276" y="856"/>
                    <a:pt x="3991" y="1046"/>
                    <a:pt x="3706" y="1236"/>
                  </a:cubicBezTo>
                  <a:cubicBezTo>
                    <a:pt x="3041" y="1679"/>
                    <a:pt x="2344" y="1996"/>
                    <a:pt x="1616" y="2312"/>
                  </a:cubicBezTo>
                  <a:cubicBezTo>
                    <a:pt x="1141" y="2502"/>
                    <a:pt x="666" y="2629"/>
                    <a:pt x="191" y="2819"/>
                  </a:cubicBezTo>
                  <a:cubicBezTo>
                    <a:pt x="96" y="2851"/>
                    <a:pt x="32" y="2914"/>
                    <a:pt x="1" y="2978"/>
                  </a:cubicBezTo>
                  <a:cubicBezTo>
                    <a:pt x="1" y="3073"/>
                    <a:pt x="32" y="3104"/>
                    <a:pt x="127" y="3104"/>
                  </a:cubicBezTo>
                  <a:cubicBezTo>
                    <a:pt x="982" y="2883"/>
                    <a:pt x="1837" y="2566"/>
                    <a:pt x="2629" y="2186"/>
                  </a:cubicBezTo>
                  <a:cubicBezTo>
                    <a:pt x="3326" y="1837"/>
                    <a:pt x="3991" y="1426"/>
                    <a:pt x="4593" y="951"/>
                  </a:cubicBezTo>
                  <a:cubicBezTo>
                    <a:pt x="4751" y="792"/>
                    <a:pt x="4909" y="666"/>
                    <a:pt x="5068" y="539"/>
                  </a:cubicBezTo>
                  <a:cubicBezTo>
                    <a:pt x="5194" y="412"/>
                    <a:pt x="5384" y="222"/>
                    <a:pt x="5416" y="64"/>
                  </a:cubicBezTo>
                  <a:cubicBezTo>
                    <a:pt x="5416" y="32"/>
                    <a:pt x="5416" y="1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5"/>
            <p:cNvSpPr/>
            <p:nvPr/>
          </p:nvSpPr>
          <p:spPr>
            <a:xfrm>
              <a:off x="2790877" y="1220910"/>
              <a:ext cx="30689" cy="1533013"/>
            </a:xfrm>
            <a:custGeom>
              <a:avLst/>
              <a:gdLst/>
              <a:ahLst/>
              <a:cxnLst/>
              <a:rect l="l" t="t" r="r" b="b"/>
              <a:pathLst>
                <a:path w="1014" h="50653" extrusionOk="0">
                  <a:moveTo>
                    <a:pt x="587" y="0"/>
                  </a:moveTo>
                  <a:cubicBezTo>
                    <a:pt x="520" y="0"/>
                    <a:pt x="412" y="115"/>
                    <a:pt x="412" y="139"/>
                  </a:cubicBezTo>
                  <a:cubicBezTo>
                    <a:pt x="254" y="994"/>
                    <a:pt x="222" y="1880"/>
                    <a:pt x="159" y="2735"/>
                  </a:cubicBezTo>
                  <a:cubicBezTo>
                    <a:pt x="95" y="3622"/>
                    <a:pt x="64" y="4509"/>
                    <a:pt x="32" y="5396"/>
                  </a:cubicBezTo>
                  <a:cubicBezTo>
                    <a:pt x="32" y="7074"/>
                    <a:pt x="32" y="8784"/>
                    <a:pt x="32" y="10463"/>
                  </a:cubicBezTo>
                  <a:lnTo>
                    <a:pt x="32" y="20755"/>
                  </a:lnTo>
                  <a:lnTo>
                    <a:pt x="32" y="30984"/>
                  </a:lnTo>
                  <a:lnTo>
                    <a:pt x="32" y="41276"/>
                  </a:lnTo>
                  <a:lnTo>
                    <a:pt x="32" y="45773"/>
                  </a:lnTo>
                  <a:lnTo>
                    <a:pt x="32" y="47927"/>
                  </a:lnTo>
                  <a:lnTo>
                    <a:pt x="32" y="49004"/>
                  </a:lnTo>
                  <a:cubicBezTo>
                    <a:pt x="32" y="49320"/>
                    <a:pt x="0" y="49637"/>
                    <a:pt x="95" y="49954"/>
                  </a:cubicBezTo>
                  <a:cubicBezTo>
                    <a:pt x="159" y="50207"/>
                    <a:pt x="254" y="50397"/>
                    <a:pt x="412" y="50619"/>
                  </a:cubicBezTo>
                  <a:cubicBezTo>
                    <a:pt x="420" y="50643"/>
                    <a:pt x="437" y="50653"/>
                    <a:pt x="457" y="50653"/>
                  </a:cubicBezTo>
                  <a:cubicBezTo>
                    <a:pt x="517" y="50653"/>
                    <a:pt x="610" y="50571"/>
                    <a:pt x="634" y="50524"/>
                  </a:cubicBezTo>
                  <a:cubicBezTo>
                    <a:pt x="729" y="50207"/>
                    <a:pt x="855" y="49922"/>
                    <a:pt x="950" y="49605"/>
                  </a:cubicBezTo>
                  <a:cubicBezTo>
                    <a:pt x="1014" y="49257"/>
                    <a:pt x="1014" y="48940"/>
                    <a:pt x="1014" y="48592"/>
                  </a:cubicBezTo>
                  <a:lnTo>
                    <a:pt x="1014" y="46470"/>
                  </a:lnTo>
                  <a:lnTo>
                    <a:pt x="1014" y="42163"/>
                  </a:lnTo>
                  <a:lnTo>
                    <a:pt x="1014" y="31871"/>
                  </a:lnTo>
                  <a:lnTo>
                    <a:pt x="1014" y="21578"/>
                  </a:lnTo>
                  <a:lnTo>
                    <a:pt x="1014" y="11286"/>
                  </a:lnTo>
                  <a:lnTo>
                    <a:pt x="1014" y="6156"/>
                  </a:lnTo>
                  <a:cubicBezTo>
                    <a:pt x="1014" y="4509"/>
                    <a:pt x="919" y="2830"/>
                    <a:pt x="792" y="1184"/>
                  </a:cubicBezTo>
                  <a:cubicBezTo>
                    <a:pt x="760" y="772"/>
                    <a:pt x="729" y="424"/>
                    <a:pt x="634" y="44"/>
                  </a:cubicBezTo>
                  <a:cubicBezTo>
                    <a:pt x="626" y="13"/>
                    <a:pt x="609" y="0"/>
                    <a:pt x="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5"/>
            <p:cNvSpPr/>
            <p:nvPr/>
          </p:nvSpPr>
          <p:spPr>
            <a:xfrm>
              <a:off x="2759250" y="2700174"/>
              <a:ext cx="93943" cy="93973"/>
            </a:xfrm>
            <a:custGeom>
              <a:avLst/>
              <a:gdLst/>
              <a:ahLst/>
              <a:cxnLst/>
              <a:rect l="l" t="t" r="r" b="b"/>
              <a:pathLst>
                <a:path w="3104" h="3105" extrusionOk="0">
                  <a:moveTo>
                    <a:pt x="1552" y="1"/>
                  </a:moveTo>
                  <a:cubicBezTo>
                    <a:pt x="697" y="1"/>
                    <a:pt x="0" y="698"/>
                    <a:pt x="0" y="1553"/>
                  </a:cubicBezTo>
                  <a:cubicBezTo>
                    <a:pt x="0" y="2408"/>
                    <a:pt x="697" y="3105"/>
                    <a:pt x="1552" y="3105"/>
                  </a:cubicBezTo>
                  <a:cubicBezTo>
                    <a:pt x="2407" y="3105"/>
                    <a:pt x="3104" y="2408"/>
                    <a:pt x="3104" y="1553"/>
                  </a:cubicBezTo>
                  <a:cubicBezTo>
                    <a:pt x="3104" y="698"/>
                    <a:pt x="2407" y="1"/>
                    <a:pt x="1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>
              <a:off x="2741998" y="2688220"/>
              <a:ext cx="123663" cy="118124"/>
            </a:xfrm>
            <a:custGeom>
              <a:avLst/>
              <a:gdLst/>
              <a:ahLst/>
              <a:cxnLst/>
              <a:rect l="l" t="t" r="r" b="b"/>
              <a:pathLst>
                <a:path w="4086" h="3903" extrusionOk="0">
                  <a:moveTo>
                    <a:pt x="2878" y="2947"/>
                  </a:moveTo>
                  <a:lnTo>
                    <a:pt x="2878" y="2947"/>
                  </a:lnTo>
                  <a:cubicBezTo>
                    <a:pt x="2861" y="2948"/>
                    <a:pt x="2830" y="2961"/>
                    <a:pt x="2850" y="2961"/>
                  </a:cubicBezTo>
                  <a:cubicBezTo>
                    <a:pt x="2850" y="2961"/>
                    <a:pt x="2864" y="2954"/>
                    <a:pt x="2878" y="2947"/>
                  </a:cubicBezTo>
                  <a:close/>
                  <a:moveTo>
                    <a:pt x="2059" y="808"/>
                  </a:moveTo>
                  <a:lnTo>
                    <a:pt x="2154" y="839"/>
                  </a:lnTo>
                  <a:lnTo>
                    <a:pt x="2217" y="839"/>
                  </a:lnTo>
                  <a:cubicBezTo>
                    <a:pt x="2312" y="871"/>
                    <a:pt x="2375" y="871"/>
                    <a:pt x="2470" y="934"/>
                  </a:cubicBezTo>
                  <a:cubicBezTo>
                    <a:pt x="2502" y="934"/>
                    <a:pt x="2534" y="966"/>
                    <a:pt x="2565" y="966"/>
                  </a:cubicBezTo>
                  <a:cubicBezTo>
                    <a:pt x="2565" y="966"/>
                    <a:pt x="2626" y="1007"/>
                    <a:pt x="2634" y="1007"/>
                  </a:cubicBezTo>
                  <a:cubicBezTo>
                    <a:pt x="2636" y="1007"/>
                    <a:pt x="2635" y="1004"/>
                    <a:pt x="2629" y="998"/>
                  </a:cubicBezTo>
                  <a:lnTo>
                    <a:pt x="2629" y="998"/>
                  </a:lnTo>
                  <a:cubicBezTo>
                    <a:pt x="2755" y="1093"/>
                    <a:pt x="2882" y="1219"/>
                    <a:pt x="2977" y="1314"/>
                  </a:cubicBezTo>
                  <a:cubicBezTo>
                    <a:pt x="3072" y="1441"/>
                    <a:pt x="3135" y="1536"/>
                    <a:pt x="3199" y="1694"/>
                  </a:cubicBezTo>
                  <a:cubicBezTo>
                    <a:pt x="3230" y="1758"/>
                    <a:pt x="3262" y="1853"/>
                    <a:pt x="3262" y="1916"/>
                  </a:cubicBezTo>
                  <a:cubicBezTo>
                    <a:pt x="3262" y="1936"/>
                    <a:pt x="3262" y="2011"/>
                    <a:pt x="3262" y="2011"/>
                  </a:cubicBezTo>
                  <a:cubicBezTo>
                    <a:pt x="3262" y="2043"/>
                    <a:pt x="3262" y="2106"/>
                    <a:pt x="3262" y="2138"/>
                  </a:cubicBezTo>
                  <a:cubicBezTo>
                    <a:pt x="3262" y="2169"/>
                    <a:pt x="3262" y="2201"/>
                    <a:pt x="3262" y="2264"/>
                  </a:cubicBezTo>
                  <a:cubicBezTo>
                    <a:pt x="3262" y="2264"/>
                    <a:pt x="3262" y="2278"/>
                    <a:pt x="3262" y="2296"/>
                  </a:cubicBezTo>
                  <a:cubicBezTo>
                    <a:pt x="3230" y="2391"/>
                    <a:pt x="3230" y="2454"/>
                    <a:pt x="3199" y="2518"/>
                  </a:cubicBezTo>
                  <a:cubicBezTo>
                    <a:pt x="3199" y="2534"/>
                    <a:pt x="3199" y="2542"/>
                    <a:pt x="3199" y="2544"/>
                  </a:cubicBezTo>
                  <a:lnTo>
                    <a:pt x="3199" y="2544"/>
                  </a:lnTo>
                  <a:cubicBezTo>
                    <a:pt x="3199" y="2547"/>
                    <a:pt x="3199" y="2549"/>
                    <a:pt x="3199" y="2549"/>
                  </a:cubicBezTo>
                  <a:cubicBezTo>
                    <a:pt x="3199" y="2581"/>
                    <a:pt x="3167" y="2613"/>
                    <a:pt x="3167" y="2644"/>
                  </a:cubicBezTo>
                  <a:cubicBezTo>
                    <a:pt x="3135" y="2644"/>
                    <a:pt x="3135" y="2644"/>
                    <a:pt x="3135" y="2676"/>
                  </a:cubicBezTo>
                  <a:cubicBezTo>
                    <a:pt x="3125" y="2706"/>
                    <a:pt x="3122" y="2717"/>
                    <a:pt x="3121" y="2717"/>
                  </a:cubicBezTo>
                  <a:cubicBezTo>
                    <a:pt x="3121" y="2717"/>
                    <a:pt x="3135" y="2667"/>
                    <a:pt x="3135" y="2645"/>
                  </a:cubicBezTo>
                  <a:lnTo>
                    <a:pt x="3135" y="2645"/>
                  </a:lnTo>
                  <a:cubicBezTo>
                    <a:pt x="3135" y="2677"/>
                    <a:pt x="3104" y="2739"/>
                    <a:pt x="3072" y="2739"/>
                  </a:cubicBezTo>
                  <a:cubicBezTo>
                    <a:pt x="3072" y="2751"/>
                    <a:pt x="3063" y="2772"/>
                    <a:pt x="3054" y="2790"/>
                  </a:cubicBezTo>
                  <a:lnTo>
                    <a:pt x="3054" y="2790"/>
                  </a:lnTo>
                  <a:cubicBezTo>
                    <a:pt x="3061" y="2784"/>
                    <a:pt x="3065" y="2781"/>
                    <a:pt x="3067" y="2781"/>
                  </a:cubicBezTo>
                  <a:cubicBezTo>
                    <a:pt x="3072" y="2781"/>
                    <a:pt x="3054" y="2806"/>
                    <a:pt x="3034" y="2822"/>
                  </a:cubicBezTo>
                  <a:lnTo>
                    <a:pt x="3034" y="2822"/>
                  </a:lnTo>
                  <a:cubicBezTo>
                    <a:pt x="3038" y="2818"/>
                    <a:pt x="3046" y="2805"/>
                    <a:pt x="3054" y="2790"/>
                  </a:cubicBezTo>
                  <a:lnTo>
                    <a:pt x="3054" y="2790"/>
                  </a:lnTo>
                  <a:cubicBezTo>
                    <a:pt x="3050" y="2793"/>
                    <a:pt x="3046" y="2798"/>
                    <a:pt x="3040" y="2803"/>
                  </a:cubicBezTo>
                  <a:cubicBezTo>
                    <a:pt x="3033" y="2817"/>
                    <a:pt x="3031" y="2823"/>
                    <a:pt x="3032" y="2824"/>
                  </a:cubicBezTo>
                  <a:lnTo>
                    <a:pt x="3032" y="2824"/>
                  </a:lnTo>
                  <a:cubicBezTo>
                    <a:pt x="3032" y="2823"/>
                    <a:pt x="3033" y="2823"/>
                    <a:pt x="3034" y="2822"/>
                  </a:cubicBezTo>
                  <a:lnTo>
                    <a:pt x="3034" y="2822"/>
                  </a:lnTo>
                  <a:cubicBezTo>
                    <a:pt x="3033" y="2823"/>
                    <a:pt x="3032" y="2824"/>
                    <a:pt x="3032" y="2824"/>
                  </a:cubicBezTo>
                  <a:cubicBezTo>
                    <a:pt x="3032" y="2824"/>
                    <a:pt x="3032" y="2824"/>
                    <a:pt x="3032" y="2824"/>
                  </a:cubicBezTo>
                  <a:lnTo>
                    <a:pt x="3032" y="2824"/>
                  </a:lnTo>
                  <a:cubicBezTo>
                    <a:pt x="3024" y="2830"/>
                    <a:pt x="3016" y="2834"/>
                    <a:pt x="3009" y="2834"/>
                  </a:cubicBezTo>
                  <a:cubicBezTo>
                    <a:pt x="3009" y="2834"/>
                    <a:pt x="2993" y="2850"/>
                    <a:pt x="2977" y="2866"/>
                  </a:cubicBezTo>
                  <a:lnTo>
                    <a:pt x="2977" y="2866"/>
                  </a:lnTo>
                  <a:cubicBezTo>
                    <a:pt x="2945" y="2866"/>
                    <a:pt x="2945" y="2898"/>
                    <a:pt x="2914" y="2929"/>
                  </a:cubicBezTo>
                  <a:cubicBezTo>
                    <a:pt x="2914" y="2929"/>
                    <a:pt x="2895" y="2939"/>
                    <a:pt x="2878" y="2947"/>
                  </a:cubicBezTo>
                  <a:lnTo>
                    <a:pt x="2878" y="2947"/>
                  </a:lnTo>
                  <a:cubicBezTo>
                    <a:pt x="2879" y="2947"/>
                    <a:pt x="2880" y="2947"/>
                    <a:pt x="2881" y="2947"/>
                  </a:cubicBezTo>
                  <a:cubicBezTo>
                    <a:pt x="2889" y="2947"/>
                    <a:pt x="2893" y="2951"/>
                    <a:pt x="2882" y="2961"/>
                  </a:cubicBezTo>
                  <a:lnTo>
                    <a:pt x="2819" y="2961"/>
                  </a:lnTo>
                  <a:cubicBezTo>
                    <a:pt x="2787" y="2993"/>
                    <a:pt x="2755" y="2993"/>
                    <a:pt x="2724" y="3024"/>
                  </a:cubicBezTo>
                  <a:cubicBezTo>
                    <a:pt x="2724" y="3024"/>
                    <a:pt x="2722" y="3024"/>
                    <a:pt x="2720" y="3025"/>
                  </a:cubicBezTo>
                  <a:lnTo>
                    <a:pt x="2720" y="3025"/>
                  </a:lnTo>
                  <a:cubicBezTo>
                    <a:pt x="2714" y="3024"/>
                    <a:pt x="2705" y="3024"/>
                    <a:pt x="2692" y="3024"/>
                  </a:cubicBezTo>
                  <a:cubicBezTo>
                    <a:pt x="2629" y="3056"/>
                    <a:pt x="2565" y="3088"/>
                    <a:pt x="2470" y="3088"/>
                  </a:cubicBezTo>
                  <a:lnTo>
                    <a:pt x="2312" y="3088"/>
                  </a:lnTo>
                  <a:cubicBezTo>
                    <a:pt x="2122" y="3088"/>
                    <a:pt x="2090" y="3088"/>
                    <a:pt x="1932" y="3024"/>
                  </a:cubicBezTo>
                  <a:cubicBezTo>
                    <a:pt x="1647" y="2929"/>
                    <a:pt x="1457" y="2803"/>
                    <a:pt x="1267" y="2581"/>
                  </a:cubicBezTo>
                  <a:cubicBezTo>
                    <a:pt x="1267" y="2549"/>
                    <a:pt x="1235" y="2549"/>
                    <a:pt x="1204" y="2518"/>
                  </a:cubicBezTo>
                  <a:cubicBezTo>
                    <a:pt x="1204" y="2486"/>
                    <a:pt x="1204" y="2486"/>
                    <a:pt x="1172" y="2454"/>
                  </a:cubicBezTo>
                  <a:cubicBezTo>
                    <a:pt x="1140" y="2391"/>
                    <a:pt x="1109" y="2328"/>
                    <a:pt x="1077" y="2264"/>
                  </a:cubicBezTo>
                  <a:cubicBezTo>
                    <a:pt x="1045" y="2201"/>
                    <a:pt x="1045" y="2138"/>
                    <a:pt x="1014" y="2074"/>
                  </a:cubicBezTo>
                  <a:cubicBezTo>
                    <a:pt x="1014" y="2060"/>
                    <a:pt x="1014" y="2031"/>
                    <a:pt x="1014" y="2011"/>
                  </a:cubicBezTo>
                  <a:cubicBezTo>
                    <a:pt x="1014" y="1979"/>
                    <a:pt x="982" y="1916"/>
                    <a:pt x="982" y="1884"/>
                  </a:cubicBezTo>
                  <a:cubicBezTo>
                    <a:pt x="982" y="1821"/>
                    <a:pt x="982" y="1726"/>
                    <a:pt x="982" y="1663"/>
                  </a:cubicBezTo>
                  <a:cubicBezTo>
                    <a:pt x="982" y="1641"/>
                    <a:pt x="997" y="1604"/>
                    <a:pt x="1006" y="1604"/>
                  </a:cubicBezTo>
                  <a:cubicBezTo>
                    <a:pt x="1011" y="1604"/>
                    <a:pt x="1014" y="1611"/>
                    <a:pt x="1014" y="1631"/>
                  </a:cubicBezTo>
                  <a:cubicBezTo>
                    <a:pt x="1014" y="1568"/>
                    <a:pt x="1014" y="1536"/>
                    <a:pt x="1014" y="1504"/>
                  </a:cubicBezTo>
                  <a:cubicBezTo>
                    <a:pt x="1045" y="1473"/>
                    <a:pt x="1045" y="1441"/>
                    <a:pt x="1045" y="1409"/>
                  </a:cubicBezTo>
                  <a:cubicBezTo>
                    <a:pt x="1047" y="1404"/>
                    <a:pt x="1048" y="1400"/>
                    <a:pt x="1050" y="1396"/>
                  </a:cubicBezTo>
                  <a:lnTo>
                    <a:pt x="1050" y="1396"/>
                  </a:lnTo>
                  <a:cubicBezTo>
                    <a:pt x="1050" y="1396"/>
                    <a:pt x="1051" y="1396"/>
                    <a:pt x="1051" y="1396"/>
                  </a:cubicBezTo>
                  <a:cubicBezTo>
                    <a:pt x="1055" y="1396"/>
                    <a:pt x="1063" y="1392"/>
                    <a:pt x="1077" y="1378"/>
                  </a:cubicBezTo>
                  <a:cubicBezTo>
                    <a:pt x="1077" y="1346"/>
                    <a:pt x="1109" y="1314"/>
                    <a:pt x="1109" y="1283"/>
                  </a:cubicBezTo>
                  <a:cubicBezTo>
                    <a:pt x="1109" y="1251"/>
                    <a:pt x="1140" y="1251"/>
                    <a:pt x="1140" y="1219"/>
                  </a:cubicBezTo>
                  <a:lnTo>
                    <a:pt x="1140" y="1219"/>
                  </a:lnTo>
                  <a:cubicBezTo>
                    <a:pt x="1128" y="1231"/>
                    <a:pt x="1109" y="1251"/>
                    <a:pt x="1109" y="1251"/>
                  </a:cubicBezTo>
                  <a:cubicBezTo>
                    <a:pt x="1109" y="1219"/>
                    <a:pt x="1172" y="1188"/>
                    <a:pt x="1172" y="1156"/>
                  </a:cubicBezTo>
                  <a:cubicBezTo>
                    <a:pt x="1179" y="1156"/>
                    <a:pt x="1187" y="1152"/>
                    <a:pt x="1195" y="1146"/>
                  </a:cubicBezTo>
                  <a:lnTo>
                    <a:pt x="1195" y="1146"/>
                  </a:lnTo>
                  <a:cubicBezTo>
                    <a:pt x="1195" y="1146"/>
                    <a:pt x="1195" y="1146"/>
                    <a:pt x="1195" y="1146"/>
                  </a:cubicBezTo>
                  <a:cubicBezTo>
                    <a:pt x="1196" y="1146"/>
                    <a:pt x="1198" y="1144"/>
                    <a:pt x="1201" y="1140"/>
                  </a:cubicBezTo>
                  <a:lnTo>
                    <a:pt x="1201" y="1140"/>
                  </a:lnTo>
                  <a:cubicBezTo>
                    <a:pt x="1219" y="1125"/>
                    <a:pt x="1235" y="1103"/>
                    <a:pt x="1230" y="1103"/>
                  </a:cubicBezTo>
                  <a:cubicBezTo>
                    <a:pt x="1229" y="1103"/>
                    <a:pt x="1229" y="1103"/>
                    <a:pt x="1228" y="1103"/>
                  </a:cubicBezTo>
                  <a:lnTo>
                    <a:pt x="1228" y="1103"/>
                  </a:lnTo>
                  <a:cubicBezTo>
                    <a:pt x="1232" y="1097"/>
                    <a:pt x="1235" y="1093"/>
                    <a:pt x="1235" y="1093"/>
                  </a:cubicBezTo>
                  <a:lnTo>
                    <a:pt x="1267" y="1061"/>
                  </a:lnTo>
                  <a:cubicBezTo>
                    <a:pt x="1276" y="1052"/>
                    <a:pt x="1288" y="1040"/>
                    <a:pt x="1299" y="1029"/>
                  </a:cubicBezTo>
                  <a:lnTo>
                    <a:pt x="1299" y="1029"/>
                  </a:lnTo>
                  <a:cubicBezTo>
                    <a:pt x="1279" y="1049"/>
                    <a:pt x="1275" y="1056"/>
                    <a:pt x="1278" y="1056"/>
                  </a:cubicBezTo>
                  <a:cubicBezTo>
                    <a:pt x="1285" y="1056"/>
                    <a:pt x="1330" y="1020"/>
                    <a:pt x="1330" y="998"/>
                  </a:cubicBezTo>
                  <a:cubicBezTo>
                    <a:pt x="1350" y="998"/>
                    <a:pt x="1371" y="985"/>
                    <a:pt x="1391" y="968"/>
                  </a:cubicBezTo>
                  <a:lnTo>
                    <a:pt x="1391" y="968"/>
                  </a:lnTo>
                  <a:cubicBezTo>
                    <a:pt x="1392" y="967"/>
                    <a:pt x="1393" y="967"/>
                    <a:pt x="1394" y="966"/>
                  </a:cubicBezTo>
                  <a:cubicBezTo>
                    <a:pt x="1425" y="966"/>
                    <a:pt x="1425" y="934"/>
                    <a:pt x="1457" y="934"/>
                  </a:cubicBezTo>
                  <a:cubicBezTo>
                    <a:pt x="1489" y="934"/>
                    <a:pt x="1520" y="903"/>
                    <a:pt x="1552" y="903"/>
                  </a:cubicBezTo>
                  <a:cubicBezTo>
                    <a:pt x="1552" y="871"/>
                    <a:pt x="1584" y="871"/>
                    <a:pt x="1584" y="871"/>
                  </a:cubicBezTo>
                  <a:cubicBezTo>
                    <a:pt x="1615" y="871"/>
                    <a:pt x="1647" y="839"/>
                    <a:pt x="1679" y="839"/>
                  </a:cubicBezTo>
                  <a:lnTo>
                    <a:pt x="1774" y="839"/>
                  </a:lnTo>
                  <a:cubicBezTo>
                    <a:pt x="1774" y="808"/>
                    <a:pt x="1837" y="808"/>
                    <a:pt x="1774" y="808"/>
                  </a:cubicBezTo>
                  <a:close/>
                  <a:moveTo>
                    <a:pt x="2353" y="0"/>
                  </a:moveTo>
                  <a:cubicBezTo>
                    <a:pt x="1698" y="0"/>
                    <a:pt x="1058" y="347"/>
                    <a:pt x="634" y="871"/>
                  </a:cubicBezTo>
                  <a:cubicBezTo>
                    <a:pt x="159" y="1473"/>
                    <a:pt x="0" y="2359"/>
                    <a:pt x="412" y="3056"/>
                  </a:cubicBezTo>
                  <a:cubicBezTo>
                    <a:pt x="744" y="3593"/>
                    <a:pt x="1323" y="3902"/>
                    <a:pt x="1934" y="3902"/>
                  </a:cubicBezTo>
                  <a:cubicBezTo>
                    <a:pt x="2080" y="3902"/>
                    <a:pt x="2228" y="3885"/>
                    <a:pt x="2375" y="3848"/>
                  </a:cubicBezTo>
                  <a:cubicBezTo>
                    <a:pt x="3325" y="3626"/>
                    <a:pt x="4086" y="2739"/>
                    <a:pt x="4086" y="1758"/>
                  </a:cubicBezTo>
                  <a:cubicBezTo>
                    <a:pt x="4086" y="998"/>
                    <a:pt x="3610" y="333"/>
                    <a:pt x="2882" y="79"/>
                  </a:cubicBezTo>
                  <a:cubicBezTo>
                    <a:pt x="2707" y="25"/>
                    <a:pt x="25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>
              <a:off x="2759250" y="1168550"/>
              <a:ext cx="94911" cy="94911"/>
            </a:xfrm>
            <a:custGeom>
              <a:avLst/>
              <a:gdLst/>
              <a:ahLst/>
              <a:cxnLst/>
              <a:rect l="l" t="t" r="r" b="b"/>
              <a:pathLst>
                <a:path w="3136" h="3136" extrusionOk="0">
                  <a:moveTo>
                    <a:pt x="1552" y="0"/>
                  </a:moveTo>
                  <a:cubicBezTo>
                    <a:pt x="697" y="0"/>
                    <a:pt x="0" y="697"/>
                    <a:pt x="0" y="1552"/>
                  </a:cubicBezTo>
                  <a:cubicBezTo>
                    <a:pt x="0" y="2439"/>
                    <a:pt x="697" y="3135"/>
                    <a:pt x="1552" y="3135"/>
                  </a:cubicBezTo>
                  <a:cubicBezTo>
                    <a:pt x="2439" y="3135"/>
                    <a:pt x="3136" y="2439"/>
                    <a:pt x="3136" y="1552"/>
                  </a:cubicBezTo>
                  <a:cubicBezTo>
                    <a:pt x="3136" y="697"/>
                    <a:pt x="2439" y="0"/>
                    <a:pt x="1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7" name="Google Shape;2387;p55"/>
          <p:cNvSpPr/>
          <p:nvPr/>
        </p:nvSpPr>
        <p:spPr>
          <a:xfrm>
            <a:off x="5319585" y="4301803"/>
            <a:ext cx="367114" cy="363301"/>
          </a:xfrm>
          <a:custGeom>
            <a:avLst/>
            <a:gdLst/>
            <a:ahLst/>
            <a:cxnLst/>
            <a:rect l="l" t="t" r="r" b="b"/>
            <a:pathLst>
              <a:path w="12130" h="12004" extrusionOk="0">
                <a:moveTo>
                  <a:pt x="9533" y="1236"/>
                </a:moveTo>
                <a:cubicBezTo>
                  <a:pt x="9533" y="1267"/>
                  <a:pt x="9533" y="1331"/>
                  <a:pt x="9533" y="1362"/>
                </a:cubicBezTo>
                <a:cubicBezTo>
                  <a:pt x="9533" y="1394"/>
                  <a:pt x="9533" y="1426"/>
                  <a:pt x="9533" y="1457"/>
                </a:cubicBezTo>
                <a:cubicBezTo>
                  <a:pt x="9533" y="1426"/>
                  <a:pt x="9501" y="1426"/>
                  <a:pt x="9501" y="1426"/>
                </a:cubicBezTo>
                <a:cubicBezTo>
                  <a:pt x="9470" y="1394"/>
                  <a:pt x="9438" y="1362"/>
                  <a:pt x="9406" y="1331"/>
                </a:cubicBezTo>
                <a:cubicBezTo>
                  <a:pt x="9470" y="1299"/>
                  <a:pt x="9501" y="1267"/>
                  <a:pt x="9533" y="1236"/>
                </a:cubicBezTo>
                <a:close/>
                <a:moveTo>
                  <a:pt x="8868" y="1299"/>
                </a:moveTo>
                <a:cubicBezTo>
                  <a:pt x="8836" y="1362"/>
                  <a:pt x="8805" y="1394"/>
                  <a:pt x="8773" y="1457"/>
                </a:cubicBezTo>
                <a:cubicBezTo>
                  <a:pt x="8678" y="1521"/>
                  <a:pt x="8551" y="1584"/>
                  <a:pt x="8425" y="1647"/>
                </a:cubicBezTo>
                <a:cubicBezTo>
                  <a:pt x="8646" y="1489"/>
                  <a:pt x="8773" y="1394"/>
                  <a:pt x="8868" y="1299"/>
                </a:cubicBezTo>
                <a:close/>
                <a:moveTo>
                  <a:pt x="9026" y="1521"/>
                </a:moveTo>
                <a:cubicBezTo>
                  <a:pt x="8963" y="1552"/>
                  <a:pt x="8931" y="1584"/>
                  <a:pt x="8868" y="1616"/>
                </a:cubicBezTo>
                <a:cubicBezTo>
                  <a:pt x="8741" y="1742"/>
                  <a:pt x="8615" y="1837"/>
                  <a:pt x="8520" y="1932"/>
                </a:cubicBezTo>
                <a:cubicBezTo>
                  <a:pt x="8646" y="1806"/>
                  <a:pt x="8773" y="1679"/>
                  <a:pt x="8868" y="1584"/>
                </a:cubicBezTo>
                <a:cubicBezTo>
                  <a:pt x="8900" y="1552"/>
                  <a:pt x="8963" y="1521"/>
                  <a:pt x="9026" y="1521"/>
                </a:cubicBezTo>
                <a:close/>
                <a:moveTo>
                  <a:pt x="8551" y="2724"/>
                </a:moveTo>
                <a:cubicBezTo>
                  <a:pt x="8541" y="2735"/>
                  <a:pt x="8530" y="2745"/>
                  <a:pt x="8520" y="2756"/>
                </a:cubicBezTo>
                <a:lnTo>
                  <a:pt x="8520" y="2756"/>
                </a:lnTo>
                <a:cubicBezTo>
                  <a:pt x="8520" y="2724"/>
                  <a:pt x="8551" y="2724"/>
                  <a:pt x="8551" y="2724"/>
                </a:cubicBezTo>
                <a:close/>
                <a:moveTo>
                  <a:pt x="6905" y="191"/>
                </a:moveTo>
                <a:cubicBezTo>
                  <a:pt x="6936" y="191"/>
                  <a:pt x="6968" y="191"/>
                  <a:pt x="7000" y="222"/>
                </a:cubicBezTo>
                <a:cubicBezTo>
                  <a:pt x="6968" y="222"/>
                  <a:pt x="6968" y="222"/>
                  <a:pt x="6936" y="254"/>
                </a:cubicBezTo>
                <a:cubicBezTo>
                  <a:pt x="6841" y="286"/>
                  <a:pt x="6746" y="317"/>
                  <a:pt x="6651" y="381"/>
                </a:cubicBezTo>
                <a:cubicBezTo>
                  <a:pt x="6651" y="381"/>
                  <a:pt x="6651" y="349"/>
                  <a:pt x="6651" y="317"/>
                </a:cubicBezTo>
                <a:cubicBezTo>
                  <a:pt x="6635" y="302"/>
                  <a:pt x="6620" y="294"/>
                  <a:pt x="6604" y="294"/>
                </a:cubicBezTo>
                <a:cubicBezTo>
                  <a:pt x="6588" y="294"/>
                  <a:pt x="6572" y="302"/>
                  <a:pt x="6556" y="317"/>
                </a:cubicBezTo>
                <a:cubicBezTo>
                  <a:pt x="6240" y="539"/>
                  <a:pt x="4846" y="1647"/>
                  <a:pt x="3453" y="2788"/>
                </a:cubicBezTo>
                <a:cubicBezTo>
                  <a:pt x="4846" y="1457"/>
                  <a:pt x="6303" y="191"/>
                  <a:pt x="6905" y="191"/>
                </a:cubicBezTo>
                <a:close/>
                <a:moveTo>
                  <a:pt x="8488" y="1774"/>
                </a:moveTo>
                <a:cubicBezTo>
                  <a:pt x="8140" y="2123"/>
                  <a:pt x="7570" y="2534"/>
                  <a:pt x="6936" y="2978"/>
                </a:cubicBezTo>
                <a:cubicBezTo>
                  <a:pt x="7000" y="2914"/>
                  <a:pt x="7063" y="2851"/>
                  <a:pt x="7158" y="2788"/>
                </a:cubicBezTo>
                <a:cubicBezTo>
                  <a:pt x="7696" y="2313"/>
                  <a:pt x="8140" y="1996"/>
                  <a:pt x="8488" y="1774"/>
                </a:cubicBezTo>
                <a:close/>
                <a:moveTo>
                  <a:pt x="2946" y="1742"/>
                </a:moveTo>
                <a:cubicBezTo>
                  <a:pt x="2313" y="2344"/>
                  <a:pt x="1711" y="2851"/>
                  <a:pt x="1331" y="3136"/>
                </a:cubicBezTo>
                <a:cubicBezTo>
                  <a:pt x="1552" y="2946"/>
                  <a:pt x="1806" y="2693"/>
                  <a:pt x="2091" y="2439"/>
                </a:cubicBezTo>
                <a:cubicBezTo>
                  <a:pt x="2376" y="2186"/>
                  <a:pt x="2693" y="1964"/>
                  <a:pt x="2946" y="1742"/>
                </a:cubicBezTo>
                <a:close/>
                <a:moveTo>
                  <a:pt x="856" y="3579"/>
                </a:moveTo>
                <a:lnTo>
                  <a:pt x="792" y="3643"/>
                </a:lnTo>
                <a:cubicBezTo>
                  <a:pt x="792" y="3611"/>
                  <a:pt x="824" y="3611"/>
                  <a:pt x="824" y="3579"/>
                </a:cubicBezTo>
                <a:close/>
                <a:moveTo>
                  <a:pt x="11370" y="3389"/>
                </a:moveTo>
                <a:cubicBezTo>
                  <a:pt x="11370" y="3389"/>
                  <a:pt x="11370" y="3421"/>
                  <a:pt x="11370" y="3453"/>
                </a:cubicBezTo>
                <a:cubicBezTo>
                  <a:pt x="11275" y="3484"/>
                  <a:pt x="11180" y="3548"/>
                  <a:pt x="11053" y="3643"/>
                </a:cubicBezTo>
                <a:lnTo>
                  <a:pt x="11370" y="3389"/>
                </a:lnTo>
                <a:close/>
                <a:moveTo>
                  <a:pt x="11497" y="3548"/>
                </a:moveTo>
                <a:cubicBezTo>
                  <a:pt x="11497" y="3579"/>
                  <a:pt x="11497" y="3611"/>
                  <a:pt x="11465" y="3643"/>
                </a:cubicBezTo>
                <a:cubicBezTo>
                  <a:pt x="11465" y="3611"/>
                  <a:pt x="11497" y="3579"/>
                  <a:pt x="11497" y="3548"/>
                </a:cubicBezTo>
                <a:close/>
                <a:moveTo>
                  <a:pt x="6144" y="3453"/>
                </a:moveTo>
                <a:cubicBezTo>
                  <a:pt x="6081" y="3516"/>
                  <a:pt x="6018" y="3579"/>
                  <a:pt x="5954" y="3611"/>
                </a:cubicBezTo>
                <a:cubicBezTo>
                  <a:pt x="5923" y="3643"/>
                  <a:pt x="5859" y="3674"/>
                  <a:pt x="5828" y="3706"/>
                </a:cubicBezTo>
                <a:cubicBezTo>
                  <a:pt x="5923" y="3611"/>
                  <a:pt x="6049" y="3548"/>
                  <a:pt x="6144" y="3453"/>
                </a:cubicBezTo>
                <a:close/>
                <a:moveTo>
                  <a:pt x="11338" y="3611"/>
                </a:moveTo>
                <a:lnTo>
                  <a:pt x="11338" y="3611"/>
                </a:lnTo>
                <a:cubicBezTo>
                  <a:pt x="11307" y="3674"/>
                  <a:pt x="11243" y="3769"/>
                  <a:pt x="11180" y="3896"/>
                </a:cubicBezTo>
                <a:cubicBezTo>
                  <a:pt x="10990" y="3928"/>
                  <a:pt x="10737" y="4023"/>
                  <a:pt x="10483" y="4181"/>
                </a:cubicBezTo>
                <a:cubicBezTo>
                  <a:pt x="10863" y="3896"/>
                  <a:pt x="11148" y="3706"/>
                  <a:pt x="11338" y="3611"/>
                </a:cubicBezTo>
                <a:close/>
                <a:moveTo>
                  <a:pt x="11370" y="3991"/>
                </a:moveTo>
                <a:cubicBezTo>
                  <a:pt x="11402" y="3991"/>
                  <a:pt x="11465" y="4023"/>
                  <a:pt x="11497" y="4023"/>
                </a:cubicBezTo>
                <a:cubicBezTo>
                  <a:pt x="11370" y="4118"/>
                  <a:pt x="11117" y="4308"/>
                  <a:pt x="10768" y="4593"/>
                </a:cubicBezTo>
                <a:cubicBezTo>
                  <a:pt x="11022" y="4339"/>
                  <a:pt x="11212" y="4149"/>
                  <a:pt x="11338" y="3991"/>
                </a:cubicBezTo>
                <a:close/>
                <a:moveTo>
                  <a:pt x="9280" y="1457"/>
                </a:moveTo>
                <a:cubicBezTo>
                  <a:pt x="9343" y="1457"/>
                  <a:pt x="9375" y="1489"/>
                  <a:pt x="9406" y="1489"/>
                </a:cubicBezTo>
                <a:cubicBezTo>
                  <a:pt x="9438" y="1521"/>
                  <a:pt x="9438" y="1584"/>
                  <a:pt x="9438" y="1647"/>
                </a:cubicBezTo>
                <a:cubicBezTo>
                  <a:pt x="9438" y="1647"/>
                  <a:pt x="9438" y="1679"/>
                  <a:pt x="9438" y="1679"/>
                </a:cubicBezTo>
                <a:cubicBezTo>
                  <a:pt x="9343" y="1837"/>
                  <a:pt x="9216" y="2027"/>
                  <a:pt x="9026" y="2218"/>
                </a:cubicBezTo>
                <a:cubicBezTo>
                  <a:pt x="8836" y="2344"/>
                  <a:pt x="8646" y="2503"/>
                  <a:pt x="8425" y="2629"/>
                </a:cubicBezTo>
                <a:cubicBezTo>
                  <a:pt x="7475" y="3326"/>
                  <a:pt x="6208" y="4213"/>
                  <a:pt x="4973" y="5163"/>
                </a:cubicBezTo>
                <a:cubicBezTo>
                  <a:pt x="6018" y="4244"/>
                  <a:pt x="7348" y="3136"/>
                  <a:pt x="8963" y="1711"/>
                </a:cubicBezTo>
                <a:cubicBezTo>
                  <a:pt x="9090" y="1616"/>
                  <a:pt x="9185" y="1521"/>
                  <a:pt x="9280" y="1457"/>
                </a:cubicBezTo>
                <a:close/>
                <a:moveTo>
                  <a:pt x="8520" y="951"/>
                </a:moveTo>
                <a:cubicBezTo>
                  <a:pt x="8520" y="1046"/>
                  <a:pt x="8425" y="1204"/>
                  <a:pt x="8298" y="1362"/>
                </a:cubicBezTo>
                <a:cubicBezTo>
                  <a:pt x="7443" y="2027"/>
                  <a:pt x="5891" y="3326"/>
                  <a:pt x="4403" y="4624"/>
                </a:cubicBezTo>
                <a:cubicBezTo>
                  <a:pt x="3991" y="4909"/>
                  <a:pt x="3579" y="5163"/>
                  <a:pt x="3168" y="5416"/>
                </a:cubicBezTo>
                <a:lnTo>
                  <a:pt x="8520" y="951"/>
                </a:lnTo>
                <a:close/>
                <a:moveTo>
                  <a:pt x="9881" y="5416"/>
                </a:moveTo>
                <a:lnTo>
                  <a:pt x="9881" y="5416"/>
                </a:lnTo>
                <a:cubicBezTo>
                  <a:pt x="9827" y="5460"/>
                  <a:pt x="9772" y="5504"/>
                  <a:pt x="9717" y="5549"/>
                </a:cubicBezTo>
                <a:lnTo>
                  <a:pt x="9717" y="5549"/>
                </a:lnTo>
                <a:cubicBezTo>
                  <a:pt x="9772" y="5495"/>
                  <a:pt x="9827" y="5443"/>
                  <a:pt x="9881" y="5416"/>
                </a:cubicBezTo>
                <a:close/>
                <a:moveTo>
                  <a:pt x="9533" y="2344"/>
                </a:moveTo>
                <a:lnTo>
                  <a:pt x="9533" y="2344"/>
                </a:lnTo>
                <a:cubicBezTo>
                  <a:pt x="9280" y="2598"/>
                  <a:pt x="9026" y="2851"/>
                  <a:pt x="8741" y="3136"/>
                </a:cubicBezTo>
                <a:lnTo>
                  <a:pt x="5796" y="5574"/>
                </a:lnTo>
                <a:cubicBezTo>
                  <a:pt x="6746" y="4751"/>
                  <a:pt x="7633" y="3896"/>
                  <a:pt x="8361" y="3199"/>
                </a:cubicBezTo>
                <a:cubicBezTo>
                  <a:pt x="8836" y="2883"/>
                  <a:pt x="9248" y="2566"/>
                  <a:pt x="9533" y="2344"/>
                </a:cubicBezTo>
                <a:close/>
                <a:moveTo>
                  <a:pt x="9658" y="5598"/>
                </a:moveTo>
                <a:cubicBezTo>
                  <a:pt x="9574" y="5669"/>
                  <a:pt x="9490" y="5744"/>
                  <a:pt x="9406" y="5828"/>
                </a:cubicBezTo>
                <a:cubicBezTo>
                  <a:pt x="9470" y="5764"/>
                  <a:pt x="9565" y="5669"/>
                  <a:pt x="9628" y="5606"/>
                </a:cubicBezTo>
                <a:cubicBezTo>
                  <a:pt x="9638" y="5606"/>
                  <a:pt x="9649" y="5603"/>
                  <a:pt x="9658" y="5598"/>
                </a:cubicBezTo>
                <a:close/>
                <a:moveTo>
                  <a:pt x="2534" y="3928"/>
                </a:moveTo>
                <a:cubicBezTo>
                  <a:pt x="1552" y="4909"/>
                  <a:pt x="729" y="5796"/>
                  <a:pt x="507" y="6049"/>
                </a:cubicBezTo>
                <a:cubicBezTo>
                  <a:pt x="476" y="6049"/>
                  <a:pt x="476" y="6018"/>
                  <a:pt x="507" y="5986"/>
                </a:cubicBezTo>
                <a:cubicBezTo>
                  <a:pt x="507" y="5891"/>
                  <a:pt x="539" y="5796"/>
                  <a:pt x="634" y="5669"/>
                </a:cubicBezTo>
                <a:cubicBezTo>
                  <a:pt x="792" y="5479"/>
                  <a:pt x="1014" y="5258"/>
                  <a:pt x="1236" y="5004"/>
                </a:cubicBezTo>
                <a:cubicBezTo>
                  <a:pt x="1616" y="4688"/>
                  <a:pt x="2059" y="4339"/>
                  <a:pt x="2534" y="3928"/>
                </a:cubicBezTo>
                <a:close/>
                <a:moveTo>
                  <a:pt x="5258" y="4244"/>
                </a:moveTo>
                <a:lnTo>
                  <a:pt x="5258" y="4244"/>
                </a:lnTo>
                <a:cubicBezTo>
                  <a:pt x="4529" y="4846"/>
                  <a:pt x="3769" y="5448"/>
                  <a:pt x="3041" y="6049"/>
                </a:cubicBezTo>
                <a:lnTo>
                  <a:pt x="4846" y="4498"/>
                </a:lnTo>
                <a:cubicBezTo>
                  <a:pt x="4909" y="4466"/>
                  <a:pt x="4941" y="4466"/>
                  <a:pt x="4973" y="4434"/>
                </a:cubicBezTo>
                <a:cubicBezTo>
                  <a:pt x="5068" y="4371"/>
                  <a:pt x="5163" y="4308"/>
                  <a:pt x="5258" y="4244"/>
                </a:cubicBezTo>
                <a:close/>
                <a:moveTo>
                  <a:pt x="8140" y="2249"/>
                </a:moveTo>
                <a:lnTo>
                  <a:pt x="8140" y="2249"/>
                </a:lnTo>
                <a:cubicBezTo>
                  <a:pt x="5859" y="4213"/>
                  <a:pt x="4086" y="5733"/>
                  <a:pt x="2851" y="6778"/>
                </a:cubicBezTo>
                <a:cubicBezTo>
                  <a:pt x="3896" y="5733"/>
                  <a:pt x="4846" y="4846"/>
                  <a:pt x="5638" y="4086"/>
                </a:cubicBezTo>
                <a:cubicBezTo>
                  <a:pt x="5828" y="3959"/>
                  <a:pt x="5986" y="3801"/>
                  <a:pt x="6144" y="3643"/>
                </a:cubicBezTo>
                <a:cubicBezTo>
                  <a:pt x="6936" y="3136"/>
                  <a:pt x="7633" y="2661"/>
                  <a:pt x="8140" y="2249"/>
                </a:cubicBezTo>
                <a:close/>
                <a:moveTo>
                  <a:pt x="4371" y="6303"/>
                </a:moveTo>
                <a:cubicBezTo>
                  <a:pt x="4023" y="6556"/>
                  <a:pt x="3706" y="6810"/>
                  <a:pt x="3421" y="7031"/>
                </a:cubicBezTo>
                <a:cubicBezTo>
                  <a:pt x="3516" y="6936"/>
                  <a:pt x="3611" y="6841"/>
                  <a:pt x="3738" y="6746"/>
                </a:cubicBezTo>
                <a:cubicBezTo>
                  <a:pt x="3928" y="6619"/>
                  <a:pt x="4149" y="6461"/>
                  <a:pt x="4371" y="6303"/>
                </a:cubicBezTo>
                <a:close/>
                <a:moveTo>
                  <a:pt x="11053" y="4054"/>
                </a:moveTo>
                <a:lnTo>
                  <a:pt x="11053" y="4054"/>
                </a:lnTo>
                <a:cubicBezTo>
                  <a:pt x="10958" y="4213"/>
                  <a:pt x="10800" y="4371"/>
                  <a:pt x="10610" y="4529"/>
                </a:cubicBezTo>
                <a:cubicBezTo>
                  <a:pt x="10325" y="4814"/>
                  <a:pt x="9976" y="5131"/>
                  <a:pt x="9628" y="5448"/>
                </a:cubicBezTo>
                <a:cubicBezTo>
                  <a:pt x="8777" y="6110"/>
                  <a:pt x="7768" y="6898"/>
                  <a:pt x="6790" y="7655"/>
                </a:cubicBezTo>
                <a:lnTo>
                  <a:pt x="6790" y="7655"/>
                </a:lnTo>
                <a:cubicBezTo>
                  <a:pt x="7622" y="6854"/>
                  <a:pt x="8477" y="6028"/>
                  <a:pt x="9153" y="5321"/>
                </a:cubicBezTo>
                <a:cubicBezTo>
                  <a:pt x="9913" y="4688"/>
                  <a:pt x="10610" y="4213"/>
                  <a:pt x="11053" y="4054"/>
                </a:cubicBezTo>
                <a:close/>
                <a:moveTo>
                  <a:pt x="6778" y="7667"/>
                </a:moveTo>
                <a:cubicBezTo>
                  <a:pt x="6776" y="7695"/>
                  <a:pt x="6748" y="7697"/>
                  <a:pt x="6718" y="7724"/>
                </a:cubicBezTo>
                <a:lnTo>
                  <a:pt x="6718" y="7724"/>
                </a:lnTo>
                <a:cubicBezTo>
                  <a:pt x="6738" y="7705"/>
                  <a:pt x="6758" y="7686"/>
                  <a:pt x="6778" y="7667"/>
                </a:cubicBezTo>
                <a:close/>
                <a:moveTo>
                  <a:pt x="8519" y="2756"/>
                </a:moveTo>
                <a:cubicBezTo>
                  <a:pt x="8269" y="3004"/>
                  <a:pt x="7935" y="3307"/>
                  <a:pt x="7601" y="3611"/>
                </a:cubicBezTo>
                <a:cubicBezTo>
                  <a:pt x="6366" y="4498"/>
                  <a:pt x="4909" y="5606"/>
                  <a:pt x="3706" y="6619"/>
                </a:cubicBezTo>
                <a:cubicBezTo>
                  <a:pt x="3104" y="7031"/>
                  <a:pt x="2534" y="7443"/>
                  <a:pt x="2091" y="7760"/>
                </a:cubicBezTo>
                <a:cubicBezTo>
                  <a:pt x="3674" y="6176"/>
                  <a:pt x="6777" y="3991"/>
                  <a:pt x="8519" y="2756"/>
                </a:cubicBezTo>
                <a:close/>
                <a:moveTo>
                  <a:pt x="3674" y="5258"/>
                </a:moveTo>
                <a:lnTo>
                  <a:pt x="3484" y="5416"/>
                </a:lnTo>
                <a:cubicBezTo>
                  <a:pt x="3009" y="5828"/>
                  <a:pt x="2534" y="6208"/>
                  <a:pt x="2154" y="6588"/>
                </a:cubicBezTo>
                <a:lnTo>
                  <a:pt x="697" y="7791"/>
                </a:lnTo>
                <a:cubicBezTo>
                  <a:pt x="697" y="7823"/>
                  <a:pt x="666" y="7855"/>
                  <a:pt x="697" y="7886"/>
                </a:cubicBezTo>
                <a:cubicBezTo>
                  <a:pt x="697" y="7886"/>
                  <a:pt x="729" y="7886"/>
                  <a:pt x="729" y="7918"/>
                </a:cubicBezTo>
                <a:cubicBezTo>
                  <a:pt x="697" y="7918"/>
                  <a:pt x="697" y="7918"/>
                  <a:pt x="666" y="7950"/>
                </a:cubicBezTo>
                <a:cubicBezTo>
                  <a:pt x="666" y="7918"/>
                  <a:pt x="666" y="7886"/>
                  <a:pt x="666" y="7823"/>
                </a:cubicBezTo>
                <a:cubicBezTo>
                  <a:pt x="697" y="7633"/>
                  <a:pt x="856" y="7411"/>
                  <a:pt x="1141" y="7158"/>
                </a:cubicBezTo>
                <a:lnTo>
                  <a:pt x="1901" y="6493"/>
                </a:lnTo>
                <a:cubicBezTo>
                  <a:pt x="2408" y="6081"/>
                  <a:pt x="3041" y="5669"/>
                  <a:pt x="3674" y="5258"/>
                </a:cubicBezTo>
                <a:close/>
                <a:moveTo>
                  <a:pt x="11940" y="5638"/>
                </a:moveTo>
                <a:cubicBezTo>
                  <a:pt x="11782" y="6049"/>
                  <a:pt x="10800" y="6968"/>
                  <a:pt x="9628" y="8013"/>
                </a:cubicBezTo>
                <a:cubicBezTo>
                  <a:pt x="10705" y="6968"/>
                  <a:pt x="11623" y="5986"/>
                  <a:pt x="11940" y="5638"/>
                </a:cubicBezTo>
                <a:close/>
                <a:moveTo>
                  <a:pt x="9311" y="4213"/>
                </a:moveTo>
                <a:cubicBezTo>
                  <a:pt x="8140" y="5321"/>
                  <a:pt x="6303" y="6810"/>
                  <a:pt x="4593" y="8171"/>
                </a:cubicBezTo>
                <a:lnTo>
                  <a:pt x="9311" y="4213"/>
                </a:lnTo>
                <a:close/>
                <a:moveTo>
                  <a:pt x="1996" y="7665"/>
                </a:moveTo>
                <a:lnTo>
                  <a:pt x="1996" y="7665"/>
                </a:lnTo>
                <a:cubicBezTo>
                  <a:pt x="1838" y="7823"/>
                  <a:pt x="1679" y="7950"/>
                  <a:pt x="1552" y="8108"/>
                </a:cubicBezTo>
                <a:cubicBezTo>
                  <a:pt x="1489" y="8140"/>
                  <a:pt x="1426" y="8203"/>
                  <a:pt x="1394" y="8235"/>
                </a:cubicBezTo>
                <a:cubicBezTo>
                  <a:pt x="1521" y="8076"/>
                  <a:pt x="1679" y="7950"/>
                  <a:pt x="1806" y="7791"/>
                </a:cubicBezTo>
                <a:cubicBezTo>
                  <a:pt x="1869" y="7760"/>
                  <a:pt x="1933" y="7696"/>
                  <a:pt x="1996" y="7665"/>
                </a:cubicBezTo>
                <a:close/>
                <a:moveTo>
                  <a:pt x="4118" y="5353"/>
                </a:moveTo>
                <a:lnTo>
                  <a:pt x="4118" y="5353"/>
                </a:lnTo>
                <a:cubicBezTo>
                  <a:pt x="3389" y="6049"/>
                  <a:pt x="2598" y="6841"/>
                  <a:pt x="1711" y="7728"/>
                </a:cubicBezTo>
                <a:cubicBezTo>
                  <a:pt x="1204" y="8140"/>
                  <a:pt x="887" y="8361"/>
                  <a:pt x="761" y="8456"/>
                </a:cubicBezTo>
                <a:lnTo>
                  <a:pt x="761" y="8393"/>
                </a:lnTo>
                <a:cubicBezTo>
                  <a:pt x="792" y="8203"/>
                  <a:pt x="1109" y="7791"/>
                  <a:pt x="1584" y="7316"/>
                </a:cubicBezTo>
                <a:cubicBezTo>
                  <a:pt x="2218" y="6841"/>
                  <a:pt x="3136" y="6113"/>
                  <a:pt x="4118" y="5353"/>
                </a:cubicBezTo>
                <a:close/>
                <a:moveTo>
                  <a:pt x="2598" y="7570"/>
                </a:moveTo>
                <a:lnTo>
                  <a:pt x="2598" y="7570"/>
                </a:lnTo>
                <a:cubicBezTo>
                  <a:pt x="2439" y="7696"/>
                  <a:pt x="2281" y="7855"/>
                  <a:pt x="2123" y="8013"/>
                </a:cubicBezTo>
                <a:cubicBezTo>
                  <a:pt x="1742" y="8298"/>
                  <a:pt x="1489" y="8488"/>
                  <a:pt x="1299" y="8678"/>
                </a:cubicBezTo>
                <a:cubicBezTo>
                  <a:pt x="1394" y="8520"/>
                  <a:pt x="1521" y="8361"/>
                  <a:pt x="1647" y="8235"/>
                </a:cubicBezTo>
                <a:cubicBezTo>
                  <a:pt x="1901" y="8045"/>
                  <a:pt x="2249" y="7823"/>
                  <a:pt x="2598" y="7570"/>
                </a:cubicBezTo>
                <a:close/>
                <a:moveTo>
                  <a:pt x="11528" y="7348"/>
                </a:moveTo>
                <a:cubicBezTo>
                  <a:pt x="11465" y="7506"/>
                  <a:pt x="11148" y="7823"/>
                  <a:pt x="10737" y="8203"/>
                </a:cubicBezTo>
                <a:cubicBezTo>
                  <a:pt x="10451" y="8425"/>
                  <a:pt x="10166" y="8646"/>
                  <a:pt x="9850" y="8900"/>
                </a:cubicBezTo>
                <a:cubicBezTo>
                  <a:pt x="10547" y="8203"/>
                  <a:pt x="11275" y="7506"/>
                  <a:pt x="11528" y="7348"/>
                </a:cubicBezTo>
                <a:close/>
                <a:moveTo>
                  <a:pt x="6240" y="5004"/>
                </a:moveTo>
                <a:lnTo>
                  <a:pt x="6240" y="5004"/>
                </a:lnTo>
                <a:cubicBezTo>
                  <a:pt x="4339" y="6746"/>
                  <a:pt x="2344" y="8456"/>
                  <a:pt x="1457" y="8931"/>
                </a:cubicBezTo>
                <a:cubicBezTo>
                  <a:pt x="1616" y="8710"/>
                  <a:pt x="1869" y="8456"/>
                  <a:pt x="2154" y="8140"/>
                </a:cubicBezTo>
                <a:cubicBezTo>
                  <a:pt x="2566" y="7855"/>
                  <a:pt x="3009" y="7506"/>
                  <a:pt x="3453" y="7158"/>
                </a:cubicBezTo>
                <a:cubicBezTo>
                  <a:pt x="4339" y="6493"/>
                  <a:pt x="5321" y="5733"/>
                  <a:pt x="6240" y="5004"/>
                </a:cubicBezTo>
                <a:close/>
                <a:moveTo>
                  <a:pt x="1521" y="8678"/>
                </a:moveTo>
                <a:lnTo>
                  <a:pt x="1521" y="8678"/>
                </a:lnTo>
                <a:cubicBezTo>
                  <a:pt x="1394" y="8805"/>
                  <a:pt x="1331" y="8931"/>
                  <a:pt x="1267" y="9026"/>
                </a:cubicBezTo>
                <a:cubicBezTo>
                  <a:pt x="1204" y="9058"/>
                  <a:pt x="1141" y="9058"/>
                  <a:pt x="1109" y="9058"/>
                </a:cubicBezTo>
                <a:cubicBezTo>
                  <a:pt x="1109" y="9058"/>
                  <a:pt x="1109" y="9026"/>
                  <a:pt x="1141" y="9026"/>
                </a:cubicBezTo>
                <a:cubicBezTo>
                  <a:pt x="1204" y="8931"/>
                  <a:pt x="1331" y="8805"/>
                  <a:pt x="1521" y="8678"/>
                </a:cubicBezTo>
                <a:close/>
                <a:moveTo>
                  <a:pt x="6398" y="5289"/>
                </a:moveTo>
                <a:lnTo>
                  <a:pt x="6398" y="5289"/>
                </a:lnTo>
                <a:cubicBezTo>
                  <a:pt x="5701" y="5891"/>
                  <a:pt x="5004" y="6524"/>
                  <a:pt x="4339" y="7126"/>
                </a:cubicBezTo>
                <a:cubicBezTo>
                  <a:pt x="3263" y="8045"/>
                  <a:pt x="2313" y="8836"/>
                  <a:pt x="1711" y="9185"/>
                </a:cubicBezTo>
                <a:lnTo>
                  <a:pt x="6398" y="5289"/>
                </a:lnTo>
                <a:close/>
                <a:moveTo>
                  <a:pt x="6588" y="7506"/>
                </a:moveTo>
                <a:lnTo>
                  <a:pt x="6588" y="7506"/>
                </a:lnTo>
                <a:cubicBezTo>
                  <a:pt x="6176" y="7918"/>
                  <a:pt x="5796" y="8298"/>
                  <a:pt x="5416" y="8678"/>
                </a:cubicBezTo>
                <a:cubicBezTo>
                  <a:pt x="5384" y="8710"/>
                  <a:pt x="5353" y="8741"/>
                  <a:pt x="5321" y="8741"/>
                </a:cubicBezTo>
                <a:cubicBezTo>
                  <a:pt x="5099" y="8900"/>
                  <a:pt x="4909" y="9058"/>
                  <a:pt x="4719" y="9185"/>
                </a:cubicBezTo>
                <a:cubicBezTo>
                  <a:pt x="5353" y="8646"/>
                  <a:pt x="5954" y="8076"/>
                  <a:pt x="6588" y="7506"/>
                </a:cubicBezTo>
                <a:close/>
                <a:moveTo>
                  <a:pt x="2123" y="8678"/>
                </a:moveTo>
                <a:lnTo>
                  <a:pt x="1299" y="9375"/>
                </a:lnTo>
                <a:cubicBezTo>
                  <a:pt x="1267" y="9375"/>
                  <a:pt x="1267" y="9343"/>
                  <a:pt x="1299" y="9311"/>
                </a:cubicBezTo>
                <a:cubicBezTo>
                  <a:pt x="1299" y="9280"/>
                  <a:pt x="1299" y="9216"/>
                  <a:pt x="1362" y="9121"/>
                </a:cubicBezTo>
                <a:cubicBezTo>
                  <a:pt x="1552" y="9058"/>
                  <a:pt x="1806" y="8900"/>
                  <a:pt x="2123" y="8678"/>
                </a:cubicBezTo>
                <a:close/>
                <a:moveTo>
                  <a:pt x="1172" y="9185"/>
                </a:moveTo>
                <a:cubicBezTo>
                  <a:pt x="1172" y="9216"/>
                  <a:pt x="1141" y="9280"/>
                  <a:pt x="1141" y="9311"/>
                </a:cubicBezTo>
                <a:cubicBezTo>
                  <a:pt x="1141" y="9343"/>
                  <a:pt x="1141" y="9375"/>
                  <a:pt x="1141" y="9406"/>
                </a:cubicBezTo>
                <a:cubicBezTo>
                  <a:pt x="1109" y="9343"/>
                  <a:pt x="1077" y="9280"/>
                  <a:pt x="1077" y="9185"/>
                </a:cubicBezTo>
                <a:close/>
                <a:moveTo>
                  <a:pt x="7348" y="7443"/>
                </a:moveTo>
                <a:lnTo>
                  <a:pt x="7348" y="7443"/>
                </a:lnTo>
                <a:cubicBezTo>
                  <a:pt x="6810" y="7886"/>
                  <a:pt x="6271" y="8330"/>
                  <a:pt x="5796" y="8710"/>
                </a:cubicBezTo>
                <a:cubicBezTo>
                  <a:pt x="5289" y="9153"/>
                  <a:pt x="4878" y="9533"/>
                  <a:pt x="4529" y="9818"/>
                </a:cubicBezTo>
                <a:cubicBezTo>
                  <a:pt x="4656" y="9691"/>
                  <a:pt x="4783" y="9565"/>
                  <a:pt x="4878" y="9438"/>
                </a:cubicBezTo>
                <a:cubicBezTo>
                  <a:pt x="5448" y="8931"/>
                  <a:pt x="6144" y="8361"/>
                  <a:pt x="6873" y="7760"/>
                </a:cubicBezTo>
                <a:lnTo>
                  <a:pt x="7348" y="7443"/>
                </a:lnTo>
                <a:close/>
                <a:moveTo>
                  <a:pt x="5638" y="8171"/>
                </a:moveTo>
                <a:cubicBezTo>
                  <a:pt x="4878" y="8868"/>
                  <a:pt x="4181" y="9501"/>
                  <a:pt x="3674" y="9976"/>
                </a:cubicBezTo>
                <a:cubicBezTo>
                  <a:pt x="3453" y="10166"/>
                  <a:pt x="3263" y="10293"/>
                  <a:pt x="3136" y="10388"/>
                </a:cubicBezTo>
                <a:cubicBezTo>
                  <a:pt x="3041" y="10451"/>
                  <a:pt x="2946" y="10483"/>
                  <a:pt x="2851" y="10515"/>
                </a:cubicBezTo>
                <a:lnTo>
                  <a:pt x="5638" y="8171"/>
                </a:lnTo>
                <a:close/>
                <a:moveTo>
                  <a:pt x="4498" y="8931"/>
                </a:moveTo>
                <a:cubicBezTo>
                  <a:pt x="3833" y="9501"/>
                  <a:pt x="3199" y="10040"/>
                  <a:pt x="2598" y="10546"/>
                </a:cubicBezTo>
                <a:cubicBezTo>
                  <a:pt x="2566" y="10546"/>
                  <a:pt x="2534" y="10515"/>
                  <a:pt x="2534" y="10515"/>
                </a:cubicBezTo>
                <a:cubicBezTo>
                  <a:pt x="2756" y="10325"/>
                  <a:pt x="3516" y="9723"/>
                  <a:pt x="4498" y="8931"/>
                </a:cubicBezTo>
                <a:close/>
                <a:moveTo>
                  <a:pt x="8108" y="8583"/>
                </a:moveTo>
                <a:lnTo>
                  <a:pt x="8108" y="8583"/>
                </a:lnTo>
                <a:cubicBezTo>
                  <a:pt x="7095" y="9565"/>
                  <a:pt x="6049" y="10483"/>
                  <a:pt x="5289" y="10990"/>
                </a:cubicBezTo>
                <a:cubicBezTo>
                  <a:pt x="5321" y="10926"/>
                  <a:pt x="5353" y="10895"/>
                  <a:pt x="5416" y="10863"/>
                </a:cubicBezTo>
                <a:lnTo>
                  <a:pt x="8108" y="8583"/>
                </a:lnTo>
                <a:close/>
                <a:moveTo>
                  <a:pt x="10388" y="7981"/>
                </a:moveTo>
                <a:lnTo>
                  <a:pt x="10388" y="7981"/>
                </a:lnTo>
                <a:cubicBezTo>
                  <a:pt x="9375" y="9058"/>
                  <a:pt x="7981" y="10420"/>
                  <a:pt x="6936" y="11211"/>
                </a:cubicBezTo>
                <a:lnTo>
                  <a:pt x="10388" y="7981"/>
                </a:lnTo>
                <a:close/>
                <a:moveTo>
                  <a:pt x="4308" y="11211"/>
                </a:moveTo>
                <a:lnTo>
                  <a:pt x="4308" y="11211"/>
                </a:lnTo>
                <a:cubicBezTo>
                  <a:pt x="4276" y="11275"/>
                  <a:pt x="4276" y="11306"/>
                  <a:pt x="4244" y="11338"/>
                </a:cubicBezTo>
                <a:cubicBezTo>
                  <a:pt x="4244" y="11338"/>
                  <a:pt x="4213" y="11306"/>
                  <a:pt x="4213" y="11306"/>
                </a:cubicBezTo>
                <a:lnTo>
                  <a:pt x="4308" y="11211"/>
                </a:lnTo>
                <a:close/>
                <a:moveTo>
                  <a:pt x="11243" y="5353"/>
                </a:moveTo>
                <a:lnTo>
                  <a:pt x="11243" y="5353"/>
                </a:lnTo>
                <a:cubicBezTo>
                  <a:pt x="10863" y="5764"/>
                  <a:pt x="10293" y="6366"/>
                  <a:pt x="9628" y="7063"/>
                </a:cubicBezTo>
                <a:cubicBezTo>
                  <a:pt x="8171" y="8235"/>
                  <a:pt x="6366" y="9755"/>
                  <a:pt x="5384" y="10705"/>
                </a:cubicBezTo>
                <a:lnTo>
                  <a:pt x="4688" y="11306"/>
                </a:lnTo>
                <a:cubicBezTo>
                  <a:pt x="4561" y="11338"/>
                  <a:pt x="4466" y="11338"/>
                  <a:pt x="4371" y="11338"/>
                </a:cubicBezTo>
                <a:cubicBezTo>
                  <a:pt x="4434" y="11211"/>
                  <a:pt x="4529" y="11085"/>
                  <a:pt x="4656" y="10895"/>
                </a:cubicBezTo>
                <a:lnTo>
                  <a:pt x="8710" y="7285"/>
                </a:lnTo>
                <a:cubicBezTo>
                  <a:pt x="9723" y="6461"/>
                  <a:pt x="10673" y="5764"/>
                  <a:pt x="11243" y="5353"/>
                </a:cubicBezTo>
                <a:close/>
                <a:moveTo>
                  <a:pt x="4434" y="11496"/>
                </a:moveTo>
                <a:lnTo>
                  <a:pt x="4339" y="11560"/>
                </a:lnTo>
                <a:cubicBezTo>
                  <a:pt x="4339" y="11560"/>
                  <a:pt x="4339" y="11528"/>
                  <a:pt x="4339" y="11496"/>
                </a:cubicBezTo>
                <a:close/>
                <a:moveTo>
                  <a:pt x="10958" y="8805"/>
                </a:moveTo>
                <a:lnTo>
                  <a:pt x="10958" y="8805"/>
                </a:lnTo>
                <a:cubicBezTo>
                  <a:pt x="10642" y="9121"/>
                  <a:pt x="10388" y="9406"/>
                  <a:pt x="10166" y="9628"/>
                </a:cubicBezTo>
                <a:cubicBezTo>
                  <a:pt x="9280" y="10546"/>
                  <a:pt x="8171" y="11560"/>
                  <a:pt x="7791" y="11560"/>
                </a:cubicBezTo>
                <a:lnTo>
                  <a:pt x="7728" y="11560"/>
                </a:lnTo>
                <a:cubicBezTo>
                  <a:pt x="7696" y="11370"/>
                  <a:pt x="8931" y="10420"/>
                  <a:pt x="9755" y="9786"/>
                </a:cubicBezTo>
                <a:cubicBezTo>
                  <a:pt x="10230" y="9375"/>
                  <a:pt x="10642" y="9058"/>
                  <a:pt x="10958" y="8805"/>
                </a:cubicBezTo>
                <a:close/>
                <a:moveTo>
                  <a:pt x="6176" y="1"/>
                </a:moveTo>
                <a:cubicBezTo>
                  <a:pt x="6081" y="1"/>
                  <a:pt x="5669" y="349"/>
                  <a:pt x="4213" y="1711"/>
                </a:cubicBezTo>
                <a:cubicBezTo>
                  <a:pt x="3136" y="2693"/>
                  <a:pt x="1426" y="4276"/>
                  <a:pt x="792" y="4688"/>
                </a:cubicBezTo>
                <a:lnTo>
                  <a:pt x="5701" y="159"/>
                </a:lnTo>
                <a:cubicBezTo>
                  <a:pt x="5701" y="127"/>
                  <a:pt x="5701" y="64"/>
                  <a:pt x="5701" y="64"/>
                </a:cubicBezTo>
                <a:cubicBezTo>
                  <a:pt x="5669" y="32"/>
                  <a:pt x="5669" y="32"/>
                  <a:pt x="5638" y="32"/>
                </a:cubicBezTo>
                <a:cubicBezTo>
                  <a:pt x="5606" y="32"/>
                  <a:pt x="5574" y="32"/>
                  <a:pt x="3516" y="1806"/>
                </a:cubicBezTo>
                <a:cubicBezTo>
                  <a:pt x="2914" y="2313"/>
                  <a:pt x="2218" y="2914"/>
                  <a:pt x="1616" y="3421"/>
                </a:cubicBezTo>
                <a:lnTo>
                  <a:pt x="5036" y="222"/>
                </a:lnTo>
                <a:cubicBezTo>
                  <a:pt x="5068" y="191"/>
                  <a:pt x="5068" y="159"/>
                  <a:pt x="5036" y="127"/>
                </a:cubicBezTo>
                <a:cubicBezTo>
                  <a:pt x="5020" y="112"/>
                  <a:pt x="5004" y="104"/>
                  <a:pt x="4989" y="104"/>
                </a:cubicBezTo>
                <a:cubicBezTo>
                  <a:pt x="4973" y="104"/>
                  <a:pt x="4957" y="112"/>
                  <a:pt x="4941" y="127"/>
                </a:cubicBezTo>
                <a:lnTo>
                  <a:pt x="4149" y="792"/>
                </a:lnTo>
                <a:lnTo>
                  <a:pt x="4181" y="761"/>
                </a:lnTo>
                <a:cubicBezTo>
                  <a:pt x="4434" y="539"/>
                  <a:pt x="4498" y="476"/>
                  <a:pt x="4498" y="444"/>
                </a:cubicBezTo>
                <a:cubicBezTo>
                  <a:pt x="4498" y="412"/>
                  <a:pt x="4498" y="381"/>
                  <a:pt x="4498" y="381"/>
                </a:cubicBezTo>
                <a:cubicBezTo>
                  <a:pt x="4466" y="349"/>
                  <a:pt x="4466" y="349"/>
                  <a:pt x="4434" y="349"/>
                </a:cubicBezTo>
                <a:cubicBezTo>
                  <a:pt x="4434" y="349"/>
                  <a:pt x="4403" y="349"/>
                  <a:pt x="4403" y="381"/>
                </a:cubicBezTo>
                <a:cubicBezTo>
                  <a:pt x="4308" y="476"/>
                  <a:pt x="4181" y="571"/>
                  <a:pt x="4086" y="666"/>
                </a:cubicBezTo>
                <a:cubicBezTo>
                  <a:pt x="3896" y="824"/>
                  <a:pt x="3611" y="1046"/>
                  <a:pt x="3326" y="1267"/>
                </a:cubicBezTo>
                <a:cubicBezTo>
                  <a:pt x="3104" y="1426"/>
                  <a:pt x="2883" y="1616"/>
                  <a:pt x="2661" y="1774"/>
                </a:cubicBezTo>
                <a:cubicBezTo>
                  <a:pt x="2819" y="1584"/>
                  <a:pt x="2946" y="1394"/>
                  <a:pt x="2946" y="1267"/>
                </a:cubicBezTo>
                <a:cubicBezTo>
                  <a:pt x="2946" y="1204"/>
                  <a:pt x="2946" y="1141"/>
                  <a:pt x="2914" y="1109"/>
                </a:cubicBezTo>
                <a:cubicBezTo>
                  <a:pt x="2883" y="1109"/>
                  <a:pt x="2883" y="1077"/>
                  <a:pt x="2851" y="1077"/>
                </a:cubicBezTo>
                <a:cubicBezTo>
                  <a:pt x="2851" y="1077"/>
                  <a:pt x="2819" y="1109"/>
                  <a:pt x="2819" y="1109"/>
                </a:cubicBezTo>
                <a:cubicBezTo>
                  <a:pt x="2471" y="1457"/>
                  <a:pt x="2059" y="1837"/>
                  <a:pt x="1964" y="1869"/>
                </a:cubicBezTo>
                <a:lnTo>
                  <a:pt x="1901" y="1869"/>
                </a:lnTo>
                <a:cubicBezTo>
                  <a:pt x="1869" y="1901"/>
                  <a:pt x="1869" y="1932"/>
                  <a:pt x="1869" y="1964"/>
                </a:cubicBezTo>
                <a:cubicBezTo>
                  <a:pt x="1901" y="1996"/>
                  <a:pt x="1933" y="1996"/>
                  <a:pt x="1933" y="1996"/>
                </a:cubicBezTo>
                <a:lnTo>
                  <a:pt x="1964" y="1996"/>
                </a:lnTo>
                <a:cubicBezTo>
                  <a:pt x="2091" y="1996"/>
                  <a:pt x="2503" y="1616"/>
                  <a:pt x="2788" y="1299"/>
                </a:cubicBezTo>
                <a:lnTo>
                  <a:pt x="2788" y="1299"/>
                </a:lnTo>
                <a:cubicBezTo>
                  <a:pt x="2724" y="1521"/>
                  <a:pt x="2376" y="1932"/>
                  <a:pt x="1964" y="2344"/>
                </a:cubicBezTo>
                <a:cubicBezTo>
                  <a:pt x="1426" y="2756"/>
                  <a:pt x="1014" y="3136"/>
                  <a:pt x="792" y="3389"/>
                </a:cubicBezTo>
                <a:cubicBezTo>
                  <a:pt x="761" y="3421"/>
                  <a:pt x="761" y="3421"/>
                  <a:pt x="729" y="3453"/>
                </a:cubicBezTo>
                <a:cubicBezTo>
                  <a:pt x="729" y="3453"/>
                  <a:pt x="729" y="3484"/>
                  <a:pt x="729" y="3484"/>
                </a:cubicBezTo>
                <a:cubicBezTo>
                  <a:pt x="666" y="3579"/>
                  <a:pt x="602" y="3674"/>
                  <a:pt x="602" y="3706"/>
                </a:cubicBezTo>
                <a:cubicBezTo>
                  <a:pt x="602" y="3769"/>
                  <a:pt x="634" y="3801"/>
                  <a:pt x="634" y="3833"/>
                </a:cubicBezTo>
                <a:cubicBezTo>
                  <a:pt x="666" y="3833"/>
                  <a:pt x="666" y="3864"/>
                  <a:pt x="697" y="3864"/>
                </a:cubicBezTo>
                <a:cubicBezTo>
                  <a:pt x="697" y="3864"/>
                  <a:pt x="729" y="3864"/>
                  <a:pt x="729" y="3833"/>
                </a:cubicBezTo>
                <a:lnTo>
                  <a:pt x="3168" y="1806"/>
                </a:lnTo>
                <a:lnTo>
                  <a:pt x="222" y="4561"/>
                </a:lnTo>
                <a:cubicBezTo>
                  <a:pt x="191" y="4593"/>
                  <a:pt x="191" y="4624"/>
                  <a:pt x="222" y="4656"/>
                </a:cubicBezTo>
                <a:lnTo>
                  <a:pt x="286" y="4656"/>
                </a:lnTo>
                <a:cubicBezTo>
                  <a:pt x="381" y="4656"/>
                  <a:pt x="792" y="4308"/>
                  <a:pt x="3358" y="2123"/>
                </a:cubicBezTo>
                <a:lnTo>
                  <a:pt x="3358" y="2123"/>
                </a:lnTo>
                <a:lnTo>
                  <a:pt x="476" y="4783"/>
                </a:lnTo>
                <a:cubicBezTo>
                  <a:pt x="444" y="4814"/>
                  <a:pt x="444" y="4846"/>
                  <a:pt x="476" y="4878"/>
                </a:cubicBezTo>
                <a:cubicBezTo>
                  <a:pt x="507" y="4878"/>
                  <a:pt x="507" y="4909"/>
                  <a:pt x="571" y="4909"/>
                </a:cubicBezTo>
                <a:cubicBezTo>
                  <a:pt x="697" y="4909"/>
                  <a:pt x="1109" y="4656"/>
                  <a:pt x="1679" y="4149"/>
                </a:cubicBezTo>
                <a:lnTo>
                  <a:pt x="1679" y="4149"/>
                </a:lnTo>
                <a:cubicBezTo>
                  <a:pt x="1" y="5733"/>
                  <a:pt x="32" y="5764"/>
                  <a:pt x="96" y="5828"/>
                </a:cubicBezTo>
                <a:lnTo>
                  <a:pt x="159" y="5828"/>
                </a:lnTo>
                <a:cubicBezTo>
                  <a:pt x="127" y="5859"/>
                  <a:pt x="127" y="5923"/>
                  <a:pt x="127" y="5954"/>
                </a:cubicBezTo>
                <a:cubicBezTo>
                  <a:pt x="96" y="5986"/>
                  <a:pt x="127" y="6018"/>
                  <a:pt x="159" y="6049"/>
                </a:cubicBezTo>
                <a:cubicBezTo>
                  <a:pt x="159" y="6081"/>
                  <a:pt x="191" y="6081"/>
                  <a:pt x="191" y="6081"/>
                </a:cubicBezTo>
                <a:cubicBezTo>
                  <a:pt x="222" y="6081"/>
                  <a:pt x="222" y="6081"/>
                  <a:pt x="254" y="6049"/>
                </a:cubicBezTo>
                <a:cubicBezTo>
                  <a:pt x="254" y="6049"/>
                  <a:pt x="286" y="6018"/>
                  <a:pt x="349" y="5954"/>
                </a:cubicBezTo>
                <a:lnTo>
                  <a:pt x="349" y="5954"/>
                </a:lnTo>
                <a:cubicBezTo>
                  <a:pt x="317" y="6081"/>
                  <a:pt x="349" y="6144"/>
                  <a:pt x="412" y="6208"/>
                </a:cubicBezTo>
                <a:cubicBezTo>
                  <a:pt x="412" y="6239"/>
                  <a:pt x="444" y="6239"/>
                  <a:pt x="444" y="6239"/>
                </a:cubicBezTo>
                <a:cubicBezTo>
                  <a:pt x="476" y="6239"/>
                  <a:pt x="507" y="6239"/>
                  <a:pt x="507" y="6208"/>
                </a:cubicBezTo>
                <a:cubicBezTo>
                  <a:pt x="539" y="6176"/>
                  <a:pt x="2313" y="4276"/>
                  <a:pt x="4054" y="2629"/>
                </a:cubicBezTo>
                <a:cubicBezTo>
                  <a:pt x="4371" y="2344"/>
                  <a:pt x="4719" y="2059"/>
                  <a:pt x="5036" y="1774"/>
                </a:cubicBezTo>
                <a:cubicBezTo>
                  <a:pt x="5923" y="1109"/>
                  <a:pt x="6683" y="571"/>
                  <a:pt x="7000" y="349"/>
                </a:cubicBezTo>
                <a:cubicBezTo>
                  <a:pt x="7063" y="349"/>
                  <a:pt x="7126" y="317"/>
                  <a:pt x="7190" y="317"/>
                </a:cubicBezTo>
                <a:cubicBezTo>
                  <a:pt x="7221" y="317"/>
                  <a:pt x="7253" y="349"/>
                  <a:pt x="7285" y="349"/>
                </a:cubicBezTo>
                <a:cubicBezTo>
                  <a:pt x="6335" y="1141"/>
                  <a:pt x="476" y="5923"/>
                  <a:pt x="412" y="6588"/>
                </a:cubicBezTo>
                <a:cubicBezTo>
                  <a:pt x="412" y="6651"/>
                  <a:pt x="444" y="6683"/>
                  <a:pt x="444" y="6683"/>
                </a:cubicBezTo>
                <a:cubicBezTo>
                  <a:pt x="412" y="6746"/>
                  <a:pt x="381" y="6778"/>
                  <a:pt x="317" y="6810"/>
                </a:cubicBezTo>
                <a:cubicBezTo>
                  <a:pt x="286" y="6841"/>
                  <a:pt x="286" y="6873"/>
                  <a:pt x="317" y="6905"/>
                </a:cubicBezTo>
                <a:cubicBezTo>
                  <a:pt x="333" y="6920"/>
                  <a:pt x="349" y="6928"/>
                  <a:pt x="365" y="6928"/>
                </a:cubicBezTo>
                <a:cubicBezTo>
                  <a:pt x="381" y="6928"/>
                  <a:pt x="397" y="6920"/>
                  <a:pt x="412" y="6905"/>
                </a:cubicBezTo>
                <a:lnTo>
                  <a:pt x="634" y="6746"/>
                </a:lnTo>
                <a:cubicBezTo>
                  <a:pt x="634" y="6746"/>
                  <a:pt x="666" y="6714"/>
                  <a:pt x="697" y="6714"/>
                </a:cubicBezTo>
                <a:cubicBezTo>
                  <a:pt x="444" y="7000"/>
                  <a:pt x="286" y="7221"/>
                  <a:pt x="286" y="7348"/>
                </a:cubicBezTo>
                <a:cubicBezTo>
                  <a:pt x="254" y="7380"/>
                  <a:pt x="286" y="7443"/>
                  <a:pt x="317" y="7443"/>
                </a:cubicBezTo>
                <a:cubicBezTo>
                  <a:pt x="317" y="7475"/>
                  <a:pt x="317" y="7475"/>
                  <a:pt x="349" y="7475"/>
                </a:cubicBezTo>
                <a:cubicBezTo>
                  <a:pt x="381" y="7475"/>
                  <a:pt x="381" y="7475"/>
                  <a:pt x="412" y="7443"/>
                </a:cubicBezTo>
                <a:cubicBezTo>
                  <a:pt x="3168" y="4846"/>
                  <a:pt x="7665" y="824"/>
                  <a:pt x="8298" y="697"/>
                </a:cubicBezTo>
                <a:lnTo>
                  <a:pt x="8298" y="697"/>
                </a:lnTo>
                <a:cubicBezTo>
                  <a:pt x="7886" y="1172"/>
                  <a:pt x="4561" y="4054"/>
                  <a:pt x="1742" y="6429"/>
                </a:cubicBezTo>
                <a:cubicBezTo>
                  <a:pt x="1457" y="6651"/>
                  <a:pt x="1236" y="6841"/>
                  <a:pt x="1046" y="7031"/>
                </a:cubicBezTo>
                <a:cubicBezTo>
                  <a:pt x="856" y="7190"/>
                  <a:pt x="666" y="7380"/>
                  <a:pt x="476" y="7506"/>
                </a:cubicBezTo>
                <a:cubicBezTo>
                  <a:pt x="444" y="7538"/>
                  <a:pt x="444" y="7601"/>
                  <a:pt x="444" y="7601"/>
                </a:cubicBezTo>
                <a:cubicBezTo>
                  <a:pt x="476" y="7633"/>
                  <a:pt x="539" y="7633"/>
                  <a:pt x="539" y="7633"/>
                </a:cubicBezTo>
                <a:lnTo>
                  <a:pt x="571" y="7601"/>
                </a:lnTo>
                <a:lnTo>
                  <a:pt x="571" y="7601"/>
                </a:lnTo>
                <a:cubicBezTo>
                  <a:pt x="539" y="7665"/>
                  <a:pt x="507" y="7728"/>
                  <a:pt x="507" y="7791"/>
                </a:cubicBezTo>
                <a:cubicBezTo>
                  <a:pt x="507" y="7918"/>
                  <a:pt x="507" y="8013"/>
                  <a:pt x="602" y="8108"/>
                </a:cubicBezTo>
                <a:lnTo>
                  <a:pt x="634" y="8108"/>
                </a:lnTo>
                <a:cubicBezTo>
                  <a:pt x="645" y="8118"/>
                  <a:pt x="652" y="8122"/>
                  <a:pt x="658" y="8122"/>
                </a:cubicBezTo>
                <a:cubicBezTo>
                  <a:pt x="669" y="8122"/>
                  <a:pt x="676" y="8108"/>
                  <a:pt x="697" y="8108"/>
                </a:cubicBezTo>
                <a:cubicBezTo>
                  <a:pt x="729" y="8076"/>
                  <a:pt x="761" y="8045"/>
                  <a:pt x="792" y="8013"/>
                </a:cubicBezTo>
                <a:lnTo>
                  <a:pt x="792" y="8013"/>
                </a:lnTo>
                <a:cubicBezTo>
                  <a:pt x="697" y="8171"/>
                  <a:pt x="634" y="8298"/>
                  <a:pt x="602" y="8393"/>
                </a:cubicBezTo>
                <a:cubicBezTo>
                  <a:pt x="602" y="8456"/>
                  <a:pt x="634" y="8520"/>
                  <a:pt x="666" y="8583"/>
                </a:cubicBezTo>
                <a:lnTo>
                  <a:pt x="729" y="8583"/>
                </a:lnTo>
                <a:cubicBezTo>
                  <a:pt x="729" y="8589"/>
                  <a:pt x="731" y="8591"/>
                  <a:pt x="735" y="8591"/>
                </a:cubicBezTo>
                <a:cubicBezTo>
                  <a:pt x="755" y="8591"/>
                  <a:pt x="820" y="8534"/>
                  <a:pt x="951" y="8456"/>
                </a:cubicBezTo>
                <a:lnTo>
                  <a:pt x="951" y="8456"/>
                </a:lnTo>
                <a:cubicBezTo>
                  <a:pt x="856" y="8551"/>
                  <a:pt x="792" y="8615"/>
                  <a:pt x="761" y="8646"/>
                </a:cubicBezTo>
                <a:cubicBezTo>
                  <a:pt x="761" y="8646"/>
                  <a:pt x="729" y="8678"/>
                  <a:pt x="761" y="8710"/>
                </a:cubicBezTo>
                <a:cubicBezTo>
                  <a:pt x="761" y="8741"/>
                  <a:pt x="792" y="8741"/>
                  <a:pt x="824" y="8741"/>
                </a:cubicBezTo>
                <a:cubicBezTo>
                  <a:pt x="824" y="8757"/>
                  <a:pt x="824" y="8765"/>
                  <a:pt x="828" y="8765"/>
                </a:cubicBezTo>
                <a:cubicBezTo>
                  <a:pt x="832" y="8765"/>
                  <a:pt x="840" y="8757"/>
                  <a:pt x="856" y="8741"/>
                </a:cubicBezTo>
                <a:cubicBezTo>
                  <a:pt x="887" y="8710"/>
                  <a:pt x="1046" y="8615"/>
                  <a:pt x="1267" y="8456"/>
                </a:cubicBezTo>
                <a:lnTo>
                  <a:pt x="1267" y="8456"/>
                </a:lnTo>
                <a:cubicBezTo>
                  <a:pt x="1141" y="8646"/>
                  <a:pt x="1046" y="8805"/>
                  <a:pt x="982" y="8963"/>
                </a:cubicBezTo>
                <a:cubicBezTo>
                  <a:pt x="951" y="8995"/>
                  <a:pt x="919" y="9026"/>
                  <a:pt x="919" y="9058"/>
                </a:cubicBezTo>
                <a:cubicBezTo>
                  <a:pt x="919" y="9090"/>
                  <a:pt x="919" y="9121"/>
                  <a:pt x="951" y="9121"/>
                </a:cubicBezTo>
                <a:cubicBezTo>
                  <a:pt x="919" y="9280"/>
                  <a:pt x="951" y="9406"/>
                  <a:pt x="1046" y="9501"/>
                </a:cubicBezTo>
                <a:cubicBezTo>
                  <a:pt x="1046" y="9501"/>
                  <a:pt x="1109" y="9533"/>
                  <a:pt x="1172" y="9565"/>
                </a:cubicBezTo>
                <a:cubicBezTo>
                  <a:pt x="1172" y="9565"/>
                  <a:pt x="1204" y="9565"/>
                  <a:pt x="1236" y="9533"/>
                </a:cubicBezTo>
                <a:cubicBezTo>
                  <a:pt x="1236" y="9533"/>
                  <a:pt x="1236" y="9565"/>
                  <a:pt x="1236" y="9565"/>
                </a:cubicBezTo>
                <a:cubicBezTo>
                  <a:pt x="1267" y="9565"/>
                  <a:pt x="1267" y="9533"/>
                  <a:pt x="1299" y="9533"/>
                </a:cubicBezTo>
                <a:cubicBezTo>
                  <a:pt x="1584" y="9438"/>
                  <a:pt x="2059" y="9121"/>
                  <a:pt x="2661" y="8646"/>
                </a:cubicBezTo>
                <a:lnTo>
                  <a:pt x="2661" y="8646"/>
                </a:lnTo>
                <a:cubicBezTo>
                  <a:pt x="1996" y="9280"/>
                  <a:pt x="1521" y="9723"/>
                  <a:pt x="1457" y="9818"/>
                </a:cubicBezTo>
                <a:cubicBezTo>
                  <a:pt x="1426" y="9818"/>
                  <a:pt x="1426" y="9881"/>
                  <a:pt x="1457" y="9913"/>
                </a:cubicBezTo>
                <a:cubicBezTo>
                  <a:pt x="1473" y="9929"/>
                  <a:pt x="1489" y="9937"/>
                  <a:pt x="1505" y="9937"/>
                </a:cubicBezTo>
                <a:cubicBezTo>
                  <a:pt x="1521" y="9937"/>
                  <a:pt x="1537" y="9929"/>
                  <a:pt x="1552" y="9913"/>
                </a:cubicBezTo>
                <a:lnTo>
                  <a:pt x="8235" y="3833"/>
                </a:lnTo>
                <a:cubicBezTo>
                  <a:pt x="9343" y="2914"/>
                  <a:pt x="10198" y="2249"/>
                  <a:pt x="10547" y="2186"/>
                </a:cubicBezTo>
                <a:lnTo>
                  <a:pt x="10547" y="2186"/>
                </a:lnTo>
                <a:lnTo>
                  <a:pt x="1647" y="10040"/>
                </a:lnTo>
                <a:cubicBezTo>
                  <a:pt x="1616" y="10071"/>
                  <a:pt x="1616" y="10103"/>
                  <a:pt x="1647" y="10135"/>
                </a:cubicBezTo>
                <a:cubicBezTo>
                  <a:pt x="1647" y="10151"/>
                  <a:pt x="1663" y="10158"/>
                  <a:pt x="1683" y="10158"/>
                </a:cubicBezTo>
                <a:cubicBezTo>
                  <a:pt x="1703" y="10158"/>
                  <a:pt x="1727" y="10151"/>
                  <a:pt x="1742" y="10135"/>
                </a:cubicBezTo>
                <a:lnTo>
                  <a:pt x="10547" y="2756"/>
                </a:lnTo>
                <a:lnTo>
                  <a:pt x="10547" y="2756"/>
                </a:lnTo>
                <a:cubicBezTo>
                  <a:pt x="10515" y="2851"/>
                  <a:pt x="10420" y="3041"/>
                  <a:pt x="10230" y="3231"/>
                </a:cubicBezTo>
                <a:lnTo>
                  <a:pt x="1933" y="10198"/>
                </a:lnTo>
                <a:cubicBezTo>
                  <a:pt x="1933" y="10230"/>
                  <a:pt x="1933" y="10261"/>
                  <a:pt x="1933" y="10293"/>
                </a:cubicBezTo>
                <a:cubicBezTo>
                  <a:pt x="1948" y="10309"/>
                  <a:pt x="1964" y="10317"/>
                  <a:pt x="1980" y="10317"/>
                </a:cubicBezTo>
                <a:cubicBezTo>
                  <a:pt x="1996" y="10317"/>
                  <a:pt x="2012" y="10309"/>
                  <a:pt x="2028" y="10293"/>
                </a:cubicBezTo>
                <a:cubicBezTo>
                  <a:pt x="2344" y="10071"/>
                  <a:pt x="8646" y="5321"/>
                  <a:pt x="10293" y="3358"/>
                </a:cubicBezTo>
                <a:lnTo>
                  <a:pt x="10958" y="2788"/>
                </a:lnTo>
                <a:lnTo>
                  <a:pt x="10958" y="2788"/>
                </a:lnTo>
                <a:cubicBezTo>
                  <a:pt x="10642" y="3769"/>
                  <a:pt x="4688" y="8646"/>
                  <a:pt x="2376" y="10451"/>
                </a:cubicBezTo>
                <a:cubicBezTo>
                  <a:pt x="2344" y="10483"/>
                  <a:pt x="2344" y="10483"/>
                  <a:pt x="2344" y="10515"/>
                </a:cubicBezTo>
                <a:cubicBezTo>
                  <a:pt x="2344" y="10515"/>
                  <a:pt x="2344" y="10546"/>
                  <a:pt x="2344" y="10546"/>
                </a:cubicBezTo>
                <a:cubicBezTo>
                  <a:pt x="2408" y="10610"/>
                  <a:pt x="2471" y="10641"/>
                  <a:pt x="2566" y="10673"/>
                </a:cubicBezTo>
                <a:cubicBezTo>
                  <a:pt x="2582" y="10689"/>
                  <a:pt x="2598" y="10697"/>
                  <a:pt x="2609" y="10697"/>
                </a:cubicBezTo>
                <a:cubicBezTo>
                  <a:pt x="2621" y="10697"/>
                  <a:pt x="2629" y="10689"/>
                  <a:pt x="2629" y="10673"/>
                </a:cubicBezTo>
                <a:cubicBezTo>
                  <a:pt x="2718" y="10673"/>
                  <a:pt x="2806" y="10673"/>
                  <a:pt x="2894" y="10648"/>
                </a:cubicBezTo>
                <a:lnTo>
                  <a:pt x="2894" y="10648"/>
                </a:lnTo>
                <a:cubicBezTo>
                  <a:pt x="2883" y="10657"/>
                  <a:pt x="2883" y="10673"/>
                  <a:pt x="2883" y="10673"/>
                </a:cubicBezTo>
                <a:cubicBezTo>
                  <a:pt x="2883" y="10705"/>
                  <a:pt x="2883" y="10736"/>
                  <a:pt x="2914" y="10768"/>
                </a:cubicBezTo>
                <a:lnTo>
                  <a:pt x="3009" y="10768"/>
                </a:lnTo>
                <a:cubicBezTo>
                  <a:pt x="3136" y="10641"/>
                  <a:pt x="3263" y="10546"/>
                  <a:pt x="3389" y="10420"/>
                </a:cubicBezTo>
                <a:cubicBezTo>
                  <a:pt x="3611" y="10293"/>
                  <a:pt x="3896" y="10103"/>
                  <a:pt x="4181" y="9881"/>
                </a:cubicBezTo>
                <a:lnTo>
                  <a:pt x="4181" y="9881"/>
                </a:lnTo>
                <a:cubicBezTo>
                  <a:pt x="3706" y="10325"/>
                  <a:pt x="3421" y="10673"/>
                  <a:pt x="3326" y="10863"/>
                </a:cubicBezTo>
                <a:cubicBezTo>
                  <a:pt x="3263" y="10926"/>
                  <a:pt x="3294" y="10958"/>
                  <a:pt x="3326" y="10990"/>
                </a:cubicBezTo>
                <a:cubicBezTo>
                  <a:pt x="3326" y="11021"/>
                  <a:pt x="3358" y="11021"/>
                  <a:pt x="3358" y="11053"/>
                </a:cubicBezTo>
                <a:lnTo>
                  <a:pt x="3453" y="11053"/>
                </a:lnTo>
                <a:cubicBezTo>
                  <a:pt x="6271" y="8615"/>
                  <a:pt x="10483" y="5068"/>
                  <a:pt x="11275" y="4434"/>
                </a:cubicBezTo>
                <a:lnTo>
                  <a:pt x="11275" y="4434"/>
                </a:lnTo>
                <a:cubicBezTo>
                  <a:pt x="10990" y="4846"/>
                  <a:pt x="9755" y="6018"/>
                  <a:pt x="8203" y="7348"/>
                </a:cubicBezTo>
                <a:lnTo>
                  <a:pt x="3421" y="11338"/>
                </a:lnTo>
                <a:cubicBezTo>
                  <a:pt x="3389" y="11370"/>
                  <a:pt x="3389" y="11401"/>
                  <a:pt x="3421" y="11433"/>
                </a:cubicBezTo>
                <a:cubicBezTo>
                  <a:pt x="3437" y="11449"/>
                  <a:pt x="3453" y="11457"/>
                  <a:pt x="3468" y="11457"/>
                </a:cubicBezTo>
                <a:cubicBezTo>
                  <a:pt x="3484" y="11457"/>
                  <a:pt x="3500" y="11449"/>
                  <a:pt x="3516" y="11433"/>
                </a:cubicBezTo>
                <a:cubicBezTo>
                  <a:pt x="3738" y="11275"/>
                  <a:pt x="4466" y="10673"/>
                  <a:pt x="5384" y="9913"/>
                </a:cubicBezTo>
                <a:lnTo>
                  <a:pt x="5384" y="9913"/>
                </a:lnTo>
                <a:cubicBezTo>
                  <a:pt x="5068" y="10230"/>
                  <a:pt x="4783" y="10515"/>
                  <a:pt x="4593" y="10768"/>
                </a:cubicBezTo>
                <a:lnTo>
                  <a:pt x="4054" y="11243"/>
                </a:lnTo>
                <a:cubicBezTo>
                  <a:pt x="4023" y="11275"/>
                  <a:pt x="4023" y="11306"/>
                  <a:pt x="4054" y="11338"/>
                </a:cubicBezTo>
                <a:cubicBezTo>
                  <a:pt x="4086" y="11401"/>
                  <a:pt x="4149" y="11433"/>
                  <a:pt x="4213" y="11465"/>
                </a:cubicBezTo>
                <a:cubicBezTo>
                  <a:pt x="4213" y="11560"/>
                  <a:pt x="4213" y="11655"/>
                  <a:pt x="4276" y="11718"/>
                </a:cubicBezTo>
                <a:lnTo>
                  <a:pt x="4371" y="11718"/>
                </a:lnTo>
                <a:lnTo>
                  <a:pt x="4688" y="11433"/>
                </a:lnTo>
                <a:lnTo>
                  <a:pt x="4688" y="11433"/>
                </a:lnTo>
                <a:cubicBezTo>
                  <a:pt x="4656" y="11496"/>
                  <a:pt x="4656" y="11528"/>
                  <a:pt x="4656" y="11560"/>
                </a:cubicBezTo>
                <a:cubicBezTo>
                  <a:pt x="4656" y="11592"/>
                  <a:pt x="4656" y="11623"/>
                  <a:pt x="4688" y="11623"/>
                </a:cubicBezTo>
                <a:cubicBezTo>
                  <a:pt x="4719" y="11687"/>
                  <a:pt x="4814" y="11718"/>
                  <a:pt x="4909" y="11718"/>
                </a:cubicBezTo>
                <a:cubicBezTo>
                  <a:pt x="4973" y="11718"/>
                  <a:pt x="5036" y="11718"/>
                  <a:pt x="5131" y="11687"/>
                </a:cubicBezTo>
                <a:lnTo>
                  <a:pt x="5131" y="11687"/>
                </a:lnTo>
                <a:cubicBezTo>
                  <a:pt x="5068" y="11718"/>
                  <a:pt x="5036" y="11750"/>
                  <a:pt x="4973" y="11813"/>
                </a:cubicBezTo>
                <a:cubicBezTo>
                  <a:pt x="4973" y="11813"/>
                  <a:pt x="4941" y="11845"/>
                  <a:pt x="4941" y="11845"/>
                </a:cubicBezTo>
                <a:cubicBezTo>
                  <a:pt x="4941" y="11877"/>
                  <a:pt x="4941" y="11877"/>
                  <a:pt x="4973" y="11908"/>
                </a:cubicBezTo>
                <a:cubicBezTo>
                  <a:pt x="4973" y="11908"/>
                  <a:pt x="5004" y="11940"/>
                  <a:pt x="5036" y="11940"/>
                </a:cubicBezTo>
                <a:cubicBezTo>
                  <a:pt x="5163" y="11940"/>
                  <a:pt x="5669" y="11560"/>
                  <a:pt x="6335" y="10990"/>
                </a:cubicBezTo>
                <a:lnTo>
                  <a:pt x="6335" y="10990"/>
                </a:lnTo>
                <a:lnTo>
                  <a:pt x="5543" y="11718"/>
                </a:lnTo>
                <a:cubicBezTo>
                  <a:pt x="5511" y="11750"/>
                  <a:pt x="5511" y="11782"/>
                  <a:pt x="5543" y="11813"/>
                </a:cubicBezTo>
                <a:cubicBezTo>
                  <a:pt x="5606" y="11877"/>
                  <a:pt x="5701" y="11940"/>
                  <a:pt x="5796" y="11940"/>
                </a:cubicBezTo>
                <a:cubicBezTo>
                  <a:pt x="5923" y="11940"/>
                  <a:pt x="6049" y="11877"/>
                  <a:pt x="6240" y="11813"/>
                </a:cubicBezTo>
                <a:cubicBezTo>
                  <a:pt x="6240" y="11813"/>
                  <a:pt x="6271" y="11845"/>
                  <a:pt x="6335" y="11845"/>
                </a:cubicBezTo>
                <a:cubicBezTo>
                  <a:pt x="6398" y="11845"/>
                  <a:pt x="6493" y="11813"/>
                  <a:pt x="6651" y="11718"/>
                </a:cubicBezTo>
                <a:lnTo>
                  <a:pt x="6651" y="11718"/>
                </a:lnTo>
                <a:lnTo>
                  <a:pt x="6461" y="11877"/>
                </a:lnTo>
                <a:cubicBezTo>
                  <a:pt x="6461" y="11908"/>
                  <a:pt x="6430" y="11940"/>
                  <a:pt x="6461" y="11972"/>
                </a:cubicBezTo>
                <a:cubicBezTo>
                  <a:pt x="6493" y="11972"/>
                  <a:pt x="6493" y="12003"/>
                  <a:pt x="6525" y="12003"/>
                </a:cubicBezTo>
                <a:cubicBezTo>
                  <a:pt x="6525" y="12003"/>
                  <a:pt x="6556" y="11972"/>
                  <a:pt x="6556" y="11972"/>
                </a:cubicBezTo>
                <a:cubicBezTo>
                  <a:pt x="6651" y="11908"/>
                  <a:pt x="6905" y="11687"/>
                  <a:pt x="7253" y="11401"/>
                </a:cubicBezTo>
                <a:cubicBezTo>
                  <a:pt x="7253" y="11433"/>
                  <a:pt x="7253" y="11433"/>
                  <a:pt x="7253" y="11433"/>
                </a:cubicBezTo>
                <a:cubicBezTo>
                  <a:pt x="7221" y="11496"/>
                  <a:pt x="7253" y="11560"/>
                  <a:pt x="7285" y="11623"/>
                </a:cubicBezTo>
                <a:lnTo>
                  <a:pt x="7380" y="11623"/>
                </a:lnTo>
                <a:lnTo>
                  <a:pt x="7629" y="11430"/>
                </a:lnTo>
                <a:lnTo>
                  <a:pt x="7629" y="11430"/>
                </a:lnTo>
                <a:cubicBezTo>
                  <a:pt x="7601" y="11462"/>
                  <a:pt x="7601" y="11504"/>
                  <a:pt x="7601" y="11528"/>
                </a:cubicBezTo>
                <a:cubicBezTo>
                  <a:pt x="7570" y="11592"/>
                  <a:pt x="7601" y="11623"/>
                  <a:pt x="7601" y="11655"/>
                </a:cubicBezTo>
                <a:cubicBezTo>
                  <a:pt x="7633" y="11687"/>
                  <a:pt x="7696" y="11718"/>
                  <a:pt x="7760" y="11718"/>
                </a:cubicBezTo>
                <a:lnTo>
                  <a:pt x="7791" y="11718"/>
                </a:lnTo>
                <a:cubicBezTo>
                  <a:pt x="8108" y="11718"/>
                  <a:pt x="8805" y="11148"/>
                  <a:pt x="9501" y="10483"/>
                </a:cubicBezTo>
                <a:lnTo>
                  <a:pt x="9501" y="10483"/>
                </a:lnTo>
                <a:cubicBezTo>
                  <a:pt x="9406" y="10641"/>
                  <a:pt x="9438" y="10673"/>
                  <a:pt x="9470" y="10705"/>
                </a:cubicBezTo>
                <a:cubicBezTo>
                  <a:pt x="9470" y="10705"/>
                  <a:pt x="9501" y="10736"/>
                  <a:pt x="9533" y="10736"/>
                </a:cubicBezTo>
                <a:cubicBezTo>
                  <a:pt x="9628" y="10736"/>
                  <a:pt x="9976" y="10388"/>
                  <a:pt x="10230" y="10135"/>
                </a:cubicBezTo>
                <a:cubicBezTo>
                  <a:pt x="10261" y="10103"/>
                  <a:pt x="10261" y="10040"/>
                  <a:pt x="10230" y="10040"/>
                </a:cubicBezTo>
                <a:cubicBezTo>
                  <a:pt x="10214" y="10024"/>
                  <a:pt x="10198" y="10016"/>
                  <a:pt x="10182" y="10016"/>
                </a:cubicBezTo>
                <a:cubicBezTo>
                  <a:pt x="10166" y="10016"/>
                  <a:pt x="10151" y="10024"/>
                  <a:pt x="10135" y="10040"/>
                </a:cubicBezTo>
                <a:cubicBezTo>
                  <a:pt x="9945" y="10230"/>
                  <a:pt x="9723" y="10451"/>
                  <a:pt x="9596" y="10546"/>
                </a:cubicBezTo>
                <a:cubicBezTo>
                  <a:pt x="9723" y="10388"/>
                  <a:pt x="9976" y="10071"/>
                  <a:pt x="10293" y="9723"/>
                </a:cubicBezTo>
                <a:cubicBezTo>
                  <a:pt x="10800" y="9185"/>
                  <a:pt x="11212" y="8741"/>
                  <a:pt x="11307" y="8615"/>
                </a:cubicBezTo>
                <a:cubicBezTo>
                  <a:pt x="11338" y="8583"/>
                  <a:pt x="11338" y="8551"/>
                  <a:pt x="11307" y="8520"/>
                </a:cubicBezTo>
                <a:lnTo>
                  <a:pt x="11275" y="8520"/>
                </a:lnTo>
                <a:cubicBezTo>
                  <a:pt x="11465" y="8330"/>
                  <a:pt x="11592" y="8203"/>
                  <a:pt x="11592" y="8108"/>
                </a:cubicBezTo>
                <a:cubicBezTo>
                  <a:pt x="11592" y="8045"/>
                  <a:pt x="11592" y="8045"/>
                  <a:pt x="11592" y="8013"/>
                </a:cubicBezTo>
                <a:cubicBezTo>
                  <a:pt x="11576" y="7997"/>
                  <a:pt x="11552" y="7989"/>
                  <a:pt x="11532" y="7989"/>
                </a:cubicBezTo>
                <a:cubicBezTo>
                  <a:pt x="11512" y="7989"/>
                  <a:pt x="11497" y="7997"/>
                  <a:pt x="11497" y="8013"/>
                </a:cubicBezTo>
                <a:lnTo>
                  <a:pt x="7380" y="11465"/>
                </a:lnTo>
                <a:cubicBezTo>
                  <a:pt x="7380" y="11401"/>
                  <a:pt x="7411" y="11306"/>
                  <a:pt x="7475" y="11211"/>
                </a:cubicBezTo>
                <a:cubicBezTo>
                  <a:pt x="8171" y="10641"/>
                  <a:pt x="9153" y="9818"/>
                  <a:pt x="9976" y="9090"/>
                </a:cubicBezTo>
                <a:cubicBezTo>
                  <a:pt x="10673" y="8488"/>
                  <a:pt x="11275" y="8013"/>
                  <a:pt x="11497" y="7823"/>
                </a:cubicBezTo>
                <a:cubicBezTo>
                  <a:pt x="11528" y="7791"/>
                  <a:pt x="11560" y="7791"/>
                  <a:pt x="11592" y="7760"/>
                </a:cubicBezTo>
                <a:cubicBezTo>
                  <a:pt x="11592" y="7760"/>
                  <a:pt x="11623" y="7728"/>
                  <a:pt x="11623" y="7728"/>
                </a:cubicBezTo>
                <a:cubicBezTo>
                  <a:pt x="11623" y="7696"/>
                  <a:pt x="11623" y="7665"/>
                  <a:pt x="11592" y="7665"/>
                </a:cubicBezTo>
                <a:cubicBezTo>
                  <a:pt x="11592" y="7665"/>
                  <a:pt x="11560" y="7633"/>
                  <a:pt x="11560" y="7633"/>
                </a:cubicBezTo>
                <a:cubicBezTo>
                  <a:pt x="11560" y="7633"/>
                  <a:pt x="11528" y="7633"/>
                  <a:pt x="11528" y="7665"/>
                </a:cubicBezTo>
                <a:lnTo>
                  <a:pt x="11497" y="7665"/>
                </a:lnTo>
                <a:cubicBezTo>
                  <a:pt x="11497" y="7665"/>
                  <a:pt x="11465" y="7696"/>
                  <a:pt x="11402" y="7728"/>
                </a:cubicBezTo>
                <a:cubicBezTo>
                  <a:pt x="11560" y="7538"/>
                  <a:pt x="11687" y="7380"/>
                  <a:pt x="11687" y="7316"/>
                </a:cubicBezTo>
                <a:cubicBezTo>
                  <a:pt x="11687" y="7285"/>
                  <a:pt x="11687" y="7253"/>
                  <a:pt x="11655" y="7221"/>
                </a:cubicBezTo>
                <a:cubicBezTo>
                  <a:pt x="11655" y="7221"/>
                  <a:pt x="11623" y="7190"/>
                  <a:pt x="11592" y="7190"/>
                </a:cubicBezTo>
                <a:cubicBezTo>
                  <a:pt x="11465" y="7190"/>
                  <a:pt x="11148" y="7475"/>
                  <a:pt x="10388" y="8203"/>
                </a:cubicBezTo>
                <a:cubicBezTo>
                  <a:pt x="11180" y="7380"/>
                  <a:pt x="11750" y="6714"/>
                  <a:pt x="11845" y="6619"/>
                </a:cubicBezTo>
                <a:cubicBezTo>
                  <a:pt x="11845" y="6619"/>
                  <a:pt x="11845" y="6556"/>
                  <a:pt x="11813" y="6524"/>
                </a:cubicBezTo>
                <a:lnTo>
                  <a:pt x="11718" y="6524"/>
                </a:lnTo>
                <a:lnTo>
                  <a:pt x="6271" y="11655"/>
                </a:lnTo>
                <a:cubicBezTo>
                  <a:pt x="6115" y="11733"/>
                  <a:pt x="5980" y="11790"/>
                  <a:pt x="5866" y="11790"/>
                </a:cubicBezTo>
                <a:cubicBezTo>
                  <a:pt x="5842" y="11790"/>
                  <a:pt x="5819" y="11787"/>
                  <a:pt x="5796" y="11782"/>
                </a:cubicBezTo>
                <a:lnTo>
                  <a:pt x="5701" y="11782"/>
                </a:lnTo>
                <a:lnTo>
                  <a:pt x="11877" y="6208"/>
                </a:lnTo>
                <a:cubicBezTo>
                  <a:pt x="11908" y="6176"/>
                  <a:pt x="11908" y="6113"/>
                  <a:pt x="11877" y="6113"/>
                </a:cubicBezTo>
                <a:cubicBezTo>
                  <a:pt x="11877" y="6081"/>
                  <a:pt x="11845" y="6081"/>
                  <a:pt x="11813" y="6081"/>
                </a:cubicBezTo>
                <a:cubicBezTo>
                  <a:pt x="12003" y="5859"/>
                  <a:pt x="12098" y="5701"/>
                  <a:pt x="12098" y="5574"/>
                </a:cubicBezTo>
                <a:cubicBezTo>
                  <a:pt x="12130" y="5511"/>
                  <a:pt x="12098" y="5479"/>
                  <a:pt x="12067" y="5448"/>
                </a:cubicBezTo>
                <a:cubicBezTo>
                  <a:pt x="12067" y="5416"/>
                  <a:pt x="12035" y="5416"/>
                  <a:pt x="12035" y="5416"/>
                </a:cubicBezTo>
                <a:cubicBezTo>
                  <a:pt x="12003" y="5416"/>
                  <a:pt x="11972" y="5416"/>
                  <a:pt x="11972" y="5448"/>
                </a:cubicBezTo>
                <a:cubicBezTo>
                  <a:pt x="10895" y="6588"/>
                  <a:pt x="9216" y="8266"/>
                  <a:pt x="7760" y="9596"/>
                </a:cubicBezTo>
                <a:cubicBezTo>
                  <a:pt x="7000" y="10198"/>
                  <a:pt x="6271" y="10800"/>
                  <a:pt x="5669" y="11275"/>
                </a:cubicBezTo>
                <a:cubicBezTo>
                  <a:pt x="5321" y="11496"/>
                  <a:pt x="5068" y="11592"/>
                  <a:pt x="4909" y="11592"/>
                </a:cubicBezTo>
                <a:cubicBezTo>
                  <a:pt x="4846" y="11592"/>
                  <a:pt x="4814" y="11592"/>
                  <a:pt x="4783" y="11560"/>
                </a:cubicBezTo>
                <a:cubicBezTo>
                  <a:pt x="4783" y="11528"/>
                  <a:pt x="4846" y="11433"/>
                  <a:pt x="4941" y="11306"/>
                </a:cubicBezTo>
                <a:cubicBezTo>
                  <a:pt x="6049" y="10768"/>
                  <a:pt x="7855" y="9058"/>
                  <a:pt x="9343" y="7538"/>
                </a:cubicBezTo>
                <a:lnTo>
                  <a:pt x="11813" y="5479"/>
                </a:lnTo>
                <a:cubicBezTo>
                  <a:pt x="11845" y="5448"/>
                  <a:pt x="11845" y="5384"/>
                  <a:pt x="11845" y="5384"/>
                </a:cubicBezTo>
                <a:cubicBezTo>
                  <a:pt x="11823" y="5362"/>
                  <a:pt x="11800" y="5340"/>
                  <a:pt x="11778" y="5340"/>
                </a:cubicBezTo>
                <a:cubicBezTo>
                  <a:pt x="11768" y="5340"/>
                  <a:pt x="11759" y="5343"/>
                  <a:pt x="11750" y="5353"/>
                </a:cubicBezTo>
                <a:cubicBezTo>
                  <a:pt x="11560" y="5479"/>
                  <a:pt x="11085" y="5859"/>
                  <a:pt x="10451" y="6366"/>
                </a:cubicBezTo>
                <a:cubicBezTo>
                  <a:pt x="11212" y="5606"/>
                  <a:pt x="11718" y="5004"/>
                  <a:pt x="11782" y="4941"/>
                </a:cubicBezTo>
                <a:cubicBezTo>
                  <a:pt x="11813" y="4909"/>
                  <a:pt x="11813" y="4878"/>
                  <a:pt x="11782" y="4846"/>
                </a:cubicBezTo>
                <a:cubicBezTo>
                  <a:pt x="11766" y="4830"/>
                  <a:pt x="11750" y="4822"/>
                  <a:pt x="11734" y="4822"/>
                </a:cubicBezTo>
                <a:cubicBezTo>
                  <a:pt x="11718" y="4822"/>
                  <a:pt x="11702" y="4830"/>
                  <a:pt x="11687" y="4846"/>
                </a:cubicBezTo>
                <a:cubicBezTo>
                  <a:pt x="11623" y="4909"/>
                  <a:pt x="10958" y="5384"/>
                  <a:pt x="10071" y="6049"/>
                </a:cubicBezTo>
                <a:lnTo>
                  <a:pt x="11560" y="4719"/>
                </a:lnTo>
                <a:cubicBezTo>
                  <a:pt x="11592" y="4688"/>
                  <a:pt x="11592" y="4624"/>
                  <a:pt x="11560" y="4624"/>
                </a:cubicBezTo>
                <a:cubicBezTo>
                  <a:pt x="11528" y="4593"/>
                  <a:pt x="11497" y="4593"/>
                  <a:pt x="11465" y="4593"/>
                </a:cubicBezTo>
                <a:lnTo>
                  <a:pt x="10832" y="5131"/>
                </a:lnTo>
                <a:cubicBezTo>
                  <a:pt x="11212" y="4751"/>
                  <a:pt x="11465" y="4466"/>
                  <a:pt x="11465" y="4339"/>
                </a:cubicBezTo>
                <a:cubicBezTo>
                  <a:pt x="11497" y="4308"/>
                  <a:pt x="11465" y="4276"/>
                  <a:pt x="11465" y="4244"/>
                </a:cubicBezTo>
                <a:lnTo>
                  <a:pt x="11433" y="4244"/>
                </a:lnTo>
                <a:cubicBezTo>
                  <a:pt x="11497" y="4181"/>
                  <a:pt x="11560" y="4149"/>
                  <a:pt x="11623" y="4086"/>
                </a:cubicBezTo>
                <a:cubicBezTo>
                  <a:pt x="11655" y="4086"/>
                  <a:pt x="11655" y="4054"/>
                  <a:pt x="11655" y="4054"/>
                </a:cubicBezTo>
                <a:cubicBezTo>
                  <a:pt x="11655" y="4023"/>
                  <a:pt x="11655" y="4023"/>
                  <a:pt x="11655" y="3991"/>
                </a:cubicBezTo>
                <a:cubicBezTo>
                  <a:pt x="11592" y="3928"/>
                  <a:pt x="11528" y="3896"/>
                  <a:pt x="11433" y="3864"/>
                </a:cubicBezTo>
                <a:cubicBezTo>
                  <a:pt x="11623" y="3643"/>
                  <a:pt x="11655" y="3516"/>
                  <a:pt x="11592" y="3453"/>
                </a:cubicBezTo>
                <a:cubicBezTo>
                  <a:pt x="11592" y="3453"/>
                  <a:pt x="11560" y="3421"/>
                  <a:pt x="11528" y="3421"/>
                </a:cubicBezTo>
                <a:lnTo>
                  <a:pt x="11497" y="3421"/>
                </a:lnTo>
                <a:cubicBezTo>
                  <a:pt x="11497" y="3358"/>
                  <a:pt x="11465" y="3294"/>
                  <a:pt x="11433" y="3231"/>
                </a:cubicBezTo>
                <a:cubicBezTo>
                  <a:pt x="11402" y="3231"/>
                  <a:pt x="11402" y="3199"/>
                  <a:pt x="11370" y="3199"/>
                </a:cubicBezTo>
                <a:cubicBezTo>
                  <a:pt x="11370" y="3199"/>
                  <a:pt x="11338" y="3199"/>
                  <a:pt x="11338" y="3231"/>
                </a:cubicBezTo>
                <a:lnTo>
                  <a:pt x="10665" y="3769"/>
                </a:lnTo>
                <a:lnTo>
                  <a:pt x="10665" y="3769"/>
                </a:lnTo>
                <a:cubicBezTo>
                  <a:pt x="10697" y="3738"/>
                  <a:pt x="10721" y="3706"/>
                  <a:pt x="10737" y="3674"/>
                </a:cubicBezTo>
                <a:cubicBezTo>
                  <a:pt x="10863" y="3548"/>
                  <a:pt x="10927" y="3484"/>
                  <a:pt x="10958" y="3421"/>
                </a:cubicBezTo>
                <a:cubicBezTo>
                  <a:pt x="10990" y="3421"/>
                  <a:pt x="10990" y="3421"/>
                  <a:pt x="10990" y="3389"/>
                </a:cubicBezTo>
                <a:cubicBezTo>
                  <a:pt x="11022" y="3358"/>
                  <a:pt x="11022" y="3326"/>
                  <a:pt x="10990" y="3326"/>
                </a:cubicBezTo>
                <a:cubicBezTo>
                  <a:pt x="10990" y="3294"/>
                  <a:pt x="10958" y="3294"/>
                  <a:pt x="10927" y="3294"/>
                </a:cubicBezTo>
                <a:lnTo>
                  <a:pt x="10895" y="3294"/>
                </a:lnTo>
                <a:cubicBezTo>
                  <a:pt x="10895" y="3326"/>
                  <a:pt x="10768" y="3421"/>
                  <a:pt x="10578" y="3611"/>
                </a:cubicBezTo>
                <a:cubicBezTo>
                  <a:pt x="10451" y="3769"/>
                  <a:pt x="10230" y="3959"/>
                  <a:pt x="10008" y="4149"/>
                </a:cubicBezTo>
                <a:cubicBezTo>
                  <a:pt x="10673" y="3516"/>
                  <a:pt x="11085" y="3009"/>
                  <a:pt x="11117" y="2756"/>
                </a:cubicBezTo>
                <a:cubicBezTo>
                  <a:pt x="11117" y="2693"/>
                  <a:pt x="11117" y="2661"/>
                  <a:pt x="11085" y="2629"/>
                </a:cubicBezTo>
                <a:cubicBezTo>
                  <a:pt x="11085" y="2598"/>
                  <a:pt x="11053" y="2598"/>
                  <a:pt x="11022" y="2598"/>
                </a:cubicBezTo>
                <a:cubicBezTo>
                  <a:pt x="11022" y="2598"/>
                  <a:pt x="10990" y="2598"/>
                  <a:pt x="10990" y="2629"/>
                </a:cubicBezTo>
                <a:lnTo>
                  <a:pt x="10610" y="2914"/>
                </a:lnTo>
                <a:cubicBezTo>
                  <a:pt x="10673" y="2851"/>
                  <a:pt x="10673" y="2788"/>
                  <a:pt x="10705" y="2724"/>
                </a:cubicBezTo>
                <a:cubicBezTo>
                  <a:pt x="10705" y="2661"/>
                  <a:pt x="10673" y="2629"/>
                  <a:pt x="10642" y="2566"/>
                </a:cubicBezTo>
                <a:lnTo>
                  <a:pt x="10547" y="2566"/>
                </a:lnTo>
                <a:lnTo>
                  <a:pt x="5828" y="6524"/>
                </a:lnTo>
                <a:lnTo>
                  <a:pt x="10768" y="2186"/>
                </a:lnTo>
                <a:cubicBezTo>
                  <a:pt x="10800" y="2154"/>
                  <a:pt x="10800" y="2123"/>
                  <a:pt x="10768" y="2091"/>
                </a:cubicBezTo>
                <a:cubicBezTo>
                  <a:pt x="10737" y="2059"/>
                  <a:pt x="10705" y="2027"/>
                  <a:pt x="10642" y="2027"/>
                </a:cubicBezTo>
                <a:cubicBezTo>
                  <a:pt x="10483" y="2027"/>
                  <a:pt x="10135" y="2218"/>
                  <a:pt x="9628" y="2566"/>
                </a:cubicBezTo>
                <a:lnTo>
                  <a:pt x="10166" y="2091"/>
                </a:lnTo>
                <a:cubicBezTo>
                  <a:pt x="10198" y="2059"/>
                  <a:pt x="10198" y="2027"/>
                  <a:pt x="10166" y="1996"/>
                </a:cubicBezTo>
                <a:cubicBezTo>
                  <a:pt x="10135" y="1996"/>
                  <a:pt x="10135" y="1964"/>
                  <a:pt x="10103" y="1964"/>
                </a:cubicBezTo>
                <a:cubicBezTo>
                  <a:pt x="10198" y="1901"/>
                  <a:pt x="10261" y="1837"/>
                  <a:pt x="10261" y="1837"/>
                </a:cubicBezTo>
                <a:cubicBezTo>
                  <a:pt x="10293" y="1806"/>
                  <a:pt x="10293" y="1774"/>
                  <a:pt x="10261" y="1742"/>
                </a:cubicBezTo>
                <a:cubicBezTo>
                  <a:pt x="10261" y="1711"/>
                  <a:pt x="10198" y="1711"/>
                  <a:pt x="10198" y="1711"/>
                </a:cubicBezTo>
                <a:cubicBezTo>
                  <a:pt x="10103" y="1774"/>
                  <a:pt x="9691" y="2059"/>
                  <a:pt x="9090" y="2503"/>
                </a:cubicBezTo>
                <a:cubicBezTo>
                  <a:pt x="9406" y="2186"/>
                  <a:pt x="9691" y="1932"/>
                  <a:pt x="9818" y="1774"/>
                </a:cubicBezTo>
                <a:cubicBezTo>
                  <a:pt x="9945" y="1679"/>
                  <a:pt x="9976" y="1647"/>
                  <a:pt x="10008" y="1616"/>
                </a:cubicBezTo>
                <a:cubicBezTo>
                  <a:pt x="10008" y="1584"/>
                  <a:pt x="9976" y="1552"/>
                  <a:pt x="9976" y="1552"/>
                </a:cubicBezTo>
                <a:cubicBezTo>
                  <a:pt x="9976" y="1521"/>
                  <a:pt x="9945" y="1521"/>
                  <a:pt x="9945" y="1521"/>
                </a:cubicBezTo>
                <a:cubicBezTo>
                  <a:pt x="9913" y="1521"/>
                  <a:pt x="9881" y="1521"/>
                  <a:pt x="9881" y="1552"/>
                </a:cubicBezTo>
                <a:cubicBezTo>
                  <a:pt x="9818" y="1584"/>
                  <a:pt x="9786" y="1647"/>
                  <a:pt x="9723" y="1679"/>
                </a:cubicBezTo>
                <a:cubicBezTo>
                  <a:pt x="9660" y="1742"/>
                  <a:pt x="9565" y="1806"/>
                  <a:pt x="9470" y="1869"/>
                </a:cubicBezTo>
                <a:cubicBezTo>
                  <a:pt x="9501" y="1837"/>
                  <a:pt x="9533" y="1774"/>
                  <a:pt x="9533" y="1711"/>
                </a:cubicBezTo>
                <a:cubicBezTo>
                  <a:pt x="9596" y="1584"/>
                  <a:pt x="9628" y="1489"/>
                  <a:pt x="9660" y="1394"/>
                </a:cubicBezTo>
                <a:cubicBezTo>
                  <a:pt x="9660" y="1267"/>
                  <a:pt x="9628" y="1172"/>
                  <a:pt x="9565" y="1109"/>
                </a:cubicBezTo>
                <a:cubicBezTo>
                  <a:pt x="9565" y="1077"/>
                  <a:pt x="9533" y="1077"/>
                  <a:pt x="9533" y="1077"/>
                </a:cubicBezTo>
                <a:cubicBezTo>
                  <a:pt x="9501" y="1077"/>
                  <a:pt x="9501" y="1077"/>
                  <a:pt x="9216" y="1331"/>
                </a:cubicBezTo>
                <a:cubicBezTo>
                  <a:pt x="9153" y="1331"/>
                  <a:pt x="9058" y="1331"/>
                  <a:pt x="8963" y="1362"/>
                </a:cubicBezTo>
                <a:cubicBezTo>
                  <a:pt x="8995" y="1331"/>
                  <a:pt x="8995" y="1267"/>
                  <a:pt x="8995" y="1204"/>
                </a:cubicBezTo>
                <a:cubicBezTo>
                  <a:pt x="9026" y="1204"/>
                  <a:pt x="9026" y="1172"/>
                  <a:pt x="9026" y="1141"/>
                </a:cubicBezTo>
                <a:cubicBezTo>
                  <a:pt x="9058" y="1109"/>
                  <a:pt x="9058" y="1077"/>
                  <a:pt x="9058" y="1077"/>
                </a:cubicBezTo>
                <a:cubicBezTo>
                  <a:pt x="9058" y="1046"/>
                  <a:pt x="9058" y="1014"/>
                  <a:pt x="9026" y="1014"/>
                </a:cubicBezTo>
                <a:cubicBezTo>
                  <a:pt x="9026" y="982"/>
                  <a:pt x="8995" y="982"/>
                  <a:pt x="8963" y="982"/>
                </a:cubicBezTo>
                <a:cubicBezTo>
                  <a:pt x="8963" y="982"/>
                  <a:pt x="8963" y="951"/>
                  <a:pt x="8931" y="951"/>
                </a:cubicBezTo>
                <a:cubicBezTo>
                  <a:pt x="8931" y="935"/>
                  <a:pt x="8916" y="927"/>
                  <a:pt x="8896" y="927"/>
                </a:cubicBezTo>
                <a:cubicBezTo>
                  <a:pt x="8876" y="927"/>
                  <a:pt x="8852" y="935"/>
                  <a:pt x="8836" y="951"/>
                </a:cubicBezTo>
                <a:lnTo>
                  <a:pt x="8646" y="1109"/>
                </a:lnTo>
                <a:cubicBezTo>
                  <a:pt x="8627" y="1129"/>
                  <a:pt x="8607" y="1136"/>
                  <a:pt x="8595" y="1146"/>
                </a:cubicBezTo>
                <a:lnTo>
                  <a:pt x="8595" y="1146"/>
                </a:lnTo>
                <a:cubicBezTo>
                  <a:pt x="8622" y="1085"/>
                  <a:pt x="8646" y="1010"/>
                  <a:pt x="8646" y="982"/>
                </a:cubicBezTo>
                <a:cubicBezTo>
                  <a:pt x="8646" y="887"/>
                  <a:pt x="8646" y="824"/>
                  <a:pt x="8583" y="792"/>
                </a:cubicBezTo>
                <a:cubicBezTo>
                  <a:pt x="8583" y="761"/>
                  <a:pt x="8583" y="761"/>
                  <a:pt x="8551" y="761"/>
                </a:cubicBezTo>
                <a:lnTo>
                  <a:pt x="8488" y="761"/>
                </a:lnTo>
                <a:lnTo>
                  <a:pt x="7823" y="1362"/>
                </a:lnTo>
                <a:cubicBezTo>
                  <a:pt x="8551" y="666"/>
                  <a:pt x="8520" y="634"/>
                  <a:pt x="8456" y="602"/>
                </a:cubicBezTo>
                <a:cubicBezTo>
                  <a:pt x="8456" y="571"/>
                  <a:pt x="8425" y="539"/>
                  <a:pt x="8361" y="539"/>
                </a:cubicBezTo>
                <a:cubicBezTo>
                  <a:pt x="7633" y="539"/>
                  <a:pt x="1647" y="6113"/>
                  <a:pt x="444" y="7221"/>
                </a:cubicBezTo>
                <a:cubicBezTo>
                  <a:pt x="539" y="7063"/>
                  <a:pt x="729" y="6841"/>
                  <a:pt x="1046" y="6524"/>
                </a:cubicBezTo>
                <a:cubicBezTo>
                  <a:pt x="1774" y="6018"/>
                  <a:pt x="3136" y="4751"/>
                  <a:pt x="4846" y="3136"/>
                </a:cubicBezTo>
                <a:cubicBezTo>
                  <a:pt x="4909" y="3073"/>
                  <a:pt x="4941" y="3041"/>
                  <a:pt x="5004" y="3009"/>
                </a:cubicBezTo>
                <a:cubicBezTo>
                  <a:pt x="5986" y="2186"/>
                  <a:pt x="7000" y="1331"/>
                  <a:pt x="8045" y="507"/>
                </a:cubicBezTo>
                <a:cubicBezTo>
                  <a:pt x="8045" y="507"/>
                  <a:pt x="8076" y="476"/>
                  <a:pt x="8076" y="444"/>
                </a:cubicBezTo>
                <a:cubicBezTo>
                  <a:pt x="8076" y="444"/>
                  <a:pt x="8076" y="412"/>
                  <a:pt x="8045" y="412"/>
                </a:cubicBezTo>
                <a:cubicBezTo>
                  <a:pt x="8045" y="381"/>
                  <a:pt x="8013" y="381"/>
                  <a:pt x="8013" y="381"/>
                </a:cubicBezTo>
                <a:cubicBezTo>
                  <a:pt x="7981" y="381"/>
                  <a:pt x="7981" y="381"/>
                  <a:pt x="7950" y="412"/>
                </a:cubicBezTo>
                <a:cubicBezTo>
                  <a:pt x="7918" y="444"/>
                  <a:pt x="7855" y="476"/>
                  <a:pt x="7791" y="507"/>
                </a:cubicBezTo>
                <a:cubicBezTo>
                  <a:pt x="7791" y="507"/>
                  <a:pt x="7760" y="476"/>
                  <a:pt x="7728" y="476"/>
                </a:cubicBezTo>
                <a:cubicBezTo>
                  <a:pt x="7506" y="476"/>
                  <a:pt x="6746" y="1172"/>
                  <a:pt x="5068" y="2756"/>
                </a:cubicBezTo>
                <a:cubicBezTo>
                  <a:pt x="3611" y="3991"/>
                  <a:pt x="1901" y="5448"/>
                  <a:pt x="571" y="6619"/>
                </a:cubicBezTo>
                <a:cubicBezTo>
                  <a:pt x="507" y="6208"/>
                  <a:pt x="4751" y="2598"/>
                  <a:pt x="7443" y="412"/>
                </a:cubicBezTo>
                <a:cubicBezTo>
                  <a:pt x="7475" y="412"/>
                  <a:pt x="7475" y="381"/>
                  <a:pt x="7475" y="349"/>
                </a:cubicBezTo>
                <a:cubicBezTo>
                  <a:pt x="7475" y="349"/>
                  <a:pt x="7475" y="317"/>
                  <a:pt x="7443" y="317"/>
                </a:cubicBezTo>
                <a:cubicBezTo>
                  <a:pt x="7411" y="254"/>
                  <a:pt x="7316" y="191"/>
                  <a:pt x="7190" y="191"/>
                </a:cubicBezTo>
                <a:lnTo>
                  <a:pt x="7158" y="191"/>
                </a:lnTo>
                <a:cubicBezTo>
                  <a:pt x="7158" y="191"/>
                  <a:pt x="7158" y="191"/>
                  <a:pt x="7158" y="159"/>
                </a:cubicBezTo>
                <a:cubicBezTo>
                  <a:pt x="7095" y="96"/>
                  <a:pt x="7000" y="64"/>
                  <a:pt x="6905" y="64"/>
                </a:cubicBezTo>
                <a:lnTo>
                  <a:pt x="6873" y="64"/>
                </a:lnTo>
                <a:cubicBezTo>
                  <a:pt x="6588" y="64"/>
                  <a:pt x="6144" y="317"/>
                  <a:pt x="5606" y="729"/>
                </a:cubicBezTo>
                <a:cubicBezTo>
                  <a:pt x="5828" y="507"/>
                  <a:pt x="6018" y="317"/>
                  <a:pt x="6240" y="127"/>
                </a:cubicBezTo>
                <a:cubicBezTo>
                  <a:pt x="6271" y="96"/>
                  <a:pt x="6271" y="64"/>
                  <a:pt x="6240" y="32"/>
                </a:cubicBezTo>
                <a:cubicBezTo>
                  <a:pt x="6240" y="32"/>
                  <a:pt x="6208" y="1"/>
                  <a:pt x="6176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55"/>
          <p:cNvSpPr/>
          <p:nvPr/>
        </p:nvSpPr>
        <p:spPr>
          <a:xfrm>
            <a:off x="5247704" y="4230074"/>
            <a:ext cx="509935" cy="506515"/>
          </a:xfrm>
          <a:custGeom>
            <a:avLst/>
            <a:gdLst/>
            <a:ahLst/>
            <a:cxnLst/>
            <a:rect l="l" t="t" r="r" b="b"/>
            <a:pathLst>
              <a:path w="16849" h="16736" extrusionOk="0">
                <a:moveTo>
                  <a:pt x="1973" y="4348"/>
                </a:moveTo>
                <a:cubicBezTo>
                  <a:pt x="1959" y="4364"/>
                  <a:pt x="1949" y="4388"/>
                  <a:pt x="1951" y="4388"/>
                </a:cubicBezTo>
                <a:cubicBezTo>
                  <a:pt x="1952" y="4388"/>
                  <a:pt x="1956" y="4382"/>
                  <a:pt x="1964" y="4366"/>
                </a:cubicBezTo>
                <a:cubicBezTo>
                  <a:pt x="1968" y="4358"/>
                  <a:pt x="1971" y="4352"/>
                  <a:pt x="1973" y="4348"/>
                </a:cubicBezTo>
                <a:close/>
                <a:moveTo>
                  <a:pt x="15916" y="7243"/>
                </a:moveTo>
                <a:cubicBezTo>
                  <a:pt x="15915" y="7243"/>
                  <a:pt x="15921" y="7263"/>
                  <a:pt x="15926" y="7266"/>
                </a:cubicBezTo>
                <a:lnTo>
                  <a:pt x="15926" y="7266"/>
                </a:lnTo>
                <a:cubicBezTo>
                  <a:pt x="15919" y="7248"/>
                  <a:pt x="15917" y="7243"/>
                  <a:pt x="15916" y="7243"/>
                </a:cubicBezTo>
                <a:close/>
                <a:moveTo>
                  <a:pt x="15564" y="11148"/>
                </a:moveTo>
                <a:lnTo>
                  <a:pt x="15564" y="11148"/>
                </a:lnTo>
                <a:cubicBezTo>
                  <a:pt x="15564" y="11148"/>
                  <a:pt x="15560" y="11155"/>
                  <a:pt x="15550" y="11175"/>
                </a:cubicBezTo>
                <a:cubicBezTo>
                  <a:pt x="15550" y="11183"/>
                  <a:pt x="15551" y="11189"/>
                  <a:pt x="15552" y="11192"/>
                </a:cubicBezTo>
                <a:lnTo>
                  <a:pt x="15552" y="11192"/>
                </a:lnTo>
                <a:cubicBezTo>
                  <a:pt x="15555" y="11171"/>
                  <a:pt x="15565" y="11148"/>
                  <a:pt x="15564" y="11148"/>
                </a:cubicBezTo>
                <a:close/>
                <a:moveTo>
                  <a:pt x="8173" y="830"/>
                </a:moveTo>
                <a:cubicBezTo>
                  <a:pt x="8348" y="830"/>
                  <a:pt x="8526" y="837"/>
                  <a:pt x="8710" y="851"/>
                </a:cubicBezTo>
                <a:cubicBezTo>
                  <a:pt x="8900" y="851"/>
                  <a:pt x="9121" y="882"/>
                  <a:pt x="9311" y="882"/>
                </a:cubicBezTo>
                <a:cubicBezTo>
                  <a:pt x="9406" y="914"/>
                  <a:pt x="9501" y="914"/>
                  <a:pt x="9596" y="946"/>
                </a:cubicBezTo>
                <a:lnTo>
                  <a:pt x="9723" y="946"/>
                </a:lnTo>
                <a:cubicBezTo>
                  <a:pt x="9755" y="977"/>
                  <a:pt x="9818" y="977"/>
                  <a:pt x="9881" y="977"/>
                </a:cubicBezTo>
                <a:cubicBezTo>
                  <a:pt x="11433" y="1326"/>
                  <a:pt x="12826" y="2117"/>
                  <a:pt x="13903" y="3257"/>
                </a:cubicBezTo>
                <a:cubicBezTo>
                  <a:pt x="14473" y="3827"/>
                  <a:pt x="14885" y="4429"/>
                  <a:pt x="15233" y="5126"/>
                </a:cubicBezTo>
                <a:cubicBezTo>
                  <a:pt x="15392" y="5506"/>
                  <a:pt x="15550" y="5854"/>
                  <a:pt x="15677" y="6234"/>
                </a:cubicBezTo>
                <a:cubicBezTo>
                  <a:pt x="15740" y="6424"/>
                  <a:pt x="15803" y="6614"/>
                  <a:pt x="15835" y="6836"/>
                </a:cubicBezTo>
                <a:cubicBezTo>
                  <a:pt x="15867" y="6899"/>
                  <a:pt x="15867" y="6994"/>
                  <a:pt x="15898" y="7089"/>
                </a:cubicBezTo>
                <a:cubicBezTo>
                  <a:pt x="15898" y="7153"/>
                  <a:pt x="15898" y="7184"/>
                  <a:pt x="15930" y="7248"/>
                </a:cubicBezTo>
                <a:cubicBezTo>
                  <a:pt x="15930" y="7262"/>
                  <a:pt x="15929" y="7266"/>
                  <a:pt x="15927" y="7266"/>
                </a:cubicBezTo>
                <a:cubicBezTo>
                  <a:pt x="15926" y="7266"/>
                  <a:pt x="15926" y="7266"/>
                  <a:pt x="15926" y="7266"/>
                </a:cubicBezTo>
                <a:lnTo>
                  <a:pt x="15926" y="7266"/>
                </a:lnTo>
                <a:cubicBezTo>
                  <a:pt x="15927" y="7270"/>
                  <a:pt x="15928" y="7274"/>
                  <a:pt x="15930" y="7279"/>
                </a:cubicBezTo>
                <a:cubicBezTo>
                  <a:pt x="15930" y="7311"/>
                  <a:pt x="15930" y="7343"/>
                  <a:pt x="15930" y="7374"/>
                </a:cubicBezTo>
                <a:cubicBezTo>
                  <a:pt x="15993" y="7754"/>
                  <a:pt x="16025" y="8166"/>
                  <a:pt x="16025" y="8578"/>
                </a:cubicBezTo>
                <a:cubicBezTo>
                  <a:pt x="16025" y="8768"/>
                  <a:pt x="16025" y="8989"/>
                  <a:pt x="15993" y="9180"/>
                </a:cubicBezTo>
                <a:cubicBezTo>
                  <a:pt x="15993" y="9306"/>
                  <a:pt x="15993" y="9401"/>
                  <a:pt x="15962" y="9496"/>
                </a:cubicBezTo>
                <a:lnTo>
                  <a:pt x="15962" y="9591"/>
                </a:lnTo>
                <a:lnTo>
                  <a:pt x="15930" y="9750"/>
                </a:lnTo>
                <a:cubicBezTo>
                  <a:pt x="15867" y="10161"/>
                  <a:pt x="15772" y="10541"/>
                  <a:pt x="15645" y="10953"/>
                </a:cubicBezTo>
                <a:cubicBezTo>
                  <a:pt x="15645" y="10985"/>
                  <a:pt x="15613" y="11016"/>
                  <a:pt x="15613" y="11080"/>
                </a:cubicBezTo>
                <a:cubicBezTo>
                  <a:pt x="15582" y="11080"/>
                  <a:pt x="15582" y="11111"/>
                  <a:pt x="15582" y="11143"/>
                </a:cubicBezTo>
                <a:cubicBezTo>
                  <a:pt x="15582" y="11143"/>
                  <a:pt x="15564" y="11196"/>
                  <a:pt x="15555" y="11196"/>
                </a:cubicBezTo>
                <a:cubicBezTo>
                  <a:pt x="15554" y="11196"/>
                  <a:pt x="15552" y="11195"/>
                  <a:pt x="15552" y="11192"/>
                </a:cubicBezTo>
                <a:lnTo>
                  <a:pt x="15552" y="11192"/>
                </a:lnTo>
                <a:cubicBezTo>
                  <a:pt x="15551" y="11197"/>
                  <a:pt x="15550" y="11202"/>
                  <a:pt x="15550" y="11206"/>
                </a:cubicBezTo>
                <a:cubicBezTo>
                  <a:pt x="15550" y="11206"/>
                  <a:pt x="15518" y="11238"/>
                  <a:pt x="15518" y="11270"/>
                </a:cubicBezTo>
                <a:cubicBezTo>
                  <a:pt x="15487" y="11333"/>
                  <a:pt x="15487" y="11365"/>
                  <a:pt x="15455" y="11428"/>
                </a:cubicBezTo>
                <a:cubicBezTo>
                  <a:pt x="15392" y="11618"/>
                  <a:pt x="15297" y="11776"/>
                  <a:pt x="15202" y="11966"/>
                </a:cubicBezTo>
                <a:cubicBezTo>
                  <a:pt x="15170" y="12061"/>
                  <a:pt x="15107" y="12125"/>
                  <a:pt x="15075" y="12220"/>
                </a:cubicBezTo>
                <a:cubicBezTo>
                  <a:pt x="15043" y="12251"/>
                  <a:pt x="15012" y="12315"/>
                  <a:pt x="15012" y="12346"/>
                </a:cubicBezTo>
                <a:cubicBezTo>
                  <a:pt x="15012" y="12346"/>
                  <a:pt x="14980" y="12378"/>
                  <a:pt x="14980" y="12410"/>
                </a:cubicBezTo>
                <a:cubicBezTo>
                  <a:pt x="14853" y="12568"/>
                  <a:pt x="14758" y="12726"/>
                  <a:pt x="14632" y="12885"/>
                </a:cubicBezTo>
                <a:cubicBezTo>
                  <a:pt x="14539" y="13040"/>
                  <a:pt x="14415" y="13195"/>
                  <a:pt x="14291" y="13350"/>
                </a:cubicBezTo>
                <a:lnTo>
                  <a:pt x="14291" y="13350"/>
                </a:lnTo>
                <a:cubicBezTo>
                  <a:pt x="14291" y="13350"/>
                  <a:pt x="14290" y="13349"/>
                  <a:pt x="14289" y="13349"/>
                </a:cubicBezTo>
                <a:cubicBezTo>
                  <a:pt x="14280" y="13349"/>
                  <a:pt x="14252" y="13391"/>
                  <a:pt x="14252" y="13391"/>
                </a:cubicBezTo>
                <a:cubicBezTo>
                  <a:pt x="14220" y="13423"/>
                  <a:pt x="14188" y="13455"/>
                  <a:pt x="14157" y="13486"/>
                </a:cubicBezTo>
                <a:cubicBezTo>
                  <a:pt x="14093" y="13581"/>
                  <a:pt x="14030" y="13645"/>
                  <a:pt x="13967" y="13708"/>
                </a:cubicBezTo>
                <a:cubicBezTo>
                  <a:pt x="13808" y="13866"/>
                  <a:pt x="13682" y="13993"/>
                  <a:pt x="13523" y="14120"/>
                </a:cubicBezTo>
                <a:cubicBezTo>
                  <a:pt x="13507" y="14136"/>
                  <a:pt x="13499" y="14144"/>
                  <a:pt x="13492" y="14152"/>
                </a:cubicBezTo>
                <a:lnTo>
                  <a:pt x="13492" y="14152"/>
                </a:lnTo>
                <a:cubicBezTo>
                  <a:pt x="13447" y="14174"/>
                  <a:pt x="13434" y="14196"/>
                  <a:pt x="13441" y="14196"/>
                </a:cubicBezTo>
                <a:cubicBezTo>
                  <a:pt x="13444" y="14196"/>
                  <a:pt x="13451" y="14192"/>
                  <a:pt x="13460" y="14183"/>
                </a:cubicBezTo>
                <a:lnTo>
                  <a:pt x="13460" y="14183"/>
                </a:lnTo>
                <a:cubicBezTo>
                  <a:pt x="13439" y="14204"/>
                  <a:pt x="13418" y="14225"/>
                  <a:pt x="13397" y="14247"/>
                </a:cubicBezTo>
                <a:cubicBezTo>
                  <a:pt x="13302" y="14310"/>
                  <a:pt x="13238" y="14373"/>
                  <a:pt x="13143" y="14437"/>
                </a:cubicBezTo>
                <a:cubicBezTo>
                  <a:pt x="12985" y="14563"/>
                  <a:pt x="12826" y="14658"/>
                  <a:pt x="12668" y="14785"/>
                </a:cubicBezTo>
                <a:cubicBezTo>
                  <a:pt x="12636" y="14785"/>
                  <a:pt x="12605" y="14817"/>
                  <a:pt x="12541" y="14848"/>
                </a:cubicBezTo>
                <a:cubicBezTo>
                  <a:pt x="12541" y="14848"/>
                  <a:pt x="12510" y="14880"/>
                  <a:pt x="12478" y="14880"/>
                </a:cubicBezTo>
                <a:cubicBezTo>
                  <a:pt x="12465" y="14887"/>
                  <a:pt x="12461" y="14889"/>
                  <a:pt x="12463" y="14889"/>
                </a:cubicBezTo>
                <a:cubicBezTo>
                  <a:pt x="12470" y="14889"/>
                  <a:pt x="12518" y="14871"/>
                  <a:pt x="12524" y="14871"/>
                </a:cubicBezTo>
                <a:cubicBezTo>
                  <a:pt x="12527" y="14871"/>
                  <a:pt x="12523" y="14873"/>
                  <a:pt x="12510" y="14880"/>
                </a:cubicBezTo>
                <a:cubicBezTo>
                  <a:pt x="12415" y="14943"/>
                  <a:pt x="12320" y="14975"/>
                  <a:pt x="12225" y="15038"/>
                </a:cubicBezTo>
                <a:cubicBezTo>
                  <a:pt x="12066" y="15133"/>
                  <a:pt x="11876" y="15228"/>
                  <a:pt x="11718" y="15292"/>
                </a:cubicBezTo>
                <a:cubicBezTo>
                  <a:pt x="11623" y="15323"/>
                  <a:pt x="11528" y="15387"/>
                  <a:pt x="11433" y="15418"/>
                </a:cubicBezTo>
                <a:cubicBezTo>
                  <a:pt x="11401" y="15418"/>
                  <a:pt x="11338" y="15450"/>
                  <a:pt x="11306" y="15450"/>
                </a:cubicBezTo>
                <a:cubicBezTo>
                  <a:pt x="11306" y="15450"/>
                  <a:pt x="11246" y="15470"/>
                  <a:pt x="11254" y="15478"/>
                </a:cubicBezTo>
                <a:lnTo>
                  <a:pt x="11254" y="15478"/>
                </a:lnTo>
                <a:cubicBezTo>
                  <a:pt x="11247" y="15480"/>
                  <a:pt x="11243" y="15482"/>
                  <a:pt x="11243" y="15482"/>
                </a:cubicBezTo>
                <a:cubicBezTo>
                  <a:pt x="10831" y="15608"/>
                  <a:pt x="10451" y="15735"/>
                  <a:pt x="10040" y="15798"/>
                </a:cubicBezTo>
                <a:cubicBezTo>
                  <a:pt x="9945" y="15830"/>
                  <a:pt x="9850" y="15830"/>
                  <a:pt x="9755" y="15862"/>
                </a:cubicBezTo>
                <a:lnTo>
                  <a:pt x="9628" y="15862"/>
                </a:lnTo>
                <a:cubicBezTo>
                  <a:pt x="9626" y="15862"/>
                  <a:pt x="9625" y="15863"/>
                  <a:pt x="9623" y="15863"/>
                </a:cubicBezTo>
                <a:lnTo>
                  <a:pt x="9623" y="15863"/>
                </a:lnTo>
                <a:cubicBezTo>
                  <a:pt x="9618" y="15862"/>
                  <a:pt x="9610" y="15862"/>
                  <a:pt x="9596" y="15862"/>
                </a:cubicBezTo>
                <a:cubicBezTo>
                  <a:pt x="9565" y="15893"/>
                  <a:pt x="9533" y="15893"/>
                  <a:pt x="9501" y="15893"/>
                </a:cubicBezTo>
                <a:cubicBezTo>
                  <a:pt x="9280" y="15893"/>
                  <a:pt x="9090" y="15925"/>
                  <a:pt x="8868" y="15925"/>
                </a:cubicBezTo>
                <a:cubicBezTo>
                  <a:pt x="8456" y="15925"/>
                  <a:pt x="8044" y="15925"/>
                  <a:pt x="7633" y="15862"/>
                </a:cubicBezTo>
                <a:cubicBezTo>
                  <a:pt x="7538" y="15862"/>
                  <a:pt x="7443" y="15830"/>
                  <a:pt x="7316" y="15830"/>
                </a:cubicBezTo>
                <a:cubicBezTo>
                  <a:pt x="7379" y="15830"/>
                  <a:pt x="7253" y="15798"/>
                  <a:pt x="7253" y="15798"/>
                </a:cubicBezTo>
                <a:cubicBezTo>
                  <a:pt x="7189" y="15798"/>
                  <a:pt x="7126" y="15798"/>
                  <a:pt x="7094" y="15767"/>
                </a:cubicBezTo>
                <a:cubicBezTo>
                  <a:pt x="6873" y="15735"/>
                  <a:pt x="6683" y="15672"/>
                  <a:pt x="6493" y="15608"/>
                </a:cubicBezTo>
                <a:cubicBezTo>
                  <a:pt x="4973" y="15165"/>
                  <a:pt x="3642" y="14278"/>
                  <a:pt x="2661" y="13043"/>
                </a:cubicBezTo>
                <a:cubicBezTo>
                  <a:pt x="2154" y="12441"/>
                  <a:pt x="1774" y="11808"/>
                  <a:pt x="1489" y="11080"/>
                </a:cubicBezTo>
                <a:cubicBezTo>
                  <a:pt x="1331" y="10700"/>
                  <a:pt x="1204" y="10320"/>
                  <a:pt x="1109" y="9940"/>
                </a:cubicBezTo>
                <a:cubicBezTo>
                  <a:pt x="1077" y="9813"/>
                  <a:pt x="1077" y="9718"/>
                  <a:pt x="1046" y="9623"/>
                </a:cubicBezTo>
                <a:cubicBezTo>
                  <a:pt x="1046" y="9597"/>
                  <a:pt x="1046" y="9549"/>
                  <a:pt x="1028" y="9516"/>
                </a:cubicBezTo>
                <a:lnTo>
                  <a:pt x="1028" y="9516"/>
                </a:lnTo>
                <a:cubicBezTo>
                  <a:pt x="1028" y="9506"/>
                  <a:pt x="1014" y="9465"/>
                  <a:pt x="1014" y="9465"/>
                </a:cubicBezTo>
                <a:lnTo>
                  <a:pt x="1014" y="9370"/>
                </a:lnTo>
                <a:cubicBezTo>
                  <a:pt x="982" y="9180"/>
                  <a:pt x="951" y="8958"/>
                  <a:pt x="951" y="8736"/>
                </a:cubicBezTo>
                <a:cubicBezTo>
                  <a:pt x="919" y="8324"/>
                  <a:pt x="919" y="7913"/>
                  <a:pt x="951" y="7501"/>
                </a:cubicBezTo>
                <a:cubicBezTo>
                  <a:pt x="951" y="7438"/>
                  <a:pt x="951" y="7406"/>
                  <a:pt x="951" y="7343"/>
                </a:cubicBezTo>
                <a:cubicBezTo>
                  <a:pt x="951" y="7343"/>
                  <a:pt x="951" y="7311"/>
                  <a:pt x="951" y="7279"/>
                </a:cubicBezTo>
                <a:cubicBezTo>
                  <a:pt x="951" y="7279"/>
                  <a:pt x="968" y="7226"/>
                  <a:pt x="977" y="7226"/>
                </a:cubicBezTo>
                <a:cubicBezTo>
                  <a:pt x="980" y="7226"/>
                  <a:pt x="982" y="7232"/>
                  <a:pt x="982" y="7248"/>
                </a:cubicBezTo>
                <a:cubicBezTo>
                  <a:pt x="982" y="7233"/>
                  <a:pt x="982" y="7203"/>
                  <a:pt x="982" y="7184"/>
                </a:cubicBezTo>
                <a:lnTo>
                  <a:pt x="982" y="7121"/>
                </a:lnTo>
                <a:cubicBezTo>
                  <a:pt x="982" y="7058"/>
                  <a:pt x="1014" y="6994"/>
                  <a:pt x="1014" y="6963"/>
                </a:cubicBezTo>
                <a:cubicBezTo>
                  <a:pt x="1046" y="6741"/>
                  <a:pt x="1077" y="6551"/>
                  <a:pt x="1141" y="6361"/>
                </a:cubicBezTo>
                <a:cubicBezTo>
                  <a:pt x="1172" y="6171"/>
                  <a:pt x="1236" y="5981"/>
                  <a:pt x="1299" y="5791"/>
                </a:cubicBezTo>
                <a:lnTo>
                  <a:pt x="1362" y="5633"/>
                </a:lnTo>
                <a:cubicBezTo>
                  <a:pt x="1362" y="5601"/>
                  <a:pt x="1362" y="5601"/>
                  <a:pt x="1394" y="5569"/>
                </a:cubicBezTo>
                <a:cubicBezTo>
                  <a:pt x="1373" y="5569"/>
                  <a:pt x="1366" y="5597"/>
                  <a:pt x="1363" y="5597"/>
                </a:cubicBezTo>
                <a:cubicBezTo>
                  <a:pt x="1362" y="5597"/>
                  <a:pt x="1362" y="5590"/>
                  <a:pt x="1362" y="5569"/>
                </a:cubicBezTo>
                <a:cubicBezTo>
                  <a:pt x="1426" y="5474"/>
                  <a:pt x="1457" y="5379"/>
                  <a:pt x="1489" y="5316"/>
                </a:cubicBezTo>
                <a:cubicBezTo>
                  <a:pt x="1552" y="5126"/>
                  <a:pt x="1647" y="4936"/>
                  <a:pt x="1742" y="4746"/>
                </a:cubicBezTo>
                <a:cubicBezTo>
                  <a:pt x="1774" y="4683"/>
                  <a:pt x="1837" y="4588"/>
                  <a:pt x="1869" y="4493"/>
                </a:cubicBezTo>
                <a:cubicBezTo>
                  <a:pt x="1901" y="4461"/>
                  <a:pt x="1932" y="4429"/>
                  <a:pt x="1932" y="4366"/>
                </a:cubicBezTo>
                <a:cubicBezTo>
                  <a:pt x="1953" y="4366"/>
                  <a:pt x="1975" y="4338"/>
                  <a:pt x="1977" y="4338"/>
                </a:cubicBezTo>
                <a:lnTo>
                  <a:pt x="1977" y="4338"/>
                </a:lnTo>
                <a:cubicBezTo>
                  <a:pt x="1978" y="4338"/>
                  <a:pt x="1976" y="4341"/>
                  <a:pt x="1973" y="4348"/>
                </a:cubicBezTo>
                <a:lnTo>
                  <a:pt x="1973" y="4348"/>
                </a:lnTo>
                <a:cubicBezTo>
                  <a:pt x="1980" y="4340"/>
                  <a:pt x="1988" y="4334"/>
                  <a:pt x="1996" y="4334"/>
                </a:cubicBezTo>
                <a:cubicBezTo>
                  <a:pt x="2091" y="4144"/>
                  <a:pt x="2186" y="3986"/>
                  <a:pt x="2312" y="3827"/>
                </a:cubicBezTo>
                <a:cubicBezTo>
                  <a:pt x="2376" y="3764"/>
                  <a:pt x="2407" y="3701"/>
                  <a:pt x="2471" y="3606"/>
                </a:cubicBezTo>
                <a:cubicBezTo>
                  <a:pt x="2502" y="3574"/>
                  <a:pt x="2534" y="3542"/>
                  <a:pt x="2566" y="3479"/>
                </a:cubicBezTo>
                <a:cubicBezTo>
                  <a:pt x="2597" y="3447"/>
                  <a:pt x="2661" y="3416"/>
                  <a:pt x="2692" y="3352"/>
                </a:cubicBezTo>
                <a:cubicBezTo>
                  <a:pt x="2724" y="3289"/>
                  <a:pt x="2756" y="3257"/>
                  <a:pt x="2787" y="3226"/>
                </a:cubicBezTo>
                <a:cubicBezTo>
                  <a:pt x="2851" y="3162"/>
                  <a:pt x="2946" y="3067"/>
                  <a:pt x="3009" y="3004"/>
                </a:cubicBezTo>
                <a:cubicBezTo>
                  <a:pt x="3136" y="2877"/>
                  <a:pt x="3294" y="2751"/>
                  <a:pt x="3421" y="2624"/>
                </a:cubicBezTo>
                <a:cubicBezTo>
                  <a:pt x="3437" y="2608"/>
                  <a:pt x="3445" y="2600"/>
                  <a:pt x="3452" y="2592"/>
                </a:cubicBezTo>
                <a:cubicBezTo>
                  <a:pt x="3516" y="2561"/>
                  <a:pt x="3547" y="2529"/>
                  <a:pt x="3579" y="2497"/>
                </a:cubicBezTo>
                <a:cubicBezTo>
                  <a:pt x="3642" y="2434"/>
                  <a:pt x="3737" y="2371"/>
                  <a:pt x="3801" y="2307"/>
                </a:cubicBezTo>
                <a:cubicBezTo>
                  <a:pt x="3959" y="2181"/>
                  <a:pt x="4117" y="2086"/>
                  <a:pt x="4276" y="1991"/>
                </a:cubicBezTo>
                <a:cubicBezTo>
                  <a:pt x="4339" y="1959"/>
                  <a:pt x="4371" y="1927"/>
                  <a:pt x="4434" y="1896"/>
                </a:cubicBezTo>
                <a:cubicBezTo>
                  <a:pt x="4434" y="1864"/>
                  <a:pt x="4466" y="1864"/>
                  <a:pt x="4466" y="1864"/>
                </a:cubicBezTo>
                <a:cubicBezTo>
                  <a:pt x="4561" y="1801"/>
                  <a:pt x="4624" y="1769"/>
                  <a:pt x="4719" y="1706"/>
                </a:cubicBezTo>
                <a:cubicBezTo>
                  <a:pt x="4909" y="1611"/>
                  <a:pt x="5068" y="1547"/>
                  <a:pt x="5258" y="1452"/>
                </a:cubicBezTo>
                <a:cubicBezTo>
                  <a:pt x="5353" y="1421"/>
                  <a:pt x="5416" y="1389"/>
                  <a:pt x="5511" y="1357"/>
                </a:cubicBezTo>
                <a:cubicBezTo>
                  <a:pt x="5574" y="1326"/>
                  <a:pt x="5606" y="1326"/>
                  <a:pt x="5638" y="1294"/>
                </a:cubicBezTo>
                <a:cubicBezTo>
                  <a:pt x="5659" y="1294"/>
                  <a:pt x="5694" y="1280"/>
                  <a:pt x="5696" y="1280"/>
                </a:cubicBezTo>
                <a:lnTo>
                  <a:pt x="5696" y="1280"/>
                </a:lnTo>
                <a:cubicBezTo>
                  <a:pt x="5697" y="1280"/>
                  <a:pt x="5690" y="1283"/>
                  <a:pt x="5669" y="1294"/>
                </a:cubicBezTo>
                <a:cubicBezTo>
                  <a:pt x="5701" y="1294"/>
                  <a:pt x="5733" y="1262"/>
                  <a:pt x="5764" y="1262"/>
                </a:cubicBezTo>
                <a:cubicBezTo>
                  <a:pt x="5923" y="1199"/>
                  <a:pt x="6144" y="1136"/>
                  <a:pt x="6334" y="1072"/>
                </a:cubicBezTo>
                <a:cubicBezTo>
                  <a:pt x="6524" y="1041"/>
                  <a:pt x="6714" y="977"/>
                  <a:pt x="6904" y="946"/>
                </a:cubicBezTo>
                <a:cubicBezTo>
                  <a:pt x="6999" y="946"/>
                  <a:pt x="7094" y="914"/>
                  <a:pt x="7221" y="914"/>
                </a:cubicBezTo>
                <a:cubicBezTo>
                  <a:pt x="7253" y="882"/>
                  <a:pt x="7316" y="882"/>
                  <a:pt x="7348" y="882"/>
                </a:cubicBezTo>
                <a:lnTo>
                  <a:pt x="7443" y="882"/>
                </a:lnTo>
                <a:cubicBezTo>
                  <a:pt x="7684" y="845"/>
                  <a:pt x="7925" y="830"/>
                  <a:pt x="8173" y="830"/>
                </a:cubicBezTo>
                <a:close/>
                <a:moveTo>
                  <a:pt x="8679" y="0"/>
                </a:moveTo>
                <a:cubicBezTo>
                  <a:pt x="7891" y="0"/>
                  <a:pt x="7100" y="113"/>
                  <a:pt x="6334" y="344"/>
                </a:cubicBezTo>
                <a:cubicBezTo>
                  <a:pt x="4656" y="819"/>
                  <a:pt x="3167" y="1832"/>
                  <a:pt x="2059" y="3194"/>
                </a:cubicBezTo>
                <a:cubicBezTo>
                  <a:pt x="951" y="4524"/>
                  <a:pt x="286" y="6203"/>
                  <a:pt x="127" y="7913"/>
                </a:cubicBezTo>
                <a:cubicBezTo>
                  <a:pt x="1" y="9623"/>
                  <a:pt x="412" y="11333"/>
                  <a:pt x="1299" y="12790"/>
                </a:cubicBezTo>
                <a:cubicBezTo>
                  <a:pt x="2154" y="14215"/>
                  <a:pt x="3421" y="15355"/>
                  <a:pt x="4941" y="16020"/>
                </a:cubicBezTo>
                <a:cubicBezTo>
                  <a:pt x="5991" y="16503"/>
                  <a:pt x="7139" y="16735"/>
                  <a:pt x="8283" y="16735"/>
                </a:cubicBezTo>
                <a:cubicBezTo>
                  <a:pt x="8863" y="16735"/>
                  <a:pt x="9443" y="16676"/>
                  <a:pt x="10008" y="16558"/>
                </a:cubicBezTo>
                <a:cubicBezTo>
                  <a:pt x="11718" y="16210"/>
                  <a:pt x="13270" y="15323"/>
                  <a:pt x="14473" y="14057"/>
                </a:cubicBezTo>
                <a:cubicBezTo>
                  <a:pt x="15645" y="12790"/>
                  <a:pt x="16468" y="11206"/>
                  <a:pt x="16753" y="9496"/>
                </a:cubicBezTo>
                <a:cubicBezTo>
                  <a:pt x="16817" y="9053"/>
                  <a:pt x="16848" y="8609"/>
                  <a:pt x="16848" y="8166"/>
                </a:cubicBezTo>
                <a:cubicBezTo>
                  <a:pt x="16848" y="6456"/>
                  <a:pt x="16310" y="4809"/>
                  <a:pt x="15297" y="3416"/>
                </a:cubicBezTo>
                <a:cubicBezTo>
                  <a:pt x="14347" y="2086"/>
                  <a:pt x="12985" y="1041"/>
                  <a:pt x="11433" y="471"/>
                </a:cubicBezTo>
                <a:cubicBezTo>
                  <a:pt x="10554" y="160"/>
                  <a:pt x="9620" y="0"/>
                  <a:pt x="8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55"/>
          <p:cNvSpPr/>
          <p:nvPr/>
        </p:nvSpPr>
        <p:spPr>
          <a:xfrm>
            <a:off x="5171011" y="4284612"/>
            <a:ext cx="102175" cy="283674"/>
          </a:xfrm>
          <a:custGeom>
            <a:avLst/>
            <a:gdLst/>
            <a:ahLst/>
            <a:cxnLst/>
            <a:rect l="l" t="t" r="r" b="b"/>
            <a:pathLst>
              <a:path w="3376" h="9373" extrusionOk="0">
                <a:moveTo>
                  <a:pt x="1394" y="3387"/>
                </a:moveTo>
                <a:cubicBezTo>
                  <a:pt x="1391" y="3387"/>
                  <a:pt x="1389" y="3388"/>
                  <a:pt x="1386" y="3388"/>
                </a:cubicBezTo>
                <a:lnTo>
                  <a:pt x="1386" y="3388"/>
                </a:lnTo>
                <a:cubicBezTo>
                  <a:pt x="1383" y="3396"/>
                  <a:pt x="1380" y="3400"/>
                  <a:pt x="1381" y="3400"/>
                </a:cubicBezTo>
                <a:cubicBezTo>
                  <a:pt x="1381" y="3400"/>
                  <a:pt x="1385" y="3396"/>
                  <a:pt x="1394" y="3387"/>
                </a:cubicBezTo>
                <a:close/>
                <a:moveTo>
                  <a:pt x="3301" y="1"/>
                </a:moveTo>
                <a:cubicBezTo>
                  <a:pt x="3283" y="1"/>
                  <a:pt x="3259" y="9"/>
                  <a:pt x="3231" y="30"/>
                </a:cubicBezTo>
                <a:cubicBezTo>
                  <a:pt x="3105" y="125"/>
                  <a:pt x="2978" y="220"/>
                  <a:pt x="2851" y="284"/>
                </a:cubicBezTo>
                <a:cubicBezTo>
                  <a:pt x="2725" y="379"/>
                  <a:pt x="2598" y="505"/>
                  <a:pt x="2471" y="632"/>
                </a:cubicBezTo>
                <a:cubicBezTo>
                  <a:pt x="2186" y="885"/>
                  <a:pt x="1964" y="1170"/>
                  <a:pt x="1774" y="1455"/>
                </a:cubicBezTo>
                <a:cubicBezTo>
                  <a:pt x="1363" y="2057"/>
                  <a:pt x="1046" y="2691"/>
                  <a:pt x="761" y="3356"/>
                </a:cubicBezTo>
                <a:cubicBezTo>
                  <a:pt x="254" y="4654"/>
                  <a:pt x="1" y="6079"/>
                  <a:pt x="96" y="7504"/>
                </a:cubicBezTo>
                <a:cubicBezTo>
                  <a:pt x="96" y="7884"/>
                  <a:pt x="159" y="8233"/>
                  <a:pt x="223" y="8613"/>
                </a:cubicBezTo>
                <a:cubicBezTo>
                  <a:pt x="286" y="8771"/>
                  <a:pt x="318" y="8929"/>
                  <a:pt x="413" y="9088"/>
                </a:cubicBezTo>
                <a:cubicBezTo>
                  <a:pt x="476" y="9246"/>
                  <a:pt x="634" y="9341"/>
                  <a:pt x="824" y="9373"/>
                </a:cubicBezTo>
                <a:cubicBezTo>
                  <a:pt x="856" y="9373"/>
                  <a:pt x="919" y="9309"/>
                  <a:pt x="951" y="9246"/>
                </a:cubicBezTo>
                <a:cubicBezTo>
                  <a:pt x="1014" y="9119"/>
                  <a:pt x="1046" y="8898"/>
                  <a:pt x="1046" y="8739"/>
                </a:cubicBezTo>
                <a:cubicBezTo>
                  <a:pt x="1046" y="8581"/>
                  <a:pt x="983" y="8423"/>
                  <a:pt x="951" y="8264"/>
                </a:cubicBezTo>
                <a:cubicBezTo>
                  <a:pt x="888" y="7948"/>
                  <a:pt x="856" y="7694"/>
                  <a:pt x="824" y="7378"/>
                </a:cubicBezTo>
                <a:cubicBezTo>
                  <a:pt x="793" y="7061"/>
                  <a:pt x="761" y="6744"/>
                  <a:pt x="793" y="6427"/>
                </a:cubicBezTo>
                <a:cubicBezTo>
                  <a:pt x="793" y="6269"/>
                  <a:pt x="793" y="6111"/>
                  <a:pt x="793" y="5952"/>
                </a:cubicBezTo>
                <a:cubicBezTo>
                  <a:pt x="824" y="5857"/>
                  <a:pt x="824" y="5794"/>
                  <a:pt x="824" y="5699"/>
                </a:cubicBezTo>
                <a:cubicBezTo>
                  <a:pt x="856" y="5604"/>
                  <a:pt x="856" y="5572"/>
                  <a:pt x="856" y="5509"/>
                </a:cubicBezTo>
                <a:cubicBezTo>
                  <a:pt x="951" y="4844"/>
                  <a:pt x="1109" y="4179"/>
                  <a:pt x="1331" y="3546"/>
                </a:cubicBezTo>
                <a:cubicBezTo>
                  <a:pt x="1331" y="3514"/>
                  <a:pt x="1363" y="3451"/>
                  <a:pt x="1363" y="3419"/>
                </a:cubicBezTo>
                <a:cubicBezTo>
                  <a:pt x="1363" y="3419"/>
                  <a:pt x="1363" y="3393"/>
                  <a:pt x="1386" y="3388"/>
                </a:cubicBezTo>
                <a:lnTo>
                  <a:pt x="1386" y="3388"/>
                </a:lnTo>
                <a:cubicBezTo>
                  <a:pt x="1390" y="3380"/>
                  <a:pt x="1394" y="3368"/>
                  <a:pt x="1394" y="3356"/>
                </a:cubicBezTo>
                <a:cubicBezTo>
                  <a:pt x="1426" y="3292"/>
                  <a:pt x="1458" y="3197"/>
                  <a:pt x="1489" y="3134"/>
                </a:cubicBezTo>
                <a:cubicBezTo>
                  <a:pt x="1553" y="2976"/>
                  <a:pt x="1616" y="2817"/>
                  <a:pt x="1679" y="2659"/>
                </a:cubicBezTo>
                <a:cubicBezTo>
                  <a:pt x="1806" y="2374"/>
                  <a:pt x="1964" y="2089"/>
                  <a:pt x="2123" y="1804"/>
                </a:cubicBezTo>
                <a:cubicBezTo>
                  <a:pt x="2154" y="1772"/>
                  <a:pt x="2154" y="1772"/>
                  <a:pt x="2154" y="1740"/>
                </a:cubicBezTo>
                <a:cubicBezTo>
                  <a:pt x="2163" y="1724"/>
                  <a:pt x="2167" y="1718"/>
                  <a:pt x="2169" y="1718"/>
                </a:cubicBezTo>
                <a:lnTo>
                  <a:pt x="2169" y="1718"/>
                </a:lnTo>
                <a:cubicBezTo>
                  <a:pt x="2173" y="1718"/>
                  <a:pt x="2167" y="1747"/>
                  <a:pt x="2176" y="1747"/>
                </a:cubicBezTo>
                <a:cubicBezTo>
                  <a:pt x="2178" y="1747"/>
                  <a:pt x="2181" y="1745"/>
                  <a:pt x="2186" y="1740"/>
                </a:cubicBezTo>
                <a:cubicBezTo>
                  <a:pt x="2186" y="1677"/>
                  <a:pt x="2218" y="1645"/>
                  <a:pt x="2249" y="1614"/>
                </a:cubicBezTo>
                <a:cubicBezTo>
                  <a:pt x="2281" y="1550"/>
                  <a:pt x="2345" y="1455"/>
                  <a:pt x="2376" y="1392"/>
                </a:cubicBezTo>
                <a:cubicBezTo>
                  <a:pt x="2503" y="1234"/>
                  <a:pt x="2598" y="1107"/>
                  <a:pt x="2693" y="949"/>
                </a:cubicBezTo>
                <a:cubicBezTo>
                  <a:pt x="2788" y="822"/>
                  <a:pt x="2915" y="695"/>
                  <a:pt x="3010" y="569"/>
                </a:cubicBezTo>
                <a:cubicBezTo>
                  <a:pt x="3105" y="410"/>
                  <a:pt x="3200" y="284"/>
                  <a:pt x="3326" y="157"/>
                </a:cubicBezTo>
                <a:cubicBezTo>
                  <a:pt x="3376" y="108"/>
                  <a:pt x="3367" y="1"/>
                  <a:pt x="3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55"/>
          <p:cNvSpPr/>
          <p:nvPr/>
        </p:nvSpPr>
        <p:spPr>
          <a:xfrm>
            <a:off x="5302334" y="4236641"/>
            <a:ext cx="33594" cy="24696"/>
          </a:xfrm>
          <a:custGeom>
            <a:avLst/>
            <a:gdLst/>
            <a:ahLst/>
            <a:cxnLst/>
            <a:rect l="l" t="t" r="r" b="b"/>
            <a:pathLst>
              <a:path w="1110" h="816" extrusionOk="0">
                <a:moveTo>
                  <a:pt x="951" y="190"/>
                </a:moveTo>
                <a:lnTo>
                  <a:pt x="951" y="190"/>
                </a:lnTo>
                <a:cubicBezTo>
                  <a:pt x="919" y="222"/>
                  <a:pt x="919" y="254"/>
                  <a:pt x="887" y="254"/>
                </a:cubicBezTo>
                <a:cubicBezTo>
                  <a:pt x="908" y="232"/>
                  <a:pt x="930" y="211"/>
                  <a:pt x="951" y="190"/>
                </a:cubicBezTo>
                <a:close/>
                <a:moveTo>
                  <a:pt x="1046" y="0"/>
                </a:moveTo>
                <a:cubicBezTo>
                  <a:pt x="1014" y="0"/>
                  <a:pt x="951" y="0"/>
                  <a:pt x="919" y="32"/>
                </a:cubicBezTo>
                <a:lnTo>
                  <a:pt x="887" y="32"/>
                </a:lnTo>
                <a:cubicBezTo>
                  <a:pt x="858" y="32"/>
                  <a:pt x="828" y="32"/>
                  <a:pt x="798" y="58"/>
                </a:cubicBezTo>
                <a:lnTo>
                  <a:pt x="798" y="58"/>
                </a:lnTo>
                <a:cubicBezTo>
                  <a:pt x="794" y="57"/>
                  <a:pt x="789" y="57"/>
                  <a:pt x="784" y="57"/>
                </a:cubicBezTo>
                <a:cubicBezTo>
                  <a:pt x="703" y="57"/>
                  <a:pt x="621" y="131"/>
                  <a:pt x="539" y="159"/>
                </a:cubicBezTo>
                <a:cubicBezTo>
                  <a:pt x="507" y="222"/>
                  <a:pt x="444" y="254"/>
                  <a:pt x="381" y="317"/>
                </a:cubicBezTo>
                <a:cubicBezTo>
                  <a:pt x="317" y="380"/>
                  <a:pt x="254" y="444"/>
                  <a:pt x="191" y="507"/>
                </a:cubicBezTo>
                <a:cubicBezTo>
                  <a:pt x="140" y="557"/>
                  <a:pt x="90" y="607"/>
                  <a:pt x="72" y="658"/>
                </a:cubicBezTo>
                <a:lnTo>
                  <a:pt x="72" y="658"/>
                </a:lnTo>
                <a:cubicBezTo>
                  <a:pt x="67" y="662"/>
                  <a:pt x="64" y="665"/>
                  <a:pt x="64" y="665"/>
                </a:cubicBezTo>
                <a:cubicBezTo>
                  <a:pt x="64" y="665"/>
                  <a:pt x="64" y="697"/>
                  <a:pt x="32" y="697"/>
                </a:cubicBezTo>
                <a:cubicBezTo>
                  <a:pt x="32" y="697"/>
                  <a:pt x="1" y="760"/>
                  <a:pt x="1" y="792"/>
                </a:cubicBezTo>
                <a:cubicBezTo>
                  <a:pt x="16" y="808"/>
                  <a:pt x="32" y="816"/>
                  <a:pt x="48" y="816"/>
                </a:cubicBezTo>
                <a:cubicBezTo>
                  <a:pt x="64" y="816"/>
                  <a:pt x="80" y="808"/>
                  <a:pt x="96" y="792"/>
                </a:cubicBezTo>
                <a:cubicBezTo>
                  <a:pt x="159" y="792"/>
                  <a:pt x="222" y="760"/>
                  <a:pt x="286" y="729"/>
                </a:cubicBezTo>
                <a:cubicBezTo>
                  <a:pt x="381" y="697"/>
                  <a:pt x="444" y="665"/>
                  <a:pt x="507" y="602"/>
                </a:cubicBezTo>
                <a:cubicBezTo>
                  <a:pt x="571" y="570"/>
                  <a:pt x="602" y="539"/>
                  <a:pt x="666" y="475"/>
                </a:cubicBezTo>
                <a:cubicBezTo>
                  <a:pt x="761" y="412"/>
                  <a:pt x="856" y="349"/>
                  <a:pt x="919" y="254"/>
                </a:cubicBezTo>
                <a:lnTo>
                  <a:pt x="919" y="254"/>
                </a:lnTo>
                <a:cubicBezTo>
                  <a:pt x="887" y="285"/>
                  <a:pt x="856" y="317"/>
                  <a:pt x="824" y="349"/>
                </a:cubicBezTo>
                <a:cubicBezTo>
                  <a:pt x="887" y="285"/>
                  <a:pt x="919" y="254"/>
                  <a:pt x="951" y="190"/>
                </a:cubicBezTo>
                <a:lnTo>
                  <a:pt x="951" y="190"/>
                </a:lnTo>
                <a:cubicBezTo>
                  <a:pt x="961" y="180"/>
                  <a:pt x="972" y="169"/>
                  <a:pt x="982" y="159"/>
                </a:cubicBezTo>
                <a:cubicBezTo>
                  <a:pt x="1014" y="127"/>
                  <a:pt x="1046" y="95"/>
                  <a:pt x="1077" y="64"/>
                </a:cubicBezTo>
                <a:cubicBezTo>
                  <a:pt x="1077" y="32"/>
                  <a:pt x="1109" y="0"/>
                  <a:pt x="10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55"/>
          <p:cNvSpPr/>
          <p:nvPr/>
        </p:nvSpPr>
        <p:spPr>
          <a:xfrm>
            <a:off x="5733650" y="4522410"/>
            <a:ext cx="61377" cy="141156"/>
          </a:xfrm>
          <a:custGeom>
            <a:avLst/>
            <a:gdLst/>
            <a:ahLst/>
            <a:cxnLst/>
            <a:rect l="l" t="t" r="r" b="b"/>
            <a:pathLst>
              <a:path w="2028" h="4664" extrusionOk="0">
                <a:moveTo>
                  <a:pt x="1918" y="0"/>
                </a:moveTo>
                <a:cubicBezTo>
                  <a:pt x="1899" y="0"/>
                  <a:pt x="1869" y="37"/>
                  <a:pt x="1869" y="59"/>
                </a:cubicBezTo>
                <a:cubicBezTo>
                  <a:pt x="1806" y="407"/>
                  <a:pt x="1743" y="724"/>
                  <a:pt x="1648" y="1041"/>
                </a:cubicBezTo>
                <a:cubicBezTo>
                  <a:pt x="1553" y="1389"/>
                  <a:pt x="1458" y="1706"/>
                  <a:pt x="1331" y="2022"/>
                </a:cubicBezTo>
                <a:cubicBezTo>
                  <a:pt x="1077" y="2656"/>
                  <a:pt x="792" y="3257"/>
                  <a:pt x="444" y="3764"/>
                </a:cubicBezTo>
                <a:cubicBezTo>
                  <a:pt x="349" y="3891"/>
                  <a:pt x="254" y="4017"/>
                  <a:pt x="159" y="4144"/>
                </a:cubicBezTo>
                <a:cubicBezTo>
                  <a:pt x="127" y="4207"/>
                  <a:pt x="96" y="4239"/>
                  <a:pt x="64" y="4303"/>
                </a:cubicBezTo>
                <a:cubicBezTo>
                  <a:pt x="64" y="4323"/>
                  <a:pt x="64" y="4344"/>
                  <a:pt x="55" y="4356"/>
                </a:cubicBezTo>
                <a:lnTo>
                  <a:pt x="55" y="4356"/>
                </a:lnTo>
                <a:cubicBezTo>
                  <a:pt x="54" y="4354"/>
                  <a:pt x="53" y="4353"/>
                  <a:pt x="51" y="4353"/>
                </a:cubicBezTo>
                <a:cubicBezTo>
                  <a:pt x="47" y="4353"/>
                  <a:pt x="41" y="4357"/>
                  <a:pt x="32" y="4366"/>
                </a:cubicBezTo>
                <a:cubicBezTo>
                  <a:pt x="43" y="4366"/>
                  <a:pt x="50" y="4362"/>
                  <a:pt x="55" y="4356"/>
                </a:cubicBezTo>
                <a:lnTo>
                  <a:pt x="55" y="4356"/>
                </a:lnTo>
                <a:cubicBezTo>
                  <a:pt x="59" y="4364"/>
                  <a:pt x="52" y="4391"/>
                  <a:pt x="32" y="4429"/>
                </a:cubicBezTo>
                <a:cubicBezTo>
                  <a:pt x="1" y="4493"/>
                  <a:pt x="1" y="4588"/>
                  <a:pt x="64" y="4651"/>
                </a:cubicBezTo>
                <a:cubicBezTo>
                  <a:pt x="92" y="4660"/>
                  <a:pt x="120" y="4664"/>
                  <a:pt x="147" y="4664"/>
                </a:cubicBezTo>
                <a:cubicBezTo>
                  <a:pt x="212" y="4664"/>
                  <a:pt x="273" y="4642"/>
                  <a:pt x="317" y="4619"/>
                </a:cubicBezTo>
                <a:cubicBezTo>
                  <a:pt x="370" y="4588"/>
                  <a:pt x="381" y="4580"/>
                  <a:pt x="378" y="4580"/>
                </a:cubicBezTo>
                <a:lnTo>
                  <a:pt x="378" y="4580"/>
                </a:lnTo>
                <a:cubicBezTo>
                  <a:pt x="377" y="4580"/>
                  <a:pt x="366" y="4585"/>
                  <a:pt x="363" y="4585"/>
                </a:cubicBezTo>
                <a:cubicBezTo>
                  <a:pt x="358" y="4585"/>
                  <a:pt x="368" y="4575"/>
                  <a:pt x="444" y="4524"/>
                </a:cubicBezTo>
                <a:cubicBezTo>
                  <a:pt x="476" y="4493"/>
                  <a:pt x="507" y="4461"/>
                  <a:pt x="571" y="4398"/>
                </a:cubicBezTo>
                <a:cubicBezTo>
                  <a:pt x="697" y="4271"/>
                  <a:pt x="792" y="4112"/>
                  <a:pt x="887" y="3954"/>
                </a:cubicBezTo>
                <a:cubicBezTo>
                  <a:pt x="1268" y="3352"/>
                  <a:pt x="1584" y="2719"/>
                  <a:pt x="1806" y="2054"/>
                </a:cubicBezTo>
                <a:cubicBezTo>
                  <a:pt x="1901" y="1706"/>
                  <a:pt x="1964" y="1357"/>
                  <a:pt x="1996" y="1009"/>
                </a:cubicBezTo>
                <a:cubicBezTo>
                  <a:pt x="1996" y="692"/>
                  <a:pt x="2028" y="344"/>
                  <a:pt x="1933" y="27"/>
                </a:cubicBezTo>
                <a:cubicBezTo>
                  <a:pt x="1933" y="8"/>
                  <a:pt x="1926" y="0"/>
                  <a:pt x="19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55"/>
          <p:cNvSpPr/>
          <p:nvPr/>
        </p:nvSpPr>
        <p:spPr>
          <a:xfrm>
            <a:off x="5784466" y="4459003"/>
            <a:ext cx="9594" cy="25907"/>
          </a:xfrm>
          <a:custGeom>
            <a:avLst/>
            <a:gdLst/>
            <a:ahLst/>
            <a:cxnLst/>
            <a:rect l="l" t="t" r="r" b="b"/>
            <a:pathLst>
              <a:path w="317" h="856" extrusionOk="0">
                <a:moveTo>
                  <a:pt x="159" y="0"/>
                </a:moveTo>
                <a:cubicBezTo>
                  <a:pt x="137" y="22"/>
                  <a:pt x="116" y="43"/>
                  <a:pt x="94" y="75"/>
                </a:cubicBezTo>
                <a:lnTo>
                  <a:pt x="94" y="75"/>
                </a:lnTo>
                <a:cubicBezTo>
                  <a:pt x="95" y="71"/>
                  <a:pt x="95" y="67"/>
                  <a:pt x="95" y="64"/>
                </a:cubicBezTo>
                <a:lnTo>
                  <a:pt x="95" y="64"/>
                </a:lnTo>
                <a:cubicBezTo>
                  <a:pt x="64" y="95"/>
                  <a:pt x="64" y="159"/>
                  <a:pt x="32" y="190"/>
                </a:cubicBezTo>
                <a:lnTo>
                  <a:pt x="32" y="222"/>
                </a:lnTo>
                <a:cubicBezTo>
                  <a:pt x="0" y="285"/>
                  <a:pt x="0" y="317"/>
                  <a:pt x="0" y="349"/>
                </a:cubicBezTo>
                <a:cubicBezTo>
                  <a:pt x="0" y="412"/>
                  <a:pt x="0" y="475"/>
                  <a:pt x="0" y="539"/>
                </a:cubicBezTo>
                <a:cubicBezTo>
                  <a:pt x="0" y="570"/>
                  <a:pt x="0" y="602"/>
                  <a:pt x="0" y="634"/>
                </a:cubicBezTo>
                <a:cubicBezTo>
                  <a:pt x="0" y="634"/>
                  <a:pt x="0" y="665"/>
                  <a:pt x="0" y="665"/>
                </a:cubicBezTo>
                <a:cubicBezTo>
                  <a:pt x="0" y="665"/>
                  <a:pt x="0" y="697"/>
                  <a:pt x="0" y="697"/>
                </a:cubicBezTo>
                <a:cubicBezTo>
                  <a:pt x="0" y="729"/>
                  <a:pt x="32" y="729"/>
                  <a:pt x="32" y="729"/>
                </a:cubicBezTo>
                <a:cubicBezTo>
                  <a:pt x="32" y="760"/>
                  <a:pt x="32" y="760"/>
                  <a:pt x="32" y="760"/>
                </a:cubicBezTo>
                <a:cubicBezTo>
                  <a:pt x="64" y="760"/>
                  <a:pt x="64" y="760"/>
                  <a:pt x="64" y="792"/>
                </a:cubicBezTo>
                <a:cubicBezTo>
                  <a:pt x="64" y="824"/>
                  <a:pt x="95" y="824"/>
                  <a:pt x="95" y="855"/>
                </a:cubicBezTo>
                <a:cubicBezTo>
                  <a:pt x="159" y="855"/>
                  <a:pt x="190" y="824"/>
                  <a:pt x="222" y="792"/>
                </a:cubicBezTo>
                <a:cubicBezTo>
                  <a:pt x="254" y="760"/>
                  <a:pt x="254" y="729"/>
                  <a:pt x="285" y="697"/>
                </a:cubicBezTo>
                <a:cubicBezTo>
                  <a:pt x="285" y="665"/>
                  <a:pt x="285" y="665"/>
                  <a:pt x="285" y="665"/>
                </a:cubicBezTo>
                <a:cubicBezTo>
                  <a:pt x="285" y="634"/>
                  <a:pt x="285" y="634"/>
                  <a:pt x="285" y="602"/>
                </a:cubicBezTo>
                <a:cubicBezTo>
                  <a:pt x="317" y="570"/>
                  <a:pt x="317" y="570"/>
                  <a:pt x="317" y="539"/>
                </a:cubicBezTo>
                <a:cubicBezTo>
                  <a:pt x="317" y="539"/>
                  <a:pt x="317" y="507"/>
                  <a:pt x="317" y="475"/>
                </a:cubicBezTo>
                <a:cubicBezTo>
                  <a:pt x="317" y="444"/>
                  <a:pt x="317" y="412"/>
                  <a:pt x="317" y="380"/>
                </a:cubicBezTo>
                <a:cubicBezTo>
                  <a:pt x="317" y="349"/>
                  <a:pt x="317" y="285"/>
                  <a:pt x="317" y="222"/>
                </a:cubicBezTo>
                <a:cubicBezTo>
                  <a:pt x="317" y="159"/>
                  <a:pt x="317" y="127"/>
                  <a:pt x="285" y="64"/>
                </a:cubicBezTo>
                <a:cubicBezTo>
                  <a:pt x="285" y="43"/>
                  <a:pt x="272" y="36"/>
                  <a:pt x="254" y="33"/>
                </a:cubicBezTo>
                <a:lnTo>
                  <a:pt x="254" y="33"/>
                </a:lnTo>
                <a:cubicBezTo>
                  <a:pt x="254" y="32"/>
                  <a:pt x="254" y="32"/>
                  <a:pt x="254" y="32"/>
                </a:cubicBezTo>
                <a:cubicBezTo>
                  <a:pt x="222" y="0"/>
                  <a:pt x="190" y="0"/>
                  <a:pt x="1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3" name="Google Shape;2393;p55"/>
          <p:cNvGrpSpPr/>
          <p:nvPr/>
        </p:nvGrpSpPr>
        <p:grpSpPr>
          <a:xfrm>
            <a:off x="4964963" y="1168550"/>
            <a:ext cx="1050509" cy="2855351"/>
            <a:chOff x="4964963" y="1168550"/>
            <a:chExt cx="1050509" cy="2855351"/>
          </a:xfrm>
        </p:grpSpPr>
        <p:sp>
          <p:nvSpPr>
            <p:cNvPr id="2394" name="Google Shape;2394;p55"/>
            <p:cNvSpPr/>
            <p:nvPr/>
          </p:nvSpPr>
          <p:spPr>
            <a:xfrm>
              <a:off x="5048344" y="2585074"/>
              <a:ext cx="884676" cy="882951"/>
            </a:xfrm>
            <a:custGeom>
              <a:avLst/>
              <a:gdLst/>
              <a:ahLst/>
              <a:cxnLst/>
              <a:rect l="l" t="t" r="r" b="b"/>
              <a:pathLst>
                <a:path w="29231" h="29174" extrusionOk="0">
                  <a:moveTo>
                    <a:pt x="4098" y="5573"/>
                  </a:moveTo>
                  <a:lnTo>
                    <a:pt x="4098" y="5573"/>
                  </a:lnTo>
                  <a:cubicBezTo>
                    <a:pt x="4090" y="5585"/>
                    <a:pt x="4086" y="5597"/>
                    <a:pt x="4086" y="5609"/>
                  </a:cubicBezTo>
                  <a:cubicBezTo>
                    <a:pt x="4098" y="5585"/>
                    <a:pt x="4101" y="5575"/>
                    <a:pt x="4098" y="5573"/>
                  </a:cubicBezTo>
                  <a:close/>
                  <a:moveTo>
                    <a:pt x="26513" y="21772"/>
                  </a:moveTo>
                  <a:cubicBezTo>
                    <a:pt x="26501" y="21783"/>
                    <a:pt x="26493" y="21798"/>
                    <a:pt x="26494" y="21800"/>
                  </a:cubicBezTo>
                  <a:lnTo>
                    <a:pt x="26494" y="21800"/>
                  </a:lnTo>
                  <a:cubicBezTo>
                    <a:pt x="26502" y="21789"/>
                    <a:pt x="26507" y="21779"/>
                    <a:pt x="26513" y="21772"/>
                  </a:cubicBezTo>
                  <a:close/>
                  <a:moveTo>
                    <a:pt x="23689" y="25117"/>
                  </a:moveTo>
                  <a:cubicBezTo>
                    <a:pt x="23689" y="25117"/>
                    <a:pt x="23660" y="25136"/>
                    <a:pt x="23645" y="25148"/>
                  </a:cubicBezTo>
                  <a:lnTo>
                    <a:pt x="23645" y="25148"/>
                  </a:lnTo>
                  <a:cubicBezTo>
                    <a:pt x="23659" y="25147"/>
                    <a:pt x="23665" y="25141"/>
                    <a:pt x="23689" y="25117"/>
                  </a:cubicBezTo>
                  <a:close/>
                  <a:moveTo>
                    <a:pt x="14328" y="814"/>
                  </a:moveTo>
                  <a:cubicBezTo>
                    <a:pt x="15327" y="814"/>
                    <a:pt x="16331" y="920"/>
                    <a:pt x="17292" y="1112"/>
                  </a:cubicBezTo>
                  <a:cubicBezTo>
                    <a:pt x="18685" y="1397"/>
                    <a:pt x="20047" y="1904"/>
                    <a:pt x="21282" y="2601"/>
                  </a:cubicBezTo>
                  <a:cubicBezTo>
                    <a:pt x="22485" y="3297"/>
                    <a:pt x="23594" y="4152"/>
                    <a:pt x="24576" y="5166"/>
                  </a:cubicBezTo>
                  <a:cubicBezTo>
                    <a:pt x="25526" y="6179"/>
                    <a:pt x="26349" y="7319"/>
                    <a:pt x="26951" y="8586"/>
                  </a:cubicBezTo>
                  <a:cubicBezTo>
                    <a:pt x="27584" y="9853"/>
                    <a:pt x="28027" y="11246"/>
                    <a:pt x="28249" y="12608"/>
                  </a:cubicBezTo>
                  <a:cubicBezTo>
                    <a:pt x="28376" y="13336"/>
                    <a:pt x="28439" y="14065"/>
                    <a:pt x="28439" y="14793"/>
                  </a:cubicBezTo>
                  <a:cubicBezTo>
                    <a:pt x="28439" y="15173"/>
                    <a:pt x="28408" y="15553"/>
                    <a:pt x="28376" y="15901"/>
                  </a:cubicBezTo>
                  <a:cubicBezTo>
                    <a:pt x="28376" y="16092"/>
                    <a:pt x="28344" y="16282"/>
                    <a:pt x="28313" y="16472"/>
                  </a:cubicBezTo>
                  <a:cubicBezTo>
                    <a:pt x="28313" y="16472"/>
                    <a:pt x="28313" y="16503"/>
                    <a:pt x="28313" y="16535"/>
                  </a:cubicBezTo>
                  <a:cubicBezTo>
                    <a:pt x="28313" y="16598"/>
                    <a:pt x="28313" y="16630"/>
                    <a:pt x="28281" y="16662"/>
                  </a:cubicBezTo>
                  <a:cubicBezTo>
                    <a:pt x="28281" y="16757"/>
                    <a:pt x="28281" y="16852"/>
                    <a:pt x="28249" y="16947"/>
                  </a:cubicBezTo>
                  <a:cubicBezTo>
                    <a:pt x="28154" y="17675"/>
                    <a:pt x="27964" y="18372"/>
                    <a:pt x="27742" y="19068"/>
                  </a:cubicBezTo>
                  <a:cubicBezTo>
                    <a:pt x="27711" y="19163"/>
                    <a:pt x="27679" y="19227"/>
                    <a:pt x="27679" y="19290"/>
                  </a:cubicBezTo>
                  <a:cubicBezTo>
                    <a:pt x="27647" y="19353"/>
                    <a:pt x="27647" y="19385"/>
                    <a:pt x="27616" y="19417"/>
                  </a:cubicBezTo>
                  <a:cubicBezTo>
                    <a:pt x="27616" y="19448"/>
                    <a:pt x="27616" y="19480"/>
                    <a:pt x="27616" y="19480"/>
                  </a:cubicBezTo>
                  <a:cubicBezTo>
                    <a:pt x="27596" y="19519"/>
                    <a:pt x="27589" y="19531"/>
                    <a:pt x="27587" y="19531"/>
                  </a:cubicBezTo>
                  <a:cubicBezTo>
                    <a:pt x="27583" y="19531"/>
                    <a:pt x="27596" y="19496"/>
                    <a:pt x="27593" y="19496"/>
                  </a:cubicBezTo>
                  <a:lnTo>
                    <a:pt x="27593" y="19496"/>
                  </a:lnTo>
                  <a:cubicBezTo>
                    <a:pt x="27592" y="19496"/>
                    <a:pt x="27590" y="19500"/>
                    <a:pt x="27584" y="19512"/>
                  </a:cubicBezTo>
                  <a:cubicBezTo>
                    <a:pt x="27521" y="19670"/>
                    <a:pt x="27457" y="19828"/>
                    <a:pt x="27394" y="19987"/>
                  </a:cubicBezTo>
                  <a:cubicBezTo>
                    <a:pt x="27267" y="20335"/>
                    <a:pt x="27109" y="20652"/>
                    <a:pt x="26951" y="20969"/>
                  </a:cubicBezTo>
                  <a:cubicBezTo>
                    <a:pt x="26887" y="21127"/>
                    <a:pt x="26792" y="21285"/>
                    <a:pt x="26697" y="21444"/>
                  </a:cubicBezTo>
                  <a:cubicBezTo>
                    <a:pt x="26666" y="21507"/>
                    <a:pt x="26602" y="21570"/>
                    <a:pt x="26571" y="21665"/>
                  </a:cubicBezTo>
                  <a:cubicBezTo>
                    <a:pt x="26544" y="21692"/>
                    <a:pt x="26540" y="21719"/>
                    <a:pt x="26519" y="21766"/>
                  </a:cubicBezTo>
                  <a:lnTo>
                    <a:pt x="26519" y="21766"/>
                  </a:lnTo>
                  <a:cubicBezTo>
                    <a:pt x="26517" y="21768"/>
                    <a:pt x="26515" y="21770"/>
                    <a:pt x="26513" y="21772"/>
                  </a:cubicBezTo>
                  <a:lnTo>
                    <a:pt x="26513" y="21772"/>
                  </a:lnTo>
                  <a:cubicBezTo>
                    <a:pt x="26515" y="21771"/>
                    <a:pt x="26517" y="21769"/>
                    <a:pt x="26519" y="21768"/>
                  </a:cubicBezTo>
                  <a:lnTo>
                    <a:pt x="26519" y="21768"/>
                  </a:lnTo>
                  <a:cubicBezTo>
                    <a:pt x="26515" y="21775"/>
                    <a:pt x="26512" y="21783"/>
                    <a:pt x="26507" y="21792"/>
                  </a:cubicBezTo>
                  <a:cubicBezTo>
                    <a:pt x="26501" y="21798"/>
                    <a:pt x="26497" y="21801"/>
                    <a:pt x="26495" y="21801"/>
                  </a:cubicBezTo>
                  <a:cubicBezTo>
                    <a:pt x="26495" y="21801"/>
                    <a:pt x="26495" y="21801"/>
                    <a:pt x="26494" y="21800"/>
                  </a:cubicBezTo>
                  <a:lnTo>
                    <a:pt x="26494" y="21800"/>
                  </a:lnTo>
                  <a:cubicBezTo>
                    <a:pt x="26490" y="21808"/>
                    <a:pt x="26484" y="21816"/>
                    <a:pt x="26476" y="21824"/>
                  </a:cubicBezTo>
                  <a:cubicBezTo>
                    <a:pt x="26317" y="22109"/>
                    <a:pt x="26096" y="22425"/>
                    <a:pt x="25906" y="22710"/>
                  </a:cubicBezTo>
                  <a:cubicBezTo>
                    <a:pt x="25684" y="22995"/>
                    <a:pt x="25462" y="23280"/>
                    <a:pt x="25241" y="23534"/>
                  </a:cubicBezTo>
                  <a:cubicBezTo>
                    <a:pt x="25241" y="23558"/>
                    <a:pt x="25186" y="23618"/>
                    <a:pt x="25187" y="23618"/>
                  </a:cubicBezTo>
                  <a:cubicBezTo>
                    <a:pt x="25188" y="23618"/>
                    <a:pt x="25193" y="23613"/>
                    <a:pt x="25207" y="23599"/>
                  </a:cubicBezTo>
                  <a:lnTo>
                    <a:pt x="25207" y="23599"/>
                  </a:lnTo>
                  <a:cubicBezTo>
                    <a:pt x="25192" y="23614"/>
                    <a:pt x="25164" y="23642"/>
                    <a:pt x="25146" y="23660"/>
                  </a:cubicBezTo>
                  <a:cubicBezTo>
                    <a:pt x="25082" y="23724"/>
                    <a:pt x="25019" y="23787"/>
                    <a:pt x="24956" y="23850"/>
                  </a:cubicBezTo>
                  <a:cubicBezTo>
                    <a:pt x="24861" y="24009"/>
                    <a:pt x="24734" y="24135"/>
                    <a:pt x="24607" y="24230"/>
                  </a:cubicBezTo>
                  <a:cubicBezTo>
                    <a:pt x="24354" y="24484"/>
                    <a:pt x="24101" y="24737"/>
                    <a:pt x="23847" y="24990"/>
                  </a:cubicBezTo>
                  <a:cubicBezTo>
                    <a:pt x="23784" y="25022"/>
                    <a:pt x="23720" y="25085"/>
                    <a:pt x="23657" y="25149"/>
                  </a:cubicBezTo>
                  <a:cubicBezTo>
                    <a:pt x="23644" y="25155"/>
                    <a:pt x="23638" y="25158"/>
                    <a:pt x="23636" y="25158"/>
                  </a:cubicBezTo>
                  <a:cubicBezTo>
                    <a:pt x="23634" y="25158"/>
                    <a:pt x="23638" y="25154"/>
                    <a:pt x="23645" y="25148"/>
                  </a:cubicBezTo>
                  <a:lnTo>
                    <a:pt x="23645" y="25148"/>
                  </a:lnTo>
                  <a:cubicBezTo>
                    <a:pt x="23640" y="25149"/>
                    <a:pt x="23634" y="25149"/>
                    <a:pt x="23625" y="25149"/>
                  </a:cubicBezTo>
                  <a:cubicBezTo>
                    <a:pt x="23594" y="25180"/>
                    <a:pt x="23562" y="25212"/>
                    <a:pt x="23530" y="25244"/>
                  </a:cubicBezTo>
                  <a:cubicBezTo>
                    <a:pt x="23372" y="25370"/>
                    <a:pt x="23245" y="25465"/>
                    <a:pt x="23087" y="25592"/>
                  </a:cubicBezTo>
                  <a:cubicBezTo>
                    <a:pt x="22834" y="25782"/>
                    <a:pt x="22549" y="26004"/>
                    <a:pt x="22264" y="26194"/>
                  </a:cubicBezTo>
                  <a:cubicBezTo>
                    <a:pt x="22169" y="26226"/>
                    <a:pt x="22105" y="26289"/>
                    <a:pt x="22042" y="26321"/>
                  </a:cubicBezTo>
                  <a:cubicBezTo>
                    <a:pt x="21979" y="26352"/>
                    <a:pt x="21947" y="26384"/>
                    <a:pt x="21915" y="26384"/>
                  </a:cubicBezTo>
                  <a:cubicBezTo>
                    <a:pt x="21915" y="26416"/>
                    <a:pt x="21884" y="26416"/>
                    <a:pt x="21884" y="26416"/>
                  </a:cubicBezTo>
                  <a:cubicBezTo>
                    <a:pt x="21858" y="26416"/>
                    <a:pt x="21792" y="26456"/>
                    <a:pt x="21800" y="26456"/>
                  </a:cubicBezTo>
                  <a:cubicBezTo>
                    <a:pt x="21801" y="26456"/>
                    <a:pt x="21808" y="26454"/>
                    <a:pt x="21820" y="26447"/>
                  </a:cubicBezTo>
                  <a:cubicBezTo>
                    <a:pt x="21833" y="26441"/>
                    <a:pt x="21839" y="26438"/>
                    <a:pt x="21841" y="26438"/>
                  </a:cubicBezTo>
                  <a:cubicBezTo>
                    <a:pt x="21848" y="26438"/>
                    <a:pt x="21782" y="26479"/>
                    <a:pt x="21757" y="26479"/>
                  </a:cubicBezTo>
                  <a:cubicBezTo>
                    <a:pt x="21725" y="26511"/>
                    <a:pt x="21694" y="26542"/>
                    <a:pt x="21662" y="26542"/>
                  </a:cubicBezTo>
                  <a:cubicBezTo>
                    <a:pt x="21567" y="26606"/>
                    <a:pt x="21504" y="26637"/>
                    <a:pt x="21409" y="26701"/>
                  </a:cubicBezTo>
                  <a:cubicBezTo>
                    <a:pt x="21092" y="26859"/>
                    <a:pt x="20775" y="27017"/>
                    <a:pt x="20459" y="27176"/>
                  </a:cubicBezTo>
                  <a:cubicBezTo>
                    <a:pt x="20300" y="27239"/>
                    <a:pt x="20142" y="27302"/>
                    <a:pt x="19952" y="27366"/>
                  </a:cubicBezTo>
                  <a:cubicBezTo>
                    <a:pt x="19889" y="27397"/>
                    <a:pt x="19794" y="27429"/>
                    <a:pt x="19730" y="27461"/>
                  </a:cubicBezTo>
                  <a:cubicBezTo>
                    <a:pt x="19667" y="27492"/>
                    <a:pt x="19635" y="27492"/>
                    <a:pt x="19604" y="27524"/>
                  </a:cubicBezTo>
                  <a:lnTo>
                    <a:pt x="19540" y="27524"/>
                  </a:lnTo>
                  <a:cubicBezTo>
                    <a:pt x="18843" y="27777"/>
                    <a:pt x="18147" y="27967"/>
                    <a:pt x="17450" y="28126"/>
                  </a:cubicBezTo>
                  <a:cubicBezTo>
                    <a:pt x="16722" y="28252"/>
                    <a:pt x="16057" y="28316"/>
                    <a:pt x="15297" y="28347"/>
                  </a:cubicBezTo>
                  <a:cubicBezTo>
                    <a:pt x="15109" y="28355"/>
                    <a:pt x="14922" y="28359"/>
                    <a:pt x="14737" y="28359"/>
                  </a:cubicBezTo>
                  <a:cubicBezTo>
                    <a:pt x="13449" y="28359"/>
                    <a:pt x="12207" y="28169"/>
                    <a:pt x="10990" y="27809"/>
                  </a:cubicBezTo>
                  <a:cubicBezTo>
                    <a:pt x="9628" y="27429"/>
                    <a:pt x="8298" y="26827"/>
                    <a:pt x="7158" y="26067"/>
                  </a:cubicBezTo>
                  <a:cubicBezTo>
                    <a:pt x="5986" y="25275"/>
                    <a:pt x="4941" y="24325"/>
                    <a:pt x="4054" y="23249"/>
                  </a:cubicBezTo>
                  <a:cubicBezTo>
                    <a:pt x="3136" y="22172"/>
                    <a:pt x="2439" y="20969"/>
                    <a:pt x="1900" y="19638"/>
                  </a:cubicBezTo>
                  <a:cubicBezTo>
                    <a:pt x="1362" y="18308"/>
                    <a:pt x="1014" y="16915"/>
                    <a:pt x="919" y="15490"/>
                  </a:cubicBezTo>
                  <a:cubicBezTo>
                    <a:pt x="792" y="14001"/>
                    <a:pt x="919" y="12545"/>
                    <a:pt x="1267" y="11119"/>
                  </a:cubicBezTo>
                  <a:cubicBezTo>
                    <a:pt x="1362" y="10771"/>
                    <a:pt x="1457" y="10423"/>
                    <a:pt x="1552" y="10106"/>
                  </a:cubicBezTo>
                  <a:cubicBezTo>
                    <a:pt x="1584" y="10011"/>
                    <a:pt x="1615" y="9916"/>
                    <a:pt x="1647" y="9853"/>
                  </a:cubicBezTo>
                  <a:cubicBezTo>
                    <a:pt x="1647" y="9789"/>
                    <a:pt x="1679" y="9758"/>
                    <a:pt x="1679" y="9726"/>
                  </a:cubicBezTo>
                  <a:cubicBezTo>
                    <a:pt x="1679" y="9705"/>
                    <a:pt x="1692" y="9684"/>
                    <a:pt x="1702" y="9673"/>
                  </a:cubicBezTo>
                  <a:lnTo>
                    <a:pt x="1702" y="9673"/>
                  </a:lnTo>
                  <a:cubicBezTo>
                    <a:pt x="1699" y="9683"/>
                    <a:pt x="1696" y="9690"/>
                    <a:pt x="1696" y="9690"/>
                  </a:cubicBezTo>
                  <a:cubicBezTo>
                    <a:pt x="1697" y="9690"/>
                    <a:pt x="1701" y="9682"/>
                    <a:pt x="1710" y="9663"/>
                  </a:cubicBezTo>
                  <a:lnTo>
                    <a:pt x="1710" y="9663"/>
                  </a:lnTo>
                  <a:cubicBezTo>
                    <a:pt x="1710" y="9663"/>
                    <a:pt x="1707" y="9666"/>
                    <a:pt x="1702" y="9673"/>
                  </a:cubicBezTo>
                  <a:lnTo>
                    <a:pt x="1702" y="9673"/>
                  </a:lnTo>
                  <a:cubicBezTo>
                    <a:pt x="1706" y="9660"/>
                    <a:pt x="1710" y="9643"/>
                    <a:pt x="1710" y="9631"/>
                  </a:cubicBezTo>
                  <a:cubicBezTo>
                    <a:pt x="1774" y="9473"/>
                    <a:pt x="1837" y="9314"/>
                    <a:pt x="1900" y="9156"/>
                  </a:cubicBezTo>
                  <a:cubicBezTo>
                    <a:pt x="2059" y="8808"/>
                    <a:pt x="2186" y="8491"/>
                    <a:pt x="2344" y="8174"/>
                  </a:cubicBezTo>
                  <a:cubicBezTo>
                    <a:pt x="2439" y="8016"/>
                    <a:pt x="2534" y="7858"/>
                    <a:pt x="2597" y="7699"/>
                  </a:cubicBezTo>
                  <a:lnTo>
                    <a:pt x="2724" y="7478"/>
                  </a:lnTo>
                  <a:cubicBezTo>
                    <a:pt x="2754" y="7447"/>
                    <a:pt x="2785" y="7417"/>
                    <a:pt x="2787" y="7386"/>
                  </a:cubicBezTo>
                  <a:lnTo>
                    <a:pt x="2787" y="7386"/>
                  </a:lnTo>
                  <a:cubicBezTo>
                    <a:pt x="2802" y="7363"/>
                    <a:pt x="2819" y="7333"/>
                    <a:pt x="2819" y="7319"/>
                  </a:cubicBezTo>
                  <a:cubicBezTo>
                    <a:pt x="3199" y="6718"/>
                    <a:pt x="3611" y="6147"/>
                    <a:pt x="4054" y="5609"/>
                  </a:cubicBezTo>
                  <a:cubicBezTo>
                    <a:pt x="4072" y="5591"/>
                    <a:pt x="4091" y="5573"/>
                    <a:pt x="4097" y="5573"/>
                  </a:cubicBezTo>
                  <a:cubicBezTo>
                    <a:pt x="4097" y="5573"/>
                    <a:pt x="4097" y="5573"/>
                    <a:pt x="4098" y="5573"/>
                  </a:cubicBezTo>
                  <a:lnTo>
                    <a:pt x="4098" y="5573"/>
                  </a:lnTo>
                  <a:cubicBezTo>
                    <a:pt x="4110" y="5553"/>
                    <a:pt x="4129" y="5534"/>
                    <a:pt x="4149" y="5514"/>
                  </a:cubicBezTo>
                  <a:cubicBezTo>
                    <a:pt x="4212" y="5419"/>
                    <a:pt x="4276" y="5356"/>
                    <a:pt x="4339" y="5292"/>
                  </a:cubicBezTo>
                  <a:cubicBezTo>
                    <a:pt x="4466" y="5166"/>
                    <a:pt x="4561" y="5039"/>
                    <a:pt x="4687" y="4912"/>
                  </a:cubicBezTo>
                  <a:cubicBezTo>
                    <a:pt x="4941" y="4659"/>
                    <a:pt x="5194" y="4406"/>
                    <a:pt x="5479" y="4184"/>
                  </a:cubicBezTo>
                  <a:cubicBezTo>
                    <a:pt x="5511" y="4121"/>
                    <a:pt x="5574" y="4089"/>
                    <a:pt x="5637" y="4026"/>
                  </a:cubicBezTo>
                  <a:lnTo>
                    <a:pt x="5637" y="4026"/>
                  </a:lnTo>
                  <a:cubicBezTo>
                    <a:pt x="5649" y="4014"/>
                    <a:pt x="5661" y="4002"/>
                    <a:pt x="5669" y="3994"/>
                  </a:cubicBezTo>
                  <a:cubicBezTo>
                    <a:pt x="5701" y="3962"/>
                    <a:pt x="5764" y="3931"/>
                    <a:pt x="5796" y="3899"/>
                  </a:cubicBezTo>
                  <a:cubicBezTo>
                    <a:pt x="5922" y="3804"/>
                    <a:pt x="6049" y="3677"/>
                    <a:pt x="6207" y="3582"/>
                  </a:cubicBezTo>
                  <a:cubicBezTo>
                    <a:pt x="6493" y="3361"/>
                    <a:pt x="6778" y="3171"/>
                    <a:pt x="7063" y="2981"/>
                  </a:cubicBezTo>
                  <a:cubicBezTo>
                    <a:pt x="7126" y="2917"/>
                    <a:pt x="7221" y="2886"/>
                    <a:pt x="7284" y="2822"/>
                  </a:cubicBezTo>
                  <a:lnTo>
                    <a:pt x="7379" y="2791"/>
                  </a:lnTo>
                  <a:cubicBezTo>
                    <a:pt x="7405" y="2765"/>
                    <a:pt x="7493" y="2719"/>
                    <a:pt x="7475" y="2719"/>
                  </a:cubicBezTo>
                  <a:cubicBezTo>
                    <a:pt x="7471" y="2719"/>
                    <a:pt x="7461" y="2721"/>
                    <a:pt x="7443" y="2727"/>
                  </a:cubicBezTo>
                  <a:cubicBezTo>
                    <a:pt x="7601" y="2664"/>
                    <a:pt x="7759" y="2569"/>
                    <a:pt x="7918" y="2474"/>
                  </a:cubicBezTo>
                  <a:cubicBezTo>
                    <a:pt x="8234" y="2316"/>
                    <a:pt x="8519" y="2157"/>
                    <a:pt x="8868" y="1999"/>
                  </a:cubicBezTo>
                  <a:cubicBezTo>
                    <a:pt x="9026" y="1936"/>
                    <a:pt x="9184" y="1872"/>
                    <a:pt x="9343" y="1809"/>
                  </a:cubicBezTo>
                  <a:cubicBezTo>
                    <a:pt x="9438" y="1777"/>
                    <a:pt x="9501" y="1745"/>
                    <a:pt x="9596" y="1714"/>
                  </a:cubicBezTo>
                  <a:cubicBezTo>
                    <a:pt x="9628" y="1682"/>
                    <a:pt x="9659" y="1682"/>
                    <a:pt x="9723" y="1650"/>
                  </a:cubicBezTo>
                  <a:lnTo>
                    <a:pt x="9723" y="1650"/>
                  </a:lnTo>
                  <a:cubicBezTo>
                    <a:pt x="9716" y="1657"/>
                    <a:pt x="9715" y="1659"/>
                    <a:pt x="9717" y="1659"/>
                  </a:cubicBezTo>
                  <a:cubicBezTo>
                    <a:pt x="9725" y="1659"/>
                    <a:pt x="9786" y="1619"/>
                    <a:pt x="9786" y="1619"/>
                  </a:cubicBezTo>
                  <a:cubicBezTo>
                    <a:pt x="10134" y="1524"/>
                    <a:pt x="10451" y="1397"/>
                    <a:pt x="10800" y="1302"/>
                  </a:cubicBezTo>
                  <a:cubicBezTo>
                    <a:pt x="11148" y="1207"/>
                    <a:pt x="11496" y="1144"/>
                    <a:pt x="11876" y="1049"/>
                  </a:cubicBezTo>
                  <a:cubicBezTo>
                    <a:pt x="12035" y="1017"/>
                    <a:pt x="12225" y="985"/>
                    <a:pt x="12415" y="985"/>
                  </a:cubicBezTo>
                  <a:cubicBezTo>
                    <a:pt x="12478" y="954"/>
                    <a:pt x="12573" y="954"/>
                    <a:pt x="12668" y="922"/>
                  </a:cubicBezTo>
                  <a:lnTo>
                    <a:pt x="12763" y="922"/>
                  </a:lnTo>
                  <a:cubicBezTo>
                    <a:pt x="12795" y="922"/>
                    <a:pt x="12858" y="922"/>
                    <a:pt x="12890" y="890"/>
                  </a:cubicBezTo>
                  <a:cubicBezTo>
                    <a:pt x="13364" y="839"/>
                    <a:pt x="13846" y="814"/>
                    <a:pt x="14328" y="814"/>
                  </a:cubicBezTo>
                  <a:close/>
                  <a:moveTo>
                    <a:pt x="15002" y="0"/>
                  </a:moveTo>
                  <a:cubicBezTo>
                    <a:pt x="13587" y="0"/>
                    <a:pt x="12152" y="191"/>
                    <a:pt x="10800" y="574"/>
                  </a:cubicBezTo>
                  <a:cubicBezTo>
                    <a:pt x="9374" y="985"/>
                    <a:pt x="7981" y="1619"/>
                    <a:pt x="6746" y="2474"/>
                  </a:cubicBezTo>
                  <a:cubicBezTo>
                    <a:pt x="5479" y="3297"/>
                    <a:pt x="4371" y="4311"/>
                    <a:pt x="3421" y="5482"/>
                  </a:cubicBezTo>
                  <a:cubicBezTo>
                    <a:pt x="2502" y="6623"/>
                    <a:pt x="1710" y="7889"/>
                    <a:pt x="1172" y="9251"/>
                  </a:cubicBezTo>
                  <a:cubicBezTo>
                    <a:pt x="602" y="10676"/>
                    <a:pt x="254" y="12165"/>
                    <a:pt x="127" y="13685"/>
                  </a:cubicBezTo>
                  <a:cubicBezTo>
                    <a:pt x="0" y="15205"/>
                    <a:pt x="127" y="16757"/>
                    <a:pt x="507" y="18213"/>
                  </a:cubicBezTo>
                  <a:cubicBezTo>
                    <a:pt x="824" y="19638"/>
                    <a:pt x="1394" y="21000"/>
                    <a:pt x="2154" y="22235"/>
                  </a:cubicBezTo>
                  <a:cubicBezTo>
                    <a:pt x="2914" y="23470"/>
                    <a:pt x="3832" y="24610"/>
                    <a:pt x="4941" y="25561"/>
                  </a:cubicBezTo>
                  <a:cubicBezTo>
                    <a:pt x="6017" y="26542"/>
                    <a:pt x="7253" y="27334"/>
                    <a:pt x="8583" y="27936"/>
                  </a:cubicBezTo>
                  <a:cubicBezTo>
                    <a:pt x="9944" y="28537"/>
                    <a:pt x="11401" y="28917"/>
                    <a:pt x="12890" y="29076"/>
                  </a:cubicBezTo>
                  <a:cubicBezTo>
                    <a:pt x="13417" y="29142"/>
                    <a:pt x="13947" y="29173"/>
                    <a:pt x="14478" y="29173"/>
                  </a:cubicBezTo>
                  <a:cubicBezTo>
                    <a:pt x="15478" y="29173"/>
                    <a:pt x="16478" y="29061"/>
                    <a:pt x="17450" y="28854"/>
                  </a:cubicBezTo>
                  <a:cubicBezTo>
                    <a:pt x="18907" y="28569"/>
                    <a:pt x="20332" y="28031"/>
                    <a:pt x="21599" y="27302"/>
                  </a:cubicBezTo>
                  <a:cubicBezTo>
                    <a:pt x="22929" y="26574"/>
                    <a:pt x="24132" y="25656"/>
                    <a:pt x="25146" y="24579"/>
                  </a:cubicBezTo>
                  <a:cubicBezTo>
                    <a:pt x="26191" y="23470"/>
                    <a:pt x="27046" y="22235"/>
                    <a:pt x="27711" y="20905"/>
                  </a:cubicBezTo>
                  <a:cubicBezTo>
                    <a:pt x="28376" y="19575"/>
                    <a:pt x="28851" y="18118"/>
                    <a:pt x="29073" y="16662"/>
                  </a:cubicBezTo>
                  <a:cubicBezTo>
                    <a:pt x="29168" y="15901"/>
                    <a:pt x="29231" y="15173"/>
                    <a:pt x="29231" y="14413"/>
                  </a:cubicBezTo>
                  <a:cubicBezTo>
                    <a:pt x="29231" y="14408"/>
                    <a:pt x="29231" y="14404"/>
                    <a:pt x="29231" y="14400"/>
                  </a:cubicBezTo>
                  <a:lnTo>
                    <a:pt x="29231" y="14400"/>
                  </a:lnTo>
                  <a:cubicBezTo>
                    <a:pt x="29231" y="14393"/>
                    <a:pt x="29231" y="14387"/>
                    <a:pt x="29231" y="14381"/>
                  </a:cubicBezTo>
                  <a:cubicBezTo>
                    <a:pt x="29231" y="12893"/>
                    <a:pt x="29009" y="11373"/>
                    <a:pt x="28534" y="9916"/>
                  </a:cubicBezTo>
                  <a:cubicBezTo>
                    <a:pt x="28091" y="8523"/>
                    <a:pt x="27426" y="7224"/>
                    <a:pt x="26571" y="6021"/>
                  </a:cubicBezTo>
                  <a:cubicBezTo>
                    <a:pt x="25747" y="4849"/>
                    <a:pt x="24734" y="3804"/>
                    <a:pt x="23562" y="2949"/>
                  </a:cubicBezTo>
                  <a:cubicBezTo>
                    <a:pt x="22422" y="2062"/>
                    <a:pt x="21124" y="1365"/>
                    <a:pt x="19762" y="859"/>
                  </a:cubicBezTo>
                  <a:cubicBezTo>
                    <a:pt x="18337" y="352"/>
                    <a:pt x="16848" y="67"/>
                    <a:pt x="15328" y="4"/>
                  </a:cubicBezTo>
                  <a:cubicBezTo>
                    <a:pt x="15220" y="1"/>
                    <a:pt x="15111" y="0"/>
                    <a:pt x="15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5"/>
            <p:cNvSpPr/>
            <p:nvPr/>
          </p:nvSpPr>
          <p:spPr>
            <a:xfrm>
              <a:off x="4967838" y="2504658"/>
              <a:ext cx="1045716" cy="1519242"/>
            </a:xfrm>
            <a:custGeom>
              <a:avLst/>
              <a:gdLst/>
              <a:ahLst/>
              <a:cxnLst/>
              <a:rect l="l" t="t" r="r" b="b"/>
              <a:pathLst>
                <a:path w="34552" h="50198" extrusionOk="0">
                  <a:moveTo>
                    <a:pt x="17088" y="668"/>
                  </a:moveTo>
                  <a:cubicBezTo>
                    <a:pt x="20498" y="668"/>
                    <a:pt x="23886" y="1694"/>
                    <a:pt x="26697" y="3642"/>
                  </a:cubicBezTo>
                  <a:cubicBezTo>
                    <a:pt x="30244" y="6113"/>
                    <a:pt x="32746" y="9913"/>
                    <a:pt x="33569" y="14157"/>
                  </a:cubicBezTo>
                  <a:cubicBezTo>
                    <a:pt x="33791" y="15233"/>
                    <a:pt x="33886" y="16310"/>
                    <a:pt x="33886" y="17387"/>
                  </a:cubicBezTo>
                  <a:cubicBezTo>
                    <a:pt x="33886" y="22359"/>
                    <a:pt x="32778" y="27236"/>
                    <a:pt x="30814" y="31764"/>
                  </a:cubicBezTo>
                  <a:cubicBezTo>
                    <a:pt x="29167" y="35660"/>
                    <a:pt x="26951" y="39302"/>
                    <a:pt x="24354" y="42627"/>
                  </a:cubicBezTo>
                  <a:cubicBezTo>
                    <a:pt x="22612" y="44875"/>
                    <a:pt x="20712" y="47029"/>
                    <a:pt x="18622" y="48992"/>
                  </a:cubicBezTo>
                  <a:cubicBezTo>
                    <a:pt x="18293" y="49291"/>
                    <a:pt x="17936" y="49533"/>
                    <a:pt x="17472" y="49533"/>
                  </a:cubicBezTo>
                  <a:cubicBezTo>
                    <a:pt x="17444" y="49533"/>
                    <a:pt x="17415" y="49532"/>
                    <a:pt x="17386" y="49531"/>
                  </a:cubicBezTo>
                  <a:cubicBezTo>
                    <a:pt x="16848" y="49499"/>
                    <a:pt x="16436" y="49151"/>
                    <a:pt x="16056" y="48802"/>
                  </a:cubicBezTo>
                  <a:cubicBezTo>
                    <a:pt x="15645" y="48391"/>
                    <a:pt x="15265" y="48011"/>
                    <a:pt x="14853" y="47599"/>
                  </a:cubicBezTo>
                  <a:cubicBezTo>
                    <a:pt x="13808" y="46554"/>
                    <a:pt x="12826" y="45445"/>
                    <a:pt x="11876" y="44305"/>
                  </a:cubicBezTo>
                  <a:cubicBezTo>
                    <a:pt x="9279" y="41233"/>
                    <a:pt x="6967" y="37845"/>
                    <a:pt x="5131" y="34266"/>
                  </a:cubicBezTo>
                  <a:cubicBezTo>
                    <a:pt x="2977" y="29991"/>
                    <a:pt x="1425" y="25367"/>
                    <a:pt x="919" y="20585"/>
                  </a:cubicBezTo>
                  <a:cubicBezTo>
                    <a:pt x="665" y="18210"/>
                    <a:pt x="602" y="15772"/>
                    <a:pt x="1140" y="13396"/>
                  </a:cubicBezTo>
                  <a:cubicBezTo>
                    <a:pt x="1615" y="11338"/>
                    <a:pt x="2502" y="9343"/>
                    <a:pt x="3737" y="7601"/>
                  </a:cubicBezTo>
                  <a:cubicBezTo>
                    <a:pt x="6176" y="4117"/>
                    <a:pt x="9976" y="1679"/>
                    <a:pt x="14188" y="919"/>
                  </a:cubicBezTo>
                  <a:cubicBezTo>
                    <a:pt x="15148" y="751"/>
                    <a:pt x="16119" y="668"/>
                    <a:pt x="17088" y="668"/>
                  </a:cubicBezTo>
                  <a:close/>
                  <a:moveTo>
                    <a:pt x="17640" y="1"/>
                  </a:moveTo>
                  <a:cubicBezTo>
                    <a:pt x="15360" y="1"/>
                    <a:pt x="13079" y="444"/>
                    <a:pt x="10958" y="1299"/>
                  </a:cubicBezTo>
                  <a:cubicBezTo>
                    <a:pt x="8931" y="2122"/>
                    <a:pt x="7031" y="3357"/>
                    <a:pt x="5447" y="4878"/>
                  </a:cubicBezTo>
                  <a:cubicBezTo>
                    <a:pt x="3864" y="6398"/>
                    <a:pt x="2565" y="8234"/>
                    <a:pt x="1647" y="10261"/>
                  </a:cubicBezTo>
                  <a:cubicBezTo>
                    <a:pt x="697" y="12320"/>
                    <a:pt x="190" y="14537"/>
                    <a:pt x="95" y="16817"/>
                  </a:cubicBezTo>
                  <a:cubicBezTo>
                    <a:pt x="0" y="19382"/>
                    <a:pt x="317" y="21979"/>
                    <a:pt x="855" y="24481"/>
                  </a:cubicBezTo>
                  <a:cubicBezTo>
                    <a:pt x="1330" y="26919"/>
                    <a:pt x="2090" y="29263"/>
                    <a:pt x="3072" y="31574"/>
                  </a:cubicBezTo>
                  <a:cubicBezTo>
                    <a:pt x="3959" y="33696"/>
                    <a:pt x="5004" y="35755"/>
                    <a:pt x="6176" y="37718"/>
                  </a:cubicBezTo>
                  <a:cubicBezTo>
                    <a:pt x="7252" y="39492"/>
                    <a:pt x="8424" y="41202"/>
                    <a:pt x="9691" y="42849"/>
                  </a:cubicBezTo>
                  <a:cubicBezTo>
                    <a:pt x="10736" y="44210"/>
                    <a:pt x="11844" y="45540"/>
                    <a:pt x="13016" y="46839"/>
                  </a:cubicBezTo>
                  <a:cubicBezTo>
                    <a:pt x="13871" y="47726"/>
                    <a:pt x="14726" y="48644"/>
                    <a:pt x="15613" y="49467"/>
                  </a:cubicBezTo>
                  <a:cubicBezTo>
                    <a:pt x="16066" y="49890"/>
                    <a:pt x="16606" y="50198"/>
                    <a:pt x="17204" y="50198"/>
                  </a:cubicBezTo>
                  <a:cubicBezTo>
                    <a:pt x="17233" y="50198"/>
                    <a:pt x="17262" y="50197"/>
                    <a:pt x="17291" y="50196"/>
                  </a:cubicBezTo>
                  <a:cubicBezTo>
                    <a:pt x="17893" y="50132"/>
                    <a:pt x="18432" y="49816"/>
                    <a:pt x="18875" y="49404"/>
                  </a:cubicBezTo>
                  <a:cubicBezTo>
                    <a:pt x="19255" y="49024"/>
                    <a:pt x="19667" y="48644"/>
                    <a:pt x="20047" y="48264"/>
                  </a:cubicBezTo>
                  <a:cubicBezTo>
                    <a:pt x="21092" y="47219"/>
                    <a:pt x="22073" y="46110"/>
                    <a:pt x="23024" y="45002"/>
                  </a:cubicBezTo>
                  <a:cubicBezTo>
                    <a:pt x="24259" y="43545"/>
                    <a:pt x="25430" y="42025"/>
                    <a:pt x="26539" y="40473"/>
                  </a:cubicBezTo>
                  <a:cubicBezTo>
                    <a:pt x="27774" y="38668"/>
                    <a:pt x="28914" y="36800"/>
                    <a:pt x="29927" y="34836"/>
                  </a:cubicBezTo>
                  <a:cubicBezTo>
                    <a:pt x="31036" y="32714"/>
                    <a:pt x="31954" y="30529"/>
                    <a:pt x="32714" y="28281"/>
                  </a:cubicBezTo>
                  <a:cubicBezTo>
                    <a:pt x="33474" y="25906"/>
                    <a:pt x="34044" y="23435"/>
                    <a:pt x="34329" y="20934"/>
                  </a:cubicBezTo>
                  <a:cubicBezTo>
                    <a:pt x="34486" y="19647"/>
                    <a:pt x="34550" y="18391"/>
                    <a:pt x="34551" y="17104"/>
                  </a:cubicBezTo>
                  <a:lnTo>
                    <a:pt x="34551" y="17104"/>
                  </a:lnTo>
                  <a:cubicBezTo>
                    <a:pt x="34551" y="17103"/>
                    <a:pt x="34551" y="17103"/>
                    <a:pt x="34551" y="17102"/>
                  </a:cubicBezTo>
                  <a:cubicBezTo>
                    <a:pt x="34551" y="17098"/>
                    <a:pt x="34551" y="17093"/>
                    <a:pt x="34551" y="17089"/>
                  </a:cubicBezTo>
                  <a:lnTo>
                    <a:pt x="34551" y="17089"/>
                  </a:lnTo>
                  <a:cubicBezTo>
                    <a:pt x="34551" y="17083"/>
                    <a:pt x="34551" y="17076"/>
                    <a:pt x="34551" y="17070"/>
                  </a:cubicBezTo>
                  <a:cubicBezTo>
                    <a:pt x="34551" y="17069"/>
                    <a:pt x="34551" y="17067"/>
                    <a:pt x="34551" y="17065"/>
                  </a:cubicBezTo>
                  <a:lnTo>
                    <a:pt x="34551" y="17065"/>
                  </a:lnTo>
                  <a:cubicBezTo>
                    <a:pt x="34546" y="14798"/>
                    <a:pt x="34103" y="12562"/>
                    <a:pt x="33221" y="10483"/>
                  </a:cubicBezTo>
                  <a:cubicBezTo>
                    <a:pt x="32366" y="8456"/>
                    <a:pt x="31131" y="6619"/>
                    <a:pt x="29611" y="5068"/>
                  </a:cubicBezTo>
                  <a:cubicBezTo>
                    <a:pt x="28059" y="3516"/>
                    <a:pt x="26222" y="2249"/>
                    <a:pt x="24227" y="1394"/>
                  </a:cubicBezTo>
                  <a:cubicBezTo>
                    <a:pt x="22169" y="507"/>
                    <a:pt x="19888" y="32"/>
                    <a:pt x="17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>
              <a:off x="4964963" y="2800263"/>
              <a:ext cx="543469" cy="1220466"/>
            </a:xfrm>
            <a:custGeom>
              <a:avLst/>
              <a:gdLst/>
              <a:ahLst/>
              <a:cxnLst/>
              <a:rect l="l" t="t" r="r" b="b"/>
              <a:pathLst>
                <a:path w="17957" h="40326" extrusionOk="0">
                  <a:moveTo>
                    <a:pt x="2262" y="1"/>
                  </a:moveTo>
                  <a:cubicBezTo>
                    <a:pt x="2232" y="1"/>
                    <a:pt x="2185" y="32"/>
                    <a:pt x="2185" y="51"/>
                  </a:cubicBezTo>
                  <a:cubicBezTo>
                    <a:pt x="1552" y="1128"/>
                    <a:pt x="1172" y="2299"/>
                    <a:pt x="855" y="3471"/>
                  </a:cubicBezTo>
                  <a:cubicBezTo>
                    <a:pt x="697" y="4104"/>
                    <a:pt x="570" y="4738"/>
                    <a:pt x="444" y="5371"/>
                  </a:cubicBezTo>
                  <a:cubicBezTo>
                    <a:pt x="317" y="6036"/>
                    <a:pt x="285" y="6765"/>
                    <a:pt x="222" y="7461"/>
                  </a:cubicBezTo>
                  <a:cubicBezTo>
                    <a:pt x="0" y="10407"/>
                    <a:pt x="412" y="13352"/>
                    <a:pt x="1077" y="16202"/>
                  </a:cubicBezTo>
                  <a:cubicBezTo>
                    <a:pt x="1774" y="19306"/>
                    <a:pt x="2850" y="22314"/>
                    <a:pt x="4244" y="25196"/>
                  </a:cubicBezTo>
                  <a:cubicBezTo>
                    <a:pt x="5637" y="28110"/>
                    <a:pt x="7347" y="30896"/>
                    <a:pt x="9374" y="33430"/>
                  </a:cubicBezTo>
                  <a:cubicBezTo>
                    <a:pt x="11306" y="35837"/>
                    <a:pt x="13523" y="38022"/>
                    <a:pt x="16120" y="39732"/>
                  </a:cubicBezTo>
                  <a:cubicBezTo>
                    <a:pt x="16436" y="39954"/>
                    <a:pt x="16753" y="40144"/>
                    <a:pt x="17133" y="40302"/>
                  </a:cubicBezTo>
                  <a:cubicBezTo>
                    <a:pt x="17165" y="40318"/>
                    <a:pt x="17199" y="40325"/>
                    <a:pt x="17234" y="40325"/>
                  </a:cubicBezTo>
                  <a:cubicBezTo>
                    <a:pt x="17405" y="40325"/>
                    <a:pt x="17598" y="40154"/>
                    <a:pt x="17703" y="40049"/>
                  </a:cubicBezTo>
                  <a:cubicBezTo>
                    <a:pt x="17798" y="39922"/>
                    <a:pt x="17957" y="39637"/>
                    <a:pt x="17798" y="39510"/>
                  </a:cubicBezTo>
                  <a:cubicBezTo>
                    <a:pt x="17228" y="39035"/>
                    <a:pt x="16563" y="38655"/>
                    <a:pt x="15993" y="38212"/>
                  </a:cubicBezTo>
                  <a:cubicBezTo>
                    <a:pt x="15360" y="37769"/>
                    <a:pt x="14790" y="37293"/>
                    <a:pt x="14220" y="36787"/>
                  </a:cubicBezTo>
                  <a:cubicBezTo>
                    <a:pt x="13048" y="35773"/>
                    <a:pt x="11971" y="34665"/>
                    <a:pt x="10958" y="33493"/>
                  </a:cubicBezTo>
                  <a:cubicBezTo>
                    <a:pt x="8867" y="31086"/>
                    <a:pt x="7126" y="28395"/>
                    <a:pt x="5669" y="25576"/>
                  </a:cubicBezTo>
                  <a:cubicBezTo>
                    <a:pt x="4244" y="22757"/>
                    <a:pt x="3104" y="19781"/>
                    <a:pt x="2312" y="16740"/>
                  </a:cubicBezTo>
                  <a:cubicBezTo>
                    <a:pt x="1552" y="13922"/>
                    <a:pt x="1172" y="11040"/>
                    <a:pt x="1045" y="8126"/>
                  </a:cubicBezTo>
                  <a:cubicBezTo>
                    <a:pt x="1014" y="7461"/>
                    <a:pt x="1014" y="6796"/>
                    <a:pt x="1045" y="6131"/>
                  </a:cubicBezTo>
                  <a:cubicBezTo>
                    <a:pt x="1045" y="5815"/>
                    <a:pt x="1077" y="5498"/>
                    <a:pt x="1109" y="5181"/>
                  </a:cubicBezTo>
                  <a:cubicBezTo>
                    <a:pt x="1109" y="4865"/>
                    <a:pt x="1109" y="4580"/>
                    <a:pt x="1172" y="4263"/>
                  </a:cubicBezTo>
                  <a:cubicBezTo>
                    <a:pt x="1330" y="3091"/>
                    <a:pt x="1584" y="1951"/>
                    <a:pt x="1995" y="843"/>
                  </a:cubicBezTo>
                  <a:cubicBezTo>
                    <a:pt x="2090" y="589"/>
                    <a:pt x="2185" y="304"/>
                    <a:pt x="2280" y="51"/>
                  </a:cubicBezTo>
                  <a:cubicBezTo>
                    <a:pt x="2293" y="14"/>
                    <a:pt x="2281" y="1"/>
                    <a:pt x="2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>
              <a:off x="5474879" y="2727716"/>
              <a:ext cx="540593" cy="1293920"/>
            </a:xfrm>
            <a:custGeom>
              <a:avLst/>
              <a:gdLst/>
              <a:ahLst/>
              <a:cxnLst/>
              <a:rect l="l" t="t" r="r" b="b"/>
              <a:pathLst>
                <a:path w="17862" h="42753" extrusionOk="0">
                  <a:moveTo>
                    <a:pt x="14642" y="1"/>
                  </a:moveTo>
                  <a:cubicBezTo>
                    <a:pt x="14609" y="1"/>
                    <a:pt x="14568" y="47"/>
                    <a:pt x="14568" y="73"/>
                  </a:cubicBezTo>
                  <a:cubicBezTo>
                    <a:pt x="15328" y="1529"/>
                    <a:pt x="15993" y="3050"/>
                    <a:pt x="16468" y="4601"/>
                  </a:cubicBezTo>
                  <a:cubicBezTo>
                    <a:pt x="16943" y="6153"/>
                    <a:pt x="17165" y="7705"/>
                    <a:pt x="17260" y="9288"/>
                  </a:cubicBezTo>
                  <a:cubicBezTo>
                    <a:pt x="17450" y="12519"/>
                    <a:pt x="16880" y="15749"/>
                    <a:pt x="15961" y="18821"/>
                  </a:cubicBezTo>
                  <a:cubicBezTo>
                    <a:pt x="15518" y="20404"/>
                    <a:pt x="14948" y="21893"/>
                    <a:pt x="14283" y="23413"/>
                  </a:cubicBezTo>
                  <a:cubicBezTo>
                    <a:pt x="13649" y="24933"/>
                    <a:pt x="12889" y="26390"/>
                    <a:pt x="12098" y="27846"/>
                  </a:cubicBezTo>
                  <a:cubicBezTo>
                    <a:pt x="11306" y="29208"/>
                    <a:pt x="10451" y="30570"/>
                    <a:pt x="9532" y="31900"/>
                  </a:cubicBezTo>
                  <a:cubicBezTo>
                    <a:pt x="8646" y="33198"/>
                    <a:pt x="7696" y="34433"/>
                    <a:pt x="6714" y="35637"/>
                  </a:cubicBezTo>
                  <a:cubicBezTo>
                    <a:pt x="6587" y="35795"/>
                    <a:pt x="6461" y="35922"/>
                    <a:pt x="6366" y="36080"/>
                  </a:cubicBezTo>
                  <a:cubicBezTo>
                    <a:pt x="6340" y="36106"/>
                    <a:pt x="6233" y="36233"/>
                    <a:pt x="6225" y="36233"/>
                  </a:cubicBezTo>
                  <a:cubicBezTo>
                    <a:pt x="6223" y="36233"/>
                    <a:pt x="6226" y="36226"/>
                    <a:pt x="6239" y="36207"/>
                  </a:cubicBezTo>
                  <a:lnTo>
                    <a:pt x="6239" y="36207"/>
                  </a:lnTo>
                  <a:cubicBezTo>
                    <a:pt x="6176" y="36270"/>
                    <a:pt x="6112" y="36334"/>
                    <a:pt x="6049" y="36429"/>
                  </a:cubicBezTo>
                  <a:cubicBezTo>
                    <a:pt x="5827" y="36682"/>
                    <a:pt x="5574" y="36967"/>
                    <a:pt x="5320" y="37252"/>
                  </a:cubicBezTo>
                  <a:cubicBezTo>
                    <a:pt x="4845" y="37759"/>
                    <a:pt x="4370" y="38297"/>
                    <a:pt x="3864" y="38804"/>
                  </a:cubicBezTo>
                  <a:cubicBezTo>
                    <a:pt x="3389" y="39279"/>
                    <a:pt x="2914" y="39754"/>
                    <a:pt x="2439" y="40197"/>
                  </a:cubicBezTo>
                  <a:cubicBezTo>
                    <a:pt x="2217" y="40419"/>
                    <a:pt x="1964" y="40609"/>
                    <a:pt x="1742" y="40831"/>
                  </a:cubicBezTo>
                  <a:cubicBezTo>
                    <a:pt x="1615" y="40926"/>
                    <a:pt x="1489" y="41052"/>
                    <a:pt x="1394" y="41147"/>
                  </a:cubicBezTo>
                  <a:cubicBezTo>
                    <a:pt x="1367" y="41147"/>
                    <a:pt x="1253" y="41257"/>
                    <a:pt x="1252" y="41257"/>
                  </a:cubicBezTo>
                  <a:cubicBezTo>
                    <a:pt x="1252" y="41257"/>
                    <a:pt x="1256" y="41253"/>
                    <a:pt x="1267" y="41242"/>
                  </a:cubicBezTo>
                  <a:cubicBezTo>
                    <a:pt x="1283" y="41226"/>
                    <a:pt x="1289" y="41220"/>
                    <a:pt x="1288" y="41220"/>
                  </a:cubicBezTo>
                  <a:lnTo>
                    <a:pt x="1288" y="41220"/>
                  </a:lnTo>
                  <a:cubicBezTo>
                    <a:pt x="1287" y="41220"/>
                    <a:pt x="1227" y="41274"/>
                    <a:pt x="1204" y="41274"/>
                  </a:cubicBezTo>
                  <a:cubicBezTo>
                    <a:pt x="1172" y="41306"/>
                    <a:pt x="1140" y="41337"/>
                    <a:pt x="1109" y="41369"/>
                  </a:cubicBezTo>
                  <a:cubicBezTo>
                    <a:pt x="887" y="41559"/>
                    <a:pt x="665" y="41749"/>
                    <a:pt x="443" y="41907"/>
                  </a:cubicBezTo>
                  <a:cubicBezTo>
                    <a:pt x="253" y="42066"/>
                    <a:pt x="0" y="42351"/>
                    <a:pt x="95" y="42604"/>
                  </a:cubicBezTo>
                  <a:cubicBezTo>
                    <a:pt x="137" y="42715"/>
                    <a:pt x="226" y="42753"/>
                    <a:pt x="328" y="42753"/>
                  </a:cubicBezTo>
                  <a:cubicBezTo>
                    <a:pt x="458" y="42753"/>
                    <a:pt x="608" y="42689"/>
                    <a:pt x="697" y="42636"/>
                  </a:cubicBezTo>
                  <a:cubicBezTo>
                    <a:pt x="2850" y="40926"/>
                    <a:pt x="4814" y="38930"/>
                    <a:pt x="6587" y="36840"/>
                  </a:cubicBezTo>
                  <a:cubicBezTo>
                    <a:pt x="8741" y="34370"/>
                    <a:pt x="10641" y="31742"/>
                    <a:pt x="12319" y="28923"/>
                  </a:cubicBezTo>
                  <a:cubicBezTo>
                    <a:pt x="13174" y="27498"/>
                    <a:pt x="13934" y="26010"/>
                    <a:pt x="14663" y="24489"/>
                  </a:cubicBezTo>
                  <a:cubicBezTo>
                    <a:pt x="15011" y="23729"/>
                    <a:pt x="15328" y="22938"/>
                    <a:pt x="15645" y="22146"/>
                  </a:cubicBezTo>
                  <a:cubicBezTo>
                    <a:pt x="15961" y="21386"/>
                    <a:pt x="16246" y="20594"/>
                    <a:pt x="16500" y="19771"/>
                  </a:cubicBezTo>
                  <a:cubicBezTo>
                    <a:pt x="16943" y="18187"/>
                    <a:pt x="17323" y="16604"/>
                    <a:pt x="17576" y="14989"/>
                  </a:cubicBezTo>
                  <a:cubicBezTo>
                    <a:pt x="17703" y="14165"/>
                    <a:pt x="17766" y="13374"/>
                    <a:pt x="17830" y="12550"/>
                  </a:cubicBezTo>
                  <a:cubicBezTo>
                    <a:pt x="17861" y="11759"/>
                    <a:pt x="17861" y="10967"/>
                    <a:pt x="17830" y="10175"/>
                  </a:cubicBezTo>
                  <a:cubicBezTo>
                    <a:pt x="17766" y="8592"/>
                    <a:pt x="17513" y="7008"/>
                    <a:pt x="17133" y="5488"/>
                  </a:cubicBezTo>
                  <a:cubicBezTo>
                    <a:pt x="16721" y="3936"/>
                    <a:pt x="16151" y="2385"/>
                    <a:pt x="15328" y="991"/>
                  </a:cubicBezTo>
                  <a:cubicBezTo>
                    <a:pt x="15138" y="643"/>
                    <a:pt x="14885" y="326"/>
                    <a:pt x="14663" y="9"/>
                  </a:cubicBezTo>
                  <a:cubicBezTo>
                    <a:pt x="14657" y="3"/>
                    <a:pt x="14650" y="1"/>
                    <a:pt x="14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5"/>
            <p:cNvSpPr/>
            <p:nvPr/>
          </p:nvSpPr>
          <p:spPr>
            <a:xfrm>
              <a:off x="5053126" y="2759616"/>
              <a:ext cx="876081" cy="706990"/>
            </a:xfrm>
            <a:custGeom>
              <a:avLst/>
              <a:gdLst/>
              <a:ahLst/>
              <a:cxnLst/>
              <a:rect l="l" t="t" r="r" b="b"/>
              <a:pathLst>
                <a:path w="28947" h="23360" extrusionOk="0">
                  <a:moveTo>
                    <a:pt x="1981" y="3389"/>
                  </a:moveTo>
                  <a:cubicBezTo>
                    <a:pt x="1973" y="3410"/>
                    <a:pt x="1970" y="3424"/>
                    <a:pt x="1973" y="3424"/>
                  </a:cubicBezTo>
                  <a:cubicBezTo>
                    <a:pt x="1976" y="3424"/>
                    <a:pt x="1984" y="3413"/>
                    <a:pt x="1996" y="3389"/>
                  </a:cubicBezTo>
                  <a:close/>
                  <a:moveTo>
                    <a:pt x="1299" y="10356"/>
                  </a:moveTo>
                  <a:lnTo>
                    <a:pt x="1299" y="10356"/>
                  </a:lnTo>
                  <a:cubicBezTo>
                    <a:pt x="1305" y="10367"/>
                    <a:pt x="1309" y="10377"/>
                    <a:pt x="1313" y="10386"/>
                  </a:cubicBezTo>
                  <a:lnTo>
                    <a:pt x="1313" y="10386"/>
                  </a:lnTo>
                  <a:cubicBezTo>
                    <a:pt x="1306" y="10378"/>
                    <a:pt x="1299" y="10370"/>
                    <a:pt x="1299" y="10356"/>
                  </a:cubicBezTo>
                  <a:close/>
                  <a:moveTo>
                    <a:pt x="28184" y="13707"/>
                  </a:moveTo>
                  <a:cubicBezTo>
                    <a:pt x="28180" y="13707"/>
                    <a:pt x="28170" y="13733"/>
                    <a:pt x="28163" y="13753"/>
                  </a:cubicBezTo>
                  <a:lnTo>
                    <a:pt x="28163" y="13753"/>
                  </a:lnTo>
                  <a:cubicBezTo>
                    <a:pt x="28172" y="13741"/>
                    <a:pt x="28186" y="13734"/>
                    <a:pt x="28186" y="13713"/>
                  </a:cubicBezTo>
                  <a:cubicBezTo>
                    <a:pt x="28186" y="13709"/>
                    <a:pt x="28186" y="13707"/>
                    <a:pt x="28184" y="13707"/>
                  </a:cubicBezTo>
                  <a:close/>
                  <a:moveTo>
                    <a:pt x="28005" y="14315"/>
                  </a:moveTo>
                  <a:cubicBezTo>
                    <a:pt x="28003" y="14315"/>
                    <a:pt x="27993" y="14335"/>
                    <a:pt x="27983" y="14349"/>
                  </a:cubicBezTo>
                  <a:lnTo>
                    <a:pt x="27983" y="14349"/>
                  </a:lnTo>
                  <a:cubicBezTo>
                    <a:pt x="27987" y="14347"/>
                    <a:pt x="27991" y="14346"/>
                    <a:pt x="27996" y="14346"/>
                  </a:cubicBezTo>
                  <a:cubicBezTo>
                    <a:pt x="28004" y="14323"/>
                    <a:pt x="28006" y="14315"/>
                    <a:pt x="28005" y="14315"/>
                  </a:cubicBezTo>
                  <a:close/>
                  <a:moveTo>
                    <a:pt x="27983" y="14349"/>
                  </a:moveTo>
                  <a:cubicBezTo>
                    <a:pt x="27977" y="14351"/>
                    <a:pt x="27973" y="14356"/>
                    <a:pt x="27970" y="14362"/>
                  </a:cubicBezTo>
                  <a:lnTo>
                    <a:pt x="27970" y="14362"/>
                  </a:lnTo>
                  <a:cubicBezTo>
                    <a:pt x="27974" y="14361"/>
                    <a:pt x="27978" y="14356"/>
                    <a:pt x="27983" y="14349"/>
                  </a:cubicBezTo>
                  <a:close/>
                  <a:moveTo>
                    <a:pt x="26464" y="15415"/>
                  </a:moveTo>
                  <a:cubicBezTo>
                    <a:pt x="26443" y="15443"/>
                    <a:pt x="26423" y="15470"/>
                    <a:pt x="26427" y="15470"/>
                  </a:cubicBezTo>
                  <a:cubicBezTo>
                    <a:pt x="26429" y="15470"/>
                    <a:pt x="26434" y="15465"/>
                    <a:pt x="26444" y="15455"/>
                  </a:cubicBezTo>
                  <a:cubicBezTo>
                    <a:pt x="26451" y="15442"/>
                    <a:pt x="26458" y="15428"/>
                    <a:pt x="26464" y="15415"/>
                  </a:cubicBezTo>
                  <a:close/>
                  <a:moveTo>
                    <a:pt x="3231" y="15677"/>
                  </a:moveTo>
                  <a:lnTo>
                    <a:pt x="3231" y="15677"/>
                  </a:lnTo>
                  <a:cubicBezTo>
                    <a:pt x="3250" y="15709"/>
                    <a:pt x="3269" y="15741"/>
                    <a:pt x="3288" y="15773"/>
                  </a:cubicBezTo>
                  <a:lnTo>
                    <a:pt x="3288" y="15773"/>
                  </a:lnTo>
                  <a:cubicBezTo>
                    <a:pt x="3278" y="15741"/>
                    <a:pt x="3254" y="15700"/>
                    <a:pt x="3231" y="15677"/>
                  </a:cubicBezTo>
                  <a:close/>
                  <a:moveTo>
                    <a:pt x="26132" y="15980"/>
                  </a:moveTo>
                  <a:cubicBezTo>
                    <a:pt x="26133" y="15980"/>
                    <a:pt x="26132" y="15984"/>
                    <a:pt x="26128" y="15993"/>
                  </a:cubicBezTo>
                  <a:cubicBezTo>
                    <a:pt x="26128" y="16017"/>
                    <a:pt x="26110" y="16023"/>
                    <a:pt x="26101" y="16024"/>
                  </a:cubicBezTo>
                  <a:lnTo>
                    <a:pt x="26101" y="16024"/>
                  </a:lnTo>
                  <a:cubicBezTo>
                    <a:pt x="26116" y="16000"/>
                    <a:pt x="26130" y="15980"/>
                    <a:pt x="26132" y="15980"/>
                  </a:cubicBezTo>
                  <a:close/>
                  <a:moveTo>
                    <a:pt x="26090" y="16043"/>
                  </a:moveTo>
                  <a:lnTo>
                    <a:pt x="26064" y="16120"/>
                  </a:lnTo>
                  <a:cubicBezTo>
                    <a:pt x="26050" y="16120"/>
                    <a:pt x="26068" y="16080"/>
                    <a:pt x="26090" y="16043"/>
                  </a:cubicBezTo>
                  <a:close/>
                  <a:moveTo>
                    <a:pt x="12478" y="21820"/>
                  </a:moveTo>
                  <a:cubicBezTo>
                    <a:pt x="12530" y="21832"/>
                    <a:pt x="12583" y="21842"/>
                    <a:pt x="12637" y="21852"/>
                  </a:cubicBezTo>
                  <a:lnTo>
                    <a:pt x="12637" y="21852"/>
                  </a:lnTo>
                  <a:cubicBezTo>
                    <a:pt x="12573" y="21820"/>
                    <a:pt x="12542" y="21820"/>
                    <a:pt x="12478" y="21820"/>
                  </a:cubicBezTo>
                  <a:close/>
                  <a:moveTo>
                    <a:pt x="17150" y="21933"/>
                  </a:moveTo>
                  <a:lnTo>
                    <a:pt x="17150" y="21933"/>
                  </a:lnTo>
                  <a:cubicBezTo>
                    <a:pt x="17116" y="21936"/>
                    <a:pt x="17059" y="21947"/>
                    <a:pt x="17134" y="21947"/>
                  </a:cubicBezTo>
                  <a:cubicBezTo>
                    <a:pt x="17139" y="21942"/>
                    <a:pt x="17144" y="21937"/>
                    <a:pt x="17150" y="21933"/>
                  </a:cubicBezTo>
                  <a:close/>
                  <a:moveTo>
                    <a:pt x="3389" y="0"/>
                  </a:moveTo>
                  <a:cubicBezTo>
                    <a:pt x="3358" y="0"/>
                    <a:pt x="3294" y="64"/>
                    <a:pt x="3263" y="127"/>
                  </a:cubicBezTo>
                  <a:cubicBezTo>
                    <a:pt x="3041" y="380"/>
                    <a:pt x="2883" y="665"/>
                    <a:pt x="2693" y="951"/>
                  </a:cubicBezTo>
                  <a:cubicBezTo>
                    <a:pt x="2503" y="1204"/>
                    <a:pt x="2313" y="1521"/>
                    <a:pt x="2154" y="1774"/>
                  </a:cubicBezTo>
                  <a:cubicBezTo>
                    <a:pt x="1869" y="2312"/>
                    <a:pt x="1584" y="2882"/>
                    <a:pt x="1331" y="3452"/>
                  </a:cubicBezTo>
                  <a:cubicBezTo>
                    <a:pt x="824" y="4529"/>
                    <a:pt x="476" y="5669"/>
                    <a:pt x="254" y="6841"/>
                  </a:cubicBezTo>
                  <a:cubicBezTo>
                    <a:pt x="159" y="7411"/>
                    <a:pt x="96" y="8013"/>
                    <a:pt x="64" y="8583"/>
                  </a:cubicBezTo>
                  <a:cubicBezTo>
                    <a:pt x="32" y="8709"/>
                    <a:pt x="32" y="8836"/>
                    <a:pt x="32" y="8994"/>
                  </a:cubicBezTo>
                  <a:cubicBezTo>
                    <a:pt x="32" y="9026"/>
                    <a:pt x="32" y="9058"/>
                    <a:pt x="32" y="9089"/>
                  </a:cubicBezTo>
                  <a:cubicBezTo>
                    <a:pt x="32" y="9086"/>
                    <a:pt x="32" y="9085"/>
                    <a:pt x="32" y="9085"/>
                  </a:cubicBezTo>
                  <a:cubicBezTo>
                    <a:pt x="32" y="9085"/>
                    <a:pt x="32" y="9090"/>
                    <a:pt x="32" y="9096"/>
                  </a:cubicBezTo>
                  <a:lnTo>
                    <a:pt x="32" y="9096"/>
                  </a:lnTo>
                  <a:cubicBezTo>
                    <a:pt x="32" y="9094"/>
                    <a:pt x="32" y="9092"/>
                    <a:pt x="32" y="9090"/>
                  </a:cubicBezTo>
                  <a:lnTo>
                    <a:pt x="32" y="9090"/>
                  </a:lnTo>
                  <a:cubicBezTo>
                    <a:pt x="32" y="9093"/>
                    <a:pt x="32" y="9096"/>
                    <a:pt x="32" y="9100"/>
                  </a:cubicBezTo>
                  <a:lnTo>
                    <a:pt x="32" y="9100"/>
                  </a:lnTo>
                  <a:cubicBezTo>
                    <a:pt x="32" y="9099"/>
                    <a:pt x="32" y="9098"/>
                    <a:pt x="32" y="9096"/>
                  </a:cubicBezTo>
                  <a:lnTo>
                    <a:pt x="32" y="9096"/>
                  </a:lnTo>
                  <a:cubicBezTo>
                    <a:pt x="27" y="9121"/>
                    <a:pt x="1" y="9124"/>
                    <a:pt x="1" y="9153"/>
                  </a:cubicBezTo>
                  <a:cubicBezTo>
                    <a:pt x="6" y="9163"/>
                    <a:pt x="11" y="9168"/>
                    <a:pt x="14" y="9168"/>
                  </a:cubicBezTo>
                  <a:cubicBezTo>
                    <a:pt x="16" y="9168"/>
                    <a:pt x="17" y="9167"/>
                    <a:pt x="18" y="9166"/>
                  </a:cubicBezTo>
                  <a:lnTo>
                    <a:pt x="18" y="9166"/>
                  </a:lnTo>
                  <a:cubicBezTo>
                    <a:pt x="10" y="9203"/>
                    <a:pt x="1" y="9246"/>
                    <a:pt x="1" y="9279"/>
                  </a:cubicBezTo>
                  <a:lnTo>
                    <a:pt x="1" y="9406"/>
                  </a:lnTo>
                  <a:cubicBezTo>
                    <a:pt x="1" y="9659"/>
                    <a:pt x="1" y="9913"/>
                    <a:pt x="32" y="10198"/>
                  </a:cubicBezTo>
                  <a:cubicBezTo>
                    <a:pt x="64" y="11275"/>
                    <a:pt x="254" y="12320"/>
                    <a:pt x="539" y="13333"/>
                  </a:cubicBezTo>
                  <a:cubicBezTo>
                    <a:pt x="824" y="14315"/>
                    <a:pt x="1236" y="15233"/>
                    <a:pt x="1711" y="16088"/>
                  </a:cubicBezTo>
                  <a:cubicBezTo>
                    <a:pt x="2218" y="17007"/>
                    <a:pt x="2819" y="17830"/>
                    <a:pt x="3516" y="18622"/>
                  </a:cubicBezTo>
                  <a:cubicBezTo>
                    <a:pt x="4181" y="19350"/>
                    <a:pt x="4941" y="20015"/>
                    <a:pt x="5733" y="20617"/>
                  </a:cubicBezTo>
                  <a:cubicBezTo>
                    <a:pt x="6620" y="21219"/>
                    <a:pt x="7538" y="21757"/>
                    <a:pt x="8520" y="22169"/>
                  </a:cubicBezTo>
                  <a:cubicBezTo>
                    <a:pt x="9501" y="22580"/>
                    <a:pt x="10546" y="22897"/>
                    <a:pt x="11592" y="23087"/>
                  </a:cubicBezTo>
                  <a:cubicBezTo>
                    <a:pt x="12524" y="23263"/>
                    <a:pt x="13437" y="23360"/>
                    <a:pt x="14361" y="23360"/>
                  </a:cubicBezTo>
                  <a:cubicBezTo>
                    <a:pt x="14598" y="23360"/>
                    <a:pt x="14836" y="23353"/>
                    <a:pt x="15075" y="23340"/>
                  </a:cubicBezTo>
                  <a:cubicBezTo>
                    <a:pt x="16215" y="23309"/>
                    <a:pt x="17355" y="23182"/>
                    <a:pt x="18432" y="22897"/>
                  </a:cubicBezTo>
                  <a:cubicBezTo>
                    <a:pt x="19446" y="22644"/>
                    <a:pt x="20427" y="22264"/>
                    <a:pt x="21377" y="21757"/>
                  </a:cubicBezTo>
                  <a:cubicBezTo>
                    <a:pt x="22296" y="21282"/>
                    <a:pt x="23182" y="20680"/>
                    <a:pt x="23974" y="19984"/>
                  </a:cubicBezTo>
                  <a:cubicBezTo>
                    <a:pt x="24766" y="19318"/>
                    <a:pt x="25494" y="18558"/>
                    <a:pt x="26128" y="17735"/>
                  </a:cubicBezTo>
                  <a:cubicBezTo>
                    <a:pt x="26729" y="16943"/>
                    <a:pt x="27299" y="16088"/>
                    <a:pt x="27679" y="15170"/>
                  </a:cubicBezTo>
                  <a:cubicBezTo>
                    <a:pt x="27774" y="14916"/>
                    <a:pt x="27869" y="14663"/>
                    <a:pt x="27964" y="14410"/>
                  </a:cubicBezTo>
                  <a:cubicBezTo>
                    <a:pt x="27964" y="14392"/>
                    <a:pt x="27964" y="14374"/>
                    <a:pt x="27970" y="14362"/>
                  </a:cubicBezTo>
                  <a:lnTo>
                    <a:pt x="27970" y="14362"/>
                  </a:lnTo>
                  <a:cubicBezTo>
                    <a:pt x="27970" y="14362"/>
                    <a:pt x="27970" y="14362"/>
                    <a:pt x="27970" y="14362"/>
                  </a:cubicBezTo>
                  <a:cubicBezTo>
                    <a:pt x="27966" y="14362"/>
                    <a:pt x="27964" y="14358"/>
                    <a:pt x="27964" y="14346"/>
                  </a:cubicBezTo>
                  <a:cubicBezTo>
                    <a:pt x="27996" y="14283"/>
                    <a:pt x="28028" y="14188"/>
                    <a:pt x="28059" y="14093"/>
                  </a:cubicBezTo>
                  <a:cubicBezTo>
                    <a:pt x="28091" y="13998"/>
                    <a:pt x="28123" y="13871"/>
                    <a:pt x="28155" y="13776"/>
                  </a:cubicBezTo>
                  <a:cubicBezTo>
                    <a:pt x="28155" y="13776"/>
                    <a:pt x="28158" y="13766"/>
                    <a:pt x="28163" y="13753"/>
                  </a:cubicBezTo>
                  <a:lnTo>
                    <a:pt x="28163" y="13753"/>
                  </a:lnTo>
                  <a:cubicBezTo>
                    <a:pt x="28158" y="13759"/>
                    <a:pt x="28155" y="13766"/>
                    <a:pt x="28155" y="13776"/>
                  </a:cubicBezTo>
                  <a:lnTo>
                    <a:pt x="28155" y="13776"/>
                  </a:lnTo>
                  <a:cubicBezTo>
                    <a:pt x="28155" y="13744"/>
                    <a:pt x="28186" y="13650"/>
                    <a:pt x="28218" y="13618"/>
                  </a:cubicBezTo>
                  <a:cubicBezTo>
                    <a:pt x="28218" y="13555"/>
                    <a:pt x="28250" y="13491"/>
                    <a:pt x="28281" y="13428"/>
                  </a:cubicBezTo>
                  <a:cubicBezTo>
                    <a:pt x="28313" y="13333"/>
                    <a:pt x="28345" y="13206"/>
                    <a:pt x="28376" y="13080"/>
                  </a:cubicBezTo>
                  <a:cubicBezTo>
                    <a:pt x="28440" y="12858"/>
                    <a:pt x="28503" y="12636"/>
                    <a:pt x="28535" y="12415"/>
                  </a:cubicBezTo>
                  <a:cubicBezTo>
                    <a:pt x="28661" y="11940"/>
                    <a:pt x="28725" y="11465"/>
                    <a:pt x="28788" y="10990"/>
                  </a:cubicBezTo>
                  <a:cubicBezTo>
                    <a:pt x="28820" y="10736"/>
                    <a:pt x="28820" y="10546"/>
                    <a:pt x="28851" y="10293"/>
                  </a:cubicBezTo>
                  <a:cubicBezTo>
                    <a:pt x="28883" y="10071"/>
                    <a:pt x="28883" y="9818"/>
                    <a:pt x="28883" y="9596"/>
                  </a:cubicBezTo>
                  <a:cubicBezTo>
                    <a:pt x="28946" y="8646"/>
                    <a:pt x="28915" y="7664"/>
                    <a:pt x="28788" y="6714"/>
                  </a:cubicBezTo>
                  <a:cubicBezTo>
                    <a:pt x="28661" y="5733"/>
                    <a:pt x="28471" y="4751"/>
                    <a:pt x="28155" y="3832"/>
                  </a:cubicBezTo>
                  <a:cubicBezTo>
                    <a:pt x="27996" y="3357"/>
                    <a:pt x="27838" y="2882"/>
                    <a:pt x="27616" y="2407"/>
                  </a:cubicBezTo>
                  <a:cubicBezTo>
                    <a:pt x="27394" y="1964"/>
                    <a:pt x="27141" y="1521"/>
                    <a:pt x="26888" y="1077"/>
                  </a:cubicBezTo>
                  <a:cubicBezTo>
                    <a:pt x="26761" y="887"/>
                    <a:pt x="26603" y="665"/>
                    <a:pt x="26413" y="475"/>
                  </a:cubicBezTo>
                  <a:cubicBezTo>
                    <a:pt x="26318" y="380"/>
                    <a:pt x="26223" y="317"/>
                    <a:pt x="26128" y="254"/>
                  </a:cubicBezTo>
                  <a:cubicBezTo>
                    <a:pt x="26064" y="190"/>
                    <a:pt x="26033" y="159"/>
                    <a:pt x="25969" y="127"/>
                  </a:cubicBezTo>
                  <a:cubicBezTo>
                    <a:pt x="25906" y="95"/>
                    <a:pt x="25874" y="64"/>
                    <a:pt x="25843" y="32"/>
                  </a:cubicBezTo>
                  <a:cubicBezTo>
                    <a:pt x="25826" y="16"/>
                    <a:pt x="25806" y="9"/>
                    <a:pt x="25783" y="9"/>
                  </a:cubicBezTo>
                  <a:cubicBezTo>
                    <a:pt x="25671" y="9"/>
                    <a:pt x="25510" y="175"/>
                    <a:pt x="25589" y="254"/>
                  </a:cubicBezTo>
                  <a:cubicBezTo>
                    <a:pt x="25621" y="317"/>
                    <a:pt x="25653" y="380"/>
                    <a:pt x="25653" y="444"/>
                  </a:cubicBezTo>
                  <a:cubicBezTo>
                    <a:pt x="25684" y="507"/>
                    <a:pt x="25716" y="570"/>
                    <a:pt x="25748" y="634"/>
                  </a:cubicBezTo>
                  <a:cubicBezTo>
                    <a:pt x="25779" y="792"/>
                    <a:pt x="25843" y="919"/>
                    <a:pt x="25938" y="1046"/>
                  </a:cubicBezTo>
                  <a:cubicBezTo>
                    <a:pt x="26064" y="1299"/>
                    <a:pt x="26223" y="1552"/>
                    <a:pt x="26349" y="1774"/>
                  </a:cubicBezTo>
                  <a:cubicBezTo>
                    <a:pt x="26634" y="2249"/>
                    <a:pt x="26888" y="2724"/>
                    <a:pt x="27141" y="3231"/>
                  </a:cubicBezTo>
                  <a:cubicBezTo>
                    <a:pt x="27616" y="4181"/>
                    <a:pt x="27996" y="5194"/>
                    <a:pt x="28186" y="6239"/>
                  </a:cubicBezTo>
                  <a:cubicBezTo>
                    <a:pt x="28408" y="7253"/>
                    <a:pt x="28471" y="8329"/>
                    <a:pt x="28408" y="9374"/>
                  </a:cubicBezTo>
                  <a:cubicBezTo>
                    <a:pt x="28376" y="9913"/>
                    <a:pt x="28345" y="10420"/>
                    <a:pt x="28218" y="10926"/>
                  </a:cubicBezTo>
                  <a:cubicBezTo>
                    <a:pt x="28091" y="11433"/>
                    <a:pt x="27964" y="11971"/>
                    <a:pt x="27806" y="12478"/>
                  </a:cubicBezTo>
                  <a:cubicBezTo>
                    <a:pt x="27743" y="12731"/>
                    <a:pt x="27648" y="12985"/>
                    <a:pt x="27584" y="13238"/>
                  </a:cubicBezTo>
                  <a:cubicBezTo>
                    <a:pt x="27575" y="13266"/>
                    <a:pt x="27571" y="13275"/>
                    <a:pt x="27570" y="13275"/>
                  </a:cubicBezTo>
                  <a:cubicBezTo>
                    <a:pt x="27567" y="13275"/>
                    <a:pt x="27571" y="13251"/>
                    <a:pt x="27566" y="13251"/>
                  </a:cubicBezTo>
                  <a:cubicBezTo>
                    <a:pt x="27564" y="13251"/>
                    <a:pt x="27560" y="13256"/>
                    <a:pt x="27553" y="13270"/>
                  </a:cubicBezTo>
                  <a:cubicBezTo>
                    <a:pt x="27553" y="13301"/>
                    <a:pt x="27553" y="13301"/>
                    <a:pt x="27521" y="13333"/>
                  </a:cubicBezTo>
                  <a:cubicBezTo>
                    <a:pt x="27521" y="13396"/>
                    <a:pt x="27489" y="13460"/>
                    <a:pt x="27458" y="13555"/>
                  </a:cubicBezTo>
                  <a:cubicBezTo>
                    <a:pt x="27394" y="13650"/>
                    <a:pt x="27363" y="13776"/>
                    <a:pt x="27299" y="13903"/>
                  </a:cubicBezTo>
                  <a:cubicBezTo>
                    <a:pt x="27236" y="14030"/>
                    <a:pt x="27173" y="14156"/>
                    <a:pt x="27109" y="14283"/>
                  </a:cubicBezTo>
                  <a:cubicBezTo>
                    <a:pt x="27109" y="14315"/>
                    <a:pt x="27078" y="14315"/>
                    <a:pt x="27078" y="14346"/>
                  </a:cubicBezTo>
                  <a:cubicBezTo>
                    <a:pt x="27109" y="14315"/>
                    <a:pt x="27109" y="14315"/>
                    <a:pt x="27140" y="14284"/>
                  </a:cubicBezTo>
                  <a:lnTo>
                    <a:pt x="27140" y="14284"/>
                  </a:lnTo>
                  <a:cubicBezTo>
                    <a:pt x="27109" y="14315"/>
                    <a:pt x="27077" y="14347"/>
                    <a:pt x="27046" y="14410"/>
                  </a:cubicBezTo>
                  <a:cubicBezTo>
                    <a:pt x="27046" y="14410"/>
                    <a:pt x="27046" y="14441"/>
                    <a:pt x="27014" y="14441"/>
                  </a:cubicBezTo>
                  <a:cubicBezTo>
                    <a:pt x="26983" y="14505"/>
                    <a:pt x="26951" y="14568"/>
                    <a:pt x="26919" y="14631"/>
                  </a:cubicBezTo>
                  <a:cubicBezTo>
                    <a:pt x="26856" y="14758"/>
                    <a:pt x="26793" y="14885"/>
                    <a:pt x="26729" y="14980"/>
                  </a:cubicBezTo>
                  <a:cubicBezTo>
                    <a:pt x="26708" y="15022"/>
                    <a:pt x="26687" y="15064"/>
                    <a:pt x="26666" y="15107"/>
                  </a:cubicBezTo>
                  <a:cubicBezTo>
                    <a:pt x="26671" y="15091"/>
                    <a:pt x="26672" y="15085"/>
                    <a:pt x="26670" y="15085"/>
                  </a:cubicBezTo>
                  <a:lnTo>
                    <a:pt x="26670" y="15085"/>
                  </a:lnTo>
                  <a:cubicBezTo>
                    <a:pt x="26665" y="15085"/>
                    <a:pt x="26636" y="15140"/>
                    <a:pt x="26623" y="15171"/>
                  </a:cubicBezTo>
                  <a:lnTo>
                    <a:pt x="26623" y="15171"/>
                  </a:lnTo>
                  <a:lnTo>
                    <a:pt x="26666" y="15107"/>
                  </a:lnTo>
                  <a:lnTo>
                    <a:pt x="26666" y="15107"/>
                  </a:lnTo>
                  <a:cubicBezTo>
                    <a:pt x="26655" y="15128"/>
                    <a:pt x="26645" y="15149"/>
                    <a:pt x="26634" y="15170"/>
                  </a:cubicBezTo>
                  <a:cubicBezTo>
                    <a:pt x="26624" y="15185"/>
                    <a:pt x="26619" y="15192"/>
                    <a:pt x="26617" y="15192"/>
                  </a:cubicBezTo>
                  <a:cubicBezTo>
                    <a:pt x="26615" y="15192"/>
                    <a:pt x="26618" y="15183"/>
                    <a:pt x="26623" y="15171"/>
                  </a:cubicBezTo>
                  <a:lnTo>
                    <a:pt x="26623" y="15171"/>
                  </a:lnTo>
                  <a:lnTo>
                    <a:pt x="26603" y="15202"/>
                  </a:lnTo>
                  <a:cubicBezTo>
                    <a:pt x="26571" y="15233"/>
                    <a:pt x="26571" y="15265"/>
                    <a:pt x="26539" y="15297"/>
                  </a:cubicBezTo>
                  <a:cubicBezTo>
                    <a:pt x="26514" y="15322"/>
                    <a:pt x="26489" y="15366"/>
                    <a:pt x="26464" y="15415"/>
                  </a:cubicBezTo>
                  <a:lnTo>
                    <a:pt x="26464" y="15415"/>
                  </a:lnTo>
                  <a:cubicBezTo>
                    <a:pt x="26485" y="15388"/>
                    <a:pt x="26508" y="15360"/>
                    <a:pt x="26508" y="15360"/>
                  </a:cubicBezTo>
                  <a:lnTo>
                    <a:pt x="26508" y="15360"/>
                  </a:lnTo>
                  <a:cubicBezTo>
                    <a:pt x="26444" y="15455"/>
                    <a:pt x="26381" y="15582"/>
                    <a:pt x="26318" y="15677"/>
                  </a:cubicBezTo>
                  <a:cubicBezTo>
                    <a:pt x="26322" y="15667"/>
                    <a:pt x="26324" y="15664"/>
                    <a:pt x="26324" y="15664"/>
                  </a:cubicBezTo>
                  <a:lnTo>
                    <a:pt x="26324" y="15664"/>
                  </a:lnTo>
                  <a:cubicBezTo>
                    <a:pt x="26324" y="15664"/>
                    <a:pt x="26321" y="15669"/>
                    <a:pt x="26317" y="15678"/>
                  </a:cubicBezTo>
                  <a:lnTo>
                    <a:pt x="26317" y="15678"/>
                  </a:lnTo>
                  <a:cubicBezTo>
                    <a:pt x="26317" y="15677"/>
                    <a:pt x="26318" y="15677"/>
                    <a:pt x="26318" y="15677"/>
                  </a:cubicBezTo>
                  <a:lnTo>
                    <a:pt x="26318" y="15677"/>
                  </a:lnTo>
                  <a:cubicBezTo>
                    <a:pt x="26317" y="15677"/>
                    <a:pt x="26317" y="15677"/>
                    <a:pt x="26317" y="15678"/>
                  </a:cubicBezTo>
                  <a:lnTo>
                    <a:pt x="26317" y="15678"/>
                  </a:lnTo>
                  <a:cubicBezTo>
                    <a:pt x="26317" y="15678"/>
                    <a:pt x="26317" y="15678"/>
                    <a:pt x="26317" y="15678"/>
                  </a:cubicBezTo>
                  <a:lnTo>
                    <a:pt x="26317" y="15678"/>
                  </a:lnTo>
                  <a:cubicBezTo>
                    <a:pt x="26315" y="15680"/>
                    <a:pt x="26308" y="15687"/>
                    <a:pt x="26286" y="15708"/>
                  </a:cubicBezTo>
                  <a:cubicBezTo>
                    <a:pt x="26223" y="15803"/>
                    <a:pt x="26159" y="15930"/>
                    <a:pt x="26096" y="16025"/>
                  </a:cubicBezTo>
                  <a:lnTo>
                    <a:pt x="26001" y="16215"/>
                  </a:lnTo>
                  <a:cubicBezTo>
                    <a:pt x="25938" y="16342"/>
                    <a:pt x="25843" y="16437"/>
                    <a:pt x="25779" y="16563"/>
                  </a:cubicBezTo>
                  <a:cubicBezTo>
                    <a:pt x="25494" y="16975"/>
                    <a:pt x="25178" y="17387"/>
                    <a:pt x="24861" y="17798"/>
                  </a:cubicBezTo>
                  <a:cubicBezTo>
                    <a:pt x="24897" y="17751"/>
                    <a:pt x="24906" y="17734"/>
                    <a:pt x="24901" y="17734"/>
                  </a:cubicBezTo>
                  <a:cubicBezTo>
                    <a:pt x="24893" y="17734"/>
                    <a:pt x="24849" y="17779"/>
                    <a:pt x="24829" y="17798"/>
                  </a:cubicBezTo>
                  <a:cubicBezTo>
                    <a:pt x="24798" y="17862"/>
                    <a:pt x="24766" y="17893"/>
                    <a:pt x="24703" y="17957"/>
                  </a:cubicBezTo>
                  <a:cubicBezTo>
                    <a:pt x="24608" y="18052"/>
                    <a:pt x="24544" y="18147"/>
                    <a:pt x="24449" y="18242"/>
                  </a:cubicBezTo>
                  <a:cubicBezTo>
                    <a:pt x="24259" y="18432"/>
                    <a:pt x="24069" y="18622"/>
                    <a:pt x="23879" y="18812"/>
                  </a:cubicBezTo>
                  <a:cubicBezTo>
                    <a:pt x="23784" y="18907"/>
                    <a:pt x="23689" y="18970"/>
                    <a:pt x="23594" y="19065"/>
                  </a:cubicBezTo>
                  <a:cubicBezTo>
                    <a:pt x="23575" y="19084"/>
                    <a:pt x="23544" y="19103"/>
                    <a:pt x="23516" y="19129"/>
                  </a:cubicBezTo>
                  <a:lnTo>
                    <a:pt x="23516" y="19129"/>
                  </a:lnTo>
                  <a:cubicBezTo>
                    <a:pt x="23521" y="19127"/>
                    <a:pt x="23525" y="19125"/>
                    <a:pt x="23528" y="19125"/>
                  </a:cubicBezTo>
                  <a:cubicBezTo>
                    <a:pt x="23530" y="19125"/>
                    <a:pt x="23531" y="19126"/>
                    <a:pt x="23531" y="19128"/>
                  </a:cubicBezTo>
                  <a:cubicBezTo>
                    <a:pt x="23517" y="19142"/>
                    <a:pt x="23504" y="19150"/>
                    <a:pt x="23490" y="19157"/>
                  </a:cubicBezTo>
                  <a:lnTo>
                    <a:pt x="23490" y="19157"/>
                  </a:lnTo>
                  <a:cubicBezTo>
                    <a:pt x="23498" y="19147"/>
                    <a:pt x="23507" y="19138"/>
                    <a:pt x="23516" y="19129"/>
                  </a:cubicBezTo>
                  <a:lnTo>
                    <a:pt x="23516" y="19129"/>
                  </a:lnTo>
                  <a:cubicBezTo>
                    <a:pt x="23503" y="19137"/>
                    <a:pt x="23483" y="19153"/>
                    <a:pt x="23463" y="19171"/>
                  </a:cubicBezTo>
                  <a:lnTo>
                    <a:pt x="23463" y="19171"/>
                  </a:lnTo>
                  <a:cubicBezTo>
                    <a:pt x="23472" y="19166"/>
                    <a:pt x="23481" y="19161"/>
                    <a:pt x="23490" y="19157"/>
                  </a:cubicBezTo>
                  <a:lnTo>
                    <a:pt x="23490" y="19157"/>
                  </a:lnTo>
                  <a:cubicBezTo>
                    <a:pt x="23482" y="19167"/>
                    <a:pt x="23474" y="19179"/>
                    <a:pt x="23467" y="19192"/>
                  </a:cubicBezTo>
                  <a:cubicBezTo>
                    <a:pt x="23450" y="19192"/>
                    <a:pt x="23442" y="19192"/>
                    <a:pt x="23434" y="19197"/>
                  </a:cubicBezTo>
                  <a:lnTo>
                    <a:pt x="23434" y="19197"/>
                  </a:lnTo>
                  <a:cubicBezTo>
                    <a:pt x="23443" y="19189"/>
                    <a:pt x="23453" y="19180"/>
                    <a:pt x="23463" y="19171"/>
                  </a:cubicBezTo>
                  <a:lnTo>
                    <a:pt x="23463" y="19171"/>
                  </a:lnTo>
                  <a:cubicBezTo>
                    <a:pt x="23454" y="19176"/>
                    <a:pt x="23445" y="19183"/>
                    <a:pt x="23436" y="19192"/>
                  </a:cubicBezTo>
                  <a:cubicBezTo>
                    <a:pt x="23246" y="19350"/>
                    <a:pt x="23024" y="19540"/>
                    <a:pt x="22802" y="19667"/>
                  </a:cubicBezTo>
                  <a:cubicBezTo>
                    <a:pt x="22612" y="19825"/>
                    <a:pt x="22391" y="19984"/>
                    <a:pt x="22169" y="20142"/>
                  </a:cubicBezTo>
                  <a:cubicBezTo>
                    <a:pt x="22042" y="20205"/>
                    <a:pt x="21947" y="20269"/>
                    <a:pt x="21821" y="20332"/>
                  </a:cubicBezTo>
                  <a:cubicBezTo>
                    <a:pt x="21791" y="20354"/>
                    <a:pt x="21784" y="20363"/>
                    <a:pt x="21789" y="20363"/>
                  </a:cubicBezTo>
                  <a:cubicBezTo>
                    <a:pt x="21790" y="20363"/>
                    <a:pt x="21790" y="20363"/>
                    <a:pt x="21790" y="20363"/>
                  </a:cubicBezTo>
                  <a:lnTo>
                    <a:pt x="21790" y="20363"/>
                  </a:lnTo>
                  <a:cubicBezTo>
                    <a:pt x="21790" y="20363"/>
                    <a:pt x="21789" y="20363"/>
                    <a:pt x="21789" y="20364"/>
                  </a:cubicBezTo>
                  <a:cubicBezTo>
                    <a:pt x="21726" y="20395"/>
                    <a:pt x="21662" y="20427"/>
                    <a:pt x="21599" y="20459"/>
                  </a:cubicBezTo>
                  <a:cubicBezTo>
                    <a:pt x="21124" y="20744"/>
                    <a:pt x="20649" y="20965"/>
                    <a:pt x="20142" y="21155"/>
                  </a:cubicBezTo>
                  <a:cubicBezTo>
                    <a:pt x="20079" y="21187"/>
                    <a:pt x="20016" y="21219"/>
                    <a:pt x="19952" y="21250"/>
                  </a:cubicBezTo>
                  <a:lnTo>
                    <a:pt x="19857" y="21282"/>
                  </a:lnTo>
                  <a:lnTo>
                    <a:pt x="19833" y="21282"/>
                  </a:lnTo>
                  <a:cubicBezTo>
                    <a:pt x="19871" y="21270"/>
                    <a:pt x="19924" y="21250"/>
                    <a:pt x="19889" y="21250"/>
                  </a:cubicBezTo>
                  <a:cubicBezTo>
                    <a:pt x="19762" y="21314"/>
                    <a:pt x="19636" y="21345"/>
                    <a:pt x="19509" y="21409"/>
                  </a:cubicBezTo>
                  <a:cubicBezTo>
                    <a:pt x="19255" y="21472"/>
                    <a:pt x="18970" y="21567"/>
                    <a:pt x="18685" y="21630"/>
                  </a:cubicBezTo>
                  <a:cubicBezTo>
                    <a:pt x="18432" y="21694"/>
                    <a:pt x="18147" y="21757"/>
                    <a:pt x="17862" y="21820"/>
                  </a:cubicBezTo>
                  <a:cubicBezTo>
                    <a:pt x="17735" y="21852"/>
                    <a:pt x="17609" y="21884"/>
                    <a:pt x="17450" y="21884"/>
                  </a:cubicBezTo>
                  <a:cubicBezTo>
                    <a:pt x="17387" y="21915"/>
                    <a:pt x="17324" y="21915"/>
                    <a:pt x="17229" y="21915"/>
                  </a:cubicBezTo>
                  <a:cubicBezTo>
                    <a:pt x="17202" y="21915"/>
                    <a:pt x="17176" y="21915"/>
                    <a:pt x="17150" y="21933"/>
                  </a:cubicBezTo>
                  <a:lnTo>
                    <a:pt x="17150" y="21933"/>
                  </a:lnTo>
                  <a:cubicBezTo>
                    <a:pt x="17154" y="21933"/>
                    <a:pt x="17158" y="21933"/>
                    <a:pt x="17162" y="21933"/>
                  </a:cubicBezTo>
                  <a:cubicBezTo>
                    <a:pt x="17176" y="21933"/>
                    <a:pt x="17176" y="21936"/>
                    <a:pt x="17134" y="21947"/>
                  </a:cubicBezTo>
                  <a:cubicBezTo>
                    <a:pt x="16516" y="22010"/>
                    <a:pt x="15883" y="22042"/>
                    <a:pt x="15249" y="22042"/>
                  </a:cubicBezTo>
                  <a:cubicBezTo>
                    <a:pt x="14616" y="22042"/>
                    <a:pt x="13983" y="22010"/>
                    <a:pt x="13365" y="21947"/>
                  </a:cubicBezTo>
                  <a:cubicBezTo>
                    <a:pt x="13132" y="21921"/>
                    <a:pt x="12877" y="21895"/>
                    <a:pt x="12637" y="21852"/>
                  </a:cubicBezTo>
                  <a:lnTo>
                    <a:pt x="12637" y="21852"/>
                  </a:lnTo>
                  <a:cubicBezTo>
                    <a:pt x="12637" y="21852"/>
                    <a:pt x="12637" y="21852"/>
                    <a:pt x="12637" y="21852"/>
                  </a:cubicBezTo>
                  <a:cubicBezTo>
                    <a:pt x="11148" y="21599"/>
                    <a:pt x="9723" y="21124"/>
                    <a:pt x="8425" y="20427"/>
                  </a:cubicBezTo>
                  <a:cubicBezTo>
                    <a:pt x="8045" y="20237"/>
                    <a:pt x="7696" y="20047"/>
                    <a:pt x="7348" y="19825"/>
                  </a:cubicBezTo>
                  <a:lnTo>
                    <a:pt x="7348" y="19825"/>
                  </a:lnTo>
                  <a:cubicBezTo>
                    <a:pt x="7350" y="19828"/>
                    <a:pt x="7353" y="19830"/>
                    <a:pt x="7355" y="19832"/>
                  </a:cubicBezTo>
                  <a:lnTo>
                    <a:pt x="7355" y="19832"/>
                  </a:lnTo>
                  <a:cubicBezTo>
                    <a:pt x="6090" y="19016"/>
                    <a:pt x="4920" y="17960"/>
                    <a:pt x="3991" y="16753"/>
                  </a:cubicBezTo>
                  <a:cubicBezTo>
                    <a:pt x="3730" y="16435"/>
                    <a:pt x="3496" y="16116"/>
                    <a:pt x="3288" y="15773"/>
                  </a:cubicBezTo>
                  <a:lnTo>
                    <a:pt x="3288" y="15773"/>
                  </a:lnTo>
                  <a:cubicBezTo>
                    <a:pt x="3292" y="15785"/>
                    <a:pt x="3294" y="15795"/>
                    <a:pt x="3294" y="15803"/>
                  </a:cubicBezTo>
                  <a:cubicBezTo>
                    <a:pt x="2566" y="14631"/>
                    <a:pt x="1996" y="13365"/>
                    <a:pt x="1647" y="12003"/>
                  </a:cubicBezTo>
                  <a:cubicBezTo>
                    <a:pt x="1562" y="11660"/>
                    <a:pt x="1476" y="11316"/>
                    <a:pt x="1413" y="10973"/>
                  </a:cubicBezTo>
                  <a:lnTo>
                    <a:pt x="1413" y="10973"/>
                  </a:lnTo>
                  <a:cubicBezTo>
                    <a:pt x="1417" y="10979"/>
                    <a:pt x="1421" y="10985"/>
                    <a:pt x="1426" y="10990"/>
                  </a:cubicBezTo>
                  <a:cubicBezTo>
                    <a:pt x="1394" y="10831"/>
                    <a:pt x="1362" y="10641"/>
                    <a:pt x="1331" y="10483"/>
                  </a:cubicBezTo>
                  <a:cubicBezTo>
                    <a:pt x="1331" y="10469"/>
                    <a:pt x="1331" y="10448"/>
                    <a:pt x="1328" y="10427"/>
                  </a:cubicBezTo>
                  <a:lnTo>
                    <a:pt x="1328" y="10427"/>
                  </a:lnTo>
                  <a:cubicBezTo>
                    <a:pt x="1329" y="10430"/>
                    <a:pt x="1330" y="10432"/>
                    <a:pt x="1330" y="10432"/>
                  </a:cubicBezTo>
                  <a:cubicBezTo>
                    <a:pt x="1331" y="10432"/>
                    <a:pt x="1331" y="10428"/>
                    <a:pt x="1331" y="10420"/>
                  </a:cubicBezTo>
                  <a:cubicBezTo>
                    <a:pt x="1331" y="10408"/>
                    <a:pt x="1326" y="10400"/>
                    <a:pt x="1321" y="10394"/>
                  </a:cubicBezTo>
                  <a:lnTo>
                    <a:pt x="1321" y="10394"/>
                  </a:lnTo>
                  <a:cubicBezTo>
                    <a:pt x="1316" y="10379"/>
                    <a:pt x="1309" y="10366"/>
                    <a:pt x="1299" y="10356"/>
                  </a:cubicBezTo>
                  <a:cubicBezTo>
                    <a:pt x="1299" y="10325"/>
                    <a:pt x="1299" y="10293"/>
                    <a:pt x="1299" y="10229"/>
                  </a:cubicBezTo>
                  <a:cubicBezTo>
                    <a:pt x="1267" y="10166"/>
                    <a:pt x="1267" y="10071"/>
                    <a:pt x="1267" y="9976"/>
                  </a:cubicBezTo>
                  <a:cubicBezTo>
                    <a:pt x="1204" y="9628"/>
                    <a:pt x="1172" y="9279"/>
                    <a:pt x="1172" y="8931"/>
                  </a:cubicBezTo>
                  <a:cubicBezTo>
                    <a:pt x="1141" y="8234"/>
                    <a:pt x="1141" y="7538"/>
                    <a:pt x="1236" y="6841"/>
                  </a:cubicBezTo>
                  <a:cubicBezTo>
                    <a:pt x="1236" y="6778"/>
                    <a:pt x="1236" y="6746"/>
                    <a:pt x="1236" y="6714"/>
                  </a:cubicBezTo>
                  <a:cubicBezTo>
                    <a:pt x="1236" y="6704"/>
                    <a:pt x="1239" y="6682"/>
                    <a:pt x="1243" y="6660"/>
                  </a:cubicBezTo>
                  <a:lnTo>
                    <a:pt x="1243" y="6660"/>
                  </a:lnTo>
                  <a:cubicBezTo>
                    <a:pt x="1243" y="6660"/>
                    <a:pt x="1243" y="6660"/>
                    <a:pt x="1243" y="6660"/>
                  </a:cubicBezTo>
                  <a:cubicBezTo>
                    <a:pt x="1253" y="6660"/>
                    <a:pt x="1267" y="6609"/>
                    <a:pt x="1267" y="6588"/>
                  </a:cubicBezTo>
                  <a:cubicBezTo>
                    <a:pt x="1267" y="6588"/>
                    <a:pt x="1267" y="6556"/>
                    <a:pt x="1267" y="6524"/>
                  </a:cubicBezTo>
                  <a:cubicBezTo>
                    <a:pt x="1267" y="6493"/>
                    <a:pt x="1267" y="6429"/>
                    <a:pt x="1267" y="6398"/>
                  </a:cubicBezTo>
                  <a:cubicBezTo>
                    <a:pt x="1299" y="6208"/>
                    <a:pt x="1331" y="6018"/>
                    <a:pt x="1362" y="5828"/>
                  </a:cubicBezTo>
                  <a:cubicBezTo>
                    <a:pt x="1426" y="5479"/>
                    <a:pt x="1521" y="5099"/>
                    <a:pt x="1616" y="4751"/>
                  </a:cubicBezTo>
                  <a:cubicBezTo>
                    <a:pt x="1679" y="4402"/>
                    <a:pt x="1774" y="4022"/>
                    <a:pt x="1901" y="3674"/>
                  </a:cubicBezTo>
                  <a:cubicBezTo>
                    <a:pt x="1933" y="3579"/>
                    <a:pt x="1964" y="3484"/>
                    <a:pt x="1964" y="3389"/>
                  </a:cubicBezTo>
                  <a:lnTo>
                    <a:pt x="1981" y="3389"/>
                  </a:lnTo>
                  <a:cubicBezTo>
                    <a:pt x="1985" y="3380"/>
                    <a:pt x="1990" y="3369"/>
                    <a:pt x="1996" y="3357"/>
                  </a:cubicBezTo>
                  <a:cubicBezTo>
                    <a:pt x="1996" y="3326"/>
                    <a:pt x="1996" y="3294"/>
                    <a:pt x="2028" y="3262"/>
                  </a:cubicBezTo>
                  <a:lnTo>
                    <a:pt x="2059" y="3104"/>
                  </a:lnTo>
                  <a:cubicBezTo>
                    <a:pt x="2091" y="3041"/>
                    <a:pt x="2123" y="2946"/>
                    <a:pt x="2154" y="2851"/>
                  </a:cubicBezTo>
                  <a:lnTo>
                    <a:pt x="2154" y="2851"/>
                  </a:lnTo>
                  <a:cubicBezTo>
                    <a:pt x="2150" y="2859"/>
                    <a:pt x="2148" y="2862"/>
                    <a:pt x="2148" y="2862"/>
                  </a:cubicBezTo>
                  <a:cubicBezTo>
                    <a:pt x="2145" y="2862"/>
                    <a:pt x="2188" y="2763"/>
                    <a:pt x="2192" y="2763"/>
                  </a:cubicBezTo>
                  <a:lnTo>
                    <a:pt x="2192" y="2763"/>
                  </a:lnTo>
                  <a:cubicBezTo>
                    <a:pt x="2193" y="2763"/>
                    <a:pt x="2192" y="2770"/>
                    <a:pt x="2186" y="2787"/>
                  </a:cubicBezTo>
                  <a:cubicBezTo>
                    <a:pt x="2218" y="2724"/>
                    <a:pt x="2218" y="2661"/>
                    <a:pt x="2249" y="2629"/>
                  </a:cubicBezTo>
                  <a:cubicBezTo>
                    <a:pt x="2598" y="1774"/>
                    <a:pt x="2978" y="951"/>
                    <a:pt x="3421" y="127"/>
                  </a:cubicBezTo>
                  <a:cubicBezTo>
                    <a:pt x="3453" y="64"/>
                    <a:pt x="3453" y="0"/>
                    <a:pt x="3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5"/>
            <p:cNvSpPr/>
            <p:nvPr/>
          </p:nvSpPr>
          <p:spPr>
            <a:xfrm>
              <a:off x="5125007" y="3406333"/>
              <a:ext cx="474495" cy="530697"/>
            </a:xfrm>
            <a:custGeom>
              <a:avLst/>
              <a:gdLst/>
              <a:ahLst/>
              <a:cxnLst/>
              <a:rect l="l" t="t" r="r" b="b"/>
              <a:pathLst>
                <a:path w="15678" h="17535" extrusionOk="0">
                  <a:moveTo>
                    <a:pt x="58" y="0"/>
                  </a:moveTo>
                  <a:cubicBezTo>
                    <a:pt x="42" y="0"/>
                    <a:pt x="1" y="47"/>
                    <a:pt x="1" y="72"/>
                  </a:cubicBezTo>
                  <a:cubicBezTo>
                    <a:pt x="539" y="1561"/>
                    <a:pt x="1299" y="2986"/>
                    <a:pt x="2091" y="4379"/>
                  </a:cubicBezTo>
                  <a:cubicBezTo>
                    <a:pt x="2819" y="5678"/>
                    <a:pt x="3643" y="6976"/>
                    <a:pt x="4530" y="8180"/>
                  </a:cubicBezTo>
                  <a:cubicBezTo>
                    <a:pt x="5416" y="9351"/>
                    <a:pt x="6335" y="10491"/>
                    <a:pt x="7316" y="11600"/>
                  </a:cubicBezTo>
                  <a:cubicBezTo>
                    <a:pt x="8298" y="12677"/>
                    <a:pt x="9407" y="13658"/>
                    <a:pt x="10547" y="14577"/>
                  </a:cubicBezTo>
                  <a:cubicBezTo>
                    <a:pt x="11750" y="15558"/>
                    <a:pt x="13049" y="16445"/>
                    <a:pt x="14410" y="17205"/>
                  </a:cubicBezTo>
                  <a:cubicBezTo>
                    <a:pt x="14569" y="17332"/>
                    <a:pt x="14727" y="17427"/>
                    <a:pt x="14917" y="17522"/>
                  </a:cubicBezTo>
                  <a:cubicBezTo>
                    <a:pt x="14936" y="17531"/>
                    <a:pt x="14962" y="17535"/>
                    <a:pt x="14992" y="17535"/>
                  </a:cubicBezTo>
                  <a:cubicBezTo>
                    <a:pt x="15065" y="17535"/>
                    <a:pt x="15157" y="17513"/>
                    <a:pt x="15202" y="17490"/>
                  </a:cubicBezTo>
                  <a:cubicBezTo>
                    <a:pt x="15297" y="17427"/>
                    <a:pt x="15424" y="17332"/>
                    <a:pt x="15487" y="17237"/>
                  </a:cubicBezTo>
                  <a:cubicBezTo>
                    <a:pt x="15582" y="17078"/>
                    <a:pt x="15677" y="16857"/>
                    <a:pt x="15455" y="16730"/>
                  </a:cubicBezTo>
                  <a:cubicBezTo>
                    <a:pt x="14125" y="15970"/>
                    <a:pt x="12859" y="15147"/>
                    <a:pt x="11623" y="14228"/>
                  </a:cubicBezTo>
                  <a:cubicBezTo>
                    <a:pt x="11022" y="13785"/>
                    <a:pt x="10452" y="13342"/>
                    <a:pt x="9882" y="12867"/>
                  </a:cubicBezTo>
                  <a:cubicBezTo>
                    <a:pt x="9312" y="12391"/>
                    <a:pt x="8773" y="11885"/>
                    <a:pt x="8235" y="11378"/>
                  </a:cubicBezTo>
                  <a:cubicBezTo>
                    <a:pt x="7728" y="10871"/>
                    <a:pt x="7221" y="10365"/>
                    <a:pt x="6715" y="9858"/>
                  </a:cubicBezTo>
                  <a:cubicBezTo>
                    <a:pt x="6208" y="9320"/>
                    <a:pt x="5733" y="8750"/>
                    <a:pt x="5290" y="8211"/>
                  </a:cubicBezTo>
                  <a:cubicBezTo>
                    <a:pt x="4371" y="7039"/>
                    <a:pt x="3516" y="5804"/>
                    <a:pt x="2724" y="4569"/>
                  </a:cubicBezTo>
                  <a:cubicBezTo>
                    <a:pt x="2313" y="3936"/>
                    <a:pt x="1933" y="3271"/>
                    <a:pt x="1553" y="2606"/>
                  </a:cubicBezTo>
                  <a:cubicBezTo>
                    <a:pt x="1141" y="1909"/>
                    <a:pt x="761" y="1212"/>
                    <a:pt x="381" y="516"/>
                  </a:cubicBezTo>
                  <a:cubicBezTo>
                    <a:pt x="286" y="357"/>
                    <a:pt x="191" y="199"/>
                    <a:pt x="64" y="9"/>
                  </a:cubicBezTo>
                  <a:cubicBezTo>
                    <a:pt x="64" y="3"/>
                    <a:pt x="62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5"/>
            <p:cNvSpPr/>
            <p:nvPr/>
          </p:nvSpPr>
          <p:spPr>
            <a:xfrm>
              <a:off x="5143409" y="3504091"/>
              <a:ext cx="424436" cy="458424"/>
            </a:xfrm>
            <a:custGeom>
              <a:avLst/>
              <a:gdLst/>
              <a:ahLst/>
              <a:cxnLst/>
              <a:rect l="l" t="t" r="r" b="b"/>
              <a:pathLst>
                <a:path w="14024" h="15147" extrusionOk="0">
                  <a:moveTo>
                    <a:pt x="52" y="1"/>
                  </a:moveTo>
                  <a:cubicBezTo>
                    <a:pt x="37" y="1"/>
                    <a:pt x="1" y="47"/>
                    <a:pt x="26" y="73"/>
                  </a:cubicBezTo>
                  <a:cubicBezTo>
                    <a:pt x="153" y="389"/>
                    <a:pt x="280" y="738"/>
                    <a:pt x="406" y="1054"/>
                  </a:cubicBezTo>
                  <a:cubicBezTo>
                    <a:pt x="565" y="1371"/>
                    <a:pt x="723" y="1719"/>
                    <a:pt x="913" y="2004"/>
                  </a:cubicBezTo>
                  <a:cubicBezTo>
                    <a:pt x="1230" y="2638"/>
                    <a:pt x="1610" y="3239"/>
                    <a:pt x="1958" y="3841"/>
                  </a:cubicBezTo>
                  <a:cubicBezTo>
                    <a:pt x="2718" y="5013"/>
                    <a:pt x="3510" y="6153"/>
                    <a:pt x="4365" y="7261"/>
                  </a:cubicBezTo>
                  <a:cubicBezTo>
                    <a:pt x="5220" y="8306"/>
                    <a:pt x="6138" y="9320"/>
                    <a:pt x="7088" y="10270"/>
                  </a:cubicBezTo>
                  <a:cubicBezTo>
                    <a:pt x="8039" y="11157"/>
                    <a:pt x="9020" y="12043"/>
                    <a:pt x="10034" y="12867"/>
                  </a:cubicBezTo>
                  <a:cubicBezTo>
                    <a:pt x="10540" y="13247"/>
                    <a:pt x="11015" y="13658"/>
                    <a:pt x="11522" y="14038"/>
                  </a:cubicBezTo>
                  <a:cubicBezTo>
                    <a:pt x="12029" y="14387"/>
                    <a:pt x="12536" y="14767"/>
                    <a:pt x="13106" y="15052"/>
                  </a:cubicBezTo>
                  <a:cubicBezTo>
                    <a:pt x="13201" y="15084"/>
                    <a:pt x="13264" y="15147"/>
                    <a:pt x="13359" y="15147"/>
                  </a:cubicBezTo>
                  <a:cubicBezTo>
                    <a:pt x="13486" y="15147"/>
                    <a:pt x="13581" y="15115"/>
                    <a:pt x="13676" y="15084"/>
                  </a:cubicBezTo>
                  <a:cubicBezTo>
                    <a:pt x="13834" y="15020"/>
                    <a:pt x="14024" y="14862"/>
                    <a:pt x="14024" y="14672"/>
                  </a:cubicBezTo>
                  <a:cubicBezTo>
                    <a:pt x="14024" y="14609"/>
                    <a:pt x="14024" y="14514"/>
                    <a:pt x="13992" y="14450"/>
                  </a:cubicBezTo>
                  <a:cubicBezTo>
                    <a:pt x="13961" y="14324"/>
                    <a:pt x="13866" y="14292"/>
                    <a:pt x="13802" y="14229"/>
                  </a:cubicBezTo>
                  <a:cubicBezTo>
                    <a:pt x="13644" y="14133"/>
                    <a:pt x="13517" y="14070"/>
                    <a:pt x="13359" y="13975"/>
                  </a:cubicBezTo>
                  <a:cubicBezTo>
                    <a:pt x="13106" y="13817"/>
                    <a:pt x="12852" y="13658"/>
                    <a:pt x="12567" y="13500"/>
                  </a:cubicBezTo>
                  <a:cubicBezTo>
                    <a:pt x="12029" y="13215"/>
                    <a:pt x="11522" y="12867"/>
                    <a:pt x="10984" y="12550"/>
                  </a:cubicBezTo>
                  <a:cubicBezTo>
                    <a:pt x="9907" y="11822"/>
                    <a:pt x="8894" y="11030"/>
                    <a:pt x="7912" y="10143"/>
                  </a:cubicBezTo>
                  <a:cubicBezTo>
                    <a:pt x="7437" y="9700"/>
                    <a:pt x="6962" y="9256"/>
                    <a:pt x="6487" y="8781"/>
                  </a:cubicBezTo>
                  <a:cubicBezTo>
                    <a:pt x="6233" y="8528"/>
                    <a:pt x="5980" y="8306"/>
                    <a:pt x="5758" y="8053"/>
                  </a:cubicBezTo>
                  <a:cubicBezTo>
                    <a:pt x="5505" y="7800"/>
                    <a:pt x="5283" y="7546"/>
                    <a:pt x="5062" y="7293"/>
                  </a:cubicBezTo>
                  <a:cubicBezTo>
                    <a:pt x="4143" y="6280"/>
                    <a:pt x="3288" y="5203"/>
                    <a:pt x="2496" y="4094"/>
                  </a:cubicBezTo>
                  <a:cubicBezTo>
                    <a:pt x="2116" y="3493"/>
                    <a:pt x="1736" y="2891"/>
                    <a:pt x="1356" y="2289"/>
                  </a:cubicBezTo>
                  <a:cubicBezTo>
                    <a:pt x="1008" y="1688"/>
                    <a:pt x="691" y="1054"/>
                    <a:pt x="343" y="453"/>
                  </a:cubicBezTo>
                  <a:cubicBezTo>
                    <a:pt x="248" y="326"/>
                    <a:pt x="153" y="168"/>
                    <a:pt x="58" y="9"/>
                  </a:cubicBezTo>
                  <a:cubicBezTo>
                    <a:pt x="58" y="3"/>
                    <a:pt x="56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5"/>
            <p:cNvSpPr/>
            <p:nvPr/>
          </p:nvSpPr>
          <p:spPr>
            <a:xfrm>
              <a:off x="5169104" y="3598036"/>
              <a:ext cx="361364" cy="385970"/>
            </a:xfrm>
            <a:custGeom>
              <a:avLst/>
              <a:gdLst/>
              <a:ahLst/>
              <a:cxnLst/>
              <a:rect l="l" t="t" r="r" b="b"/>
              <a:pathLst>
                <a:path w="11940" h="12753" extrusionOk="0">
                  <a:moveTo>
                    <a:pt x="58" y="0"/>
                  </a:moveTo>
                  <a:cubicBezTo>
                    <a:pt x="42" y="0"/>
                    <a:pt x="1" y="46"/>
                    <a:pt x="1" y="72"/>
                  </a:cubicBezTo>
                  <a:cubicBezTo>
                    <a:pt x="444" y="1117"/>
                    <a:pt x="1046" y="2099"/>
                    <a:pt x="1679" y="3049"/>
                  </a:cubicBezTo>
                  <a:cubicBezTo>
                    <a:pt x="1996" y="3524"/>
                    <a:pt x="2312" y="3967"/>
                    <a:pt x="2661" y="4442"/>
                  </a:cubicBezTo>
                  <a:cubicBezTo>
                    <a:pt x="3009" y="4886"/>
                    <a:pt x="3326" y="5361"/>
                    <a:pt x="3674" y="5804"/>
                  </a:cubicBezTo>
                  <a:cubicBezTo>
                    <a:pt x="4054" y="6247"/>
                    <a:pt x="4434" y="6691"/>
                    <a:pt x="4814" y="7134"/>
                  </a:cubicBezTo>
                  <a:cubicBezTo>
                    <a:pt x="5004" y="7356"/>
                    <a:pt x="5194" y="7546"/>
                    <a:pt x="5384" y="7768"/>
                  </a:cubicBezTo>
                  <a:cubicBezTo>
                    <a:pt x="5479" y="7863"/>
                    <a:pt x="5574" y="7989"/>
                    <a:pt x="5669" y="8084"/>
                  </a:cubicBezTo>
                  <a:cubicBezTo>
                    <a:pt x="5764" y="8211"/>
                    <a:pt x="5859" y="8306"/>
                    <a:pt x="5986" y="8401"/>
                  </a:cubicBezTo>
                  <a:cubicBezTo>
                    <a:pt x="6778" y="9224"/>
                    <a:pt x="7633" y="9953"/>
                    <a:pt x="8520" y="10681"/>
                  </a:cubicBezTo>
                  <a:cubicBezTo>
                    <a:pt x="9026" y="11061"/>
                    <a:pt x="9533" y="11441"/>
                    <a:pt x="10040" y="11821"/>
                  </a:cubicBezTo>
                  <a:cubicBezTo>
                    <a:pt x="10293" y="12011"/>
                    <a:pt x="10546" y="12170"/>
                    <a:pt x="10831" y="12360"/>
                  </a:cubicBezTo>
                  <a:cubicBezTo>
                    <a:pt x="10958" y="12455"/>
                    <a:pt x="11085" y="12518"/>
                    <a:pt x="11243" y="12613"/>
                  </a:cubicBezTo>
                  <a:cubicBezTo>
                    <a:pt x="11307" y="12676"/>
                    <a:pt x="11370" y="12708"/>
                    <a:pt x="11433" y="12740"/>
                  </a:cubicBezTo>
                  <a:cubicBezTo>
                    <a:pt x="11461" y="12749"/>
                    <a:pt x="11489" y="12753"/>
                    <a:pt x="11517" y="12753"/>
                  </a:cubicBezTo>
                  <a:cubicBezTo>
                    <a:pt x="11584" y="12753"/>
                    <a:pt x="11651" y="12730"/>
                    <a:pt x="11718" y="12708"/>
                  </a:cubicBezTo>
                  <a:cubicBezTo>
                    <a:pt x="11813" y="12708"/>
                    <a:pt x="11940" y="12581"/>
                    <a:pt x="11940" y="12486"/>
                  </a:cubicBezTo>
                  <a:cubicBezTo>
                    <a:pt x="11940" y="12423"/>
                    <a:pt x="11940" y="12328"/>
                    <a:pt x="11908" y="12265"/>
                  </a:cubicBezTo>
                  <a:cubicBezTo>
                    <a:pt x="11877" y="12201"/>
                    <a:pt x="11813" y="12170"/>
                    <a:pt x="11750" y="12138"/>
                  </a:cubicBezTo>
                  <a:lnTo>
                    <a:pt x="11370" y="11885"/>
                  </a:lnTo>
                  <a:cubicBezTo>
                    <a:pt x="11148" y="11726"/>
                    <a:pt x="10926" y="11568"/>
                    <a:pt x="10705" y="11441"/>
                  </a:cubicBezTo>
                  <a:cubicBezTo>
                    <a:pt x="10261" y="11093"/>
                    <a:pt x="9786" y="10776"/>
                    <a:pt x="9343" y="10428"/>
                  </a:cubicBezTo>
                  <a:cubicBezTo>
                    <a:pt x="8456" y="9731"/>
                    <a:pt x="7601" y="8971"/>
                    <a:pt x="6746" y="8211"/>
                  </a:cubicBezTo>
                  <a:cubicBezTo>
                    <a:pt x="6556" y="7989"/>
                    <a:pt x="6334" y="7799"/>
                    <a:pt x="6144" y="7609"/>
                  </a:cubicBezTo>
                  <a:cubicBezTo>
                    <a:pt x="6049" y="7514"/>
                    <a:pt x="5923" y="7419"/>
                    <a:pt x="5828" y="7324"/>
                  </a:cubicBezTo>
                  <a:cubicBezTo>
                    <a:pt x="5701" y="7229"/>
                    <a:pt x="5606" y="7134"/>
                    <a:pt x="5511" y="7008"/>
                  </a:cubicBezTo>
                  <a:cubicBezTo>
                    <a:pt x="5099" y="6628"/>
                    <a:pt x="4719" y="6216"/>
                    <a:pt x="4339" y="5772"/>
                  </a:cubicBezTo>
                  <a:cubicBezTo>
                    <a:pt x="3959" y="5361"/>
                    <a:pt x="3548" y="4949"/>
                    <a:pt x="3199" y="4506"/>
                  </a:cubicBezTo>
                  <a:cubicBezTo>
                    <a:pt x="2819" y="4062"/>
                    <a:pt x="2503" y="3619"/>
                    <a:pt x="2154" y="3144"/>
                  </a:cubicBezTo>
                  <a:cubicBezTo>
                    <a:pt x="1774" y="2637"/>
                    <a:pt x="1426" y="2131"/>
                    <a:pt x="1077" y="1592"/>
                  </a:cubicBezTo>
                  <a:cubicBezTo>
                    <a:pt x="761" y="1054"/>
                    <a:pt x="444" y="515"/>
                    <a:pt x="64" y="9"/>
                  </a:cubicBezTo>
                  <a:cubicBezTo>
                    <a:pt x="64" y="3"/>
                    <a:pt x="62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5"/>
            <p:cNvSpPr/>
            <p:nvPr/>
          </p:nvSpPr>
          <p:spPr>
            <a:xfrm>
              <a:off x="5654112" y="3014302"/>
              <a:ext cx="309611" cy="455579"/>
            </a:xfrm>
            <a:custGeom>
              <a:avLst/>
              <a:gdLst/>
              <a:ahLst/>
              <a:cxnLst/>
              <a:rect l="l" t="t" r="r" b="b"/>
              <a:pathLst>
                <a:path w="10230" h="15053" extrusionOk="0">
                  <a:moveTo>
                    <a:pt x="10113" y="1"/>
                  </a:moveTo>
                  <a:cubicBezTo>
                    <a:pt x="10080" y="1"/>
                    <a:pt x="10033" y="47"/>
                    <a:pt x="10008" y="73"/>
                  </a:cubicBezTo>
                  <a:cubicBezTo>
                    <a:pt x="9976" y="136"/>
                    <a:pt x="9944" y="231"/>
                    <a:pt x="9913" y="326"/>
                  </a:cubicBezTo>
                  <a:cubicBezTo>
                    <a:pt x="9913" y="421"/>
                    <a:pt x="9881" y="516"/>
                    <a:pt x="9881" y="611"/>
                  </a:cubicBezTo>
                  <a:cubicBezTo>
                    <a:pt x="9849" y="801"/>
                    <a:pt x="9818" y="959"/>
                    <a:pt x="9818" y="1149"/>
                  </a:cubicBezTo>
                  <a:cubicBezTo>
                    <a:pt x="9754" y="1498"/>
                    <a:pt x="9691" y="1846"/>
                    <a:pt x="9628" y="2195"/>
                  </a:cubicBezTo>
                  <a:cubicBezTo>
                    <a:pt x="9533" y="2860"/>
                    <a:pt x="9406" y="3525"/>
                    <a:pt x="9248" y="4190"/>
                  </a:cubicBezTo>
                  <a:cubicBezTo>
                    <a:pt x="9089" y="4823"/>
                    <a:pt x="8899" y="5425"/>
                    <a:pt x="8709" y="6026"/>
                  </a:cubicBezTo>
                  <a:cubicBezTo>
                    <a:pt x="8678" y="6090"/>
                    <a:pt x="8646" y="6185"/>
                    <a:pt x="8646" y="6248"/>
                  </a:cubicBezTo>
                  <a:cubicBezTo>
                    <a:pt x="8614" y="6280"/>
                    <a:pt x="8614" y="6311"/>
                    <a:pt x="8583" y="6343"/>
                  </a:cubicBezTo>
                  <a:lnTo>
                    <a:pt x="8583" y="6406"/>
                  </a:lnTo>
                  <a:cubicBezTo>
                    <a:pt x="8519" y="6565"/>
                    <a:pt x="8456" y="6692"/>
                    <a:pt x="8393" y="6850"/>
                  </a:cubicBezTo>
                  <a:cubicBezTo>
                    <a:pt x="8298" y="7103"/>
                    <a:pt x="8171" y="7388"/>
                    <a:pt x="8044" y="7673"/>
                  </a:cubicBezTo>
                  <a:cubicBezTo>
                    <a:pt x="7917" y="7927"/>
                    <a:pt x="7791" y="8212"/>
                    <a:pt x="7632" y="8465"/>
                  </a:cubicBezTo>
                  <a:cubicBezTo>
                    <a:pt x="7601" y="8528"/>
                    <a:pt x="7569" y="8592"/>
                    <a:pt x="7537" y="8655"/>
                  </a:cubicBezTo>
                  <a:cubicBezTo>
                    <a:pt x="7506" y="8687"/>
                    <a:pt x="7506" y="8718"/>
                    <a:pt x="7474" y="8750"/>
                  </a:cubicBezTo>
                  <a:cubicBezTo>
                    <a:pt x="7474" y="8750"/>
                    <a:pt x="7442" y="8782"/>
                    <a:pt x="7442" y="8782"/>
                  </a:cubicBezTo>
                  <a:cubicBezTo>
                    <a:pt x="7442" y="8782"/>
                    <a:pt x="7441" y="8786"/>
                    <a:pt x="7439" y="8793"/>
                  </a:cubicBezTo>
                  <a:lnTo>
                    <a:pt x="7439" y="8793"/>
                  </a:lnTo>
                  <a:cubicBezTo>
                    <a:pt x="7438" y="8792"/>
                    <a:pt x="7438" y="8792"/>
                    <a:pt x="7437" y="8792"/>
                  </a:cubicBezTo>
                  <a:cubicBezTo>
                    <a:pt x="7427" y="8792"/>
                    <a:pt x="7403" y="8853"/>
                    <a:pt x="7379" y="8877"/>
                  </a:cubicBezTo>
                  <a:cubicBezTo>
                    <a:pt x="7379" y="8908"/>
                    <a:pt x="7347" y="8940"/>
                    <a:pt x="7347" y="8972"/>
                  </a:cubicBezTo>
                  <a:cubicBezTo>
                    <a:pt x="7284" y="9035"/>
                    <a:pt x="7252" y="9098"/>
                    <a:pt x="7221" y="9162"/>
                  </a:cubicBezTo>
                  <a:cubicBezTo>
                    <a:pt x="6904" y="9637"/>
                    <a:pt x="6556" y="10112"/>
                    <a:pt x="6176" y="10555"/>
                  </a:cubicBezTo>
                  <a:cubicBezTo>
                    <a:pt x="6176" y="10587"/>
                    <a:pt x="6144" y="10618"/>
                    <a:pt x="6112" y="10650"/>
                  </a:cubicBezTo>
                  <a:cubicBezTo>
                    <a:pt x="6049" y="10713"/>
                    <a:pt x="6017" y="10777"/>
                    <a:pt x="5954" y="10840"/>
                  </a:cubicBezTo>
                  <a:cubicBezTo>
                    <a:pt x="5859" y="10935"/>
                    <a:pt x="5764" y="11030"/>
                    <a:pt x="5669" y="11125"/>
                  </a:cubicBezTo>
                  <a:cubicBezTo>
                    <a:pt x="5479" y="11347"/>
                    <a:pt x="5257" y="11537"/>
                    <a:pt x="5036" y="11759"/>
                  </a:cubicBezTo>
                  <a:cubicBezTo>
                    <a:pt x="4941" y="11854"/>
                    <a:pt x="4814" y="11949"/>
                    <a:pt x="4719" y="12044"/>
                  </a:cubicBezTo>
                  <a:cubicBezTo>
                    <a:pt x="4703" y="12059"/>
                    <a:pt x="4679" y="12083"/>
                    <a:pt x="4667" y="12091"/>
                  </a:cubicBezTo>
                  <a:lnTo>
                    <a:pt x="4667" y="12091"/>
                  </a:lnTo>
                  <a:cubicBezTo>
                    <a:pt x="4679" y="12075"/>
                    <a:pt x="4687" y="12059"/>
                    <a:pt x="4687" y="12044"/>
                  </a:cubicBezTo>
                  <a:lnTo>
                    <a:pt x="4687" y="12044"/>
                  </a:lnTo>
                  <a:cubicBezTo>
                    <a:pt x="4662" y="12081"/>
                    <a:pt x="4657" y="12094"/>
                    <a:pt x="4662" y="12094"/>
                  </a:cubicBezTo>
                  <a:cubicBezTo>
                    <a:pt x="4663" y="12094"/>
                    <a:pt x="4665" y="12093"/>
                    <a:pt x="4667" y="12091"/>
                  </a:cubicBezTo>
                  <a:lnTo>
                    <a:pt x="4667" y="12091"/>
                  </a:lnTo>
                  <a:cubicBezTo>
                    <a:pt x="4656" y="12107"/>
                    <a:pt x="4640" y="12123"/>
                    <a:pt x="4624" y="12139"/>
                  </a:cubicBezTo>
                  <a:cubicBezTo>
                    <a:pt x="4529" y="12202"/>
                    <a:pt x="4466" y="12265"/>
                    <a:pt x="4371" y="12329"/>
                  </a:cubicBezTo>
                  <a:lnTo>
                    <a:pt x="4307" y="12392"/>
                  </a:lnTo>
                  <a:cubicBezTo>
                    <a:pt x="4244" y="12455"/>
                    <a:pt x="4181" y="12519"/>
                    <a:pt x="4117" y="12550"/>
                  </a:cubicBezTo>
                  <a:cubicBezTo>
                    <a:pt x="3991" y="12645"/>
                    <a:pt x="3864" y="12740"/>
                    <a:pt x="3769" y="12835"/>
                  </a:cubicBezTo>
                  <a:cubicBezTo>
                    <a:pt x="3515" y="13025"/>
                    <a:pt x="3262" y="13184"/>
                    <a:pt x="3009" y="13342"/>
                  </a:cubicBezTo>
                  <a:cubicBezTo>
                    <a:pt x="2945" y="13374"/>
                    <a:pt x="2882" y="13405"/>
                    <a:pt x="2819" y="13469"/>
                  </a:cubicBezTo>
                  <a:cubicBezTo>
                    <a:pt x="2819" y="13469"/>
                    <a:pt x="2787" y="13469"/>
                    <a:pt x="2787" y="13500"/>
                  </a:cubicBezTo>
                  <a:cubicBezTo>
                    <a:pt x="2787" y="13469"/>
                    <a:pt x="2819" y="13469"/>
                    <a:pt x="2787" y="13469"/>
                  </a:cubicBezTo>
                  <a:cubicBezTo>
                    <a:pt x="2724" y="13500"/>
                    <a:pt x="2692" y="13532"/>
                    <a:pt x="2660" y="13564"/>
                  </a:cubicBezTo>
                  <a:cubicBezTo>
                    <a:pt x="2534" y="13627"/>
                    <a:pt x="2407" y="13690"/>
                    <a:pt x="2249" y="13785"/>
                  </a:cubicBezTo>
                  <a:cubicBezTo>
                    <a:pt x="1710" y="14070"/>
                    <a:pt x="1109" y="14324"/>
                    <a:pt x="539" y="14640"/>
                  </a:cubicBezTo>
                  <a:cubicBezTo>
                    <a:pt x="380" y="14704"/>
                    <a:pt x="254" y="14830"/>
                    <a:pt x="95" y="14925"/>
                  </a:cubicBezTo>
                  <a:cubicBezTo>
                    <a:pt x="64" y="14925"/>
                    <a:pt x="0" y="15052"/>
                    <a:pt x="95" y="15052"/>
                  </a:cubicBezTo>
                  <a:cubicBezTo>
                    <a:pt x="222" y="15052"/>
                    <a:pt x="380" y="15052"/>
                    <a:pt x="507" y="15020"/>
                  </a:cubicBezTo>
                  <a:cubicBezTo>
                    <a:pt x="665" y="14957"/>
                    <a:pt x="824" y="14894"/>
                    <a:pt x="982" y="14862"/>
                  </a:cubicBezTo>
                  <a:cubicBezTo>
                    <a:pt x="1299" y="14735"/>
                    <a:pt x="1584" y="14609"/>
                    <a:pt x="1869" y="14450"/>
                  </a:cubicBezTo>
                  <a:cubicBezTo>
                    <a:pt x="2439" y="14197"/>
                    <a:pt x="3009" y="13880"/>
                    <a:pt x="3547" y="13532"/>
                  </a:cubicBezTo>
                  <a:cubicBezTo>
                    <a:pt x="4054" y="13184"/>
                    <a:pt x="4592" y="12835"/>
                    <a:pt x="5067" y="12424"/>
                  </a:cubicBezTo>
                  <a:cubicBezTo>
                    <a:pt x="5511" y="12044"/>
                    <a:pt x="5922" y="11632"/>
                    <a:pt x="6334" y="11188"/>
                  </a:cubicBezTo>
                  <a:cubicBezTo>
                    <a:pt x="7157" y="10270"/>
                    <a:pt x="7886" y="9225"/>
                    <a:pt x="8456" y="8117"/>
                  </a:cubicBezTo>
                  <a:cubicBezTo>
                    <a:pt x="9026" y="6977"/>
                    <a:pt x="9469" y="5773"/>
                    <a:pt x="9754" y="4538"/>
                  </a:cubicBezTo>
                  <a:cubicBezTo>
                    <a:pt x="9913" y="3873"/>
                    <a:pt x="10039" y="3208"/>
                    <a:pt x="10103" y="2543"/>
                  </a:cubicBezTo>
                  <a:cubicBezTo>
                    <a:pt x="10198" y="1846"/>
                    <a:pt x="10229" y="1181"/>
                    <a:pt x="10198" y="484"/>
                  </a:cubicBezTo>
                  <a:cubicBezTo>
                    <a:pt x="10198" y="389"/>
                    <a:pt x="10198" y="326"/>
                    <a:pt x="10198" y="231"/>
                  </a:cubicBezTo>
                  <a:cubicBezTo>
                    <a:pt x="10198" y="136"/>
                    <a:pt x="10166" y="73"/>
                    <a:pt x="10134" y="9"/>
                  </a:cubicBezTo>
                  <a:cubicBezTo>
                    <a:pt x="10128" y="3"/>
                    <a:pt x="10121" y="1"/>
                    <a:pt x="10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5"/>
            <p:cNvSpPr/>
            <p:nvPr/>
          </p:nvSpPr>
          <p:spPr>
            <a:xfrm>
              <a:off x="5661769" y="3304550"/>
              <a:ext cx="240607" cy="183527"/>
            </a:xfrm>
            <a:custGeom>
              <a:avLst/>
              <a:gdLst/>
              <a:ahLst/>
              <a:cxnLst/>
              <a:rect l="l" t="t" r="r" b="b"/>
              <a:pathLst>
                <a:path w="7950" h="6064" extrusionOk="0">
                  <a:moveTo>
                    <a:pt x="7870" y="1"/>
                  </a:moveTo>
                  <a:cubicBezTo>
                    <a:pt x="7851" y="1"/>
                    <a:pt x="7823" y="15"/>
                    <a:pt x="7823" y="15"/>
                  </a:cubicBezTo>
                  <a:cubicBezTo>
                    <a:pt x="7569" y="173"/>
                    <a:pt x="7379" y="427"/>
                    <a:pt x="7221" y="648"/>
                  </a:cubicBezTo>
                  <a:cubicBezTo>
                    <a:pt x="7063" y="902"/>
                    <a:pt x="6904" y="1155"/>
                    <a:pt x="6746" y="1377"/>
                  </a:cubicBezTo>
                  <a:cubicBezTo>
                    <a:pt x="6398" y="1852"/>
                    <a:pt x="6018" y="2295"/>
                    <a:pt x="5574" y="2739"/>
                  </a:cubicBezTo>
                  <a:cubicBezTo>
                    <a:pt x="4656" y="3625"/>
                    <a:pt x="3611" y="4385"/>
                    <a:pt x="2439" y="4955"/>
                  </a:cubicBezTo>
                  <a:cubicBezTo>
                    <a:pt x="2091" y="5114"/>
                    <a:pt x="1711" y="5272"/>
                    <a:pt x="1362" y="5399"/>
                  </a:cubicBezTo>
                  <a:cubicBezTo>
                    <a:pt x="1172" y="5494"/>
                    <a:pt x="982" y="5557"/>
                    <a:pt x="792" y="5620"/>
                  </a:cubicBezTo>
                  <a:cubicBezTo>
                    <a:pt x="697" y="5652"/>
                    <a:pt x="602" y="5652"/>
                    <a:pt x="507" y="5684"/>
                  </a:cubicBezTo>
                  <a:cubicBezTo>
                    <a:pt x="412" y="5747"/>
                    <a:pt x="286" y="5810"/>
                    <a:pt x="191" y="5842"/>
                  </a:cubicBezTo>
                  <a:cubicBezTo>
                    <a:pt x="127" y="5874"/>
                    <a:pt x="1" y="6064"/>
                    <a:pt x="127" y="6064"/>
                  </a:cubicBezTo>
                  <a:cubicBezTo>
                    <a:pt x="317" y="6064"/>
                    <a:pt x="476" y="6032"/>
                    <a:pt x="634" y="6000"/>
                  </a:cubicBezTo>
                  <a:cubicBezTo>
                    <a:pt x="824" y="5937"/>
                    <a:pt x="1014" y="5874"/>
                    <a:pt x="1172" y="5810"/>
                  </a:cubicBezTo>
                  <a:cubicBezTo>
                    <a:pt x="1521" y="5684"/>
                    <a:pt x="1869" y="5557"/>
                    <a:pt x="2186" y="5399"/>
                  </a:cubicBezTo>
                  <a:cubicBezTo>
                    <a:pt x="2819" y="5114"/>
                    <a:pt x="3452" y="4765"/>
                    <a:pt x="4023" y="4385"/>
                  </a:cubicBezTo>
                  <a:cubicBezTo>
                    <a:pt x="4593" y="4005"/>
                    <a:pt x="5099" y="3562"/>
                    <a:pt x="5606" y="3119"/>
                  </a:cubicBezTo>
                  <a:cubicBezTo>
                    <a:pt x="6081" y="2675"/>
                    <a:pt x="6493" y="2200"/>
                    <a:pt x="6904" y="1725"/>
                  </a:cubicBezTo>
                  <a:cubicBezTo>
                    <a:pt x="7126" y="1440"/>
                    <a:pt x="7348" y="1187"/>
                    <a:pt x="7569" y="870"/>
                  </a:cubicBezTo>
                  <a:cubicBezTo>
                    <a:pt x="7728" y="648"/>
                    <a:pt x="7949" y="332"/>
                    <a:pt x="7886" y="15"/>
                  </a:cubicBezTo>
                  <a:cubicBezTo>
                    <a:pt x="7886" y="4"/>
                    <a:pt x="7879" y="1"/>
                    <a:pt x="7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5"/>
            <p:cNvSpPr/>
            <p:nvPr/>
          </p:nvSpPr>
          <p:spPr>
            <a:xfrm>
              <a:off x="5671363" y="3416169"/>
              <a:ext cx="163915" cy="93973"/>
            </a:xfrm>
            <a:custGeom>
              <a:avLst/>
              <a:gdLst/>
              <a:ahLst/>
              <a:cxnLst/>
              <a:rect l="l" t="t" r="r" b="b"/>
              <a:pathLst>
                <a:path w="5416" h="3105" extrusionOk="0">
                  <a:moveTo>
                    <a:pt x="5384" y="1"/>
                  </a:moveTo>
                  <a:cubicBezTo>
                    <a:pt x="5226" y="32"/>
                    <a:pt x="5067" y="159"/>
                    <a:pt x="4941" y="286"/>
                  </a:cubicBezTo>
                  <a:cubicBezTo>
                    <a:pt x="4814" y="381"/>
                    <a:pt x="4687" y="507"/>
                    <a:pt x="4561" y="602"/>
                  </a:cubicBezTo>
                  <a:cubicBezTo>
                    <a:pt x="4276" y="856"/>
                    <a:pt x="3991" y="1046"/>
                    <a:pt x="3706" y="1236"/>
                  </a:cubicBezTo>
                  <a:cubicBezTo>
                    <a:pt x="3040" y="1679"/>
                    <a:pt x="2344" y="1996"/>
                    <a:pt x="1615" y="2312"/>
                  </a:cubicBezTo>
                  <a:cubicBezTo>
                    <a:pt x="1140" y="2502"/>
                    <a:pt x="665" y="2629"/>
                    <a:pt x="190" y="2819"/>
                  </a:cubicBezTo>
                  <a:cubicBezTo>
                    <a:pt x="95" y="2851"/>
                    <a:pt x="32" y="2914"/>
                    <a:pt x="0" y="2978"/>
                  </a:cubicBezTo>
                  <a:cubicBezTo>
                    <a:pt x="0" y="3073"/>
                    <a:pt x="32" y="3104"/>
                    <a:pt x="127" y="3104"/>
                  </a:cubicBezTo>
                  <a:cubicBezTo>
                    <a:pt x="982" y="2883"/>
                    <a:pt x="1837" y="2566"/>
                    <a:pt x="2629" y="2186"/>
                  </a:cubicBezTo>
                  <a:cubicBezTo>
                    <a:pt x="3326" y="1837"/>
                    <a:pt x="3991" y="1426"/>
                    <a:pt x="4592" y="951"/>
                  </a:cubicBezTo>
                  <a:cubicBezTo>
                    <a:pt x="4751" y="792"/>
                    <a:pt x="4909" y="666"/>
                    <a:pt x="5067" y="539"/>
                  </a:cubicBezTo>
                  <a:cubicBezTo>
                    <a:pt x="5194" y="412"/>
                    <a:pt x="5384" y="222"/>
                    <a:pt x="5416" y="64"/>
                  </a:cubicBezTo>
                  <a:cubicBezTo>
                    <a:pt x="5416" y="32"/>
                    <a:pt x="5416" y="1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5"/>
            <p:cNvSpPr/>
            <p:nvPr/>
          </p:nvSpPr>
          <p:spPr>
            <a:xfrm>
              <a:off x="5034907" y="1220910"/>
              <a:ext cx="30719" cy="1533013"/>
            </a:xfrm>
            <a:custGeom>
              <a:avLst/>
              <a:gdLst/>
              <a:ahLst/>
              <a:cxnLst/>
              <a:rect l="l" t="t" r="r" b="b"/>
              <a:pathLst>
                <a:path w="1015" h="50653" extrusionOk="0">
                  <a:moveTo>
                    <a:pt x="588" y="0"/>
                  </a:moveTo>
                  <a:cubicBezTo>
                    <a:pt x="521" y="0"/>
                    <a:pt x="413" y="115"/>
                    <a:pt x="413" y="139"/>
                  </a:cubicBezTo>
                  <a:cubicBezTo>
                    <a:pt x="254" y="994"/>
                    <a:pt x="223" y="1880"/>
                    <a:pt x="159" y="2735"/>
                  </a:cubicBezTo>
                  <a:cubicBezTo>
                    <a:pt x="96" y="3622"/>
                    <a:pt x="64" y="4509"/>
                    <a:pt x="33" y="5396"/>
                  </a:cubicBezTo>
                  <a:cubicBezTo>
                    <a:pt x="33" y="7074"/>
                    <a:pt x="33" y="8784"/>
                    <a:pt x="33" y="10463"/>
                  </a:cubicBezTo>
                  <a:lnTo>
                    <a:pt x="33" y="20755"/>
                  </a:lnTo>
                  <a:lnTo>
                    <a:pt x="33" y="30984"/>
                  </a:lnTo>
                  <a:lnTo>
                    <a:pt x="33" y="41276"/>
                  </a:lnTo>
                  <a:lnTo>
                    <a:pt x="33" y="45773"/>
                  </a:lnTo>
                  <a:lnTo>
                    <a:pt x="33" y="47927"/>
                  </a:lnTo>
                  <a:lnTo>
                    <a:pt x="33" y="49004"/>
                  </a:lnTo>
                  <a:cubicBezTo>
                    <a:pt x="33" y="49320"/>
                    <a:pt x="1" y="49637"/>
                    <a:pt x="96" y="49954"/>
                  </a:cubicBezTo>
                  <a:cubicBezTo>
                    <a:pt x="159" y="50207"/>
                    <a:pt x="254" y="50397"/>
                    <a:pt x="413" y="50619"/>
                  </a:cubicBezTo>
                  <a:cubicBezTo>
                    <a:pt x="421" y="50643"/>
                    <a:pt x="437" y="50653"/>
                    <a:pt x="458" y="50653"/>
                  </a:cubicBezTo>
                  <a:cubicBezTo>
                    <a:pt x="517" y="50653"/>
                    <a:pt x="611" y="50571"/>
                    <a:pt x="634" y="50524"/>
                  </a:cubicBezTo>
                  <a:cubicBezTo>
                    <a:pt x="729" y="50207"/>
                    <a:pt x="856" y="49922"/>
                    <a:pt x="951" y="49605"/>
                  </a:cubicBezTo>
                  <a:cubicBezTo>
                    <a:pt x="1014" y="49257"/>
                    <a:pt x="1014" y="48940"/>
                    <a:pt x="1014" y="48592"/>
                  </a:cubicBezTo>
                  <a:lnTo>
                    <a:pt x="1014" y="46470"/>
                  </a:lnTo>
                  <a:lnTo>
                    <a:pt x="1014" y="42163"/>
                  </a:lnTo>
                  <a:lnTo>
                    <a:pt x="1014" y="31871"/>
                  </a:lnTo>
                  <a:lnTo>
                    <a:pt x="1014" y="21578"/>
                  </a:lnTo>
                  <a:lnTo>
                    <a:pt x="1014" y="11286"/>
                  </a:lnTo>
                  <a:lnTo>
                    <a:pt x="1014" y="6156"/>
                  </a:lnTo>
                  <a:cubicBezTo>
                    <a:pt x="1014" y="4509"/>
                    <a:pt x="919" y="2830"/>
                    <a:pt x="793" y="1184"/>
                  </a:cubicBezTo>
                  <a:cubicBezTo>
                    <a:pt x="761" y="772"/>
                    <a:pt x="729" y="424"/>
                    <a:pt x="634" y="44"/>
                  </a:cubicBezTo>
                  <a:cubicBezTo>
                    <a:pt x="627" y="13"/>
                    <a:pt x="609" y="0"/>
                    <a:pt x="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5"/>
            <p:cNvSpPr/>
            <p:nvPr/>
          </p:nvSpPr>
          <p:spPr>
            <a:xfrm>
              <a:off x="5003279" y="2700174"/>
              <a:ext cx="93973" cy="93973"/>
            </a:xfrm>
            <a:custGeom>
              <a:avLst/>
              <a:gdLst/>
              <a:ahLst/>
              <a:cxnLst/>
              <a:rect l="l" t="t" r="r" b="b"/>
              <a:pathLst>
                <a:path w="3105" h="3105" extrusionOk="0">
                  <a:moveTo>
                    <a:pt x="1553" y="1"/>
                  </a:moveTo>
                  <a:cubicBezTo>
                    <a:pt x="698" y="1"/>
                    <a:pt x="1" y="698"/>
                    <a:pt x="1" y="1553"/>
                  </a:cubicBezTo>
                  <a:cubicBezTo>
                    <a:pt x="1" y="2408"/>
                    <a:pt x="698" y="3105"/>
                    <a:pt x="1553" y="3105"/>
                  </a:cubicBezTo>
                  <a:cubicBezTo>
                    <a:pt x="2408" y="3105"/>
                    <a:pt x="3104" y="2408"/>
                    <a:pt x="3104" y="1553"/>
                  </a:cubicBezTo>
                  <a:cubicBezTo>
                    <a:pt x="3104" y="698"/>
                    <a:pt x="2408" y="1"/>
                    <a:pt x="1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5"/>
            <p:cNvSpPr/>
            <p:nvPr/>
          </p:nvSpPr>
          <p:spPr>
            <a:xfrm>
              <a:off x="4986027" y="2688220"/>
              <a:ext cx="123693" cy="118124"/>
            </a:xfrm>
            <a:custGeom>
              <a:avLst/>
              <a:gdLst/>
              <a:ahLst/>
              <a:cxnLst/>
              <a:rect l="l" t="t" r="r" b="b"/>
              <a:pathLst>
                <a:path w="4087" h="3903" extrusionOk="0">
                  <a:moveTo>
                    <a:pt x="2879" y="2947"/>
                  </a:moveTo>
                  <a:lnTo>
                    <a:pt x="2879" y="2947"/>
                  </a:lnTo>
                  <a:cubicBezTo>
                    <a:pt x="2862" y="2948"/>
                    <a:pt x="2831" y="2961"/>
                    <a:pt x="2851" y="2961"/>
                  </a:cubicBezTo>
                  <a:cubicBezTo>
                    <a:pt x="2851" y="2961"/>
                    <a:pt x="2865" y="2954"/>
                    <a:pt x="2879" y="2947"/>
                  </a:cubicBezTo>
                  <a:close/>
                  <a:moveTo>
                    <a:pt x="2059" y="808"/>
                  </a:moveTo>
                  <a:lnTo>
                    <a:pt x="2186" y="839"/>
                  </a:lnTo>
                  <a:lnTo>
                    <a:pt x="2218" y="839"/>
                  </a:lnTo>
                  <a:cubicBezTo>
                    <a:pt x="2313" y="871"/>
                    <a:pt x="2376" y="871"/>
                    <a:pt x="2471" y="934"/>
                  </a:cubicBezTo>
                  <a:cubicBezTo>
                    <a:pt x="2503" y="934"/>
                    <a:pt x="2534" y="966"/>
                    <a:pt x="2566" y="966"/>
                  </a:cubicBezTo>
                  <a:cubicBezTo>
                    <a:pt x="2566" y="966"/>
                    <a:pt x="2627" y="1007"/>
                    <a:pt x="2635" y="1007"/>
                  </a:cubicBezTo>
                  <a:cubicBezTo>
                    <a:pt x="2637" y="1007"/>
                    <a:pt x="2636" y="1004"/>
                    <a:pt x="2629" y="998"/>
                  </a:cubicBezTo>
                  <a:lnTo>
                    <a:pt x="2629" y="998"/>
                  </a:lnTo>
                  <a:cubicBezTo>
                    <a:pt x="2756" y="1093"/>
                    <a:pt x="2883" y="1219"/>
                    <a:pt x="2978" y="1314"/>
                  </a:cubicBezTo>
                  <a:cubicBezTo>
                    <a:pt x="3104" y="1441"/>
                    <a:pt x="3136" y="1536"/>
                    <a:pt x="3199" y="1694"/>
                  </a:cubicBezTo>
                  <a:cubicBezTo>
                    <a:pt x="3231" y="1758"/>
                    <a:pt x="3263" y="1853"/>
                    <a:pt x="3263" y="1916"/>
                  </a:cubicBezTo>
                  <a:cubicBezTo>
                    <a:pt x="3263" y="1936"/>
                    <a:pt x="3263" y="2011"/>
                    <a:pt x="3263" y="2011"/>
                  </a:cubicBezTo>
                  <a:cubicBezTo>
                    <a:pt x="3263" y="2043"/>
                    <a:pt x="3263" y="2106"/>
                    <a:pt x="3263" y="2138"/>
                  </a:cubicBezTo>
                  <a:cubicBezTo>
                    <a:pt x="3263" y="2169"/>
                    <a:pt x="3263" y="2201"/>
                    <a:pt x="3263" y="2264"/>
                  </a:cubicBezTo>
                  <a:cubicBezTo>
                    <a:pt x="3263" y="2264"/>
                    <a:pt x="3263" y="2278"/>
                    <a:pt x="3263" y="2296"/>
                  </a:cubicBezTo>
                  <a:cubicBezTo>
                    <a:pt x="3263" y="2391"/>
                    <a:pt x="3231" y="2454"/>
                    <a:pt x="3199" y="2518"/>
                  </a:cubicBezTo>
                  <a:cubicBezTo>
                    <a:pt x="3199" y="2527"/>
                    <a:pt x="3200" y="2533"/>
                    <a:pt x="3201" y="2538"/>
                  </a:cubicBezTo>
                  <a:lnTo>
                    <a:pt x="3201" y="2538"/>
                  </a:lnTo>
                  <a:cubicBezTo>
                    <a:pt x="3199" y="2545"/>
                    <a:pt x="3199" y="2549"/>
                    <a:pt x="3199" y="2549"/>
                  </a:cubicBezTo>
                  <a:cubicBezTo>
                    <a:pt x="3199" y="2581"/>
                    <a:pt x="3168" y="2613"/>
                    <a:pt x="3168" y="2644"/>
                  </a:cubicBezTo>
                  <a:cubicBezTo>
                    <a:pt x="3168" y="2644"/>
                    <a:pt x="3136" y="2644"/>
                    <a:pt x="3136" y="2676"/>
                  </a:cubicBezTo>
                  <a:cubicBezTo>
                    <a:pt x="3126" y="2706"/>
                    <a:pt x="3122" y="2717"/>
                    <a:pt x="3122" y="2717"/>
                  </a:cubicBezTo>
                  <a:cubicBezTo>
                    <a:pt x="3121" y="2717"/>
                    <a:pt x="3136" y="2667"/>
                    <a:pt x="3136" y="2645"/>
                  </a:cubicBezTo>
                  <a:lnTo>
                    <a:pt x="3136" y="2645"/>
                  </a:lnTo>
                  <a:cubicBezTo>
                    <a:pt x="3136" y="2677"/>
                    <a:pt x="3104" y="2739"/>
                    <a:pt x="3073" y="2739"/>
                  </a:cubicBezTo>
                  <a:cubicBezTo>
                    <a:pt x="3073" y="2751"/>
                    <a:pt x="3064" y="2772"/>
                    <a:pt x="3054" y="2790"/>
                  </a:cubicBezTo>
                  <a:lnTo>
                    <a:pt x="3054" y="2790"/>
                  </a:lnTo>
                  <a:cubicBezTo>
                    <a:pt x="3062" y="2784"/>
                    <a:pt x="3066" y="2781"/>
                    <a:pt x="3067" y="2781"/>
                  </a:cubicBezTo>
                  <a:lnTo>
                    <a:pt x="3067" y="2781"/>
                  </a:lnTo>
                  <a:cubicBezTo>
                    <a:pt x="3072" y="2781"/>
                    <a:pt x="3054" y="2806"/>
                    <a:pt x="3035" y="2822"/>
                  </a:cubicBezTo>
                  <a:lnTo>
                    <a:pt x="3035" y="2822"/>
                  </a:lnTo>
                  <a:cubicBezTo>
                    <a:pt x="3039" y="2818"/>
                    <a:pt x="3047" y="2805"/>
                    <a:pt x="3054" y="2790"/>
                  </a:cubicBezTo>
                  <a:lnTo>
                    <a:pt x="3054" y="2790"/>
                  </a:lnTo>
                  <a:cubicBezTo>
                    <a:pt x="3051" y="2793"/>
                    <a:pt x="3046" y="2798"/>
                    <a:pt x="3041" y="2803"/>
                  </a:cubicBezTo>
                  <a:cubicBezTo>
                    <a:pt x="3034" y="2817"/>
                    <a:pt x="3032" y="2823"/>
                    <a:pt x="3032" y="2824"/>
                  </a:cubicBezTo>
                  <a:lnTo>
                    <a:pt x="3032" y="2824"/>
                  </a:lnTo>
                  <a:cubicBezTo>
                    <a:pt x="3033" y="2823"/>
                    <a:pt x="3034" y="2823"/>
                    <a:pt x="3035" y="2822"/>
                  </a:cubicBezTo>
                  <a:lnTo>
                    <a:pt x="3035" y="2822"/>
                  </a:lnTo>
                  <a:cubicBezTo>
                    <a:pt x="3034" y="2823"/>
                    <a:pt x="3033" y="2824"/>
                    <a:pt x="3033" y="2824"/>
                  </a:cubicBezTo>
                  <a:cubicBezTo>
                    <a:pt x="3032" y="2824"/>
                    <a:pt x="3032" y="2824"/>
                    <a:pt x="3032" y="2824"/>
                  </a:cubicBezTo>
                  <a:lnTo>
                    <a:pt x="3032" y="2824"/>
                  </a:lnTo>
                  <a:cubicBezTo>
                    <a:pt x="3024" y="2830"/>
                    <a:pt x="3016" y="2834"/>
                    <a:pt x="3009" y="2834"/>
                  </a:cubicBezTo>
                  <a:cubicBezTo>
                    <a:pt x="3009" y="2834"/>
                    <a:pt x="2994" y="2850"/>
                    <a:pt x="2978" y="2866"/>
                  </a:cubicBezTo>
                  <a:lnTo>
                    <a:pt x="2978" y="2866"/>
                  </a:lnTo>
                  <a:cubicBezTo>
                    <a:pt x="2946" y="2866"/>
                    <a:pt x="2946" y="2898"/>
                    <a:pt x="2914" y="2929"/>
                  </a:cubicBezTo>
                  <a:cubicBezTo>
                    <a:pt x="2914" y="2929"/>
                    <a:pt x="2896" y="2939"/>
                    <a:pt x="2879" y="2947"/>
                  </a:cubicBezTo>
                  <a:lnTo>
                    <a:pt x="2879" y="2947"/>
                  </a:lnTo>
                  <a:cubicBezTo>
                    <a:pt x="2880" y="2947"/>
                    <a:pt x="2881" y="2947"/>
                    <a:pt x="2882" y="2947"/>
                  </a:cubicBezTo>
                  <a:cubicBezTo>
                    <a:pt x="2890" y="2947"/>
                    <a:pt x="2893" y="2951"/>
                    <a:pt x="2883" y="2961"/>
                  </a:cubicBezTo>
                  <a:lnTo>
                    <a:pt x="2819" y="2961"/>
                  </a:lnTo>
                  <a:cubicBezTo>
                    <a:pt x="2788" y="2993"/>
                    <a:pt x="2756" y="2993"/>
                    <a:pt x="2724" y="3024"/>
                  </a:cubicBezTo>
                  <a:cubicBezTo>
                    <a:pt x="2724" y="3024"/>
                    <a:pt x="2723" y="3024"/>
                    <a:pt x="2721" y="3025"/>
                  </a:cubicBezTo>
                  <a:lnTo>
                    <a:pt x="2721" y="3025"/>
                  </a:lnTo>
                  <a:cubicBezTo>
                    <a:pt x="2715" y="3024"/>
                    <a:pt x="2706" y="3024"/>
                    <a:pt x="2693" y="3024"/>
                  </a:cubicBezTo>
                  <a:cubicBezTo>
                    <a:pt x="2629" y="3056"/>
                    <a:pt x="2566" y="3088"/>
                    <a:pt x="2471" y="3088"/>
                  </a:cubicBezTo>
                  <a:lnTo>
                    <a:pt x="2313" y="3088"/>
                  </a:lnTo>
                  <a:cubicBezTo>
                    <a:pt x="2123" y="3088"/>
                    <a:pt x="2091" y="3088"/>
                    <a:pt x="1933" y="3024"/>
                  </a:cubicBezTo>
                  <a:cubicBezTo>
                    <a:pt x="1648" y="2929"/>
                    <a:pt x="1458" y="2803"/>
                    <a:pt x="1268" y="2581"/>
                  </a:cubicBezTo>
                  <a:cubicBezTo>
                    <a:pt x="1268" y="2549"/>
                    <a:pt x="1236" y="2549"/>
                    <a:pt x="1204" y="2518"/>
                  </a:cubicBezTo>
                  <a:cubicBezTo>
                    <a:pt x="1204" y="2486"/>
                    <a:pt x="1204" y="2486"/>
                    <a:pt x="1173" y="2454"/>
                  </a:cubicBezTo>
                  <a:cubicBezTo>
                    <a:pt x="1141" y="2391"/>
                    <a:pt x="1109" y="2328"/>
                    <a:pt x="1078" y="2264"/>
                  </a:cubicBezTo>
                  <a:cubicBezTo>
                    <a:pt x="1046" y="2201"/>
                    <a:pt x="1046" y="2138"/>
                    <a:pt x="1014" y="2074"/>
                  </a:cubicBezTo>
                  <a:cubicBezTo>
                    <a:pt x="1014" y="2060"/>
                    <a:pt x="1014" y="2031"/>
                    <a:pt x="1014" y="2011"/>
                  </a:cubicBezTo>
                  <a:cubicBezTo>
                    <a:pt x="1014" y="1979"/>
                    <a:pt x="983" y="1916"/>
                    <a:pt x="983" y="1884"/>
                  </a:cubicBezTo>
                  <a:cubicBezTo>
                    <a:pt x="983" y="1821"/>
                    <a:pt x="983" y="1726"/>
                    <a:pt x="983" y="1663"/>
                  </a:cubicBezTo>
                  <a:cubicBezTo>
                    <a:pt x="983" y="1641"/>
                    <a:pt x="998" y="1604"/>
                    <a:pt x="1007" y="1604"/>
                  </a:cubicBezTo>
                  <a:cubicBezTo>
                    <a:pt x="1011" y="1604"/>
                    <a:pt x="1014" y="1611"/>
                    <a:pt x="1014" y="1631"/>
                  </a:cubicBezTo>
                  <a:cubicBezTo>
                    <a:pt x="1014" y="1568"/>
                    <a:pt x="1014" y="1536"/>
                    <a:pt x="1014" y="1504"/>
                  </a:cubicBezTo>
                  <a:cubicBezTo>
                    <a:pt x="1046" y="1473"/>
                    <a:pt x="1046" y="1441"/>
                    <a:pt x="1046" y="1409"/>
                  </a:cubicBezTo>
                  <a:cubicBezTo>
                    <a:pt x="1048" y="1404"/>
                    <a:pt x="1049" y="1400"/>
                    <a:pt x="1050" y="1396"/>
                  </a:cubicBezTo>
                  <a:lnTo>
                    <a:pt x="1050" y="1396"/>
                  </a:lnTo>
                  <a:cubicBezTo>
                    <a:pt x="1051" y="1396"/>
                    <a:pt x="1051" y="1396"/>
                    <a:pt x="1052" y="1396"/>
                  </a:cubicBezTo>
                  <a:cubicBezTo>
                    <a:pt x="1056" y="1396"/>
                    <a:pt x="1064" y="1392"/>
                    <a:pt x="1078" y="1378"/>
                  </a:cubicBezTo>
                  <a:cubicBezTo>
                    <a:pt x="1078" y="1346"/>
                    <a:pt x="1109" y="1314"/>
                    <a:pt x="1109" y="1283"/>
                  </a:cubicBezTo>
                  <a:cubicBezTo>
                    <a:pt x="1109" y="1251"/>
                    <a:pt x="1141" y="1251"/>
                    <a:pt x="1141" y="1219"/>
                  </a:cubicBezTo>
                  <a:lnTo>
                    <a:pt x="1141" y="1219"/>
                  </a:lnTo>
                  <a:cubicBezTo>
                    <a:pt x="1129" y="1231"/>
                    <a:pt x="1109" y="1251"/>
                    <a:pt x="1109" y="1251"/>
                  </a:cubicBezTo>
                  <a:cubicBezTo>
                    <a:pt x="1109" y="1219"/>
                    <a:pt x="1173" y="1188"/>
                    <a:pt x="1173" y="1156"/>
                  </a:cubicBezTo>
                  <a:cubicBezTo>
                    <a:pt x="1179" y="1156"/>
                    <a:pt x="1187" y="1152"/>
                    <a:pt x="1195" y="1146"/>
                  </a:cubicBezTo>
                  <a:lnTo>
                    <a:pt x="1195" y="1146"/>
                  </a:lnTo>
                  <a:cubicBezTo>
                    <a:pt x="1196" y="1146"/>
                    <a:pt x="1196" y="1146"/>
                    <a:pt x="1196" y="1146"/>
                  </a:cubicBezTo>
                  <a:cubicBezTo>
                    <a:pt x="1197" y="1146"/>
                    <a:pt x="1199" y="1144"/>
                    <a:pt x="1202" y="1140"/>
                  </a:cubicBezTo>
                  <a:lnTo>
                    <a:pt x="1202" y="1140"/>
                  </a:lnTo>
                  <a:cubicBezTo>
                    <a:pt x="1220" y="1125"/>
                    <a:pt x="1235" y="1103"/>
                    <a:pt x="1231" y="1103"/>
                  </a:cubicBezTo>
                  <a:lnTo>
                    <a:pt x="1231" y="1103"/>
                  </a:lnTo>
                  <a:cubicBezTo>
                    <a:pt x="1230" y="1103"/>
                    <a:pt x="1230" y="1103"/>
                    <a:pt x="1229" y="1103"/>
                  </a:cubicBezTo>
                  <a:lnTo>
                    <a:pt x="1229" y="1103"/>
                  </a:lnTo>
                  <a:cubicBezTo>
                    <a:pt x="1233" y="1097"/>
                    <a:pt x="1236" y="1093"/>
                    <a:pt x="1236" y="1093"/>
                  </a:cubicBezTo>
                  <a:lnTo>
                    <a:pt x="1268" y="1061"/>
                  </a:lnTo>
                  <a:cubicBezTo>
                    <a:pt x="1277" y="1052"/>
                    <a:pt x="1289" y="1040"/>
                    <a:pt x="1299" y="1029"/>
                  </a:cubicBezTo>
                  <a:lnTo>
                    <a:pt x="1299" y="1029"/>
                  </a:lnTo>
                  <a:cubicBezTo>
                    <a:pt x="1280" y="1049"/>
                    <a:pt x="1275" y="1056"/>
                    <a:pt x="1278" y="1056"/>
                  </a:cubicBezTo>
                  <a:cubicBezTo>
                    <a:pt x="1286" y="1056"/>
                    <a:pt x="1331" y="1020"/>
                    <a:pt x="1331" y="998"/>
                  </a:cubicBezTo>
                  <a:cubicBezTo>
                    <a:pt x="1351" y="998"/>
                    <a:pt x="1371" y="985"/>
                    <a:pt x="1391" y="968"/>
                  </a:cubicBezTo>
                  <a:lnTo>
                    <a:pt x="1391" y="968"/>
                  </a:lnTo>
                  <a:cubicBezTo>
                    <a:pt x="1392" y="967"/>
                    <a:pt x="1393" y="967"/>
                    <a:pt x="1394" y="966"/>
                  </a:cubicBezTo>
                  <a:cubicBezTo>
                    <a:pt x="1426" y="966"/>
                    <a:pt x="1426" y="934"/>
                    <a:pt x="1458" y="934"/>
                  </a:cubicBezTo>
                  <a:cubicBezTo>
                    <a:pt x="1489" y="934"/>
                    <a:pt x="1521" y="903"/>
                    <a:pt x="1553" y="903"/>
                  </a:cubicBezTo>
                  <a:cubicBezTo>
                    <a:pt x="1553" y="871"/>
                    <a:pt x="1584" y="871"/>
                    <a:pt x="1584" y="871"/>
                  </a:cubicBezTo>
                  <a:cubicBezTo>
                    <a:pt x="1616" y="871"/>
                    <a:pt x="1648" y="839"/>
                    <a:pt x="1679" y="839"/>
                  </a:cubicBezTo>
                  <a:lnTo>
                    <a:pt x="1774" y="839"/>
                  </a:lnTo>
                  <a:cubicBezTo>
                    <a:pt x="1774" y="808"/>
                    <a:pt x="1838" y="808"/>
                    <a:pt x="1774" y="808"/>
                  </a:cubicBezTo>
                  <a:close/>
                  <a:moveTo>
                    <a:pt x="2353" y="0"/>
                  </a:moveTo>
                  <a:cubicBezTo>
                    <a:pt x="1698" y="0"/>
                    <a:pt x="1058" y="347"/>
                    <a:pt x="634" y="871"/>
                  </a:cubicBezTo>
                  <a:cubicBezTo>
                    <a:pt x="159" y="1473"/>
                    <a:pt x="1" y="2359"/>
                    <a:pt x="444" y="3056"/>
                  </a:cubicBezTo>
                  <a:cubicBezTo>
                    <a:pt x="776" y="3593"/>
                    <a:pt x="1335" y="3902"/>
                    <a:pt x="1938" y="3902"/>
                  </a:cubicBezTo>
                  <a:cubicBezTo>
                    <a:pt x="2082" y="3902"/>
                    <a:pt x="2229" y="3885"/>
                    <a:pt x="2376" y="3848"/>
                  </a:cubicBezTo>
                  <a:cubicBezTo>
                    <a:pt x="3326" y="3626"/>
                    <a:pt x="4086" y="2739"/>
                    <a:pt x="4086" y="1758"/>
                  </a:cubicBezTo>
                  <a:cubicBezTo>
                    <a:pt x="4086" y="998"/>
                    <a:pt x="3611" y="333"/>
                    <a:pt x="2883" y="79"/>
                  </a:cubicBezTo>
                  <a:cubicBezTo>
                    <a:pt x="2708" y="25"/>
                    <a:pt x="2530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5"/>
            <p:cNvSpPr/>
            <p:nvPr/>
          </p:nvSpPr>
          <p:spPr>
            <a:xfrm>
              <a:off x="5003279" y="1168550"/>
              <a:ext cx="94941" cy="94911"/>
            </a:xfrm>
            <a:custGeom>
              <a:avLst/>
              <a:gdLst/>
              <a:ahLst/>
              <a:cxnLst/>
              <a:rect l="l" t="t" r="r" b="b"/>
              <a:pathLst>
                <a:path w="3137" h="3136" extrusionOk="0"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39"/>
                    <a:pt x="698" y="3135"/>
                    <a:pt x="1553" y="3135"/>
                  </a:cubicBezTo>
                  <a:cubicBezTo>
                    <a:pt x="2439" y="3135"/>
                    <a:pt x="3136" y="2439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9" name="Google Shape;2409;p55"/>
          <p:cNvSpPr/>
          <p:nvPr/>
        </p:nvSpPr>
        <p:spPr>
          <a:xfrm>
            <a:off x="7560070" y="4301803"/>
            <a:ext cx="366146" cy="363301"/>
          </a:xfrm>
          <a:custGeom>
            <a:avLst/>
            <a:gdLst/>
            <a:ahLst/>
            <a:cxnLst/>
            <a:rect l="l" t="t" r="r" b="b"/>
            <a:pathLst>
              <a:path w="12098" h="12004" extrusionOk="0">
                <a:moveTo>
                  <a:pt x="9533" y="1236"/>
                </a:moveTo>
                <a:cubicBezTo>
                  <a:pt x="9533" y="1267"/>
                  <a:pt x="9533" y="1331"/>
                  <a:pt x="9533" y="1362"/>
                </a:cubicBezTo>
                <a:cubicBezTo>
                  <a:pt x="9533" y="1394"/>
                  <a:pt x="9533" y="1426"/>
                  <a:pt x="9533" y="1457"/>
                </a:cubicBezTo>
                <a:cubicBezTo>
                  <a:pt x="9533" y="1426"/>
                  <a:pt x="9501" y="1426"/>
                  <a:pt x="9501" y="1426"/>
                </a:cubicBezTo>
                <a:cubicBezTo>
                  <a:pt x="9469" y="1394"/>
                  <a:pt x="9438" y="1362"/>
                  <a:pt x="9406" y="1331"/>
                </a:cubicBezTo>
                <a:cubicBezTo>
                  <a:pt x="9469" y="1299"/>
                  <a:pt x="9501" y="1267"/>
                  <a:pt x="9533" y="1236"/>
                </a:cubicBezTo>
                <a:close/>
                <a:moveTo>
                  <a:pt x="8868" y="1299"/>
                </a:moveTo>
                <a:lnTo>
                  <a:pt x="8868" y="1299"/>
                </a:lnTo>
                <a:cubicBezTo>
                  <a:pt x="8836" y="1362"/>
                  <a:pt x="8804" y="1394"/>
                  <a:pt x="8773" y="1457"/>
                </a:cubicBezTo>
                <a:cubicBezTo>
                  <a:pt x="8678" y="1521"/>
                  <a:pt x="8551" y="1584"/>
                  <a:pt x="8424" y="1647"/>
                </a:cubicBezTo>
                <a:cubicBezTo>
                  <a:pt x="8646" y="1489"/>
                  <a:pt x="8773" y="1394"/>
                  <a:pt x="8868" y="1299"/>
                </a:cubicBezTo>
                <a:close/>
                <a:moveTo>
                  <a:pt x="9026" y="1521"/>
                </a:moveTo>
                <a:cubicBezTo>
                  <a:pt x="8963" y="1552"/>
                  <a:pt x="8931" y="1584"/>
                  <a:pt x="8899" y="1616"/>
                </a:cubicBezTo>
                <a:cubicBezTo>
                  <a:pt x="8741" y="1742"/>
                  <a:pt x="8614" y="1837"/>
                  <a:pt x="8519" y="1932"/>
                </a:cubicBezTo>
                <a:cubicBezTo>
                  <a:pt x="8646" y="1806"/>
                  <a:pt x="8773" y="1679"/>
                  <a:pt x="8868" y="1584"/>
                </a:cubicBezTo>
                <a:cubicBezTo>
                  <a:pt x="8899" y="1552"/>
                  <a:pt x="8963" y="1521"/>
                  <a:pt x="9026" y="1521"/>
                </a:cubicBezTo>
                <a:close/>
                <a:moveTo>
                  <a:pt x="6904" y="191"/>
                </a:moveTo>
                <a:cubicBezTo>
                  <a:pt x="6936" y="191"/>
                  <a:pt x="6968" y="191"/>
                  <a:pt x="6999" y="222"/>
                </a:cubicBezTo>
                <a:cubicBezTo>
                  <a:pt x="6999" y="222"/>
                  <a:pt x="6968" y="222"/>
                  <a:pt x="6936" y="254"/>
                </a:cubicBezTo>
                <a:cubicBezTo>
                  <a:pt x="6873" y="286"/>
                  <a:pt x="6746" y="317"/>
                  <a:pt x="6651" y="381"/>
                </a:cubicBezTo>
                <a:cubicBezTo>
                  <a:pt x="6651" y="381"/>
                  <a:pt x="6651" y="349"/>
                  <a:pt x="6651" y="317"/>
                </a:cubicBezTo>
                <a:cubicBezTo>
                  <a:pt x="6635" y="302"/>
                  <a:pt x="6619" y="294"/>
                  <a:pt x="6603" y="294"/>
                </a:cubicBezTo>
                <a:cubicBezTo>
                  <a:pt x="6588" y="294"/>
                  <a:pt x="6572" y="302"/>
                  <a:pt x="6556" y="317"/>
                </a:cubicBezTo>
                <a:cubicBezTo>
                  <a:pt x="6239" y="539"/>
                  <a:pt x="4846" y="1647"/>
                  <a:pt x="3452" y="2788"/>
                </a:cubicBezTo>
                <a:cubicBezTo>
                  <a:pt x="4846" y="1457"/>
                  <a:pt x="6302" y="191"/>
                  <a:pt x="6904" y="191"/>
                </a:cubicBezTo>
                <a:close/>
                <a:moveTo>
                  <a:pt x="8488" y="1774"/>
                </a:moveTo>
                <a:lnTo>
                  <a:pt x="8488" y="1774"/>
                </a:lnTo>
                <a:cubicBezTo>
                  <a:pt x="8139" y="2123"/>
                  <a:pt x="7569" y="2534"/>
                  <a:pt x="6936" y="2978"/>
                </a:cubicBezTo>
                <a:cubicBezTo>
                  <a:pt x="6999" y="2914"/>
                  <a:pt x="7063" y="2851"/>
                  <a:pt x="7158" y="2788"/>
                </a:cubicBezTo>
                <a:cubicBezTo>
                  <a:pt x="7696" y="2313"/>
                  <a:pt x="8139" y="1996"/>
                  <a:pt x="8488" y="1774"/>
                </a:cubicBezTo>
                <a:close/>
                <a:moveTo>
                  <a:pt x="2946" y="1742"/>
                </a:moveTo>
                <a:lnTo>
                  <a:pt x="2946" y="1742"/>
                </a:lnTo>
                <a:cubicBezTo>
                  <a:pt x="2312" y="2344"/>
                  <a:pt x="1710" y="2851"/>
                  <a:pt x="1330" y="3136"/>
                </a:cubicBezTo>
                <a:cubicBezTo>
                  <a:pt x="1552" y="2946"/>
                  <a:pt x="1837" y="2693"/>
                  <a:pt x="2090" y="2439"/>
                </a:cubicBezTo>
                <a:cubicBezTo>
                  <a:pt x="2376" y="2186"/>
                  <a:pt x="2692" y="1964"/>
                  <a:pt x="2946" y="1742"/>
                </a:cubicBezTo>
                <a:close/>
                <a:moveTo>
                  <a:pt x="855" y="3579"/>
                </a:moveTo>
                <a:lnTo>
                  <a:pt x="792" y="3643"/>
                </a:lnTo>
                <a:cubicBezTo>
                  <a:pt x="792" y="3611"/>
                  <a:pt x="824" y="3611"/>
                  <a:pt x="824" y="3579"/>
                </a:cubicBezTo>
                <a:close/>
                <a:moveTo>
                  <a:pt x="11370" y="3389"/>
                </a:moveTo>
                <a:cubicBezTo>
                  <a:pt x="11370" y="3389"/>
                  <a:pt x="11370" y="3421"/>
                  <a:pt x="11370" y="3453"/>
                </a:cubicBezTo>
                <a:cubicBezTo>
                  <a:pt x="11275" y="3484"/>
                  <a:pt x="11180" y="3548"/>
                  <a:pt x="11053" y="3643"/>
                </a:cubicBezTo>
                <a:lnTo>
                  <a:pt x="11370" y="3389"/>
                </a:lnTo>
                <a:close/>
                <a:moveTo>
                  <a:pt x="11496" y="3548"/>
                </a:moveTo>
                <a:cubicBezTo>
                  <a:pt x="11496" y="3579"/>
                  <a:pt x="11496" y="3611"/>
                  <a:pt x="11465" y="3643"/>
                </a:cubicBezTo>
                <a:cubicBezTo>
                  <a:pt x="11465" y="3611"/>
                  <a:pt x="11496" y="3579"/>
                  <a:pt x="11496" y="3548"/>
                </a:cubicBezTo>
                <a:close/>
                <a:moveTo>
                  <a:pt x="6176" y="3453"/>
                </a:moveTo>
                <a:lnTo>
                  <a:pt x="6176" y="3453"/>
                </a:lnTo>
                <a:cubicBezTo>
                  <a:pt x="6112" y="3516"/>
                  <a:pt x="6017" y="3579"/>
                  <a:pt x="5986" y="3611"/>
                </a:cubicBezTo>
                <a:cubicBezTo>
                  <a:pt x="5922" y="3643"/>
                  <a:pt x="5891" y="3674"/>
                  <a:pt x="5827" y="3706"/>
                </a:cubicBezTo>
                <a:cubicBezTo>
                  <a:pt x="5954" y="3611"/>
                  <a:pt x="6049" y="3548"/>
                  <a:pt x="6176" y="3453"/>
                </a:cubicBezTo>
                <a:close/>
                <a:moveTo>
                  <a:pt x="11338" y="3611"/>
                </a:moveTo>
                <a:lnTo>
                  <a:pt x="11338" y="3611"/>
                </a:lnTo>
                <a:cubicBezTo>
                  <a:pt x="11306" y="3674"/>
                  <a:pt x="11243" y="3769"/>
                  <a:pt x="11180" y="3896"/>
                </a:cubicBezTo>
                <a:cubicBezTo>
                  <a:pt x="10990" y="3928"/>
                  <a:pt x="10768" y="4023"/>
                  <a:pt x="10483" y="4181"/>
                </a:cubicBezTo>
                <a:cubicBezTo>
                  <a:pt x="10863" y="3896"/>
                  <a:pt x="11148" y="3706"/>
                  <a:pt x="11338" y="3611"/>
                </a:cubicBezTo>
                <a:close/>
                <a:moveTo>
                  <a:pt x="11370" y="3991"/>
                </a:moveTo>
                <a:cubicBezTo>
                  <a:pt x="11401" y="3991"/>
                  <a:pt x="11465" y="4023"/>
                  <a:pt x="11496" y="4023"/>
                </a:cubicBezTo>
                <a:cubicBezTo>
                  <a:pt x="11370" y="4118"/>
                  <a:pt x="11116" y="4308"/>
                  <a:pt x="10768" y="4593"/>
                </a:cubicBezTo>
                <a:cubicBezTo>
                  <a:pt x="11021" y="4339"/>
                  <a:pt x="11211" y="4149"/>
                  <a:pt x="11338" y="3991"/>
                </a:cubicBezTo>
                <a:close/>
                <a:moveTo>
                  <a:pt x="9279" y="1457"/>
                </a:moveTo>
                <a:cubicBezTo>
                  <a:pt x="9343" y="1457"/>
                  <a:pt x="9374" y="1489"/>
                  <a:pt x="9406" y="1489"/>
                </a:cubicBezTo>
                <a:cubicBezTo>
                  <a:pt x="9438" y="1521"/>
                  <a:pt x="9438" y="1584"/>
                  <a:pt x="9438" y="1647"/>
                </a:cubicBezTo>
                <a:cubicBezTo>
                  <a:pt x="9438" y="1647"/>
                  <a:pt x="9438" y="1679"/>
                  <a:pt x="9438" y="1679"/>
                </a:cubicBezTo>
                <a:cubicBezTo>
                  <a:pt x="9343" y="1837"/>
                  <a:pt x="9216" y="2027"/>
                  <a:pt x="9058" y="2218"/>
                </a:cubicBezTo>
                <a:cubicBezTo>
                  <a:pt x="8836" y="2344"/>
                  <a:pt x="8646" y="2503"/>
                  <a:pt x="8424" y="2629"/>
                </a:cubicBezTo>
                <a:cubicBezTo>
                  <a:pt x="7474" y="3326"/>
                  <a:pt x="6207" y="4213"/>
                  <a:pt x="4972" y="5163"/>
                </a:cubicBezTo>
                <a:cubicBezTo>
                  <a:pt x="6017" y="4244"/>
                  <a:pt x="7348" y="3136"/>
                  <a:pt x="8963" y="1711"/>
                </a:cubicBezTo>
                <a:cubicBezTo>
                  <a:pt x="9089" y="1616"/>
                  <a:pt x="9184" y="1521"/>
                  <a:pt x="9279" y="1457"/>
                </a:cubicBezTo>
                <a:close/>
                <a:moveTo>
                  <a:pt x="8519" y="951"/>
                </a:moveTo>
                <a:cubicBezTo>
                  <a:pt x="8519" y="1046"/>
                  <a:pt x="8424" y="1204"/>
                  <a:pt x="8298" y="1362"/>
                </a:cubicBezTo>
                <a:cubicBezTo>
                  <a:pt x="7443" y="2027"/>
                  <a:pt x="5891" y="3326"/>
                  <a:pt x="4402" y="4624"/>
                </a:cubicBezTo>
                <a:cubicBezTo>
                  <a:pt x="3991" y="4909"/>
                  <a:pt x="3579" y="5163"/>
                  <a:pt x="3167" y="5416"/>
                </a:cubicBezTo>
                <a:lnTo>
                  <a:pt x="8519" y="951"/>
                </a:lnTo>
                <a:close/>
                <a:moveTo>
                  <a:pt x="9533" y="2344"/>
                </a:moveTo>
                <a:lnTo>
                  <a:pt x="9533" y="2344"/>
                </a:lnTo>
                <a:cubicBezTo>
                  <a:pt x="9311" y="2598"/>
                  <a:pt x="9026" y="2851"/>
                  <a:pt x="8741" y="3136"/>
                </a:cubicBezTo>
                <a:lnTo>
                  <a:pt x="5827" y="5574"/>
                </a:lnTo>
                <a:cubicBezTo>
                  <a:pt x="6746" y="4751"/>
                  <a:pt x="7633" y="3896"/>
                  <a:pt x="8361" y="3199"/>
                </a:cubicBezTo>
                <a:cubicBezTo>
                  <a:pt x="8836" y="2883"/>
                  <a:pt x="9248" y="2566"/>
                  <a:pt x="9533" y="2344"/>
                </a:cubicBezTo>
                <a:close/>
                <a:moveTo>
                  <a:pt x="9881" y="5416"/>
                </a:moveTo>
                <a:lnTo>
                  <a:pt x="9881" y="5416"/>
                </a:lnTo>
                <a:cubicBezTo>
                  <a:pt x="9788" y="5509"/>
                  <a:pt x="9660" y="5602"/>
                  <a:pt x="9537" y="5708"/>
                </a:cubicBezTo>
                <a:lnTo>
                  <a:pt x="9537" y="5708"/>
                </a:lnTo>
                <a:cubicBezTo>
                  <a:pt x="9569" y="5672"/>
                  <a:pt x="9598" y="5635"/>
                  <a:pt x="9628" y="5606"/>
                </a:cubicBezTo>
                <a:cubicBezTo>
                  <a:pt x="9659" y="5606"/>
                  <a:pt x="9691" y="5574"/>
                  <a:pt x="9691" y="5574"/>
                </a:cubicBezTo>
                <a:cubicBezTo>
                  <a:pt x="9754" y="5511"/>
                  <a:pt x="9818" y="5448"/>
                  <a:pt x="9881" y="5416"/>
                </a:cubicBezTo>
                <a:close/>
                <a:moveTo>
                  <a:pt x="2534" y="3928"/>
                </a:moveTo>
                <a:lnTo>
                  <a:pt x="2534" y="3928"/>
                </a:lnTo>
                <a:cubicBezTo>
                  <a:pt x="1552" y="4909"/>
                  <a:pt x="729" y="5796"/>
                  <a:pt x="475" y="6049"/>
                </a:cubicBezTo>
                <a:cubicBezTo>
                  <a:pt x="475" y="6049"/>
                  <a:pt x="475" y="6018"/>
                  <a:pt x="475" y="5986"/>
                </a:cubicBezTo>
                <a:cubicBezTo>
                  <a:pt x="507" y="5891"/>
                  <a:pt x="539" y="5796"/>
                  <a:pt x="634" y="5669"/>
                </a:cubicBezTo>
                <a:cubicBezTo>
                  <a:pt x="792" y="5479"/>
                  <a:pt x="1014" y="5258"/>
                  <a:pt x="1235" y="5004"/>
                </a:cubicBezTo>
                <a:cubicBezTo>
                  <a:pt x="1615" y="4688"/>
                  <a:pt x="2059" y="4339"/>
                  <a:pt x="2534" y="3928"/>
                </a:cubicBezTo>
                <a:close/>
                <a:moveTo>
                  <a:pt x="5257" y="4244"/>
                </a:moveTo>
                <a:cubicBezTo>
                  <a:pt x="4561" y="4846"/>
                  <a:pt x="3769" y="5448"/>
                  <a:pt x="3041" y="6049"/>
                </a:cubicBezTo>
                <a:lnTo>
                  <a:pt x="4846" y="4498"/>
                </a:lnTo>
                <a:cubicBezTo>
                  <a:pt x="4877" y="4466"/>
                  <a:pt x="4941" y="4466"/>
                  <a:pt x="4972" y="4434"/>
                </a:cubicBezTo>
                <a:cubicBezTo>
                  <a:pt x="5067" y="4371"/>
                  <a:pt x="5162" y="4308"/>
                  <a:pt x="5257" y="4244"/>
                </a:cubicBezTo>
                <a:close/>
                <a:moveTo>
                  <a:pt x="8139" y="2249"/>
                </a:moveTo>
                <a:lnTo>
                  <a:pt x="8139" y="2249"/>
                </a:lnTo>
                <a:cubicBezTo>
                  <a:pt x="5859" y="4213"/>
                  <a:pt x="4086" y="5733"/>
                  <a:pt x="2851" y="6778"/>
                </a:cubicBezTo>
                <a:cubicBezTo>
                  <a:pt x="3896" y="5733"/>
                  <a:pt x="4846" y="4846"/>
                  <a:pt x="5637" y="4086"/>
                </a:cubicBezTo>
                <a:cubicBezTo>
                  <a:pt x="5827" y="3959"/>
                  <a:pt x="5986" y="3801"/>
                  <a:pt x="6144" y="3643"/>
                </a:cubicBezTo>
                <a:cubicBezTo>
                  <a:pt x="6936" y="3136"/>
                  <a:pt x="7633" y="2661"/>
                  <a:pt x="8139" y="2249"/>
                </a:cubicBezTo>
                <a:close/>
                <a:moveTo>
                  <a:pt x="4371" y="6303"/>
                </a:moveTo>
                <a:cubicBezTo>
                  <a:pt x="4022" y="6556"/>
                  <a:pt x="3706" y="6810"/>
                  <a:pt x="3421" y="7031"/>
                </a:cubicBezTo>
                <a:cubicBezTo>
                  <a:pt x="3516" y="6936"/>
                  <a:pt x="3611" y="6841"/>
                  <a:pt x="3737" y="6746"/>
                </a:cubicBezTo>
                <a:cubicBezTo>
                  <a:pt x="3927" y="6619"/>
                  <a:pt x="4149" y="6461"/>
                  <a:pt x="4371" y="6303"/>
                </a:cubicBezTo>
                <a:close/>
                <a:moveTo>
                  <a:pt x="11053" y="4054"/>
                </a:moveTo>
                <a:lnTo>
                  <a:pt x="11053" y="4054"/>
                </a:lnTo>
                <a:cubicBezTo>
                  <a:pt x="10958" y="4213"/>
                  <a:pt x="10799" y="4371"/>
                  <a:pt x="10609" y="4529"/>
                </a:cubicBezTo>
                <a:cubicBezTo>
                  <a:pt x="10324" y="4814"/>
                  <a:pt x="10008" y="5131"/>
                  <a:pt x="9628" y="5448"/>
                </a:cubicBezTo>
                <a:cubicBezTo>
                  <a:pt x="8781" y="6106"/>
                  <a:pt x="7778" y="6890"/>
                  <a:pt x="6805" y="7643"/>
                </a:cubicBezTo>
                <a:lnTo>
                  <a:pt x="6805" y="7643"/>
                </a:lnTo>
                <a:cubicBezTo>
                  <a:pt x="7659" y="6846"/>
                  <a:pt x="8480" y="6024"/>
                  <a:pt x="9153" y="5321"/>
                </a:cubicBezTo>
                <a:cubicBezTo>
                  <a:pt x="9913" y="4688"/>
                  <a:pt x="10609" y="4213"/>
                  <a:pt x="11053" y="4054"/>
                </a:cubicBezTo>
                <a:close/>
                <a:moveTo>
                  <a:pt x="6777" y="7669"/>
                </a:moveTo>
                <a:cubicBezTo>
                  <a:pt x="6775" y="7694"/>
                  <a:pt x="6749" y="7697"/>
                  <a:pt x="6721" y="7721"/>
                </a:cubicBezTo>
                <a:lnTo>
                  <a:pt x="6721" y="7721"/>
                </a:lnTo>
                <a:cubicBezTo>
                  <a:pt x="6740" y="7704"/>
                  <a:pt x="6759" y="7687"/>
                  <a:pt x="6777" y="7669"/>
                </a:cubicBezTo>
                <a:close/>
                <a:moveTo>
                  <a:pt x="8583" y="2724"/>
                </a:moveTo>
                <a:cubicBezTo>
                  <a:pt x="8298" y="2978"/>
                  <a:pt x="7949" y="3294"/>
                  <a:pt x="7601" y="3611"/>
                </a:cubicBezTo>
                <a:cubicBezTo>
                  <a:pt x="6366" y="4498"/>
                  <a:pt x="4909" y="5606"/>
                  <a:pt x="3706" y="6619"/>
                </a:cubicBezTo>
                <a:cubicBezTo>
                  <a:pt x="3104" y="7031"/>
                  <a:pt x="2566" y="7443"/>
                  <a:pt x="2090" y="7760"/>
                </a:cubicBezTo>
                <a:cubicBezTo>
                  <a:pt x="3674" y="6176"/>
                  <a:pt x="6778" y="3991"/>
                  <a:pt x="8519" y="2756"/>
                </a:cubicBezTo>
                <a:cubicBezTo>
                  <a:pt x="8519" y="2724"/>
                  <a:pt x="8551" y="2724"/>
                  <a:pt x="8583" y="2724"/>
                </a:cubicBezTo>
                <a:close/>
                <a:moveTo>
                  <a:pt x="3674" y="5258"/>
                </a:moveTo>
                <a:lnTo>
                  <a:pt x="3484" y="5416"/>
                </a:lnTo>
                <a:cubicBezTo>
                  <a:pt x="3009" y="5828"/>
                  <a:pt x="2566" y="6208"/>
                  <a:pt x="2154" y="6588"/>
                </a:cubicBezTo>
                <a:lnTo>
                  <a:pt x="729" y="7791"/>
                </a:lnTo>
                <a:cubicBezTo>
                  <a:pt x="697" y="7823"/>
                  <a:pt x="697" y="7855"/>
                  <a:pt x="697" y="7886"/>
                </a:cubicBezTo>
                <a:cubicBezTo>
                  <a:pt x="729" y="7886"/>
                  <a:pt x="729" y="7886"/>
                  <a:pt x="729" y="7918"/>
                </a:cubicBezTo>
                <a:cubicBezTo>
                  <a:pt x="697" y="7918"/>
                  <a:pt x="697" y="7918"/>
                  <a:pt x="665" y="7950"/>
                </a:cubicBezTo>
                <a:cubicBezTo>
                  <a:pt x="665" y="7918"/>
                  <a:pt x="665" y="7886"/>
                  <a:pt x="665" y="7823"/>
                </a:cubicBezTo>
                <a:cubicBezTo>
                  <a:pt x="697" y="7633"/>
                  <a:pt x="855" y="7411"/>
                  <a:pt x="1140" y="7158"/>
                </a:cubicBezTo>
                <a:lnTo>
                  <a:pt x="1932" y="6493"/>
                </a:lnTo>
                <a:cubicBezTo>
                  <a:pt x="2407" y="6081"/>
                  <a:pt x="3041" y="5669"/>
                  <a:pt x="3674" y="5258"/>
                </a:cubicBezTo>
                <a:close/>
                <a:moveTo>
                  <a:pt x="11940" y="5638"/>
                </a:moveTo>
                <a:lnTo>
                  <a:pt x="11940" y="5638"/>
                </a:lnTo>
                <a:cubicBezTo>
                  <a:pt x="11781" y="6049"/>
                  <a:pt x="10799" y="6968"/>
                  <a:pt x="9628" y="8013"/>
                </a:cubicBezTo>
                <a:cubicBezTo>
                  <a:pt x="10704" y="6968"/>
                  <a:pt x="11623" y="5986"/>
                  <a:pt x="11940" y="5638"/>
                </a:cubicBezTo>
                <a:close/>
                <a:moveTo>
                  <a:pt x="9311" y="4213"/>
                </a:moveTo>
                <a:cubicBezTo>
                  <a:pt x="8139" y="5321"/>
                  <a:pt x="6302" y="6810"/>
                  <a:pt x="4592" y="8171"/>
                </a:cubicBezTo>
                <a:lnTo>
                  <a:pt x="9311" y="4213"/>
                </a:lnTo>
                <a:close/>
                <a:moveTo>
                  <a:pt x="1995" y="7665"/>
                </a:moveTo>
                <a:lnTo>
                  <a:pt x="1995" y="7665"/>
                </a:lnTo>
                <a:cubicBezTo>
                  <a:pt x="1837" y="7823"/>
                  <a:pt x="1710" y="7950"/>
                  <a:pt x="1584" y="8108"/>
                </a:cubicBezTo>
                <a:cubicBezTo>
                  <a:pt x="1489" y="8140"/>
                  <a:pt x="1425" y="8203"/>
                  <a:pt x="1394" y="8235"/>
                </a:cubicBezTo>
                <a:cubicBezTo>
                  <a:pt x="1520" y="8076"/>
                  <a:pt x="1679" y="7950"/>
                  <a:pt x="1805" y="7791"/>
                </a:cubicBezTo>
                <a:cubicBezTo>
                  <a:pt x="1869" y="7760"/>
                  <a:pt x="1932" y="7696"/>
                  <a:pt x="1995" y="7665"/>
                </a:cubicBezTo>
                <a:close/>
                <a:moveTo>
                  <a:pt x="4117" y="5353"/>
                </a:moveTo>
                <a:lnTo>
                  <a:pt x="4117" y="5353"/>
                </a:lnTo>
                <a:cubicBezTo>
                  <a:pt x="3389" y="6049"/>
                  <a:pt x="2597" y="6841"/>
                  <a:pt x="1710" y="7728"/>
                </a:cubicBezTo>
                <a:cubicBezTo>
                  <a:pt x="1204" y="8140"/>
                  <a:pt x="887" y="8361"/>
                  <a:pt x="760" y="8456"/>
                </a:cubicBezTo>
                <a:lnTo>
                  <a:pt x="760" y="8393"/>
                </a:lnTo>
                <a:cubicBezTo>
                  <a:pt x="792" y="8203"/>
                  <a:pt x="1109" y="7791"/>
                  <a:pt x="1615" y="7316"/>
                </a:cubicBezTo>
                <a:cubicBezTo>
                  <a:pt x="2217" y="6841"/>
                  <a:pt x="3136" y="6113"/>
                  <a:pt x="4117" y="5353"/>
                </a:cubicBezTo>
                <a:close/>
                <a:moveTo>
                  <a:pt x="2597" y="7570"/>
                </a:moveTo>
                <a:cubicBezTo>
                  <a:pt x="2439" y="7696"/>
                  <a:pt x="2281" y="7855"/>
                  <a:pt x="2122" y="8013"/>
                </a:cubicBezTo>
                <a:cubicBezTo>
                  <a:pt x="1774" y="8298"/>
                  <a:pt x="1489" y="8488"/>
                  <a:pt x="1299" y="8678"/>
                </a:cubicBezTo>
                <a:cubicBezTo>
                  <a:pt x="1394" y="8520"/>
                  <a:pt x="1520" y="8361"/>
                  <a:pt x="1647" y="8235"/>
                </a:cubicBezTo>
                <a:cubicBezTo>
                  <a:pt x="1932" y="8045"/>
                  <a:pt x="2249" y="7823"/>
                  <a:pt x="2597" y="7570"/>
                </a:cubicBezTo>
                <a:close/>
                <a:moveTo>
                  <a:pt x="11528" y="7348"/>
                </a:moveTo>
                <a:lnTo>
                  <a:pt x="11528" y="7348"/>
                </a:lnTo>
                <a:cubicBezTo>
                  <a:pt x="11465" y="7506"/>
                  <a:pt x="11148" y="7823"/>
                  <a:pt x="10736" y="8203"/>
                </a:cubicBezTo>
                <a:cubicBezTo>
                  <a:pt x="10483" y="8425"/>
                  <a:pt x="10166" y="8646"/>
                  <a:pt x="9849" y="8900"/>
                </a:cubicBezTo>
                <a:cubicBezTo>
                  <a:pt x="10546" y="8203"/>
                  <a:pt x="11275" y="7506"/>
                  <a:pt x="11528" y="7348"/>
                </a:cubicBezTo>
                <a:close/>
                <a:moveTo>
                  <a:pt x="6239" y="5004"/>
                </a:moveTo>
                <a:cubicBezTo>
                  <a:pt x="4339" y="6746"/>
                  <a:pt x="2344" y="8456"/>
                  <a:pt x="1457" y="8931"/>
                </a:cubicBezTo>
                <a:cubicBezTo>
                  <a:pt x="1615" y="8710"/>
                  <a:pt x="1869" y="8456"/>
                  <a:pt x="2154" y="8140"/>
                </a:cubicBezTo>
                <a:cubicBezTo>
                  <a:pt x="2566" y="7855"/>
                  <a:pt x="3009" y="7506"/>
                  <a:pt x="3452" y="7158"/>
                </a:cubicBezTo>
                <a:cubicBezTo>
                  <a:pt x="4339" y="6493"/>
                  <a:pt x="5321" y="5733"/>
                  <a:pt x="6239" y="5004"/>
                </a:cubicBezTo>
                <a:close/>
                <a:moveTo>
                  <a:pt x="1520" y="8678"/>
                </a:moveTo>
                <a:lnTo>
                  <a:pt x="1520" y="8678"/>
                </a:lnTo>
                <a:cubicBezTo>
                  <a:pt x="1394" y="8805"/>
                  <a:pt x="1330" y="8931"/>
                  <a:pt x="1267" y="9026"/>
                </a:cubicBezTo>
                <a:cubicBezTo>
                  <a:pt x="1204" y="9058"/>
                  <a:pt x="1140" y="9058"/>
                  <a:pt x="1109" y="9058"/>
                </a:cubicBezTo>
                <a:cubicBezTo>
                  <a:pt x="1109" y="9058"/>
                  <a:pt x="1109" y="9026"/>
                  <a:pt x="1140" y="9026"/>
                </a:cubicBezTo>
                <a:cubicBezTo>
                  <a:pt x="1204" y="8931"/>
                  <a:pt x="1330" y="8805"/>
                  <a:pt x="1520" y="8678"/>
                </a:cubicBezTo>
                <a:close/>
                <a:moveTo>
                  <a:pt x="6397" y="5289"/>
                </a:moveTo>
                <a:lnTo>
                  <a:pt x="6397" y="5289"/>
                </a:lnTo>
                <a:cubicBezTo>
                  <a:pt x="5701" y="5891"/>
                  <a:pt x="5004" y="6524"/>
                  <a:pt x="4339" y="7126"/>
                </a:cubicBezTo>
                <a:cubicBezTo>
                  <a:pt x="3262" y="8045"/>
                  <a:pt x="2312" y="8836"/>
                  <a:pt x="1710" y="9185"/>
                </a:cubicBezTo>
                <a:lnTo>
                  <a:pt x="6397" y="5289"/>
                </a:lnTo>
                <a:close/>
                <a:moveTo>
                  <a:pt x="6588" y="7506"/>
                </a:moveTo>
                <a:cubicBezTo>
                  <a:pt x="6176" y="7918"/>
                  <a:pt x="5796" y="8298"/>
                  <a:pt x="5447" y="8678"/>
                </a:cubicBezTo>
                <a:cubicBezTo>
                  <a:pt x="5384" y="8710"/>
                  <a:pt x="5352" y="8741"/>
                  <a:pt x="5321" y="8741"/>
                </a:cubicBezTo>
                <a:cubicBezTo>
                  <a:pt x="5099" y="8900"/>
                  <a:pt x="4909" y="9058"/>
                  <a:pt x="4751" y="9185"/>
                </a:cubicBezTo>
                <a:cubicBezTo>
                  <a:pt x="5352" y="8646"/>
                  <a:pt x="5954" y="8076"/>
                  <a:pt x="6588" y="7506"/>
                </a:cubicBezTo>
                <a:close/>
                <a:moveTo>
                  <a:pt x="2122" y="8678"/>
                </a:moveTo>
                <a:lnTo>
                  <a:pt x="1299" y="9375"/>
                </a:lnTo>
                <a:cubicBezTo>
                  <a:pt x="1299" y="9375"/>
                  <a:pt x="1299" y="9343"/>
                  <a:pt x="1299" y="9311"/>
                </a:cubicBezTo>
                <a:cubicBezTo>
                  <a:pt x="1299" y="9280"/>
                  <a:pt x="1330" y="9216"/>
                  <a:pt x="1362" y="9121"/>
                </a:cubicBezTo>
                <a:cubicBezTo>
                  <a:pt x="1552" y="9058"/>
                  <a:pt x="1805" y="8900"/>
                  <a:pt x="2122" y="8678"/>
                </a:cubicBezTo>
                <a:close/>
                <a:moveTo>
                  <a:pt x="1172" y="9185"/>
                </a:moveTo>
                <a:cubicBezTo>
                  <a:pt x="1172" y="9216"/>
                  <a:pt x="1172" y="9280"/>
                  <a:pt x="1140" y="9311"/>
                </a:cubicBezTo>
                <a:cubicBezTo>
                  <a:pt x="1140" y="9343"/>
                  <a:pt x="1140" y="9375"/>
                  <a:pt x="1140" y="9406"/>
                </a:cubicBezTo>
                <a:cubicBezTo>
                  <a:pt x="1109" y="9343"/>
                  <a:pt x="1077" y="9280"/>
                  <a:pt x="1109" y="9185"/>
                </a:cubicBezTo>
                <a:close/>
                <a:moveTo>
                  <a:pt x="7348" y="7443"/>
                </a:moveTo>
                <a:lnTo>
                  <a:pt x="7348" y="7443"/>
                </a:lnTo>
                <a:cubicBezTo>
                  <a:pt x="6809" y="7886"/>
                  <a:pt x="6271" y="8330"/>
                  <a:pt x="5796" y="8710"/>
                </a:cubicBezTo>
                <a:cubicBezTo>
                  <a:pt x="5289" y="9153"/>
                  <a:pt x="4877" y="9533"/>
                  <a:pt x="4529" y="9818"/>
                </a:cubicBezTo>
                <a:cubicBezTo>
                  <a:pt x="4656" y="9691"/>
                  <a:pt x="4782" y="9565"/>
                  <a:pt x="4877" y="9438"/>
                </a:cubicBezTo>
                <a:cubicBezTo>
                  <a:pt x="5447" y="8931"/>
                  <a:pt x="6144" y="8361"/>
                  <a:pt x="6873" y="7760"/>
                </a:cubicBezTo>
                <a:lnTo>
                  <a:pt x="7348" y="7443"/>
                </a:lnTo>
                <a:close/>
                <a:moveTo>
                  <a:pt x="5637" y="8171"/>
                </a:moveTo>
                <a:lnTo>
                  <a:pt x="5637" y="8171"/>
                </a:lnTo>
                <a:cubicBezTo>
                  <a:pt x="4877" y="8868"/>
                  <a:pt x="4181" y="9501"/>
                  <a:pt x="3674" y="9976"/>
                </a:cubicBezTo>
                <a:cubicBezTo>
                  <a:pt x="3452" y="10166"/>
                  <a:pt x="3262" y="10293"/>
                  <a:pt x="3136" y="10388"/>
                </a:cubicBezTo>
                <a:cubicBezTo>
                  <a:pt x="3041" y="10451"/>
                  <a:pt x="2946" y="10483"/>
                  <a:pt x="2851" y="10515"/>
                </a:cubicBezTo>
                <a:lnTo>
                  <a:pt x="5637" y="8171"/>
                </a:lnTo>
                <a:close/>
                <a:moveTo>
                  <a:pt x="4497" y="8931"/>
                </a:moveTo>
                <a:lnTo>
                  <a:pt x="4497" y="8931"/>
                </a:lnTo>
                <a:cubicBezTo>
                  <a:pt x="3832" y="9501"/>
                  <a:pt x="3199" y="10040"/>
                  <a:pt x="2597" y="10546"/>
                </a:cubicBezTo>
                <a:cubicBezTo>
                  <a:pt x="2566" y="10546"/>
                  <a:pt x="2566" y="10515"/>
                  <a:pt x="2534" y="10515"/>
                </a:cubicBezTo>
                <a:cubicBezTo>
                  <a:pt x="2756" y="10325"/>
                  <a:pt x="3516" y="9723"/>
                  <a:pt x="4497" y="8931"/>
                </a:cubicBezTo>
                <a:close/>
                <a:moveTo>
                  <a:pt x="8108" y="8583"/>
                </a:moveTo>
                <a:cubicBezTo>
                  <a:pt x="7094" y="9565"/>
                  <a:pt x="6049" y="10483"/>
                  <a:pt x="5289" y="10990"/>
                </a:cubicBezTo>
                <a:cubicBezTo>
                  <a:pt x="5321" y="10926"/>
                  <a:pt x="5352" y="10895"/>
                  <a:pt x="5416" y="10863"/>
                </a:cubicBezTo>
                <a:lnTo>
                  <a:pt x="8108" y="8583"/>
                </a:lnTo>
                <a:close/>
                <a:moveTo>
                  <a:pt x="10388" y="7981"/>
                </a:moveTo>
                <a:lnTo>
                  <a:pt x="10388" y="7981"/>
                </a:lnTo>
                <a:cubicBezTo>
                  <a:pt x="9374" y="9058"/>
                  <a:pt x="7981" y="10420"/>
                  <a:pt x="6936" y="11211"/>
                </a:cubicBezTo>
                <a:lnTo>
                  <a:pt x="10388" y="7981"/>
                </a:lnTo>
                <a:close/>
                <a:moveTo>
                  <a:pt x="4307" y="11211"/>
                </a:moveTo>
                <a:cubicBezTo>
                  <a:pt x="4276" y="11275"/>
                  <a:pt x="4244" y="11306"/>
                  <a:pt x="4244" y="11338"/>
                </a:cubicBezTo>
                <a:cubicBezTo>
                  <a:pt x="4244" y="11338"/>
                  <a:pt x="4212" y="11306"/>
                  <a:pt x="4212" y="11306"/>
                </a:cubicBezTo>
                <a:lnTo>
                  <a:pt x="4307" y="11211"/>
                </a:lnTo>
                <a:close/>
                <a:moveTo>
                  <a:pt x="11243" y="5353"/>
                </a:moveTo>
                <a:cubicBezTo>
                  <a:pt x="10863" y="5764"/>
                  <a:pt x="10293" y="6366"/>
                  <a:pt x="9628" y="7063"/>
                </a:cubicBezTo>
                <a:cubicBezTo>
                  <a:pt x="8171" y="8235"/>
                  <a:pt x="6366" y="9755"/>
                  <a:pt x="5384" y="10705"/>
                </a:cubicBezTo>
                <a:lnTo>
                  <a:pt x="4687" y="11306"/>
                </a:lnTo>
                <a:cubicBezTo>
                  <a:pt x="4561" y="11338"/>
                  <a:pt x="4466" y="11338"/>
                  <a:pt x="4371" y="11338"/>
                </a:cubicBezTo>
                <a:cubicBezTo>
                  <a:pt x="4434" y="11211"/>
                  <a:pt x="4529" y="11085"/>
                  <a:pt x="4656" y="10895"/>
                </a:cubicBezTo>
                <a:lnTo>
                  <a:pt x="8709" y="7285"/>
                </a:lnTo>
                <a:cubicBezTo>
                  <a:pt x="9723" y="6461"/>
                  <a:pt x="10673" y="5764"/>
                  <a:pt x="11243" y="5353"/>
                </a:cubicBezTo>
                <a:close/>
                <a:moveTo>
                  <a:pt x="4434" y="11496"/>
                </a:moveTo>
                <a:lnTo>
                  <a:pt x="4339" y="11560"/>
                </a:lnTo>
                <a:cubicBezTo>
                  <a:pt x="4339" y="11560"/>
                  <a:pt x="4339" y="11528"/>
                  <a:pt x="4339" y="11496"/>
                </a:cubicBezTo>
                <a:close/>
                <a:moveTo>
                  <a:pt x="10958" y="8805"/>
                </a:moveTo>
                <a:lnTo>
                  <a:pt x="10958" y="8805"/>
                </a:lnTo>
                <a:cubicBezTo>
                  <a:pt x="10641" y="9121"/>
                  <a:pt x="10388" y="9406"/>
                  <a:pt x="10166" y="9628"/>
                </a:cubicBezTo>
                <a:cubicBezTo>
                  <a:pt x="9248" y="10546"/>
                  <a:pt x="8171" y="11560"/>
                  <a:pt x="7791" y="11560"/>
                </a:cubicBezTo>
                <a:lnTo>
                  <a:pt x="7728" y="11560"/>
                </a:lnTo>
                <a:cubicBezTo>
                  <a:pt x="7696" y="11370"/>
                  <a:pt x="8931" y="10420"/>
                  <a:pt x="9754" y="9786"/>
                </a:cubicBezTo>
                <a:cubicBezTo>
                  <a:pt x="10229" y="9375"/>
                  <a:pt x="10641" y="9058"/>
                  <a:pt x="10958" y="8805"/>
                </a:cubicBezTo>
                <a:close/>
                <a:moveTo>
                  <a:pt x="6176" y="1"/>
                </a:moveTo>
                <a:cubicBezTo>
                  <a:pt x="6081" y="1"/>
                  <a:pt x="5669" y="349"/>
                  <a:pt x="4181" y="1711"/>
                </a:cubicBezTo>
                <a:cubicBezTo>
                  <a:pt x="3136" y="2693"/>
                  <a:pt x="1425" y="4276"/>
                  <a:pt x="792" y="4688"/>
                </a:cubicBezTo>
                <a:lnTo>
                  <a:pt x="5669" y="159"/>
                </a:lnTo>
                <a:cubicBezTo>
                  <a:pt x="5701" y="127"/>
                  <a:pt x="5701" y="64"/>
                  <a:pt x="5701" y="64"/>
                </a:cubicBezTo>
                <a:cubicBezTo>
                  <a:pt x="5669" y="32"/>
                  <a:pt x="5669" y="32"/>
                  <a:pt x="5637" y="32"/>
                </a:cubicBezTo>
                <a:cubicBezTo>
                  <a:pt x="5574" y="32"/>
                  <a:pt x="5574" y="32"/>
                  <a:pt x="3516" y="1806"/>
                </a:cubicBezTo>
                <a:cubicBezTo>
                  <a:pt x="2914" y="2313"/>
                  <a:pt x="2217" y="2914"/>
                  <a:pt x="1615" y="3421"/>
                </a:cubicBezTo>
                <a:lnTo>
                  <a:pt x="5036" y="222"/>
                </a:lnTo>
                <a:cubicBezTo>
                  <a:pt x="5067" y="191"/>
                  <a:pt x="5067" y="159"/>
                  <a:pt x="5036" y="127"/>
                </a:cubicBezTo>
                <a:cubicBezTo>
                  <a:pt x="5020" y="112"/>
                  <a:pt x="5004" y="104"/>
                  <a:pt x="4988" y="104"/>
                </a:cubicBezTo>
                <a:cubicBezTo>
                  <a:pt x="4972" y="104"/>
                  <a:pt x="4957" y="112"/>
                  <a:pt x="4941" y="127"/>
                </a:cubicBezTo>
                <a:lnTo>
                  <a:pt x="4149" y="792"/>
                </a:lnTo>
                <a:lnTo>
                  <a:pt x="4181" y="761"/>
                </a:lnTo>
                <a:cubicBezTo>
                  <a:pt x="4434" y="539"/>
                  <a:pt x="4497" y="476"/>
                  <a:pt x="4497" y="444"/>
                </a:cubicBezTo>
                <a:cubicBezTo>
                  <a:pt x="4497" y="412"/>
                  <a:pt x="4497" y="381"/>
                  <a:pt x="4497" y="381"/>
                </a:cubicBezTo>
                <a:cubicBezTo>
                  <a:pt x="4466" y="349"/>
                  <a:pt x="4466" y="349"/>
                  <a:pt x="4434" y="349"/>
                </a:cubicBezTo>
                <a:cubicBezTo>
                  <a:pt x="4434" y="349"/>
                  <a:pt x="4402" y="349"/>
                  <a:pt x="4402" y="381"/>
                </a:cubicBezTo>
                <a:cubicBezTo>
                  <a:pt x="4307" y="476"/>
                  <a:pt x="4181" y="571"/>
                  <a:pt x="4086" y="666"/>
                </a:cubicBezTo>
                <a:cubicBezTo>
                  <a:pt x="3896" y="824"/>
                  <a:pt x="3611" y="1046"/>
                  <a:pt x="3326" y="1267"/>
                </a:cubicBezTo>
                <a:cubicBezTo>
                  <a:pt x="3104" y="1426"/>
                  <a:pt x="2882" y="1616"/>
                  <a:pt x="2661" y="1774"/>
                </a:cubicBezTo>
                <a:cubicBezTo>
                  <a:pt x="2819" y="1584"/>
                  <a:pt x="2946" y="1394"/>
                  <a:pt x="2946" y="1267"/>
                </a:cubicBezTo>
                <a:cubicBezTo>
                  <a:pt x="2946" y="1204"/>
                  <a:pt x="2946" y="1141"/>
                  <a:pt x="2914" y="1109"/>
                </a:cubicBezTo>
                <a:cubicBezTo>
                  <a:pt x="2882" y="1109"/>
                  <a:pt x="2882" y="1077"/>
                  <a:pt x="2851" y="1077"/>
                </a:cubicBezTo>
                <a:cubicBezTo>
                  <a:pt x="2851" y="1077"/>
                  <a:pt x="2819" y="1109"/>
                  <a:pt x="2819" y="1109"/>
                </a:cubicBezTo>
                <a:cubicBezTo>
                  <a:pt x="2471" y="1457"/>
                  <a:pt x="2059" y="1837"/>
                  <a:pt x="1964" y="1869"/>
                </a:cubicBezTo>
                <a:lnTo>
                  <a:pt x="1900" y="1869"/>
                </a:lnTo>
                <a:cubicBezTo>
                  <a:pt x="1869" y="1901"/>
                  <a:pt x="1869" y="1932"/>
                  <a:pt x="1869" y="1964"/>
                </a:cubicBezTo>
                <a:cubicBezTo>
                  <a:pt x="1900" y="1996"/>
                  <a:pt x="1932" y="1996"/>
                  <a:pt x="1932" y="1996"/>
                </a:cubicBezTo>
                <a:lnTo>
                  <a:pt x="1964" y="1996"/>
                </a:lnTo>
                <a:cubicBezTo>
                  <a:pt x="2090" y="1996"/>
                  <a:pt x="2502" y="1616"/>
                  <a:pt x="2787" y="1299"/>
                </a:cubicBezTo>
                <a:lnTo>
                  <a:pt x="2787" y="1299"/>
                </a:lnTo>
                <a:cubicBezTo>
                  <a:pt x="2724" y="1521"/>
                  <a:pt x="2376" y="1932"/>
                  <a:pt x="1964" y="2344"/>
                </a:cubicBezTo>
                <a:cubicBezTo>
                  <a:pt x="1425" y="2756"/>
                  <a:pt x="1014" y="3136"/>
                  <a:pt x="792" y="3389"/>
                </a:cubicBezTo>
                <a:cubicBezTo>
                  <a:pt x="760" y="3421"/>
                  <a:pt x="760" y="3421"/>
                  <a:pt x="729" y="3453"/>
                </a:cubicBezTo>
                <a:cubicBezTo>
                  <a:pt x="729" y="3453"/>
                  <a:pt x="729" y="3484"/>
                  <a:pt x="729" y="3484"/>
                </a:cubicBezTo>
                <a:cubicBezTo>
                  <a:pt x="665" y="3579"/>
                  <a:pt x="602" y="3674"/>
                  <a:pt x="602" y="3706"/>
                </a:cubicBezTo>
                <a:cubicBezTo>
                  <a:pt x="602" y="3769"/>
                  <a:pt x="634" y="3801"/>
                  <a:pt x="634" y="3833"/>
                </a:cubicBezTo>
                <a:cubicBezTo>
                  <a:pt x="665" y="3833"/>
                  <a:pt x="665" y="3864"/>
                  <a:pt x="697" y="3864"/>
                </a:cubicBezTo>
                <a:cubicBezTo>
                  <a:pt x="697" y="3864"/>
                  <a:pt x="729" y="3864"/>
                  <a:pt x="729" y="3833"/>
                </a:cubicBezTo>
                <a:lnTo>
                  <a:pt x="3167" y="1806"/>
                </a:lnTo>
                <a:lnTo>
                  <a:pt x="222" y="4561"/>
                </a:lnTo>
                <a:cubicBezTo>
                  <a:pt x="190" y="4593"/>
                  <a:pt x="190" y="4624"/>
                  <a:pt x="222" y="4656"/>
                </a:cubicBezTo>
                <a:lnTo>
                  <a:pt x="285" y="4656"/>
                </a:lnTo>
                <a:cubicBezTo>
                  <a:pt x="380" y="4656"/>
                  <a:pt x="792" y="4308"/>
                  <a:pt x="3357" y="2123"/>
                </a:cubicBezTo>
                <a:lnTo>
                  <a:pt x="3357" y="2123"/>
                </a:lnTo>
                <a:lnTo>
                  <a:pt x="475" y="4783"/>
                </a:lnTo>
                <a:cubicBezTo>
                  <a:pt x="444" y="4814"/>
                  <a:pt x="444" y="4846"/>
                  <a:pt x="475" y="4878"/>
                </a:cubicBezTo>
                <a:cubicBezTo>
                  <a:pt x="507" y="4878"/>
                  <a:pt x="507" y="4909"/>
                  <a:pt x="570" y="4909"/>
                </a:cubicBezTo>
                <a:cubicBezTo>
                  <a:pt x="697" y="4909"/>
                  <a:pt x="1109" y="4656"/>
                  <a:pt x="1679" y="4149"/>
                </a:cubicBezTo>
                <a:lnTo>
                  <a:pt x="1679" y="4149"/>
                </a:lnTo>
                <a:cubicBezTo>
                  <a:pt x="0" y="5733"/>
                  <a:pt x="32" y="5764"/>
                  <a:pt x="95" y="5828"/>
                </a:cubicBezTo>
                <a:lnTo>
                  <a:pt x="159" y="5828"/>
                </a:lnTo>
                <a:cubicBezTo>
                  <a:pt x="127" y="5859"/>
                  <a:pt x="127" y="5923"/>
                  <a:pt x="127" y="5954"/>
                </a:cubicBezTo>
                <a:cubicBezTo>
                  <a:pt x="95" y="5986"/>
                  <a:pt x="127" y="6018"/>
                  <a:pt x="159" y="6049"/>
                </a:cubicBezTo>
                <a:cubicBezTo>
                  <a:pt x="159" y="6081"/>
                  <a:pt x="190" y="6081"/>
                  <a:pt x="190" y="6081"/>
                </a:cubicBezTo>
                <a:cubicBezTo>
                  <a:pt x="222" y="6081"/>
                  <a:pt x="222" y="6081"/>
                  <a:pt x="254" y="6049"/>
                </a:cubicBezTo>
                <a:cubicBezTo>
                  <a:pt x="254" y="6049"/>
                  <a:pt x="285" y="6018"/>
                  <a:pt x="349" y="5954"/>
                </a:cubicBezTo>
                <a:lnTo>
                  <a:pt x="349" y="5954"/>
                </a:lnTo>
                <a:cubicBezTo>
                  <a:pt x="317" y="6081"/>
                  <a:pt x="349" y="6144"/>
                  <a:pt x="412" y="6208"/>
                </a:cubicBezTo>
                <a:cubicBezTo>
                  <a:pt x="412" y="6239"/>
                  <a:pt x="444" y="6239"/>
                  <a:pt x="444" y="6239"/>
                </a:cubicBezTo>
                <a:cubicBezTo>
                  <a:pt x="475" y="6239"/>
                  <a:pt x="507" y="6239"/>
                  <a:pt x="507" y="6208"/>
                </a:cubicBezTo>
                <a:cubicBezTo>
                  <a:pt x="539" y="6176"/>
                  <a:pt x="2312" y="4276"/>
                  <a:pt x="4054" y="2629"/>
                </a:cubicBezTo>
                <a:cubicBezTo>
                  <a:pt x="4371" y="2344"/>
                  <a:pt x="4719" y="2059"/>
                  <a:pt x="5036" y="1774"/>
                </a:cubicBezTo>
                <a:cubicBezTo>
                  <a:pt x="5922" y="1109"/>
                  <a:pt x="6683" y="571"/>
                  <a:pt x="6999" y="349"/>
                </a:cubicBezTo>
                <a:cubicBezTo>
                  <a:pt x="7063" y="349"/>
                  <a:pt x="7126" y="317"/>
                  <a:pt x="7189" y="317"/>
                </a:cubicBezTo>
                <a:cubicBezTo>
                  <a:pt x="7221" y="317"/>
                  <a:pt x="7253" y="349"/>
                  <a:pt x="7284" y="349"/>
                </a:cubicBezTo>
                <a:cubicBezTo>
                  <a:pt x="6334" y="1141"/>
                  <a:pt x="475" y="5923"/>
                  <a:pt x="412" y="6588"/>
                </a:cubicBezTo>
                <a:cubicBezTo>
                  <a:pt x="412" y="6651"/>
                  <a:pt x="444" y="6683"/>
                  <a:pt x="444" y="6683"/>
                </a:cubicBezTo>
                <a:cubicBezTo>
                  <a:pt x="412" y="6746"/>
                  <a:pt x="380" y="6778"/>
                  <a:pt x="317" y="6810"/>
                </a:cubicBezTo>
                <a:cubicBezTo>
                  <a:pt x="285" y="6841"/>
                  <a:pt x="285" y="6873"/>
                  <a:pt x="317" y="6905"/>
                </a:cubicBezTo>
                <a:cubicBezTo>
                  <a:pt x="333" y="6920"/>
                  <a:pt x="349" y="6928"/>
                  <a:pt x="365" y="6928"/>
                </a:cubicBezTo>
                <a:cubicBezTo>
                  <a:pt x="380" y="6928"/>
                  <a:pt x="396" y="6920"/>
                  <a:pt x="412" y="6905"/>
                </a:cubicBezTo>
                <a:lnTo>
                  <a:pt x="634" y="6746"/>
                </a:lnTo>
                <a:cubicBezTo>
                  <a:pt x="634" y="6746"/>
                  <a:pt x="665" y="6714"/>
                  <a:pt x="697" y="6714"/>
                </a:cubicBezTo>
                <a:cubicBezTo>
                  <a:pt x="444" y="7000"/>
                  <a:pt x="285" y="7221"/>
                  <a:pt x="285" y="7348"/>
                </a:cubicBezTo>
                <a:cubicBezTo>
                  <a:pt x="254" y="7380"/>
                  <a:pt x="285" y="7443"/>
                  <a:pt x="317" y="7443"/>
                </a:cubicBezTo>
                <a:cubicBezTo>
                  <a:pt x="317" y="7475"/>
                  <a:pt x="317" y="7475"/>
                  <a:pt x="349" y="7475"/>
                </a:cubicBezTo>
                <a:cubicBezTo>
                  <a:pt x="380" y="7475"/>
                  <a:pt x="380" y="7475"/>
                  <a:pt x="412" y="7443"/>
                </a:cubicBezTo>
                <a:cubicBezTo>
                  <a:pt x="3167" y="4846"/>
                  <a:pt x="7664" y="824"/>
                  <a:pt x="8298" y="697"/>
                </a:cubicBezTo>
                <a:lnTo>
                  <a:pt x="8298" y="697"/>
                </a:lnTo>
                <a:cubicBezTo>
                  <a:pt x="7886" y="1172"/>
                  <a:pt x="4561" y="4054"/>
                  <a:pt x="1742" y="6429"/>
                </a:cubicBezTo>
                <a:cubicBezTo>
                  <a:pt x="1457" y="6651"/>
                  <a:pt x="1235" y="6841"/>
                  <a:pt x="1045" y="7031"/>
                </a:cubicBezTo>
                <a:cubicBezTo>
                  <a:pt x="855" y="7190"/>
                  <a:pt x="665" y="7380"/>
                  <a:pt x="475" y="7506"/>
                </a:cubicBezTo>
                <a:cubicBezTo>
                  <a:pt x="444" y="7538"/>
                  <a:pt x="444" y="7601"/>
                  <a:pt x="444" y="7601"/>
                </a:cubicBezTo>
                <a:cubicBezTo>
                  <a:pt x="475" y="7633"/>
                  <a:pt x="539" y="7633"/>
                  <a:pt x="539" y="7633"/>
                </a:cubicBezTo>
                <a:lnTo>
                  <a:pt x="570" y="7601"/>
                </a:lnTo>
                <a:lnTo>
                  <a:pt x="570" y="7601"/>
                </a:lnTo>
                <a:cubicBezTo>
                  <a:pt x="539" y="7665"/>
                  <a:pt x="507" y="7728"/>
                  <a:pt x="507" y="7791"/>
                </a:cubicBezTo>
                <a:cubicBezTo>
                  <a:pt x="507" y="7918"/>
                  <a:pt x="507" y="8013"/>
                  <a:pt x="602" y="8108"/>
                </a:cubicBezTo>
                <a:lnTo>
                  <a:pt x="634" y="8108"/>
                </a:lnTo>
                <a:cubicBezTo>
                  <a:pt x="644" y="8118"/>
                  <a:pt x="651" y="8122"/>
                  <a:pt x="657" y="8122"/>
                </a:cubicBezTo>
                <a:cubicBezTo>
                  <a:pt x="669" y="8122"/>
                  <a:pt x="676" y="8108"/>
                  <a:pt x="697" y="8108"/>
                </a:cubicBezTo>
                <a:cubicBezTo>
                  <a:pt x="729" y="8076"/>
                  <a:pt x="760" y="8045"/>
                  <a:pt x="792" y="8013"/>
                </a:cubicBezTo>
                <a:lnTo>
                  <a:pt x="792" y="8013"/>
                </a:lnTo>
                <a:cubicBezTo>
                  <a:pt x="697" y="8171"/>
                  <a:pt x="634" y="8298"/>
                  <a:pt x="602" y="8393"/>
                </a:cubicBezTo>
                <a:cubicBezTo>
                  <a:pt x="602" y="8456"/>
                  <a:pt x="634" y="8520"/>
                  <a:pt x="665" y="8583"/>
                </a:cubicBezTo>
                <a:lnTo>
                  <a:pt x="729" y="8583"/>
                </a:lnTo>
                <a:cubicBezTo>
                  <a:pt x="729" y="8589"/>
                  <a:pt x="731" y="8591"/>
                  <a:pt x="735" y="8591"/>
                </a:cubicBezTo>
                <a:cubicBezTo>
                  <a:pt x="754" y="8591"/>
                  <a:pt x="820" y="8534"/>
                  <a:pt x="950" y="8456"/>
                </a:cubicBezTo>
                <a:lnTo>
                  <a:pt x="950" y="8456"/>
                </a:lnTo>
                <a:cubicBezTo>
                  <a:pt x="855" y="8551"/>
                  <a:pt x="792" y="8615"/>
                  <a:pt x="760" y="8646"/>
                </a:cubicBezTo>
                <a:cubicBezTo>
                  <a:pt x="760" y="8646"/>
                  <a:pt x="729" y="8678"/>
                  <a:pt x="760" y="8710"/>
                </a:cubicBezTo>
                <a:cubicBezTo>
                  <a:pt x="760" y="8741"/>
                  <a:pt x="792" y="8741"/>
                  <a:pt x="824" y="8741"/>
                </a:cubicBezTo>
                <a:cubicBezTo>
                  <a:pt x="824" y="8757"/>
                  <a:pt x="824" y="8765"/>
                  <a:pt x="828" y="8765"/>
                </a:cubicBezTo>
                <a:cubicBezTo>
                  <a:pt x="832" y="8765"/>
                  <a:pt x="840" y="8757"/>
                  <a:pt x="855" y="8741"/>
                </a:cubicBezTo>
                <a:cubicBezTo>
                  <a:pt x="887" y="8710"/>
                  <a:pt x="1045" y="8615"/>
                  <a:pt x="1267" y="8456"/>
                </a:cubicBezTo>
                <a:lnTo>
                  <a:pt x="1267" y="8456"/>
                </a:lnTo>
                <a:cubicBezTo>
                  <a:pt x="1140" y="8646"/>
                  <a:pt x="1045" y="8805"/>
                  <a:pt x="982" y="8963"/>
                </a:cubicBezTo>
                <a:cubicBezTo>
                  <a:pt x="950" y="8995"/>
                  <a:pt x="919" y="9026"/>
                  <a:pt x="919" y="9058"/>
                </a:cubicBezTo>
                <a:cubicBezTo>
                  <a:pt x="919" y="9090"/>
                  <a:pt x="919" y="9121"/>
                  <a:pt x="950" y="9121"/>
                </a:cubicBezTo>
                <a:cubicBezTo>
                  <a:pt x="919" y="9280"/>
                  <a:pt x="950" y="9406"/>
                  <a:pt x="1045" y="9501"/>
                </a:cubicBezTo>
                <a:cubicBezTo>
                  <a:pt x="1045" y="9501"/>
                  <a:pt x="1109" y="9533"/>
                  <a:pt x="1172" y="9565"/>
                </a:cubicBezTo>
                <a:cubicBezTo>
                  <a:pt x="1172" y="9565"/>
                  <a:pt x="1204" y="9565"/>
                  <a:pt x="1235" y="9533"/>
                </a:cubicBezTo>
                <a:cubicBezTo>
                  <a:pt x="1235" y="9533"/>
                  <a:pt x="1235" y="9565"/>
                  <a:pt x="1235" y="9565"/>
                </a:cubicBezTo>
                <a:cubicBezTo>
                  <a:pt x="1267" y="9565"/>
                  <a:pt x="1267" y="9533"/>
                  <a:pt x="1299" y="9533"/>
                </a:cubicBezTo>
                <a:cubicBezTo>
                  <a:pt x="1584" y="9438"/>
                  <a:pt x="2059" y="9121"/>
                  <a:pt x="2661" y="8646"/>
                </a:cubicBezTo>
                <a:lnTo>
                  <a:pt x="2661" y="8646"/>
                </a:lnTo>
                <a:cubicBezTo>
                  <a:pt x="1995" y="9280"/>
                  <a:pt x="1520" y="9723"/>
                  <a:pt x="1457" y="9818"/>
                </a:cubicBezTo>
                <a:cubicBezTo>
                  <a:pt x="1425" y="9818"/>
                  <a:pt x="1425" y="9881"/>
                  <a:pt x="1457" y="9913"/>
                </a:cubicBezTo>
                <a:cubicBezTo>
                  <a:pt x="1473" y="9929"/>
                  <a:pt x="1489" y="9937"/>
                  <a:pt x="1505" y="9937"/>
                </a:cubicBezTo>
                <a:cubicBezTo>
                  <a:pt x="1520" y="9937"/>
                  <a:pt x="1536" y="9929"/>
                  <a:pt x="1552" y="9913"/>
                </a:cubicBezTo>
                <a:lnTo>
                  <a:pt x="8234" y="3833"/>
                </a:lnTo>
                <a:cubicBezTo>
                  <a:pt x="9343" y="2914"/>
                  <a:pt x="10198" y="2249"/>
                  <a:pt x="10546" y="2186"/>
                </a:cubicBezTo>
                <a:lnTo>
                  <a:pt x="10546" y="2186"/>
                </a:lnTo>
                <a:lnTo>
                  <a:pt x="1647" y="10040"/>
                </a:lnTo>
                <a:cubicBezTo>
                  <a:pt x="1615" y="10071"/>
                  <a:pt x="1615" y="10103"/>
                  <a:pt x="1647" y="10135"/>
                </a:cubicBezTo>
                <a:cubicBezTo>
                  <a:pt x="1647" y="10151"/>
                  <a:pt x="1663" y="10158"/>
                  <a:pt x="1683" y="10158"/>
                </a:cubicBezTo>
                <a:cubicBezTo>
                  <a:pt x="1703" y="10158"/>
                  <a:pt x="1726" y="10151"/>
                  <a:pt x="1742" y="10135"/>
                </a:cubicBezTo>
                <a:lnTo>
                  <a:pt x="10546" y="2756"/>
                </a:lnTo>
                <a:lnTo>
                  <a:pt x="10546" y="2756"/>
                </a:lnTo>
                <a:cubicBezTo>
                  <a:pt x="10514" y="2851"/>
                  <a:pt x="10419" y="3041"/>
                  <a:pt x="10229" y="3231"/>
                </a:cubicBezTo>
                <a:lnTo>
                  <a:pt x="1932" y="10198"/>
                </a:lnTo>
                <a:cubicBezTo>
                  <a:pt x="1932" y="10230"/>
                  <a:pt x="1900" y="10261"/>
                  <a:pt x="1932" y="10293"/>
                </a:cubicBezTo>
                <a:cubicBezTo>
                  <a:pt x="1948" y="10309"/>
                  <a:pt x="1964" y="10317"/>
                  <a:pt x="1980" y="10317"/>
                </a:cubicBezTo>
                <a:cubicBezTo>
                  <a:pt x="1995" y="10317"/>
                  <a:pt x="2011" y="10309"/>
                  <a:pt x="2027" y="10293"/>
                </a:cubicBezTo>
                <a:cubicBezTo>
                  <a:pt x="2344" y="10071"/>
                  <a:pt x="8646" y="5321"/>
                  <a:pt x="10293" y="3358"/>
                </a:cubicBezTo>
                <a:lnTo>
                  <a:pt x="10958" y="2788"/>
                </a:lnTo>
                <a:lnTo>
                  <a:pt x="10958" y="2788"/>
                </a:lnTo>
                <a:cubicBezTo>
                  <a:pt x="10641" y="3769"/>
                  <a:pt x="4687" y="8646"/>
                  <a:pt x="2344" y="10451"/>
                </a:cubicBezTo>
                <a:cubicBezTo>
                  <a:pt x="2344" y="10483"/>
                  <a:pt x="2344" y="10483"/>
                  <a:pt x="2344" y="10515"/>
                </a:cubicBezTo>
                <a:cubicBezTo>
                  <a:pt x="2344" y="10515"/>
                  <a:pt x="2344" y="10546"/>
                  <a:pt x="2344" y="10546"/>
                </a:cubicBezTo>
                <a:cubicBezTo>
                  <a:pt x="2407" y="10610"/>
                  <a:pt x="2471" y="10641"/>
                  <a:pt x="2566" y="10673"/>
                </a:cubicBezTo>
                <a:cubicBezTo>
                  <a:pt x="2566" y="10689"/>
                  <a:pt x="2581" y="10697"/>
                  <a:pt x="2597" y="10697"/>
                </a:cubicBezTo>
                <a:cubicBezTo>
                  <a:pt x="2613" y="10697"/>
                  <a:pt x="2629" y="10689"/>
                  <a:pt x="2629" y="10673"/>
                </a:cubicBezTo>
                <a:cubicBezTo>
                  <a:pt x="2717" y="10673"/>
                  <a:pt x="2806" y="10673"/>
                  <a:pt x="2894" y="10648"/>
                </a:cubicBezTo>
                <a:lnTo>
                  <a:pt x="2894" y="10648"/>
                </a:lnTo>
                <a:cubicBezTo>
                  <a:pt x="2882" y="10657"/>
                  <a:pt x="2882" y="10673"/>
                  <a:pt x="2882" y="10673"/>
                </a:cubicBezTo>
                <a:cubicBezTo>
                  <a:pt x="2882" y="10705"/>
                  <a:pt x="2882" y="10736"/>
                  <a:pt x="2914" y="10768"/>
                </a:cubicBezTo>
                <a:lnTo>
                  <a:pt x="3009" y="10768"/>
                </a:lnTo>
                <a:cubicBezTo>
                  <a:pt x="3136" y="10641"/>
                  <a:pt x="3262" y="10546"/>
                  <a:pt x="3389" y="10420"/>
                </a:cubicBezTo>
                <a:cubicBezTo>
                  <a:pt x="3611" y="10293"/>
                  <a:pt x="3896" y="10103"/>
                  <a:pt x="4181" y="9881"/>
                </a:cubicBezTo>
                <a:lnTo>
                  <a:pt x="4181" y="9881"/>
                </a:lnTo>
                <a:cubicBezTo>
                  <a:pt x="3706" y="10325"/>
                  <a:pt x="3421" y="10673"/>
                  <a:pt x="3326" y="10863"/>
                </a:cubicBezTo>
                <a:cubicBezTo>
                  <a:pt x="3262" y="10926"/>
                  <a:pt x="3294" y="10958"/>
                  <a:pt x="3326" y="10990"/>
                </a:cubicBezTo>
                <a:cubicBezTo>
                  <a:pt x="3326" y="11021"/>
                  <a:pt x="3357" y="11021"/>
                  <a:pt x="3357" y="11053"/>
                </a:cubicBezTo>
                <a:lnTo>
                  <a:pt x="3452" y="11053"/>
                </a:lnTo>
                <a:cubicBezTo>
                  <a:pt x="6271" y="8615"/>
                  <a:pt x="10483" y="5068"/>
                  <a:pt x="11275" y="4434"/>
                </a:cubicBezTo>
                <a:lnTo>
                  <a:pt x="11275" y="4434"/>
                </a:lnTo>
                <a:cubicBezTo>
                  <a:pt x="11021" y="4846"/>
                  <a:pt x="9754" y="6018"/>
                  <a:pt x="8203" y="7348"/>
                </a:cubicBezTo>
                <a:lnTo>
                  <a:pt x="3421" y="11338"/>
                </a:lnTo>
                <a:cubicBezTo>
                  <a:pt x="3389" y="11370"/>
                  <a:pt x="3389" y="11401"/>
                  <a:pt x="3421" y="11433"/>
                </a:cubicBezTo>
                <a:cubicBezTo>
                  <a:pt x="3436" y="11449"/>
                  <a:pt x="3452" y="11457"/>
                  <a:pt x="3468" y="11457"/>
                </a:cubicBezTo>
                <a:cubicBezTo>
                  <a:pt x="3484" y="11457"/>
                  <a:pt x="3500" y="11449"/>
                  <a:pt x="3516" y="11433"/>
                </a:cubicBezTo>
                <a:cubicBezTo>
                  <a:pt x="3737" y="11275"/>
                  <a:pt x="4466" y="10673"/>
                  <a:pt x="5384" y="9913"/>
                </a:cubicBezTo>
                <a:lnTo>
                  <a:pt x="5384" y="9913"/>
                </a:lnTo>
                <a:cubicBezTo>
                  <a:pt x="5067" y="10230"/>
                  <a:pt x="4782" y="10515"/>
                  <a:pt x="4592" y="10768"/>
                </a:cubicBezTo>
                <a:lnTo>
                  <a:pt x="4054" y="11243"/>
                </a:lnTo>
                <a:cubicBezTo>
                  <a:pt x="4022" y="11275"/>
                  <a:pt x="4022" y="11306"/>
                  <a:pt x="4054" y="11338"/>
                </a:cubicBezTo>
                <a:cubicBezTo>
                  <a:pt x="4086" y="11401"/>
                  <a:pt x="4149" y="11433"/>
                  <a:pt x="4212" y="11465"/>
                </a:cubicBezTo>
                <a:cubicBezTo>
                  <a:pt x="4212" y="11560"/>
                  <a:pt x="4212" y="11655"/>
                  <a:pt x="4276" y="11718"/>
                </a:cubicBezTo>
                <a:lnTo>
                  <a:pt x="4371" y="11718"/>
                </a:lnTo>
                <a:lnTo>
                  <a:pt x="4687" y="11433"/>
                </a:lnTo>
                <a:lnTo>
                  <a:pt x="4687" y="11433"/>
                </a:lnTo>
                <a:cubicBezTo>
                  <a:pt x="4656" y="11496"/>
                  <a:pt x="4656" y="11528"/>
                  <a:pt x="4656" y="11560"/>
                </a:cubicBezTo>
                <a:cubicBezTo>
                  <a:pt x="4656" y="11592"/>
                  <a:pt x="4656" y="11623"/>
                  <a:pt x="4687" y="11623"/>
                </a:cubicBezTo>
                <a:cubicBezTo>
                  <a:pt x="4719" y="11687"/>
                  <a:pt x="4782" y="11718"/>
                  <a:pt x="4877" y="11718"/>
                </a:cubicBezTo>
                <a:cubicBezTo>
                  <a:pt x="4972" y="11718"/>
                  <a:pt x="5036" y="11718"/>
                  <a:pt x="5131" y="11687"/>
                </a:cubicBezTo>
                <a:lnTo>
                  <a:pt x="5131" y="11687"/>
                </a:lnTo>
                <a:cubicBezTo>
                  <a:pt x="5067" y="11718"/>
                  <a:pt x="5036" y="11750"/>
                  <a:pt x="4972" y="11813"/>
                </a:cubicBezTo>
                <a:cubicBezTo>
                  <a:pt x="4941" y="11813"/>
                  <a:pt x="4941" y="11845"/>
                  <a:pt x="4941" y="11845"/>
                </a:cubicBezTo>
                <a:cubicBezTo>
                  <a:pt x="4941" y="11877"/>
                  <a:pt x="4941" y="11877"/>
                  <a:pt x="4972" y="11908"/>
                </a:cubicBezTo>
                <a:cubicBezTo>
                  <a:pt x="4972" y="11908"/>
                  <a:pt x="5004" y="11940"/>
                  <a:pt x="5036" y="11940"/>
                </a:cubicBezTo>
                <a:cubicBezTo>
                  <a:pt x="5162" y="11940"/>
                  <a:pt x="5637" y="11560"/>
                  <a:pt x="6334" y="10990"/>
                </a:cubicBezTo>
                <a:lnTo>
                  <a:pt x="6334" y="10990"/>
                </a:lnTo>
                <a:lnTo>
                  <a:pt x="5542" y="11718"/>
                </a:lnTo>
                <a:cubicBezTo>
                  <a:pt x="5511" y="11750"/>
                  <a:pt x="5511" y="11782"/>
                  <a:pt x="5542" y="11813"/>
                </a:cubicBezTo>
                <a:cubicBezTo>
                  <a:pt x="5606" y="11877"/>
                  <a:pt x="5701" y="11940"/>
                  <a:pt x="5796" y="11940"/>
                </a:cubicBezTo>
                <a:cubicBezTo>
                  <a:pt x="5922" y="11940"/>
                  <a:pt x="6049" y="11877"/>
                  <a:pt x="6239" y="11813"/>
                </a:cubicBezTo>
                <a:cubicBezTo>
                  <a:pt x="6239" y="11813"/>
                  <a:pt x="6271" y="11845"/>
                  <a:pt x="6334" y="11845"/>
                </a:cubicBezTo>
                <a:cubicBezTo>
                  <a:pt x="6397" y="11845"/>
                  <a:pt x="6492" y="11813"/>
                  <a:pt x="6651" y="11718"/>
                </a:cubicBezTo>
                <a:lnTo>
                  <a:pt x="6651" y="11718"/>
                </a:lnTo>
                <a:lnTo>
                  <a:pt x="6461" y="11877"/>
                </a:lnTo>
                <a:cubicBezTo>
                  <a:pt x="6461" y="11908"/>
                  <a:pt x="6429" y="11940"/>
                  <a:pt x="6461" y="11972"/>
                </a:cubicBezTo>
                <a:cubicBezTo>
                  <a:pt x="6461" y="11972"/>
                  <a:pt x="6492" y="12003"/>
                  <a:pt x="6524" y="12003"/>
                </a:cubicBezTo>
                <a:cubicBezTo>
                  <a:pt x="6524" y="12003"/>
                  <a:pt x="6556" y="11972"/>
                  <a:pt x="6556" y="11972"/>
                </a:cubicBezTo>
                <a:cubicBezTo>
                  <a:pt x="6651" y="11908"/>
                  <a:pt x="6904" y="11687"/>
                  <a:pt x="7253" y="11401"/>
                </a:cubicBezTo>
                <a:lnTo>
                  <a:pt x="7253" y="11401"/>
                </a:lnTo>
                <a:cubicBezTo>
                  <a:pt x="7221" y="11433"/>
                  <a:pt x="7221" y="11433"/>
                  <a:pt x="7221" y="11433"/>
                </a:cubicBezTo>
                <a:cubicBezTo>
                  <a:pt x="7221" y="11496"/>
                  <a:pt x="7253" y="11560"/>
                  <a:pt x="7284" y="11623"/>
                </a:cubicBezTo>
                <a:lnTo>
                  <a:pt x="7379" y="11623"/>
                </a:lnTo>
                <a:lnTo>
                  <a:pt x="7608" y="11445"/>
                </a:lnTo>
                <a:lnTo>
                  <a:pt x="7608" y="11445"/>
                </a:lnTo>
                <a:cubicBezTo>
                  <a:pt x="7582" y="11475"/>
                  <a:pt x="7569" y="11508"/>
                  <a:pt x="7569" y="11528"/>
                </a:cubicBezTo>
                <a:cubicBezTo>
                  <a:pt x="7569" y="11592"/>
                  <a:pt x="7601" y="11623"/>
                  <a:pt x="7601" y="11655"/>
                </a:cubicBezTo>
                <a:cubicBezTo>
                  <a:pt x="7633" y="11687"/>
                  <a:pt x="7696" y="11718"/>
                  <a:pt x="7759" y="11718"/>
                </a:cubicBezTo>
                <a:cubicBezTo>
                  <a:pt x="8076" y="11718"/>
                  <a:pt x="8804" y="11148"/>
                  <a:pt x="9469" y="10483"/>
                </a:cubicBezTo>
                <a:lnTo>
                  <a:pt x="9469" y="10483"/>
                </a:lnTo>
                <a:cubicBezTo>
                  <a:pt x="9406" y="10641"/>
                  <a:pt x="9438" y="10673"/>
                  <a:pt x="9438" y="10705"/>
                </a:cubicBezTo>
                <a:cubicBezTo>
                  <a:pt x="9469" y="10705"/>
                  <a:pt x="9469" y="10736"/>
                  <a:pt x="9501" y="10736"/>
                </a:cubicBezTo>
                <a:cubicBezTo>
                  <a:pt x="9628" y="10736"/>
                  <a:pt x="9976" y="10388"/>
                  <a:pt x="10229" y="10135"/>
                </a:cubicBezTo>
                <a:cubicBezTo>
                  <a:pt x="10261" y="10103"/>
                  <a:pt x="10261" y="10040"/>
                  <a:pt x="10229" y="10040"/>
                </a:cubicBezTo>
                <a:cubicBezTo>
                  <a:pt x="10214" y="10024"/>
                  <a:pt x="10198" y="10016"/>
                  <a:pt x="10182" y="10016"/>
                </a:cubicBezTo>
                <a:cubicBezTo>
                  <a:pt x="10166" y="10016"/>
                  <a:pt x="10150" y="10024"/>
                  <a:pt x="10134" y="10040"/>
                </a:cubicBezTo>
                <a:cubicBezTo>
                  <a:pt x="9944" y="10230"/>
                  <a:pt x="9723" y="10451"/>
                  <a:pt x="9596" y="10546"/>
                </a:cubicBezTo>
                <a:cubicBezTo>
                  <a:pt x="9691" y="10388"/>
                  <a:pt x="9944" y="10071"/>
                  <a:pt x="10293" y="9723"/>
                </a:cubicBezTo>
                <a:cubicBezTo>
                  <a:pt x="10799" y="9185"/>
                  <a:pt x="11211" y="8741"/>
                  <a:pt x="11306" y="8615"/>
                </a:cubicBezTo>
                <a:cubicBezTo>
                  <a:pt x="11338" y="8583"/>
                  <a:pt x="11338" y="8551"/>
                  <a:pt x="11306" y="8520"/>
                </a:cubicBezTo>
                <a:lnTo>
                  <a:pt x="11275" y="8520"/>
                </a:lnTo>
                <a:cubicBezTo>
                  <a:pt x="11465" y="8330"/>
                  <a:pt x="11591" y="8203"/>
                  <a:pt x="11591" y="8108"/>
                </a:cubicBezTo>
                <a:cubicBezTo>
                  <a:pt x="11591" y="8045"/>
                  <a:pt x="11591" y="8045"/>
                  <a:pt x="11560" y="8013"/>
                </a:cubicBezTo>
                <a:cubicBezTo>
                  <a:pt x="11560" y="7997"/>
                  <a:pt x="11544" y="7989"/>
                  <a:pt x="11524" y="7989"/>
                </a:cubicBezTo>
                <a:cubicBezTo>
                  <a:pt x="11504" y="7989"/>
                  <a:pt x="11480" y="7997"/>
                  <a:pt x="11465" y="8013"/>
                </a:cubicBezTo>
                <a:lnTo>
                  <a:pt x="7379" y="11465"/>
                </a:lnTo>
                <a:cubicBezTo>
                  <a:pt x="7379" y="11401"/>
                  <a:pt x="7411" y="11306"/>
                  <a:pt x="7474" y="11211"/>
                </a:cubicBezTo>
                <a:cubicBezTo>
                  <a:pt x="8171" y="10641"/>
                  <a:pt x="9121" y="9818"/>
                  <a:pt x="9976" y="9090"/>
                </a:cubicBezTo>
                <a:cubicBezTo>
                  <a:pt x="10673" y="8488"/>
                  <a:pt x="11275" y="8013"/>
                  <a:pt x="11496" y="7823"/>
                </a:cubicBezTo>
                <a:cubicBezTo>
                  <a:pt x="11528" y="7791"/>
                  <a:pt x="11560" y="7791"/>
                  <a:pt x="11591" y="7760"/>
                </a:cubicBezTo>
                <a:cubicBezTo>
                  <a:pt x="11591" y="7760"/>
                  <a:pt x="11591" y="7728"/>
                  <a:pt x="11623" y="7728"/>
                </a:cubicBezTo>
                <a:cubicBezTo>
                  <a:pt x="11623" y="7696"/>
                  <a:pt x="11591" y="7665"/>
                  <a:pt x="11591" y="7665"/>
                </a:cubicBezTo>
                <a:cubicBezTo>
                  <a:pt x="11591" y="7665"/>
                  <a:pt x="11560" y="7633"/>
                  <a:pt x="11560" y="7633"/>
                </a:cubicBezTo>
                <a:cubicBezTo>
                  <a:pt x="11528" y="7633"/>
                  <a:pt x="11528" y="7633"/>
                  <a:pt x="11496" y="7665"/>
                </a:cubicBezTo>
                <a:cubicBezTo>
                  <a:pt x="11496" y="7665"/>
                  <a:pt x="11433" y="7696"/>
                  <a:pt x="11401" y="7728"/>
                </a:cubicBezTo>
                <a:cubicBezTo>
                  <a:pt x="11560" y="7538"/>
                  <a:pt x="11686" y="7380"/>
                  <a:pt x="11686" y="7316"/>
                </a:cubicBezTo>
                <a:cubicBezTo>
                  <a:pt x="11686" y="7285"/>
                  <a:pt x="11655" y="7253"/>
                  <a:pt x="11655" y="7221"/>
                </a:cubicBezTo>
                <a:cubicBezTo>
                  <a:pt x="11655" y="7221"/>
                  <a:pt x="11623" y="7190"/>
                  <a:pt x="11591" y="7190"/>
                </a:cubicBezTo>
                <a:cubicBezTo>
                  <a:pt x="11465" y="7190"/>
                  <a:pt x="11116" y="7475"/>
                  <a:pt x="10356" y="8203"/>
                </a:cubicBezTo>
                <a:cubicBezTo>
                  <a:pt x="11180" y="7380"/>
                  <a:pt x="11750" y="6714"/>
                  <a:pt x="11813" y="6619"/>
                </a:cubicBezTo>
                <a:cubicBezTo>
                  <a:pt x="11845" y="6619"/>
                  <a:pt x="11845" y="6556"/>
                  <a:pt x="11813" y="6524"/>
                </a:cubicBezTo>
                <a:lnTo>
                  <a:pt x="11718" y="6524"/>
                </a:lnTo>
                <a:lnTo>
                  <a:pt x="6271" y="11655"/>
                </a:lnTo>
                <a:cubicBezTo>
                  <a:pt x="6114" y="11733"/>
                  <a:pt x="5980" y="11790"/>
                  <a:pt x="5866" y="11790"/>
                </a:cubicBezTo>
                <a:cubicBezTo>
                  <a:pt x="5842" y="11790"/>
                  <a:pt x="5818" y="11787"/>
                  <a:pt x="5796" y="11782"/>
                </a:cubicBezTo>
                <a:lnTo>
                  <a:pt x="5701" y="11782"/>
                </a:lnTo>
                <a:lnTo>
                  <a:pt x="11876" y="6208"/>
                </a:lnTo>
                <a:cubicBezTo>
                  <a:pt x="11908" y="6176"/>
                  <a:pt x="11908" y="6113"/>
                  <a:pt x="11876" y="6113"/>
                </a:cubicBezTo>
                <a:cubicBezTo>
                  <a:pt x="11845" y="6081"/>
                  <a:pt x="11845" y="6081"/>
                  <a:pt x="11813" y="6081"/>
                </a:cubicBezTo>
                <a:cubicBezTo>
                  <a:pt x="11971" y="5859"/>
                  <a:pt x="12098" y="5701"/>
                  <a:pt x="12098" y="5574"/>
                </a:cubicBezTo>
                <a:cubicBezTo>
                  <a:pt x="12098" y="5511"/>
                  <a:pt x="12098" y="5479"/>
                  <a:pt x="12066" y="5448"/>
                </a:cubicBezTo>
                <a:cubicBezTo>
                  <a:pt x="12035" y="5416"/>
                  <a:pt x="12035" y="5416"/>
                  <a:pt x="12003" y="5416"/>
                </a:cubicBezTo>
                <a:cubicBezTo>
                  <a:pt x="12003" y="5416"/>
                  <a:pt x="11971" y="5416"/>
                  <a:pt x="11971" y="5448"/>
                </a:cubicBezTo>
                <a:cubicBezTo>
                  <a:pt x="10863" y="6588"/>
                  <a:pt x="9216" y="8266"/>
                  <a:pt x="7728" y="9596"/>
                </a:cubicBezTo>
                <a:cubicBezTo>
                  <a:pt x="6999" y="10198"/>
                  <a:pt x="6239" y="10800"/>
                  <a:pt x="5637" y="11275"/>
                </a:cubicBezTo>
                <a:cubicBezTo>
                  <a:pt x="5321" y="11496"/>
                  <a:pt x="5036" y="11592"/>
                  <a:pt x="4877" y="11592"/>
                </a:cubicBezTo>
                <a:cubicBezTo>
                  <a:pt x="4846" y="11592"/>
                  <a:pt x="4814" y="11592"/>
                  <a:pt x="4782" y="11560"/>
                </a:cubicBezTo>
                <a:cubicBezTo>
                  <a:pt x="4782" y="11528"/>
                  <a:pt x="4846" y="11433"/>
                  <a:pt x="4941" y="11306"/>
                </a:cubicBezTo>
                <a:cubicBezTo>
                  <a:pt x="6049" y="10768"/>
                  <a:pt x="7854" y="9058"/>
                  <a:pt x="9343" y="7538"/>
                </a:cubicBezTo>
                <a:lnTo>
                  <a:pt x="11813" y="5479"/>
                </a:lnTo>
                <a:cubicBezTo>
                  <a:pt x="11845" y="5448"/>
                  <a:pt x="11845" y="5384"/>
                  <a:pt x="11813" y="5384"/>
                </a:cubicBezTo>
                <a:cubicBezTo>
                  <a:pt x="11813" y="5362"/>
                  <a:pt x="11781" y="5340"/>
                  <a:pt x="11751" y="5340"/>
                </a:cubicBezTo>
                <a:cubicBezTo>
                  <a:pt x="11739" y="5340"/>
                  <a:pt x="11727" y="5343"/>
                  <a:pt x="11718" y="5353"/>
                </a:cubicBezTo>
                <a:cubicBezTo>
                  <a:pt x="11560" y="5479"/>
                  <a:pt x="11085" y="5859"/>
                  <a:pt x="10451" y="6366"/>
                </a:cubicBezTo>
                <a:cubicBezTo>
                  <a:pt x="11180" y="5606"/>
                  <a:pt x="11718" y="5004"/>
                  <a:pt x="11781" y="4941"/>
                </a:cubicBezTo>
                <a:cubicBezTo>
                  <a:pt x="11813" y="4909"/>
                  <a:pt x="11813" y="4878"/>
                  <a:pt x="11781" y="4846"/>
                </a:cubicBezTo>
                <a:cubicBezTo>
                  <a:pt x="11765" y="4830"/>
                  <a:pt x="11750" y="4822"/>
                  <a:pt x="11734" y="4822"/>
                </a:cubicBezTo>
                <a:cubicBezTo>
                  <a:pt x="11718" y="4822"/>
                  <a:pt x="11702" y="4830"/>
                  <a:pt x="11686" y="4846"/>
                </a:cubicBezTo>
                <a:cubicBezTo>
                  <a:pt x="11591" y="4909"/>
                  <a:pt x="10958" y="5384"/>
                  <a:pt x="10039" y="6049"/>
                </a:cubicBezTo>
                <a:lnTo>
                  <a:pt x="11560" y="4719"/>
                </a:lnTo>
                <a:cubicBezTo>
                  <a:pt x="11591" y="4688"/>
                  <a:pt x="11591" y="4624"/>
                  <a:pt x="11560" y="4624"/>
                </a:cubicBezTo>
                <a:cubicBezTo>
                  <a:pt x="11528" y="4593"/>
                  <a:pt x="11496" y="4593"/>
                  <a:pt x="11465" y="4593"/>
                </a:cubicBezTo>
                <a:lnTo>
                  <a:pt x="10831" y="5131"/>
                </a:lnTo>
                <a:cubicBezTo>
                  <a:pt x="11211" y="4751"/>
                  <a:pt x="11465" y="4466"/>
                  <a:pt x="11465" y="4339"/>
                </a:cubicBezTo>
                <a:cubicBezTo>
                  <a:pt x="11465" y="4308"/>
                  <a:pt x="11465" y="4276"/>
                  <a:pt x="11465" y="4244"/>
                </a:cubicBezTo>
                <a:lnTo>
                  <a:pt x="11433" y="4244"/>
                </a:lnTo>
                <a:cubicBezTo>
                  <a:pt x="11496" y="4181"/>
                  <a:pt x="11560" y="4149"/>
                  <a:pt x="11623" y="4086"/>
                </a:cubicBezTo>
                <a:cubicBezTo>
                  <a:pt x="11655" y="4086"/>
                  <a:pt x="11655" y="4054"/>
                  <a:pt x="11655" y="4054"/>
                </a:cubicBezTo>
                <a:cubicBezTo>
                  <a:pt x="11655" y="4023"/>
                  <a:pt x="11655" y="4023"/>
                  <a:pt x="11655" y="3991"/>
                </a:cubicBezTo>
                <a:cubicBezTo>
                  <a:pt x="11591" y="3928"/>
                  <a:pt x="11528" y="3896"/>
                  <a:pt x="11433" y="3864"/>
                </a:cubicBezTo>
                <a:cubicBezTo>
                  <a:pt x="11623" y="3643"/>
                  <a:pt x="11655" y="3516"/>
                  <a:pt x="11591" y="3453"/>
                </a:cubicBezTo>
                <a:cubicBezTo>
                  <a:pt x="11591" y="3453"/>
                  <a:pt x="11560" y="3421"/>
                  <a:pt x="11496" y="3421"/>
                </a:cubicBezTo>
                <a:cubicBezTo>
                  <a:pt x="11496" y="3358"/>
                  <a:pt x="11465" y="3294"/>
                  <a:pt x="11401" y="3231"/>
                </a:cubicBezTo>
                <a:cubicBezTo>
                  <a:pt x="11401" y="3231"/>
                  <a:pt x="11401" y="3199"/>
                  <a:pt x="11370" y="3199"/>
                </a:cubicBezTo>
                <a:cubicBezTo>
                  <a:pt x="11338" y="3199"/>
                  <a:pt x="11338" y="3199"/>
                  <a:pt x="11306" y="3231"/>
                </a:cubicBezTo>
                <a:lnTo>
                  <a:pt x="10546" y="3864"/>
                </a:lnTo>
                <a:cubicBezTo>
                  <a:pt x="10609" y="3801"/>
                  <a:pt x="10673" y="3738"/>
                  <a:pt x="10736" y="3674"/>
                </a:cubicBezTo>
                <a:cubicBezTo>
                  <a:pt x="10863" y="3548"/>
                  <a:pt x="10926" y="3484"/>
                  <a:pt x="10958" y="3421"/>
                </a:cubicBezTo>
                <a:cubicBezTo>
                  <a:pt x="10958" y="3421"/>
                  <a:pt x="10990" y="3421"/>
                  <a:pt x="10990" y="3389"/>
                </a:cubicBezTo>
                <a:cubicBezTo>
                  <a:pt x="11021" y="3358"/>
                  <a:pt x="10990" y="3326"/>
                  <a:pt x="10990" y="3326"/>
                </a:cubicBezTo>
                <a:cubicBezTo>
                  <a:pt x="10958" y="3294"/>
                  <a:pt x="10958" y="3294"/>
                  <a:pt x="10926" y="3294"/>
                </a:cubicBezTo>
                <a:lnTo>
                  <a:pt x="10894" y="3294"/>
                </a:lnTo>
                <a:cubicBezTo>
                  <a:pt x="10863" y="3326"/>
                  <a:pt x="10768" y="3421"/>
                  <a:pt x="10578" y="3611"/>
                </a:cubicBezTo>
                <a:cubicBezTo>
                  <a:pt x="10451" y="3769"/>
                  <a:pt x="10229" y="3959"/>
                  <a:pt x="10008" y="4149"/>
                </a:cubicBezTo>
                <a:cubicBezTo>
                  <a:pt x="10641" y="3516"/>
                  <a:pt x="11085" y="3009"/>
                  <a:pt x="11116" y="2756"/>
                </a:cubicBezTo>
                <a:cubicBezTo>
                  <a:pt x="11116" y="2693"/>
                  <a:pt x="11116" y="2661"/>
                  <a:pt x="11085" y="2629"/>
                </a:cubicBezTo>
                <a:cubicBezTo>
                  <a:pt x="11053" y="2598"/>
                  <a:pt x="11053" y="2598"/>
                  <a:pt x="11021" y="2598"/>
                </a:cubicBezTo>
                <a:cubicBezTo>
                  <a:pt x="11021" y="2598"/>
                  <a:pt x="10990" y="2598"/>
                  <a:pt x="10990" y="2629"/>
                </a:cubicBezTo>
                <a:lnTo>
                  <a:pt x="10609" y="2914"/>
                </a:lnTo>
                <a:cubicBezTo>
                  <a:pt x="10673" y="2851"/>
                  <a:pt x="10673" y="2788"/>
                  <a:pt x="10673" y="2724"/>
                </a:cubicBezTo>
                <a:cubicBezTo>
                  <a:pt x="10704" y="2661"/>
                  <a:pt x="10673" y="2629"/>
                  <a:pt x="10641" y="2566"/>
                </a:cubicBezTo>
                <a:lnTo>
                  <a:pt x="10546" y="2566"/>
                </a:lnTo>
                <a:lnTo>
                  <a:pt x="5827" y="6524"/>
                </a:lnTo>
                <a:lnTo>
                  <a:pt x="10768" y="2186"/>
                </a:lnTo>
                <a:cubicBezTo>
                  <a:pt x="10799" y="2154"/>
                  <a:pt x="10799" y="2123"/>
                  <a:pt x="10768" y="2091"/>
                </a:cubicBezTo>
                <a:cubicBezTo>
                  <a:pt x="10736" y="2059"/>
                  <a:pt x="10704" y="2027"/>
                  <a:pt x="10641" y="2027"/>
                </a:cubicBezTo>
                <a:cubicBezTo>
                  <a:pt x="10483" y="2027"/>
                  <a:pt x="10103" y="2218"/>
                  <a:pt x="9628" y="2566"/>
                </a:cubicBezTo>
                <a:lnTo>
                  <a:pt x="10166" y="2091"/>
                </a:lnTo>
                <a:cubicBezTo>
                  <a:pt x="10198" y="2059"/>
                  <a:pt x="10198" y="2027"/>
                  <a:pt x="10166" y="1996"/>
                </a:cubicBezTo>
                <a:cubicBezTo>
                  <a:pt x="10134" y="1996"/>
                  <a:pt x="10134" y="1964"/>
                  <a:pt x="10103" y="1964"/>
                </a:cubicBezTo>
                <a:cubicBezTo>
                  <a:pt x="10198" y="1901"/>
                  <a:pt x="10261" y="1837"/>
                  <a:pt x="10261" y="1837"/>
                </a:cubicBezTo>
                <a:cubicBezTo>
                  <a:pt x="10293" y="1806"/>
                  <a:pt x="10293" y="1774"/>
                  <a:pt x="10261" y="1742"/>
                </a:cubicBezTo>
                <a:cubicBezTo>
                  <a:pt x="10261" y="1711"/>
                  <a:pt x="10198" y="1711"/>
                  <a:pt x="10198" y="1711"/>
                </a:cubicBezTo>
                <a:cubicBezTo>
                  <a:pt x="10103" y="1774"/>
                  <a:pt x="9691" y="2059"/>
                  <a:pt x="9089" y="2503"/>
                </a:cubicBezTo>
                <a:cubicBezTo>
                  <a:pt x="9406" y="2186"/>
                  <a:pt x="9691" y="1932"/>
                  <a:pt x="9818" y="1774"/>
                </a:cubicBezTo>
                <a:cubicBezTo>
                  <a:pt x="9944" y="1679"/>
                  <a:pt x="9976" y="1647"/>
                  <a:pt x="10008" y="1616"/>
                </a:cubicBezTo>
                <a:cubicBezTo>
                  <a:pt x="10008" y="1584"/>
                  <a:pt x="9976" y="1552"/>
                  <a:pt x="9976" y="1552"/>
                </a:cubicBezTo>
                <a:cubicBezTo>
                  <a:pt x="9976" y="1521"/>
                  <a:pt x="9944" y="1521"/>
                  <a:pt x="9944" y="1521"/>
                </a:cubicBezTo>
                <a:cubicBezTo>
                  <a:pt x="9913" y="1521"/>
                  <a:pt x="9881" y="1521"/>
                  <a:pt x="9881" y="1552"/>
                </a:cubicBezTo>
                <a:cubicBezTo>
                  <a:pt x="9818" y="1584"/>
                  <a:pt x="9786" y="1647"/>
                  <a:pt x="9723" y="1679"/>
                </a:cubicBezTo>
                <a:cubicBezTo>
                  <a:pt x="9659" y="1742"/>
                  <a:pt x="9564" y="1806"/>
                  <a:pt x="9469" y="1869"/>
                </a:cubicBezTo>
                <a:cubicBezTo>
                  <a:pt x="9501" y="1837"/>
                  <a:pt x="9533" y="1774"/>
                  <a:pt x="9533" y="1711"/>
                </a:cubicBezTo>
                <a:cubicBezTo>
                  <a:pt x="9596" y="1584"/>
                  <a:pt x="9628" y="1489"/>
                  <a:pt x="9659" y="1394"/>
                </a:cubicBezTo>
                <a:cubicBezTo>
                  <a:pt x="9659" y="1267"/>
                  <a:pt x="9628" y="1172"/>
                  <a:pt x="9564" y="1109"/>
                </a:cubicBezTo>
                <a:cubicBezTo>
                  <a:pt x="9564" y="1077"/>
                  <a:pt x="9533" y="1077"/>
                  <a:pt x="9533" y="1077"/>
                </a:cubicBezTo>
                <a:cubicBezTo>
                  <a:pt x="9501" y="1077"/>
                  <a:pt x="9501" y="1077"/>
                  <a:pt x="9216" y="1331"/>
                </a:cubicBezTo>
                <a:cubicBezTo>
                  <a:pt x="9153" y="1331"/>
                  <a:pt x="9058" y="1331"/>
                  <a:pt x="8963" y="1362"/>
                </a:cubicBezTo>
                <a:cubicBezTo>
                  <a:pt x="8994" y="1331"/>
                  <a:pt x="8994" y="1267"/>
                  <a:pt x="8994" y="1204"/>
                </a:cubicBezTo>
                <a:cubicBezTo>
                  <a:pt x="9026" y="1204"/>
                  <a:pt x="9026" y="1172"/>
                  <a:pt x="9026" y="1141"/>
                </a:cubicBezTo>
                <a:cubicBezTo>
                  <a:pt x="9026" y="1109"/>
                  <a:pt x="9058" y="1077"/>
                  <a:pt x="9058" y="1077"/>
                </a:cubicBezTo>
                <a:cubicBezTo>
                  <a:pt x="9058" y="1046"/>
                  <a:pt x="9058" y="1014"/>
                  <a:pt x="9026" y="1014"/>
                </a:cubicBezTo>
                <a:cubicBezTo>
                  <a:pt x="9026" y="982"/>
                  <a:pt x="8994" y="982"/>
                  <a:pt x="8963" y="982"/>
                </a:cubicBezTo>
                <a:cubicBezTo>
                  <a:pt x="8963" y="982"/>
                  <a:pt x="8963" y="951"/>
                  <a:pt x="8931" y="951"/>
                </a:cubicBezTo>
                <a:cubicBezTo>
                  <a:pt x="8931" y="935"/>
                  <a:pt x="8915" y="927"/>
                  <a:pt x="8895" y="927"/>
                </a:cubicBezTo>
                <a:cubicBezTo>
                  <a:pt x="8876" y="927"/>
                  <a:pt x="8852" y="935"/>
                  <a:pt x="8836" y="951"/>
                </a:cubicBezTo>
                <a:lnTo>
                  <a:pt x="8646" y="1109"/>
                </a:lnTo>
                <a:cubicBezTo>
                  <a:pt x="8627" y="1129"/>
                  <a:pt x="8607" y="1136"/>
                  <a:pt x="8595" y="1146"/>
                </a:cubicBezTo>
                <a:lnTo>
                  <a:pt x="8595" y="1146"/>
                </a:lnTo>
                <a:cubicBezTo>
                  <a:pt x="8622" y="1085"/>
                  <a:pt x="8646" y="1010"/>
                  <a:pt x="8646" y="982"/>
                </a:cubicBezTo>
                <a:cubicBezTo>
                  <a:pt x="8646" y="887"/>
                  <a:pt x="8646" y="824"/>
                  <a:pt x="8583" y="792"/>
                </a:cubicBezTo>
                <a:cubicBezTo>
                  <a:pt x="8583" y="761"/>
                  <a:pt x="8551" y="761"/>
                  <a:pt x="8551" y="761"/>
                </a:cubicBezTo>
                <a:lnTo>
                  <a:pt x="8488" y="761"/>
                </a:lnTo>
                <a:lnTo>
                  <a:pt x="7823" y="1362"/>
                </a:lnTo>
                <a:cubicBezTo>
                  <a:pt x="8551" y="666"/>
                  <a:pt x="8519" y="634"/>
                  <a:pt x="8456" y="602"/>
                </a:cubicBezTo>
                <a:cubicBezTo>
                  <a:pt x="8456" y="571"/>
                  <a:pt x="8424" y="539"/>
                  <a:pt x="8361" y="539"/>
                </a:cubicBezTo>
                <a:cubicBezTo>
                  <a:pt x="7633" y="539"/>
                  <a:pt x="1615" y="6113"/>
                  <a:pt x="444" y="7221"/>
                </a:cubicBezTo>
                <a:cubicBezTo>
                  <a:pt x="539" y="7063"/>
                  <a:pt x="729" y="6841"/>
                  <a:pt x="1045" y="6524"/>
                </a:cubicBezTo>
                <a:cubicBezTo>
                  <a:pt x="1774" y="6018"/>
                  <a:pt x="3136" y="4751"/>
                  <a:pt x="4846" y="3136"/>
                </a:cubicBezTo>
                <a:cubicBezTo>
                  <a:pt x="4909" y="3073"/>
                  <a:pt x="4941" y="3041"/>
                  <a:pt x="5004" y="3009"/>
                </a:cubicBezTo>
                <a:cubicBezTo>
                  <a:pt x="5954" y="2186"/>
                  <a:pt x="6999" y="1331"/>
                  <a:pt x="8044" y="507"/>
                </a:cubicBezTo>
                <a:cubicBezTo>
                  <a:pt x="8044" y="507"/>
                  <a:pt x="8076" y="476"/>
                  <a:pt x="8076" y="444"/>
                </a:cubicBezTo>
                <a:cubicBezTo>
                  <a:pt x="8076" y="444"/>
                  <a:pt x="8076" y="412"/>
                  <a:pt x="8044" y="412"/>
                </a:cubicBezTo>
                <a:cubicBezTo>
                  <a:pt x="8044" y="381"/>
                  <a:pt x="8013" y="381"/>
                  <a:pt x="8013" y="381"/>
                </a:cubicBezTo>
                <a:cubicBezTo>
                  <a:pt x="7981" y="381"/>
                  <a:pt x="7981" y="381"/>
                  <a:pt x="7949" y="412"/>
                </a:cubicBezTo>
                <a:cubicBezTo>
                  <a:pt x="7918" y="444"/>
                  <a:pt x="7854" y="476"/>
                  <a:pt x="7791" y="507"/>
                </a:cubicBezTo>
                <a:cubicBezTo>
                  <a:pt x="7791" y="507"/>
                  <a:pt x="7759" y="476"/>
                  <a:pt x="7728" y="476"/>
                </a:cubicBezTo>
                <a:cubicBezTo>
                  <a:pt x="7506" y="476"/>
                  <a:pt x="6746" y="1172"/>
                  <a:pt x="5067" y="2756"/>
                </a:cubicBezTo>
                <a:cubicBezTo>
                  <a:pt x="3611" y="3991"/>
                  <a:pt x="1900" y="5448"/>
                  <a:pt x="570" y="6619"/>
                </a:cubicBezTo>
                <a:lnTo>
                  <a:pt x="539" y="6619"/>
                </a:lnTo>
                <a:cubicBezTo>
                  <a:pt x="507" y="6208"/>
                  <a:pt x="4751" y="2598"/>
                  <a:pt x="7443" y="412"/>
                </a:cubicBezTo>
                <a:cubicBezTo>
                  <a:pt x="7443" y="412"/>
                  <a:pt x="7474" y="381"/>
                  <a:pt x="7474" y="349"/>
                </a:cubicBezTo>
                <a:cubicBezTo>
                  <a:pt x="7474" y="349"/>
                  <a:pt x="7474" y="317"/>
                  <a:pt x="7443" y="317"/>
                </a:cubicBezTo>
                <a:cubicBezTo>
                  <a:pt x="7379" y="254"/>
                  <a:pt x="7316" y="191"/>
                  <a:pt x="7189" y="191"/>
                </a:cubicBezTo>
                <a:lnTo>
                  <a:pt x="7158" y="191"/>
                </a:lnTo>
                <a:cubicBezTo>
                  <a:pt x="7158" y="191"/>
                  <a:pt x="7158" y="191"/>
                  <a:pt x="7158" y="159"/>
                </a:cubicBezTo>
                <a:cubicBezTo>
                  <a:pt x="7094" y="96"/>
                  <a:pt x="6999" y="64"/>
                  <a:pt x="6873" y="64"/>
                </a:cubicBezTo>
                <a:cubicBezTo>
                  <a:pt x="6588" y="64"/>
                  <a:pt x="6144" y="317"/>
                  <a:pt x="5606" y="729"/>
                </a:cubicBezTo>
                <a:cubicBezTo>
                  <a:pt x="5796" y="507"/>
                  <a:pt x="6017" y="317"/>
                  <a:pt x="6239" y="127"/>
                </a:cubicBezTo>
                <a:cubicBezTo>
                  <a:pt x="6239" y="96"/>
                  <a:pt x="6271" y="64"/>
                  <a:pt x="6239" y="32"/>
                </a:cubicBezTo>
                <a:cubicBezTo>
                  <a:pt x="6207" y="32"/>
                  <a:pt x="6207" y="1"/>
                  <a:pt x="6176" y="1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55"/>
          <p:cNvSpPr/>
          <p:nvPr/>
        </p:nvSpPr>
        <p:spPr>
          <a:xfrm>
            <a:off x="7488189" y="4230074"/>
            <a:ext cx="509935" cy="506515"/>
          </a:xfrm>
          <a:custGeom>
            <a:avLst/>
            <a:gdLst/>
            <a:ahLst/>
            <a:cxnLst/>
            <a:rect l="l" t="t" r="r" b="b"/>
            <a:pathLst>
              <a:path w="16849" h="16736" extrusionOk="0">
                <a:moveTo>
                  <a:pt x="8198" y="830"/>
                </a:moveTo>
                <a:cubicBezTo>
                  <a:pt x="8368" y="830"/>
                  <a:pt x="8539" y="837"/>
                  <a:pt x="8709" y="851"/>
                </a:cubicBezTo>
                <a:cubicBezTo>
                  <a:pt x="8899" y="851"/>
                  <a:pt x="9121" y="882"/>
                  <a:pt x="9343" y="882"/>
                </a:cubicBezTo>
                <a:cubicBezTo>
                  <a:pt x="9438" y="914"/>
                  <a:pt x="9533" y="914"/>
                  <a:pt x="9628" y="946"/>
                </a:cubicBezTo>
                <a:lnTo>
                  <a:pt x="9723" y="946"/>
                </a:lnTo>
                <a:cubicBezTo>
                  <a:pt x="9786" y="977"/>
                  <a:pt x="9818" y="977"/>
                  <a:pt x="9881" y="977"/>
                </a:cubicBezTo>
                <a:cubicBezTo>
                  <a:pt x="11464" y="1326"/>
                  <a:pt x="12826" y="2117"/>
                  <a:pt x="13935" y="3257"/>
                </a:cubicBezTo>
                <a:cubicBezTo>
                  <a:pt x="14473" y="3827"/>
                  <a:pt x="14885" y="4429"/>
                  <a:pt x="15233" y="5126"/>
                </a:cubicBezTo>
                <a:cubicBezTo>
                  <a:pt x="15423" y="5506"/>
                  <a:pt x="15550" y="5854"/>
                  <a:pt x="15676" y="6234"/>
                </a:cubicBezTo>
                <a:cubicBezTo>
                  <a:pt x="15740" y="6424"/>
                  <a:pt x="15803" y="6614"/>
                  <a:pt x="15835" y="6836"/>
                </a:cubicBezTo>
                <a:cubicBezTo>
                  <a:pt x="15866" y="6899"/>
                  <a:pt x="15898" y="6994"/>
                  <a:pt x="15898" y="7089"/>
                </a:cubicBezTo>
                <a:cubicBezTo>
                  <a:pt x="15898" y="7153"/>
                  <a:pt x="15930" y="7184"/>
                  <a:pt x="15930" y="7248"/>
                </a:cubicBezTo>
                <a:cubicBezTo>
                  <a:pt x="15930" y="7253"/>
                  <a:pt x="15930" y="7263"/>
                  <a:pt x="15930" y="7279"/>
                </a:cubicBezTo>
                <a:cubicBezTo>
                  <a:pt x="15930" y="7311"/>
                  <a:pt x="15930" y="7343"/>
                  <a:pt x="15961" y="7374"/>
                </a:cubicBezTo>
                <a:cubicBezTo>
                  <a:pt x="15993" y="7754"/>
                  <a:pt x="16025" y="8166"/>
                  <a:pt x="16025" y="8578"/>
                </a:cubicBezTo>
                <a:cubicBezTo>
                  <a:pt x="16025" y="8768"/>
                  <a:pt x="16025" y="8989"/>
                  <a:pt x="15993" y="9180"/>
                </a:cubicBezTo>
                <a:cubicBezTo>
                  <a:pt x="15993" y="9306"/>
                  <a:pt x="15993" y="9401"/>
                  <a:pt x="15961" y="9496"/>
                </a:cubicBezTo>
                <a:lnTo>
                  <a:pt x="15961" y="9591"/>
                </a:lnTo>
                <a:lnTo>
                  <a:pt x="15930" y="9750"/>
                </a:lnTo>
                <a:cubicBezTo>
                  <a:pt x="15866" y="10161"/>
                  <a:pt x="15771" y="10541"/>
                  <a:pt x="15645" y="10953"/>
                </a:cubicBezTo>
                <a:cubicBezTo>
                  <a:pt x="15645" y="10985"/>
                  <a:pt x="15613" y="11016"/>
                  <a:pt x="15613" y="11080"/>
                </a:cubicBezTo>
                <a:cubicBezTo>
                  <a:pt x="15613" y="11080"/>
                  <a:pt x="15581" y="11111"/>
                  <a:pt x="15581" y="11143"/>
                </a:cubicBezTo>
                <a:cubicBezTo>
                  <a:pt x="15581" y="11143"/>
                  <a:pt x="15580" y="11146"/>
                  <a:pt x="15579" y="11152"/>
                </a:cubicBezTo>
                <a:lnTo>
                  <a:pt x="15579" y="11152"/>
                </a:lnTo>
                <a:cubicBezTo>
                  <a:pt x="15577" y="11149"/>
                  <a:pt x="15576" y="11148"/>
                  <a:pt x="15574" y="11148"/>
                </a:cubicBezTo>
                <a:cubicBezTo>
                  <a:pt x="15565" y="11148"/>
                  <a:pt x="15550" y="11184"/>
                  <a:pt x="15550" y="11206"/>
                </a:cubicBezTo>
                <a:cubicBezTo>
                  <a:pt x="15550" y="11206"/>
                  <a:pt x="15550" y="11238"/>
                  <a:pt x="15518" y="11270"/>
                </a:cubicBezTo>
                <a:cubicBezTo>
                  <a:pt x="15518" y="11333"/>
                  <a:pt x="15486" y="11365"/>
                  <a:pt x="15455" y="11428"/>
                </a:cubicBezTo>
                <a:cubicBezTo>
                  <a:pt x="15391" y="11618"/>
                  <a:pt x="15296" y="11776"/>
                  <a:pt x="15201" y="11966"/>
                </a:cubicBezTo>
                <a:cubicBezTo>
                  <a:pt x="15170" y="12061"/>
                  <a:pt x="15106" y="12125"/>
                  <a:pt x="15075" y="12220"/>
                </a:cubicBezTo>
                <a:cubicBezTo>
                  <a:pt x="15043" y="12251"/>
                  <a:pt x="15043" y="12315"/>
                  <a:pt x="15011" y="12346"/>
                </a:cubicBezTo>
                <a:cubicBezTo>
                  <a:pt x="15011" y="12346"/>
                  <a:pt x="14980" y="12378"/>
                  <a:pt x="14980" y="12410"/>
                </a:cubicBezTo>
                <a:cubicBezTo>
                  <a:pt x="14885" y="12568"/>
                  <a:pt x="14758" y="12726"/>
                  <a:pt x="14663" y="12885"/>
                </a:cubicBezTo>
                <a:cubicBezTo>
                  <a:pt x="14539" y="13040"/>
                  <a:pt x="14415" y="13195"/>
                  <a:pt x="14291" y="13350"/>
                </a:cubicBezTo>
                <a:lnTo>
                  <a:pt x="14291" y="13350"/>
                </a:lnTo>
                <a:cubicBezTo>
                  <a:pt x="14290" y="13350"/>
                  <a:pt x="14290" y="13349"/>
                  <a:pt x="14289" y="13349"/>
                </a:cubicBezTo>
                <a:cubicBezTo>
                  <a:pt x="14279" y="13349"/>
                  <a:pt x="14251" y="13391"/>
                  <a:pt x="14251" y="13391"/>
                </a:cubicBezTo>
                <a:cubicBezTo>
                  <a:pt x="14220" y="13423"/>
                  <a:pt x="14188" y="13455"/>
                  <a:pt x="14156" y="13486"/>
                </a:cubicBezTo>
                <a:cubicBezTo>
                  <a:pt x="14093" y="13581"/>
                  <a:pt x="14030" y="13645"/>
                  <a:pt x="13966" y="13708"/>
                </a:cubicBezTo>
                <a:cubicBezTo>
                  <a:pt x="13808" y="13866"/>
                  <a:pt x="13681" y="13993"/>
                  <a:pt x="13523" y="14120"/>
                </a:cubicBezTo>
                <a:cubicBezTo>
                  <a:pt x="13507" y="14136"/>
                  <a:pt x="13499" y="14144"/>
                  <a:pt x="13491" y="14152"/>
                </a:cubicBezTo>
                <a:lnTo>
                  <a:pt x="13491" y="14152"/>
                </a:lnTo>
                <a:cubicBezTo>
                  <a:pt x="13446" y="14174"/>
                  <a:pt x="13433" y="14196"/>
                  <a:pt x="13441" y="14196"/>
                </a:cubicBezTo>
                <a:cubicBezTo>
                  <a:pt x="13444" y="14196"/>
                  <a:pt x="13450" y="14192"/>
                  <a:pt x="13459" y="14183"/>
                </a:cubicBezTo>
                <a:lnTo>
                  <a:pt x="13459" y="14183"/>
                </a:lnTo>
                <a:cubicBezTo>
                  <a:pt x="13438" y="14204"/>
                  <a:pt x="13417" y="14225"/>
                  <a:pt x="13396" y="14247"/>
                </a:cubicBezTo>
                <a:cubicBezTo>
                  <a:pt x="13301" y="14310"/>
                  <a:pt x="13238" y="14373"/>
                  <a:pt x="13143" y="14437"/>
                </a:cubicBezTo>
                <a:cubicBezTo>
                  <a:pt x="12984" y="14563"/>
                  <a:pt x="12826" y="14658"/>
                  <a:pt x="12668" y="14785"/>
                </a:cubicBezTo>
                <a:cubicBezTo>
                  <a:pt x="12636" y="14785"/>
                  <a:pt x="12604" y="14817"/>
                  <a:pt x="12573" y="14848"/>
                </a:cubicBezTo>
                <a:cubicBezTo>
                  <a:pt x="12541" y="14848"/>
                  <a:pt x="12509" y="14880"/>
                  <a:pt x="12478" y="14880"/>
                </a:cubicBezTo>
                <a:cubicBezTo>
                  <a:pt x="12471" y="14887"/>
                  <a:pt x="12471" y="14889"/>
                  <a:pt x="12476" y="14889"/>
                </a:cubicBezTo>
                <a:cubicBezTo>
                  <a:pt x="12487" y="14889"/>
                  <a:pt x="12527" y="14871"/>
                  <a:pt x="12527" y="14871"/>
                </a:cubicBezTo>
                <a:lnTo>
                  <a:pt x="12527" y="14871"/>
                </a:lnTo>
                <a:cubicBezTo>
                  <a:pt x="12528" y="14871"/>
                  <a:pt x="12523" y="14873"/>
                  <a:pt x="12509" y="14880"/>
                </a:cubicBezTo>
                <a:cubicBezTo>
                  <a:pt x="12414" y="14943"/>
                  <a:pt x="12319" y="14975"/>
                  <a:pt x="12224" y="15038"/>
                </a:cubicBezTo>
                <a:cubicBezTo>
                  <a:pt x="12066" y="15133"/>
                  <a:pt x="11876" y="15228"/>
                  <a:pt x="11718" y="15292"/>
                </a:cubicBezTo>
                <a:cubicBezTo>
                  <a:pt x="11623" y="15323"/>
                  <a:pt x="11528" y="15387"/>
                  <a:pt x="11433" y="15418"/>
                </a:cubicBezTo>
                <a:cubicBezTo>
                  <a:pt x="11401" y="15418"/>
                  <a:pt x="11338" y="15450"/>
                  <a:pt x="11306" y="15450"/>
                </a:cubicBezTo>
                <a:cubicBezTo>
                  <a:pt x="11306" y="15450"/>
                  <a:pt x="11246" y="15470"/>
                  <a:pt x="11253" y="15478"/>
                </a:cubicBezTo>
                <a:lnTo>
                  <a:pt x="11253" y="15478"/>
                </a:lnTo>
                <a:cubicBezTo>
                  <a:pt x="11247" y="15480"/>
                  <a:pt x="11243" y="15482"/>
                  <a:pt x="11243" y="15482"/>
                </a:cubicBezTo>
                <a:cubicBezTo>
                  <a:pt x="10863" y="15608"/>
                  <a:pt x="10451" y="15735"/>
                  <a:pt x="10071" y="15798"/>
                </a:cubicBezTo>
                <a:cubicBezTo>
                  <a:pt x="9976" y="15830"/>
                  <a:pt x="9881" y="15830"/>
                  <a:pt x="9786" y="15862"/>
                </a:cubicBezTo>
                <a:lnTo>
                  <a:pt x="9628" y="15862"/>
                </a:lnTo>
                <a:cubicBezTo>
                  <a:pt x="9627" y="15862"/>
                  <a:pt x="9626" y="15862"/>
                  <a:pt x="9626" y="15862"/>
                </a:cubicBezTo>
                <a:lnTo>
                  <a:pt x="9626" y="15862"/>
                </a:lnTo>
                <a:cubicBezTo>
                  <a:pt x="9618" y="15862"/>
                  <a:pt x="9609" y="15862"/>
                  <a:pt x="9596" y="15862"/>
                </a:cubicBezTo>
                <a:cubicBezTo>
                  <a:pt x="9564" y="15893"/>
                  <a:pt x="9533" y="15893"/>
                  <a:pt x="9501" y="15893"/>
                </a:cubicBezTo>
                <a:cubicBezTo>
                  <a:pt x="9279" y="15893"/>
                  <a:pt x="9089" y="15925"/>
                  <a:pt x="8867" y="15925"/>
                </a:cubicBezTo>
                <a:cubicBezTo>
                  <a:pt x="8456" y="15925"/>
                  <a:pt x="8044" y="15925"/>
                  <a:pt x="7632" y="15862"/>
                </a:cubicBezTo>
                <a:cubicBezTo>
                  <a:pt x="7537" y="15862"/>
                  <a:pt x="7442" y="15830"/>
                  <a:pt x="7347" y="15830"/>
                </a:cubicBezTo>
                <a:cubicBezTo>
                  <a:pt x="7379" y="15830"/>
                  <a:pt x="7284" y="15798"/>
                  <a:pt x="7252" y="15798"/>
                </a:cubicBezTo>
                <a:cubicBezTo>
                  <a:pt x="7189" y="15798"/>
                  <a:pt x="7157" y="15798"/>
                  <a:pt x="7094" y="15767"/>
                </a:cubicBezTo>
                <a:cubicBezTo>
                  <a:pt x="6872" y="15735"/>
                  <a:pt x="6682" y="15672"/>
                  <a:pt x="6492" y="15608"/>
                </a:cubicBezTo>
                <a:cubicBezTo>
                  <a:pt x="4972" y="15165"/>
                  <a:pt x="3674" y="14278"/>
                  <a:pt x="2660" y="13043"/>
                </a:cubicBezTo>
                <a:cubicBezTo>
                  <a:pt x="2154" y="12441"/>
                  <a:pt x="1774" y="11808"/>
                  <a:pt x="1489" y="11080"/>
                </a:cubicBezTo>
                <a:cubicBezTo>
                  <a:pt x="1330" y="10700"/>
                  <a:pt x="1204" y="10320"/>
                  <a:pt x="1109" y="9940"/>
                </a:cubicBezTo>
                <a:cubicBezTo>
                  <a:pt x="1109" y="9813"/>
                  <a:pt x="1077" y="9718"/>
                  <a:pt x="1045" y="9623"/>
                </a:cubicBezTo>
                <a:cubicBezTo>
                  <a:pt x="1045" y="9591"/>
                  <a:pt x="1045" y="9528"/>
                  <a:pt x="1045" y="9496"/>
                </a:cubicBezTo>
                <a:cubicBezTo>
                  <a:pt x="1045" y="9512"/>
                  <a:pt x="1043" y="9518"/>
                  <a:pt x="1040" y="9518"/>
                </a:cubicBezTo>
                <a:cubicBezTo>
                  <a:pt x="1031" y="9518"/>
                  <a:pt x="1014" y="9465"/>
                  <a:pt x="1014" y="9465"/>
                </a:cubicBezTo>
                <a:lnTo>
                  <a:pt x="1014" y="9370"/>
                </a:lnTo>
                <a:cubicBezTo>
                  <a:pt x="982" y="9180"/>
                  <a:pt x="950" y="8958"/>
                  <a:pt x="950" y="8736"/>
                </a:cubicBezTo>
                <a:cubicBezTo>
                  <a:pt x="919" y="8324"/>
                  <a:pt x="919" y="7913"/>
                  <a:pt x="950" y="7501"/>
                </a:cubicBezTo>
                <a:cubicBezTo>
                  <a:pt x="950" y="7438"/>
                  <a:pt x="950" y="7406"/>
                  <a:pt x="950" y="7343"/>
                </a:cubicBezTo>
                <a:cubicBezTo>
                  <a:pt x="982" y="7343"/>
                  <a:pt x="982" y="7311"/>
                  <a:pt x="982" y="7279"/>
                </a:cubicBezTo>
                <a:cubicBezTo>
                  <a:pt x="982" y="7279"/>
                  <a:pt x="982" y="7268"/>
                  <a:pt x="982" y="7256"/>
                </a:cubicBezTo>
                <a:cubicBezTo>
                  <a:pt x="982" y="7256"/>
                  <a:pt x="982" y="7210"/>
                  <a:pt x="982" y="7184"/>
                </a:cubicBezTo>
                <a:lnTo>
                  <a:pt x="982" y="7121"/>
                </a:lnTo>
                <a:cubicBezTo>
                  <a:pt x="1014" y="7058"/>
                  <a:pt x="1014" y="6994"/>
                  <a:pt x="1014" y="6963"/>
                </a:cubicBezTo>
                <a:cubicBezTo>
                  <a:pt x="1045" y="6741"/>
                  <a:pt x="1109" y="6551"/>
                  <a:pt x="1140" y="6361"/>
                </a:cubicBezTo>
                <a:cubicBezTo>
                  <a:pt x="1204" y="6171"/>
                  <a:pt x="1235" y="5981"/>
                  <a:pt x="1299" y="5791"/>
                </a:cubicBezTo>
                <a:lnTo>
                  <a:pt x="1362" y="5633"/>
                </a:lnTo>
                <a:cubicBezTo>
                  <a:pt x="1362" y="5601"/>
                  <a:pt x="1394" y="5601"/>
                  <a:pt x="1394" y="5569"/>
                </a:cubicBezTo>
                <a:cubicBezTo>
                  <a:pt x="1425" y="5474"/>
                  <a:pt x="1457" y="5379"/>
                  <a:pt x="1489" y="5316"/>
                </a:cubicBezTo>
                <a:cubicBezTo>
                  <a:pt x="1584" y="5126"/>
                  <a:pt x="1647" y="4936"/>
                  <a:pt x="1742" y="4746"/>
                </a:cubicBezTo>
                <a:cubicBezTo>
                  <a:pt x="1805" y="4683"/>
                  <a:pt x="1837" y="4588"/>
                  <a:pt x="1869" y="4493"/>
                </a:cubicBezTo>
                <a:cubicBezTo>
                  <a:pt x="1900" y="4461"/>
                  <a:pt x="1932" y="4429"/>
                  <a:pt x="1964" y="4366"/>
                </a:cubicBezTo>
                <a:lnTo>
                  <a:pt x="1964" y="4366"/>
                </a:lnTo>
                <a:cubicBezTo>
                  <a:pt x="1956" y="4382"/>
                  <a:pt x="1954" y="4388"/>
                  <a:pt x="1955" y="4388"/>
                </a:cubicBezTo>
                <a:cubicBezTo>
                  <a:pt x="1960" y="4388"/>
                  <a:pt x="1995" y="4334"/>
                  <a:pt x="1995" y="4334"/>
                </a:cubicBezTo>
                <a:cubicBezTo>
                  <a:pt x="2090" y="4144"/>
                  <a:pt x="2217" y="3986"/>
                  <a:pt x="2312" y="3827"/>
                </a:cubicBezTo>
                <a:cubicBezTo>
                  <a:pt x="2375" y="3764"/>
                  <a:pt x="2439" y="3701"/>
                  <a:pt x="2470" y="3606"/>
                </a:cubicBezTo>
                <a:cubicBezTo>
                  <a:pt x="2502" y="3574"/>
                  <a:pt x="2565" y="3542"/>
                  <a:pt x="2597" y="3479"/>
                </a:cubicBezTo>
                <a:cubicBezTo>
                  <a:pt x="2597" y="3453"/>
                  <a:pt x="2641" y="3426"/>
                  <a:pt x="2674" y="3382"/>
                </a:cubicBezTo>
                <a:lnTo>
                  <a:pt x="2674" y="3382"/>
                </a:lnTo>
                <a:cubicBezTo>
                  <a:pt x="2692" y="3374"/>
                  <a:pt x="2692" y="3352"/>
                  <a:pt x="2692" y="3352"/>
                </a:cubicBezTo>
                <a:lnTo>
                  <a:pt x="2692" y="3352"/>
                </a:lnTo>
                <a:cubicBezTo>
                  <a:pt x="2692" y="3352"/>
                  <a:pt x="2692" y="3352"/>
                  <a:pt x="2692" y="3352"/>
                </a:cubicBezTo>
                <a:cubicBezTo>
                  <a:pt x="2724" y="3289"/>
                  <a:pt x="2755" y="3257"/>
                  <a:pt x="2819" y="3226"/>
                </a:cubicBezTo>
                <a:cubicBezTo>
                  <a:pt x="2882" y="3162"/>
                  <a:pt x="2945" y="3067"/>
                  <a:pt x="3009" y="3004"/>
                </a:cubicBezTo>
                <a:cubicBezTo>
                  <a:pt x="3135" y="2877"/>
                  <a:pt x="3294" y="2751"/>
                  <a:pt x="3452" y="2624"/>
                </a:cubicBezTo>
                <a:cubicBezTo>
                  <a:pt x="3452" y="2592"/>
                  <a:pt x="3484" y="2592"/>
                  <a:pt x="3484" y="2561"/>
                </a:cubicBezTo>
                <a:cubicBezTo>
                  <a:pt x="3503" y="2548"/>
                  <a:pt x="3512" y="2543"/>
                  <a:pt x="3514" y="2543"/>
                </a:cubicBezTo>
                <a:lnTo>
                  <a:pt x="3514" y="2543"/>
                </a:lnTo>
                <a:cubicBezTo>
                  <a:pt x="3522" y="2543"/>
                  <a:pt x="3457" y="2598"/>
                  <a:pt x="3470" y="2598"/>
                </a:cubicBezTo>
                <a:cubicBezTo>
                  <a:pt x="3472" y="2598"/>
                  <a:pt x="3477" y="2596"/>
                  <a:pt x="3484" y="2592"/>
                </a:cubicBezTo>
                <a:cubicBezTo>
                  <a:pt x="3515" y="2561"/>
                  <a:pt x="3547" y="2529"/>
                  <a:pt x="3579" y="2497"/>
                </a:cubicBezTo>
                <a:cubicBezTo>
                  <a:pt x="3642" y="2434"/>
                  <a:pt x="3737" y="2371"/>
                  <a:pt x="3800" y="2307"/>
                </a:cubicBezTo>
                <a:cubicBezTo>
                  <a:pt x="3959" y="2181"/>
                  <a:pt x="4117" y="2086"/>
                  <a:pt x="4275" y="1991"/>
                </a:cubicBezTo>
                <a:cubicBezTo>
                  <a:pt x="4339" y="1959"/>
                  <a:pt x="4370" y="1927"/>
                  <a:pt x="4434" y="1896"/>
                </a:cubicBezTo>
                <a:cubicBezTo>
                  <a:pt x="4434" y="1888"/>
                  <a:pt x="4436" y="1882"/>
                  <a:pt x="4439" y="1878"/>
                </a:cubicBezTo>
                <a:lnTo>
                  <a:pt x="4439" y="1878"/>
                </a:lnTo>
                <a:cubicBezTo>
                  <a:pt x="4439" y="1878"/>
                  <a:pt x="4439" y="1878"/>
                  <a:pt x="4439" y="1878"/>
                </a:cubicBezTo>
                <a:cubicBezTo>
                  <a:pt x="4438" y="1878"/>
                  <a:pt x="4438" y="1878"/>
                  <a:pt x="4439" y="1877"/>
                </a:cubicBezTo>
                <a:lnTo>
                  <a:pt x="4439" y="1877"/>
                </a:lnTo>
                <a:cubicBezTo>
                  <a:pt x="4439" y="1878"/>
                  <a:pt x="4439" y="1878"/>
                  <a:pt x="4439" y="1878"/>
                </a:cubicBezTo>
                <a:lnTo>
                  <a:pt x="4439" y="1878"/>
                </a:lnTo>
                <a:cubicBezTo>
                  <a:pt x="4443" y="1877"/>
                  <a:pt x="4477" y="1864"/>
                  <a:pt x="4497" y="1864"/>
                </a:cubicBezTo>
                <a:cubicBezTo>
                  <a:pt x="4485" y="1864"/>
                  <a:pt x="4472" y="1864"/>
                  <a:pt x="4462" y="1866"/>
                </a:cubicBezTo>
                <a:lnTo>
                  <a:pt x="4462" y="1866"/>
                </a:lnTo>
                <a:cubicBezTo>
                  <a:pt x="4448" y="1873"/>
                  <a:pt x="4442" y="1876"/>
                  <a:pt x="4439" y="1877"/>
                </a:cubicBezTo>
                <a:lnTo>
                  <a:pt x="4439" y="1877"/>
                </a:lnTo>
                <a:cubicBezTo>
                  <a:pt x="4444" y="1871"/>
                  <a:pt x="4452" y="1868"/>
                  <a:pt x="4462" y="1866"/>
                </a:cubicBezTo>
                <a:lnTo>
                  <a:pt x="4462" y="1866"/>
                </a:lnTo>
                <a:cubicBezTo>
                  <a:pt x="4463" y="1865"/>
                  <a:pt x="4464" y="1865"/>
                  <a:pt x="4465" y="1864"/>
                </a:cubicBezTo>
                <a:cubicBezTo>
                  <a:pt x="4561" y="1801"/>
                  <a:pt x="4656" y="1769"/>
                  <a:pt x="4719" y="1706"/>
                </a:cubicBezTo>
                <a:cubicBezTo>
                  <a:pt x="4909" y="1611"/>
                  <a:pt x="5067" y="1547"/>
                  <a:pt x="5257" y="1452"/>
                </a:cubicBezTo>
                <a:cubicBezTo>
                  <a:pt x="5352" y="1421"/>
                  <a:pt x="5447" y="1389"/>
                  <a:pt x="5511" y="1357"/>
                </a:cubicBezTo>
                <a:cubicBezTo>
                  <a:pt x="5574" y="1326"/>
                  <a:pt x="5606" y="1326"/>
                  <a:pt x="5669" y="1294"/>
                </a:cubicBezTo>
                <a:cubicBezTo>
                  <a:pt x="5701" y="1294"/>
                  <a:pt x="5732" y="1262"/>
                  <a:pt x="5764" y="1262"/>
                </a:cubicBezTo>
                <a:cubicBezTo>
                  <a:pt x="5954" y="1199"/>
                  <a:pt x="6144" y="1136"/>
                  <a:pt x="6334" y="1072"/>
                </a:cubicBezTo>
                <a:cubicBezTo>
                  <a:pt x="6524" y="1041"/>
                  <a:pt x="6714" y="977"/>
                  <a:pt x="6904" y="946"/>
                </a:cubicBezTo>
                <a:cubicBezTo>
                  <a:pt x="7031" y="946"/>
                  <a:pt x="7126" y="914"/>
                  <a:pt x="7221" y="914"/>
                </a:cubicBezTo>
                <a:cubicBezTo>
                  <a:pt x="7252" y="882"/>
                  <a:pt x="7316" y="882"/>
                  <a:pt x="7347" y="882"/>
                </a:cubicBezTo>
                <a:lnTo>
                  <a:pt x="7474" y="882"/>
                </a:lnTo>
                <a:cubicBezTo>
                  <a:pt x="7715" y="845"/>
                  <a:pt x="7956" y="830"/>
                  <a:pt x="8198" y="830"/>
                </a:cubicBezTo>
                <a:close/>
                <a:moveTo>
                  <a:pt x="8679" y="0"/>
                </a:moveTo>
                <a:cubicBezTo>
                  <a:pt x="7891" y="0"/>
                  <a:pt x="7099" y="113"/>
                  <a:pt x="6334" y="344"/>
                </a:cubicBezTo>
                <a:cubicBezTo>
                  <a:pt x="4656" y="819"/>
                  <a:pt x="3167" y="1832"/>
                  <a:pt x="2059" y="3194"/>
                </a:cubicBezTo>
                <a:cubicBezTo>
                  <a:pt x="950" y="4524"/>
                  <a:pt x="285" y="6203"/>
                  <a:pt x="127" y="7913"/>
                </a:cubicBezTo>
                <a:cubicBezTo>
                  <a:pt x="0" y="9623"/>
                  <a:pt x="412" y="11333"/>
                  <a:pt x="1299" y="12790"/>
                </a:cubicBezTo>
                <a:cubicBezTo>
                  <a:pt x="2154" y="14215"/>
                  <a:pt x="3420" y="15355"/>
                  <a:pt x="4941" y="16020"/>
                </a:cubicBezTo>
                <a:cubicBezTo>
                  <a:pt x="5991" y="16503"/>
                  <a:pt x="7139" y="16735"/>
                  <a:pt x="8283" y="16735"/>
                </a:cubicBezTo>
                <a:cubicBezTo>
                  <a:pt x="8863" y="16735"/>
                  <a:pt x="9443" y="16676"/>
                  <a:pt x="10008" y="16558"/>
                </a:cubicBezTo>
                <a:cubicBezTo>
                  <a:pt x="11718" y="16210"/>
                  <a:pt x="13269" y="15323"/>
                  <a:pt x="14473" y="14057"/>
                </a:cubicBezTo>
                <a:cubicBezTo>
                  <a:pt x="15645" y="12790"/>
                  <a:pt x="16468" y="11206"/>
                  <a:pt x="16753" y="9496"/>
                </a:cubicBezTo>
                <a:cubicBezTo>
                  <a:pt x="16816" y="9053"/>
                  <a:pt x="16848" y="8609"/>
                  <a:pt x="16848" y="8166"/>
                </a:cubicBezTo>
                <a:cubicBezTo>
                  <a:pt x="16848" y="6456"/>
                  <a:pt x="16310" y="4809"/>
                  <a:pt x="15296" y="3416"/>
                </a:cubicBezTo>
                <a:cubicBezTo>
                  <a:pt x="14346" y="2086"/>
                  <a:pt x="12984" y="1041"/>
                  <a:pt x="11433" y="471"/>
                </a:cubicBezTo>
                <a:cubicBezTo>
                  <a:pt x="10554" y="160"/>
                  <a:pt x="9619" y="0"/>
                  <a:pt x="8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55"/>
          <p:cNvSpPr/>
          <p:nvPr/>
        </p:nvSpPr>
        <p:spPr>
          <a:xfrm>
            <a:off x="7411496" y="4284612"/>
            <a:ext cx="102175" cy="283674"/>
          </a:xfrm>
          <a:custGeom>
            <a:avLst/>
            <a:gdLst/>
            <a:ahLst/>
            <a:cxnLst/>
            <a:rect l="l" t="t" r="r" b="b"/>
            <a:pathLst>
              <a:path w="3376" h="9373" extrusionOk="0">
                <a:moveTo>
                  <a:pt x="1394" y="3387"/>
                </a:moveTo>
                <a:cubicBezTo>
                  <a:pt x="1391" y="3387"/>
                  <a:pt x="1388" y="3388"/>
                  <a:pt x="1386" y="3388"/>
                </a:cubicBezTo>
                <a:lnTo>
                  <a:pt x="1386" y="3388"/>
                </a:lnTo>
                <a:cubicBezTo>
                  <a:pt x="1382" y="3396"/>
                  <a:pt x="1379" y="3400"/>
                  <a:pt x="1380" y="3400"/>
                </a:cubicBezTo>
                <a:cubicBezTo>
                  <a:pt x="1381" y="3400"/>
                  <a:pt x="1385" y="3396"/>
                  <a:pt x="1394" y="3387"/>
                </a:cubicBezTo>
                <a:close/>
                <a:moveTo>
                  <a:pt x="3301" y="1"/>
                </a:moveTo>
                <a:cubicBezTo>
                  <a:pt x="3282" y="1"/>
                  <a:pt x="3259" y="9"/>
                  <a:pt x="3231" y="30"/>
                </a:cubicBezTo>
                <a:cubicBezTo>
                  <a:pt x="3104" y="125"/>
                  <a:pt x="2978" y="220"/>
                  <a:pt x="2851" y="284"/>
                </a:cubicBezTo>
                <a:cubicBezTo>
                  <a:pt x="2724" y="379"/>
                  <a:pt x="2597" y="505"/>
                  <a:pt x="2471" y="632"/>
                </a:cubicBezTo>
                <a:cubicBezTo>
                  <a:pt x="2217" y="885"/>
                  <a:pt x="1996" y="1170"/>
                  <a:pt x="1774" y="1455"/>
                </a:cubicBezTo>
                <a:cubicBezTo>
                  <a:pt x="1362" y="2057"/>
                  <a:pt x="1046" y="2691"/>
                  <a:pt x="792" y="3356"/>
                </a:cubicBezTo>
                <a:cubicBezTo>
                  <a:pt x="254" y="4654"/>
                  <a:pt x="1" y="6079"/>
                  <a:pt x="96" y="7504"/>
                </a:cubicBezTo>
                <a:cubicBezTo>
                  <a:pt x="96" y="7884"/>
                  <a:pt x="159" y="8233"/>
                  <a:pt x="254" y="8613"/>
                </a:cubicBezTo>
                <a:cubicBezTo>
                  <a:pt x="286" y="8771"/>
                  <a:pt x="317" y="8929"/>
                  <a:pt x="412" y="9088"/>
                </a:cubicBezTo>
                <a:cubicBezTo>
                  <a:pt x="476" y="9246"/>
                  <a:pt x="634" y="9341"/>
                  <a:pt x="824" y="9373"/>
                </a:cubicBezTo>
                <a:cubicBezTo>
                  <a:pt x="856" y="9373"/>
                  <a:pt x="919" y="9309"/>
                  <a:pt x="951" y="9246"/>
                </a:cubicBezTo>
                <a:cubicBezTo>
                  <a:pt x="1014" y="9119"/>
                  <a:pt x="1046" y="8898"/>
                  <a:pt x="1046" y="8739"/>
                </a:cubicBezTo>
                <a:cubicBezTo>
                  <a:pt x="1046" y="8581"/>
                  <a:pt x="982" y="8423"/>
                  <a:pt x="951" y="8264"/>
                </a:cubicBezTo>
                <a:cubicBezTo>
                  <a:pt x="887" y="7948"/>
                  <a:pt x="856" y="7694"/>
                  <a:pt x="824" y="7378"/>
                </a:cubicBezTo>
                <a:cubicBezTo>
                  <a:pt x="792" y="7061"/>
                  <a:pt x="761" y="6744"/>
                  <a:pt x="792" y="6427"/>
                </a:cubicBezTo>
                <a:cubicBezTo>
                  <a:pt x="792" y="6269"/>
                  <a:pt x="792" y="6111"/>
                  <a:pt x="792" y="5952"/>
                </a:cubicBezTo>
                <a:cubicBezTo>
                  <a:pt x="824" y="5857"/>
                  <a:pt x="824" y="5794"/>
                  <a:pt x="824" y="5699"/>
                </a:cubicBezTo>
                <a:cubicBezTo>
                  <a:pt x="856" y="5604"/>
                  <a:pt x="856" y="5572"/>
                  <a:pt x="856" y="5509"/>
                </a:cubicBezTo>
                <a:cubicBezTo>
                  <a:pt x="951" y="4844"/>
                  <a:pt x="1109" y="4179"/>
                  <a:pt x="1331" y="3546"/>
                </a:cubicBezTo>
                <a:cubicBezTo>
                  <a:pt x="1331" y="3514"/>
                  <a:pt x="1362" y="3451"/>
                  <a:pt x="1362" y="3419"/>
                </a:cubicBezTo>
                <a:cubicBezTo>
                  <a:pt x="1362" y="3419"/>
                  <a:pt x="1362" y="3393"/>
                  <a:pt x="1386" y="3388"/>
                </a:cubicBezTo>
                <a:lnTo>
                  <a:pt x="1386" y="3388"/>
                </a:lnTo>
                <a:cubicBezTo>
                  <a:pt x="1390" y="3380"/>
                  <a:pt x="1394" y="3368"/>
                  <a:pt x="1394" y="3356"/>
                </a:cubicBezTo>
                <a:cubicBezTo>
                  <a:pt x="1426" y="3292"/>
                  <a:pt x="1457" y="3197"/>
                  <a:pt x="1489" y="3134"/>
                </a:cubicBezTo>
                <a:cubicBezTo>
                  <a:pt x="1552" y="2976"/>
                  <a:pt x="1616" y="2817"/>
                  <a:pt x="1679" y="2659"/>
                </a:cubicBezTo>
                <a:cubicBezTo>
                  <a:pt x="1806" y="2374"/>
                  <a:pt x="1964" y="2089"/>
                  <a:pt x="2122" y="1804"/>
                </a:cubicBezTo>
                <a:cubicBezTo>
                  <a:pt x="2154" y="1772"/>
                  <a:pt x="2154" y="1772"/>
                  <a:pt x="2154" y="1740"/>
                </a:cubicBezTo>
                <a:cubicBezTo>
                  <a:pt x="2162" y="1724"/>
                  <a:pt x="2166" y="1718"/>
                  <a:pt x="2168" y="1718"/>
                </a:cubicBezTo>
                <a:lnTo>
                  <a:pt x="2168" y="1718"/>
                </a:lnTo>
                <a:cubicBezTo>
                  <a:pt x="2172" y="1718"/>
                  <a:pt x="2166" y="1747"/>
                  <a:pt x="2175" y="1747"/>
                </a:cubicBezTo>
                <a:cubicBezTo>
                  <a:pt x="2178" y="1747"/>
                  <a:pt x="2181" y="1745"/>
                  <a:pt x="2186" y="1740"/>
                </a:cubicBezTo>
                <a:cubicBezTo>
                  <a:pt x="2186" y="1677"/>
                  <a:pt x="2217" y="1645"/>
                  <a:pt x="2249" y="1614"/>
                </a:cubicBezTo>
                <a:cubicBezTo>
                  <a:pt x="2281" y="1550"/>
                  <a:pt x="2344" y="1455"/>
                  <a:pt x="2376" y="1392"/>
                </a:cubicBezTo>
                <a:cubicBezTo>
                  <a:pt x="2502" y="1234"/>
                  <a:pt x="2597" y="1107"/>
                  <a:pt x="2693" y="949"/>
                </a:cubicBezTo>
                <a:cubicBezTo>
                  <a:pt x="2788" y="822"/>
                  <a:pt x="2914" y="695"/>
                  <a:pt x="3009" y="569"/>
                </a:cubicBezTo>
                <a:cubicBezTo>
                  <a:pt x="3104" y="410"/>
                  <a:pt x="3199" y="284"/>
                  <a:pt x="3326" y="157"/>
                </a:cubicBezTo>
                <a:cubicBezTo>
                  <a:pt x="3375" y="108"/>
                  <a:pt x="3367" y="1"/>
                  <a:pt x="3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55"/>
          <p:cNvSpPr/>
          <p:nvPr/>
        </p:nvSpPr>
        <p:spPr>
          <a:xfrm>
            <a:off x="7542818" y="4236641"/>
            <a:ext cx="33564" cy="24696"/>
          </a:xfrm>
          <a:custGeom>
            <a:avLst/>
            <a:gdLst/>
            <a:ahLst/>
            <a:cxnLst/>
            <a:rect l="l" t="t" r="r" b="b"/>
            <a:pathLst>
              <a:path w="1109" h="816" extrusionOk="0">
                <a:moveTo>
                  <a:pt x="1045" y="0"/>
                </a:moveTo>
                <a:cubicBezTo>
                  <a:pt x="1014" y="0"/>
                  <a:pt x="950" y="0"/>
                  <a:pt x="919" y="32"/>
                </a:cubicBezTo>
                <a:lnTo>
                  <a:pt x="887" y="32"/>
                </a:lnTo>
                <a:cubicBezTo>
                  <a:pt x="858" y="32"/>
                  <a:pt x="828" y="32"/>
                  <a:pt x="799" y="57"/>
                </a:cubicBezTo>
                <a:lnTo>
                  <a:pt x="799" y="57"/>
                </a:lnTo>
                <a:cubicBezTo>
                  <a:pt x="797" y="57"/>
                  <a:pt x="795" y="57"/>
                  <a:pt x="794" y="57"/>
                </a:cubicBezTo>
                <a:cubicBezTo>
                  <a:pt x="726" y="57"/>
                  <a:pt x="625" y="131"/>
                  <a:pt x="570" y="159"/>
                </a:cubicBezTo>
                <a:cubicBezTo>
                  <a:pt x="507" y="222"/>
                  <a:pt x="444" y="254"/>
                  <a:pt x="380" y="317"/>
                </a:cubicBezTo>
                <a:cubicBezTo>
                  <a:pt x="317" y="380"/>
                  <a:pt x="254" y="444"/>
                  <a:pt x="190" y="507"/>
                </a:cubicBezTo>
                <a:cubicBezTo>
                  <a:pt x="147" y="550"/>
                  <a:pt x="119" y="593"/>
                  <a:pt x="95" y="636"/>
                </a:cubicBezTo>
                <a:lnTo>
                  <a:pt x="95" y="636"/>
                </a:lnTo>
                <a:cubicBezTo>
                  <a:pt x="95" y="634"/>
                  <a:pt x="95" y="634"/>
                  <a:pt x="95" y="634"/>
                </a:cubicBezTo>
                <a:lnTo>
                  <a:pt x="95" y="634"/>
                </a:lnTo>
                <a:cubicBezTo>
                  <a:pt x="95" y="634"/>
                  <a:pt x="64" y="665"/>
                  <a:pt x="64" y="665"/>
                </a:cubicBezTo>
                <a:cubicBezTo>
                  <a:pt x="64" y="665"/>
                  <a:pt x="64" y="697"/>
                  <a:pt x="64" y="697"/>
                </a:cubicBezTo>
                <a:cubicBezTo>
                  <a:pt x="32" y="697"/>
                  <a:pt x="0" y="760"/>
                  <a:pt x="32" y="792"/>
                </a:cubicBezTo>
                <a:cubicBezTo>
                  <a:pt x="32" y="808"/>
                  <a:pt x="40" y="816"/>
                  <a:pt x="52" y="816"/>
                </a:cubicBezTo>
                <a:cubicBezTo>
                  <a:pt x="64" y="816"/>
                  <a:pt x="79" y="808"/>
                  <a:pt x="95" y="792"/>
                </a:cubicBezTo>
                <a:cubicBezTo>
                  <a:pt x="159" y="792"/>
                  <a:pt x="254" y="760"/>
                  <a:pt x="317" y="729"/>
                </a:cubicBezTo>
                <a:cubicBezTo>
                  <a:pt x="380" y="697"/>
                  <a:pt x="444" y="665"/>
                  <a:pt x="507" y="602"/>
                </a:cubicBezTo>
                <a:cubicBezTo>
                  <a:pt x="570" y="570"/>
                  <a:pt x="602" y="539"/>
                  <a:pt x="665" y="475"/>
                </a:cubicBezTo>
                <a:cubicBezTo>
                  <a:pt x="735" y="429"/>
                  <a:pt x="804" y="383"/>
                  <a:pt x="861" y="324"/>
                </a:cubicBezTo>
                <a:lnTo>
                  <a:pt x="861" y="324"/>
                </a:lnTo>
                <a:cubicBezTo>
                  <a:pt x="857" y="332"/>
                  <a:pt x="855" y="340"/>
                  <a:pt x="855" y="349"/>
                </a:cubicBezTo>
                <a:cubicBezTo>
                  <a:pt x="864" y="331"/>
                  <a:pt x="873" y="316"/>
                  <a:pt x="882" y="302"/>
                </a:cubicBezTo>
                <a:lnTo>
                  <a:pt x="882" y="302"/>
                </a:lnTo>
                <a:cubicBezTo>
                  <a:pt x="895" y="287"/>
                  <a:pt x="907" y="271"/>
                  <a:pt x="919" y="254"/>
                </a:cubicBezTo>
                <a:lnTo>
                  <a:pt x="919" y="254"/>
                </a:lnTo>
                <a:cubicBezTo>
                  <a:pt x="913" y="259"/>
                  <a:pt x="908" y="264"/>
                  <a:pt x="903" y="270"/>
                </a:cubicBezTo>
                <a:lnTo>
                  <a:pt x="903" y="270"/>
                </a:lnTo>
                <a:cubicBezTo>
                  <a:pt x="909" y="261"/>
                  <a:pt x="915" y="252"/>
                  <a:pt x="921" y="242"/>
                </a:cubicBezTo>
                <a:lnTo>
                  <a:pt x="921" y="242"/>
                </a:lnTo>
                <a:cubicBezTo>
                  <a:pt x="911" y="249"/>
                  <a:pt x="899" y="254"/>
                  <a:pt x="887" y="254"/>
                </a:cubicBezTo>
                <a:cubicBezTo>
                  <a:pt x="909" y="243"/>
                  <a:pt x="923" y="232"/>
                  <a:pt x="934" y="221"/>
                </a:cubicBezTo>
                <a:lnTo>
                  <a:pt x="934" y="221"/>
                </a:lnTo>
                <a:cubicBezTo>
                  <a:pt x="929" y="228"/>
                  <a:pt x="925" y="235"/>
                  <a:pt x="921" y="242"/>
                </a:cubicBezTo>
                <a:lnTo>
                  <a:pt x="921" y="242"/>
                </a:lnTo>
                <a:cubicBezTo>
                  <a:pt x="934" y="232"/>
                  <a:pt x="945" y="218"/>
                  <a:pt x="949" y="203"/>
                </a:cubicBezTo>
                <a:lnTo>
                  <a:pt x="949" y="203"/>
                </a:lnTo>
                <a:cubicBezTo>
                  <a:pt x="944" y="209"/>
                  <a:pt x="940" y="215"/>
                  <a:pt x="934" y="221"/>
                </a:cubicBezTo>
                <a:lnTo>
                  <a:pt x="934" y="221"/>
                </a:lnTo>
                <a:cubicBezTo>
                  <a:pt x="939" y="211"/>
                  <a:pt x="945" y="201"/>
                  <a:pt x="950" y="190"/>
                </a:cubicBezTo>
                <a:lnTo>
                  <a:pt x="950" y="190"/>
                </a:lnTo>
                <a:cubicBezTo>
                  <a:pt x="950" y="194"/>
                  <a:pt x="950" y="199"/>
                  <a:pt x="949" y="203"/>
                </a:cubicBezTo>
                <a:lnTo>
                  <a:pt x="949" y="203"/>
                </a:lnTo>
                <a:cubicBezTo>
                  <a:pt x="959" y="188"/>
                  <a:pt x="967" y="173"/>
                  <a:pt x="982" y="159"/>
                </a:cubicBezTo>
                <a:cubicBezTo>
                  <a:pt x="1014" y="127"/>
                  <a:pt x="1045" y="95"/>
                  <a:pt x="1077" y="64"/>
                </a:cubicBezTo>
                <a:cubicBezTo>
                  <a:pt x="1109" y="32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55"/>
          <p:cNvSpPr/>
          <p:nvPr/>
        </p:nvSpPr>
        <p:spPr>
          <a:xfrm>
            <a:off x="7974135" y="4522410"/>
            <a:ext cx="61377" cy="141156"/>
          </a:xfrm>
          <a:custGeom>
            <a:avLst/>
            <a:gdLst/>
            <a:ahLst/>
            <a:cxnLst/>
            <a:rect l="l" t="t" r="r" b="b"/>
            <a:pathLst>
              <a:path w="2028" h="4664" extrusionOk="0">
                <a:moveTo>
                  <a:pt x="1928" y="0"/>
                </a:moveTo>
                <a:cubicBezTo>
                  <a:pt x="1899" y="0"/>
                  <a:pt x="1869" y="37"/>
                  <a:pt x="1869" y="59"/>
                </a:cubicBezTo>
                <a:cubicBezTo>
                  <a:pt x="1806" y="407"/>
                  <a:pt x="1742" y="724"/>
                  <a:pt x="1647" y="1041"/>
                </a:cubicBezTo>
                <a:cubicBezTo>
                  <a:pt x="1584" y="1389"/>
                  <a:pt x="1457" y="1706"/>
                  <a:pt x="1330" y="2022"/>
                </a:cubicBezTo>
                <a:cubicBezTo>
                  <a:pt x="1109" y="2656"/>
                  <a:pt x="792" y="3257"/>
                  <a:pt x="444" y="3764"/>
                </a:cubicBezTo>
                <a:cubicBezTo>
                  <a:pt x="349" y="3891"/>
                  <a:pt x="254" y="4017"/>
                  <a:pt x="159" y="4144"/>
                </a:cubicBezTo>
                <a:cubicBezTo>
                  <a:pt x="127" y="4207"/>
                  <a:pt x="95" y="4239"/>
                  <a:pt x="64" y="4303"/>
                </a:cubicBezTo>
                <a:cubicBezTo>
                  <a:pt x="64" y="4323"/>
                  <a:pt x="64" y="4344"/>
                  <a:pt x="55" y="4356"/>
                </a:cubicBezTo>
                <a:lnTo>
                  <a:pt x="55" y="4356"/>
                </a:lnTo>
                <a:cubicBezTo>
                  <a:pt x="54" y="4354"/>
                  <a:pt x="53" y="4353"/>
                  <a:pt x="51" y="4353"/>
                </a:cubicBezTo>
                <a:cubicBezTo>
                  <a:pt x="47" y="4353"/>
                  <a:pt x="41" y="4357"/>
                  <a:pt x="32" y="4366"/>
                </a:cubicBezTo>
                <a:cubicBezTo>
                  <a:pt x="43" y="4366"/>
                  <a:pt x="50" y="4362"/>
                  <a:pt x="55" y="4356"/>
                </a:cubicBezTo>
                <a:lnTo>
                  <a:pt x="55" y="4356"/>
                </a:lnTo>
                <a:cubicBezTo>
                  <a:pt x="59" y="4364"/>
                  <a:pt x="51" y="4391"/>
                  <a:pt x="32" y="4429"/>
                </a:cubicBezTo>
                <a:cubicBezTo>
                  <a:pt x="0" y="4493"/>
                  <a:pt x="0" y="4588"/>
                  <a:pt x="64" y="4651"/>
                </a:cubicBezTo>
                <a:cubicBezTo>
                  <a:pt x="92" y="4660"/>
                  <a:pt x="119" y="4664"/>
                  <a:pt x="146" y="4664"/>
                </a:cubicBezTo>
                <a:cubicBezTo>
                  <a:pt x="212" y="4664"/>
                  <a:pt x="272" y="4642"/>
                  <a:pt x="317" y="4619"/>
                </a:cubicBezTo>
                <a:cubicBezTo>
                  <a:pt x="370" y="4588"/>
                  <a:pt x="380" y="4580"/>
                  <a:pt x="378" y="4580"/>
                </a:cubicBezTo>
                <a:lnTo>
                  <a:pt x="378" y="4580"/>
                </a:lnTo>
                <a:cubicBezTo>
                  <a:pt x="376" y="4580"/>
                  <a:pt x="366" y="4585"/>
                  <a:pt x="363" y="4585"/>
                </a:cubicBezTo>
                <a:cubicBezTo>
                  <a:pt x="358" y="4585"/>
                  <a:pt x="368" y="4575"/>
                  <a:pt x="444" y="4524"/>
                </a:cubicBezTo>
                <a:cubicBezTo>
                  <a:pt x="475" y="4493"/>
                  <a:pt x="539" y="4461"/>
                  <a:pt x="570" y="4398"/>
                </a:cubicBezTo>
                <a:cubicBezTo>
                  <a:pt x="697" y="4271"/>
                  <a:pt x="792" y="4112"/>
                  <a:pt x="887" y="3954"/>
                </a:cubicBezTo>
                <a:cubicBezTo>
                  <a:pt x="1299" y="3352"/>
                  <a:pt x="1584" y="2719"/>
                  <a:pt x="1806" y="2054"/>
                </a:cubicBezTo>
                <a:cubicBezTo>
                  <a:pt x="1901" y="1706"/>
                  <a:pt x="1964" y="1357"/>
                  <a:pt x="1996" y="1009"/>
                </a:cubicBezTo>
                <a:cubicBezTo>
                  <a:pt x="2027" y="692"/>
                  <a:pt x="2027" y="344"/>
                  <a:pt x="1964" y="27"/>
                </a:cubicBezTo>
                <a:cubicBezTo>
                  <a:pt x="1954" y="8"/>
                  <a:pt x="1941" y="0"/>
                  <a:pt x="1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55"/>
          <p:cNvSpPr/>
          <p:nvPr/>
        </p:nvSpPr>
        <p:spPr>
          <a:xfrm>
            <a:off x="8024920" y="4459003"/>
            <a:ext cx="9624" cy="25907"/>
          </a:xfrm>
          <a:custGeom>
            <a:avLst/>
            <a:gdLst/>
            <a:ahLst/>
            <a:cxnLst/>
            <a:rect l="l" t="t" r="r" b="b"/>
            <a:pathLst>
              <a:path w="318" h="856" extrusionOk="0">
                <a:moveTo>
                  <a:pt x="159" y="0"/>
                </a:moveTo>
                <a:cubicBezTo>
                  <a:pt x="138" y="22"/>
                  <a:pt x="116" y="43"/>
                  <a:pt x="95" y="75"/>
                </a:cubicBezTo>
                <a:lnTo>
                  <a:pt x="95" y="75"/>
                </a:lnTo>
                <a:cubicBezTo>
                  <a:pt x="95" y="71"/>
                  <a:pt x="96" y="67"/>
                  <a:pt x="96" y="64"/>
                </a:cubicBezTo>
                <a:lnTo>
                  <a:pt x="96" y="64"/>
                </a:lnTo>
                <a:cubicBezTo>
                  <a:pt x="64" y="95"/>
                  <a:pt x="64" y="159"/>
                  <a:pt x="33" y="190"/>
                </a:cubicBezTo>
                <a:lnTo>
                  <a:pt x="33" y="222"/>
                </a:lnTo>
                <a:cubicBezTo>
                  <a:pt x="1" y="285"/>
                  <a:pt x="1" y="317"/>
                  <a:pt x="1" y="349"/>
                </a:cubicBezTo>
                <a:cubicBezTo>
                  <a:pt x="1" y="412"/>
                  <a:pt x="1" y="475"/>
                  <a:pt x="1" y="539"/>
                </a:cubicBezTo>
                <a:cubicBezTo>
                  <a:pt x="1" y="570"/>
                  <a:pt x="1" y="602"/>
                  <a:pt x="1" y="634"/>
                </a:cubicBezTo>
                <a:cubicBezTo>
                  <a:pt x="1" y="634"/>
                  <a:pt x="1" y="665"/>
                  <a:pt x="1" y="665"/>
                </a:cubicBezTo>
                <a:cubicBezTo>
                  <a:pt x="1" y="665"/>
                  <a:pt x="1" y="697"/>
                  <a:pt x="1" y="697"/>
                </a:cubicBezTo>
                <a:cubicBezTo>
                  <a:pt x="33" y="729"/>
                  <a:pt x="33" y="729"/>
                  <a:pt x="33" y="729"/>
                </a:cubicBezTo>
                <a:cubicBezTo>
                  <a:pt x="33" y="760"/>
                  <a:pt x="33" y="760"/>
                  <a:pt x="64" y="760"/>
                </a:cubicBezTo>
                <a:cubicBezTo>
                  <a:pt x="64" y="760"/>
                  <a:pt x="64" y="760"/>
                  <a:pt x="64" y="792"/>
                </a:cubicBezTo>
                <a:cubicBezTo>
                  <a:pt x="64" y="824"/>
                  <a:pt x="96" y="824"/>
                  <a:pt x="128" y="855"/>
                </a:cubicBezTo>
                <a:cubicBezTo>
                  <a:pt x="159" y="855"/>
                  <a:pt x="223" y="824"/>
                  <a:pt x="223" y="792"/>
                </a:cubicBezTo>
                <a:cubicBezTo>
                  <a:pt x="254" y="760"/>
                  <a:pt x="254" y="729"/>
                  <a:pt x="286" y="697"/>
                </a:cubicBezTo>
                <a:cubicBezTo>
                  <a:pt x="286" y="665"/>
                  <a:pt x="286" y="665"/>
                  <a:pt x="286" y="665"/>
                </a:cubicBezTo>
                <a:cubicBezTo>
                  <a:pt x="286" y="634"/>
                  <a:pt x="286" y="634"/>
                  <a:pt x="286" y="602"/>
                </a:cubicBezTo>
                <a:cubicBezTo>
                  <a:pt x="318" y="570"/>
                  <a:pt x="318" y="570"/>
                  <a:pt x="318" y="539"/>
                </a:cubicBezTo>
                <a:cubicBezTo>
                  <a:pt x="318" y="539"/>
                  <a:pt x="318" y="507"/>
                  <a:pt x="318" y="475"/>
                </a:cubicBezTo>
                <a:cubicBezTo>
                  <a:pt x="318" y="444"/>
                  <a:pt x="318" y="412"/>
                  <a:pt x="318" y="380"/>
                </a:cubicBezTo>
                <a:cubicBezTo>
                  <a:pt x="318" y="349"/>
                  <a:pt x="318" y="285"/>
                  <a:pt x="318" y="222"/>
                </a:cubicBezTo>
                <a:cubicBezTo>
                  <a:pt x="318" y="159"/>
                  <a:pt x="318" y="127"/>
                  <a:pt x="286" y="64"/>
                </a:cubicBezTo>
                <a:cubicBezTo>
                  <a:pt x="286" y="43"/>
                  <a:pt x="272" y="36"/>
                  <a:pt x="254" y="33"/>
                </a:cubicBezTo>
                <a:lnTo>
                  <a:pt x="254" y="33"/>
                </a:lnTo>
                <a:cubicBezTo>
                  <a:pt x="254" y="32"/>
                  <a:pt x="254" y="32"/>
                  <a:pt x="254" y="32"/>
                </a:cubicBezTo>
                <a:cubicBezTo>
                  <a:pt x="223" y="0"/>
                  <a:pt x="191" y="0"/>
                  <a:pt x="1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5" name="Google Shape;2415;p55"/>
          <p:cNvGrpSpPr/>
          <p:nvPr/>
        </p:nvGrpSpPr>
        <p:grpSpPr>
          <a:xfrm>
            <a:off x="7205417" y="1168550"/>
            <a:ext cx="1050540" cy="2855351"/>
            <a:chOff x="7205417" y="1168550"/>
            <a:chExt cx="1050540" cy="2855351"/>
          </a:xfrm>
        </p:grpSpPr>
        <p:sp>
          <p:nvSpPr>
            <p:cNvPr id="2416" name="Google Shape;2416;p55"/>
            <p:cNvSpPr/>
            <p:nvPr/>
          </p:nvSpPr>
          <p:spPr>
            <a:xfrm>
              <a:off x="7288799" y="2585074"/>
              <a:ext cx="884706" cy="882951"/>
            </a:xfrm>
            <a:custGeom>
              <a:avLst/>
              <a:gdLst/>
              <a:ahLst/>
              <a:cxnLst/>
              <a:rect l="l" t="t" r="r" b="b"/>
              <a:pathLst>
                <a:path w="29232" h="29174" extrusionOk="0">
                  <a:moveTo>
                    <a:pt x="23689" y="25117"/>
                  </a:moveTo>
                  <a:cubicBezTo>
                    <a:pt x="23689" y="25117"/>
                    <a:pt x="23670" y="25137"/>
                    <a:pt x="23658" y="25149"/>
                  </a:cubicBezTo>
                  <a:lnTo>
                    <a:pt x="23658" y="25149"/>
                  </a:lnTo>
                  <a:cubicBezTo>
                    <a:pt x="23668" y="25138"/>
                    <a:pt x="23679" y="25128"/>
                    <a:pt x="23689" y="25117"/>
                  </a:cubicBezTo>
                  <a:lnTo>
                    <a:pt x="23689" y="25117"/>
                  </a:lnTo>
                  <a:cubicBezTo>
                    <a:pt x="23689" y="25117"/>
                    <a:pt x="23689" y="25117"/>
                    <a:pt x="23689" y="25117"/>
                  </a:cubicBezTo>
                  <a:close/>
                  <a:moveTo>
                    <a:pt x="21829" y="26444"/>
                  </a:moveTo>
                  <a:cubicBezTo>
                    <a:pt x="21826" y="26445"/>
                    <a:pt x="21824" y="26446"/>
                    <a:pt x="21821" y="26447"/>
                  </a:cubicBezTo>
                  <a:cubicBezTo>
                    <a:pt x="21815" y="26454"/>
                    <a:pt x="21812" y="26456"/>
                    <a:pt x="21812" y="26456"/>
                  </a:cubicBezTo>
                  <a:cubicBezTo>
                    <a:pt x="21813" y="26456"/>
                    <a:pt x="21819" y="26451"/>
                    <a:pt x="21829" y="26444"/>
                  </a:cubicBezTo>
                  <a:close/>
                  <a:moveTo>
                    <a:pt x="14359" y="814"/>
                  </a:moveTo>
                  <a:cubicBezTo>
                    <a:pt x="15356" y="814"/>
                    <a:pt x="16353" y="920"/>
                    <a:pt x="17292" y="1112"/>
                  </a:cubicBezTo>
                  <a:cubicBezTo>
                    <a:pt x="18686" y="1397"/>
                    <a:pt x="20048" y="1904"/>
                    <a:pt x="21314" y="2601"/>
                  </a:cubicBezTo>
                  <a:cubicBezTo>
                    <a:pt x="22486" y="3297"/>
                    <a:pt x="23594" y="4152"/>
                    <a:pt x="24576" y="5166"/>
                  </a:cubicBezTo>
                  <a:cubicBezTo>
                    <a:pt x="25526" y="6179"/>
                    <a:pt x="26350" y="7319"/>
                    <a:pt x="26951" y="8586"/>
                  </a:cubicBezTo>
                  <a:cubicBezTo>
                    <a:pt x="27585" y="9853"/>
                    <a:pt x="28028" y="11246"/>
                    <a:pt x="28250" y="12608"/>
                  </a:cubicBezTo>
                  <a:cubicBezTo>
                    <a:pt x="28376" y="13336"/>
                    <a:pt x="28440" y="14065"/>
                    <a:pt x="28440" y="14793"/>
                  </a:cubicBezTo>
                  <a:cubicBezTo>
                    <a:pt x="28440" y="15173"/>
                    <a:pt x="28408" y="15553"/>
                    <a:pt x="28376" y="15901"/>
                  </a:cubicBezTo>
                  <a:cubicBezTo>
                    <a:pt x="28376" y="16092"/>
                    <a:pt x="28345" y="16282"/>
                    <a:pt x="28345" y="16472"/>
                  </a:cubicBezTo>
                  <a:cubicBezTo>
                    <a:pt x="28313" y="16472"/>
                    <a:pt x="28313" y="16503"/>
                    <a:pt x="28313" y="16535"/>
                  </a:cubicBezTo>
                  <a:cubicBezTo>
                    <a:pt x="28313" y="16598"/>
                    <a:pt x="28313" y="16630"/>
                    <a:pt x="28313" y="16662"/>
                  </a:cubicBezTo>
                  <a:cubicBezTo>
                    <a:pt x="28281" y="16757"/>
                    <a:pt x="28281" y="16852"/>
                    <a:pt x="28250" y="16947"/>
                  </a:cubicBezTo>
                  <a:cubicBezTo>
                    <a:pt x="28155" y="17675"/>
                    <a:pt x="27965" y="18372"/>
                    <a:pt x="27743" y="19068"/>
                  </a:cubicBezTo>
                  <a:cubicBezTo>
                    <a:pt x="27711" y="19163"/>
                    <a:pt x="27711" y="19227"/>
                    <a:pt x="27680" y="19290"/>
                  </a:cubicBezTo>
                  <a:cubicBezTo>
                    <a:pt x="27648" y="19353"/>
                    <a:pt x="27648" y="19385"/>
                    <a:pt x="27616" y="19417"/>
                  </a:cubicBezTo>
                  <a:cubicBezTo>
                    <a:pt x="27616" y="19448"/>
                    <a:pt x="27616" y="19480"/>
                    <a:pt x="27616" y="19480"/>
                  </a:cubicBezTo>
                  <a:cubicBezTo>
                    <a:pt x="27597" y="19519"/>
                    <a:pt x="27590" y="19531"/>
                    <a:pt x="27588" y="19531"/>
                  </a:cubicBezTo>
                  <a:cubicBezTo>
                    <a:pt x="27584" y="19531"/>
                    <a:pt x="27596" y="19496"/>
                    <a:pt x="27594" y="19496"/>
                  </a:cubicBezTo>
                  <a:lnTo>
                    <a:pt x="27594" y="19496"/>
                  </a:lnTo>
                  <a:cubicBezTo>
                    <a:pt x="27593" y="19496"/>
                    <a:pt x="27590" y="19500"/>
                    <a:pt x="27585" y="19512"/>
                  </a:cubicBezTo>
                  <a:cubicBezTo>
                    <a:pt x="27553" y="19670"/>
                    <a:pt x="27458" y="19828"/>
                    <a:pt x="27395" y="19987"/>
                  </a:cubicBezTo>
                  <a:cubicBezTo>
                    <a:pt x="27268" y="20335"/>
                    <a:pt x="27110" y="20652"/>
                    <a:pt x="26951" y="20969"/>
                  </a:cubicBezTo>
                  <a:cubicBezTo>
                    <a:pt x="26888" y="21127"/>
                    <a:pt x="26793" y="21285"/>
                    <a:pt x="26698" y="21444"/>
                  </a:cubicBezTo>
                  <a:cubicBezTo>
                    <a:pt x="26666" y="21507"/>
                    <a:pt x="26635" y="21570"/>
                    <a:pt x="26571" y="21665"/>
                  </a:cubicBezTo>
                  <a:cubicBezTo>
                    <a:pt x="26571" y="21692"/>
                    <a:pt x="26549" y="21719"/>
                    <a:pt x="26523" y="21765"/>
                  </a:cubicBezTo>
                  <a:lnTo>
                    <a:pt x="26523" y="21765"/>
                  </a:lnTo>
                  <a:cubicBezTo>
                    <a:pt x="26506" y="21774"/>
                    <a:pt x="26501" y="21799"/>
                    <a:pt x="26476" y="21824"/>
                  </a:cubicBezTo>
                  <a:cubicBezTo>
                    <a:pt x="26318" y="22109"/>
                    <a:pt x="26096" y="22425"/>
                    <a:pt x="25906" y="22710"/>
                  </a:cubicBezTo>
                  <a:cubicBezTo>
                    <a:pt x="25685" y="22995"/>
                    <a:pt x="25495" y="23280"/>
                    <a:pt x="25241" y="23534"/>
                  </a:cubicBezTo>
                  <a:cubicBezTo>
                    <a:pt x="25241" y="23558"/>
                    <a:pt x="25186" y="23618"/>
                    <a:pt x="25188" y="23618"/>
                  </a:cubicBezTo>
                  <a:cubicBezTo>
                    <a:pt x="25188" y="23618"/>
                    <a:pt x="25194" y="23613"/>
                    <a:pt x="25208" y="23599"/>
                  </a:cubicBezTo>
                  <a:lnTo>
                    <a:pt x="25208" y="23599"/>
                  </a:lnTo>
                  <a:cubicBezTo>
                    <a:pt x="25193" y="23614"/>
                    <a:pt x="25164" y="23642"/>
                    <a:pt x="25146" y="23660"/>
                  </a:cubicBezTo>
                  <a:cubicBezTo>
                    <a:pt x="25115" y="23724"/>
                    <a:pt x="25051" y="23787"/>
                    <a:pt x="24988" y="23850"/>
                  </a:cubicBezTo>
                  <a:cubicBezTo>
                    <a:pt x="24861" y="24009"/>
                    <a:pt x="24735" y="24135"/>
                    <a:pt x="24608" y="24230"/>
                  </a:cubicBezTo>
                  <a:cubicBezTo>
                    <a:pt x="24386" y="24484"/>
                    <a:pt x="24133" y="24737"/>
                    <a:pt x="23848" y="24990"/>
                  </a:cubicBezTo>
                  <a:cubicBezTo>
                    <a:pt x="23795" y="25017"/>
                    <a:pt x="23742" y="25065"/>
                    <a:pt x="23689" y="25117"/>
                  </a:cubicBezTo>
                  <a:lnTo>
                    <a:pt x="23689" y="25117"/>
                  </a:lnTo>
                  <a:cubicBezTo>
                    <a:pt x="23689" y="25149"/>
                    <a:pt x="23658" y="25149"/>
                    <a:pt x="23658" y="25149"/>
                  </a:cubicBezTo>
                  <a:cubicBezTo>
                    <a:pt x="23594" y="25180"/>
                    <a:pt x="23563" y="25212"/>
                    <a:pt x="23531" y="25244"/>
                  </a:cubicBezTo>
                  <a:cubicBezTo>
                    <a:pt x="23404" y="25370"/>
                    <a:pt x="23246" y="25465"/>
                    <a:pt x="23119" y="25592"/>
                  </a:cubicBezTo>
                  <a:cubicBezTo>
                    <a:pt x="22834" y="25782"/>
                    <a:pt x="22549" y="26004"/>
                    <a:pt x="22264" y="26194"/>
                  </a:cubicBezTo>
                  <a:cubicBezTo>
                    <a:pt x="22201" y="26226"/>
                    <a:pt x="22106" y="26289"/>
                    <a:pt x="22043" y="26321"/>
                  </a:cubicBezTo>
                  <a:cubicBezTo>
                    <a:pt x="22011" y="26352"/>
                    <a:pt x="21948" y="26384"/>
                    <a:pt x="21916" y="26384"/>
                  </a:cubicBezTo>
                  <a:cubicBezTo>
                    <a:pt x="21916" y="26416"/>
                    <a:pt x="21884" y="26416"/>
                    <a:pt x="21884" y="26416"/>
                  </a:cubicBezTo>
                  <a:cubicBezTo>
                    <a:pt x="21868" y="26416"/>
                    <a:pt x="21844" y="26432"/>
                    <a:pt x="21829" y="26444"/>
                  </a:cubicBezTo>
                  <a:lnTo>
                    <a:pt x="21829" y="26444"/>
                  </a:lnTo>
                  <a:cubicBezTo>
                    <a:pt x="21836" y="26440"/>
                    <a:pt x="21840" y="26438"/>
                    <a:pt x="21842" y="26438"/>
                  </a:cubicBezTo>
                  <a:lnTo>
                    <a:pt x="21842" y="26438"/>
                  </a:lnTo>
                  <a:cubicBezTo>
                    <a:pt x="21850" y="26438"/>
                    <a:pt x="21789" y="26479"/>
                    <a:pt x="21789" y="26479"/>
                  </a:cubicBezTo>
                  <a:cubicBezTo>
                    <a:pt x="21726" y="26511"/>
                    <a:pt x="21694" y="26542"/>
                    <a:pt x="21663" y="26542"/>
                  </a:cubicBezTo>
                  <a:cubicBezTo>
                    <a:pt x="21568" y="26606"/>
                    <a:pt x="21504" y="26637"/>
                    <a:pt x="21409" y="26701"/>
                  </a:cubicBezTo>
                  <a:cubicBezTo>
                    <a:pt x="21093" y="26859"/>
                    <a:pt x="20776" y="27017"/>
                    <a:pt x="20459" y="27176"/>
                  </a:cubicBezTo>
                  <a:cubicBezTo>
                    <a:pt x="20301" y="27239"/>
                    <a:pt x="20143" y="27302"/>
                    <a:pt x="19984" y="27366"/>
                  </a:cubicBezTo>
                  <a:cubicBezTo>
                    <a:pt x="19889" y="27397"/>
                    <a:pt x="19794" y="27429"/>
                    <a:pt x="19731" y="27461"/>
                  </a:cubicBezTo>
                  <a:cubicBezTo>
                    <a:pt x="19699" y="27492"/>
                    <a:pt x="19667" y="27492"/>
                    <a:pt x="19604" y="27524"/>
                  </a:cubicBezTo>
                  <a:lnTo>
                    <a:pt x="19541" y="27524"/>
                  </a:lnTo>
                  <a:cubicBezTo>
                    <a:pt x="18876" y="27777"/>
                    <a:pt x="18179" y="27967"/>
                    <a:pt x="17451" y="28126"/>
                  </a:cubicBezTo>
                  <a:cubicBezTo>
                    <a:pt x="16722" y="28252"/>
                    <a:pt x="16057" y="28316"/>
                    <a:pt x="15297" y="28347"/>
                  </a:cubicBezTo>
                  <a:cubicBezTo>
                    <a:pt x="15114" y="28355"/>
                    <a:pt x="14930" y="28359"/>
                    <a:pt x="14747" y="28359"/>
                  </a:cubicBezTo>
                  <a:cubicBezTo>
                    <a:pt x="13474" y="28359"/>
                    <a:pt x="12208" y="28169"/>
                    <a:pt x="10990" y="27809"/>
                  </a:cubicBezTo>
                  <a:cubicBezTo>
                    <a:pt x="9628" y="27429"/>
                    <a:pt x="8298" y="26827"/>
                    <a:pt x="7158" y="26067"/>
                  </a:cubicBezTo>
                  <a:cubicBezTo>
                    <a:pt x="5986" y="25275"/>
                    <a:pt x="4941" y="24325"/>
                    <a:pt x="4055" y="23249"/>
                  </a:cubicBezTo>
                  <a:cubicBezTo>
                    <a:pt x="3168" y="22172"/>
                    <a:pt x="2440" y="20969"/>
                    <a:pt x="1901" y="19638"/>
                  </a:cubicBezTo>
                  <a:cubicBezTo>
                    <a:pt x="1363" y="18308"/>
                    <a:pt x="1046" y="16915"/>
                    <a:pt x="919" y="15490"/>
                  </a:cubicBezTo>
                  <a:cubicBezTo>
                    <a:pt x="824" y="14001"/>
                    <a:pt x="919" y="12545"/>
                    <a:pt x="1268" y="11119"/>
                  </a:cubicBezTo>
                  <a:cubicBezTo>
                    <a:pt x="1363" y="10771"/>
                    <a:pt x="1458" y="10423"/>
                    <a:pt x="1553" y="10106"/>
                  </a:cubicBezTo>
                  <a:cubicBezTo>
                    <a:pt x="1584" y="10011"/>
                    <a:pt x="1616" y="9916"/>
                    <a:pt x="1648" y="9853"/>
                  </a:cubicBezTo>
                  <a:cubicBezTo>
                    <a:pt x="1679" y="9789"/>
                    <a:pt x="1679" y="9758"/>
                    <a:pt x="1679" y="9726"/>
                  </a:cubicBezTo>
                  <a:cubicBezTo>
                    <a:pt x="1711" y="9694"/>
                    <a:pt x="1711" y="9663"/>
                    <a:pt x="1711" y="9663"/>
                  </a:cubicBezTo>
                  <a:lnTo>
                    <a:pt x="1711" y="9663"/>
                  </a:lnTo>
                  <a:cubicBezTo>
                    <a:pt x="1701" y="9682"/>
                    <a:pt x="1698" y="9690"/>
                    <a:pt x="1697" y="9690"/>
                  </a:cubicBezTo>
                  <a:cubicBezTo>
                    <a:pt x="1696" y="9690"/>
                    <a:pt x="1711" y="9653"/>
                    <a:pt x="1711" y="9631"/>
                  </a:cubicBezTo>
                  <a:cubicBezTo>
                    <a:pt x="1774" y="9473"/>
                    <a:pt x="1838" y="9314"/>
                    <a:pt x="1901" y="9156"/>
                  </a:cubicBezTo>
                  <a:cubicBezTo>
                    <a:pt x="2059" y="8808"/>
                    <a:pt x="2218" y="8491"/>
                    <a:pt x="2376" y="8174"/>
                  </a:cubicBezTo>
                  <a:cubicBezTo>
                    <a:pt x="2440" y="8016"/>
                    <a:pt x="2535" y="7858"/>
                    <a:pt x="2598" y="7699"/>
                  </a:cubicBezTo>
                  <a:lnTo>
                    <a:pt x="2756" y="7478"/>
                  </a:lnTo>
                  <a:cubicBezTo>
                    <a:pt x="2756" y="7457"/>
                    <a:pt x="2770" y="7436"/>
                    <a:pt x="2779" y="7416"/>
                  </a:cubicBezTo>
                  <a:lnTo>
                    <a:pt x="2779" y="7416"/>
                  </a:lnTo>
                  <a:cubicBezTo>
                    <a:pt x="2779" y="7417"/>
                    <a:pt x="2779" y="7417"/>
                    <a:pt x="2780" y="7417"/>
                  </a:cubicBezTo>
                  <a:cubicBezTo>
                    <a:pt x="2785" y="7417"/>
                    <a:pt x="2820" y="7343"/>
                    <a:pt x="2820" y="7319"/>
                  </a:cubicBezTo>
                  <a:cubicBezTo>
                    <a:pt x="3200" y="6718"/>
                    <a:pt x="3611" y="6147"/>
                    <a:pt x="4055" y="5609"/>
                  </a:cubicBezTo>
                  <a:cubicBezTo>
                    <a:pt x="4091" y="5591"/>
                    <a:pt x="4107" y="5573"/>
                    <a:pt x="4107" y="5573"/>
                  </a:cubicBezTo>
                  <a:lnTo>
                    <a:pt x="4107" y="5573"/>
                  </a:lnTo>
                  <a:cubicBezTo>
                    <a:pt x="4107" y="5573"/>
                    <a:pt x="4100" y="5582"/>
                    <a:pt x="4086" y="5609"/>
                  </a:cubicBezTo>
                  <a:cubicBezTo>
                    <a:pt x="4118" y="5577"/>
                    <a:pt x="4150" y="5546"/>
                    <a:pt x="4150" y="5514"/>
                  </a:cubicBezTo>
                  <a:cubicBezTo>
                    <a:pt x="4213" y="5419"/>
                    <a:pt x="4276" y="5356"/>
                    <a:pt x="4340" y="5292"/>
                  </a:cubicBezTo>
                  <a:cubicBezTo>
                    <a:pt x="4466" y="5166"/>
                    <a:pt x="4593" y="5039"/>
                    <a:pt x="4720" y="4912"/>
                  </a:cubicBezTo>
                  <a:cubicBezTo>
                    <a:pt x="4941" y="4659"/>
                    <a:pt x="5195" y="4406"/>
                    <a:pt x="5480" y="4184"/>
                  </a:cubicBezTo>
                  <a:cubicBezTo>
                    <a:pt x="5543" y="4121"/>
                    <a:pt x="5606" y="4089"/>
                    <a:pt x="5670" y="4026"/>
                  </a:cubicBezTo>
                  <a:lnTo>
                    <a:pt x="5670" y="4026"/>
                  </a:lnTo>
                  <a:cubicBezTo>
                    <a:pt x="5630" y="4056"/>
                    <a:pt x="5615" y="4067"/>
                    <a:pt x="5614" y="4067"/>
                  </a:cubicBezTo>
                  <a:cubicBezTo>
                    <a:pt x="5611" y="4067"/>
                    <a:pt x="5670" y="4016"/>
                    <a:pt x="5670" y="3994"/>
                  </a:cubicBezTo>
                  <a:cubicBezTo>
                    <a:pt x="5733" y="3962"/>
                    <a:pt x="5765" y="3931"/>
                    <a:pt x="5796" y="3899"/>
                  </a:cubicBezTo>
                  <a:cubicBezTo>
                    <a:pt x="5923" y="3804"/>
                    <a:pt x="6081" y="3677"/>
                    <a:pt x="6208" y="3582"/>
                  </a:cubicBezTo>
                  <a:cubicBezTo>
                    <a:pt x="6493" y="3361"/>
                    <a:pt x="6778" y="3171"/>
                    <a:pt x="7063" y="2981"/>
                  </a:cubicBezTo>
                  <a:cubicBezTo>
                    <a:pt x="7158" y="2917"/>
                    <a:pt x="7222" y="2886"/>
                    <a:pt x="7285" y="2822"/>
                  </a:cubicBezTo>
                  <a:lnTo>
                    <a:pt x="7380" y="2791"/>
                  </a:lnTo>
                  <a:cubicBezTo>
                    <a:pt x="7406" y="2765"/>
                    <a:pt x="7493" y="2719"/>
                    <a:pt x="7476" y="2719"/>
                  </a:cubicBezTo>
                  <a:cubicBezTo>
                    <a:pt x="7471" y="2719"/>
                    <a:pt x="7461" y="2721"/>
                    <a:pt x="7443" y="2727"/>
                  </a:cubicBezTo>
                  <a:cubicBezTo>
                    <a:pt x="7602" y="2664"/>
                    <a:pt x="7760" y="2569"/>
                    <a:pt x="7918" y="2474"/>
                  </a:cubicBezTo>
                  <a:cubicBezTo>
                    <a:pt x="8235" y="2316"/>
                    <a:pt x="8552" y="2157"/>
                    <a:pt x="8868" y="1999"/>
                  </a:cubicBezTo>
                  <a:cubicBezTo>
                    <a:pt x="9027" y="1936"/>
                    <a:pt x="9185" y="1872"/>
                    <a:pt x="9375" y="1809"/>
                  </a:cubicBezTo>
                  <a:cubicBezTo>
                    <a:pt x="9438" y="1777"/>
                    <a:pt x="9502" y="1745"/>
                    <a:pt x="9597" y="1714"/>
                  </a:cubicBezTo>
                  <a:cubicBezTo>
                    <a:pt x="9628" y="1682"/>
                    <a:pt x="9692" y="1682"/>
                    <a:pt x="9723" y="1651"/>
                  </a:cubicBezTo>
                  <a:lnTo>
                    <a:pt x="9723" y="1651"/>
                  </a:lnTo>
                  <a:cubicBezTo>
                    <a:pt x="9717" y="1657"/>
                    <a:pt x="9716" y="1659"/>
                    <a:pt x="9718" y="1659"/>
                  </a:cubicBezTo>
                  <a:cubicBezTo>
                    <a:pt x="9726" y="1659"/>
                    <a:pt x="9787" y="1619"/>
                    <a:pt x="9787" y="1619"/>
                  </a:cubicBezTo>
                  <a:cubicBezTo>
                    <a:pt x="10135" y="1524"/>
                    <a:pt x="10452" y="1397"/>
                    <a:pt x="10800" y="1302"/>
                  </a:cubicBezTo>
                  <a:cubicBezTo>
                    <a:pt x="11149" y="1207"/>
                    <a:pt x="11529" y="1144"/>
                    <a:pt x="11877" y="1049"/>
                  </a:cubicBezTo>
                  <a:cubicBezTo>
                    <a:pt x="12067" y="1017"/>
                    <a:pt x="12225" y="985"/>
                    <a:pt x="12415" y="985"/>
                  </a:cubicBezTo>
                  <a:cubicBezTo>
                    <a:pt x="12510" y="954"/>
                    <a:pt x="12574" y="954"/>
                    <a:pt x="12669" y="922"/>
                  </a:cubicBezTo>
                  <a:lnTo>
                    <a:pt x="12764" y="922"/>
                  </a:lnTo>
                  <a:cubicBezTo>
                    <a:pt x="12795" y="922"/>
                    <a:pt x="12859" y="922"/>
                    <a:pt x="12922" y="890"/>
                  </a:cubicBezTo>
                  <a:cubicBezTo>
                    <a:pt x="13397" y="839"/>
                    <a:pt x="13878" y="814"/>
                    <a:pt x="14359" y="814"/>
                  </a:cubicBezTo>
                  <a:close/>
                  <a:moveTo>
                    <a:pt x="15003" y="0"/>
                  </a:moveTo>
                  <a:cubicBezTo>
                    <a:pt x="13592" y="0"/>
                    <a:pt x="12185" y="191"/>
                    <a:pt x="10832" y="574"/>
                  </a:cubicBezTo>
                  <a:cubicBezTo>
                    <a:pt x="9375" y="985"/>
                    <a:pt x="8013" y="1619"/>
                    <a:pt x="6747" y="2474"/>
                  </a:cubicBezTo>
                  <a:cubicBezTo>
                    <a:pt x="5480" y="3297"/>
                    <a:pt x="4371" y="4311"/>
                    <a:pt x="3421" y="5482"/>
                  </a:cubicBezTo>
                  <a:cubicBezTo>
                    <a:pt x="2503" y="6623"/>
                    <a:pt x="1743" y="7889"/>
                    <a:pt x="1173" y="9251"/>
                  </a:cubicBezTo>
                  <a:cubicBezTo>
                    <a:pt x="603" y="10676"/>
                    <a:pt x="254" y="12165"/>
                    <a:pt x="128" y="13685"/>
                  </a:cubicBezTo>
                  <a:cubicBezTo>
                    <a:pt x="1" y="15205"/>
                    <a:pt x="128" y="16757"/>
                    <a:pt x="508" y="18213"/>
                  </a:cubicBezTo>
                  <a:cubicBezTo>
                    <a:pt x="856" y="19638"/>
                    <a:pt x="1394" y="21000"/>
                    <a:pt x="2154" y="22235"/>
                  </a:cubicBezTo>
                  <a:cubicBezTo>
                    <a:pt x="2915" y="23470"/>
                    <a:pt x="3865" y="24610"/>
                    <a:pt x="4941" y="25561"/>
                  </a:cubicBezTo>
                  <a:cubicBezTo>
                    <a:pt x="6018" y="26542"/>
                    <a:pt x="7253" y="27334"/>
                    <a:pt x="8583" y="27936"/>
                  </a:cubicBezTo>
                  <a:cubicBezTo>
                    <a:pt x="9945" y="28537"/>
                    <a:pt x="11402" y="28917"/>
                    <a:pt x="12890" y="29076"/>
                  </a:cubicBezTo>
                  <a:cubicBezTo>
                    <a:pt x="13417" y="29142"/>
                    <a:pt x="13948" y="29173"/>
                    <a:pt x="14480" y="29173"/>
                  </a:cubicBezTo>
                  <a:cubicBezTo>
                    <a:pt x="15483" y="29173"/>
                    <a:pt x="16489" y="29061"/>
                    <a:pt x="17482" y="28854"/>
                  </a:cubicBezTo>
                  <a:cubicBezTo>
                    <a:pt x="18907" y="28569"/>
                    <a:pt x="20333" y="28031"/>
                    <a:pt x="21631" y="27302"/>
                  </a:cubicBezTo>
                  <a:cubicBezTo>
                    <a:pt x="22929" y="26574"/>
                    <a:pt x="24133" y="25656"/>
                    <a:pt x="25146" y="24579"/>
                  </a:cubicBezTo>
                  <a:cubicBezTo>
                    <a:pt x="26191" y="23470"/>
                    <a:pt x="27046" y="22235"/>
                    <a:pt x="27711" y="20905"/>
                  </a:cubicBezTo>
                  <a:cubicBezTo>
                    <a:pt x="28376" y="19575"/>
                    <a:pt x="28852" y="18118"/>
                    <a:pt x="29073" y="16662"/>
                  </a:cubicBezTo>
                  <a:cubicBezTo>
                    <a:pt x="29200" y="15901"/>
                    <a:pt x="29232" y="15173"/>
                    <a:pt x="29232" y="14413"/>
                  </a:cubicBezTo>
                  <a:cubicBezTo>
                    <a:pt x="29232" y="14408"/>
                    <a:pt x="29231" y="14404"/>
                    <a:pt x="29231" y="14400"/>
                  </a:cubicBezTo>
                  <a:lnTo>
                    <a:pt x="29231" y="14400"/>
                  </a:lnTo>
                  <a:cubicBezTo>
                    <a:pt x="29231" y="14393"/>
                    <a:pt x="29232" y="14387"/>
                    <a:pt x="29232" y="14381"/>
                  </a:cubicBezTo>
                  <a:cubicBezTo>
                    <a:pt x="29232" y="12893"/>
                    <a:pt x="29010" y="11373"/>
                    <a:pt x="28535" y="9916"/>
                  </a:cubicBezTo>
                  <a:cubicBezTo>
                    <a:pt x="28091" y="8523"/>
                    <a:pt x="27426" y="7224"/>
                    <a:pt x="26571" y="6021"/>
                  </a:cubicBezTo>
                  <a:cubicBezTo>
                    <a:pt x="25748" y="4849"/>
                    <a:pt x="24735" y="3804"/>
                    <a:pt x="23594" y="2949"/>
                  </a:cubicBezTo>
                  <a:cubicBezTo>
                    <a:pt x="22423" y="2062"/>
                    <a:pt x="21124" y="1365"/>
                    <a:pt x="19762" y="859"/>
                  </a:cubicBezTo>
                  <a:cubicBezTo>
                    <a:pt x="18337" y="352"/>
                    <a:pt x="16849" y="67"/>
                    <a:pt x="15329" y="4"/>
                  </a:cubicBezTo>
                  <a:cubicBezTo>
                    <a:pt x="15220" y="1"/>
                    <a:pt x="15112" y="0"/>
                    <a:pt x="15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5"/>
            <p:cNvSpPr/>
            <p:nvPr/>
          </p:nvSpPr>
          <p:spPr>
            <a:xfrm>
              <a:off x="7209261" y="2504658"/>
              <a:ext cx="1044748" cy="1519242"/>
            </a:xfrm>
            <a:custGeom>
              <a:avLst/>
              <a:gdLst/>
              <a:ahLst/>
              <a:cxnLst/>
              <a:rect l="l" t="t" r="r" b="b"/>
              <a:pathLst>
                <a:path w="34520" h="50198" extrusionOk="0">
                  <a:moveTo>
                    <a:pt x="17075" y="668"/>
                  </a:moveTo>
                  <a:cubicBezTo>
                    <a:pt x="20478" y="668"/>
                    <a:pt x="23879" y="1694"/>
                    <a:pt x="26666" y="3642"/>
                  </a:cubicBezTo>
                  <a:cubicBezTo>
                    <a:pt x="30213" y="6113"/>
                    <a:pt x="32715" y="9913"/>
                    <a:pt x="33570" y="14157"/>
                  </a:cubicBezTo>
                  <a:cubicBezTo>
                    <a:pt x="33760" y="15233"/>
                    <a:pt x="33855" y="16310"/>
                    <a:pt x="33855" y="17387"/>
                  </a:cubicBezTo>
                  <a:cubicBezTo>
                    <a:pt x="33855" y="22359"/>
                    <a:pt x="32746" y="27236"/>
                    <a:pt x="30783" y="31764"/>
                  </a:cubicBezTo>
                  <a:cubicBezTo>
                    <a:pt x="29136" y="35660"/>
                    <a:pt x="26919" y="39302"/>
                    <a:pt x="24322" y="42627"/>
                  </a:cubicBezTo>
                  <a:cubicBezTo>
                    <a:pt x="22581" y="44875"/>
                    <a:pt x="20680" y="47029"/>
                    <a:pt x="18590" y="48992"/>
                  </a:cubicBezTo>
                  <a:cubicBezTo>
                    <a:pt x="18262" y="49291"/>
                    <a:pt x="17905" y="49533"/>
                    <a:pt x="17440" y="49533"/>
                  </a:cubicBezTo>
                  <a:cubicBezTo>
                    <a:pt x="17412" y="49533"/>
                    <a:pt x="17384" y="49532"/>
                    <a:pt x="17355" y="49531"/>
                  </a:cubicBezTo>
                  <a:cubicBezTo>
                    <a:pt x="16817" y="49499"/>
                    <a:pt x="16405" y="49151"/>
                    <a:pt x="16025" y="48802"/>
                  </a:cubicBezTo>
                  <a:cubicBezTo>
                    <a:pt x="15613" y="48391"/>
                    <a:pt x="15233" y="48011"/>
                    <a:pt x="14822" y="47599"/>
                  </a:cubicBezTo>
                  <a:cubicBezTo>
                    <a:pt x="13808" y="46554"/>
                    <a:pt x="12795" y="45445"/>
                    <a:pt x="11845" y="44305"/>
                  </a:cubicBezTo>
                  <a:cubicBezTo>
                    <a:pt x="9248" y="41233"/>
                    <a:pt x="6968" y="37845"/>
                    <a:pt x="5131" y="34266"/>
                  </a:cubicBezTo>
                  <a:cubicBezTo>
                    <a:pt x="2946" y="29991"/>
                    <a:pt x="1394" y="25367"/>
                    <a:pt x="919" y="20585"/>
                  </a:cubicBezTo>
                  <a:cubicBezTo>
                    <a:pt x="666" y="18210"/>
                    <a:pt x="602" y="15772"/>
                    <a:pt x="1141" y="13396"/>
                  </a:cubicBezTo>
                  <a:cubicBezTo>
                    <a:pt x="1584" y="11338"/>
                    <a:pt x="2471" y="9343"/>
                    <a:pt x="3706" y="7601"/>
                  </a:cubicBezTo>
                  <a:cubicBezTo>
                    <a:pt x="6176" y="4117"/>
                    <a:pt x="9976" y="1679"/>
                    <a:pt x="14188" y="919"/>
                  </a:cubicBezTo>
                  <a:cubicBezTo>
                    <a:pt x="15141" y="751"/>
                    <a:pt x="16108" y="668"/>
                    <a:pt x="17075" y="668"/>
                  </a:cubicBezTo>
                  <a:close/>
                  <a:moveTo>
                    <a:pt x="17608" y="1"/>
                  </a:moveTo>
                  <a:cubicBezTo>
                    <a:pt x="15328" y="1"/>
                    <a:pt x="13048" y="444"/>
                    <a:pt x="10926" y="1299"/>
                  </a:cubicBezTo>
                  <a:cubicBezTo>
                    <a:pt x="8899" y="2122"/>
                    <a:pt x="7031" y="3357"/>
                    <a:pt x="5416" y="4878"/>
                  </a:cubicBezTo>
                  <a:cubicBezTo>
                    <a:pt x="3832" y="6398"/>
                    <a:pt x="2534" y="8234"/>
                    <a:pt x="1616" y="10261"/>
                  </a:cubicBezTo>
                  <a:cubicBezTo>
                    <a:pt x="666" y="12320"/>
                    <a:pt x="159" y="14537"/>
                    <a:pt x="64" y="16817"/>
                  </a:cubicBezTo>
                  <a:cubicBezTo>
                    <a:pt x="0" y="19382"/>
                    <a:pt x="285" y="21979"/>
                    <a:pt x="824" y="24481"/>
                  </a:cubicBezTo>
                  <a:cubicBezTo>
                    <a:pt x="1331" y="26919"/>
                    <a:pt x="2091" y="29263"/>
                    <a:pt x="3041" y="31574"/>
                  </a:cubicBezTo>
                  <a:cubicBezTo>
                    <a:pt x="3927" y="33696"/>
                    <a:pt x="4973" y="35755"/>
                    <a:pt x="6144" y="37718"/>
                  </a:cubicBezTo>
                  <a:cubicBezTo>
                    <a:pt x="7221" y="39492"/>
                    <a:pt x="8393" y="41202"/>
                    <a:pt x="9660" y="42849"/>
                  </a:cubicBezTo>
                  <a:cubicBezTo>
                    <a:pt x="10705" y="44210"/>
                    <a:pt x="11813" y="45540"/>
                    <a:pt x="12985" y="46839"/>
                  </a:cubicBezTo>
                  <a:cubicBezTo>
                    <a:pt x="13840" y="47726"/>
                    <a:pt x="14695" y="48644"/>
                    <a:pt x="15613" y="49467"/>
                  </a:cubicBezTo>
                  <a:cubicBezTo>
                    <a:pt x="16036" y="49890"/>
                    <a:pt x="16574" y="50198"/>
                    <a:pt x="17173" y="50198"/>
                  </a:cubicBezTo>
                  <a:cubicBezTo>
                    <a:pt x="17202" y="50198"/>
                    <a:pt x="17231" y="50197"/>
                    <a:pt x="17260" y="50196"/>
                  </a:cubicBezTo>
                  <a:cubicBezTo>
                    <a:pt x="17862" y="50132"/>
                    <a:pt x="18400" y="49816"/>
                    <a:pt x="18844" y="49404"/>
                  </a:cubicBezTo>
                  <a:cubicBezTo>
                    <a:pt x="19224" y="49024"/>
                    <a:pt x="19635" y="48644"/>
                    <a:pt x="20015" y="48264"/>
                  </a:cubicBezTo>
                  <a:cubicBezTo>
                    <a:pt x="21060" y="47219"/>
                    <a:pt x="22042" y="46110"/>
                    <a:pt x="23024" y="45002"/>
                  </a:cubicBezTo>
                  <a:cubicBezTo>
                    <a:pt x="24259" y="43545"/>
                    <a:pt x="25431" y="42025"/>
                    <a:pt x="26507" y="40473"/>
                  </a:cubicBezTo>
                  <a:cubicBezTo>
                    <a:pt x="27743" y="38668"/>
                    <a:pt x="28914" y="36800"/>
                    <a:pt x="29928" y="34836"/>
                  </a:cubicBezTo>
                  <a:cubicBezTo>
                    <a:pt x="31004" y="32714"/>
                    <a:pt x="31955" y="30529"/>
                    <a:pt x="32683" y="28281"/>
                  </a:cubicBezTo>
                  <a:cubicBezTo>
                    <a:pt x="33475" y="25906"/>
                    <a:pt x="34013" y="23435"/>
                    <a:pt x="34298" y="20934"/>
                  </a:cubicBezTo>
                  <a:cubicBezTo>
                    <a:pt x="34455" y="19647"/>
                    <a:pt x="34519" y="18391"/>
                    <a:pt x="34520" y="17104"/>
                  </a:cubicBezTo>
                  <a:lnTo>
                    <a:pt x="34520" y="17104"/>
                  </a:lnTo>
                  <a:cubicBezTo>
                    <a:pt x="34520" y="17103"/>
                    <a:pt x="34520" y="17103"/>
                    <a:pt x="34520" y="17102"/>
                  </a:cubicBezTo>
                  <a:cubicBezTo>
                    <a:pt x="34520" y="17098"/>
                    <a:pt x="34520" y="17093"/>
                    <a:pt x="34520" y="17089"/>
                  </a:cubicBezTo>
                  <a:lnTo>
                    <a:pt x="34520" y="17089"/>
                  </a:lnTo>
                  <a:cubicBezTo>
                    <a:pt x="34520" y="17083"/>
                    <a:pt x="34520" y="17076"/>
                    <a:pt x="34520" y="17070"/>
                  </a:cubicBezTo>
                  <a:cubicBezTo>
                    <a:pt x="34520" y="17069"/>
                    <a:pt x="34520" y="17067"/>
                    <a:pt x="34520" y="17065"/>
                  </a:cubicBezTo>
                  <a:lnTo>
                    <a:pt x="34520" y="17065"/>
                  </a:lnTo>
                  <a:cubicBezTo>
                    <a:pt x="34515" y="14798"/>
                    <a:pt x="34072" y="12562"/>
                    <a:pt x="33190" y="10483"/>
                  </a:cubicBezTo>
                  <a:cubicBezTo>
                    <a:pt x="32366" y="8456"/>
                    <a:pt x="31099" y="6619"/>
                    <a:pt x="29579" y="5068"/>
                  </a:cubicBezTo>
                  <a:cubicBezTo>
                    <a:pt x="28028" y="3516"/>
                    <a:pt x="26191" y="2249"/>
                    <a:pt x="24196" y="1394"/>
                  </a:cubicBezTo>
                  <a:cubicBezTo>
                    <a:pt x="22137" y="507"/>
                    <a:pt x="19889" y="32"/>
                    <a:pt x="17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5"/>
            <p:cNvSpPr/>
            <p:nvPr/>
          </p:nvSpPr>
          <p:spPr>
            <a:xfrm>
              <a:off x="7205417" y="2800263"/>
              <a:ext cx="543499" cy="1220466"/>
            </a:xfrm>
            <a:custGeom>
              <a:avLst/>
              <a:gdLst/>
              <a:ahLst/>
              <a:cxnLst/>
              <a:rect l="l" t="t" r="r" b="b"/>
              <a:pathLst>
                <a:path w="17958" h="40326" extrusionOk="0">
                  <a:moveTo>
                    <a:pt x="2271" y="1"/>
                  </a:moveTo>
                  <a:cubicBezTo>
                    <a:pt x="2248" y="1"/>
                    <a:pt x="2205" y="32"/>
                    <a:pt x="2186" y="51"/>
                  </a:cubicBezTo>
                  <a:cubicBezTo>
                    <a:pt x="1553" y="1128"/>
                    <a:pt x="1173" y="2299"/>
                    <a:pt x="856" y="3471"/>
                  </a:cubicBezTo>
                  <a:cubicBezTo>
                    <a:pt x="698" y="4104"/>
                    <a:pt x="571" y="4738"/>
                    <a:pt x="444" y="5371"/>
                  </a:cubicBezTo>
                  <a:cubicBezTo>
                    <a:pt x="317" y="6036"/>
                    <a:pt x="286" y="6765"/>
                    <a:pt x="222" y="7461"/>
                  </a:cubicBezTo>
                  <a:cubicBezTo>
                    <a:pt x="1" y="10407"/>
                    <a:pt x="412" y="13352"/>
                    <a:pt x="1078" y="16202"/>
                  </a:cubicBezTo>
                  <a:cubicBezTo>
                    <a:pt x="1774" y="19306"/>
                    <a:pt x="2851" y="22314"/>
                    <a:pt x="4244" y="25196"/>
                  </a:cubicBezTo>
                  <a:cubicBezTo>
                    <a:pt x="5638" y="28110"/>
                    <a:pt x="7348" y="30896"/>
                    <a:pt x="9375" y="33430"/>
                  </a:cubicBezTo>
                  <a:cubicBezTo>
                    <a:pt x="11307" y="35837"/>
                    <a:pt x="13523" y="38022"/>
                    <a:pt x="16120" y="39732"/>
                  </a:cubicBezTo>
                  <a:cubicBezTo>
                    <a:pt x="16437" y="39954"/>
                    <a:pt x="16754" y="40144"/>
                    <a:pt x="17102" y="40302"/>
                  </a:cubicBezTo>
                  <a:cubicBezTo>
                    <a:pt x="17139" y="40318"/>
                    <a:pt x="17178" y="40325"/>
                    <a:pt x="17216" y="40325"/>
                  </a:cubicBezTo>
                  <a:cubicBezTo>
                    <a:pt x="17406" y="40325"/>
                    <a:pt x="17598" y="40154"/>
                    <a:pt x="17704" y="40049"/>
                  </a:cubicBezTo>
                  <a:cubicBezTo>
                    <a:pt x="17799" y="39922"/>
                    <a:pt x="17957" y="39637"/>
                    <a:pt x="17799" y="39510"/>
                  </a:cubicBezTo>
                  <a:cubicBezTo>
                    <a:pt x="17197" y="39035"/>
                    <a:pt x="16564" y="38655"/>
                    <a:pt x="15962" y="38212"/>
                  </a:cubicBezTo>
                  <a:cubicBezTo>
                    <a:pt x="15360" y="37769"/>
                    <a:pt x="14790" y="37293"/>
                    <a:pt x="14220" y="36787"/>
                  </a:cubicBezTo>
                  <a:cubicBezTo>
                    <a:pt x="13048" y="35773"/>
                    <a:pt x="11940" y="34665"/>
                    <a:pt x="10958" y="33493"/>
                  </a:cubicBezTo>
                  <a:cubicBezTo>
                    <a:pt x="8868" y="31086"/>
                    <a:pt x="7126" y="28395"/>
                    <a:pt x="5670" y="25576"/>
                  </a:cubicBezTo>
                  <a:cubicBezTo>
                    <a:pt x="4244" y="22757"/>
                    <a:pt x="3104" y="19781"/>
                    <a:pt x="2313" y="16740"/>
                  </a:cubicBezTo>
                  <a:cubicBezTo>
                    <a:pt x="1553" y="13922"/>
                    <a:pt x="1173" y="11040"/>
                    <a:pt x="1046" y="8126"/>
                  </a:cubicBezTo>
                  <a:cubicBezTo>
                    <a:pt x="1014" y="7461"/>
                    <a:pt x="1014" y="6796"/>
                    <a:pt x="1046" y="6131"/>
                  </a:cubicBezTo>
                  <a:cubicBezTo>
                    <a:pt x="1046" y="5815"/>
                    <a:pt x="1078" y="5498"/>
                    <a:pt x="1109" y="5181"/>
                  </a:cubicBezTo>
                  <a:cubicBezTo>
                    <a:pt x="1109" y="4865"/>
                    <a:pt x="1109" y="4580"/>
                    <a:pt x="1173" y="4263"/>
                  </a:cubicBezTo>
                  <a:cubicBezTo>
                    <a:pt x="1331" y="3091"/>
                    <a:pt x="1616" y="1951"/>
                    <a:pt x="1996" y="843"/>
                  </a:cubicBezTo>
                  <a:cubicBezTo>
                    <a:pt x="2091" y="589"/>
                    <a:pt x="2186" y="304"/>
                    <a:pt x="2281" y="51"/>
                  </a:cubicBezTo>
                  <a:cubicBezTo>
                    <a:pt x="2293" y="14"/>
                    <a:pt x="2286" y="1"/>
                    <a:pt x="2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5"/>
            <p:cNvSpPr/>
            <p:nvPr/>
          </p:nvSpPr>
          <p:spPr>
            <a:xfrm>
              <a:off x="7715333" y="2727716"/>
              <a:ext cx="540624" cy="1293920"/>
            </a:xfrm>
            <a:custGeom>
              <a:avLst/>
              <a:gdLst/>
              <a:ahLst/>
              <a:cxnLst/>
              <a:rect l="l" t="t" r="r" b="b"/>
              <a:pathLst>
                <a:path w="17863" h="42753" extrusionOk="0">
                  <a:moveTo>
                    <a:pt x="14643" y="1"/>
                  </a:moveTo>
                  <a:cubicBezTo>
                    <a:pt x="14611" y="1"/>
                    <a:pt x="14575" y="47"/>
                    <a:pt x="14600" y="73"/>
                  </a:cubicBezTo>
                  <a:cubicBezTo>
                    <a:pt x="15329" y="1529"/>
                    <a:pt x="15994" y="3050"/>
                    <a:pt x="16469" y="4601"/>
                  </a:cubicBezTo>
                  <a:cubicBezTo>
                    <a:pt x="16944" y="6153"/>
                    <a:pt x="17165" y="7705"/>
                    <a:pt x="17260" y="9288"/>
                  </a:cubicBezTo>
                  <a:cubicBezTo>
                    <a:pt x="17450" y="12519"/>
                    <a:pt x="16912" y="15749"/>
                    <a:pt x="15994" y="18821"/>
                  </a:cubicBezTo>
                  <a:cubicBezTo>
                    <a:pt x="15519" y="20404"/>
                    <a:pt x="14949" y="21893"/>
                    <a:pt x="14283" y="23413"/>
                  </a:cubicBezTo>
                  <a:cubicBezTo>
                    <a:pt x="13650" y="24933"/>
                    <a:pt x="12890" y="26390"/>
                    <a:pt x="12098" y="27846"/>
                  </a:cubicBezTo>
                  <a:cubicBezTo>
                    <a:pt x="11307" y="29208"/>
                    <a:pt x="10452" y="30570"/>
                    <a:pt x="9533" y="31900"/>
                  </a:cubicBezTo>
                  <a:cubicBezTo>
                    <a:pt x="8646" y="33198"/>
                    <a:pt x="7696" y="34433"/>
                    <a:pt x="6715" y="35637"/>
                  </a:cubicBezTo>
                  <a:cubicBezTo>
                    <a:pt x="6588" y="35795"/>
                    <a:pt x="6461" y="35922"/>
                    <a:pt x="6366" y="36080"/>
                  </a:cubicBezTo>
                  <a:cubicBezTo>
                    <a:pt x="6341" y="36106"/>
                    <a:pt x="6234" y="36233"/>
                    <a:pt x="6225" y="36233"/>
                  </a:cubicBezTo>
                  <a:cubicBezTo>
                    <a:pt x="6223" y="36233"/>
                    <a:pt x="6227" y="36226"/>
                    <a:pt x="6240" y="36207"/>
                  </a:cubicBezTo>
                  <a:lnTo>
                    <a:pt x="6240" y="36207"/>
                  </a:lnTo>
                  <a:cubicBezTo>
                    <a:pt x="6176" y="36270"/>
                    <a:pt x="6113" y="36334"/>
                    <a:pt x="6050" y="36429"/>
                  </a:cubicBezTo>
                  <a:cubicBezTo>
                    <a:pt x="5828" y="36682"/>
                    <a:pt x="5574" y="36967"/>
                    <a:pt x="5321" y="37252"/>
                  </a:cubicBezTo>
                  <a:cubicBezTo>
                    <a:pt x="4846" y="37759"/>
                    <a:pt x="4371" y="38297"/>
                    <a:pt x="3864" y="38804"/>
                  </a:cubicBezTo>
                  <a:cubicBezTo>
                    <a:pt x="3389" y="39279"/>
                    <a:pt x="2914" y="39754"/>
                    <a:pt x="2439" y="40197"/>
                  </a:cubicBezTo>
                  <a:cubicBezTo>
                    <a:pt x="2218" y="40419"/>
                    <a:pt x="1964" y="40609"/>
                    <a:pt x="1743" y="40831"/>
                  </a:cubicBezTo>
                  <a:cubicBezTo>
                    <a:pt x="1616" y="40926"/>
                    <a:pt x="1489" y="41052"/>
                    <a:pt x="1394" y="41147"/>
                  </a:cubicBezTo>
                  <a:cubicBezTo>
                    <a:pt x="1368" y="41147"/>
                    <a:pt x="1253" y="41257"/>
                    <a:pt x="1253" y="41257"/>
                  </a:cubicBezTo>
                  <a:cubicBezTo>
                    <a:pt x="1253" y="41257"/>
                    <a:pt x="1257" y="41253"/>
                    <a:pt x="1267" y="41242"/>
                  </a:cubicBezTo>
                  <a:cubicBezTo>
                    <a:pt x="1283" y="41226"/>
                    <a:pt x="1289" y="41220"/>
                    <a:pt x="1289" y="41220"/>
                  </a:cubicBezTo>
                  <a:lnTo>
                    <a:pt x="1289" y="41220"/>
                  </a:lnTo>
                  <a:cubicBezTo>
                    <a:pt x="1287" y="41220"/>
                    <a:pt x="1228" y="41274"/>
                    <a:pt x="1204" y="41274"/>
                  </a:cubicBezTo>
                  <a:cubicBezTo>
                    <a:pt x="1172" y="41306"/>
                    <a:pt x="1141" y="41337"/>
                    <a:pt x="1109" y="41369"/>
                  </a:cubicBezTo>
                  <a:cubicBezTo>
                    <a:pt x="887" y="41559"/>
                    <a:pt x="666" y="41749"/>
                    <a:pt x="444" y="41907"/>
                  </a:cubicBezTo>
                  <a:cubicBezTo>
                    <a:pt x="254" y="42066"/>
                    <a:pt x="1" y="42351"/>
                    <a:pt x="96" y="42604"/>
                  </a:cubicBezTo>
                  <a:cubicBezTo>
                    <a:pt x="137" y="42715"/>
                    <a:pt x="227" y="42753"/>
                    <a:pt x="328" y="42753"/>
                  </a:cubicBezTo>
                  <a:cubicBezTo>
                    <a:pt x="459" y="42753"/>
                    <a:pt x="608" y="42689"/>
                    <a:pt x="697" y="42636"/>
                  </a:cubicBezTo>
                  <a:cubicBezTo>
                    <a:pt x="2851" y="40926"/>
                    <a:pt x="4814" y="38930"/>
                    <a:pt x="6620" y="36840"/>
                  </a:cubicBezTo>
                  <a:cubicBezTo>
                    <a:pt x="8741" y="34370"/>
                    <a:pt x="10642" y="31742"/>
                    <a:pt x="12320" y="28923"/>
                  </a:cubicBezTo>
                  <a:cubicBezTo>
                    <a:pt x="13175" y="27498"/>
                    <a:pt x="13935" y="26010"/>
                    <a:pt x="14664" y="24489"/>
                  </a:cubicBezTo>
                  <a:cubicBezTo>
                    <a:pt x="15012" y="23729"/>
                    <a:pt x="15329" y="22938"/>
                    <a:pt x="15645" y="22146"/>
                  </a:cubicBezTo>
                  <a:cubicBezTo>
                    <a:pt x="15962" y="21386"/>
                    <a:pt x="16279" y="20594"/>
                    <a:pt x="16500" y="19771"/>
                  </a:cubicBezTo>
                  <a:cubicBezTo>
                    <a:pt x="16944" y="18187"/>
                    <a:pt x="17355" y="16604"/>
                    <a:pt x="17577" y="14989"/>
                  </a:cubicBezTo>
                  <a:cubicBezTo>
                    <a:pt x="17704" y="14165"/>
                    <a:pt x="17767" y="13374"/>
                    <a:pt x="17830" y="12550"/>
                  </a:cubicBezTo>
                  <a:cubicBezTo>
                    <a:pt x="17862" y="11759"/>
                    <a:pt x="17862" y="10967"/>
                    <a:pt x="17830" y="10175"/>
                  </a:cubicBezTo>
                  <a:cubicBezTo>
                    <a:pt x="17767" y="8592"/>
                    <a:pt x="17514" y="7008"/>
                    <a:pt x="17134" y="5488"/>
                  </a:cubicBezTo>
                  <a:cubicBezTo>
                    <a:pt x="16722" y="3936"/>
                    <a:pt x="16152" y="2385"/>
                    <a:pt x="15329" y="991"/>
                  </a:cubicBezTo>
                  <a:cubicBezTo>
                    <a:pt x="15139" y="643"/>
                    <a:pt x="14885" y="326"/>
                    <a:pt x="14664" y="9"/>
                  </a:cubicBezTo>
                  <a:cubicBezTo>
                    <a:pt x="14657" y="3"/>
                    <a:pt x="14650" y="1"/>
                    <a:pt x="14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5"/>
            <p:cNvSpPr/>
            <p:nvPr/>
          </p:nvSpPr>
          <p:spPr>
            <a:xfrm>
              <a:off x="7293611" y="2759616"/>
              <a:ext cx="876051" cy="706990"/>
            </a:xfrm>
            <a:custGeom>
              <a:avLst/>
              <a:gdLst/>
              <a:ahLst/>
              <a:cxnLst/>
              <a:rect l="l" t="t" r="r" b="b"/>
              <a:pathLst>
                <a:path w="28946" h="23360" extrusionOk="0">
                  <a:moveTo>
                    <a:pt x="1267" y="6602"/>
                  </a:moveTo>
                  <a:cubicBezTo>
                    <a:pt x="1266" y="6602"/>
                    <a:pt x="1266" y="6614"/>
                    <a:pt x="1263" y="6631"/>
                  </a:cubicBezTo>
                  <a:lnTo>
                    <a:pt x="1263" y="6631"/>
                  </a:lnTo>
                  <a:cubicBezTo>
                    <a:pt x="1264" y="6628"/>
                    <a:pt x="1266" y="6624"/>
                    <a:pt x="1267" y="6619"/>
                  </a:cubicBezTo>
                  <a:cubicBezTo>
                    <a:pt x="1267" y="6607"/>
                    <a:pt x="1267" y="6602"/>
                    <a:pt x="1267" y="6602"/>
                  </a:cubicBezTo>
                  <a:close/>
                  <a:moveTo>
                    <a:pt x="1418" y="10953"/>
                  </a:moveTo>
                  <a:cubicBezTo>
                    <a:pt x="1421" y="10965"/>
                    <a:pt x="1423" y="10978"/>
                    <a:pt x="1425" y="10990"/>
                  </a:cubicBezTo>
                  <a:cubicBezTo>
                    <a:pt x="1425" y="10980"/>
                    <a:pt x="1422" y="10967"/>
                    <a:pt x="1418" y="10953"/>
                  </a:cubicBezTo>
                  <a:close/>
                  <a:moveTo>
                    <a:pt x="27580" y="13251"/>
                  </a:moveTo>
                  <a:cubicBezTo>
                    <a:pt x="27575" y="13254"/>
                    <a:pt x="27569" y="13275"/>
                    <a:pt x="27570" y="13275"/>
                  </a:cubicBezTo>
                  <a:cubicBezTo>
                    <a:pt x="27571" y="13275"/>
                    <a:pt x="27573" y="13269"/>
                    <a:pt x="27580" y="13251"/>
                  </a:cubicBezTo>
                  <a:close/>
                  <a:moveTo>
                    <a:pt x="26650" y="15138"/>
                  </a:moveTo>
                  <a:cubicBezTo>
                    <a:pt x="26645" y="15149"/>
                    <a:pt x="26639" y="15159"/>
                    <a:pt x="26634" y="15170"/>
                  </a:cubicBezTo>
                  <a:cubicBezTo>
                    <a:pt x="26624" y="15185"/>
                    <a:pt x="26619" y="15192"/>
                    <a:pt x="26619" y="15192"/>
                  </a:cubicBezTo>
                  <a:cubicBezTo>
                    <a:pt x="26618" y="15192"/>
                    <a:pt x="26634" y="15165"/>
                    <a:pt x="26650" y="15138"/>
                  </a:cubicBezTo>
                  <a:close/>
                  <a:moveTo>
                    <a:pt x="26324" y="15664"/>
                  </a:moveTo>
                  <a:cubicBezTo>
                    <a:pt x="26324" y="15664"/>
                    <a:pt x="26321" y="15669"/>
                    <a:pt x="26316" y="15678"/>
                  </a:cubicBezTo>
                  <a:lnTo>
                    <a:pt x="26316" y="15678"/>
                  </a:lnTo>
                  <a:cubicBezTo>
                    <a:pt x="26317" y="15677"/>
                    <a:pt x="26317" y="15677"/>
                    <a:pt x="26317" y="15677"/>
                  </a:cubicBezTo>
                  <a:cubicBezTo>
                    <a:pt x="26322" y="15667"/>
                    <a:pt x="26324" y="15664"/>
                    <a:pt x="26324" y="15664"/>
                  </a:cubicBezTo>
                  <a:close/>
                  <a:moveTo>
                    <a:pt x="3231" y="15677"/>
                  </a:moveTo>
                  <a:lnTo>
                    <a:pt x="3231" y="15677"/>
                  </a:lnTo>
                  <a:cubicBezTo>
                    <a:pt x="3246" y="15700"/>
                    <a:pt x="3262" y="15723"/>
                    <a:pt x="3277" y="15746"/>
                  </a:cubicBezTo>
                  <a:lnTo>
                    <a:pt x="3277" y="15746"/>
                  </a:lnTo>
                  <a:cubicBezTo>
                    <a:pt x="3265" y="15720"/>
                    <a:pt x="3248" y="15694"/>
                    <a:pt x="3231" y="15677"/>
                  </a:cubicBezTo>
                  <a:close/>
                  <a:moveTo>
                    <a:pt x="26316" y="15678"/>
                  </a:moveTo>
                  <a:cubicBezTo>
                    <a:pt x="26286" y="15709"/>
                    <a:pt x="26285" y="15740"/>
                    <a:pt x="26254" y="15772"/>
                  </a:cubicBezTo>
                  <a:cubicBezTo>
                    <a:pt x="26254" y="15774"/>
                    <a:pt x="26255" y="15775"/>
                    <a:pt x="26256" y="15775"/>
                  </a:cubicBezTo>
                  <a:cubicBezTo>
                    <a:pt x="26264" y="15775"/>
                    <a:pt x="26300" y="15708"/>
                    <a:pt x="26316" y="15678"/>
                  </a:cubicBezTo>
                  <a:close/>
                  <a:moveTo>
                    <a:pt x="26127" y="15993"/>
                  </a:moveTo>
                  <a:lnTo>
                    <a:pt x="26127" y="15993"/>
                  </a:lnTo>
                  <a:cubicBezTo>
                    <a:pt x="26123" y="16001"/>
                    <a:pt x="26118" y="16012"/>
                    <a:pt x="26112" y="16025"/>
                  </a:cubicBezTo>
                  <a:lnTo>
                    <a:pt x="26112" y="16025"/>
                  </a:lnTo>
                  <a:cubicBezTo>
                    <a:pt x="26127" y="16024"/>
                    <a:pt x="26127" y="16018"/>
                    <a:pt x="26127" y="15993"/>
                  </a:cubicBezTo>
                  <a:close/>
                  <a:moveTo>
                    <a:pt x="24902" y="17734"/>
                  </a:moveTo>
                  <a:cubicBezTo>
                    <a:pt x="24897" y="17734"/>
                    <a:pt x="24861" y="17779"/>
                    <a:pt x="24861" y="17798"/>
                  </a:cubicBezTo>
                  <a:cubicBezTo>
                    <a:pt x="24896" y="17751"/>
                    <a:pt x="24905" y="17734"/>
                    <a:pt x="24902" y="17734"/>
                  </a:cubicBezTo>
                  <a:close/>
                  <a:moveTo>
                    <a:pt x="12510" y="21820"/>
                  </a:moveTo>
                  <a:cubicBezTo>
                    <a:pt x="12545" y="21828"/>
                    <a:pt x="12581" y="21836"/>
                    <a:pt x="12617" y="21843"/>
                  </a:cubicBezTo>
                  <a:lnTo>
                    <a:pt x="12617" y="21843"/>
                  </a:lnTo>
                  <a:cubicBezTo>
                    <a:pt x="12566" y="21820"/>
                    <a:pt x="12538" y="21820"/>
                    <a:pt x="12510" y="21820"/>
                  </a:cubicBezTo>
                  <a:close/>
                  <a:moveTo>
                    <a:pt x="17150" y="21933"/>
                  </a:moveTo>
                  <a:lnTo>
                    <a:pt x="17150" y="21933"/>
                  </a:lnTo>
                  <a:cubicBezTo>
                    <a:pt x="17116" y="21936"/>
                    <a:pt x="17059" y="21947"/>
                    <a:pt x="17133" y="21947"/>
                  </a:cubicBezTo>
                  <a:cubicBezTo>
                    <a:pt x="17139" y="21942"/>
                    <a:pt x="17144" y="21937"/>
                    <a:pt x="17150" y="21933"/>
                  </a:cubicBezTo>
                  <a:close/>
                  <a:moveTo>
                    <a:pt x="3389" y="0"/>
                  </a:moveTo>
                  <a:cubicBezTo>
                    <a:pt x="3357" y="0"/>
                    <a:pt x="3294" y="64"/>
                    <a:pt x="3262" y="127"/>
                  </a:cubicBezTo>
                  <a:cubicBezTo>
                    <a:pt x="3041" y="380"/>
                    <a:pt x="2882" y="665"/>
                    <a:pt x="2692" y="951"/>
                  </a:cubicBezTo>
                  <a:cubicBezTo>
                    <a:pt x="2502" y="1204"/>
                    <a:pt x="2312" y="1521"/>
                    <a:pt x="2154" y="1774"/>
                  </a:cubicBezTo>
                  <a:cubicBezTo>
                    <a:pt x="1869" y="2312"/>
                    <a:pt x="1584" y="2882"/>
                    <a:pt x="1330" y="3452"/>
                  </a:cubicBezTo>
                  <a:cubicBezTo>
                    <a:pt x="824" y="4529"/>
                    <a:pt x="475" y="5669"/>
                    <a:pt x="285" y="6841"/>
                  </a:cubicBezTo>
                  <a:cubicBezTo>
                    <a:pt x="159" y="7411"/>
                    <a:pt x="95" y="8013"/>
                    <a:pt x="64" y="8583"/>
                  </a:cubicBezTo>
                  <a:cubicBezTo>
                    <a:pt x="64" y="8709"/>
                    <a:pt x="32" y="8836"/>
                    <a:pt x="32" y="8994"/>
                  </a:cubicBezTo>
                  <a:cubicBezTo>
                    <a:pt x="32" y="9026"/>
                    <a:pt x="32" y="9058"/>
                    <a:pt x="32" y="9089"/>
                  </a:cubicBezTo>
                  <a:cubicBezTo>
                    <a:pt x="32" y="9121"/>
                    <a:pt x="0" y="9216"/>
                    <a:pt x="0" y="9279"/>
                  </a:cubicBezTo>
                  <a:lnTo>
                    <a:pt x="0" y="9406"/>
                  </a:lnTo>
                  <a:cubicBezTo>
                    <a:pt x="0" y="9659"/>
                    <a:pt x="0" y="9913"/>
                    <a:pt x="32" y="10198"/>
                  </a:cubicBezTo>
                  <a:cubicBezTo>
                    <a:pt x="64" y="11275"/>
                    <a:pt x="254" y="12320"/>
                    <a:pt x="570" y="13333"/>
                  </a:cubicBezTo>
                  <a:cubicBezTo>
                    <a:pt x="855" y="14315"/>
                    <a:pt x="1235" y="15233"/>
                    <a:pt x="1710" y="16088"/>
                  </a:cubicBezTo>
                  <a:cubicBezTo>
                    <a:pt x="2217" y="17007"/>
                    <a:pt x="2819" y="17830"/>
                    <a:pt x="3516" y="18622"/>
                  </a:cubicBezTo>
                  <a:cubicBezTo>
                    <a:pt x="4181" y="19350"/>
                    <a:pt x="4941" y="20015"/>
                    <a:pt x="5764" y="20617"/>
                  </a:cubicBezTo>
                  <a:cubicBezTo>
                    <a:pt x="6619" y="21219"/>
                    <a:pt x="7569" y="21757"/>
                    <a:pt x="8551" y="22169"/>
                  </a:cubicBezTo>
                  <a:cubicBezTo>
                    <a:pt x="9533" y="22580"/>
                    <a:pt x="10546" y="22897"/>
                    <a:pt x="11591" y="23087"/>
                  </a:cubicBezTo>
                  <a:cubicBezTo>
                    <a:pt x="12524" y="23263"/>
                    <a:pt x="13456" y="23360"/>
                    <a:pt x="14389" y="23360"/>
                  </a:cubicBezTo>
                  <a:cubicBezTo>
                    <a:pt x="14628" y="23360"/>
                    <a:pt x="14867" y="23353"/>
                    <a:pt x="15106" y="23340"/>
                  </a:cubicBezTo>
                  <a:cubicBezTo>
                    <a:pt x="16215" y="23309"/>
                    <a:pt x="17355" y="23182"/>
                    <a:pt x="18432" y="22897"/>
                  </a:cubicBezTo>
                  <a:cubicBezTo>
                    <a:pt x="19445" y="22644"/>
                    <a:pt x="20459" y="22264"/>
                    <a:pt x="21377" y="21757"/>
                  </a:cubicBezTo>
                  <a:cubicBezTo>
                    <a:pt x="22327" y="21282"/>
                    <a:pt x="23182" y="20680"/>
                    <a:pt x="24005" y="19984"/>
                  </a:cubicBezTo>
                  <a:cubicBezTo>
                    <a:pt x="24797" y="19318"/>
                    <a:pt x="25494" y="18558"/>
                    <a:pt x="26159" y="17735"/>
                  </a:cubicBezTo>
                  <a:cubicBezTo>
                    <a:pt x="26761" y="16943"/>
                    <a:pt x="27331" y="16088"/>
                    <a:pt x="27679" y="15170"/>
                  </a:cubicBezTo>
                  <a:cubicBezTo>
                    <a:pt x="27774" y="14916"/>
                    <a:pt x="27869" y="14663"/>
                    <a:pt x="27964" y="14410"/>
                  </a:cubicBezTo>
                  <a:cubicBezTo>
                    <a:pt x="27964" y="14378"/>
                    <a:pt x="27996" y="14346"/>
                    <a:pt x="27996" y="14346"/>
                  </a:cubicBezTo>
                  <a:cubicBezTo>
                    <a:pt x="28003" y="14323"/>
                    <a:pt x="28006" y="14315"/>
                    <a:pt x="28004" y="14315"/>
                  </a:cubicBezTo>
                  <a:lnTo>
                    <a:pt x="28004" y="14315"/>
                  </a:lnTo>
                  <a:cubicBezTo>
                    <a:pt x="28001" y="14315"/>
                    <a:pt x="27979" y="14362"/>
                    <a:pt x="27969" y="14362"/>
                  </a:cubicBezTo>
                  <a:cubicBezTo>
                    <a:pt x="27966" y="14362"/>
                    <a:pt x="27964" y="14358"/>
                    <a:pt x="27964" y="14346"/>
                  </a:cubicBezTo>
                  <a:cubicBezTo>
                    <a:pt x="27996" y="14283"/>
                    <a:pt x="28027" y="14188"/>
                    <a:pt x="28059" y="14093"/>
                  </a:cubicBezTo>
                  <a:cubicBezTo>
                    <a:pt x="28091" y="13998"/>
                    <a:pt x="28154" y="13871"/>
                    <a:pt x="28186" y="13776"/>
                  </a:cubicBezTo>
                  <a:cubicBezTo>
                    <a:pt x="28186" y="13745"/>
                    <a:pt x="28186" y="13745"/>
                    <a:pt x="28186" y="13713"/>
                  </a:cubicBezTo>
                  <a:cubicBezTo>
                    <a:pt x="28186" y="13709"/>
                    <a:pt x="28185" y="13707"/>
                    <a:pt x="28184" y="13707"/>
                  </a:cubicBezTo>
                  <a:cubicBezTo>
                    <a:pt x="28177" y="13707"/>
                    <a:pt x="28154" y="13776"/>
                    <a:pt x="28154" y="13776"/>
                  </a:cubicBezTo>
                  <a:cubicBezTo>
                    <a:pt x="28154" y="13745"/>
                    <a:pt x="28217" y="13650"/>
                    <a:pt x="28217" y="13618"/>
                  </a:cubicBezTo>
                  <a:cubicBezTo>
                    <a:pt x="28249" y="13555"/>
                    <a:pt x="28249" y="13491"/>
                    <a:pt x="28281" y="13428"/>
                  </a:cubicBezTo>
                  <a:cubicBezTo>
                    <a:pt x="28312" y="13333"/>
                    <a:pt x="28344" y="13206"/>
                    <a:pt x="28376" y="13080"/>
                  </a:cubicBezTo>
                  <a:cubicBezTo>
                    <a:pt x="28439" y="12858"/>
                    <a:pt x="28503" y="12636"/>
                    <a:pt x="28566" y="12415"/>
                  </a:cubicBezTo>
                  <a:cubicBezTo>
                    <a:pt x="28661" y="11940"/>
                    <a:pt x="28756" y="11465"/>
                    <a:pt x="28788" y="10990"/>
                  </a:cubicBezTo>
                  <a:cubicBezTo>
                    <a:pt x="28819" y="10736"/>
                    <a:pt x="28819" y="10546"/>
                    <a:pt x="28851" y="10293"/>
                  </a:cubicBezTo>
                  <a:cubicBezTo>
                    <a:pt x="28883" y="10071"/>
                    <a:pt x="28883" y="9818"/>
                    <a:pt x="28914" y="9596"/>
                  </a:cubicBezTo>
                  <a:cubicBezTo>
                    <a:pt x="28946" y="8646"/>
                    <a:pt x="28914" y="7664"/>
                    <a:pt x="28819" y="6714"/>
                  </a:cubicBezTo>
                  <a:cubicBezTo>
                    <a:pt x="28693" y="5733"/>
                    <a:pt x="28471" y="4751"/>
                    <a:pt x="28154" y="3832"/>
                  </a:cubicBezTo>
                  <a:cubicBezTo>
                    <a:pt x="27996" y="3357"/>
                    <a:pt x="27837" y="2882"/>
                    <a:pt x="27616" y="2407"/>
                  </a:cubicBezTo>
                  <a:cubicBezTo>
                    <a:pt x="27394" y="1964"/>
                    <a:pt x="27172" y="1521"/>
                    <a:pt x="26887" y="1077"/>
                  </a:cubicBezTo>
                  <a:cubicBezTo>
                    <a:pt x="26761" y="887"/>
                    <a:pt x="26602" y="665"/>
                    <a:pt x="26412" y="475"/>
                  </a:cubicBezTo>
                  <a:cubicBezTo>
                    <a:pt x="26317" y="380"/>
                    <a:pt x="26222" y="317"/>
                    <a:pt x="26127" y="254"/>
                  </a:cubicBezTo>
                  <a:cubicBezTo>
                    <a:pt x="26096" y="190"/>
                    <a:pt x="26032" y="159"/>
                    <a:pt x="25969" y="127"/>
                  </a:cubicBezTo>
                  <a:cubicBezTo>
                    <a:pt x="25937" y="95"/>
                    <a:pt x="25874" y="64"/>
                    <a:pt x="25842" y="32"/>
                  </a:cubicBezTo>
                  <a:cubicBezTo>
                    <a:pt x="25826" y="16"/>
                    <a:pt x="25806" y="9"/>
                    <a:pt x="25785" y="9"/>
                  </a:cubicBezTo>
                  <a:cubicBezTo>
                    <a:pt x="25680" y="9"/>
                    <a:pt x="25536" y="175"/>
                    <a:pt x="25589" y="254"/>
                  </a:cubicBezTo>
                  <a:cubicBezTo>
                    <a:pt x="25621" y="317"/>
                    <a:pt x="25652" y="380"/>
                    <a:pt x="25652" y="444"/>
                  </a:cubicBezTo>
                  <a:cubicBezTo>
                    <a:pt x="25684" y="507"/>
                    <a:pt x="25716" y="570"/>
                    <a:pt x="25747" y="634"/>
                  </a:cubicBezTo>
                  <a:cubicBezTo>
                    <a:pt x="25811" y="792"/>
                    <a:pt x="25874" y="919"/>
                    <a:pt x="25937" y="1046"/>
                  </a:cubicBezTo>
                  <a:cubicBezTo>
                    <a:pt x="26064" y="1299"/>
                    <a:pt x="26222" y="1552"/>
                    <a:pt x="26349" y="1774"/>
                  </a:cubicBezTo>
                  <a:cubicBezTo>
                    <a:pt x="26666" y="2249"/>
                    <a:pt x="26919" y="2724"/>
                    <a:pt x="27141" y="3231"/>
                  </a:cubicBezTo>
                  <a:cubicBezTo>
                    <a:pt x="27616" y="4181"/>
                    <a:pt x="27996" y="5194"/>
                    <a:pt x="28217" y="6239"/>
                  </a:cubicBezTo>
                  <a:cubicBezTo>
                    <a:pt x="28407" y="7253"/>
                    <a:pt x="28503" y="8329"/>
                    <a:pt x="28439" y="9374"/>
                  </a:cubicBezTo>
                  <a:cubicBezTo>
                    <a:pt x="28376" y="9913"/>
                    <a:pt x="28344" y="10420"/>
                    <a:pt x="28249" y="10926"/>
                  </a:cubicBezTo>
                  <a:cubicBezTo>
                    <a:pt x="28091" y="11433"/>
                    <a:pt x="27964" y="11971"/>
                    <a:pt x="27806" y="12478"/>
                  </a:cubicBezTo>
                  <a:cubicBezTo>
                    <a:pt x="27742" y="12731"/>
                    <a:pt x="27679" y="12985"/>
                    <a:pt x="27584" y="13238"/>
                  </a:cubicBezTo>
                  <a:cubicBezTo>
                    <a:pt x="27582" y="13243"/>
                    <a:pt x="27581" y="13248"/>
                    <a:pt x="27580" y="13251"/>
                  </a:cubicBezTo>
                  <a:lnTo>
                    <a:pt x="27580" y="13251"/>
                  </a:lnTo>
                  <a:cubicBezTo>
                    <a:pt x="27580" y="13251"/>
                    <a:pt x="27580" y="13251"/>
                    <a:pt x="27581" y="13251"/>
                  </a:cubicBezTo>
                  <a:cubicBezTo>
                    <a:pt x="27583" y="13251"/>
                    <a:pt x="27584" y="13256"/>
                    <a:pt x="27584" y="13270"/>
                  </a:cubicBezTo>
                  <a:cubicBezTo>
                    <a:pt x="27552" y="13301"/>
                    <a:pt x="27552" y="13301"/>
                    <a:pt x="27552" y="13333"/>
                  </a:cubicBezTo>
                  <a:cubicBezTo>
                    <a:pt x="27521" y="13396"/>
                    <a:pt x="27489" y="13460"/>
                    <a:pt x="27457" y="13555"/>
                  </a:cubicBezTo>
                  <a:cubicBezTo>
                    <a:pt x="27394" y="13650"/>
                    <a:pt x="27362" y="13776"/>
                    <a:pt x="27299" y="13903"/>
                  </a:cubicBezTo>
                  <a:cubicBezTo>
                    <a:pt x="27236" y="14030"/>
                    <a:pt x="27172" y="14156"/>
                    <a:pt x="27109" y="14283"/>
                  </a:cubicBezTo>
                  <a:cubicBezTo>
                    <a:pt x="27109" y="14315"/>
                    <a:pt x="27077" y="14315"/>
                    <a:pt x="27077" y="14346"/>
                  </a:cubicBezTo>
                  <a:cubicBezTo>
                    <a:pt x="27109" y="14315"/>
                    <a:pt x="27109" y="14315"/>
                    <a:pt x="27140" y="14284"/>
                  </a:cubicBezTo>
                  <a:lnTo>
                    <a:pt x="27140" y="14284"/>
                  </a:lnTo>
                  <a:cubicBezTo>
                    <a:pt x="27108" y="14315"/>
                    <a:pt x="27077" y="14347"/>
                    <a:pt x="27046" y="14410"/>
                  </a:cubicBezTo>
                  <a:cubicBezTo>
                    <a:pt x="27046" y="14410"/>
                    <a:pt x="27046" y="14441"/>
                    <a:pt x="27046" y="14441"/>
                  </a:cubicBezTo>
                  <a:cubicBezTo>
                    <a:pt x="26982" y="14505"/>
                    <a:pt x="26951" y="14568"/>
                    <a:pt x="26919" y="14631"/>
                  </a:cubicBezTo>
                  <a:cubicBezTo>
                    <a:pt x="26856" y="14758"/>
                    <a:pt x="26792" y="14885"/>
                    <a:pt x="26729" y="14980"/>
                  </a:cubicBezTo>
                  <a:cubicBezTo>
                    <a:pt x="26708" y="15022"/>
                    <a:pt x="26687" y="15064"/>
                    <a:pt x="26666" y="15107"/>
                  </a:cubicBezTo>
                  <a:lnTo>
                    <a:pt x="26666" y="15107"/>
                  </a:lnTo>
                  <a:lnTo>
                    <a:pt x="26602" y="15202"/>
                  </a:lnTo>
                  <a:cubicBezTo>
                    <a:pt x="26602" y="15233"/>
                    <a:pt x="26571" y="15265"/>
                    <a:pt x="26539" y="15297"/>
                  </a:cubicBezTo>
                  <a:cubicBezTo>
                    <a:pt x="26507" y="15328"/>
                    <a:pt x="26476" y="15392"/>
                    <a:pt x="26444" y="15455"/>
                  </a:cubicBezTo>
                  <a:cubicBezTo>
                    <a:pt x="26439" y="15465"/>
                    <a:pt x="26437" y="15470"/>
                    <a:pt x="26438" y="15470"/>
                  </a:cubicBezTo>
                  <a:cubicBezTo>
                    <a:pt x="26439" y="15470"/>
                    <a:pt x="26443" y="15463"/>
                    <a:pt x="26450" y="15453"/>
                  </a:cubicBezTo>
                  <a:lnTo>
                    <a:pt x="26450" y="15453"/>
                  </a:lnTo>
                  <a:cubicBezTo>
                    <a:pt x="26406" y="15529"/>
                    <a:pt x="26361" y="15610"/>
                    <a:pt x="26317" y="15677"/>
                  </a:cubicBezTo>
                  <a:cubicBezTo>
                    <a:pt x="26317" y="15677"/>
                    <a:pt x="26317" y="15677"/>
                    <a:pt x="26317" y="15708"/>
                  </a:cubicBezTo>
                  <a:cubicBezTo>
                    <a:pt x="26254" y="15803"/>
                    <a:pt x="26159" y="15930"/>
                    <a:pt x="26127" y="16025"/>
                  </a:cubicBezTo>
                  <a:lnTo>
                    <a:pt x="26064" y="16120"/>
                  </a:lnTo>
                  <a:cubicBezTo>
                    <a:pt x="26064" y="16120"/>
                    <a:pt x="26091" y="16066"/>
                    <a:pt x="26112" y="16025"/>
                  </a:cubicBezTo>
                  <a:lnTo>
                    <a:pt x="26112" y="16025"/>
                  </a:lnTo>
                  <a:cubicBezTo>
                    <a:pt x="26107" y="16025"/>
                    <a:pt x="26102" y="16025"/>
                    <a:pt x="26096" y="16025"/>
                  </a:cubicBezTo>
                  <a:lnTo>
                    <a:pt x="26001" y="16215"/>
                  </a:lnTo>
                  <a:cubicBezTo>
                    <a:pt x="25937" y="16342"/>
                    <a:pt x="25874" y="16437"/>
                    <a:pt x="25779" y="16563"/>
                  </a:cubicBezTo>
                  <a:cubicBezTo>
                    <a:pt x="25494" y="16975"/>
                    <a:pt x="25177" y="17387"/>
                    <a:pt x="24861" y="17798"/>
                  </a:cubicBezTo>
                  <a:cubicBezTo>
                    <a:pt x="24797" y="17862"/>
                    <a:pt x="24766" y="17893"/>
                    <a:pt x="24702" y="17957"/>
                  </a:cubicBezTo>
                  <a:cubicBezTo>
                    <a:pt x="24639" y="18052"/>
                    <a:pt x="24544" y="18147"/>
                    <a:pt x="24449" y="18242"/>
                  </a:cubicBezTo>
                  <a:cubicBezTo>
                    <a:pt x="24259" y="18432"/>
                    <a:pt x="24069" y="18622"/>
                    <a:pt x="23879" y="18812"/>
                  </a:cubicBezTo>
                  <a:cubicBezTo>
                    <a:pt x="23784" y="18907"/>
                    <a:pt x="23689" y="18970"/>
                    <a:pt x="23594" y="19065"/>
                  </a:cubicBezTo>
                  <a:cubicBezTo>
                    <a:pt x="23569" y="19090"/>
                    <a:pt x="23523" y="19115"/>
                    <a:pt x="23490" y="19157"/>
                  </a:cubicBezTo>
                  <a:lnTo>
                    <a:pt x="23490" y="19157"/>
                  </a:lnTo>
                  <a:cubicBezTo>
                    <a:pt x="23472" y="19166"/>
                    <a:pt x="23454" y="19174"/>
                    <a:pt x="23435" y="19192"/>
                  </a:cubicBezTo>
                  <a:cubicBezTo>
                    <a:pt x="23245" y="19350"/>
                    <a:pt x="23024" y="19540"/>
                    <a:pt x="22834" y="19667"/>
                  </a:cubicBezTo>
                  <a:cubicBezTo>
                    <a:pt x="22612" y="19825"/>
                    <a:pt x="22390" y="19984"/>
                    <a:pt x="22169" y="20142"/>
                  </a:cubicBezTo>
                  <a:cubicBezTo>
                    <a:pt x="22042" y="20205"/>
                    <a:pt x="21947" y="20269"/>
                    <a:pt x="21820" y="20332"/>
                  </a:cubicBezTo>
                  <a:cubicBezTo>
                    <a:pt x="21790" y="20354"/>
                    <a:pt x="21783" y="20363"/>
                    <a:pt x="21789" y="20363"/>
                  </a:cubicBezTo>
                  <a:cubicBezTo>
                    <a:pt x="21789" y="20363"/>
                    <a:pt x="21789" y="20363"/>
                    <a:pt x="21790" y="20363"/>
                  </a:cubicBezTo>
                  <a:lnTo>
                    <a:pt x="21790" y="20363"/>
                  </a:lnTo>
                  <a:cubicBezTo>
                    <a:pt x="21789" y="20363"/>
                    <a:pt x="21789" y="20363"/>
                    <a:pt x="21789" y="20364"/>
                  </a:cubicBezTo>
                  <a:cubicBezTo>
                    <a:pt x="21725" y="20395"/>
                    <a:pt x="21662" y="20427"/>
                    <a:pt x="21599" y="20459"/>
                  </a:cubicBezTo>
                  <a:cubicBezTo>
                    <a:pt x="21124" y="20744"/>
                    <a:pt x="20649" y="20965"/>
                    <a:pt x="20142" y="21155"/>
                  </a:cubicBezTo>
                  <a:cubicBezTo>
                    <a:pt x="20079" y="21187"/>
                    <a:pt x="20015" y="21219"/>
                    <a:pt x="19984" y="21250"/>
                  </a:cubicBezTo>
                  <a:lnTo>
                    <a:pt x="19889" y="21282"/>
                  </a:lnTo>
                  <a:lnTo>
                    <a:pt x="19846" y="21282"/>
                  </a:lnTo>
                  <a:cubicBezTo>
                    <a:pt x="19892" y="21270"/>
                    <a:pt x="19956" y="21250"/>
                    <a:pt x="19920" y="21250"/>
                  </a:cubicBezTo>
                  <a:cubicBezTo>
                    <a:pt x="19892" y="21262"/>
                    <a:pt x="19864" y="21272"/>
                    <a:pt x="19837" y="21282"/>
                  </a:cubicBezTo>
                  <a:lnTo>
                    <a:pt x="19825" y="21282"/>
                  </a:lnTo>
                  <a:cubicBezTo>
                    <a:pt x="19806" y="21288"/>
                    <a:pt x="19801" y="21291"/>
                    <a:pt x="19805" y="21291"/>
                  </a:cubicBezTo>
                  <a:cubicBezTo>
                    <a:pt x="19807" y="21291"/>
                    <a:pt x="19812" y="21290"/>
                    <a:pt x="19820" y="21288"/>
                  </a:cubicBezTo>
                  <a:lnTo>
                    <a:pt x="19820" y="21288"/>
                  </a:lnTo>
                  <a:cubicBezTo>
                    <a:pt x="19706" y="21329"/>
                    <a:pt x="19607" y="21359"/>
                    <a:pt x="19508" y="21409"/>
                  </a:cubicBezTo>
                  <a:cubicBezTo>
                    <a:pt x="19255" y="21472"/>
                    <a:pt x="18970" y="21567"/>
                    <a:pt x="18717" y="21630"/>
                  </a:cubicBezTo>
                  <a:cubicBezTo>
                    <a:pt x="18432" y="21694"/>
                    <a:pt x="18147" y="21757"/>
                    <a:pt x="17893" y="21820"/>
                  </a:cubicBezTo>
                  <a:cubicBezTo>
                    <a:pt x="17735" y="21852"/>
                    <a:pt x="17608" y="21884"/>
                    <a:pt x="17450" y="21884"/>
                  </a:cubicBezTo>
                  <a:cubicBezTo>
                    <a:pt x="17387" y="21915"/>
                    <a:pt x="17323" y="21915"/>
                    <a:pt x="17260" y="21915"/>
                  </a:cubicBezTo>
                  <a:cubicBezTo>
                    <a:pt x="17207" y="21915"/>
                    <a:pt x="17177" y="21915"/>
                    <a:pt x="17150" y="21933"/>
                  </a:cubicBezTo>
                  <a:lnTo>
                    <a:pt x="17150" y="21933"/>
                  </a:lnTo>
                  <a:cubicBezTo>
                    <a:pt x="17154" y="21933"/>
                    <a:pt x="17158" y="21933"/>
                    <a:pt x="17161" y="21933"/>
                  </a:cubicBezTo>
                  <a:cubicBezTo>
                    <a:pt x="17176" y="21933"/>
                    <a:pt x="17176" y="21936"/>
                    <a:pt x="17133" y="21947"/>
                  </a:cubicBezTo>
                  <a:cubicBezTo>
                    <a:pt x="16516" y="22010"/>
                    <a:pt x="15890" y="22042"/>
                    <a:pt x="15261" y="22042"/>
                  </a:cubicBezTo>
                  <a:cubicBezTo>
                    <a:pt x="14631" y="22042"/>
                    <a:pt x="13998" y="22010"/>
                    <a:pt x="13365" y="21947"/>
                  </a:cubicBezTo>
                  <a:cubicBezTo>
                    <a:pt x="13115" y="21919"/>
                    <a:pt x="12866" y="21892"/>
                    <a:pt x="12617" y="21843"/>
                  </a:cubicBezTo>
                  <a:lnTo>
                    <a:pt x="12617" y="21843"/>
                  </a:lnTo>
                  <a:cubicBezTo>
                    <a:pt x="12623" y="21845"/>
                    <a:pt x="12629" y="21849"/>
                    <a:pt x="12636" y="21852"/>
                  </a:cubicBezTo>
                  <a:cubicBezTo>
                    <a:pt x="11180" y="21599"/>
                    <a:pt x="9754" y="21124"/>
                    <a:pt x="8424" y="20427"/>
                  </a:cubicBezTo>
                  <a:cubicBezTo>
                    <a:pt x="8075" y="20252"/>
                    <a:pt x="7752" y="20077"/>
                    <a:pt x="7432" y="19878"/>
                  </a:cubicBezTo>
                  <a:lnTo>
                    <a:pt x="7432" y="19878"/>
                  </a:lnTo>
                  <a:cubicBezTo>
                    <a:pt x="7448" y="19885"/>
                    <a:pt x="7463" y="19889"/>
                    <a:pt x="7474" y="19889"/>
                  </a:cubicBezTo>
                  <a:cubicBezTo>
                    <a:pt x="6144" y="19065"/>
                    <a:pt x="4972" y="17988"/>
                    <a:pt x="3991" y="16753"/>
                  </a:cubicBezTo>
                  <a:cubicBezTo>
                    <a:pt x="3753" y="16426"/>
                    <a:pt x="3515" y="16099"/>
                    <a:pt x="3277" y="15746"/>
                  </a:cubicBezTo>
                  <a:lnTo>
                    <a:pt x="3277" y="15746"/>
                  </a:lnTo>
                  <a:cubicBezTo>
                    <a:pt x="3287" y="15768"/>
                    <a:pt x="3294" y="15789"/>
                    <a:pt x="3294" y="15803"/>
                  </a:cubicBezTo>
                  <a:cubicBezTo>
                    <a:pt x="2566" y="14631"/>
                    <a:pt x="1995" y="13365"/>
                    <a:pt x="1647" y="12003"/>
                  </a:cubicBezTo>
                  <a:cubicBezTo>
                    <a:pt x="1554" y="11632"/>
                    <a:pt x="1462" y="11261"/>
                    <a:pt x="1398" y="10891"/>
                  </a:cubicBezTo>
                  <a:lnTo>
                    <a:pt x="1398" y="10891"/>
                  </a:lnTo>
                  <a:cubicBezTo>
                    <a:pt x="1404" y="10910"/>
                    <a:pt x="1412" y="10933"/>
                    <a:pt x="1418" y="10953"/>
                  </a:cubicBezTo>
                  <a:lnTo>
                    <a:pt x="1418" y="10953"/>
                  </a:lnTo>
                  <a:cubicBezTo>
                    <a:pt x="1389" y="10803"/>
                    <a:pt x="1360" y="10629"/>
                    <a:pt x="1330" y="10483"/>
                  </a:cubicBezTo>
                  <a:cubicBezTo>
                    <a:pt x="1330" y="10451"/>
                    <a:pt x="1330" y="10388"/>
                    <a:pt x="1330" y="10356"/>
                  </a:cubicBezTo>
                  <a:cubicBezTo>
                    <a:pt x="1299" y="10325"/>
                    <a:pt x="1299" y="10293"/>
                    <a:pt x="1299" y="10229"/>
                  </a:cubicBezTo>
                  <a:cubicBezTo>
                    <a:pt x="1299" y="10166"/>
                    <a:pt x="1267" y="10071"/>
                    <a:pt x="1267" y="9976"/>
                  </a:cubicBezTo>
                  <a:cubicBezTo>
                    <a:pt x="1235" y="9628"/>
                    <a:pt x="1204" y="9279"/>
                    <a:pt x="1172" y="8931"/>
                  </a:cubicBezTo>
                  <a:cubicBezTo>
                    <a:pt x="1140" y="8234"/>
                    <a:pt x="1172" y="7538"/>
                    <a:pt x="1235" y="6841"/>
                  </a:cubicBezTo>
                  <a:cubicBezTo>
                    <a:pt x="1235" y="6778"/>
                    <a:pt x="1235" y="6746"/>
                    <a:pt x="1235" y="6714"/>
                  </a:cubicBezTo>
                  <a:cubicBezTo>
                    <a:pt x="1251" y="6698"/>
                    <a:pt x="1259" y="6659"/>
                    <a:pt x="1263" y="6631"/>
                  </a:cubicBezTo>
                  <a:lnTo>
                    <a:pt x="1263" y="6631"/>
                  </a:lnTo>
                  <a:cubicBezTo>
                    <a:pt x="1256" y="6652"/>
                    <a:pt x="1253" y="6660"/>
                    <a:pt x="1253" y="6660"/>
                  </a:cubicBezTo>
                  <a:cubicBezTo>
                    <a:pt x="1252" y="6660"/>
                    <a:pt x="1267" y="6609"/>
                    <a:pt x="1267" y="6588"/>
                  </a:cubicBezTo>
                  <a:cubicBezTo>
                    <a:pt x="1267" y="6588"/>
                    <a:pt x="1267" y="6556"/>
                    <a:pt x="1267" y="6524"/>
                  </a:cubicBezTo>
                  <a:cubicBezTo>
                    <a:pt x="1267" y="6493"/>
                    <a:pt x="1267" y="6429"/>
                    <a:pt x="1299" y="6398"/>
                  </a:cubicBezTo>
                  <a:cubicBezTo>
                    <a:pt x="1330" y="6208"/>
                    <a:pt x="1362" y="6018"/>
                    <a:pt x="1394" y="5828"/>
                  </a:cubicBezTo>
                  <a:cubicBezTo>
                    <a:pt x="1457" y="5479"/>
                    <a:pt x="1520" y="5099"/>
                    <a:pt x="1615" y="4751"/>
                  </a:cubicBezTo>
                  <a:cubicBezTo>
                    <a:pt x="1679" y="4402"/>
                    <a:pt x="1805" y="4022"/>
                    <a:pt x="1900" y="3674"/>
                  </a:cubicBezTo>
                  <a:cubicBezTo>
                    <a:pt x="1932" y="3579"/>
                    <a:pt x="1964" y="3484"/>
                    <a:pt x="1995" y="3389"/>
                  </a:cubicBezTo>
                  <a:lnTo>
                    <a:pt x="1995" y="3389"/>
                  </a:lnTo>
                  <a:cubicBezTo>
                    <a:pt x="1983" y="3413"/>
                    <a:pt x="1976" y="3424"/>
                    <a:pt x="1973" y="3424"/>
                  </a:cubicBezTo>
                  <a:cubicBezTo>
                    <a:pt x="1968" y="3424"/>
                    <a:pt x="1976" y="3396"/>
                    <a:pt x="1995" y="3357"/>
                  </a:cubicBezTo>
                  <a:cubicBezTo>
                    <a:pt x="1995" y="3326"/>
                    <a:pt x="2027" y="3294"/>
                    <a:pt x="2027" y="3262"/>
                  </a:cubicBezTo>
                  <a:lnTo>
                    <a:pt x="2090" y="3104"/>
                  </a:lnTo>
                  <a:cubicBezTo>
                    <a:pt x="2122" y="3041"/>
                    <a:pt x="2122" y="2946"/>
                    <a:pt x="2154" y="2851"/>
                  </a:cubicBezTo>
                  <a:lnTo>
                    <a:pt x="2154" y="2851"/>
                  </a:lnTo>
                  <a:cubicBezTo>
                    <a:pt x="2150" y="2859"/>
                    <a:pt x="2148" y="2862"/>
                    <a:pt x="2147" y="2862"/>
                  </a:cubicBezTo>
                  <a:cubicBezTo>
                    <a:pt x="2145" y="2862"/>
                    <a:pt x="2188" y="2763"/>
                    <a:pt x="2192" y="2763"/>
                  </a:cubicBezTo>
                  <a:lnTo>
                    <a:pt x="2192" y="2763"/>
                  </a:lnTo>
                  <a:cubicBezTo>
                    <a:pt x="2193" y="2763"/>
                    <a:pt x="2191" y="2770"/>
                    <a:pt x="2186" y="2787"/>
                  </a:cubicBezTo>
                  <a:cubicBezTo>
                    <a:pt x="2217" y="2724"/>
                    <a:pt x="2249" y="2661"/>
                    <a:pt x="2249" y="2629"/>
                  </a:cubicBezTo>
                  <a:cubicBezTo>
                    <a:pt x="2597" y="1774"/>
                    <a:pt x="2977" y="951"/>
                    <a:pt x="3421" y="127"/>
                  </a:cubicBezTo>
                  <a:cubicBezTo>
                    <a:pt x="3452" y="64"/>
                    <a:pt x="3452" y="0"/>
                    <a:pt x="3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5"/>
            <p:cNvSpPr/>
            <p:nvPr/>
          </p:nvSpPr>
          <p:spPr>
            <a:xfrm>
              <a:off x="7365492" y="3406333"/>
              <a:ext cx="474464" cy="530697"/>
            </a:xfrm>
            <a:custGeom>
              <a:avLst/>
              <a:gdLst/>
              <a:ahLst/>
              <a:cxnLst/>
              <a:rect l="l" t="t" r="r" b="b"/>
              <a:pathLst>
                <a:path w="15677" h="17535" extrusionOk="0">
                  <a:moveTo>
                    <a:pt x="58" y="0"/>
                  </a:moveTo>
                  <a:cubicBezTo>
                    <a:pt x="42" y="0"/>
                    <a:pt x="1" y="47"/>
                    <a:pt x="1" y="72"/>
                  </a:cubicBezTo>
                  <a:cubicBezTo>
                    <a:pt x="539" y="1561"/>
                    <a:pt x="1299" y="2986"/>
                    <a:pt x="2091" y="4379"/>
                  </a:cubicBezTo>
                  <a:cubicBezTo>
                    <a:pt x="2819" y="5678"/>
                    <a:pt x="3642" y="6976"/>
                    <a:pt x="4529" y="8180"/>
                  </a:cubicBezTo>
                  <a:cubicBezTo>
                    <a:pt x="5416" y="9351"/>
                    <a:pt x="6334" y="10491"/>
                    <a:pt x="7316" y="11600"/>
                  </a:cubicBezTo>
                  <a:cubicBezTo>
                    <a:pt x="8298" y="12677"/>
                    <a:pt x="9406" y="13658"/>
                    <a:pt x="10546" y="14577"/>
                  </a:cubicBezTo>
                  <a:cubicBezTo>
                    <a:pt x="11750" y="15558"/>
                    <a:pt x="13080" y="16445"/>
                    <a:pt x="14410" y="17205"/>
                  </a:cubicBezTo>
                  <a:cubicBezTo>
                    <a:pt x="14568" y="17332"/>
                    <a:pt x="14758" y="17427"/>
                    <a:pt x="14917" y="17522"/>
                  </a:cubicBezTo>
                  <a:cubicBezTo>
                    <a:pt x="14935" y="17531"/>
                    <a:pt x="14962" y="17535"/>
                    <a:pt x="14992" y="17535"/>
                  </a:cubicBezTo>
                  <a:cubicBezTo>
                    <a:pt x="15065" y="17535"/>
                    <a:pt x="15157" y="17513"/>
                    <a:pt x="15202" y="17490"/>
                  </a:cubicBezTo>
                  <a:cubicBezTo>
                    <a:pt x="15297" y="17427"/>
                    <a:pt x="15423" y="17332"/>
                    <a:pt x="15487" y="17237"/>
                  </a:cubicBezTo>
                  <a:cubicBezTo>
                    <a:pt x="15582" y="17078"/>
                    <a:pt x="15677" y="16857"/>
                    <a:pt x="15455" y="16730"/>
                  </a:cubicBezTo>
                  <a:cubicBezTo>
                    <a:pt x="14125" y="15970"/>
                    <a:pt x="12890" y="15147"/>
                    <a:pt x="11623" y="14228"/>
                  </a:cubicBezTo>
                  <a:cubicBezTo>
                    <a:pt x="11021" y="13785"/>
                    <a:pt x="10451" y="13342"/>
                    <a:pt x="9881" y="12867"/>
                  </a:cubicBezTo>
                  <a:cubicBezTo>
                    <a:pt x="9311" y="12391"/>
                    <a:pt x="8805" y="11885"/>
                    <a:pt x="8266" y="11378"/>
                  </a:cubicBezTo>
                  <a:cubicBezTo>
                    <a:pt x="7728" y="10871"/>
                    <a:pt x="7221" y="10365"/>
                    <a:pt x="6714" y="9858"/>
                  </a:cubicBezTo>
                  <a:cubicBezTo>
                    <a:pt x="6208" y="9320"/>
                    <a:pt x="5764" y="8750"/>
                    <a:pt x="5289" y="8211"/>
                  </a:cubicBezTo>
                  <a:cubicBezTo>
                    <a:pt x="4371" y="7039"/>
                    <a:pt x="3516" y="5804"/>
                    <a:pt x="2724" y="4569"/>
                  </a:cubicBezTo>
                  <a:cubicBezTo>
                    <a:pt x="2312" y="3936"/>
                    <a:pt x="1932" y="3271"/>
                    <a:pt x="1552" y="2606"/>
                  </a:cubicBezTo>
                  <a:cubicBezTo>
                    <a:pt x="1141" y="1909"/>
                    <a:pt x="792" y="1212"/>
                    <a:pt x="381" y="516"/>
                  </a:cubicBezTo>
                  <a:cubicBezTo>
                    <a:pt x="286" y="357"/>
                    <a:pt x="191" y="199"/>
                    <a:pt x="64" y="9"/>
                  </a:cubicBezTo>
                  <a:cubicBezTo>
                    <a:pt x="64" y="3"/>
                    <a:pt x="62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5"/>
            <p:cNvSpPr/>
            <p:nvPr/>
          </p:nvSpPr>
          <p:spPr>
            <a:xfrm>
              <a:off x="7383893" y="3504091"/>
              <a:ext cx="424436" cy="458424"/>
            </a:xfrm>
            <a:custGeom>
              <a:avLst/>
              <a:gdLst/>
              <a:ahLst/>
              <a:cxnLst/>
              <a:rect l="l" t="t" r="r" b="b"/>
              <a:pathLst>
                <a:path w="14024" h="15147" extrusionOk="0">
                  <a:moveTo>
                    <a:pt x="69" y="1"/>
                  </a:moveTo>
                  <a:cubicBezTo>
                    <a:pt x="37" y="1"/>
                    <a:pt x="0" y="47"/>
                    <a:pt x="26" y="73"/>
                  </a:cubicBezTo>
                  <a:cubicBezTo>
                    <a:pt x="153" y="389"/>
                    <a:pt x="279" y="738"/>
                    <a:pt x="406" y="1054"/>
                  </a:cubicBezTo>
                  <a:cubicBezTo>
                    <a:pt x="564" y="1371"/>
                    <a:pt x="723" y="1719"/>
                    <a:pt x="913" y="2004"/>
                  </a:cubicBezTo>
                  <a:cubicBezTo>
                    <a:pt x="1261" y="2638"/>
                    <a:pt x="1609" y="3239"/>
                    <a:pt x="1989" y="3841"/>
                  </a:cubicBezTo>
                  <a:cubicBezTo>
                    <a:pt x="2718" y="5013"/>
                    <a:pt x="3509" y="6153"/>
                    <a:pt x="4396" y="7261"/>
                  </a:cubicBezTo>
                  <a:cubicBezTo>
                    <a:pt x="5220" y="8306"/>
                    <a:pt x="6138" y="9320"/>
                    <a:pt x="7120" y="10270"/>
                  </a:cubicBezTo>
                  <a:cubicBezTo>
                    <a:pt x="8038" y="11157"/>
                    <a:pt x="9020" y="12043"/>
                    <a:pt x="10033" y="12867"/>
                  </a:cubicBezTo>
                  <a:cubicBezTo>
                    <a:pt x="10540" y="13247"/>
                    <a:pt x="11015" y="13658"/>
                    <a:pt x="11522" y="14038"/>
                  </a:cubicBezTo>
                  <a:cubicBezTo>
                    <a:pt x="12028" y="14387"/>
                    <a:pt x="12567" y="14767"/>
                    <a:pt x="13105" y="15052"/>
                  </a:cubicBezTo>
                  <a:cubicBezTo>
                    <a:pt x="13200" y="15084"/>
                    <a:pt x="13295" y="15147"/>
                    <a:pt x="13390" y="15147"/>
                  </a:cubicBezTo>
                  <a:cubicBezTo>
                    <a:pt x="13485" y="15147"/>
                    <a:pt x="13580" y="15115"/>
                    <a:pt x="13675" y="15084"/>
                  </a:cubicBezTo>
                  <a:cubicBezTo>
                    <a:pt x="13834" y="15020"/>
                    <a:pt x="14024" y="14862"/>
                    <a:pt x="14024" y="14672"/>
                  </a:cubicBezTo>
                  <a:cubicBezTo>
                    <a:pt x="14024" y="14609"/>
                    <a:pt x="14024" y="14514"/>
                    <a:pt x="13992" y="14450"/>
                  </a:cubicBezTo>
                  <a:cubicBezTo>
                    <a:pt x="13960" y="14324"/>
                    <a:pt x="13897" y="14292"/>
                    <a:pt x="13802" y="14229"/>
                  </a:cubicBezTo>
                  <a:cubicBezTo>
                    <a:pt x="13675" y="14133"/>
                    <a:pt x="13517" y="14070"/>
                    <a:pt x="13359" y="13975"/>
                  </a:cubicBezTo>
                  <a:cubicBezTo>
                    <a:pt x="13105" y="13817"/>
                    <a:pt x="12852" y="13658"/>
                    <a:pt x="12599" y="13500"/>
                  </a:cubicBezTo>
                  <a:cubicBezTo>
                    <a:pt x="12028" y="13215"/>
                    <a:pt x="11522" y="12867"/>
                    <a:pt x="10983" y="12550"/>
                  </a:cubicBezTo>
                  <a:cubicBezTo>
                    <a:pt x="9907" y="11822"/>
                    <a:pt x="8893" y="11030"/>
                    <a:pt x="7911" y="10143"/>
                  </a:cubicBezTo>
                  <a:cubicBezTo>
                    <a:pt x="7436" y="9700"/>
                    <a:pt x="6961" y="9256"/>
                    <a:pt x="6486" y="8781"/>
                  </a:cubicBezTo>
                  <a:cubicBezTo>
                    <a:pt x="6233" y="8528"/>
                    <a:pt x="5980" y="8306"/>
                    <a:pt x="5758" y="8053"/>
                  </a:cubicBezTo>
                  <a:cubicBezTo>
                    <a:pt x="5505" y="7800"/>
                    <a:pt x="5283" y="7546"/>
                    <a:pt x="5061" y="7293"/>
                  </a:cubicBezTo>
                  <a:cubicBezTo>
                    <a:pt x="4143" y="6280"/>
                    <a:pt x="3288" y="5203"/>
                    <a:pt x="2496" y="4094"/>
                  </a:cubicBezTo>
                  <a:cubicBezTo>
                    <a:pt x="2116" y="3493"/>
                    <a:pt x="1736" y="2891"/>
                    <a:pt x="1356" y="2289"/>
                  </a:cubicBezTo>
                  <a:cubicBezTo>
                    <a:pt x="1008" y="1688"/>
                    <a:pt x="691" y="1054"/>
                    <a:pt x="343" y="453"/>
                  </a:cubicBezTo>
                  <a:cubicBezTo>
                    <a:pt x="248" y="326"/>
                    <a:pt x="153" y="168"/>
                    <a:pt x="89" y="9"/>
                  </a:cubicBezTo>
                  <a:cubicBezTo>
                    <a:pt x="83" y="3"/>
                    <a:pt x="76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5"/>
            <p:cNvSpPr/>
            <p:nvPr/>
          </p:nvSpPr>
          <p:spPr>
            <a:xfrm>
              <a:off x="7409589" y="3598036"/>
              <a:ext cx="361364" cy="385970"/>
            </a:xfrm>
            <a:custGeom>
              <a:avLst/>
              <a:gdLst/>
              <a:ahLst/>
              <a:cxnLst/>
              <a:rect l="l" t="t" r="r" b="b"/>
              <a:pathLst>
                <a:path w="11940" h="12753" extrusionOk="0">
                  <a:moveTo>
                    <a:pt x="74" y="0"/>
                  </a:moveTo>
                  <a:cubicBezTo>
                    <a:pt x="42" y="0"/>
                    <a:pt x="0" y="46"/>
                    <a:pt x="0" y="72"/>
                  </a:cubicBezTo>
                  <a:cubicBezTo>
                    <a:pt x="444" y="1117"/>
                    <a:pt x="1045" y="2099"/>
                    <a:pt x="1679" y="3049"/>
                  </a:cubicBezTo>
                  <a:cubicBezTo>
                    <a:pt x="1995" y="3524"/>
                    <a:pt x="2312" y="3967"/>
                    <a:pt x="2660" y="4442"/>
                  </a:cubicBezTo>
                  <a:cubicBezTo>
                    <a:pt x="3009" y="4886"/>
                    <a:pt x="3326" y="5361"/>
                    <a:pt x="3706" y="5804"/>
                  </a:cubicBezTo>
                  <a:cubicBezTo>
                    <a:pt x="4054" y="6247"/>
                    <a:pt x="4434" y="6691"/>
                    <a:pt x="4814" y="7134"/>
                  </a:cubicBezTo>
                  <a:cubicBezTo>
                    <a:pt x="5004" y="7356"/>
                    <a:pt x="5194" y="7546"/>
                    <a:pt x="5384" y="7768"/>
                  </a:cubicBezTo>
                  <a:cubicBezTo>
                    <a:pt x="5479" y="7863"/>
                    <a:pt x="5574" y="7989"/>
                    <a:pt x="5669" y="8084"/>
                  </a:cubicBezTo>
                  <a:cubicBezTo>
                    <a:pt x="5764" y="8211"/>
                    <a:pt x="5891" y="8306"/>
                    <a:pt x="5986" y="8401"/>
                  </a:cubicBezTo>
                  <a:cubicBezTo>
                    <a:pt x="6809" y="9224"/>
                    <a:pt x="7633" y="9953"/>
                    <a:pt x="8519" y="10681"/>
                  </a:cubicBezTo>
                  <a:cubicBezTo>
                    <a:pt x="9026" y="11061"/>
                    <a:pt x="9533" y="11441"/>
                    <a:pt x="10039" y="11821"/>
                  </a:cubicBezTo>
                  <a:cubicBezTo>
                    <a:pt x="10293" y="12011"/>
                    <a:pt x="10546" y="12170"/>
                    <a:pt x="10831" y="12360"/>
                  </a:cubicBezTo>
                  <a:cubicBezTo>
                    <a:pt x="10958" y="12455"/>
                    <a:pt x="11084" y="12518"/>
                    <a:pt x="11243" y="12613"/>
                  </a:cubicBezTo>
                  <a:cubicBezTo>
                    <a:pt x="11306" y="12676"/>
                    <a:pt x="11369" y="12708"/>
                    <a:pt x="11433" y="12740"/>
                  </a:cubicBezTo>
                  <a:cubicBezTo>
                    <a:pt x="11461" y="12749"/>
                    <a:pt x="11491" y="12753"/>
                    <a:pt x="11522" y="12753"/>
                  </a:cubicBezTo>
                  <a:cubicBezTo>
                    <a:pt x="11597" y="12753"/>
                    <a:pt x="11673" y="12730"/>
                    <a:pt x="11718" y="12708"/>
                  </a:cubicBezTo>
                  <a:cubicBezTo>
                    <a:pt x="11813" y="12708"/>
                    <a:pt x="11940" y="12581"/>
                    <a:pt x="11940" y="12486"/>
                  </a:cubicBezTo>
                  <a:cubicBezTo>
                    <a:pt x="11940" y="12423"/>
                    <a:pt x="11940" y="12328"/>
                    <a:pt x="11908" y="12265"/>
                  </a:cubicBezTo>
                  <a:cubicBezTo>
                    <a:pt x="11876" y="12201"/>
                    <a:pt x="11813" y="12170"/>
                    <a:pt x="11750" y="12138"/>
                  </a:cubicBezTo>
                  <a:lnTo>
                    <a:pt x="11369" y="11885"/>
                  </a:lnTo>
                  <a:cubicBezTo>
                    <a:pt x="11148" y="11726"/>
                    <a:pt x="10926" y="11568"/>
                    <a:pt x="10704" y="11441"/>
                  </a:cubicBezTo>
                  <a:cubicBezTo>
                    <a:pt x="10261" y="11093"/>
                    <a:pt x="9786" y="10776"/>
                    <a:pt x="9374" y="10428"/>
                  </a:cubicBezTo>
                  <a:cubicBezTo>
                    <a:pt x="8456" y="9731"/>
                    <a:pt x="7601" y="8971"/>
                    <a:pt x="6777" y="8211"/>
                  </a:cubicBezTo>
                  <a:cubicBezTo>
                    <a:pt x="6556" y="7989"/>
                    <a:pt x="6334" y="7799"/>
                    <a:pt x="6144" y="7609"/>
                  </a:cubicBezTo>
                  <a:cubicBezTo>
                    <a:pt x="6049" y="7514"/>
                    <a:pt x="5922" y="7419"/>
                    <a:pt x="5827" y="7324"/>
                  </a:cubicBezTo>
                  <a:cubicBezTo>
                    <a:pt x="5732" y="7229"/>
                    <a:pt x="5606" y="7134"/>
                    <a:pt x="5511" y="7008"/>
                  </a:cubicBezTo>
                  <a:cubicBezTo>
                    <a:pt x="5099" y="6628"/>
                    <a:pt x="4719" y="6216"/>
                    <a:pt x="4339" y="5772"/>
                  </a:cubicBezTo>
                  <a:cubicBezTo>
                    <a:pt x="3959" y="5361"/>
                    <a:pt x="3547" y="4949"/>
                    <a:pt x="3199" y="4506"/>
                  </a:cubicBezTo>
                  <a:cubicBezTo>
                    <a:pt x="2851" y="4062"/>
                    <a:pt x="2502" y="3619"/>
                    <a:pt x="2154" y="3144"/>
                  </a:cubicBezTo>
                  <a:cubicBezTo>
                    <a:pt x="1805" y="2637"/>
                    <a:pt x="1425" y="2131"/>
                    <a:pt x="1109" y="1592"/>
                  </a:cubicBezTo>
                  <a:cubicBezTo>
                    <a:pt x="760" y="1054"/>
                    <a:pt x="444" y="515"/>
                    <a:pt x="95" y="9"/>
                  </a:cubicBezTo>
                  <a:cubicBezTo>
                    <a:pt x="89" y="3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5"/>
            <p:cNvSpPr/>
            <p:nvPr/>
          </p:nvSpPr>
          <p:spPr>
            <a:xfrm>
              <a:off x="7894566" y="3014302"/>
              <a:ext cx="309611" cy="455579"/>
            </a:xfrm>
            <a:custGeom>
              <a:avLst/>
              <a:gdLst/>
              <a:ahLst/>
              <a:cxnLst/>
              <a:rect l="l" t="t" r="r" b="b"/>
              <a:pathLst>
                <a:path w="10230" h="15053" extrusionOk="0">
                  <a:moveTo>
                    <a:pt x="10114" y="1"/>
                  </a:moveTo>
                  <a:cubicBezTo>
                    <a:pt x="10080" y="1"/>
                    <a:pt x="10034" y="47"/>
                    <a:pt x="10008" y="73"/>
                  </a:cubicBezTo>
                  <a:cubicBezTo>
                    <a:pt x="9977" y="136"/>
                    <a:pt x="9945" y="231"/>
                    <a:pt x="9913" y="326"/>
                  </a:cubicBezTo>
                  <a:cubicBezTo>
                    <a:pt x="9913" y="421"/>
                    <a:pt x="9882" y="516"/>
                    <a:pt x="9882" y="611"/>
                  </a:cubicBezTo>
                  <a:cubicBezTo>
                    <a:pt x="9850" y="801"/>
                    <a:pt x="9818" y="959"/>
                    <a:pt x="9818" y="1149"/>
                  </a:cubicBezTo>
                  <a:cubicBezTo>
                    <a:pt x="9755" y="1498"/>
                    <a:pt x="9692" y="1846"/>
                    <a:pt x="9628" y="2195"/>
                  </a:cubicBezTo>
                  <a:cubicBezTo>
                    <a:pt x="9533" y="2860"/>
                    <a:pt x="9407" y="3525"/>
                    <a:pt x="9248" y="4190"/>
                  </a:cubicBezTo>
                  <a:cubicBezTo>
                    <a:pt x="9090" y="4823"/>
                    <a:pt x="8900" y="5425"/>
                    <a:pt x="8710" y="6026"/>
                  </a:cubicBezTo>
                  <a:cubicBezTo>
                    <a:pt x="8678" y="6090"/>
                    <a:pt x="8678" y="6185"/>
                    <a:pt x="8647" y="6248"/>
                  </a:cubicBezTo>
                  <a:cubicBezTo>
                    <a:pt x="8647" y="6280"/>
                    <a:pt x="8615" y="6311"/>
                    <a:pt x="8615" y="6343"/>
                  </a:cubicBezTo>
                  <a:cubicBezTo>
                    <a:pt x="8594" y="6343"/>
                    <a:pt x="8587" y="6371"/>
                    <a:pt x="8594" y="6371"/>
                  </a:cubicBezTo>
                  <a:cubicBezTo>
                    <a:pt x="8597" y="6371"/>
                    <a:pt x="8604" y="6364"/>
                    <a:pt x="8615" y="6343"/>
                  </a:cubicBezTo>
                  <a:lnTo>
                    <a:pt x="8615" y="6343"/>
                  </a:lnTo>
                  <a:lnTo>
                    <a:pt x="8583" y="6406"/>
                  </a:lnTo>
                  <a:cubicBezTo>
                    <a:pt x="8520" y="6565"/>
                    <a:pt x="8456" y="6692"/>
                    <a:pt x="8425" y="6850"/>
                  </a:cubicBezTo>
                  <a:cubicBezTo>
                    <a:pt x="8298" y="7103"/>
                    <a:pt x="8171" y="7388"/>
                    <a:pt x="8045" y="7673"/>
                  </a:cubicBezTo>
                  <a:cubicBezTo>
                    <a:pt x="7918" y="7927"/>
                    <a:pt x="7791" y="8212"/>
                    <a:pt x="7633" y="8465"/>
                  </a:cubicBezTo>
                  <a:cubicBezTo>
                    <a:pt x="7601" y="8528"/>
                    <a:pt x="7570" y="8592"/>
                    <a:pt x="7538" y="8655"/>
                  </a:cubicBezTo>
                  <a:cubicBezTo>
                    <a:pt x="7506" y="8687"/>
                    <a:pt x="7506" y="8718"/>
                    <a:pt x="7475" y="8750"/>
                  </a:cubicBezTo>
                  <a:cubicBezTo>
                    <a:pt x="7475" y="8750"/>
                    <a:pt x="7475" y="8782"/>
                    <a:pt x="7443" y="8782"/>
                  </a:cubicBezTo>
                  <a:cubicBezTo>
                    <a:pt x="7443" y="8782"/>
                    <a:pt x="7434" y="8810"/>
                    <a:pt x="7430" y="8825"/>
                  </a:cubicBezTo>
                  <a:lnTo>
                    <a:pt x="7430" y="8825"/>
                  </a:lnTo>
                  <a:cubicBezTo>
                    <a:pt x="7421" y="8843"/>
                    <a:pt x="7411" y="8865"/>
                    <a:pt x="7411" y="8877"/>
                  </a:cubicBezTo>
                  <a:cubicBezTo>
                    <a:pt x="7380" y="8908"/>
                    <a:pt x="7380" y="8940"/>
                    <a:pt x="7348" y="8972"/>
                  </a:cubicBezTo>
                  <a:cubicBezTo>
                    <a:pt x="7316" y="9035"/>
                    <a:pt x="7253" y="9098"/>
                    <a:pt x="7221" y="9162"/>
                  </a:cubicBezTo>
                  <a:cubicBezTo>
                    <a:pt x="6905" y="9637"/>
                    <a:pt x="6556" y="10112"/>
                    <a:pt x="6208" y="10555"/>
                  </a:cubicBezTo>
                  <a:cubicBezTo>
                    <a:pt x="6176" y="10587"/>
                    <a:pt x="6145" y="10618"/>
                    <a:pt x="6113" y="10650"/>
                  </a:cubicBezTo>
                  <a:cubicBezTo>
                    <a:pt x="6081" y="10713"/>
                    <a:pt x="6018" y="10777"/>
                    <a:pt x="5955" y="10840"/>
                  </a:cubicBezTo>
                  <a:cubicBezTo>
                    <a:pt x="5860" y="10935"/>
                    <a:pt x="5765" y="11030"/>
                    <a:pt x="5670" y="11125"/>
                  </a:cubicBezTo>
                  <a:cubicBezTo>
                    <a:pt x="5480" y="11347"/>
                    <a:pt x="5258" y="11537"/>
                    <a:pt x="5068" y="11759"/>
                  </a:cubicBezTo>
                  <a:cubicBezTo>
                    <a:pt x="4941" y="11854"/>
                    <a:pt x="4846" y="11949"/>
                    <a:pt x="4720" y="12044"/>
                  </a:cubicBezTo>
                  <a:cubicBezTo>
                    <a:pt x="4720" y="12044"/>
                    <a:pt x="4720" y="12044"/>
                    <a:pt x="4720" y="12044"/>
                  </a:cubicBezTo>
                  <a:lnTo>
                    <a:pt x="4720" y="12044"/>
                  </a:lnTo>
                  <a:cubicBezTo>
                    <a:pt x="4720" y="12063"/>
                    <a:pt x="4684" y="12094"/>
                    <a:pt x="4678" y="12094"/>
                  </a:cubicBezTo>
                  <a:cubicBezTo>
                    <a:pt x="4674" y="12094"/>
                    <a:pt x="4682" y="12081"/>
                    <a:pt x="4719" y="12044"/>
                  </a:cubicBezTo>
                  <a:lnTo>
                    <a:pt x="4719" y="12044"/>
                  </a:lnTo>
                  <a:cubicBezTo>
                    <a:pt x="4688" y="12075"/>
                    <a:pt x="4656" y="12107"/>
                    <a:pt x="4625" y="12139"/>
                  </a:cubicBezTo>
                  <a:cubicBezTo>
                    <a:pt x="4561" y="12202"/>
                    <a:pt x="4466" y="12265"/>
                    <a:pt x="4403" y="12329"/>
                  </a:cubicBezTo>
                  <a:cubicBezTo>
                    <a:pt x="4389" y="12342"/>
                    <a:pt x="4383" y="12347"/>
                    <a:pt x="4381" y="12347"/>
                  </a:cubicBezTo>
                  <a:cubicBezTo>
                    <a:pt x="4375" y="12347"/>
                    <a:pt x="4399" y="12310"/>
                    <a:pt x="4393" y="12310"/>
                  </a:cubicBezTo>
                  <a:lnTo>
                    <a:pt x="4393" y="12310"/>
                  </a:lnTo>
                  <a:cubicBezTo>
                    <a:pt x="4391" y="12310"/>
                    <a:pt x="4385" y="12315"/>
                    <a:pt x="4371" y="12329"/>
                  </a:cubicBezTo>
                  <a:lnTo>
                    <a:pt x="4308" y="12392"/>
                  </a:lnTo>
                  <a:cubicBezTo>
                    <a:pt x="4244" y="12455"/>
                    <a:pt x="4181" y="12519"/>
                    <a:pt x="4118" y="12550"/>
                  </a:cubicBezTo>
                  <a:cubicBezTo>
                    <a:pt x="3991" y="12645"/>
                    <a:pt x="3896" y="12740"/>
                    <a:pt x="3769" y="12835"/>
                  </a:cubicBezTo>
                  <a:cubicBezTo>
                    <a:pt x="3516" y="13025"/>
                    <a:pt x="3263" y="13184"/>
                    <a:pt x="3009" y="13342"/>
                  </a:cubicBezTo>
                  <a:cubicBezTo>
                    <a:pt x="2946" y="13374"/>
                    <a:pt x="2883" y="13405"/>
                    <a:pt x="2819" y="13469"/>
                  </a:cubicBezTo>
                  <a:cubicBezTo>
                    <a:pt x="2819" y="13469"/>
                    <a:pt x="2788" y="13469"/>
                    <a:pt x="2788" y="13500"/>
                  </a:cubicBezTo>
                  <a:cubicBezTo>
                    <a:pt x="2788" y="13469"/>
                    <a:pt x="2819" y="13469"/>
                    <a:pt x="2788" y="13469"/>
                  </a:cubicBezTo>
                  <a:cubicBezTo>
                    <a:pt x="2756" y="13500"/>
                    <a:pt x="2693" y="13532"/>
                    <a:pt x="2661" y="13564"/>
                  </a:cubicBezTo>
                  <a:cubicBezTo>
                    <a:pt x="2534" y="13627"/>
                    <a:pt x="2408" y="13690"/>
                    <a:pt x="2281" y="13785"/>
                  </a:cubicBezTo>
                  <a:cubicBezTo>
                    <a:pt x="1711" y="14070"/>
                    <a:pt x="1109" y="14324"/>
                    <a:pt x="571" y="14640"/>
                  </a:cubicBezTo>
                  <a:cubicBezTo>
                    <a:pt x="413" y="14704"/>
                    <a:pt x="254" y="14830"/>
                    <a:pt x="128" y="14925"/>
                  </a:cubicBezTo>
                  <a:cubicBezTo>
                    <a:pt x="96" y="14925"/>
                    <a:pt x="1" y="15052"/>
                    <a:pt x="96" y="15052"/>
                  </a:cubicBezTo>
                  <a:cubicBezTo>
                    <a:pt x="254" y="15052"/>
                    <a:pt x="381" y="15052"/>
                    <a:pt x="539" y="15020"/>
                  </a:cubicBezTo>
                  <a:cubicBezTo>
                    <a:pt x="698" y="14957"/>
                    <a:pt x="856" y="14894"/>
                    <a:pt x="983" y="14862"/>
                  </a:cubicBezTo>
                  <a:cubicBezTo>
                    <a:pt x="1299" y="14735"/>
                    <a:pt x="1584" y="14609"/>
                    <a:pt x="1869" y="14450"/>
                  </a:cubicBezTo>
                  <a:cubicBezTo>
                    <a:pt x="2439" y="14197"/>
                    <a:pt x="3009" y="13880"/>
                    <a:pt x="3548" y="13532"/>
                  </a:cubicBezTo>
                  <a:cubicBezTo>
                    <a:pt x="4054" y="13184"/>
                    <a:pt x="4593" y="12835"/>
                    <a:pt x="5068" y="12424"/>
                  </a:cubicBezTo>
                  <a:cubicBezTo>
                    <a:pt x="5511" y="12044"/>
                    <a:pt x="5955" y="11632"/>
                    <a:pt x="6335" y="11188"/>
                  </a:cubicBezTo>
                  <a:cubicBezTo>
                    <a:pt x="7190" y="10270"/>
                    <a:pt x="7886" y="9225"/>
                    <a:pt x="8456" y="8117"/>
                  </a:cubicBezTo>
                  <a:cubicBezTo>
                    <a:pt x="9027" y="6977"/>
                    <a:pt x="9470" y="5773"/>
                    <a:pt x="9755" y="4538"/>
                  </a:cubicBezTo>
                  <a:cubicBezTo>
                    <a:pt x="9913" y="3873"/>
                    <a:pt x="10040" y="3208"/>
                    <a:pt x="10103" y="2543"/>
                  </a:cubicBezTo>
                  <a:cubicBezTo>
                    <a:pt x="10198" y="1846"/>
                    <a:pt x="10230" y="1181"/>
                    <a:pt x="10198" y="484"/>
                  </a:cubicBezTo>
                  <a:cubicBezTo>
                    <a:pt x="10198" y="389"/>
                    <a:pt x="10198" y="326"/>
                    <a:pt x="10198" y="231"/>
                  </a:cubicBezTo>
                  <a:cubicBezTo>
                    <a:pt x="10198" y="136"/>
                    <a:pt x="10167" y="73"/>
                    <a:pt x="10135" y="9"/>
                  </a:cubicBezTo>
                  <a:cubicBezTo>
                    <a:pt x="10129" y="3"/>
                    <a:pt x="10122" y="1"/>
                    <a:pt x="10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5"/>
            <p:cNvSpPr/>
            <p:nvPr/>
          </p:nvSpPr>
          <p:spPr>
            <a:xfrm>
              <a:off x="7902254" y="3304550"/>
              <a:ext cx="241545" cy="183527"/>
            </a:xfrm>
            <a:custGeom>
              <a:avLst/>
              <a:gdLst/>
              <a:ahLst/>
              <a:cxnLst/>
              <a:rect l="l" t="t" r="r" b="b"/>
              <a:pathLst>
                <a:path w="7981" h="6064" extrusionOk="0">
                  <a:moveTo>
                    <a:pt x="7876" y="1"/>
                  </a:moveTo>
                  <a:cubicBezTo>
                    <a:pt x="7865" y="1"/>
                    <a:pt x="7844" y="15"/>
                    <a:pt x="7822" y="15"/>
                  </a:cubicBezTo>
                  <a:cubicBezTo>
                    <a:pt x="7569" y="173"/>
                    <a:pt x="7379" y="427"/>
                    <a:pt x="7252" y="648"/>
                  </a:cubicBezTo>
                  <a:cubicBezTo>
                    <a:pt x="7094" y="902"/>
                    <a:pt x="6936" y="1155"/>
                    <a:pt x="6746" y="1377"/>
                  </a:cubicBezTo>
                  <a:cubicBezTo>
                    <a:pt x="6397" y="1852"/>
                    <a:pt x="6017" y="2295"/>
                    <a:pt x="5574" y="2739"/>
                  </a:cubicBezTo>
                  <a:cubicBezTo>
                    <a:pt x="4656" y="3625"/>
                    <a:pt x="3610" y="4385"/>
                    <a:pt x="2439" y="4955"/>
                  </a:cubicBezTo>
                  <a:cubicBezTo>
                    <a:pt x="2090" y="5114"/>
                    <a:pt x="1742" y="5272"/>
                    <a:pt x="1362" y="5399"/>
                  </a:cubicBezTo>
                  <a:cubicBezTo>
                    <a:pt x="1172" y="5494"/>
                    <a:pt x="982" y="5557"/>
                    <a:pt x="792" y="5620"/>
                  </a:cubicBezTo>
                  <a:cubicBezTo>
                    <a:pt x="697" y="5652"/>
                    <a:pt x="602" y="5652"/>
                    <a:pt x="507" y="5684"/>
                  </a:cubicBezTo>
                  <a:cubicBezTo>
                    <a:pt x="412" y="5747"/>
                    <a:pt x="285" y="5810"/>
                    <a:pt x="190" y="5842"/>
                  </a:cubicBezTo>
                  <a:cubicBezTo>
                    <a:pt x="127" y="5874"/>
                    <a:pt x="0" y="6064"/>
                    <a:pt x="127" y="6064"/>
                  </a:cubicBezTo>
                  <a:cubicBezTo>
                    <a:pt x="317" y="6064"/>
                    <a:pt x="475" y="6032"/>
                    <a:pt x="665" y="6000"/>
                  </a:cubicBezTo>
                  <a:cubicBezTo>
                    <a:pt x="824" y="5937"/>
                    <a:pt x="1014" y="5874"/>
                    <a:pt x="1172" y="5810"/>
                  </a:cubicBezTo>
                  <a:cubicBezTo>
                    <a:pt x="1520" y="5684"/>
                    <a:pt x="1869" y="5557"/>
                    <a:pt x="2185" y="5399"/>
                  </a:cubicBezTo>
                  <a:cubicBezTo>
                    <a:pt x="2850" y="5114"/>
                    <a:pt x="3452" y="4765"/>
                    <a:pt x="4022" y="4385"/>
                  </a:cubicBezTo>
                  <a:cubicBezTo>
                    <a:pt x="4592" y="4005"/>
                    <a:pt x="5131" y="3562"/>
                    <a:pt x="5606" y="3119"/>
                  </a:cubicBezTo>
                  <a:cubicBezTo>
                    <a:pt x="6081" y="2675"/>
                    <a:pt x="6492" y="2200"/>
                    <a:pt x="6904" y="1725"/>
                  </a:cubicBezTo>
                  <a:cubicBezTo>
                    <a:pt x="7157" y="1440"/>
                    <a:pt x="7379" y="1187"/>
                    <a:pt x="7569" y="870"/>
                  </a:cubicBezTo>
                  <a:cubicBezTo>
                    <a:pt x="7727" y="648"/>
                    <a:pt x="7981" y="332"/>
                    <a:pt x="7886" y="15"/>
                  </a:cubicBezTo>
                  <a:cubicBezTo>
                    <a:pt x="7886" y="4"/>
                    <a:pt x="7882" y="1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5"/>
            <p:cNvSpPr/>
            <p:nvPr/>
          </p:nvSpPr>
          <p:spPr>
            <a:xfrm>
              <a:off x="7911818" y="3416169"/>
              <a:ext cx="163946" cy="93973"/>
            </a:xfrm>
            <a:custGeom>
              <a:avLst/>
              <a:gdLst/>
              <a:ahLst/>
              <a:cxnLst/>
              <a:rect l="l" t="t" r="r" b="b"/>
              <a:pathLst>
                <a:path w="5417" h="3105" extrusionOk="0">
                  <a:moveTo>
                    <a:pt x="5385" y="1"/>
                  </a:moveTo>
                  <a:cubicBezTo>
                    <a:pt x="5226" y="32"/>
                    <a:pt x="5068" y="159"/>
                    <a:pt x="4973" y="286"/>
                  </a:cubicBezTo>
                  <a:cubicBezTo>
                    <a:pt x="4846" y="381"/>
                    <a:pt x="4720" y="507"/>
                    <a:pt x="4561" y="602"/>
                  </a:cubicBezTo>
                  <a:cubicBezTo>
                    <a:pt x="4308" y="856"/>
                    <a:pt x="4023" y="1046"/>
                    <a:pt x="3706" y="1236"/>
                  </a:cubicBezTo>
                  <a:cubicBezTo>
                    <a:pt x="3073" y="1679"/>
                    <a:pt x="2344" y="1996"/>
                    <a:pt x="1648" y="2312"/>
                  </a:cubicBezTo>
                  <a:cubicBezTo>
                    <a:pt x="1173" y="2502"/>
                    <a:pt x="666" y="2629"/>
                    <a:pt x="191" y="2819"/>
                  </a:cubicBezTo>
                  <a:cubicBezTo>
                    <a:pt x="128" y="2851"/>
                    <a:pt x="33" y="2914"/>
                    <a:pt x="1" y="2978"/>
                  </a:cubicBezTo>
                  <a:cubicBezTo>
                    <a:pt x="1" y="3073"/>
                    <a:pt x="33" y="3104"/>
                    <a:pt x="128" y="3104"/>
                  </a:cubicBezTo>
                  <a:cubicBezTo>
                    <a:pt x="983" y="2883"/>
                    <a:pt x="1838" y="2566"/>
                    <a:pt x="2629" y="2186"/>
                  </a:cubicBezTo>
                  <a:cubicBezTo>
                    <a:pt x="3326" y="1837"/>
                    <a:pt x="3991" y="1426"/>
                    <a:pt x="4593" y="951"/>
                  </a:cubicBezTo>
                  <a:cubicBezTo>
                    <a:pt x="4751" y="792"/>
                    <a:pt x="4910" y="666"/>
                    <a:pt x="5068" y="539"/>
                  </a:cubicBezTo>
                  <a:cubicBezTo>
                    <a:pt x="5195" y="412"/>
                    <a:pt x="5385" y="222"/>
                    <a:pt x="5416" y="64"/>
                  </a:cubicBezTo>
                  <a:cubicBezTo>
                    <a:pt x="5416" y="32"/>
                    <a:pt x="5416" y="1"/>
                    <a:pt x="5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5"/>
            <p:cNvSpPr/>
            <p:nvPr/>
          </p:nvSpPr>
          <p:spPr>
            <a:xfrm>
              <a:off x="7275391" y="1220910"/>
              <a:ext cx="30719" cy="1533013"/>
            </a:xfrm>
            <a:custGeom>
              <a:avLst/>
              <a:gdLst/>
              <a:ahLst/>
              <a:cxnLst/>
              <a:rect l="l" t="t" r="r" b="b"/>
              <a:pathLst>
                <a:path w="1015" h="50653" extrusionOk="0">
                  <a:moveTo>
                    <a:pt x="587" y="0"/>
                  </a:moveTo>
                  <a:cubicBezTo>
                    <a:pt x="521" y="0"/>
                    <a:pt x="412" y="115"/>
                    <a:pt x="412" y="139"/>
                  </a:cubicBezTo>
                  <a:cubicBezTo>
                    <a:pt x="254" y="994"/>
                    <a:pt x="222" y="1880"/>
                    <a:pt x="159" y="2735"/>
                  </a:cubicBezTo>
                  <a:cubicBezTo>
                    <a:pt x="96" y="3622"/>
                    <a:pt x="64" y="4509"/>
                    <a:pt x="32" y="5396"/>
                  </a:cubicBezTo>
                  <a:cubicBezTo>
                    <a:pt x="32" y="7074"/>
                    <a:pt x="32" y="8784"/>
                    <a:pt x="32" y="10463"/>
                  </a:cubicBezTo>
                  <a:lnTo>
                    <a:pt x="32" y="20755"/>
                  </a:lnTo>
                  <a:lnTo>
                    <a:pt x="32" y="30984"/>
                  </a:lnTo>
                  <a:lnTo>
                    <a:pt x="32" y="41276"/>
                  </a:lnTo>
                  <a:lnTo>
                    <a:pt x="32" y="45773"/>
                  </a:lnTo>
                  <a:lnTo>
                    <a:pt x="32" y="47927"/>
                  </a:lnTo>
                  <a:lnTo>
                    <a:pt x="32" y="49004"/>
                  </a:lnTo>
                  <a:cubicBezTo>
                    <a:pt x="32" y="49320"/>
                    <a:pt x="1" y="49637"/>
                    <a:pt x="96" y="49954"/>
                  </a:cubicBezTo>
                  <a:cubicBezTo>
                    <a:pt x="159" y="50207"/>
                    <a:pt x="286" y="50397"/>
                    <a:pt x="412" y="50619"/>
                  </a:cubicBezTo>
                  <a:cubicBezTo>
                    <a:pt x="429" y="50643"/>
                    <a:pt x="449" y="50653"/>
                    <a:pt x="471" y="50653"/>
                  </a:cubicBezTo>
                  <a:cubicBezTo>
                    <a:pt x="534" y="50653"/>
                    <a:pt x="610" y="50571"/>
                    <a:pt x="634" y="50524"/>
                  </a:cubicBezTo>
                  <a:cubicBezTo>
                    <a:pt x="729" y="50207"/>
                    <a:pt x="856" y="49922"/>
                    <a:pt x="951" y="49605"/>
                  </a:cubicBezTo>
                  <a:cubicBezTo>
                    <a:pt x="1014" y="49257"/>
                    <a:pt x="1014" y="48940"/>
                    <a:pt x="1014" y="48592"/>
                  </a:cubicBezTo>
                  <a:lnTo>
                    <a:pt x="1014" y="46470"/>
                  </a:lnTo>
                  <a:lnTo>
                    <a:pt x="1014" y="42163"/>
                  </a:lnTo>
                  <a:lnTo>
                    <a:pt x="1014" y="31871"/>
                  </a:lnTo>
                  <a:lnTo>
                    <a:pt x="1014" y="21578"/>
                  </a:lnTo>
                  <a:lnTo>
                    <a:pt x="1014" y="11286"/>
                  </a:lnTo>
                  <a:lnTo>
                    <a:pt x="1014" y="6156"/>
                  </a:lnTo>
                  <a:cubicBezTo>
                    <a:pt x="1014" y="4509"/>
                    <a:pt x="919" y="2830"/>
                    <a:pt x="792" y="1184"/>
                  </a:cubicBezTo>
                  <a:cubicBezTo>
                    <a:pt x="761" y="772"/>
                    <a:pt x="729" y="424"/>
                    <a:pt x="634" y="44"/>
                  </a:cubicBezTo>
                  <a:cubicBezTo>
                    <a:pt x="626" y="13"/>
                    <a:pt x="609" y="0"/>
                    <a:pt x="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5"/>
            <p:cNvSpPr/>
            <p:nvPr/>
          </p:nvSpPr>
          <p:spPr>
            <a:xfrm>
              <a:off x="7244732" y="2700174"/>
              <a:ext cx="93004" cy="93973"/>
            </a:xfrm>
            <a:custGeom>
              <a:avLst/>
              <a:gdLst/>
              <a:ahLst/>
              <a:cxnLst/>
              <a:rect l="l" t="t" r="r" b="b"/>
              <a:pathLst>
                <a:path w="3073" h="3105" extrusionOk="0">
                  <a:moveTo>
                    <a:pt x="1520" y="1"/>
                  </a:moveTo>
                  <a:cubicBezTo>
                    <a:pt x="665" y="1"/>
                    <a:pt x="0" y="698"/>
                    <a:pt x="0" y="1553"/>
                  </a:cubicBezTo>
                  <a:cubicBezTo>
                    <a:pt x="0" y="2408"/>
                    <a:pt x="665" y="3105"/>
                    <a:pt x="1520" y="3105"/>
                  </a:cubicBezTo>
                  <a:cubicBezTo>
                    <a:pt x="2375" y="3105"/>
                    <a:pt x="3072" y="2408"/>
                    <a:pt x="3072" y="1553"/>
                  </a:cubicBezTo>
                  <a:cubicBezTo>
                    <a:pt x="3072" y="698"/>
                    <a:pt x="2375" y="1"/>
                    <a:pt x="15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5"/>
            <p:cNvSpPr/>
            <p:nvPr/>
          </p:nvSpPr>
          <p:spPr>
            <a:xfrm>
              <a:off x="7226512" y="2688220"/>
              <a:ext cx="123663" cy="118124"/>
            </a:xfrm>
            <a:custGeom>
              <a:avLst/>
              <a:gdLst/>
              <a:ahLst/>
              <a:cxnLst/>
              <a:rect l="l" t="t" r="r" b="b"/>
              <a:pathLst>
                <a:path w="4086" h="3903" extrusionOk="0">
                  <a:moveTo>
                    <a:pt x="2879" y="2947"/>
                  </a:moveTo>
                  <a:lnTo>
                    <a:pt x="2879" y="2947"/>
                  </a:lnTo>
                  <a:cubicBezTo>
                    <a:pt x="2861" y="2948"/>
                    <a:pt x="2831" y="2961"/>
                    <a:pt x="2851" y="2961"/>
                  </a:cubicBezTo>
                  <a:cubicBezTo>
                    <a:pt x="2851" y="2961"/>
                    <a:pt x="2864" y="2954"/>
                    <a:pt x="2879" y="2947"/>
                  </a:cubicBezTo>
                  <a:close/>
                  <a:moveTo>
                    <a:pt x="2059" y="808"/>
                  </a:moveTo>
                  <a:lnTo>
                    <a:pt x="2154" y="839"/>
                  </a:lnTo>
                  <a:lnTo>
                    <a:pt x="2217" y="839"/>
                  </a:lnTo>
                  <a:cubicBezTo>
                    <a:pt x="2312" y="871"/>
                    <a:pt x="2376" y="871"/>
                    <a:pt x="2471" y="934"/>
                  </a:cubicBezTo>
                  <a:cubicBezTo>
                    <a:pt x="2502" y="934"/>
                    <a:pt x="2534" y="966"/>
                    <a:pt x="2566" y="966"/>
                  </a:cubicBezTo>
                  <a:cubicBezTo>
                    <a:pt x="2566" y="966"/>
                    <a:pt x="2627" y="1007"/>
                    <a:pt x="2635" y="1007"/>
                  </a:cubicBezTo>
                  <a:cubicBezTo>
                    <a:pt x="2637" y="1007"/>
                    <a:pt x="2635" y="1004"/>
                    <a:pt x="2629" y="998"/>
                  </a:cubicBezTo>
                  <a:lnTo>
                    <a:pt x="2629" y="998"/>
                  </a:lnTo>
                  <a:cubicBezTo>
                    <a:pt x="2756" y="1093"/>
                    <a:pt x="2882" y="1219"/>
                    <a:pt x="2977" y="1314"/>
                  </a:cubicBezTo>
                  <a:cubicBezTo>
                    <a:pt x="3072" y="1441"/>
                    <a:pt x="3136" y="1536"/>
                    <a:pt x="3199" y="1694"/>
                  </a:cubicBezTo>
                  <a:cubicBezTo>
                    <a:pt x="3231" y="1758"/>
                    <a:pt x="3262" y="1853"/>
                    <a:pt x="3262" y="1916"/>
                  </a:cubicBezTo>
                  <a:cubicBezTo>
                    <a:pt x="3262" y="1936"/>
                    <a:pt x="3262" y="2011"/>
                    <a:pt x="3262" y="2011"/>
                  </a:cubicBezTo>
                  <a:lnTo>
                    <a:pt x="3262" y="2138"/>
                  </a:lnTo>
                  <a:cubicBezTo>
                    <a:pt x="3262" y="2169"/>
                    <a:pt x="3262" y="2201"/>
                    <a:pt x="3262" y="2264"/>
                  </a:cubicBezTo>
                  <a:cubicBezTo>
                    <a:pt x="3262" y="2264"/>
                    <a:pt x="3262" y="2278"/>
                    <a:pt x="3262" y="2296"/>
                  </a:cubicBezTo>
                  <a:cubicBezTo>
                    <a:pt x="3231" y="2391"/>
                    <a:pt x="3231" y="2454"/>
                    <a:pt x="3199" y="2518"/>
                  </a:cubicBezTo>
                  <a:cubicBezTo>
                    <a:pt x="3199" y="2534"/>
                    <a:pt x="3199" y="2542"/>
                    <a:pt x="3200" y="2544"/>
                  </a:cubicBezTo>
                  <a:lnTo>
                    <a:pt x="3200" y="2544"/>
                  </a:lnTo>
                  <a:cubicBezTo>
                    <a:pt x="3199" y="2547"/>
                    <a:pt x="3199" y="2549"/>
                    <a:pt x="3199" y="2549"/>
                  </a:cubicBezTo>
                  <a:cubicBezTo>
                    <a:pt x="3199" y="2581"/>
                    <a:pt x="3167" y="2613"/>
                    <a:pt x="3167" y="2644"/>
                  </a:cubicBezTo>
                  <a:cubicBezTo>
                    <a:pt x="3136" y="2644"/>
                    <a:pt x="3136" y="2644"/>
                    <a:pt x="3136" y="2676"/>
                  </a:cubicBezTo>
                  <a:cubicBezTo>
                    <a:pt x="3126" y="2706"/>
                    <a:pt x="3122" y="2717"/>
                    <a:pt x="3122" y="2717"/>
                  </a:cubicBezTo>
                  <a:cubicBezTo>
                    <a:pt x="3121" y="2717"/>
                    <a:pt x="3136" y="2667"/>
                    <a:pt x="3136" y="2645"/>
                  </a:cubicBezTo>
                  <a:lnTo>
                    <a:pt x="3136" y="2645"/>
                  </a:lnTo>
                  <a:cubicBezTo>
                    <a:pt x="3135" y="2677"/>
                    <a:pt x="3104" y="2739"/>
                    <a:pt x="3072" y="2739"/>
                  </a:cubicBezTo>
                  <a:cubicBezTo>
                    <a:pt x="3072" y="2751"/>
                    <a:pt x="3064" y="2772"/>
                    <a:pt x="3054" y="2790"/>
                  </a:cubicBezTo>
                  <a:lnTo>
                    <a:pt x="3054" y="2790"/>
                  </a:lnTo>
                  <a:cubicBezTo>
                    <a:pt x="3061" y="2784"/>
                    <a:pt x="3065" y="2781"/>
                    <a:pt x="3067" y="2781"/>
                  </a:cubicBezTo>
                  <a:lnTo>
                    <a:pt x="3067" y="2781"/>
                  </a:lnTo>
                  <a:cubicBezTo>
                    <a:pt x="3072" y="2781"/>
                    <a:pt x="3054" y="2806"/>
                    <a:pt x="3034" y="2822"/>
                  </a:cubicBezTo>
                  <a:lnTo>
                    <a:pt x="3034" y="2822"/>
                  </a:lnTo>
                  <a:cubicBezTo>
                    <a:pt x="3038" y="2818"/>
                    <a:pt x="3046" y="2805"/>
                    <a:pt x="3054" y="2790"/>
                  </a:cubicBezTo>
                  <a:lnTo>
                    <a:pt x="3054" y="2790"/>
                  </a:lnTo>
                  <a:cubicBezTo>
                    <a:pt x="3050" y="2793"/>
                    <a:pt x="3046" y="2798"/>
                    <a:pt x="3041" y="2803"/>
                  </a:cubicBezTo>
                  <a:cubicBezTo>
                    <a:pt x="3034" y="2817"/>
                    <a:pt x="3031" y="2823"/>
                    <a:pt x="3032" y="2824"/>
                  </a:cubicBezTo>
                  <a:lnTo>
                    <a:pt x="3032" y="2824"/>
                  </a:lnTo>
                  <a:cubicBezTo>
                    <a:pt x="3033" y="2823"/>
                    <a:pt x="3034" y="2823"/>
                    <a:pt x="3034" y="2822"/>
                  </a:cubicBezTo>
                  <a:lnTo>
                    <a:pt x="3034" y="2822"/>
                  </a:lnTo>
                  <a:cubicBezTo>
                    <a:pt x="3033" y="2823"/>
                    <a:pt x="3033" y="2824"/>
                    <a:pt x="3032" y="2824"/>
                  </a:cubicBezTo>
                  <a:cubicBezTo>
                    <a:pt x="3032" y="2824"/>
                    <a:pt x="3032" y="2824"/>
                    <a:pt x="3032" y="2824"/>
                  </a:cubicBezTo>
                  <a:lnTo>
                    <a:pt x="3032" y="2824"/>
                  </a:lnTo>
                  <a:cubicBezTo>
                    <a:pt x="3024" y="2830"/>
                    <a:pt x="3016" y="2834"/>
                    <a:pt x="3009" y="2834"/>
                  </a:cubicBezTo>
                  <a:cubicBezTo>
                    <a:pt x="3009" y="2834"/>
                    <a:pt x="2993" y="2850"/>
                    <a:pt x="2977" y="2866"/>
                  </a:cubicBezTo>
                  <a:lnTo>
                    <a:pt x="2977" y="2866"/>
                  </a:lnTo>
                  <a:cubicBezTo>
                    <a:pt x="2946" y="2866"/>
                    <a:pt x="2946" y="2898"/>
                    <a:pt x="2914" y="2929"/>
                  </a:cubicBezTo>
                  <a:cubicBezTo>
                    <a:pt x="2914" y="2929"/>
                    <a:pt x="2896" y="2939"/>
                    <a:pt x="2879" y="2947"/>
                  </a:cubicBezTo>
                  <a:lnTo>
                    <a:pt x="2879" y="2947"/>
                  </a:lnTo>
                  <a:cubicBezTo>
                    <a:pt x="2880" y="2947"/>
                    <a:pt x="2880" y="2947"/>
                    <a:pt x="2881" y="2947"/>
                  </a:cubicBezTo>
                  <a:cubicBezTo>
                    <a:pt x="2889" y="2947"/>
                    <a:pt x="2893" y="2951"/>
                    <a:pt x="2882" y="2961"/>
                  </a:cubicBezTo>
                  <a:lnTo>
                    <a:pt x="2819" y="2961"/>
                  </a:lnTo>
                  <a:cubicBezTo>
                    <a:pt x="2787" y="2993"/>
                    <a:pt x="2756" y="2993"/>
                    <a:pt x="2724" y="3024"/>
                  </a:cubicBezTo>
                  <a:cubicBezTo>
                    <a:pt x="2724" y="3024"/>
                    <a:pt x="2723" y="3024"/>
                    <a:pt x="2720" y="3025"/>
                  </a:cubicBezTo>
                  <a:lnTo>
                    <a:pt x="2720" y="3025"/>
                  </a:lnTo>
                  <a:cubicBezTo>
                    <a:pt x="2715" y="3024"/>
                    <a:pt x="2706" y="3024"/>
                    <a:pt x="2692" y="3024"/>
                  </a:cubicBezTo>
                  <a:cubicBezTo>
                    <a:pt x="2629" y="3056"/>
                    <a:pt x="2566" y="3088"/>
                    <a:pt x="2471" y="3088"/>
                  </a:cubicBezTo>
                  <a:lnTo>
                    <a:pt x="2312" y="3088"/>
                  </a:lnTo>
                  <a:cubicBezTo>
                    <a:pt x="2122" y="3088"/>
                    <a:pt x="2091" y="3088"/>
                    <a:pt x="1932" y="3024"/>
                  </a:cubicBezTo>
                  <a:cubicBezTo>
                    <a:pt x="1647" y="2929"/>
                    <a:pt x="1457" y="2803"/>
                    <a:pt x="1267" y="2581"/>
                  </a:cubicBezTo>
                  <a:cubicBezTo>
                    <a:pt x="1267" y="2549"/>
                    <a:pt x="1236" y="2549"/>
                    <a:pt x="1204" y="2518"/>
                  </a:cubicBezTo>
                  <a:cubicBezTo>
                    <a:pt x="1204" y="2486"/>
                    <a:pt x="1204" y="2486"/>
                    <a:pt x="1172" y="2454"/>
                  </a:cubicBezTo>
                  <a:cubicBezTo>
                    <a:pt x="1141" y="2391"/>
                    <a:pt x="1109" y="2328"/>
                    <a:pt x="1077" y="2264"/>
                  </a:cubicBezTo>
                  <a:cubicBezTo>
                    <a:pt x="1046" y="2201"/>
                    <a:pt x="1046" y="2138"/>
                    <a:pt x="1014" y="2074"/>
                  </a:cubicBezTo>
                  <a:cubicBezTo>
                    <a:pt x="1014" y="2060"/>
                    <a:pt x="1014" y="2031"/>
                    <a:pt x="1014" y="2011"/>
                  </a:cubicBezTo>
                  <a:cubicBezTo>
                    <a:pt x="1014" y="1979"/>
                    <a:pt x="982" y="1916"/>
                    <a:pt x="982" y="1884"/>
                  </a:cubicBezTo>
                  <a:cubicBezTo>
                    <a:pt x="982" y="1821"/>
                    <a:pt x="982" y="1726"/>
                    <a:pt x="982" y="1663"/>
                  </a:cubicBezTo>
                  <a:cubicBezTo>
                    <a:pt x="982" y="1641"/>
                    <a:pt x="997" y="1604"/>
                    <a:pt x="1007" y="1604"/>
                  </a:cubicBezTo>
                  <a:cubicBezTo>
                    <a:pt x="1011" y="1604"/>
                    <a:pt x="1014" y="1611"/>
                    <a:pt x="1014" y="1631"/>
                  </a:cubicBezTo>
                  <a:cubicBezTo>
                    <a:pt x="1014" y="1568"/>
                    <a:pt x="1014" y="1536"/>
                    <a:pt x="1014" y="1504"/>
                  </a:cubicBezTo>
                  <a:cubicBezTo>
                    <a:pt x="1046" y="1473"/>
                    <a:pt x="1046" y="1441"/>
                    <a:pt x="1046" y="1409"/>
                  </a:cubicBezTo>
                  <a:cubicBezTo>
                    <a:pt x="1047" y="1404"/>
                    <a:pt x="1049" y="1400"/>
                    <a:pt x="1050" y="1396"/>
                  </a:cubicBezTo>
                  <a:lnTo>
                    <a:pt x="1050" y="1396"/>
                  </a:lnTo>
                  <a:cubicBezTo>
                    <a:pt x="1050" y="1396"/>
                    <a:pt x="1051" y="1396"/>
                    <a:pt x="1052" y="1396"/>
                  </a:cubicBezTo>
                  <a:cubicBezTo>
                    <a:pt x="1056" y="1396"/>
                    <a:pt x="1063" y="1392"/>
                    <a:pt x="1077" y="1378"/>
                  </a:cubicBezTo>
                  <a:cubicBezTo>
                    <a:pt x="1077" y="1346"/>
                    <a:pt x="1109" y="1314"/>
                    <a:pt x="1109" y="1283"/>
                  </a:cubicBezTo>
                  <a:cubicBezTo>
                    <a:pt x="1109" y="1251"/>
                    <a:pt x="1141" y="1251"/>
                    <a:pt x="1141" y="1219"/>
                  </a:cubicBezTo>
                  <a:lnTo>
                    <a:pt x="1141" y="1219"/>
                  </a:lnTo>
                  <a:cubicBezTo>
                    <a:pt x="1129" y="1231"/>
                    <a:pt x="1109" y="1251"/>
                    <a:pt x="1109" y="1251"/>
                  </a:cubicBezTo>
                  <a:cubicBezTo>
                    <a:pt x="1109" y="1219"/>
                    <a:pt x="1172" y="1188"/>
                    <a:pt x="1172" y="1156"/>
                  </a:cubicBezTo>
                  <a:cubicBezTo>
                    <a:pt x="1179" y="1156"/>
                    <a:pt x="1187" y="1152"/>
                    <a:pt x="1195" y="1146"/>
                  </a:cubicBezTo>
                  <a:lnTo>
                    <a:pt x="1195" y="1146"/>
                  </a:lnTo>
                  <a:cubicBezTo>
                    <a:pt x="1195" y="1146"/>
                    <a:pt x="1195" y="1146"/>
                    <a:pt x="1196" y="1146"/>
                  </a:cubicBezTo>
                  <a:cubicBezTo>
                    <a:pt x="1196" y="1146"/>
                    <a:pt x="1199" y="1144"/>
                    <a:pt x="1202" y="1140"/>
                  </a:cubicBezTo>
                  <a:lnTo>
                    <a:pt x="1202" y="1140"/>
                  </a:lnTo>
                  <a:cubicBezTo>
                    <a:pt x="1219" y="1125"/>
                    <a:pt x="1235" y="1103"/>
                    <a:pt x="1230" y="1103"/>
                  </a:cubicBezTo>
                  <a:lnTo>
                    <a:pt x="1230" y="1103"/>
                  </a:lnTo>
                  <a:cubicBezTo>
                    <a:pt x="1230" y="1103"/>
                    <a:pt x="1229" y="1103"/>
                    <a:pt x="1229" y="1103"/>
                  </a:cubicBezTo>
                  <a:lnTo>
                    <a:pt x="1229" y="1103"/>
                  </a:lnTo>
                  <a:cubicBezTo>
                    <a:pt x="1233" y="1097"/>
                    <a:pt x="1236" y="1093"/>
                    <a:pt x="1236" y="1093"/>
                  </a:cubicBezTo>
                  <a:lnTo>
                    <a:pt x="1267" y="1061"/>
                  </a:lnTo>
                  <a:cubicBezTo>
                    <a:pt x="1276" y="1052"/>
                    <a:pt x="1288" y="1040"/>
                    <a:pt x="1299" y="1029"/>
                  </a:cubicBezTo>
                  <a:lnTo>
                    <a:pt x="1299" y="1029"/>
                  </a:lnTo>
                  <a:cubicBezTo>
                    <a:pt x="1279" y="1049"/>
                    <a:pt x="1275" y="1056"/>
                    <a:pt x="1278" y="1056"/>
                  </a:cubicBezTo>
                  <a:cubicBezTo>
                    <a:pt x="1285" y="1056"/>
                    <a:pt x="1331" y="1020"/>
                    <a:pt x="1331" y="998"/>
                  </a:cubicBezTo>
                  <a:cubicBezTo>
                    <a:pt x="1351" y="998"/>
                    <a:pt x="1371" y="985"/>
                    <a:pt x="1391" y="968"/>
                  </a:cubicBezTo>
                  <a:lnTo>
                    <a:pt x="1391" y="968"/>
                  </a:lnTo>
                  <a:cubicBezTo>
                    <a:pt x="1392" y="967"/>
                    <a:pt x="1393" y="967"/>
                    <a:pt x="1394" y="966"/>
                  </a:cubicBezTo>
                  <a:cubicBezTo>
                    <a:pt x="1426" y="966"/>
                    <a:pt x="1426" y="934"/>
                    <a:pt x="1457" y="934"/>
                  </a:cubicBezTo>
                  <a:cubicBezTo>
                    <a:pt x="1489" y="934"/>
                    <a:pt x="1521" y="903"/>
                    <a:pt x="1552" y="903"/>
                  </a:cubicBezTo>
                  <a:cubicBezTo>
                    <a:pt x="1552" y="871"/>
                    <a:pt x="1584" y="871"/>
                    <a:pt x="1584" y="871"/>
                  </a:cubicBezTo>
                  <a:cubicBezTo>
                    <a:pt x="1616" y="871"/>
                    <a:pt x="1647" y="839"/>
                    <a:pt x="1679" y="839"/>
                  </a:cubicBezTo>
                  <a:lnTo>
                    <a:pt x="1774" y="839"/>
                  </a:lnTo>
                  <a:cubicBezTo>
                    <a:pt x="1774" y="808"/>
                    <a:pt x="1837" y="808"/>
                    <a:pt x="1774" y="808"/>
                  </a:cubicBezTo>
                  <a:close/>
                  <a:moveTo>
                    <a:pt x="2353" y="0"/>
                  </a:moveTo>
                  <a:cubicBezTo>
                    <a:pt x="1698" y="0"/>
                    <a:pt x="1058" y="347"/>
                    <a:pt x="634" y="871"/>
                  </a:cubicBezTo>
                  <a:cubicBezTo>
                    <a:pt x="159" y="1473"/>
                    <a:pt x="1" y="2359"/>
                    <a:pt x="412" y="3056"/>
                  </a:cubicBezTo>
                  <a:cubicBezTo>
                    <a:pt x="744" y="3593"/>
                    <a:pt x="1324" y="3902"/>
                    <a:pt x="1934" y="3902"/>
                  </a:cubicBezTo>
                  <a:cubicBezTo>
                    <a:pt x="2081" y="3902"/>
                    <a:pt x="2229" y="3885"/>
                    <a:pt x="2376" y="3848"/>
                  </a:cubicBezTo>
                  <a:cubicBezTo>
                    <a:pt x="3326" y="3626"/>
                    <a:pt x="4086" y="2739"/>
                    <a:pt x="4086" y="1758"/>
                  </a:cubicBezTo>
                  <a:cubicBezTo>
                    <a:pt x="4086" y="998"/>
                    <a:pt x="3611" y="333"/>
                    <a:pt x="2882" y="79"/>
                  </a:cubicBezTo>
                  <a:cubicBezTo>
                    <a:pt x="2707" y="25"/>
                    <a:pt x="2530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5"/>
            <p:cNvSpPr/>
            <p:nvPr/>
          </p:nvSpPr>
          <p:spPr>
            <a:xfrm>
              <a:off x="7243763" y="1168550"/>
              <a:ext cx="94911" cy="94911"/>
            </a:xfrm>
            <a:custGeom>
              <a:avLst/>
              <a:gdLst/>
              <a:ahLst/>
              <a:cxnLst/>
              <a:rect l="l" t="t" r="r" b="b"/>
              <a:pathLst>
                <a:path w="3136" h="3136" extrusionOk="0">
                  <a:moveTo>
                    <a:pt x="1552" y="0"/>
                  </a:moveTo>
                  <a:cubicBezTo>
                    <a:pt x="697" y="0"/>
                    <a:pt x="1" y="697"/>
                    <a:pt x="1" y="1552"/>
                  </a:cubicBezTo>
                  <a:cubicBezTo>
                    <a:pt x="1" y="2439"/>
                    <a:pt x="697" y="3135"/>
                    <a:pt x="1552" y="3135"/>
                  </a:cubicBezTo>
                  <a:cubicBezTo>
                    <a:pt x="2439" y="3135"/>
                    <a:pt x="3136" y="2439"/>
                    <a:pt x="3136" y="1552"/>
                  </a:cubicBezTo>
                  <a:cubicBezTo>
                    <a:pt x="3136" y="697"/>
                    <a:pt x="2439" y="0"/>
                    <a:pt x="1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1" name="Google Shape;2431;p55"/>
          <p:cNvSpPr/>
          <p:nvPr/>
        </p:nvSpPr>
        <p:spPr>
          <a:xfrm>
            <a:off x="2961485" y="2737855"/>
            <a:ext cx="565532" cy="576730"/>
          </a:xfrm>
          <a:custGeom>
            <a:avLst/>
            <a:gdLst/>
            <a:ahLst/>
            <a:cxnLst/>
            <a:rect l="l" t="t" r="r" b="b"/>
            <a:pathLst>
              <a:path w="18686" h="19056" extrusionOk="0">
                <a:moveTo>
                  <a:pt x="11021" y="624"/>
                </a:moveTo>
                <a:cubicBezTo>
                  <a:pt x="11528" y="688"/>
                  <a:pt x="12003" y="783"/>
                  <a:pt x="12478" y="973"/>
                </a:cubicBezTo>
                <a:cubicBezTo>
                  <a:pt x="12415" y="1353"/>
                  <a:pt x="12383" y="1701"/>
                  <a:pt x="12351" y="2050"/>
                </a:cubicBezTo>
                <a:cubicBezTo>
                  <a:pt x="12320" y="2081"/>
                  <a:pt x="12288" y="2145"/>
                  <a:pt x="12256" y="2176"/>
                </a:cubicBezTo>
                <a:cubicBezTo>
                  <a:pt x="12256" y="2176"/>
                  <a:pt x="12256" y="2208"/>
                  <a:pt x="12256" y="2208"/>
                </a:cubicBezTo>
                <a:cubicBezTo>
                  <a:pt x="11971" y="2303"/>
                  <a:pt x="11718" y="2461"/>
                  <a:pt x="11433" y="2620"/>
                </a:cubicBezTo>
                <a:cubicBezTo>
                  <a:pt x="11306" y="2683"/>
                  <a:pt x="11180" y="2746"/>
                  <a:pt x="11053" y="2810"/>
                </a:cubicBezTo>
                <a:cubicBezTo>
                  <a:pt x="10673" y="3031"/>
                  <a:pt x="10293" y="3221"/>
                  <a:pt x="9913" y="3380"/>
                </a:cubicBezTo>
                <a:lnTo>
                  <a:pt x="9818" y="3443"/>
                </a:lnTo>
                <a:cubicBezTo>
                  <a:pt x="9786" y="3411"/>
                  <a:pt x="9755" y="3411"/>
                  <a:pt x="9755" y="3411"/>
                </a:cubicBezTo>
                <a:lnTo>
                  <a:pt x="9406" y="3253"/>
                </a:lnTo>
                <a:cubicBezTo>
                  <a:pt x="9279" y="3221"/>
                  <a:pt x="9184" y="3158"/>
                  <a:pt x="9058" y="3126"/>
                </a:cubicBezTo>
                <a:lnTo>
                  <a:pt x="9058" y="3126"/>
                </a:lnTo>
                <a:cubicBezTo>
                  <a:pt x="9311" y="3158"/>
                  <a:pt x="9501" y="3158"/>
                  <a:pt x="9723" y="3190"/>
                </a:cubicBezTo>
                <a:cubicBezTo>
                  <a:pt x="9734" y="3195"/>
                  <a:pt x="9746" y="3198"/>
                  <a:pt x="9759" y="3198"/>
                </a:cubicBezTo>
                <a:cubicBezTo>
                  <a:pt x="9818" y="3198"/>
                  <a:pt x="9887" y="3141"/>
                  <a:pt x="9913" y="3063"/>
                </a:cubicBezTo>
                <a:cubicBezTo>
                  <a:pt x="9913" y="3000"/>
                  <a:pt x="9850" y="2905"/>
                  <a:pt x="9786" y="2873"/>
                </a:cubicBezTo>
                <a:cubicBezTo>
                  <a:pt x="9317" y="2795"/>
                  <a:pt x="8891" y="2738"/>
                  <a:pt x="8472" y="2738"/>
                </a:cubicBezTo>
                <a:cubicBezTo>
                  <a:pt x="8382" y="2738"/>
                  <a:pt x="8292" y="2741"/>
                  <a:pt x="8203" y="2746"/>
                </a:cubicBezTo>
                <a:lnTo>
                  <a:pt x="8139" y="2746"/>
                </a:lnTo>
                <a:cubicBezTo>
                  <a:pt x="7823" y="2651"/>
                  <a:pt x="7569" y="2588"/>
                  <a:pt x="7348" y="2525"/>
                </a:cubicBezTo>
                <a:cubicBezTo>
                  <a:pt x="8044" y="2525"/>
                  <a:pt x="8773" y="2556"/>
                  <a:pt x="9533" y="2588"/>
                </a:cubicBezTo>
                <a:cubicBezTo>
                  <a:pt x="9628" y="2588"/>
                  <a:pt x="9691" y="2493"/>
                  <a:pt x="9691" y="2398"/>
                </a:cubicBezTo>
                <a:cubicBezTo>
                  <a:pt x="9723" y="2303"/>
                  <a:pt x="9628" y="2240"/>
                  <a:pt x="9533" y="2240"/>
                </a:cubicBezTo>
                <a:cubicBezTo>
                  <a:pt x="8614" y="2208"/>
                  <a:pt x="7696" y="2176"/>
                  <a:pt x="6841" y="2176"/>
                </a:cubicBezTo>
                <a:cubicBezTo>
                  <a:pt x="6841" y="2081"/>
                  <a:pt x="6809" y="2018"/>
                  <a:pt x="6809" y="1923"/>
                </a:cubicBezTo>
                <a:lnTo>
                  <a:pt x="6809" y="1923"/>
                </a:lnTo>
                <a:cubicBezTo>
                  <a:pt x="6904" y="1939"/>
                  <a:pt x="6999" y="1947"/>
                  <a:pt x="7094" y="1947"/>
                </a:cubicBezTo>
                <a:cubicBezTo>
                  <a:pt x="7189" y="1947"/>
                  <a:pt x="7284" y="1939"/>
                  <a:pt x="7379" y="1923"/>
                </a:cubicBezTo>
                <a:cubicBezTo>
                  <a:pt x="7474" y="1923"/>
                  <a:pt x="7538" y="1860"/>
                  <a:pt x="7506" y="1765"/>
                </a:cubicBezTo>
                <a:cubicBezTo>
                  <a:pt x="7506" y="1670"/>
                  <a:pt x="7443" y="1638"/>
                  <a:pt x="7348" y="1638"/>
                </a:cubicBezTo>
                <a:cubicBezTo>
                  <a:pt x="7189" y="1638"/>
                  <a:pt x="6968" y="1638"/>
                  <a:pt x="6746" y="1606"/>
                </a:cubicBezTo>
                <a:cubicBezTo>
                  <a:pt x="6714" y="1511"/>
                  <a:pt x="6714" y="1384"/>
                  <a:pt x="6683" y="1258"/>
                </a:cubicBezTo>
                <a:lnTo>
                  <a:pt x="6683" y="1258"/>
                </a:lnTo>
                <a:cubicBezTo>
                  <a:pt x="7230" y="1336"/>
                  <a:pt x="7777" y="1393"/>
                  <a:pt x="8307" y="1393"/>
                </a:cubicBezTo>
                <a:cubicBezTo>
                  <a:pt x="8421" y="1393"/>
                  <a:pt x="8534" y="1390"/>
                  <a:pt x="8646" y="1384"/>
                </a:cubicBezTo>
                <a:cubicBezTo>
                  <a:pt x="8709" y="1384"/>
                  <a:pt x="8773" y="1321"/>
                  <a:pt x="8773" y="1226"/>
                </a:cubicBezTo>
                <a:cubicBezTo>
                  <a:pt x="8773" y="1131"/>
                  <a:pt x="8709" y="1068"/>
                  <a:pt x="8614" y="1068"/>
                </a:cubicBezTo>
                <a:cubicBezTo>
                  <a:pt x="8234" y="1068"/>
                  <a:pt x="7854" y="1036"/>
                  <a:pt x="7411" y="1004"/>
                </a:cubicBezTo>
                <a:cubicBezTo>
                  <a:pt x="7569" y="973"/>
                  <a:pt x="7728" y="941"/>
                  <a:pt x="7854" y="878"/>
                </a:cubicBezTo>
                <a:cubicBezTo>
                  <a:pt x="7918" y="878"/>
                  <a:pt x="7981" y="846"/>
                  <a:pt x="8076" y="846"/>
                </a:cubicBezTo>
                <a:lnTo>
                  <a:pt x="8139" y="814"/>
                </a:lnTo>
                <a:cubicBezTo>
                  <a:pt x="8630" y="830"/>
                  <a:pt x="9105" y="838"/>
                  <a:pt x="9561" y="838"/>
                </a:cubicBezTo>
                <a:cubicBezTo>
                  <a:pt x="10016" y="838"/>
                  <a:pt x="10451" y="830"/>
                  <a:pt x="10863" y="814"/>
                </a:cubicBezTo>
                <a:cubicBezTo>
                  <a:pt x="10958" y="814"/>
                  <a:pt x="11021" y="751"/>
                  <a:pt x="11021" y="656"/>
                </a:cubicBezTo>
                <a:cubicBezTo>
                  <a:pt x="11021" y="656"/>
                  <a:pt x="11021" y="624"/>
                  <a:pt x="11021" y="624"/>
                </a:cubicBezTo>
                <a:close/>
                <a:moveTo>
                  <a:pt x="6271" y="1416"/>
                </a:moveTo>
                <a:cubicBezTo>
                  <a:pt x="6271" y="1479"/>
                  <a:pt x="6271" y="1543"/>
                  <a:pt x="6271" y="1606"/>
                </a:cubicBezTo>
                <a:cubicBezTo>
                  <a:pt x="6271" y="1638"/>
                  <a:pt x="6239" y="1670"/>
                  <a:pt x="6239" y="1701"/>
                </a:cubicBezTo>
                <a:cubicBezTo>
                  <a:pt x="6239" y="1765"/>
                  <a:pt x="6239" y="1828"/>
                  <a:pt x="6303" y="1860"/>
                </a:cubicBezTo>
                <a:cubicBezTo>
                  <a:pt x="6334" y="2050"/>
                  <a:pt x="6366" y="2303"/>
                  <a:pt x="6429" y="2525"/>
                </a:cubicBezTo>
                <a:cubicBezTo>
                  <a:pt x="5543" y="3095"/>
                  <a:pt x="4782" y="3728"/>
                  <a:pt x="4212" y="4361"/>
                </a:cubicBezTo>
                <a:cubicBezTo>
                  <a:pt x="3737" y="4298"/>
                  <a:pt x="3262" y="4203"/>
                  <a:pt x="2692" y="4076"/>
                </a:cubicBezTo>
                <a:cubicBezTo>
                  <a:pt x="3611" y="2936"/>
                  <a:pt x="4846" y="2018"/>
                  <a:pt x="6271" y="1416"/>
                </a:cubicBezTo>
                <a:close/>
                <a:moveTo>
                  <a:pt x="12953" y="1163"/>
                </a:moveTo>
                <a:cubicBezTo>
                  <a:pt x="13745" y="1511"/>
                  <a:pt x="14505" y="2050"/>
                  <a:pt x="15202" y="2778"/>
                </a:cubicBezTo>
                <a:cubicBezTo>
                  <a:pt x="15645" y="3253"/>
                  <a:pt x="16057" y="3760"/>
                  <a:pt x="16405" y="4298"/>
                </a:cubicBezTo>
                <a:cubicBezTo>
                  <a:pt x="16183" y="4361"/>
                  <a:pt x="15962" y="4456"/>
                  <a:pt x="15772" y="4551"/>
                </a:cubicBezTo>
                <a:cubicBezTo>
                  <a:pt x="15740" y="4520"/>
                  <a:pt x="15740" y="4520"/>
                  <a:pt x="15708" y="4488"/>
                </a:cubicBezTo>
                <a:cubicBezTo>
                  <a:pt x="14980" y="3855"/>
                  <a:pt x="14220" y="3285"/>
                  <a:pt x="13460" y="2715"/>
                </a:cubicBezTo>
                <a:cubicBezTo>
                  <a:pt x="13206" y="2525"/>
                  <a:pt x="12985" y="2335"/>
                  <a:pt x="12763" y="2176"/>
                </a:cubicBezTo>
                <a:cubicBezTo>
                  <a:pt x="12826" y="1860"/>
                  <a:pt x="12890" y="1511"/>
                  <a:pt x="12953" y="1163"/>
                </a:cubicBezTo>
                <a:close/>
                <a:moveTo>
                  <a:pt x="9628" y="6610"/>
                </a:moveTo>
                <a:cubicBezTo>
                  <a:pt x="9786" y="6768"/>
                  <a:pt x="9976" y="6958"/>
                  <a:pt x="10166" y="7117"/>
                </a:cubicBezTo>
                <a:cubicBezTo>
                  <a:pt x="9850" y="7022"/>
                  <a:pt x="9533" y="6990"/>
                  <a:pt x="9184" y="6958"/>
                </a:cubicBezTo>
                <a:cubicBezTo>
                  <a:pt x="9343" y="6832"/>
                  <a:pt x="9501" y="6737"/>
                  <a:pt x="9628" y="6610"/>
                </a:cubicBezTo>
                <a:close/>
                <a:moveTo>
                  <a:pt x="6809" y="2841"/>
                </a:moveTo>
                <a:cubicBezTo>
                  <a:pt x="7538" y="3221"/>
                  <a:pt x="8456" y="3475"/>
                  <a:pt x="9248" y="3728"/>
                </a:cubicBezTo>
                <a:lnTo>
                  <a:pt x="9469" y="3791"/>
                </a:lnTo>
                <a:cubicBezTo>
                  <a:pt x="9216" y="4678"/>
                  <a:pt x="9216" y="5596"/>
                  <a:pt x="9279" y="6230"/>
                </a:cubicBezTo>
                <a:cubicBezTo>
                  <a:pt x="8361" y="6927"/>
                  <a:pt x="7221" y="7750"/>
                  <a:pt x="6049" y="8478"/>
                </a:cubicBezTo>
                <a:cubicBezTo>
                  <a:pt x="6049" y="8478"/>
                  <a:pt x="6018" y="8510"/>
                  <a:pt x="6018" y="8510"/>
                </a:cubicBezTo>
                <a:cubicBezTo>
                  <a:pt x="5923" y="8478"/>
                  <a:pt x="5828" y="8447"/>
                  <a:pt x="5733" y="8447"/>
                </a:cubicBezTo>
                <a:cubicBezTo>
                  <a:pt x="5669" y="8415"/>
                  <a:pt x="5606" y="8415"/>
                  <a:pt x="5511" y="8383"/>
                </a:cubicBezTo>
                <a:cubicBezTo>
                  <a:pt x="5258" y="8320"/>
                  <a:pt x="5004" y="8225"/>
                  <a:pt x="4782" y="8098"/>
                </a:cubicBezTo>
                <a:cubicBezTo>
                  <a:pt x="4751" y="7750"/>
                  <a:pt x="4719" y="7433"/>
                  <a:pt x="4687" y="7085"/>
                </a:cubicBezTo>
                <a:cubicBezTo>
                  <a:pt x="4656" y="6293"/>
                  <a:pt x="4592" y="5470"/>
                  <a:pt x="4561" y="4646"/>
                </a:cubicBezTo>
                <a:cubicBezTo>
                  <a:pt x="4561" y="4646"/>
                  <a:pt x="4561" y="4615"/>
                  <a:pt x="4561" y="4615"/>
                </a:cubicBezTo>
                <a:cubicBezTo>
                  <a:pt x="5226" y="4045"/>
                  <a:pt x="5954" y="3411"/>
                  <a:pt x="6746" y="2873"/>
                </a:cubicBezTo>
                <a:cubicBezTo>
                  <a:pt x="6778" y="2873"/>
                  <a:pt x="6778" y="2841"/>
                  <a:pt x="6809" y="2841"/>
                </a:cubicBezTo>
                <a:close/>
                <a:moveTo>
                  <a:pt x="12510" y="2525"/>
                </a:moveTo>
                <a:cubicBezTo>
                  <a:pt x="13555" y="3506"/>
                  <a:pt x="14505" y="4235"/>
                  <a:pt x="15392" y="4773"/>
                </a:cubicBezTo>
                <a:cubicBezTo>
                  <a:pt x="15360" y="4773"/>
                  <a:pt x="15360" y="4805"/>
                  <a:pt x="15360" y="4805"/>
                </a:cubicBezTo>
                <a:cubicBezTo>
                  <a:pt x="15360" y="4836"/>
                  <a:pt x="15328" y="4868"/>
                  <a:pt x="15328" y="4900"/>
                </a:cubicBezTo>
                <a:lnTo>
                  <a:pt x="15265" y="4963"/>
                </a:lnTo>
                <a:lnTo>
                  <a:pt x="15328" y="4963"/>
                </a:lnTo>
                <a:cubicBezTo>
                  <a:pt x="15138" y="5628"/>
                  <a:pt x="14980" y="6420"/>
                  <a:pt x="14853" y="7275"/>
                </a:cubicBezTo>
                <a:cubicBezTo>
                  <a:pt x="14822" y="7307"/>
                  <a:pt x="14822" y="7370"/>
                  <a:pt x="14822" y="7433"/>
                </a:cubicBezTo>
                <a:lnTo>
                  <a:pt x="14822" y="7465"/>
                </a:lnTo>
                <a:cubicBezTo>
                  <a:pt x="14790" y="7497"/>
                  <a:pt x="14758" y="7528"/>
                  <a:pt x="14758" y="7560"/>
                </a:cubicBezTo>
                <a:cubicBezTo>
                  <a:pt x="14568" y="7655"/>
                  <a:pt x="14410" y="7750"/>
                  <a:pt x="14252" y="7845"/>
                </a:cubicBezTo>
                <a:cubicBezTo>
                  <a:pt x="14125" y="7908"/>
                  <a:pt x="14030" y="8003"/>
                  <a:pt x="13903" y="8067"/>
                </a:cubicBezTo>
                <a:cubicBezTo>
                  <a:pt x="13586" y="8225"/>
                  <a:pt x="13238" y="8415"/>
                  <a:pt x="12921" y="8573"/>
                </a:cubicBezTo>
                <a:cubicBezTo>
                  <a:pt x="12890" y="8573"/>
                  <a:pt x="12890" y="8542"/>
                  <a:pt x="12858" y="8542"/>
                </a:cubicBezTo>
                <a:cubicBezTo>
                  <a:pt x="12826" y="8478"/>
                  <a:pt x="12795" y="8447"/>
                  <a:pt x="12763" y="8415"/>
                </a:cubicBezTo>
                <a:cubicBezTo>
                  <a:pt x="11845" y="7782"/>
                  <a:pt x="10895" y="7053"/>
                  <a:pt x="9818" y="6198"/>
                </a:cubicBezTo>
                <a:cubicBezTo>
                  <a:pt x="9786" y="6166"/>
                  <a:pt x="9723" y="6135"/>
                  <a:pt x="9691" y="6135"/>
                </a:cubicBezTo>
                <a:cubicBezTo>
                  <a:pt x="9691" y="5311"/>
                  <a:pt x="9755" y="4551"/>
                  <a:pt x="9881" y="3855"/>
                </a:cubicBezTo>
                <a:cubicBezTo>
                  <a:pt x="10736" y="3538"/>
                  <a:pt x="11781" y="3190"/>
                  <a:pt x="12478" y="2588"/>
                </a:cubicBezTo>
                <a:cubicBezTo>
                  <a:pt x="12510" y="2556"/>
                  <a:pt x="12510" y="2556"/>
                  <a:pt x="12510" y="2525"/>
                </a:cubicBezTo>
                <a:close/>
                <a:moveTo>
                  <a:pt x="2344" y="4456"/>
                </a:moveTo>
                <a:cubicBezTo>
                  <a:pt x="2882" y="4646"/>
                  <a:pt x="3484" y="4741"/>
                  <a:pt x="4086" y="4773"/>
                </a:cubicBezTo>
                <a:cubicBezTo>
                  <a:pt x="4117" y="6071"/>
                  <a:pt x="4212" y="7148"/>
                  <a:pt x="4371" y="8162"/>
                </a:cubicBezTo>
                <a:cubicBezTo>
                  <a:pt x="4022" y="8320"/>
                  <a:pt x="3674" y="8542"/>
                  <a:pt x="3357" y="8795"/>
                </a:cubicBezTo>
                <a:cubicBezTo>
                  <a:pt x="3294" y="8827"/>
                  <a:pt x="3231" y="8890"/>
                  <a:pt x="3167" y="8922"/>
                </a:cubicBezTo>
                <a:cubicBezTo>
                  <a:pt x="3104" y="8985"/>
                  <a:pt x="3041" y="9017"/>
                  <a:pt x="2977" y="9080"/>
                </a:cubicBezTo>
                <a:cubicBezTo>
                  <a:pt x="2692" y="9270"/>
                  <a:pt x="2376" y="9492"/>
                  <a:pt x="2186" y="9745"/>
                </a:cubicBezTo>
                <a:cubicBezTo>
                  <a:pt x="1616" y="9555"/>
                  <a:pt x="1172" y="9365"/>
                  <a:pt x="729" y="9143"/>
                </a:cubicBezTo>
                <a:lnTo>
                  <a:pt x="697" y="9143"/>
                </a:lnTo>
                <a:cubicBezTo>
                  <a:pt x="697" y="9112"/>
                  <a:pt x="697" y="9080"/>
                  <a:pt x="697" y="9080"/>
                </a:cubicBezTo>
                <a:lnTo>
                  <a:pt x="697" y="9048"/>
                </a:lnTo>
                <a:lnTo>
                  <a:pt x="951" y="9080"/>
                </a:lnTo>
                <a:cubicBezTo>
                  <a:pt x="1394" y="9112"/>
                  <a:pt x="1837" y="9175"/>
                  <a:pt x="2312" y="9207"/>
                </a:cubicBezTo>
                <a:cubicBezTo>
                  <a:pt x="2376" y="9207"/>
                  <a:pt x="2439" y="9175"/>
                  <a:pt x="2471" y="9080"/>
                </a:cubicBezTo>
                <a:cubicBezTo>
                  <a:pt x="2471" y="8985"/>
                  <a:pt x="2407" y="8922"/>
                  <a:pt x="2312" y="8922"/>
                </a:cubicBezTo>
                <a:cubicBezTo>
                  <a:pt x="1869" y="8858"/>
                  <a:pt x="1394" y="8827"/>
                  <a:pt x="951" y="8795"/>
                </a:cubicBezTo>
                <a:lnTo>
                  <a:pt x="729" y="8795"/>
                </a:lnTo>
                <a:cubicBezTo>
                  <a:pt x="760" y="8637"/>
                  <a:pt x="760" y="8447"/>
                  <a:pt x="792" y="8257"/>
                </a:cubicBezTo>
                <a:cubicBezTo>
                  <a:pt x="1331" y="8320"/>
                  <a:pt x="1837" y="8352"/>
                  <a:pt x="2376" y="8383"/>
                </a:cubicBezTo>
                <a:cubicBezTo>
                  <a:pt x="2471" y="8383"/>
                  <a:pt x="2534" y="8320"/>
                  <a:pt x="2534" y="8257"/>
                </a:cubicBezTo>
                <a:cubicBezTo>
                  <a:pt x="2534" y="8162"/>
                  <a:pt x="2471" y="8067"/>
                  <a:pt x="2407" y="8067"/>
                </a:cubicBezTo>
                <a:cubicBezTo>
                  <a:pt x="1869" y="8035"/>
                  <a:pt x="1331" y="7972"/>
                  <a:pt x="856" y="7940"/>
                </a:cubicBezTo>
                <a:cubicBezTo>
                  <a:pt x="887" y="7782"/>
                  <a:pt x="951" y="7592"/>
                  <a:pt x="982" y="7370"/>
                </a:cubicBezTo>
                <a:lnTo>
                  <a:pt x="1046" y="7370"/>
                </a:lnTo>
                <a:cubicBezTo>
                  <a:pt x="1616" y="7370"/>
                  <a:pt x="2217" y="7402"/>
                  <a:pt x="2787" y="7433"/>
                </a:cubicBezTo>
                <a:cubicBezTo>
                  <a:pt x="2882" y="7433"/>
                  <a:pt x="2977" y="7370"/>
                  <a:pt x="2977" y="7275"/>
                </a:cubicBezTo>
                <a:cubicBezTo>
                  <a:pt x="2977" y="7180"/>
                  <a:pt x="2914" y="7085"/>
                  <a:pt x="2819" y="7085"/>
                </a:cubicBezTo>
                <a:cubicBezTo>
                  <a:pt x="2371" y="7062"/>
                  <a:pt x="1955" y="7040"/>
                  <a:pt x="1559" y="7040"/>
                </a:cubicBezTo>
                <a:cubicBezTo>
                  <a:pt x="1395" y="7040"/>
                  <a:pt x="1235" y="7044"/>
                  <a:pt x="1077" y="7053"/>
                </a:cubicBezTo>
                <a:cubicBezTo>
                  <a:pt x="1141" y="6832"/>
                  <a:pt x="1236" y="6610"/>
                  <a:pt x="1331" y="6325"/>
                </a:cubicBezTo>
                <a:cubicBezTo>
                  <a:pt x="1679" y="6357"/>
                  <a:pt x="2027" y="6357"/>
                  <a:pt x="2376" y="6357"/>
                </a:cubicBezTo>
                <a:cubicBezTo>
                  <a:pt x="2471" y="6357"/>
                  <a:pt x="2534" y="6293"/>
                  <a:pt x="2534" y="6198"/>
                </a:cubicBezTo>
                <a:cubicBezTo>
                  <a:pt x="2534" y="6103"/>
                  <a:pt x="2471" y="6040"/>
                  <a:pt x="2376" y="6040"/>
                </a:cubicBezTo>
                <a:lnTo>
                  <a:pt x="1457" y="6040"/>
                </a:lnTo>
                <a:cubicBezTo>
                  <a:pt x="1521" y="5881"/>
                  <a:pt x="1616" y="5723"/>
                  <a:pt x="1679" y="5565"/>
                </a:cubicBezTo>
                <a:lnTo>
                  <a:pt x="1742" y="5565"/>
                </a:lnTo>
                <a:cubicBezTo>
                  <a:pt x="2091" y="5596"/>
                  <a:pt x="2407" y="5596"/>
                  <a:pt x="2756" y="5596"/>
                </a:cubicBezTo>
                <a:lnTo>
                  <a:pt x="3927" y="5596"/>
                </a:lnTo>
                <a:cubicBezTo>
                  <a:pt x="4022" y="5596"/>
                  <a:pt x="4086" y="5501"/>
                  <a:pt x="4086" y="5406"/>
                </a:cubicBezTo>
                <a:cubicBezTo>
                  <a:pt x="4086" y="5311"/>
                  <a:pt x="4022" y="5248"/>
                  <a:pt x="3927" y="5248"/>
                </a:cubicBezTo>
                <a:lnTo>
                  <a:pt x="3737" y="5248"/>
                </a:lnTo>
                <a:cubicBezTo>
                  <a:pt x="3336" y="5248"/>
                  <a:pt x="2907" y="5234"/>
                  <a:pt x="2478" y="5234"/>
                </a:cubicBezTo>
                <a:cubicBezTo>
                  <a:pt x="2263" y="5234"/>
                  <a:pt x="2048" y="5238"/>
                  <a:pt x="1837" y="5248"/>
                </a:cubicBezTo>
                <a:cubicBezTo>
                  <a:pt x="1996" y="4995"/>
                  <a:pt x="2154" y="4710"/>
                  <a:pt x="2344" y="4456"/>
                </a:cubicBezTo>
                <a:close/>
                <a:moveTo>
                  <a:pt x="16690" y="4710"/>
                </a:moveTo>
                <a:cubicBezTo>
                  <a:pt x="17608" y="6198"/>
                  <a:pt x="18083" y="7813"/>
                  <a:pt x="18147" y="9365"/>
                </a:cubicBezTo>
                <a:cubicBezTo>
                  <a:pt x="18115" y="9397"/>
                  <a:pt x="18115" y="9428"/>
                  <a:pt x="18115" y="9460"/>
                </a:cubicBezTo>
                <a:cubicBezTo>
                  <a:pt x="17830" y="9555"/>
                  <a:pt x="17482" y="9650"/>
                  <a:pt x="17133" y="9777"/>
                </a:cubicBezTo>
                <a:cubicBezTo>
                  <a:pt x="16943" y="9523"/>
                  <a:pt x="16753" y="9270"/>
                  <a:pt x="16468" y="8953"/>
                </a:cubicBezTo>
                <a:lnTo>
                  <a:pt x="17735" y="8953"/>
                </a:lnTo>
                <a:cubicBezTo>
                  <a:pt x="17830" y="8953"/>
                  <a:pt x="17893" y="8890"/>
                  <a:pt x="17893" y="8795"/>
                </a:cubicBezTo>
                <a:cubicBezTo>
                  <a:pt x="17893" y="8700"/>
                  <a:pt x="17830" y="8637"/>
                  <a:pt x="17735" y="8637"/>
                </a:cubicBezTo>
                <a:cubicBezTo>
                  <a:pt x="17587" y="8626"/>
                  <a:pt x="17436" y="8623"/>
                  <a:pt x="17279" y="8623"/>
                </a:cubicBezTo>
                <a:cubicBezTo>
                  <a:pt x="16965" y="8623"/>
                  <a:pt x="16627" y="8637"/>
                  <a:pt x="16247" y="8637"/>
                </a:cubicBezTo>
                <a:lnTo>
                  <a:pt x="16183" y="8637"/>
                </a:lnTo>
                <a:cubicBezTo>
                  <a:pt x="16120" y="8573"/>
                  <a:pt x="16025" y="8478"/>
                  <a:pt x="15962" y="8415"/>
                </a:cubicBezTo>
                <a:lnTo>
                  <a:pt x="15962" y="8415"/>
                </a:lnTo>
                <a:cubicBezTo>
                  <a:pt x="16468" y="8447"/>
                  <a:pt x="16975" y="8478"/>
                  <a:pt x="17450" y="8542"/>
                </a:cubicBezTo>
                <a:cubicBezTo>
                  <a:pt x="17513" y="8542"/>
                  <a:pt x="17577" y="8478"/>
                  <a:pt x="17608" y="8383"/>
                </a:cubicBezTo>
                <a:cubicBezTo>
                  <a:pt x="17608" y="8320"/>
                  <a:pt x="17545" y="8225"/>
                  <a:pt x="17482" y="8225"/>
                </a:cubicBezTo>
                <a:cubicBezTo>
                  <a:pt x="16880" y="8130"/>
                  <a:pt x="16278" y="8067"/>
                  <a:pt x="15645" y="8067"/>
                </a:cubicBezTo>
                <a:lnTo>
                  <a:pt x="15518" y="7940"/>
                </a:lnTo>
                <a:lnTo>
                  <a:pt x="15202" y="7623"/>
                </a:lnTo>
                <a:cubicBezTo>
                  <a:pt x="15202" y="7623"/>
                  <a:pt x="15202" y="7592"/>
                  <a:pt x="15202" y="7592"/>
                </a:cubicBezTo>
                <a:lnTo>
                  <a:pt x="15202" y="7560"/>
                </a:lnTo>
                <a:cubicBezTo>
                  <a:pt x="15803" y="7623"/>
                  <a:pt x="16373" y="7655"/>
                  <a:pt x="16880" y="7687"/>
                </a:cubicBezTo>
                <a:cubicBezTo>
                  <a:pt x="16975" y="7687"/>
                  <a:pt x="17038" y="7623"/>
                  <a:pt x="17038" y="7528"/>
                </a:cubicBezTo>
                <a:cubicBezTo>
                  <a:pt x="17070" y="7433"/>
                  <a:pt x="16975" y="7370"/>
                  <a:pt x="16880" y="7338"/>
                </a:cubicBezTo>
                <a:cubicBezTo>
                  <a:pt x="16373" y="7307"/>
                  <a:pt x="15835" y="7275"/>
                  <a:pt x="15297" y="7212"/>
                </a:cubicBezTo>
                <a:cubicBezTo>
                  <a:pt x="15328" y="7117"/>
                  <a:pt x="15328" y="7022"/>
                  <a:pt x="15360" y="6895"/>
                </a:cubicBezTo>
                <a:cubicBezTo>
                  <a:pt x="15517" y="6871"/>
                  <a:pt x="15679" y="6860"/>
                  <a:pt x="15842" y="6860"/>
                </a:cubicBezTo>
                <a:cubicBezTo>
                  <a:pt x="16106" y="6860"/>
                  <a:pt x="16372" y="6887"/>
                  <a:pt x="16627" y="6927"/>
                </a:cubicBezTo>
                <a:cubicBezTo>
                  <a:pt x="16644" y="6932"/>
                  <a:pt x="16660" y="6935"/>
                  <a:pt x="16677" y="6935"/>
                </a:cubicBezTo>
                <a:cubicBezTo>
                  <a:pt x="16753" y="6935"/>
                  <a:pt x="16822" y="6878"/>
                  <a:pt x="16848" y="6800"/>
                </a:cubicBezTo>
                <a:cubicBezTo>
                  <a:pt x="16880" y="6705"/>
                  <a:pt x="16817" y="6610"/>
                  <a:pt x="16722" y="6578"/>
                </a:cubicBezTo>
                <a:cubicBezTo>
                  <a:pt x="16467" y="6539"/>
                  <a:pt x="16201" y="6512"/>
                  <a:pt x="15930" y="6512"/>
                </a:cubicBezTo>
                <a:cubicBezTo>
                  <a:pt x="15762" y="6512"/>
                  <a:pt x="15593" y="6522"/>
                  <a:pt x="15423" y="6547"/>
                </a:cubicBezTo>
                <a:cubicBezTo>
                  <a:pt x="15455" y="6452"/>
                  <a:pt x="15455" y="6357"/>
                  <a:pt x="15487" y="6262"/>
                </a:cubicBezTo>
                <a:lnTo>
                  <a:pt x="15550" y="6262"/>
                </a:lnTo>
                <a:cubicBezTo>
                  <a:pt x="15867" y="6230"/>
                  <a:pt x="16215" y="6198"/>
                  <a:pt x="16563" y="6166"/>
                </a:cubicBezTo>
                <a:cubicBezTo>
                  <a:pt x="16658" y="6135"/>
                  <a:pt x="16722" y="6040"/>
                  <a:pt x="16690" y="5976"/>
                </a:cubicBezTo>
                <a:cubicBezTo>
                  <a:pt x="16690" y="5881"/>
                  <a:pt x="16627" y="5818"/>
                  <a:pt x="16532" y="5818"/>
                </a:cubicBezTo>
                <a:cubicBezTo>
                  <a:pt x="16215" y="5850"/>
                  <a:pt x="15867" y="5913"/>
                  <a:pt x="15550" y="5945"/>
                </a:cubicBezTo>
                <a:cubicBezTo>
                  <a:pt x="15550" y="5881"/>
                  <a:pt x="15582" y="5818"/>
                  <a:pt x="15582" y="5755"/>
                </a:cubicBezTo>
                <a:lnTo>
                  <a:pt x="16595" y="5755"/>
                </a:lnTo>
                <a:cubicBezTo>
                  <a:pt x="16690" y="5755"/>
                  <a:pt x="16785" y="5660"/>
                  <a:pt x="16785" y="5565"/>
                </a:cubicBezTo>
                <a:cubicBezTo>
                  <a:pt x="16785" y="5470"/>
                  <a:pt x="16690" y="5406"/>
                  <a:pt x="16595" y="5406"/>
                </a:cubicBezTo>
                <a:lnTo>
                  <a:pt x="15645" y="5406"/>
                </a:lnTo>
                <a:cubicBezTo>
                  <a:pt x="15645" y="5375"/>
                  <a:pt x="15645" y="5343"/>
                  <a:pt x="15677" y="5311"/>
                </a:cubicBezTo>
                <a:lnTo>
                  <a:pt x="15708" y="5026"/>
                </a:lnTo>
                <a:lnTo>
                  <a:pt x="15898" y="4963"/>
                </a:lnTo>
                <a:cubicBezTo>
                  <a:pt x="16152" y="4900"/>
                  <a:pt x="16437" y="4836"/>
                  <a:pt x="16690" y="4710"/>
                </a:cubicBezTo>
                <a:close/>
                <a:moveTo>
                  <a:pt x="8804" y="7275"/>
                </a:moveTo>
                <a:cubicBezTo>
                  <a:pt x="9343" y="7307"/>
                  <a:pt x="9913" y="7402"/>
                  <a:pt x="10546" y="7560"/>
                </a:cubicBezTo>
                <a:cubicBezTo>
                  <a:pt x="10578" y="7560"/>
                  <a:pt x="10641" y="7560"/>
                  <a:pt x="10673" y="7528"/>
                </a:cubicBezTo>
                <a:cubicBezTo>
                  <a:pt x="11243" y="8003"/>
                  <a:pt x="11876" y="8415"/>
                  <a:pt x="12510" y="8827"/>
                </a:cubicBezTo>
                <a:cubicBezTo>
                  <a:pt x="12541" y="8858"/>
                  <a:pt x="12541" y="8858"/>
                  <a:pt x="12573" y="8858"/>
                </a:cubicBezTo>
                <a:cubicBezTo>
                  <a:pt x="12573" y="9080"/>
                  <a:pt x="12351" y="9460"/>
                  <a:pt x="12225" y="9713"/>
                </a:cubicBezTo>
                <a:cubicBezTo>
                  <a:pt x="12161" y="9808"/>
                  <a:pt x="12130" y="9903"/>
                  <a:pt x="12098" y="9967"/>
                </a:cubicBezTo>
                <a:cubicBezTo>
                  <a:pt x="12003" y="10220"/>
                  <a:pt x="11876" y="10473"/>
                  <a:pt x="11750" y="10727"/>
                </a:cubicBezTo>
                <a:cubicBezTo>
                  <a:pt x="11528" y="11234"/>
                  <a:pt x="11338" y="11709"/>
                  <a:pt x="11148" y="12215"/>
                </a:cubicBezTo>
                <a:cubicBezTo>
                  <a:pt x="10639" y="12242"/>
                  <a:pt x="10131" y="12252"/>
                  <a:pt x="9634" y="12252"/>
                </a:cubicBezTo>
                <a:cubicBezTo>
                  <a:pt x="8956" y="12252"/>
                  <a:pt x="8299" y="12234"/>
                  <a:pt x="7696" y="12215"/>
                </a:cubicBezTo>
                <a:cubicBezTo>
                  <a:pt x="7664" y="12152"/>
                  <a:pt x="7664" y="12120"/>
                  <a:pt x="7633" y="12057"/>
                </a:cubicBezTo>
                <a:lnTo>
                  <a:pt x="7633" y="12057"/>
                </a:lnTo>
                <a:cubicBezTo>
                  <a:pt x="8096" y="12103"/>
                  <a:pt x="8577" y="12133"/>
                  <a:pt x="9087" y="12133"/>
                </a:cubicBezTo>
                <a:cubicBezTo>
                  <a:pt x="9274" y="12133"/>
                  <a:pt x="9464" y="12129"/>
                  <a:pt x="9660" y="12120"/>
                </a:cubicBezTo>
                <a:cubicBezTo>
                  <a:pt x="9786" y="12120"/>
                  <a:pt x="9850" y="12057"/>
                  <a:pt x="9850" y="11962"/>
                </a:cubicBezTo>
                <a:cubicBezTo>
                  <a:pt x="9850" y="11867"/>
                  <a:pt x="9786" y="11772"/>
                  <a:pt x="9660" y="11772"/>
                </a:cubicBezTo>
                <a:cubicBezTo>
                  <a:pt x="9498" y="11780"/>
                  <a:pt x="9332" y="11784"/>
                  <a:pt x="9160" y="11784"/>
                </a:cubicBezTo>
                <a:cubicBezTo>
                  <a:pt x="8688" y="11784"/>
                  <a:pt x="8164" y="11755"/>
                  <a:pt x="7538" y="11709"/>
                </a:cubicBezTo>
                <a:cubicBezTo>
                  <a:pt x="7506" y="11519"/>
                  <a:pt x="7443" y="11329"/>
                  <a:pt x="7379" y="11107"/>
                </a:cubicBezTo>
                <a:lnTo>
                  <a:pt x="7379" y="11107"/>
                </a:lnTo>
                <a:cubicBezTo>
                  <a:pt x="7791" y="11139"/>
                  <a:pt x="8203" y="11139"/>
                  <a:pt x="8614" y="11202"/>
                </a:cubicBezTo>
                <a:cubicBezTo>
                  <a:pt x="8678" y="11202"/>
                  <a:pt x="8773" y="11139"/>
                  <a:pt x="8773" y="11044"/>
                </a:cubicBezTo>
                <a:cubicBezTo>
                  <a:pt x="8773" y="10980"/>
                  <a:pt x="8741" y="10885"/>
                  <a:pt x="8646" y="10885"/>
                </a:cubicBezTo>
                <a:cubicBezTo>
                  <a:pt x="8298" y="10824"/>
                  <a:pt x="7990" y="10789"/>
                  <a:pt x="7705" y="10789"/>
                </a:cubicBezTo>
                <a:cubicBezTo>
                  <a:pt x="7548" y="10789"/>
                  <a:pt x="7398" y="10799"/>
                  <a:pt x="7253" y="10822"/>
                </a:cubicBezTo>
                <a:cubicBezTo>
                  <a:pt x="7189" y="10632"/>
                  <a:pt x="7126" y="10442"/>
                  <a:pt x="7063" y="10252"/>
                </a:cubicBezTo>
                <a:cubicBezTo>
                  <a:pt x="7522" y="10239"/>
                  <a:pt x="7986" y="10231"/>
                  <a:pt x="8459" y="10231"/>
                </a:cubicBezTo>
                <a:cubicBezTo>
                  <a:pt x="9126" y="10231"/>
                  <a:pt x="9810" y="10246"/>
                  <a:pt x="10515" y="10283"/>
                </a:cubicBezTo>
                <a:cubicBezTo>
                  <a:pt x="10578" y="10283"/>
                  <a:pt x="10673" y="10220"/>
                  <a:pt x="10673" y="10125"/>
                </a:cubicBezTo>
                <a:cubicBezTo>
                  <a:pt x="10673" y="10030"/>
                  <a:pt x="10610" y="9967"/>
                  <a:pt x="10515" y="9967"/>
                </a:cubicBezTo>
                <a:cubicBezTo>
                  <a:pt x="9887" y="9899"/>
                  <a:pt x="9259" y="9867"/>
                  <a:pt x="8621" y="9867"/>
                </a:cubicBezTo>
                <a:cubicBezTo>
                  <a:pt x="8069" y="9867"/>
                  <a:pt x="7509" y="9891"/>
                  <a:pt x="6936" y="9935"/>
                </a:cubicBezTo>
                <a:cubicBezTo>
                  <a:pt x="6778" y="9587"/>
                  <a:pt x="6651" y="9270"/>
                  <a:pt x="6493" y="8985"/>
                </a:cubicBezTo>
                <a:lnTo>
                  <a:pt x="8614" y="8985"/>
                </a:lnTo>
                <a:lnTo>
                  <a:pt x="9026" y="8953"/>
                </a:lnTo>
                <a:cubicBezTo>
                  <a:pt x="9153" y="8953"/>
                  <a:pt x="9216" y="8890"/>
                  <a:pt x="9216" y="8795"/>
                </a:cubicBezTo>
                <a:cubicBezTo>
                  <a:pt x="9216" y="8700"/>
                  <a:pt x="9121" y="8605"/>
                  <a:pt x="9026" y="8605"/>
                </a:cubicBezTo>
                <a:lnTo>
                  <a:pt x="8614" y="8605"/>
                </a:lnTo>
                <a:cubicBezTo>
                  <a:pt x="7981" y="8605"/>
                  <a:pt x="7284" y="8605"/>
                  <a:pt x="6619" y="8668"/>
                </a:cubicBezTo>
                <a:cubicBezTo>
                  <a:pt x="6968" y="8478"/>
                  <a:pt x="7284" y="8257"/>
                  <a:pt x="7664" y="8035"/>
                </a:cubicBezTo>
                <a:cubicBezTo>
                  <a:pt x="7937" y="7999"/>
                  <a:pt x="8211" y="7982"/>
                  <a:pt x="8484" y="7982"/>
                </a:cubicBezTo>
                <a:cubicBezTo>
                  <a:pt x="8939" y="7982"/>
                  <a:pt x="9394" y="8031"/>
                  <a:pt x="9850" y="8130"/>
                </a:cubicBezTo>
                <a:cubicBezTo>
                  <a:pt x="9945" y="8130"/>
                  <a:pt x="10008" y="8067"/>
                  <a:pt x="10040" y="8003"/>
                </a:cubicBezTo>
                <a:cubicBezTo>
                  <a:pt x="10040" y="7908"/>
                  <a:pt x="10008" y="7813"/>
                  <a:pt x="9913" y="7813"/>
                </a:cubicBezTo>
                <a:cubicBezTo>
                  <a:pt x="9467" y="7708"/>
                  <a:pt x="8999" y="7647"/>
                  <a:pt x="8528" y="7647"/>
                </a:cubicBezTo>
                <a:cubicBezTo>
                  <a:pt x="8430" y="7647"/>
                  <a:pt x="8332" y="7649"/>
                  <a:pt x="8234" y="7655"/>
                </a:cubicBezTo>
                <a:cubicBezTo>
                  <a:pt x="8424" y="7528"/>
                  <a:pt x="8614" y="7402"/>
                  <a:pt x="8804" y="7275"/>
                </a:cubicBezTo>
                <a:close/>
                <a:moveTo>
                  <a:pt x="18115" y="9903"/>
                </a:moveTo>
                <a:cubicBezTo>
                  <a:pt x="18083" y="11107"/>
                  <a:pt x="17830" y="12215"/>
                  <a:pt x="17323" y="13260"/>
                </a:cubicBezTo>
                <a:cubicBezTo>
                  <a:pt x="17070" y="13102"/>
                  <a:pt x="16753" y="12944"/>
                  <a:pt x="16405" y="12849"/>
                </a:cubicBezTo>
                <a:cubicBezTo>
                  <a:pt x="16722" y="12057"/>
                  <a:pt x="17007" y="11202"/>
                  <a:pt x="17228" y="10220"/>
                </a:cubicBezTo>
                <a:cubicBezTo>
                  <a:pt x="17545" y="10125"/>
                  <a:pt x="17862" y="9998"/>
                  <a:pt x="18115" y="9903"/>
                </a:cubicBezTo>
                <a:close/>
                <a:moveTo>
                  <a:pt x="4687" y="8478"/>
                </a:moveTo>
                <a:cubicBezTo>
                  <a:pt x="5099" y="8732"/>
                  <a:pt x="5574" y="8985"/>
                  <a:pt x="5986" y="8985"/>
                </a:cubicBezTo>
                <a:cubicBezTo>
                  <a:pt x="6493" y="10062"/>
                  <a:pt x="6904" y="11170"/>
                  <a:pt x="7379" y="12500"/>
                </a:cubicBezTo>
                <a:cubicBezTo>
                  <a:pt x="7379" y="12500"/>
                  <a:pt x="7411" y="12532"/>
                  <a:pt x="7411" y="12564"/>
                </a:cubicBezTo>
                <a:cubicBezTo>
                  <a:pt x="7126" y="12944"/>
                  <a:pt x="6873" y="13292"/>
                  <a:pt x="6651" y="13672"/>
                </a:cubicBezTo>
                <a:cubicBezTo>
                  <a:pt x="5923" y="13545"/>
                  <a:pt x="5194" y="13450"/>
                  <a:pt x="4497" y="13324"/>
                </a:cubicBezTo>
                <a:cubicBezTo>
                  <a:pt x="4117" y="13260"/>
                  <a:pt x="3706" y="13197"/>
                  <a:pt x="3326" y="13134"/>
                </a:cubicBezTo>
                <a:cubicBezTo>
                  <a:pt x="3294" y="13102"/>
                  <a:pt x="3262" y="13070"/>
                  <a:pt x="3231" y="13070"/>
                </a:cubicBezTo>
                <a:cubicBezTo>
                  <a:pt x="3231" y="12944"/>
                  <a:pt x="3199" y="12817"/>
                  <a:pt x="3136" y="12722"/>
                </a:cubicBezTo>
                <a:cubicBezTo>
                  <a:pt x="3104" y="12564"/>
                  <a:pt x="3041" y="12437"/>
                  <a:pt x="3009" y="12279"/>
                </a:cubicBezTo>
                <a:cubicBezTo>
                  <a:pt x="2914" y="12057"/>
                  <a:pt x="2851" y="11835"/>
                  <a:pt x="2819" y="11614"/>
                </a:cubicBezTo>
                <a:cubicBezTo>
                  <a:pt x="2692" y="11170"/>
                  <a:pt x="2597" y="10758"/>
                  <a:pt x="2534" y="10347"/>
                </a:cubicBezTo>
                <a:lnTo>
                  <a:pt x="2471" y="10062"/>
                </a:lnTo>
                <a:cubicBezTo>
                  <a:pt x="2471" y="10062"/>
                  <a:pt x="2471" y="10030"/>
                  <a:pt x="2471" y="9998"/>
                </a:cubicBezTo>
                <a:cubicBezTo>
                  <a:pt x="2724" y="9903"/>
                  <a:pt x="2946" y="9713"/>
                  <a:pt x="3167" y="9555"/>
                </a:cubicBezTo>
                <a:cubicBezTo>
                  <a:pt x="3294" y="9460"/>
                  <a:pt x="3389" y="9397"/>
                  <a:pt x="3516" y="9302"/>
                </a:cubicBezTo>
                <a:cubicBezTo>
                  <a:pt x="3611" y="9238"/>
                  <a:pt x="3737" y="9143"/>
                  <a:pt x="3864" y="9080"/>
                </a:cubicBezTo>
                <a:cubicBezTo>
                  <a:pt x="4149" y="8922"/>
                  <a:pt x="4434" y="8763"/>
                  <a:pt x="4656" y="8542"/>
                </a:cubicBezTo>
                <a:cubicBezTo>
                  <a:pt x="4656" y="8510"/>
                  <a:pt x="4687" y="8510"/>
                  <a:pt x="4687" y="8478"/>
                </a:cubicBezTo>
                <a:close/>
                <a:moveTo>
                  <a:pt x="14917" y="8003"/>
                </a:moveTo>
                <a:cubicBezTo>
                  <a:pt x="15012" y="8098"/>
                  <a:pt x="15107" y="8193"/>
                  <a:pt x="15202" y="8320"/>
                </a:cubicBezTo>
                <a:cubicBezTo>
                  <a:pt x="15708" y="8890"/>
                  <a:pt x="16247" y="9492"/>
                  <a:pt x="16817" y="9998"/>
                </a:cubicBezTo>
                <a:cubicBezTo>
                  <a:pt x="16785" y="10030"/>
                  <a:pt x="16785" y="10093"/>
                  <a:pt x="16817" y="10125"/>
                </a:cubicBezTo>
                <a:cubicBezTo>
                  <a:pt x="16627" y="10917"/>
                  <a:pt x="16342" y="11772"/>
                  <a:pt x="15993" y="12722"/>
                </a:cubicBezTo>
                <a:cubicBezTo>
                  <a:pt x="15962" y="12754"/>
                  <a:pt x="15962" y="12785"/>
                  <a:pt x="15962" y="12817"/>
                </a:cubicBezTo>
                <a:cubicBezTo>
                  <a:pt x="15930" y="12785"/>
                  <a:pt x="15898" y="12785"/>
                  <a:pt x="15867" y="12785"/>
                </a:cubicBezTo>
                <a:cubicBezTo>
                  <a:pt x="14822" y="12975"/>
                  <a:pt x="13745" y="13387"/>
                  <a:pt x="13016" y="13704"/>
                </a:cubicBezTo>
                <a:cubicBezTo>
                  <a:pt x="12605" y="13292"/>
                  <a:pt x="12161" y="12912"/>
                  <a:pt x="11750" y="12532"/>
                </a:cubicBezTo>
                <a:lnTo>
                  <a:pt x="11528" y="12342"/>
                </a:lnTo>
                <a:cubicBezTo>
                  <a:pt x="11876" y="11677"/>
                  <a:pt x="12225" y="10948"/>
                  <a:pt x="12605" y="10062"/>
                </a:cubicBezTo>
                <a:cubicBezTo>
                  <a:pt x="12636" y="9998"/>
                  <a:pt x="12700" y="9903"/>
                  <a:pt x="12731" y="9808"/>
                </a:cubicBezTo>
                <a:cubicBezTo>
                  <a:pt x="12890" y="9523"/>
                  <a:pt x="13048" y="9238"/>
                  <a:pt x="13048" y="8953"/>
                </a:cubicBezTo>
                <a:cubicBezTo>
                  <a:pt x="13618" y="8732"/>
                  <a:pt x="14378" y="8447"/>
                  <a:pt x="14917" y="8003"/>
                </a:cubicBezTo>
                <a:close/>
                <a:moveTo>
                  <a:pt x="697" y="9650"/>
                </a:moveTo>
                <a:cubicBezTo>
                  <a:pt x="1172" y="9903"/>
                  <a:pt x="1647" y="10125"/>
                  <a:pt x="2122" y="10252"/>
                </a:cubicBezTo>
                <a:cubicBezTo>
                  <a:pt x="2186" y="10822"/>
                  <a:pt x="2312" y="11424"/>
                  <a:pt x="2502" y="12057"/>
                </a:cubicBezTo>
                <a:cubicBezTo>
                  <a:pt x="2534" y="12152"/>
                  <a:pt x="2566" y="12247"/>
                  <a:pt x="2566" y="12342"/>
                </a:cubicBezTo>
                <a:cubicBezTo>
                  <a:pt x="2629" y="12627"/>
                  <a:pt x="2724" y="12975"/>
                  <a:pt x="2851" y="13229"/>
                </a:cubicBezTo>
                <a:cubicBezTo>
                  <a:pt x="2692" y="13324"/>
                  <a:pt x="2534" y="13450"/>
                  <a:pt x="2376" y="13609"/>
                </a:cubicBezTo>
                <a:cubicBezTo>
                  <a:pt x="2344" y="13672"/>
                  <a:pt x="2281" y="13704"/>
                  <a:pt x="2249" y="13735"/>
                </a:cubicBezTo>
                <a:lnTo>
                  <a:pt x="2154" y="13830"/>
                </a:lnTo>
                <a:cubicBezTo>
                  <a:pt x="2122" y="13830"/>
                  <a:pt x="2091" y="13862"/>
                  <a:pt x="2059" y="13894"/>
                </a:cubicBezTo>
                <a:cubicBezTo>
                  <a:pt x="2059" y="13894"/>
                  <a:pt x="2027" y="13925"/>
                  <a:pt x="2027" y="13925"/>
                </a:cubicBezTo>
                <a:lnTo>
                  <a:pt x="1806" y="14147"/>
                </a:lnTo>
                <a:cubicBezTo>
                  <a:pt x="1141" y="12944"/>
                  <a:pt x="760" y="11582"/>
                  <a:pt x="697" y="10125"/>
                </a:cubicBezTo>
                <a:cubicBezTo>
                  <a:pt x="697" y="9967"/>
                  <a:pt x="697" y="9808"/>
                  <a:pt x="697" y="9650"/>
                </a:cubicBezTo>
                <a:close/>
                <a:moveTo>
                  <a:pt x="11243" y="12627"/>
                </a:moveTo>
                <a:lnTo>
                  <a:pt x="11465" y="12849"/>
                </a:lnTo>
                <a:cubicBezTo>
                  <a:pt x="11845" y="13229"/>
                  <a:pt x="12256" y="13640"/>
                  <a:pt x="12668" y="14020"/>
                </a:cubicBezTo>
                <a:cubicBezTo>
                  <a:pt x="12541" y="14305"/>
                  <a:pt x="12415" y="14622"/>
                  <a:pt x="12288" y="14939"/>
                </a:cubicBezTo>
                <a:lnTo>
                  <a:pt x="12161" y="15192"/>
                </a:lnTo>
                <a:cubicBezTo>
                  <a:pt x="12098" y="15192"/>
                  <a:pt x="12035" y="15255"/>
                  <a:pt x="12035" y="15319"/>
                </a:cubicBezTo>
                <a:cubicBezTo>
                  <a:pt x="12035" y="15382"/>
                  <a:pt x="12035" y="15414"/>
                  <a:pt x="12066" y="15445"/>
                </a:cubicBezTo>
                <a:cubicBezTo>
                  <a:pt x="11876" y="15889"/>
                  <a:pt x="11686" y="16364"/>
                  <a:pt x="11496" y="16807"/>
                </a:cubicBezTo>
                <a:lnTo>
                  <a:pt x="11465" y="16807"/>
                </a:lnTo>
                <a:cubicBezTo>
                  <a:pt x="10966" y="16833"/>
                  <a:pt x="10457" y="16849"/>
                  <a:pt x="9923" y="16849"/>
                </a:cubicBezTo>
                <a:cubicBezTo>
                  <a:pt x="9168" y="16849"/>
                  <a:pt x="8365" y="16818"/>
                  <a:pt x="7474" y="16744"/>
                </a:cubicBezTo>
                <a:cubicBezTo>
                  <a:pt x="7474" y="16712"/>
                  <a:pt x="7474" y="16681"/>
                  <a:pt x="7443" y="16649"/>
                </a:cubicBezTo>
                <a:cubicBezTo>
                  <a:pt x="7411" y="16617"/>
                  <a:pt x="7379" y="16617"/>
                  <a:pt x="7348" y="16586"/>
                </a:cubicBezTo>
                <a:cubicBezTo>
                  <a:pt x="7158" y="15604"/>
                  <a:pt x="7031" y="14749"/>
                  <a:pt x="6968" y="13894"/>
                </a:cubicBezTo>
                <a:lnTo>
                  <a:pt x="6968" y="13862"/>
                </a:lnTo>
                <a:cubicBezTo>
                  <a:pt x="7253" y="13450"/>
                  <a:pt x="7538" y="13039"/>
                  <a:pt x="7886" y="12627"/>
                </a:cubicBezTo>
                <a:cubicBezTo>
                  <a:pt x="8426" y="12679"/>
                  <a:pt x="8996" y="12703"/>
                  <a:pt x="9599" y="12703"/>
                </a:cubicBezTo>
                <a:cubicBezTo>
                  <a:pt x="10092" y="12703"/>
                  <a:pt x="10607" y="12687"/>
                  <a:pt x="11148" y="12659"/>
                </a:cubicBezTo>
                <a:cubicBezTo>
                  <a:pt x="11180" y="12659"/>
                  <a:pt x="11211" y="12627"/>
                  <a:pt x="11243" y="12627"/>
                </a:cubicBezTo>
                <a:close/>
                <a:moveTo>
                  <a:pt x="16057" y="13165"/>
                </a:moveTo>
                <a:cubicBezTo>
                  <a:pt x="16405" y="13292"/>
                  <a:pt x="16753" y="13482"/>
                  <a:pt x="17133" y="13672"/>
                </a:cubicBezTo>
                <a:cubicBezTo>
                  <a:pt x="16310" y="15192"/>
                  <a:pt x="15043" y="16459"/>
                  <a:pt x="13460" y="17346"/>
                </a:cubicBezTo>
                <a:cubicBezTo>
                  <a:pt x="13460" y="17282"/>
                  <a:pt x="13396" y="17251"/>
                  <a:pt x="13333" y="17219"/>
                </a:cubicBezTo>
                <a:cubicBezTo>
                  <a:pt x="12858" y="17187"/>
                  <a:pt x="12415" y="17187"/>
                  <a:pt x="12003" y="17156"/>
                </a:cubicBezTo>
                <a:lnTo>
                  <a:pt x="11971" y="17124"/>
                </a:lnTo>
                <a:cubicBezTo>
                  <a:pt x="11940" y="17061"/>
                  <a:pt x="11908" y="16997"/>
                  <a:pt x="11876" y="16934"/>
                </a:cubicBezTo>
                <a:cubicBezTo>
                  <a:pt x="11940" y="16807"/>
                  <a:pt x="12003" y="16712"/>
                  <a:pt x="12066" y="16586"/>
                </a:cubicBezTo>
                <a:cubicBezTo>
                  <a:pt x="12516" y="16647"/>
                  <a:pt x="12913" y="16682"/>
                  <a:pt x="13283" y="16682"/>
                </a:cubicBezTo>
                <a:cubicBezTo>
                  <a:pt x="13486" y="16682"/>
                  <a:pt x="13681" y="16671"/>
                  <a:pt x="13871" y="16649"/>
                </a:cubicBezTo>
                <a:cubicBezTo>
                  <a:pt x="13966" y="16649"/>
                  <a:pt x="14030" y="16554"/>
                  <a:pt x="14030" y="16491"/>
                </a:cubicBezTo>
                <a:cubicBezTo>
                  <a:pt x="14030" y="16396"/>
                  <a:pt x="13966" y="16332"/>
                  <a:pt x="13871" y="16332"/>
                </a:cubicBezTo>
                <a:cubicBezTo>
                  <a:pt x="13333" y="16332"/>
                  <a:pt x="12763" y="16332"/>
                  <a:pt x="12225" y="16269"/>
                </a:cubicBezTo>
                <a:cubicBezTo>
                  <a:pt x="12320" y="16047"/>
                  <a:pt x="12446" y="15794"/>
                  <a:pt x="12541" y="15540"/>
                </a:cubicBezTo>
                <a:cubicBezTo>
                  <a:pt x="13396" y="15635"/>
                  <a:pt x="14220" y="15699"/>
                  <a:pt x="14980" y="15730"/>
                </a:cubicBezTo>
                <a:cubicBezTo>
                  <a:pt x="15075" y="15730"/>
                  <a:pt x="15138" y="15699"/>
                  <a:pt x="15138" y="15604"/>
                </a:cubicBezTo>
                <a:cubicBezTo>
                  <a:pt x="15138" y="15509"/>
                  <a:pt x="15075" y="15445"/>
                  <a:pt x="15012" y="15445"/>
                </a:cubicBezTo>
                <a:cubicBezTo>
                  <a:pt x="14283" y="15350"/>
                  <a:pt x="13523" y="15287"/>
                  <a:pt x="12700" y="15224"/>
                </a:cubicBezTo>
                <a:cubicBezTo>
                  <a:pt x="12826" y="14939"/>
                  <a:pt x="12953" y="14654"/>
                  <a:pt x="13080" y="14369"/>
                </a:cubicBezTo>
                <a:cubicBezTo>
                  <a:pt x="13706" y="14408"/>
                  <a:pt x="14308" y="14435"/>
                  <a:pt x="14901" y="14435"/>
                </a:cubicBezTo>
                <a:cubicBezTo>
                  <a:pt x="15268" y="14435"/>
                  <a:pt x="15630" y="14425"/>
                  <a:pt x="15993" y="14400"/>
                </a:cubicBezTo>
                <a:cubicBezTo>
                  <a:pt x="16057" y="14400"/>
                  <a:pt x="16152" y="14337"/>
                  <a:pt x="16120" y="14242"/>
                </a:cubicBezTo>
                <a:cubicBezTo>
                  <a:pt x="16120" y="14147"/>
                  <a:pt x="16057" y="14084"/>
                  <a:pt x="15962" y="14084"/>
                </a:cubicBezTo>
                <a:cubicBezTo>
                  <a:pt x="15043" y="14084"/>
                  <a:pt x="14220" y="14052"/>
                  <a:pt x="13428" y="14020"/>
                </a:cubicBezTo>
                <a:cubicBezTo>
                  <a:pt x="13871" y="13925"/>
                  <a:pt x="14347" y="13799"/>
                  <a:pt x="14758" y="13672"/>
                </a:cubicBezTo>
                <a:cubicBezTo>
                  <a:pt x="15392" y="13799"/>
                  <a:pt x="16025" y="13894"/>
                  <a:pt x="16627" y="13989"/>
                </a:cubicBezTo>
                <a:cubicBezTo>
                  <a:pt x="16753" y="13989"/>
                  <a:pt x="16817" y="13925"/>
                  <a:pt x="16848" y="13830"/>
                </a:cubicBezTo>
                <a:cubicBezTo>
                  <a:pt x="16848" y="13735"/>
                  <a:pt x="16817" y="13672"/>
                  <a:pt x="16722" y="13640"/>
                </a:cubicBezTo>
                <a:cubicBezTo>
                  <a:pt x="16310" y="13577"/>
                  <a:pt x="15898" y="13514"/>
                  <a:pt x="15455" y="13419"/>
                </a:cubicBezTo>
                <a:cubicBezTo>
                  <a:pt x="15677" y="13355"/>
                  <a:pt x="15835" y="13292"/>
                  <a:pt x="16025" y="13197"/>
                </a:cubicBezTo>
                <a:cubicBezTo>
                  <a:pt x="16025" y="13197"/>
                  <a:pt x="16057" y="13165"/>
                  <a:pt x="16057" y="13165"/>
                </a:cubicBezTo>
                <a:close/>
                <a:moveTo>
                  <a:pt x="12161" y="17536"/>
                </a:moveTo>
                <a:cubicBezTo>
                  <a:pt x="12446" y="17536"/>
                  <a:pt x="12763" y="17567"/>
                  <a:pt x="13048" y="17567"/>
                </a:cubicBezTo>
                <a:cubicBezTo>
                  <a:pt x="12826" y="17694"/>
                  <a:pt x="12605" y="17789"/>
                  <a:pt x="12351" y="17884"/>
                </a:cubicBezTo>
                <a:cubicBezTo>
                  <a:pt x="12288" y="17757"/>
                  <a:pt x="12225" y="17662"/>
                  <a:pt x="12161" y="17536"/>
                </a:cubicBezTo>
                <a:close/>
                <a:moveTo>
                  <a:pt x="3167" y="13514"/>
                </a:moveTo>
                <a:cubicBezTo>
                  <a:pt x="4339" y="13862"/>
                  <a:pt x="5479" y="14052"/>
                  <a:pt x="6556" y="14147"/>
                </a:cubicBezTo>
                <a:cubicBezTo>
                  <a:pt x="6588" y="15097"/>
                  <a:pt x="6714" y="16016"/>
                  <a:pt x="6936" y="16839"/>
                </a:cubicBezTo>
                <a:cubicBezTo>
                  <a:pt x="6936" y="16871"/>
                  <a:pt x="6936" y="16902"/>
                  <a:pt x="6968" y="16902"/>
                </a:cubicBezTo>
                <a:cubicBezTo>
                  <a:pt x="6746" y="17219"/>
                  <a:pt x="6524" y="17599"/>
                  <a:pt x="6334" y="17947"/>
                </a:cubicBezTo>
                <a:cubicBezTo>
                  <a:pt x="6144" y="17884"/>
                  <a:pt x="5986" y="17821"/>
                  <a:pt x="5828" y="17726"/>
                </a:cubicBezTo>
                <a:cubicBezTo>
                  <a:pt x="5986" y="17694"/>
                  <a:pt x="6176" y="17662"/>
                  <a:pt x="6334" y="17631"/>
                </a:cubicBezTo>
                <a:cubicBezTo>
                  <a:pt x="6429" y="17631"/>
                  <a:pt x="6461" y="17536"/>
                  <a:pt x="6461" y="17472"/>
                </a:cubicBezTo>
                <a:cubicBezTo>
                  <a:pt x="6461" y="17394"/>
                  <a:pt x="6397" y="17337"/>
                  <a:pt x="6321" y="17337"/>
                </a:cubicBezTo>
                <a:cubicBezTo>
                  <a:pt x="6305" y="17337"/>
                  <a:pt x="6288" y="17340"/>
                  <a:pt x="6271" y="17346"/>
                </a:cubicBezTo>
                <a:cubicBezTo>
                  <a:pt x="5986" y="17377"/>
                  <a:pt x="5669" y="17441"/>
                  <a:pt x="5384" y="17472"/>
                </a:cubicBezTo>
                <a:lnTo>
                  <a:pt x="5353" y="17504"/>
                </a:lnTo>
                <a:cubicBezTo>
                  <a:pt x="5162" y="17409"/>
                  <a:pt x="5004" y="17314"/>
                  <a:pt x="4877" y="17219"/>
                </a:cubicBezTo>
                <a:lnTo>
                  <a:pt x="6398" y="17219"/>
                </a:lnTo>
                <a:cubicBezTo>
                  <a:pt x="6493" y="17219"/>
                  <a:pt x="6556" y="17156"/>
                  <a:pt x="6556" y="17061"/>
                </a:cubicBezTo>
                <a:cubicBezTo>
                  <a:pt x="6556" y="16966"/>
                  <a:pt x="6493" y="16871"/>
                  <a:pt x="6398" y="16871"/>
                </a:cubicBezTo>
                <a:cubicBezTo>
                  <a:pt x="5701" y="16871"/>
                  <a:pt x="5004" y="16871"/>
                  <a:pt x="4371" y="16902"/>
                </a:cubicBezTo>
                <a:cubicBezTo>
                  <a:pt x="4212" y="16807"/>
                  <a:pt x="4086" y="16681"/>
                  <a:pt x="3959" y="16586"/>
                </a:cubicBezTo>
                <a:lnTo>
                  <a:pt x="4846" y="16586"/>
                </a:lnTo>
                <a:cubicBezTo>
                  <a:pt x="4941" y="16586"/>
                  <a:pt x="5004" y="16522"/>
                  <a:pt x="5004" y="16427"/>
                </a:cubicBezTo>
                <a:cubicBezTo>
                  <a:pt x="5004" y="16332"/>
                  <a:pt x="4941" y="16269"/>
                  <a:pt x="4846" y="16269"/>
                </a:cubicBezTo>
                <a:lnTo>
                  <a:pt x="3547" y="16269"/>
                </a:lnTo>
                <a:cubicBezTo>
                  <a:pt x="3326" y="16047"/>
                  <a:pt x="3136" y="15857"/>
                  <a:pt x="2914" y="15635"/>
                </a:cubicBezTo>
                <a:lnTo>
                  <a:pt x="2914" y="15635"/>
                </a:lnTo>
                <a:cubicBezTo>
                  <a:pt x="3421" y="15667"/>
                  <a:pt x="3896" y="15667"/>
                  <a:pt x="4371" y="15667"/>
                </a:cubicBezTo>
                <a:lnTo>
                  <a:pt x="4846" y="15667"/>
                </a:lnTo>
                <a:cubicBezTo>
                  <a:pt x="4941" y="15667"/>
                  <a:pt x="5004" y="15604"/>
                  <a:pt x="5004" y="15509"/>
                </a:cubicBezTo>
                <a:cubicBezTo>
                  <a:pt x="5004" y="15445"/>
                  <a:pt x="4941" y="15350"/>
                  <a:pt x="4846" y="15350"/>
                </a:cubicBezTo>
                <a:cubicBezTo>
                  <a:pt x="4687" y="15350"/>
                  <a:pt x="4529" y="15319"/>
                  <a:pt x="4371" y="15319"/>
                </a:cubicBezTo>
                <a:cubicBezTo>
                  <a:pt x="3968" y="15296"/>
                  <a:pt x="3549" y="15274"/>
                  <a:pt x="3136" y="15274"/>
                </a:cubicBezTo>
                <a:cubicBezTo>
                  <a:pt x="2966" y="15274"/>
                  <a:pt x="2796" y="15278"/>
                  <a:pt x="2629" y="15287"/>
                </a:cubicBezTo>
                <a:cubicBezTo>
                  <a:pt x="2502" y="15129"/>
                  <a:pt x="2407" y="14970"/>
                  <a:pt x="2281" y="14844"/>
                </a:cubicBezTo>
                <a:cubicBezTo>
                  <a:pt x="2756" y="14844"/>
                  <a:pt x="3136" y="14812"/>
                  <a:pt x="3547" y="14780"/>
                </a:cubicBezTo>
                <a:cubicBezTo>
                  <a:pt x="3642" y="14749"/>
                  <a:pt x="3706" y="14685"/>
                  <a:pt x="3674" y="14590"/>
                </a:cubicBezTo>
                <a:cubicBezTo>
                  <a:pt x="3674" y="14495"/>
                  <a:pt x="3611" y="14432"/>
                  <a:pt x="3516" y="14432"/>
                </a:cubicBezTo>
                <a:cubicBezTo>
                  <a:pt x="3168" y="14478"/>
                  <a:pt x="2820" y="14508"/>
                  <a:pt x="2460" y="14508"/>
                </a:cubicBezTo>
                <a:cubicBezTo>
                  <a:pt x="2328" y="14508"/>
                  <a:pt x="2195" y="14504"/>
                  <a:pt x="2059" y="14495"/>
                </a:cubicBezTo>
                <a:cubicBezTo>
                  <a:pt x="2217" y="14337"/>
                  <a:pt x="2376" y="14210"/>
                  <a:pt x="2534" y="14084"/>
                </a:cubicBezTo>
                <a:cubicBezTo>
                  <a:pt x="2892" y="14061"/>
                  <a:pt x="3219" y="14039"/>
                  <a:pt x="3536" y="14039"/>
                </a:cubicBezTo>
                <a:cubicBezTo>
                  <a:pt x="3668" y="14039"/>
                  <a:pt x="3798" y="14043"/>
                  <a:pt x="3927" y="14052"/>
                </a:cubicBezTo>
                <a:lnTo>
                  <a:pt x="3959" y="14052"/>
                </a:lnTo>
                <a:cubicBezTo>
                  <a:pt x="4022" y="14052"/>
                  <a:pt x="4086" y="13989"/>
                  <a:pt x="4086" y="13925"/>
                </a:cubicBezTo>
                <a:cubicBezTo>
                  <a:pt x="4086" y="13830"/>
                  <a:pt x="4022" y="13767"/>
                  <a:pt x="3959" y="13767"/>
                </a:cubicBezTo>
                <a:cubicBezTo>
                  <a:pt x="3801" y="13751"/>
                  <a:pt x="3642" y="13743"/>
                  <a:pt x="3476" y="13743"/>
                </a:cubicBezTo>
                <a:cubicBezTo>
                  <a:pt x="3310" y="13743"/>
                  <a:pt x="3136" y="13751"/>
                  <a:pt x="2946" y="13767"/>
                </a:cubicBezTo>
                <a:cubicBezTo>
                  <a:pt x="3041" y="13672"/>
                  <a:pt x="3104" y="13609"/>
                  <a:pt x="3167" y="13514"/>
                </a:cubicBezTo>
                <a:close/>
                <a:moveTo>
                  <a:pt x="7316" y="17124"/>
                </a:moveTo>
                <a:cubicBezTo>
                  <a:pt x="8203" y="17293"/>
                  <a:pt x="9118" y="17377"/>
                  <a:pt x="10070" y="17377"/>
                </a:cubicBezTo>
                <a:cubicBezTo>
                  <a:pt x="10546" y="17377"/>
                  <a:pt x="11032" y="17356"/>
                  <a:pt x="11528" y="17314"/>
                </a:cubicBezTo>
                <a:cubicBezTo>
                  <a:pt x="11623" y="17567"/>
                  <a:pt x="11781" y="17789"/>
                  <a:pt x="11971" y="18042"/>
                </a:cubicBezTo>
                <a:cubicBezTo>
                  <a:pt x="11148" y="18327"/>
                  <a:pt x="10293" y="18517"/>
                  <a:pt x="9438" y="18612"/>
                </a:cubicBezTo>
                <a:cubicBezTo>
                  <a:pt x="8519" y="18549"/>
                  <a:pt x="7633" y="18391"/>
                  <a:pt x="6809" y="18137"/>
                </a:cubicBezTo>
                <a:cubicBezTo>
                  <a:pt x="6999" y="17821"/>
                  <a:pt x="7158" y="17472"/>
                  <a:pt x="7316" y="17124"/>
                </a:cubicBezTo>
                <a:close/>
                <a:moveTo>
                  <a:pt x="10172" y="1"/>
                </a:moveTo>
                <a:cubicBezTo>
                  <a:pt x="9812" y="1"/>
                  <a:pt x="9450" y="29"/>
                  <a:pt x="9089" y="86"/>
                </a:cubicBezTo>
                <a:cubicBezTo>
                  <a:pt x="8456" y="181"/>
                  <a:pt x="7823" y="339"/>
                  <a:pt x="7221" y="529"/>
                </a:cubicBezTo>
                <a:lnTo>
                  <a:pt x="7158" y="529"/>
                </a:lnTo>
                <a:cubicBezTo>
                  <a:pt x="7094" y="529"/>
                  <a:pt x="7063" y="561"/>
                  <a:pt x="7031" y="593"/>
                </a:cubicBezTo>
                <a:cubicBezTo>
                  <a:pt x="2629" y="2081"/>
                  <a:pt x="0" y="5723"/>
                  <a:pt x="190" y="10157"/>
                </a:cubicBezTo>
                <a:cubicBezTo>
                  <a:pt x="285" y="11677"/>
                  <a:pt x="729" y="13165"/>
                  <a:pt x="1489" y="14527"/>
                </a:cubicBezTo>
                <a:cubicBezTo>
                  <a:pt x="1489" y="14590"/>
                  <a:pt x="1521" y="14654"/>
                  <a:pt x="1584" y="14685"/>
                </a:cubicBezTo>
                <a:cubicBezTo>
                  <a:pt x="2692" y="16491"/>
                  <a:pt x="4307" y="17852"/>
                  <a:pt x="6176" y="18549"/>
                </a:cubicBezTo>
                <a:cubicBezTo>
                  <a:pt x="6239" y="18581"/>
                  <a:pt x="6303" y="18612"/>
                  <a:pt x="6398" y="18612"/>
                </a:cubicBezTo>
                <a:cubicBezTo>
                  <a:pt x="7209" y="18873"/>
                  <a:pt x="8048" y="19028"/>
                  <a:pt x="8913" y="19028"/>
                </a:cubicBezTo>
                <a:cubicBezTo>
                  <a:pt x="8992" y="19028"/>
                  <a:pt x="9072" y="19027"/>
                  <a:pt x="9153" y="19024"/>
                </a:cubicBezTo>
                <a:cubicBezTo>
                  <a:pt x="9184" y="19024"/>
                  <a:pt x="9216" y="19056"/>
                  <a:pt x="9248" y="19056"/>
                </a:cubicBezTo>
                <a:cubicBezTo>
                  <a:pt x="14347" y="18992"/>
                  <a:pt x="18559" y="14812"/>
                  <a:pt x="18622" y="9682"/>
                </a:cubicBezTo>
                <a:cubicBezTo>
                  <a:pt x="18654" y="9650"/>
                  <a:pt x="18685" y="9618"/>
                  <a:pt x="18685" y="9555"/>
                </a:cubicBezTo>
                <a:cubicBezTo>
                  <a:pt x="18654" y="9492"/>
                  <a:pt x="18654" y="9460"/>
                  <a:pt x="18622" y="9428"/>
                </a:cubicBezTo>
                <a:lnTo>
                  <a:pt x="18622" y="9365"/>
                </a:lnTo>
                <a:cubicBezTo>
                  <a:pt x="18527" y="5691"/>
                  <a:pt x="16183" y="2018"/>
                  <a:pt x="12985" y="624"/>
                </a:cubicBezTo>
                <a:cubicBezTo>
                  <a:pt x="12985" y="561"/>
                  <a:pt x="12953" y="498"/>
                  <a:pt x="12890" y="466"/>
                </a:cubicBezTo>
                <a:cubicBezTo>
                  <a:pt x="12842" y="450"/>
                  <a:pt x="12803" y="442"/>
                  <a:pt x="12767" y="442"/>
                </a:cubicBezTo>
                <a:cubicBezTo>
                  <a:pt x="12731" y="442"/>
                  <a:pt x="12700" y="450"/>
                  <a:pt x="12668" y="466"/>
                </a:cubicBezTo>
                <a:cubicBezTo>
                  <a:pt x="11848" y="156"/>
                  <a:pt x="11012" y="1"/>
                  <a:pt x="101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55"/>
          <p:cNvSpPr/>
          <p:nvPr/>
        </p:nvSpPr>
        <p:spPr>
          <a:xfrm>
            <a:off x="5259205" y="2719817"/>
            <a:ext cx="464901" cy="576579"/>
          </a:xfrm>
          <a:custGeom>
            <a:avLst/>
            <a:gdLst/>
            <a:ahLst/>
            <a:cxnLst/>
            <a:rect l="l" t="t" r="r" b="b"/>
            <a:pathLst>
              <a:path w="15361" h="19051" extrusionOk="0">
                <a:moveTo>
                  <a:pt x="7693" y="486"/>
                </a:moveTo>
                <a:cubicBezTo>
                  <a:pt x="8456" y="486"/>
                  <a:pt x="9176" y="825"/>
                  <a:pt x="9628" y="1410"/>
                </a:cubicBezTo>
                <a:cubicBezTo>
                  <a:pt x="10135" y="2075"/>
                  <a:pt x="10198" y="2899"/>
                  <a:pt x="9818" y="3627"/>
                </a:cubicBezTo>
                <a:cubicBezTo>
                  <a:pt x="9691" y="3881"/>
                  <a:pt x="9565" y="4071"/>
                  <a:pt x="9438" y="4292"/>
                </a:cubicBezTo>
                <a:cubicBezTo>
                  <a:pt x="9090" y="4862"/>
                  <a:pt x="8741" y="5401"/>
                  <a:pt x="8931" y="6256"/>
                </a:cubicBezTo>
                <a:cubicBezTo>
                  <a:pt x="8963" y="6351"/>
                  <a:pt x="9026" y="6414"/>
                  <a:pt x="9121" y="6446"/>
                </a:cubicBezTo>
                <a:cubicBezTo>
                  <a:pt x="9185" y="6477"/>
                  <a:pt x="9216" y="6477"/>
                  <a:pt x="9280" y="6477"/>
                </a:cubicBezTo>
                <a:cubicBezTo>
                  <a:pt x="9612" y="6493"/>
                  <a:pt x="9953" y="6501"/>
                  <a:pt x="10293" y="6501"/>
                </a:cubicBezTo>
                <a:cubicBezTo>
                  <a:pt x="10633" y="6501"/>
                  <a:pt x="10974" y="6493"/>
                  <a:pt x="11306" y="6477"/>
                </a:cubicBezTo>
                <a:cubicBezTo>
                  <a:pt x="12446" y="6477"/>
                  <a:pt x="13650" y="6477"/>
                  <a:pt x="14853" y="6572"/>
                </a:cubicBezTo>
                <a:cubicBezTo>
                  <a:pt x="14948" y="7618"/>
                  <a:pt x="14885" y="8694"/>
                  <a:pt x="14853" y="9739"/>
                </a:cubicBezTo>
                <a:cubicBezTo>
                  <a:pt x="14822" y="10278"/>
                  <a:pt x="14790" y="10784"/>
                  <a:pt x="14790" y="11291"/>
                </a:cubicBezTo>
                <a:cubicBezTo>
                  <a:pt x="14697" y="11320"/>
                  <a:pt x="14605" y="11333"/>
                  <a:pt x="14514" y="11333"/>
                </a:cubicBezTo>
                <a:cubicBezTo>
                  <a:pt x="14110" y="11333"/>
                  <a:pt x="13727" y="11075"/>
                  <a:pt x="13365" y="10816"/>
                </a:cubicBezTo>
                <a:cubicBezTo>
                  <a:pt x="13143" y="10658"/>
                  <a:pt x="12922" y="10499"/>
                  <a:pt x="12700" y="10404"/>
                </a:cubicBezTo>
                <a:cubicBezTo>
                  <a:pt x="12416" y="10283"/>
                  <a:pt x="12118" y="10226"/>
                  <a:pt x="11825" y="10226"/>
                </a:cubicBezTo>
                <a:cubicBezTo>
                  <a:pt x="11660" y="10226"/>
                  <a:pt x="11497" y="10244"/>
                  <a:pt x="11338" y="10278"/>
                </a:cubicBezTo>
                <a:cubicBezTo>
                  <a:pt x="10451" y="10436"/>
                  <a:pt x="9691" y="11101"/>
                  <a:pt x="9375" y="11988"/>
                </a:cubicBezTo>
                <a:cubicBezTo>
                  <a:pt x="9090" y="12780"/>
                  <a:pt x="9090" y="13856"/>
                  <a:pt x="9786" y="14458"/>
                </a:cubicBezTo>
                <a:cubicBezTo>
                  <a:pt x="10166" y="14796"/>
                  <a:pt x="10687" y="14979"/>
                  <a:pt x="11208" y="14979"/>
                </a:cubicBezTo>
                <a:cubicBezTo>
                  <a:pt x="11468" y="14979"/>
                  <a:pt x="11729" y="14933"/>
                  <a:pt x="11971" y="14838"/>
                </a:cubicBezTo>
                <a:cubicBezTo>
                  <a:pt x="11981" y="14847"/>
                  <a:pt x="11993" y="14851"/>
                  <a:pt x="12006" y="14851"/>
                </a:cubicBezTo>
                <a:cubicBezTo>
                  <a:pt x="12038" y="14851"/>
                  <a:pt x="12076" y="14829"/>
                  <a:pt x="12098" y="14806"/>
                </a:cubicBezTo>
                <a:lnTo>
                  <a:pt x="12130" y="14806"/>
                </a:lnTo>
                <a:cubicBezTo>
                  <a:pt x="12953" y="14300"/>
                  <a:pt x="13745" y="13825"/>
                  <a:pt x="14695" y="13761"/>
                </a:cubicBezTo>
                <a:cubicBezTo>
                  <a:pt x="14695" y="15440"/>
                  <a:pt x="14727" y="16960"/>
                  <a:pt x="14790" y="18385"/>
                </a:cubicBezTo>
                <a:cubicBezTo>
                  <a:pt x="13715" y="18289"/>
                  <a:pt x="12592" y="18216"/>
                  <a:pt x="11480" y="18216"/>
                </a:cubicBezTo>
                <a:cubicBezTo>
                  <a:pt x="10759" y="18216"/>
                  <a:pt x="10041" y="18247"/>
                  <a:pt x="9343" y="18322"/>
                </a:cubicBezTo>
                <a:cubicBezTo>
                  <a:pt x="9216" y="17910"/>
                  <a:pt x="9375" y="17498"/>
                  <a:pt x="9565" y="17055"/>
                </a:cubicBezTo>
                <a:cubicBezTo>
                  <a:pt x="9755" y="16580"/>
                  <a:pt x="9945" y="16073"/>
                  <a:pt x="9723" y="15503"/>
                </a:cubicBezTo>
                <a:cubicBezTo>
                  <a:pt x="9406" y="14711"/>
                  <a:pt x="8393" y="14331"/>
                  <a:pt x="7601" y="14331"/>
                </a:cubicBezTo>
                <a:cubicBezTo>
                  <a:pt x="6746" y="14363"/>
                  <a:pt x="6113" y="14806"/>
                  <a:pt x="5923" y="15503"/>
                </a:cubicBezTo>
                <a:cubicBezTo>
                  <a:pt x="5764" y="16200"/>
                  <a:pt x="6018" y="16865"/>
                  <a:pt x="6271" y="17498"/>
                </a:cubicBezTo>
                <a:cubicBezTo>
                  <a:pt x="6398" y="17783"/>
                  <a:pt x="6493" y="18037"/>
                  <a:pt x="6556" y="18322"/>
                </a:cubicBezTo>
                <a:lnTo>
                  <a:pt x="6493" y="18322"/>
                </a:lnTo>
                <a:cubicBezTo>
                  <a:pt x="6176" y="18322"/>
                  <a:pt x="5859" y="18353"/>
                  <a:pt x="5511" y="18385"/>
                </a:cubicBezTo>
                <a:cubicBezTo>
                  <a:pt x="4631" y="18453"/>
                  <a:pt x="3732" y="18520"/>
                  <a:pt x="2855" y="18520"/>
                </a:cubicBezTo>
                <a:cubicBezTo>
                  <a:pt x="2090" y="18520"/>
                  <a:pt x="1342" y="18469"/>
                  <a:pt x="634" y="18322"/>
                </a:cubicBezTo>
                <a:cubicBezTo>
                  <a:pt x="634" y="18227"/>
                  <a:pt x="666" y="18132"/>
                  <a:pt x="666" y="18037"/>
                </a:cubicBezTo>
                <a:cubicBezTo>
                  <a:pt x="1647" y="17910"/>
                  <a:pt x="2629" y="17878"/>
                  <a:pt x="3357" y="17878"/>
                </a:cubicBezTo>
                <a:cubicBezTo>
                  <a:pt x="3452" y="17878"/>
                  <a:pt x="3547" y="17815"/>
                  <a:pt x="3547" y="17720"/>
                </a:cubicBezTo>
                <a:cubicBezTo>
                  <a:pt x="3547" y="17625"/>
                  <a:pt x="3452" y="17530"/>
                  <a:pt x="3357" y="17530"/>
                </a:cubicBezTo>
                <a:cubicBezTo>
                  <a:pt x="3222" y="17524"/>
                  <a:pt x="3083" y="17522"/>
                  <a:pt x="2942" y="17522"/>
                </a:cubicBezTo>
                <a:cubicBezTo>
                  <a:pt x="2259" y="17522"/>
                  <a:pt x="1511" y="17583"/>
                  <a:pt x="697" y="17688"/>
                </a:cubicBezTo>
                <a:cubicBezTo>
                  <a:pt x="697" y="17498"/>
                  <a:pt x="697" y="17340"/>
                  <a:pt x="697" y="17182"/>
                </a:cubicBezTo>
                <a:lnTo>
                  <a:pt x="761" y="17182"/>
                </a:lnTo>
                <a:cubicBezTo>
                  <a:pt x="1035" y="17182"/>
                  <a:pt x="1324" y="17196"/>
                  <a:pt x="1607" y="17196"/>
                </a:cubicBezTo>
                <a:cubicBezTo>
                  <a:pt x="1749" y="17196"/>
                  <a:pt x="1890" y="17192"/>
                  <a:pt x="2027" y="17182"/>
                </a:cubicBezTo>
                <a:cubicBezTo>
                  <a:pt x="2122" y="17182"/>
                  <a:pt x="2186" y="17087"/>
                  <a:pt x="2186" y="17023"/>
                </a:cubicBezTo>
                <a:cubicBezTo>
                  <a:pt x="2186" y="16928"/>
                  <a:pt x="2122" y="16833"/>
                  <a:pt x="2027" y="16833"/>
                </a:cubicBezTo>
                <a:lnTo>
                  <a:pt x="697" y="16833"/>
                </a:lnTo>
                <a:cubicBezTo>
                  <a:pt x="697" y="16738"/>
                  <a:pt x="697" y="16612"/>
                  <a:pt x="697" y="16517"/>
                </a:cubicBezTo>
                <a:lnTo>
                  <a:pt x="697" y="16485"/>
                </a:lnTo>
                <a:cubicBezTo>
                  <a:pt x="994" y="16448"/>
                  <a:pt x="1302" y="16432"/>
                  <a:pt x="1627" y="16432"/>
                </a:cubicBezTo>
                <a:cubicBezTo>
                  <a:pt x="1856" y="16432"/>
                  <a:pt x="2095" y="16440"/>
                  <a:pt x="2344" y="16453"/>
                </a:cubicBezTo>
                <a:cubicBezTo>
                  <a:pt x="2439" y="16453"/>
                  <a:pt x="2502" y="16422"/>
                  <a:pt x="2502" y="16326"/>
                </a:cubicBezTo>
                <a:cubicBezTo>
                  <a:pt x="2534" y="16231"/>
                  <a:pt x="2471" y="16168"/>
                  <a:pt x="2376" y="16136"/>
                </a:cubicBezTo>
                <a:cubicBezTo>
                  <a:pt x="2122" y="16089"/>
                  <a:pt x="1853" y="16065"/>
                  <a:pt x="1572" y="16065"/>
                </a:cubicBezTo>
                <a:cubicBezTo>
                  <a:pt x="1291" y="16065"/>
                  <a:pt x="998" y="16089"/>
                  <a:pt x="697" y="16136"/>
                </a:cubicBezTo>
                <a:lnTo>
                  <a:pt x="697" y="16073"/>
                </a:lnTo>
                <a:cubicBezTo>
                  <a:pt x="697" y="15946"/>
                  <a:pt x="666" y="15820"/>
                  <a:pt x="666" y="15693"/>
                </a:cubicBezTo>
                <a:lnTo>
                  <a:pt x="666" y="15630"/>
                </a:lnTo>
                <a:cubicBezTo>
                  <a:pt x="836" y="15643"/>
                  <a:pt x="990" y="15651"/>
                  <a:pt x="1135" y="15651"/>
                </a:cubicBezTo>
                <a:cubicBezTo>
                  <a:pt x="1340" y="15651"/>
                  <a:pt x="1525" y="15635"/>
                  <a:pt x="1711" y="15598"/>
                </a:cubicBezTo>
                <a:cubicBezTo>
                  <a:pt x="1774" y="15566"/>
                  <a:pt x="1837" y="15503"/>
                  <a:pt x="1806" y="15408"/>
                </a:cubicBezTo>
                <a:cubicBezTo>
                  <a:pt x="1806" y="15313"/>
                  <a:pt x="1742" y="15281"/>
                  <a:pt x="1647" y="15281"/>
                </a:cubicBezTo>
                <a:lnTo>
                  <a:pt x="1584" y="15281"/>
                </a:lnTo>
                <a:cubicBezTo>
                  <a:pt x="1360" y="15304"/>
                  <a:pt x="1136" y="15326"/>
                  <a:pt x="912" y="15326"/>
                </a:cubicBezTo>
                <a:cubicBezTo>
                  <a:pt x="819" y="15326"/>
                  <a:pt x="727" y="15322"/>
                  <a:pt x="634" y="15313"/>
                </a:cubicBezTo>
                <a:cubicBezTo>
                  <a:pt x="634" y="15281"/>
                  <a:pt x="634" y="15281"/>
                  <a:pt x="634" y="15250"/>
                </a:cubicBezTo>
                <a:cubicBezTo>
                  <a:pt x="634" y="15155"/>
                  <a:pt x="634" y="15060"/>
                  <a:pt x="602" y="14996"/>
                </a:cubicBezTo>
                <a:cubicBezTo>
                  <a:pt x="602" y="14965"/>
                  <a:pt x="602" y="14933"/>
                  <a:pt x="602" y="14901"/>
                </a:cubicBezTo>
                <a:cubicBezTo>
                  <a:pt x="951" y="14870"/>
                  <a:pt x="1362" y="14870"/>
                  <a:pt x="1774" y="14870"/>
                </a:cubicBezTo>
                <a:cubicBezTo>
                  <a:pt x="1869" y="14870"/>
                  <a:pt x="1932" y="14806"/>
                  <a:pt x="1932" y="14711"/>
                </a:cubicBezTo>
                <a:cubicBezTo>
                  <a:pt x="1932" y="14648"/>
                  <a:pt x="1869" y="14553"/>
                  <a:pt x="1806" y="14553"/>
                </a:cubicBezTo>
                <a:cubicBezTo>
                  <a:pt x="1648" y="14540"/>
                  <a:pt x="1491" y="14532"/>
                  <a:pt x="1329" y="14532"/>
                </a:cubicBezTo>
                <a:cubicBezTo>
                  <a:pt x="1100" y="14532"/>
                  <a:pt x="862" y="14548"/>
                  <a:pt x="602" y="14585"/>
                </a:cubicBezTo>
                <a:cubicBezTo>
                  <a:pt x="602" y="14458"/>
                  <a:pt x="571" y="14331"/>
                  <a:pt x="571" y="14236"/>
                </a:cubicBezTo>
                <a:lnTo>
                  <a:pt x="602" y="14236"/>
                </a:lnTo>
                <a:cubicBezTo>
                  <a:pt x="695" y="14227"/>
                  <a:pt x="788" y="14223"/>
                  <a:pt x="883" y="14223"/>
                </a:cubicBezTo>
                <a:cubicBezTo>
                  <a:pt x="1113" y="14223"/>
                  <a:pt x="1356" y="14246"/>
                  <a:pt x="1647" y="14268"/>
                </a:cubicBezTo>
                <a:cubicBezTo>
                  <a:pt x="1742" y="14268"/>
                  <a:pt x="1806" y="14236"/>
                  <a:pt x="1806" y="14141"/>
                </a:cubicBezTo>
                <a:cubicBezTo>
                  <a:pt x="1837" y="14078"/>
                  <a:pt x="1774" y="14015"/>
                  <a:pt x="1711" y="13983"/>
                </a:cubicBezTo>
                <a:cubicBezTo>
                  <a:pt x="1456" y="13937"/>
                  <a:pt x="1184" y="13907"/>
                  <a:pt x="907" y="13907"/>
                </a:cubicBezTo>
                <a:cubicBezTo>
                  <a:pt x="806" y="13907"/>
                  <a:pt x="704" y="13911"/>
                  <a:pt x="602" y="13920"/>
                </a:cubicBezTo>
                <a:lnTo>
                  <a:pt x="602" y="13888"/>
                </a:lnTo>
                <a:cubicBezTo>
                  <a:pt x="634" y="13888"/>
                  <a:pt x="634" y="13888"/>
                  <a:pt x="666" y="13856"/>
                </a:cubicBezTo>
                <a:lnTo>
                  <a:pt x="697" y="13856"/>
                </a:lnTo>
                <a:cubicBezTo>
                  <a:pt x="957" y="13791"/>
                  <a:pt x="1182" y="13762"/>
                  <a:pt x="1384" y="13762"/>
                </a:cubicBezTo>
                <a:cubicBezTo>
                  <a:pt x="1971" y="13762"/>
                  <a:pt x="2373" y="14010"/>
                  <a:pt x="2914" y="14363"/>
                </a:cubicBezTo>
                <a:cubicBezTo>
                  <a:pt x="3041" y="14458"/>
                  <a:pt x="3199" y="14553"/>
                  <a:pt x="3357" y="14648"/>
                </a:cubicBezTo>
                <a:cubicBezTo>
                  <a:pt x="3655" y="14831"/>
                  <a:pt x="3936" y="14965"/>
                  <a:pt x="4273" y="14965"/>
                </a:cubicBezTo>
                <a:cubicBezTo>
                  <a:pt x="4402" y="14965"/>
                  <a:pt x="4539" y="14945"/>
                  <a:pt x="4688" y="14901"/>
                </a:cubicBezTo>
                <a:cubicBezTo>
                  <a:pt x="5606" y="14648"/>
                  <a:pt x="6366" y="13730"/>
                  <a:pt x="6398" y="12811"/>
                </a:cubicBezTo>
                <a:cubicBezTo>
                  <a:pt x="6429" y="11861"/>
                  <a:pt x="5859" y="10974"/>
                  <a:pt x="4973" y="10563"/>
                </a:cubicBezTo>
                <a:cubicBezTo>
                  <a:pt x="4636" y="10383"/>
                  <a:pt x="4220" y="10299"/>
                  <a:pt x="3792" y="10299"/>
                </a:cubicBezTo>
                <a:cubicBezTo>
                  <a:pt x="3616" y="10299"/>
                  <a:pt x="3438" y="10313"/>
                  <a:pt x="3262" y="10341"/>
                </a:cubicBezTo>
                <a:cubicBezTo>
                  <a:pt x="2914" y="10373"/>
                  <a:pt x="2566" y="10531"/>
                  <a:pt x="2217" y="10689"/>
                </a:cubicBezTo>
                <a:cubicBezTo>
                  <a:pt x="1778" y="10874"/>
                  <a:pt x="1372" y="11059"/>
                  <a:pt x="976" y="11059"/>
                </a:cubicBezTo>
                <a:cubicBezTo>
                  <a:pt x="829" y="11059"/>
                  <a:pt x="684" y="11034"/>
                  <a:pt x="539" y="10974"/>
                </a:cubicBezTo>
                <a:cubicBezTo>
                  <a:pt x="571" y="10848"/>
                  <a:pt x="602" y="10721"/>
                  <a:pt x="634" y="10563"/>
                </a:cubicBezTo>
                <a:cubicBezTo>
                  <a:pt x="951" y="10563"/>
                  <a:pt x="1299" y="10531"/>
                  <a:pt x="1616" y="10499"/>
                </a:cubicBezTo>
                <a:cubicBezTo>
                  <a:pt x="1711" y="10499"/>
                  <a:pt x="1774" y="10436"/>
                  <a:pt x="1774" y="10341"/>
                </a:cubicBezTo>
                <a:cubicBezTo>
                  <a:pt x="1774" y="10246"/>
                  <a:pt x="1711" y="10183"/>
                  <a:pt x="1616" y="10183"/>
                </a:cubicBezTo>
                <a:cubicBezTo>
                  <a:pt x="1299" y="10214"/>
                  <a:pt x="1014" y="10214"/>
                  <a:pt x="697" y="10246"/>
                </a:cubicBezTo>
                <a:cubicBezTo>
                  <a:pt x="697" y="10088"/>
                  <a:pt x="729" y="9929"/>
                  <a:pt x="761" y="9739"/>
                </a:cubicBezTo>
                <a:cubicBezTo>
                  <a:pt x="1172" y="9708"/>
                  <a:pt x="1616" y="9708"/>
                  <a:pt x="2027" y="9644"/>
                </a:cubicBezTo>
                <a:cubicBezTo>
                  <a:pt x="2091" y="9613"/>
                  <a:pt x="2154" y="9549"/>
                  <a:pt x="2122" y="9486"/>
                </a:cubicBezTo>
                <a:cubicBezTo>
                  <a:pt x="2122" y="9391"/>
                  <a:pt x="2059" y="9328"/>
                  <a:pt x="1996" y="9328"/>
                </a:cubicBezTo>
                <a:cubicBezTo>
                  <a:pt x="1584" y="9328"/>
                  <a:pt x="1172" y="9391"/>
                  <a:pt x="761" y="9423"/>
                </a:cubicBezTo>
                <a:cubicBezTo>
                  <a:pt x="761" y="9233"/>
                  <a:pt x="792" y="9043"/>
                  <a:pt x="792" y="8853"/>
                </a:cubicBezTo>
                <a:cubicBezTo>
                  <a:pt x="974" y="8861"/>
                  <a:pt x="1154" y="8865"/>
                  <a:pt x="1332" y="8865"/>
                </a:cubicBezTo>
                <a:cubicBezTo>
                  <a:pt x="1863" y="8865"/>
                  <a:pt x="2368" y="8829"/>
                  <a:pt x="2819" y="8758"/>
                </a:cubicBezTo>
                <a:cubicBezTo>
                  <a:pt x="2914" y="8758"/>
                  <a:pt x="2977" y="8663"/>
                  <a:pt x="2977" y="8599"/>
                </a:cubicBezTo>
                <a:cubicBezTo>
                  <a:pt x="2977" y="8504"/>
                  <a:pt x="2914" y="8441"/>
                  <a:pt x="2819" y="8441"/>
                </a:cubicBezTo>
                <a:cubicBezTo>
                  <a:pt x="2186" y="8504"/>
                  <a:pt x="1489" y="8504"/>
                  <a:pt x="792" y="8504"/>
                </a:cubicBezTo>
                <a:cubicBezTo>
                  <a:pt x="761" y="8346"/>
                  <a:pt x="761" y="8156"/>
                  <a:pt x="761" y="7998"/>
                </a:cubicBezTo>
                <a:lnTo>
                  <a:pt x="824" y="7998"/>
                </a:lnTo>
                <a:cubicBezTo>
                  <a:pt x="1837" y="7998"/>
                  <a:pt x="2946" y="7998"/>
                  <a:pt x="4054" y="7839"/>
                </a:cubicBezTo>
                <a:cubicBezTo>
                  <a:pt x="4149" y="7839"/>
                  <a:pt x="4213" y="7776"/>
                  <a:pt x="4181" y="7681"/>
                </a:cubicBezTo>
                <a:cubicBezTo>
                  <a:pt x="4181" y="7586"/>
                  <a:pt x="4118" y="7523"/>
                  <a:pt x="4023" y="7523"/>
                </a:cubicBezTo>
                <a:cubicBezTo>
                  <a:pt x="3484" y="7554"/>
                  <a:pt x="2914" y="7586"/>
                  <a:pt x="2376" y="7586"/>
                </a:cubicBezTo>
                <a:cubicBezTo>
                  <a:pt x="1837" y="7618"/>
                  <a:pt x="1267" y="7649"/>
                  <a:pt x="729" y="7649"/>
                </a:cubicBezTo>
                <a:lnTo>
                  <a:pt x="729" y="7301"/>
                </a:lnTo>
                <a:cubicBezTo>
                  <a:pt x="1331" y="7269"/>
                  <a:pt x="1806" y="7238"/>
                  <a:pt x="2281" y="7174"/>
                </a:cubicBezTo>
                <a:cubicBezTo>
                  <a:pt x="2344" y="7174"/>
                  <a:pt x="2407" y="7111"/>
                  <a:pt x="2407" y="7016"/>
                </a:cubicBezTo>
                <a:cubicBezTo>
                  <a:pt x="2407" y="6938"/>
                  <a:pt x="2365" y="6881"/>
                  <a:pt x="2296" y="6881"/>
                </a:cubicBezTo>
                <a:cubicBezTo>
                  <a:pt x="2282" y="6881"/>
                  <a:pt x="2266" y="6884"/>
                  <a:pt x="2249" y="6889"/>
                </a:cubicBezTo>
                <a:cubicBezTo>
                  <a:pt x="1711" y="6921"/>
                  <a:pt x="1172" y="6953"/>
                  <a:pt x="697" y="7016"/>
                </a:cubicBezTo>
                <a:lnTo>
                  <a:pt x="697" y="6953"/>
                </a:lnTo>
                <a:cubicBezTo>
                  <a:pt x="697" y="6889"/>
                  <a:pt x="697" y="6826"/>
                  <a:pt x="666" y="6762"/>
                </a:cubicBezTo>
                <a:cubicBezTo>
                  <a:pt x="1774" y="6762"/>
                  <a:pt x="2882" y="6731"/>
                  <a:pt x="3928" y="6667"/>
                </a:cubicBezTo>
                <a:cubicBezTo>
                  <a:pt x="4783" y="6636"/>
                  <a:pt x="5669" y="6604"/>
                  <a:pt x="6556" y="6604"/>
                </a:cubicBezTo>
                <a:cubicBezTo>
                  <a:pt x="6588" y="6604"/>
                  <a:pt x="6651" y="6572"/>
                  <a:pt x="6683" y="6541"/>
                </a:cubicBezTo>
                <a:cubicBezTo>
                  <a:pt x="6714" y="6541"/>
                  <a:pt x="6746" y="6509"/>
                  <a:pt x="6778" y="6477"/>
                </a:cubicBezTo>
                <a:cubicBezTo>
                  <a:pt x="6841" y="6382"/>
                  <a:pt x="6873" y="6287"/>
                  <a:pt x="6873" y="6192"/>
                </a:cubicBezTo>
                <a:cubicBezTo>
                  <a:pt x="7094" y="6161"/>
                  <a:pt x="7284" y="6161"/>
                  <a:pt x="7506" y="6161"/>
                </a:cubicBezTo>
                <a:cubicBezTo>
                  <a:pt x="7601" y="6161"/>
                  <a:pt x="7664" y="6097"/>
                  <a:pt x="7696" y="6034"/>
                </a:cubicBezTo>
                <a:cubicBezTo>
                  <a:pt x="7696" y="5939"/>
                  <a:pt x="7633" y="5876"/>
                  <a:pt x="7569" y="5844"/>
                </a:cubicBezTo>
                <a:cubicBezTo>
                  <a:pt x="7478" y="5831"/>
                  <a:pt x="7391" y="5823"/>
                  <a:pt x="7306" y="5823"/>
                </a:cubicBezTo>
                <a:cubicBezTo>
                  <a:pt x="7185" y="5823"/>
                  <a:pt x="7066" y="5839"/>
                  <a:pt x="6936" y="5876"/>
                </a:cubicBezTo>
                <a:cubicBezTo>
                  <a:pt x="6936" y="5686"/>
                  <a:pt x="6873" y="5527"/>
                  <a:pt x="6778" y="5337"/>
                </a:cubicBezTo>
                <a:cubicBezTo>
                  <a:pt x="7031" y="5337"/>
                  <a:pt x="7253" y="5274"/>
                  <a:pt x="7443" y="5211"/>
                </a:cubicBezTo>
                <a:cubicBezTo>
                  <a:pt x="7538" y="5179"/>
                  <a:pt x="7569" y="5084"/>
                  <a:pt x="7538" y="4989"/>
                </a:cubicBezTo>
                <a:cubicBezTo>
                  <a:pt x="7515" y="4943"/>
                  <a:pt x="7474" y="4913"/>
                  <a:pt x="7417" y="4913"/>
                </a:cubicBezTo>
                <a:cubicBezTo>
                  <a:pt x="7396" y="4913"/>
                  <a:pt x="7373" y="4917"/>
                  <a:pt x="7348" y="4926"/>
                </a:cubicBezTo>
                <a:cubicBezTo>
                  <a:pt x="7094" y="4989"/>
                  <a:pt x="6841" y="5021"/>
                  <a:pt x="6588" y="5021"/>
                </a:cubicBezTo>
                <a:cubicBezTo>
                  <a:pt x="6493" y="4894"/>
                  <a:pt x="6398" y="4767"/>
                  <a:pt x="6303" y="4672"/>
                </a:cubicBezTo>
                <a:cubicBezTo>
                  <a:pt x="6208" y="4577"/>
                  <a:pt x="6144" y="4451"/>
                  <a:pt x="6049" y="4356"/>
                </a:cubicBezTo>
                <a:cubicBezTo>
                  <a:pt x="6366" y="4324"/>
                  <a:pt x="6683" y="4324"/>
                  <a:pt x="6999" y="4324"/>
                </a:cubicBezTo>
                <a:cubicBezTo>
                  <a:pt x="7094" y="4324"/>
                  <a:pt x="7158" y="4261"/>
                  <a:pt x="7158" y="4166"/>
                </a:cubicBezTo>
                <a:cubicBezTo>
                  <a:pt x="7189" y="4071"/>
                  <a:pt x="7126" y="4007"/>
                  <a:pt x="7031" y="4007"/>
                </a:cubicBezTo>
                <a:cubicBezTo>
                  <a:pt x="6908" y="3985"/>
                  <a:pt x="6780" y="3974"/>
                  <a:pt x="6649" y="3974"/>
                </a:cubicBezTo>
                <a:cubicBezTo>
                  <a:pt x="6409" y="3974"/>
                  <a:pt x="6157" y="4009"/>
                  <a:pt x="5891" y="4071"/>
                </a:cubicBezTo>
                <a:cubicBezTo>
                  <a:pt x="5891" y="4071"/>
                  <a:pt x="5859" y="4071"/>
                  <a:pt x="5828" y="4102"/>
                </a:cubicBezTo>
                <a:cubicBezTo>
                  <a:pt x="5701" y="3881"/>
                  <a:pt x="5574" y="3691"/>
                  <a:pt x="5479" y="3469"/>
                </a:cubicBezTo>
                <a:lnTo>
                  <a:pt x="5511" y="3469"/>
                </a:lnTo>
                <a:cubicBezTo>
                  <a:pt x="6018" y="3469"/>
                  <a:pt x="6524" y="3469"/>
                  <a:pt x="7031" y="3406"/>
                </a:cubicBezTo>
                <a:cubicBezTo>
                  <a:pt x="7094" y="3406"/>
                  <a:pt x="7158" y="3342"/>
                  <a:pt x="7158" y="3247"/>
                </a:cubicBezTo>
                <a:cubicBezTo>
                  <a:pt x="7158" y="3152"/>
                  <a:pt x="7094" y="3089"/>
                  <a:pt x="7031" y="3089"/>
                </a:cubicBezTo>
                <a:cubicBezTo>
                  <a:pt x="6524" y="3089"/>
                  <a:pt x="5986" y="3089"/>
                  <a:pt x="5511" y="3121"/>
                </a:cubicBezTo>
                <a:lnTo>
                  <a:pt x="5353" y="3152"/>
                </a:lnTo>
                <a:cubicBezTo>
                  <a:pt x="5289" y="2931"/>
                  <a:pt x="5258" y="2741"/>
                  <a:pt x="5258" y="2519"/>
                </a:cubicBezTo>
                <a:lnTo>
                  <a:pt x="5574" y="2519"/>
                </a:lnTo>
                <a:cubicBezTo>
                  <a:pt x="6144" y="2487"/>
                  <a:pt x="6746" y="2487"/>
                  <a:pt x="7348" y="2424"/>
                </a:cubicBezTo>
                <a:cubicBezTo>
                  <a:pt x="7443" y="2424"/>
                  <a:pt x="7506" y="2329"/>
                  <a:pt x="7506" y="2234"/>
                </a:cubicBezTo>
                <a:cubicBezTo>
                  <a:pt x="7506" y="2139"/>
                  <a:pt x="7443" y="2075"/>
                  <a:pt x="7316" y="2075"/>
                </a:cubicBezTo>
                <a:cubicBezTo>
                  <a:pt x="6746" y="2107"/>
                  <a:pt x="6144" y="2139"/>
                  <a:pt x="5574" y="2202"/>
                </a:cubicBezTo>
                <a:lnTo>
                  <a:pt x="5321" y="2202"/>
                </a:lnTo>
                <a:cubicBezTo>
                  <a:pt x="5353" y="2012"/>
                  <a:pt x="5448" y="1822"/>
                  <a:pt x="5543" y="1664"/>
                </a:cubicBezTo>
                <a:cubicBezTo>
                  <a:pt x="6524" y="1664"/>
                  <a:pt x="7348" y="1600"/>
                  <a:pt x="8076" y="1474"/>
                </a:cubicBezTo>
                <a:cubicBezTo>
                  <a:pt x="8171" y="1474"/>
                  <a:pt x="8203" y="1379"/>
                  <a:pt x="8203" y="1284"/>
                </a:cubicBezTo>
                <a:cubicBezTo>
                  <a:pt x="8203" y="1189"/>
                  <a:pt x="8108" y="1125"/>
                  <a:pt x="8013" y="1125"/>
                </a:cubicBezTo>
                <a:cubicBezTo>
                  <a:pt x="7316" y="1220"/>
                  <a:pt x="6556" y="1284"/>
                  <a:pt x="5796" y="1315"/>
                </a:cubicBezTo>
                <a:cubicBezTo>
                  <a:pt x="5923" y="1189"/>
                  <a:pt x="6081" y="1062"/>
                  <a:pt x="6239" y="967"/>
                </a:cubicBezTo>
                <a:cubicBezTo>
                  <a:pt x="6239" y="1030"/>
                  <a:pt x="6303" y="1094"/>
                  <a:pt x="6398" y="1094"/>
                </a:cubicBezTo>
                <a:cubicBezTo>
                  <a:pt x="7094" y="999"/>
                  <a:pt x="7759" y="967"/>
                  <a:pt x="8425" y="967"/>
                </a:cubicBezTo>
                <a:cubicBezTo>
                  <a:pt x="8520" y="967"/>
                  <a:pt x="8583" y="904"/>
                  <a:pt x="8583" y="809"/>
                </a:cubicBezTo>
                <a:cubicBezTo>
                  <a:pt x="8583" y="714"/>
                  <a:pt x="8520" y="619"/>
                  <a:pt x="8425" y="619"/>
                </a:cubicBezTo>
                <a:cubicBezTo>
                  <a:pt x="8280" y="610"/>
                  <a:pt x="8136" y="606"/>
                  <a:pt x="7991" y="606"/>
                </a:cubicBezTo>
                <a:cubicBezTo>
                  <a:pt x="7593" y="606"/>
                  <a:pt x="7187" y="636"/>
                  <a:pt x="6746" y="682"/>
                </a:cubicBezTo>
                <a:cubicBezTo>
                  <a:pt x="6904" y="619"/>
                  <a:pt x="7094" y="555"/>
                  <a:pt x="7253" y="524"/>
                </a:cubicBezTo>
                <a:cubicBezTo>
                  <a:pt x="7400" y="498"/>
                  <a:pt x="7547" y="486"/>
                  <a:pt x="7693" y="486"/>
                </a:cubicBezTo>
                <a:close/>
                <a:moveTo>
                  <a:pt x="7687" y="0"/>
                </a:moveTo>
                <a:cubicBezTo>
                  <a:pt x="7575" y="0"/>
                  <a:pt x="7462" y="6"/>
                  <a:pt x="7348" y="17"/>
                </a:cubicBezTo>
                <a:cubicBezTo>
                  <a:pt x="6366" y="144"/>
                  <a:pt x="5194" y="809"/>
                  <a:pt x="4846" y="1949"/>
                </a:cubicBezTo>
                <a:cubicBezTo>
                  <a:pt x="4656" y="2519"/>
                  <a:pt x="4719" y="3152"/>
                  <a:pt x="5004" y="3786"/>
                </a:cubicBezTo>
                <a:cubicBezTo>
                  <a:pt x="5163" y="4134"/>
                  <a:pt x="5416" y="4451"/>
                  <a:pt x="5701" y="4736"/>
                </a:cubicBezTo>
                <a:cubicBezTo>
                  <a:pt x="6113" y="5179"/>
                  <a:pt x="6493" y="5622"/>
                  <a:pt x="6461" y="6224"/>
                </a:cubicBezTo>
                <a:cubicBezTo>
                  <a:pt x="5712" y="6201"/>
                  <a:pt x="4976" y="6183"/>
                  <a:pt x="4250" y="6183"/>
                </a:cubicBezTo>
                <a:cubicBezTo>
                  <a:pt x="2949" y="6183"/>
                  <a:pt x="1684" y="6243"/>
                  <a:pt x="444" y="6446"/>
                </a:cubicBezTo>
                <a:cubicBezTo>
                  <a:pt x="381" y="6446"/>
                  <a:pt x="349" y="6477"/>
                  <a:pt x="317" y="6541"/>
                </a:cubicBezTo>
                <a:cubicBezTo>
                  <a:pt x="317" y="6572"/>
                  <a:pt x="317" y="6572"/>
                  <a:pt x="317" y="6604"/>
                </a:cubicBezTo>
                <a:lnTo>
                  <a:pt x="254" y="6604"/>
                </a:lnTo>
                <a:lnTo>
                  <a:pt x="286" y="6636"/>
                </a:lnTo>
                <a:cubicBezTo>
                  <a:pt x="254" y="6667"/>
                  <a:pt x="222" y="6731"/>
                  <a:pt x="222" y="6794"/>
                </a:cubicBezTo>
                <a:cubicBezTo>
                  <a:pt x="222" y="7174"/>
                  <a:pt x="222" y="7554"/>
                  <a:pt x="254" y="7966"/>
                </a:cubicBezTo>
                <a:cubicBezTo>
                  <a:pt x="254" y="8473"/>
                  <a:pt x="254" y="8979"/>
                  <a:pt x="254" y="9486"/>
                </a:cubicBezTo>
                <a:cubicBezTo>
                  <a:pt x="159" y="9518"/>
                  <a:pt x="127" y="9581"/>
                  <a:pt x="127" y="9644"/>
                </a:cubicBezTo>
                <a:cubicBezTo>
                  <a:pt x="127" y="9739"/>
                  <a:pt x="191" y="9771"/>
                  <a:pt x="222" y="9771"/>
                </a:cubicBezTo>
                <a:cubicBezTo>
                  <a:pt x="222" y="9961"/>
                  <a:pt x="222" y="10151"/>
                  <a:pt x="191" y="10341"/>
                </a:cubicBezTo>
                <a:lnTo>
                  <a:pt x="127" y="10341"/>
                </a:lnTo>
                <a:cubicBezTo>
                  <a:pt x="64" y="10341"/>
                  <a:pt x="1" y="10404"/>
                  <a:pt x="1" y="10499"/>
                </a:cubicBezTo>
                <a:cubicBezTo>
                  <a:pt x="1" y="10563"/>
                  <a:pt x="64" y="10626"/>
                  <a:pt x="127" y="10626"/>
                </a:cubicBezTo>
                <a:lnTo>
                  <a:pt x="191" y="10626"/>
                </a:lnTo>
                <a:cubicBezTo>
                  <a:pt x="159" y="10848"/>
                  <a:pt x="127" y="11038"/>
                  <a:pt x="96" y="11196"/>
                </a:cubicBezTo>
                <a:cubicBezTo>
                  <a:pt x="64" y="11291"/>
                  <a:pt x="127" y="11354"/>
                  <a:pt x="191" y="11418"/>
                </a:cubicBezTo>
                <a:lnTo>
                  <a:pt x="349" y="11418"/>
                </a:lnTo>
                <a:cubicBezTo>
                  <a:pt x="578" y="11546"/>
                  <a:pt x="793" y="11598"/>
                  <a:pt x="1011" y="11598"/>
                </a:cubicBezTo>
                <a:cubicBezTo>
                  <a:pt x="1275" y="11598"/>
                  <a:pt x="1542" y="11522"/>
                  <a:pt x="1837" y="11418"/>
                </a:cubicBezTo>
                <a:cubicBezTo>
                  <a:pt x="1996" y="11354"/>
                  <a:pt x="2154" y="11291"/>
                  <a:pt x="2281" y="11228"/>
                </a:cubicBezTo>
                <a:cubicBezTo>
                  <a:pt x="2809" y="11022"/>
                  <a:pt x="3255" y="10844"/>
                  <a:pt x="3822" y="10844"/>
                </a:cubicBezTo>
                <a:cubicBezTo>
                  <a:pt x="3867" y="10844"/>
                  <a:pt x="3912" y="10845"/>
                  <a:pt x="3959" y="10848"/>
                </a:cubicBezTo>
                <a:cubicBezTo>
                  <a:pt x="4909" y="10911"/>
                  <a:pt x="5701" y="11608"/>
                  <a:pt x="5859" y="12431"/>
                </a:cubicBezTo>
                <a:cubicBezTo>
                  <a:pt x="5923" y="12906"/>
                  <a:pt x="5733" y="13540"/>
                  <a:pt x="5384" y="13951"/>
                </a:cubicBezTo>
                <a:cubicBezTo>
                  <a:pt x="5194" y="14173"/>
                  <a:pt x="4941" y="14426"/>
                  <a:pt x="4561" y="14426"/>
                </a:cubicBezTo>
                <a:cubicBezTo>
                  <a:pt x="4533" y="14428"/>
                  <a:pt x="4506" y="14429"/>
                  <a:pt x="4479" y="14429"/>
                </a:cubicBezTo>
                <a:cubicBezTo>
                  <a:pt x="3983" y="14429"/>
                  <a:pt x="3620" y="14158"/>
                  <a:pt x="3199" y="13888"/>
                </a:cubicBezTo>
                <a:cubicBezTo>
                  <a:pt x="3072" y="13793"/>
                  <a:pt x="2914" y="13666"/>
                  <a:pt x="2756" y="13603"/>
                </a:cubicBezTo>
                <a:cubicBezTo>
                  <a:pt x="2368" y="13381"/>
                  <a:pt x="1948" y="13267"/>
                  <a:pt x="1515" y="13267"/>
                </a:cubicBezTo>
                <a:cubicBezTo>
                  <a:pt x="1204" y="13267"/>
                  <a:pt x="888" y="13326"/>
                  <a:pt x="571" y="13445"/>
                </a:cubicBezTo>
                <a:cubicBezTo>
                  <a:pt x="539" y="13445"/>
                  <a:pt x="476" y="13476"/>
                  <a:pt x="444" y="13540"/>
                </a:cubicBezTo>
                <a:cubicBezTo>
                  <a:pt x="423" y="13525"/>
                  <a:pt x="399" y="13519"/>
                  <a:pt x="376" y="13519"/>
                </a:cubicBezTo>
                <a:cubicBezTo>
                  <a:pt x="297" y="13519"/>
                  <a:pt x="215" y="13593"/>
                  <a:pt x="191" y="13666"/>
                </a:cubicBezTo>
                <a:cubicBezTo>
                  <a:pt x="1" y="14173"/>
                  <a:pt x="64" y="14711"/>
                  <a:pt x="127" y="15218"/>
                </a:cubicBezTo>
                <a:cubicBezTo>
                  <a:pt x="159" y="15408"/>
                  <a:pt x="191" y="15598"/>
                  <a:pt x="191" y="15756"/>
                </a:cubicBezTo>
                <a:cubicBezTo>
                  <a:pt x="254" y="16675"/>
                  <a:pt x="222" y="17593"/>
                  <a:pt x="159" y="18448"/>
                </a:cubicBezTo>
                <a:cubicBezTo>
                  <a:pt x="127" y="18512"/>
                  <a:pt x="159" y="18607"/>
                  <a:pt x="222" y="18638"/>
                </a:cubicBezTo>
                <a:cubicBezTo>
                  <a:pt x="254" y="18670"/>
                  <a:pt x="286" y="18670"/>
                  <a:pt x="317" y="18702"/>
                </a:cubicBezTo>
                <a:cubicBezTo>
                  <a:pt x="1141" y="18955"/>
                  <a:pt x="2059" y="19050"/>
                  <a:pt x="3009" y="19050"/>
                </a:cubicBezTo>
                <a:cubicBezTo>
                  <a:pt x="3991" y="19050"/>
                  <a:pt x="4973" y="18955"/>
                  <a:pt x="5923" y="18860"/>
                </a:cubicBezTo>
                <a:cubicBezTo>
                  <a:pt x="6113" y="18860"/>
                  <a:pt x="6334" y="18828"/>
                  <a:pt x="6524" y="18828"/>
                </a:cubicBezTo>
                <a:cubicBezTo>
                  <a:pt x="6651" y="18797"/>
                  <a:pt x="6714" y="18702"/>
                  <a:pt x="6746" y="18607"/>
                </a:cubicBezTo>
                <a:cubicBezTo>
                  <a:pt x="6762" y="18622"/>
                  <a:pt x="6778" y="18630"/>
                  <a:pt x="6794" y="18630"/>
                </a:cubicBezTo>
                <a:cubicBezTo>
                  <a:pt x="6809" y="18630"/>
                  <a:pt x="6825" y="18622"/>
                  <a:pt x="6841" y="18607"/>
                </a:cubicBezTo>
                <a:cubicBezTo>
                  <a:pt x="6968" y="18607"/>
                  <a:pt x="7031" y="18512"/>
                  <a:pt x="7031" y="18417"/>
                </a:cubicBezTo>
                <a:cubicBezTo>
                  <a:pt x="6968" y="18005"/>
                  <a:pt x="6841" y="17625"/>
                  <a:pt x="6683" y="17245"/>
                </a:cubicBezTo>
                <a:cubicBezTo>
                  <a:pt x="6619" y="17023"/>
                  <a:pt x="6556" y="16833"/>
                  <a:pt x="6493" y="16612"/>
                </a:cubicBezTo>
                <a:cubicBezTo>
                  <a:pt x="6271" y="15883"/>
                  <a:pt x="6398" y="15376"/>
                  <a:pt x="6841" y="15060"/>
                </a:cubicBezTo>
                <a:cubicBezTo>
                  <a:pt x="7022" y="14915"/>
                  <a:pt x="7317" y="14863"/>
                  <a:pt x="7601" y="14863"/>
                </a:cubicBezTo>
                <a:cubicBezTo>
                  <a:pt x="7814" y="14863"/>
                  <a:pt x="8022" y="14892"/>
                  <a:pt x="8171" y="14933"/>
                </a:cubicBezTo>
                <a:cubicBezTo>
                  <a:pt x="8773" y="15091"/>
                  <a:pt x="9121" y="15408"/>
                  <a:pt x="9248" y="15820"/>
                </a:cubicBezTo>
                <a:cubicBezTo>
                  <a:pt x="9375" y="16200"/>
                  <a:pt x="9216" y="16517"/>
                  <a:pt x="9090" y="16897"/>
                </a:cubicBezTo>
                <a:cubicBezTo>
                  <a:pt x="9058" y="16960"/>
                  <a:pt x="9026" y="17055"/>
                  <a:pt x="8995" y="17118"/>
                </a:cubicBezTo>
                <a:cubicBezTo>
                  <a:pt x="8773" y="17688"/>
                  <a:pt x="8678" y="18163"/>
                  <a:pt x="8931" y="18670"/>
                </a:cubicBezTo>
                <a:cubicBezTo>
                  <a:pt x="8963" y="18765"/>
                  <a:pt x="9026" y="18797"/>
                  <a:pt x="9121" y="18797"/>
                </a:cubicBezTo>
                <a:cubicBezTo>
                  <a:pt x="9185" y="18797"/>
                  <a:pt x="9248" y="18797"/>
                  <a:pt x="9311" y="18733"/>
                </a:cubicBezTo>
                <a:cubicBezTo>
                  <a:pt x="10293" y="18797"/>
                  <a:pt x="11338" y="18828"/>
                  <a:pt x="12320" y="18828"/>
                </a:cubicBezTo>
                <a:cubicBezTo>
                  <a:pt x="13175" y="18860"/>
                  <a:pt x="14030" y="18860"/>
                  <a:pt x="14885" y="18892"/>
                </a:cubicBezTo>
                <a:cubicBezTo>
                  <a:pt x="14948" y="18892"/>
                  <a:pt x="15012" y="18892"/>
                  <a:pt x="15075" y="18828"/>
                </a:cubicBezTo>
                <a:cubicBezTo>
                  <a:pt x="15107" y="18797"/>
                  <a:pt x="15107" y="18765"/>
                  <a:pt x="15138" y="18702"/>
                </a:cubicBezTo>
                <a:cubicBezTo>
                  <a:pt x="15202" y="18670"/>
                  <a:pt x="15233" y="18607"/>
                  <a:pt x="15233" y="18543"/>
                </a:cubicBezTo>
                <a:cubicBezTo>
                  <a:pt x="15233" y="17055"/>
                  <a:pt x="15202" y="15440"/>
                  <a:pt x="15138" y="13666"/>
                </a:cubicBezTo>
                <a:cubicBezTo>
                  <a:pt x="15202" y="13603"/>
                  <a:pt x="15233" y="13540"/>
                  <a:pt x="15202" y="13445"/>
                </a:cubicBezTo>
                <a:cubicBezTo>
                  <a:pt x="15170" y="13350"/>
                  <a:pt x="15107" y="13286"/>
                  <a:pt x="14980" y="13286"/>
                </a:cubicBezTo>
                <a:cubicBezTo>
                  <a:pt x="14881" y="13275"/>
                  <a:pt x="14784" y="13269"/>
                  <a:pt x="14687" y="13269"/>
                </a:cubicBezTo>
                <a:cubicBezTo>
                  <a:pt x="13725" y="13269"/>
                  <a:pt x="12852" y="13811"/>
                  <a:pt x="12161" y="14300"/>
                </a:cubicBezTo>
                <a:lnTo>
                  <a:pt x="12130" y="14300"/>
                </a:lnTo>
                <a:cubicBezTo>
                  <a:pt x="11865" y="14423"/>
                  <a:pt x="11600" y="14488"/>
                  <a:pt x="11330" y="14488"/>
                </a:cubicBezTo>
                <a:cubicBezTo>
                  <a:pt x="11115" y="14488"/>
                  <a:pt x="10897" y="14447"/>
                  <a:pt x="10673" y="14363"/>
                </a:cubicBezTo>
                <a:lnTo>
                  <a:pt x="9755" y="13476"/>
                </a:lnTo>
                <a:cubicBezTo>
                  <a:pt x="9565" y="13033"/>
                  <a:pt x="9723" y="12368"/>
                  <a:pt x="9945" y="11925"/>
                </a:cubicBezTo>
                <a:cubicBezTo>
                  <a:pt x="10230" y="11386"/>
                  <a:pt x="10673" y="11006"/>
                  <a:pt x="11180" y="10879"/>
                </a:cubicBezTo>
                <a:cubicBezTo>
                  <a:pt x="11361" y="10829"/>
                  <a:pt x="11550" y="10804"/>
                  <a:pt x="11740" y="10804"/>
                </a:cubicBezTo>
                <a:cubicBezTo>
                  <a:pt x="12147" y="10804"/>
                  <a:pt x="12565" y="10917"/>
                  <a:pt x="12953" y="11133"/>
                </a:cubicBezTo>
                <a:lnTo>
                  <a:pt x="13080" y="11228"/>
                </a:lnTo>
                <a:cubicBezTo>
                  <a:pt x="13483" y="11474"/>
                  <a:pt x="13902" y="11720"/>
                  <a:pt x="14348" y="11720"/>
                </a:cubicBezTo>
                <a:cubicBezTo>
                  <a:pt x="14533" y="11720"/>
                  <a:pt x="14722" y="11678"/>
                  <a:pt x="14917" y="11576"/>
                </a:cubicBezTo>
                <a:cubicBezTo>
                  <a:pt x="14938" y="11576"/>
                  <a:pt x="14973" y="11590"/>
                  <a:pt x="15022" y="11590"/>
                </a:cubicBezTo>
                <a:cubicBezTo>
                  <a:pt x="15047" y="11590"/>
                  <a:pt x="15075" y="11587"/>
                  <a:pt x="15107" y="11576"/>
                </a:cubicBezTo>
                <a:cubicBezTo>
                  <a:pt x="15170" y="11544"/>
                  <a:pt x="15233" y="11449"/>
                  <a:pt x="15233" y="11354"/>
                </a:cubicBezTo>
                <a:cubicBezTo>
                  <a:pt x="15265" y="10626"/>
                  <a:pt x="15265" y="9866"/>
                  <a:pt x="15297" y="9106"/>
                </a:cubicBezTo>
                <a:lnTo>
                  <a:pt x="15297" y="8663"/>
                </a:lnTo>
                <a:cubicBezTo>
                  <a:pt x="15297" y="8504"/>
                  <a:pt x="15297" y="8346"/>
                  <a:pt x="15297" y="8219"/>
                </a:cubicBezTo>
                <a:cubicBezTo>
                  <a:pt x="15328" y="7618"/>
                  <a:pt x="15360" y="6984"/>
                  <a:pt x="15170" y="6414"/>
                </a:cubicBezTo>
                <a:cubicBezTo>
                  <a:pt x="15138" y="6382"/>
                  <a:pt x="15107" y="6351"/>
                  <a:pt x="15075" y="6319"/>
                </a:cubicBezTo>
                <a:cubicBezTo>
                  <a:pt x="15075" y="6224"/>
                  <a:pt x="15012" y="6161"/>
                  <a:pt x="14917" y="6161"/>
                </a:cubicBezTo>
                <a:cubicBezTo>
                  <a:pt x="14087" y="5992"/>
                  <a:pt x="13234" y="5927"/>
                  <a:pt x="12345" y="5927"/>
                </a:cubicBezTo>
                <a:cubicBezTo>
                  <a:pt x="11402" y="5927"/>
                  <a:pt x="10418" y="6000"/>
                  <a:pt x="9375" y="6097"/>
                </a:cubicBezTo>
                <a:cubicBezTo>
                  <a:pt x="9280" y="5401"/>
                  <a:pt x="9596" y="4894"/>
                  <a:pt x="9945" y="4356"/>
                </a:cubicBezTo>
                <a:cubicBezTo>
                  <a:pt x="10198" y="3912"/>
                  <a:pt x="10483" y="3469"/>
                  <a:pt x="10546" y="2931"/>
                </a:cubicBezTo>
                <a:cubicBezTo>
                  <a:pt x="10578" y="2487"/>
                  <a:pt x="10483" y="2012"/>
                  <a:pt x="10293" y="1600"/>
                </a:cubicBezTo>
                <a:cubicBezTo>
                  <a:pt x="9831" y="590"/>
                  <a:pt x="8842" y="0"/>
                  <a:pt x="76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p55"/>
          <p:cNvSpPr/>
          <p:nvPr/>
        </p:nvSpPr>
        <p:spPr>
          <a:xfrm>
            <a:off x="735638" y="2716124"/>
            <a:ext cx="537718" cy="576427"/>
          </a:xfrm>
          <a:custGeom>
            <a:avLst/>
            <a:gdLst/>
            <a:ahLst/>
            <a:cxnLst/>
            <a:rect l="l" t="t" r="r" b="b"/>
            <a:pathLst>
              <a:path w="17767" h="19046" extrusionOk="0">
                <a:moveTo>
                  <a:pt x="12699" y="424"/>
                </a:moveTo>
                <a:cubicBezTo>
                  <a:pt x="13079" y="424"/>
                  <a:pt x="13460" y="487"/>
                  <a:pt x="13871" y="551"/>
                </a:cubicBezTo>
                <a:cubicBezTo>
                  <a:pt x="12889" y="1057"/>
                  <a:pt x="11971" y="1342"/>
                  <a:pt x="10989" y="1437"/>
                </a:cubicBezTo>
                <a:cubicBezTo>
                  <a:pt x="11306" y="646"/>
                  <a:pt x="11939" y="424"/>
                  <a:pt x="12699" y="424"/>
                </a:cubicBezTo>
                <a:close/>
                <a:moveTo>
                  <a:pt x="13935" y="994"/>
                </a:moveTo>
                <a:cubicBezTo>
                  <a:pt x="13713" y="1279"/>
                  <a:pt x="13460" y="1564"/>
                  <a:pt x="13143" y="1754"/>
                </a:cubicBezTo>
                <a:cubicBezTo>
                  <a:pt x="12842" y="1912"/>
                  <a:pt x="12509" y="1992"/>
                  <a:pt x="12173" y="1992"/>
                </a:cubicBezTo>
                <a:cubicBezTo>
                  <a:pt x="11836" y="1992"/>
                  <a:pt x="11496" y="1912"/>
                  <a:pt x="11179" y="1754"/>
                </a:cubicBezTo>
                <a:cubicBezTo>
                  <a:pt x="12161" y="1691"/>
                  <a:pt x="13111" y="1437"/>
                  <a:pt x="13935" y="994"/>
                </a:cubicBezTo>
                <a:close/>
                <a:moveTo>
                  <a:pt x="9944" y="551"/>
                </a:moveTo>
                <a:cubicBezTo>
                  <a:pt x="10071" y="551"/>
                  <a:pt x="10451" y="1121"/>
                  <a:pt x="10514" y="1247"/>
                </a:cubicBezTo>
                <a:cubicBezTo>
                  <a:pt x="10609" y="1532"/>
                  <a:pt x="10641" y="1817"/>
                  <a:pt x="10673" y="2102"/>
                </a:cubicBezTo>
                <a:lnTo>
                  <a:pt x="10704" y="2166"/>
                </a:lnTo>
                <a:cubicBezTo>
                  <a:pt x="10704" y="2324"/>
                  <a:pt x="10736" y="2483"/>
                  <a:pt x="10736" y="2641"/>
                </a:cubicBezTo>
                <a:cubicBezTo>
                  <a:pt x="10609" y="1944"/>
                  <a:pt x="10324" y="1279"/>
                  <a:pt x="9913" y="614"/>
                </a:cubicBezTo>
                <a:cubicBezTo>
                  <a:pt x="9913" y="582"/>
                  <a:pt x="9944" y="551"/>
                  <a:pt x="9944" y="551"/>
                </a:cubicBezTo>
                <a:close/>
                <a:moveTo>
                  <a:pt x="10546" y="10400"/>
                </a:moveTo>
                <a:cubicBezTo>
                  <a:pt x="10768" y="10495"/>
                  <a:pt x="10958" y="10653"/>
                  <a:pt x="11179" y="10811"/>
                </a:cubicBezTo>
                <a:cubicBezTo>
                  <a:pt x="11179" y="10836"/>
                  <a:pt x="11198" y="10841"/>
                  <a:pt x="11207" y="10843"/>
                </a:cubicBezTo>
                <a:lnTo>
                  <a:pt x="11207" y="10843"/>
                </a:lnTo>
                <a:cubicBezTo>
                  <a:pt x="10860" y="10811"/>
                  <a:pt x="10481" y="10780"/>
                  <a:pt x="10039" y="10780"/>
                </a:cubicBezTo>
                <a:cubicBezTo>
                  <a:pt x="10166" y="10685"/>
                  <a:pt x="10293" y="10590"/>
                  <a:pt x="10419" y="10495"/>
                </a:cubicBezTo>
                <a:cubicBezTo>
                  <a:pt x="10451" y="10463"/>
                  <a:pt x="10483" y="10431"/>
                  <a:pt x="10546" y="10400"/>
                </a:cubicBezTo>
                <a:close/>
                <a:moveTo>
                  <a:pt x="13349" y="3225"/>
                </a:moveTo>
                <a:cubicBezTo>
                  <a:pt x="13461" y="3225"/>
                  <a:pt x="13572" y="3240"/>
                  <a:pt x="13681" y="3274"/>
                </a:cubicBezTo>
                <a:cubicBezTo>
                  <a:pt x="13713" y="3306"/>
                  <a:pt x="13745" y="3338"/>
                  <a:pt x="13776" y="3338"/>
                </a:cubicBezTo>
                <a:cubicBezTo>
                  <a:pt x="14473" y="3591"/>
                  <a:pt x="14885" y="4224"/>
                  <a:pt x="14948" y="5174"/>
                </a:cubicBezTo>
                <a:cubicBezTo>
                  <a:pt x="15138" y="7265"/>
                  <a:pt x="13681" y="10210"/>
                  <a:pt x="12478" y="10938"/>
                </a:cubicBezTo>
                <a:cubicBezTo>
                  <a:pt x="12454" y="10940"/>
                  <a:pt x="12431" y="10941"/>
                  <a:pt x="12408" y="10941"/>
                </a:cubicBezTo>
                <a:cubicBezTo>
                  <a:pt x="12030" y="10941"/>
                  <a:pt x="11731" y="10704"/>
                  <a:pt x="11433" y="10495"/>
                </a:cubicBezTo>
                <a:cubicBezTo>
                  <a:pt x="11274" y="10368"/>
                  <a:pt x="11084" y="10241"/>
                  <a:pt x="10894" y="10146"/>
                </a:cubicBezTo>
                <a:cubicBezTo>
                  <a:pt x="10894" y="10115"/>
                  <a:pt x="10926" y="10115"/>
                  <a:pt x="10958" y="10083"/>
                </a:cubicBezTo>
                <a:cubicBezTo>
                  <a:pt x="11053" y="10051"/>
                  <a:pt x="11084" y="9956"/>
                  <a:pt x="11053" y="9861"/>
                </a:cubicBezTo>
                <a:cubicBezTo>
                  <a:pt x="11027" y="9783"/>
                  <a:pt x="10958" y="9726"/>
                  <a:pt x="10881" y="9726"/>
                </a:cubicBezTo>
                <a:cubicBezTo>
                  <a:pt x="10865" y="9726"/>
                  <a:pt x="10848" y="9729"/>
                  <a:pt x="10831" y="9735"/>
                </a:cubicBezTo>
                <a:cubicBezTo>
                  <a:pt x="10609" y="9798"/>
                  <a:pt x="10451" y="9893"/>
                  <a:pt x="10356" y="9988"/>
                </a:cubicBezTo>
                <a:lnTo>
                  <a:pt x="10261" y="9988"/>
                </a:lnTo>
                <a:cubicBezTo>
                  <a:pt x="10166" y="9988"/>
                  <a:pt x="10103" y="10051"/>
                  <a:pt x="10103" y="10146"/>
                </a:cubicBezTo>
                <a:cubicBezTo>
                  <a:pt x="10103" y="10146"/>
                  <a:pt x="10103" y="10178"/>
                  <a:pt x="10134" y="10178"/>
                </a:cubicBezTo>
                <a:cubicBezTo>
                  <a:pt x="10008" y="10305"/>
                  <a:pt x="9881" y="10400"/>
                  <a:pt x="9754" y="10495"/>
                </a:cubicBezTo>
                <a:cubicBezTo>
                  <a:pt x="9483" y="10647"/>
                  <a:pt x="9130" y="10745"/>
                  <a:pt x="8798" y="10745"/>
                </a:cubicBezTo>
                <a:cubicBezTo>
                  <a:pt x="8509" y="10745"/>
                  <a:pt x="8235" y="10671"/>
                  <a:pt x="8044" y="10495"/>
                </a:cubicBezTo>
                <a:lnTo>
                  <a:pt x="9153" y="10495"/>
                </a:lnTo>
                <a:cubicBezTo>
                  <a:pt x="9248" y="10495"/>
                  <a:pt x="9311" y="10431"/>
                  <a:pt x="9311" y="10336"/>
                </a:cubicBezTo>
                <a:cubicBezTo>
                  <a:pt x="9311" y="10241"/>
                  <a:pt x="9248" y="10178"/>
                  <a:pt x="9153" y="10178"/>
                </a:cubicBezTo>
                <a:lnTo>
                  <a:pt x="7917" y="10178"/>
                </a:lnTo>
                <a:cubicBezTo>
                  <a:pt x="7886" y="10178"/>
                  <a:pt x="7886" y="10178"/>
                  <a:pt x="7886" y="10210"/>
                </a:cubicBezTo>
                <a:cubicBezTo>
                  <a:pt x="7822" y="10115"/>
                  <a:pt x="7791" y="10020"/>
                  <a:pt x="7727" y="9893"/>
                </a:cubicBezTo>
                <a:lnTo>
                  <a:pt x="7822" y="9893"/>
                </a:lnTo>
                <a:cubicBezTo>
                  <a:pt x="8076" y="9893"/>
                  <a:pt x="8357" y="9907"/>
                  <a:pt x="8629" y="9907"/>
                </a:cubicBezTo>
                <a:cubicBezTo>
                  <a:pt x="8765" y="9907"/>
                  <a:pt x="8899" y="9904"/>
                  <a:pt x="9026" y="9893"/>
                </a:cubicBezTo>
                <a:cubicBezTo>
                  <a:pt x="9121" y="9893"/>
                  <a:pt x="9184" y="9830"/>
                  <a:pt x="9184" y="9766"/>
                </a:cubicBezTo>
                <a:cubicBezTo>
                  <a:pt x="9184" y="9671"/>
                  <a:pt x="9121" y="9608"/>
                  <a:pt x="9026" y="9608"/>
                </a:cubicBezTo>
                <a:cubicBezTo>
                  <a:pt x="8899" y="9597"/>
                  <a:pt x="8769" y="9594"/>
                  <a:pt x="8636" y="9594"/>
                </a:cubicBezTo>
                <a:cubicBezTo>
                  <a:pt x="8371" y="9594"/>
                  <a:pt x="8097" y="9608"/>
                  <a:pt x="7822" y="9608"/>
                </a:cubicBezTo>
                <a:lnTo>
                  <a:pt x="7601" y="9608"/>
                </a:lnTo>
                <a:cubicBezTo>
                  <a:pt x="7537" y="9450"/>
                  <a:pt x="7474" y="9260"/>
                  <a:pt x="7379" y="9038"/>
                </a:cubicBezTo>
                <a:cubicBezTo>
                  <a:pt x="8234" y="9038"/>
                  <a:pt x="9058" y="9006"/>
                  <a:pt x="9881" y="8975"/>
                </a:cubicBezTo>
                <a:cubicBezTo>
                  <a:pt x="9944" y="8975"/>
                  <a:pt x="10039" y="8911"/>
                  <a:pt x="10008" y="8816"/>
                </a:cubicBezTo>
                <a:cubicBezTo>
                  <a:pt x="10008" y="8721"/>
                  <a:pt x="9944" y="8658"/>
                  <a:pt x="9881" y="8658"/>
                </a:cubicBezTo>
                <a:lnTo>
                  <a:pt x="9849" y="8658"/>
                </a:lnTo>
                <a:cubicBezTo>
                  <a:pt x="9058" y="8690"/>
                  <a:pt x="8202" y="8721"/>
                  <a:pt x="7284" y="8753"/>
                </a:cubicBezTo>
                <a:cubicBezTo>
                  <a:pt x="7252" y="8595"/>
                  <a:pt x="7221" y="8436"/>
                  <a:pt x="7157" y="8278"/>
                </a:cubicBezTo>
                <a:lnTo>
                  <a:pt x="7157" y="8278"/>
                </a:lnTo>
                <a:cubicBezTo>
                  <a:pt x="7528" y="8315"/>
                  <a:pt x="7878" y="8330"/>
                  <a:pt x="8205" y="8330"/>
                </a:cubicBezTo>
                <a:cubicBezTo>
                  <a:pt x="8437" y="8330"/>
                  <a:pt x="8658" y="8323"/>
                  <a:pt x="8868" y="8310"/>
                </a:cubicBezTo>
                <a:cubicBezTo>
                  <a:pt x="8931" y="8310"/>
                  <a:pt x="8994" y="8215"/>
                  <a:pt x="8994" y="8151"/>
                </a:cubicBezTo>
                <a:cubicBezTo>
                  <a:pt x="8994" y="8056"/>
                  <a:pt x="8931" y="7993"/>
                  <a:pt x="8868" y="7993"/>
                </a:cubicBezTo>
                <a:cubicBezTo>
                  <a:pt x="8551" y="8009"/>
                  <a:pt x="8250" y="8017"/>
                  <a:pt x="7957" y="8017"/>
                </a:cubicBezTo>
                <a:cubicBezTo>
                  <a:pt x="7664" y="8017"/>
                  <a:pt x="7379" y="8009"/>
                  <a:pt x="7094" y="7993"/>
                </a:cubicBezTo>
                <a:cubicBezTo>
                  <a:pt x="7062" y="7835"/>
                  <a:pt x="7031" y="7676"/>
                  <a:pt x="6999" y="7486"/>
                </a:cubicBezTo>
                <a:lnTo>
                  <a:pt x="6999" y="7486"/>
                </a:lnTo>
                <a:cubicBezTo>
                  <a:pt x="8297" y="7518"/>
                  <a:pt x="9691" y="7613"/>
                  <a:pt x="11496" y="7740"/>
                </a:cubicBezTo>
                <a:cubicBezTo>
                  <a:pt x="11591" y="7740"/>
                  <a:pt x="11654" y="7676"/>
                  <a:pt x="11686" y="7581"/>
                </a:cubicBezTo>
                <a:cubicBezTo>
                  <a:pt x="11686" y="7486"/>
                  <a:pt x="11623" y="7423"/>
                  <a:pt x="11528" y="7391"/>
                </a:cubicBezTo>
                <a:cubicBezTo>
                  <a:pt x="10134" y="7265"/>
                  <a:pt x="8646" y="7170"/>
                  <a:pt x="6967" y="7170"/>
                </a:cubicBezTo>
                <a:cubicBezTo>
                  <a:pt x="6967" y="7043"/>
                  <a:pt x="6936" y="6884"/>
                  <a:pt x="6936" y="6758"/>
                </a:cubicBezTo>
                <a:lnTo>
                  <a:pt x="6936" y="6758"/>
                </a:lnTo>
                <a:cubicBezTo>
                  <a:pt x="7149" y="6766"/>
                  <a:pt x="7363" y="6770"/>
                  <a:pt x="7577" y="6770"/>
                </a:cubicBezTo>
                <a:cubicBezTo>
                  <a:pt x="8218" y="6770"/>
                  <a:pt x="8860" y="6734"/>
                  <a:pt x="9501" y="6663"/>
                </a:cubicBezTo>
                <a:cubicBezTo>
                  <a:pt x="9596" y="6631"/>
                  <a:pt x="9659" y="6568"/>
                  <a:pt x="9659" y="6473"/>
                </a:cubicBezTo>
                <a:cubicBezTo>
                  <a:pt x="9659" y="6378"/>
                  <a:pt x="9564" y="6314"/>
                  <a:pt x="9501" y="6314"/>
                </a:cubicBezTo>
                <a:cubicBezTo>
                  <a:pt x="8677" y="6378"/>
                  <a:pt x="7822" y="6409"/>
                  <a:pt x="6936" y="6409"/>
                </a:cubicBezTo>
                <a:cubicBezTo>
                  <a:pt x="6936" y="6219"/>
                  <a:pt x="6936" y="6029"/>
                  <a:pt x="6936" y="5839"/>
                </a:cubicBezTo>
                <a:cubicBezTo>
                  <a:pt x="7390" y="5850"/>
                  <a:pt x="7840" y="5853"/>
                  <a:pt x="8285" y="5853"/>
                </a:cubicBezTo>
                <a:cubicBezTo>
                  <a:pt x="9174" y="5853"/>
                  <a:pt x="10039" y="5839"/>
                  <a:pt x="10863" y="5839"/>
                </a:cubicBezTo>
                <a:cubicBezTo>
                  <a:pt x="10958" y="5839"/>
                  <a:pt x="11021" y="5744"/>
                  <a:pt x="11021" y="5681"/>
                </a:cubicBezTo>
                <a:cubicBezTo>
                  <a:pt x="11021" y="5586"/>
                  <a:pt x="10958" y="5491"/>
                  <a:pt x="10863" y="5491"/>
                </a:cubicBezTo>
                <a:lnTo>
                  <a:pt x="6967" y="5491"/>
                </a:lnTo>
                <a:cubicBezTo>
                  <a:pt x="6967" y="5428"/>
                  <a:pt x="6999" y="5364"/>
                  <a:pt x="6999" y="5301"/>
                </a:cubicBezTo>
                <a:cubicBezTo>
                  <a:pt x="7031" y="5174"/>
                  <a:pt x="7031" y="5079"/>
                  <a:pt x="7062" y="4953"/>
                </a:cubicBezTo>
                <a:lnTo>
                  <a:pt x="7094" y="4953"/>
                </a:lnTo>
                <a:cubicBezTo>
                  <a:pt x="7110" y="4969"/>
                  <a:pt x="7126" y="4976"/>
                  <a:pt x="7142" y="4976"/>
                </a:cubicBezTo>
                <a:cubicBezTo>
                  <a:pt x="7157" y="4976"/>
                  <a:pt x="7173" y="4969"/>
                  <a:pt x="7189" y="4953"/>
                </a:cubicBezTo>
                <a:lnTo>
                  <a:pt x="7506" y="4953"/>
                </a:lnTo>
                <a:cubicBezTo>
                  <a:pt x="7807" y="4937"/>
                  <a:pt x="8115" y="4929"/>
                  <a:pt x="8428" y="4929"/>
                </a:cubicBezTo>
                <a:cubicBezTo>
                  <a:pt x="8741" y="4929"/>
                  <a:pt x="9058" y="4937"/>
                  <a:pt x="9374" y="4953"/>
                </a:cubicBezTo>
                <a:cubicBezTo>
                  <a:pt x="9469" y="4953"/>
                  <a:pt x="9564" y="4889"/>
                  <a:pt x="9564" y="4794"/>
                </a:cubicBezTo>
                <a:cubicBezTo>
                  <a:pt x="9564" y="4699"/>
                  <a:pt x="9501" y="4604"/>
                  <a:pt x="9406" y="4604"/>
                </a:cubicBezTo>
                <a:cubicBezTo>
                  <a:pt x="8905" y="4567"/>
                  <a:pt x="8458" y="4552"/>
                  <a:pt x="8041" y="4552"/>
                </a:cubicBezTo>
                <a:cubicBezTo>
                  <a:pt x="7745" y="4552"/>
                  <a:pt x="7465" y="4560"/>
                  <a:pt x="7189" y="4573"/>
                </a:cubicBezTo>
                <a:cubicBezTo>
                  <a:pt x="7284" y="4414"/>
                  <a:pt x="7379" y="4256"/>
                  <a:pt x="7474" y="4098"/>
                </a:cubicBezTo>
                <a:cubicBezTo>
                  <a:pt x="8297" y="4129"/>
                  <a:pt x="9121" y="4161"/>
                  <a:pt x="9723" y="4193"/>
                </a:cubicBezTo>
                <a:cubicBezTo>
                  <a:pt x="9818" y="4193"/>
                  <a:pt x="9913" y="4129"/>
                  <a:pt x="9913" y="4034"/>
                </a:cubicBezTo>
                <a:cubicBezTo>
                  <a:pt x="9913" y="3939"/>
                  <a:pt x="9849" y="3844"/>
                  <a:pt x="9754" y="3844"/>
                </a:cubicBezTo>
                <a:cubicBezTo>
                  <a:pt x="9314" y="3798"/>
                  <a:pt x="8856" y="3769"/>
                  <a:pt x="8357" y="3769"/>
                </a:cubicBezTo>
                <a:cubicBezTo>
                  <a:pt x="8174" y="3769"/>
                  <a:pt x="7986" y="3772"/>
                  <a:pt x="7791" y="3781"/>
                </a:cubicBezTo>
                <a:cubicBezTo>
                  <a:pt x="8044" y="3559"/>
                  <a:pt x="8361" y="3433"/>
                  <a:pt x="8677" y="3369"/>
                </a:cubicBezTo>
                <a:cubicBezTo>
                  <a:pt x="8739" y="3358"/>
                  <a:pt x="8802" y="3353"/>
                  <a:pt x="8865" y="3353"/>
                </a:cubicBezTo>
                <a:cubicBezTo>
                  <a:pt x="9359" y="3353"/>
                  <a:pt x="9907" y="3659"/>
                  <a:pt x="10356" y="3939"/>
                </a:cubicBezTo>
                <a:cubicBezTo>
                  <a:pt x="10356" y="3971"/>
                  <a:pt x="10356" y="3971"/>
                  <a:pt x="10388" y="4003"/>
                </a:cubicBezTo>
                <a:cubicBezTo>
                  <a:pt x="10388" y="4034"/>
                  <a:pt x="10451" y="4066"/>
                  <a:pt x="10483" y="4066"/>
                </a:cubicBezTo>
                <a:lnTo>
                  <a:pt x="10546" y="4066"/>
                </a:lnTo>
                <a:cubicBezTo>
                  <a:pt x="10578" y="4098"/>
                  <a:pt x="10609" y="4098"/>
                  <a:pt x="10641" y="4129"/>
                </a:cubicBezTo>
                <a:lnTo>
                  <a:pt x="10641" y="4161"/>
                </a:lnTo>
                <a:lnTo>
                  <a:pt x="10863" y="4288"/>
                </a:lnTo>
                <a:cubicBezTo>
                  <a:pt x="11211" y="4573"/>
                  <a:pt x="11591" y="4794"/>
                  <a:pt x="12066" y="4921"/>
                </a:cubicBezTo>
                <a:cubicBezTo>
                  <a:pt x="12084" y="4927"/>
                  <a:pt x="12100" y="4929"/>
                  <a:pt x="12115" y="4929"/>
                </a:cubicBezTo>
                <a:cubicBezTo>
                  <a:pt x="12183" y="4929"/>
                  <a:pt x="12230" y="4878"/>
                  <a:pt x="12256" y="4826"/>
                </a:cubicBezTo>
                <a:cubicBezTo>
                  <a:pt x="12288" y="4763"/>
                  <a:pt x="12224" y="4668"/>
                  <a:pt x="12161" y="4636"/>
                </a:cubicBezTo>
                <a:cubicBezTo>
                  <a:pt x="11813" y="4509"/>
                  <a:pt x="11433" y="4288"/>
                  <a:pt x="11021" y="4034"/>
                </a:cubicBezTo>
                <a:cubicBezTo>
                  <a:pt x="11369" y="3939"/>
                  <a:pt x="11718" y="3781"/>
                  <a:pt x="12034" y="3623"/>
                </a:cubicBezTo>
                <a:cubicBezTo>
                  <a:pt x="12506" y="3424"/>
                  <a:pt x="12939" y="3225"/>
                  <a:pt x="13349" y="3225"/>
                </a:cubicBezTo>
                <a:close/>
                <a:moveTo>
                  <a:pt x="8076" y="10970"/>
                </a:moveTo>
                <a:cubicBezTo>
                  <a:pt x="8297" y="11096"/>
                  <a:pt x="8551" y="11160"/>
                  <a:pt x="8836" y="11160"/>
                </a:cubicBezTo>
                <a:cubicBezTo>
                  <a:pt x="8994" y="11160"/>
                  <a:pt x="9184" y="11160"/>
                  <a:pt x="9343" y="11096"/>
                </a:cubicBezTo>
                <a:cubicBezTo>
                  <a:pt x="9868" y="11165"/>
                  <a:pt x="10442" y="11217"/>
                  <a:pt x="11006" y="11217"/>
                </a:cubicBezTo>
                <a:cubicBezTo>
                  <a:pt x="11225" y="11217"/>
                  <a:pt x="11442" y="11209"/>
                  <a:pt x="11654" y="11191"/>
                </a:cubicBezTo>
                <a:lnTo>
                  <a:pt x="11686" y="11191"/>
                </a:lnTo>
                <a:cubicBezTo>
                  <a:pt x="11842" y="11289"/>
                  <a:pt x="12033" y="11374"/>
                  <a:pt x="12253" y="11374"/>
                </a:cubicBezTo>
                <a:cubicBezTo>
                  <a:pt x="12391" y="11374"/>
                  <a:pt x="12541" y="11340"/>
                  <a:pt x="12699" y="11255"/>
                </a:cubicBezTo>
                <a:cubicBezTo>
                  <a:pt x="12731" y="11255"/>
                  <a:pt x="12731" y="11255"/>
                  <a:pt x="12763" y="11223"/>
                </a:cubicBezTo>
                <a:cubicBezTo>
                  <a:pt x="13396" y="11255"/>
                  <a:pt x="14061" y="11286"/>
                  <a:pt x="14695" y="11286"/>
                </a:cubicBezTo>
                <a:cubicBezTo>
                  <a:pt x="15486" y="11318"/>
                  <a:pt x="16278" y="11318"/>
                  <a:pt x="17070" y="11381"/>
                </a:cubicBezTo>
                <a:cubicBezTo>
                  <a:pt x="17101" y="11381"/>
                  <a:pt x="17133" y="11381"/>
                  <a:pt x="17165" y="11350"/>
                </a:cubicBezTo>
                <a:cubicBezTo>
                  <a:pt x="17228" y="11413"/>
                  <a:pt x="17260" y="11508"/>
                  <a:pt x="17291" y="11603"/>
                </a:cubicBezTo>
                <a:cubicBezTo>
                  <a:pt x="17291" y="11698"/>
                  <a:pt x="17260" y="11793"/>
                  <a:pt x="17228" y="11888"/>
                </a:cubicBezTo>
                <a:cubicBezTo>
                  <a:pt x="13722" y="11699"/>
                  <a:pt x="10101" y="11488"/>
                  <a:pt x="6522" y="11488"/>
                </a:cubicBezTo>
                <a:cubicBezTo>
                  <a:pt x="5898" y="11488"/>
                  <a:pt x="5276" y="11494"/>
                  <a:pt x="4656" y="11508"/>
                </a:cubicBezTo>
                <a:cubicBezTo>
                  <a:pt x="3832" y="11540"/>
                  <a:pt x="3104" y="11698"/>
                  <a:pt x="2565" y="12015"/>
                </a:cubicBezTo>
                <a:cubicBezTo>
                  <a:pt x="2534" y="11920"/>
                  <a:pt x="2502" y="11857"/>
                  <a:pt x="2439" y="11857"/>
                </a:cubicBezTo>
                <a:cubicBezTo>
                  <a:pt x="2217" y="11825"/>
                  <a:pt x="1964" y="11793"/>
                  <a:pt x="1742" y="11793"/>
                </a:cubicBezTo>
                <a:cubicBezTo>
                  <a:pt x="1869" y="11666"/>
                  <a:pt x="2059" y="11571"/>
                  <a:pt x="2217" y="11508"/>
                </a:cubicBezTo>
                <a:cubicBezTo>
                  <a:pt x="3009" y="11445"/>
                  <a:pt x="3800" y="11413"/>
                  <a:pt x="4592" y="11413"/>
                </a:cubicBezTo>
                <a:cubicBezTo>
                  <a:pt x="4687" y="11413"/>
                  <a:pt x="4751" y="11350"/>
                  <a:pt x="4751" y="11255"/>
                </a:cubicBezTo>
                <a:cubicBezTo>
                  <a:pt x="4751" y="11223"/>
                  <a:pt x="4751" y="11160"/>
                  <a:pt x="4719" y="11128"/>
                </a:cubicBezTo>
                <a:cubicBezTo>
                  <a:pt x="5922" y="11096"/>
                  <a:pt x="7031" y="11033"/>
                  <a:pt x="8076" y="10970"/>
                </a:cubicBezTo>
                <a:close/>
                <a:moveTo>
                  <a:pt x="1330" y="12110"/>
                </a:moveTo>
                <a:cubicBezTo>
                  <a:pt x="1647" y="12110"/>
                  <a:pt x="1995" y="12110"/>
                  <a:pt x="2312" y="12142"/>
                </a:cubicBezTo>
                <a:cubicBezTo>
                  <a:pt x="2154" y="12237"/>
                  <a:pt x="2027" y="12363"/>
                  <a:pt x="1900" y="12490"/>
                </a:cubicBezTo>
                <a:cubicBezTo>
                  <a:pt x="1869" y="12427"/>
                  <a:pt x="1805" y="12395"/>
                  <a:pt x="1742" y="12395"/>
                </a:cubicBezTo>
                <a:lnTo>
                  <a:pt x="1710" y="12395"/>
                </a:lnTo>
                <a:cubicBezTo>
                  <a:pt x="1573" y="12434"/>
                  <a:pt x="1436" y="12461"/>
                  <a:pt x="1307" y="12461"/>
                </a:cubicBezTo>
                <a:cubicBezTo>
                  <a:pt x="1227" y="12461"/>
                  <a:pt x="1149" y="12451"/>
                  <a:pt x="1077" y="12427"/>
                </a:cubicBezTo>
                <a:cubicBezTo>
                  <a:pt x="1172" y="12332"/>
                  <a:pt x="1235" y="12205"/>
                  <a:pt x="1330" y="12110"/>
                </a:cubicBezTo>
                <a:close/>
                <a:moveTo>
                  <a:pt x="919" y="12712"/>
                </a:moveTo>
                <a:cubicBezTo>
                  <a:pt x="1067" y="12749"/>
                  <a:pt x="1215" y="12764"/>
                  <a:pt x="1364" y="12764"/>
                </a:cubicBezTo>
                <a:cubicBezTo>
                  <a:pt x="1469" y="12764"/>
                  <a:pt x="1574" y="12756"/>
                  <a:pt x="1679" y="12743"/>
                </a:cubicBezTo>
                <a:lnTo>
                  <a:pt x="1679" y="12743"/>
                </a:lnTo>
                <a:cubicBezTo>
                  <a:pt x="1520" y="12933"/>
                  <a:pt x="1394" y="13155"/>
                  <a:pt x="1267" y="13408"/>
                </a:cubicBezTo>
                <a:cubicBezTo>
                  <a:pt x="1204" y="13398"/>
                  <a:pt x="1137" y="13394"/>
                  <a:pt x="1069" y="13394"/>
                </a:cubicBezTo>
                <a:cubicBezTo>
                  <a:pt x="933" y="13394"/>
                  <a:pt x="792" y="13408"/>
                  <a:pt x="665" y="13408"/>
                </a:cubicBezTo>
                <a:lnTo>
                  <a:pt x="634" y="13408"/>
                </a:lnTo>
                <a:cubicBezTo>
                  <a:pt x="697" y="13218"/>
                  <a:pt x="729" y="13028"/>
                  <a:pt x="824" y="12902"/>
                </a:cubicBezTo>
                <a:cubicBezTo>
                  <a:pt x="855" y="12838"/>
                  <a:pt x="887" y="12775"/>
                  <a:pt x="919" y="12712"/>
                </a:cubicBezTo>
                <a:close/>
                <a:moveTo>
                  <a:pt x="602" y="13693"/>
                </a:moveTo>
                <a:cubicBezTo>
                  <a:pt x="729" y="13693"/>
                  <a:pt x="855" y="13707"/>
                  <a:pt x="982" y="13707"/>
                </a:cubicBezTo>
                <a:cubicBezTo>
                  <a:pt x="1045" y="13707"/>
                  <a:pt x="1109" y="13704"/>
                  <a:pt x="1172" y="13693"/>
                </a:cubicBezTo>
                <a:lnTo>
                  <a:pt x="1172" y="13693"/>
                </a:lnTo>
                <a:cubicBezTo>
                  <a:pt x="1077" y="14010"/>
                  <a:pt x="1014" y="14358"/>
                  <a:pt x="1014" y="14707"/>
                </a:cubicBezTo>
                <a:lnTo>
                  <a:pt x="507" y="14707"/>
                </a:lnTo>
                <a:cubicBezTo>
                  <a:pt x="507" y="14327"/>
                  <a:pt x="539" y="14010"/>
                  <a:pt x="570" y="13693"/>
                </a:cubicBezTo>
                <a:close/>
                <a:moveTo>
                  <a:pt x="1014" y="14992"/>
                </a:moveTo>
                <a:cubicBezTo>
                  <a:pt x="1014" y="15118"/>
                  <a:pt x="1014" y="15213"/>
                  <a:pt x="1014" y="15340"/>
                </a:cubicBezTo>
                <a:cubicBezTo>
                  <a:pt x="1045" y="15403"/>
                  <a:pt x="1045" y="15498"/>
                  <a:pt x="1045" y="15562"/>
                </a:cubicBezTo>
                <a:lnTo>
                  <a:pt x="570" y="15562"/>
                </a:lnTo>
                <a:cubicBezTo>
                  <a:pt x="539" y="15403"/>
                  <a:pt x="539" y="15182"/>
                  <a:pt x="539" y="14992"/>
                </a:cubicBezTo>
                <a:close/>
                <a:moveTo>
                  <a:pt x="1109" y="15815"/>
                </a:moveTo>
                <a:cubicBezTo>
                  <a:pt x="1172" y="16132"/>
                  <a:pt x="1267" y="16417"/>
                  <a:pt x="1425" y="16670"/>
                </a:cubicBezTo>
                <a:lnTo>
                  <a:pt x="760" y="16670"/>
                </a:lnTo>
                <a:cubicBezTo>
                  <a:pt x="697" y="16417"/>
                  <a:pt x="634" y="16132"/>
                  <a:pt x="602" y="15815"/>
                </a:cubicBezTo>
                <a:close/>
                <a:moveTo>
                  <a:pt x="1552" y="16924"/>
                </a:moveTo>
                <a:cubicBezTo>
                  <a:pt x="1679" y="17082"/>
                  <a:pt x="1774" y="17209"/>
                  <a:pt x="1900" y="17304"/>
                </a:cubicBezTo>
                <a:cubicBezTo>
                  <a:pt x="1795" y="17314"/>
                  <a:pt x="1689" y="17318"/>
                  <a:pt x="1585" y="17318"/>
                </a:cubicBezTo>
                <a:cubicBezTo>
                  <a:pt x="1376" y="17318"/>
                  <a:pt x="1172" y="17304"/>
                  <a:pt x="982" y="17304"/>
                </a:cubicBezTo>
                <a:cubicBezTo>
                  <a:pt x="919" y="17177"/>
                  <a:pt x="855" y="17050"/>
                  <a:pt x="824" y="16924"/>
                </a:cubicBezTo>
                <a:close/>
                <a:moveTo>
                  <a:pt x="5348" y="11881"/>
                </a:moveTo>
                <a:cubicBezTo>
                  <a:pt x="5602" y="11881"/>
                  <a:pt x="5858" y="11885"/>
                  <a:pt x="6112" y="11888"/>
                </a:cubicBezTo>
                <a:cubicBezTo>
                  <a:pt x="6334" y="11888"/>
                  <a:pt x="6556" y="11920"/>
                  <a:pt x="6777" y="11920"/>
                </a:cubicBezTo>
                <a:cubicBezTo>
                  <a:pt x="10008" y="11952"/>
                  <a:pt x="13301" y="12047"/>
                  <a:pt x="16626" y="12237"/>
                </a:cubicBezTo>
                <a:cubicBezTo>
                  <a:pt x="16468" y="12553"/>
                  <a:pt x="16341" y="12870"/>
                  <a:pt x="16246" y="13218"/>
                </a:cubicBezTo>
                <a:cubicBezTo>
                  <a:pt x="14038" y="12918"/>
                  <a:pt x="11728" y="12763"/>
                  <a:pt x="9345" y="12763"/>
                </a:cubicBezTo>
                <a:cubicBezTo>
                  <a:pt x="8209" y="12763"/>
                  <a:pt x="7056" y="12798"/>
                  <a:pt x="5891" y="12870"/>
                </a:cubicBezTo>
                <a:cubicBezTo>
                  <a:pt x="5796" y="12870"/>
                  <a:pt x="5732" y="12965"/>
                  <a:pt x="5732" y="13060"/>
                </a:cubicBezTo>
                <a:cubicBezTo>
                  <a:pt x="5732" y="13155"/>
                  <a:pt x="5796" y="13218"/>
                  <a:pt x="5891" y="13218"/>
                </a:cubicBezTo>
                <a:cubicBezTo>
                  <a:pt x="6667" y="13195"/>
                  <a:pt x="7451" y="13184"/>
                  <a:pt x="8245" y="13184"/>
                </a:cubicBezTo>
                <a:cubicBezTo>
                  <a:pt x="10755" y="13184"/>
                  <a:pt x="13368" y="13302"/>
                  <a:pt x="16183" y="13567"/>
                </a:cubicBezTo>
                <a:cubicBezTo>
                  <a:pt x="16120" y="13852"/>
                  <a:pt x="16088" y="14137"/>
                  <a:pt x="16056" y="14422"/>
                </a:cubicBezTo>
                <a:cubicBezTo>
                  <a:pt x="11908" y="14105"/>
                  <a:pt x="7411" y="13978"/>
                  <a:pt x="2407" y="13947"/>
                </a:cubicBezTo>
                <a:cubicBezTo>
                  <a:pt x="2312" y="13947"/>
                  <a:pt x="2249" y="14010"/>
                  <a:pt x="2249" y="14105"/>
                </a:cubicBezTo>
                <a:cubicBezTo>
                  <a:pt x="2249" y="14200"/>
                  <a:pt x="2312" y="14263"/>
                  <a:pt x="2407" y="14295"/>
                </a:cubicBezTo>
                <a:cubicBezTo>
                  <a:pt x="5384" y="14390"/>
                  <a:pt x="8456" y="14485"/>
                  <a:pt x="11401" y="14612"/>
                </a:cubicBezTo>
                <a:cubicBezTo>
                  <a:pt x="12953" y="14675"/>
                  <a:pt x="14505" y="14738"/>
                  <a:pt x="16056" y="14802"/>
                </a:cubicBezTo>
                <a:cubicBezTo>
                  <a:pt x="16056" y="15087"/>
                  <a:pt x="16088" y="15372"/>
                  <a:pt x="16151" y="15657"/>
                </a:cubicBezTo>
                <a:cubicBezTo>
                  <a:pt x="12383" y="15530"/>
                  <a:pt x="8519" y="15435"/>
                  <a:pt x="4307" y="15435"/>
                </a:cubicBezTo>
                <a:lnTo>
                  <a:pt x="4275" y="15435"/>
                </a:lnTo>
                <a:cubicBezTo>
                  <a:pt x="4212" y="15435"/>
                  <a:pt x="4180" y="15498"/>
                  <a:pt x="4149" y="15562"/>
                </a:cubicBezTo>
                <a:cubicBezTo>
                  <a:pt x="4149" y="15625"/>
                  <a:pt x="4212" y="15688"/>
                  <a:pt x="4275" y="15688"/>
                </a:cubicBezTo>
                <a:cubicBezTo>
                  <a:pt x="8551" y="15878"/>
                  <a:pt x="12446" y="16005"/>
                  <a:pt x="16215" y="16037"/>
                </a:cubicBezTo>
                <a:cubicBezTo>
                  <a:pt x="16278" y="16258"/>
                  <a:pt x="16341" y="16448"/>
                  <a:pt x="16405" y="16639"/>
                </a:cubicBezTo>
                <a:cubicBezTo>
                  <a:pt x="14791" y="16690"/>
                  <a:pt x="13197" y="16711"/>
                  <a:pt x="11641" y="16711"/>
                </a:cubicBezTo>
                <a:cubicBezTo>
                  <a:pt x="8405" y="16711"/>
                  <a:pt x="5335" y="16619"/>
                  <a:pt x="2597" y="16512"/>
                </a:cubicBezTo>
                <a:cubicBezTo>
                  <a:pt x="2534" y="16512"/>
                  <a:pt x="2470" y="16575"/>
                  <a:pt x="2439" y="16639"/>
                </a:cubicBezTo>
                <a:cubicBezTo>
                  <a:pt x="2439" y="16702"/>
                  <a:pt x="2502" y="16765"/>
                  <a:pt x="2565" y="16765"/>
                </a:cubicBezTo>
                <a:cubicBezTo>
                  <a:pt x="5213" y="16986"/>
                  <a:pt x="8026" y="17092"/>
                  <a:pt x="11061" y="17092"/>
                </a:cubicBezTo>
                <a:cubicBezTo>
                  <a:pt x="12817" y="17092"/>
                  <a:pt x="14647" y="17057"/>
                  <a:pt x="16563" y="16987"/>
                </a:cubicBezTo>
                <a:lnTo>
                  <a:pt x="16563" y="17019"/>
                </a:lnTo>
                <a:cubicBezTo>
                  <a:pt x="16563" y="17019"/>
                  <a:pt x="16563" y="17019"/>
                  <a:pt x="16563" y="17050"/>
                </a:cubicBezTo>
                <a:cubicBezTo>
                  <a:pt x="16424" y="17032"/>
                  <a:pt x="16279" y="17024"/>
                  <a:pt x="16135" y="17024"/>
                </a:cubicBezTo>
                <a:cubicBezTo>
                  <a:pt x="15786" y="17024"/>
                  <a:pt x="15438" y="17069"/>
                  <a:pt x="15170" y="17114"/>
                </a:cubicBezTo>
                <a:cubicBezTo>
                  <a:pt x="15043" y="17114"/>
                  <a:pt x="14948" y="17145"/>
                  <a:pt x="14885" y="17145"/>
                </a:cubicBezTo>
                <a:cubicBezTo>
                  <a:pt x="14251" y="17240"/>
                  <a:pt x="13586" y="17335"/>
                  <a:pt x="12984" y="17462"/>
                </a:cubicBezTo>
                <a:cubicBezTo>
                  <a:pt x="11980" y="17629"/>
                  <a:pt x="10951" y="17821"/>
                  <a:pt x="9919" y="17821"/>
                </a:cubicBezTo>
                <a:cubicBezTo>
                  <a:pt x="9780" y="17821"/>
                  <a:pt x="9640" y="17818"/>
                  <a:pt x="9501" y="17810"/>
                </a:cubicBezTo>
                <a:cubicBezTo>
                  <a:pt x="9059" y="17783"/>
                  <a:pt x="8629" y="17774"/>
                  <a:pt x="8203" y="17774"/>
                </a:cubicBezTo>
                <a:cubicBezTo>
                  <a:pt x="7620" y="17774"/>
                  <a:pt x="7046" y="17792"/>
                  <a:pt x="6461" y="17810"/>
                </a:cubicBezTo>
                <a:cubicBezTo>
                  <a:pt x="6144" y="17810"/>
                  <a:pt x="5827" y="17810"/>
                  <a:pt x="5479" y="17842"/>
                </a:cubicBezTo>
                <a:lnTo>
                  <a:pt x="5447" y="17842"/>
                </a:lnTo>
                <a:cubicBezTo>
                  <a:pt x="5295" y="17842"/>
                  <a:pt x="5127" y="17843"/>
                  <a:pt x="4949" y="17843"/>
                </a:cubicBezTo>
                <a:cubicBezTo>
                  <a:pt x="4239" y="17843"/>
                  <a:pt x="3382" y="17823"/>
                  <a:pt x="2850" y="17620"/>
                </a:cubicBezTo>
                <a:cubicBezTo>
                  <a:pt x="2439" y="17494"/>
                  <a:pt x="2090" y="17209"/>
                  <a:pt x="1837" y="16797"/>
                </a:cubicBezTo>
                <a:cubicBezTo>
                  <a:pt x="1837" y="16797"/>
                  <a:pt x="1805" y="16765"/>
                  <a:pt x="1805" y="16734"/>
                </a:cubicBezTo>
                <a:cubicBezTo>
                  <a:pt x="1805" y="16734"/>
                  <a:pt x="1774" y="16702"/>
                  <a:pt x="1742" y="16670"/>
                </a:cubicBezTo>
                <a:cubicBezTo>
                  <a:pt x="1457" y="16163"/>
                  <a:pt x="1299" y="15467"/>
                  <a:pt x="1330" y="14802"/>
                </a:cubicBezTo>
                <a:cubicBezTo>
                  <a:pt x="1443" y="12129"/>
                  <a:pt x="3329" y="11881"/>
                  <a:pt x="5348" y="11881"/>
                </a:cubicBezTo>
                <a:close/>
                <a:moveTo>
                  <a:pt x="15666" y="17482"/>
                </a:moveTo>
                <a:cubicBezTo>
                  <a:pt x="16467" y="17482"/>
                  <a:pt x="17106" y="17622"/>
                  <a:pt x="17291" y="18032"/>
                </a:cubicBezTo>
                <a:cubicBezTo>
                  <a:pt x="14418" y="18388"/>
                  <a:pt x="11383" y="18566"/>
                  <a:pt x="8122" y="18566"/>
                </a:cubicBezTo>
                <a:cubicBezTo>
                  <a:pt x="7035" y="18566"/>
                  <a:pt x="5922" y="18547"/>
                  <a:pt x="4782" y="18507"/>
                </a:cubicBezTo>
                <a:lnTo>
                  <a:pt x="4687" y="18507"/>
                </a:lnTo>
                <a:cubicBezTo>
                  <a:pt x="3927" y="18475"/>
                  <a:pt x="2977" y="18444"/>
                  <a:pt x="2185" y="18159"/>
                </a:cubicBezTo>
                <a:lnTo>
                  <a:pt x="2185" y="18159"/>
                </a:lnTo>
                <a:cubicBezTo>
                  <a:pt x="2660" y="18254"/>
                  <a:pt x="3104" y="18349"/>
                  <a:pt x="3579" y="18349"/>
                </a:cubicBezTo>
                <a:cubicBezTo>
                  <a:pt x="3642" y="18349"/>
                  <a:pt x="3705" y="18317"/>
                  <a:pt x="3705" y="18254"/>
                </a:cubicBezTo>
                <a:cubicBezTo>
                  <a:pt x="3705" y="18159"/>
                  <a:pt x="3674" y="18095"/>
                  <a:pt x="3579" y="18095"/>
                </a:cubicBezTo>
                <a:cubicBezTo>
                  <a:pt x="3072" y="18064"/>
                  <a:pt x="2534" y="18000"/>
                  <a:pt x="2027" y="17874"/>
                </a:cubicBezTo>
                <a:cubicBezTo>
                  <a:pt x="2015" y="17868"/>
                  <a:pt x="2004" y="17865"/>
                  <a:pt x="1992" y="17865"/>
                </a:cubicBezTo>
                <a:cubicBezTo>
                  <a:pt x="1941" y="17865"/>
                  <a:pt x="1895" y="17917"/>
                  <a:pt x="1869" y="17969"/>
                </a:cubicBezTo>
                <a:cubicBezTo>
                  <a:pt x="1869" y="18000"/>
                  <a:pt x="1869" y="18000"/>
                  <a:pt x="1869" y="18032"/>
                </a:cubicBezTo>
                <a:cubicBezTo>
                  <a:pt x="1647" y="17937"/>
                  <a:pt x="1425" y="17779"/>
                  <a:pt x="1267" y="17620"/>
                </a:cubicBezTo>
                <a:lnTo>
                  <a:pt x="1995" y="17620"/>
                </a:lnTo>
                <a:cubicBezTo>
                  <a:pt x="2059" y="17589"/>
                  <a:pt x="2122" y="17557"/>
                  <a:pt x="2122" y="17494"/>
                </a:cubicBezTo>
                <a:cubicBezTo>
                  <a:pt x="2932" y="18088"/>
                  <a:pt x="4065" y="18198"/>
                  <a:pt x="5206" y="18198"/>
                </a:cubicBezTo>
                <a:cubicBezTo>
                  <a:pt x="5403" y="18198"/>
                  <a:pt x="5600" y="18195"/>
                  <a:pt x="5796" y="18190"/>
                </a:cubicBezTo>
                <a:cubicBezTo>
                  <a:pt x="6112" y="18159"/>
                  <a:pt x="6429" y="18127"/>
                  <a:pt x="6746" y="18095"/>
                </a:cubicBezTo>
                <a:cubicBezTo>
                  <a:pt x="7140" y="18049"/>
                  <a:pt x="7517" y="18020"/>
                  <a:pt x="7902" y="18020"/>
                </a:cubicBezTo>
                <a:cubicBezTo>
                  <a:pt x="8043" y="18020"/>
                  <a:pt x="8185" y="18023"/>
                  <a:pt x="8329" y="18032"/>
                </a:cubicBezTo>
                <a:cubicBezTo>
                  <a:pt x="8582" y="18032"/>
                  <a:pt x="8836" y="18064"/>
                  <a:pt x="9089" y="18095"/>
                </a:cubicBezTo>
                <a:cubicBezTo>
                  <a:pt x="9526" y="18117"/>
                  <a:pt x="9963" y="18154"/>
                  <a:pt x="10410" y="18154"/>
                </a:cubicBezTo>
                <a:cubicBezTo>
                  <a:pt x="10612" y="18154"/>
                  <a:pt x="10815" y="18147"/>
                  <a:pt x="11021" y="18127"/>
                </a:cubicBezTo>
                <a:cubicBezTo>
                  <a:pt x="11243" y="18127"/>
                  <a:pt x="11654" y="18032"/>
                  <a:pt x="12161" y="17937"/>
                </a:cubicBezTo>
                <a:cubicBezTo>
                  <a:pt x="13120" y="17753"/>
                  <a:pt x="14550" y="17482"/>
                  <a:pt x="15666" y="17482"/>
                </a:cubicBezTo>
                <a:close/>
                <a:moveTo>
                  <a:pt x="12699" y="0"/>
                </a:moveTo>
                <a:cubicBezTo>
                  <a:pt x="12175" y="0"/>
                  <a:pt x="11742" y="96"/>
                  <a:pt x="11401" y="297"/>
                </a:cubicBezTo>
                <a:cubicBezTo>
                  <a:pt x="11116" y="456"/>
                  <a:pt x="10926" y="677"/>
                  <a:pt x="10799" y="994"/>
                </a:cubicBezTo>
                <a:cubicBezTo>
                  <a:pt x="10768" y="962"/>
                  <a:pt x="10768" y="931"/>
                  <a:pt x="10736" y="899"/>
                </a:cubicBezTo>
                <a:cubicBezTo>
                  <a:pt x="10609" y="582"/>
                  <a:pt x="10356" y="171"/>
                  <a:pt x="10008" y="171"/>
                </a:cubicBezTo>
                <a:cubicBezTo>
                  <a:pt x="9786" y="171"/>
                  <a:pt x="9628" y="329"/>
                  <a:pt x="9596" y="519"/>
                </a:cubicBezTo>
                <a:cubicBezTo>
                  <a:pt x="9596" y="551"/>
                  <a:pt x="9564" y="582"/>
                  <a:pt x="9533" y="614"/>
                </a:cubicBezTo>
                <a:cubicBezTo>
                  <a:pt x="9533" y="646"/>
                  <a:pt x="9533" y="709"/>
                  <a:pt x="9564" y="741"/>
                </a:cubicBezTo>
                <a:cubicBezTo>
                  <a:pt x="10103" y="1627"/>
                  <a:pt x="10419" y="2609"/>
                  <a:pt x="10514" y="3749"/>
                </a:cubicBezTo>
                <a:cubicBezTo>
                  <a:pt x="9831" y="3329"/>
                  <a:pt x="9126" y="2974"/>
                  <a:pt x="8471" y="2974"/>
                </a:cubicBezTo>
                <a:cubicBezTo>
                  <a:pt x="8337" y="2974"/>
                  <a:pt x="8205" y="2989"/>
                  <a:pt x="8076" y="3021"/>
                </a:cubicBezTo>
                <a:cubicBezTo>
                  <a:pt x="7632" y="3148"/>
                  <a:pt x="7221" y="3464"/>
                  <a:pt x="6936" y="4003"/>
                </a:cubicBezTo>
                <a:cubicBezTo>
                  <a:pt x="5891" y="5776"/>
                  <a:pt x="6651" y="9006"/>
                  <a:pt x="7664" y="10526"/>
                </a:cubicBezTo>
                <a:cubicBezTo>
                  <a:pt x="7664" y="10558"/>
                  <a:pt x="7696" y="10590"/>
                  <a:pt x="7727" y="10653"/>
                </a:cubicBezTo>
                <a:lnTo>
                  <a:pt x="6777" y="10653"/>
                </a:lnTo>
                <a:cubicBezTo>
                  <a:pt x="5416" y="10653"/>
                  <a:pt x="3959" y="10685"/>
                  <a:pt x="2597" y="10811"/>
                </a:cubicBezTo>
                <a:cubicBezTo>
                  <a:pt x="1964" y="10875"/>
                  <a:pt x="1394" y="10906"/>
                  <a:pt x="919" y="11476"/>
                </a:cubicBezTo>
                <a:cubicBezTo>
                  <a:pt x="380" y="12110"/>
                  <a:pt x="64" y="13313"/>
                  <a:pt x="64" y="14738"/>
                </a:cubicBezTo>
                <a:cubicBezTo>
                  <a:pt x="32" y="14738"/>
                  <a:pt x="0" y="14802"/>
                  <a:pt x="0" y="14865"/>
                </a:cubicBezTo>
                <a:cubicBezTo>
                  <a:pt x="0" y="14897"/>
                  <a:pt x="32" y="14960"/>
                  <a:pt x="64" y="14992"/>
                </a:cubicBezTo>
                <a:cubicBezTo>
                  <a:pt x="95" y="15910"/>
                  <a:pt x="285" y="16797"/>
                  <a:pt x="539" y="17399"/>
                </a:cubicBezTo>
                <a:cubicBezTo>
                  <a:pt x="539" y="17399"/>
                  <a:pt x="539" y="17430"/>
                  <a:pt x="539" y="17462"/>
                </a:cubicBezTo>
                <a:cubicBezTo>
                  <a:pt x="570" y="17494"/>
                  <a:pt x="570" y="17525"/>
                  <a:pt x="602" y="17525"/>
                </a:cubicBezTo>
                <a:cubicBezTo>
                  <a:pt x="634" y="17557"/>
                  <a:pt x="634" y="17557"/>
                  <a:pt x="634" y="17589"/>
                </a:cubicBezTo>
                <a:cubicBezTo>
                  <a:pt x="1299" y="18824"/>
                  <a:pt x="2819" y="19045"/>
                  <a:pt x="4339" y="19045"/>
                </a:cubicBezTo>
                <a:cubicBezTo>
                  <a:pt x="4814" y="19045"/>
                  <a:pt x="5257" y="19014"/>
                  <a:pt x="5669" y="19014"/>
                </a:cubicBezTo>
                <a:cubicBezTo>
                  <a:pt x="5982" y="18991"/>
                  <a:pt x="6280" y="18969"/>
                  <a:pt x="6551" y="18969"/>
                </a:cubicBezTo>
                <a:cubicBezTo>
                  <a:pt x="6663" y="18969"/>
                  <a:pt x="6770" y="18973"/>
                  <a:pt x="6872" y="18982"/>
                </a:cubicBezTo>
                <a:cubicBezTo>
                  <a:pt x="7063" y="18984"/>
                  <a:pt x="7253" y="18985"/>
                  <a:pt x="7443" y="18985"/>
                </a:cubicBezTo>
                <a:cubicBezTo>
                  <a:pt x="9818" y="18985"/>
                  <a:pt x="12186" y="18810"/>
                  <a:pt x="14473" y="18634"/>
                </a:cubicBezTo>
                <a:cubicBezTo>
                  <a:pt x="15455" y="18539"/>
                  <a:pt x="16468" y="18475"/>
                  <a:pt x="17481" y="18412"/>
                </a:cubicBezTo>
                <a:cubicBezTo>
                  <a:pt x="17513" y="18412"/>
                  <a:pt x="17545" y="18412"/>
                  <a:pt x="17577" y="18380"/>
                </a:cubicBezTo>
                <a:lnTo>
                  <a:pt x="17672" y="18349"/>
                </a:lnTo>
                <a:cubicBezTo>
                  <a:pt x="17703" y="18349"/>
                  <a:pt x="17735" y="18317"/>
                  <a:pt x="17735" y="18285"/>
                </a:cubicBezTo>
                <a:cubicBezTo>
                  <a:pt x="17767" y="18254"/>
                  <a:pt x="17767" y="18190"/>
                  <a:pt x="17735" y="18159"/>
                </a:cubicBezTo>
                <a:lnTo>
                  <a:pt x="17735" y="18095"/>
                </a:lnTo>
                <a:cubicBezTo>
                  <a:pt x="17703" y="18064"/>
                  <a:pt x="17672" y="18064"/>
                  <a:pt x="17640" y="18032"/>
                </a:cubicBezTo>
                <a:cubicBezTo>
                  <a:pt x="17640" y="17969"/>
                  <a:pt x="17672" y="17937"/>
                  <a:pt x="17672" y="17874"/>
                </a:cubicBezTo>
                <a:cubicBezTo>
                  <a:pt x="17703" y="17620"/>
                  <a:pt x="17672" y="17494"/>
                  <a:pt x="17260" y="17240"/>
                </a:cubicBezTo>
                <a:cubicBezTo>
                  <a:pt x="17196" y="17177"/>
                  <a:pt x="17101" y="17145"/>
                  <a:pt x="17006" y="17114"/>
                </a:cubicBezTo>
                <a:cubicBezTo>
                  <a:pt x="16658" y="16322"/>
                  <a:pt x="16500" y="15530"/>
                  <a:pt x="16500" y="14738"/>
                </a:cubicBezTo>
                <a:cubicBezTo>
                  <a:pt x="16531" y="14738"/>
                  <a:pt x="16531" y="14675"/>
                  <a:pt x="16531" y="14643"/>
                </a:cubicBezTo>
                <a:cubicBezTo>
                  <a:pt x="16531" y="14612"/>
                  <a:pt x="16531" y="14548"/>
                  <a:pt x="16500" y="14517"/>
                </a:cubicBezTo>
                <a:cubicBezTo>
                  <a:pt x="16531" y="13788"/>
                  <a:pt x="16690" y="13060"/>
                  <a:pt x="17006" y="12395"/>
                </a:cubicBezTo>
                <a:cubicBezTo>
                  <a:pt x="17006" y="12332"/>
                  <a:pt x="17006" y="12300"/>
                  <a:pt x="17006" y="12268"/>
                </a:cubicBezTo>
                <a:lnTo>
                  <a:pt x="17260" y="12268"/>
                </a:lnTo>
                <a:cubicBezTo>
                  <a:pt x="17355" y="12268"/>
                  <a:pt x="17418" y="12237"/>
                  <a:pt x="17450" y="12142"/>
                </a:cubicBezTo>
                <a:cubicBezTo>
                  <a:pt x="17608" y="11983"/>
                  <a:pt x="17703" y="11762"/>
                  <a:pt x="17672" y="11508"/>
                </a:cubicBezTo>
                <a:cubicBezTo>
                  <a:pt x="17640" y="11223"/>
                  <a:pt x="17481" y="11001"/>
                  <a:pt x="17228" y="10906"/>
                </a:cubicBezTo>
                <a:cubicBezTo>
                  <a:pt x="17202" y="10893"/>
                  <a:pt x="17170" y="10886"/>
                  <a:pt x="17138" y="10886"/>
                </a:cubicBezTo>
                <a:cubicBezTo>
                  <a:pt x="17092" y="10886"/>
                  <a:pt x="17044" y="10901"/>
                  <a:pt x="17006" y="10938"/>
                </a:cubicBezTo>
                <a:cubicBezTo>
                  <a:pt x="16048" y="10870"/>
                  <a:pt x="15155" y="10818"/>
                  <a:pt x="14269" y="10818"/>
                </a:cubicBezTo>
                <a:cubicBezTo>
                  <a:pt x="13925" y="10818"/>
                  <a:pt x="13583" y="10825"/>
                  <a:pt x="13238" y="10843"/>
                </a:cubicBezTo>
                <a:cubicBezTo>
                  <a:pt x="14441" y="9830"/>
                  <a:pt x="14948" y="7771"/>
                  <a:pt x="15233" y="6631"/>
                </a:cubicBezTo>
                <a:cubicBezTo>
                  <a:pt x="15486" y="5554"/>
                  <a:pt x="15740" y="3654"/>
                  <a:pt x="14188" y="3084"/>
                </a:cubicBezTo>
                <a:cubicBezTo>
                  <a:pt x="13912" y="2908"/>
                  <a:pt x="13640" y="2839"/>
                  <a:pt x="13371" y="2839"/>
                </a:cubicBezTo>
                <a:cubicBezTo>
                  <a:pt x="12870" y="2839"/>
                  <a:pt x="12382" y="3079"/>
                  <a:pt x="11908" y="3306"/>
                </a:cubicBezTo>
                <a:cubicBezTo>
                  <a:pt x="11623" y="3433"/>
                  <a:pt x="11306" y="3591"/>
                  <a:pt x="11021" y="3686"/>
                </a:cubicBezTo>
                <a:cubicBezTo>
                  <a:pt x="11148" y="3338"/>
                  <a:pt x="11116" y="2989"/>
                  <a:pt x="11084" y="2641"/>
                </a:cubicBezTo>
                <a:lnTo>
                  <a:pt x="11084" y="2514"/>
                </a:lnTo>
                <a:cubicBezTo>
                  <a:pt x="11084" y="2388"/>
                  <a:pt x="11053" y="2261"/>
                  <a:pt x="11053" y="2102"/>
                </a:cubicBezTo>
                <a:lnTo>
                  <a:pt x="11053" y="2102"/>
                </a:lnTo>
                <a:cubicBezTo>
                  <a:pt x="11429" y="2300"/>
                  <a:pt x="11817" y="2399"/>
                  <a:pt x="12210" y="2399"/>
                </a:cubicBezTo>
                <a:cubicBezTo>
                  <a:pt x="12446" y="2399"/>
                  <a:pt x="12684" y="2364"/>
                  <a:pt x="12921" y="2293"/>
                </a:cubicBezTo>
                <a:cubicBezTo>
                  <a:pt x="13523" y="2071"/>
                  <a:pt x="13871" y="1627"/>
                  <a:pt x="14220" y="1184"/>
                </a:cubicBezTo>
                <a:cubicBezTo>
                  <a:pt x="14378" y="994"/>
                  <a:pt x="14536" y="804"/>
                  <a:pt x="14695" y="646"/>
                </a:cubicBezTo>
                <a:cubicBezTo>
                  <a:pt x="14758" y="582"/>
                  <a:pt x="14790" y="519"/>
                  <a:pt x="14758" y="456"/>
                </a:cubicBezTo>
                <a:cubicBezTo>
                  <a:pt x="14758" y="392"/>
                  <a:pt x="14726" y="361"/>
                  <a:pt x="14695" y="329"/>
                </a:cubicBezTo>
                <a:lnTo>
                  <a:pt x="14758" y="234"/>
                </a:lnTo>
                <a:lnTo>
                  <a:pt x="14631" y="329"/>
                </a:lnTo>
                <a:cubicBezTo>
                  <a:pt x="14631" y="297"/>
                  <a:pt x="14631" y="297"/>
                  <a:pt x="14631" y="297"/>
                </a:cubicBezTo>
                <a:cubicBezTo>
                  <a:pt x="13888" y="104"/>
                  <a:pt x="13244" y="0"/>
                  <a:pt x="126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55"/>
          <p:cNvSpPr/>
          <p:nvPr/>
        </p:nvSpPr>
        <p:spPr>
          <a:xfrm>
            <a:off x="7429716" y="2809706"/>
            <a:ext cx="603847" cy="433001"/>
          </a:xfrm>
          <a:custGeom>
            <a:avLst/>
            <a:gdLst/>
            <a:ahLst/>
            <a:cxnLst/>
            <a:rect l="l" t="t" r="r" b="b"/>
            <a:pathLst>
              <a:path w="19952" h="14307" extrusionOk="0">
                <a:moveTo>
                  <a:pt x="4022" y="1291"/>
                </a:moveTo>
                <a:lnTo>
                  <a:pt x="4022" y="1639"/>
                </a:lnTo>
                <a:lnTo>
                  <a:pt x="3864" y="1639"/>
                </a:lnTo>
                <a:cubicBezTo>
                  <a:pt x="3864" y="1576"/>
                  <a:pt x="3864" y="1512"/>
                  <a:pt x="3864" y="1417"/>
                </a:cubicBezTo>
                <a:lnTo>
                  <a:pt x="3864" y="1322"/>
                </a:lnTo>
                <a:cubicBezTo>
                  <a:pt x="3896" y="1322"/>
                  <a:pt x="3959" y="1291"/>
                  <a:pt x="4022" y="1291"/>
                </a:cubicBezTo>
                <a:close/>
                <a:moveTo>
                  <a:pt x="4022" y="1924"/>
                </a:moveTo>
                <a:lnTo>
                  <a:pt x="4022" y="2304"/>
                </a:lnTo>
                <a:lnTo>
                  <a:pt x="4022" y="2431"/>
                </a:lnTo>
                <a:lnTo>
                  <a:pt x="3896" y="2431"/>
                </a:lnTo>
                <a:cubicBezTo>
                  <a:pt x="3896" y="2272"/>
                  <a:pt x="3864" y="2082"/>
                  <a:pt x="3864" y="1924"/>
                </a:cubicBezTo>
                <a:close/>
                <a:moveTo>
                  <a:pt x="4022" y="2716"/>
                </a:moveTo>
                <a:lnTo>
                  <a:pt x="4022" y="3032"/>
                </a:lnTo>
                <a:lnTo>
                  <a:pt x="3896" y="3032"/>
                </a:lnTo>
                <a:cubicBezTo>
                  <a:pt x="3896" y="2937"/>
                  <a:pt x="3896" y="2811"/>
                  <a:pt x="3896" y="2716"/>
                </a:cubicBezTo>
                <a:close/>
                <a:moveTo>
                  <a:pt x="4022" y="3317"/>
                </a:moveTo>
                <a:lnTo>
                  <a:pt x="4022" y="3697"/>
                </a:lnTo>
                <a:cubicBezTo>
                  <a:pt x="3991" y="3729"/>
                  <a:pt x="3959" y="3729"/>
                  <a:pt x="3896" y="3729"/>
                </a:cubicBezTo>
                <a:cubicBezTo>
                  <a:pt x="3896" y="3634"/>
                  <a:pt x="3896" y="3539"/>
                  <a:pt x="3896" y="3444"/>
                </a:cubicBezTo>
                <a:lnTo>
                  <a:pt x="3896" y="3317"/>
                </a:lnTo>
                <a:close/>
                <a:moveTo>
                  <a:pt x="4022" y="3983"/>
                </a:moveTo>
                <a:lnTo>
                  <a:pt x="4022" y="4268"/>
                </a:lnTo>
                <a:lnTo>
                  <a:pt x="3927" y="4268"/>
                </a:lnTo>
                <a:cubicBezTo>
                  <a:pt x="3927" y="4204"/>
                  <a:pt x="3927" y="4141"/>
                  <a:pt x="3927" y="4109"/>
                </a:cubicBezTo>
                <a:lnTo>
                  <a:pt x="3927" y="3983"/>
                </a:lnTo>
                <a:close/>
                <a:moveTo>
                  <a:pt x="4022" y="4584"/>
                </a:moveTo>
                <a:lnTo>
                  <a:pt x="4022" y="4838"/>
                </a:lnTo>
                <a:cubicBezTo>
                  <a:pt x="3991" y="4838"/>
                  <a:pt x="3959" y="4838"/>
                  <a:pt x="3927" y="4869"/>
                </a:cubicBezTo>
                <a:cubicBezTo>
                  <a:pt x="3927" y="4774"/>
                  <a:pt x="3927" y="4679"/>
                  <a:pt x="3927" y="4584"/>
                </a:cubicBezTo>
                <a:close/>
                <a:moveTo>
                  <a:pt x="4022" y="5059"/>
                </a:moveTo>
                <a:lnTo>
                  <a:pt x="4022" y="5218"/>
                </a:lnTo>
                <a:cubicBezTo>
                  <a:pt x="3991" y="5218"/>
                  <a:pt x="3959" y="5218"/>
                  <a:pt x="3927" y="5249"/>
                </a:cubicBezTo>
                <a:lnTo>
                  <a:pt x="3927" y="5091"/>
                </a:lnTo>
                <a:cubicBezTo>
                  <a:pt x="3959" y="5091"/>
                  <a:pt x="3991" y="5059"/>
                  <a:pt x="4022" y="5059"/>
                </a:cubicBezTo>
                <a:close/>
                <a:moveTo>
                  <a:pt x="4022" y="5534"/>
                </a:moveTo>
                <a:lnTo>
                  <a:pt x="4022" y="5883"/>
                </a:lnTo>
                <a:lnTo>
                  <a:pt x="3896" y="5883"/>
                </a:lnTo>
                <a:cubicBezTo>
                  <a:pt x="3896" y="5788"/>
                  <a:pt x="3896" y="5661"/>
                  <a:pt x="3927" y="5534"/>
                </a:cubicBezTo>
                <a:close/>
                <a:moveTo>
                  <a:pt x="4022" y="6168"/>
                </a:moveTo>
                <a:lnTo>
                  <a:pt x="4022" y="6389"/>
                </a:lnTo>
                <a:cubicBezTo>
                  <a:pt x="3959" y="6421"/>
                  <a:pt x="3927" y="6421"/>
                  <a:pt x="3896" y="6421"/>
                </a:cubicBezTo>
                <a:cubicBezTo>
                  <a:pt x="3896" y="6358"/>
                  <a:pt x="3896" y="6263"/>
                  <a:pt x="3896" y="6168"/>
                </a:cubicBezTo>
                <a:close/>
                <a:moveTo>
                  <a:pt x="4022" y="6674"/>
                </a:moveTo>
                <a:lnTo>
                  <a:pt x="4022" y="7023"/>
                </a:lnTo>
                <a:lnTo>
                  <a:pt x="3864" y="7023"/>
                </a:lnTo>
                <a:cubicBezTo>
                  <a:pt x="3864" y="6991"/>
                  <a:pt x="3864" y="6928"/>
                  <a:pt x="3864" y="6864"/>
                </a:cubicBezTo>
                <a:cubicBezTo>
                  <a:pt x="3864" y="6801"/>
                  <a:pt x="3896" y="6769"/>
                  <a:pt x="3896" y="6706"/>
                </a:cubicBezTo>
                <a:cubicBezTo>
                  <a:pt x="3927" y="6706"/>
                  <a:pt x="3959" y="6706"/>
                  <a:pt x="4022" y="6674"/>
                </a:cubicBezTo>
                <a:close/>
                <a:moveTo>
                  <a:pt x="4022" y="7339"/>
                </a:moveTo>
                <a:lnTo>
                  <a:pt x="4022" y="7593"/>
                </a:lnTo>
                <a:lnTo>
                  <a:pt x="4022" y="7688"/>
                </a:lnTo>
                <a:cubicBezTo>
                  <a:pt x="3959" y="7688"/>
                  <a:pt x="3896" y="7688"/>
                  <a:pt x="3832" y="7719"/>
                </a:cubicBezTo>
                <a:cubicBezTo>
                  <a:pt x="3832" y="7593"/>
                  <a:pt x="3864" y="7466"/>
                  <a:pt x="3864" y="7339"/>
                </a:cubicBezTo>
                <a:close/>
                <a:moveTo>
                  <a:pt x="4497" y="1132"/>
                </a:moveTo>
                <a:cubicBezTo>
                  <a:pt x="6334" y="1217"/>
                  <a:pt x="8199" y="1245"/>
                  <a:pt x="10055" y="1245"/>
                </a:cubicBezTo>
                <a:cubicBezTo>
                  <a:pt x="10982" y="1245"/>
                  <a:pt x="11908" y="1238"/>
                  <a:pt x="12826" y="1227"/>
                </a:cubicBezTo>
                <a:lnTo>
                  <a:pt x="15930" y="1227"/>
                </a:lnTo>
                <a:cubicBezTo>
                  <a:pt x="15993" y="2209"/>
                  <a:pt x="15962" y="3222"/>
                  <a:pt x="15930" y="4204"/>
                </a:cubicBezTo>
                <a:cubicBezTo>
                  <a:pt x="15898" y="5344"/>
                  <a:pt x="15835" y="6548"/>
                  <a:pt x="15993" y="7719"/>
                </a:cubicBezTo>
                <a:lnTo>
                  <a:pt x="13143" y="7719"/>
                </a:lnTo>
                <a:cubicBezTo>
                  <a:pt x="10261" y="7719"/>
                  <a:pt x="7284" y="7719"/>
                  <a:pt x="4371" y="8004"/>
                </a:cubicBezTo>
                <a:cubicBezTo>
                  <a:pt x="4402" y="7656"/>
                  <a:pt x="4402" y="7339"/>
                  <a:pt x="4402" y="6991"/>
                </a:cubicBezTo>
                <a:cubicBezTo>
                  <a:pt x="4434" y="5091"/>
                  <a:pt x="4497" y="3127"/>
                  <a:pt x="4402" y="1196"/>
                </a:cubicBezTo>
                <a:lnTo>
                  <a:pt x="4402" y="1196"/>
                </a:lnTo>
                <a:lnTo>
                  <a:pt x="4782" y="1481"/>
                </a:lnTo>
                <a:lnTo>
                  <a:pt x="4497" y="1132"/>
                </a:lnTo>
                <a:close/>
                <a:moveTo>
                  <a:pt x="4022" y="7941"/>
                </a:moveTo>
                <a:lnTo>
                  <a:pt x="4022" y="8131"/>
                </a:lnTo>
                <a:cubicBezTo>
                  <a:pt x="4022" y="8194"/>
                  <a:pt x="4054" y="8258"/>
                  <a:pt x="4086" y="8289"/>
                </a:cubicBezTo>
                <a:cubicBezTo>
                  <a:pt x="3991" y="8289"/>
                  <a:pt x="3896" y="8321"/>
                  <a:pt x="3801" y="8353"/>
                </a:cubicBezTo>
                <a:cubicBezTo>
                  <a:pt x="3801" y="8258"/>
                  <a:pt x="3801" y="8163"/>
                  <a:pt x="3801" y="8068"/>
                </a:cubicBezTo>
                <a:lnTo>
                  <a:pt x="3801" y="7973"/>
                </a:lnTo>
                <a:cubicBezTo>
                  <a:pt x="3896" y="7973"/>
                  <a:pt x="3959" y="7973"/>
                  <a:pt x="4022" y="7941"/>
                </a:cubicBezTo>
                <a:close/>
                <a:moveTo>
                  <a:pt x="3864" y="8606"/>
                </a:moveTo>
                <a:lnTo>
                  <a:pt x="3816" y="8622"/>
                </a:lnTo>
                <a:lnTo>
                  <a:pt x="3816" y="8622"/>
                </a:lnTo>
                <a:cubicBezTo>
                  <a:pt x="3832" y="8614"/>
                  <a:pt x="3848" y="8606"/>
                  <a:pt x="3864" y="8606"/>
                </a:cubicBezTo>
                <a:close/>
                <a:moveTo>
                  <a:pt x="10337" y="471"/>
                </a:moveTo>
                <a:cubicBezTo>
                  <a:pt x="12280" y="471"/>
                  <a:pt x="14329" y="508"/>
                  <a:pt x="16405" y="626"/>
                </a:cubicBezTo>
                <a:cubicBezTo>
                  <a:pt x="16500" y="2114"/>
                  <a:pt x="16500" y="3634"/>
                  <a:pt x="16500" y="5123"/>
                </a:cubicBezTo>
                <a:cubicBezTo>
                  <a:pt x="16500" y="6231"/>
                  <a:pt x="16468" y="7371"/>
                  <a:pt x="16500" y="8511"/>
                </a:cubicBezTo>
                <a:lnTo>
                  <a:pt x="15550" y="8479"/>
                </a:lnTo>
                <a:cubicBezTo>
                  <a:pt x="13844" y="8424"/>
                  <a:pt x="12114" y="8374"/>
                  <a:pt x="10387" y="8374"/>
                </a:cubicBezTo>
                <a:cubicBezTo>
                  <a:pt x="8201" y="8374"/>
                  <a:pt x="6019" y="8454"/>
                  <a:pt x="3896" y="8701"/>
                </a:cubicBezTo>
                <a:lnTo>
                  <a:pt x="3991" y="8606"/>
                </a:lnTo>
                <a:cubicBezTo>
                  <a:pt x="4195" y="8569"/>
                  <a:pt x="4388" y="8554"/>
                  <a:pt x="4589" y="8554"/>
                </a:cubicBezTo>
                <a:cubicBezTo>
                  <a:pt x="4732" y="8554"/>
                  <a:pt x="4878" y="8561"/>
                  <a:pt x="5036" y="8574"/>
                </a:cubicBezTo>
                <a:cubicBezTo>
                  <a:pt x="5099" y="8574"/>
                  <a:pt x="5162" y="8543"/>
                  <a:pt x="5162" y="8448"/>
                </a:cubicBezTo>
                <a:cubicBezTo>
                  <a:pt x="5162" y="8416"/>
                  <a:pt x="5162" y="8353"/>
                  <a:pt x="5131" y="8321"/>
                </a:cubicBezTo>
                <a:cubicBezTo>
                  <a:pt x="6714" y="8321"/>
                  <a:pt x="8298" y="8258"/>
                  <a:pt x="9849" y="8194"/>
                </a:cubicBezTo>
                <a:cubicBezTo>
                  <a:pt x="11876" y="8099"/>
                  <a:pt x="13998" y="8036"/>
                  <a:pt x="16057" y="8036"/>
                </a:cubicBezTo>
                <a:cubicBezTo>
                  <a:pt x="16088" y="8036"/>
                  <a:pt x="16120" y="8036"/>
                  <a:pt x="16152" y="8004"/>
                </a:cubicBezTo>
                <a:lnTo>
                  <a:pt x="16215" y="8004"/>
                </a:lnTo>
                <a:cubicBezTo>
                  <a:pt x="16310" y="7973"/>
                  <a:pt x="16373" y="7909"/>
                  <a:pt x="16373" y="7814"/>
                </a:cubicBezTo>
                <a:cubicBezTo>
                  <a:pt x="16247" y="6738"/>
                  <a:pt x="16278" y="5629"/>
                  <a:pt x="16310" y="4553"/>
                </a:cubicBezTo>
                <a:cubicBezTo>
                  <a:pt x="16373" y="3412"/>
                  <a:pt x="16405" y="2209"/>
                  <a:pt x="16247" y="1069"/>
                </a:cubicBezTo>
                <a:cubicBezTo>
                  <a:pt x="16215" y="1006"/>
                  <a:pt x="16215" y="974"/>
                  <a:pt x="16183" y="974"/>
                </a:cubicBezTo>
                <a:cubicBezTo>
                  <a:pt x="16152" y="942"/>
                  <a:pt x="16152" y="942"/>
                  <a:pt x="16120" y="942"/>
                </a:cubicBezTo>
                <a:cubicBezTo>
                  <a:pt x="16088" y="911"/>
                  <a:pt x="16057" y="879"/>
                  <a:pt x="15993" y="879"/>
                </a:cubicBezTo>
                <a:cubicBezTo>
                  <a:pt x="13966" y="879"/>
                  <a:pt x="11908" y="847"/>
                  <a:pt x="9913" y="816"/>
                </a:cubicBezTo>
                <a:cubicBezTo>
                  <a:pt x="8076" y="784"/>
                  <a:pt x="6176" y="784"/>
                  <a:pt x="4307" y="784"/>
                </a:cubicBezTo>
                <a:cubicBezTo>
                  <a:pt x="4244" y="784"/>
                  <a:pt x="4181" y="816"/>
                  <a:pt x="4149" y="879"/>
                </a:cubicBezTo>
                <a:lnTo>
                  <a:pt x="4117" y="911"/>
                </a:lnTo>
                <a:cubicBezTo>
                  <a:pt x="4086" y="942"/>
                  <a:pt x="4054" y="974"/>
                  <a:pt x="4022" y="1006"/>
                </a:cubicBezTo>
                <a:cubicBezTo>
                  <a:pt x="3959" y="1006"/>
                  <a:pt x="3896" y="1037"/>
                  <a:pt x="3832" y="1037"/>
                </a:cubicBezTo>
                <a:lnTo>
                  <a:pt x="3832" y="752"/>
                </a:lnTo>
                <a:lnTo>
                  <a:pt x="5321" y="752"/>
                </a:lnTo>
                <a:cubicBezTo>
                  <a:pt x="5384" y="752"/>
                  <a:pt x="5479" y="689"/>
                  <a:pt x="5479" y="594"/>
                </a:cubicBezTo>
                <a:cubicBezTo>
                  <a:pt x="5479" y="562"/>
                  <a:pt x="5447" y="562"/>
                  <a:pt x="5447" y="531"/>
                </a:cubicBezTo>
                <a:cubicBezTo>
                  <a:pt x="6955" y="501"/>
                  <a:pt x="8604" y="471"/>
                  <a:pt x="10337" y="471"/>
                </a:cubicBezTo>
                <a:close/>
                <a:moveTo>
                  <a:pt x="3832" y="9620"/>
                </a:moveTo>
                <a:cubicBezTo>
                  <a:pt x="3737" y="9715"/>
                  <a:pt x="3642" y="9841"/>
                  <a:pt x="3516" y="10000"/>
                </a:cubicBezTo>
                <a:cubicBezTo>
                  <a:pt x="3516" y="9936"/>
                  <a:pt x="3484" y="9873"/>
                  <a:pt x="3421" y="9873"/>
                </a:cubicBezTo>
                <a:lnTo>
                  <a:pt x="3104" y="9873"/>
                </a:lnTo>
                <a:cubicBezTo>
                  <a:pt x="3136" y="9841"/>
                  <a:pt x="3167" y="9810"/>
                  <a:pt x="3167" y="9778"/>
                </a:cubicBezTo>
                <a:lnTo>
                  <a:pt x="3294" y="9620"/>
                </a:lnTo>
                <a:close/>
                <a:moveTo>
                  <a:pt x="3421" y="10126"/>
                </a:moveTo>
                <a:cubicBezTo>
                  <a:pt x="3421" y="10126"/>
                  <a:pt x="3389" y="10126"/>
                  <a:pt x="3389" y="10158"/>
                </a:cubicBezTo>
                <a:lnTo>
                  <a:pt x="2914" y="10158"/>
                </a:lnTo>
                <a:cubicBezTo>
                  <a:pt x="3041" y="10126"/>
                  <a:pt x="3199" y="10126"/>
                  <a:pt x="3389" y="10126"/>
                </a:cubicBezTo>
                <a:close/>
                <a:moveTo>
                  <a:pt x="3199" y="10411"/>
                </a:moveTo>
                <a:cubicBezTo>
                  <a:pt x="3136" y="10475"/>
                  <a:pt x="3072" y="10570"/>
                  <a:pt x="3041" y="10633"/>
                </a:cubicBezTo>
                <a:cubicBezTo>
                  <a:pt x="3009" y="10601"/>
                  <a:pt x="2977" y="10601"/>
                  <a:pt x="2946" y="10601"/>
                </a:cubicBezTo>
                <a:cubicBezTo>
                  <a:pt x="2851" y="10570"/>
                  <a:pt x="2756" y="10570"/>
                  <a:pt x="2661" y="10570"/>
                </a:cubicBezTo>
                <a:lnTo>
                  <a:pt x="2534" y="10570"/>
                </a:lnTo>
                <a:cubicBezTo>
                  <a:pt x="2566" y="10538"/>
                  <a:pt x="2597" y="10475"/>
                  <a:pt x="2661" y="10443"/>
                </a:cubicBezTo>
                <a:cubicBezTo>
                  <a:pt x="2819" y="10443"/>
                  <a:pt x="3009" y="10411"/>
                  <a:pt x="3199" y="10411"/>
                </a:cubicBezTo>
                <a:close/>
                <a:moveTo>
                  <a:pt x="2882" y="10855"/>
                </a:moveTo>
                <a:cubicBezTo>
                  <a:pt x="2787" y="11013"/>
                  <a:pt x="2724" y="11140"/>
                  <a:pt x="2629" y="11298"/>
                </a:cubicBezTo>
                <a:cubicBezTo>
                  <a:pt x="2629" y="11203"/>
                  <a:pt x="2566" y="11171"/>
                  <a:pt x="2502" y="11140"/>
                </a:cubicBezTo>
                <a:lnTo>
                  <a:pt x="2091" y="11140"/>
                </a:lnTo>
                <a:cubicBezTo>
                  <a:pt x="2122" y="11108"/>
                  <a:pt x="2122" y="11076"/>
                  <a:pt x="2154" y="11076"/>
                </a:cubicBezTo>
                <a:lnTo>
                  <a:pt x="2312" y="10886"/>
                </a:lnTo>
                <a:cubicBezTo>
                  <a:pt x="2502" y="10855"/>
                  <a:pt x="2692" y="10855"/>
                  <a:pt x="2882" y="10855"/>
                </a:cubicBezTo>
                <a:close/>
                <a:moveTo>
                  <a:pt x="16405" y="9366"/>
                </a:moveTo>
                <a:lnTo>
                  <a:pt x="16405" y="9493"/>
                </a:lnTo>
                <a:lnTo>
                  <a:pt x="16437" y="9430"/>
                </a:lnTo>
                <a:cubicBezTo>
                  <a:pt x="16658" y="9968"/>
                  <a:pt x="16943" y="10443"/>
                  <a:pt x="17260" y="10950"/>
                </a:cubicBezTo>
                <a:cubicBezTo>
                  <a:pt x="17323" y="11045"/>
                  <a:pt x="17355" y="11108"/>
                  <a:pt x="17418" y="11203"/>
                </a:cubicBezTo>
                <a:cubicBezTo>
                  <a:pt x="12573" y="11583"/>
                  <a:pt x="7664" y="11615"/>
                  <a:pt x="3389" y="11615"/>
                </a:cubicBezTo>
                <a:lnTo>
                  <a:pt x="2914" y="11615"/>
                </a:lnTo>
                <a:cubicBezTo>
                  <a:pt x="3041" y="11456"/>
                  <a:pt x="3136" y="11330"/>
                  <a:pt x="3199" y="11171"/>
                </a:cubicBezTo>
                <a:cubicBezTo>
                  <a:pt x="3294" y="11045"/>
                  <a:pt x="3389" y="10886"/>
                  <a:pt x="3484" y="10760"/>
                </a:cubicBezTo>
                <a:cubicBezTo>
                  <a:pt x="3579" y="10633"/>
                  <a:pt x="3642" y="10506"/>
                  <a:pt x="3737" y="10380"/>
                </a:cubicBezTo>
                <a:cubicBezTo>
                  <a:pt x="3896" y="10158"/>
                  <a:pt x="4054" y="9968"/>
                  <a:pt x="4181" y="9746"/>
                </a:cubicBezTo>
                <a:cubicBezTo>
                  <a:pt x="6904" y="9715"/>
                  <a:pt x="9691" y="9620"/>
                  <a:pt x="12383" y="9525"/>
                </a:cubicBezTo>
                <a:cubicBezTo>
                  <a:pt x="13713" y="9461"/>
                  <a:pt x="15043" y="9430"/>
                  <a:pt x="16373" y="9366"/>
                </a:cubicBezTo>
                <a:close/>
                <a:moveTo>
                  <a:pt x="11560" y="12438"/>
                </a:moveTo>
                <a:cubicBezTo>
                  <a:pt x="11623" y="12501"/>
                  <a:pt x="11655" y="12565"/>
                  <a:pt x="11686" y="12596"/>
                </a:cubicBezTo>
                <a:cubicBezTo>
                  <a:pt x="11623" y="12628"/>
                  <a:pt x="11496" y="12660"/>
                  <a:pt x="11433" y="12660"/>
                </a:cubicBezTo>
                <a:cubicBezTo>
                  <a:pt x="11148" y="12691"/>
                  <a:pt x="10863" y="12691"/>
                  <a:pt x="10578" y="12723"/>
                </a:cubicBezTo>
                <a:lnTo>
                  <a:pt x="8899" y="12723"/>
                </a:lnTo>
                <a:cubicBezTo>
                  <a:pt x="8773" y="12723"/>
                  <a:pt x="8614" y="12723"/>
                  <a:pt x="8583" y="12691"/>
                </a:cubicBezTo>
                <a:cubicBezTo>
                  <a:pt x="8583" y="12691"/>
                  <a:pt x="8583" y="12660"/>
                  <a:pt x="8614" y="12533"/>
                </a:cubicBezTo>
                <a:cubicBezTo>
                  <a:pt x="8942" y="12554"/>
                  <a:pt x="9272" y="12565"/>
                  <a:pt x="9603" y="12565"/>
                </a:cubicBezTo>
                <a:cubicBezTo>
                  <a:pt x="10265" y="12565"/>
                  <a:pt x="10926" y="12523"/>
                  <a:pt x="11560" y="12438"/>
                </a:cubicBezTo>
                <a:close/>
                <a:moveTo>
                  <a:pt x="15543" y="8883"/>
                </a:moveTo>
                <a:cubicBezTo>
                  <a:pt x="15905" y="8883"/>
                  <a:pt x="16266" y="8885"/>
                  <a:pt x="16627" y="8891"/>
                </a:cubicBezTo>
                <a:lnTo>
                  <a:pt x="16658" y="8891"/>
                </a:lnTo>
                <a:cubicBezTo>
                  <a:pt x="17387" y="10348"/>
                  <a:pt x="18273" y="11710"/>
                  <a:pt x="19223" y="12850"/>
                </a:cubicBezTo>
                <a:cubicBezTo>
                  <a:pt x="16817" y="12881"/>
                  <a:pt x="14410" y="12913"/>
                  <a:pt x="12130" y="12976"/>
                </a:cubicBezTo>
                <a:cubicBezTo>
                  <a:pt x="12161" y="12945"/>
                  <a:pt x="12161" y="12913"/>
                  <a:pt x="12193" y="12881"/>
                </a:cubicBezTo>
                <a:cubicBezTo>
                  <a:pt x="12225" y="12850"/>
                  <a:pt x="12225" y="12786"/>
                  <a:pt x="12193" y="12723"/>
                </a:cubicBezTo>
                <a:cubicBezTo>
                  <a:pt x="12098" y="12565"/>
                  <a:pt x="12003" y="12406"/>
                  <a:pt x="11876" y="12248"/>
                </a:cubicBezTo>
                <a:cubicBezTo>
                  <a:pt x="11876" y="12185"/>
                  <a:pt x="11845" y="12153"/>
                  <a:pt x="11813" y="12121"/>
                </a:cubicBezTo>
                <a:cubicBezTo>
                  <a:pt x="11781" y="12090"/>
                  <a:pt x="11718" y="12058"/>
                  <a:pt x="11655" y="12058"/>
                </a:cubicBezTo>
                <a:cubicBezTo>
                  <a:pt x="11623" y="12058"/>
                  <a:pt x="11560" y="12090"/>
                  <a:pt x="11528" y="12121"/>
                </a:cubicBezTo>
                <a:cubicBezTo>
                  <a:pt x="10514" y="12153"/>
                  <a:pt x="9564" y="12185"/>
                  <a:pt x="8646" y="12185"/>
                </a:cubicBezTo>
                <a:cubicBezTo>
                  <a:pt x="8646" y="12185"/>
                  <a:pt x="8614" y="12153"/>
                  <a:pt x="8583" y="12153"/>
                </a:cubicBezTo>
                <a:cubicBezTo>
                  <a:pt x="8566" y="12145"/>
                  <a:pt x="8549" y="12141"/>
                  <a:pt x="8532" y="12141"/>
                </a:cubicBezTo>
                <a:cubicBezTo>
                  <a:pt x="8488" y="12141"/>
                  <a:pt x="8448" y="12170"/>
                  <a:pt x="8424" y="12216"/>
                </a:cubicBezTo>
                <a:lnTo>
                  <a:pt x="8393" y="12248"/>
                </a:lnTo>
                <a:cubicBezTo>
                  <a:pt x="8393" y="12248"/>
                  <a:pt x="8361" y="12280"/>
                  <a:pt x="8361" y="12311"/>
                </a:cubicBezTo>
                <a:cubicBezTo>
                  <a:pt x="8266" y="12501"/>
                  <a:pt x="8171" y="12660"/>
                  <a:pt x="8076" y="12818"/>
                </a:cubicBezTo>
                <a:cubicBezTo>
                  <a:pt x="8044" y="12881"/>
                  <a:pt x="8044" y="12945"/>
                  <a:pt x="8076" y="13008"/>
                </a:cubicBezTo>
                <a:cubicBezTo>
                  <a:pt x="8108" y="13040"/>
                  <a:pt x="8139" y="13071"/>
                  <a:pt x="8139" y="13071"/>
                </a:cubicBezTo>
                <a:cubicBezTo>
                  <a:pt x="7918" y="13103"/>
                  <a:pt x="7696" y="13103"/>
                  <a:pt x="7443" y="13103"/>
                </a:cubicBezTo>
                <a:cubicBezTo>
                  <a:pt x="6224" y="13171"/>
                  <a:pt x="4978" y="13239"/>
                  <a:pt x="3743" y="13239"/>
                </a:cubicBezTo>
                <a:cubicBezTo>
                  <a:pt x="2668" y="13239"/>
                  <a:pt x="1602" y="13187"/>
                  <a:pt x="570" y="13040"/>
                </a:cubicBezTo>
                <a:cubicBezTo>
                  <a:pt x="570" y="13008"/>
                  <a:pt x="570" y="13008"/>
                  <a:pt x="602" y="13008"/>
                </a:cubicBezTo>
                <a:lnTo>
                  <a:pt x="665" y="12913"/>
                </a:lnTo>
                <a:cubicBezTo>
                  <a:pt x="1204" y="12881"/>
                  <a:pt x="1647" y="12881"/>
                  <a:pt x="2122" y="12850"/>
                </a:cubicBezTo>
                <a:cubicBezTo>
                  <a:pt x="2186" y="12850"/>
                  <a:pt x="2249" y="12786"/>
                  <a:pt x="2249" y="12691"/>
                </a:cubicBezTo>
                <a:cubicBezTo>
                  <a:pt x="2249" y="12628"/>
                  <a:pt x="2186" y="12565"/>
                  <a:pt x="2091" y="12565"/>
                </a:cubicBezTo>
                <a:cubicBezTo>
                  <a:pt x="1679" y="12565"/>
                  <a:pt x="1267" y="12596"/>
                  <a:pt x="887" y="12628"/>
                </a:cubicBezTo>
                <a:cubicBezTo>
                  <a:pt x="887" y="12628"/>
                  <a:pt x="887" y="12596"/>
                  <a:pt x="919" y="12596"/>
                </a:cubicBezTo>
                <a:lnTo>
                  <a:pt x="1014" y="12470"/>
                </a:lnTo>
                <a:lnTo>
                  <a:pt x="1235" y="12470"/>
                </a:lnTo>
                <a:cubicBezTo>
                  <a:pt x="1584" y="12470"/>
                  <a:pt x="1932" y="12438"/>
                  <a:pt x="2281" y="12406"/>
                </a:cubicBezTo>
                <a:cubicBezTo>
                  <a:pt x="2344" y="12406"/>
                  <a:pt x="2407" y="12343"/>
                  <a:pt x="2407" y="12280"/>
                </a:cubicBezTo>
                <a:cubicBezTo>
                  <a:pt x="2407" y="12216"/>
                  <a:pt x="2344" y="12153"/>
                  <a:pt x="2281" y="12153"/>
                </a:cubicBezTo>
                <a:cubicBezTo>
                  <a:pt x="1932" y="12153"/>
                  <a:pt x="1552" y="12185"/>
                  <a:pt x="1235" y="12216"/>
                </a:cubicBezTo>
                <a:cubicBezTo>
                  <a:pt x="1267" y="12121"/>
                  <a:pt x="1362" y="12058"/>
                  <a:pt x="1425" y="11963"/>
                </a:cubicBezTo>
                <a:lnTo>
                  <a:pt x="1457" y="11931"/>
                </a:lnTo>
                <a:lnTo>
                  <a:pt x="2154" y="11931"/>
                </a:lnTo>
                <a:cubicBezTo>
                  <a:pt x="2249" y="11931"/>
                  <a:pt x="2281" y="11868"/>
                  <a:pt x="2281" y="11773"/>
                </a:cubicBezTo>
                <a:cubicBezTo>
                  <a:pt x="2281" y="11710"/>
                  <a:pt x="2249" y="11646"/>
                  <a:pt x="2154" y="11646"/>
                </a:cubicBezTo>
                <a:lnTo>
                  <a:pt x="1679" y="11646"/>
                </a:lnTo>
                <a:lnTo>
                  <a:pt x="1869" y="11425"/>
                </a:lnTo>
                <a:lnTo>
                  <a:pt x="2502" y="11425"/>
                </a:lnTo>
                <a:cubicBezTo>
                  <a:pt x="2502" y="11425"/>
                  <a:pt x="2534" y="11425"/>
                  <a:pt x="2566" y="11393"/>
                </a:cubicBezTo>
                <a:lnTo>
                  <a:pt x="2566" y="11393"/>
                </a:lnTo>
                <a:cubicBezTo>
                  <a:pt x="2502" y="11488"/>
                  <a:pt x="2471" y="11583"/>
                  <a:pt x="2407" y="11678"/>
                </a:cubicBezTo>
                <a:cubicBezTo>
                  <a:pt x="2376" y="11773"/>
                  <a:pt x="2407" y="11868"/>
                  <a:pt x="2471" y="11931"/>
                </a:cubicBezTo>
                <a:cubicBezTo>
                  <a:pt x="2502" y="11963"/>
                  <a:pt x="2566" y="11963"/>
                  <a:pt x="2629" y="11963"/>
                </a:cubicBezTo>
                <a:cubicBezTo>
                  <a:pt x="2661" y="11963"/>
                  <a:pt x="2661" y="11995"/>
                  <a:pt x="2724" y="11995"/>
                </a:cubicBezTo>
                <a:cubicBezTo>
                  <a:pt x="4203" y="12070"/>
                  <a:pt x="5730" y="12109"/>
                  <a:pt x="7330" y="12109"/>
                </a:cubicBezTo>
                <a:cubicBezTo>
                  <a:pt x="10455" y="12109"/>
                  <a:pt x="13860" y="11961"/>
                  <a:pt x="17735" y="11646"/>
                </a:cubicBezTo>
                <a:cubicBezTo>
                  <a:pt x="17893" y="11646"/>
                  <a:pt x="17957" y="11520"/>
                  <a:pt x="17957" y="11393"/>
                </a:cubicBezTo>
                <a:cubicBezTo>
                  <a:pt x="17957" y="11298"/>
                  <a:pt x="17893" y="11235"/>
                  <a:pt x="17798" y="11203"/>
                </a:cubicBezTo>
                <a:cubicBezTo>
                  <a:pt x="17545" y="10823"/>
                  <a:pt x="17355" y="10443"/>
                  <a:pt x="17165" y="10031"/>
                </a:cubicBezTo>
                <a:cubicBezTo>
                  <a:pt x="17007" y="9746"/>
                  <a:pt x="16848" y="9430"/>
                  <a:pt x="16658" y="9113"/>
                </a:cubicBezTo>
                <a:cubicBezTo>
                  <a:pt x="16627" y="9081"/>
                  <a:pt x="16563" y="9050"/>
                  <a:pt x="16532" y="9050"/>
                </a:cubicBezTo>
                <a:cubicBezTo>
                  <a:pt x="16468" y="9018"/>
                  <a:pt x="16437" y="8986"/>
                  <a:pt x="16373" y="8986"/>
                </a:cubicBezTo>
                <a:cubicBezTo>
                  <a:pt x="15043" y="9050"/>
                  <a:pt x="13713" y="9081"/>
                  <a:pt x="12383" y="9113"/>
                </a:cubicBezTo>
                <a:cubicBezTo>
                  <a:pt x="9659" y="9176"/>
                  <a:pt x="6841" y="9240"/>
                  <a:pt x="4054" y="9398"/>
                </a:cubicBezTo>
                <a:cubicBezTo>
                  <a:pt x="3991" y="9398"/>
                  <a:pt x="3959" y="9430"/>
                  <a:pt x="3927" y="9493"/>
                </a:cubicBezTo>
                <a:cubicBezTo>
                  <a:pt x="3927" y="9398"/>
                  <a:pt x="3864" y="9366"/>
                  <a:pt x="3801" y="9366"/>
                </a:cubicBezTo>
                <a:cubicBezTo>
                  <a:pt x="3769" y="9356"/>
                  <a:pt x="3734" y="9352"/>
                  <a:pt x="3697" y="9352"/>
                </a:cubicBezTo>
                <a:cubicBezTo>
                  <a:pt x="3625" y="9352"/>
                  <a:pt x="3547" y="9366"/>
                  <a:pt x="3484" y="9366"/>
                </a:cubicBezTo>
                <a:lnTo>
                  <a:pt x="3547" y="9271"/>
                </a:lnTo>
                <a:lnTo>
                  <a:pt x="3611" y="9271"/>
                </a:lnTo>
                <a:cubicBezTo>
                  <a:pt x="3948" y="9271"/>
                  <a:pt x="4286" y="9285"/>
                  <a:pt x="4624" y="9285"/>
                </a:cubicBezTo>
                <a:cubicBezTo>
                  <a:pt x="4793" y="9285"/>
                  <a:pt x="4962" y="9282"/>
                  <a:pt x="5131" y="9271"/>
                </a:cubicBezTo>
                <a:cubicBezTo>
                  <a:pt x="5226" y="9271"/>
                  <a:pt x="5289" y="9240"/>
                  <a:pt x="5289" y="9145"/>
                </a:cubicBezTo>
                <a:cubicBezTo>
                  <a:pt x="5289" y="9113"/>
                  <a:pt x="5257" y="9081"/>
                  <a:pt x="5226" y="9050"/>
                </a:cubicBezTo>
                <a:cubicBezTo>
                  <a:pt x="7063" y="9050"/>
                  <a:pt x="8931" y="9018"/>
                  <a:pt x="10736" y="8986"/>
                </a:cubicBezTo>
                <a:cubicBezTo>
                  <a:pt x="12313" y="8934"/>
                  <a:pt x="13933" y="8883"/>
                  <a:pt x="15543" y="8883"/>
                </a:cubicBezTo>
                <a:close/>
                <a:moveTo>
                  <a:pt x="539" y="13388"/>
                </a:moveTo>
                <a:cubicBezTo>
                  <a:pt x="729" y="13420"/>
                  <a:pt x="887" y="13452"/>
                  <a:pt x="1077" y="13483"/>
                </a:cubicBezTo>
                <a:lnTo>
                  <a:pt x="539" y="13483"/>
                </a:lnTo>
                <a:cubicBezTo>
                  <a:pt x="539" y="13452"/>
                  <a:pt x="539" y="13420"/>
                  <a:pt x="539" y="13388"/>
                </a:cubicBezTo>
                <a:close/>
                <a:moveTo>
                  <a:pt x="19477" y="13261"/>
                </a:moveTo>
                <a:lnTo>
                  <a:pt x="19477" y="13325"/>
                </a:lnTo>
                <a:cubicBezTo>
                  <a:pt x="16500" y="13452"/>
                  <a:pt x="13460" y="13515"/>
                  <a:pt x="10514" y="13578"/>
                </a:cubicBezTo>
                <a:cubicBezTo>
                  <a:pt x="7253" y="13642"/>
                  <a:pt x="3896" y="13737"/>
                  <a:pt x="570" y="13895"/>
                </a:cubicBezTo>
                <a:cubicBezTo>
                  <a:pt x="570" y="13832"/>
                  <a:pt x="570" y="13800"/>
                  <a:pt x="570" y="13737"/>
                </a:cubicBezTo>
                <a:lnTo>
                  <a:pt x="697" y="13768"/>
                </a:lnTo>
                <a:cubicBezTo>
                  <a:pt x="1109" y="13768"/>
                  <a:pt x="1552" y="13800"/>
                  <a:pt x="1995" y="13800"/>
                </a:cubicBezTo>
                <a:cubicBezTo>
                  <a:pt x="2059" y="13800"/>
                  <a:pt x="2122" y="13737"/>
                  <a:pt x="2122" y="13673"/>
                </a:cubicBezTo>
                <a:cubicBezTo>
                  <a:pt x="2122" y="13642"/>
                  <a:pt x="2122" y="13610"/>
                  <a:pt x="2091" y="13578"/>
                </a:cubicBezTo>
                <a:lnTo>
                  <a:pt x="2091" y="13578"/>
                </a:lnTo>
                <a:cubicBezTo>
                  <a:pt x="2562" y="13607"/>
                  <a:pt x="3036" y="13618"/>
                  <a:pt x="3512" y="13618"/>
                </a:cubicBezTo>
                <a:cubicBezTo>
                  <a:pt x="4602" y="13618"/>
                  <a:pt x="5697" y="13559"/>
                  <a:pt x="6778" y="13515"/>
                </a:cubicBezTo>
                <a:cubicBezTo>
                  <a:pt x="7633" y="13452"/>
                  <a:pt x="8551" y="13420"/>
                  <a:pt x="9406" y="13420"/>
                </a:cubicBezTo>
                <a:cubicBezTo>
                  <a:pt x="12668" y="13388"/>
                  <a:pt x="16057" y="13325"/>
                  <a:pt x="19477" y="13261"/>
                </a:cubicBezTo>
                <a:close/>
                <a:moveTo>
                  <a:pt x="9743" y="0"/>
                </a:moveTo>
                <a:cubicBezTo>
                  <a:pt x="7633" y="0"/>
                  <a:pt x="5637" y="71"/>
                  <a:pt x="3737" y="214"/>
                </a:cubicBezTo>
                <a:cubicBezTo>
                  <a:pt x="3642" y="214"/>
                  <a:pt x="3579" y="277"/>
                  <a:pt x="3547" y="372"/>
                </a:cubicBezTo>
                <a:cubicBezTo>
                  <a:pt x="3484" y="372"/>
                  <a:pt x="3421" y="467"/>
                  <a:pt x="3421" y="531"/>
                </a:cubicBezTo>
                <a:lnTo>
                  <a:pt x="3421" y="562"/>
                </a:lnTo>
                <a:cubicBezTo>
                  <a:pt x="3421" y="594"/>
                  <a:pt x="3421" y="626"/>
                  <a:pt x="3421" y="657"/>
                </a:cubicBezTo>
                <a:cubicBezTo>
                  <a:pt x="3452" y="942"/>
                  <a:pt x="3452" y="1227"/>
                  <a:pt x="3452" y="1544"/>
                </a:cubicBezTo>
                <a:lnTo>
                  <a:pt x="3452" y="1766"/>
                </a:lnTo>
                <a:cubicBezTo>
                  <a:pt x="3452" y="1797"/>
                  <a:pt x="3421" y="1829"/>
                  <a:pt x="3452" y="1861"/>
                </a:cubicBezTo>
                <a:cubicBezTo>
                  <a:pt x="3452" y="1892"/>
                  <a:pt x="3452" y="1892"/>
                  <a:pt x="3452" y="1924"/>
                </a:cubicBezTo>
                <a:cubicBezTo>
                  <a:pt x="3484" y="3412"/>
                  <a:pt x="3452" y="4901"/>
                  <a:pt x="3452" y="6358"/>
                </a:cubicBezTo>
                <a:cubicBezTo>
                  <a:pt x="3421" y="7149"/>
                  <a:pt x="3421" y="7973"/>
                  <a:pt x="3421" y="8765"/>
                </a:cubicBezTo>
                <a:cubicBezTo>
                  <a:pt x="3421" y="8796"/>
                  <a:pt x="3421" y="8828"/>
                  <a:pt x="3421" y="8828"/>
                </a:cubicBezTo>
                <a:cubicBezTo>
                  <a:pt x="3421" y="8860"/>
                  <a:pt x="3421" y="8860"/>
                  <a:pt x="3421" y="8891"/>
                </a:cubicBezTo>
                <a:cubicBezTo>
                  <a:pt x="2407" y="9936"/>
                  <a:pt x="1489" y="11140"/>
                  <a:pt x="602" y="12280"/>
                </a:cubicBezTo>
                <a:cubicBezTo>
                  <a:pt x="412" y="12501"/>
                  <a:pt x="254" y="12723"/>
                  <a:pt x="95" y="12945"/>
                </a:cubicBezTo>
                <a:cubicBezTo>
                  <a:pt x="0" y="13040"/>
                  <a:pt x="32" y="13135"/>
                  <a:pt x="95" y="13230"/>
                </a:cubicBezTo>
                <a:cubicBezTo>
                  <a:pt x="95" y="13261"/>
                  <a:pt x="95" y="13261"/>
                  <a:pt x="127" y="13293"/>
                </a:cubicBezTo>
                <a:cubicBezTo>
                  <a:pt x="127" y="13388"/>
                  <a:pt x="127" y="13483"/>
                  <a:pt x="127" y="13610"/>
                </a:cubicBezTo>
                <a:lnTo>
                  <a:pt x="127" y="13642"/>
                </a:lnTo>
                <a:lnTo>
                  <a:pt x="127" y="13673"/>
                </a:lnTo>
                <a:lnTo>
                  <a:pt x="127" y="13737"/>
                </a:lnTo>
                <a:cubicBezTo>
                  <a:pt x="127" y="13863"/>
                  <a:pt x="127" y="14022"/>
                  <a:pt x="190" y="14180"/>
                </a:cubicBezTo>
                <a:cubicBezTo>
                  <a:pt x="222" y="14243"/>
                  <a:pt x="285" y="14275"/>
                  <a:pt x="349" y="14307"/>
                </a:cubicBezTo>
                <a:lnTo>
                  <a:pt x="380" y="14307"/>
                </a:lnTo>
                <a:cubicBezTo>
                  <a:pt x="412" y="14307"/>
                  <a:pt x="444" y="14275"/>
                  <a:pt x="475" y="14243"/>
                </a:cubicBezTo>
                <a:cubicBezTo>
                  <a:pt x="1451" y="14265"/>
                  <a:pt x="2430" y="14274"/>
                  <a:pt x="3412" y="14274"/>
                </a:cubicBezTo>
                <a:cubicBezTo>
                  <a:pt x="8228" y="14274"/>
                  <a:pt x="13095" y="14042"/>
                  <a:pt x="17830" y="13832"/>
                </a:cubicBezTo>
                <a:lnTo>
                  <a:pt x="19572" y="13737"/>
                </a:lnTo>
                <a:cubicBezTo>
                  <a:pt x="19603" y="13768"/>
                  <a:pt x="19667" y="13768"/>
                  <a:pt x="19699" y="13768"/>
                </a:cubicBezTo>
                <a:cubicBezTo>
                  <a:pt x="19730" y="13737"/>
                  <a:pt x="19794" y="13705"/>
                  <a:pt x="19794" y="13642"/>
                </a:cubicBezTo>
                <a:lnTo>
                  <a:pt x="19794" y="13610"/>
                </a:lnTo>
                <a:cubicBezTo>
                  <a:pt x="19889" y="13388"/>
                  <a:pt x="19952" y="13103"/>
                  <a:pt x="19889" y="12850"/>
                </a:cubicBezTo>
                <a:cubicBezTo>
                  <a:pt x="19857" y="12786"/>
                  <a:pt x="19794" y="12755"/>
                  <a:pt x="19730" y="12723"/>
                </a:cubicBezTo>
                <a:lnTo>
                  <a:pt x="19667" y="12723"/>
                </a:lnTo>
                <a:lnTo>
                  <a:pt x="19667" y="12628"/>
                </a:lnTo>
                <a:lnTo>
                  <a:pt x="19635" y="12691"/>
                </a:lnTo>
                <a:cubicBezTo>
                  <a:pt x="19255" y="12121"/>
                  <a:pt x="18875" y="11583"/>
                  <a:pt x="18495" y="11013"/>
                </a:cubicBezTo>
                <a:cubicBezTo>
                  <a:pt x="17957" y="10221"/>
                  <a:pt x="17418" y="9398"/>
                  <a:pt x="16880" y="8606"/>
                </a:cubicBezTo>
                <a:cubicBezTo>
                  <a:pt x="16880" y="8606"/>
                  <a:pt x="16848" y="8574"/>
                  <a:pt x="16848" y="8574"/>
                </a:cubicBezTo>
                <a:cubicBezTo>
                  <a:pt x="17007" y="6168"/>
                  <a:pt x="16975" y="3476"/>
                  <a:pt x="16817" y="404"/>
                </a:cubicBezTo>
                <a:cubicBezTo>
                  <a:pt x="16817" y="341"/>
                  <a:pt x="16753" y="277"/>
                  <a:pt x="16658" y="246"/>
                </a:cubicBezTo>
                <a:cubicBezTo>
                  <a:pt x="16642" y="230"/>
                  <a:pt x="16627" y="222"/>
                  <a:pt x="16607" y="222"/>
                </a:cubicBezTo>
                <a:cubicBezTo>
                  <a:pt x="16587" y="222"/>
                  <a:pt x="16563" y="230"/>
                  <a:pt x="16532" y="246"/>
                </a:cubicBezTo>
                <a:cubicBezTo>
                  <a:pt x="16532" y="214"/>
                  <a:pt x="16468" y="214"/>
                  <a:pt x="16437" y="214"/>
                </a:cubicBezTo>
                <a:cubicBezTo>
                  <a:pt x="14077" y="71"/>
                  <a:pt x="11852" y="0"/>
                  <a:pt x="97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55"/>
          <p:cNvSpPr txBox="1"/>
          <p:nvPr/>
        </p:nvSpPr>
        <p:spPr>
          <a:xfrm>
            <a:off x="569574" y="1528750"/>
            <a:ext cx="1415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36" name="Google Shape;2436;p55"/>
          <p:cNvSpPr txBox="1"/>
          <p:nvPr/>
        </p:nvSpPr>
        <p:spPr>
          <a:xfrm>
            <a:off x="569574" y="1858974"/>
            <a:ext cx="1415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biggest planet of them all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437" name="Google Shape;2437;p55"/>
          <p:cNvSpPr txBox="1"/>
          <p:nvPr/>
        </p:nvSpPr>
        <p:spPr>
          <a:xfrm>
            <a:off x="2802237" y="1528750"/>
            <a:ext cx="1415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38" name="Google Shape;2438;p55"/>
          <p:cNvSpPr txBox="1"/>
          <p:nvPr/>
        </p:nvSpPr>
        <p:spPr>
          <a:xfrm>
            <a:off x="2802237" y="1858974"/>
            <a:ext cx="1415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The farthest known planet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439" name="Google Shape;2439;p55"/>
          <p:cNvSpPr txBox="1"/>
          <p:nvPr/>
        </p:nvSpPr>
        <p:spPr>
          <a:xfrm>
            <a:off x="5038824" y="1528750"/>
            <a:ext cx="1415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40" name="Google Shape;2440;p55"/>
          <p:cNvSpPr txBox="1"/>
          <p:nvPr/>
        </p:nvSpPr>
        <p:spPr>
          <a:xfrm>
            <a:off x="5038824" y="1858974"/>
            <a:ext cx="1415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Despite being red, it’s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441" name="Google Shape;2441;p55"/>
          <p:cNvSpPr txBox="1"/>
          <p:nvPr/>
        </p:nvSpPr>
        <p:spPr>
          <a:xfrm>
            <a:off x="7275424" y="1528750"/>
            <a:ext cx="1415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MERCURY</a:t>
            </a:r>
            <a:endParaRPr sz="18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42" name="Google Shape;2442;p55"/>
          <p:cNvSpPr txBox="1"/>
          <p:nvPr/>
        </p:nvSpPr>
        <p:spPr>
          <a:xfrm>
            <a:off x="7275424" y="1858974"/>
            <a:ext cx="1415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closest planet to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443" name="Google Shape;2443;p55"/>
          <p:cNvSpPr txBox="1"/>
          <p:nvPr/>
        </p:nvSpPr>
        <p:spPr>
          <a:xfrm>
            <a:off x="759525" y="4230075"/>
            <a:ext cx="5100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44" name="Google Shape;2444;p55"/>
          <p:cNvSpPr txBox="1"/>
          <p:nvPr/>
        </p:nvSpPr>
        <p:spPr>
          <a:xfrm>
            <a:off x="3004563" y="4230075"/>
            <a:ext cx="5100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45" name="Google Shape;2445;p55"/>
          <p:cNvSpPr txBox="1"/>
          <p:nvPr/>
        </p:nvSpPr>
        <p:spPr>
          <a:xfrm>
            <a:off x="5246613" y="4230075"/>
            <a:ext cx="5100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46" name="Google Shape;2446;p55"/>
          <p:cNvSpPr txBox="1"/>
          <p:nvPr/>
        </p:nvSpPr>
        <p:spPr>
          <a:xfrm>
            <a:off x="7490763" y="4230075"/>
            <a:ext cx="5100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56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52" name="Google Shape;2452;p56"/>
          <p:cNvSpPr/>
          <p:nvPr/>
        </p:nvSpPr>
        <p:spPr>
          <a:xfrm>
            <a:off x="3410688" y="1818766"/>
            <a:ext cx="1310698" cy="1115013"/>
          </a:xfrm>
          <a:custGeom>
            <a:avLst/>
            <a:gdLst/>
            <a:ahLst/>
            <a:cxnLst/>
            <a:rect l="l" t="t" r="r" b="b"/>
            <a:pathLst>
              <a:path w="42438" h="36105" extrusionOk="0">
                <a:moveTo>
                  <a:pt x="21405" y="1157"/>
                </a:moveTo>
                <a:cubicBezTo>
                  <a:pt x="25301" y="1157"/>
                  <a:pt x="29193" y="1275"/>
                  <a:pt x="33063" y="1459"/>
                </a:cubicBezTo>
                <a:lnTo>
                  <a:pt x="33190" y="1459"/>
                </a:lnTo>
                <a:cubicBezTo>
                  <a:pt x="33253" y="1490"/>
                  <a:pt x="33348" y="1490"/>
                  <a:pt x="33443" y="1490"/>
                </a:cubicBezTo>
                <a:cubicBezTo>
                  <a:pt x="33475" y="1486"/>
                  <a:pt x="33506" y="1484"/>
                  <a:pt x="33536" y="1484"/>
                </a:cubicBezTo>
                <a:cubicBezTo>
                  <a:pt x="35241" y="1484"/>
                  <a:pt x="35024" y="7524"/>
                  <a:pt x="34868" y="10262"/>
                </a:cubicBezTo>
                <a:cubicBezTo>
                  <a:pt x="34837" y="10294"/>
                  <a:pt x="34773" y="10357"/>
                  <a:pt x="34742" y="10452"/>
                </a:cubicBezTo>
                <a:cubicBezTo>
                  <a:pt x="34615" y="11023"/>
                  <a:pt x="34583" y="11624"/>
                  <a:pt x="34552" y="12226"/>
                </a:cubicBezTo>
                <a:cubicBezTo>
                  <a:pt x="34552" y="12448"/>
                  <a:pt x="34742" y="12574"/>
                  <a:pt x="34932" y="12574"/>
                </a:cubicBezTo>
                <a:cubicBezTo>
                  <a:pt x="34963" y="12796"/>
                  <a:pt x="35122" y="13018"/>
                  <a:pt x="35438" y="13049"/>
                </a:cubicBezTo>
                <a:cubicBezTo>
                  <a:pt x="38700" y="13334"/>
                  <a:pt x="41360" y="14474"/>
                  <a:pt x="41170" y="18338"/>
                </a:cubicBezTo>
                <a:cubicBezTo>
                  <a:pt x="41012" y="21790"/>
                  <a:pt x="38384" y="24007"/>
                  <a:pt x="35090" y="24323"/>
                </a:cubicBezTo>
                <a:cubicBezTo>
                  <a:pt x="34837" y="24323"/>
                  <a:pt x="34710" y="24577"/>
                  <a:pt x="34773" y="24767"/>
                </a:cubicBezTo>
                <a:cubicBezTo>
                  <a:pt x="34678" y="24830"/>
                  <a:pt x="34647" y="24925"/>
                  <a:pt x="34615" y="25052"/>
                </a:cubicBezTo>
                <a:cubicBezTo>
                  <a:pt x="34172" y="27744"/>
                  <a:pt x="34995" y="30309"/>
                  <a:pt x="34773" y="32969"/>
                </a:cubicBezTo>
                <a:cubicBezTo>
                  <a:pt x="34624" y="34789"/>
                  <a:pt x="33571" y="35019"/>
                  <a:pt x="32279" y="35019"/>
                </a:cubicBezTo>
                <a:cubicBezTo>
                  <a:pt x="31931" y="35019"/>
                  <a:pt x="31565" y="35003"/>
                  <a:pt x="31195" y="34996"/>
                </a:cubicBezTo>
                <a:cubicBezTo>
                  <a:pt x="30588" y="34979"/>
                  <a:pt x="29982" y="34952"/>
                  <a:pt x="29381" y="34952"/>
                </a:cubicBezTo>
                <a:cubicBezTo>
                  <a:pt x="28883" y="34952"/>
                  <a:pt x="28389" y="34970"/>
                  <a:pt x="27901" y="35028"/>
                </a:cubicBezTo>
                <a:cubicBezTo>
                  <a:pt x="27743" y="30372"/>
                  <a:pt x="23626" y="27047"/>
                  <a:pt x="19034" y="27047"/>
                </a:cubicBezTo>
                <a:cubicBezTo>
                  <a:pt x="14347" y="27079"/>
                  <a:pt x="10451" y="30404"/>
                  <a:pt x="9216" y="34774"/>
                </a:cubicBezTo>
                <a:cubicBezTo>
                  <a:pt x="9065" y="34770"/>
                  <a:pt x="8913" y="34768"/>
                  <a:pt x="8762" y="34768"/>
                </a:cubicBezTo>
                <a:cubicBezTo>
                  <a:pt x="7805" y="34768"/>
                  <a:pt x="6848" y="34846"/>
                  <a:pt x="5891" y="34901"/>
                </a:cubicBezTo>
                <a:cubicBezTo>
                  <a:pt x="5502" y="34922"/>
                  <a:pt x="5068" y="34974"/>
                  <a:pt x="4661" y="34974"/>
                </a:cubicBezTo>
                <a:cubicBezTo>
                  <a:pt x="4472" y="34974"/>
                  <a:pt x="4288" y="34963"/>
                  <a:pt x="4118" y="34933"/>
                </a:cubicBezTo>
                <a:cubicBezTo>
                  <a:pt x="2756" y="34743"/>
                  <a:pt x="2407" y="33856"/>
                  <a:pt x="2407" y="32779"/>
                </a:cubicBezTo>
                <a:cubicBezTo>
                  <a:pt x="2376" y="32652"/>
                  <a:pt x="2344" y="32557"/>
                  <a:pt x="2281" y="32526"/>
                </a:cubicBezTo>
                <a:cubicBezTo>
                  <a:pt x="2439" y="27775"/>
                  <a:pt x="2312" y="23025"/>
                  <a:pt x="2312" y="18275"/>
                </a:cubicBezTo>
                <a:cubicBezTo>
                  <a:pt x="2281" y="15836"/>
                  <a:pt x="2281" y="13398"/>
                  <a:pt x="2249" y="10959"/>
                </a:cubicBezTo>
                <a:cubicBezTo>
                  <a:pt x="2249" y="9249"/>
                  <a:pt x="1711" y="5924"/>
                  <a:pt x="2597" y="4309"/>
                </a:cubicBezTo>
                <a:cubicBezTo>
                  <a:pt x="3516" y="2599"/>
                  <a:pt x="6271" y="1744"/>
                  <a:pt x="8045" y="1617"/>
                </a:cubicBezTo>
                <a:cubicBezTo>
                  <a:pt x="9090" y="1554"/>
                  <a:pt x="10166" y="1490"/>
                  <a:pt x="11243" y="1427"/>
                </a:cubicBezTo>
                <a:cubicBezTo>
                  <a:pt x="13808" y="1300"/>
                  <a:pt x="16374" y="1205"/>
                  <a:pt x="18939" y="1173"/>
                </a:cubicBezTo>
                <a:cubicBezTo>
                  <a:pt x="19761" y="1162"/>
                  <a:pt x="20583" y="1157"/>
                  <a:pt x="21405" y="1157"/>
                </a:cubicBezTo>
                <a:close/>
                <a:moveTo>
                  <a:pt x="21945" y="1"/>
                </a:moveTo>
                <a:cubicBezTo>
                  <a:pt x="19666" y="1"/>
                  <a:pt x="17386" y="44"/>
                  <a:pt x="15107" y="128"/>
                </a:cubicBezTo>
                <a:cubicBezTo>
                  <a:pt x="12130" y="192"/>
                  <a:pt x="9058" y="192"/>
                  <a:pt x="6113" y="603"/>
                </a:cubicBezTo>
                <a:cubicBezTo>
                  <a:pt x="4561" y="825"/>
                  <a:pt x="3326" y="983"/>
                  <a:pt x="2344" y="2250"/>
                </a:cubicBezTo>
                <a:cubicBezTo>
                  <a:pt x="1" y="5195"/>
                  <a:pt x="1109" y="10959"/>
                  <a:pt x="1141" y="14284"/>
                </a:cubicBezTo>
                <a:cubicBezTo>
                  <a:pt x="1172" y="20492"/>
                  <a:pt x="1077" y="26699"/>
                  <a:pt x="1426" y="32906"/>
                </a:cubicBezTo>
                <a:cubicBezTo>
                  <a:pt x="1426" y="33032"/>
                  <a:pt x="1457" y="33096"/>
                  <a:pt x="1552" y="33191"/>
                </a:cubicBezTo>
                <a:cubicBezTo>
                  <a:pt x="928" y="35463"/>
                  <a:pt x="3020" y="36105"/>
                  <a:pt x="5331" y="36105"/>
                </a:cubicBezTo>
                <a:cubicBezTo>
                  <a:pt x="6886" y="36105"/>
                  <a:pt x="8540" y="35814"/>
                  <a:pt x="9533" y="35534"/>
                </a:cubicBezTo>
                <a:cubicBezTo>
                  <a:pt x="9582" y="35546"/>
                  <a:pt x="9632" y="35553"/>
                  <a:pt x="9681" y="35553"/>
                </a:cubicBezTo>
                <a:cubicBezTo>
                  <a:pt x="9889" y="35553"/>
                  <a:pt x="10090" y="35442"/>
                  <a:pt x="10166" y="35186"/>
                </a:cubicBezTo>
                <a:cubicBezTo>
                  <a:pt x="11553" y="30737"/>
                  <a:pt x="15434" y="28347"/>
                  <a:pt x="19157" y="28347"/>
                </a:cubicBezTo>
                <a:cubicBezTo>
                  <a:pt x="22748" y="28347"/>
                  <a:pt x="26192" y="30570"/>
                  <a:pt x="27109" y="35313"/>
                </a:cubicBezTo>
                <a:cubicBezTo>
                  <a:pt x="27109" y="35408"/>
                  <a:pt x="27109" y="35471"/>
                  <a:pt x="27173" y="35534"/>
                </a:cubicBezTo>
                <a:cubicBezTo>
                  <a:pt x="27193" y="35716"/>
                  <a:pt x="27342" y="35795"/>
                  <a:pt x="27497" y="35795"/>
                </a:cubicBezTo>
                <a:cubicBezTo>
                  <a:pt x="27585" y="35795"/>
                  <a:pt x="27674" y="35770"/>
                  <a:pt x="27743" y="35724"/>
                </a:cubicBezTo>
                <a:cubicBezTo>
                  <a:pt x="29358" y="36041"/>
                  <a:pt x="31068" y="36009"/>
                  <a:pt x="32715" y="36041"/>
                </a:cubicBezTo>
                <a:cubicBezTo>
                  <a:pt x="33011" y="36050"/>
                  <a:pt x="33313" y="36070"/>
                  <a:pt x="33608" y="36070"/>
                </a:cubicBezTo>
                <a:cubicBezTo>
                  <a:pt x="34321" y="36070"/>
                  <a:pt x="34990" y="35953"/>
                  <a:pt x="35438" y="35281"/>
                </a:cubicBezTo>
                <a:cubicBezTo>
                  <a:pt x="36008" y="34457"/>
                  <a:pt x="35850" y="33127"/>
                  <a:pt x="35787" y="32177"/>
                </a:cubicBezTo>
                <a:cubicBezTo>
                  <a:pt x="35660" y="29865"/>
                  <a:pt x="35248" y="27649"/>
                  <a:pt x="35628" y="25337"/>
                </a:cubicBezTo>
                <a:cubicBezTo>
                  <a:pt x="35628" y="25210"/>
                  <a:pt x="35628" y="25147"/>
                  <a:pt x="35597" y="25052"/>
                </a:cubicBezTo>
                <a:lnTo>
                  <a:pt x="35597" y="25052"/>
                </a:lnTo>
                <a:cubicBezTo>
                  <a:pt x="35633" y="25052"/>
                  <a:pt x="35670" y="25053"/>
                  <a:pt x="35706" y="25053"/>
                </a:cubicBezTo>
                <a:cubicBezTo>
                  <a:pt x="39327" y="25053"/>
                  <a:pt x="42122" y="21944"/>
                  <a:pt x="42247" y="18338"/>
                </a:cubicBezTo>
                <a:cubicBezTo>
                  <a:pt x="42437" y="13873"/>
                  <a:pt x="39397" y="12289"/>
                  <a:pt x="35438" y="11973"/>
                </a:cubicBezTo>
                <a:lnTo>
                  <a:pt x="35343" y="11973"/>
                </a:lnTo>
                <a:cubicBezTo>
                  <a:pt x="35375" y="11846"/>
                  <a:pt x="35375" y="11751"/>
                  <a:pt x="35407" y="11624"/>
                </a:cubicBezTo>
                <a:cubicBezTo>
                  <a:pt x="35438" y="11593"/>
                  <a:pt x="35470" y="11561"/>
                  <a:pt x="35502" y="11466"/>
                </a:cubicBezTo>
                <a:cubicBezTo>
                  <a:pt x="35834" y="9714"/>
                  <a:pt x="37204" y="441"/>
                  <a:pt x="33949" y="441"/>
                </a:cubicBezTo>
                <a:cubicBezTo>
                  <a:pt x="33791" y="441"/>
                  <a:pt x="33623" y="463"/>
                  <a:pt x="33443" y="508"/>
                </a:cubicBezTo>
                <a:cubicBezTo>
                  <a:pt x="33348" y="413"/>
                  <a:pt x="33221" y="350"/>
                  <a:pt x="33063" y="350"/>
                </a:cubicBezTo>
                <a:cubicBezTo>
                  <a:pt x="29357" y="115"/>
                  <a:pt x="25651" y="1"/>
                  <a:pt x="219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56"/>
          <p:cNvSpPr/>
          <p:nvPr/>
        </p:nvSpPr>
        <p:spPr>
          <a:xfrm>
            <a:off x="3537836" y="1989368"/>
            <a:ext cx="25820" cy="69825"/>
          </a:xfrm>
          <a:custGeom>
            <a:avLst/>
            <a:gdLst/>
            <a:ahLst/>
            <a:cxnLst/>
            <a:rect l="l" t="t" r="r" b="b"/>
            <a:pathLst>
              <a:path w="836" h="2261" extrusionOk="0">
                <a:moveTo>
                  <a:pt x="495" y="1"/>
                </a:moveTo>
                <a:cubicBezTo>
                  <a:pt x="415" y="1"/>
                  <a:pt x="337" y="44"/>
                  <a:pt x="286" y="146"/>
                </a:cubicBezTo>
                <a:cubicBezTo>
                  <a:pt x="1" y="717"/>
                  <a:pt x="32" y="1445"/>
                  <a:pt x="127" y="2078"/>
                </a:cubicBezTo>
                <a:cubicBezTo>
                  <a:pt x="141" y="2202"/>
                  <a:pt x="245" y="2260"/>
                  <a:pt x="355" y="2260"/>
                </a:cubicBezTo>
                <a:cubicBezTo>
                  <a:pt x="498" y="2260"/>
                  <a:pt x="652" y="2162"/>
                  <a:pt x="634" y="1983"/>
                </a:cubicBezTo>
                <a:cubicBezTo>
                  <a:pt x="602" y="1730"/>
                  <a:pt x="602" y="1445"/>
                  <a:pt x="634" y="1192"/>
                </a:cubicBezTo>
                <a:cubicBezTo>
                  <a:pt x="666" y="907"/>
                  <a:pt x="761" y="653"/>
                  <a:pt x="792" y="400"/>
                </a:cubicBezTo>
                <a:cubicBezTo>
                  <a:pt x="835" y="186"/>
                  <a:pt x="661" y="1"/>
                  <a:pt x="4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56"/>
          <p:cNvSpPr/>
          <p:nvPr/>
        </p:nvSpPr>
        <p:spPr>
          <a:xfrm>
            <a:off x="3495773" y="1990202"/>
            <a:ext cx="24059" cy="116458"/>
          </a:xfrm>
          <a:custGeom>
            <a:avLst/>
            <a:gdLst/>
            <a:ahLst/>
            <a:cxnLst/>
            <a:rect l="l" t="t" r="r" b="b"/>
            <a:pathLst>
              <a:path w="779" h="3771" extrusionOk="0">
                <a:moveTo>
                  <a:pt x="476" y="1"/>
                </a:moveTo>
                <a:cubicBezTo>
                  <a:pt x="361" y="1"/>
                  <a:pt x="250" y="59"/>
                  <a:pt x="222" y="183"/>
                </a:cubicBezTo>
                <a:cubicBezTo>
                  <a:pt x="1" y="1355"/>
                  <a:pt x="127" y="2526"/>
                  <a:pt x="286" y="3666"/>
                </a:cubicBezTo>
                <a:cubicBezTo>
                  <a:pt x="300" y="3738"/>
                  <a:pt x="353" y="3770"/>
                  <a:pt x="407" y="3770"/>
                </a:cubicBezTo>
                <a:cubicBezTo>
                  <a:pt x="472" y="3770"/>
                  <a:pt x="539" y="3722"/>
                  <a:pt x="539" y="3635"/>
                </a:cubicBezTo>
                <a:cubicBezTo>
                  <a:pt x="539" y="2526"/>
                  <a:pt x="729" y="1386"/>
                  <a:pt x="761" y="278"/>
                </a:cubicBezTo>
                <a:cubicBezTo>
                  <a:pt x="779" y="99"/>
                  <a:pt x="625" y="1"/>
                  <a:pt x="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56"/>
          <p:cNvSpPr/>
          <p:nvPr/>
        </p:nvSpPr>
        <p:spPr>
          <a:xfrm>
            <a:off x="4598045" y="1847859"/>
            <a:ext cx="1062259" cy="1278752"/>
          </a:xfrm>
          <a:custGeom>
            <a:avLst/>
            <a:gdLst/>
            <a:ahLst/>
            <a:cxnLst/>
            <a:rect l="l" t="t" r="r" b="b"/>
            <a:pathLst>
              <a:path w="34394" h="41407" extrusionOk="0">
                <a:moveTo>
                  <a:pt x="16284" y="1179"/>
                </a:moveTo>
                <a:cubicBezTo>
                  <a:pt x="16577" y="1179"/>
                  <a:pt x="16871" y="1180"/>
                  <a:pt x="17165" y="1182"/>
                </a:cubicBezTo>
                <a:cubicBezTo>
                  <a:pt x="19731" y="1213"/>
                  <a:pt x="22296" y="1340"/>
                  <a:pt x="24861" y="1530"/>
                </a:cubicBezTo>
                <a:cubicBezTo>
                  <a:pt x="26793" y="1657"/>
                  <a:pt x="31100" y="1403"/>
                  <a:pt x="32208" y="2923"/>
                </a:cubicBezTo>
                <a:cubicBezTo>
                  <a:pt x="33348" y="4475"/>
                  <a:pt x="32683" y="8180"/>
                  <a:pt x="32715" y="10112"/>
                </a:cubicBezTo>
                <a:cubicBezTo>
                  <a:pt x="32715" y="12519"/>
                  <a:pt x="32747" y="14894"/>
                  <a:pt x="32778" y="17301"/>
                </a:cubicBezTo>
                <a:cubicBezTo>
                  <a:pt x="32842" y="21925"/>
                  <a:pt x="32588" y="26738"/>
                  <a:pt x="33127" y="31362"/>
                </a:cubicBezTo>
                <a:cubicBezTo>
                  <a:pt x="33095" y="31647"/>
                  <a:pt x="33063" y="31900"/>
                  <a:pt x="33000" y="32122"/>
                </a:cubicBezTo>
                <a:cubicBezTo>
                  <a:pt x="32398" y="33737"/>
                  <a:pt x="31068" y="33515"/>
                  <a:pt x="29770" y="33610"/>
                </a:cubicBezTo>
                <a:cubicBezTo>
                  <a:pt x="27901" y="33706"/>
                  <a:pt x="26065" y="33642"/>
                  <a:pt x="24196" y="33706"/>
                </a:cubicBezTo>
                <a:cubicBezTo>
                  <a:pt x="24069" y="33706"/>
                  <a:pt x="23943" y="33832"/>
                  <a:pt x="23911" y="33959"/>
                </a:cubicBezTo>
                <a:cubicBezTo>
                  <a:pt x="23892" y="33956"/>
                  <a:pt x="23873" y="33954"/>
                  <a:pt x="23854" y="33954"/>
                </a:cubicBezTo>
                <a:cubicBezTo>
                  <a:pt x="23684" y="33954"/>
                  <a:pt x="23528" y="34079"/>
                  <a:pt x="23499" y="34307"/>
                </a:cubicBezTo>
                <a:cubicBezTo>
                  <a:pt x="23166" y="38296"/>
                  <a:pt x="20486" y="40149"/>
                  <a:pt x="17677" y="40149"/>
                </a:cubicBezTo>
                <a:cubicBezTo>
                  <a:pt x="14619" y="40149"/>
                  <a:pt x="11407" y="37954"/>
                  <a:pt x="10895" y="33927"/>
                </a:cubicBezTo>
                <a:cubicBezTo>
                  <a:pt x="10853" y="33589"/>
                  <a:pt x="10571" y="33420"/>
                  <a:pt x="10313" y="33420"/>
                </a:cubicBezTo>
                <a:cubicBezTo>
                  <a:pt x="10184" y="33420"/>
                  <a:pt x="10061" y="33463"/>
                  <a:pt x="9977" y="33547"/>
                </a:cubicBezTo>
                <a:cubicBezTo>
                  <a:pt x="9913" y="33484"/>
                  <a:pt x="9850" y="33452"/>
                  <a:pt x="9755" y="33452"/>
                </a:cubicBezTo>
                <a:cubicBezTo>
                  <a:pt x="9326" y="33414"/>
                  <a:pt x="8897" y="33399"/>
                  <a:pt x="8469" y="33399"/>
                </a:cubicBezTo>
                <a:cubicBezTo>
                  <a:pt x="7475" y="33399"/>
                  <a:pt x="6485" y="33481"/>
                  <a:pt x="5511" y="33547"/>
                </a:cubicBezTo>
                <a:cubicBezTo>
                  <a:pt x="4899" y="33587"/>
                  <a:pt x="3805" y="33799"/>
                  <a:pt x="2915" y="33799"/>
                </a:cubicBezTo>
                <a:cubicBezTo>
                  <a:pt x="2379" y="33799"/>
                  <a:pt x="1917" y="33722"/>
                  <a:pt x="1679" y="33484"/>
                </a:cubicBezTo>
                <a:cubicBezTo>
                  <a:pt x="1014" y="32819"/>
                  <a:pt x="1363" y="30665"/>
                  <a:pt x="1363" y="29715"/>
                </a:cubicBezTo>
                <a:cubicBezTo>
                  <a:pt x="1363" y="28385"/>
                  <a:pt x="1426" y="27055"/>
                  <a:pt x="1331" y="25725"/>
                </a:cubicBezTo>
                <a:lnTo>
                  <a:pt x="1331" y="25725"/>
                </a:lnTo>
                <a:cubicBezTo>
                  <a:pt x="1388" y="25726"/>
                  <a:pt x="1444" y="25727"/>
                  <a:pt x="1500" y="25727"/>
                </a:cubicBezTo>
                <a:cubicBezTo>
                  <a:pt x="11400" y="25727"/>
                  <a:pt x="11188" y="9094"/>
                  <a:pt x="1394" y="8244"/>
                </a:cubicBezTo>
                <a:cubicBezTo>
                  <a:pt x="1489" y="6977"/>
                  <a:pt x="1489" y="5710"/>
                  <a:pt x="1489" y="4412"/>
                </a:cubicBezTo>
                <a:cubicBezTo>
                  <a:pt x="1489" y="3968"/>
                  <a:pt x="1299" y="2828"/>
                  <a:pt x="1489" y="2480"/>
                </a:cubicBezTo>
                <a:cubicBezTo>
                  <a:pt x="1838" y="1878"/>
                  <a:pt x="2598" y="1942"/>
                  <a:pt x="3136" y="1815"/>
                </a:cubicBezTo>
                <a:lnTo>
                  <a:pt x="3168" y="1815"/>
                </a:lnTo>
                <a:cubicBezTo>
                  <a:pt x="7531" y="1399"/>
                  <a:pt x="11894" y="1179"/>
                  <a:pt x="16284" y="1179"/>
                </a:cubicBezTo>
                <a:close/>
                <a:moveTo>
                  <a:pt x="16026" y="1"/>
                </a:moveTo>
                <a:cubicBezTo>
                  <a:pt x="11697" y="1"/>
                  <a:pt x="7369" y="231"/>
                  <a:pt x="3041" y="643"/>
                </a:cubicBezTo>
                <a:cubicBezTo>
                  <a:pt x="2851" y="643"/>
                  <a:pt x="2693" y="770"/>
                  <a:pt x="2598" y="865"/>
                </a:cubicBezTo>
                <a:cubicBezTo>
                  <a:pt x="1679" y="897"/>
                  <a:pt x="761" y="1023"/>
                  <a:pt x="539" y="2068"/>
                </a:cubicBezTo>
                <a:cubicBezTo>
                  <a:pt x="349" y="2923"/>
                  <a:pt x="539" y="4095"/>
                  <a:pt x="539" y="4950"/>
                </a:cubicBezTo>
                <a:cubicBezTo>
                  <a:pt x="539" y="6154"/>
                  <a:pt x="571" y="7357"/>
                  <a:pt x="666" y="8592"/>
                </a:cubicBezTo>
                <a:cubicBezTo>
                  <a:pt x="666" y="8719"/>
                  <a:pt x="729" y="8782"/>
                  <a:pt x="793" y="8845"/>
                </a:cubicBezTo>
                <a:cubicBezTo>
                  <a:pt x="856" y="8972"/>
                  <a:pt x="919" y="9067"/>
                  <a:pt x="1078" y="9099"/>
                </a:cubicBezTo>
                <a:cubicBezTo>
                  <a:pt x="10293" y="10619"/>
                  <a:pt x="9945" y="23540"/>
                  <a:pt x="919" y="25092"/>
                </a:cubicBezTo>
                <a:lnTo>
                  <a:pt x="888" y="25092"/>
                </a:lnTo>
                <a:cubicBezTo>
                  <a:pt x="634" y="25092"/>
                  <a:pt x="413" y="25250"/>
                  <a:pt x="381" y="25567"/>
                </a:cubicBezTo>
                <a:cubicBezTo>
                  <a:pt x="254" y="27498"/>
                  <a:pt x="318" y="29462"/>
                  <a:pt x="318" y="31425"/>
                </a:cubicBezTo>
                <a:cubicBezTo>
                  <a:pt x="318" y="32312"/>
                  <a:pt x="1" y="33896"/>
                  <a:pt x="824" y="34592"/>
                </a:cubicBezTo>
                <a:cubicBezTo>
                  <a:pt x="1145" y="34849"/>
                  <a:pt x="1596" y="34929"/>
                  <a:pt x="2078" y="34929"/>
                </a:cubicBezTo>
                <a:cubicBezTo>
                  <a:pt x="2785" y="34929"/>
                  <a:pt x="3559" y="34757"/>
                  <a:pt x="4086" y="34719"/>
                </a:cubicBezTo>
                <a:cubicBezTo>
                  <a:pt x="6018" y="34592"/>
                  <a:pt x="7950" y="34529"/>
                  <a:pt x="9850" y="34117"/>
                </a:cubicBezTo>
                <a:cubicBezTo>
                  <a:pt x="9850" y="34117"/>
                  <a:pt x="9882" y="34117"/>
                  <a:pt x="9882" y="34086"/>
                </a:cubicBezTo>
                <a:cubicBezTo>
                  <a:pt x="10388" y="37917"/>
                  <a:pt x="13112" y="41211"/>
                  <a:pt x="17165" y="41401"/>
                </a:cubicBezTo>
                <a:cubicBezTo>
                  <a:pt x="17260" y="41405"/>
                  <a:pt x="17355" y="41407"/>
                  <a:pt x="17449" y="41407"/>
                </a:cubicBezTo>
                <a:cubicBezTo>
                  <a:pt x="21316" y="41407"/>
                  <a:pt x="24569" y="38265"/>
                  <a:pt x="24259" y="34339"/>
                </a:cubicBezTo>
                <a:lnTo>
                  <a:pt x="24259" y="34339"/>
                </a:lnTo>
                <a:cubicBezTo>
                  <a:pt x="25667" y="34617"/>
                  <a:pt x="27360" y="34819"/>
                  <a:pt x="29015" y="34819"/>
                </a:cubicBezTo>
                <a:cubicBezTo>
                  <a:pt x="30376" y="34819"/>
                  <a:pt x="31712" y="34682"/>
                  <a:pt x="32842" y="34339"/>
                </a:cubicBezTo>
                <a:cubicBezTo>
                  <a:pt x="34235" y="33896"/>
                  <a:pt x="34172" y="32249"/>
                  <a:pt x="33918" y="30792"/>
                </a:cubicBezTo>
                <a:cubicBezTo>
                  <a:pt x="34393" y="25282"/>
                  <a:pt x="33982" y="19550"/>
                  <a:pt x="33918" y="14039"/>
                </a:cubicBezTo>
                <a:cubicBezTo>
                  <a:pt x="33918" y="10999"/>
                  <a:pt x="33918" y="7927"/>
                  <a:pt x="33855" y="4887"/>
                </a:cubicBezTo>
                <a:cubicBezTo>
                  <a:pt x="33823" y="3747"/>
                  <a:pt x="34013" y="2543"/>
                  <a:pt x="33158" y="1657"/>
                </a:cubicBezTo>
                <a:cubicBezTo>
                  <a:pt x="32398" y="897"/>
                  <a:pt x="30973" y="928"/>
                  <a:pt x="29960" y="802"/>
                </a:cubicBezTo>
                <a:cubicBezTo>
                  <a:pt x="26983" y="453"/>
                  <a:pt x="24006" y="231"/>
                  <a:pt x="20997" y="105"/>
                </a:cubicBezTo>
                <a:cubicBezTo>
                  <a:pt x="19340" y="35"/>
                  <a:pt x="17683" y="1"/>
                  <a:pt x="160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56"/>
          <p:cNvSpPr/>
          <p:nvPr/>
        </p:nvSpPr>
        <p:spPr>
          <a:xfrm>
            <a:off x="5534069" y="2691232"/>
            <a:ext cx="22515" cy="98577"/>
          </a:xfrm>
          <a:custGeom>
            <a:avLst/>
            <a:gdLst/>
            <a:ahLst/>
            <a:cxnLst/>
            <a:rect l="l" t="t" r="r" b="b"/>
            <a:pathLst>
              <a:path w="729" h="3192" extrusionOk="0">
                <a:moveTo>
                  <a:pt x="322" y="1"/>
                </a:moveTo>
                <a:cubicBezTo>
                  <a:pt x="168" y="1"/>
                  <a:pt x="0" y="109"/>
                  <a:pt x="0" y="285"/>
                </a:cubicBezTo>
                <a:cubicBezTo>
                  <a:pt x="0" y="1172"/>
                  <a:pt x="159" y="2091"/>
                  <a:pt x="285" y="2977"/>
                </a:cubicBezTo>
                <a:cubicBezTo>
                  <a:pt x="301" y="3120"/>
                  <a:pt x="412" y="3191"/>
                  <a:pt x="519" y="3191"/>
                </a:cubicBezTo>
                <a:cubicBezTo>
                  <a:pt x="626" y="3191"/>
                  <a:pt x="729" y="3120"/>
                  <a:pt x="729" y="2977"/>
                </a:cubicBezTo>
                <a:cubicBezTo>
                  <a:pt x="697" y="2059"/>
                  <a:pt x="729" y="1109"/>
                  <a:pt x="570" y="222"/>
                </a:cubicBezTo>
                <a:cubicBezTo>
                  <a:pt x="556" y="68"/>
                  <a:pt x="443" y="1"/>
                  <a:pt x="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56"/>
          <p:cNvSpPr/>
          <p:nvPr/>
        </p:nvSpPr>
        <p:spPr>
          <a:xfrm>
            <a:off x="5560475" y="2717637"/>
            <a:ext cx="28383" cy="134740"/>
          </a:xfrm>
          <a:custGeom>
            <a:avLst/>
            <a:gdLst/>
            <a:ahLst/>
            <a:cxnLst/>
            <a:rect l="l" t="t" r="r" b="b"/>
            <a:pathLst>
              <a:path w="919" h="4363" extrusionOk="0">
                <a:moveTo>
                  <a:pt x="459" y="0"/>
                </a:moveTo>
                <a:cubicBezTo>
                  <a:pt x="333" y="0"/>
                  <a:pt x="206" y="95"/>
                  <a:pt x="190" y="285"/>
                </a:cubicBezTo>
                <a:cubicBezTo>
                  <a:pt x="0" y="1521"/>
                  <a:pt x="190" y="2882"/>
                  <a:pt x="222" y="4149"/>
                </a:cubicBezTo>
                <a:cubicBezTo>
                  <a:pt x="238" y="4292"/>
                  <a:pt x="349" y="4363"/>
                  <a:pt x="459" y="4363"/>
                </a:cubicBezTo>
                <a:cubicBezTo>
                  <a:pt x="570" y="4363"/>
                  <a:pt x="681" y="4292"/>
                  <a:pt x="697" y="4149"/>
                </a:cubicBezTo>
                <a:cubicBezTo>
                  <a:pt x="729" y="2882"/>
                  <a:pt x="919" y="1521"/>
                  <a:pt x="729" y="285"/>
                </a:cubicBezTo>
                <a:cubicBezTo>
                  <a:pt x="713" y="95"/>
                  <a:pt x="586" y="0"/>
                  <a:pt x="4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56"/>
          <p:cNvSpPr/>
          <p:nvPr/>
        </p:nvSpPr>
        <p:spPr>
          <a:xfrm>
            <a:off x="3442961" y="2806336"/>
            <a:ext cx="1067139" cy="1253366"/>
          </a:xfrm>
          <a:custGeom>
            <a:avLst/>
            <a:gdLst/>
            <a:ahLst/>
            <a:cxnLst/>
            <a:rect l="l" t="t" r="r" b="b"/>
            <a:pathLst>
              <a:path w="34552" h="40585" extrusionOk="0">
                <a:moveTo>
                  <a:pt x="17587" y="1150"/>
                </a:moveTo>
                <a:cubicBezTo>
                  <a:pt x="17605" y="1150"/>
                  <a:pt x="17622" y="1150"/>
                  <a:pt x="17640" y="1150"/>
                </a:cubicBezTo>
                <a:cubicBezTo>
                  <a:pt x="21441" y="1150"/>
                  <a:pt x="22707" y="4032"/>
                  <a:pt x="23911" y="7041"/>
                </a:cubicBezTo>
                <a:cubicBezTo>
                  <a:pt x="23962" y="7126"/>
                  <a:pt x="24060" y="7184"/>
                  <a:pt x="24149" y="7184"/>
                </a:cubicBezTo>
                <a:cubicBezTo>
                  <a:pt x="24224" y="7184"/>
                  <a:pt x="24293" y="7143"/>
                  <a:pt x="24323" y="7041"/>
                </a:cubicBezTo>
                <a:lnTo>
                  <a:pt x="24323" y="7009"/>
                </a:lnTo>
                <a:cubicBezTo>
                  <a:pt x="24386" y="7199"/>
                  <a:pt x="24544" y="7326"/>
                  <a:pt x="24798" y="7326"/>
                </a:cubicBezTo>
                <a:lnTo>
                  <a:pt x="28376" y="7326"/>
                </a:lnTo>
                <a:cubicBezTo>
                  <a:pt x="29089" y="7326"/>
                  <a:pt x="30049" y="7202"/>
                  <a:pt x="30924" y="7202"/>
                </a:cubicBezTo>
                <a:cubicBezTo>
                  <a:pt x="31449" y="7202"/>
                  <a:pt x="31943" y="7247"/>
                  <a:pt x="32335" y="7389"/>
                </a:cubicBezTo>
                <a:cubicBezTo>
                  <a:pt x="33950" y="7959"/>
                  <a:pt x="33317" y="12108"/>
                  <a:pt x="33253" y="14008"/>
                </a:cubicBezTo>
                <a:cubicBezTo>
                  <a:pt x="33146" y="14004"/>
                  <a:pt x="33041" y="14002"/>
                  <a:pt x="32936" y="14002"/>
                </a:cubicBezTo>
                <a:cubicBezTo>
                  <a:pt x="22368" y="14002"/>
                  <a:pt x="22550" y="32575"/>
                  <a:pt x="32622" y="32575"/>
                </a:cubicBezTo>
                <a:cubicBezTo>
                  <a:pt x="32746" y="32575"/>
                  <a:pt x="32872" y="32572"/>
                  <a:pt x="33000" y="32566"/>
                </a:cubicBezTo>
                <a:cubicBezTo>
                  <a:pt x="33158" y="33959"/>
                  <a:pt x="33253" y="35321"/>
                  <a:pt x="33222" y="36715"/>
                </a:cubicBezTo>
                <a:cubicBezTo>
                  <a:pt x="33222" y="37253"/>
                  <a:pt x="33380" y="38140"/>
                  <a:pt x="33190" y="38646"/>
                </a:cubicBezTo>
                <a:cubicBezTo>
                  <a:pt x="32873" y="39501"/>
                  <a:pt x="32271" y="39628"/>
                  <a:pt x="31606" y="39818"/>
                </a:cubicBezTo>
                <a:cubicBezTo>
                  <a:pt x="31543" y="39755"/>
                  <a:pt x="31448" y="39723"/>
                  <a:pt x="31353" y="39723"/>
                </a:cubicBezTo>
                <a:cubicBezTo>
                  <a:pt x="26729" y="39375"/>
                  <a:pt x="22011" y="39406"/>
                  <a:pt x="17355" y="39311"/>
                </a:cubicBezTo>
                <a:cubicBezTo>
                  <a:pt x="15139" y="39248"/>
                  <a:pt x="12922" y="39185"/>
                  <a:pt x="10705" y="39121"/>
                </a:cubicBezTo>
                <a:cubicBezTo>
                  <a:pt x="10614" y="39118"/>
                  <a:pt x="10518" y="39117"/>
                  <a:pt x="10418" y="39117"/>
                </a:cubicBezTo>
                <a:cubicBezTo>
                  <a:pt x="9357" y="39117"/>
                  <a:pt x="7781" y="39276"/>
                  <a:pt x="6320" y="39276"/>
                </a:cubicBezTo>
                <a:cubicBezTo>
                  <a:pt x="5115" y="39276"/>
                  <a:pt x="3988" y="39168"/>
                  <a:pt x="3294" y="38773"/>
                </a:cubicBezTo>
                <a:cubicBezTo>
                  <a:pt x="792" y="37411"/>
                  <a:pt x="1457" y="33326"/>
                  <a:pt x="1457" y="30982"/>
                </a:cubicBezTo>
                <a:cubicBezTo>
                  <a:pt x="1457" y="28797"/>
                  <a:pt x="1457" y="26581"/>
                  <a:pt x="1489" y="24364"/>
                </a:cubicBezTo>
                <a:cubicBezTo>
                  <a:pt x="1521" y="19518"/>
                  <a:pt x="1647" y="14673"/>
                  <a:pt x="1806" y="9828"/>
                </a:cubicBezTo>
                <a:cubicBezTo>
                  <a:pt x="1806" y="9733"/>
                  <a:pt x="1806" y="9669"/>
                  <a:pt x="1774" y="9606"/>
                </a:cubicBezTo>
                <a:cubicBezTo>
                  <a:pt x="1806" y="9321"/>
                  <a:pt x="1837" y="9068"/>
                  <a:pt x="1901" y="8846"/>
                </a:cubicBezTo>
                <a:cubicBezTo>
                  <a:pt x="2376" y="7357"/>
                  <a:pt x="3199" y="7136"/>
                  <a:pt x="4593" y="7041"/>
                </a:cubicBezTo>
                <a:cubicBezTo>
                  <a:pt x="6398" y="6946"/>
                  <a:pt x="8203" y="6977"/>
                  <a:pt x="9976" y="6756"/>
                </a:cubicBezTo>
                <a:cubicBezTo>
                  <a:pt x="10135" y="6724"/>
                  <a:pt x="10230" y="6692"/>
                  <a:pt x="10293" y="6597"/>
                </a:cubicBezTo>
                <a:cubicBezTo>
                  <a:pt x="10355" y="6621"/>
                  <a:pt x="10419" y="6633"/>
                  <a:pt x="10482" y="6633"/>
                </a:cubicBezTo>
                <a:cubicBezTo>
                  <a:pt x="10675" y="6633"/>
                  <a:pt x="10855" y="6520"/>
                  <a:pt x="10927" y="6281"/>
                </a:cubicBezTo>
                <a:cubicBezTo>
                  <a:pt x="11650" y="3575"/>
                  <a:pt x="14812" y="1150"/>
                  <a:pt x="17587" y="1150"/>
                </a:cubicBezTo>
                <a:close/>
                <a:moveTo>
                  <a:pt x="17704" y="1"/>
                </a:moveTo>
                <a:cubicBezTo>
                  <a:pt x="14643" y="1"/>
                  <a:pt x="10345" y="2594"/>
                  <a:pt x="10008" y="5837"/>
                </a:cubicBezTo>
                <a:cubicBezTo>
                  <a:pt x="9581" y="5800"/>
                  <a:pt x="9152" y="5785"/>
                  <a:pt x="8722" y="5785"/>
                </a:cubicBezTo>
                <a:cubicBezTo>
                  <a:pt x="7682" y="5785"/>
                  <a:pt x="6636" y="5874"/>
                  <a:pt x="5606" y="5964"/>
                </a:cubicBezTo>
                <a:cubicBezTo>
                  <a:pt x="4529" y="6027"/>
                  <a:pt x="3009" y="5964"/>
                  <a:pt x="1996" y="6376"/>
                </a:cubicBezTo>
                <a:cubicBezTo>
                  <a:pt x="982" y="6819"/>
                  <a:pt x="919" y="8213"/>
                  <a:pt x="982" y="9384"/>
                </a:cubicBezTo>
                <a:cubicBezTo>
                  <a:pt x="824" y="9479"/>
                  <a:pt x="729" y="9606"/>
                  <a:pt x="729" y="9828"/>
                </a:cubicBezTo>
                <a:cubicBezTo>
                  <a:pt x="476" y="15560"/>
                  <a:pt x="349" y="21260"/>
                  <a:pt x="317" y="27024"/>
                </a:cubicBezTo>
                <a:cubicBezTo>
                  <a:pt x="286" y="30032"/>
                  <a:pt x="1" y="33263"/>
                  <a:pt x="317" y="36271"/>
                </a:cubicBezTo>
                <a:cubicBezTo>
                  <a:pt x="444" y="37411"/>
                  <a:pt x="444" y="38425"/>
                  <a:pt x="1426" y="39216"/>
                </a:cubicBezTo>
                <a:cubicBezTo>
                  <a:pt x="2313" y="39976"/>
                  <a:pt x="3611" y="39976"/>
                  <a:pt x="4719" y="40040"/>
                </a:cubicBezTo>
                <a:cubicBezTo>
                  <a:pt x="7601" y="40198"/>
                  <a:pt x="10483" y="40135"/>
                  <a:pt x="13365" y="40198"/>
                </a:cubicBezTo>
                <a:cubicBezTo>
                  <a:pt x="18346" y="40304"/>
                  <a:pt x="23350" y="40584"/>
                  <a:pt x="28339" y="40584"/>
                </a:cubicBezTo>
                <a:cubicBezTo>
                  <a:pt x="29344" y="40584"/>
                  <a:pt x="30349" y="40573"/>
                  <a:pt x="31353" y="40546"/>
                </a:cubicBezTo>
                <a:cubicBezTo>
                  <a:pt x="31543" y="40546"/>
                  <a:pt x="31670" y="40451"/>
                  <a:pt x="31733" y="40356"/>
                </a:cubicBezTo>
                <a:cubicBezTo>
                  <a:pt x="31895" y="40372"/>
                  <a:pt x="32058" y="40382"/>
                  <a:pt x="32217" y="40382"/>
                </a:cubicBezTo>
                <a:cubicBezTo>
                  <a:pt x="33021" y="40382"/>
                  <a:pt x="33749" y="40136"/>
                  <a:pt x="34013" y="39185"/>
                </a:cubicBezTo>
                <a:cubicBezTo>
                  <a:pt x="34552" y="37221"/>
                  <a:pt x="34140" y="34561"/>
                  <a:pt x="33918" y="32534"/>
                </a:cubicBezTo>
                <a:cubicBezTo>
                  <a:pt x="33887" y="32313"/>
                  <a:pt x="33697" y="32154"/>
                  <a:pt x="33507" y="32123"/>
                </a:cubicBezTo>
                <a:cubicBezTo>
                  <a:pt x="33475" y="32028"/>
                  <a:pt x="33380" y="31901"/>
                  <a:pt x="33222" y="31901"/>
                </a:cubicBezTo>
                <a:cubicBezTo>
                  <a:pt x="23858" y="30840"/>
                  <a:pt x="23415" y="15074"/>
                  <a:pt x="33106" y="15074"/>
                </a:cubicBezTo>
                <a:cubicBezTo>
                  <a:pt x="33248" y="15074"/>
                  <a:pt x="33392" y="15078"/>
                  <a:pt x="33538" y="15085"/>
                </a:cubicBezTo>
                <a:cubicBezTo>
                  <a:pt x="33556" y="15086"/>
                  <a:pt x="33573" y="15087"/>
                  <a:pt x="33590" y="15087"/>
                </a:cubicBezTo>
                <a:cubicBezTo>
                  <a:pt x="33963" y="15087"/>
                  <a:pt x="34106" y="14755"/>
                  <a:pt x="34045" y="14451"/>
                </a:cubicBezTo>
                <a:cubicBezTo>
                  <a:pt x="34045" y="14420"/>
                  <a:pt x="34045" y="14420"/>
                  <a:pt x="34045" y="14388"/>
                </a:cubicBezTo>
                <a:cubicBezTo>
                  <a:pt x="34203" y="12583"/>
                  <a:pt x="34267" y="10778"/>
                  <a:pt x="34298" y="8973"/>
                </a:cubicBezTo>
                <a:cubicBezTo>
                  <a:pt x="34298" y="8181"/>
                  <a:pt x="34425" y="7389"/>
                  <a:pt x="33728" y="6819"/>
                </a:cubicBezTo>
                <a:cubicBezTo>
                  <a:pt x="33219" y="6371"/>
                  <a:pt x="32447" y="6303"/>
                  <a:pt x="31709" y="6303"/>
                </a:cubicBezTo>
                <a:cubicBezTo>
                  <a:pt x="31386" y="6303"/>
                  <a:pt x="31070" y="6316"/>
                  <a:pt x="30785" y="6316"/>
                </a:cubicBezTo>
                <a:cubicBezTo>
                  <a:pt x="30708" y="6316"/>
                  <a:pt x="30633" y="6315"/>
                  <a:pt x="30561" y="6312"/>
                </a:cubicBezTo>
                <a:lnTo>
                  <a:pt x="24798" y="6312"/>
                </a:lnTo>
                <a:cubicBezTo>
                  <a:pt x="24639" y="6312"/>
                  <a:pt x="24513" y="6376"/>
                  <a:pt x="24418" y="6471"/>
                </a:cubicBezTo>
                <a:cubicBezTo>
                  <a:pt x="24798" y="3051"/>
                  <a:pt x="21219" y="169"/>
                  <a:pt x="18020" y="10"/>
                </a:cubicBezTo>
                <a:cubicBezTo>
                  <a:pt x="17917" y="4"/>
                  <a:pt x="17811" y="1"/>
                  <a:pt x="177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56"/>
          <p:cNvSpPr/>
          <p:nvPr/>
        </p:nvSpPr>
        <p:spPr>
          <a:xfrm>
            <a:off x="3539782" y="3818674"/>
            <a:ext cx="19612" cy="91721"/>
          </a:xfrm>
          <a:custGeom>
            <a:avLst/>
            <a:gdLst/>
            <a:ahLst/>
            <a:cxnLst/>
            <a:rect l="l" t="t" r="r" b="b"/>
            <a:pathLst>
              <a:path w="635" h="2970" extrusionOk="0">
                <a:moveTo>
                  <a:pt x="302" y="1"/>
                </a:moveTo>
                <a:cubicBezTo>
                  <a:pt x="167" y="1"/>
                  <a:pt x="33" y="88"/>
                  <a:pt x="33" y="262"/>
                </a:cubicBezTo>
                <a:cubicBezTo>
                  <a:pt x="1" y="1085"/>
                  <a:pt x="1" y="2004"/>
                  <a:pt x="128" y="2827"/>
                </a:cubicBezTo>
                <a:cubicBezTo>
                  <a:pt x="143" y="2922"/>
                  <a:pt x="231" y="2970"/>
                  <a:pt x="314" y="2970"/>
                </a:cubicBezTo>
                <a:cubicBezTo>
                  <a:pt x="397" y="2970"/>
                  <a:pt x="476" y="2922"/>
                  <a:pt x="476" y="2827"/>
                </a:cubicBezTo>
                <a:cubicBezTo>
                  <a:pt x="603" y="2004"/>
                  <a:pt x="634" y="1085"/>
                  <a:pt x="571" y="262"/>
                </a:cubicBezTo>
                <a:cubicBezTo>
                  <a:pt x="571" y="88"/>
                  <a:pt x="436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56"/>
          <p:cNvSpPr/>
          <p:nvPr/>
        </p:nvSpPr>
        <p:spPr>
          <a:xfrm>
            <a:off x="3507508" y="3839705"/>
            <a:ext cx="30360" cy="119917"/>
          </a:xfrm>
          <a:custGeom>
            <a:avLst/>
            <a:gdLst/>
            <a:ahLst/>
            <a:cxnLst/>
            <a:rect l="l" t="t" r="r" b="b"/>
            <a:pathLst>
              <a:path w="983" h="3883" extrusionOk="0">
                <a:moveTo>
                  <a:pt x="356" y="1"/>
                </a:moveTo>
                <a:cubicBezTo>
                  <a:pt x="221" y="1"/>
                  <a:pt x="82" y="99"/>
                  <a:pt x="64" y="278"/>
                </a:cubicBezTo>
                <a:cubicBezTo>
                  <a:pt x="1" y="1386"/>
                  <a:pt x="318" y="2621"/>
                  <a:pt x="508" y="3698"/>
                </a:cubicBezTo>
                <a:cubicBezTo>
                  <a:pt x="536" y="3825"/>
                  <a:pt x="633" y="3883"/>
                  <a:pt x="732" y="3883"/>
                </a:cubicBezTo>
                <a:cubicBezTo>
                  <a:pt x="856" y="3883"/>
                  <a:pt x="983" y="3793"/>
                  <a:pt x="983" y="3635"/>
                </a:cubicBezTo>
                <a:cubicBezTo>
                  <a:pt x="919" y="2526"/>
                  <a:pt x="919" y="1259"/>
                  <a:pt x="603" y="183"/>
                </a:cubicBezTo>
                <a:cubicBezTo>
                  <a:pt x="561" y="59"/>
                  <a:pt x="460" y="1"/>
                  <a:pt x="3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56"/>
          <p:cNvSpPr/>
          <p:nvPr/>
        </p:nvSpPr>
        <p:spPr>
          <a:xfrm>
            <a:off x="4398536" y="2988241"/>
            <a:ext cx="1291117" cy="1098120"/>
          </a:xfrm>
          <a:custGeom>
            <a:avLst/>
            <a:gdLst/>
            <a:ahLst/>
            <a:cxnLst/>
            <a:rect l="l" t="t" r="r" b="b"/>
            <a:pathLst>
              <a:path w="41804" h="35558" extrusionOk="0">
                <a:moveTo>
                  <a:pt x="37856" y="1260"/>
                </a:moveTo>
                <a:cubicBezTo>
                  <a:pt x="38419" y="1260"/>
                  <a:pt x="39140" y="1402"/>
                  <a:pt x="39428" y="1848"/>
                </a:cubicBezTo>
                <a:cubicBezTo>
                  <a:pt x="39523" y="2006"/>
                  <a:pt x="39428" y="2449"/>
                  <a:pt x="39460" y="2639"/>
                </a:cubicBezTo>
                <a:cubicBezTo>
                  <a:pt x="39460" y="2734"/>
                  <a:pt x="39492" y="2829"/>
                  <a:pt x="39492" y="2924"/>
                </a:cubicBezTo>
                <a:cubicBezTo>
                  <a:pt x="39397" y="2988"/>
                  <a:pt x="39333" y="3114"/>
                  <a:pt x="39365" y="3273"/>
                </a:cubicBezTo>
                <a:cubicBezTo>
                  <a:pt x="39365" y="8086"/>
                  <a:pt x="39397" y="12868"/>
                  <a:pt x="39428" y="17682"/>
                </a:cubicBezTo>
                <a:cubicBezTo>
                  <a:pt x="39460" y="19867"/>
                  <a:pt x="39460" y="22052"/>
                  <a:pt x="39492" y="24237"/>
                </a:cubicBezTo>
                <a:cubicBezTo>
                  <a:pt x="39492" y="26201"/>
                  <a:pt x="40093" y="29558"/>
                  <a:pt x="39207" y="31331"/>
                </a:cubicBezTo>
                <a:cubicBezTo>
                  <a:pt x="37955" y="33942"/>
                  <a:pt x="34503" y="34523"/>
                  <a:pt x="30964" y="34523"/>
                </a:cubicBezTo>
                <a:cubicBezTo>
                  <a:pt x="28235" y="34523"/>
                  <a:pt x="25455" y="34177"/>
                  <a:pt x="23594" y="34150"/>
                </a:cubicBezTo>
                <a:cubicBezTo>
                  <a:pt x="20553" y="34104"/>
                  <a:pt x="17413" y="33926"/>
                  <a:pt x="14305" y="33926"/>
                </a:cubicBezTo>
                <a:cubicBezTo>
                  <a:pt x="13108" y="33926"/>
                  <a:pt x="11916" y="33953"/>
                  <a:pt x="10736" y="34023"/>
                </a:cubicBezTo>
                <a:cubicBezTo>
                  <a:pt x="10324" y="33960"/>
                  <a:pt x="9881" y="33896"/>
                  <a:pt x="9438" y="33833"/>
                </a:cubicBezTo>
                <a:cubicBezTo>
                  <a:pt x="7696" y="33611"/>
                  <a:pt x="7506" y="32630"/>
                  <a:pt x="7506" y="31110"/>
                </a:cubicBezTo>
                <a:cubicBezTo>
                  <a:pt x="7506" y="29114"/>
                  <a:pt x="7601" y="27088"/>
                  <a:pt x="7379" y="25156"/>
                </a:cubicBezTo>
                <a:cubicBezTo>
                  <a:pt x="7353" y="24892"/>
                  <a:pt x="7173" y="24760"/>
                  <a:pt x="6985" y="24760"/>
                </a:cubicBezTo>
                <a:cubicBezTo>
                  <a:pt x="6947" y="24760"/>
                  <a:pt x="6910" y="24765"/>
                  <a:pt x="6873" y="24776"/>
                </a:cubicBezTo>
                <a:cubicBezTo>
                  <a:pt x="4149" y="23351"/>
                  <a:pt x="1267" y="22369"/>
                  <a:pt x="1140" y="18727"/>
                </a:cubicBezTo>
                <a:cubicBezTo>
                  <a:pt x="982" y="15085"/>
                  <a:pt x="3832" y="12552"/>
                  <a:pt x="6936" y="11317"/>
                </a:cubicBezTo>
                <a:cubicBezTo>
                  <a:pt x="7443" y="11095"/>
                  <a:pt x="7379" y="10430"/>
                  <a:pt x="7031" y="10240"/>
                </a:cubicBezTo>
                <a:cubicBezTo>
                  <a:pt x="7063" y="9068"/>
                  <a:pt x="7063" y="7928"/>
                  <a:pt x="7031" y="6756"/>
                </a:cubicBezTo>
                <a:cubicBezTo>
                  <a:pt x="7031" y="5648"/>
                  <a:pt x="6651" y="3621"/>
                  <a:pt x="7253" y="2608"/>
                </a:cubicBezTo>
                <a:cubicBezTo>
                  <a:pt x="7778" y="1704"/>
                  <a:pt x="9257" y="1482"/>
                  <a:pt x="10824" y="1482"/>
                </a:cubicBezTo>
                <a:cubicBezTo>
                  <a:pt x="12280" y="1482"/>
                  <a:pt x="13812" y="1674"/>
                  <a:pt x="14726" y="1689"/>
                </a:cubicBezTo>
                <a:cubicBezTo>
                  <a:pt x="14758" y="1689"/>
                  <a:pt x="14790" y="1689"/>
                  <a:pt x="14821" y="1658"/>
                </a:cubicBezTo>
                <a:cubicBezTo>
                  <a:pt x="15518" y="6059"/>
                  <a:pt x="19730" y="9638"/>
                  <a:pt x="24037" y="10303"/>
                </a:cubicBezTo>
                <a:cubicBezTo>
                  <a:pt x="24333" y="10348"/>
                  <a:pt x="24621" y="10369"/>
                  <a:pt x="24901" y="10369"/>
                </a:cubicBezTo>
                <a:cubicBezTo>
                  <a:pt x="29222" y="10369"/>
                  <a:pt x="31771" y="5306"/>
                  <a:pt x="32366" y="1499"/>
                </a:cubicBezTo>
                <a:cubicBezTo>
                  <a:pt x="32461" y="1563"/>
                  <a:pt x="32556" y="1626"/>
                  <a:pt x="32715" y="1626"/>
                </a:cubicBezTo>
                <a:cubicBezTo>
                  <a:pt x="32873" y="1632"/>
                  <a:pt x="33030" y="1635"/>
                  <a:pt x="33188" y="1635"/>
                </a:cubicBezTo>
                <a:cubicBezTo>
                  <a:pt x="34640" y="1635"/>
                  <a:pt x="36071" y="1392"/>
                  <a:pt x="37528" y="1277"/>
                </a:cubicBezTo>
                <a:cubicBezTo>
                  <a:pt x="37627" y="1267"/>
                  <a:pt x="37738" y="1260"/>
                  <a:pt x="37856" y="1260"/>
                </a:cubicBezTo>
                <a:close/>
                <a:moveTo>
                  <a:pt x="38588" y="1"/>
                </a:moveTo>
                <a:cubicBezTo>
                  <a:pt x="37990" y="1"/>
                  <a:pt x="37343" y="177"/>
                  <a:pt x="36800" y="264"/>
                </a:cubicBezTo>
                <a:cubicBezTo>
                  <a:pt x="35438" y="422"/>
                  <a:pt x="34076" y="454"/>
                  <a:pt x="32715" y="581"/>
                </a:cubicBezTo>
                <a:cubicBezTo>
                  <a:pt x="32461" y="612"/>
                  <a:pt x="32303" y="771"/>
                  <a:pt x="32239" y="929"/>
                </a:cubicBezTo>
                <a:cubicBezTo>
                  <a:pt x="32129" y="805"/>
                  <a:pt x="31964" y="735"/>
                  <a:pt x="31808" y="735"/>
                </a:cubicBezTo>
                <a:cubicBezTo>
                  <a:pt x="31607" y="735"/>
                  <a:pt x="31420" y="851"/>
                  <a:pt x="31384" y="1119"/>
                </a:cubicBezTo>
                <a:cubicBezTo>
                  <a:pt x="30768" y="4946"/>
                  <a:pt x="28485" y="9066"/>
                  <a:pt x="24585" y="9066"/>
                </a:cubicBezTo>
                <a:cubicBezTo>
                  <a:pt x="23677" y="9066"/>
                  <a:pt x="22681" y="8842"/>
                  <a:pt x="21599" y="8340"/>
                </a:cubicBezTo>
                <a:cubicBezTo>
                  <a:pt x="18558" y="6915"/>
                  <a:pt x="16627" y="4444"/>
                  <a:pt x="15518" y="1341"/>
                </a:cubicBezTo>
                <a:cubicBezTo>
                  <a:pt x="15455" y="1214"/>
                  <a:pt x="15360" y="1151"/>
                  <a:pt x="15265" y="1119"/>
                </a:cubicBezTo>
                <a:cubicBezTo>
                  <a:pt x="15233" y="834"/>
                  <a:pt x="15075" y="581"/>
                  <a:pt x="14726" y="581"/>
                </a:cubicBezTo>
                <a:cubicBezTo>
                  <a:pt x="13572" y="542"/>
                  <a:pt x="12417" y="515"/>
                  <a:pt x="11255" y="515"/>
                </a:cubicBezTo>
                <a:cubicBezTo>
                  <a:pt x="10536" y="515"/>
                  <a:pt x="9815" y="525"/>
                  <a:pt x="9089" y="549"/>
                </a:cubicBezTo>
                <a:cubicBezTo>
                  <a:pt x="8266" y="581"/>
                  <a:pt x="7379" y="517"/>
                  <a:pt x="6778" y="1182"/>
                </a:cubicBezTo>
                <a:cubicBezTo>
                  <a:pt x="5954" y="2038"/>
                  <a:pt x="5954" y="3621"/>
                  <a:pt x="5954" y="4729"/>
                </a:cubicBezTo>
                <a:cubicBezTo>
                  <a:pt x="5922" y="6598"/>
                  <a:pt x="6112" y="8498"/>
                  <a:pt x="6303" y="10366"/>
                </a:cubicBezTo>
                <a:cubicBezTo>
                  <a:pt x="3009" y="11792"/>
                  <a:pt x="127" y="14483"/>
                  <a:pt x="64" y="18315"/>
                </a:cubicBezTo>
                <a:cubicBezTo>
                  <a:pt x="0" y="22242"/>
                  <a:pt x="2914" y="24712"/>
                  <a:pt x="6556" y="25251"/>
                </a:cubicBezTo>
                <a:cubicBezTo>
                  <a:pt x="6398" y="26834"/>
                  <a:pt x="6429" y="28449"/>
                  <a:pt x="6429" y="30033"/>
                </a:cubicBezTo>
                <a:cubicBezTo>
                  <a:pt x="6429" y="31110"/>
                  <a:pt x="6239" y="32376"/>
                  <a:pt x="6619" y="33390"/>
                </a:cubicBezTo>
                <a:cubicBezTo>
                  <a:pt x="7031" y="34498"/>
                  <a:pt x="8203" y="34752"/>
                  <a:pt x="9374" y="34783"/>
                </a:cubicBezTo>
                <a:cubicBezTo>
                  <a:pt x="12932" y="35251"/>
                  <a:pt x="16581" y="35288"/>
                  <a:pt x="20213" y="35288"/>
                </a:cubicBezTo>
                <a:cubicBezTo>
                  <a:pt x="20894" y="35288"/>
                  <a:pt x="21574" y="35286"/>
                  <a:pt x="22253" y="35286"/>
                </a:cubicBezTo>
                <a:cubicBezTo>
                  <a:pt x="23594" y="35286"/>
                  <a:pt x="24929" y="35291"/>
                  <a:pt x="26254" y="35322"/>
                </a:cubicBezTo>
                <a:cubicBezTo>
                  <a:pt x="28431" y="35369"/>
                  <a:pt x="30696" y="35558"/>
                  <a:pt x="32930" y="35558"/>
                </a:cubicBezTo>
                <a:cubicBezTo>
                  <a:pt x="33687" y="35558"/>
                  <a:pt x="34440" y="35536"/>
                  <a:pt x="35185" y="35480"/>
                </a:cubicBezTo>
                <a:cubicBezTo>
                  <a:pt x="36736" y="35385"/>
                  <a:pt x="38130" y="35132"/>
                  <a:pt x="39238" y="33960"/>
                </a:cubicBezTo>
                <a:cubicBezTo>
                  <a:pt x="41804" y="31110"/>
                  <a:pt x="40663" y="24966"/>
                  <a:pt x="40632" y="21609"/>
                </a:cubicBezTo>
                <a:cubicBezTo>
                  <a:pt x="40568" y="15718"/>
                  <a:pt x="40568" y="9796"/>
                  <a:pt x="40473" y="3874"/>
                </a:cubicBezTo>
                <a:cubicBezTo>
                  <a:pt x="40505" y="3811"/>
                  <a:pt x="40537" y="3748"/>
                  <a:pt x="40505" y="3653"/>
                </a:cubicBezTo>
                <a:cubicBezTo>
                  <a:pt x="40505" y="3621"/>
                  <a:pt x="40505" y="3589"/>
                  <a:pt x="40473" y="3558"/>
                </a:cubicBezTo>
                <a:cubicBezTo>
                  <a:pt x="40473" y="3463"/>
                  <a:pt x="40473" y="3368"/>
                  <a:pt x="40473" y="3273"/>
                </a:cubicBezTo>
                <a:cubicBezTo>
                  <a:pt x="40473" y="3178"/>
                  <a:pt x="40442" y="3083"/>
                  <a:pt x="40410" y="3019"/>
                </a:cubicBezTo>
                <a:cubicBezTo>
                  <a:pt x="40347" y="1911"/>
                  <a:pt x="40663" y="612"/>
                  <a:pt x="39365" y="137"/>
                </a:cubicBezTo>
                <a:cubicBezTo>
                  <a:pt x="39126" y="38"/>
                  <a:pt x="38862" y="1"/>
                  <a:pt x="385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56"/>
          <p:cNvSpPr/>
          <p:nvPr/>
        </p:nvSpPr>
        <p:spPr>
          <a:xfrm>
            <a:off x="5545960" y="3824294"/>
            <a:ext cx="29217" cy="107070"/>
          </a:xfrm>
          <a:custGeom>
            <a:avLst/>
            <a:gdLst/>
            <a:ahLst/>
            <a:cxnLst/>
            <a:rect l="l" t="t" r="r" b="b"/>
            <a:pathLst>
              <a:path w="946" h="3467" extrusionOk="0">
                <a:moveTo>
                  <a:pt x="487" y="1"/>
                </a:moveTo>
                <a:cubicBezTo>
                  <a:pt x="341" y="1"/>
                  <a:pt x="178" y="127"/>
                  <a:pt x="217" y="302"/>
                </a:cubicBezTo>
                <a:cubicBezTo>
                  <a:pt x="439" y="1315"/>
                  <a:pt x="407" y="2265"/>
                  <a:pt x="59" y="3215"/>
                </a:cubicBezTo>
                <a:cubicBezTo>
                  <a:pt x="0" y="3370"/>
                  <a:pt x="120" y="3466"/>
                  <a:pt x="244" y="3466"/>
                </a:cubicBezTo>
                <a:cubicBezTo>
                  <a:pt x="322" y="3466"/>
                  <a:pt x="402" y="3428"/>
                  <a:pt x="439" y="3342"/>
                </a:cubicBezTo>
                <a:cubicBezTo>
                  <a:pt x="850" y="2328"/>
                  <a:pt x="945" y="1220"/>
                  <a:pt x="692" y="175"/>
                </a:cubicBezTo>
                <a:cubicBezTo>
                  <a:pt x="667" y="52"/>
                  <a:pt x="580" y="1"/>
                  <a:pt x="4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56"/>
          <p:cNvSpPr/>
          <p:nvPr/>
        </p:nvSpPr>
        <p:spPr>
          <a:xfrm>
            <a:off x="5561679" y="3842053"/>
            <a:ext cx="47717" cy="142276"/>
          </a:xfrm>
          <a:custGeom>
            <a:avLst/>
            <a:gdLst/>
            <a:ahLst/>
            <a:cxnLst/>
            <a:rect l="l" t="t" r="r" b="b"/>
            <a:pathLst>
              <a:path w="1545" h="4607" extrusionOk="0">
                <a:moveTo>
                  <a:pt x="1096" y="0"/>
                </a:moveTo>
                <a:cubicBezTo>
                  <a:pt x="993" y="0"/>
                  <a:pt x="880" y="75"/>
                  <a:pt x="880" y="202"/>
                </a:cubicBezTo>
                <a:cubicBezTo>
                  <a:pt x="880" y="1658"/>
                  <a:pt x="721" y="2957"/>
                  <a:pt x="88" y="4287"/>
                </a:cubicBezTo>
                <a:cubicBezTo>
                  <a:pt x="0" y="4462"/>
                  <a:pt x="139" y="4607"/>
                  <a:pt x="275" y="4607"/>
                </a:cubicBezTo>
                <a:cubicBezTo>
                  <a:pt x="336" y="4607"/>
                  <a:pt x="397" y="4577"/>
                  <a:pt x="436" y="4509"/>
                </a:cubicBezTo>
                <a:cubicBezTo>
                  <a:pt x="1133" y="3179"/>
                  <a:pt x="1545" y="1627"/>
                  <a:pt x="1260" y="138"/>
                </a:cubicBezTo>
                <a:cubicBezTo>
                  <a:pt x="1246" y="43"/>
                  <a:pt x="1174" y="0"/>
                  <a:pt x="10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56"/>
          <p:cNvSpPr/>
          <p:nvPr/>
        </p:nvSpPr>
        <p:spPr>
          <a:xfrm>
            <a:off x="2678865" y="4210526"/>
            <a:ext cx="1053271" cy="450051"/>
          </a:xfrm>
          <a:custGeom>
            <a:avLst/>
            <a:gdLst/>
            <a:ahLst/>
            <a:cxnLst/>
            <a:rect l="l" t="t" r="r" b="b"/>
            <a:pathLst>
              <a:path w="34103" h="14573" extrusionOk="0">
                <a:moveTo>
                  <a:pt x="398" y="1"/>
                </a:moveTo>
                <a:cubicBezTo>
                  <a:pt x="197" y="1"/>
                  <a:pt x="1" y="154"/>
                  <a:pt x="83" y="400"/>
                </a:cubicBezTo>
                <a:cubicBezTo>
                  <a:pt x="2965" y="7557"/>
                  <a:pt x="10153" y="13131"/>
                  <a:pt x="17754" y="14366"/>
                </a:cubicBezTo>
                <a:cubicBezTo>
                  <a:pt x="18583" y="14506"/>
                  <a:pt x="19372" y="14573"/>
                  <a:pt x="20123" y="14573"/>
                </a:cubicBezTo>
                <a:cubicBezTo>
                  <a:pt x="26163" y="14573"/>
                  <a:pt x="29716" y="10239"/>
                  <a:pt x="31942" y="4802"/>
                </a:cubicBezTo>
                <a:cubicBezTo>
                  <a:pt x="31973" y="5055"/>
                  <a:pt x="32037" y="5309"/>
                  <a:pt x="32100" y="5594"/>
                </a:cubicBezTo>
                <a:cubicBezTo>
                  <a:pt x="32258" y="5942"/>
                  <a:pt x="32448" y="6575"/>
                  <a:pt x="32607" y="6892"/>
                </a:cubicBezTo>
                <a:cubicBezTo>
                  <a:pt x="32738" y="7155"/>
                  <a:pt x="32969" y="7267"/>
                  <a:pt x="33204" y="7267"/>
                </a:cubicBezTo>
                <a:cubicBezTo>
                  <a:pt x="33646" y="7267"/>
                  <a:pt x="34102" y="6871"/>
                  <a:pt x="33937" y="6354"/>
                </a:cubicBezTo>
                <a:cubicBezTo>
                  <a:pt x="33715" y="5499"/>
                  <a:pt x="33462" y="4675"/>
                  <a:pt x="33240" y="3852"/>
                </a:cubicBezTo>
                <a:cubicBezTo>
                  <a:pt x="33208" y="3662"/>
                  <a:pt x="33145" y="3472"/>
                  <a:pt x="33082" y="3282"/>
                </a:cubicBezTo>
                <a:lnTo>
                  <a:pt x="32765" y="2205"/>
                </a:lnTo>
                <a:cubicBezTo>
                  <a:pt x="32669" y="1844"/>
                  <a:pt x="32371" y="1684"/>
                  <a:pt x="32080" y="1684"/>
                </a:cubicBezTo>
                <a:cubicBezTo>
                  <a:pt x="31989" y="1684"/>
                  <a:pt x="31898" y="1700"/>
                  <a:pt x="31815" y="1730"/>
                </a:cubicBezTo>
                <a:cubicBezTo>
                  <a:pt x="31688" y="1667"/>
                  <a:pt x="31562" y="1635"/>
                  <a:pt x="31403" y="1603"/>
                </a:cubicBezTo>
                <a:cubicBezTo>
                  <a:pt x="31194" y="1551"/>
                  <a:pt x="30990" y="1526"/>
                  <a:pt x="30793" y="1526"/>
                </a:cubicBezTo>
                <a:cubicBezTo>
                  <a:pt x="29561" y="1526"/>
                  <a:pt x="28609" y="2492"/>
                  <a:pt x="28363" y="3693"/>
                </a:cubicBezTo>
                <a:cubicBezTo>
                  <a:pt x="28229" y="4269"/>
                  <a:pt x="28721" y="4658"/>
                  <a:pt x="29173" y="4658"/>
                </a:cubicBezTo>
                <a:cubicBezTo>
                  <a:pt x="29468" y="4658"/>
                  <a:pt x="29745" y="4493"/>
                  <a:pt x="29820" y="4105"/>
                </a:cubicBezTo>
                <a:cubicBezTo>
                  <a:pt x="30105" y="4137"/>
                  <a:pt x="30390" y="4168"/>
                  <a:pt x="30643" y="4200"/>
                </a:cubicBezTo>
                <a:cubicBezTo>
                  <a:pt x="29788" y="6449"/>
                  <a:pt x="28648" y="8634"/>
                  <a:pt x="26938" y="10312"/>
                </a:cubicBezTo>
                <a:cubicBezTo>
                  <a:pt x="25021" y="12190"/>
                  <a:pt x="22669" y="12920"/>
                  <a:pt x="20217" y="12920"/>
                </a:cubicBezTo>
                <a:cubicBezTo>
                  <a:pt x="18700" y="12920"/>
                  <a:pt x="17145" y="12641"/>
                  <a:pt x="15632" y="12181"/>
                </a:cubicBezTo>
                <a:cubicBezTo>
                  <a:pt x="9108" y="10217"/>
                  <a:pt x="4358" y="5720"/>
                  <a:pt x="684" y="147"/>
                </a:cubicBezTo>
                <a:cubicBezTo>
                  <a:pt x="617" y="46"/>
                  <a:pt x="507" y="1"/>
                  <a:pt x="3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56"/>
          <p:cNvSpPr/>
          <p:nvPr/>
        </p:nvSpPr>
        <p:spPr>
          <a:xfrm>
            <a:off x="2678804" y="1160325"/>
            <a:ext cx="1053395" cy="450545"/>
          </a:xfrm>
          <a:custGeom>
            <a:avLst/>
            <a:gdLst/>
            <a:ahLst/>
            <a:cxnLst/>
            <a:rect l="l" t="t" r="r" b="b"/>
            <a:pathLst>
              <a:path w="34107" h="14589" extrusionOk="0">
                <a:moveTo>
                  <a:pt x="20078" y="1"/>
                </a:moveTo>
                <a:cubicBezTo>
                  <a:pt x="19342" y="1"/>
                  <a:pt x="18568" y="65"/>
                  <a:pt x="17756" y="199"/>
                </a:cubicBezTo>
                <a:cubicBezTo>
                  <a:pt x="10155" y="1465"/>
                  <a:pt x="2967" y="7039"/>
                  <a:pt x="85" y="14196"/>
                </a:cubicBezTo>
                <a:cubicBezTo>
                  <a:pt x="1" y="14427"/>
                  <a:pt x="208" y="14588"/>
                  <a:pt x="413" y="14588"/>
                </a:cubicBezTo>
                <a:cubicBezTo>
                  <a:pt x="518" y="14588"/>
                  <a:pt x="622" y="14546"/>
                  <a:pt x="686" y="14450"/>
                </a:cubicBezTo>
                <a:cubicBezTo>
                  <a:pt x="4360" y="8844"/>
                  <a:pt x="9110" y="4347"/>
                  <a:pt x="15634" y="2384"/>
                </a:cubicBezTo>
                <a:cubicBezTo>
                  <a:pt x="17143" y="1925"/>
                  <a:pt x="18693" y="1646"/>
                  <a:pt x="20205" y="1646"/>
                </a:cubicBezTo>
                <a:cubicBezTo>
                  <a:pt x="22661" y="1646"/>
                  <a:pt x="25019" y="2383"/>
                  <a:pt x="26940" y="4284"/>
                </a:cubicBezTo>
                <a:cubicBezTo>
                  <a:pt x="28650" y="5962"/>
                  <a:pt x="29790" y="8147"/>
                  <a:pt x="30645" y="10396"/>
                </a:cubicBezTo>
                <a:cubicBezTo>
                  <a:pt x="30392" y="10396"/>
                  <a:pt x="30107" y="10428"/>
                  <a:pt x="29822" y="10459"/>
                </a:cubicBezTo>
                <a:cubicBezTo>
                  <a:pt x="29747" y="10083"/>
                  <a:pt x="29467" y="9920"/>
                  <a:pt x="29171" y="9920"/>
                </a:cubicBezTo>
                <a:cubicBezTo>
                  <a:pt x="28721" y="9920"/>
                  <a:pt x="28231" y="10297"/>
                  <a:pt x="28365" y="10871"/>
                </a:cubicBezTo>
                <a:cubicBezTo>
                  <a:pt x="28613" y="12085"/>
                  <a:pt x="29583" y="13059"/>
                  <a:pt x="30834" y="13059"/>
                </a:cubicBezTo>
                <a:cubicBezTo>
                  <a:pt x="31019" y="13059"/>
                  <a:pt x="31210" y="13038"/>
                  <a:pt x="31405" y="12993"/>
                </a:cubicBezTo>
                <a:cubicBezTo>
                  <a:pt x="31564" y="12961"/>
                  <a:pt x="31690" y="12898"/>
                  <a:pt x="31817" y="12834"/>
                </a:cubicBezTo>
                <a:cubicBezTo>
                  <a:pt x="31905" y="12875"/>
                  <a:pt x="32002" y="12894"/>
                  <a:pt x="32098" y="12894"/>
                </a:cubicBezTo>
                <a:cubicBezTo>
                  <a:pt x="32384" y="12894"/>
                  <a:pt x="32673" y="12722"/>
                  <a:pt x="32767" y="12391"/>
                </a:cubicBezTo>
                <a:lnTo>
                  <a:pt x="33084" y="11283"/>
                </a:lnTo>
                <a:cubicBezTo>
                  <a:pt x="33147" y="11093"/>
                  <a:pt x="33210" y="10903"/>
                  <a:pt x="33242" y="10713"/>
                </a:cubicBezTo>
                <a:cubicBezTo>
                  <a:pt x="33464" y="9889"/>
                  <a:pt x="33717" y="9066"/>
                  <a:pt x="33939" y="8242"/>
                </a:cubicBezTo>
                <a:cubicBezTo>
                  <a:pt x="34106" y="7719"/>
                  <a:pt x="33637" y="7306"/>
                  <a:pt x="33190" y="7306"/>
                </a:cubicBezTo>
                <a:cubicBezTo>
                  <a:pt x="32961" y="7306"/>
                  <a:pt x="32738" y="7415"/>
                  <a:pt x="32609" y="7672"/>
                </a:cubicBezTo>
                <a:cubicBezTo>
                  <a:pt x="32450" y="8021"/>
                  <a:pt x="32260" y="8623"/>
                  <a:pt x="32102" y="9003"/>
                </a:cubicBezTo>
                <a:cubicBezTo>
                  <a:pt x="32039" y="9256"/>
                  <a:pt x="31975" y="9509"/>
                  <a:pt x="31944" y="9763"/>
                </a:cubicBezTo>
                <a:cubicBezTo>
                  <a:pt x="29713" y="4340"/>
                  <a:pt x="26147" y="1"/>
                  <a:pt x="200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56"/>
          <p:cNvSpPr/>
          <p:nvPr/>
        </p:nvSpPr>
        <p:spPr>
          <a:xfrm>
            <a:off x="5348080" y="4286099"/>
            <a:ext cx="1053704" cy="450483"/>
          </a:xfrm>
          <a:custGeom>
            <a:avLst/>
            <a:gdLst/>
            <a:ahLst/>
            <a:cxnLst/>
            <a:rect l="l" t="t" r="r" b="b"/>
            <a:pathLst>
              <a:path w="34117" h="14587" extrusionOk="0">
                <a:moveTo>
                  <a:pt x="33699" y="1"/>
                </a:moveTo>
                <a:cubicBezTo>
                  <a:pt x="33596" y="1"/>
                  <a:pt x="33494" y="43"/>
                  <a:pt x="33431" y="138"/>
                </a:cubicBezTo>
                <a:cubicBezTo>
                  <a:pt x="29757" y="5743"/>
                  <a:pt x="25007" y="10240"/>
                  <a:pt x="18483" y="12204"/>
                </a:cubicBezTo>
                <a:cubicBezTo>
                  <a:pt x="16974" y="12662"/>
                  <a:pt x="15425" y="12942"/>
                  <a:pt x="13912" y="12942"/>
                </a:cubicBezTo>
                <a:cubicBezTo>
                  <a:pt x="11456" y="12942"/>
                  <a:pt x="9098" y="12205"/>
                  <a:pt x="7177" y="10304"/>
                </a:cubicBezTo>
                <a:cubicBezTo>
                  <a:pt x="5467" y="8625"/>
                  <a:pt x="4327" y="6440"/>
                  <a:pt x="3472" y="4223"/>
                </a:cubicBezTo>
                <a:cubicBezTo>
                  <a:pt x="3725" y="4160"/>
                  <a:pt x="4010" y="4160"/>
                  <a:pt x="4264" y="4128"/>
                </a:cubicBezTo>
                <a:cubicBezTo>
                  <a:pt x="4351" y="4505"/>
                  <a:pt x="4638" y="4667"/>
                  <a:pt x="4939" y="4667"/>
                </a:cubicBezTo>
                <a:cubicBezTo>
                  <a:pt x="5396" y="4667"/>
                  <a:pt x="5886" y="4290"/>
                  <a:pt x="5752" y="3717"/>
                </a:cubicBezTo>
                <a:cubicBezTo>
                  <a:pt x="5504" y="2502"/>
                  <a:pt x="4534" y="1529"/>
                  <a:pt x="3283" y="1529"/>
                </a:cubicBezTo>
                <a:cubicBezTo>
                  <a:pt x="3098" y="1529"/>
                  <a:pt x="2907" y="1550"/>
                  <a:pt x="2712" y="1595"/>
                </a:cubicBezTo>
                <a:cubicBezTo>
                  <a:pt x="2553" y="1658"/>
                  <a:pt x="2427" y="1690"/>
                  <a:pt x="2300" y="1753"/>
                </a:cubicBezTo>
                <a:cubicBezTo>
                  <a:pt x="2204" y="1713"/>
                  <a:pt x="2104" y="1693"/>
                  <a:pt x="2005" y="1693"/>
                </a:cubicBezTo>
                <a:cubicBezTo>
                  <a:pt x="1716" y="1693"/>
                  <a:pt x="1445" y="1865"/>
                  <a:pt x="1350" y="2196"/>
                </a:cubicBezTo>
                <a:lnTo>
                  <a:pt x="1033" y="3305"/>
                </a:lnTo>
                <a:cubicBezTo>
                  <a:pt x="970" y="3495"/>
                  <a:pt x="907" y="3685"/>
                  <a:pt x="875" y="3875"/>
                </a:cubicBezTo>
                <a:cubicBezTo>
                  <a:pt x="622" y="4698"/>
                  <a:pt x="400" y="5522"/>
                  <a:pt x="147" y="6345"/>
                </a:cubicBezTo>
                <a:cubicBezTo>
                  <a:pt x="0" y="6869"/>
                  <a:pt x="476" y="7281"/>
                  <a:pt x="926" y="7281"/>
                </a:cubicBezTo>
                <a:cubicBezTo>
                  <a:pt x="1156" y="7281"/>
                  <a:pt x="1380" y="7173"/>
                  <a:pt x="1508" y="6915"/>
                </a:cubicBezTo>
                <a:cubicBezTo>
                  <a:pt x="1667" y="6567"/>
                  <a:pt x="1857" y="5965"/>
                  <a:pt x="2015" y="5617"/>
                </a:cubicBezTo>
                <a:cubicBezTo>
                  <a:pt x="2078" y="5332"/>
                  <a:pt x="2142" y="5078"/>
                  <a:pt x="2173" y="4825"/>
                </a:cubicBezTo>
                <a:cubicBezTo>
                  <a:pt x="4404" y="10247"/>
                  <a:pt x="7970" y="14587"/>
                  <a:pt x="14039" y="14587"/>
                </a:cubicBezTo>
                <a:cubicBezTo>
                  <a:pt x="14775" y="14587"/>
                  <a:pt x="15549" y="14523"/>
                  <a:pt x="16361" y="14389"/>
                </a:cubicBezTo>
                <a:cubicBezTo>
                  <a:pt x="23962" y="13122"/>
                  <a:pt x="31119" y="7549"/>
                  <a:pt x="34032" y="423"/>
                </a:cubicBezTo>
                <a:cubicBezTo>
                  <a:pt x="34117" y="170"/>
                  <a:pt x="33906" y="1"/>
                  <a:pt x="336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56"/>
          <p:cNvSpPr/>
          <p:nvPr/>
        </p:nvSpPr>
        <p:spPr>
          <a:xfrm>
            <a:off x="5397958" y="1160325"/>
            <a:ext cx="1053364" cy="450545"/>
          </a:xfrm>
          <a:custGeom>
            <a:avLst/>
            <a:gdLst/>
            <a:ahLst/>
            <a:cxnLst/>
            <a:rect l="l" t="t" r="r" b="b"/>
            <a:pathLst>
              <a:path w="34106" h="14589" extrusionOk="0">
                <a:moveTo>
                  <a:pt x="14016" y="1"/>
                </a:moveTo>
                <a:cubicBezTo>
                  <a:pt x="7970" y="1"/>
                  <a:pt x="4405" y="4340"/>
                  <a:pt x="2174" y="9763"/>
                </a:cubicBezTo>
                <a:cubicBezTo>
                  <a:pt x="2110" y="9509"/>
                  <a:pt x="2079" y="9256"/>
                  <a:pt x="2015" y="9003"/>
                </a:cubicBezTo>
                <a:cubicBezTo>
                  <a:pt x="1825" y="8623"/>
                  <a:pt x="1667" y="8021"/>
                  <a:pt x="1477" y="7672"/>
                </a:cubicBezTo>
                <a:cubicBezTo>
                  <a:pt x="1359" y="7415"/>
                  <a:pt x="1142" y="7306"/>
                  <a:pt x="917" y="7306"/>
                </a:cubicBezTo>
                <a:cubicBezTo>
                  <a:pt x="476" y="7306"/>
                  <a:pt x="0" y="7719"/>
                  <a:pt x="147" y="8242"/>
                </a:cubicBezTo>
                <a:cubicBezTo>
                  <a:pt x="400" y="9066"/>
                  <a:pt x="622" y="9889"/>
                  <a:pt x="843" y="10713"/>
                </a:cubicBezTo>
                <a:cubicBezTo>
                  <a:pt x="907" y="10903"/>
                  <a:pt x="970" y="11093"/>
                  <a:pt x="1033" y="11283"/>
                </a:cubicBezTo>
                <a:lnTo>
                  <a:pt x="1350" y="12391"/>
                </a:lnTo>
                <a:cubicBezTo>
                  <a:pt x="1445" y="12722"/>
                  <a:pt x="1716" y="12894"/>
                  <a:pt x="2006" y="12894"/>
                </a:cubicBezTo>
                <a:cubicBezTo>
                  <a:pt x="2104" y="12894"/>
                  <a:pt x="2204" y="12875"/>
                  <a:pt x="2300" y="12834"/>
                </a:cubicBezTo>
                <a:cubicBezTo>
                  <a:pt x="2427" y="12898"/>
                  <a:pt x="2554" y="12961"/>
                  <a:pt x="2712" y="12993"/>
                </a:cubicBezTo>
                <a:cubicBezTo>
                  <a:pt x="2903" y="13038"/>
                  <a:pt x="3091" y="13059"/>
                  <a:pt x="3274" y="13059"/>
                </a:cubicBezTo>
                <a:cubicBezTo>
                  <a:pt x="4510" y="13059"/>
                  <a:pt x="5504" y="12085"/>
                  <a:pt x="5752" y="10871"/>
                </a:cubicBezTo>
                <a:cubicBezTo>
                  <a:pt x="5886" y="10297"/>
                  <a:pt x="5397" y="9920"/>
                  <a:pt x="4939" y="9920"/>
                </a:cubicBezTo>
                <a:cubicBezTo>
                  <a:pt x="4638" y="9920"/>
                  <a:pt x="4352" y="10083"/>
                  <a:pt x="4264" y="10459"/>
                </a:cubicBezTo>
                <a:cubicBezTo>
                  <a:pt x="4010" y="10428"/>
                  <a:pt x="3725" y="10396"/>
                  <a:pt x="3440" y="10396"/>
                </a:cubicBezTo>
                <a:cubicBezTo>
                  <a:pt x="4327" y="8147"/>
                  <a:pt x="5435" y="5962"/>
                  <a:pt x="7146" y="4284"/>
                </a:cubicBezTo>
                <a:cubicBezTo>
                  <a:pt x="9066" y="2383"/>
                  <a:pt x="11436" y="1646"/>
                  <a:pt x="13895" y="1646"/>
                </a:cubicBezTo>
                <a:cubicBezTo>
                  <a:pt x="15408" y="1646"/>
                  <a:pt x="16955" y="1925"/>
                  <a:pt x="18451" y="2384"/>
                </a:cubicBezTo>
                <a:cubicBezTo>
                  <a:pt x="25007" y="4347"/>
                  <a:pt x="29757" y="8844"/>
                  <a:pt x="33431" y="14450"/>
                </a:cubicBezTo>
                <a:cubicBezTo>
                  <a:pt x="33484" y="14546"/>
                  <a:pt x="33585" y="14588"/>
                  <a:pt x="33689" y="14588"/>
                </a:cubicBezTo>
                <a:cubicBezTo>
                  <a:pt x="33891" y="14588"/>
                  <a:pt x="34106" y="14427"/>
                  <a:pt x="34001" y="14196"/>
                </a:cubicBezTo>
                <a:cubicBezTo>
                  <a:pt x="31119" y="7039"/>
                  <a:pt x="23962" y="1465"/>
                  <a:pt x="16330" y="199"/>
                </a:cubicBezTo>
                <a:cubicBezTo>
                  <a:pt x="15521" y="65"/>
                  <a:pt x="14750" y="1"/>
                  <a:pt x="140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56"/>
          <p:cNvSpPr txBox="1"/>
          <p:nvPr/>
        </p:nvSpPr>
        <p:spPr>
          <a:xfrm>
            <a:off x="848726" y="1529050"/>
            <a:ext cx="167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69" name="Google Shape;2469;p56"/>
          <p:cNvSpPr txBox="1"/>
          <p:nvPr/>
        </p:nvSpPr>
        <p:spPr>
          <a:xfrm>
            <a:off x="848725" y="1826575"/>
            <a:ext cx="16704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also the largest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470" name="Google Shape;2470;p56"/>
          <p:cNvSpPr txBox="1"/>
          <p:nvPr/>
        </p:nvSpPr>
        <p:spPr>
          <a:xfrm>
            <a:off x="848726" y="3414870"/>
            <a:ext cx="167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71" name="Google Shape;2471;p56"/>
          <p:cNvSpPr txBox="1"/>
          <p:nvPr/>
        </p:nvSpPr>
        <p:spPr>
          <a:xfrm>
            <a:off x="848725" y="3712385"/>
            <a:ext cx="16704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fourth planet from the Sun and it’s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472" name="Google Shape;2472;p56"/>
          <p:cNvSpPr txBox="1"/>
          <p:nvPr/>
        </p:nvSpPr>
        <p:spPr>
          <a:xfrm>
            <a:off x="6624876" y="1529050"/>
            <a:ext cx="167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73" name="Google Shape;2473;p56"/>
          <p:cNvSpPr txBox="1"/>
          <p:nvPr/>
        </p:nvSpPr>
        <p:spPr>
          <a:xfrm>
            <a:off x="6624875" y="1826575"/>
            <a:ext cx="16704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with a radius of nine times that on Earth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474" name="Google Shape;2474;p56"/>
          <p:cNvSpPr txBox="1"/>
          <p:nvPr/>
        </p:nvSpPr>
        <p:spPr>
          <a:xfrm>
            <a:off x="6624876" y="3416432"/>
            <a:ext cx="167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75" name="Google Shape;2475;p56"/>
          <p:cNvSpPr txBox="1"/>
          <p:nvPr/>
        </p:nvSpPr>
        <p:spPr>
          <a:xfrm>
            <a:off x="6624875" y="3713947"/>
            <a:ext cx="16704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Venus is the second planet from the Sun. It’s terribly hot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476" name="Google Shape;2476;p56"/>
          <p:cNvSpPr txBox="1"/>
          <p:nvPr/>
        </p:nvSpPr>
        <p:spPr>
          <a:xfrm>
            <a:off x="3422550" y="1968000"/>
            <a:ext cx="1054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47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77" name="Google Shape;2477;p56"/>
          <p:cNvSpPr txBox="1"/>
          <p:nvPr/>
        </p:nvSpPr>
        <p:spPr>
          <a:xfrm>
            <a:off x="3422550" y="3196325"/>
            <a:ext cx="1054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47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78" name="Google Shape;2478;p56"/>
          <p:cNvSpPr txBox="1"/>
          <p:nvPr/>
        </p:nvSpPr>
        <p:spPr>
          <a:xfrm>
            <a:off x="4637225" y="1968000"/>
            <a:ext cx="1054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47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79" name="Google Shape;2479;p56"/>
          <p:cNvSpPr txBox="1"/>
          <p:nvPr/>
        </p:nvSpPr>
        <p:spPr>
          <a:xfrm>
            <a:off x="4637225" y="3196325"/>
            <a:ext cx="1054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47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57"/>
          <p:cNvSpPr/>
          <p:nvPr/>
        </p:nvSpPr>
        <p:spPr>
          <a:xfrm flipH="1">
            <a:off x="6374950" y="1345601"/>
            <a:ext cx="860585" cy="71409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57"/>
          <p:cNvSpPr/>
          <p:nvPr/>
        </p:nvSpPr>
        <p:spPr>
          <a:xfrm flipH="1">
            <a:off x="6211675" y="3803176"/>
            <a:ext cx="860585" cy="71409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57"/>
          <p:cNvSpPr/>
          <p:nvPr/>
        </p:nvSpPr>
        <p:spPr>
          <a:xfrm flipH="1">
            <a:off x="7543150" y="2694051"/>
            <a:ext cx="860585" cy="71409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57"/>
          <p:cNvSpPr/>
          <p:nvPr/>
        </p:nvSpPr>
        <p:spPr>
          <a:xfrm flipH="1">
            <a:off x="5096825" y="2561739"/>
            <a:ext cx="860585" cy="71409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5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489" name="Google Shape;2489;p57"/>
          <p:cNvSpPr/>
          <p:nvPr/>
        </p:nvSpPr>
        <p:spPr>
          <a:xfrm>
            <a:off x="6812964" y="2454236"/>
            <a:ext cx="1873830" cy="1193745"/>
          </a:xfrm>
          <a:custGeom>
            <a:avLst/>
            <a:gdLst/>
            <a:ahLst/>
            <a:cxnLst/>
            <a:rect l="l" t="t" r="r" b="b"/>
            <a:pathLst>
              <a:path w="60451" h="38511" extrusionOk="0">
                <a:moveTo>
                  <a:pt x="35353" y="1138"/>
                </a:moveTo>
                <a:cubicBezTo>
                  <a:pt x="37717" y="1138"/>
                  <a:pt x="40093" y="1651"/>
                  <a:pt x="42304" y="2671"/>
                </a:cubicBezTo>
                <a:cubicBezTo>
                  <a:pt x="51963" y="7168"/>
                  <a:pt x="56048" y="20659"/>
                  <a:pt x="49588" y="29400"/>
                </a:cubicBezTo>
                <a:cubicBezTo>
                  <a:pt x="44989" y="35635"/>
                  <a:pt x="35956" y="37267"/>
                  <a:pt x="28103" y="37267"/>
                </a:cubicBezTo>
                <a:cubicBezTo>
                  <a:pt x="26384" y="37267"/>
                  <a:pt x="24722" y="37189"/>
                  <a:pt x="23176" y="37063"/>
                </a:cubicBezTo>
                <a:cubicBezTo>
                  <a:pt x="12820" y="36208"/>
                  <a:pt x="3731" y="30540"/>
                  <a:pt x="1197" y="19994"/>
                </a:cubicBezTo>
                <a:cubicBezTo>
                  <a:pt x="1197" y="19994"/>
                  <a:pt x="1197" y="19994"/>
                  <a:pt x="1197" y="19962"/>
                </a:cubicBezTo>
                <a:cubicBezTo>
                  <a:pt x="3068" y="20116"/>
                  <a:pt x="4983" y="20181"/>
                  <a:pt x="6912" y="20181"/>
                </a:cubicBezTo>
                <a:cubicBezTo>
                  <a:pt x="10927" y="20181"/>
                  <a:pt x="15008" y="19903"/>
                  <a:pt x="18900" y="19582"/>
                </a:cubicBezTo>
                <a:cubicBezTo>
                  <a:pt x="19249" y="19551"/>
                  <a:pt x="19407" y="19297"/>
                  <a:pt x="19375" y="18980"/>
                </a:cubicBezTo>
                <a:cubicBezTo>
                  <a:pt x="19280" y="18410"/>
                  <a:pt x="19217" y="17967"/>
                  <a:pt x="19154" y="17524"/>
                </a:cubicBezTo>
                <a:cubicBezTo>
                  <a:pt x="19217" y="17460"/>
                  <a:pt x="19249" y="17397"/>
                  <a:pt x="19249" y="17302"/>
                </a:cubicBezTo>
                <a:cubicBezTo>
                  <a:pt x="19692" y="11665"/>
                  <a:pt x="22004" y="6535"/>
                  <a:pt x="26976" y="3494"/>
                </a:cubicBezTo>
                <a:cubicBezTo>
                  <a:pt x="29531" y="1920"/>
                  <a:pt x="32433" y="1138"/>
                  <a:pt x="35353" y="1138"/>
                </a:cubicBezTo>
                <a:close/>
                <a:moveTo>
                  <a:pt x="35387" y="1"/>
                </a:moveTo>
                <a:cubicBezTo>
                  <a:pt x="26188" y="1"/>
                  <a:pt x="18035" y="7907"/>
                  <a:pt x="18552" y="17302"/>
                </a:cubicBezTo>
                <a:cubicBezTo>
                  <a:pt x="18552" y="17365"/>
                  <a:pt x="18584" y="17429"/>
                  <a:pt x="18615" y="17492"/>
                </a:cubicBezTo>
                <a:cubicBezTo>
                  <a:pt x="18615" y="17809"/>
                  <a:pt x="18584" y="18125"/>
                  <a:pt x="18489" y="18252"/>
                </a:cubicBezTo>
                <a:cubicBezTo>
                  <a:pt x="18223" y="18594"/>
                  <a:pt x="17649" y="18663"/>
                  <a:pt x="17096" y="18663"/>
                </a:cubicBezTo>
                <a:cubicBezTo>
                  <a:pt x="16727" y="18663"/>
                  <a:pt x="16367" y="18632"/>
                  <a:pt x="16114" y="18632"/>
                </a:cubicBezTo>
                <a:cubicBezTo>
                  <a:pt x="14467" y="18695"/>
                  <a:pt x="12788" y="18759"/>
                  <a:pt x="11141" y="18790"/>
                </a:cubicBezTo>
                <a:cubicBezTo>
                  <a:pt x="7848" y="18885"/>
                  <a:pt x="4459" y="18727"/>
                  <a:pt x="1166" y="19075"/>
                </a:cubicBezTo>
                <a:cubicBezTo>
                  <a:pt x="849" y="19107"/>
                  <a:pt x="722" y="19360"/>
                  <a:pt x="754" y="19582"/>
                </a:cubicBezTo>
                <a:cubicBezTo>
                  <a:pt x="736" y="19581"/>
                  <a:pt x="719" y="19580"/>
                  <a:pt x="701" y="19580"/>
                </a:cubicBezTo>
                <a:cubicBezTo>
                  <a:pt x="365" y="19580"/>
                  <a:pt x="0" y="19860"/>
                  <a:pt x="121" y="20311"/>
                </a:cubicBezTo>
                <a:cubicBezTo>
                  <a:pt x="2116" y="28766"/>
                  <a:pt x="8545" y="34910"/>
                  <a:pt x="16874" y="37158"/>
                </a:cubicBezTo>
                <a:cubicBezTo>
                  <a:pt x="20241" y="38053"/>
                  <a:pt x="23973" y="38510"/>
                  <a:pt x="27743" y="38510"/>
                </a:cubicBezTo>
                <a:cubicBezTo>
                  <a:pt x="33051" y="38510"/>
                  <a:pt x="38432" y="37604"/>
                  <a:pt x="42969" y="35733"/>
                </a:cubicBezTo>
                <a:cubicBezTo>
                  <a:pt x="60450" y="28513"/>
                  <a:pt x="55003" y="1341"/>
                  <a:pt x="36540" y="42"/>
                </a:cubicBezTo>
                <a:cubicBezTo>
                  <a:pt x="36154" y="15"/>
                  <a:pt x="35770" y="1"/>
                  <a:pt x="353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57"/>
          <p:cNvSpPr/>
          <p:nvPr/>
        </p:nvSpPr>
        <p:spPr>
          <a:xfrm>
            <a:off x="6924714" y="3218072"/>
            <a:ext cx="106352" cy="90079"/>
          </a:xfrm>
          <a:custGeom>
            <a:avLst/>
            <a:gdLst/>
            <a:ahLst/>
            <a:cxnLst/>
            <a:rect l="l" t="t" r="r" b="b"/>
            <a:pathLst>
              <a:path w="3431" h="2906" extrusionOk="0">
                <a:moveTo>
                  <a:pt x="387" y="0"/>
                </a:moveTo>
                <a:cubicBezTo>
                  <a:pt x="200" y="0"/>
                  <a:pt x="1" y="170"/>
                  <a:pt x="94" y="357"/>
                </a:cubicBezTo>
                <a:cubicBezTo>
                  <a:pt x="569" y="1528"/>
                  <a:pt x="1963" y="2447"/>
                  <a:pt x="3103" y="2890"/>
                </a:cubicBezTo>
                <a:cubicBezTo>
                  <a:pt x="3127" y="2900"/>
                  <a:pt x="3150" y="2905"/>
                  <a:pt x="3172" y="2905"/>
                </a:cubicBezTo>
                <a:cubicBezTo>
                  <a:pt x="3348" y="2905"/>
                  <a:pt x="3430" y="2595"/>
                  <a:pt x="3261" y="2510"/>
                </a:cubicBezTo>
                <a:cubicBezTo>
                  <a:pt x="2691" y="2225"/>
                  <a:pt x="2153" y="1908"/>
                  <a:pt x="1709" y="1465"/>
                </a:cubicBezTo>
                <a:cubicBezTo>
                  <a:pt x="1266" y="1053"/>
                  <a:pt x="981" y="515"/>
                  <a:pt x="569" y="72"/>
                </a:cubicBezTo>
                <a:cubicBezTo>
                  <a:pt x="519" y="22"/>
                  <a:pt x="454" y="0"/>
                  <a:pt x="3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57"/>
          <p:cNvSpPr/>
          <p:nvPr/>
        </p:nvSpPr>
        <p:spPr>
          <a:xfrm>
            <a:off x="6933208" y="3171233"/>
            <a:ext cx="76409" cy="92094"/>
          </a:xfrm>
          <a:custGeom>
            <a:avLst/>
            <a:gdLst/>
            <a:ahLst/>
            <a:cxnLst/>
            <a:rect l="l" t="t" r="r" b="b"/>
            <a:pathLst>
              <a:path w="2465" h="2971" extrusionOk="0">
                <a:moveTo>
                  <a:pt x="334" y="0"/>
                </a:moveTo>
                <a:cubicBezTo>
                  <a:pt x="163" y="0"/>
                  <a:pt x="0" y="140"/>
                  <a:pt x="42" y="347"/>
                </a:cubicBezTo>
                <a:cubicBezTo>
                  <a:pt x="264" y="1329"/>
                  <a:pt x="1214" y="2311"/>
                  <a:pt x="1942" y="2913"/>
                </a:cubicBezTo>
                <a:cubicBezTo>
                  <a:pt x="1997" y="2953"/>
                  <a:pt x="2054" y="2971"/>
                  <a:pt x="2108" y="2971"/>
                </a:cubicBezTo>
                <a:cubicBezTo>
                  <a:pt x="2307" y="2971"/>
                  <a:pt x="2464" y="2738"/>
                  <a:pt x="2290" y="2564"/>
                </a:cubicBezTo>
                <a:cubicBezTo>
                  <a:pt x="1910" y="2216"/>
                  <a:pt x="1562" y="1836"/>
                  <a:pt x="1277" y="1424"/>
                </a:cubicBezTo>
                <a:cubicBezTo>
                  <a:pt x="992" y="1012"/>
                  <a:pt x="865" y="537"/>
                  <a:pt x="580" y="126"/>
                </a:cubicBezTo>
                <a:cubicBezTo>
                  <a:pt x="515" y="39"/>
                  <a:pt x="423" y="0"/>
                  <a:pt x="3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57"/>
          <p:cNvSpPr/>
          <p:nvPr/>
        </p:nvSpPr>
        <p:spPr>
          <a:xfrm>
            <a:off x="6969166" y="4457706"/>
            <a:ext cx="95689" cy="113978"/>
          </a:xfrm>
          <a:custGeom>
            <a:avLst/>
            <a:gdLst/>
            <a:ahLst/>
            <a:cxnLst/>
            <a:rect l="l" t="t" r="r" b="b"/>
            <a:pathLst>
              <a:path w="3087" h="3677" extrusionOk="0">
                <a:moveTo>
                  <a:pt x="2765" y="0"/>
                </a:moveTo>
                <a:cubicBezTo>
                  <a:pt x="2690" y="0"/>
                  <a:pt x="2614" y="33"/>
                  <a:pt x="2556" y="111"/>
                </a:cubicBezTo>
                <a:cubicBezTo>
                  <a:pt x="1827" y="1283"/>
                  <a:pt x="1130" y="2360"/>
                  <a:pt x="149" y="3341"/>
                </a:cubicBezTo>
                <a:cubicBezTo>
                  <a:pt x="1" y="3489"/>
                  <a:pt x="141" y="3676"/>
                  <a:pt x="300" y="3676"/>
                </a:cubicBezTo>
                <a:cubicBezTo>
                  <a:pt x="345" y="3676"/>
                  <a:pt x="392" y="3661"/>
                  <a:pt x="434" y="3626"/>
                </a:cubicBezTo>
                <a:cubicBezTo>
                  <a:pt x="1415" y="2708"/>
                  <a:pt x="2397" y="1599"/>
                  <a:pt x="2999" y="364"/>
                </a:cubicBezTo>
                <a:cubicBezTo>
                  <a:pt x="3087" y="167"/>
                  <a:pt x="2931" y="0"/>
                  <a:pt x="27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57"/>
          <p:cNvSpPr/>
          <p:nvPr/>
        </p:nvSpPr>
        <p:spPr>
          <a:xfrm>
            <a:off x="6978992" y="4387618"/>
            <a:ext cx="77060" cy="113358"/>
          </a:xfrm>
          <a:custGeom>
            <a:avLst/>
            <a:gdLst/>
            <a:ahLst/>
            <a:cxnLst/>
            <a:rect l="l" t="t" r="r" b="b"/>
            <a:pathLst>
              <a:path w="2486" h="3657" extrusionOk="0">
                <a:moveTo>
                  <a:pt x="2128" y="1"/>
                </a:moveTo>
                <a:cubicBezTo>
                  <a:pt x="2011" y="1"/>
                  <a:pt x="1897" y="67"/>
                  <a:pt x="1859" y="219"/>
                </a:cubicBezTo>
                <a:cubicBezTo>
                  <a:pt x="1510" y="1390"/>
                  <a:pt x="1003" y="2404"/>
                  <a:pt x="148" y="3322"/>
                </a:cubicBezTo>
                <a:cubicBezTo>
                  <a:pt x="0" y="3470"/>
                  <a:pt x="141" y="3657"/>
                  <a:pt x="300" y="3657"/>
                </a:cubicBezTo>
                <a:cubicBezTo>
                  <a:pt x="345" y="3657"/>
                  <a:pt x="392" y="3642"/>
                  <a:pt x="433" y="3607"/>
                </a:cubicBezTo>
                <a:cubicBezTo>
                  <a:pt x="1383" y="2752"/>
                  <a:pt x="2112" y="1612"/>
                  <a:pt x="2429" y="377"/>
                </a:cubicBezTo>
                <a:cubicBezTo>
                  <a:pt x="2486" y="149"/>
                  <a:pt x="2303" y="1"/>
                  <a:pt x="2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p57"/>
          <p:cNvSpPr/>
          <p:nvPr/>
        </p:nvSpPr>
        <p:spPr>
          <a:xfrm>
            <a:off x="6011684" y="3078175"/>
            <a:ext cx="1238257" cy="1658366"/>
          </a:xfrm>
          <a:custGeom>
            <a:avLst/>
            <a:gdLst/>
            <a:ahLst/>
            <a:cxnLst/>
            <a:rect l="l" t="t" r="r" b="b"/>
            <a:pathLst>
              <a:path w="39947" h="53500" extrusionOk="0">
                <a:moveTo>
                  <a:pt x="19173" y="1"/>
                </a:moveTo>
                <a:cubicBezTo>
                  <a:pt x="19120" y="1"/>
                  <a:pt x="19063" y="8"/>
                  <a:pt x="19002" y="24"/>
                </a:cubicBezTo>
                <a:cubicBezTo>
                  <a:pt x="10547" y="2019"/>
                  <a:pt x="4403" y="8448"/>
                  <a:pt x="2154" y="16777"/>
                </a:cubicBezTo>
                <a:cubicBezTo>
                  <a:pt x="1" y="24884"/>
                  <a:pt x="381" y="35082"/>
                  <a:pt x="3580" y="42872"/>
                </a:cubicBezTo>
                <a:cubicBezTo>
                  <a:pt x="6606" y="50200"/>
                  <a:pt x="13139" y="53499"/>
                  <a:pt x="19803" y="53499"/>
                </a:cubicBezTo>
                <a:cubicBezTo>
                  <a:pt x="29035" y="53499"/>
                  <a:pt x="38517" y="47167"/>
                  <a:pt x="39271" y="36443"/>
                </a:cubicBezTo>
                <a:cubicBezTo>
                  <a:pt x="39946" y="27079"/>
                  <a:pt x="32287" y="18430"/>
                  <a:pt x="22903" y="18430"/>
                </a:cubicBezTo>
                <a:cubicBezTo>
                  <a:pt x="22607" y="18430"/>
                  <a:pt x="22310" y="18438"/>
                  <a:pt x="22011" y="18456"/>
                </a:cubicBezTo>
                <a:cubicBezTo>
                  <a:pt x="21916" y="18456"/>
                  <a:pt x="21884" y="18487"/>
                  <a:pt x="21821" y="18519"/>
                </a:cubicBezTo>
                <a:lnTo>
                  <a:pt x="21789" y="18519"/>
                </a:lnTo>
                <a:lnTo>
                  <a:pt x="21789" y="19057"/>
                </a:lnTo>
                <a:cubicBezTo>
                  <a:pt x="21821" y="19089"/>
                  <a:pt x="21916" y="19152"/>
                  <a:pt x="22011" y="19152"/>
                </a:cubicBezTo>
                <a:cubicBezTo>
                  <a:pt x="27648" y="19596"/>
                  <a:pt x="32778" y="21907"/>
                  <a:pt x="35819" y="26879"/>
                </a:cubicBezTo>
                <a:cubicBezTo>
                  <a:pt x="38669" y="31503"/>
                  <a:pt x="38922" y="37267"/>
                  <a:pt x="36642" y="42207"/>
                </a:cubicBezTo>
                <a:cubicBezTo>
                  <a:pt x="33640" y="48656"/>
                  <a:pt x="26628" y="52620"/>
                  <a:pt x="19688" y="52620"/>
                </a:cubicBezTo>
                <a:cubicBezTo>
                  <a:pt x="16234" y="52620"/>
                  <a:pt x="12797" y="51638"/>
                  <a:pt x="9882" y="49491"/>
                </a:cubicBezTo>
                <a:cubicBezTo>
                  <a:pt x="2313" y="43886"/>
                  <a:pt x="1553" y="31725"/>
                  <a:pt x="2250" y="23079"/>
                </a:cubicBezTo>
                <a:cubicBezTo>
                  <a:pt x="3105" y="12723"/>
                  <a:pt x="8773" y="3634"/>
                  <a:pt x="19319" y="1101"/>
                </a:cubicBezTo>
                <a:lnTo>
                  <a:pt x="19351" y="1101"/>
                </a:lnTo>
                <a:lnTo>
                  <a:pt x="19731" y="658"/>
                </a:lnTo>
                <a:cubicBezTo>
                  <a:pt x="19758" y="353"/>
                  <a:pt x="19545" y="1"/>
                  <a:pt x="191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57"/>
          <p:cNvSpPr/>
          <p:nvPr/>
        </p:nvSpPr>
        <p:spPr>
          <a:xfrm>
            <a:off x="6596781" y="3098386"/>
            <a:ext cx="90358" cy="577514"/>
          </a:xfrm>
          <a:custGeom>
            <a:avLst/>
            <a:gdLst/>
            <a:ahLst/>
            <a:cxnLst/>
            <a:rect l="l" t="t" r="r" b="b"/>
            <a:pathLst>
              <a:path w="2915" h="18631" extrusionOk="0">
                <a:moveTo>
                  <a:pt x="922" y="1"/>
                </a:moveTo>
                <a:cubicBezTo>
                  <a:pt x="900" y="1"/>
                  <a:pt x="878" y="2"/>
                  <a:pt x="856" y="6"/>
                </a:cubicBezTo>
                <a:lnTo>
                  <a:pt x="444" y="449"/>
                </a:lnTo>
                <a:cubicBezTo>
                  <a:pt x="1" y="6213"/>
                  <a:pt x="381" y="12388"/>
                  <a:pt x="856" y="18152"/>
                </a:cubicBezTo>
                <a:cubicBezTo>
                  <a:pt x="885" y="18446"/>
                  <a:pt x="1105" y="18630"/>
                  <a:pt x="1390" y="18630"/>
                </a:cubicBezTo>
                <a:cubicBezTo>
                  <a:pt x="1412" y="18630"/>
                  <a:pt x="1435" y="18629"/>
                  <a:pt x="1458" y="18627"/>
                </a:cubicBezTo>
                <a:cubicBezTo>
                  <a:pt x="2028" y="18532"/>
                  <a:pt x="2471" y="18469"/>
                  <a:pt x="2914" y="18405"/>
                </a:cubicBezTo>
                <a:lnTo>
                  <a:pt x="2914" y="17867"/>
                </a:lnTo>
                <a:cubicBezTo>
                  <a:pt x="2598" y="17867"/>
                  <a:pt x="2313" y="17835"/>
                  <a:pt x="2186" y="17740"/>
                </a:cubicBezTo>
                <a:cubicBezTo>
                  <a:pt x="1584" y="17297"/>
                  <a:pt x="1806" y="15998"/>
                  <a:pt x="1774" y="15365"/>
                </a:cubicBezTo>
                <a:cubicBezTo>
                  <a:pt x="1743" y="13718"/>
                  <a:pt x="1679" y="12040"/>
                  <a:pt x="1648" y="10393"/>
                </a:cubicBezTo>
                <a:cubicBezTo>
                  <a:pt x="1553" y="7099"/>
                  <a:pt x="1679" y="3711"/>
                  <a:pt x="1363" y="417"/>
                </a:cubicBezTo>
                <a:cubicBezTo>
                  <a:pt x="1334" y="132"/>
                  <a:pt x="1126" y="1"/>
                  <a:pt x="9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2496;p57"/>
          <p:cNvSpPr/>
          <p:nvPr/>
        </p:nvSpPr>
        <p:spPr>
          <a:xfrm>
            <a:off x="6418539" y="3197272"/>
            <a:ext cx="98851" cy="71480"/>
          </a:xfrm>
          <a:custGeom>
            <a:avLst/>
            <a:gdLst/>
            <a:ahLst/>
            <a:cxnLst/>
            <a:rect l="l" t="t" r="r" b="b"/>
            <a:pathLst>
              <a:path w="3189" h="2306" extrusionOk="0">
                <a:moveTo>
                  <a:pt x="2802" y="0"/>
                </a:moveTo>
                <a:cubicBezTo>
                  <a:pt x="2773" y="0"/>
                  <a:pt x="2743" y="5"/>
                  <a:pt x="2711" y="14"/>
                </a:cubicBezTo>
                <a:cubicBezTo>
                  <a:pt x="1729" y="204"/>
                  <a:pt x="747" y="1154"/>
                  <a:pt x="145" y="1883"/>
                </a:cubicBezTo>
                <a:cubicBezTo>
                  <a:pt x="0" y="2076"/>
                  <a:pt x="150" y="2306"/>
                  <a:pt x="328" y="2306"/>
                </a:cubicBezTo>
                <a:cubicBezTo>
                  <a:pt x="383" y="2306"/>
                  <a:pt x="441" y="2284"/>
                  <a:pt x="494" y="2231"/>
                </a:cubicBezTo>
                <a:cubicBezTo>
                  <a:pt x="842" y="1851"/>
                  <a:pt x="1222" y="1503"/>
                  <a:pt x="1634" y="1218"/>
                </a:cubicBezTo>
                <a:cubicBezTo>
                  <a:pt x="2045" y="933"/>
                  <a:pt x="2521" y="806"/>
                  <a:pt x="2932" y="521"/>
                </a:cubicBezTo>
                <a:cubicBezTo>
                  <a:pt x="3188" y="350"/>
                  <a:pt x="3061" y="0"/>
                  <a:pt x="28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57"/>
          <p:cNvSpPr/>
          <p:nvPr/>
        </p:nvSpPr>
        <p:spPr>
          <a:xfrm>
            <a:off x="6374955" y="3189119"/>
            <a:ext cx="94325" cy="101796"/>
          </a:xfrm>
          <a:custGeom>
            <a:avLst/>
            <a:gdLst/>
            <a:ahLst/>
            <a:cxnLst/>
            <a:rect l="l" t="t" r="r" b="b"/>
            <a:pathLst>
              <a:path w="3043" h="3284" extrusionOk="0">
                <a:moveTo>
                  <a:pt x="2692" y="0"/>
                </a:moveTo>
                <a:cubicBezTo>
                  <a:pt x="2661" y="0"/>
                  <a:pt x="2629" y="7"/>
                  <a:pt x="2596" y="24"/>
                </a:cubicBezTo>
                <a:cubicBezTo>
                  <a:pt x="1393" y="499"/>
                  <a:pt x="506" y="1892"/>
                  <a:pt x="63" y="3032"/>
                </a:cubicBezTo>
                <a:cubicBezTo>
                  <a:pt x="0" y="3179"/>
                  <a:pt x="130" y="3283"/>
                  <a:pt x="263" y="3283"/>
                </a:cubicBezTo>
                <a:cubicBezTo>
                  <a:pt x="331" y="3283"/>
                  <a:pt x="400" y="3255"/>
                  <a:pt x="443" y="3191"/>
                </a:cubicBezTo>
                <a:cubicBezTo>
                  <a:pt x="728" y="2621"/>
                  <a:pt x="1045" y="2082"/>
                  <a:pt x="1488" y="1607"/>
                </a:cubicBezTo>
                <a:cubicBezTo>
                  <a:pt x="1900" y="1196"/>
                  <a:pt x="2406" y="879"/>
                  <a:pt x="2850" y="499"/>
                </a:cubicBezTo>
                <a:cubicBezTo>
                  <a:pt x="3043" y="333"/>
                  <a:pt x="2900" y="0"/>
                  <a:pt x="26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57"/>
          <p:cNvSpPr/>
          <p:nvPr/>
        </p:nvSpPr>
        <p:spPr>
          <a:xfrm>
            <a:off x="6149720" y="1210200"/>
            <a:ext cx="1237327" cy="1658335"/>
          </a:xfrm>
          <a:custGeom>
            <a:avLst/>
            <a:gdLst/>
            <a:ahLst/>
            <a:cxnLst/>
            <a:rect l="l" t="t" r="r" b="b"/>
            <a:pathLst>
              <a:path w="39917" h="53499" extrusionOk="0">
                <a:moveTo>
                  <a:pt x="20230" y="865"/>
                </a:moveTo>
                <a:cubicBezTo>
                  <a:pt x="23683" y="865"/>
                  <a:pt x="27120" y="1851"/>
                  <a:pt x="30036" y="4009"/>
                </a:cubicBezTo>
                <a:cubicBezTo>
                  <a:pt x="37636" y="9614"/>
                  <a:pt x="38396" y="21775"/>
                  <a:pt x="37700" y="30420"/>
                </a:cubicBezTo>
                <a:cubicBezTo>
                  <a:pt x="36844" y="40776"/>
                  <a:pt x="31176" y="49865"/>
                  <a:pt x="20630" y="52399"/>
                </a:cubicBezTo>
                <a:lnTo>
                  <a:pt x="20598" y="52399"/>
                </a:lnTo>
                <a:cubicBezTo>
                  <a:pt x="21042" y="46635"/>
                  <a:pt x="20693" y="40459"/>
                  <a:pt x="20218" y="34696"/>
                </a:cubicBezTo>
                <a:cubicBezTo>
                  <a:pt x="20191" y="34392"/>
                  <a:pt x="19994" y="34209"/>
                  <a:pt x="19714" y="34209"/>
                </a:cubicBezTo>
                <a:cubicBezTo>
                  <a:pt x="19672" y="34209"/>
                  <a:pt x="19629" y="34213"/>
                  <a:pt x="19585" y="34221"/>
                </a:cubicBezTo>
                <a:cubicBezTo>
                  <a:pt x="19046" y="34316"/>
                  <a:pt x="18603" y="34379"/>
                  <a:pt x="18160" y="34442"/>
                </a:cubicBezTo>
                <a:cubicBezTo>
                  <a:pt x="18096" y="34379"/>
                  <a:pt x="18033" y="34347"/>
                  <a:pt x="17938" y="34347"/>
                </a:cubicBezTo>
                <a:cubicBezTo>
                  <a:pt x="12301" y="33904"/>
                  <a:pt x="7139" y="31592"/>
                  <a:pt x="4099" y="26620"/>
                </a:cubicBezTo>
                <a:cubicBezTo>
                  <a:pt x="1280" y="21997"/>
                  <a:pt x="1027" y="16233"/>
                  <a:pt x="3307" y="11292"/>
                </a:cubicBezTo>
                <a:cubicBezTo>
                  <a:pt x="6288" y="4844"/>
                  <a:pt x="13293" y="865"/>
                  <a:pt x="20230" y="865"/>
                </a:cubicBezTo>
                <a:close/>
                <a:moveTo>
                  <a:pt x="20115" y="0"/>
                </a:moveTo>
                <a:cubicBezTo>
                  <a:pt x="10883" y="0"/>
                  <a:pt x="1401" y="6333"/>
                  <a:pt x="647" y="17056"/>
                </a:cubicBezTo>
                <a:cubicBezTo>
                  <a:pt x="1" y="26405"/>
                  <a:pt x="7657" y="35067"/>
                  <a:pt x="17091" y="35067"/>
                </a:cubicBezTo>
                <a:cubicBezTo>
                  <a:pt x="17372" y="35067"/>
                  <a:pt x="17654" y="35060"/>
                  <a:pt x="17938" y="35044"/>
                </a:cubicBezTo>
                <a:cubicBezTo>
                  <a:pt x="18001" y="35044"/>
                  <a:pt x="18065" y="35012"/>
                  <a:pt x="18096" y="34981"/>
                </a:cubicBezTo>
                <a:cubicBezTo>
                  <a:pt x="18445" y="34981"/>
                  <a:pt x="18761" y="35012"/>
                  <a:pt x="18856" y="35107"/>
                </a:cubicBezTo>
                <a:cubicBezTo>
                  <a:pt x="19458" y="35551"/>
                  <a:pt x="19236" y="36849"/>
                  <a:pt x="19268" y="37451"/>
                </a:cubicBezTo>
                <a:cubicBezTo>
                  <a:pt x="19300" y="39129"/>
                  <a:pt x="19363" y="40808"/>
                  <a:pt x="19426" y="42455"/>
                </a:cubicBezTo>
                <a:cubicBezTo>
                  <a:pt x="19490" y="45748"/>
                  <a:pt x="19363" y="49137"/>
                  <a:pt x="19680" y="52430"/>
                </a:cubicBezTo>
                <a:cubicBezTo>
                  <a:pt x="19708" y="52716"/>
                  <a:pt x="19917" y="52847"/>
                  <a:pt x="20143" y="52847"/>
                </a:cubicBezTo>
                <a:cubicBezTo>
                  <a:pt x="20168" y="52847"/>
                  <a:pt x="20193" y="52845"/>
                  <a:pt x="20218" y="52842"/>
                </a:cubicBezTo>
                <a:lnTo>
                  <a:pt x="20218" y="52842"/>
                </a:lnTo>
                <a:cubicBezTo>
                  <a:pt x="20191" y="53146"/>
                  <a:pt x="20404" y="53499"/>
                  <a:pt x="20754" y="53499"/>
                </a:cubicBezTo>
                <a:cubicBezTo>
                  <a:pt x="20805" y="53499"/>
                  <a:pt x="20859" y="53491"/>
                  <a:pt x="20915" y="53475"/>
                </a:cubicBezTo>
                <a:cubicBezTo>
                  <a:pt x="29402" y="51480"/>
                  <a:pt x="35546" y="45051"/>
                  <a:pt x="37763" y="36723"/>
                </a:cubicBezTo>
                <a:cubicBezTo>
                  <a:pt x="39916" y="28615"/>
                  <a:pt x="39568" y="18386"/>
                  <a:pt x="36338" y="10627"/>
                </a:cubicBezTo>
                <a:cubicBezTo>
                  <a:pt x="33311" y="3299"/>
                  <a:pt x="26778" y="0"/>
                  <a:pt x="201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57"/>
          <p:cNvSpPr/>
          <p:nvPr/>
        </p:nvSpPr>
        <p:spPr>
          <a:xfrm>
            <a:off x="6930356" y="2655881"/>
            <a:ext cx="93798" cy="101796"/>
          </a:xfrm>
          <a:custGeom>
            <a:avLst/>
            <a:gdLst/>
            <a:ahLst/>
            <a:cxnLst/>
            <a:rect l="l" t="t" r="r" b="b"/>
            <a:pathLst>
              <a:path w="3026" h="3284" extrusionOk="0">
                <a:moveTo>
                  <a:pt x="2763" y="0"/>
                </a:moveTo>
                <a:cubicBezTo>
                  <a:pt x="2698" y="0"/>
                  <a:pt x="2636" y="28"/>
                  <a:pt x="2604" y="93"/>
                </a:cubicBezTo>
                <a:cubicBezTo>
                  <a:pt x="2319" y="663"/>
                  <a:pt x="1971" y="1201"/>
                  <a:pt x="1559" y="1645"/>
                </a:cubicBezTo>
                <a:cubicBezTo>
                  <a:pt x="1116" y="2088"/>
                  <a:pt x="609" y="2373"/>
                  <a:pt x="166" y="2785"/>
                </a:cubicBezTo>
                <a:cubicBezTo>
                  <a:pt x="0" y="2950"/>
                  <a:pt x="123" y="3284"/>
                  <a:pt x="345" y="3284"/>
                </a:cubicBezTo>
                <a:cubicBezTo>
                  <a:pt x="378" y="3284"/>
                  <a:pt x="414" y="3276"/>
                  <a:pt x="451" y="3260"/>
                </a:cubicBezTo>
                <a:cubicBezTo>
                  <a:pt x="1622" y="2785"/>
                  <a:pt x="2509" y="1391"/>
                  <a:pt x="2984" y="251"/>
                </a:cubicBezTo>
                <a:cubicBezTo>
                  <a:pt x="3026" y="105"/>
                  <a:pt x="2889" y="0"/>
                  <a:pt x="27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57"/>
          <p:cNvSpPr/>
          <p:nvPr/>
        </p:nvSpPr>
        <p:spPr>
          <a:xfrm>
            <a:off x="6882370" y="2678014"/>
            <a:ext cx="97859" cy="71511"/>
          </a:xfrm>
          <a:custGeom>
            <a:avLst/>
            <a:gdLst/>
            <a:ahLst/>
            <a:cxnLst/>
            <a:rect l="l" t="t" r="r" b="b"/>
            <a:pathLst>
              <a:path w="3157" h="2307" extrusionOk="0">
                <a:moveTo>
                  <a:pt x="2844" y="1"/>
                </a:moveTo>
                <a:cubicBezTo>
                  <a:pt x="2793" y="1"/>
                  <a:pt x="2740" y="23"/>
                  <a:pt x="2695" y="76"/>
                </a:cubicBezTo>
                <a:cubicBezTo>
                  <a:pt x="2347" y="456"/>
                  <a:pt x="1967" y="804"/>
                  <a:pt x="1524" y="1089"/>
                </a:cubicBezTo>
                <a:cubicBezTo>
                  <a:pt x="1112" y="1374"/>
                  <a:pt x="637" y="1501"/>
                  <a:pt x="257" y="1786"/>
                </a:cubicBezTo>
                <a:cubicBezTo>
                  <a:pt x="1" y="1957"/>
                  <a:pt x="128" y="2307"/>
                  <a:pt x="387" y="2307"/>
                </a:cubicBezTo>
                <a:cubicBezTo>
                  <a:pt x="416" y="2307"/>
                  <a:pt x="446" y="2302"/>
                  <a:pt x="478" y="2292"/>
                </a:cubicBezTo>
                <a:cubicBezTo>
                  <a:pt x="1429" y="2102"/>
                  <a:pt x="2410" y="1152"/>
                  <a:pt x="3012" y="424"/>
                </a:cubicBezTo>
                <a:cubicBezTo>
                  <a:pt x="3157" y="231"/>
                  <a:pt x="3007" y="1"/>
                  <a:pt x="2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57"/>
          <p:cNvSpPr/>
          <p:nvPr/>
        </p:nvSpPr>
        <p:spPr>
          <a:xfrm>
            <a:off x="6334223" y="1375113"/>
            <a:ext cx="95596" cy="113978"/>
          </a:xfrm>
          <a:custGeom>
            <a:avLst/>
            <a:gdLst/>
            <a:ahLst/>
            <a:cxnLst/>
            <a:rect l="l" t="t" r="r" b="b"/>
            <a:pathLst>
              <a:path w="3084" h="3677" extrusionOk="0">
                <a:moveTo>
                  <a:pt x="2805" y="1"/>
                </a:moveTo>
                <a:cubicBezTo>
                  <a:pt x="2762" y="1"/>
                  <a:pt x="2717" y="15"/>
                  <a:pt x="2675" y="50"/>
                </a:cubicBezTo>
                <a:cubicBezTo>
                  <a:pt x="1662" y="969"/>
                  <a:pt x="680" y="2077"/>
                  <a:pt x="110" y="3312"/>
                </a:cubicBezTo>
                <a:cubicBezTo>
                  <a:pt x="1" y="3510"/>
                  <a:pt x="164" y="3677"/>
                  <a:pt x="328" y="3677"/>
                </a:cubicBezTo>
                <a:cubicBezTo>
                  <a:pt x="400" y="3677"/>
                  <a:pt x="473" y="3644"/>
                  <a:pt x="522" y="3566"/>
                </a:cubicBezTo>
                <a:cubicBezTo>
                  <a:pt x="1250" y="2394"/>
                  <a:pt x="1979" y="1317"/>
                  <a:pt x="2960" y="335"/>
                </a:cubicBezTo>
                <a:cubicBezTo>
                  <a:pt x="3084" y="187"/>
                  <a:pt x="2957" y="1"/>
                  <a:pt x="28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57"/>
          <p:cNvSpPr/>
          <p:nvPr/>
        </p:nvSpPr>
        <p:spPr>
          <a:xfrm>
            <a:off x="6342717" y="1445386"/>
            <a:ext cx="77990" cy="113761"/>
          </a:xfrm>
          <a:custGeom>
            <a:avLst/>
            <a:gdLst/>
            <a:ahLst/>
            <a:cxnLst/>
            <a:rect l="l" t="t" r="r" b="b"/>
            <a:pathLst>
              <a:path w="2516" h="3670" extrusionOk="0">
                <a:moveTo>
                  <a:pt x="2225" y="1"/>
                </a:moveTo>
                <a:cubicBezTo>
                  <a:pt x="2178" y="1"/>
                  <a:pt x="2129" y="19"/>
                  <a:pt x="2085" y="64"/>
                </a:cubicBezTo>
                <a:cubicBezTo>
                  <a:pt x="1135" y="919"/>
                  <a:pt x="375" y="2059"/>
                  <a:pt x="58" y="3294"/>
                </a:cubicBezTo>
                <a:cubicBezTo>
                  <a:pt x="1" y="3522"/>
                  <a:pt x="183" y="3670"/>
                  <a:pt x="366" y="3670"/>
                </a:cubicBezTo>
                <a:cubicBezTo>
                  <a:pt x="487" y="3670"/>
                  <a:pt x="609" y="3604"/>
                  <a:pt x="660" y="3452"/>
                </a:cubicBezTo>
                <a:cubicBezTo>
                  <a:pt x="1008" y="2249"/>
                  <a:pt x="1515" y="1235"/>
                  <a:pt x="2370" y="349"/>
                </a:cubicBezTo>
                <a:cubicBezTo>
                  <a:pt x="2516" y="203"/>
                  <a:pt x="2381" y="1"/>
                  <a:pt x="22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57"/>
          <p:cNvSpPr/>
          <p:nvPr/>
        </p:nvSpPr>
        <p:spPr>
          <a:xfrm>
            <a:off x="6006786" y="2889983"/>
            <a:ext cx="580211" cy="82918"/>
          </a:xfrm>
          <a:custGeom>
            <a:avLst/>
            <a:gdLst/>
            <a:ahLst/>
            <a:cxnLst/>
            <a:rect l="l" t="t" r="r" b="b"/>
            <a:pathLst>
              <a:path w="18718" h="2675" extrusionOk="0">
                <a:moveTo>
                  <a:pt x="12536" y="1"/>
                </a:moveTo>
                <a:cubicBezTo>
                  <a:pt x="8518" y="1"/>
                  <a:pt x="4435" y="264"/>
                  <a:pt x="539" y="585"/>
                </a:cubicBezTo>
                <a:cubicBezTo>
                  <a:pt x="191" y="617"/>
                  <a:pt x="1" y="870"/>
                  <a:pt x="64" y="1218"/>
                </a:cubicBezTo>
                <a:cubicBezTo>
                  <a:pt x="159" y="1757"/>
                  <a:pt x="222" y="2200"/>
                  <a:pt x="286" y="2643"/>
                </a:cubicBezTo>
                <a:lnTo>
                  <a:pt x="824" y="2675"/>
                </a:lnTo>
                <a:cubicBezTo>
                  <a:pt x="824" y="2358"/>
                  <a:pt x="856" y="2042"/>
                  <a:pt x="951" y="1915"/>
                </a:cubicBezTo>
                <a:cubicBezTo>
                  <a:pt x="1212" y="1579"/>
                  <a:pt x="1769" y="1518"/>
                  <a:pt x="2313" y="1518"/>
                </a:cubicBezTo>
                <a:cubicBezTo>
                  <a:pt x="2625" y="1518"/>
                  <a:pt x="2932" y="1538"/>
                  <a:pt x="3176" y="1538"/>
                </a:cubicBezTo>
                <a:cubicBezTo>
                  <a:pt x="3229" y="1538"/>
                  <a:pt x="3279" y="1537"/>
                  <a:pt x="3326" y="1535"/>
                </a:cubicBezTo>
                <a:cubicBezTo>
                  <a:pt x="4973" y="1472"/>
                  <a:pt x="6619" y="1440"/>
                  <a:pt x="8298" y="1377"/>
                </a:cubicBezTo>
                <a:cubicBezTo>
                  <a:pt x="11623" y="1313"/>
                  <a:pt x="14980" y="1440"/>
                  <a:pt x="18274" y="1123"/>
                </a:cubicBezTo>
                <a:cubicBezTo>
                  <a:pt x="18590" y="1092"/>
                  <a:pt x="18717" y="807"/>
                  <a:pt x="18685" y="585"/>
                </a:cubicBezTo>
                <a:lnTo>
                  <a:pt x="18242" y="205"/>
                </a:lnTo>
                <a:cubicBezTo>
                  <a:pt x="16374" y="61"/>
                  <a:pt x="14462" y="1"/>
                  <a:pt x="125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57"/>
          <p:cNvSpPr/>
          <p:nvPr/>
        </p:nvSpPr>
        <p:spPr>
          <a:xfrm>
            <a:off x="6390207" y="2661461"/>
            <a:ext cx="107344" cy="89986"/>
          </a:xfrm>
          <a:custGeom>
            <a:avLst/>
            <a:gdLst/>
            <a:ahLst/>
            <a:cxnLst/>
            <a:rect l="l" t="t" r="r" b="b"/>
            <a:pathLst>
              <a:path w="3463" h="2903" extrusionOk="0">
                <a:moveTo>
                  <a:pt x="309" y="0"/>
                </a:moveTo>
                <a:cubicBezTo>
                  <a:pt x="117" y="0"/>
                  <a:pt x="1" y="301"/>
                  <a:pt x="204" y="388"/>
                </a:cubicBezTo>
                <a:cubicBezTo>
                  <a:pt x="774" y="673"/>
                  <a:pt x="1313" y="1021"/>
                  <a:pt x="1756" y="1433"/>
                </a:cubicBezTo>
                <a:cubicBezTo>
                  <a:pt x="2199" y="1876"/>
                  <a:pt x="2516" y="2383"/>
                  <a:pt x="2896" y="2826"/>
                </a:cubicBezTo>
                <a:cubicBezTo>
                  <a:pt x="2949" y="2880"/>
                  <a:pt x="3020" y="2903"/>
                  <a:pt x="3091" y="2903"/>
                </a:cubicBezTo>
                <a:cubicBezTo>
                  <a:pt x="3274" y="2903"/>
                  <a:pt x="3462" y="2747"/>
                  <a:pt x="3371" y="2541"/>
                </a:cubicBezTo>
                <a:cubicBezTo>
                  <a:pt x="2896" y="1370"/>
                  <a:pt x="1503" y="451"/>
                  <a:pt x="363" y="8"/>
                </a:cubicBezTo>
                <a:cubicBezTo>
                  <a:pt x="344" y="3"/>
                  <a:pt x="327" y="0"/>
                  <a:pt x="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57"/>
          <p:cNvSpPr/>
          <p:nvPr/>
        </p:nvSpPr>
        <p:spPr>
          <a:xfrm>
            <a:off x="6412743" y="2706998"/>
            <a:ext cx="76068" cy="91567"/>
          </a:xfrm>
          <a:custGeom>
            <a:avLst/>
            <a:gdLst/>
            <a:ahLst/>
            <a:cxnLst/>
            <a:rect l="l" t="t" r="r" b="b"/>
            <a:pathLst>
              <a:path w="2454" h="2954" extrusionOk="0">
                <a:moveTo>
                  <a:pt x="355" y="0"/>
                </a:moveTo>
                <a:cubicBezTo>
                  <a:pt x="157" y="0"/>
                  <a:pt x="0" y="227"/>
                  <a:pt x="174" y="376"/>
                </a:cubicBezTo>
                <a:cubicBezTo>
                  <a:pt x="554" y="724"/>
                  <a:pt x="902" y="1104"/>
                  <a:pt x="1187" y="1547"/>
                </a:cubicBezTo>
                <a:cubicBezTo>
                  <a:pt x="1472" y="1959"/>
                  <a:pt x="1599" y="2434"/>
                  <a:pt x="1884" y="2814"/>
                </a:cubicBezTo>
                <a:cubicBezTo>
                  <a:pt x="1949" y="2912"/>
                  <a:pt x="2041" y="2954"/>
                  <a:pt x="2129" y="2954"/>
                </a:cubicBezTo>
                <a:cubicBezTo>
                  <a:pt x="2297" y="2954"/>
                  <a:pt x="2453" y="2801"/>
                  <a:pt x="2391" y="2593"/>
                </a:cubicBezTo>
                <a:cubicBezTo>
                  <a:pt x="2201" y="1611"/>
                  <a:pt x="1251" y="661"/>
                  <a:pt x="522" y="59"/>
                </a:cubicBezTo>
                <a:cubicBezTo>
                  <a:pt x="467" y="18"/>
                  <a:pt x="409" y="0"/>
                  <a:pt x="3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57"/>
          <p:cNvSpPr/>
          <p:nvPr/>
        </p:nvSpPr>
        <p:spPr>
          <a:xfrm>
            <a:off x="6391106" y="2661461"/>
            <a:ext cx="106445" cy="89986"/>
          </a:xfrm>
          <a:custGeom>
            <a:avLst/>
            <a:gdLst/>
            <a:ahLst/>
            <a:cxnLst/>
            <a:rect l="l" t="t" r="r" b="b"/>
            <a:pathLst>
              <a:path w="3434" h="2903" extrusionOk="0">
                <a:moveTo>
                  <a:pt x="281" y="0"/>
                </a:moveTo>
                <a:cubicBezTo>
                  <a:pt x="93" y="0"/>
                  <a:pt x="1" y="301"/>
                  <a:pt x="175" y="388"/>
                </a:cubicBezTo>
                <a:cubicBezTo>
                  <a:pt x="745" y="673"/>
                  <a:pt x="1284" y="1021"/>
                  <a:pt x="1727" y="1433"/>
                </a:cubicBezTo>
                <a:cubicBezTo>
                  <a:pt x="2170" y="1876"/>
                  <a:pt x="2487" y="2383"/>
                  <a:pt x="2867" y="2826"/>
                </a:cubicBezTo>
                <a:cubicBezTo>
                  <a:pt x="2920" y="2880"/>
                  <a:pt x="2991" y="2903"/>
                  <a:pt x="3062" y="2903"/>
                </a:cubicBezTo>
                <a:cubicBezTo>
                  <a:pt x="3245" y="2903"/>
                  <a:pt x="3433" y="2747"/>
                  <a:pt x="3342" y="2541"/>
                </a:cubicBezTo>
                <a:cubicBezTo>
                  <a:pt x="2867" y="1370"/>
                  <a:pt x="1474" y="451"/>
                  <a:pt x="334" y="8"/>
                </a:cubicBezTo>
                <a:cubicBezTo>
                  <a:pt x="315" y="3"/>
                  <a:pt x="298" y="0"/>
                  <a:pt x="2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57"/>
          <p:cNvSpPr/>
          <p:nvPr/>
        </p:nvSpPr>
        <p:spPr>
          <a:xfrm>
            <a:off x="6412650" y="2706409"/>
            <a:ext cx="76161" cy="92156"/>
          </a:xfrm>
          <a:custGeom>
            <a:avLst/>
            <a:gdLst/>
            <a:ahLst/>
            <a:cxnLst/>
            <a:rect l="l" t="t" r="r" b="b"/>
            <a:pathLst>
              <a:path w="2457" h="2973" extrusionOk="0">
                <a:moveTo>
                  <a:pt x="369" y="1"/>
                </a:moveTo>
                <a:cubicBezTo>
                  <a:pt x="166" y="1"/>
                  <a:pt x="0" y="218"/>
                  <a:pt x="177" y="395"/>
                </a:cubicBezTo>
                <a:cubicBezTo>
                  <a:pt x="557" y="743"/>
                  <a:pt x="905" y="1123"/>
                  <a:pt x="1190" y="1566"/>
                </a:cubicBezTo>
                <a:cubicBezTo>
                  <a:pt x="1475" y="1947"/>
                  <a:pt x="1602" y="2422"/>
                  <a:pt x="1887" y="2833"/>
                </a:cubicBezTo>
                <a:cubicBezTo>
                  <a:pt x="1952" y="2931"/>
                  <a:pt x="2044" y="2973"/>
                  <a:pt x="2132" y="2973"/>
                </a:cubicBezTo>
                <a:cubicBezTo>
                  <a:pt x="2300" y="2973"/>
                  <a:pt x="2456" y="2820"/>
                  <a:pt x="2394" y="2612"/>
                </a:cubicBezTo>
                <a:cubicBezTo>
                  <a:pt x="2204" y="1630"/>
                  <a:pt x="1254" y="680"/>
                  <a:pt x="525" y="46"/>
                </a:cubicBezTo>
                <a:cubicBezTo>
                  <a:pt x="474" y="14"/>
                  <a:pt x="420" y="1"/>
                  <a:pt x="3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57"/>
          <p:cNvSpPr/>
          <p:nvPr/>
        </p:nvSpPr>
        <p:spPr>
          <a:xfrm>
            <a:off x="5181295" y="3266833"/>
            <a:ext cx="119774" cy="73557"/>
          </a:xfrm>
          <a:custGeom>
            <a:avLst/>
            <a:gdLst/>
            <a:ahLst/>
            <a:cxnLst/>
            <a:rect l="l" t="t" r="r" b="b"/>
            <a:pathLst>
              <a:path w="3864" h="2373" extrusionOk="0">
                <a:moveTo>
                  <a:pt x="279" y="1"/>
                </a:moveTo>
                <a:cubicBezTo>
                  <a:pt x="127" y="1"/>
                  <a:pt x="0" y="187"/>
                  <a:pt x="124" y="335"/>
                </a:cubicBezTo>
                <a:cubicBezTo>
                  <a:pt x="979" y="1285"/>
                  <a:pt x="2087" y="2045"/>
                  <a:pt x="3354" y="2362"/>
                </a:cubicBezTo>
                <a:cubicBezTo>
                  <a:pt x="3383" y="2369"/>
                  <a:pt x="3411" y="2373"/>
                  <a:pt x="3437" y="2373"/>
                </a:cubicBezTo>
                <a:cubicBezTo>
                  <a:pt x="3755" y="2373"/>
                  <a:pt x="3863" y="1877"/>
                  <a:pt x="3512" y="1760"/>
                </a:cubicBezTo>
                <a:cubicBezTo>
                  <a:pt x="2340" y="1412"/>
                  <a:pt x="1327" y="905"/>
                  <a:pt x="409" y="50"/>
                </a:cubicBezTo>
                <a:cubicBezTo>
                  <a:pt x="367" y="15"/>
                  <a:pt x="322" y="1"/>
                  <a:pt x="2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57"/>
          <p:cNvSpPr/>
          <p:nvPr/>
        </p:nvSpPr>
        <p:spPr>
          <a:xfrm>
            <a:off x="5110619" y="3257006"/>
            <a:ext cx="119433" cy="91040"/>
          </a:xfrm>
          <a:custGeom>
            <a:avLst/>
            <a:gdLst/>
            <a:ahLst/>
            <a:cxnLst/>
            <a:rect l="l" t="t" r="r" b="b"/>
            <a:pathLst>
              <a:path w="3853" h="2937" extrusionOk="0">
                <a:moveTo>
                  <a:pt x="279" y="1"/>
                </a:moveTo>
                <a:cubicBezTo>
                  <a:pt x="127" y="1"/>
                  <a:pt x="0" y="187"/>
                  <a:pt x="123" y="336"/>
                </a:cubicBezTo>
                <a:cubicBezTo>
                  <a:pt x="1042" y="1349"/>
                  <a:pt x="2150" y="2331"/>
                  <a:pt x="3385" y="2901"/>
                </a:cubicBezTo>
                <a:cubicBezTo>
                  <a:pt x="3430" y="2926"/>
                  <a:pt x="3473" y="2936"/>
                  <a:pt x="3513" y="2936"/>
                </a:cubicBezTo>
                <a:cubicBezTo>
                  <a:pt x="3728" y="2936"/>
                  <a:pt x="3852" y="2623"/>
                  <a:pt x="3639" y="2489"/>
                </a:cubicBezTo>
                <a:cubicBezTo>
                  <a:pt x="2467" y="1761"/>
                  <a:pt x="1390" y="1032"/>
                  <a:pt x="408" y="51"/>
                </a:cubicBezTo>
                <a:cubicBezTo>
                  <a:pt x="367" y="16"/>
                  <a:pt x="322" y="1"/>
                  <a:pt x="2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Google Shape;2510;p57"/>
          <p:cNvSpPr/>
          <p:nvPr/>
        </p:nvSpPr>
        <p:spPr>
          <a:xfrm>
            <a:off x="4735506" y="2321624"/>
            <a:ext cx="1873830" cy="1194334"/>
          </a:xfrm>
          <a:custGeom>
            <a:avLst/>
            <a:gdLst/>
            <a:ahLst/>
            <a:cxnLst/>
            <a:rect l="l" t="t" r="r" b="b"/>
            <a:pathLst>
              <a:path w="60451" h="38530" extrusionOk="0">
                <a:moveTo>
                  <a:pt x="32689" y="0"/>
                </a:moveTo>
                <a:cubicBezTo>
                  <a:pt x="27396" y="0"/>
                  <a:pt x="22029" y="915"/>
                  <a:pt x="17482" y="2800"/>
                </a:cubicBezTo>
                <a:cubicBezTo>
                  <a:pt x="0" y="10021"/>
                  <a:pt x="5447" y="37193"/>
                  <a:pt x="23910" y="38491"/>
                </a:cubicBezTo>
                <a:cubicBezTo>
                  <a:pt x="24281" y="38517"/>
                  <a:pt x="24650" y="38529"/>
                  <a:pt x="25018" y="38529"/>
                </a:cubicBezTo>
                <a:cubicBezTo>
                  <a:pt x="34236" y="38529"/>
                  <a:pt x="42416" y="30641"/>
                  <a:pt x="41898" y="21200"/>
                </a:cubicBezTo>
                <a:cubicBezTo>
                  <a:pt x="41898" y="21137"/>
                  <a:pt x="41867" y="21073"/>
                  <a:pt x="41835" y="21042"/>
                </a:cubicBezTo>
                <a:lnTo>
                  <a:pt x="41835" y="21010"/>
                </a:lnTo>
                <a:lnTo>
                  <a:pt x="41297" y="20978"/>
                </a:lnTo>
                <a:cubicBezTo>
                  <a:pt x="41233" y="21042"/>
                  <a:pt x="41202" y="21105"/>
                  <a:pt x="41202" y="21200"/>
                </a:cubicBezTo>
                <a:cubicBezTo>
                  <a:pt x="40758" y="26837"/>
                  <a:pt x="38446" y="31999"/>
                  <a:pt x="33474" y="35039"/>
                </a:cubicBezTo>
                <a:cubicBezTo>
                  <a:pt x="30926" y="36593"/>
                  <a:pt x="28030" y="37367"/>
                  <a:pt x="25117" y="37367"/>
                </a:cubicBezTo>
                <a:cubicBezTo>
                  <a:pt x="22746" y="37367"/>
                  <a:pt x="20364" y="36854"/>
                  <a:pt x="18147" y="35831"/>
                </a:cubicBezTo>
                <a:cubicBezTo>
                  <a:pt x="8488" y="31366"/>
                  <a:pt x="4371" y="17875"/>
                  <a:pt x="10863" y="9102"/>
                </a:cubicBezTo>
                <a:cubicBezTo>
                  <a:pt x="15462" y="2867"/>
                  <a:pt x="24473" y="1235"/>
                  <a:pt x="32336" y="1235"/>
                </a:cubicBezTo>
                <a:cubicBezTo>
                  <a:pt x="34057" y="1235"/>
                  <a:pt x="35722" y="1314"/>
                  <a:pt x="37275" y="1439"/>
                </a:cubicBezTo>
                <a:cubicBezTo>
                  <a:pt x="47630" y="2294"/>
                  <a:pt x="56720" y="7962"/>
                  <a:pt x="59253" y="18508"/>
                </a:cubicBezTo>
                <a:cubicBezTo>
                  <a:pt x="59253" y="18540"/>
                  <a:pt x="59253" y="18540"/>
                  <a:pt x="59253" y="18540"/>
                </a:cubicBezTo>
                <a:lnTo>
                  <a:pt x="59696" y="18920"/>
                </a:lnTo>
                <a:cubicBezTo>
                  <a:pt x="59714" y="18921"/>
                  <a:pt x="59732" y="18922"/>
                  <a:pt x="59750" y="18922"/>
                </a:cubicBezTo>
                <a:cubicBezTo>
                  <a:pt x="60085" y="18922"/>
                  <a:pt x="60450" y="18644"/>
                  <a:pt x="60330" y="18223"/>
                </a:cubicBezTo>
                <a:cubicBezTo>
                  <a:pt x="58335" y="9736"/>
                  <a:pt x="51906" y="3592"/>
                  <a:pt x="43577" y="1375"/>
                </a:cubicBezTo>
                <a:cubicBezTo>
                  <a:pt x="40202" y="466"/>
                  <a:pt x="36465" y="0"/>
                  <a:pt x="326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Google Shape;2511;p57"/>
          <p:cNvSpPr/>
          <p:nvPr/>
        </p:nvSpPr>
        <p:spPr>
          <a:xfrm>
            <a:off x="5180520" y="3266833"/>
            <a:ext cx="120549" cy="73557"/>
          </a:xfrm>
          <a:custGeom>
            <a:avLst/>
            <a:gdLst/>
            <a:ahLst/>
            <a:cxnLst/>
            <a:rect l="l" t="t" r="r" b="b"/>
            <a:pathLst>
              <a:path w="3889" h="2373" extrusionOk="0">
                <a:moveTo>
                  <a:pt x="300" y="1"/>
                </a:moveTo>
                <a:cubicBezTo>
                  <a:pt x="141" y="1"/>
                  <a:pt x="0" y="187"/>
                  <a:pt x="149" y="335"/>
                </a:cubicBezTo>
                <a:cubicBezTo>
                  <a:pt x="1004" y="1285"/>
                  <a:pt x="2112" y="2045"/>
                  <a:pt x="3379" y="2362"/>
                </a:cubicBezTo>
                <a:cubicBezTo>
                  <a:pt x="3408" y="2369"/>
                  <a:pt x="3436" y="2373"/>
                  <a:pt x="3462" y="2373"/>
                </a:cubicBezTo>
                <a:cubicBezTo>
                  <a:pt x="3780" y="2373"/>
                  <a:pt x="3888" y="1877"/>
                  <a:pt x="3537" y="1760"/>
                </a:cubicBezTo>
                <a:cubicBezTo>
                  <a:pt x="2365" y="1412"/>
                  <a:pt x="1320" y="905"/>
                  <a:pt x="434" y="50"/>
                </a:cubicBezTo>
                <a:cubicBezTo>
                  <a:pt x="392" y="15"/>
                  <a:pt x="345" y="1"/>
                  <a:pt x="3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57"/>
          <p:cNvSpPr/>
          <p:nvPr/>
        </p:nvSpPr>
        <p:spPr>
          <a:xfrm>
            <a:off x="5110619" y="3257006"/>
            <a:ext cx="119433" cy="91040"/>
          </a:xfrm>
          <a:custGeom>
            <a:avLst/>
            <a:gdLst/>
            <a:ahLst/>
            <a:cxnLst/>
            <a:rect l="l" t="t" r="r" b="b"/>
            <a:pathLst>
              <a:path w="3853" h="2937" extrusionOk="0">
                <a:moveTo>
                  <a:pt x="279" y="1"/>
                </a:moveTo>
                <a:cubicBezTo>
                  <a:pt x="127" y="1"/>
                  <a:pt x="0" y="187"/>
                  <a:pt x="123" y="336"/>
                </a:cubicBezTo>
                <a:cubicBezTo>
                  <a:pt x="1042" y="1317"/>
                  <a:pt x="2150" y="2299"/>
                  <a:pt x="3385" y="2901"/>
                </a:cubicBezTo>
                <a:cubicBezTo>
                  <a:pt x="3430" y="2926"/>
                  <a:pt x="3473" y="2936"/>
                  <a:pt x="3513" y="2936"/>
                </a:cubicBezTo>
                <a:cubicBezTo>
                  <a:pt x="3728" y="2936"/>
                  <a:pt x="3852" y="2623"/>
                  <a:pt x="3639" y="2489"/>
                </a:cubicBezTo>
                <a:cubicBezTo>
                  <a:pt x="2467" y="1761"/>
                  <a:pt x="1390" y="1032"/>
                  <a:pt x="408" y="51"/>
                </a:cubicBezTo>
                <a:cubicBezTo>
                  <a:pt x="367" y="16"/>
                  <a:pt x="322" y="1"/>
                  <a:pt x="2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57"/>
          <p:cNvSpPr txBox="1"/>
          <p:nvPr/>
        </p:nvSpPr>
        <p:spPr>
          <a:xfrm>
            <a:off x="620126" y="1529050"/>
            <a:ext cx="167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514" name="Google Shape;2514;p57"/>
          <p:cNvSpPr txBox="1"/>
          <p:nvPr/>
        </p:nvSpPr>
        <p:spPr>
          <a:xfrm>
            <a:off x="620125" y="1826575"/>
            <a:ext cx="16704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also the largest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515" name="Google Shape;2515;p57"/>
          <p:cNvSpPr txBox="1"/>
          <p:nvPr/>
        </p:nvSpPr>
        <p:spPr>
          <a:xfrm>
            <a:off x="620126" y="3414870"/>
            <a:ext cx="167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516" name="Google Shape;2516;p57"/>
          <p:cNvSpPr txBox="1"/>
          <p:nvPr/>
        </p:nvSpPr>
        <p:spPr>
          <a:xfrm>
            <a:off x="620125" y="3712385"/>
            <a:ext cx="16704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fourth planet from the Sun and it’s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517" name="Google Shape;2517;p57"/>
          <p:cNvSpPr txBox="1"/>
          <p:nvPr/>
        </p:nvSpPr>
        <p:spPr>
          <a:xfrm>
            <a:off x="2834476" y="1529050"/>
            <a:ext cx="167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518" name="Google Shape;2518;p57"/>
          <p:cNvSpPr txBox="1"/>
          <p:nvPr/>
        </p:nvSpPr>
        <p:spPr>
          <a:xfrm>
            <a:off x="2834475" y="1826575"/>
            <a:ext cx="16704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with a radius of nine times that on Earth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519" name="Google Shape;2519;p57"/>
          <p:cNvSpPr txBox="1"/>
          <p:nvPr/>
        </p:nvSpPr>
        <p:spPr>
          <a:xfrm>
            <a:off x="2834476" y="3416432"/>
            <a:ext cx="167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520" name="Google Shape;2520;p57"/>
          <p:cNvSpPr txBox="1"/>
          <p:nvPr/>
        </p:nvSpPr>
        <p:spPr>
          <a:xfrm>
            <a:off x="2834475" y="3713947"/>
            <a:ext cx="16704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Venus is the second planet from the Sun. It’s terribly hot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521" name="Google Shape;2521;p57"/>
          <p:cNvSpPr txBox="1"/>
          <p:nvPr/>
        </p:nvSpPr>
        <p:spPr>
          <a:xfrm>
            <a:off x="6310450" y="1380750"/>
            <a:ext cx="882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47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522" name="Google Shape;2522;p57"/>
          <p:cNvSpPr txBox="1"/>
          <p:nvPr/>
        </p:nvSpPr>
        <p:spPr>
          <a:xfrm>
            <a:off x="6215463" y="3803175"/>
            <a:ext cx="830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47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523" name="Google Shape;2523;p57"/>
          <p:cNvSpPr txBox="1"/>
          <p:nvPr/>
        </p:nvSpPr>
        <p:spPr>
          <a:xfrm>
            <a:off x="7514288" y="2702200"/>
            <a:ext cx="830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47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524" name="Google Shape;2524;p57"/>
          <p:cNvSpPr txBox="1"/>
          <p:nvPr/>
        </p:nvSpPr>
        <p:spPr>
          <a:xfrm>
            <a:off x="5088788" y="2569888"/>
            <a:ext cx="830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47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5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530" name="Google Shape;2530;p58"/>
          <p:cNvSpPr/>
          <p:nvPr/>
        </p:nvSpPr>
        <p:spPr>
          <a:xfrm>
            <a:off x="6102802" y="1631376"/>
            <a:ext cx="183130" cy="181213"/>
          </a:xfrm>
          <a:custGeom>
            <a:avLst/>
            <a:gdLst/>
            <a:ahLst/>
            <a:cxnLst/>
            <a:rect l="l" t="t" r="r" b="b"/>
            <a:pathLst>
              <a:path w="6113" h="6049" extrusionOk="0">
                <a:moveTo>
                  <a:pt x="2182" y="335"/>
                </a:moveTo>
                <a:lnTo>
                  <a:pt x="2090" y="412"/>
                </a:lnTo>
                <a:lnTo>
                  <a:pt x="2122" y="380"/>
                </a:lnTo>
                <a:cubicBezTo>
                  <a:pt x="2145" y="363"/>
                  <a:pt x="2164" y="348"/>
                  <a:pt x="2182" y="335"/>
                </a:cubicBezTo>
                <a:close/>
                <a:moveTo>
                  <a:pt x="4782" y="634"/>
                </a:moveTo>
                <a:cubicBezTo>
                  <a:pt x="4782" y="665"/>
                  <a:pt x="4782" y="697"/>
                  <a:pt x="4782" y="729"/>
                </a:cubicBezTo>
                <a:cubicBezTo>
                  <a:pt x="4782" y="729"/>
                  <a:pt x="4782" y="729"/>
                  <a:pt x="4782" y="760"/>
                </a:cubicBezTo>
                <a:cubicBezTo>
                  <a:pt x="4782" y="729"/>
                  <a:pt x="4782" y="729"/>
                  <a:pt x="4750" y="729"/>
                </a:cubicBezTo>
                <a:cubicBezTo>
                  <a:pt x="4750" y="697"/>
                  <a:pt x="4750" y="697"/>
                  <a:pt x="4719" y="697"/>
                </a:cubicBezTo>
                <a:cubicBezTo>
                  <a:pt x="4750" y="665"/>
                  <a:pt x="4750" y="665"/>
                  <a:pt x="4782" y="634"/>
                </a:cubicBezTo>
                <a:close/>
                <a:moveTo>
                  <a:pt x="4434" y="665"/>
                </a:moveTo>
                <a:lnTo>
                  <a:pt x="4434" y="665"/>
                </a:lnTo>
                <a:cubicBezTo>
                  <a:pt x="4434" y="697"/>
                  <a:pt x="4402" y="729"/>
                  <a:pt x="4402" y="760"/>
                </a:cubicBezTo>
                <a:cubicBezTo>
                  <a:pt x="4339" y="792"/>
                  <a:pt x="4275" y="824"/>
                  <a:pt x="4212" y="855"/>
                </a:cubicBezTo>
                <a:cubicBezTo>
                  <a:pt x="4339" y="760"/>
                  <a:pt x="4402" y="729"/>
                  <a:pt x="4434" y="665"/>
                </a:cubicBezTo>
                <a:close/>
                <a:moveTo>
                  <a:pt x="4529" y="760"/>
                </a:moveTo>
                <a:lnTo>
                  <a:pt x="4529" y="760"/>
                </a:lnTo>
                <a:cubicBezTo>
                  <a:pt x="4497" y="792"/>
                  <a:pt x="4465" y="824"/>
                  <a:pt x="4465" y="824"/>
                </a:cubicBezTo>
                <a:cubicBezTo>
                  <a:pt x="4402" y="887"/>
                  <a:pt x="4339" y="950"/>
                  <a:pt x="4275" y="982"/>
                </a:cubicBezTo>
                <a:cubicBezTo>
                  <a:pt x="4339" y="919"/>
                  <a:pt x="4402" y="855"/>
                  <a:pt x="4434" y="824"/>
                </a:cubicBezTo>
                <a:cubicBezTo>
                  <a:pt x="4465" y="792"/>
                  <a:pt x="4497" y="792"/>
                  <a:pt x="4529" y="760"/>
                </a:cubicBezTo>
                <a:close/>
                <a:moveTo>
                  <a:pt x="3484" y="127"/>
                </a:moveTo>
                <a:cubicBezTo>
                  <a:pt x="3420" y="158"/>
                  <a:pt x="3389" y="190"/>
                  <a:pt x="3325" y="222"/>
                </a:cubicBezTo>
                <a:cubicBezTo>
                  <a:pt x="3325" y="190"/>
                  <a:pt x="3325" y="190"/>
                  <a:pt x="3325" y="190"/>
                </a:cubicBezTo>
                <a:cubicBezTo>
                  <a:pt x="3309" y="174"/>
                  <a:pt x="3302" y="166"/>
                  <a:pt x="3294" y="166"/>
                </a:cubicBezTo>
                <a:cubicBezTo>
                  <a:pt x="3286" y="166"/>
                  <a:pt x="3278" y="174"/>
                  <a:pt x="3262" y="190"/>
                </a:cubicBezTo>
                <a:cubicBezTo>
                  <a:pt x="3104" y="285"/>
                  <a:pt x="2407" y="855"/>
                  <a:pt x="1710" y="1425"/>
                </a:cubicBezTo>
                <a:cubicBezTo>
                  <a:pt x="2407" y="760"/>
                  <a:pt x="3135" y="127"/>
                  <a:pt x="3452" y="127"/>
                </a:cubicBezTo>
                <a:close/>
                <a:moveTo>
                  <a:pt x="4244" y="919"/>
                </a:moveTo>
                <a:lnTo>
                  <a:pt x="4244" y="919"/>
                </a:lnTo>
                <a:cubicBezTo>
                  <a:pt x="4098" y="1064"/>
                  <a:pt x="3845" y="1264"/>
                  <a:pt x="3533" y="1468"/>
                </a:cubicBezTo>
                <a:lnTo>
                  <a:pt x="3533" y="1468"/>
                </a:lnTo>
                <a:cubicBezTo>
                  <a:pt x="3550" y="1454"/>
                  <a:pt x="3564" y="1439"/>
                  <a:pt x="3579" y="1425"/>
                </a:cubicBezTo>
                <a:cubicBezTo>
                  <a:pt x="3864" y="1204"/>
                  <a:pt x="4085" y="1014"/>
                  <a:pt x="4244" y="919"/>
                </a:cubicBezTo>
                <a:close/>
                <a:moveTo>
                  <a:pt x="1457" y="887"/>
                </a:moveTo>
                <a:lnTo>
                  <a:pt x="1457" y="887"/>
                </a:lnTo>
                <a:cubicBezTo>
                  <a:pt x="1140" y="1204"/>
                  <a:pt x="823" y="1457"/>
                  <a:pt x="633" y="1615"/>
                </a:cubicBezTo>
                <a:cubicBezTo>
                  <a:pt x="760" y="1489"/>
                  <a:pt x="887" y="1362"/>
                  <a:pt x="1013" y="1235"/>
                </a:cubicBezTo>
                <a:cubicBezTo>
                  <a:pt x="1172" y="1109"/>
                  <a:pt x="1330" y="1014"/>
                  <a:pt x="1457" y="887"/>
                </a:cubicBezTo>
                <a:close/>
                <a:moveTo>
                  <a:pt x="5700" y="1710"/>
                </a:moveTo>
                <a:cubicBezTo>
                  <a:pt x="5700" y="1742"/>
                  <a:pt x="5700" y="1742"/>
                  <a:pt x="5700" y="1774"/>
                </a:cubicBezTo>
                <a:cubicBezTo>
                  <a:pt x="5669" y="1774"/>
                  <a:pt x="5605" y="1805"/>
                  <a:pt x="5542" y="1837"/>
                </a:cubicBezTo>
                <a:lnTo>
                  <a:pt x="5700" y="1710"/>
                </a:lnTo>
                <a:close/>
                <a:moveTo>
                  <a:pt x="5700" y="1837"/>
                </a:moveTo>
                <a:cubicBezTo>
                  <a:pt x="5669" y="1869"/>
                  <a:pt x="5637" y="1932"/>
                  <a:pt x="5605" y="1964"/>
                </a:cubicBezTo>
                <a:cubicBezTo>
                  <a:pt x="5510" y="1995"/>
                  <a:pt x="5384" y="2059"/>
                  <a:pt x="5257" y="2122"/>
                </a:cubicBezTo>
                <a:cubicBezTo>
                  <a:pt x="5447" y="1995"/>
                  <a:pt x="5605" y="1869"/>
                  <a:pt x="5700" y="1837"/>
                </a:cubicBezTo>
                <a:close/>
                <a:moveTo>
                  <a:pt x="5700" y="2027"/>
                </a:moveTo>
                <a:cubicBezTo>
                  <a:pt x="5732" y="2027"/>
                  <a:pt x="5764" y="2027"/>
                  <a:pt x="5764" y="2059"/>
                </a:cubicBezTo>
                <a:cubicBezTo>
                  <a:pt x="5700" y="2090"/>
                  <a:pt x="5574" y="2185"/>
                  <a:pt x="5415" y="2344"/>
                </a:cubicBezTo>
                <a:cubicBezTo>
                  <a:pt x="5510" y="2217"/>
                  <a:pt x="5605" y="2122"/>
                  <a:pt x="5700" y="2027"/>
                </a:cubicBezTo>
                <a:close/>
                <a:moveTo>
                  <a:pt x="4719" y="760"/>
                </a:moveTo>
                <a:cubicBezTo>
                  <a:pt x="4719" y="792"/>
                  <a:pt x="4719" y="824"/>
                  <a:pt x="4719" y="855"/>
                </a:cubicBezTo>
                <a:cubicBezTo>
                  <a:pt x="4687" y="950"/>
                  <a:pt x="4624" y="1045"/>
                  <a:pt x="4529" y="1140"/>
                </a:cubicBezTo>
                <a:cubicBezTo>
                  <a:pt x="4434" y="1204"/>
                  <a:pt x="4339" y="1267"/>
                  <a:pt x="4212" y="1362"/>
                </a:cubicBezTo>
                <a:cubicBezTo>
                  <a:pt x="3737" y="1679"/>
                  <a:pt x="3104" y="2154"/>
                  <a:pt x="2470" y="2629"/>
                </a:cubicBezTo>
                <a:cubicBezTo>
                  <a:pt x="3009" y="2154"/>
                  <a:pt x="3674" y="1584"/>
                  <a:pt x="4497" y="887"/>
                </a:cubicBezTo>
                <a:cubicBezTo>
                  <a:pt x="4560" y="824"/>
                  <a:pt x="4624" y="792"/>
                  <a:pt x="4655" y="760"/>
                </a:cubicBezTo>
                <a:close/>
                <a:moveTo>
                  <a:pt x="4275" y="507"/>
                </a:moveTo>
                <a:cubicBezTo>
                  <a:pt x="4275" y="538"/>
                  <a:pt x="4244" y="634"/>
                  <a:pt x="4180" y="697"/>
                </a:cubicBezTo>
                <a:cubicBezTo>
                  <a:pt x="3737" y="1045"/>
                  <a:pt x="2945" y="1710"/>
                  <a:pt x="2185" y="2344"/>
                </a:cubicBezTo>
                <a:cubicBezTo>
                  <a:pt x="1963" y="2502"/>
                  <a:pt x="1773" y="2629"/>
                  <a:pt x="1583" y="2755"/>
                </a:cubicBezTo>
                <a:lnTo>
                  <a:pt x="4275" y="507"/>
                </a:lnTo>
                <a:close/>
                <a:moveTo>
                  <a:pt x="4782" y="1204"/>
                </a:moveTo>
                <a:lnTo>
                  <a:pt x="4782" y="1204"/>
                </a:lnTo>
                <a:cubicBezTo>
                  <a:pt x="4655" y="1330"/>
                  <a:pt x="4529" y="1457"/>
                  <a:pt x="4370" y="1584"/>
                </a:cubicBezTo>
                <a:lnTo>
                  <a:pt x="2914" y="2819"/>
                </a:lnTo>
                <a:cubicBezTo>
                  <a:pt x="3357" y="2407"/>
                  <a:pt x="3832" y="1964"/>
                  <a:pt x="4180" y="1615"/>
                </a:cubicBezTo>
                <a:cubicBezTo>
                  <a:pt x="4434" y="1457"/>
                  <a:pt x="4624" y="1330"/>
                  <a:pt x="4782" y="1204"/>
                </a:cubicBezTo>
                <a:close/>
                <a:moveTo>
                  <a:pt x="4932" y="2783"/>
                </a:moveTo>
                <a:lnTo>
                  <a:pt x="4932" y="2783"/>
                </a:lnTo>
                <a:cubicBezTo>
                  <a:pt x="4901" y="2806"/>
                  <a:pt x="4873" y="2828"/>
                  <a:pt x="4845" y="2850"/>
                </a:cubicBezTo>
                <a:lnTo>
                  <a:pt x="4845" y="2850"/>
                </a:lnTo>
                <a:cubicBezTo>
                  <a:pt x="4845" y="2850"/>
                  <a:pt x="4845" y="2819"/>
                  <a:pt x="4877" y="2819"/>
                </a:cubicBezTo>
                <a:cubicBezTo>
                  <a:pt x="4895" y="2800"/>
                  <a:pt x="4914" y="2793"/>
                  <a:pt x="4932" y="2783"/>
                </a:cubicBezTo>
                <a:close/>
                <a:moveTo>
                  <a:pt x="4845" y="2850"/>
                </a:moveTo>
                <a:cubicBezTo>
                  <a:pt x="4806" y="2882"/>
                  <a:pt x="4766" y="2914"/>
                  <a:pt x="4719" y="2945"/>
                </a:cubicBezTo>
                <a:cubicBezTo>
                  <a:pt x="4750" y="2914"/>
                  <a:pt x="4782" y="2882"/>
                  <a:pt x="4845" y="2850"/>
                </a:cubicBezTo>
                <a:close/>
                <a:moveTo>
                  <a:pt x="1267" y="1995"/>
                </a:moveTo>
                <a:lnTo>
                  <a:pt x="1267" y="1995"/>
                </a:lnTo>
                <a:cubicBezTo>
                  <a:pt x="760" y="2502"/>
                  <a:pt x="348" y="2945"/>
                  <a:pt x="222" y="3072"/>
                </a:cubicBezTo>
                <a:lnTo>
                  <a:pt x="222" y="3040"/>
                </a:lnTo>
                <a:cubicBezTo>
                  <a:pt x="222" y="2977"/>
                  <a:pt x="253" y="2945"/>
                  <a:pt x="285" y="2882"/>
                </a:cubicBezTo>
                <a:cubicBezTo>
                  <a:pt x="380" y="2787"/>
                  <a:pt x="475" y="2660"/>
                  <a:pt x="602" y="2534"/>
                </a:cubicBezTo>
                <a:cubicBezTo>
                  <a:pt x="792" y="2375"/>
                  <a:pt x="1013" y="2185"/>
                  <a:pt x="1267" y="1995"/>
                </a:cubicBezTo>
                <a:close/>
                <a:moveTo>
                  <a:pt x="2629" y="2154"/>
                </a:moveTo>
                <a:lnTo>
                  <a:pt x="2629" y="2154"/>
                </a:lnTo>
                <a:cubicBezTo>
                  <a:pt x="2249" y="2470"/>
                  <a:pt x="1868" y="2755"/>
                  <a:pt x="1488" y="3072"/>
                </a:cubicBezTo>
                <a:lnTo>
                  <a:pt x="2407" y="2280"/>
                </a:lnTo>
                <a:cubicBezTo>
                  <a:pt x="2439" y="2280"/>
                  <a:pt x="2470" y="2249"/>
                  <a:pt x="2470" y="2249"/>
                </a:cubicBezTo>
                <a:cubicBezTo>
                  <a:pt x="2534" y="2217"/>
                  <a:pt x="2565" y="2185"/>
                  <a:pt x="2629" y="2154"/>
                </a:cubicBezTo>
                <a:close/>
                <a:moveTo>
                  <a:pt x="4046" y="1174"/>
                </a:moveTo>
                <a:cubicBezTo>
                  <a:pt x="2894" y="2171"/>
                  <a:pt x="2020" y="2919"/>
                  <a:pt x="1393" y="3420"/>
                </a:cubicBezTo>
                <a:cubicBezTo>
                  <a:pt x="1932" y="2914"/>
                  <a:pt x="2407" y="2439"/>
                  <a:pt x="2819" y="2090"/>
                </a:cubicBezTo>
                <a:cubicBezTo>
                  <a:pt x="2914" y="1995"/>
                  <a:pt x="3009" y="1932"/>
                  <a:pt x="3072" y="1869"/>
                </a:cubicBezTo>
                <a:cubicBezTo>
                  <a:pt x="3463" y="1628"/>
                  <a:pt x="3796" y="1388"/>
                  <a:pt x="4046" y="1174"/>
                </a:cubicBezTo>
                <a:close/>
                <a:moveTo>
                  <a:pt x="2154" y="3199"/>
                </a:moveTo>
                <a:lnTo>
                  <a:pt x="2154" y="3199"/>
                </a:lnTo>
                <a:cubicBezTo>
                  <a:pt x="2038" y="3291"/>
                  <a:pt x="1922" y="3384"/>
                  <a:pt x="1806" y="3465"/>
                </a:cubicBezTo>
                <a:lnTo>
                  <a:pt x="1806" y="3465"/>
                </a:lnTo>
                <a:cubicBezTo>
                  <a:pt x="1818" y="3452"/>
                  <a:pt x="1828" y="3437"/>
                  <a:pt x="1837" y="3420"/>
                </a:cubicBezTo>
                <a:cubicBezTo>
                  <a:pt x="1963" y="3357"/>
                  <a:pt x="2059" y="3262"/>
                  <a:pt x="2154" y="3199"/>
                </a:cubicBezTo>
                <a:close/>
                <a:moveTo>
                  <a:pt x="5542" y="2059"/>
                </a:moveTo>
                <a:cubicBezTo>
                  <a:pt x="5479" y="2154"/>
                  <a:pt x="5415" y="2217"/>
                  <a:pt x="5320" y="2312"/>
                </a:cubicBezTo>
                <a:cubicBezTo>
                  <a:pt x="5194" y="2439"/>
                  <a:pt x="5004" y="2597"/>
                  <a:pt x="4814" y="2787"/>
                </a:cubicBezTo>
                <a:cubicBezTo>
                  <a:pt x="4407" y="3100"/>
                  <a:pt x="3907" y="3475"/>
                  <a:pt x="3406" y="3881"/>
                </a:cubicBezTo>
                <a:lnTo>
                  <a:pt x="3406" y="3881"/>
                </a:lnTo>
                <a:cubicBezTo>
                  <a:pt x="3831" y="3483"/>
                  <a:pt x="4226" y="3058"/>
                  <a:pt x="4592" y="2692"/>
                </a:cubicBezTo>
                <a:cubicBezTo>
                  <a:pt x="4972" y="2375"/>
                  <a:pt x="5320" y="2154"/>
                  <a:pt x="5542" y="2059"/>
                </a:cubicBezTo>
                <a:close/>
                <a:moveTo>
                  <a:pt x="4307" y="1394"/>
                </a:moveTo>
                <a:cubicBezTo>
                  <a:pt x="4149" y="1520"/>
                  <a:pt x="3990" y="1679"/>
                  <a:pt x="3800" y="1837"/>
                </a:cubicBezTo>
                <a:cubicBezTo>
                  <a:pt x="3167" y="2280"/>
                  <a:pt x="2439" y="2850"/>
                  <a:pt x="1837" y="3357"/>
                </a:cubicBezTo>
                <a:cubicBezTo>
                  <a:pt x="1520" y="3579"/>
                  <a:pt x="1267" y="3769"/>
                  <a:pt x="1013" y="3927"/>
                </a:cubicBezTo>
                <a:cubicBezTo>
                  <a:pt x="1837" y="3135"/>
                  <a:pt x="3389" y="2027"/>
                  <a:pt x="4275" y="1394"/>
                </a:cubicBezTo>
                <a:close/>
                <a:moveTo>
                  <a:pt x="1837" y="2660"/>
                </a:moveTo>
                <a:lnTo>
                  <a:pt x="1742" y="2755"/>
                </a:lnTo>
                <a:cubicBezTo>
                  <a:pt x="1488" y="2945"/>
                  <a:pt x="1267" y="3135"/>
                  <a:pt x="1077" y="3325"/>
                </a:cubicBezTo>
                <a:lnTo>
                  <a:pt x="348" y="3927"/>
                </a:lnTo>
                <a:cubicBezTo>
                  <a:pt x="317" y="3959"/>
                  <a:pt x="317" y="3959"/>
                  <a:pt x="317" y="3990"/>
                </a:cubicBezTo>
                <a:lnTo>
                  <a:pt x="348" y="3990"/>
                </a:lnTo>
                <a:cubicBezTo>
                  <a:pt x="317" y="3990"/>
                  <a:pt x="317" y="4022"/>
                  <a:pt x="317" y="4022"/>
                </a:cubicBezTo>
                <a:cubicBezTo>
                  <a:pt x="317" y="3990"/>
                  <a:pt x="317" y="3990"/>
                  <a:pt x="317" y="3959"/>
                </a:cubicBezTo>
                <a:cubicBezTo>
                  <a:pt x="317" y="3864"/>
                  <a:pt x="412" y="3769"/>
                  <a:pt x="538" y="3610"/>
                </a:cubicBezTo>
                <a:lnTo>
                  <a:pt x="950" y="3294"/>
                </a:lnTo>
                <a:cubicBezTo>
                  <a:pt x="1203" y="3104"/>
                  <a:pt x="1520" y="2882"/>
                  <a:pt x="1837" y="2660"/>
                </a:cubicBezTo>
                <a:close/>
                <a:moveTo>
                  <a:pt x="5985" y="2882"/>
                </a:moveTo>
                <a:lnTo>
                  <a:pt x="5985" y="2882"/>
                </a:lnTo>
                <a:cubicBezTo>
                  <a:pt x="5922" y="3072"/>
                  <a:pt x="5415" y="3547"/>
                  <a:pt x="4814" y="4054"/>
                </a:cubicBezTo>
                <a:cubicBezTo>
                  <a:pt x="5352" y="3515"/>
                  <a:pt x="5827" y="3040"/>
                  <a:pt x="5985" y="2882"/>
                </a:cubicBezTo>
                <a:close/>
                <a:moveTo>
                  <a:pt x="4655" y="2154"/>
                </a:moveTo>
                <a:lnTo>
                  <a:pt x="4655" y="2154"/>
                </a:lnTo>
                <a:cubicBezTo>
                  <a:pt x="4085" y="2692"/>
                  <a:pt x="3167" y="3452"/>
                  <a:pt x="2280" y="4117"/>
                </a:cubicBezTo>
                <a:lnTo>
                  <a:pt x="4655" y="2154"/>
                </a:lnTo>
                <a:close/>
                <a:moveTo>
                  <a:pt x="979" y="3866"/>
                </a:moveTo>
                <a:cubicBezTo>
                  <a:pt x="886" y="3960"/>
                  <a:pt x="823" y="4023"/>
                  <a:pt x="760" y="4117"/>
                </a:cubicBezTo>
                <a:cubicBezTo>
                  <a:pt x="728" y="4117"/>
                  <a:pt x="697" y="4149"/>
                  <a:pt x="665" y="4180"/>
                </a:cubicBezTo>
                <a:cubicBezTo>
                  <a:pt x="728" y="4085"/>
                  <a:pt x="823" y="4022"/>
                  <a:pt x="887" y="3959"/>
                </a:cubicBezTo>
                <a:cubicBezTo>
                  <a:pt x="918" y="3928"/>
                  <a:pt x="948" y="3897"/>
                  <a:pt x="979" y="3866"/>
                </a:cubicBezTo>
                <a:close/>
                <a:moveTo>
                  <a:pt x="2059" y="2724"/>
                </a:moveTo>
                <a:lnTo>
                  <a:pt x="2059" y="2724"/>
                </a:lnTo>
                <a:cubicBezTo>
                  <a:pt x="1678" y="3072"/>
                  <a:pt x="1267" y="3452"/>
                  <a:pt x="823" y="3927"/>
                </a:cubicBezTo>
                <a:cubicBezTo>
                  <a:pt x="570" y="4117"/>
                  <a:pt x="412" y="4244"/>
                  <a:pt x="348" y="4275"/>
                </a:cubicBezTo>
                <a:lnTo>
                  <a:pt x="348" y="4244"/>
                </a:lnTo>
                <a:cubicBezTo>
                  <a:pt x="380" y="4149"/>
                  <a:pt x="538" y="3959"/>
                  <a:pt x="792" y="3705"/>
                </a:cubicBezTo>
                <a:cubicBezTo>
                  <a:pt x="1077" y="3452"/>
                  <a:pt x="1552" y="3104"/>
                  <a:pt x="2059" y="2724"/>
                </a:cubicBezTo>
                <a:close/>
                <a:moveTo>
                  <a:pt x="1298" y="3832"/>
                </a:moveTo>
                <a:lnTo>
                  <a:pt x="1298" y="3832"/>
                </a:lnTo>
                <a:cubicBezTo>
                  <a:pt x="1203" y="3895"/>
                  <a:pt x="1108" y="3990"/>
                  <a:pt x="1045" y="4054"/>
                </a:cubicBezTo>
                <a:cubicBezTo>
                  <a:pt x="855" y="4180"/>
                  <a:pt x="728" y="4307"/>
                  <a:pt x="633" y="4402"/>
                </a:cubicBezTo>
                <a:cubicBezTo>
                  <a:pt x="665" y="4307"/>
                  <a:pt x="728" y="4244"/>
                  <a:pt x="792" y="4149"/>
                </a:cubicBezTo>
                <a:cubicBezTo>
                  <a:pt x="950" y="4085"/>
                  <a:pt x="1108" y="3959"/>
                  <a:pt x="1298" y="3832"/>
                </a:cubicBezTo>
                <a:close/>
                <a:moveTo>
                  <a:pt x="5795" y="3737"/>
                </a:moveTo>
                <a:lnTo>
                  <a:pt x="5795" y="3737"/>
                </a:lnTo>
                <a:cubicBezTo>
                  <a:pt x="5764" y="3800"/>
                  <a:pt x="5605" y="3959"/>
                  <a:pt x="5384" y="4149"/>
                </a:cubicBezTo>
                <a:cubicBezTo>
                  <a:pt x="5257" y="4275"/>
                  <a:pt x="5099" y="4370"/>
                  <a:pt x="4940" y="4497"/>
                </a:cubicBezTo>
                <a:cubicBezTo>
                  <a:pt x="5289" y="4149"/>
                  <a:pt x="5669" y="3800"/>
                  <a:pt x="5795" y="3737"/>
                </a:cubicBezTo>
                <a:close/>
                <a:moveTo>
                  <a:pt x="3104" y="2534"/>
                </a:moveTo>
                <a:lnTo>
                  <a:pt x="3104" y="2534"/>
                </a:lnTo>
                <a:cubicBezTo>
                  <a:pt x="2154" y="3420"/>
                  <a:pt x="1140" y="4275"/>
                  <a:pt x="697" y="4529"/>
                </a:cubicBezTo>
                <a:cubicBezTo>
                  <a:pt x="792" y="4402"/>
                  <a:pt x="918" y="4275"/>
                  <a:pt x="1077" y="4117"/>
                </a:cubicBezTo>
                <a:cubicBezTo>
                  <a:pt x="1267" y="3990"/>
                  <a:pt x="1488" y="3800"/>
                  <a:pt x="1710" y="3610"/>
                </a:cubicBezTo>
                <a:cubicBezTo>
                  <a:pt x="2154" y="3294"/>
                  <a:pt x="2660" y="2914"/>
                  <a:pt x="3104" y="2534"/>
                </a:cubicBezTo>
                <a:close/>
                <a:moveTo>
                  <a:pt x="728" y="4402"/>
                </a:moveTo>
                <a:cubicBezTo>
                  <a:pt x="665" y="4465"/>
                  <a:pt x="633" y="4529"/>
                  <a:pt x="602" y="4560"/>
                </a:cubicBezTo>
                <a:cubicBezTo>
                  <a:pt x="570" y="4592"/>
                  <a:pt x="538" y="4592"/>
                  <a:pt x="538" y="4592"/>
                </a:cubicBezTo>
                <a:cubicBezTo>
                  <a:pt x="538" y="4592"/>
                  <a:pt x="538" y="4560"/>
                  <a:pt x="538" y="4560"/>
                </a:cubicBezTo>
                <a:cubicBezTo>
                  <a:pt x="570" y="4529"/>
                  <a:pt x="633" y="4465"/>
                  <a:pt x="728" y="4402"/>
                </a:cubicBezTo>
                <a:close/>
                <a:moveTo>
                  <a:pt x="3098" y="2775"/>
                </a:moveTo>
                <a:lnTo>
                  <a:pt x="3098" y="2775"/>
                </a:lnTo>
                <a:cubicBezTo>
                  <a:pt x="2783" y="3038"/>
                  <a:pt x="2468" y="3324"/>
                  <a:pt x="2154" y="3610"/>
                </a:cubicBezTo>
                <a:cubicBezTo>
                  <a:pt x="1615" y="4085"/>
                  <a:pt x="1140" y="4465"/>
                  <a:pt x="823" y="4655"/>
                </a:cubicBezTo>
                <a:lnTo>
                  <a:pt x="3098" y="2775"/>
                </a:lnTo>
                <a:close/>
                <a:moveTo>
                  <a:pt x="3294" y="3800"/>
                </a:moveTo>
                <a:lnTo>
                  <a:pt x="3294" y="3800"/>
                </a:lnTo>
                <a:cubicBezTo>
                  <a:pt x="3104" y="4022"/>
                  <a:pt x="2882" y="4212"/>
                  <a:pt x="2724" y="4402"/>
                </a:cubicBezTo>
                <a:cubicBezTo>
                  <a:pt x="2692" y="4402"/>
                  <a:pt x="2692" y="4434"/>
                  <a:pt x="2660" y="4434"/>
                </a:cubicBezTo>
                <a:cubicBezTo>
                  <a:pt x="2565" y="4497"/>
                  <a:pt x="2439" y="4592"/>
                  <a:pt x="2375" y="4655"/>
                </a:cubicBezTo>
                <a:cubicBezTo>
                  <a:pt x="2660" y="4370"/>
                  <a:pt x="2977" y="4085"/>
                  <a:pt x="3294" y="3800"/>
                </a:cubicBezTo>
                <a:close/>
                <a:moveTo>
                  <a:pt x="570" y="4655"/>
                </a:moveTo>
                <a:cubicBezTo>
                  <a:pt x="570" y="4655"/>
                  <a:pt x="570" y="4687"/>
                  <a:pt x="538" y="4719"/>
                </a:cubicBezTo>
                <a:cubicBezTo>
                  <a:pt x="538" y="4719"/>
                  <a:pt x="538" y="4750"/>
                  <a:pt x="538" y="4750"/>
                </a:cubicBezTo>
                <a:cubicBezTo>
                  <a:pt x="538" y="4719"/>
                  <a:pt x="507" y="4687"/>
                  <a:pt x="507" y="4655"/>
                </a:cubicBezTo>
                <a:close/>
                <a:moveTo>
                  <a:pt x="1045" y="4402"/>
                </a:moveTo>
                <a:lnTo>
                  <a:pt x="633" y="4750"/>
                </a:lnTo>
                <a:lnTo>
                  <a:pt x="633" y="4719"/>
                </a:lnTo>
                <a:cubicBezTo>
                  <a:pt x="633" y="4687"/>
                  <a:pt x="633" y="4655"/>
                  <a:pt x="665" y="4624"/>
                </a:cubicBezTo>
                <a:cubicBezTo>
                  <a:pt x="760" y="4592"/>
                  <a:pt x="887" y="4497"/>
                  <a:pt x="1045" y="4402"/>
                </a:cubicBezTo>
                <a:close/>
                <a:moveTo>
                  <a:pt x="3674" y="3769"/>
                </a:moveTo>
                <a:lnTo>
                  <a:pt x="3674" y="3769"/>
                </a:lnTo>
                <a:cubicBezTo>
                  <a:pt x="3389" y="3990"/>
                  <a:pt x="3135" y="4212"/>
                  <a:pt x="2914" y="4402"/>
                </a:cubicBezTo>
                <a:cubicBezTo>
                  <a:pt x="2629" y="4655"/>
                  <a:pt x="2439" y="4814"/>
                  <a:pt x="2249" y="4972"/>
                </a:cubicBezTo>
                <a:cubicBezTo>
                  <a:pt x="2312" y="4909"/>
                  <a:pt x="2375" y="4845"/>
                  <a:pt x="2439" y="4782"/>
                </a:cubicBezTo>
                <a:cubicBezTo>
                  <a:pt x="2724" y="4529"/>
                  <a:pt x="3072" y="4244"/>
                  <a:pt x="3452" y="3927"/>
                </a:cubicBezTo>
                <a:cubicBezTo>
                  <a:pt x="3515" y="3864"/>
                  <a:pt x="3579" y="3832"/>
                  <a:pt x="3674" y="3769"/>
                </a:cubicBezTo>
                <a:close/>
                <a:moveTo>
                  <a:pt x="2249" y="4529"/>
                </a:moveTo>
                <a:lnTo>
                  <a:pt x="2249" y="4529"/>
                </a:lnTo>
                <a:cubicBezTo>
                  <a:pt x="1900" y="4814"/>
                  <a:pt x="1583" y="5067"/>
                  <a:pt x="1298" y="5320"/>
                </a:cubicBezTo>
                <a:lnTo>
                  <a:pt x="1235" y="5320"/>
                </a:lnTo>
                <a:cubicBezTo>
                  <a:pt x="1362" y="5225"/>
                  <a:pt x="1742" y="4909"/>
                  <a:pt x="2249" y="4529"/>
                </a:cubicBezTo>
                <a:close/>
                <a:moveTo>
                  <a:pt x="2819" y="4149"/>
                </a:moveTo>
                <a:lnTo>
                  <a:pt x="2819" y="4149"/>
                </a:lnTo>
                <a:cubicBezTo>
                  <a:pt x="2439" y="4497"/>
                  <a:pt x="2090" y="4814"/>
                  <a:pt x="1837" y="5035"/>
                </a:cubicBezTo>
                <a:cubicBezTo>
                  <a:pt x="1710" y="5130"/>
                  <a:pt x="1615" y="5194"/>
                  <a:pt x="1552" y="5257"/>
                </a:cubicBezTo>
                <a:cubicBezTo>
                  <a:pt x="1520" y="5289"/>
                  <a:pt x="1457" y="5320"/>
                  <a:pt x="1425" y="5320"/>
                </a:cubicBezTo>
                <a:lnTo>
                  <a:pt x="2819" y="4149"/>
                </a:lnTo>
                <a:close/>
                <a:moveTo>
                  <a:pt x="4054" y="4339"/>
                </a:moveTo>
                <a:cubicBezTo>
                  <a:pt x="3547" y="4845"/>
                  <a:pt x="3009" y="5320"/>
                  <a:pt x="2629" y="5574"/>
                </a:cubicBezTo>
                <a:cubicBezTo>
                  <a:pt x="2660" y="5542"/>
                  <a:pt x="2660" y="5511"/>
                  <a:pt x="2692" y="5479"/>
                </a:cubicBezTo>
                <a:lnTo>
                  <a:pt x="4054" y="4339"/>
                </a:lnTo>
                <a:close/>
                <a:moveTo>
                  <a:pt x="5225" y="4054"/>
                </a:moveTo>
                <a:lnTo>
                  <a:pt x="5225" y="4054"/>
                </a:lnTo>
                <a:cubicBezTo>
                  <a:pt x="4687" y="4592"/>
                  <a:pt x="3990" y="5289"/>
                  <a:pt x="3484" y="5669"/>
                </a:cubicBezTo>
                <a:lnTo>
                  <a:pt x="5225" y="4054"/>
                </a:lnTo>
                <a:close/>
                <a:moveTo>
                  <a:pt x="2153" y="5669"/>
                </a:moveTo>
                <a:lnTo>
                  <a:pt x="2153" y="5669"/>
                </a:lnTo>
                <a:cubicBezTo>
                  <a:pt x="2122" y="5701"/>
                  <a:pt x="2122" y="5732"/>
                  <a:pt x="2122" y="5732"/>
                </a:cubicBezTo>
                <a:lnTo>
                  <a:pt x="2090" y="5732"/>
                </a:lnTo>
                <a:lnTo>
                  <a:pt x="2153" y="5669"/>
                </a:lnTo>
                <a:close/>
                <a:moveTo>
                  <a:pt x="5637" y="2724"/>
                </a:moveTo>
                <a:lnTo>
                  <a:pt x="5637" y="2724"/>
                </a:lnTo>
                <a:cubicBezTo>
                  <a:pt x="5447" y="2914"/>
                  <a:pt x="5162" y="3230"/>
                  <a:pt x="4814" y="3579"/>
                </a:cubicBezTo>
                <a:cubicBezTo>
                  <a:pt x="4085" y="4180"/>
                  <a:pt x="3199" y="4940"/>
                  <a:pt x="2692" y="5416"/>
                </a:cubicBezTo>
                <a:lnTo>
                  <a:pt x="2344" y="5701"/>
                </a:lnTo>
                <a:cubicBezTo>
                  <a:pt x="2280" y="5732"/>
                  <a:pt x="2217" y="5732"/>
                  <a:pt x="2185" y="5732"/>
                </a:cubicBezTo>
                <a:cubicBezTo>
                  <a:pt x="2217" y="5669"/>
                  <a:pt x="2249" y="5606"/>
                  <a:pt x="2312" y="5511"/>
                </a:cubicBezTo>
                <a:lnTo>
                  <a:pt x="4370" y="3674"/>
                </a:lnTo>
                <a:cubicBezTo>
                  <a:pt x="4877" y="3294"/>
                  <a:pt x="5352" y="2914"/>
                  <a:pt x="5637" y="2724"/>
                </a:cubicBezTo>
                <a:close/>
                <a:moveTo>
                  <a:pt x="2217" y="5827"/>
                </a:moveTo>
                <a:lnTo>
                  <a:pt x="2154" y="5859"/>
                </a:lnTo>
                <a:lnTo>
                  <a:pt x="2154" y="5827"/>
                </a:lnTo>
                <a:close/>
                <a:moveTo>
                  <a:pt x="5510" y="4465"/>
                </a:moveTo>
                <a:cubicBezTo>
                  <a:pt x="5320" y="4624"/>
                  <a:pt x="5194" y="4750"/>
                  <a:pt x="5099" y="4877"/>
                </a:cubicBezTo>
                <a:cubicBezTo>
                  <a:pt x="4655" y="5352"/>
                  <a:pt x="4085" y="5859"/>
                  <a:pt x="3895" y="5859"/>
                </a:cubicBezTo>
                <a:lnTo>
                  <a:pt x="3864" y="5859"/>
                </a:lnTo>
                <a:cubicBezTo>
                  <a:pt x="3864" y="5764"/>
                  <a:pt x="4465" y="5257"/>
                  <a:pt x="4877" y="4940"/>
                </a:cubicBezTo>
                <a:cubicBezTo>
                  <a:pt x="5130" y="4750"/>
                  <a:pt x="5352" y="4592"/>
                  <a:pt x="5510" y="4465"/>
                </a:cubicBezTo>
                <a:close/>
                <a:moveTo>
                  <a:pt x="3104" y="0"/>
                </a:moveTo>
                <a:cubicBezTo>
                  <a:pt x="3040" y="0"/>
                  <a:pt x="2850" y="190"/>
                  <a:pt x="2122" y="855"/>
                </a:cubicBezTo>
                <a:cubicBezTo>
                  <a:pt x="1583" y="1362"/>
                  <a:pt x="728" y="2154"/>
                  <a:pt x="380" y="2375"/>
                </a:cubicBezTo>
                <a:lnTo>
                  <a:pt x="2850" y="63"/>
                </a:lnTo>
                <a:cubicBezTo>
                  <a:pt x="2882" y="63"/>
                  <a:pt x="2882" y="32"/>
                  <a:pt x="2850" y="32"/>
                </a:cubicBezTo>
                <a:cubicBezTo>
                  <a:pt x="2848" y="32"/>
                  <a:pt x="2846" y="32"/>
                  <a:pt x="2844" y="32"/>
                </a:cubicBezTo>
                <a:cubicBezTo>
                  <a:pt x="2814" y="32"/>
                  <a:pt x="2751" y="59"/>
                  <a:pt x="1773" y="919"/>
                </a:cubicBezTo>
                <a:cubicBezTo>
                  <a:pt x="1549" y="1098"/>
                  <a:pt x="1309" y="1293"/>
                  <a:pt x="1087" y="1493"/>
                </a:cubicBezTo>
                <a:lnTo>
                  <a:pt x="1087" y="1493"/>
                </a:lnTo>
                <a:lnTo>
                  <a:pt x="2534" y="127"/>
                </a:lnTo>
                <a:cubicBezTo>
                  <a:pt x="2534" y="95"/>
                  <a:pt x="2534" y="95"/>
                  <a:pt x="2534" y="63"/>
                </a:cubicBezTo>
                <a:lnTo>
                  <a:pt x="2502" y="63"/>
                </a:lnTo>
                <a:lnTo>
                  <a:pt x="2244" y="282"/>
                </a:lnTo>
                <a:lnTo>
                  <a:pt x="2244" y="282"/>
                </a:lnTo>
                <a:cubicBezTo>
                  <a:pt x="2271" y="255"/>
                  <a:pt x="2280" y="239"/>
                  <a:pt x="2280" y="222"/>
                </a:cubicBezTo>
                <a:cubicBezTo>
                  <a:pt x="2280" y="222"/>
                  <a:pt x="2280" y="190"/>
                  <a:pt x="2249" y="190"/>
                </a:cubicBezTo>
                <a:lnTo>
                  <a:pt x="2217" y="190"/>
                </a:lnTo>
                <a:cubicBezTo>
                  <a:pt x="2154" y="222"/>
                  <a:pt x="2122" y="285"/>
                  <a:pt x="2059" y="317"/>
                </a:cubicBezTo>
                <a:cubicBezTo>
                  <a:pt x="1963" y="412"/>
                  <a:pt x="1805" y="538"/>
                  <a:pt x="1678" y="634"/>
                </a:cubicBezTo>
                <a:cubicBezTo>
                  <a:pt x="1552" y="729"/>
                  <a:pt x="1457" y="824"/>
                  <a:pt x="1330" y="887"/>
                </a:cubicBezTo>
                <a:cubicBezTo>
                  <a:pt x="1425" y="792"/>
                  <a:pt x="1488" y="697"/>
                  <a:pt x="1488" y="634"/>
                </a:cubicBezTo>
                <a:cubicBezTo>
                  <a:pt x="1488" y="602"/>
                  <a:pt x="1488" y="570"/>
                  <a:pt x="1457" y="570"/>
                </a:cubicBezTo>
                <a:cubicBezTo>
                  <a:pt x="1457" y="570"/>
                  <a:pt x="1457" y="538"/>
                  <a:pt x="1425" y="538"/>
                </a:cubicBezTo>
                <a:cubicBezTo>
                  <a:pt x="1425" y="570"/>
                  <a:pt x="1425" y="570"/>
                  <a:pt x="1425" y="570"/>
                </a:cubicBezTo>
                <a:cubicBezTo>
                  <a:pt x="1235" y="729"/>
                  <a:pt x="1045" y="919"/>
                  <a:pt x="982" y="950"/>
                </a:cubicBezTo>
                <a:lnTo>
                  <a:pt x="950" y="950"/>
                </a:lnTo>
                <a:cubicBezTo>
                  <a:pt x="950" y="950"/>
                  <a:pt x="950" y="982"/>
                  <a:pt x="950" y="1014"/>
                </a:cubicBezTo>
                <a:lnTo>
                  <a:pt x="982" y="1014"/>
                </a:lnTo>
                <a:cubicBezTo>
                  <a:pt x="1045" y="1014"/>
                  <a:pt x="1267" y="824"/>
                  <a:pt x="1425" y="665"/>
                </a:cubicBezTo>
                <a:lnTo>
                  <a:pt x="1425" y="665"/>
                </a:lnTo>
                <a:cubicBezTo>
                  <a:pt x="1362" y="792"/>
                  <a:pt x="1203" y="982"/>
                  <a:pt x="982" y="1172"/>
                </a:cubicBezTo>
                <a:cubicBezTo>
                  <a:pt x="728" y="1394"/>
                  <a:pt x="507" y="1584"/>
                  <a:pt x="412" y="1710"/>
                </a:cubicBezTo>
                <a:cubicBezTo>
                  <a:pt x="380" y="1742"/>
                  <a:pt x="380" y="1742"/>
                  <a:pt x="380" y="1742"/>
                </a:cubicBezTo>
                <a:cubicBezTo>
                  <a:pt x="348" y="1742"/>
                  <a:pt x="348" y="1774"/>
                  <a:pt x="348" y="1774"/>
                </a:cubicBezTo>
                <a:cubicBezTo>
                  <a:pt x="317" y="1805"/>
                  <a:pt x="317" y="1869"/>
                  <a:pt x="317" y="1869"/>
                </a:cubicBezTo>
                <a:cubicBezTo>
                  <a:pt x="285" y="1900"/>
                  <a:pt x="317" y="1932"/>
                  <a:pt x="317" y="1932"/>
                </a:cubicBezTo>
                <a:cubicBezTo>
                  <a:pt x="317" y="1932"/>
                  <a:pt x="348" y="1964"/>
                  <a:pt x="348" y="1964"/>
                </a:cubicBezTo>
                <a:cubicBezTo>
                  <a:pt x="348" y="1964"/>
                  <a:pt x="348" y="1932"/>
                  <a:pt x="380" y="1932"/>
                </a:cubicBezTo>
                <a:lnTo>
                  <a:pt x="1583" y="919"/>
                </a:lnTo>
                <a:lnTo>
                  <a:pt x="127" y="2312"/>
                </a:lnTo>
                <a:cubicBezTo>
                  <a:pt x="95" y="2312"/>
                  <a:pt x="95" y="2344"/>
                  <a:pt x="95" y="2344"/>
                </a:cubicBezTo>
                <a:cubicBezTo>
                  <a:pt x="127" y="2344"/>
                  <a:pt x="127" y="2375"/>
                  <a:pt x="127" y="2375"/>
                </a:cubicBezTo>
                <a:cubicBezTo>
                  <a:pt x="190" y="2375"/>
                  <a:pt x="412" y="2185"/>
                  <a:pt x="1678" y="1077"/>
                </a:cubicBezTo>
                <a:lnTo>
                  <a:pt x="1678" y="1077"/>
                </a:lnTo>
                <a:lnTo>
                  <a:pt x="253" y="2407"/>
                </a:lnTo>
                <a:cubicBezTo>
                  <a:pt x="222" y="2439"/>
                  <a:pt x="222" y="2439"/>
                  <a:pt x="253" y="2470"/>
                </a:cubicBezTo>
                <a:lnTo>
                  <a:pt x="285" y="2470"/>
                </a:lnTo>
                <a:cubicBezTo>
                  <a:pt x="290" y="2473"/>
                  <a:pt x="297" y="2474"/>
                  <a:pt x="304" y="2474"/>
                </a:cubicBezTo>
                <a:cubicBezTo>
                  <a:pt x="382" y="2474"/>
                  <a:pt x="565" y="2322"/>
                  <a:pt x="855" y="2090"/>
                </a:cubicBezTo>
                <a:lnTo>
                  <a:pt x="855" y="2090"/>
                </a:lnTo>
                <a:cubicBezTo>
                  <a:pt x="0" y="2882"/>
                  <a:pt x="0" y="2914"/>
                  <a:pt x="32" y="2945"/>
                </a:cubicBezTo>
                <a:lnTo>
                  <a:pt x="63" y="2945"/>
                </a:lnTo>
                <a:cubicBezTo>
                  <a:pt x="63" y="2977"/>
                  <a:pt x="63" y="2977"/>
                  <a:pt x="63" y="3009"/>
                </a:cubicBezTo>
                <a:cubicBezTo>
                  <a:pt x="63" y="3040"/>
                  <a:pt x="63" y="3040"/>
                  <a:pt x="63" y="3072"/>
                </a:cubicBezTo>
                <a:lnTo>
                  <a:pt x="127" y="3072"/>
                </a:lnTo>
                <a:cubicBezTo>
                  <a:pt x="127" y="3072"/>
                  <a:pt x="127" y="3040"/>
                  <a:pt x="158" y="3009"/>
                </a:cubicBezTo>
                <a:cubicBezTo>
                  <a:pt x="158" y="3072"/>
                  <a:pt x="158" y="3104"/>
                  <a:pt x="190" y="3167"/>
                </a:cubicBezTo>
                <a:lnTo>
                  <a:pt x="253" y="3167"/>
                </a:lnTo>
                <a:cubicBezTo>
                  <a:pt x="253" y="3135"/>
                  <a:pt x="1140" y="2154"/>
                  <a:pt x="2027" y="1330"/>
                </a:cubicBezTo>
                <a:cubicBezTo>
                  <a:pt x="2185" y="1204"/>
                  <a:pt x="2375" y="1045"/>
                  <a:pt x="2534" y="919"/>
                </a:cubicBezTo>
                <a:cubicBezTo>
                  <a:pt x="2977" y="570"/>
                  <a:pt x="3357" y="317"/>
                  <a:pt x="3515" y="190"/>
                </a:cubicBezTo>
                <a:lnTo>
                  <a:pt x="3674" y="190"/>
                </a:lnTo>
                <a:cubicBezTo>
                  <a:pt x="3199" y="570"/>
                  <a:pt x="222" y="3009"/>
                  <a:pt x="190" y="3325"/>
                </a:cubicBezTo>
                <a:cubicBezTo>
                  <a:pt x="190" y="3357"/>
                  <a:pt x="222" y="3389"/>
                  <a:pt x="222" y="3389"/>
                </a:cubicBezTo>
                <a:cubicBezTo>
                  <a:pt x="190" y="3420"/>
                  <a:pt x="190" y="3420"/>
                  <a:pt x="158" y="3452"/>
                </a:cubicBezTo>
                <a:cubicBezTo>
                  <a:pt x="127" y="3452"/>
                  <a:pt x="127" y="3484"/>
                  <a:pt x="158" y="3484"/>
                </a:cubicBezTo>
                <a:cubicBezTo>
                  <a:pt x="158" y="3500"/>
                  <a:pt x="166" y="3507"/>
                  <a:pt x="174" y="3507"/>
                </a:cubicBezTo>
                <a:cubicBezTo>
                  <a:pt x="182" y="3507"/>
                  <a:pt x="190" y="3500"/>
                  <a:pt x="190" y="3484"/>
                </a:cubicBezTo>
                <a:lnTo>
                  <a:pt x="317" y="3420"/>
                </a:lnTo>
                <a:lnTo>
                  <a:pt x="348" y="3389"/>
                </a:lnTo>
                <a:lnTo>
                  <a:pt x="348" y="3389"/>
                </a:lnTo>
                <a:cubicBezTo>
                  <a:pt x="222" y="3547"/>
                  <a:pt x="127" y="3642"/>
                  <a:pt x="127" y="3705"/>
                </a:cubicBezTo>
                <a:cubicBezTo>
                  <a:pt x="127" y="3737"/>
                  <a:pt x="127" y="3769"/>
                  <a:pt x="127" y="3769"/>
                </a:cubicBezTo>
                <a:lnTo>
                  <a:pt x="190" y="3769"/>
                </a:lnTo>
                <a:cubicBezTo>
                  <a:pt x="1583" y="2470"/>
                  <a:pt x="3864" y="443"/>
                  <a:pt x="4180" y="348"/>
                </a:cubicBezTo>
                <a:lnTo>
                  <a:pt x="4180" y="348"/>
                </a:lnTo>
                <a:cubicBezTo>
                  <a:pt x="3959" y="602"/>
                  <a:pt x="2280" y="2059"/>
                  <a:pt x="855" y="3262"/>
                </a:cubicBezTo>
                <a:cubicBezTo>
                  <a:pt x="728" y="3357"/>
                  <a:pt x="602" y="3484"/>
                  <a:pt x="507" y="3579"/>
                </a:cubicBezTo>
                <a:cubicBezTo>
                  <a:pt x="412" y="3642"/>
                  <a:pt x="317" y="3737"/>
                  <a:pt x="222" y="3800"/>
                </a:cubicBezTo>
                <a:cubicBezTo>
                  <a:pt x="190" y="3832"/>
                  <a:pt x="190" y="3832"/>
                  <a:pt x="222" y="3864"/>
                </a:cubicBezTo>
                <a:lnTo>
                  <a:pt x="253" y="3864"/>
                </a:lnTo>
                <a:lnTo>
                  <a:pt x="285" y="3832"/>
                </a:lnTo>
                <a:lnTo>
                  <a:pt x="285" y="3832"/>
                </a:lnTo>
                <a:cubicBezTo>
                  <a:pt x="253" y="3895"/>
                  <a:pt x="253" y="3927"/>
                  <a:pt x="253" y="3959"/>
                </a:cubicBezTo>
                <a:cubicBezTo>
                  <a:pt x="222" y="4022"/>
                  <a:pt x="253" y="4054"/>
                  <a:pt x="285" y="4085"/>
                </a:cubicBezTo>
                <a:cubicBezTo>
                  <a:pt x="285" y="4117"/>
                  <a:pt x="285" y="4117"/>
                  <a:pt x="317" y="4117"/>
                </a:cubicBezTo>
                <a:cubicBezTo>
                  <a:pt x="348" y="4085"/>
                  <a:pt x="348" y="4085"/>
                  <a:pt x="380" y="4054"/>
                </a:cubicBezTo>
                <a:lnTo>
                  <a:pt x="380" y="4054"/>
                </a:lnTo>
                <a:cubicBezTo>
                  <a:pt x="317" y="4117"/>
                  <a:pt x="285" y="4180"/>
                  <a:pt x="285" y="4244"/>
                </a:cubicBezTo>
                <a:cubicBezTo>
                  <a:pt x="285" y="4275"/>
                  <a:pt x="285" y="4307"/>
                  <a:pt x="317" y="4339"/>
                </a:cubicBezTo>
                <a:lnTo>
                  <a:pt x="348" y="4339"/>
                </a:lnTo>
                <a:cubicBezTo>
                  <a:pt x="348" y="4339"/>
                  <a:pt x="380" y="4339"/>
                  <a:pt x="443" y="4275"/>
                </a:cubicBezTo>
                <a:lnTo>
                  <a:pt x="443" y="4275"/>
                </a:lnTo>
                <a:lnTo>
                  <a:pt x="380" y="4370"/>
                </a:lnTo>
                <a:cubicBezTo>
                  <a:pt x="348" y="4370"/>
                  <a:pt x="348" y="4370"/>
                  <a:pt x="348" y="4402"/>
                </a:cubicBezTo>
                <a:cubicBezTo>
                  <a:pt x="348" y="4402"/>
                  <a:pt x="380" y="4434"/>
                  <a:pt x="380" y="4434"/>
                </a:cubicBezTo>
                <a:cubicBezTo>
                  <a:pt x="412" y="4434"/>
                  <a:pt x="412" y="4434"/>
                  <a:pt x="412" y="4402"/>
                </a:cubicBezTo>
                <a:cubicBezTo>
                  <a:pt x="443" y="4402"/>
                  <a:pt x="507" y="4370"/>
                  <a:pt x="602" y="4275"/>
                </a:cubicBezTo>
                <a:lnTo>
                  <a:pt x="602" y="4275"/>
                </a:lnTo>
                <a:cubicBezTo>
                  <a:pt x="538" y="4370"/>
                  <a:pt x="507" y="4434"/>
                  <a:pt x="475" y="4529"/>
                </a:cubicBezTo>
                <a:cubicBezTo>
                  <a:pt x="443" y="4529"/>
                  <a:pt x="443" y="4560"/>
                  <a:pt x="443" y="4560"/>
                </a:cubicBezTo>
                <a:cubicBezTo>
                  <a:pt x="443" y="4592"/>
                  <a:pt x="443" y="4592"/>
                  <a:pt x="443" y="4592"/>
                </a:cubicBezTo>
                <a:lnTo>
                  <a:pt x="443" y="4624"/>
                </a:lnTo>
                <a:cubicBezTo>
                  <a:pt x="443" y="4687"/>
                  <a:pt x="475" y="4750"/>
                  <a:pt x="507" y="4782"/>
                </a:cubicBezTo>
                <a:cubicBezTo>
                  <a:pt x="507" y="4814"/>
                  <a:pt x="538" y="4814"/>
                  <a:pt x="570" y="4814"/>
                </a:cubicBezTo>
                <a:lnTo>
                  <a:pt x="633" y="4814"/>
                </a:lnTo>
                <a:cubicBezTo>
                  <a:pt x="760" y="4782"/>
                  <a:pt x="1013" y="4624"/>
                  <a:pt x="1330" y="4370"/>
                </a:cubicBezTo>
                <a:lnTo>
                  <a:pt x="1330" y="4370"/>
                </a:lnTo>
                <a:cubicBezTo>
                  <a:pt x="982" y="4687"/>
                  <a:pt x="760" y="4909"/>
                  <a:pt x="728" y="4972"/>
                </a:cubicBezTo>
                <a:cubicBezTo>
                  <a:pt x="697" y="4972"/>
                  <a:pt x="697" y="5004"/>
                  <a:pt x="728" y="5004"/>
                </a:cubicBezTo>
                <a:cubicBezTo>
                  <a:pt x="728" y="5020"/>
                  <a:pt x="736" y="5028"/>
                  <a:pt x="744" y="5028"/>
                </a:cubicBezTo>
                <a:cubicBezTo>
                  <a:pt x="752" y="5028"/>
                  <a:pt x="760" y="5020"/>
                  <a:pt x="760" y="5004"/>
                </a:cubicBezTo>
                <a:lnTo>
                  <a:pt x="4117" y="1964"/>
                </a:lnTo>
                <a:cubicBezTo>
                  <a:pt x="4687" y="1489"/>
                  <a:pt x="5130" y="1140"/>
                  <a:pt x="5320" y="1109"/>
                </a:cubicBezTo>
                <a:lnTo>
                  <a:pt x="5320" y="1109"/>
                </a:lnTo>
                <a:lnTo>
                  <a:pt x="823" y="5067"/>
                </a:lnTo>
                <a:cubicBezTo>
                  <a:pt x="792" y="5099"/>
                  <a:pt x="792" y="5099"/>
                  <a:pt x="792" y="5130"/>
                </a:cubicBezTo>
                <a:lnTo>
                  <a:pt x="855" y="5130"/>
                </a:lnTo>
                <a:lnTo>
                  <a:pt x="5289" y="1394"/>
                </a:lnTo>
                <a:lnTo>
                  <a:pt x="5289" y="1394"/>
                </a:lnTo>
                <a:cubicBezTo>
                  <a:pt x="5289" y="1457"/>
                  <a:pt x="5225" y="1552"/>
                  <a:pt x="5130" y="1647"/>
                </a:cubicBezTo>
                <a:lnTo>
                  <a:pt x="950" y="5162"/>
                </a:lnTo>
                <a:cubicBezTo>
                  <a:pt x="950" y="5162"/>
                  <a:pt x="950" y="5194"/>
                  <a:pt x="950" y="5194"/>
                </a:cubicBezTo>
                <a:cubicBezTo>
                  <a:pt x="950" y="5225"/>
                  <a:pt x="982" y="5225"/>
                  <a:pt x="1013" y="5225"/>
                </a:cubicBezTo>
                <a:cubicBezTo>
                  <a:pt x="1140" y="5099"/>
                  <a:pt x="4339" y="2692"/>
                  <a:pt x="5162" y="1710"/>
                </a:cubicBezTo>
                <a:lnTo>
                  <a:pt x="5510" y="1425"/>
                </a:lnTo>
                <a:lnTo>
                  <a:pt x="5510" y="1425"/>
                </a:lnTo>
                <a:cubicBezTo>
                  <a:pt x="5352" y="1932"/>
                  <a:pt x="2344" y="4370"/>
                  <a:pt x="1172" y="5289"/>
                </a:cubicBezTo>
                <a:cubicBezTo>
                  <a:pt x="1140" y="5289"/>
                  <a:pt x="1140" y="5320"/>
                  <a:pt x="1140" y="5320"/>
                </a:cubicBezTo>
                <a:cubicBezTo>
                  <a:pt x="1140" y="5320"/>
                  <a:pt x="1140" y="5320"/>
                  <a:pt x="1172" y="5352"/>
                </a:cubicBezTo>
                <a:cubicBezTo>
                  <a:pt x="1172" y="5384"/>
                  <a:pt x="1203" y="5384"/>
                  <a:pt x="1267" y="5416"/>
                </a:cubicBezTo>
                <a:lnTo>
                  <a:pt x="1298" y="5416"/>
                </a:lnTo>
                <a:cubicBezTo>
                  <a:pt x="1330" y="5416"/>
                  <a:pt x="1393" y="5384"/>
                  <a:pt x="1425" y="5384"/>
                </a:cubicBezTo>
                <a:cubicBezTo>
                  <a:pt x="1425" y="5384"/>
                  <a:pt x="1425" y="5416"/>
                  <a:pt x="1425" y="5416"/>
                </a:cubicBezTo>
                <a:cubicBezTo>
                  <a:pt x="1425" y="5416"/>
                  <a:pt x="1425" y="5447"/>
                  <a:pt x="1425" y="5447"/>
                </a:cubicBezTo>
                <a:lnTo>
                  <a:pt x="1457" y="5447"/>
                </a:lnTo>
                <a:cubicBezTo>
                  <a:pt x="1457" y="5458"/>
                  <a:pt x="1460" y="5461"/>
                  <a:pt x="1465" y="5461"/>
                </a:cubicBezTo>
                <a:cubicBezTo>
                  <a:pt x="1474" y="5461"/>
                  <a:pt x="1488" y="5447"/>
                  <a:pt x="1488" y="5447"/>
                </a:cubicBezTo>
                <a:lnTo>
                  <a:pt x="1678" y="5289"/>
                </a:lnTo>
                <a:cubicBezTo>
                  <a:pt x="1805" y="5194"/>
                  <a:pt x="1932" y="5131"/>
                  <a:pt x="2058" y="5004"/>
                </a:cubicBezTo>
                <a:lnTo>
                  <a:pt x="2058" y="5004"/>
                </a:lnTo>
                <a:cubicBezTo>
                  <a:pt x="1837" y="5226"/>
                  <a:pt x="1678" y="5384"/>
                  <a:pt x="1647" y="5511"/>
                </a:cubicBezTo>
                <a:cubicBezTo>
                  <a:pt x="1615" y="5542"/>
                  <a:pt x="1615" y="5542"/>
                  <a:pt x="1647" y="5574"/>
                </a:cubicBezTo>
                <a:cubicBezTo>
                  <a:pt x="1678" y="5606"/>
                  <a:pt x="1678" y="5606"/>
                  <a:pt x="1678" y="5606"/>
                </a:cubicBezTo>
                <a:lnTo>
                  <a:pt x="1710" y="5606"/>
                </a:lnTo>
                <a:cubicBezTo>
                  <a:pt x="3135" y="4370"/>
                  <a:pt x="5257" y="2565"/>
                  <a:pt x="5669" y="2249"/>
                </a:cubicBezTo>
                <a:lnTo>
                  <a:pt x="5669" y="2249"/>
                </a:lnTo>
                <a:cubicBezTo>
                  <a:pt x="5510" y="2470"/>
                  <a:pt x="4877" y="3040"/>
                  <a:pt x="4085" y="3737"/>
                </a:cubicBezTo>
                <a:lnTo>
                  <a:pt x="1678" y="5732"/>
                </a:lnTo>
                <a:cubicBezTo>
                  <a:pt x="1678" y="5764"/>
                  <a:pt x="1678" y="5764"/>
                  <a:pt x="1678" y="5796"/>
                </a:cubicBezTo>
                <a:lnTo>
                  <a:pt x="1742" y="5796"/>
                </a:lnTo>
                <a:cubicBezTo>
                  <a:pt x="1837" y="5701"/>
                  <a:pt x="2217" y="5416"/>
                  <a:pt x="2692" y="5004"/>
                </a:cubicBezTo>
                <a:lnTo>
                  <a:pt x="2692" y="5004"/>
                </a:lnTo>
                <a:cubicBezTo>
                  <a:pt x="2534" y="5162"/>
                  <a:pt x="2375" y="5320"/>
                  <a:pt x="2280" y="5447"/>
                </a:cubicBezTo>
                <a:lnTo>
                  <a:pt x="1995" y="5701"/>
                </a:lnTo>
                <a:cubicBezTo>
                  <a:pt x="1995" y="5701"/>
                  <a:pt x="1995" y="5732"/>
                  <a:pt x="1995" y="5732"/>
                </a:cubicBezTo>
                <a:cubicBezTo>
                  <a:pt x="2027" y="5764"/>
                  <a:pt x="2059" y="5796"/>
                  <a:pt x="2090" y="5796"/>
                </a:cubicBezTo>
                <a:cubicBezTo>
                  <a:pt x="2090" y="5859"/>
                  <a:pt x="2090" y="5891"/>
                  <a:pt x="2122" y="5922"/>
                </a:cubicBezTo>
                <a:lnTo>
                  <a:pt x="2154" y="5922"/>
                </a:lnTo>
                <a:lnTo>
                  <a:pt x="2314" y="5815"/>
                </a:lnTo>
                <a:lnTo>
                  <a:pt x="2314" y="5815"/>
                </a:lnTo>
                <a:cubicBezTo>
                  <a:pt x="2312" y="5822"/>
                  <a:pt x="2312" y="5827"/>
                  <a:pt x="2312" y="5827"/>
                </a:cubicBezTo>
                <a:cubicBezTo>
                  <a:pt x="2312" y="5859"/>
                  <a:pt x="2312" y="5891"/>
                  <a:pt x="2312" y="5891"/>
                </a:cubicBezTo>
                <a:cubicBezTo>
                  <a:pt x="2344" y="5922"/>
                  <a:pt x="2375" y="5922"/>
                  <a:pt x="2439" y="5922"/>
                </a:cubicBezTo>
                <a:lnTo>
                  <a:pt x="2534" y="5922"/>
                </a:lnTo>
                <a:cubicBezTo>
                  <a:pt x="2534" y="5922"/>
                  <a:pt x="2502" y="5954"/>
                  <a:pt x="2470" y="5986"/>
                </a:cubicBezTo>
                <a:cubicBezTo>
                  <a:pt x="2470" y="6017"/>
                  <a:pt x="2470" y="6017"/>
                  <a:pt x="2470" y="6017"/>
                </a:cubicBezTo>
                <a:cubicBezTo>
                  <a:pt x="2470" y="6017"/>
                  <a:pt x="2502" y="6049"/>
                  <a:pt x="2502" y="6049"/>
                </a:cubicBezTo>
                <a:cubicBezTo>
                  <a:pt x="2565" y="6049"/>
                  <a:pt x="2819" y="5859"/>
                  <a:pt x="3167" y="5574"/>
                </a:cubicBezTo>
                <a:lnTo>
                  <a:pt x="3167" y="5574"/>
                </a:lnTo>
                <a:lnTo>
                  <a:pt x="2755" y="5922"/>
                </a:lnTo>
                <a:cubicBezTo>
                  <a:pt x="2755" y="5954"/>
                  <a:pt x="2755" y="5954"/>
                  <a:pt x="2755" y="5986"/>
                </a:cubicBezTo>
                <a:cubicBezTo>
                  <a:pt x="2787" y="6017"/>
                  <a:pt x="2850" y="6017"/>
                  <a:pt x="2882" y="6017"/>
                </a:cubicBezTo>
                <a:cubicBezTo>
                  <a:pt x="2945" y="6017"/>
                  <a:pt x="3009" y="6017"/>
                  <a:pt x="3104" y="5986"/>
                </a:cubicBezTo>
                <a:lnTo>
                  <a:pt x="3167" y="5986"/>
                </a:lnTo>
                <a:cubicBezTo>
                  <a:pt x="3199" y="5986"/>
                  <a:pt x="3230" y="5954"/>
                  <a:pt x="3325" y="5922"/>
                </a:cubicBezTo>
                <a:lnTo>
                  <a:pt x="3325" y="5922"/>
                </a:lnTo>
                <a:lnTo>
                  <a:pt x="3230" y="5986"/>
                </a:lnTo>
                <a:cubicBezTo>
                  <a:pt x="3230" y="6017"/>
                  <a:pt x="3230" y="6017"/>
                  <a:pt x="3230" y="6049"/>
                </a:cubicBezTo>
                <a:lnTo>
                  <a:pt x="3294" y="6049"/>
                </a:lnTo>
                <a:cubicBezTo>
                  <a:pt x="3325" y="6017"/>
                  <a:pt x="3452" y="5922"/>
                  <a:pt x="3642" y="5764"/>
                </a:cubicBezTo>
                <a:cubicBezTo>
                  <a:pt x="3642" y="5796"/>
                  <a:pt x="3642" y="5827"/>
                  <a:pt x="3674" y="5859"/>
                </a:cubicBezTo>
                <a:cubicBezTo>
                  <a:pt x="3674" y="5859"/>
                  <a:pt x="3674" y="5891"/>
                  <a:pt x="3674" y="5891"/>
                </a:cubicBezTo>
                <a:cubicBezTo>
                  <a:pt x="3705" y="5891"/>
                  <a:pt x="3705" y="5891"/>
                  <a:pt x="3705" y="5859"/>
                </a:cubicBezTo>
                <a:lnTo>
                  <a:pt x="3832" y="5764"/>
                </a:lnTo>
                <a:lnTo>
                  <a:pt x="3832" y="5764"/>
                </a:lnTo>
                <a:cubicBezTo>
                  <a:pt x="3832" y="5796"/>
                  <a:pt x="3800" y="5827"/>
                  <a:pt x="3800" y="5827"/>
                </a:cubicBezTo>
                <a:cubicBezTo>
                  <a:pt x="3800" y="5859"/>
                  <a:pt x="3832" y="5891"/>
                  <a:pt x="3832" y="5891"/>
                </a:cubicBezTo>
                <a:cubicBezTo>
                  <a:pt x="3832" y="5891"/>
                  <a:pt x="3864" y="5922"/>
                  <a:pt x="3895" y="5922"/>
                </a:cubicBezTo>
                <a:cubicBezTo>
                  <a:pt x="4085" y="5922"/>
                  <a:pt x="4434" y="5637"/>
                  <a:pt x="4782" y="5289"/>
                </a:cubicBezTo>
                <a:lnTo>
                  <a:pt x="4782" y="5289"/>
                </a:lnTo>
                <a:cubicBezTo>
                  <a:pt x="4719" y="5384"/>
                  <a:pt x="4750" y="5384"/>
                  <a:pt x="4750" y="5416"/>
                </a:cubicBezTo>
                <a:lnTo>
                  <a:pt x="4782" y="5416"/>
                </a:lnTo>
                <a:cubicBezTo>
                  <a:pt x="4845" y="5416"/>
                  <a:pt x="5004" y="5257"/>
                  <a:pt x="5162" y="5130"/>
                </a:cubicBezTo>
                <a:cubicBezTo>
                  <a:pt x="5162" y="5099"/>
                  <a:pt x="5162" y="5099"/>
                  <a:pt x="5162" y="5067"/>
                </a:cubicBezTo>
                <a:lnTo>
                  <a:pt x="5099" y="5067"/>
                </a:lnTo>
                <a:cubicBezTo>
                  <a:pt x="5004" y="5162"/>
                  <a:pt x="4909" y="5289"/>
                  <a:pt x="4845" y="5320"/>
                </a:cubicBezTo>
                <a:cubicBezTo>
                  <a:pt x="4877" y="5257"/>
                  <a:pt x="5004" y="5099"/>
                  <a:pt x="5162" y="4909"/>
                </a:cubicBezTo>
                <a:cubicBezTo>
                  <a:pt x="5447" y="4655"/>
                  <a:pt x="5637" y="4434"/>
                  <a:pt x="5700" y="4370"/>
                </a:cubicBezTo>
                <a:cubicBezTo>
                  <a:pt x="5700" y="4370"/>
                  <a:pt x="5700" y="4339"/>
                  <a:pt x="5700" y="4307"/>
                </a:cubicBezTo>
                <a:lnTo>
                  <a:pt x="5669" y="4307"/>
                </a:lnTo>
                <a:cubicBezTo>
                  <a:pt x="5795" y="4212"/>
                  <a:pt x="5827" y="4149"/>
                  <a:pt x="5827" y="4117"/>
                </a:cubicBezTo>
                <a:cubicBezTo>
                  <a:pt x="5859" y="4085"/>
                  <a:pt x="5827" y="4054"/>
                  <a:pt x="5827" y="4054"/>
                </a:cubicBezTo>
                <a:lnTo>
                  <a:pt x="5795" y="4054"/>
                </a:lnTo>
                <a:lnTo>
                  <a:pt x="3705" y="5796"/>
                </a:lnTo>
                <a:cubicBezTo>
                  <a:pt x="3705" y="5764"/>
                  <a:pt x="3737" y="5732"/>
                  <a:pt x="3769" y="5669"/>
                </a:cubicBezTo>
                <a:cubicBezTo>
                  <a:pt x="4117" y="5384"/>
                  <a:pt x="4592" y="4972"/>
                  <a:pt x="5004" y="4592"/>
                </a:cubicBezTo>
                <a:cubicBezTo>
                  <a:pt x="5384" y="4307"/>
                  <a:pt x="5669" y="4054"/>
                  <a:pt x="5795" y="3959"/>
                </a:cubicBezTo>
                <a:lnTo>
                  <a:pt x="5827" y="3927"/>
                </a:lnTo>
                <a:cubicBezTo>
                  <a:pt x="5827" y="3927"/>
                  <a:pt x="5859" y="3927"/>
                  <a:pt x="5859" y="3895"/>
                </a:cubicBezTo>
                <a:lnTo>
                  <a:pt x="5827" y="3895"/>
                </a:lnTo>
                <a:cubicBezTo>
                  <a:pt x="5827" y="3864"/>
                  <a:pt x="5827" y="3864"/>
                  <a:pt x="5827" y="3864"/>
                </a:cubicBezTo>
                <a:lnTo>
                  <a:pt x="5795" y="3864"/>
                </a:lnTo>
                <a:cubicBezTo>
                  <a:pt x="5795" y="3864"/>
                  <a:pt x="5764" y="3895"/>
                  <a:pt x="5732" y="3895"/>
                </a:cubicBezTo>
                <a:cubicBezTo>
                  <a:pt x="5827" y="3800"/>
                  <a:pt x="5890" y="3737"/>
                  <a:pt x="5890" y="3705"/>
                </a:cubicBezTo>
                <a:cubicBezTo>
                  <a:pt x="5890" y="3674"/>
                  <a:pt x="5890" y="3674"/>
                  <a:pt x="5859" y="3642"/>
                </a:cubicBezTo>
                <a:lnTo>
                  <a:pt x="5827" y="3642"/>
                </a:lnTo>
                <a:cubicBezTo>
                  <a:pt x="5764" y="3642"/>
                  <a:pt x="5605" y="3769"/>
                  <a:pt x="5225" y="4149"/>
                </a:cubicBezTo>
                <a:cubicBezTo>
                  <a:pt x="5605" y="3737"/>
                  <a:pt x="5922" y="3389"/>
                  <a:pt x="5954" y="3357"/>
                </a:cubicBezTo>
                <a:cubicBezTo>
                  <a:pt x="5954" y="3325"/>
                  <a:pt x="5954" y="3325"/>
                  <a:pt x="5954" y="3294"/>
                </a:cubicBezTo>
                <a:lnTo>
                  <a:pt x="5890" y="3294"/>
                </a:lnTo>
                <a:lnTo>
                  <a:pt x="3167" y="5891"/>
                </a:lnTo>
                <a:cubicBezTo>
                  <a:pt x="3072" y="5922"/>
                  <a:pt x="2977" y="5954"/>
                  <a:pt x="2914" y="5954"/>
                </a:cubicBezTo>
                <a:lnTo>
                  <a:pt x="2850" y="5954"/>
                </a:lnTo>
                <a:lnTo>
                  <a:pt x="5985" y="3135"/>
                </a:lnTo>
                <a:cubicBezTo>
                  <a:pt x="5985" y="3135"/>
                  <a:pt x="5985" y="3104"/>
                  <a:pt x="5985" y="3072"/>
                </a:cubicBezTo>
                <a:lnTo>
                  <a:pt x="5954" y="3072"/>
                </a:lnTo>
                <a:cubicBezTo>
                  <a:pt x="6049" y="2977"/>
                  <a:pt x="6080" y="2882"/>
                  <a:pt x="6080" y="2819"/>
                </a:cubicBezTo>
                <a:cubicBezTo>
                  <a:pt x="6112" y="2787"/>
                  <a:pt x="6080" y="2755"/>
                  <a:pt x="6080" y="2755"/>
                </a:cubicBezTo>
                <a:cubicBezTo>
                  <a:pt x="6080" y="2755"/>
                  <a:pt x="6049" y="2724"/>
                  <a:pt x="6049" y="2724"/>
                </a:cubicBezTo>
                <a:cubicBezTo>
                  <a:pt x="6049" y="2724"/>
                  <a:pt x="6017" y="2755"/>
                  <a:pt x="6017" y="2755"/>
                </a:cubicBezTo>
                <a:cubicBezTo>
                  <a:pt x="5479" y="3325"/>
                  <a:pt x="4624" y="4180"/>
                  <a:pt x="3895" y="4845"/>
                </a:cubicBezTo>
                <a:cubicBezTo>
                  <a:pt x="3515" y="5162"/>
                  <a:pt x="3135" y="5447"/>
                  <a:pt x="2850" y="5701"/>
                </a:cubicBezTo>
                <a:cubicBezTo>
                  <a:pt x="2660" y="5796"/>
                  <a:pt x="2534" y="5859"/>
                  <a:pt x="2470" y="5859"/>
                </a:cubicBezTo>
                <a:cubicBezTo>
                  <a:pt x="2439" y="5859"/>
                  <a:pt x="2407" y="5859"/>
                  <a:pt x="2407" y="5827"/>
                </a:cubicBezTo>
                <a:cubicBezTo>
                  <a:pt x="2407" y="5827"/>
                  <a:pt x="2439" y="5764"/>
                  <a:pt x="2470" y="5732"/>
                </a:cubicBezTo>
                <a:cubicBezTo>
                  <a:pt x="3040" y="5447"/>
                  <a:pt x="3959" y="4592"/>
                  <a:pt x="4719" y="3800"/>
                </a:cubicBezTo>
                <a:lnTo>
                  <a:pt x="5954" y="2755"/>
                </a:lnTo>
                <a:cubicBezTo>
                  <a:pt x="5954" y="2755"/>
                  <a:pt x="5954" y="2724"/>
                  <a:pt x="5954" y="2724"/>
                </a:cubicBezTo>
                <a:cubicBezTo>
                  <a:pt x="5954" y="2708"/>
                  <a:pt x="5946" y="2700"/>
                  <a:pt x="5938" y="2700"/>
                </a:cubicBezTo>
                <a:cubicBezTo>
                  <a:pt x="5930" y="2700"/>
                  <a:pt x="5922" y="2708"/>
                  <a:pt x="5922" y="2724"/>
                </a:cubicBezTo>
                <a:cubicBezTo>
                  <a:pt x="5827" y="2787"/>
                  <a:pt x="5574" y="2977"/>
                  <a:pt x="5257" y="3230"/>
                </a:cubicBezTo>
                <a:cubicBezTo>
                  <a:pt x="5637" y="2819"/>
                  <a:pt x="5890" y="2534"/>
                  <a:pt x="5922" y="2502"/>
                </a:cubicBezTo>
                <a:cubicBezTo>
                  <a:pt x="5954" y="2502"/>
                  <a:pt x="5954" y="2470"/>
                  <a:pt x="5922" y="2470"/>
                </a:cubicBezTo>
                <a:cubicBezTo>
                  <a:pt x="5922" y="2439"/>
                  <a:pt x="5890" y="2439"/>
                  <a:pt x="5890" y="2439"/>
                </a:cubicBezTo>
                <a:cubicBezTo>
                  <a:pt x="5859" y="2470"/>
                  <a:pt x="5510" y="2724"/>
                  <a:pt x="5067" y="3072"/>
                </a:cubicBezTo>
                <a:lnTo>
                  <a:pt x="5827" y="2375"/>
                </a:lnTo>
                <a:cubicBezTo>
                  <a:pt x="5827" y="2375"/>
                  <a:pt x="5827" y="2344"/>
                  <a:pt x="5827" y="2344"/>
                </a:cubicBezTo>
                <a:cubicBezTo>
                  <a:pt x="5827" y="2328"/>
                  <a:pt x="5819" y="2320"/>
                  <a:pt x="5807" y="2320"/>
                </a:cubicBezTo>
                <a:cubicBezTo>
                  <a:pt x="5795" y="2320"/>
                  <a:pt x="5780" y="2328"/>
                  <a:pt x="5764" y="2344"/>
                </a:cubicBezTo>
                <a:lnTo>
                  <a:pt x="5447" y="2597"/>
                </a:lnTo>
                <a:cubicBezTo>
                  <a:pt x="5669" y="2407"/>
                  <a:pt x="5764" y="2249"/>
                  <a:pt x="5795" y="2185"/>
                </a:cubicBezTo>
                <a:cubicBezTo>
                  <a:pt x="5795" y="2185"/>
                  <a:pt x="5764" y="2154"/>
                  <a:pt x="5764" y="2154"/>
                </a:cubicBezTo>
                <a:cubicBezTo>
                  <a:pt x="5795" y="2122"/>
                  <a:pt x="5827" y="2090"/>
                  <a:pt x="5859" y="2059"/>
                </a:cubicBezTo>
                <a:cubicBezTo>
                  <a:pt x="5859" y="2027"/>
                  <a:pt x="5859" y="2027"/>
                  <a:pt x="5859" y="2027"/>
                </a:cubicBezTo>
                <a:cubicBezTo>
                  <a:pt x="5827" y="1995"/>
                  <a:pt x="5795" y="1964"/>
                  <a:pt x="5764" y="1964"/>
                </a:cubicBezTo>
                <a:cubicBezTo>
                  <a:pt x="5859" y="1837"/>
                  <a:pt x="5859" y="1774"/>
                  <a:pt x="5859" y="1742"/>
                </a:cubicBezTo>
                <a:lnTo>
                  <a:pt x="5795" y="1742"/>
                </a:lnTo>
                <a:cubicBezTo>
                  <a:pt x="5795" y="1679"/>
                  <a:pt x="5764" y="1647"/>
                  <a:pt x="5764" y="1647"/>
                </a:cubicBezTo>
                <a:cubicBezTo>
                  <a:pt x="5732" y="1615"/>
                  <a:pt x="5732" y="1615"/>
                  <a:pt x="5732" y="1615"/>
                </a:cubicBezTo>
                <a:lnTo>
                  <a:pt x="5700" y="1615"/>
                </a:lnTo>
                <a:lnTo>
                  <a:pt x="5320" y="1964"/>
                </a:lnTo>
                <a:cubicBezTo>
                  <a:pt x="5352" y="1932"/>
                  <a:pt x="5384" y="1900"/>
                  <a:pt x="5415" y="1869"/>
                </a:cubicBezTo>
                <a:cubicBezTo>
                  <a:pt x="5479" y="1805"/>
                  <a:pt x="5510" y="1774"/>
                  <a:pt x="5510" y="1742"/>
                </a:cubicBezTo>
                <a:lnTo>
                  <a:pt x="5542" y="1710"/>
                </a:lnTo>
                <a:cubicBezTo>
                  <a:pt x="5542" y="1710"/>
                  <a:pt x="5542" y="1679"/>
                  <a:pt x="5542" y="1679"/>
                </a:cubicBezTo>
                <a:lnTo>
                  <a:pt x="5479" y="1679"/>
                </a:lnTo>
                <a:cubicBezTo>
                  <a:pt x="5479" y="1679"/>
                  <a:pt x="5415" y="1742"/>
                  <a:pt x="5320" y="1837"/>
                </a:cubicBezTo>
                <a:cubicBezTo>
                  <a:pt x="5257" y="1900"/>
                  <a:pt x="5162" y="1995"/>
                  <a:pt x="5035" y="2122"/>
                </a:cubicBezTo>
                <a:cubicBezTo>
                  <a:pt x="5384" y="1774"/>
                  <a:pt x="5605" y="1520"/>
                  <a:pt x="5605" y="1394"/>
                </a:cubicBezTo>
                <a:cubicBezTo>
                  <a:pt x="5605" y="1362"/>
                  <a:pt x="5605" y="1362"/>
                  <a:pt x="5574" y="1330"/>
                </a:cubicBezTo>
                <a:lnTo>
                  <a:pt x="5542" y="1330"/>
                </a:lnTo>
                <a:lnTo>
                  <a:pt x="5352" y="1489"/>
                </a:lnTo>
                <a:cubicBezTo>
                  <a:pt x="5352" y="1457"/>
                  <a:pt x="5384" y="1425"/>
                  <a:pt x="5384" y="1394"/>
                </a:cubicBezTo>
                <a:cubicBezTo>
                  <a:pt x="5384" y="1362"/>
                  <a:pt x="5384" y="1330"/>
                  <a:pt x="5352" y="1299"/>
                </a:cubicBezTo>
                <a:lnTo>
                  <a:pt x="5320" y="1299"/>
                </a:lnTo>
                <a:lnTo>
                  <a:pt x="2945" y="3294"/>
                </a:lnTo>
                <a:lnTo>
                  <a:pt x="5415" y="1109"/>
                </a:lnTo>
                <a:cubicBezTo>
                  <a:pt x="5447" y="1109"/>
                  <a:pt x="5447" y="1077"/>
                  <a:pt x="5415" y="1077"/>
                </a:cubicBezTo>
                <a:cubicBezTo>
                  <a:pt x="5415" y="1045"/>
                  <a:pt x="5384" y="1045"/>
                  <a:pt x="5352" y="1045"/>
                </a:cubicBezTo>
                <a:cubicBezTo>
                  <a:pt x="5342" y="1042"/>
                  <a:pt x="5332" y="1040"/>
                  <a:pt x="5320" y="1040"/>
                </a:cubicBezTo>
                <a:cubicBezTo>
                  <a:pt x="5223" y="1040"/>
                  <a:pt x="5072" y="1157"/>
                  <a:pt x="4845" y="1299"/>
                </a:cubicBezTo>
                <a:lnTo>
                  <a:pt x="5099" y="1077"/>
                </a:lnTo>
                <a:cubicBezTo>
                  <a:pt x="5130" y="1045"/>
                  <a:pt x="5130" y="1045"/>
                  <a:pt x="5099" y="1014"/>
                </a:cubicBezTo>
                <a:cubicBezTo>
                  <a:pt x="5130" y="982"/>
                  <a:pt x="5162" y="950"/>
                  <a:pt x="5162" y="919"/>
                </a:cubicBezTo>
                <a:cubicBezTo>
                  <a:pt x="5194" y="919"/>
                  <a:pt x="5194" y="887"/>
                  <a:pt x="5162" y="887"/>
                </a:cubicBezTo>
                <a:cubicBezTo>
                  <a:pt x="5162" y="871"/>
                  <a:pt x="5154" y="863"/>
                  <a:pt x="5146" y="863"/>
                </a:cubicBezTo>
                <a:cubicBezTo>
                  <a:pt x="5138" y="863"/>
                  <a:pt x="5130" y="871"/>
                  <a:pt x="5130" y="887"/>
                </a:cubicBezTo>
                <a:cubicBezTo>
                  <a:pt x="5099" y="919"/>
                  <a:pt x="4877" y="1045"/>
                  <a:pt x="4560" y="1267"/>
                </a:cubicBezTo>
                <a:cubicBezTo>
                  <a:pt x="4750" y="1109"/>
                  <a:pt x="4877" y="982"/>
                  <a:pt x="4940" y="919"/>
                </a:cubicBezTo>
                <a:cubicBezTo>
                  <a:pt x="5004" y="855"/>
                  <a:pt x="5035" y="824"/>
                  <a:pt x="5035" y="824"/>
                </a:cubicBezTo>
                <a:cubicBezTo>
                  <a:pt x="5035" y="824"/>
                  <a:pt x="5035" y="792"/>
                  <a:pt x="5035" y="792"/>
                </a:cubicBezTo>
                <a:lnTo>
                  <a:pt x="5004" y="792"/>
                </a:lnTo>
                <a:cubicBezTo>
                  <a:pt x="5004" y="781"/>
                  <a:pt x="5000" y="778"/>
                  <a:pt x="4996" y="778"/>
                </a:cubicBezTo>
                <a:cubicBezTo>
                  <a:pt x="4986" y="778"/>
                  <a:pt x="4972" y="792"/>
                  <a:pt x="4972" y="792"/>
                </a:cubicBezTo>
                <a:cubicBezTo>
                  <a:pt x="4940" y="792"/>
                  <a:pt x="4940" y="824"/>
                  <a:pt x="4909" y="855"/>
                </a:cubicBezTo>
                <a:cubicBezTo>
                  <a:pt x="4877" y="887"/>
                  <a:pt x="4814" y="919"/>
                  <a:pt x="4782" y="950"/>
                </a:cubicBezTo>
                <a:cubicBezTo>
                  <a:pt x="4782" y="919"/>
                  <a:pt x="4782" y="887"/>
                  <a:pt x="4814" y="855"/>
                </a:cubicBezTo>
                <a:cubicBezTo>
                  <a:pt x="4845" y="792"/>
                  <a:pt x="4845" y="760"/>
                  <a:pt x="4845" y="697"/>
                </a:cubicBezTo>
                <a:cubicBezTo>
                  <a:pt x="4877" y="634"/>
                  <a:pt x="4845" y="602"/>
                  <a:pt x="4814" y="538"/>
                </a:cubicBezTo>
                <a:cubicBezTo>
                  <a:pt x="4782" y="538"/>
                  <a:pt x="4782" y="538"/>
                  <a:pt x="4655" y="665"/>
                </a:cubicBezTo>
                <a:cubicBezTo>
                  <a:pt x="4592" y="665"/>
                  <a:pt x="4560" y="665"/>
                  <a:pt x="4529" y="697"/>
                </a:cubicBezTo>
                <a:cubicBezTo>
                  <a:pt x="4529" y="665"/>
                  <a:pt x="4529" y="634"/>
                  <a:pt x="4529" y="602"/>
                </a:cubicBezTo>
                <a:lnTo>
                  <a:pt x="4529" y="570"/>
                </a:lnTo>
                <a:cubicBezTo>
                  <a:pt x="4560" y="570"/>
                  <a:pt x="4560" y="538"/>
                  <a:pt x="4560" y="538"/>
                </a:cubicBezTo>
                <a:cubicBezTo>
                  <a:pt x="4560" y="538"/>
                  <a:pt x="4560" y="507"/>
                  <a:pt x="4560" y="507"/>
                </a:cubicBezTo>
                <a:lnTo>
                  <a:pt x="4497" y="507"/>
                </a:lnTo>
                <a:lnTo>
                  <a:pt x="4497" y="475"/>
                </a:lnTo>
                <a:lnTo>
                  <a:pt x="4465" y="475"/>
                </a:lnTo>
                <a:lnTo>
                  <a:pt x="4370" y="570"/>
                </a:lnTo>
                <a:cubicBezTo>
                  <a:pt x="4339" y="570"/>
                  <a:pt x="4339" y="602"/>
                  <a:pt x="4307" y="602"/>
                </a:cubicBezTo>
                <a:cubicBezTo>
                  <a:pt x="4339" y="570"/>
                  <a:pt x="4339" y="507"/>
                  <a:pt x="4370" y="507"/>
                </a:cubicBezTo>
                <a:cubicBezTo>
                  <a:pt x="4370" y="443"/>
                  <a:pt x="4339" y="412"/>
                  <a:pt x="4339" y="412"/>
                </a:cubicBezTo>
                <a:cubicBezTo>
                  <a:pt x="4339" y="380"/>
                  <a:pt x="4307" y="380"/>
                  <a:pt x="4307" y="380"/>
                </a:cubicBezTo>
                <a:lnTo>
                  <a:pt x="4275" y="380"/>
                </a:lnTo>
                <a:lnTo>
                  <a:pt x="3927" y="697"/>
                </a:lnTo>
                <a:cubicBezTo>
                  <a:pt x="4307" y="348"/>
                  <a:pt x="4275" y="317"/>
                  <a:pt x="4275" y="317"/>
                </a:cubicBezTo>
                <a:cubicBezTo>
                  <a:pt x="4275" y="285"/>
                  <a:pt x="4244" y="285"/>
                  <a:pt x="4212" y="285"/>
                </a:cubicBezTo>
                <a:cubicBezTo>
                  <a:pt x="3832" y="285"/>
                  <a:pt x="823" y="3104"/>
                  <a:pt x="222" y="3642"/>
                </a:cubicBezTo>
                <a:cubicBezTo>
                  <a:pt x="253" y="3579"/>
                  <a:pt x="380" y="3452"/>
                  <a:pt x="538" y="3294"/>
                </a:cubicBezTo>
                <a:cubicBezTo>
                  <a:pt x="887" y="3040"/>
                  <a:pt x="1583" y="2407"/>
                  <a:pt x="2439" y="1584"/>
                </a:cubicBezTo>
                <a:cubicBezTo>
                  <a:pt x="2470" y="1552"/>
                  <a:pt x="2502" y="1520"/>
                  <a:pt x="2534" y="1520"/>
                </a:cubicBezTo>
                <a:cubicBezTo>
                  <a:pt x="3009" y="1109"/>
                  <a:pt x="3547" y="665"/>
                  <a:pt x="4054" y="253"/>
                </a:cubicBezTo>
                <a:cubicBezTo>
                  <a:pt x="4054" y="253"/>
                  <a:pt x="4054" y="253"/>
                  <a:pt x="4054" y="222"/>
                </a:cubicBezTo>
                <a:cubicBezTo>
                  <a:pt x="4054" y="190"/>
                  <a:pt x="4054" y="190"/>
                  <a:pt x="4022" y="190"/>
                </a:cubicBezTo>
                <a:lnTo>
                  <a:pt x="4022" y="222"/>
                </a:lnTo>
                <a:cubicBezTo>
                  <a:pt x="3990" y="222"/>
                  <a:pt x="3959" y="222"/>
                  <a:pt x="3927" y="253"/>
                </a:cubicBezTo>
                <a:lnTo>
                  <a:pt x="3895" y="253"/>
                </a:lnTo>
                <a:cubicBezTo>
                  <a:pt x="3769" y="253"/>
                  <a:pt x="3389" y="602"/>
                  <a:pt x="2565" y="1394"/>
                </a:cubicBezTo>
                <a:cubicBezTo>
                  <a:pt x="1805" y="1995"/>
                  <a:pt x="950" y="2755"/>
                  <a:pt x="285" y="3325"/>
                </a:cubicBezTo>
                <a:cubicBezTo>
                  <a:pt x="253" y="3135"/>
                  <a:pt x="2407" y="1299"/>
                  <a:pt x="3737" y="222"/>
                </a:cubicBezTo>
                <a:cubicBezTo>
                  <a:pt x="3769" y="190"/>
                  <a:pt x="3769" y="190"/>
                  <a:pt x="3769" y="190"/>
                </a:cubicBezTo>
                <a:cubicBezTo>
                  <a:pt x="3769" y="190"/>
                  <a:pt x="3769" y="158"/>
                  <a:pt x="3769" y="158"/>
                </a:cubicBezTo>
                <a:cubicBezTo>
                  <a:pt x="3737" y="127"/>
                  <a:pt x="3674" y="95"/>
                  <a:pt x="3642" y="95"/>
                </a:cubicBezTo>
                <a:lnTo>
                  <a:pt x="3610" y="95"/>
                </a:lnTo>
                <a:cubicBezTo>
                  <a:pt x="3579" y="63"/>
                  <a:pt x="3515" y="32"/>
                  <a:pt x="3484" y="32"/>
                </a:cubicBezTo>
                <a:lnTo>
                  <a:pt x="3452" y="32"/>
                </a:lnTo>
                <a:cubicBezTo>
                  <a:pt x="3325" y="32"/>
                  <a:pt x="3104" y="158"/>
                  <a:pt x="2819" y="348"/>
                </a:cubicBezTo>
                <a:cubicBezTo>
                  <a:pt x="2914" y="253"/>
                  <a:pt x="3040" y="158"/>
                  <a:pt x="3135" y="63"/>
                </a:cubicBezTo>
                <a:cubicBezTo>
                  <a:pt x="3167" y="63"/>
                  <a:pt x="3167" y="32"/>
                  <a:pt x="3135" y="32"/>
                </a:cubicBezTo>
                <a:cubicBezTo>
                  <a:pt x="3135" y="32"/>
                  <a:pt x="3135" y="0"/>
                  <a:pt x="3104" y="0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58"/>
          <p:cNvSpPr/>
          <p:nvPr/>
        </p:nvSpPr>
        <p:spPr>
          <a:xfrm>
            <a:off x="2861902" y="4078036"/>
            <a:ext cx="183130" cy="181333"/>
          </a:xfrm>
          <a:custGeom>
            <a:avLst/>
            <a:gdLst/>
            <a:ahLst/>
            <a:cxnLst/>
            <a:rect l="l" t="t" r="r" b="b"/>
            <a:pathLst>
              <a:path w="6113" h="6053" extrusionOk="0">
                <a:moveTo>
                  <a:pt x="3484" y="99"/>
                </a:moveTo>
                <a:cubicBezTo>
                  <a:pt x="3452" y="131"/>
                  <a:pt x="3389" y="163"/>
                  <a:pt x="3357" y="194"/>
                </a:cubicBezTo>
                <a:cubicBezTo>
                  <a:pt x="3357" y="163"/>
                  <a:pt x="3357" y="163"/>
                  <a:pt x="3326" y="163"/>
                </a:cubicBezTo>
                <a:cubicBezTo>
                  <a:pt x="3326" y="150"/>
                  <a:pt x="3321" y="143"/>
                  <a:pt x="3315" y="140"/>
                </a:cubicBezTo>
                <a:lnTo>
                  <a:pt x="3315" y="140"/>
                </a:lnTo>
                <a:cubicBezTo>
                  <a:pt x="3380" y="113"/>
                  <a:pt x="3437" y="99"/>
                  <a:pt x="3484" y="99"/>
                </a:cubicBezTo>
                <a:close/>
                <a:moveTo>
                  <a:pt x="4783" y="638"/>
                </a:moveTo>
                <a:cubicBezTo>
                  <a:pt x="4814" y="638"/>
                  <a:pt x="4814" y="669"/>
                  <a:pt x="4814" y="701"/>
                </a:cubicBezTo>
                <a:cubicBezTo>
                  <a:pt x="4783" y="701"/>
                  <a:pt x="4783" y="701"/>
                  <a:pt x="4783" y="733"/>
                </a:cubicBezTo>
                <a:cubicBezTo>
                  <a:pt x="4783" y="701"/>
                  <a:pt x="4783" y="701"/>
                  <a:pt x="4783" y="701"/>
                </a:cubicBezTo>
                <a:cubicBezTo>
                  <a:pt x="4783" y="701"/>
                  <a:pt x="4751" y="669"/>
                  <a:pt x="4719" y="669"/>
                </a:cubicBezTo>
                <a:cubicBezTo>
                  <a:pt x="4751" y="638"/>
                  <a:pt x="4783" y="638"/>
                  <a:pt x="4783" y="638"/>
                </a:cubicBezTo>
                <a:close/>
                <a:moveTo>
                  <a:pt x="4466" y="638"/>
                </a:moveTo>
                <a:cubicBezTo>
                  <a:pt x="4466" y="669"/>
                  <a:pt x="4434" y="701"/>
                  <a:pt x="4402" y="733"/>
                </a:cubicBezTo>
                <a:cubicBezTo>
                  <a:pt x="4371" y="764"/>
                  <a:pt x="4307" y="796"/>
                  <a:pt x="4244" y="828"/>
                </a:cubicBezTo>
                <a:cubicBezTo>
                  <a:pt x="4339" y="764"/>
                  <a:pt x="4402" y="701"/>
                  <a:pt x="4466" y="638"/>
                </a:cubicBezTo>
                <a:close/>
                <a:moveTo>
                  <a:pt x="4529" y="764"/>
                </a:moveTo>
                <a:cubicBezTo>
                  <a:pt x="4529" y="764"/>
                  <a:pt x="4497" y="796"/>
                  <a:pt x="4466" y="828"/>
                </a:cubicBezTo>
                <a:cubicBezTo>
                  <a:pt x="4402" y="859"/>
                  <a:pt x="4339" y="923"/>
                  <a:pt x="4276" y="986"/>
                </a:cubicBezTo>
                <a:cubicBezTo>
                  <a:pt x="4339" y="923"/>
                  <a:pt x="4402" y="859"/>
                  <a:pt x="4466" y="796"/>
                </a:cubicBezTo>
                <a:cubicBezTo>
                  <a:pt x="4497" y="764"/>
                  <a:pt x="4497" y="764"/>
                  <a:pt x="4529" y="764"/>
                </a:cubicBezTo>
                <a:close/>
                <a:moveTo>
                  <a:pt x="3297" y="147"/>
                </a:moveTo>
                <a:cubicBezTo>
                  <a:pt x="3295" y="151"/>
                  <a:pt x="3294" y="156"/>
                  <a:pt x="3294" y="163"/>
                </a:cubicBezTo>
                <a:cubicBezTo>
                  <a:pt x="3136" y="258"/>
                  <a:pt x="2439" y="828"/>
                  <a:pt x="1711" y="1398"/>
                </a:cubicBezTo>
                <a:cubicBezTo>
                  <a:pt x="2320" y="841"/>
                  <a:pt x="2929" y="307"/>
                  <a:pt x="3297" y="147"/>
                </a:cubicBezTo>
                <a:close/>
                <a:moveTo>
                  <a:pt x="4276" y="891"/>
                </a:moveTo>
                <a:cubicBezTo>
                  <a:pt x="4086" y="1049"/>
                  <a:pt x="3801" y="1271"/>
                  <a:pt x="3484" y="1493"/>
                </a:cubicBezTo>
                <a:cubicBezTo>
                  <a:pt x="3516" y="1461"/>
                  <a:pt x="3547" y="1429"/>
                  <a:pt x="3611" y="1398"/>
                </a:cubicBezTo>
                <a:cubicBezTo>
                  <a:pt x="3864" y="1176"/>
                  <a:pt x="4086" y="986"/>
                  <a:pt x="4276" y="891"/>
                </a:cubicBezTo>
                <a:close/>
                <a:moveTo>
                  <a:pt x="1489" y="891"/>
                </a:moveTo>
                <a:cubicBezTo>
                  <a:pt x="1141" y="1176"/>
                  <a:pt x="856" y="1429"/>
                  <a:pt x="666" y="1588"/>
                </a:cubicBezTo>
                <a:cubicBezTo>
                  <a:pt x="761" y="1461"/>
                  <a:pt x="919" y="1334"/>
                  <a:pt x="1046" y="1208"/>
                </a:cubicBezTo>
                <a:cubicBezTo>
                  <a:pt x="1172" y="1113"/>
                  <a:pt x="1331" y="986"/>
                  <a:pt x="1489" y="891"/>
                </a:cubicBezTo>
                <a:close/>
                <a:moveTo>
                  <a:pt x="5733" y="1714"/>
                </a:moveTo>
                <a:cubicBezTo>
                  <a:pt x="5733" y="1714"/>
                  <a:pt x="5733" y="1714"/>
                  <a:pt x="5733" y="1746"/>
                </a:cubicBezTo>
                <a:cubicBezTo>
                  <a:pt x="5694" y="1765"/>
                  <a:pt x="5667" y="1773"/>
                  <a:pt x="5638" y="1790"/>
                </a:cubicBezTo>
                <a:lnTo>
                  <a:pt x="5638" y="1790"/>
                </a:lnTo>
                <a:lnTo>
                  <a:pt x="5733" y="1714"/>
                </a:lnTo>
                <a:close/>
                <a:moveTo>
                  <a:pt x="5794" y="1789"/>
                </a:moveTo>
                <a:lnTo>
                  <a:pt x="5794" y="1789"/>
                </a:lnTo>
                <a:cubicBezTo>
                  <a:pt x="5792" y="1801"/>
                  <a:pt x="5784" y="1821"/>
                  <a:pt x="5764" y="1841"/>
                </a:cubicBezTo>
                <a:cubicBezTo>
                  <a:pt x="5764" y="1814"/>
                  <a:pt x="5788" y="1810"/>
                  <a:pt x="5794" y="1789"/>
                </a:cubicBezTo>
                <a:close/>
                <a:moveTo>
                  <a:pt x="3104" y="1746"/>
                </a:moveTo>
                <a:lnTo>
                  <a:pt x="3104" y="1746"/>
                </a:lnTo>
                <a:cubicBezTo>
                  <a:pt x="3072" y="1778"/>
                  <a:pt x="3041" y="1778"/>
                  <a:pt x="3009" y="1809"/>
                </a:cubicBezTo>
                <a:lnTo>
                  <a:pt x="2914" y="1873"/>
                </a:lnTo>
                <a:cubicBezTo>
                  <a:pt x="2977" y="1809"/>
                  <a:pt x="3041" y="1778"/>
                  <a:pt x="3104" y="1746"/>
                </a:cubicBezTo>
                <a:close/>
                <a:moveTo>
                  <a:pt x="5701" y="1809"/>
                </a:moveTo>
                <a:cubicBezTo>
                  <a:pt x="5701" y="1841"/>
                  <a:pt x="5669" y="1904"/>
                  <a:pt x="5638" y="1936"/>
                </a:cubicBezTo>
                <a:cubicBezTo>
                  <a:pt x="5543" y="1968"/>
                  <a:pt x="5416" y="2031"/>
                  <a:pt x="5289" y="2094"/>
                </a:cubicBezTo>
                <a:cubicBezTo>
                  <a:pt x="5479" y="1968"/>
                  <a:pt x="5606" y="1873"/>
                  <a:pt x="5701" y="1809"/>
                </a:cubicBezTo>
                <a:close/>
                <a:moveTo>
                  <a:pt x="5701" y="1999"/>
                </a:moveTo>
                <a:cubicBezTo>
                  <a:pt x="5733" y="1999"/>
                  <a:pt x="5764" y="2031"/>
                  <a:pt x="5796" y="2031"/>
                </a:cubicBezTo>
                <a:cubicBezTo>
                  <a:pt x="5733" y="2063"/>
                  <a:pt x="5606" y="2189"/>
                  <a:pt x="5416" y="2316"/>
                </a:cubicBezTo>
                <a:cubicBezTo>
                  <a:pt x="5543" y="2189"/>
                  <a:pt x="5638" y="2094"/>
                  <a:pt x="5701" y="1999"/>
                </a:cubicBezTo>
                <a:close/>
                <a:moveTo>
                  <a:pt x="4719" y="733"/>
                </a:moveTo>
                <a:cubicBezTo>
                  <a:pt x="4751" y="764"/>
                  <a:pt x="4751" y="796"/>
                  <a:pt x="4751" y="828"/>
                </a:cubicBezTo>
                <a:cubicBezTo>
                  <a:pt x="4687" y="923"/>
                  <a:pt x="4624" y="1018"/>
                  <a:pt x="4561" y="1113"/>
                </a:cubicBezTo>
                <a:cubicBezTo>
                  <a:pt x="4466" y="1176"/>
                  <a:pt x="4339" y="1239"/>
                  <a:pt x="4244" y="1334"/>
                </a:cubicBezTo>
                <a:cubicBezTo>
                  <a:pt x="3769" y="1651"/>
                  <a:pt x="3104" y="2126"/>
                  <a:pt x="2502" y="2601"/>
                </a:cubicBezTo>
                <a:cubicBezTo>
                  <a:pt x="3041" y="2126"/>
                  <a:pt x="3706" y="1556"/>
                  <a:pt x="4529" y="859"/>
                </a:cubicBezTo>
                <a:cubicBezTo>
                  <a:pt x="4561" y="796"/>
                  <a:pt x="4624" y="764"/>
                  <a:pt x="4656" y="733"/>
                </a:cubicBezTo>
                <a:close/>
                <a:moveTo>
                  <a:pt x="4307" y="479"/>
                </a:moveTo>
                <a:cubicBezTo>
                  <a:pt x="4276" y="543"/>
                  <a:pt x="4244" y="606"/>
                  <a:pt x="4181" y="701"/>
                </a:cubicBezTo>
                <a:cubicBezTo>
                  <a:pt x="3737" y="1018"/>
                  <a:pt x="2946" y="1683"/>
                  <a:pt x="2217" y="2348"/>
                </a:cubicBezTo>
                <a:cubicBezTo>
                  <a:pt x="1996" y="2474"/>
                  <a:pt x="1806" y="2601"/>
                  <a:pt x="1584" y="2728"/>
                </a:cubicBezTo>
                <a:lnTo>
                  <a:pt x="4276" y="479"/>
                </a:lnTo>
                <a:close/>
                <a:moveTo>
                  <a:pt x="4814" y="1176"/>
                </a:moveTo>
                <a:cubicBezTo>
                  <a:pt x="4687" y="1303"/>
                  <a:pt x="4529" y="1429"/>
                  <a:pt x="4402" y="1556"/>
                </a:cubicBezTo>
                <a:lnTo>
                  <a:pt x="2914" y="2791"/>
                </a:lnTo>
                <a:cubicBezTo>
                  <a:pt x="3389" y="2379"/>
                  <a:pt x="3832" y="1968"/>
                  <a:pt x="4212" y="1619"/>
                </a:cubicBezTo>
                <a:cubicBezTo>
                  <a:pt x="4434" y="1429"/>
                  <a:pt x="4656" y="1303"/>
                  <a:pt x="4814" y="1176"/>
                </a:cubicBezTo>
                <a:close/>
                <a:moveTo>
                  <a:pt x="4920" y="2775"/>
                </a:moveTo>
                <a:cubicBezTo>
                  <a:pt x="4888" y="2801"/>
                  <a:pt x="4851" y="2828"/>
                  <a:pt x="4813" y="2854"/>
                </a:cubicBezTo>
                <a:lnTo>
                  <a:pt x="4813" y="2854"/>
                </a:lnTo>
                <a:cubicBezTo>
                  <a:pt x="4825" y="2844"/>
                  <a:pt x="4835" y="2833"/>
                  <a:pt x="4846" y="2823"/>
                </a:cubicBezTo>
                <a:cubicBezTo>
                  <a:pt x="4846" y="2823"/>
                  <a:pt x="4878" y="2823"/>
                  <a:pt x="4878" y="2791"/>
                </a:cubicBezTo>
                <a:cubicBezTo>
                  <a:pt x="4892" y="2791"/>
                  <a:pt x="4906" y="2785"/>
                  <a:pt x="4920" y="2775"/>
                </a:cubicBezTo>
                <a:close/>
                <a:moveTo>
                  <a:pt x="1267" y="1968"/>
                </a:moveTo>
                <a:cubicBezTo>
                  <a:pt x="761" y="2474"/>
                  <a:pt x="349" y="2918"/>
                  <a:pt x="222" y="3044"/>
                </a:cubicBezTo>
                <a:lnTo>
                  <a:pt x="222" y="3013"/>
                </a:lnTo>
                <a:cubicBezTo>
                  <a:pt x="254" y="2981"/>
                  <a:pt x="254" y="2918"/>
                  <a:pt x="317" y="2854"/>
                </a:cubicBezTo>
                <a:cubicBezTo>
                  <a:pt x="381" y="2759"/>
                  <a:pt x="507" y="2664"/>
                  <a:pt x="602" y="2506"/>
                </a:cubicBezTo>
                <a:cubicBezTo>
                  <a:pt x="792" y="2379"/>
                  <a:pt x="1014" y="2189"/>
                  <a:pt x="1267" y="1968"/>
                </a:cubicBezTo>
                <a:close/>
                <a:moveTo>
                  <a:pt x="2661" y="2126"/>
                </a:moveTo>
                <a:lnTo>
                  <a:pt x="2661" y="2126"/>
                </a:lnTo>
                <a:cubicBezTo>
                  <a:pt x="2281" y="2443"/>
                  <a:pt x="1901" y="2728"/>
                  <a:pt x="1521" y="3044"/>
                </a:cubicBezTo>
                <a:lnTo>
                  <a:pt x="2439" y="2253"/>
                </a:lnTo>
                <a:cubicBezTo>
                  <a:pt x="2471" y="2253"/>
                  <a:pt x="2471" y="2253"/>
                  <a:pt x="2502" y="2221"/>
                </a:cubicBezTo>
                <a:cubicBezTo>
                  <a:pt x="2534" y="2189"/>
                  <a:pt x="2597" y="2158"/>
                  <a:pt x="2661" y="2126"/>
                </a:cubicBezTo>
                <a:close/>
                <a:moveTo>
                  <a:pt x="4086" y="1144"/>
                </a:moveTo>
                <a:lnTo>
                  <a:pt x="4086" y="1144"/>
                </a:lnTo>
                <a:cubicBezTo>
                  <a:pt x="2946" y="2126"/>
                  <a:pt x="2059" y="2886"/>
                  <a:pt x="1426" y="3424"/>
                </a:cubicBezTo>
                <a:cubicBezTo>
                  <a:pt x="1964" y="2886"/>
                  <a:pt x="2439" y="2443"/>
                  <a:pt x="2851" y="2063"/>
                </a:cubicBezTo>
                <a:cubicBezTo>
                  <a:pt x="2914" y="1999"/>
                  <a:pt x="3009" y="1904"/>
                  <a:pt x="3104" y="1841"/>
                </a:cubicBezTo>
                <a:cubicBezTo>
                  <a:pt x="3484" y="1588"/>
                  <a:pt x="3832" y="1334"/>
                  <a:pt x="4086" y="1144"/>
                </a:cubicBezTo>
                <a:close/>
                <a:moveTo>
                  <a:pt x="2186" y="3171"/>
                </a:moveTo>
                <a:cubicBezTo>
                  <a:pt x="2027" y="3298"/>
                  <a:pt x="1869" y="3424"/>
                  <a:pt x="1711" y="3551"/>
                </a:cubicBezTo>
                <a:cubicBezTo>
                  <a:pt x="1742" y="3488"/>
                  <a:pt x="1806" y="3456"/>
                  <a:pt x="1869" y="3393"/>
                </a:cubicBezTo>
                <a:cubicBezTo>
                  <a:pt x="1964" y="3329"/>
                  <a:pt x="2091" y="3234"/>
                  <a:pt x="2186" y="3171"/>
                </a:cubicBezTo>
                <a:close/>
                <a:moveTo>
                  <a:pt x="5574" y="2031"/>
                </a:moveTo>
                <a:cubicBezTo>
                  <a:pt x="5511" y="2126"/>
                  <a:pt x="5416" y="2189"/>
                  <a:pt x="5353" y="2284"/>
                </a:cubicBezTo>
                <a:cubicBezTo>
                  <a:pt x="5194" y="2443"/>
                  <a:pt x="5036" y="2569"/>
                  <a:pt x="4846" y="2759"/>
                </a:cubicBezTo>
                <a:cubicBezTo>
                  <a:pt x="4402" y="3076"/>
                  <a:pt x="3896" y="3488"/>
                  <a:pt x="3421" y="3868"/>
                </a:cubicBezTo>
                <a:lnTo>
                  <a:pt x="3421" y="3868"/>
                </a:lnTo>
                <a:cubicBezTo>
                  <a:pt x="3823" y="3465"/>
                  <a:pt x="4254" y="3035"/>
                  <a:pt x="4624" y="2664"/>
                </a:cubicBezTo>
                <a:cubicBezTo>
                  <a:pt x="5004" y="2348"/>
                  <a:pt x="5321" y="2126"/>
                  <a:pt x="5574" y="2031"/>
                </a:cubicBezTo>
                <a:close/>
                <a:moveTo>
                  <a:pt x="4307" y="1366"/>
                </a:moveTo>
                <a:cubicBezTo>
                  <a:pt x="4181" y="1493"/>
                  <a:pt x="3991" y="1651"/>
                  <a:pt x="3801" y="1809"/>
                </a:cubicBezTo>
                <a:cubicBezTo>
                  <a:pt x="3199" y="2253"/>
                  <a:pt x="2471" y="2823"/>
                  <a:pt x="1837" y="3329"/>
                </a:cubicBezTo>
                <a:cubicBezTo>
                  <a:pt x="1552" y="3551"/>
                  <a:pt x="1267" y="3741"/>
                  <a:pt x="1046" y="3899"/>
                </a:cubicBezTo>
                <a:cubicBezTo>
                  <a:pt x="1837" y="3108"/>
                  <a:pt x="3421" y="1999"/>
                  <a:pt x="4276" y="1366"/>
                </a:cubicBezTo>
                <a:close/>
                <a:moveTo>
                  <a:pt x="1837" y="2633"/>
                </a:moveTo>
                <a:lnTo>
                  <a:pt x="1742" y="2728"/>
                </a:lnTo>
                <a:cubicBezTo>
                  <a:pt x="1489" y="2949"/>
                  <a:pt x="1267" y="3139"/>
                  <a:pt x="1077" y="3298"/>
                </a:cubicBezTo>
                <a:lnTo>
                  <a:pt x="349" y="3931"/>
                </a:lnTo>
                <a:cubicBezTo>
                  <a:pt x="349" y="3931"/>
                  <a:pt x="317" y="3963"/>
                  <a:pt x="349" y="3963"/>
                </a:cubicBezTo>
                <a:cubicBezTo>
                  <a:pt x="349" y="3963"/>
                  <a:pt x="349" y="3994"/>
                  <a:pt x="349" y="3994"/>
                </a:cubicBezTo>
                <a:lnTo>
                  <a:pt x="317" y="3994"/>
                </a:lnTo>
                <a:cubicBezTo>
                  <a:pt x="317" y="3994"/>
                  <a:pt x="317" y="3963"/>
                  <a:pt x="317" y="3931"/>
                </a:cubicBezTo>
                <a:cubicBezTo>
                  <a:pt x="349" y="3836"/>
                  <a:pt x="412" y="3741"/>
                  <a:pt x="571" y="3614"/>
                </a:cubicBezTo>
                <a:lnTo>
                  <a:pt x="951" y="3266"/>
                </a:lnTo>
                <a:cubicBezTo>
                  <a:pt x="1204" y="3076"/>
                  <a:pt x="1521" y="2854"/>
                  <a:pt x="1837" y="2633"/>
                </a:cubicBezTo>
                <a:close/>
                <a:moveTo>
                  <a:pt x="6018" y="2854"/>
                </a:moveTo>
                <a:lnTo>
                  <a:pt x="6018" y="2854"/>
                </a:lnTo>
                <a:cubicBezTo>
                  <a:pt x="5923" y="3044"/>
                  <a:pt x="5448" y="3519"/>
                  <a:pt x="4846" y="4026"/>
                </a:cubicBezTo>
                <a:cubicBezTo>
                  <a:pt x="5384" y="3519"/>
                  <a:pt x="5859" y="3013"/>
                  <a:pt x="6018" y="2854"/>
                </a:cubicBezTo>
                <a:close/>
                <a:moveTo>
                  <a:pt x="4687" y="2126"/>
                </a:moveTo>
                <a:cubicBezTo>
                  <a:pt x="4086" y="2664"/>
                  <a:pt x="3167" y="3424"/>
                  <a:pt x="2312" y="4121"/>
                </a:cubicBezTo>
                <a:lnTo>
                  <a:pt x="4687" y="2126"/>
                </a:lnTo>
                <a:close/>
                <a:moveTo>
                  <a:pt x="982" y="3868"/>
                </a:moveTo>
                <a:cubicBezTo>
                  <a:pt x="919" y="3931"/>
                  <a:pt x="856" y="4026"/>
                  <a:pt x="792" y="4089"/>
                </a:cubicBezTo>
                <a:cubicBezTo>
                  <a:pt x="761" y="4121"/>
                  <a:pt x="729" y="4121"/>
                  <a:pt x="697" y="4153"/>
                </a:cubicBezTo>
                <a:cubicBezTo>
                  <a:pt x="761" y="4089"/>
                  <a:pt x="824" y="3994"/>
                  <a:pt x="887" y="3931"/>
                </a:cubicBezTo>
                <a:cubicBezTo>
                  <a:pt x="919" y="3899"/>
                  <a:pt x="951" y="3868"/>
                  <a:pt x="982" y="3868"/>
                </a:cubicBezTo>
                <a:close/>
                <a:moveTo>
                  <a:pt x="2059" y="2696"/>
                </a:moveTo>
                <a:cubicBezTo>
                  <a:pt x="1679" y="3044"/>
                  <a:pt x="1299" y="3456"/>
                  <a:pt x="856" y="3899"/>
                </a:cubicBezTo>
                <a:cubicBezTo>
                  <a:pt x="602" y="4089"/>
                  <a:pt x="444" y="4216"/>
                  <a:pt x="381" y="4248"/>
                </a:cubicBezTo>
                <a:cubicBezTo>
                  <a:pt x="381" y="4121"/>
                  <a:pt x="539" y="3931"/>
                  <a:pt x="792" y="3678"/>
                </a:cubicBezTo>
                <a:cubicBezTo>
                  <a:pt x="1109" y="3456"/>
                  <a:pt x="1584" y="3076"/>
                  <a:pt x="2059" y="2696"/>
                </a:cubicBezTo>
                <a:close/>
                <a:moveTo>
                  <a:pt x="1299" y="3804"/>
                </a:moveTo>
                <a:cubicBezTo>
                  <a:pt x="1204" y="3899"/>
                  <a:pt x="1141" y="3963"/>
                  <a:pt x="1046" y="4026"/>
                </a:cubicBezTo>
                <a:cubicBezTo>
                  <a:pt x="887" y="4184"/>
                  <a:pt x="729" y="4279"/>
                  <a:pt x="634" y="4374"/>
                </a:cubicBezTo>
                <a:cubicBezTo>
                  <a:pt x="697" y="4311"/>
                  <a:pt x="761" y="4216"/>
                  <a:pt x="824" y="4153"/>
                </a:cubicBezTo>
                <a:cubicBezTo>
                  <a:pt x="951" y="4058"/>
                  <a:pt x="1109" y="3931"/>
                  <a:pt x="1299" y="3804"/>
                </a:cubicBezTo>
                <a:close/>
                <a:moveTo>
                  <a:pt x="5796" y="3709"/>
                </a:moveTo>
                <a:cubicBezTo>
                  <a:pt x="5764" y="3773"/>
                  <a:pt x="5606" y="3931"/>
                  <a:pt x="5384" y="4153"/>
                </a:cubicBezTo>
                <a:cubicBezTo>
                  <a:pt x="5258" y="4248"/>
                  <a:pt x="5099" y="4343"/>
                  <a:pt x="4941" y="4470"/>
                </a:cubicBezTo>
                <a:cubicBezTo>
                  <a:pt x="5321" y="4153"/>
                  <a:pt x="5669" y="3773"/>
                  <a:pt x="5796" y="3709"/>
                </a:cubicBezTo>
                <a:close/>
                <a:moveTo>
                  <a:pt x="3136" y="2506"/>
                </a:moveTo>
                <a:lnTo>
                  <a:pt x="3136" y="2506"/>
                </a:lnTo>
                <a:cubicBezTo>
                  <a:pt x="2186" y="3393"/>
                  <a:pt x="1172" y="4279"/>
                  <a:pt x="729" y="4501"/>
                </a:cubicBezTo>
                <a:cubicBezTo>
                  <a:pt x="792" y="4406"/>
                  <a:pt x="919" y="4248"/>
                  <a:pt x="1077" y="4121"/>
                </a:cubicBezTo>
                <a:cubicBezTo>
                  <a:pt x="1267" y="3963"/>
                  <a:pt x="1489" y="3773"/>
                  <a:pt x="1742" y="3614"/>
                </a:cubicBezTo>
                <a:cubicBezTo>
                  <a:pt x="2186" y="3266"/>
                  <a:pt x="2661" y="2886"/>
                  <a:pt x="3136" y="2506"/>
                </a:cubicBezTo>
                <a:close/>
                <a:moveTo>
                  <a:pt x="761" y="4374"/>
                </a:moveTo>
                <a:lnTo>
                  <a:pt x="761" y="4374"/>
                </a:lnTo>
                <a:cubicBezTo>
                  <a:pt x="697" y="4438"/>
                  <a:pt x="666" y="4501"/>
                  <a:pt x="634" y="4565"/>
                </a:cubicBezTo>
                <a:lnTo>
                  <a:pt x="539" y="4565"/>
                </a:lnTo>
                <a:cubicBezTo>
                  <a:pt x="539" y="4565"/>
                  <a:pt x="571" y="4565"/>
                  <a:pt x="571" y="4533"/>
                </a:cubicBezTo>
                <a:cubicBezTo>
                  <a:pt x="602" y="4501"/>
                  <a:pt x="666" y="4438"/>
                  <a:pt x="761" y="4374"/>
                </a:cubicBezTo>
                <a:close/>
                <a:moveTo>
                  <a:pt x="3199" y="2664"/>
                </a:moveTo>
                <a:lnTo>
                  <a:pt x="3199" y="2664"/>
                </a:lnTo>
                <a:cubicBezTo>
                  <a:pt x="2851" y="2981"/>
                  <a:pt x="2502" y="3298"/>
                  <a:pt x="2186" y="3583"/>
                </a:cubicBezTo>
                <a:cubicBezTo>
                  <a:pt x="1647" y="4058"/>
                  <a:pt x="1141" y="4438"/>
                  <a:pt x="856" y="4628"/>
                </a:cubicBezTo>
                <a:lnTo>
                  <a:pt x="3199" y="2664"/>
                </a:lnTo>
                <a:close/>
                <a:moveTo>
                  <a:pt x="3294" y="3773"/>
                </a:moveTo>
                <a:lnTo>
                  <a:pt x="3294" y="3773"/>
                </a:lnTo>
                <a:cubicBezTo>
                  <a:pt x="3104" y="3994"/>
                  <a:pt x="2914" y="4184"/>
                  <a:pt x="2724" y="4374"/>
                </a:cubicBezTo>
                <a:cubicBezTo>
                  <a:pt x="2724" y="4374"/>
                  <a:pt x="2692" y="4406"/>
                  <a:pt x="2661" y="4406"/>
                </a:cubicBezTo>
                <a:cubicBezTo>
                  <a:pt x="2566" y="4501"/>
                  <a:pt x="2471" y="4565"/>
                  <a:pt x="2376" y="4628"/>
                </a:cubicBezTo>
                <a:cubicBezTo>
                  <a:pt x="2692" y="4343"/>
                  <a:pt x="3009" y="4058"/>
                  <a:pt x="3294" y="3773"/>
                </a:cubicBezTo>
                <a:close/>
                <a:moveTo>
                  <a:pt x="602" y="4628"/>
                </a:moveTo>
                <a:cubicBezTo>
                  <a:pt x="571" y="4660"/>
                  <a:pt x="571" y="4660"/>
                  <a:pt x="571" y="4691"/>
                </a:cubicBezTo>
                <a:cubicBezTo>
                  <a:pt x="571" y="4691"/>
                  <a:pt x="571" y="4723"/>
                  <a:pt x="571" y="4723"/>
                </a:cubicBezTo>
                <a:cubicBezTo>
                  <a:pt x="539" y="4723"/>
                  <a:pt x="539" y="4660"/>
                  <a:pt x="539" y="4628"/>
                </a:cubicBezTo>
                <a:close/>
                <a:moveTo>
                  <a:pt x="1077" y="4374"/>
                </a:moveTo>
                <a:lnTo>
                  <a:pt x="634" y="4723"/>
                </a:lnTo>
                <a:lnTo>
                  <a:pt x="634" y="4691"/>
                </a:lnTo>
                <a:cubicBezTo>
                  <a:pt x="634" y="4660"/>
                  <a:pt x="666" y="4628"/>
                  <a:pt x="666" y="4596"/>
                </a:cubicBezTo>
                <a:cubicBezTo>
                  <a:pt x="761" y="4565"/>
                  <a:pt x="919" y="4470"/>
                  <a:pt x="1077" y="4374"/>
                </a:cubicBezTo>
                <a:close/>
                <a:moveTo>
                  <a:pt x="3706" y="3741"/>
                </a:moveTo>
                <a:lnTo>
                  <a:pt x="3706" y="3741"/>
                </a:lnTo>
                <a:cubicBezTo>
                  <a:pt x="3421" y="3963"/>
                  <a:pt x="3167" y="4184"/>
                  <a:pt x="2914" y="4406"/>
                </a:cubicBezTo>
                <a:cubicBezTo>
                  <a:pt x="2661" y="4628"/>
                  <a:pt x="2439" y="4786"/>
                  <a:pt x="2281" y="4945"/>
                </a:cubicBezTo>
                <a:cubicBezTo>
                  <a:pt x="2344" y="4881"/>
                  <a:pt x="2407" y="4818"/>
                  <a:pt x="2471" y="4755"/>
                </a:cubicBezTo>
                <a:cubicBezTo>
                  <a:pt x="2756" y="4501"/>
                  <a:pt x="3104" y="4216"/>
                  <a:pt x="3452" y="3931"/>
                </a:cubicBezTo>
                <a:cubicBezTo>
                  <a:pt x="3547" y="3868"/>
                  <a:pt x="3611" y="3804"/>
                  <a:pt x="3706" y="3741"/>
                </a:cubicBezTo>
                <a:close/>
                <a:moveTo>
                  <a:pt x="2851" y="4121"/>
                </a:moveTo>
                <a:cubicBezTo>
                  <a:pt x="2439" y="4470"/>
                  <a:pt x="2091" y="4786"/>
                  <a:pt x="1837" y="5040"/>
                </a:cubicBezTo>
                <a:cubicBezTo>
                  <a:pt x="1711" y="5103"/>
                  <a:pt x="1647" y="5198"/>
                  <a:pt x="1584" y="5230"/>
                </a:cubicBezTo>
                <a:cubicBezTo>
                  <a:pt x="1521" y="5261"/>
                  <a:pt x="1457" y="5293"/>
                  <a:pt x="1426" y="5293"/>
                </a:cubicBezTo>
                <a:lnTo>
                  <a:pt x="2851" y="4121"/>
                </a:lnTo>
                <a:close/>
                <a:moveTo>
                  <a:pt x="2249" y="4501"/>
                </a:moveTo>
                <a:cubicBezTo>
                  <a:pt x="1932" y="4786"/>
                  <a:pt x="1616" y="5071"/>
                  <a:pt x="1299" y="5325"/>
                </a:cubicBezTo>
                <a:cubicBezTo>
                  <a:pt x="1299" y="5325"/>
                  <a:pt x="1267" y="5293"/>
                  <a:pt x="1267" y="5293"/>
                </a:cubicBezTo>
                <a:cubicBezTo>
                  <a:pt x="1394" y="5198"/>
                  <a:pt x="1774" y="4913"/>
                  <a:pt x="2249" y="4501"/>
                </a:cubicBezTo>
                <a:close/>
                <a:moveTo>
                  <a:pt x="4086" y="4343"/>
                </a:moveTo>
                <a:lnTo>
                  <a:pt x="4086" y="4343"/>
                </a:lnTo>
                <a:cubicBezTo>
                  <a:pt x="3579" y="4818"/>
                  <a:pt x="3041" y="5293"/>
                  <a:pt x="2661" y="5546"/>
                </a:cubicBezTo>
                <a:cubicBezTo>
                  <a:pt x="2661" y="5515"/>
                  <a:pt x="2692" y="5483"/>
                  <a:pt x="2724" y="5483"/>
                </a:cubicBezTo>
                <a:lnTo>
                  <a:pt x="4086" y="4343"/>
                </a:lnTo>
                <a:close/>
                <a:moveTo>
                  <a:pt x="5226" y="4026"/>
                </a:moveTo>
                <a:cubicBezTo>
                  <a:pt x="4719" y="4565"/>
                  <a:pt x="4022" y="5261"/>
                  <a:pt x="3484" y="5641"/>
                </a:cubicBezTo>
                <a:lnTo>
                  <a:pt x="5226" y="4026"/>
                </a:lnTo>
                <a:close/>
                <a:moveTo>
                  <a:pt x="2154" y="5641"/>
                </a:moveTo>
                <a:cubicBezTo>
                  <a:pt x="2154" y="5673"/>
                  <a:pt x="2154" y="5705"/>
                  <a:pt x="2122" y="5705"/>
                </a:cubicBezTo>
                <a:lnTo>
                  <a:pt x="2154" y="5641"/>
                </a:lnTo>
                <a:close/>
                <a:moveTo>
                  <a:pt x="5669" y="2696"/>
                </a:moveTo>
                <a:lnTo>
                  <a:pt x="5669" y="2696"/>
                </a:lnTo>
                <a:cubicBezTo>
                  <a:pt x="5479" y="2886"/>
                  <a:pt x="5194" y="3203"/>
                  <a:pt x="4846" y="3551"/>
                </a:cubicBezTo>
                <a:cubicBezTo>
                  <a:pt x="4117" y="4153"/>
                  <a:pt x="3199" y="4913"/>
                  <a:pt x="2692" y="5388"/>
                </a:cubicBezTo>
                <a:lnTo>
                  <a:pt x="2344" y="5705"/>
                </a:lnTo>
                <a:cubicBezTo>
                  <a:pt x="2281" y="5705"/>
                  <a:pt x="2249" y="5736"/>
                  <a:pt x="2186" y="5736"/>
                </a:cubicBezTo>
                <a:cubicBezTo>
                  <a:pt x="2217" y="5673"/>
                  <a:pt x="2281" y="5578"/>
                  <a:pt x="2344" y="5483"/>
                </a:cubicBezTo>
                <a:lnTo>
                  <a:pt x="4371" y="3678"/>
                </a:lnTo>
                <a:cubicBezTo>
                  <a:pt x="4878" y="3266"/>
                  <a:pt x="5384" y="2886"/>
                  <a:pt x="5669" y="2696"/>
                </a:cubicBezTo>
                <a:close/>
                <a:moveTo>
                  <a:pt x="2217" y="5800"/>
                </a:moveTo>
                <a:lnTo>
                  <a:pt x="2186" y="5831"/>
                </a:lnTo>
                <a:lnTo>
                  <a:pt x="2186" y="5800"/>
                </a:lnTo>
                <a:close/>
                <a:moveTo>
                  <a:pt x="5511" y="4438"/>
                </a:moveTo>
                <a:cubicBezTo>
                  <a:pt x="5353" y="4596"/>
                  <a:pt x="5226" y="4723"/>
                  <a:pt x="5131" y="4850"/>
                </a:cubicBezTo>
                <a:cubicBezTo>
                  <a:pt x="4656" y="5325"/>
                  <a:pt x="4117" y="5831"/>
                  <a:pt x="3927" y="5831"/>
                </a:cubicBezTo>
                <a:lnTo>
                  <a:pt x="3896" y="5831"/>
                </a:lnTo>
                <a:cubicBezTo>
                  <a:pt x="3864" y="5736"/>
                  <a:pt x="4497" y="5261"/>
                  <a:pt x="4909" y="4913"/>
                </a:cubicBezTo>
                <a:cubicBezTo>
                  <a:pt x="5163" y="4723"/>
                  <a:pt x="5353" y="4565"/>
                  <a:pt x="5511" y="4438"/>
                </a:cubicBezTo>
                <a:close/>
                <a:moveTo>
                  <a:pt x="3121" y="1"/>
                </a:moveTo>
                <a:cubicBezTo>
                  <a:pt x="3044" y="1"/>
                  <a:pt x="2830" y="210"/>
                  <a:pt x="2122" y="859"/>
                </a:cubicBezTo>
                <a:cubicBezTo>
                  <a:pt x="1584" y="1366"/>
                  <a:pt x="729" y="2126"/>
                  <a:pt x="412" y="2348"/>
                </a:cubicBezTo>
                <a:lnTo>
                  <a:pt x="2882" y="68"/>
                </a:lnTo>
                <a:cubicBezTo>
                  <a:pt x="2882" y="36"/>
                  <a:pt x="2882" y="36"/>
                  <a:pt x="2882" y="4"/>
                </a:cubicBezTo>
                <a:lnTo>
                  <a:pt x="2851" y="4"/>
                </a:lnTo>
                <a:cubicBezTo>
                  <a:pt x="2819" y="4"/>
                  <a:pt x="2819" y="4"/>
                  <a:pt x="1774" y="891"/>
                </a:cubicBezTo>
                <a:cubicBezTo>
                  <a:pt x="1489" y="1144"/>
                  <a:pt x="1141" y="1461"/>
                  <a:pt x="824" y="1714"/>
                </a:cubicBezTo>
                <a:lnTo>
                  <a:pt x="2534" y="99"/>
                </a:lnTo>
                <a:cubicBezTo>
                  <a:pt x="2566" y="99"/>
                  <a:pt x="2566" y="68"/>
                  <a:pt x="2566" y="68"/>
                </a:cubicBezTo>
                <a:cubicBezTo>
                  <a:pt x="2534" y="36"/>
                  <a:pt x="2534" y="36"/>
                  <a:pt x="2502" y="36"/>
                </a:cubicBezTo>
                <a:lnTo>
                  <a:pt x="2122" y="384"/>
                </a:lnTo>
                <a:lnTo>
                  <a:pt x="2122" y="353"/>
                </a:lnTo>
                <a:cubicBezTo>
                  <a:pt x="2249" y="258"/>
                  <a:pt x="2281" y="226"/>
                  <a:pt x="2281" y="194"/>
                </a:cubicBezTo>
                <a:cubicBezTo>
                  <a:pt x="2281" y="194"/>
                  <a:pt x="2281" y="194"/>
                  <a:pt x="2281" y="163"/>
                </a:cubicBezTo>
                <a:lnTo>
                  <a:pt x="2217" y="163"/>
                </a:lnTo>
                <a:cubicBezTo>
                  <a:pt x="2186" y="226"/>
                  <a:pt x="2122" y="258"/>
                  <a:pt x="2091" y="321"/>
                </a:cubicBezTo>
                <a:cubicBezTo>
                  <a:pt x="1964" y="384"/>
                  <a:pt x="1837" y="511"/>
                  <a:pt x="1679" y="638"/>
                </a:cubicBezTo>
                <a:cubicBezTo>
                  <a:pt x="1584" y="701"/>
                  <a:pt x="1457" y="796"/>
                  <a:pt x="1362" y="891"/>
                </a:cubicBezTo>
                <a:cubicBezTo>
                  <a:pt x="1426" y="764"/>
                  <a:pt x="1489" y="701"/>
                  <a:pt x="1489" y="638"/>
                </a:cubicBezTo>
                <a:cubicBezTo>
                  <a:pt x="1489" y="606"/>
                  <a:pt x="1489" y="574"/>
                  <a:pt x="1489" y="543"/>
                </a:cubicBezTo>
                <a:lnTo>
                  <a:pt x="1426" y="543"/>
                </a:lnTo>
                <a:cubicBezTo>
                  <a:pt x="1267" y="733"/>
                  <a:pt x="1046" y="923"/>
                  <a:pt x="1014" y="923"/>
                </a:cubicBezTo>
                <a:lnTo>
                  <a:pt x="982" y="923"/>
                </a:lnTo>
                <a:cubicBezTo>
                  <a:pt x="951" y="954"/>
                  <a:pt x="951" y="954"/>
                  <a:pt x="982" y="986"/>
                </a:cubicBezTo>
                <a:lnTo>
                  <a:pt x="1014" y="986"/>
                </a:lnTo>
                <a:cubicBezTo>
                  <a:pt x="1077" y="986"/>
                  <a:pt x="1267" y="796"/>
                  <a:pt x="1426" y="638"/>
                </a:cubicBezTo>
                <a:lnTo>
                  <a:pt x="1426" y="638"/>
                </a:lnTo>
                <a:cubicBezTo>
                  <a:pt x="1394" y="764"/>
                  <a:pt x="1204" y="954"/>
                  <a:pt x="1014" y="1176"/>
                </a:cubicBezTo>
                <a:cubicBezTo>
                  <a:pt x="729" y="1398"/>
                  <a:pt x="539" y="1556"/>
                  <a:pt x="412" y="1714"/>
                </a:cubicBezTo>
                <a:lnTo>
                  <a:pt x="381" y="1714"/>
                </a:lnTo>
                <a:cubicBezTo>
                  <a:pt x="381" y="1746"/>
                  <a:pt x="381" y="1746"/>
                  <a:pt x="381" y="1746"/>
                </a:cubicBezTo>
                <a:cubicBezTo>
                  <a:pt x="349" y="1809"/>
                  <a:pt x="317" y="1841"/>
                  <a:pt x="317" y="1873"/>
                </a:cubicBezTo>
                <a:cubicBezTo>
                  <a:pt x="317" y="1904"/>
                  <a:pt x="317" y="1904"/>
                  <a:pt x="349" y="1936"/>
                </a:cubicBezTo>
                <a:lnTo>
                  <a:pt x="381" y="1936"/>
                </a:lnTo>
                <a:lnTo>
                  <a:pt x="1616" y="891"/>
                </a:lnTo>
                <a:lnTo>
                  <a:pt x="127" y="2284"/>
                </a:lnTo>
                <a:cubicBezTo>
                  <a:pt x="127" y="2284"/>
                  <a:pt x="127" y="2316"/>
                  <a:pt x="127" y="2348"/>
                </a:cubicBezTo>
                <a:lnTo>
                  <a:pt x="159" y="2348"/>
                </a:lnTo>
                <a:cubicBezTo>
                  <a:pt x="190" y="2348"/>
                  <a:pt x="412" y="2158"/>
                  <a:pt x="1711" y="1049"/>
                </a:cubicBezTo>
                <a:lnTo>
                  <a:pt x="1711" y="1049"/>
                </a:lnTo>
                <a:lnTo>
                  <a:pt x="254" y="2411"/>
                </a:lnTo>
                <a:cubicBezTo>
                  <a:pt x="254" y="2411"/>
                  <a:pt x="254" y="2443"/>
                  <a:pt x="254" y="2443"/>
                </a:cubicBezTo>
                <a:cubicBezTo>
                  <a:pt x="254" y="2443"/>
                  <a:pt x="285" y="2474"/>
                  <a:pt x="285" y="2474"/>
                </a:cubicBezTo>
                <a:cubicBezTo>
                  <a:pt x="349" y="2474"/>
                  <a:pt x="571" y="2348"/>
                  <a:pt x="856" y="2094"/>
                </a:cubicBezTo>
                <a:lnTo>
                  <a:pt x="856" y="2094"/>
                </a:lnTo>
                <a:cubicBezTo>
                  <a:pt x="0" y="2886"/>
                  <a:pt x="32" y="2886"/>
                  <a:pt x="64" y="2918"/>
                </a:cubicBezTo>
                <a:cubicBezTo>
                  <a:pt x="64" y="2918"/>
                  <a:pt x="64" y="2949"/>
                  <a:pt x="64" y="2949"/>
                </a:cubicBezTo>
                <a:cubicBezTo>
                  <a:pt x="64" y="2949"/>
                  <a:pt x="64" y="2949"/>
                  <a:pt x="95" y="2918"/>
                </a:cubicBezTo>
                <a:lnTo>
                  <a:pt x="95" y="2918"/>
                </a:lnTo>
                <a:cubicBezTo>
                  <a:pt x="64" y="2949"/>
                  <a:pt x="64" y="2981"/>
                  <a:pt x="64" y="2981"/>
                </a:cubicBezTo>
                <a:cubicBezTo>
                  <a:pt x="64" y="3013"/>
                  <a:pt x="64" y="3044"/>
                  <a:pt x="95" y="3044"/>
                </a:cubicBezTo>
                <a:lnTo>
                  <a:pt x="127" y="3044"/>
                </a:lnTo>
                <a:cubicBezTo>
                  <a:pt x="127" y="3044"/>
                  <a:pt x="159" y="3013"/>
                  <a:pt x="190" y="2981"/>
                </a:cubicBezTo>
                <a:lnTo>
                  <a:pt x="190" y="3013"/>
                </a:lnTo>
                <a:cubicBezTo>
                  <a:pt x="159" y="3044"/>
                  <a:pt x="190" y="3108"/>
                  <a:pt x="222" y="3139"/>
                </a:cubicBezTo>
                <a:lnTo>
                  <a:pt x="254" y="3139"/>
                </a:lnTo>
                <a:cubicBezTo>
                  <a:pt x="285" y="3108"/>
                  <a:pt x="1172" y="2158"/>
                  <a:pt x="2059" y="1334"/>
                </a:cubicBezTo>
                <a:cubicBezTo>
                  <a:pt x="2217" y="1176"/>
                  <a:pt x="2376" y="1049"/>
                  <a:pt x="2534" y="891"/>
                </a:cubicBezTo>
                <a:cubicBezTo>
                  <a:pt x="3009" y="543"/>
                  <a:pt x="3389" y="289"/>
                  <a:pt x="3547" y="194"/>
                </a:cubicBezTo>
                <a:cubicBezTo>
                  <a:pt x="3579" y="163"/>
                  <a:pt x="3611" y="163"/>
                  <a:pt x="3642" y="163"/>
                </a:cubicBezTo>
                <a:lnTo>
                  <a:pt x="3674" y="163"/>
                </a:lnTo>
                <a:cubicBezTo>
                  <a:pt x="3199" y="574"/>
                  <a:pt x="254" y="2981"/>
                  <a:pt x="222" y="3329"/>
                </a:cubicBezTo>
                <a:cubicBezTo>
                  <a:pt x="222" y="3361"/>
                  <a:pt x="222" y="3361"/>
                  <a:pt x="222" y="3361"/>
                </a:cubicBezTo>
                <a:cubicBezTo>
                  <a:pt x="222" y="3393"/>
                  <a:pt x="190" y="3424"/>
                  <a:pt x="159" y="3424"/>
                </a:cubicBezTo>
                <a:cubicBezTo>
                  <a:pt x="159" y="3456"/>
                  <a:pt x="159" y="3456"/>
                  <a:pt x="159" y="3488"/>
                </a:cubicBezTo>
                <a:lnTo>
                  <a:pt x="222" y="3488"/>
                </a:lnTo>
                <a:lnTo>
                  <a:pt x="317" y="3393"/>
                </a:lnTo>
                <a:lnTo>
                  <a:pt x="349" y="3393"/>
                </a:lnTo>
                <a:cubicBezTo>
                  <a:pt x="222" y="3519"/>
                  <a:pt x="159" y="3646"/>
                  <a:pt x="127" y="3709"/>
                </a:cubicBezTo>
                <a:cubicBezTo>
                  <a:pt x="127" y="3709"/>
                  <a:pt x="159" y="3741"/>
                  <a:pt x="159" y="3741"/>
                </a:cubicBezTo>
                <a:cubicBezTo>
                  <a:pt x="159" y="3773"/>
                  <a:pt x="159" y="3773"/>
                  <a:pt x="190" y="3773"/>
                </a:cubicBezTo>
                <a:cubicBezTo>
                  <a:pt x="190" y="3773"/>
                  <a:pt x="190" y="3773"/>
                  <a:pt x="190" y="3741"/>
                </a:cubicBezTo>
                <a:cubicBezTo>
                  <a:pt x="1616" y="2443"/>
                  <a:pt x="3864" y="416"/>
                  <a:pt x="4181" y="353"/>
                </a:cubicBezTo>
                <a:lnTo>
                  <a:pt x="4181" y="353"/>
                </a:lnTo>
                <a:cubicBezTo>
                  <a:pt x="3991" y="606"/>
                  <a:pt x="2312" y="2031"/>
                  <a:pt x="887" y="3234"/>
                </a:cubicBezTo>
                <a:cubicBezTo>
                  <a:pt x="729" y="3361"/>
                  <a:pt x="634" y="3456"/>
                  <a:pt x="507" y="3551"/>
                </a:cubicBezTo>
                <a:cubicBezTo>
                  <a:pt x="412" y="3646"/>
                  <a:pt x="317" y="3709"/>
                  <a:pt x="222" y="3804"/>
                </a:cubicBezTo>
                <a:cubicBezTo>
                  <a:pt x="222" y="3804"/>
                  <a:pt x="222" y="3836"/>
                  <a:pt x="222" y="3836"/>
                </a:cubicBezTo>
                <a:cubicBezTo>
                  <a:pt x="238" y="3852"/>
                  <a:pt x="246" y="3860"/>
                  <a:pt x="254" y="3860"/>
                </a:cubicBezTo>
                <a:cubicBezTo>
                  <a:pt x="262" y="3860"/>
                  <a:pt x="270" y="3852"/>
                  <a:pt x="285" y="3836"/>
                </a:cubicBezTo>
                <a:lnTo>
                  <a:pt x="285" y="3836"/>
                </a:lnTo>
                <a:cubicBezTo>
                  <a:pt x="285" y="3868"/>
                  <a:pt x="254" y="3899"/>
                  <a:pt x="254" y="3931"/>
                </a:cubicBezTo>
                <a:cubicBezTo>
                  <a:pt x="254" y="3994"/>
                  <a:pt x="254" y="4026"/>
                  <a:pt x="285" y="4089"/>
                </a:cubicBezTo>
                <a:lnTo>
                  <a:pt x="349" y="4089"/>
                </a:lnTo>
                <a:cubicBezTo>
                  <a:pt x="349" y="4068"/>
                  <a:pt x="363" y="4061"/>
                  <a:pt x="373" y="4049"/>
                </a:cubicBezTo>
                <a:lnTo>
                  <a:pt x="373" y="4049"/>
                </a:lnTo>
                <a:cubicBezTo>
                  <a:pt x="344" y="4131"/>
                  <a:pt x="317" y="4187"/>
                  <a:pt x="317" y="4216"/>
                </a:cubicBezTo>
                <a:cubicBezTo>
                  <a:pt x="317" y="4279"/>
                  <a:pt x="317" y="4311"/>
                  <a:pt x="317" y="4311"/>
                </a:cubicBezTo>
                <a:cubicBezTo>
                  <a:pt x="349" y="4343"/>
                  <a:pt x="349" y="4343"/>
                  <a:pt x="349" y="4343"/>
                </a:cubicBezTo>
                <a:cubicBezTo>
                  <a:pt x="381" y="4343"/>
                  <a:pt x="412" y="4311"/>
                  <a:pt x="476" y="4279"/>
                </a:cubicBezTo>
                <a:lnTo>
                  <a:pt x="476" y="4279"/>
                </a:lnTo>
                <a:lnTo>
                  <a:pt x="381" y="4343"/>
                </a:lnTo>
                <a:cubicBezTo>
                  <a:pt x="381" y="4343"/>
                  <a:pt x="381" y="4374"/>
                  <a:pt x="381" y="4374"/>
                </a:cubicBezTo>
                <a:cubicBezTo>
                  <a:pt x="381" y="4406"/>
                  <a:pt x="381" y="4406"/>
                  <a:pt x="412" y="4406"/>
                </a:cubicBezTo>
                <a:cubicBezTo>
                  <a:pt x="444" y="4374"/>
                  <a:pt x="507" y="4343"/>
                  <a:pt x="634" y="4248"/>
                </a:cubicBezTo>
                <a:lnTo>
                  <a:pt x="634" y="4248"/>
                </a:lnTo>
                <a:cubicBezTo>
                  <a:pt x="571" y="4343"/>
                  <a:pt x="507" y="4438"/>
                  <a:pt x="507" y="4501"/>
                </a:cubicBezTo>
                <a:cubicBezTo>
                  <a:pt x="476" y="4533"/>
                  <a:pt x="476" y="4533"/>
                  <a:pt x="476" y="4565"/>
                </a:cubicBezTo>
                <a:cubicBezTo>
                  <a:pt x="444" y="4565"/>
                  <a:pt x="476" y="4596"/>
                  <a:pt x="476" y="4596"/>
                </a:cubicBezTo>
                <a:cubicBezTo>
                  <a:pt x="476" y="4660"/>
                  <a:pt x="476" y="4723"/>
                  <a:pt x="507" y="4786"/>
                </a:cubicBezTo>
                <a:cubicBezTo>
                  <a:pt x="539" y="4786"/>
                  <a:pt x="539" y="4818"/>
                  <a:pt x="571" y="4818"/>
                </a:cubicBezTo>
                <a:lnTo>
                  <a:pt x="634" y="4818"/>
                </a:lnTo>
                <a:lnTo>
                  <a:pt x="634" y="4786"/>
                </a:lnTo>
                <a:cubicBezTo>
                  <a:pt x="792" y="4755"/>
                  <a:pt x="1046" y="4596"/>
                  <a:pt x="1331" y="4374"/>
                </a:cubicBezTo>
                <a:lnTo>
                  <a:pt x="1331" y="4374"/>
                </a:lnTo>
                <a:cubicBezTo>
                  <a:pt x="1014" y="4691"/>
                  <a:pt x="761" y="4913"/>
                  <a:pt x="729" y="4945"/>
                </a:cubicBezTo>
                <a:cubicBezTo>
                  <a:pt x="729" y="4945"/>
                  <a:pt x="729" y="4976"/>
                  <a:pt x="729" y="4976"/>
                </a:cubicBezTo>
                <a:cubicBezTo>
                  <a:pt x="729" y="5008"/>
                  <a:pt x="761" y="5008"/>
                  <a:pt x="792" y="5008"/>
                </a:cubicBezTo>
                <a:lnTo>
                  <a:pt x="4149" y="1936"/>
                </a:lnTo>
                <a:cubicBezTo>
                  <a:pt x="4687" y="1461"/>
                  <a:pt x="5163" y="1144"/>
                  <a:pt x="5321" y="1081"/>
                </a:cubicBezTo>
                <a:lnTo>
                  <a:pt x="5321" y="1081"/>
                </a:lnTo>
                <a:lnTo>
                  <a:pt x="824" y="5071"/>
                </a:lnTo>
                <a:cubicBezTo>
                  <a:pt x="824" y="5071"/>
                  <a:pt x="824" y="5103"/>
                  <a:pt x="824" y="5103"/>
                </a:cubicBezTo>
                <a:cubicBezTo>
                  <a:pt x="824" y="5119"/>
                  <a:pt x="832" y="5127"/>
                  <a:pt x="840" y="5127"/>
                </a:cubicBezTo>
                <a:cubicBezTo>
                  <a:pt x="848" y="5127"/>
                  <a:pt x="856" y="5119"/>
                  <a:pt x="856" y="5103"/>
                </a:cubicBezTo>
                <a:lnTo>
                  <a:pt x="5321" y="1398"/>
                </a:lnTo>
                <a:lnTo>
                  <a:pt x="5321" y="1398"/>
                </a:lnTo>
                <a:cubicBezTo>
                  <a:pt x="5289" y="1429"/>
                  <a:pt x="5226" y="1524"/>
                  <a:pt x="5163" y="1619"/>
                </a:cubicBezTo>
                <a:lnTo>
                  <a:pt x="982" y="5135"/>
                </a:lnTo>
                <a:cubicBezTo>
                  <a:pt x="951" y="5166"/>
                  <a:pt x="951" y="5166"/>
                  <a:pt x="982" y="5198"/>
                </a:cubicBezTo>
                <a:lnTo>
                  <a:pt x="1014" y="5198"/>
                </a:lnTo>
                <a:cubicBezTo>
                  <a:pt x="1172" y="5071"/>
                  <a:pt x="4339" y="2664"/>
                  <a:pt x="5194" y="1714"/>
                </a:cubicBezTo>
                <a:lnTo>
                  <a:pt x="5511" y="1429"/>
                </a:lnTo>
                <a:lnTo>
                  <a:pt x="5511" y="1429"/>
                </a:lnTo>
                <a:cubicBezTo>
                  <a:pt x="5353" y="1904"/>
                  <a:pt x="2344" y="4343"/>
                  <a:pt x="1172" y="5293"/>
                </a:cubicBezTo>
                <a:cubicBezTo>
                  <a:pt x="1172" y="5325"/>
                  <a:pt x="1172" y="5325"/>
                  <a:pt x="1172" y="5325"/>
                </a:cubicBezTo>
                <a:cubicBezTo>
                  <a:pt x="1204" y="5356"/>
                  <a:pt x="1236" y="5388"/>
                  <a:pt x="1267" y="5388"/>
                </a:cubicBezTo>
                <a:lnTo>
                  <a:pt x="1331" y="5388"/>
                </a:lnTo>
                <a:cubicBezTo>
                  <a:pt x="1362" y="5388"/>
                  <a:pt x="1394" y="5388"/>
                  <a:pt x="1457" y="5356"/>
                </a:cubicBezTo>
                <a:lnTo>
                  <a:pt x="1457" y="5356"/>
                </a:lnTo>
                <a:cubicBezTo>
                  <a:pt x="1457" y="5388"/>
                  <a:pt x="1426" y="5388"/>
                  <a:pt x="1426" y="5388"/>
                </a:cubicBezTo>
                <a:cubicBezTo>
                  <a:pt x="1426" y="5420"/>
                  <a:pt x="1457" y="5420"/>
                  <a:pt x="1457" y="5420"/>
                </a:cubicBezTo>
                <a:cubicBezTo>
                  <a:pt x="1457" y="5451"/>
                  <a:pt x="1457" y="5451"/>
                  <a:pt x="1489" y="5451"/>
                </a:cubicBezTo>
                <a:cubicBezTo>
                  <a:pt x="1489" y="5451"/>
                  <a:pt x="1489" y="5451"/>
                  <a:pt x="1489" y="5420"/>
                </a:cubicBezTo>
                <a:lnTo>
                  <a:pt x="1679" y="5261"/>
                </a:lnTo>
                <a:cubicBezTo>
                  <a:pt x="1806" y="5198"/>
                  <a:pt x="1932" y="5103"/>
                  <a:pt x="2091" y="4976"/>
                </a:cubicBezTo>
                <a:lnTo>
                  <a:pt x="2091" y="4976"/>
                </a:lnTo>
                <a:cubicBezTo>
                  <a:pt x="1869" y="5198"/>
                  <a:pt x="1711" y="5388"/>
                  <a:pt x="1679" y="5483"/>
                </a:cubicBezTo>
                <a:cubicBezTo>
                  <a:pt x="1647" y="5515"/>
                  <a:pt x="1647" y="5546"/>
                  <a:pt x="1647" y="5546"/>
                </a:cubicBezTo>
                <a:cubicBezTo>
                  <a:pt x="1647" y="5546"/>
                  <a:pt x="1679" y="5546"/>
                  <a:pt x="1679" y="5578"/>
                </a:cubicBezTo>
                <a:lnTo>
                  <a:pt x="1711" y="5578"/>
                </a:lnTo>
                <a:cubicBezTo>
                  <a:pt x="3136" y="4343"/>
                  <a:pt x="5258" y="2538"/>
                  <a:pt x="5669" y="2253"/>
                </a:cubicBezTo>
                <a:lnTo>
                  <a:pt x="5669" y="2253"/>
                </a:lnTo>
                <a:cubicBezTo>
                  <a:pt x="5543" y="2443"/>
                  <a:pt x="4878" y="3013"/>
                  <a:pt x="4117" y="3709"/>
                </a:cubicBezTo>
                <a:lnTo>
                  <a:pt x="1711" y="5736"/>
                </a:lnTo>
                <a:cubicBezTo>
                  <a:pt x="1679" y="5736"/>
                  <a:pt x="1679" y="5768"/>
                  <a:pt x="1711" y="5768"/>
                </a:cubicBezTo>
                <a:cubicBezTo>
                  <a:pt x="1711" y="5768"/>
                  <a:pt x="1725" y="5782"/>
                  <a:pt x="1734" y="5782"/>
                </a:cubicBezTo>
                <a:cubicBezTo>
                  <a:pt x="1739" y="5782"/>
                  <a:pt x="1742" y="5778"/>
                  <a:pt x="1742" y="5768"/>
                </a:cubicBezTo>
                <a:cubicBezTo>
                  <a:pt x="1869" y="5673"/>
                  <a:pt x="2217" y="5388"/>
                  <a:pt x="2692" y="5008"/>
                </a:cubicBezTo>
                <a:lnTo>
                  <a:pt x="2692" y="5008"/>
                </a:lnTo>
                <a:cubicBezTo>
                  <a:pt x="2534" y="5166"/>
                  <a:pt x="2407" y="5293"/>
                  <a:pt x="2281" y="5420"/>
                </a:cubicBezTo>
                <a:lnTo>
                  <a:pt x="2027" y="5673"/>
                </a:lnTo>
                <a:cubicBezTo>
                  <a:pt x="1996" y="5705"/>
                  <a:pt x="1996" y="5705"/>
                  <a:pt x="2027" y="5736"/>
                </a:cubicBezTo>
                <a:cubicBezTo>
                  <a:pt x="2027" y="5736"/>
                  <a:pt x="2059" y="5768"/>
                  <a:pt x="2091" y="5768"/>
                </a:cubicBezTo>
                <a:cubicBezTo>
                  <a:pt x="2091" y="5831"/>
                  <a:pt x="2091" y="5863"/>
                  <a:pt x="2122" y="5895"/>
                </a:cubicBezTo>
                <a:cubicBezTo>
                  <a:pt x="2154" y="5926"/>
                  <a:pt x="2154" y="5926"/>
                  <a:pt x="2154" y="5926"/>
                </a:cubicBezTo>
                <a:cubicBezTo>
                  <a:pt x="2154" y="5926"/>
                  <a:pt x="2186" y="5926"/>
                  <a:pt x="2186" y="5895"/>
                </a:cubicBezTo>
                <a:lnTo>
                  <a:pt x="2344" y="5768"/>
                </a:lnTo>
                <a:lnTo>
                  <a:pt x="2344" y="5768"/>
                </a:lnTo>
                <a:cubicBezTo>
                  <a:pt x="2344" y="5800"/>
                  <a:pt x="2312" y="5800"/>
                  <a:pt x="2312" y="5831"/>
                </a:cubicBezTo>
                <a:cubicBezTo>
                  <a:pt x="2312" y="5831"/>
                  <a:pt x="2344" y="5863"/>
                  <a:pt x="2344" y="5863"/>
                </a:cubicBezTo>
                <a:cubicBezTo>
                  <a:pt x="2376" y="5895"/>
                  <a:pt x="2407" y="5926"/>
                  <a:pt x="2439" y="5926"/>
                </a:cubicBezTo>
                <a:cubicBezTo>
                  <a:pt x="2471" y="5926"/>
                  <a:pt x="2534" y="5895"/>
                  <a:pt x="2566" y="5895"/>
                </a:cubicBezTo>
                <a:cubicBezTo>
                  <a:pt x="2534" y="5926"/>
                  <a:pt x="2502" y="5926"/>
                  <a:pt x="2502" y="5958"/>
                </a:cubicBezTo>
                <a:cubicBezTo>
                  <a:pt x="2471" y="5958"/>
                  <a:pt x="2471" y="5958"/>
                  <a:pt x="2471" y="5990"/>
                </a:cubicBezTo>
                <a:cubicBezTo>
                  <a:pt x="2502" y="6021"/>
                  <a:pt x="2502" y="6021"/>
                  <a:pt x="2502" y="6021"/>
                </a:cubicBezTo>
                <a:cubicBezTo>
                  <a:pt x="2566" y="6021"/>
                  <a:pt x="2819" y="5831"/>
                  <a:pt x="3167" y="5546"/>
                </a:cubicBezTo>
                <a:lnTo>
                  <a:pt x="3167" y="5546"/>
                </a:lnTo>
                <a:lnTo>
                  <a:pt x="2787" y="5895"/>
                </a:lnTo>
                <a:cubicBezTo>
                  <a:pt x="2756" y="5926"/>
                  <a:pt x="2756" y="5926"/>
                  <a:pt x="2787" y="5958"/>
                </a:cubicBezTo>
                <a:cubicBezTo>
                  <a:pt x="2819" y="5990"/>
                  <a:pt x="2851" y="6021"/>
                  <a:pt x="2914" y="6021"/>
                </a:cubicBezTo>
                <a:cubicBezTo>
                  <a:pt x="2977" y="6021"/>
                  <a:pt x="3041" y="5990"/>
                  <a:pt x="3136" y="5958"/>
                </a:cubicBezTo>
                <a:lnTo>
                  <a:pt x="3167" y="5958"/>
                </a:lnTo>
                <a:cubicBezTo>
                  <a:pt x="3199" y="5958"/>
                  <a:pt x="3262" y="5958"/>
                  <a:pt x="3326" y="5926"/>
                </a:cubicBezTo>
                <a:lnTo>
                  <a:pt x="3326" y="5926"/>
                </a:lnTo>
                <a:lnTo>
                  <a:pt x="3262" y="5990"/>
                </a:lnTo>
                <a:cubicBezTo>
                  <a:pt x="3231" y="5990"/>
                  <a:pt x="3231" y="6021"/>
                  <a:pt x="3262" y="6021"/>
                </a:cubicBezTo>
                <a:cubicBezTo>
                  <a:pt x="3262" y="6053"/>
                  <a:pt x="3262" y="6053"/>
                  <a:pt x="3262" y="6053"/>
                </a:cubicBezTo>
                <a:cubicBezTo>
                  <a:pt x="3294" y="6053"/>
                  <a:pt x="3294" y="6053"/>
                  <a:pt x="3326" y="6021"/>
                </a:cubicBezTo>
                <a:cubicBezTo>
                  <a:pt x="3357" y="5990"/>
                  <a:pt x="3484" y="5895"/>
                  <a:pt x="3674" y="5736"/>
                </a:cubicBezTo>
                <a:lnTo>
                  <a:pt x="3674" y="5736"/>
                </a:lnTo>
                <a:cubicBezTo>
                  <a:pt x="3642" y="5800"/>
                  <a:pt x="3674" y="5831"/>
                  <a:pt x="3674" y="5831"/>
                </a:cubicBezTo>
                <a:cubicBezTo>
                  <a:pt x="3706" y="5863"/>
                  <a:pt x="3706" y="5863"/>
                  <a:pt x="3706" y="5863"/>
                </a:cubicBezTo>
                <a:cubicBezTo>
                  <a:pt x="3706" y="5863"/>
                  <a:pt x="3737" y="5863"/>
                  <a:pt x="3737" y="5831"/>
                </a:cubicBezTo>
                <a:lnTo>
                  <a:pt x="3864" y="5736"/>
                </a:lnTo>
                <a:lnTo>
                  <a:pt x="3864" y="5736"/>
                </a:lnTo>
                <a:cubicBezTo>
                  <a:pt x="3864" y="5768"/>
                  <a:pt x="3832" y="5800"/>
                  <a:pt x="3832" y="5800"/>
                </a:cubicBezTo>
                <a:cubicBezTo>
                  <a:pt x="3832" y="5831"/>
                  <a:pt x="3832" y="5863"/>
                  <a:pt x="3864" y="5863"/>
                </a:cubicBezTo>
                <a:cubicBezTo>
                  <a:pt x="3864" y="5863"/>
                  <a:pt x="3896" y="5895"/>
                  <a:pt x="3927" y="5895"/>
                </a:cubicBezTo>
                <a:cubicBezTo>
                  <a:pt x="4086" y="5895"/>
                  <a:pt x="4434" y="5610"/>
                  <a:pt x="4783" y="5293"/>
                </a:cubicBezTo>
                <a:lnTo>
                  <a:pt x="4783" y="5293"/>
                </a:lnTo>
                <a:cubicBezTo>
                  <a:pt x="4751" y="5356"/>
                  <a:pt x="4783" y="5356"/>
                  <a:pt x="4783" y="5388"/>
                </a:cubicBezTo>
                <a:lnTo>
                  <a:pt x="4814" y="5388"/>
                </a:lnTo>
                <a:cubicBezTo>
                  <a:pt x="4878" y="5388"/>
                  <a:pt x="5036" y="5230"/>
                  <a:pt x="5163" y="5103"/>
                </a:cubicBezTo>
                <a:cubicBezTo>
                  <a:pt x="5194" y="5071"/>
                  <a:pt x="5194" y="5071"/>
                  <a:pt x="5163" y="5040"/>
                </a:cubicBezTo>
                <a:lnTo>
                  <a:pt x="5131" y="5040"/>
                </a:lnTo>
                <a:cubicBezTo>
                  <a:pt x="5036" y="5135"/>
                  <a:pt x="4909" y="5261"/>
                  <a:pt x="4846" y="5293"/>
                </a:cubicBezTo>
                <a:cubicBezTo>
                  <a:pt x="4909" y="5230"/>
                  <a:pt x="5036" y="5071"/>
                  <a:pt x="5194" y="4881"/>
                </a:cubicBezTo>
                <a:cubicBezTo>
                  <a:pt x="5448" y="4628"/>
                  <a:pt x="5669" y="4406"/>
                  <a:pt x="5733" y="4343"/>
                </a:cubicBezTo>
                <a:cubicBezTo>
                  <a:pt x="5733" y="4343"/>
                  <a:pt x="5733" y="4311"/>
                  <a:pt x="5733" y="4279"/>
                </a:cubicBezTo>
                <a:lnTo>
                  <a:pt x="5701" y="4279"/>
                </a:lnTo>
                <a:cubicBezTo>
                  <a:pt x="5796" y="4184"/>
                  <a:pt x="5859" y="4121"/>
                  <a:pt x="5859" y="4089"/>
                </a:cubicBezTo>
                <a:cubicBezTo>
                  <a:pt x="5859" y="4058"/>
                  <a:pt x="5859" y="4026"/>
                  <a:pt x="5859" y="4026"/>
                </a:cubicBezTo>
                <a:lnTo>
                  <a:pt x="5796" y="4026"/>
                </a:lnTo>
                <a:lnTo>
                  <a:pt x="3737" y="5768"/>
                </a:lnTo>
                <a:cubicBezTo>
                  <a:pt x="3737" y="5736"/>
                  <a:pt x="3769" y="5705"/>
                  <a:pt x="3801" y="5641"/>
                </a:cubicBezTo>
                <a:cubicBezTo>
                  <a:pt x="4149" y="5356"/>
                  <a:pt x="4624" y="4945"/>
                  <a:pt x="5036" y="4565"/>
                </a:cubicBezTo>
                <a:cubicBezTo>
                  <a:pt x="5416" y="4279"/>
                  <a:pt x="5701" y="4026"/>
                  <a:pt x="5796" y="3931"/>
                </a:cubicBezTo>
                <a:lnTo>
                  <a:pt x="5859" y="3899"/>
                </a:lnTo>
                <a:cubicBezTo>
                  <a:pt x="5859" y="3899"/>
                  <a:pt x="5859" y="3899"/>
                  <a:pt x="5859" y="3868"/>
                </a:cubicBezTo>
                <a:cubicBezTo>
                  <a:pt x="5859" y="3836"/>
                  <a:pt x="5859" y="3836"/>
                  <a:pt x="5828" y="3836"/>
                </a:cubicBezTo>
                <a:cubicBezTo>
                  <a:pt x="5828" y="3836"/>
                  <a:pt x="5796" y="3868"/>
                  <a:pt x="5764" y="3899"/>
                </a:cubicBezTo>
                <a:cubicBezTo>
                  <a:pt x="5859" y="3773"/>
                  <a:pt x="5891" y="3709"/>
                  <a:pt x="5923" y="3678"/>
                </a:cubicBezTo>
                <a:cubicBezTo>
                  <a:pt x="5923" y="3646"/>
                  <a:pt x="5891" y="3646"/>
                  <a:pt x="5891" y="3614"/>
                </a:cubicBezTo>
                <a:lnTo>
                  <a:pt x="5859" y="3614"/>
                </a:lnTo>
                <a:cubicBezTo>
                  <a:pt x="5796" y="3614"/>
                  <a:pt x="5638" y="3773"/>
                  <a:pt x="5258" y="4121"/>
                </a:cubicBezTo>
                <a:cubicBezTo>
                  <a:pt x="5638" y="3709"/>
                  <a:pt x="5954" y="3361"/>
                  <a:pt x="5986" y="3329"/>
                </a:cubicBezTo>
                <a:cubicBezTo>
                  <a:pt x="5986" y="3329"/>
                  <a:pt x="5986" y="3298"/>
                  <a:pt x="5986" y="3298"/>
                </a:cubicBezTo>
                <a:cubicBezTo>
                  <a:pt x="5970" y="3282"/>
                  <a:pt x="5962" y="3274"/>
                  <a:pt x="5954" y="3274"/>
                </a:cubicBezTo>
                <a:cubicBezTo>
                  <a:pt x="5946" y="3274"/>
                  <a:pt x="5938" y="3282"/>
                  <a:pt x="5923" y="3298"/>
                </a:cubicBezTo>
                <a:lnTo>
                  <a:pt x="3167" y="5863"/>
                </a:lnTo>
                <a:cubicBezTo>
                  <a:pt x="3072" y="5895"/>
                  <a:pt x="3009" y="5926"/>
                  <a:pt x="2946" y="5926"/>
                </a:cubicBezTo>
                <a:lnTo>
                  <a:pt x="2882" y="5926"/>
                </a:lnTo>
                <a:lnTo>
                  <a:pt x="6018" y="3108"/>
                </a:lnTo>
                <a:cubicBezTo>
                  <a:pt x="6018" y="3108"/>
                  <a:pt x="6018" y="3076"/>
                  <a:pt x="6018" y="3076"/>
                </a:cubicBezTo>
                <a:cubicBezTo>
                  <a:pt x="5986" y="3044"/>
                  <a:pt x="5986" y="3044"/>
                  <a:pt x="5986" y="3044"/>
                </a:cubicBezTo>
                <a:cubicBezTo>
                  <a:pt x="6049" y="2949"/>
                  <a:pt x="6113" y="2854"/>
                  <a:pt x="6113" y="2791"/>
                </a:cubicBezTo>
                <a:cubicBezTo>
                  <a:pt x="6113" y="2759"/>
                  <a:pt x="6113" y="2759"/>
                  <a:pt x="6113" y="2728"/>
                </a:cubicBezTo>
                <a:lnTo>
                  <a:pt x="6049" y="2728"/>
                </a:lnTo>
                <a:cubicBezTo>
                  <a:pt x="5511" y="3298"/>
                  <a:pt x="4656" y="4153"/>
                  <a:pt x="3927" y="4818"/>
                </a:cubicBezTo>
                <a:cubicBezTo>
                  <a:pt x="3547" y="5135"/>
                  <a:pt x="3167" y="5420"/>
                  <a:pt x="2851" y="5673"/>
                </a:cubicBezTo>
                <a:cubicBezTo>
                  <a:pt x="2692" y="5768"/>
                  <a:pt x="2566" y="5831"/>
                  <a:pt x="2471" y="5831"/>
                </a:cubicBezTo>
                <a:lnTo>
                  <a:pt x="2439" y="5831"/>
                </a:lnTo>
                <a:cubicBezTo>
                  <a:pt x="2439" y="5800"/>
                  <a:pt x="2471" y="5768"/>
                  <a:pt x="2502" y="5705"/>
                </a:cubicBezTo>
                <a:cubicBezTo>
                  <a:pt x="3072" y="5420"/>
                  <a:pt x="3991" y="4565"/>
                  <a:pt x="4719" y="3804"/>
                </a:cubicBezTo>
                <a:lnTo>
                  <a:pt x="5986" y="2728"/>
                </a:lnTo>
                <a:cubicBezTo>
                  <a:pt x="5986" y="2728"/>
                  <a:pt x="5986" y="2696"/>
                  <a:pt x="5986" y="2696"/>
                </a:cubicBezTo>
                <a:cubicBezTo>
                  <a:pt x="5965" y="2696"/>
                  <a:pt x="5958" y="2682"/>
                  <a:pt x="5946" y="2682"/>
                </a:cubicBezTo>
                <a:cubicBezTo>
                  <a:pt x="5940" y="2682"/>
                  <a:pt x="5933" y="2685"/>
                  <a:pt x="5923" y="2696"/>
                </a:cubicBezTo>
                <a:cubicBezTo>
                  <a:pt x="5859" y="2759"/>
                  <a:pt x="5606" y="2949"/>
                  <a:pt x="5289" y="3203"/>
                </a:cubicBezTo>
                <a:cubicBezTo>
                  <a:pt x="5669" y="2823"/>
                  <a:pt x="5923" y="2506"/>
                  <a:pt x="5954" y="2474"/>
                </a:cubicBezTo>
                <a:cubicBezTo>
                  <a:pt x="5954" y="2474"/>
                  <a:pt x="5954" y="2443"/>
                  <a:pt x="5954" y="2443"/>
                </a:cubicBezTo>
                <a:cubicBezTo>
                  <a:pt x="5954" y="2427"/>
                  <a:pt x="5946" y="2419"/>
                  <a:pt x="5938" y="2419"/>
                </a:cubicBezTo>
                <a:cubicBezTo>
                  <a:pt x="5931" y="2419"/>
                  <a:pt x="5923" y="2427"/>
                  <a:pt x="5923" y="2443"/>
                </a:cubicBezTo>
                <a:cubicBezTo>
                  <a:pt x="5859" y="2474"/>
                  <a:pt x="5543" y="2696"/>
                  <a:pt x="5099" y="3044"/>
                </a:cubicBezTo>
                <a:lnTo>
                  <a:pt x="5859" y="2348"/>
                </a:lnTo>
                <a:cubicBezTo>
                  <a:pt x="5859" y="2348"/>
                  <a:pt x="5859" y="2316"/>
                  <a:pt x="5859" y="2316"/>
                </a:cubicBezTo>
                <a:cubicBezTo>
                  <a:pt x="5843" y="2300"/>
                  <a:pt x="5835" y="2292"/>
                  <a:pt x="5828" y="2292"/>
                </a:cubicBezTo>
                <a:cubicBezTo>
                  <a:pt x="5820" y="2292"/>
                  <a:pt x="5812" y="2300"/>
                  <a:pt x="5796" y="2316"/>
                </a:cubicBezTo>
                <a:lnTo>
                  <a:pt x="5479" y="2569"/>
                </a:lnTo>
                <a:cubicBezTo>
                  <a:pt x="5669" y="2379"/>
                  <a:pt x="5796" y="2253"/>
                  <a:pt x="5796" y="2189"/>
                </a:cubicBezTo>
                <a:cubicBezTo>
                  <a:pt x="5796" y="2158"/>
                  <a:pt x="5796" y="2158"/>
                  <a:pt x="5796" y="2126"/>
                </a:cubicBezTo>
                <a:cubicBezTo>
                  <a:pt x="5828" y="2094"/>
                  <a:pt x="5859" y="2063"/>
                  <a:pt x="5891" y="2063"/>
                </a:cubicBezTo>
                <a:cubicBezTo>
                  <a:pt x="5891" y="2031"/>
                  <a:pt x="5891" y="2031"/>
                  <a:pt x="5891" y="2031"/>
                </a:cubicBezTo>
                <a:cubicBezTo>
                  <a:pt x="5891" y="2031"/>
                  <a:pt x="5891" y="1999"/>
                  <a:pt x="5891" y="1999"/>
                </a:cubicBezTo>
                <a:cubicBezTo>
                  <a:pt x="5859" y="1968"/>
                  <a:pt x="5828" y="1936"/>
                  <a:pt x="5764" y="1936"/>
                </a:cubicBezTo>
                <a:cubicBezTo>
                  <a:pt x="5859" y="1841"/>
                  <a:pt x="5891" y="1778"/>
                  <a:pt x="5859" y="1746"/>
                </a:cubicBezTo>
                <a:cubicBezTo>
                  <a:pt x="5859" y="1714"/>
                  <a:pt x="5828" y="1714"/>
                  <a:pt x="5828" y="1714"/>
                </a:cubicBezTo>
                <a:lnTo>
                  <a:pt x="5796" y="1714"/>
                </a:lnTo>
                <a:cubicBezTo>
                  <a:pt x="5796" y="1683"/>
                  <a:pt x="5796" y="1651"/>
                  <a:pt x="5764" y="1619"/>
                </a:cubicBezTo>
                <a:cubicBezTo>
                  <a:pt x="5764" y="1619"/>
                  <a:pt x="5764" y="1588"/>
                  <a:pt x="5733" y="1588"/>
                </a:cubicBezTo>
                <a:cubicBezTo>
                  <a:pt x="5733" y="1588"/>
                  <a:pt x="5733" y="1619"/>
                  <a:pt x="5733" y="1619"/>
                </a:cubicBezTo>
                <a:lnTo>
                  <a:pt x="5407" y="1869"/>
                </a:lnTo>
                <a:lnTo>
                  <a:pt x="5407" y="1869"/>
                </a:lnTo>
                <a:cubicBezTo>
                  <a:pt x="5413" y="1860"/>
                  <a:pt x="5416" y="1850"/>
                  <a:pt x="5416" y="1841"/>
                </a:cubicBezTo>
                <a:cubicBezTo>
                  <a:pt x="5479" y="1778"/>
                  <a:pt x="5511" y="1746"/>
                  <a:pt x="5543" y="1714"/>
                </a:cubicBezTo>
                <a:cubicBezTo>
                  <a:pt x="5574" y="1683"/>
                  <a:pt x="5574" y="1683"/>
                  <a:pt x="5543" y="1651"/>
                </a:cubicBezTo>
                <a:lnTo>
                  <a:pt x="5511" y="1651"/>
                </a:lnTo>
                <a:cubicBezTo>
                  <a:pt x="5511" y="1651"/>
                  <a:pt x="5448" y="1714"/>
                  <a:pt x="5353" y="1809"/>
                </a:cubicBezTo>
                <a:cubicBezTo>
                  <a:pt x="5289" y="1904"/>
                  <a:pt x="5194" y="1968"/>
                  <a:pt x="5068" y="2094"/>
                </a:cubicBezTo>
                <a:cubicBezTo>
                  <a:pt x="5384" y="1746"/>
                  <a:pt x="5606" y="1493"/>
                  <a:pt x="5638" y="1398"/>
                </a:cubicBezTo>
                <a:cubicBezTo>
                  <a:pt x="5638" y="1366"/>
                  <a:pt x="5606" y="1334"/>
                  <a:pt x="5606" y="1303"/>
                </a:cubicBezTo>
                <a:lnTo>
                  <a:pt x="5543" y="1303"/>
                </a:lnTo>
                <a:lnTo>
                  <a:pt x="5384" y="1461"/>
                </a:lnTo>
                <a:cubicBezTo>
                  <a:pt x="5384" y="1429"/>
                  <a:pt x="5384" y="1398"/>
                  <a:pt x="5416" y="1366"/>
                </a:cubicBezTo>
                <a:cubicBezTo>
                  <a:pt x="5416" y="1334"/>
                  <a:pt x="5384" y="1303"/>
                  <a:pt x="5384" y="1303"/>
                </a:cubicBezTo>
                <a:cubicBezTo>
                  <a:pt x="5384" y="1271"/>
                  <a:pt x="5353" y="1271"/>
                  <a:pt x="5353" y="1271"/>
                </a:cubicBezTo>
                <a:lnTo>
                  <a:pt x="5321" y="1271"/>
                </a:lnTo>
                <a:lnTo>
                  <a:pt x="2946" y="3298"/>
                </a:lnTo>
                <a:lnTo>
                  <a:pt x="5448" y="1081"/>
                </a:lnTo>
                <a:cubicBezTo>
                  <a:pt x="5448" y="1081"/>
                  <a:pt x="5448" y="1049"/>
                  <a:pt x="5448" y="1049"/>
                </a:cubicBezTo>
                <a:cubicBezTo>
                  <a:pt x="5416" y="1018"/>
                  <a:pt x="5416" y="1018"/>
                  <a:pt x="5384" y="1018"/>
                </a:cubicBezTo>
                <a:cubicBezTo>
                  <a:pt x="5289" y="1018"/>
                  <a:pt x="5099" y="1113"/>
                  <a:pt x="4878" y="1303"/>
                </a:cubicBezTo>
                <a:lnTo>
                  <a:pt x="5131" y="1049"/>
                </a:lnTo>
                <a:cubicBezTo>
                  <a:pt x="5131" y="1049"/>
                  <a:pt x="5131" y="1018"/>
                  <a:pt x="5131" y="986"/>
                </a:cubicBezTo>
                <a:lnTo>
                  <a:pt x="5099" y="986"/>
                </a:lnTo>
                <a:cubicBezTo>
                  <a:pt x="5163" y="954"/>
                  <a:pt x="5163" y="923"/>
                  <a:pt x="5194" y="923"/>
                </a:cubicBezTo>
                <a:cubicBezTo>
                  <a:pt x="5194" y="891"/>
                  <a:pt x="5194" y="891"/>
                  <a:pt x="5194" y="859"/>
                </a:cubicBezTo>
                <a:lnTo>
                  <a:pt x="5131" y="859"/>
                </a:lnTo>
                <a:cubicBezTo>
                  <a:pt x="5099" y="891"/>
                  <a:pt x="4909" y="1018"/>
                  <a:pt x="4592" y="1239"/>
                </a:cubicBezTo>
                <a:cubicBezTo>
                  <a:pt x="4751" y="1081"/>
                  <a:pt x="4878" y="954"/>
                  <a:pt x="4973" y="891"/>
                </a:cubicBezTo>
                <a:cubicBezTo>
                  <a:pt x="5036" y="828"/>
                  <a:pt x="5036" y="828"/>
                  <a:pt x="5036" y="796"/>
                </a:cubicBezTo>
                <a:cubicBezTo>
                  <a:pt x="5036" y="796"/>
                  <a:pt x="5036" y="764"/>
                  <a:pt x="5036" y="764"/>
                </a:cubicBezTo>
                <a:lnTo>
                  <a:pt x="5004" y="764"/>
                </a:lnTo>
                <a:cubicBezTo>
                  <a:pt x="4973" y="796"/>
                  <a:pt x="4941" y="796"/>
                  <a:pt x="4909" y="828"/>
                </a:cubicBezTo>
                <a:cubicBezTo>
                  <a:pt x="4878" y="859"/>
                  <a:pt x="4846" y="891"/>
                  <a:pt x="4783" y="923"/>
                </a:cubicBezTo>
                <a:cubicBezTo>
                  <a:pt x="4814" y="891"/>
                  <a:pt x="4814" y="859"/>
                  <a:pt x="4814" y="859"/>
                </a:cubicBezTo>
                <a:cubicBezTo>
                  <a:pt x="4846" y="796"/>
                  <a:pt x="4878" y="733"/>
                  <a:pt x="4878" y="701"/>
                </a:cubicBezTo>
                <a:cubicBezTo>
                  <a:pt x="4878" y="638"/>
                  <a:pt x="4878" y="574"/>
                  <a:pt x="4846" y="543"/>
                </a:cubicBezTo>
                <a:cubicBezTo>
                  <a:pt x="4846" y="511"/>
                  <a:pt x="4814" y="511"/>
                  <a:pt x="4814" y="511"/>
                </a:cubicBezTo>
                <a:cubicBezTo>
                  <a:pt x="4814" y="511"/>
                  <a:pt x="4814" y="511"/>
                  <a:pt x="4656" y="638"/>
                </a:cubicBezTo>
                <a:cubicBezTo>
                  <a:pt x="4624" y="638"/>
                  <a:pt x="4592" y="669"/>
                  <a:pt x="4529" y="669"/>
                </a:cubicBezTo>
                <a:cubicBezTo>
                  <a:pt x="4561" y="638"/>
                  <a:pt x="4561" y="606"/>
                  <a:pt x="4561" y="606"/>
                </a:cubicBezTo>
                <a:lnTo>
                  <a:pt x="4561" y="543"/>
                </a:lnTo>
                <a:cubicBezTo>
                  <a:pt x="4561" y="543"/>
                  <a:pt x="4592" y="511"/>
                  <a:pt x="4592" y="511"/>
                </a:cubicBezTo>
                <a:cubicBezTo>
                  <a:pt x="4592" y="511"/>
                  <a:pt x="4561" y="511"/>
                  <a:pt x="4561" y="479"/>
                </a:cubicBezTo>
                <a:lnTo>
                  <a:pt x="4529" y="479"/>
                </a:lnTo>
                <a:cubicBezTo>
                  <a:pt x="4513" y="463"/>
                  <a:pt x="4505" y="455"/>
                  <a:pt x="4497" y="455"/>
                </a:cubicBezTo>
                <a:cubicBezTo>
                  <a:pt x="4490" y="455"/>
                  <a:pt x="4482" y="463"/>
                  <a:pt x="4466" y="479"/>
                </a:cubicBezTo>
                <a:lnTo>
                  <a:pt x="4371" y="543"/>
                </a:lnTo>
                <a:cubicBezTo>
                  <a:pt x="4371" y="543"/>
                  <a:pt x="4339" y="574"/>
                  <a:pt x="4339" y="574"/>
                </a:cubicBezTo>
                <a:cubicBezTo>
                  <a:pt x="4371" y="543"/>
                  <a:pt x="4371" y="511"/>
                  <a:pt x="4371" y="479"/>
                </a:cubicBezTo>
                <a:cubicBezTo>
                  <a:pt x="4371" y="448"/>
                  <a:pt x="4371" y="416"/>
                  <a:pt x="4339" y="384"/>
                </a:cubicBezTo>
                <a:cubicBezTo>
                  <a:pt x="4339" y="384"/>
                  <a:pt x="4339" y="353"/>
                  <a:pt x="4339" y="353"/>
                </a:cubicBezTo>
                <a:cubicBezTo>
                  <a:pt x="4307" y="353"/>
                  <a:pt x="4307" y="384"/>
                  <a:pt x="4307" y="384"/>
                </a:cubicBezTo>
                <a:lnTo>
                  <a:pt x="3959" y="669"/>
                </a:lnTo>
                <a:cubicBezTo>
                  <a:pt x="4307" y="321"/>
                  <a:pt x="4307" y="321"/>
                  <a:pt x="4276" y="289"/>
                </a:cubicBezTo>
                <a:cubicBezTo>
                  <a:pt x="4276" y="289"/>
                  <a:pt x="4276" y="258"/>
                  <a:pt x="4244" y="258"/>
                </a:cubicBezTo>
                <a:cubicBezTo>
                  <a:pt x="3864" y="258"/>
                  <a:pt x="824" y="3076"/>
                  <a:pt x="222" y="3646"/>
                </a:cubicBezTo>
                <a:cubicBezTo>
                  <a:pt x="285" y="3551"/>
                  <a:pt x="381" y="3424"/>
                  <a:pt x="539" y="3266"/>
                </a:cubicBezTo>
                <a:cubicBezTo>
                  <a:pt x="919" y="3013"/>
                  <a:pt x="1584" y="2379"/>
                  <a:pt x="2471" y="1556"/>
                </a:cubicBezTo>
                <a:cubicBezTo>
                  <a:pt x="2502" y="1556"/>
                  <a:pt x="2502" y="1524"/>
                  <a:pt x="2534" y="1493"/>
                </a:cubicBezTo>
                <a:cubicBezTo>
                  <a:pt x="3041" y="1081"/>
                  <a:pt x="3547" y="669"/>
                  <a:pt x="4086" y="226"/>
                </a:cubicBezTo>
                <a:cubicBezTo>
                  <a:pt x="4086" y="194"/>
                  <a:pt x="4086" y="194"/>
                  <a:pt x="4086" y="194"/>
                </a:cubicBezTo>
                <a:lnTo>
                  <a:pt x="4022" y="194"/>
                </a:lnTo>
                <a:cubicBezTo>
                  <a:pt x="3991" y="194"/>
                  <a:pt x="3991" y="226"/>
                  <a:pt x="3927" y="258"/>
                </a:cubicBezTo>
                <a:cubicBezTo>
                  <a:pt x="3927" y="226"/>
                  <a:pt x="3927" y="226"/>
                  <a:pt x="3896" y="226"/>
                </a:cubicBezTo>
                <a:cubicBezTo>
                  <a:pt x="3801" y="226"/>
                  <a:pt x="3421" y="574"/>
                  <a:pt x="2566" y="1366"/>
                </a:cubicBezTo>
                <a:cubicBezTo>
                  <a:pt x="1837" y="1999"/>
                  <a:pt x="982" y="2728"/>
                  <a:pt x="285" y="3329"/>
                </a:cubicBezTo>
                <a:cubicBezTo>
                  <a:pt x="254" y="3108"/>
                  <a:pt x="2407" y="1303"/>
                  <a:pt x="3769" y="194"/>
                </a:cubicBezTo>
                <a:cubicBezTo>
                  <a:pt x="3769" y="194"/>
                  <a:pt x="3769" y="163"/>
                  <a:pt x="3769" y="163"/>
                </a:cubicBezTo>
                <a:cubicBezTo>
                  <a:pt x="3769" y="163"/>
                  <a:pt x="3769" y="163"/>
                  <a:pt x="3769" y="131"/>
                </a:cubicBezTo>
                <a:cubicBezTo>
                  <a:pt x="3737" y="99"/>
                  <a:pt x="3706" y="99"/>
                  <a:pt x="3642" y="99"/>
                </a:cubicBezTo>
                <a:lnTo>
                  <a:pt x="3611" y="99"/>
                </a:lnTo>
                <a:cubicBezTo>
                  <a:pt x="3611" y="68"/>
                  <a:pt x="3611" y="68"/>
                  <a:pt x="3611" y="68"/>
                </a:cubicBezTo>
                <a:cubicBezTo>
                  <a:pt x="3579" y="36"/>
                  <a:pt x="3547" y="4"/>
                  <a:pt x="3484" y="4"/>
                </a:cubicBezTo>
                <a:cubicBezTo>
                  <a:pt x="3333" y="4"/>
                  <a:pt x="3125" y="119"/>
                  <a:pt x="2860" y="321"/>
                </a:cubicBezTo>
                <a:lnTo>
                  <a:pt x="2860" y="321"/>
                </a:lnTo>
                <a:cubicBezTo>
                  <a:pt x="2967" y="236"/>
                  <a:pt x="3055" y="152"/>
                  <a:pt x="3167" y="68"/>
                </a:cubicBezTo>
                <a:cubicBezTo>
                  <a:pt x="3167" y="36"/>
                  <a:pt x="3167" y="36"/>
                  <a:pt x="3167" y="4"/>
                </a:cubicBezTo>
                <a:lnTo>
                  <a:pt x="3136" y="4"/>
                </a:lnTo>
                <a:cubicBezTo>
                  <a:pt x="3131" y="2"/>
                  <a:pt x="3126" y="1"/>
                  <a:pt x="3121" y="1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58"/>
          <p:cNvSpPr/>
          <p:nvPr/>
        </p:nvSpPr>
        <p:spPr>
          <a:xfrm>
            <a:off x="3359981" y="2399915"/>
            <a:ext cx="1211571" cy="1188714"/>
          </a:xfrm>
          <a:custGeom>
            <a:avLst/>
            <a:gdLst/>
            <a:ahLst/>
            <a:cxnLst/>
            <a:rect l="l" t="t" r="r" b="b"/>
            <a:pathLst>
              <a:path w="40443" h="39680" extrusionOk="0">
                <a:moveTo>
                  <a:pt x="18483" y="1"/>
                </a:moveTo>
                <a:cubicBezTo>
                  <a:pt x="16682" y="1"/>
                  <a:pt x="14853" y="272"/>
                  <a:pt x="13048" y="821"/>
                </a:cubicBezTo>
                <a:cubicBezTo>
                  <a:pt x="8425" y="2246"/>
                  <a:pt x="4561" y="5413"/>
                  <a:pt x="2471" y="9467"/>
                </a:cubicBezTo>
                <a:cubicBezTo>
                  <a:pt x="2313" y="9784"/>
                  <a:pt x="2154" y="10100"/>
                  <a:pt x="1996" y="10417"/>
                </a:cubicBezTo>
                <a:lnTo>
                  <a:pt x="1933" y="10575"/>
                </a:lnTo>
                <a:cubicBezTo>
                  <a:pt x="507" y="13869"/>
                  <a:pt x="1" y="17447"/>
                  <a:pt x="412" y="20899"/>
                </a:cubicBezTo>
                <a:cubicBezTo>
                  <a:pt x="697" y="23275"/>
                  <a:pt x="1584" y="25650"/>
                  <a:pt x="3009" y="27962"/>
                </a:cubicBezTo>
                <a:cubicBezTo>
                  <a:pt x="4498" y="30337"/>
                  <a:pt x="6620" y="32649"/>
                  <a:pt x="9121" y="34707"/>
                </a:cubicBezTo>
                <a:cubicBezTo>
                  <a:pt x="10071" y="35499"/>
                  <a:pt x="11148" y="36227"/>
                  <a:pt x="12320" y="36956"/>
                </a:cubicBezTo>
                <a:cubicBezTo>
                  <a:pt x="13745" y="37811"/>
                  <a:pt x="15329" y="38666"/>
                  <a:pt x="17387" y="39679"/>
                </a:cubicBezTo>
                <a:lnTo>
                  <a:pt x="17704" y="38982"/>
                </a:lnTo>
                <a:cubicBezTo>
                  <a:pt x="15677" y="37969"/>
                  <a:pt x="14125" y="37146"/>
                  <a:pt x="12732" y="36290"/>
                </a:cubicBezTo>
                <a:cubicBezTo>
                  <a:pt x="11560" y="35562"/>
                  <a:pt x="10547" y="34865"/>
                  <a:pt x="9596" y="34105"/>
                </a:cubicBezTo>
                <a:cubicBezTo>
                  <a:pt x="7158" y="32110"/>
                  <a:pt x="5131" y="29862"/>
                  <a:pt x="3674" y="27550"/>
                </a:cubicBezTo>
                <a:cubicBezTo>
                  <a:pt x="2313" y="25333"/>
                  <a:pt x="1458" y="23085"/>
                  <a:pt x="1204" y="20836"/>
                </a:cubicBezTo>
                <a:cubicBezTo>
                  <a:pt x="792" y="17479"/>
                  <a:pt x="1299" y="14027"/>
                  <a:pt x="2661" y="10892"/>
                </a:cubicBezTo>
                <a:lnTo>
                  <a:pt x="2693" y="10797"/>
                </a:lnTo>
                <a:lnTo>
                  <a:pt x="2724" y="10734"/>
                </a:lnTo>
                <a:cubicBezTo>
                  <a:pt x="2851" y="10417"/>
                  <a:pt x="3009" y="10132"/>
                  <a:pt x="3168" y="9847"/>
                </a:cubicBezTo>
                <a:cubicBezTo>
                  <a:pt x="5163" y="5983"/>
                  <a:pt x="8868" y="2975"/>
                  <a:pt x="13302" y="1613"/>
                </a:cubicBezTo>
                <a:cubicBezTo>
                  <a:pt x="15043" y="1070"/>
                  <a:pt x="16808" y="801"/>
                  <a:pt x="18547" y="801"/>
                </a:cubicBezTo>
                <a:cubicBezTo>
                  <a:pt x="21267" y="801"/>
                  <a:pt x="23922" y="1459"/>
                  <a:pt x="26318" y="2753"/>
                </a:cubicBezTo>
                <a:cubicBezTo>
                  <a:pt x="28788" y="4083"/>
                  <a:pt x="30973" y="5888"/>
                  <a:pt x="32620" y="7978"/>
                </a:cubicBezTo>
                <a:cubicBezTo>
                  <a:pt x="34140" y="9879"/>
                  <a:pt x="35248" y="12064"/>
                  <a:pt x="36325" y="14217"/>
                </a:cubicBezTo>
                <a:cubicBezTo>
                  <a:pt x="36864" y="15294"/>
                  <a:pt x="37402" y="16402"/>
                  <a:pt x="38035" y="17447"/>
                </a:cubicBezTo>
                <a:cubicBezTo>
                  <a:pt x="38669" y="18588"/>
                  <a:pt x="39239" y="19538"/>
                  <a:pt x="39777" y="20456"/>
                </a:cubicBezTo>
                <a:lnTo>
                  <a:pt x="40442" y="20044"/>
                </a:lnTo>
                <a:cubicBezTo>
                  <a:pt x="39904" y="19126"/>
                  <a:pt x="39365" y="18208"/>
                  <a:pt x="38700" y="17067"/>
                </a:cubicBezTo>
                <a:cubicBezTo>
                  <a:pt x="38130" y="16022"/>
                  <a:pt x="37560" y="14914"/>
                  <a:pt x="37022" y="13837"/>
                </a:cubicBezTo>
                <a:cubicBezTo>
                  <a:pt x="35945" y="11684"/>
                  <a:pt x="34805" y="9435"/>
                  <a:pt x="33253" y="7472"/>
                </a:cubicBezTo>
                <a:cubicBezTo>
                  <a:pt x="31511" y="5318"/>
                  <a:pt x="29263" y="3450"/>
                  <a:pt x="26698" y="2056"/>
                </a:cubicBezTo>
                <a:cubicBezTo>
                  <a:pt x="24166" y="693"/>
                  <a:pt x="21360" y="1"/>
                  <a:pt x="184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58"/>
          <p:cNvSpPr/>
          <p:nvPr/>
        </p:nvSpPr>
        <p:spPr>
          <a:xfrm>
            <a:off x="3471005" y="2519148"/>
            <a:ext cx="863345" cy="852201"/>
          </a:xfrm>
          <a:custGeom>
            <a:avLst/>
            <a:gdLst/>
            <a:ahLst/>
            <a:cxnLst/>
            <a:rect l="l" t="t" r="r" b="b"/>
            <a:pathLst>
              <a:path w="28819" h="28447" extrusionOk="0">
                <a:moveTo>
                  <a:pt x="13903" y="578"/>
                </a:moveTo>
                <a:cubicBezTo>
                  <a:pt x="14061" y="578"/>
                  <a:pt x="14219" y="578"/>
                  <a:pt x="14346" y="610"/>
                </a:cubicBezTo>
                <a:cubicBezTo>
                  <a:pt x="18526" y="737"/>
                  <a:pt x="22390" y="2478"/>
                  <a:pt x="24924" y="5329"/>
                </a:cubicBezTo>
                <a:cubicBezTo>
                  <a:pt x="27140" y="7767"/>
                  <a:pt x="28217" y="10934"/>
                  <a:pt x="27995" y="14196"/>
                </a:cubicBezTo>
                <a:cubicBezTo>
                  <a:pt x="27394" y="22113"/>
                  <a:pt x="21693" y="27845"/>
                  <a:pt x="14346" y="27845"/>
                </a:cubicBezTo>
                <a:cubicBezTo>
                  <a:pt x="7062" y="27845"/>
                  <a:pt x="1077" y="21860"/>
                  <a:pt x="728" y="14196"/>
                </a:cubicBezTo>
                <a:cubicBezTo>
                  <a:pt x="570" y="10712"/>
                  <a:pt x="1995" y="7197"/>
                  <a:pt x="4592" y="4569"/>
                </a:cubicBezTo>
                <a:cubicBezTo>
                  <a:pt x="7126" y="2035"/>
                  <a:pt x="10482" y="578"/>
                  <a:pt x="13903" y="578"/>
                </a:cubicBezTo>
                <a:close/>
                <a:moveTo>
                  <a:pt x="13937" y="1"/>
                </a:moveTo>
                <a:cubicBezTo>
                  <a:pt x="10351" y="1"/>
                  <a:pt x="6827" y="1480"/>
                  <a:pt x="4180" y="4157"/>
                </a:cubicBezTo>
                <a:cubicBezTo>
                  <a:pt x="1457" y="6880"/>
                  <a:pt x="0" y="10586"/>
                  <a:pt x="158" y="14228"/>
                </a:cubicBezTo>
                <a:cubicBezTo>
                  <a:pt x="507" y="22208"/>
                  <a:pt x="6746" y="28447"/>
                  <a:pt x="14378" y="28447"/>
                </a:cubicBezTo>
                <a:cubicBezTo>
                  <a:pt x="22010" y="28447"/>
                  <a:pt x="27964" y="22461"/>
                  <a:pt x="28566" y="14228"/>
                </a:cubicBezTo>
                <a:cubicBezTo>
                  <a:pt x="28819" y="10807"/>
                  <a:pt x="27679" y="7514"/>
                  <a:pt x="25367" y="4917"/>
                </a:cubicBezTo>
                <a:cubicBezTo>
                  <a:pt x="22707" y="1940"/>
                  <a:pt x="18716" y="167"/>
                  <a:pt x="14378" y="8"/>
                </a:cubicBezTo>
                <a:cubicBezTo>
                  <a:pt x="14231" y="3"/>
                  <a:pt x="14084" y="1"/>
                  <a:pt x="139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58"/>
          <p:cNvSpPr/>
          <p:nvPr/>
        </p:nvSpPr>
        <p:spPr>
          <a:xfrm>
            <a:off x="3477626" y="2965280"/>
            <a:ext cx="847258" cy="445917"/>
          </a:xfrm>
          <a:custGeom>
            <a:avLst/>
            <a:gdLst/>
            <a:ahLst/>
            <a:cxnLst/>
            <a:rect l="l" t="t" r="r" b="b"/>
            <a:pathLst>
              <a:path w="28282" h="14885" extrusionOk="0">
                <a:moveTo>
                  <a:pt x="27996" y="1"/>
                </a:moveTo>
                <a:cubicBezTo>
                  <a:pt x="27838" y="1"/>
                  <a:pt x="27679" y="96"/>
                  <a:pt x="27679" y="254"/>
                </a:cubicBezTo>
                <a:cubicBezTo>
                  <a:pt x="27078" y="8393"/>
                  <a:pt x="21377" y="14283"/>
                  <a:pt x="14157" y="14283"/>
                </a:cubicBezTo>
                <a:cubicBezTo>
                  <a:pt x="6905" y="14283"/>
                  <a:pt x="951" y="8234"/>
                  <a:pt x="602" y="476"/>
                </a:cubicBezTo>
                <a:cubicBezTo>
                  <a:pt x="602" y="317"/>
                  <a:pt x="476" y="191"/>
                  <a:pt x="317" y="191"/>
                </a:cubicBezTo>
                <a:cubicBezTo>
                  <a:pt x="127" y="222"/>
                  <a:pt x="1" y="349"/>
                  <a:pt x="32" y="507"/>
                </a:cubicBezTo>
                <a:cubicBezTo>
                  <a:pt x="381" y="8551"/>
                  <a:pt x="6588" y="14885"/>
                  <a:pt x="14157" y="14885"/>
                </a:cubicBezTo>
                <a:cubicBezTo>
                  <a:pt x="21694" y="14885"/>
                  <a:pt x="27648" y="8741"/>
                  <a:pt x="28250" y="317"/>
                </a:cubicBezTo>
                <a:cubicBezTo>
                  <a:pt x="28281" y="159"/>
                  <a:pt x="28155" y="1"/>
                  <a:pt x="279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58"/>
          <p:cNvSpPr/>
          <p:nvPr/>
        </p:nvSpPr>
        <p:spPr>
          <a:xfrm>
            <a:off x="3960546" y="3347034"/>
            <a:ext cx="28490" cy="53744"/>
          </a:xfrm>
          <a:custGeom>
            <a:avLst/>
            <a:gdLst/>
            <a:ahLst/>
            <a:cxnLst/>
            <a:rect l="l" t="t" r="r" b="b"/>
            <a:pathLst>
              <a:path w="951" h="1794" extrusionOk="0">
                <a:moveTo>
                  <a:pt x="625" y="0"/>
                </a:moveTo>
                <a:cubicBezTo>
                  <a:pt x="496" y="0"/>
                  <a:pt x="374" y="86"/>
                  <a:pt x="349" y="210"/>
                </a:cubicBezTo>
                <a:cubicBezTo>
                  <a:pt x="159" y="717"/>
                  <a:pt x="127" y="939"/>
                  <a:pt x="32" y="1445"/>
                </a:cubicBezTo>
                <a:cubicBezTo>
                  <a:pt x="0" y="1604"/>
                  <a:pt x="95" y="1762"/>
                  <a:pt x="254" y="1794"/>
                </a:cubicBezTo>
                <a:lnTo>
                  <a:pt x="317" y="1794"/>
                </a:lnTo>
                <a:cubicBezTo>
                  <a:pt x="444" y="1794"/>
                  <a:pt x="570" y="1699"/>
                  <a:pt x="602" y="1540"/>
                </a:cubicBezTo>
                <a:cubicBezTo>
                  <a:pt x="697" y="1065"/>
                  <a:pt x="760" y="875"/>
                  <a:pt x="919" y="400"/>
                </a:cubicBezTo>
                <a:cubicBezTo>
                  <a:pt x="950" y="242"/>
                  <a:pt x="855" y="83"/>
                  <a:pt x="729" y="20"/>
                </a:cubicBezTo>
                <a:cubicBezTo>
                  <a:pt x="695" y="7"/>
                  <a:pt x="660" y="0"/>
                  <a:pt x="6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58"/>
          <p:cNvSpPr/>
          <p:nvPr/>
        </p:nvSpPr>
        <p:spPr>
          <a:xfrm>
            <a:off x="4012733" y="3338945"/>
            <a:ext cx="25644" cy="51407"/>
          </a:xfrm>
          <a:custGeom>
            <a:avLst/>
            <a:gdLst/>
            <a:ahLst/>
            <a:cxnLst/>
            <a:rect l="l" t="t" r="r" b="b"/>
            <a:pathLst>
              <a:path w="856" h="1716" extrusionOk="0">
                <a:moveTo>
                  <a:pt x="552" y="0"/>
                </a:moveTo>
                <a:cubicBezTo>
                  <a:pt x="412" y="0"/>
                  <a:pt x="282" y="117"/>
                  <a:pt x="253" y="258"/>
                </a:cubicBezTo>
                <a:lnTo>
                  <a:pt x="32" y="1367"/>
                </a:lnTo>
                <a:cubicBezTo>
                  <a:pt x="0" y="1525"/>
                  <a:pt x="95" y="1684"/>
                  <a:pt x="253" y="1715"/>
                </a:cubicBezTo>
                <a:lnTo>
                  <a:pt x="317" y="1715"/>
                </a:lnTo>
                <a:cubicBezTo>
                  <a:pt x="443" y="1715"/>
                  <a:pt x="570" y="1620"/>
                  <a:pt x="602" y="1494"/>
                </a:cubicBezTo>
                <a:lnTo>
                  <a:pt x="823" y="353"/>
                </a:lnTo>
                <a:cubicBezTo>
                  <a:pt x="855" y="195"/>
                  <a:pt x="760" y="37"/>
                  <a:pt x="602" y="5"/>
                </a:cubicBezTo>
                <a:cubicBezTo>
                  <a:pt x="585" y="2"/>
                  <a:pt x="569" y="0"/>
                  <a:pt x="5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58"/>
          <p:cNvSpPr/>
          <p:nvPr/>
        </p:nvSpPr>
        <p:spPr>
          <a:xfrm>
            <a:off x="4059197" y="3322947"/>
            <a:ext cx="21869" cy="52216"/>
          </a:xfrm>
          <a:custGeom>
            <a:avLst/>
            <a:gdLst/>
            <a:ahLst/>
            <a:cxnLst/>
            <a:rect l="l" t="t" r="r" b="b"/>
            <a:pathLst>
              <a:path w="730" h="1743" extrusionOk="0">
                <a:moveTo>
                  <a:pt x="349" y="1"/>
                </a:moveTo>
                <a:cubicBezTo>
                  <a:pt x="191" y="32"/>
                  <a:pt x="64" y="159"/>
                  <a:pt x="96" y="317"/>
                </a:cubicBezTo>
                <a:cubicBezTo>
                  <a:pt x="128" y="729"/>
                  <a:pt x="96" y="1014"/>
                  <a:pt x="33" y="1394"/>
                </a:cubicBezTo>
                <a:cubicBezTo>
                  <a:pt x="1" y="1553"/>
                  <a:pt x="96" y="1711"/>
                  <a:pt x="254" y="1743"/>
                </a:cubicBezTo>
                <a:lnTo>
                  <a:pt x="318" y="1743"/>
                </a:lnTo>
                <a:cubicBezTo>
                  <a:pt x="476" y="1743"/>
                  <a:pt x="571" y="1648"/>
                  <a:pt x="603" y="1521"/>
                </a:cubicBezTo>
                <a:cubicBezTo>
                  <a:pt x="698" y="1077"/>
                  <a:pt x="729" y="729"/>
                  <a:pt x="698" y="286"/>
                </a:cubicBezTo>
                <a:cubicBezTo>
                  <a:pt x="666" y="127"/>
                  <a:pt x="508" y="1"/>
                  <a:pt x="3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58"/>
          <p:cNvSpPr/>
          <p:nvPr/>
        </p:nvSpPr>
        <p:spPr>
          <a:xfrm>
            <a:off x="4100959" y="3302097"/>
            <a:ext cx="20880" cy="49340"/>
          </a:xfrm>
          <a:custGeom>
            <a:avLst/>
            <a:gdLst/>
            <a:ahLst/>
            <a:cxnLst/>
            <a:rect l="l" t="t" r="r" b="b"/>
            <a:pathLst>
              <a:path w="697" h="1647" extrusionOk="0">
                <a:moveTo>
                  <a:pt x="412" y="0"/>
                </a:moveTo>
                <a:cubicBezTo>
                  <a:pt x="222" y="0"/>
                  <a:pt x="95" y="127"/>
                  <a:pt x="95" y="317"/>
                </a:cubicBezTo>
                <a:cubicBezTo>
                  <a:pt x="95" y="697"/>
                  <a:pt x="95" y="918"/>
                  <a:pt x="32" y="1298"/>
                </a:cubicBezTo>
                <a:cubicBezTo>
                  <a:pt x="0" y="1457"/>
                  <a:pt x="127" y="1615"/>
                  <a:pt x="285" y="1615"/>
                </a:cubicBezTo>
                <a:cubicBezTo>
                  <a:pt x="317" y="1647"/>
                  <a:pt x="317" y="1647"/>
                  <a:pt x="317" y="1647"/>
                </a:cubicBezTo>
                <a:cubicBezTo>
                  <a:pt x="475" y="1647"/>
                  <a:pt x="602" y="1520"/>
                  <a:pt x="634" y="1362"/>
                </a:cubicBezTo>
                <a:cubicBezTo>
                  <a:pt x="697" y="982"/>
                  <a:pt x="697" y="697"/>
                  <a:pt x="697" y="285"/>
                </a:cubicBezTo>
                <a:cubicBezTo>
                  <a:pt x="697" y="127"/>
                  <a:pt x="570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58"/>
          <p:cNvSpPr/>
          <p:nvPr/>
        </p:nvSpPr>
        <p:spPr>
          <a:xfrm>
            <a:off x="4142690" y="3273607"/>
            <a:ext cx="20910" cy="46524"/>
          </a:xfrm>
          <a:custGeom>
            <a:avLst/>
            <a:gdLst/>
            <a:ahLst/>
            <a:cxnLst/>
            <a:rect l="l" t="t" r="r" b="b"/>
            <a:pathLst>
              <a:path w="698" h="1553" extrusionOk="0">
                <a:moveTo>
                  <a:pt x="286" y="1"/>
                </a:moveTo>
                <a:cubicBezTo>
                  <a:pt x="127" y="1"/>
                  <a:pt x="1" y="159"/>
                  <a:pt x="1" y="318"/>
                </a:cubicBezTo>
                <a:cubicBezTo>
                  <a:pt x="32" y="698"/>
                  <a:pt x="32" y="919"/>
                  <a:pt x="64" y="1299"/>
                </a:cubicBezTo>
                <a:cubicBezTo>
                  <a:pt x="96" y="1426"/>
                  <a:pt x="222" y="1553"/>
                  <a:pt x="381" y="1553"/>
                </a:cubicBezTo>
                <a:lnTo>
                  <a:pt x="412" y="1553"/>
                </a:lnTo>
                <a:cubicBezTo>
                  <a:pt x="571" y="1521"/>
                  <a:pt x="697" y="1363"/>
                  <a:pt x="666" y="1204"/>
                </a:cubicBezTo>
                <a:cubicBezTo>
                  <a:pt x="634" y="856"/>
                  <a:pt x="602" y="634"/>
                  <a:pt x="602" y="286"/>
                </a:cubicBezTo>
                <a:cubicBezTo>
                  <a:pt x="602" y="128"/>
                  <a:pt x="476" y="33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58"/>
          <p:cNvSpPr/>
          <p:nvPr/>
        </p:nvSpPr>
        <p:spPr>
          <a:xfrm>
            <a:off x="3912164" y="3355991"/>
            <a:ext cx="27531" cy="47632"/>
          </a:xfrm>
          <a:custGeom>
            <a:avLst/>
            <a:gdLst/>
            <a:ahLst/>
            <a:cxnLst/>
            <a:rect l="l" t="t" r="r" b="b"/>
            <a:pathLst>
              <a:path w="919" h="1590" extrusionOk="0">
                <a:moveTo>
                  <a:pt x="572" y="0"/>
                </a:moveTo>
                <a:cubicBezTo>
                  <a:pt x="436" y="0"/>
                  <a:pt x="313" y="90"/>
                  <a:pt x="285" y="228"/>
                </a:cubicBezTo>
                <a:cubicBezTo>
                  <a:pt x="222" y="608"/>
                  <a:pt x="190" y="830"/>
                  <a:pt x="63" y="1210"/>
                </a:cubicBezTo>
                <a:cubicBezTo>
                  <a:pt x="0" y="1336"/>
                  <a:pt x="95" y="1526"/>
                  <a:pt x="253" y="1558"/>
                </a:cubicBezTo>
                <a:cubicBezTo>
                  <a:pt x="285" y="1590"/>
                  <a:pt x="317" y="1590"/>
                  <a:pt x="348" y="1590"/>
                </a:cubicBezTo>
                <a:cubicBezTo>
                  <a:pt x="475" y="1590"/>
                  <a:pt x="570" y="1495"/>
                  <a:pt x="634" y="1368"/>
                </a:cubicBezTo>
                <a:cubicBezTo>
                  <a:pt x="760" y="988"/>
                  <a:pt x="824" y="735"/>
                  <a:pt x="887" y="355"/>
                </a:cubicBezTo>
                <a:cubicBezTo>
                  <a:pt x="919" y="196"/>
                  <a:pt x="824" y="38"/>
                  <a:pt x="634" y="6"/>
                </a:cubicBezTo>
                <a:cubicBezTo>
                  <a:pt x="613" y="2"/>
                  <a:pt x="593" y="0"/>
                  <a:pt x="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58"/>
          <p:cNvSpPr/>
          <p:nvPr/>
        </p:nvSpPr>
        <p:spPr>
          <a:xfrm>
            <a:off x="3847635" y="3354074"/>
            <a:ext cx="31336" cy="49550"/>
          </a:xfrm>
          <a:custGeom>
            <a:avLst/>
            <a:gdLst/>
            <a:ahLst/>
            <a:cxnLst/>
            <a:rect l="l" t="t" r="r" b="b"/>
            <a:pathLst>
              <a:path w="1046" h="1654" extrusionOk="0">
                <a:moveTo>
                  <a:pt x="731" y="1"/>
                </a:moveTo>
                <a:cubicBezTo>
                  <a:pt x="595" y="1"/>
                  <a:pt x="472" y="91"/>
                  <a:pt x="444" y="229"/>
                </a:cubicBezTo>
                <a:cubicBezTo>
                  <a:pt x="349" y="577"/>
                  <a:pt x="254" y="894"/>
                  <a:pt x="96" y="1210"/>
                </a:cubicBezTo>
                <a:cubicBezTo>
                  <a:pt x="1" y="1369"/>
                  <a:pt x="64" y="1559"/>
                  <a:pt x="222" y="1622"/>
                </a:cubicBezTo>
                <a:cubicBezTo>
                  <a:pt x="254" y="1654"/>
                  <a:pt x="317" y="1654"/>
                  <a:pt x="349" y="1654"/>
                </a:cubicBezTo>
                <a:cubicBezTo>
                  <a:pt x="476" y="1654"/>
                  <a:pt x="571" y="1590"/>
                  <a:pt x="634" y="1495"/>
                </a:cubicBezTo>
                <a:cubicBezTo>
                  <a:pt x="792" y="1115"/>
                  <a:pt x="919" y="767"/>
                  <a:pt x="1014" y="355"/>
                </a:cubicBezTo>
                <a:cubicBezTo>
                  <a:pt x="1046" y="197"/>
                  <a:pt x="951" y="38"/>
                  <a:pt x="792" y="7"/>
                </a:cubicBezTo>
                <a:cubicBezTo>
                  <a:pt x="772" y="3"/>
                  <a:pt x="751" y="1"/>
                  <a:pt x="7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58"/>
          <p:cNvSpPr/>
          <p:nvPr/>
        </p:nvSpPr>
        <p:spPr>
          <a:xfrm>
            <a:off x="3800212" y="3348382"/>
            <a:ext cx="31336" cy="49550"/>
          </a:xfrm>
          <a:custGeom>
            <a:avLst/>
            <a:gdLst/>
            <a:ahLst/>
            <a:cxnLst/>
            <a:rect l="l" t="t" r="r" b="b"/>
            <a:pathLst>
              <a:path w="1046" h="1654" extrusionOk="0">
                <a:moveTo>
                  <a:pt x="699" y="1"/>
                </a:moveTo>
                <a:cubicBezTo>
                  <a:pt x="563" y="1"/>
                  <a:pt x="439" y="91"/>
                  <a:pt x="412" y="228"/>
                </a:cubicBezTo>
                <a:cubicBezTo>
                  <a:pt x="349" y="577"/>
                  <a:pt x="254" y="894"/>
                  <a:pt x="64" y="1210"/>
                </a:cubicBezTo>
                <a:cubicBezTo>
                  <a:pt x="0" y="1337"/>
                  <a:pt x="32" y="1527"/>
                  <a:pt x="190" y="1622"/>
                </a:cubicBezTo>
                <a:cubicBezTo>
                  <a:pt x="222" y="1654"/>
                  <a:pt x="285" y="1654"/>
                  <a:pt x="317" y="1654"/>
                </a:cubicBezTo>
                <a:cubicBezTo>
                  <a:pt x="444" y="1654"/>
                  <a:pt x="539" y="1590"/>
                  <a:pt x="602" y="1495"/>
                </a:cubicBezTo>
                <a:cubicBezTo>
                  <a:pt x="792" y="1147"/>
                  <a:pt x="950" y="735"/>
                  <a:pt x="1014" y="324"/>
                </a:cubicBezTo>
                <a:cubicBezTo>
                  <a:pt x="1045" y="165"/>
                  <a:pt x="919" y="7"/>
                  <a:pt x="760" y="7"/>
                </a:cubicBezTo>
                <a:cubicBezTo>
                  <a:pt x="740" y="3"/>
                  <a:pt x="719" y="1"/>
                  <a:pt x="6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58"/>
          <p:cNvSpPr/>
          <p:nvPr/>
        </p:nvSpPr>
        <p:spPr>
          <a:xfrm>
            <a:off x="3748984" y="3332804"/>
            <a:ext cx="30377" cy="49939"/>
          </a:xfrm>
          <a:custGeom>
            <a:avLst/>
            <a:gdLst/>
            <a:ahLst/>
            <a:cxnLst/>
            <a:rect l="l" t="t" r="r" b="b"/>
            <a:pathLst>
              <a:path w="1014" h="1667" extrusionOk="0">
                <a:moveTo>
                  <a:pt x="672" y="0"/>
                </a:moveTo>
                <a:cubicBezTo>
                  <a:pt x="559" y="0"/>
                  <a:pt x="437" y="86"/>
                  <a:pt x="412" y="210"/>
                </a:cubicBezTo>
                <a:lnTo>
                  <a:pt x="32" y="1255"/>
                </a:lnTo>
                <a:cubicBezTo>
                  <a:pt x="0" y="1414"/>
                  <a:pt x="63" y="1604"/>
                  <a:pt x="222" y="1635"/>
                </a:cubicBezTo>
                <a:cubicBezTo>
                  <a:pt x="253" y="1667"/>
                  <a:pt x="285" y="1667"/>
                  <a:pt x="317" y="1667"/>
                </a:cubicBezTo>
                <a:cubicBezTo>
                  <a:pt x="443" y="1667"/>
                  <a:pt x="570" y="1572"/>
                  <a:pt x="602" y="1445"/>
                </a:cubicBezTo>
                <a:lnTo>
                  <a:pt x="950" y="400"/>
                </a:lnTo>
                <a:cubicBezTo>
                  <a:pt x="1013" y="242"/>
                  <a:pt x="918" y="52"/>
                  <a:pt x="760" y="20"/>
                </a:cubicBezTo>
                <a:cubicBezTo>
                  <a:pt x="733" y="7"/>
                  <a:pt x="703" y="0"/>
                  <a:pt x="6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58"/>
          <p:cNvSpPr/>
          <p:nvPr/>
        </p:nvSpPr>
        <p:spPr>
          <a:xfrm>
            <a:off x="3704377" y="3312342"/>
            <a:ext cx="28490" cy="44786"/>
          </a:xfrm>
          <a:custGeom>
            <a:avLst/>
            <a:gdLst/>
            <a:ahLst/>
            <a:cxnLst/>
            <a:rect l="l" t="t" r="r" b="b"/>
            <a:pathLst>
              <a:path w="951" h="1495" extrusionOk="0">
                <a:moveTo>
                  <a:pt x="636" y="0"/>
                </a:moveTo>
                <a:cubicBezTo>
                  <a:pt x="500" y="0"/>
                  <a:pt x="377" y="90"/>
                  <a:pt x="349" y="228"/>
                </a:cubicBezTo>
                <a:cubicBezTo>
                  <a:pt x="254" y="545"/>
                  <a:pt x="191" y="766"/>
                  <a:pt x="64" y="1083"/>
                </a:cubicBezTo>
                <a:cubicBezTo>
                  <a:pt x="1" y="1210"/>
                  <a:pt x="64" y="1400"/>
                  <a:pt x="222" y="1463"/>
                </a:cubicBezTo>
                <a:cubicBezTo>
                  <a:pt x="254" y="1463"/>
                  <a:pt x="286" y="1495"/>
                  <a:pt x="349" y="1495"/>
                </a:cubicBezTo>
                <a:cubicBezTo>
                  <a:pt x="444" y="1495"/>
                  <a:pt x="571" y="1400"/>
                  <a:pt x="602" y="1305"/>
                </a:cubicBezTo>
                <a:cubicBezTo>
                  <a:pt x="729" y="988"/>
                  <a:pt x="824" y="703"/>
                  <a:pt x="919" y="386"/>
                </a:cubicBezTo>
                <a:cubicBezTo>
                  <a:pt x="951" y="228"/>
                  <a:pt x="856" y="70"/>
                  <a:pt x="697" y="6"/>
                </a:cubicBezTo>
                <a:cubicBezTo>
                  <a:pt x="677" y="2"/>
                  <a:pt x="656" y="0"/>
                  <a:pt x="6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58"/>
          <p:cNvSpPr/>
          <p:nvPr/>
        </p:nvSpPr>
        <p:spPr>
          <a:xfrm>
            <a:off x="3650303" y="3281576"/>
            <a:ext cx="30377" cy="42360"/>
          </a:xfrm>
          <a:custGeom>
            <a:avLst/>
            <a:gdLst/>
            <a:ahLst/>
            <a:cxnLst/>
            <a:rect l="l" t="t" r="r" b="b"/>
            <a:pathLst>
              <a:path w="1014" h="1414" extrusionOk="0">
                <a:moveTo>
                  <a:pt x="688" y="0"/>
                </a:moveTo>
                <a:cubicBezTo>
                  <a:pt x="560" y="0"/>
                  <a:pt x="437" y="86"/>
                  <a:pt x="412" y="210"/>
                </a:cubicBezTo>
                <a:cubicBezTo>
                  <a:pt x="317" y="463"/>
                  <a:pt x="190" y="717"/>
                  <a:pt x="64" y="970"/>
                </a:cubicBezTo>
                <a:cubicBezTo>
                  <a:pt x="0" y="1128"/>
                  <a:pt x="64" y="1287"/>
                  <a:pt x="222" y="1382"/>
                </a:cubicBezTo>
                <a:cubicBezTo>
                  <a:pt x="254" y="1382"/>
                  <a:pt x="285" y="1413"/>
                  <a:pt x="349" y="1413"/>
                </a:cubicBezTo>
                <a:cubicBezTo>
                  <a:pt x="444" y="1413"/>
                  <a:pt x="539" y="1350"/>
                  <a:pt x="602" y="1223"/>
                </a:cubicBezTo>
                <a:cubicBezTo>
                  <a:pt x="729" y="970"/>
                  <a:pt x="856" y="685"/>
                  <a:pt x="951" y="400"/>
                </a:cubicBezTo>
                <a:cubicBezTo>
                  <a:pt x="1014" y="242"/>
                  <a:pt x="919" y="83"/>
                  <a:pt x="792" y="20"/>
                </a:cubicBezTo>
                <a:cubicBezTo>
                  <a:pt x="758" y="6"/>
                  <a:pt x="723" y="0"/>
                  <a:pt x="6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58"/>
          <p:cNvSpPr/>
          <p:nvPr/>
        </p:nvSpPr>
        <p:spPr>
          <a:xfrm>
            <a:off x="3607613" y="3245926"/>
            <a:ext cx="28490" cy="37207"/>
          </a:xfrm>
          <a:custGeom>
            <a:avLst/>
            <a:gdLst/>
            <a:ahLst/>
            <a:cxnLst/>
            <a:rect l="l" t="t" r="r" b="b"/>
            <a:pathLst>
              <a:path w="951" h="1242" extrusionOk="0">
                <a:moveTo>
                  <a:pt x="636" y="1"/>
                </a:moveTo>
                <a:cubicBezTo>
                  <a:pt x="499" y="1"/>
                  <a:pt x="372" y="90"/>
                  <a:pt x="317" y="228"/>
                </a:cubicBezTo>
                <a:cubicBezTo>
                  <a:pt x="254" y="482"/>
                  <a:pt x="222" y="577"/>
                  <a:pt x="64" y="798"/>
                </a:cubicBezTo>
                <a:cubicBezTo>
                  <a:pt x="0" y="957"/>
                  <a:pt x="32" y="1115"/>
                  <a:pt x="190" y="1210"/>
                </a:cubicBezTo>
                <a:cubicBezTo>
                  <a:pt x="222" y="1242"/>
                  <a:pt x="285" y="1242"/>
                  <a:pt x="317" y="1242"/>
                </a:cubicBezTo>
                <a:cubicBezTo>
                  <a:pt x="444" y="1242"/>
                  <a:pt x="539" y="1210"/>
                  <a:pt x="602" y="1115"/>
                </a:cubicBezTo>
                <a:cubicBezTo>
                  <a:pt x="760" y="830"/>
                  <a:pt x="824" y="703"/>
                  <a:pt x="887" y="387"/>
                </a:cubicBezTo>
                <a:cubicBezTo>
                  <a:pt x="950" y="228"/>
                  <a:pt x="855" y="70"/>
                  <a:pt x="697" y="7"/>
                </a:cubicBezTo>
                <a:cubicBezTo>
                  <a:pt x="677" y="2"/>
                  <a:pt x="656" y="1"/>
                  <a:pt x="6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58"/>
          <p:cNvSpPr/>
          <p:nvPr/>
        </p:nvSpPr>
        <p:spPr>
          <a:xfrm>
            <a:off x="3865670" y="3555391"/>
            <a:ext cx="59795" cy="60754"/>
          </a:xfrm>
          <a:custGeom>
            <a:avLst/>
            <a:gdLst/>
            <a:ahLst/>
            <a:cxnLst/>
            <a:rect l="l" t="t" r="r" b="b"/>
            <a:pathLst>
              <a:path w="1996" h="2028" extrusionOk="0">
                <a:moveTo>
                  <a:pt x="1014" y="1"/>
                </a:moveTo>
                <a:cubicBezTo>
                  <a:pt x="444" y="1"/>
                  <a:pt x="0" y="476"/>
                  <a:pt x="0" y="1014"/>
                </a:cubicBezTo>
                <a:cubicBezTo>
                  <a:pt x="0" y="1584"/>
                  <a:pt x="444" y="2027"/>
                  <a:pt x="1014" y="2027"/>
                </a:cubicBezTo>
                <a:cubicBezTo>
                  <a:pt x="1552" y="2027"/>
                  <a:pt x="1995" y="1584"/>
                  <a:pt x="1995" y="1014"/>
                </a:cubicBezTo>
                <a:cubicBezTo>
                  <a:pt x="1995" y="476"/>
                  <a:pt x="1552" y="1"/>
                  <a:pt x="10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58"/>
          <p:cNvSpPr/>
          <p:nvPr/>
        </p:nvSpPr>
        <p:spPr>
          <a:xfrm>
            <a:off x="4323905" y="2515583"/>
            <a:ext cx="224891" cy="356764"/>
          </a:xfrm>
          <a:custGeom>
            <a:avLst/>
            <a:gdLst/>
            <a:ahLst/>
            <a:cxnLst/>
            <a:rect l="l" t="t" r="r" b="b"/>
            <a:pathLst>
              <a:path w="7507" h="11909" extrusionOk="0">
                <a:moveTo>
                  <a:pt x="286" y="1"/>
                </a:moveTo>
                <a:lnTo>
                  <a:pt x="1" y="254"/>
                </a:lnTo>
                <a:cubicBezTo>
                  <a:pt x="3136" y="3579"/>
                  <a:pt x="5574" y="7601"/>
                  <a:pt x="7126" y="11908"/>
                </a:cubicBezTo>
                <a:lnTo>
                  <a:pt x="7506" y="11781"/>
                </a:lnTo>
                <a:cubicBezTo>
                  <a:pt x="5954" y="7411"/>
                  <a:pt x="3452" y="3357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58"/>
          <p:cNvSpPr/>
          <p:nvPr/>
        </p:nvSpPr>
        <p:spPr>
          <a:xfrm>
            <a:off x="4567732" y="2348597"/>
            <a:ext cx="1229576" cy="1155581"/>
          </a:xfrm>
          <a:custGeom>
            <a:avLst/>
            <a:gdLst/>
            <a:ahLst/>
            <a:cxnLst/>
            <a:rect l="l" t="t" r="r" b="b"/>
            <a:pathLst>
              <a:path w="41044" h="38574" extrusionOk="0">
                <a:moveTo>
                  <a:pt x="23626" y="1"/>
                </a:moveTo>
                <a:lnTo>
                  <a:pt x="23277" y="698"/>
                </a:lnTo>
                <a:cubicBezTo>
                  <a:pt x="27489" y="2819"/>
                  <a:pt x="32303" y="5416"/>
                  <a:pt x="35755" y="9786"/>
                </a:cubicBezTo>
                <a:cubicBezTo>
                  <a:pt x="36167" y="10388"/>
                  <a:pt x="36578" y="11022"/>
                  <a:pt x="36895" y="11655"/>
                </a:cubicBezTo>
                <a:cubicBezTo>
                  <a:pt x="40157" y="17545"/>
                  <a:pt x="40220" y="24418"/>
                  <a:pt x="37053" y="29548"/>
                </a:cubicBezTo>
                <a:cubicBezTo>
                  <a:pt x="35850" y="31511"/>
                  <a:pt x="34203" y="33158"/>
                  <a:pt x="32208" y="34457"/>
                </a:cubicBezTo>
                <a:cubicBezTo>
                  <a:pt x="28826" y="36615"/>
                  <a:pt x="24971" y="37757"/>
                  <a:pt x="21235" y="37757"/>
                </a:cubicBezTo>
                <a:cubicBezTo>
                  <a:pt x="20039" y="37757"/>
                  <a:pt x="18856" y="37640"/>
                  <a:pt x="17703" y="37402"/>
                </a:cubicBezTo>
                <a:cubicBezTo>
                  <a:pt x="9660" y="35755"/>
                  <a:pt x="4117" y="28154"/>
                  <a:pt x="666" y="22581"/>
                </a:cubicBezTo>
                <a:lnTo>
                  <a:pt x="0" y="22992"/>
                </a:lnTo>
                <a:cubicBezTo>
                  <a:pt x="3547" y="28693"/>
                  <a:pt x="9216" y="36483"/>
                  <a:pt x="17545" y="38193"/>
                </a:cubicBezTo>
                <a:cubicBezTo>
                  <a:pt x="18749" y="38447"/>
                  <a:pt x="19984" y="38574"/>
                  <a:pt x="21219" y="38574"/>
                </a:cubicBezTo>
                <a:cubicBezTo>
                  <a:pt x="25082" y="38574"/>
                  <a:pt x="29104" y="37370"/>
                  <a:pt x="32651" y="35122"/>
                </a:cubicBezTo>
                <a:cubicBezTo>
                  <a:pt x="34741" y="33760"/>
                  <a:pt x="36452" y="32050"/>
                  <a:pt x="37718" y="29960"/>
                </a:cubicBezTo>
                <a:cubicBezTo>
                  <a:pt x="41044" y="24576"/>
                  <a:pt x="40980" y="17419"/>
                  <a:pt x="37592" y="11275"/>
                </a:cubicBezTo>
                <a:cubicBezTo>
                  <a:pt x="37243" y="10610"/>
                  <a:pt x="36832" y="9977"/>
                  <a:pt x="36388" y="9343"/>
                </a:cubicBezTo>
                <a:cubicBezTo>
                  <a:pt x="32810" y="4814"/>
                  <a:pt x="27933" y="2154"/>
                  <a:pt x="236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58"/>
          <p:cNvSpPr/>
          <p:nvPr/>
        </p:nvSpPr>
        <p:spPr>
          <a:xfrm>
            <a:off x="4787832" y="2519148"/>
            <a:ext cx="864334" cy="852201"/>
          </a:xfrm>
          <a:custGeom>
            <a:avLst/>
            <a:gdLst/>
            <a:ahLst/>
            <a:cxnLst/>
            <a:rect l="l" t="t" r="r" b="b"/>
            <a:pathLst>
              <a:path w="28852" h="28447" extrusionOk="0">
                <a:moveTo>
                  <a:pt x="13935" y="578"/>
                </a:moveTo>
                <a:cubicBezTo>
                  <a:pt x="14062" y="578"/>
                  <a:pt x="14220" y="578"/>
                  <a:pt x="14378" y="610"/>
                </a:cubicBezTo>
                <a:cubicBezTo>
                  <a:pt x="18527" y="737"/>
                  <a:pt x="22391" y="2478"/>
                  <a:pt x="24956" y="5329"/>
                </a:cubicBezTo>
                <a:cubicBezTo>
                  <a:pt x="27141" y="7767"/>
                  <a:pt x="28249" y="10934"/>
                  <a:pt x="27996" y="14196"/>
                </a:cubicBezTo>
                <a:cubicBezTo>
                  <a:pt x="27426" y="22113"/>
                  <a:pt x="21694" y="27845"/>
                  <a:pt x="14378" y="27845"/>
                </a:cubicBezTo>
                <a:cubicBezTo>
                  <a:pt x="7063" y="27845"/>
                  <a:pt x="1077" y="21860"/>
                  <a:pt x="761" y="14196"/>
                </a:cubicBezTo>
                <a:cubicBezTo>
                  <a:pt x="602" y="10712"/>
                  <a:pt x="1996" y="7197"/>
                  <a:pt x="4624" y="4569"/>
                </a:cubicBezTo>
                <a:cubicBezTo>
                  <a:pt x="7126" y="2035"/>
                  <a:pt x="10515" y="578"/>
                  <a:pt x="13935" y="578"/>
                </a:cubicBezTo>
                <a:close/>
                <a:moveTo>
                  <a:pt x="13937" y="1"/>
                </a:moveTo>
                <a:cubicBezTo>
                  <a:pt x="10351" y="1"/>
                  <a:pt x="6828" y="1480"/>
                  <a:pt x="4181" y="4157"/>
                </a:cubicBezTo>
                <a:cubicBezTo>
                  <a:pt x="1457" y="6880"/>
                  <a:pt x="1" y="10586"/>
                  <a:pt x="159" y="14228"/>
                </a:cubicBezTo>
                <a:cubicBezTo>
                  <a:pt x="507" y="22208"/>
                  <a:pt x="6746" y="28447"/>
                  <a:pt x="14378" y="28447"/>
                </a:cubicBezTo>
                <a:cubicBezTo>
                  <a:pt x="22011" y="28447"/>
                  <a:pt x="27996" y="22461"/>
                  <a:pt x="28598" y="14228"/>
                </a:cubicBezTo>
                <a:cubicBezTo>
                  <a:pt x="28851" y="10807"/>
                  <a:pt x="27711" y="7514"/>
                  <a:pt x="25399" y="4917"/>
                </a:cubicBezTo>
                <a:cubicBezTo>
                  <a:pt x="22707" y="1940"/>
                  <a:pt x="18717" y="167"/>
                  <a:pt x="14378" y="8"/>
                </a:cubicBezTo>
                <a:cubicBezTo>
                  <a:pt x="14231" y="3"/>
                  <a:pt x="14084" y="1"/>
                  <a:pt x="139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58"/>
          <p:cNvSpPr/>
          <p:nvPr/>
        </p:nvSpPr>
        <p:spPr>
          <a:xfrm>
            <a:off x="4795442" y="2965280"/>
            <a:ext cx="846269" cy="445917"/>
          </a:xfrm>
          <a:custGeom>
            <a:avLst/>
            <a:gdLst/>
            <a:ahLst/>
            <a:cxnLst/>
            <a:rect l="l" t="t" r="r" b="b"/>
            <a:pathLst>
              <a:path w="28249" h="14885" extrusionOk="0">
                <a:moveTo>
                  <a:pt x="27964" y="1"/>
                </a:moveTo>
                <a:cubicBezTo>
                  <a:pt x="27805" y="1"/>
                  <a:pt x="27647" y="96"/>
                  <a:pt x="27647" y="254"/>
                </a:cubicBezTo>
                <a:cubicBezTo>
                  <a:pt x="27045" y="8393"/>
                  <a:pt x="21377" y="14283"/>
                  <a:pt x="14124" y="14283"/>
                </a:cubicBezTo>
                <a:cubicBezTo>
                  <a:pt x="6872" y="14283"/>
                  <a:pt x="918" y="8234"/>
                  <a:pt x="602" y="476"/>
                </a:cubicBezTo>
                <a:cubicBezTo>
                  <a:pt x="570" y="317"/>
                  <a:pt x="443" y="191"/>
                  <a:pt x="285" y="191"/>
                </a:cubicBezTo>
                <a:cubicBezTo>
                  <a:pt x="127" y="222"/>
                  <a:pt x="0" y="349"/>
                  <a:pt x="0" y="507"/>
                </a:cubicBezTo>
                <a:cubicBezTo>
                  <a:pt x="348" y="8551"/>
                  <a:pt x="6556" y="14885"/>
                  <a:pt x="14124" y="14885"/>
                </a:cubicBezTo>
                <a:cubicBezTo>
                  <a:pt x="21693" y="14885"/>
                  <a:pt x="27615" y="8741"/>
                  <a:pt x="28249" y="317"/>
                </a:cubicBezTo>
                <a:cubicBezTo>
                  <a:pt x="28249" y="159"/>
                  <a:pt x="28122" y="1"/>
                  <a:pt x="279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58"/>
          <p:cNvSpPr/>
          <p:nvPr/>
        </p:nvSpPr>
        <p:spPr>
          <a:xfrm>
            <a:off x="5277373" y="3347034"/>
            <a:ext cx="28490" cy="53744"/>
          </a:xfrm>
          <a:custGeom>
            <a:avLst/>
            <a:gdLst/>
            <a:ahLst/>
            <a:cxnLst/>
            <a:rect l="l" t="t" r="r" b="b"/>
            <a:pathLst>
              <a:path w="951" h="1794" extrusionOk="0">
                <a:moveTo>
                  <a:pt x="629" y="0"/>
                </a:moveTo>
                <a:cubicBezTo>
                  <a:pt x="508" y="0"/>
                  <a:pt x="399" y="86"/>
                  <a:pt x="349" y="210"/>
                </a:cubicBezTo>
                <a:cubicBezTo>
                  <a:pt x="191" y="717"/>
                  <a:pt x="128" y="939"/>
                  <a:pt x="33" y="1445"/>
                </a:cubicBezTo>
                <a:cubicBezTo>
                  <a:pt x="1" y="1604"/>
                  <a:pt x="96" y="1762"/>
                  <a:pt x="286" y="1794"/>
                </a:cubicBezTo>
                <a:lnTo>
                  <a:pt x="318" y="1794"/>
                </a:lnTo>
                <a:cubicBezTo>
                  <a:pt x="476" y="1794"/>
                  <a:pt x="603" y="1699"/>
                  <a:pt x="603" y="1540"/>
                </a:cubicBezTo>
                <a:cubicBezTo>
                  <a:pt x="698" y="1065"/>
                  <a:pt x="761" y="875"/>
                  <a:pt x="919" y="400"/>
                </a:cubicBezTo>
                <a:cubicBezTo>
                  <a:pt x="951" y="242"/>
                  <a:pt x="888" y="83"/>
                  <a:pt x="729" y="20"/>
                </a:cubicBezTo>
                <a:cubicBezTo>
                  <a:pt x="695" y="7"/>
                  <a:pt x="662" y="0"/>
                  <a:pt x="6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58"/>
          <p:cNvSpPr/>
          <p:nvPr/>
        </p:nvSpPr>
        <p:spPr>
          <a:xfrm>
            <a:off x="5329560" y="3338945"/>
            <a:ext cx="25644" cy="51407"/>
          </a:xfrm>
          <a:custGeom>
            <a:avLst/>
            <a:gdLst/>
            <a:ahLst/>
            <a:cxnLst/>
            <a:rect l="l" t="t" r="r" b="b"/>
            <a:pathLst>
              <a:path w="856" h="1716" extrusionOk="0">
                <a:moveTo>
                  <a:pt x="553" y="0"/>
                </a:moveTo>
                <a:cubicBezTo>
                  <a:pt x="412" y="0"/>
                  <a:pt x="282" y="117"/>
                  <a:pt x="254" y="258"/>
                </a:cubicBezTo>
                <a:lnTo>
                  <a:pt x="32" y="1367"/>
                </a:lnTo>
                <a:cubicBezTo>
                  <a:pt x="1" y="1525"/>
                  <a:pt x="96" y="1684"/>
                  <a:pt x="254" y="1715"/>
                </a:cubicBezTo>
                <a:lnTo>
                  <a:pt x="317" y="1715"/>
                </a:lnTo>
                <a:cubicBezTo>
                  <a:pt x="476" y="1715"/>
                  <a:pt x="571" y="1620"/>
                  <a:pt x="602" y="1494"/>
                </a:cubicBezTo>
                <a:lnTo>
                  <a:pt x="824" y="353"/>
                </a:lnTo>
                <a:cubicBezTo>
                  <a:pt x="856" y="195"/>
                  <a:pt x="761" y="37"/>
                  <a:pt x="602" y="5"/>
                </a:cubicBezTo>
                <a:cubicBezTo>
                  <a:pt x="586" y="2"/>
                  <a:pt x="569" y="0"/>
                  <a:pt x="5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58"/>
          <p:cNvSpPr/>
          <p:nvPr/>
        </p:nvSpPr>
        <p:spPr>
          <a:xfrm>
            <a:off x="5376055" y="3322947"/>
            <a:ext cx="21839" cy="52216"/>
          </a:xfrm>
          <a:custGeom>
            <a:avLst/>
            <a:gdLst/>
            <a:ahLst/>
            <a:cxnLst/>
            <a:rect l="l" t="t" r="r" b="b"/>
            <a:pathLst>
              <a:path w="729" h="1743" extrusionOk="0">
                <a:moveTo>
                  <a:pt x="381" y="1"/>
                </a:moveTo>
                <a:cubicBezTo>
                  <a:pt x="222" y="32"/>
                  <a:pt x="96" y="159"/>
                  <a:pt x="96" y="317"/>
                </a:cubicBezTo>
                <a:cubicBezTo>
                  <a:pt x="127" y="729"/>
                  <a:pt x="127" y="1014"/>
                  <a:pt x="32" y="1394"/>
                </a:cubicBezTo>
                <a:cubicBezTo>
                  <a:pt x="1" y="1553"/>
                  <a:pt x="96" y="1711"/>
                  <a:pt x="286" y="1743"/>
                </a:cubicBezTo>
                <a:lnTo>
                  <a:pt x="317" y="1743"/>
                </a:lnTo>
                <a:cubicBezTo>
                  <a:pt x="476" y="1743"/>
                  <a:pt x="602" y="1648"/>
                  <a:pt x="634" y="1521"/>
                </a:cubicBezTo>
                <a:cubicBezTo>
                  <a:pt x="697" y="1077"/>
                  <a:pt x="729" y="729"/>
                  <a:pt x="697" y="286"/>
                </a:cubicBezTo>
                <a:cubicBezTo>
                  <a:pt x="666" y="127"/>
                  <a:pt x="539" y="1"/>
                  <a:pt x="3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58"/>
          <p:cNvSpPr/>
          <p:nvPr/>
        </p:nvSpPr>
        <p:spPr>
          <a:xfrm>
            <a:off x="5418745" y="3302097"/>
            <a:ext cx="19952" cy="49340"/>
          </a:xfrm>
          <a:custGeom>
            <a:avLst/>
            <a:gdLst/>
            <a:ahLst/>
            <a:cxnLst/>
            <a:rect l="l" t="t" r="r" b="b"/>
            <a:pathLst>
              <a:path w="666" h="1647" extrusionOk="0">
                <a:moveTo>
                  <a:pt x="381" y="0"/>
                </a:moveTo>
                <a:cubicBezTo>
                  <a:pt x="222" y="0"/>
                  <a:pt x="96" y="127"/>
                  <a:pt x="96" y="317"/>
                </a:cubicBezTo>
                <a:cubicBezTo>
                  <a:pt x="96" y="697"/>
                  <a:pt x="64" y="918"/>
                  <a:pt x="1" y="1298"/>
                </a:cubicBezTo>
                <a:cubicBezTo>
                  <a:pt x="1" y="1457"/>
                  <a:pt x="96" y="1615"/>
                  <a:pt x="254" y="1615"/>
                </a:cubicBezTo>
                <a:cubicBezTo>
                  <a:pt x="286" y="1647"/>
                  <a:pt x="286" y="1647"/>
                  <a:pt x="317" y="1647"/>
                </a:cubicBezTo>
                <a:cubicBezTo>
                  <a:pt x="444" y="1647"/>
                  <a:pt x="571" y="1520"/>
                  <a:pt x="602" y="1362"/>
                </a:cubicBezTo>
                <a:cubicBezTo>
                  <a:pt x="666" y="982"/>
                  <a:pt x="666" y="697"/>
                  <a:pt x="666" y="285"/>
                </a:cubicBezTo>
                <a:cubicBezTo>
                  <a:pt x="666" y="127"/>
                  <a:pt x="539" y="0"/>
                  <a:pt x="3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58"/>
          <p:cNvSpPr/>
          <p:nvPr/>
        </p:nvSpPr>
        <p:spPr>
          <a:xfrm>
            <a:off x="5460506" y="3273607"/>
            <a:ext cx="19952" cy="46524"/>
          </a:xfrm>
          <a:custGeom>
            <a:avLst/>
            <a:gdLst/>
            <a:ahLst/>
            <a:cxnLst/>
            <a:rect l="l" t="t" r="r" b="b"/>
            <a:pathLst>
              <a:path w="666" h="1553" extrusionOk="0">
                <a:moveTo>
                  <a:pt x="285" y="1"/>
                </a:moveTo>
                <a:cubicBezTo>
                  <a:pt x="127" y="1"/>
                  <a:pt x="0" y="159"/>
                  <a:pt x="0" y="318"/>
                </a:cubicBezTo>
                <a:cubicBezTo>
                  <a:pt x="0" y="698"/>
                  <a:pt x="0" y="919"/>
                  <a:pt x="63" y="1299"/>
                </a:cubicBezTo>
                <a:cubicBezTo>
                  <a:pt x="63" y="1426"/>
                  <a:pt x="190" y="1553"/>
                  <a:pt x="348" y="1553"/>
                </a:cubicBezTo>
                <a:lnTo>
                  <a:pt x="380" y="1553"/>
                </a:lnTo>
                <a:cubicBezTo>
                  <a:pt x="538" y="1521"/>
                  <a:pt x="665" y="1363"/>
                  <a:pt x="633" y="1204"/>
                </a:cubicBezTo>
                <a:cubicBezTo>
                  <a:pt x="602" y="856"/>
                  <a:pt x="602" y="634"/>
                  <a:pt x="570" y="286"/>
                </a:cubicBezTo>
                <a:cubicBezTo>
                  <a:pt x="570" y="128"/>
                  <a:pt x="443" y="33"/>
                  <a:pt x="2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58"/>
          <p:cNvSpPr/>
          <p:nvPr/>
        </p:nvSpPr>
        <p:spPr>
          <a:xfrm>
            <a:off x="5228992" y="3355991"/>
            <a:ext cx="27561" cy="47632"/>
          </a:xfrm>
          <a:custGeom>
            <a:avLst/>
            <a:gdLst/>
            <a:ahLst/>
            <a:cxnLst/>
            <a:rect l="l" t="t" r="r" b="b"/>
            <a:pathLst>
              <a:path w="920" h="1590" extrusionOk="0">
                <a:moveTo>
                  <a:pt x="605" y="0"/>
                </a:moveTo>
                <a:cubicBezTo>
                  <a:pt x="469" y="0"/>
                  <a:pt x="345" y="90"/>
                  <a:pt x="317" y="228"/>
                </a:cubicBezTo>
                <a:cubicBezTo>
                  <a:pt x="254" y="608"/>
                  <a:pt x="191" y="830"/>
                  <a:pt x="64" y="1210"/>
                </a:cubicBezTo>
                <a:cubicBezTo>
                  <a:pt x="1" y="1336"/>
                  <a:pt x="96" y="1526"/>
                  <a:pt x="254" y="1558"/>
                </a:cubicBezTo>
                <a:cubicBezTo>
                  <a:pt x="286" y="1590"/>
                  <a:pt x="317" y="1590"/>
                  <a:pt x="349" y="1590"/>
                </a:cubicBezTo>
                <a:cubicBezTo>
                  <a:pt x="476" y="1590"/>
                  <a:pt x="603" y="1495"/>
                  <a:pt x="634" y="1368"/>
                </a:cubicBezTo>
                <a:cubicBezTo>
                  <a:pt x="761" y="988"/>
                  <a:pt x="824" y="735"/>
                  <a:pt x="888" y="355"/>
                </a:cubicBezTo>
                <a:cubicBezTo>
                  <a:pt x="919" y="196"/>
                  <a:pt x="824" y="38"/>
                  <a:pt x="666" y="6"/>
                </a:cubicBezTo>
                <a:cubicBezTo>
                  <a:pt x="645" y="2"/>
                  <a:pt x="625" y="0"/>
                  <a:pt x="6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58"/>
          <p:cNvSpPr/>
          <p:nvPr/>
        </p:nvSpPr>
        <p:spPr>
          <a:xfrm>
            <a:off x="5165421" y="3354074"/>
            <a:ext cx="31366" cy="49550"/>
          </a:xfrm>
          <a:custGeom>
            <a:avLst/>
            <a:gdLst/>
            <a:ahLst/>
            <a:cxnLst/>
            <a:rect l="l" t="t" r="r" b="b"/>
            <a:pathLst>
              <a:path w="1047" h="1654" extrusionOk="0">
                <a:moveTo>
                  <a:pt x="700" y="1"/>
                </a:moveTo>
                <a:cubicBezTo>
                  <a:pt x="564" y="1"/>
                  <a:pt x="440" y="91"/>
                  <a:pt x="413" y="229"/>
                </a:cubicBezTo>
                <a:cubicBezTo>
                  <a:pt x="349" y="577"/>
                  <a:pt x="223" y="894"/>
                  <a:pt x="64" y="1210"/>
                </a:cubicBezTo>
                <a:cubicBezTo>
                  <a:pt x="1" y="1369"/>
                  <a:pt x="64" y="1559"/>
                  <a:pt x="191" y="1622"/>
                </a:cubicBezTo>
                <a:cubicBezTo>
                  <a:pt x="223" y="1654"/>
                  <a:pt x="286" y="1654"/>
                  <a:pt x="318" y="1654"/>
                </a:cubicBezTo>
                <a:cubicBezTo>
                  <a:pt x="444" y="1654"/>
                  <a:pt x="539" y="1590"/>
                  <a:pt x="603" y="1495"/>
                </a:cubicBezTo>
                <a:cubicBezTo>
                  <a:pt x="793" y="1115"/>
                  <a:pt x="919" y="767"/>
                  <a:pt x="1014" y="355"/>
                </a:cubicBezTo>
                <a:cubicBezTo>
                  <a:pt x="1046" y="197"/>
                  <a:pt x="919" y="38"/>
                  <a:pt x="761" y="7"/>
                </a:cubicBezTo>
                <a:cubicBezTo>
                  <a:pt x="741" y="3"/>
                  <a:pt x="720" y="1"/>
                  <a:pt x="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58"/>
          <p:cNvSpPr/>
          <p:nvPr/>
        </p:nvSpPr>
        <p:spPr>
          <a:xfrm>
            <a:off x="5117039" y="3348382"/>
            <a:ext cx="31336" cy="49550"/>
          </a:xfrm>
          <a:custGeom>
            <a:avLst/>
            <a:gdLst/>
            <a:ahLst/>
            <a:cxnLst/>
            <a:rect l="l" t="t" r="r" b="b"/>
            <a:pathLst>
              <a:path w="1046" h="1654" extrusionOk="0">
                <a:moveTo>
                  <a:pt x="722" y="1"/>
                </a:moveTo>
                <a:cubicBezTo>
                  <a:pt x="571" y="1"/>
                  <a:pt x="472" y="91"/>
                  <a:pt x="444" y="228"/>
                </a:cubicBezTo>
                <a:cubicBezTo>
                  <a:pt x="381" y="577"/>
                  <a:pt x="254" y="894"/>
                  <a:pt x="96" y="1210"/>
                </a:cubicBezTo>
                <a:cubicBezTo>
                  <a:pt x="1" y="1337"/>
                  <a:pt x="33" y="1527"/>
                  <a:pt x="191" y="1622"/>
                </a:cubicBezTo>
                <a:cubicBezTo>
                  <a:pt x="254" y="1654"/>
                  <a:pt x="286" y="1654"/>
                  <a:pt x="349" y="1654"/>
                </a:cubicBezTo>
                <a:cubicBezTo>
                  <a:pt x="444" y="1654"/>
                  <a:pt x="539" y="1590"/>
                  <a:pt x="603" y="1495"/>
                </a:cubicBezTo>
                <a:cubicBezTo>
                  <a:pt x="793" y="1147"/>
                  <a:pt x="951" y="735"/>
                  <a:pt x="1014" y="324"/>
                </a:cubicBezTo>
                <a:cubicBezTo>
                  <a:pt x="1046" y="165"/>
                  <a:pt x="951" y="7"/>
                  <a:pt x="793" y="7"/>
                </a:cubicBezTo>
                <a:cubicBezTo>
                  <a:pt x="768" y="3"/>
                  <a:pt x="745" y="1"/>
                  <a:pt x="7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58"/>
          <p:cNvSpPr/>
          <p:nvPr/>
        </p:nvSpPr>
        <p:spPr>
          <a:xfrm>
            <a:off x="5065811" y="3332804"/>
            <a:ext cx="30407" cy="49939"/>
          </a:xfrm>
          <a:custGeom>
            <a:avLst/>
            <a:gdLst/>
            <a:ahLst/>
            <a:cxnLst/>
            <a:rect l="l" t="t" r="r" b="b"/>
            <a:pathLst>
              <a:path w="1015" h="1667" extrusionOk="0">
                <a:moveTo>
                  <a:pt x="692" y="0"/>
                </a:moveTo>
                <a:cubicBezTo>
                  <a:pt x="571" y="0"/>
                  <a:pt x="462" y="86"/>
                  <a:pt x="412" y="210"/>
                </a:cubicBezTo>
                <a:lnTo>
                  <a:pt x="32" y="1255"/>
                </a:lnTo>
                <a:cubicBezTo>
                  <a:pt x="1" y="1414"/>
                  <a:pt x="96" y="1604"/>
                  <a:pt x="222" y="1635"/>
                </a:cubicBezTo>
                <a:cubicBezTo>
                  <a:pt x="254" y="1667"/>
                  <a:pt x="286" y="1667"/>
                  <a:pt x="317" y="1667"/>
                </a:cubicBezTo>
                <a:cubicBezTo>
                  <a:pt x="444" y="1667"/>
                  <a:pt x="571" y="1572"/>
                  <a:pt x="602" y="1445"/>
                </a:cubicBezTo>
                <a:lnTo>
                  <a:pt x="982" y="400"/>
                </a:lnTo>
                <a:cubicBezTo>
                  <a:pt x="1014" y="242"/>
                  <a:pt x="951" y="52"/>
                  <a:pt x="792" y="20"/>
                </a:cubicBezTo>
                <a:cubicBezTo>
                  <a:pt x="759" y="7"/>
                  <a:pt x="725" y="0"/>
                  <a:pt x="6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58"/>
          <p:cNvSpPr/>
          <p:nvPr/>
        </p:nvSpPr>
        <p:spPr>
          <a:xfrm>
            <a:off x="5021234" y="3312342"/>
            <a:ext cx="29448" cy="44786"/>
          </a:xfrm>
          <a:custGeom>
            <a:avLst/>
            <a:gdLst/>
            <a:ahLst/>
            <a:cxnLst/>
            <a:rect l="l" t="t" r="r" b="b"/>
            <a:pathLst>
              <a:path w="983" h="1495" extrusionOk="0">
                <a:moveTo>
                  <a:pt x="657" y="0"/>
                </a:moveTo>
                <a:cubicBezTo>
                  <a:pt x="500" y="0"/>
                  <a:pt x="376" y="90"/>
                  <a:pt x="349" y="228"/>
                </a:cubicBezTo>
                <a:cubicBezTo>
                  <a:pt x="285" y="545"/>
                  <a:pt x="190" y="766"/>
                  <a:pt x="64" y="1083"/>
                </a:cubicBezTo>
                <a:cubicBezTo>
                  <a:pt x="0" y="1210"/>
                  <a:pt x="95" y="1400"/>
                  <a:pt x="222" y="1463"/>
                </a:cubicBezTo>
                <a:cubicBezTo>
                  <a:pt x="285" y="1463"/>
                  <a:pt x="317" y="1495"/>
                  <a:pt x="349" y="1495"/>
                </a:cubicBezTo>
                <a:cubicBezTo>
                  <a:pt x="475" y="1495"/>
                  <a:pt x="570" y="1400"/>
                  <a:pt x="634" y="1305"/>
                </a:cubicBezTo>
                <a:cubicBezTo>
                  <a:pt x="760" y="988"/>
                  <a:pt x="855" y="703"/>
                  <a:pt x="919" y="386"/>
                </a:cubicBezTo>
                <a:cubicBezTo>
                  <a:pt x="982" y="228"/>
                  <a:pt x="855" y="70"/>
                  <a:pt x="729" y="6"/>
                </a:cubicBezTo>
                <a:cubicBezTo>
                  <a:pt x="704" y="2"/>
                  <a:pt x="680" y="0"/>
                  <a:pt x="6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58"/>
          <p:cNvSpPr/>
          <p:nvPr/>
        </p:nvSpPr>
        <p:spPr>
          <a:xfrm>
            <a:off x="4967160" y="3281576"/>
            <a:ext cx="30377" cy="42360"/>
          </a:xfrm>
          <a:custGeom>
            <a:avLst/>
            <a:gdLst/>
            <a:ahLst/>
            <a:cxnLst/>
            <a:rect l="l" t="t" r="r" b="b"/>
            <a:pathLst>
              <a:path w="1014" h="1414" extrusionOk="0">
                <a:moveTo>
                  <a:pt x="691" y="0"/>
                </a:moveTo>
                <a:cubicBezTo>
                  <a:pt x="570" y="0"/>
                  <a:pt x="462" y="86"/>
                  <a:pt x="412" y="210"/>
                </a:cubicBezTo>
                <a:cubicBezTo>
                  <a:pt x="317" y="463"/>
                  <a:pt x="222" y="717"/>
                  <a:pt x="95" y="970"/>
                </a:cubicBezTo>
                <a:cubicBezTo>
                  <a:pt x="0" y="1128"/>
                  <a:pt x="63" y="1287"/>
                  <a:pt x="222" y="1382"/>
                </a:cubicBezTo>
                <a:cubicBezTo>
                  <a:pt x="253" y="1382"/>
                  <a:pt x="317" y="1413"/>
                  <a:pt x="348" y="1413"/>
                </a:cubicBezTo>
                <a:cubicBezTo>
                  <a:pt x="444" y="1413"/>
                  <a:pt x="570" y="1350"/>
                  <a:pt x="634" y="1223"/>
                </a:cubicBezTo>
                <a:cubicBezTo>
                  <a:pt x="760" y="970"/>
                  <a:pt x="887" y="685"/>
                  <a:pt x="982" y="400"/>
                </a:cubicBezTo>
                <a:cubicBezTo>
                  <a:pt x="1014" y="242"/>
                  <a:pt x="950" y="83"/>
                  <a:pt x="792" y="20"/>
                </a:cubicBezTo>
                <a:cubicBezTo>
                  <a:pt x="758" y="6"/>
                  <a:pt x="724" y="0"/>
                  <a:pt x="6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58"/>
          <p:cNvSpPr/>
          <p:nvPr/>
        </p:nvSpPr>
        <p:spPr>
          <a:xfrm>
            <a:off x="4924470" y="3246465"/>
            <a:ext cx="28490" cy="36668"/>
          </a:xfrm>
          <a:custGeom>
            <a:avLst/>
            <a:gdLst/>
            <a:ahLst/>
            <a:cxnLst/>
            <a:rect l="l" t="t" r="r" b="b"/>
            <a:pathLst>
              <a:path w="951" h="1224" extrusionOk="0">
                <a:moveTo>
                  <a:pt x="596" y="0"/>
                </a:moveTo>
                <a:cubicBezTo>
                  <a:pt x="477" y="0"/>
                  <a:pt x="373" y="86"/>
                  <a:pt x="348" y="210"/>
                </a:cubicBezTo>
                <a:cubicBezTo>
                  <a:pt x="253" y="464"/>
                  <a:pt x="222" y="559"/>
                  <a:pt x="95" y="780"/>
                </a:cubicBezTo>
                <a:cubicBezTo>
                  <a:pt x="0" y="939"/>
                  <a:pt x="32" y="1129"/>
                  <a:pt x="190" y="1192"/>
                </a:cubicBezTo>
                <a:cubicBezTo>
                  <a:pt x="222" y="1224"/>
                  <a:pt x="285" y="1224"/>
                  <a:pt x="348" y="1224"/>
                </a:cubicBezTo>
                <a:cubicBezTo>
                  <a:pt x="443" y="1224"/>
                  <a:pt x="538" y="1192"/>
                  <a:pt x="602" y="1097"/>
                </a:cubicBezTo>
                <a:cubicBezTo>
                  <a:pt x="760" y="812"/>
                  <a:pt x="823" y="685"/>
                  <a:pt x="918" y="369"/>
                </a:cubicBezTo>
                <a:cubicBezTo>
                  <a:pt x="950" y="210"/>
                  <a:pt x="855" y="52"/>
                  <a:pt x="697" y="20"/>
                </a:cubicBezTo>
                <a:cubicBezTo>
                  <a:pt x="663" y="7"/>
                  <a:pt x="629" y="0"/>
                  <a:pt x="5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58"/>
          <p:cNvSpPr/>
          <p:nvPr/>
        </p:nvSpPr>
        <p:spPr>
          <a:xfrm>
            <a:off x="4537385" y="2991853"/>
            <a:ext cx="59795" cy="59795"/>
          </a:xfrm>
          <a:custGeom>
            <a:avLst/>
            <a:gdLst/>
            <a:ahLst/>
            <a:cxnLst/>
            <a:rect l="l" t="t" r="r" b="b"/>
            <a:pathLst>
              <a:path w="1996" h="1996" extrusionOk="0">
                <a:moveTo>
                  <a:pt x="1013" y="0"/>
                </a:moveTo>
                <a:cubicBezTo>
                  <a:pt x="443" y="0"/>
                  <a:pt x="0" y="444"/>
                  <a:pt x="0" y="1014"/>
                </a:cubicBezTo>
                <a:cubicBezTo>
                  <a:pt x="0" y="1552"/>
                  <a:pt x="443" y="1995"/>
                  <a:pt x="1013" y="1995"/>
                </a:cubicBezTo>
                <a:cubicBezTo>
                  <a:pt x="1552" y="1995"/>
                  <a:pt x="1995" y="1552"/>
                  <a:pt x="1995" y="1014"/>
                </a:cubicBezTo>
                <a:cubicBezTo>
                  <a:pt x="1995" y="444"/>
                  <a:pt x="1552" y="0"/>
                  <a:pt x="10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58"/>
          <p:cNvSpPr/>
          <p:nvPr/>
        </p:nvSpPr>
        <p:spPr>
          <a:xfrm>
            <a:off x="4607576" y="3195836"/>
            <a:ext cx="303619" cy="295081"/>
          </a:xfrm>
          <a:custGeom>
            <a:avLst/>
            <a:gdLst/>
            <a:ahLst/>
            <a:cxnLst/>
            <a:rect l="l" t="t" r="r" b="b"/>
            <a:pathLst>
              <a:path w="10135" h="9850" extrusionOk="0">
                <a:moveTo>
                  <a:pt x="317" y="0"/>
                </a:moveTo>
                <a:lnTo>
                  <a:pt x="1" y="222"/>
                </a:lnTo>
                <a:cubicBezTo>
                  <a:pt x="2597" y="4054"/>
                  <a:pt x="6018" y="7379"/>
                  <a:pt x="9913" y="9849"/>
                </a:cubicBezTo>
                <a:lnTo>
                  <a:pt x="10135" y="9501"/>
                </a:lnTo>
                <a:cubicBezTo>
                  <a:pt x="6271" y="7062"/>
                  <a:pt x="2882" y="380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58"/>
          <p:cNvSpPr/>
          <p:nvPr/>
        </p:nvSpPr>
        <p:spPr>
          <a:xfrm>
            <a:off x="4659762" y="1166190"/>
            <a:ext cx="1120470" cy="1195724"/>
          </a:xfrm>
          <a:custGeom>
            <a:avLst/>
            <a:gdLst/>
            <a:ahLst/>
            <a:cxnLst/>
            <a:rect l="l" t="t" r="r" b="b"/>
            <a:pathLst>
              <a:path w="37402" h="39914" extrusionOk="0">
                <a:moveTo>
                  <a:pt x="17997" y="1"/>
                </a:moveTo>
                <a:cubicBezTo>
                  <a:pt x="11765" y="1"/>
                  <a:pt x="5731" y="3568"/>
                  <a:pt x="2502" y="9194"/>
                </a:cubicBezTo>
                <a:cubicBezTo>
                  <a:pt x="824" y="12108"/>
                  <a:pt x="0" y="15338"/>
                  <a:pt x="159" y="18568"/>
                </a:cubicBezTo>
                <a:cubicBezTo>
                  <a:pt x="317" y="21704"/>
                  <a:pt x="1204" y="24775"/>
                  <a:pt x="2692" y="27467"/>
                </a:cubicBezTo>
                <a:cubicBezTo>
                  <a:pt x="4149" y="30032"/>
                  <a:pt x="6144" y="32218"/>
                  <a:pt x="8488" y="33833"/>
                </a:cubicBezTo>
                <a:cubicBezTo>
                  <a:pt x="11433" y="35891"/>
                  <a:pt x="14790" y="37506"/>
                  <a:pt x="18020" y="39058"/>
                </a:cubicBezTo>
                <a:cubicBezTo>
                  <a:pt x="18558" y="39311"/>
                  <a:pt x="19128" y="39596"/>
                  <a:pt x="19667" y="39850"/>
                </a:cubicBezTo>
                <a:cubicBezTo>
                  <a:pt x="19730" y="39881"/>
                  <a:pt x="19794" y="39913"/>
                  <a:pt x="19857" y="39913"/>
                </a:cubicBezTo>
                <a:cubicBezTo>
                  <a:pt x="20015" y="39913"/>
                  <a:pt x="20142" y="39818"/>
                  <a:pt x="20205" y="39691"/>
                </a:cubicBezTo>
                <a:cubicBezTo>
                  <a:pt x="20300" y="39470"/>
                  <a:pt x="20237" y="39248"/>
                  <a:pt x="20015" y="39153"/>
                </a:cubicBezTo>
                <a:lnTo>
                  <a:pt x="18337" y="38330"/>
                </a:lnTo>
                <a:cubicBezTo>
                  <a:pt x="15138" y="36810"/>
                  <a:pt x="11845" y="35226"/>
                  <a:pt x="8931" y="33168"/>
                </a:cubicBezTo>
                <a:cubicBezTo>
                  <a:pt x="6683" y="31648"/>
                  <a:pt x="4782" y="29526"/>
                  <a:pt x="3389" y="27087"/>
                </a:cubicBezTo>
                <a:cubicBezTo>
                  <a:pt x="1932" y="24522"/>
                  <a:pt x="1109" y="21545"/>
                  <a:pt x="950" y="18537"/>
                </a:cubicBezTo>
                <a:cubicBezTo>
                  <a:pt x="824" y="15465"/>
                  <a:pt x="1584" y="12361"/>
                  <a:pt x="3199" y="9574"/>
                </a:cubicBezTo>
                <a:cubicBezTo>
                  <a:pt x="6270" y="4230"/>
                  <a:pt x="12053" y="792"/>
                  <a:pt x="17975" y="792"/>
                </a:cubicBezTo>
                <a:cubicBezTo>
                  <a:pt x="18159" y="792"/>
                  <a:pt x="18343" y="795"/>
                  <a:pt x="18527" y="802"/>
                </a:cubicBezTo>
                <a:cubicBezTo>
                  <a:pt x="23942" y="960"/>
                  <a:pt x="28946" y="3177"/>
                  <a:pt x="32303" y="6851"/>
                </a:cubicBezTo>
                <a:cubicBezTo>
                  <a:pt x="35185" y="10018"/>
                  <a:pt x="36610" y="14103"/>
                  <a:pt x="36325" y="18347"/>
                </a:cubicBezTo>
                <a:cubicBezTo>
                  <a:pt x="36293" y="18568"/>
                  <a:pt x="36451" y="18758"/>
                  <a:pt x="36673" y="18758"/>
                </a:cubicBezTo>
                <a:cubicBezTo>
                  <a:pt x="36690" y="18761"/>
                  <a:pt x="36706" y="18762"/>
                  <a:pt x="36722" y="18762"/>
                </a:cubicBezTo>
                <a:cubicBezTo>
                  <a:pt x="36922" y="18762"/>
                  <a:pt x="37085" y="18586"/>
                  <a:pt x="37085" y="18410"/>
                </a:cubicBezTo>
                <a:cubicBezTo>
                  <a:pt x="37402" y="13945"/>
                  <a:pt x="35913" y="9638"/>
                  <a:pt x="32873" y="6312"/>
                </a:cubicBezTo>
                <a:cubicBezTo>
                  <a:pt x="29389" y="2481"/>
                  <a:pt x="24164" y="169"/>
                  <a:pt x="18558" y="10"/>
                </a:cubicBezTo>
                <a:cubicBezTo>
                  <a:pt x="18371" y="4"/>
                  <a:pt x="18184" y="1"/>
                  <a:pt x="179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8"/>
          <p:cNvSpPr/>
          <p:nvPr/>
        </p:nvSpPr>
        <p:spPr>
          <a:xfrm>
            <a:off x="4787832" y="1294230"/>
            <a:ext cx="864334" cy="852321"/>
          </a:xfrm>
          <a:custGeom>
            <a:avLst/>
            <a:gdLst/>
            <a:ahLst/>
            <a:cxnLst/>
            <a:rect l="l" t="t" r="r" b="b"/>
            <a:pathLst>
              <a:path w="28852" h="28451" extrusionOk="0">
                <a:moveTo>
                  <a:pt x="14378" y="582"/>
                </a:moveTo>
                <a:cubicBezTo>
                  <a:pt x="18527" y="740"/>
                  <a:pt x="22391" y="2450"/>
                  <a:pt x="24956" y="5332"/>
                </a:cubicBezTo>
                <a:cubicBezTo>
                  <a:pt x="27141" y="7771"/>
                  <a:pt x="28249" y="10937"/>
                  <a:pt x="27996" y="14199"/>
                </a:cubicBezTo>
                <a:cubicBezTo>
                  <a:pt x="27426" y="22117"/>
                  <a:pt x="21694" y="27849"/>
                  <a:pt x="14378" y="27849"/>
                </a:cubicBezTo>
                <a:cubicBezTo>
                  <a:pt x="7063" y="27849"/>
                  <a:pt x="1077" y="21863"/>
                  <a:pt x="761" y="14199"/>
                </a:cubicBezTo>
                <a:cubicBezTo>
                  <a:pt x="602" y="10716"/>
                  <a:pt x="1996" y="7201"/>
                  <a:pt x="4624" y="4572"/>
                </a:cubicBezTo>
                <a:cubicBezTo>
                  <a:pt x="7126" y="2007"/>
                  <a:pt x="10515" y="582"/>
                  <a:pt x="13935" y="582"/>
                </a:cubicBezTo>
                <a:close/>
                <a:moveTo>
                  <a:pt x="13847" y="0"/>
                </a:moveTo>
                <a:cubicBezTo>
                  <a:pt x="10292" y="0"/>
                  <a:pt x="6805" y="1504"/>
                  <a:pt x="4181" y="4129"/>
                </a:cubicBezTo>
                <a:cubicBezTo>
                  <a:pt x="1457" y="6884"/>
                  <a:pt x="1" y="10557"/>
                  <a:pt x="159" y="14231"/>
                </a:cubicBezTo>
                <a:cubicBezTo>
                  <a:pt x="507" y="22212"/>
                  <a:pt x="6746" y="28450"/>
                  <a:pt x="14378" y="28450"/>
                </a:cubicBezTo>
                <a:cubicBezTo>
                  <a:pt x="22011" y="28450"/>
                  <a:pt x="27996" y="22465"/>
                  <a:pt x="28598" y="14231"/>
                </a:cubicBezTo>
                <a:cubicBezTo>
                  <a:pt x="28851" y="10811"/>
                  <a:pt x="27711" y="7486"/>
                  <a:pt x="25399" y="4920"/>
                </a:cubicBezTo>
                <a:cubicBezTo>
                  <a:pt x="22739" y="1943"/>
                  <a:pt x="18717" y="138"/>
                  <a:pt x="14378" y="12"/>
                </a:cubicBezTo>
                <a:cubicBezTo>
                  <a:pt x="14201" y="4"/>
                  <a:pt x="14024" y="0"/>
                  <a:pt x="138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58"/>
          <p:cNvSpPr/>
          <p:nvPr/>
        </p:nvSpPr>
        <p:spPr>
          <a:xfrm>
            <a:off x="4795442" y="1740333"/>
            <a:ext cx="846269" cy="445109"/>
          </a:xfrm>
          <a:custGeom>
            <a:avLst/>
            <a:gdLst/>
            <a:ahLst/>
            <a:cxnLst/>
            <a:rect l="l" t="t" r="r" b="b"/>
            <a:pathLst>
              <a:path w="28249" h="14858" extrusionOk="0">
                <a:moveTo>
                  <a:pt x="27914" y="0"/>
                </a:moveTo>
                <a:cubicBezTo>
                  <a:pt x="27774" y="0"/>
                  <a:pt x="27647" y="117"/>
                  <a:pt x="27647" y="258"/>
                </a:cubicBezTo>
                <a:cubicBezTo>
                  <a:pt x="27045" y="8397"/>
                  <a:pt x="21377" y="14288"/>
                  <a:pt x="14124" y="14288"/>
                </a:cubicBezTo>
                <a:cubicBezTo>
                  <a:pt x="6872" y="14288"/>
                  <a:pt x="918" y="8207"/>
                  <a:pt x="602" y="480"/>
                </a:cubicBezTo>
                <a:cubicBezTo>
                  <a:pt x="570" y="322"/>
                  <a:pt x="443" y="195"/>
                  <a:pt x="285" y="195"/>
                </a:cubicBezTo>
                <a:cubicBezTo>
                  <a:pt x="127" y="195"/>
                  <a:pt x="0" y="353"/>
                  <a:pt x="0" y="512"/>
                </a:cubicBezTo>
                <a:cubicBezTo>
                  <a:pt x="348" y="8556"/>
                  <a:pt x="6556" y="14858"/>
                  <a:pt x="14124" y="14858"/>
                </a:cubicBezTo>
                <a:cubicBezTo>
                  <a:pt x="21693" y="14858"/>
                  <a:pt x="27615" y="8746"/>
                  <a:pt x="28249" y="322"/>
                </a:cubicBezTo>
                <a:cubicBezTo>
                  <a:pt x="28249" y="132"/>
                  <a:pt x="28122" y="5"/>
                  <a:pt x="27964" y="5"/>
                </a:cubicBezTo>
                <a:cubicBezTo>
                  <a:pt x="27947" y="2"/>
                  <a:pt x="27931" y="0"/>
                  <a:pt x="27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58"/>
          <p:cNvSpPr/>
          <p:nvPr/>
        </p:nvSpPr>
        <p:spPr>
          <a:xfrm>
            <a:off x="5277373" y="2122206"/>
            <a:ext cx="28490" cy="53774"/>
          </a:xfrm>
          <a:custGeom>
            <a:avLst/>
            <a:gdLst/>
            <a:ahLst/>
            <a:cxnLst/>
            <a:rect l="l" t="t" r="r" b="b"/>
            <a:pathLst>
              <a:path w="951" h="1795" extrusionOk="0">
                <a:moveTo>
                  <a:pt x="629" y="1"/>
                </a:moveTo>
                <a:cubicBezTo>
                  <a:pt x="508" y="1"/>
                  <a:pt x="399" y="86"/>
                  <a:pt x="349" y="211"/>
                </a:cubicBezTo>
                <a:cubicBezTo>
                  <a:pt x="191" y="686"/>
                  <a:pt x="128" y="939"/>
                  <a:pt x="33" y="1446"/>
                </a:cubicBezTo>
                <a:cubicBezTo>
                  <a:pt x="1" y="1604"/>
                  <a:pt x="96" y="1762"/>
                  <a:pt x="286" y="1794"/>
                </a:cubicBezTo>
                <a:lnTo>
                  <a:pt x="318" y="1794"/>
                </a:lnTo>
                <a:cubicBezTo>
                  <a:pt x="476" y="1794"/>
                  <a:pt x="603" y="1699"/>
                  <a:pt x="603" y="1541"/>
                </a:cubicBezTo>
                <a:cubicBezTo>
                  <a:pt x="698" y="1066"/>
                  <a:pt x="761" y="844"/>
                  <a:pt x="919" y="401"/>
                </a:cubicBezTo>
                <a:cubicBezTo>
                  <a:pt x="951" y="242"/>
                  <a:pt x="888" y="84"/>
                  <a:pt x="729" y="21"/>
                </a:cubicBezTo>
                <a:cubicBezTo>
                  <a:pt x="695" y="7"/>
                  <a:pt x="662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58"/>
          <p:cNvSpPr/>
          <p:nvPr/>
        </p:nvSpPr>
        <p:spPr>
          <a:xfrm>
            <a:off x="5329560" y="2114087"/>
            <a:ext cx="25644" cy="51437"/>
          </a:xfrm>
          <a:custGeom>
            <a:avLst/>
            <a:gdLst/>
            <a:ahLst/>
            <a:cxnLst/>
            <a:rect l="l" t="t" r="r" b="b"/>
            <a:pathLst>
              <a:path w="856" h="1717" extrusionOk="0">
                <a:moveTo>
                  <a:pt x="542" y="1"/>
                </a:moveTo>
                <a:cubicBezTo>
                  <a:pt x="406" y="1"/>
                  <a:pt x="282" y="94"/>
                  <a:pt x="254" y="260"/>
                </a:cubicBezTo>
                <a:lnTo>
                  <a:pt x="32" y="1368"/>
                </a:lnTo>
                <a:cubicBezTo>
                  <a:pt x="1" y="1527"/>
                  <a:pt x="96" y="1685"/>
                  <a:pt x="254" y="1717"/>
                </a:cubicBezTo>
                <a:lnTo>
                  <a:pt x="317" y="1717"/>
                </a:lnTo>
                <a:cubicBezTo>
                  <a:pt x="476" y="1717"/>
                  <a:pt x="571" y="1622"/>
                  <a:pt x="602" y="1463"/>
                </a:cubicBezTo>
                <a:lnTo>
                  <a:pt x="824" y="355"/>
                </a:lnTo>
                <a:cubicBezTo>
                  <a:pt x="856" y="197"/>
                  <a:pt x="761" y="38"/>
                  <a:pt x="602" y="7"/>
                </a:cubicBezTo>
                <a:cubicBezTo>
                  <a:pt x="582" y="3"/>
                  <a:pt x="562" y="1"/>
                  <a:pt x="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58"/>
          <p:cNvSpPr/>
          <p:nvPr/>
        </p:nvSpPr>
        <p:spPr>
          <a:xfrm>
            <a:off x="5376055" y="2098000"/>
            <a:ext cx="21839" cy="52336"/>
          </a:xfrm>
          <a:custGeom>
            <a:avLst/>
            <a:gdLst/>
            <a:ahLst/>
            <a:cxnLst/>
            <a:rect l="l" t="t" r="r" b="b"/>
            <a:pathLst>
              <a:path w="729" h="1747" extrusionOk="0">
                <a:moveTo>
                  <a:pt x="429" y="0"/>
                </a:moveTo>
                <a:cubicBezTo>
                  <a:pt x="413" y="0"/>
                  <a:pt x="397" y="2"/>
                  <a:pt x="381" y="5"/>
                </a:cubicBezTo>
                <a:cubicBezTo>
                  <a:pt x="222" y="5"/>
                  <a:pt x="96" y="164"/>
                  <a:pt x="96" y="322"/>
                </a:cubicBezTo>
                <a:cubicBezTo>
                  <a:pt x="127" y="702"/>
                  <a:pt x="127" y="1019"/>
                  <a:pt x="32" y="1399"/>
                </a:cubicBezTo>
                <a:cubicBezTo>
                  <a:pt x="1" y="1557"/>
                  <a:pt x="96" y="1715"/>
                  <a:pt x="286" y="1747"/>
                </a:cubicBezTo>
                <a:lnTo>
                  <a:pt x="317" y="1747"/>
                </a:lnTo>
                <a:cubicBezTo>
                  <a:pt x="476" y="1747"/>
                  <a:pt x="602" y="1652"/>
                  <a:pt x="634" y="1494"/>
                </a:cubicBezTo>
                <a:cubicBezTo>
                  <a:pt x="697" y="1082"/>
                  <a:pt x="729" y="734"/>
                  <a:pt x="697" y="259"/>
                </a:cubicBezTo>
                <a:cubicBezTo>
                  <a:pt x="669" y="117"/>
                  <a:pt x="564" y="0"/>
                  <a:pt x="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58"/>
          <p:cNvSpPr/>
          <p:nvPr/>
        </p:nvSpPr>
        <p:spPr>
          <a:xfrm>
            <a:off x="5418745" y="2077269"/>
            <a:ext cx="19952" cy="48411"/>
          </a:xfrm>
          <a:custGeom>
            <a:avLst/>
            <a:gdLst/>
            <a:ahLst/>
            <a:cxnLst/>
            <a:rect l="l" t="t" r="r" b="b"/>
            <a:pathLst>
              <a:path w="666" h="1616" extrusionOk="0">
                <a:moveTo>
                  <a:pt x="381" y="1"/>
                </a:moveTo>
                <a:cubicBezTo>
                  <a:pt x="222" y="1"/>
                  <a:pt x="96" y="127"/>
                  <a:pt x="96" y="286"/>
                </a:cubicBezTo>
                <a:cubicBezTo>
                  <a:pt x="96" y="666"/>
                  <a:pt x="64" y="919"/>
                  <a:pt x="1" y="1299"/>
                </a:cubicBezTo>
                <a:cubicBezTo>
                  <a:pt x="1" y="1457"/>
                  <a:pt x="96" y="1584"/>
                  <a:pt x="254" y="1616"/>
                </a:cubicBezTo>
                <a:lnTo>
                  <a:pt x="317" y="1616"/>
                </a:lnTo>
                <a:cubicBezTo>
                  <a:pt x="444" y="1616"/>
                  <a:pt x="571" y="1521"/>
                  <a:pt x="602" y="1362"/>
                </a:cubicBezTo>
                <a:cubicBezTo>
                  <a:pt x="666" y="951"/>
                  <a:pt x="666" y="697"/>
                  <a:pt x="666" y="286"/>
                </a:cubicBezTo>
                <a:cubicBezTo>
                  <a:pt x="666" y="127"/>
                  <a:pt x="539" y="1"/>
                  <a:pt x="3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58"/>
          <p:cNvSpPr/>
          <p:nvPr/>
        </p:nvSpPr>
        <p:spPr>
          <a:xfrm>
            <a:off x="5460506" y="2048809"/>
            <a:ext cx="19952" cy="46524"/>
          </a:xfrm>
          <a:custGeom>
            <a:avLst/>
            <a:gdLst/>
            <a:ahLst/>
            <a:cxnLst/>
            <a:rect l="l" t="t" r="r" b="b"/>
            <a:pathLst>
              <a:path w="666" h="1553" extrusionOk="0">
                <a:moveTo>
                  <a:pt x="285" y="0"/>
                </a:moveTo>
                <a:cubicBezTo>
                  <a:pt x="127" y="0"/>
                  <a:pt x="0" y="159"/>
                  <a:pt x="0" y="317"/>
                </a:cubicBezTo>
                <a:cubicBezTo>
                  <a:pt x="0" y="665"/>
                  <a:pt x="0" y="919"/>
                  <a:pt x="63" y="1267"/>
                </a:cubicBezTo>
                <a:cubicBezTo>
                  <a:pt x="63" y="1426"/>
                  <a:pt x="190" y="1552"/>
                  <a:pt x="348" y="1552"/>
                </a:cubicBezTo>
                <a:cubicBezTo>
                  <a:pt x="348" y="1552"/>
                  <a:pt x="380" y="1552"/>
                  <a:pt x="380" y="1521"/>
                </a:cubicBezTo>
                <a:cubicBezTo>
                  <a:pt x="538" y="1521"/>
                  <a:pt x="665" y="1362"/>
                  <a:pt x="633" y="1204"/>
                </a:cubicBezTo>
                <a:cubicBezTo>
                  <a:pt x="602" y="855"/>
                  <a:pt x="602" y="634"/>
                  <a:pt x="570" y="285"/>
                </a:cubicBezTo>
                <a:cubicBezTo>
                  <a:pt x="570" y="127"/>
                  <a:pt x="443" y="0"/>
                  <a:pt x="2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58"/>
          <p:cNvSpPr/>
          <p:nvPr/>
        </p:nvSpPr>
        <p:spPr>
          <a:xfrm>
            <a:off x="5228992" y="2131163"/>
            <a:ext cx="27561" cy="47662"/>
          </a:xfrm>
          <a:custGeom>
            <a:avLst/>
            <a:gdLst/>
            <a:ahLst/>
            <a:cxnLst/>
            <a:rect l="l" t="t" r="r" b="b"/>
            <a:pathLst>
              <a:path w="920" h="1591" extrusionOk="0">
                <a:moveTo>
                  <a:pt x="605" y="1"/>
                </a:moveTo>
                <a:cubicBezTo>
                  <a:pt x="469" y="1"/>
                  <a:pt x="345" y="90"/>
                  <a:pt x="317" y="228"/>
                </a:cubicBezTo>
                <a:cubicBezTo>
                  <a:pt x="254" y="608"/>
                  <a:pt x="191" y="830"/>
                  <a:pt x="64" y="1178"/>
                </a:cubicBezTo>
                <a:cubicBezTo>
                  <a:pt x="1" y="1337"/>
                  <a:pt x="96" y="1527"/>
                  <a:pt x="254" y="1558"/>
                </a:cubicBezTo>
                <a:cubicBezTo>
                  <a:pt x="286" y="1590"/>
                  <a:pt x="317" y="1590"/>
                  <a:pt x="349" y="1590"/>
                </a:cubicBezTo>
                <a:cubicBezTo>
                  <a:pt x="476" y="1590"/>
                  <a:pt x="603" y="1495"/>
                  <a:pt x="634" y="1368"/>
                </a:cubicBezTo>
                <a:cubicBezTo>
                  <a:pt x="761" y="988"/>
                  <a:pt x="824" y="735"/>
                  <a:pt x="888" y="355"/>
                </a:cubicBezTo>
                <a:cubicBezTo>
                  <a:pt x="919" y="165"/>
                  <a:pt x="824" y="38"/>
                  <a:pt x="666" y="7"/>
                </a:cubicBezTo>
                <a:cubicBezTo>
                  <a:pt x="645" y="3"/>
                  <a:pt x="625" y="1"/>
                  <a:pt x="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58"/>
          <p:cNvSpPr/>
          <p:nvPr/>
        </p:nvSpPr>
        <p:spPr>
          <a:xfrm>
            <a:off x="5165421" y="2129276"/>
            <a:ext cx="31366" cy="49550"/>
          </a:xfrm>
          <a:custGeom>
            <a:avLst/>
            <a:gdLst/>
            <a:ahLst/>
            <a:cxnLst/>
            <a:rect l="l" t="t" r="r" b="b"/>
            <a:pathLst>
              <a:path w="1047" h="1654" extrusionOk="0">
                <a:moveTo>
                  <a:pt x="700" y="0"/>
                </a:moveTo>
                <a:cubicBezTo>
                  <a:pt x="564" y="0"/>
                  <a:pt x="440" y="90"/>
                  <a:pt x="413" y="228"/>
                </a:cubicBezTo>
                <a:cubicBezTo>
                  <a:pt x="349" y="576"/>
                  <a:pt x="223" y="893"/>
                  <a:pt x="64" y="1210"/>
                </a:cubicBezTo>
                <a:cubicBezTo>
                  <a:pt x="1" y="1368"/>
                  <a:pt x="64" y="1526"/>
                  <a:pt x="191" y="1621"/>
                </a:cubicBezTo>
                <a:cubicBezTo>
                  <a:pt x="223" y="1621"/>
                  <a:pt x="286" y="1653"/>
                  <a:pt x="318" y="1653"/>
                </a:cubicBezTo>
                <a:cubicBezTo>
                  <a:pt x="444" y="1653"/>
                  <a:pt x="539" y="1590"/>
                  <a:pt x="603" y="1463"/>
                </a:cubicBezTo>
                <a:cubicBezTo>
                  <a:pt x="793" y="1115"/>
                  <a:pt x="919" y="735"/>
                  <a:pt x="1014" y="355"/>
                </a:cubicBezTo>
                <a:cubicBezTo>
                  <a:pt x="1046" y="196"/>
                  <a:pt x="919" y="38"/>
                  <a:pt x="761" y="6"/>
                </a:cubicBezTo>
                <a:cubicBezTo>
                  <a:pt x="741" y="2"/>
                  <a:pt x="720" y="0"/>
                  <a:pt x="7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58"/>
          <p:cNvSpPr/>
          <p:nvPr/>
        </p:nvSpPr>
        <p:spPr>
          <a:xfrm>
            <a:off x="5117039" y="2122655"/>
            <a:ext cx="31336" cy="50478"/>
          </a:xfrm>
          <a:custGeom>
            <a:avLst/>
            <a:gdLst/>
            <a:ahLst/>
            <a:cxnLst/>
            <a:rect l="l" t="t" r="r" b="b"/>
            <a:pathLst>
              <a:path w="1046" h="1685" extrusionOk="0">
                <a:moveTo>
                  <a:pt x="735" y="1"/>
                </a:moveTo>
                <a:cubicBezTo>
                  <a:pt x="577" y="1"/>
                  <a:pt x="473" y="117"/>
                  <a:pt x="444" y="259"/>
                </a:cubicBezTo>
                <a:cubicBezTo>
                  <a:pt x="381" y="607"/>
                  <a:pt x="254" y="924"/>
                  <a:pt x="96" y="1241"/>
                </a:cubicBezTo>
                <a:cubicBezTo>
                  <a:pt x="1" y="1367"/>
                  <a:pt x="33" y="1557"/>
                  <a:pt x="191" y="1621"/>
                </a:cubicBezTo>
                <a:cubicBezTo>
                  <a:pt x="254" y="1652"/>
                  <a:pt x="286" y="1684"/>
                  <a:pt x="349" y="1684"/>
                </a:cubicBezTo>
                <a:cubicBezTo>
                  <a:pt x="444" y="1684"/>
                  <a:pt x="539" y="1621"/>
                  <a:pt x="603" y="1526"/>
                </a:cubicBezTo>
                <a:cubicBezTo>
                  <a:pt x="793" y="1146"/>
                  <a:pt x="951" y="766"/>
                  <a:pt x="1014" y="354"/>
                </a:cubicBezTo>
                <a:cubicBezTo>
                  <a:pt x="1046" y="196"/>
                  <a:pt x="951" y="37"/>
                  <a:pt x="793" y="6"/>
                </a:cubicBezTo>
                <a:cubicBezTo>
                  <a:pt x="773" y="2"/>
                  <a:pt x="754" y="1"/>
                  <a:pt x="7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58"/>
          <p:cNvSpPr/>
          <p:nvPr/>
        </p:nvSpPr>
        <p:spPr>
          <a:xfrm>
            <a:off x="5065811" y="2107976"/>
            <a:ext cx="30407" cy="49010"/>
          </a:xfrm>
          <a:custGeom>
            <a:avLst/>
            <a:gdLst/>
            <a:ahLst/>
            <a:cxnLst/>
            <a:rect l="l" t="t" r="r" b="b"/>
            <a:pathLst>
              <a:path w="1015" h="1636" extrusionOk="0">
                <a:moveTo>
                  <a:pt x="689" y="0"/>
                </a:moveTo>
                <a:cubicBezTo>
                  <a:pt x="569" y="0"/>
                  <a:pt x="462" y="80"/>
                  <a:pt x="412" y="179"/>
                </a:cubicBezTo>
                <a:lnTo>
                  <a:pt x="32" y="1256"/>
                </a:lnTo>
                <a:cubicBezTo>
                  <a:pt x="1" y="1414"/>
                  <a:pt x="96" y="1572"/>
                  <a:pt x="222" y="1636"/>
                </a:cubicBezTo>
                <a:lnTo>
                  <a:pt x="317" y="1636"/>
                </a:lnTo>
                <a:cubicBezTo>
                  <a:pt x="444" y="1636"/>
                  <a:pt x="571" y="1572"/>
                  <a:pt x="602" y="1446"/>
                </a:cubicBezTo>
                <a:lnTo>
                  <a:pt x="982" y="369"/>
                </a:lnTo>
                <a:cubicBezTo>
                  <a:pt x="1014" y="242"/>
                  <a:pt x="951" y="52"/>
                  <a:pt x="792" y="21"/>
                </a:cubicBezTo>
                <a:cubicBezTo>
                  <a:pt x="758" y="7"/>
                  <a:pt x="723" y="0"/>
                  <a:pt x="6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58"/>
          <p:cNvSpPr/>
          <p:nvPr/>
        </p:nvSpPr>
        <p:spPr>
          <a:xfrm>
            <a:off x="5021234" y="2087514"/>
            <a:ext cx="29448" cy="43858"/>
          </a:xfrm>
          <a:custGeom>
            <a:avLst/>
            <a:gdLst/>
            <a:ahLst/>
            <a:cxnLst/>
            <a:rect l="l" t="t" r="r" b="b"/>
            <a:pathLst>
              <a:path w="983" h="1464" extrusionOk="0">
                <a:moveTo>
                  <a:pt x="657" y="1"/>
                </a:moveTo>
                <a:cubicBezTo>
                  <a:pt x="500" y="1"/>
                  <a:pt x="376" y="91"/>
                  <a:pt x="349" y="229"/>
                </a:cubicBezTo>
                <a:cubicBezTo>
                  <a:pt x="285" y="514"/>
                  <a:pt x="190" y="767"/>
                  <a:pt x="64" y="1052"/>
                </a:cubicBezTo>
                <a:cubicBezTo>
                  <a:pt x="0" y="1210"/>
                  <a:pt x="95" y="1400"/>
                  <a:pt x="222" y="1464"/>
                </a:cubicBezTo>
                <a:lnTo>
                  <a:pt x="349" y="1464"/>
                </a:lnTo>
                <a:cubicBezTo>
                  <a:pt x="475" y="1464"/>
                  <a:pt x="570" y="1400"/>
                  <a:pt x="634" y="1274"/>
                </a:cubicBezTo>
                <a:cubicBezTo>
                  <a:pt x="760" y="957"/>
                  <a:pt x="855" y="704"/>
                  <a:pt x="919" y="387"/>
                </a:cubicBezTo>
                <a:cubicBezTo>
                  <a:pt x="982" y="229"/>
                  <a:pt x="855" y="39"/>
                  <a:pt x="729" y="7"/>
                </a:cubicBezTo>
                <a:cubicBezTo>
                  <a:pt x="704" y="3"/>
                  <a:pt x="680" y="1"/>
                  <a:pt x="6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58"/>
          <p:cNvSpPr/>
          <p:nvPr/>
        </p:nvSpPr>
        <p:spPr>
          <a:xfrm>
            <a:off x="4967160" y="2056748"/>
            <a:ext cx="30377" cy="41431"/>
          </a:xfrm>
          <a:custGeom>
            <a:avLst/>
            <a:gdLst/>
            <a:ahLst/>
            <a:cxnLst/>
            <a:rect l="l" t="t" r="r" b="b"/>
            <a:pathLst>
              <a:path w="1014" h="1383" extrusionOk="0">
                <a:moveTo>
                  <a:pt x="691" y="1"/>
                </a:moveTo>
                <a:cubicBezTo>
                  <a:pt x="570" y="1"/>
                  <a:pt x="462" y="86"/>
                  <a:pt x="412" y="210"/>
                </a:cubicBezTo>
                <a:cubicBezTo>
                  <a:pt x="317" y="464"/>
                  <a:pt x="222" y="717"/>
                  <a:pt x="95" y="971"/>
                </a:cubicBezTo>
                <a:cubicBezTo>
                  <a:pt x="0" y="1097"/>
                  <a:pt x="63" y="1287"/>
                  <a:pt x="222" y="1351"/>
                </a:cubicBezTo>
                <a:cubicBezTo>
                  <a:pt x="253" y="1382"/>
                  <a:pt x="317" y="1382"/>
                  <a:pt x="348" y="1382"/>
                </a:cubicBezTo>
                <a:cubicBezTo>
                  <a:pt x="444" y="1382"/>
                  <a:pt x="570" y="1319"/>
                  <a:pt x="634" y="1224"/>
                </a:cubicBezTo>
                <a:cubicBezTo>
                  <a:pt x="760" y="939"/>
                  <a:pt x="887" y="686"/>
                  <a:pt x="982" y="400"/>
                </a:cubicBezTo>
                <a:cubicBezTo>
                  <a:pt x="1014" y="242"/>
                  <a:pt x="950" y="84"/>
                  <a:pt x="792" y="20"/>
                </a:cubicBezTo>
                <a:cubicBezTo>
                  <a:pt x="758" y="7"/>
                  <a:pt x="724" y="1"/>
                  <a:pt x="6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58"/>
          <p:cNvSpPr/>
          <p:nvPr/>
        </p:nvSpPr>
        <p:spPr>
          <a:xfrm>
            <a:off x="4924470" y="2021098"/>
            <a:ext cx="28490" cy="37237"/>
          </a:xfrm>
          <a:custGeom>
            <a:avLst/>
            <a:gdLst/>
            <a:ahLst/>
            <a:cxnLst/>
            <a:rect l="l" t="t" r="r" b="b"/>
            <a:pathLst>
              <a:path w="951" h="1243" extrusionOk="0">
                <a:moveTo>
                  <a:pt x="636" y="1"/>
                </a:moveTo>
                <a:cubicBezTo>
                  <a:pt x="500" y="1"/>
                  <a:pt x="376" y="91"/>
                  <a:pt x="348" y="229"/>
                </a:cubicBezTo>
                <a:cubicBezTo>
                  <a:pt x="253" y="482"/>
                  <a:pt x="222" y="577"/>
                  <a:pt x="95" y="799"/>
                </a:cubicBezTo>
                <a:cubicBezTo>
                  <a:pt x="0" y="957"/>
                  <a:pt x="32" y="1115"/>
                  <a:pt x="190" y="1210"/>
                </a:cubicBezTo>
                <a:cubicBezTo>
                  <a:pt x="222" y="1242"/>
                  <a:pt x="285" y="1242"/>
                  <a:pt x="348" y="1242"/>
                </a:cubicBezTo>
                <a:cubicBezTo>
                  <a:pt x="443" y="1242"/>
                  <a:pt x="538" y="1179"/>
                  <a:pt x="602" y="1115"/>
                </a:cubicBezTo>
                <a:cubicBezTo>
                  <a:pt x="760" y="830"/>
                  <a:pt x="823" y="704"/>
                  <a:pt x="918" y="387"/>
                </a:cubicBezTo>
                <a:cubicBezTo>
                  <a:pt x="950" y="229"/>
                  <a:pt x="855" y="70"/>
                  <a:pt x="697" y="7"/>
                </a:cubicBezTo>
                <a:cubicBezTo>
                  <a:pt x="676" y="3"/>
                  <a:pt x="656" y="1"/>
                  <a:pt x="6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58"/>
          <p:cNvSpPr/>
          <p:nvPr/>
        </p:nvSpPr>
        <p:spPr>
          <a:xfrm>
            <a:off x="5749869" y="1708218"/>
            <a:ext cx="328274" cy="23756"/>
          </a:xfrm>
          <a:custGeom>
            <a:avLst/>
            <a:gdLst/>
            <a:ahLst/>
            <a:cxnLst/>
            <a:rect l="l" t="t" r="r" b="b"/>
            <a:pathLst>
              <a:path w="10958" h="793" extrusionOk="0">
                <a:moveTo>
                  <a:pt x="380" y="0"/>
                </a:moveTo>
                <a:cubicBezTo>
                  <a:pt x="158" y="0"/>
                  <a:pt x="0" y="190"/>
                  <a:pt x="0" y="380"/>
                </a:cubicBezTo>
                <a:cubicBezTo>
                  <a:pt x="0" y="602"/>
                  <a:pt x="158" y="792"/>
                  <a:pt x="380" y="792"/>
                </a:cubicBezTo>
                <a:lnTo>
                  <a:pt x="10578" y="792"/>
                </a:lnTo>
                <a:cubicBezTo>
                  <a:pt x="10799" y="792"/>
                  <a:pt x="10958" y="602"/>
                  <a:pt x="10958" y="380"/>
                </a:cubicBezTo>
                <a:cubicBezTo>
                  <a:pt x="10958" y="190"/>
                  <a:pt x="10799" y="0"/>
                  <a:pt x="105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58"/>
          <p:cNvSpPr/>
          <p:nvPr/>
        </p:nvSpPr>
        <p:spPr>
          <a:xfrm>
            <a:off x="5216679" y="2318250"/>
            <a:ext cx="60724" cy="59795"/>
          </a:xfrm>
          <a:custGeom>
            <a:avLst/>
            <a:gdLst/>
            <a:ahLst/>
            <a:cxnLst/>
            <a:rect l="l" t="t" r="r" b="b"/>
            <a:pathLst>
              <a:path w="2027" h="1996" extrusionOk="0">
                <a:moveTo>
                  <a:pt x="1014" y="0"/>
                </a:moveTo>
                <a:cubicBezTo>
                  <a:pt x="475" y="0"/>
                  <a:pt x="0" y="444"/>
                  <a:pt x="0" y="1014"/>
                </a:cubicBezTo>
                <a:cubicBezTo>
                  <a:pt x="0" y="1552"/>
                  <a:pt x="475" y="1996"/>
                  <a:pt x="1014" y="1996"/>
                </a:cubicBezTo>
                <a:cubicBezTo>
                  <a:pt x="1584" y="1996"/>
                  <a:pt x="2027" y="1552"/>
                  <a:pt x="2027" y="1014"/>
                </a:cubicBezTo>
                <a:cubicBezTo>
                  <a:pt x="2027" y="444"/>
                  <a:pt x="1552" y="0"/>
                  <a:pt x="1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58"/>
          <p:cNvSpPr/>
          <p:nvPr/>
        </p:nvSpPr>
        <p:spPr>
          <a:xfrm>
            <a:off x="5273599" y="1137550"/>
            <a:ext cx="433575" cy="228186"/>
          </a:xfrm>
          <a:custGeom>
            <a:avLst/>
            <a:gdLst/>
            <a:ahLst/>
            <a:cxnLst/>
            <a:rect l="l" t="t" r="r" b="b"/>
            <a:pathLst>
              <a:path w="14473" h="7617" extrusionOk="0">
                <a:moveTo>
                  <a:pt x="848" y="1"/>
                </a:moveTo>
                <a:cubicBezTo>
                  <a:pt x="629" y="1"/>
                  <a:pt x="409" y="6"/>
                  <a:pt x="190" y="16"/>
                </a:cubicBezTo>
                <a:cubicBezTo>
                  <a:pt x="95" y="16"/>
                  <a:pt x="0" y="111"/>
                  <a:pt x="0" y="206"/>
                </a:cubicBezTo>
                <a:cubicBezTo>
                  <a:pt x="28" y="316"/>
                  <a:pt x="79" y="402"/>
                  <a:pt x="175" y="402"/>
                </a:cubicBezTo>
                <a:cubicBezTo>
                  <a:pt x="190" y="402"/>
                  <a:pt x="205" y="400"/>
                  <a:pt x="222" y="396"/>
                </a:cubicBezTo>
                <a:cubicBezTo>
                  <a:pt x="415" y="388"/>
                  <a:pt x="608" y="384"/>
                  <a:pt x="801" y="384"/>
                </a:cubicBezTo>
                <a:cubicBezTo>
                  <a:pt x="5815" y="384"/>
                  <a:pt x="10952" y="3132"/>
                  <a:pt x="14093" y="7553"/>
                </a:cubicBezTo>
                <a:cubicBezTo>
                  <a:pt x="14125" y="7617"/>
                  <a:pt x="14188" y="7617"/>
                  <a:pt x="14251" y="7617"/>
                </a:cubicBezTo>
                <a:cubicBezTo>
                  <a:pt x="14283" y="7617"/>
                  <a:pt x="14315" y="7617"/>
                  <a:pt x="14346" y="7585"/>
                </a:cubicBezTo>
                <a:cubicBezTo>
                  <a:pt x="14441" y="7522"/>
                  <a:pt x="14473" y="7395"/>
                  <a:pt x="14410" y="7332"/>
                </a:cubicBezTo>
                <a:cubicBezTo>
                  <a:pt x="11221" y="2807"/>
                  <a:pt x="5966" y="1"/>
                  <a:pt x="8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58"/>
          <p:cNvSpPr/>
          <p:nvPr/>
        </p:nvSpPr>
        <p:spPr>
          <a:xfrm>
            <a:off x="3385595" y="3581634"/>
            <a:ext cx="1075894" cy="1114149"/>
          </a:xfrm>
          <a:custGeom>
            <a:avLst/>
            <a:gdLst/>
            <a:ahLst/>
            <a:cxnLst/>
            <a:rect l="l" t="t" r="r" b="b"/>
            <a:pathLst>
              <a:path w="35914" h="37191" extrusionOk="0">
                <a:moveTo>
                  <a:pt x="17761" y="0"/>
                </a:moveTo>
                <a:cubicBezTo>
                  <a:pt x="17614" y="0"/>
                  <a:pt x="17485" y="78"/>
                  <a:pt x="17419" y="233"/>
                </a:cubicBezTo>
                <a:cubicBezTo>
                  <a:pt x="17324" y="423"/>
                  <a:pt x="17419" y="645"/>
                  <a:pt x="17609" y="740"/>
                </a:cubicBezTo>
                <a:cubicBezTo>
                  <a:pt x="18179" y="1025"/>
                  <a:pt x="18749" y="1278"/>
                  <a:pt x="19351" y="1563"/>
                </a:cubicBezTo>
                <a:cubicBezTo>
                  <a:pt x="21567" y="2577"/>
                  <a:pt x="23848" y="3653"/>
                  <a:pt x="26001" y="4888"/>
                </a:cubicBezTo>
                <a:cubicBezTo>
                  <a:pt x="28693" y="6408"/>
                  <a:pt x="30815" y="8372"/>
                  <a:pt x="32367" y="10684"/>
                </a:cubicBezTo>
                <a:cubicBezTo>
                  <a:pt x="33222" y="11982"/>
                  <a:pt x="33887" y="13407"/>
                  <a:pt x="34362" y="14927"/>
                </a:cubicBezTo>
                <a:cubicBezTo>
                  <a:pt x="34900" y="16701"/>
                  <a:pt x="35122" y="18506"/>
                  <a:pt x="35027" y="20248"/>
                </a:cubicBezTo>
                <a:cubicBezTo>
                  <a:pt x="34868" y="22591"/>
                  <a:pt x="34172" y="24871"/>
                  <a:pt x="32968" y="26930"/>
                </a:cubicBezTo>
                <a:cubicBezTo>
                  <a:pt x="32620" y="27500"/>
                  <a:pt x="32240" y="28070"/>
                  <a:pt x="31860" y="28608"/>
                </a:cubicBezTo>
                <a:cubicBezTo>
                  <a:pt x="28192" y="33687"/>
                  <a:pt x="22932" y="36431"/>
                  <a:pt x="17518" y="36431"/>
                </a:cubicBezTo>
                <a:cubicBezTo>
                  <a:pt x="15032" y="36431"/>
                  <a:pt x="12514" y="35853"/>
                  <a:pt x="10103" y="34657"/>
                </a:cubicBezTo>
                <a:cubicBezTo>
                  <a:pt x="4434" y="31839"/>
                  <a:pt x="856" y="26075"/>
                  <a:pt x="793" y="19583"/>
                </a:cubicBezTo>
                <a:cubicBezTo>
                  <a:pt x="793" y="19361"/>
                  <a:pt x="634" y="19171"/>
                  <a:pt x="412" y="19171"/>
                </a:cubicBezTo>
                <a:cubicBezTo>
                  <a:pt x="191" y="19171"/>
                  <a:pt x="1" y="19361"/>
                  <a:pt x="1" y="19583"/>
                </a:cubicBezTo>
                <a:cubicBezTo>
                  <a:pt x="64" y="26360"/>
                  <a:pt x="3801" y="32440"/>
                  <a:pt x="9755" y="35386"/>
                </a:cubicBezTo>
                <a:cubicBezTo>
                  <a:pt x="12225" y="36589"/>
                  <a:pt x="14822" y="37191"/>
                  <a:pt x="17419" y="37191"/>
                </a:cubicBezTo>
                <a:cubicBezTo>
                  <a:pt x="23119" y="37191"/>
                  <a:pt x="28725" y="34309"/>
                  <a:pt x="32493" y="29083"/>
                </a:cubicBezTo>
                <a:cubicBezTo>
                  <a:pt x="32905" y="28513"/>
                  <a:pt x="33285" y="27943"/>
                  <a:pt x="33633" y="27342"/>
                </a:cubicBezTo>
                <a:cubicBezTo>
                  <a:pt x="34900" y="25188"/>
                  <a:pt x="35660" y="22750"/>
                  <a:pt x="35787" y="20311"/>
                </a:cubicBezTo>
                <a:cubicBezTo>
                  <a:pt x="35914" y="18443"/>
                  <a:pt x="35692" y="16574"/>
                  <a:pt x="35122" y="14706"/>
                </a:cubicBezTo>
                <a:cubicBezTo>
                  <a:pt x="34615" y="13091"/>
                  <a:pt x="33918" y="11602"/>
                  <a:pt x="33032" y="10240"/>
                </a:cubicBezTo>
                <a:cubicBezTo>
                  <a:pt x="31417" y="7834"/>
                  <a:pt x="29168" y="5807"/>
                  <a:pt x="26381" y="4192"/>
                </a:cubicBezTo>
                <a:cubicBezTo>
                  <a:pt x="24196" y="2957"/>
                  <a:pt x="21916" y="1880"/>
                  <a:pt x="19667" y="835"/>
                </a:cubicBezTo>
                <a:cubicBezTo>
                  <a:pt x="19097" y="581"/>
                  <a:pt x="18527" y="296"/>
                  <a:pt x="17957" y="43"/>
                </a:cubicBezTo>
                <a:cubicBezTo>
                  <a:pt x="17891" y="15"/>
                  <a:pt x="17824" y="0"/>
                  <a:pt x="177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58"/>
          <p:cNvSpPr/>
          <p:nvPr/>
        </p:nvSpPr>
        <p:spPr>
          <a:xfrm>
            <a:off x="3471005" y="3724054"/>
            <a:ext cx="863345" cy="852201"/>
          </a:xfrm>
          <a:custGeom>
            <a:avLst/>
            <a:gdLst/>
            <a:ahLst/>
            <a:cxnLst/>
            <a:rect l="l" t="t" r="r" b="b"/>
            <a:pathLst>
              <a:path w="28819" h="28447" extrusionOk="0">
                <a:moveTo>
                  <a:pt x="14346" y="609"/>
                </a:moveTo>
                <a:cubicBezTo>
                  <a:pt x="18526" y="768"/>
                  <a:pt x="22390" y="2478"/>
                  <a:pt x="24924" y="5328"/>
                </a:cubicBezTo>
                <a:cubicBezTo>
                  <a:pt x="27140" y="7798"/>
                  <a:pt x="28217" y="10965"/>
                  <a:pt x="27995" y="14227"/>
                </a:cubicBezTo>
                <a:cubicBezTo>
                  <a:pt x="27394" y="22113"/>
                  <a:pt x="21693" y="27876"/>
                  <a:pt x="14346" y="27876"/>
                </a:cubicBezTo>
                <a:cubicBezTo>
                  <a:pt x="7062" y="27876"/>
                  <a:pt x="1077" y="21891"/>
                  <a:pt x="728" y="14227"/>
                </a:cubicBezTo>
                <a:cubicBezTo>
                  <a:pt x="570" y="10743"/>
                  <a:pt x="1995" y="7228"/>
                  <a:pt x="4592" y="4568"/>
                </a:cubicBezTo>
                <a:cubicBezTo>
                  <a:pt x="7126" y="2035"/>
                  <a:pt x="10482" y="609"/>
                  <a:pt x="13903" y="609"/>
                </a:cubicBezTo>
                <a:close/>
                <a:moveTo>
                  <a:pt x="13945" y="0"/>
                </a:moveTo>
                <a:cubicBezTo>
                  <a:pt x="10356" y="0"/>
                  <a:pt x="6829" y="1508"/>
                  <a:pt x="4180" y="4156"/>
                </a:cubicBezTo>
                <a:cubicBezTo>
                  <a:pt x="1457" y="6912"/>
                  <a:pt x="0" y="10585"/>
                  <a:pt x="158" y="14259"/>
                </a:cubicBezTo>
                <a:cubicBezTo>
                  <a:pt x="507" y="22208"/>
                  <a:pt x="6746" y="28446"/>
                  <a:pt x="14378" y="28446"/>
                </a:cubicBezTo>
                <a:cubicBezTo>
                  <a:pt x="22010" y="28446"/>
                  <a:pt x="27964" y="22493"/>
                  <a:pt x="28566" y="14259"/>
                </a:cubicBezTo>
                <a:cubicBezTo>
                  <a:pt x="28819" y="10838"/>
                  <a:pt x="27679" y="7513"/>
                  <a:pt x="25367" y="4948"/>
                </a:cubicBezTo>
                <a:cubicBezTo>
                  <a:pt x="22707" y="1971"/>
                  <a:pt x="18716" y="166"/>
                  <a:pt x="14378" y="8"/>
                </a:cubicBezTo>
                <a:cubicBezTo>
                  <a:pt x="14233" y="3"/>
                  <a:pt x="14089" y="0"/>
                  <a:pt x="139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58"/>
          <p:cNvSpPr/>
          <p:nvPr/>
        </p:nvSpPr>
        <p:spPr>
          <a:xfrm>
            <a:off x="3477626" y="4170186"/>
            <a:ext cx="847258" cy="445917"/>
          </a:xfrm>
          <a:custGeom>
            <a:avLst/>
            <a:gdLst/>
            <a:ahLst/>
            <a:cxnLst/>
            <a:rect l="l" t="t" r="r" b="b"/>
            <a:pathLst>
              <a:path w="28282" h="14885" extrusionOk="0">
                <a:moveTo>
                  <a:pt x="27996" y="0"/>
                </a:moveTo>
                <a:cubicBezTo>
                  <a:pt x="27838" y="0"/>
                  <a:pt x="27679" y="127"/>
                  <a:pt x="27679" y="285"/>
                </a:cubicBezTo>
                <a:cubicBezTo>
                  <a:pt x="27078" y="8392"/>
                  <a:pt x="21377" y="14283"/>
                  <a:pt x="14157" y="14283"/>
                </a:cubicBezTo>
                <a:cubicBezTo>
                  <a:pt x="6905" y="14283"/>
                  <a:pt x="951" y="8234"/>
                  <a:pt x="602" y="507"/>
                </a:cubicBezTo>
                <a:cubicBezTo>
                  <a:pt x="602" y="362"/>
                  <a:pt x="497" y="218"/>
                  <a:pt x="358" y="218"/>
                </a:cubicBezTo>
                <a:cubicBezTo>
                  <a:pt x="345" y="218"/>
                  <a:pt x="331" y="219"/>
                  <a:pt x="317" y="222"/>
                </a:cubicBezTo>
                <a:cubicBezTo>
                  <a:pt x="127" y="222"/>
                  <a:pt x="1" y="380"/>
                  <a:pt x="32" y="538"/>
                </a:cubicBezTo>
                <a:cubicBezTo>
                  <a:pt x="381" y="8582"/>
                  <a:pt x="6588" y="14884"/>
                  <a:pt x="14157" y="14884"/>
                </a:cubicBezTo>
                <a:cubicBezTo>
                  <a:pt x="21694" y="14884"/>
                  <a:pt x="27648" y="8772"/>
                  <a:pt x="28250" y="317"/>
                </a:cubicBezTo>
                <a:cubicBezTo>
                  <a:pt x="28281" y="158"/>
                  <a:pt x="28155" y="32"/>
                  <a:pt x="279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58"/>
          <p:cNvSpPr/>
          <p:nvPr/>
        </p:nvSpPr>
        <p:spPr>
          <a:xfrm>
            <a:off x="3960546" y="4552868"/>
            <a:ext cx="28490" cy="53744"/>
          </a:xfrm>
          <a:custGeom>
            <a:avLst/>
            <a:gdLst/>
            <a:ahLst/>
            <a:cxnLst/>
            <a:rect l="l" t="t" r="r" b="b"/>
            <a:pathLst>
              <a:path w="951" h="1794" extrusionOk="0">
                <a:moveTo>
                  <a:pt x="625" y="0"/>
                </a:moveTo>
                <a:cubicBezTo>
                  <a:pt x="496" y="0"/>
                  <a:pt x="374" y="86"/>
                  <a:pt x="349" y="210"/>
                </a:cubicBezTo>
                <a:cubicBezTo>
                  <a:pt x="159" y="685"/>
                  <a:pt x="127" y="939"/>
                  <a:pt x="32" y="1445"/>
                </a:cubicBezTo>
                <a:cubicBezTo>
                  <a:pt x="0" y="1604"/>
                  <a:pt x="95" y="1762"/>
                  <a:pt x="254" y="1794"/>
                </a:cubicBezTo>
                <a:lnTo>
                  <a:pt x="317" y="1794"/>
                </a:lnTo>
                <a:cubicBezTo>
                  <a:pt x="444" y="1794"/>
                  <a:pt x="570" y="1699"/>
                  <a:pt x="602" y="1540"/>
                </a:cubicBezTo>
                <a:cubicBezTo>
                  <a:pt x="697" y="1065"/>
                  <a:pt x="760" y="844"/>
                  <a:pt x="919" y="400"/>
                </a:cubicBezTo>
                <a:cubicBezTo>
                  <a:pt x="950" y="242"/>
                  <a:pt x="855" y="52"/>
                  <a:pt x="729" y="20"/>
                </a:cubicBezTo>
                <a:cubicBezTo>
                  <a:pt x="695" y="7"/>
                  <a:pt x="660" y="0"/>
                  <a:pt x="6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58"/>
          <p:cNvSpPr/>
          <p:nvPr/>
        </p:nvSpPr>
        <p:spPr>
          <a:xfrm>
            <a:off x="4012733" y="4544750"/>
            <a:ext cx="25644" cy="51437"/>
          </a:xfrm>
          <a:custGeom>
            <a:avLst/>
            <a:gdLst/>
            <a:ahLst/>
            <a:cxnLst/>
            <a:rect l="l" t="t" r="r" b="b"/>
            <a:pathLst>
              <a:path w="856" h="1717" extrusionOk="0">
                <a:moveTo>
                  <a:pt x="541" y="0"/>
                </a:moveTo>
                <a:cubicBezTo>
                  <a:pt x="405" y="0"/>
                  <a:pt x="281" y="90"/>
                  <a:pt x="253" y="228"/>
                </a:cubicBezTo>
                <a:lnTo>
                  <a:pt x="32" y="1368"/>
                </a:lnTo>
                <a:cubicBezTo>
                  <a:pt x="0" y="1526"/>
                  <a:pt x="95" y="1685"/>
                  <a:pt x="253" y="1716"/>
                </a:cubicBezTo>
                <a:lnTo>
                  <a:pt x="317" y="1716"/>
                </a:lnTo>
                <a:cubicBezTo>
                  <a:pt x="443" y="1716"/>
                  <a:pt x="570" y="1621"/>
                  <a:pt x="602" y="1463"/>
                </a:cubicBezTo>
                <a:lnTo>
                  <a:pt x="823" y="355"/>
                </a:lnTo>
                <a:cubicBezTo>
                  <a:pt x="855" y="196"/>
                  <a:pt x="760" y="38"/>
                  <a:pt x="602" y="6"/>
                </a:cubicBezTo>
                <a:cubicBezTo>
                  <a:pt x="581" y="2"/>
                  <a:pt x="561" y="0"/>
                  <a:pt x="5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58"/>
          <p:cNvSpPr/>
          <p:nvPr/>
        </p:nvSpPr>
        <p:spPr>
          <a:xfrm>
            <a:off x="4059197" y="4528662"/>
            <a:ext cx="21869" cy="52336"/>
          </a:xfrm>
          <a:custGeom>
            <a:avLst/>
            <a:gdLst/>
            <a:ahLst/>
            <a:cxnLst/>
            <a:rect l="l" t="t" r="r" b="b"/>
            <a:pathLst>
              <a:path w="730" h="1747" extrusionOk="0">
                <a:moveTo>
                  <a:pt x="399" y="0"/>
                </a:moveTo>
                <a:cubicBezTo>
                  <a:pt x="382" y="0"/>
                  <a:pt x="366" y="2"/>
                  <a:pt x="349" y="5"/>
                </a:cubicBezTo>
                <a:cubicBezTo>
                  <a:pt x="191" y="5"/>
                  <a:pt x="64" y="163"/>
                  <a:pt x="96" y="322"/>
                </a:cubicBezTo>
                <a:cubicBezTo>
                  <a:pt x="128" y="702"/>
                  <a:pt x="96" y="987"/>
                  <a:pt x="33" y="1398"/>
                </a:cubicBezTo>
                <a:cubicBezTo>
                  <a:pt x="1" y="1557"/>
                  <a:pt x="96" y="1715"/>
                  <a:pt x="254" y="1747"/>
                </a:cubicBezTo>
                <a:lnTo>
                  <a:pt x="318" y="1747"/>
                </a:lnTo>
                <a:cubicBezTo>
                  <a:pt x="476" y="1747"/>
                  <a:pt x="571" y="1652"/>
                  <a:pt x="603" y="1493"/>
                </a:cubicBezTo>
                <a:cubicBezTo>
                  <a:pt x="698" y="1050"/>
                  <a:pt x="729" y="702"/>
                  <a:pt x="698" y="258"/>
                </a:cubicBezTo>
                <a:cubicBezTo>
                  <a:pt x="669" y="116"/>
                  <a:pt x="539" y="0"/>
                  <a:pt x="3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58"/>
          <p:cNvSpPr/>
          <p:nvPr/>
        </p:nvSpPr>
        <p:spPr>
          <a:xfrm>
            <a:off x="4100959" y="4507931"/>
            <a:ext cx="20880" cy="48411"/>
          </a:xfrm>
          <a:custGeom>
            <a:avLst/>
            <a:gdLst/>
            <a:ahLst/>
            <a:cxnLst/>
            <a:rect l="l" t="t" r="r" b="b"/>
            <a:pathLst>
              <a:path w="697" h="1616" extrusionOk="0">
                <a:moveTo>
                  <a:pt x="412" y="0"/>
                </a:moveTo>
                <a:cubicBezTo>
                  <a:pt x="222" y="0"/>
                  <a:pt x="95" y="127"/>
                  <a:pt x="95" y="285"/>
                </a:cubicBezTo>
                <a:cubicBezTo>
                  <a:pt x="95" y="665"/>
                  <a:pt x="95" y="919"/>
                  <a:pt x="32" y="1267"/>
                </a:cubicBezTo>
                <a:cubicBezTo>
                  <a:pt x="0" y="1457"/>
                  <a:pt x="127" y="1584"/>
                  <a:pt x="285" y="1615"/>
                </a:cubicBezTo>
                <a:lnTo>
                  <a:pt x="317" y="1615"/>
                </a:lnTo>
                <a:cubicBezTo>
                  <a:pt x="475" y="1615"/>
                  <a:pt x="602" y="1520"/>
                  <a:pt x="634" y="1362"/>
                </a:cubicBezTo>
                <a:cubicBezTo>
                  <a:pt x="697" y="950"/>
                  <a:pt x="697" y="697"/>
                  <a:pt x="697" y="285"/>
                </a:cubicBezTo>
                <a:cubicBezTo>
                  <a:pt x="697" y="127"/>
                  <a:pt x="570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58"/>
          <p:cNvSpPr/>
          <p:nvPr/>
        </p:nvSpPr>
        <p:spPr>
          <a:xfrm>
            <a:off x="4142690" y="4479472"/>
            <a:ext cx="20910" cy="46494"/>
          </a:xfrm>
          <a:custGeom>
            <a:avLst/>
            <a:gdLst/>
            <a:ahLst/>
            <a:cxnLst/>
            <a:rect l="l" t="t" r="r" b="b"/>
            <a:pathLst>
              <a:path w="698" h="1552" extrusionOk="0">
                <a:moveTo>
                  <a:pt x="286" y="0"/>
                </a:moveTo>
                <a:cubicBezTo>
                  <a:pt x="127" y="0"/>
                  <a:pt x="1" y="127"/>
                  <a:pt x="1" y="317"/>
                </a:cubicBezTo>
                <a:cubicBezTo>
                  <a:pt x="32" y="665"/>
                  <a:pt x="32" y="919"/>
                  <a:pt x="64" y="1267"/>
                </a:cubicBezTo>
                <a:cubicBezTo>
                  <a:pt x="96" y="1425"/>
                  <a:pt x="222" y="1552"/>
                  <a:pt x="381" y="1552"/>
                </a:cubicBezTo>
                <a:cubicBezTo>
                  <a:pt x="381" y="1552"/>
                  <a:pt x="412" y="1552"/>
                  <a:pt x="412" y="1520"/>
                </a:cubicBezTo>
                <a:cubicBezTo>
                  <a:pt x="571" y="1520"/>
                  <a:pt x="697" y="1362"/>
                  <a:pt x="666" y="1204"/>
                </a:cubicBezTo>
                <a:cubicBezTo>
                  <a:pt x="634" y="855"/>
                  <a:pt x="602" y="634"/>
                  <a:pt x="602" y="285"/>
                </a:cubicBezTo>
                <a:cubicBezTo>
                  <a:pt x="602" y="127"/>
                  <a:pt x="476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58"/>
          <p:cNvSpPr/>
          <p:nvPr/>
        </p:nvSpPr>
        <p:spPr>
          <a:xfrm>
            <a:off x="3912164" y="4560897"/>
            <a:ext cx="27531" cy="48561"/>
          </a:xfrm>
          <a:custGeom>
            <a:avLst/>
            <a:gdLst/>
            <a:ahLst/>
            <a:cxnLst/>
            <a:rect l="l" t="t" r="r" b="b"/>
            <a:pathLst>
              <a:path w="919" h="1621" extrusionOk="0">
                <a:moveTo>
                  <a:pt x="584" y="1"/>
                </a:moveTo>
                <a:cubicBezTo>
                  <a:pt x="443" y="1"/>
                  <a:pt x="314" y="117"/>
                  <a:pt x="285" y="259"/>
                </a:cubicBezTo>
                <a:cubicBezTo>
                  <a:pt x="222" y="639"/>
                  <a:pt x="190" y="861"/>
                  <a:pt x="63" y="1209"/>
                </a:cubicBezTo>
                <a:cubicBezTo>
                  <a:pt x="0" y="1367"/>
                  <a:pt x="95" y="1526"/>
                  <a:pt x="253" y="1589"/>
                </a:cubicBezTo>
                <a:cubicBezTo>
                  <a:pt x="285" y="1589"/>
                  <a:pt x="317" y="1621"/>
                  <a:pt x="348" y="1621"/>
                </a:cubicBezTo>
                <a:cubicBezTo>
                  <a:pt x="475" y="1621"/>
                  <a:pt x="570" y="1526"/>
                  <a:pt x="634" y="1399"/>
                </a:cubicBezTo>
                <a:cubicBezTo>
                  <a:pt x="760" y="1019"/>
                  <a:pt x="824" y="766"/>
                  <a:pt x="887" y="354"/>
                </a:cubicBezTo>
                <a:cubicBezTo>
                  <a:pt x="919" y="196"/>
                  <a:pt x="824" y="37"/>
                  <a:pt x="634" y="6"/>
                </a:cubicBezTo>
                <a:cubicBezTo>
                  <a:pt x="617" y="2"/>
                  <a:pt x="600" y="1"/>
                  <a:pt x="5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58"/>
          <p:cNvSpPr/>
          <p:nvPr/>
        </p:nvSpPr>
        <p:spPr>
          <a:xfrm>
            <a:off x="3847635" y="4559908"/>
            <a:ext cx="31336" cy="48621"/>
          </a:xfrm>
          <a:custGeom>
            <a:avLst/>
            <a:gdLst/>
            <a:ahLst/>
            <a:cxnLst/>
            <a:rect l="l" t="t" r="r" b="b"/>
            <a:pathLst>
              <a:path w="1046" h="1623" extrusionOk="0">
                <a:moveTo>
                  <a:pt x="731" y="1"/>
                </a:moveTo>
                <a:cubicBezTo>
                  <a:pt x="595" y="1"/>
                  <a:pt x="472" y="91"/>
                  <a:pt x="444" y="229"/>
                </a:cubicBezTo>
                <a:cubicBezTo>
                  <a:pt x="349" y="577"/>
                  <a:pt x="254" y="894"/>
                  <a:pt x="96" y="1210"/>
                </a:cubicBezTo>
                <a:cubicBezTo>
                  <a:pt x="1" y="1337"/>
                  <a:pt x="64" y="1527"/>
                  <a:pt x="222" y="1590"/>
                </a:cubicBezTo>
                <a:cubicBezTo>
                  <a:pt x="254" y="1622"/>
                  <a:pt x="317" y="1622"/>
                  <a:pt x="349" y="1622"/>
                </a:cubicBezTo>
                <a:cubicBezTo>
                  <a:pt x="476" y="1622"/>
                  <a:pt x="571" y="1590"/>
                  <a:pt x="634" y="1464"/>
                </a:cubicBezTo>
                <a:cubicBezTo>
                  <a:pt x="792" y="1115"/>
                  <a:pt x="919" y="735"/>
                  <a:pt x="1014" y="355"/>
                </a:cubicBezTo>
                <a:cubicBezTo>
                  <a:pt x="1046" y="197"/>
                  <a:pt x="951" y="39"/>
                  <a:pt x="792" y="7"/>
                </a:cubicBezTo>
                <a:cubicBezTo>
                  <a:pt x="772" y="3"/>
                  <a:pt x="751" y="1"/>
                  <a:pt x="7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58"/>
          <p:cNvSpPr/>
          <p:nvPr/>
        </p:nvSpPr>
        <p:spPr>
          <a:xfrm>
            <a:off x="3800212" y="4553318"/>
            <a:ext cx="31336" cy="50448"/>
          </a:xfrm>
          <a:custGeom>
            <a:avLst/>
            <a:gdLst/>
            <a:ahLst/>
            <a:cxnLst/>
            <a:rect l="l" t="t" r="r" b="b"/>
            <a:pathLst>
              <a:path w="1046" h="1684" extrusionOk="0">
                <a:moveTo>
                  <a:pt x="711" y="0"/>
                </a:moveTo>
                <a:cubicBezTo>
                  <a:pt x="570" y="0"/>
                  <a:pt x="440" y="117"/>
                  <a:pt x="412" y="259"/>
                </a:cubicBezTo>
                <a:cubicBezTo>
                  <a:pt x="349" y="607"/>
                  <a:pt x="254" y="924"/>
                  <a:pt x="64" y="1240"/>
                </a:cubicBezTo>
                <a:cubicBezTo>
                  <a:pt x="0" y="1367"/>
                  <a:pt x="32" y="1557"/>
                  <a:pt x="190" y="1620"/>
                </a:cubicBezTo>
                <a:cubicBezTo>
                  <a:pt x="222" y="1652"/>
                  <a:pt x="285" y="1684"/>
                  <a:pt x="317" y="1684"/>
                </a:cubicBezTo>
                <a:cubicBezTo>
                  <a:pt x="444" y="1684"/>
                  <a:pt x="539" y="1620"/>
                  <a:pt x="602" y="1525"/>
                </a:cubicBezTo>
                <a:cubicBezTo>
                  <a:pt x="792" y="1145"/>
                  <a:pt x="950" y="765"/>
                  <a:pt x="1014" y="354"/>
                </a:cubicBezTo>
                <a:cubicBezTo>
                  <a:pt x="1045" y="195"/>
                  <a:pt x="919" y="37"/>
                  <a:pt x="760" y="5"/>
                </a:cubicBezTo>
                <a:cubicBezTo>
                  <a:pt x="744" y="2"/>
                  <a:pt x="727" y="0"/>
                  <a:pt x="7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58"/>
          <p:cNvSpPr/>
          <p:nvPr/>
        </p:nvSpPr>
        <p:spPr>
          <a:xfrm>
            <a:off x="3748984" y="4538039"/>
            <a:ext cx="30377" cy="49610"/>
          </a:xfrm>
          <a:custGeom>
            <a:avLst/>
            <a:gdLst/>
            <a:ahLst/>
            <a:cxnLst/>
            <a:rect l="l" t="t" r="r" b="b"/>
            <a:pathLst>
              <a:path w="1014" h="1656" extrusionOk="0">
                <a:moveTo>
                  <a:pt x="693" y="1"/>
                </a:moveTo>
                <a:cubicBezTo>
                  <a:pt x="574" y="1"/>
                  <a:pt x="438" y="67"/>
                  <a:pt x="412" y="199"/>
                </a:cubicBezTo>
                <a:lnTo>
                  <a:pt x="32" y="1275"/>
                </a:lnTo>
                <a:cubicBezTo>
                  <a:pt x="0" y="1434"/>
                  <a:pt x="63" y="1592"/>
                  <a:pt x="222" y="1655"/>
                </a:cubicBezTo>
                <a:lnTo>
                  <a:pt x="317" y="1655"/>
                </a:lnTo>
                <a:cubicBezTo>
                  <a:pt x="443" y="1655"/>
                  <a:pt x="570" y="1592"/>
                  <a:pt x="602" y="1465"/>
                </a:cubicBezTo>
                <a:lnTo>
                  <a:pt x="950" y="389"/>
                </a:lnTo>
                <a:cubicBezTo>
                  <a:pt x="1013" y="230"/>
                  <a:pt x="918" y="72"/>
                  <a:pt x="760" y="9"/>
                </a:cubicBezTo>
                <a:cubicBezTo>
                  <a:pt x="739" y="3"/>
                  <a:pt x="716" y="1"/>
                  <a:pt x="6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58"/>
          <p:cNvSpPr/>
          <p:nvPr/>
        </p:nvSpPr>
        <p:spPr>
          <a:xfrm>
            <a:off x="3704377" y="4518177"/>
            <a:ext cx="28490" cy="43858"/>
          </a:xfrm>
          <a:custGeom>
            <a:avLst/>
            <a:gdLst/>
            <a:ahLst/>
            <a:cxnLst/>
            <a:rect l="l" t="t" r="r" b="b"/>
            <a:pathLst>
              <a:path w="951" h="1464" extrusionOk="0">
                <a:moveTo>
                  <a:pt x="636" y="0"/>
                </a:moveTo>
                <a:cubicBezTo>
                  <a:pt x="500" y="0"/>
                  <a:pt x="377" y="90"/>
                  <a:pt x="349" y="228"/>
                </a:cubicBezTo>
                <a:cubicBezTo>
                  <a:pt x="254" y="513"/>
                  <a:pt x="191" y="767"/>
                  <a:pt x="64" y="1052"/>
                </a:cubicBezTo>
                <a:cubicBezTo>
                  <a:pt x="1" y="1210"/>
                  <a:pt x="64" y="1368"/>
                  <a:pt x="222" y="1432"/>
                </a:cubicBezTo>
                <a:cubicBezTo>
                  <a:pt x="254" y="1463"/>
                  <a:pt x="286" y="1463"/>
                  <a:pt x="349" y="1463"/>
                </a:cubicBezTo>
                <a:cubicBezTo>
                  <a:pt x="444" y="1463"/>
                  <a:pt x="571" y="1400"/>
                  <a:pt x="602" y="1273"/>
                </a:cubicBezTo>
                <a:cubicBezTo>
                  <a:pt x="729" y="957"/>
                  <a:pt x="824" y="672"/>
                  <a:pt x="919" y="355"/>
                </a:cubicBezTo>
                <a:cubicBezTo>
                  <a:pt x="951" y="197"/>
                  <a:pt x="856" y="38"/>
                  <a:pt x="697" y="7"/>
                </a:cubicBezTo>
                <a:cubicBezTo>
                  <a:pt x="677" y="2"/>
                  <a:pt x="656" y="0"/>
                  <a:pt x="6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58"/>
          <p:cNvSpPr/>
          <p:nvPr/>
        </p:nvSpPr>
        <p:spPr>
          <a:xfrm>
            <a:off x="3650303" y="4487410"/>
            <a:ext cx="30377" cy="41401"/>
          </a:xfrm>
          <a:custGeom>
            <a:avLst/>
            <a:gdLst/>
            <a:ahLst/>
            <a:cxnLst/>
            <a:rect l="l" t="t" r="r" b="b"/>
            <a:pathLst>
              <a:path w="1014" h="1382" extrusionOk="0">
                <a:moveTo>
                  <a:pt x="688" y="0"/>
                </a:moveTo>
                <a:cubicBezTo>
                  <a:pt x="560" y="0"/>
                  <a:pt x="437" y="86"/>
                  <a:pt x="412" y="210"/>
                </a:cubicBezTo>
                <a:cubicBezTo>
                  <a:pt x="317" y="464"/>
                  <a:pt x="190" y="717"/>
                  <a:pt x="64" y="970"/>
                </a:cubicBezTo>
                <a:cubicBezTo>
                  <a:pt x="0" y="1097"/>
                  <a:pt x="64" y="1287"/>
                  <a:pt x="222" y="1350"/>
                </a:cubicBezTo>
                <a:cubicBezTo>
                  <a:pt x="254" y="1382"/>
                  <a:pt x="285" y="1382"/>
                  <a:pt x="349" y="1382"/>
                </a:cubicBezTo>
                <a:cubicBezTo>
                  <a:pt x="444" y="1382"/>
                  <a:pt x="539" y="1319"/>
                  <a:pt x="602" y="1224"/>
                </a:cubicBezTo>
                <a:cubicBezTo>
                  <a:pt x="729" y="970"/>
                  <a:pt x="856" y="685"/>
                  <a:pt x="951" y="400"/>
                </a:cubicBezTo>
                <a:cubicBezTo>
                  <a:pt x="1014" y="242"/>
                  <a:pt x="919" y="83"/>
                  <a:pt x="792" y="20"/>
                </a:cubicBezTo>
                <a:cubicBezTo>
                  <a:pt x="758" y="7"/>
                  <a:pt x="723" y="0"/>
                  <a:pt x="6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58"/>
          <p:cNvSpPr/>
          <p:nvPr/>
        </p:nvSpPr>
        <p:spPr>
          <a:xfrm>
            <a:off x="3607613" y="4451760"/>
            <a:ext cx="28490" cy="37207"/>
          </a:xfrm>
          <a:custGeom>
            <a:avLst/>
            <a:gdLst/>
            <a:ahLst/>
            <a:cxnLst/>
            <a:rect l="l" t="t" r="r" b="b"/>
            <a:pathLst>
              <a:path w="951" h="1242" extrusionOk="0">
                <a:moveTo>
                  <a:pt x="636" y="1"/>
                </a:moveTo>
                <a:cubicBezTo>
                  <a:pt x="499" y="1"/>
                  <a:pt x="372" y="91"/>
                  <a:pt x="317" y="228"/>
                </a:cubicBezTo>
                <a:cubicBezTo>
                  <a:pt x="254" y="482"/>
                  <a:pt x="222" y="545"/>
                  <a:pt x="64" y="798"/>
                </a:cubicBezTo>
                <a:cubicBezTo>
                  <a:pt x="0" y="925"/>
                  <a:pt x="32" y="1115"/>
                  <a:pt x="190" y="1210"/>
                </a:cubicBezTo>
                <a:cubicBezTo>
                  <a:pt x="222" y="1242"/>
                  <a:pt x="285" y="1242"/>
                  <a:pt x="317" y="1242"/>
                </a:cubicBezTo>
                <a:cubicBezTo>
                  <a:pt x="444" y="1242"/>
                  <a:pt x="539" y="1178"/>
                  <a:pt x="602" y="1083"/>
                </a:cubicBezTo>
                <a:cubicBezTo>
                  <a:pt x="760" y="830"/>
                  <a:pt x="824" y="703"/>
                  <a:pt x="887" y="387"/>
                </a:cubicBezTo>
                <a:cubicBezTo>
                  <a:pt x="950" y="228"/>
                  <a:pt x="855" y="38"/>
                  <a:pt x="697" y="7"/>
                </a:cubicBezTo>
                <a:cubicBezTo>
                  <a:pt x="677" y="3"/>
                  <a:pt x="656" y="1"/>
                  <a:pt x="6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58"/>
          <p:cNvSpPr/>
          <p:nvPr/>
        </p:nvSpPr>
        <p:spPr>
          <a:xfrm>
            <a:off x="4326751" y="3882711"/>
            <a:ext cx="2731405" cy="574944"/>
          </a:xfrm>
          <a:custGeom>
            <a:avLst/>
            <a:gdLst/>
            <a:ahLst/>
            <a:cxnLst/>
            <a:rect l="l" t="t" r="r" b="b"/>
            <a:pathLst>
              <a:path w="91176" h="19192" extrusionOk="0">
                <a:moveTo>
                  <a:pt x="90384" y="792"/>
                </a:moveTo>
                <a:lnTo>
                  <a:pt x="90384" y="18400"/>
                </a:lnTo>
                <a:lnTo>
                  <a:pt x="1521" y="18400"/>
                </a:lnTo>
                <a:cubicBezTo>
                  <a:pt x="1774" y="18020"/>
                  <a:pt x="1996" y="17672"/>
                  <a:pt x="2217" y="17260"/>
                </a:cubicBezTo>
                <a:cubicBezTo>
                  <a:pt x="3484" y="15106"/>
                  <a:pt x="4244" y="12700"/>
                  <a:pt x="4403" y="10261"/>
                </a:cubicBezTo>
                <a:cubicBezTo>
                  <a:pt x="4498" y="8393"/>
                  <a:pt x="4276" y="6493"/>
                  <a:pt x="3706" y="4656"/>
                </a:cubicBezTo>
                <a:cubicBezTo>
                  <a:pt x="3294" y="3294"/>
                  <a:pt x="2724" y="1996"/>
                  <a:pt x="1996" y="792"/>
                </a:cubicBezTo>
                <a:close/>
                <a:moveTo>
                  <a:pt x="539" y="0"/>
                </a:moveTo>
                <a:lnTo>
                  <a:pt x="951" y="634"/>
                </a:lnTo>
                <a:cubicBezTo>
                  <a:pt x="1806" y="1932"/>
                  <a:pt x="2471" y="3357"/>
                  <a:pt x="2946" y="4877"/>
                </a:cubicBezTo>
                <a:cubicBezTo>
                  <a:pt x="3484" y="6651"/>
                  <a:pt x="3706" y="8424"/>
                  <a:pt x="3611" y="10198"/>
                </a:cubicBezTo>
                <a:cubicBezTo>
                  <a:pt x="3452" y="12510"/>
                  <a:pt x="2756" y="14821"/>
                  <a:pt x="1552" y="16880"/>
                </a:cubicBezTo>
                <a:cubicBezTo>
                  <a:pt x="1204" y="17450"/>
                  <a:pt x="824" y="18020"/>
                  <a:pt x="444" y="18558"/>
                </a:cubicBezTo>
                <a:lnTo>
                  <a:pt x="1" y="19192"/>
                </a:lnTo>
                <a:lnTo>
                  <a:pt x="91176" y="19192"/>
                </a:lnTo>
                <a:lnTo>
                  <a:pt x="911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58"/>
          <p:cNvSpPr/>
          <p:nvPr/>
        </p:nvSpPr>
        <p:spPr>
          <a:xfrm>
            <a:off x="2059271" y="1424547"/>
            <a:ext cx="2717175" cy="573986"/>
          </a:xfrm>
          <a:custGeom>
            <a:avLst/>
            <a:gdLst/>
            <a:ahLst/>
            <a:cxnLst/>
            <a:rect l="l" t="t" r="r" b="b"/>
            <a:pathLst>
              <a:path w="90701" h="19160" extrusionOk="0">
                <a:moveTo>
                  <a:pt x="89181" y="792"/>
                </a:moveTo>
                <a:cubicBezTo>
                  <a:pt x="88579" y="1837"/>
                  <a:pt x="88072" y="3104"/>
                  <a:pt x="87565" y="4719"/>
                </a:cubicBezTo>
                <a:cubicBezTo>
                  <a:pt x="87027" y="6492"/>
                  <a:pt x="86900" y="9026"/>
                  <a:pt x="87154" y="11876"/>
                </a:cubicBezTo>
                <a:cubicBezTo>
                  <a:pt x="87375" y="14125"/>
                  <a:pt x="88579" y="17038"/>
                  <a:pt x="89244" y="18368"/>
                </a:cubicBezTo>
                <a:lnTo>
                  <a:pt x="792" y="18368"/>
                </a:lnTo>
                <a:lnTo>
                  <a:pt x="792" y="792"/>
                </a:lnTo>
                <a:close/>
                <a:moveTo>
                  <a:pt x="0" y="0"/>
                </a:moveTo>
                <a:lnTo>
                  <a:pt x="0" y="19160"/>
                </a:lnTo>
                <a:lnTo>
                  <a:pt x="90701" y="19160"/>
                </a:lnTo>
                <a:lnTo>
                  <a:pt x="90257" y="18527"/>
                </a:lnTo>
                <a:cubicBezTo>
                  <a:pt x="89877" y="17988"/>
                  <a:pt x="88199" y="14315"/>
                  <a:pt x="87945" y="11781"/>
                </a:cubicBezTo>
                <a:cubicBezTo>
                  <a:pt x="87692" y="9089"/>
                  <a:pt x="87819" y="6587"/>
                  <a:pt x="88325" y="4941"/>
                </a:cubicBezTo>
                <a:cubicBezTo>
                  <a:pt x="88896" y="3104"/>
                  <a:pt x="89497" y="1710"/>
                  <a:pt x="90226" y="602"/>
                </a:cubicBezTo>
                <a:lnTo>
                  <a:pt x="906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58"/>
          <p:cNvSpPr/>
          <p:nvPr/>
        </p:nvSpPr>
        <p:spPr>
          <a:xfrm>
            <a:off x="764253" y="2674030"/>
            <a:ext cx="2722867" cy="574944"/>
          </a:xfrm>
          <a:custGeom>
            <a:avLst/>
            <a:gdLst/>
            <a:ahLst/>
            <a:cxnLst/>
            <a:rect l="l" t="t" r="r" b="b"/>
            <a:pathLst>
              <a:path w="90891" h="19192" extrusionOk="0">
                <a:moveTo>
                  <a:pt x="88927" y="792"/>
                </a:moveTo>
                <a:cubicBezTo>
                  <a:pt x="88325" y="1932"/>
                  <a:pt x="87945" y="3135"/>
                  <a:pt x="87565" y="4434"/>
                </a:cubicBezTo>
                <a:lnTo>
                  <a:pt x="87502" y="4624"/>
                </a:lnTo>
                <a:cubicBezTo>
                  <a:pt x="86932" y="6492"/>
                  <a:pt x="86678" y="8392"/>
                  <a:pt x="86805" y="10261"/>
                </a:cubicBezTo>
                <a:cubicBezTo>
                  <a:pt x="86932" y="12319"/>
                  <a:pt x="87248" y="14758"/>
                  <a:pt x="88610" y="17070"/>
                </a:cubicBezTo>
                <a:lnTo>
                  <a:pt x="88800" y="17418"/>
                </a:lnTo>
                <a:cubicBezTo>
                  <a:pt x="88990" y="17735"/>
                  <a:pt x="89180" y="18051"/>
                  <a:pt x="89370" y="18400"/>
                </a:cubicBezTo>
                <a:lnTo>
                  <a:pt x="792" y="18400"/>
                </a:lnTo>
                <a:lnTo>
                  <a:pt x="792" y="792"/>
                </a:lnTo>
                <a:close/>
                <a:moveTo>
                  <a:pt x="0" y="0"/>
                </a:moveTo>
                <a:lnTo>
                  <a:pt x="0" y="19192"/>
                </a:lnTo>
                <a:lnTo>
                  <a:pt x="90890" y="19192"/>
                </a:lnTo>
                <a:lnTo>
                  <a:pt x="90447" y="18558"/>
                </a:lnTo>
                <a:cubicBezTo>
                  <a:pt x="90130" y="18115"/>
                  <a:pt x="89782" y="17513"/>
                  <a:pt x="89465" y="17006"/>
                </a:cubicBezTo>
                <a:lnTo>
                  <a:pt x="89275" y="16690"/>
                </a:lnTo>
                <a:cubicBezTo>
                  <a:pt x="88009" y="14505"/>
                  <a:pt x="87723" y="12288"/>
                  <a:pt x="87597" y="10198"/>
                </a:cubicBezTo>
                <a:cubicBezTo>
                  <a:pt x="87502" y="8424"/>
                  <a:pt x="87692" y="6651"/>
                  <a:pt x="88230" y="4877"/>
                </a:cubicBezTo>
                <a:lnTo>
                  <a:pt x="88325" y="4656"/>
                </a:lnTo>
                <a:cubicBezTo>
                  <a:pt x="88769" y="3135"/>
                  <a:pt x="89180" y="1837"/>
                  <a:pt x="89972" y="634"/>
                </a:cubicBezTo>
                <a:lnTo>
                  <a:pt x="903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58"/>
          <p:cNvSpPr/>
          <p:nvPr/>
        </p:nvSpPr>
        <p:spPr>
          <a:xfrm>
            <a:off x="5660684" y="2674030"/>
            <a:ext cx="2719063" cy="580636"/>
          </a:xfrm>
          <a:custGeom>
            <a:avLst/>
            <a:gdLst/>
            <a:ahLst/>
            <a:cxnLst/>
            <a:rect l="l" t="t" r="r" b="b"/>
            <a:pathLst>
              <a:path w="90764" h="19382" extrusionOk="0">
                <a:moveTo>
                  <a:pt x="89972" y="792"/>
                </a:moveTo>
                <a:lnTo>
                  <a:pt x="89972" y="18400"/>
                </a:lnTo>
                <a:lnTo>
                  <a:pt x="1584" y="18558"/>
                </a:lnTo>
                <a:cubicBezTo>
                  <a:pt x="2945" y="16405"/>
                  <a:pt x="3769" y="13555"/>
                  <a:pt x="3959" y="10261"/>
                </a:cubicBezTo>
                <a:cubicBezTo>
                  <a:pt x="4086" y="8392"/>
                  <a:pt x="3832" y="6492"/>
                  <a:pt x="3294" y="4624"/>
                </a:cubicBezTo>
                <a:cubicBezTo>
                  <a:pt x="2914" y="3389"/>
                  <a:pt x="2312" y="2154"/>
                  <a:pt x="1489" y="792"/>
                </a:cubicBezTo>
                <a:close/>
                <a:moveTo>
                  <a:pt x="0" y="0"/>
                </a:moveTo>
                <a:lnTo>
                  <a:pt x="412" y="634"/>
                </a:lnTo>
                <a:cubicBezTo>
                  <a:pt x="1425" y="2122"/>
                  <a:pt x="2122" y="3515"/>
                  <a:pt x="2534" y="4877"/>
                </a:cubicBezTo>
                <a:cubicBezTo>
                  <a:pt x="3072" y="6651"/>
                  <a:pt x="3294" y="8424"/>
                  <a:pt x="3167" y="10198"/>
                </a:cubicBezTo>
                <a:cubicBezTo>
                  <a:pt x="2977" y="13650"/>
                  <a:pt x="2059" y="16595"/>
                  <a:pt x="507" y="18748"/>
                </a:cubicBezTo>
                <a:lnTo>
                  <a:pt x="64" y="19382"/>
                </a:lnTo>
                <a:lnTo>
                  <a:pt x="90764" y="19192"/>
                </a:lnTo>
                <a:lnTo>
                  <a:pt x="907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58"/>
          <p:cNvSpPr/>
          <p:nvPr/>
        </p:nvSpPr>
        <p:spPr>
          <a:xfrm>
            <a:off x="3067772" y="4154998"/>
            <a:ext cx="337771" cy="23756"/>
          </a:xfrm>
          <a:custGeom>
            <a:avLst/>
            <a:gdLst/>
            <a:ahLst/>
            <a:cxnLst/>
            <a:rect l="l" t="t" r="r" b="b"/>
            <a:pathLst>
              <a:path w="11275" h="793" extrusionOk="0">
                <a:moveTo>
                  <a:pt x="412" y="0"/>
                </a:moveTo>
                <a:cubicBezTo>
                  <a:pt x="191" y="0"/>
                  <a:pt x="1" y="159"/>
                  <a:pt x="1" y="380"/>
                </a:cubicBezTo>
                <a:cubicBezTo>
                  <a:pt x="1" y="602"/>
                  <a:pt x="191" y="792"/>
                  <a:pt x="412" y="792"/>
                </a:cubicBezTo>
                <a:lnTo>
                  <a:pt x="10895" y="792"/>
                </a:lnTo>
                <a:cubicBezTo>
                  <a:pt x="11117" y="792"/>
                  <a:pt x="11275" y="602"/>
                  <a:pt x="11275" y="380"/>
                </a:cubicBezTo>
                <a:cubicBezTo>
                  <a:pt x="11275" y="159"/>
                  <a:pt x="11117" y="0"/>
                  <a:pt x="108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58"/>
          <p:cNvSpPr/>
          <p:nvPr/>
        </p:nvSpPr>
        <p:spPr>
          <a:xfrm>
            <a:off x="3403630" y="4435823"/>
            <a:ext cx="387111" cy="300773"/>
          </a:xfrm>
          <a:custGeom>
            <a:avLst/>
            <a:gdLst/>
            <a:ahLst/>
            <a:cxnLst/>
            <a:rect l="l" t="t" r="r" b="b"/>
            <a:pathLst>
              <a:path w="12922" h="10040" extrusionOk="0">
                <a:moveTo>
                  <a:pt x="243" y="0"/>
                </a:moveTo>
                <a:cubicBezTo>
                  <a:pt x="208" y="0"/>
                  <a:pt x="169" y="11"/>
                  <a:pt x="127" y="32"/>
                </a:cubicBezTo>
                <a:cubicBezTo>
                  <a:pt x="32" y="64"/>
                  <a:pt x="1" y="190"/>
                  <a:pt x="32" y="285"/>
                </a:cubicBezTo>
                <a:cubicBezTo>
                  <a:pt x="2439" y="5511"/>
                  <a:pt x="7411" y="9311"/>
                  <a:pt x="12700" y="10039"/>
                </a:cubicBezTo>
                <a:cubicBezTo>
                  <a:pt x="12826" y="10039"/>
                  <a:pt x="12890" y="9976"/>
                  <a:pt x="12921" y="9881"/>
                </a:cubicBezTo>
                <a:cubicBezTo>
                  <a:pt x="12921" y="9754"/>
                  <a:pt x="12858" y="9659"/>
                  <a:pt x="12731" y="9659"/>
                </a:cubicBezTo>
                <a:cubicBezTo>
                  <a:pt x="7601" y="8963"/>
                  <a:pt x="2756" y="5226"/>
                  <a:pt x="412" y="127"/>
                </a:cubicBezTo>
                <a:cubicBezTo>
                  <a:pt x="370" y="43"/>
                  <a:pt x="314" y="0"/>
                  <a:pt x="2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58"/>
          <p:cNvSpPr txBox="1"/>
          <p:nvPr/>
        </p:nvSpPr>
        <p:spPr>
          <a:xfrm>
            <a:off x="2200300" y="1558975"/>
            <a:ext cx="909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606" name="Google Shape;2606;p58"/>
          <p:cNvSpPr txBox="1"/>
          <p:nvPr/>
        </p:nvSpPr>
        <p:spPr>
          <a:xfrm>
            <a:off x="3110150" y="1511725"/>
            <a:ext cx="1457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biggest planet of them all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607" name="Google Shape;2607;p58"/>
          <p:cNvSpPr txBox="1"/>
          <p:nvPr/>
        </p:nvSpPr>
        <p:spPr>
          <a:xfrm>
            <a:off x="900425" y="2842125"/>
            <a:ext cx="909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608" name="Google Shape;2608;p58"/>
          <p:cNvSpPr txBox="1"/>
          <p:nvPr/>
        </p:nvSpPr>
        <p:spPr>
          <a:xfrm>
            <a:off x="1810275" y="2794875"/>
            <a:ext cx="1457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The farthest known planet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609" name="Google Shape;2609;p58"/>
          <p:cNvSpPr txBox="1"/>
          <p:nvPr/>
        </p:nvSpPr>
        <p:spPr>
          <a:xfrm flipH="1">
            <a:off x="7348850" y="2842125"/>
            <a:ext cx="909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610" name="Google Shape;2610;p58"/>
          <p:cNvSpPr txBox="1"/>
          <p:nvPr/>
        </p:nvSpPr>
        <p:spPr>
          <a:xfrm flipH="1">
            <a:off x="5891200" y="2794875"/>
            <a:ext cx="1457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Despite being red, it’s a cold place 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611" name="Google Shape;2611;p58"/>
          <p:cNvSpPr txBox="1"/>
          <p:nvPr/>
        </p:nvSpPr>
        <p:spPr>
          <a:xfrm flipH="1">
            <a:off x="5995025" y="4039825"/>
            <a:ext cx="909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612" name="Google Shape;2612;p58"/>
          <p:cNvSpPr txBox="1"/>
          <p:nvPr/>
        </p:nvSpPr>
        <p:spPr>
          <a:xfrm flipH="1">
            <a:off x="4537375" y="3992575"/>
            <a:ext cx="1457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closest planet to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613" name="Google Shape;2613;p58"/>
          <p:cNvSpPr/>
          <p:nvPr/>
        </p:nvSpPr>
        <p:spPr>
          <a:xfrm flipH="1">
            <a:off x="4874195" y="1406461"/>
            <a:ext cx="691625" cy="573892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58"/>
          <p:cNvSpPr/>
          <p:nvPr/>
        </p:nvSpPr>
        <p:spPr>
          <a:xfrm flipH="1">
            <a:off x="4874195" y="2644586"/>
            <a:ext cx="691625" cy="573892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58"/>
          <p:cNvSpPr/>
          <p:nvPr/>
        </p:nvSpPr>
        <p:spPr>
          <a:xfrm flipH="1">
            <a:off x="3559695" y="2644586"/>
            <a:ext cx="691625" cy="573892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58"/>
          <p:cNvSpPr/>
          <p:nvPr/>
        </p:nvSpPr>
        <p:spPr>
          <a:xfrm flipH="1">
            <a:off x="3559695" y="3851761"/>
            <a:ext cx="691625" cy="573892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58"/>
          <p:cNvSpPr txBox="1"/>
          <p:nvPr/>
        </p:nvSpPr>
        <p:spPr>
          <a:xfrm>
            <a:off x="4778713" y="1340413"/>
            <a:ext cx="882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40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618" name="Google Shape;2618;p58"/>
          <p:cNvSpPr txBox="1"/>
          <p:nvPr/>
        </p:nvSpPr>
        <p:spPr>
          <a:xfrm>
            <a:off x="4778713" y="2611550"/>
            <a:ext cx="882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40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619" name="Google Shape;2619;p58"/>
          <p:cNvSpPr txBox="1"/>
          <p:nvPr/>
        </p:nvSpPr>
        <p:spPr>
          <a:xfrm>
            <a:off x="3461363" y="2611550"/>
            <a:ext cx="882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40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620" name="Google Shape;2620;p58"/>
          <p:cNvSpPr txBox="1"/>
          <p:nvPr/>
        </p:nvSpPr>
        <p:spPr>
          <a:xfrm>
            <a:off x="3461363" y="3821275"/>
            <a:ext cx="882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40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621" name="Google Shape;2621;p58"/>
          <p:cNvSpPr txBox="1"/>
          <p:nvPr/>
        </p:nvSpPr>
        <p:spPr>
          <a:xfrm>
            <a:off x="1609450" y="3924475"/>
            <a:ext cx="1229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START</a:t>
            </a:r>
            <a:endParaRPr sz="26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622" name="Google Shape;2622;p58"/>
          <p:cNvSpPr txBox="1"/>
          <p:nvPr/>
        </p:nvSpPr>
        <p:spPr>
          <a:xfrm>
            <a:off x="6310575" y="1499088"/>
            <a:ext cx="1229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FINISH</a:t>
            </a:r>
            <a:endParaRPr sz="26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59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8" name="Google Shape;2628;p59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9" name="Google Shape;2629;p5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60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5" name="Google Shape;2635;p60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6" name="Google Shape;2636;p60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p61"/>
          <p:cNvSpPr txBox="1"/>
          <p:nvPr/>
        </p:nvSpPr>
        <p:spPr>
          <a:xfrm>
            <a:off x="1068100" y="533189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Infographics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42" name="Google Shape;2642;p61"/>
          <p:cNvSpPr txBox="1"/>
          <p:nvPr/>
        </p:nvSpPr>
        <p:spPr>
          <a:xfrm>
            <a:off x="715075" y="1275800"/>
            <a:ext cx="7079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You can add and edit some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 sz="1100">
                <a:solidFill>
                  <a:srgbClr val="FFFFFF"/>
                </a:solidFill>
              </a:rPr>
              <a:t> to your presentation to present your data in a visual way.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69FB2"/>
              </a:solidFill>
            </a:endParaRPr>
          </a:p>
        </p:txBody>
      </p:sp>
      <p:sp>
        <p:nvSpPr>
          <p:cNvPr id="2643" name="Google Shape;2643;p61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644" name="Google Shape;2644;p61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645" name="Google Shape;2645;p6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646" name="Google Shape;2646;p6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647" name="Google Shape;2647;p6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6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49" name="Google Shape;2649;p6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0" name="Google Shape;2650;p6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651" name="Google Shape;2651;p6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652" name="Google Shape;2652;p6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3" name="Google Shape;2653;p6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4" name="Google Shape;2654;p6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655" name="Google Shape;2655;p6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6" name="Google Shape;2656;p6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7" name="Google Shape;2657;p6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8" name="Google Shape;2658;p6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59" name="Google Shape;2659;p6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660" name="Google Shape;2660;p6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661" name="Google Shape;2661;p6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2" name="Google Shape;2662;p6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3" name="Google Shape;2663;p6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664" name="Google Shape;2664;p6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5" name="Google Shape;2665;p6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6" name="Google Shape;2666;p6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7" name="Google Shape;2667;p6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68" name="Google Shape;2668;p6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669" name="Google Shape;2669;p6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670" name="Google Shape;2670;p6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1" name="Google Shape;2671;p6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2" name="Google Shape;2672;p6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673" name="Google Shape;2673;p6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4" name="Google Shape;2674;p6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75" name="Google Shape;2675;p6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676" name="Google Shape;2676;p6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677" name="Google Shape;2677;p6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8" name="Google Shape;2678;p6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9" name="Google Shape;2679;p6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680" name="Google Shape;2680;p6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1" name="Google Shape;2681;p6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6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3" name="Google Shape;2683;p6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4" name="Google Shape;2684;p6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3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CIRCUIT IMAGE </a:t>
            </a:r>
            <a:endParaRPr sz="2500" dirty="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A193F2-5E70-AC9E-8DB9-B28129237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58"/>
          <a:stretch/>
        </p:blipFill>
        <p:spPr bwMode="auto">
          <a:xfrm>
            <a:off x="938212" y="859500"/>
            <a:ext cx="7267575" cy="4111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3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SHCEMA IMAGE </a:t>
            </a:r>
            <a:endParaRPr sz="2500" dirty="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F5DDDE9-8EB0-4726-5DA1-D060567752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34"/>
          <a:stretch/>
        </p:blipFill>
        <p:spPr bwMode="auto">
          <a:xfrm>
            <a:off x="490743" y="1272222"/>
            <a:ext cx="8162514" cy="33251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947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0"/>
          <p:cNvSpPr/>
          <p:nvPr/>
        </p:nvSpPr>
        <p:spPr>
          <a:xfrm>
            <a:off x="6630165" y="2323304"/>
            <a:ext cx="931764" cy="1775204"/>
          </a:xfrm>
          <a:custGeom>
            <a:avLst/>
            <a:gdLst/>
            <a:ahLst/>
            <a:cxnLst/>
            <a:rect l="l" t="t" r="r" b="b"/>
            <a:pathLst>
              <a:path w="30688" h="58467" extrusionOk="0">
                <a:moveTo>
                  <a:pt x="18956" y="766"/>
                </a:moveTo>
                <a:cubicBezTo>
                  <a:pt x="22871" y="766"/>
                  <a:pt x="26299" y="2209"/>
                  <a:pt x="29421" y="4593"/>
                </a:cubicBezTo>
                <a:cubicBezTo>
                  <a:pt x="25273" y="3928"/>
                  <a:pt x="21377" y="2566"/>
                  <a:pt x="17577" y="824"/>
                </a:cubicBezTo>
                <a:cubicBezTo>
                  <a:pt x="18043" y="785"/>
                  <a:pt x="18503" y="766"/>
                  <a:pt x="18956" y="766"/>
                </a:cubicBezTo>
                <a:close/>
                <a:moveTo>
                  <a:pt x="16659" y="1173"/>
                </a:moveTo>
                <a:cubicBezTo>
                  <a:pt x="20902" y="3136"/>
                  <a:pt x="25209" y="4625"/>
                  <a:pt x="29833" y="5353"/>
                </a:cubicBezTo>
                <a:cubicBezTo>
                  <a:pt x="29801" y="5480"/>
                  <a:pt x="29738" y="5638"/>
                  <a:pt x="29706" y="5796"/>
                </a:cubicBezTo>
                <a:cubicBezTo>
                  <a:pt x="28978" y="7823"/>
                  <a:pt x="28218" y="9818"/>
                  <a:pt x="27521" y="11845"/>
                </a:cubicBezTo>
                <a:cubicBezTo>
                  <a:pt x="27394" y="12250"/>
                  <a:pt x="27207" y="12413"/>
                  <a:pt x="26894" y="12413"/>
                </a:cubicBezTo>
                <a:cubicBezTo>
                  <a:pt x="26815" y="12413"/>
                  <a:pt x="26729" y="12402"/>
                  <a:pt x="26634" y="12383"/>
                </a:cubicBezTo>
                <a:cubicBezTo>
                  <a:pt x="25178" y="12098"/>
                  <a:pt x="23657" y="11940"/>
                  <a:pt x="22201" y="11497"/>
                </a:cubicBezTo>
                <a:cubicBezTo>
                  <a:pt x="19857" y="10800"/>
                  <a:pt x="17514" y="9977"/>
                  <a:pt x="15202" y="9122"/>
                </a:cubicBezTo>
                <a:cubicBezTo>
                  <a:pt x="13935" y="8678"/>
                  <a:pt x="13967" y="8615"/>
                  <a:pt x="14410" y="7380"/>
                </a:cubicBezTo>
                <a:cubicBezTo>
                  <a:pt x="15107" y="5448"/>
                  <a:pt x="15803" y="3516"/>
                  <a:pt x="16500" y="1584"/>
                </a:cubicBezTo>
                <a:cubicBezTo>
                  <a:pt x="16532" y="1458"/>
                  <a:pt x="16595" y="1299"/>
                  <a:pt x="16659" y="1173"/>
                </a:cubicBezTo>
                <a:close/>
                <a:moveTo>
                  <a:pt x="13745" y="9217"/>
                </a:moveTo>
                <a:cubicBezTo>
                  <a:pt x="18052" y="10958"/>
                  <a:pt x="22327" y="12637"/>
                  <a:pt x="27046" y="13080"/>
                </a:cubicBezTo>
                <a:cubicBezTo>
                  <a:pt x="26919" y="13428"/>
                  <a:pt x="26824" y="13777"/>
                  <a:pt x="26666" y="14094"/>
                </a:cubicBezTo>
                <a:cubicBezTo>
                  <a:pt x="26614" y="14172"/>
                  <a:pt x="26433" y="14228"/>
                  <a:pt x="26282" y="14228"/>
                </a:cubicBezTo>
                <a:cubicBezTo>
                  <a:pt x="26250" y="14228"/>
                  <a:pt x="26219" y="14226"/>
                  <a:pt x="26191" y="14220"/>
                </a:cubicBezTo>
                <a:cubicBezTo>
                  <a:pt x="25083" y="14030"/>
                  <a:pt x="24006" y="13872"/>
                  <a:pt x="22929" y="13587"/>
                </a:cubicBezTo>
                <a:cubicBezTo>
                  <a:pt x="21156" y="13143"/>
                  <a:pt x="19382" y="12732"/>
                  <a:pt x="17640" y="12162"/>
                </a:cubicBezTo>
                <a:cubicBezTo>
                  <a:pt x="16342" y="11718"/>
                  <a:pt x="15107" y="11085"/>
                  <a:pt x="13840" y="10547"/>
                </a:cubicBezTo>
                <a:cubicBezTo>
                  <a:pt x="13428" y="10357"/>
                  <a:pt x="13333" y="10103"/>
                  <a:pt x="13555" y="9723"/>
                </a:cubicBezTo>
                <a:cubicBezTo>
                  <a:pt x="13650" y="9533"/>
                  <a:pt x="13682" y="9375"/>
                  <a:pt x="13745" y="9217"/>
                </a:cubicBezTo>
                <a:close/>
                <a:moveTo>
                  <a:pt x="13143" y="10863"/>
                </a:moveTo>
                <a:cubicBezTo>
                  <a:pt x="15138" y="12130"/>
                  <a:pt x="17355" y="12827"/>
                  <a:pt x="19572" y="13428"/>
                </a:cubicBezTo>
                <a:cubicBezTo>
                  <a:pt x="21789" y="13999"/>
                  <a:pt x="24037" y="14474"/>
                  <a:pt x="26318" y="15012"/>
                </a:cubicBezTo>
                <a:cubicBezTo>
                  <a:pt x="26318" y="15044"/>
                  <a:pt x="26286" y="15170"/>
                  <a:pt x="26254" y="15297"/>
                </a:cubicBezTo>
                <a:cubicBezTo>
                  <a:pt x="26001" y="16057"/>
                  <a:pt x="25684" y="16785"/>
                  <a:pt x="25431" y="17577"/>
                </a:cubicBezTo>
                <a:cubicBezTo>
                  <a:pt x="25356" y="17902"/>
                  <a:pt x="25202" y="18010"/>
                  <a:pt x="24954" y="18010"/>
                </a:cubicBezTo>
                <a:cubicBezTo>
                  <a:pt x="24888" y="18010"/>
                  <a:pt x="24814" y="18002"/>
                  <a:pt x="24734" y="17989"/>
                </a:cubicBezTo>
                <a:cubicBezTo>
                  <a:pt x="21346" y="17387"/>
                  <a:pt x="18084" y="16405"/>
                  <a:pt x="14917" y="15139"/>
                </a:cubicBezTo>
                <a:cubicBezTo>
                  <a:pt x="13967" y="14727"/>
                  <a:pt x="13017" y="14315"/>
                  <a:pt x="12035" y="13904"/>
                </a:cubicBezTo>
                <a:cubicBezTo>
                  <a:pt x="12415" y="12858"/>
                  <a:pt x="12763" y="11877"/>
                  <a:pt x="13143" y="10863"/>
                </a:cubicBezTo>
                <a:close/>
                <a:moveTo>
                  <a:pt x="11813" y="14505"/>
                </a:moveTo>
                <a:cubicBezTo>
                  <a:pt x="12668" y="14885"/>
                  <a:pt x="13460" y="15234"/>
                  <a:pt x="14283" y="15614"/>
                </a:cubicBezTo>
                <a:cubicBezTo>
                  <a:pt x="14220" y="15772"/>
                  <a:pt x="14188" y="15930"/>
                  <a:pt x="14125" y="16089"/>
                </a:cubicBezTo>
                <a:cubicBezTo>
                  <a:pt x="11116" y="24449"/>
                  <a:pt x="8076" y="32810"/>
                  <a:pt x="5099" y="41170"/>
                </a:cubicBezTo>
                <a:cubicBezTo>
                  <a:pt x="4814" y="41899"/>
                  <a:pt x="4656" y="42659"/>
                  <a:pt x="4434" y="43387"/>
                </a:cubicBezTo>
                <a:cubicBezTo>
                  <a:pt x="4403" y="43482"/>
                  <a:pt x="4371" y="43577"/>
                  <a:pt x="4213" y="43672"/>
                </a:cubicBezTo>
                <a:cubicBezTo>
                  <a:pt x="4213" y="43514"/>
                  <a:pt x="4181" y="43387"/>
                  <a:pt x="4149" y="43261"/>
                </a:cubicBezTo>
                <a:cubicBezTo>
                  <a:pt x="4030" y="42687"/>
                  <a:pt x="3711" y="42365"/>
                  <a:pt x="3249" y="42365"/>
                </a:cubicBezTo>
                <a:cubicBezTo>
                  <a:pt x="3099" y="42365"/>
                  <a:pt x="2934" y="42399"/>
                  <a:pt x="2756" y="42469"/>
                </a:cubicBezTo>
                <a:cubicBezTo>
                  <a:pt x="2344" y="42627"/>
                  <a:pt x="1964" y="42912"/>
                  <a:pt x="1489" y="43166"/>
                </a:cubicBezTo>
                <a:cubicBezTo>
                  <a:pt x="4941" y="33602"/>
                  <a:pt x="8361" y="24101"/>
                  <a:pt x="11813" y="14505"/>
                </a:cubicBezTo>
                <a:close/>
                <a:moveTo>
                  <a:pt x="14917" y="15867"/>
                </a:moveTo>
                <a:cubicBezTo>
                  <a:pt x="15899" y="16215"/>
                  <a:pt x="16880" y="16564"/>
                  <a:pt x="17862" y="16912"/>
                </a:cubicBezTo>
                <a:cubicBezTo>
                  <a:pt x="14505" y="26223"/>
                  <a:pt x="11148" y="35533"/>
                  <a:pt x="7791" y="44907"/>
                </a:cubicBezTo>
                <a:cubicBezTo>
                  <a:pt x="7489" y="44065"/>
                  <a:pt x="7142" y="43694"/>
                  <a:pt x="6601" y="43694"/>
                </a:cubicBezTo>
                <a:cubicBezTo>
                  <a:pt x="6348" y="43694"/>
                  <a:pt x="6053" y="43775"/>
                  <a:pt x="5701" y="43926"/>
                </a:cubicBezTo>
                <a:cubicBezTo>
                  <a:pt x="5384" y="44084"/>
                  <a:pt x="5099" y="44242"/>
                  <a:pt x="4783" y="44401"/>
                </a:cubicBezTo>
                <a:cubicBezTo>
                  <a:pt x="4783" y="44369"/>
                  <a:pt x="4751" y="44306"/>
                  <a:pt x="4783" y="44274"/>
                </a:cubicBezTo>
                <a:cubicBezTo>
                  <a:pt x="6429" y="39555"/>
                  <a:pt x="8076" y="34837"/>
                  <a:pt x="9755" y="30118"/>
                </a:cubicBezTo>
                <a:cubicBezTo>
                  <a:pt x="11401" y="25558"/>
                  <a:pt x="13048" y="21029"/>
                  <a:pt x="14695" y="16469"/>
                </a:cubicBezTo>
                <a:cubicBezTo>
                  <a:pt x="14758" y="16279"/>
                  <a:pt x="14822" y="16089"/>
                  <a:pt x="14917" y="15867"/>
                </a:cubicBezTo>
                <a:close/>
                <a:moveTo>
                  <a:pt x="18495" y="17102"/>
                </a:moveTo>
                <a:cubicBezTo>
                  <a:pt x="19572" y="17419"/>
                  <a:pt x="20617" y="17735"/>
                  <a:pt x="21694" y="18020"/>
                </a:cubicBezTo>
                <a:cubicBezTo>
                  <a:pt x="18337" y="27268"/>
                  <a:pt x="15012" y="36483"/>
                  <a:pt x="11687" y="45731"/>
                </a:cubicBezTo>
                <a:cubicBezTo>
                  <a:pt x="11367" y="45229"/>
                  <a:pt x="11081" y="44990"/>
                  <a:pt x="10662" y="44990"/>
                </a:cubicBezTo>
                <a:cubicBezTo>
                  <a:pt x="10499" y="44990"/>
                  <a:pt x="10316" y="45026"/>
                  <a:pt x="10103" y="45097"/>
                </a:cubicBezTo>
                <a:cubicBezTo>
                  <a:pt x="9533" y="45287"/>
                  <a:pt x="9026" y="45604"/>
                  <a:pt x="8488" y="45889"/>
                </a:cubicBezTo>
                <a:cubicBezTo>
                  <a:pt x="8361" y="45952"/>
                  <a:pt x="8235" y="46047"/>
                  <a:pt x="7981" y="46237"/>
                </a:cubicBezTo>
                <a:cubicBezTo>
                  <a:pt x="11497" y="36452"/>
                  <a:pt x="14980" y="26793"/>
                  <a:pt x="18495" y="17102"/>
                </a:cubicBezTo>
                <a:close/>
                <a:moveTo>
                  <a:pt x="22327" y="18179"/>
                </a:moveTo>
                <a:cubicBezTo>
                  <a:pt x="23214" y="18337"/>
                  <a:pt x="24101" y="18495"/>
                  <a:pt x="25019" y="18686"/>
                </a:cubicBezTo>
                <a:cubicBezTo>
                  <a:pt x="21631" y="28155"/>
                  <a:pt x="18210" y="37560"/>
                  <a:pt x="14917" y="46681"/>
                </a:cubicBezTo>
                <a:cubicBezTo>
                  <a:pt x="14758" y="46617"/>
                  <a:pt x="14505" y="46427"/>
                  <a:pt x="14220" y="46364"/>
                </a:cubicBezTo>
                <a:cubicBezTo>
                  <a:pt x="14135" y="46356"/>
                  <a:pt x="14048" y="46352"/>
                  <a:pt x="13960" y="46352"/>
                </a:cubicBezTo>
                <a:cubicBezTo>
                  <a:pt x="13719" y="46352"/>
                  <a:pt x="13470" y="46381"/>
                  <a:pt x="13238" y="46427"/>
                </a:cubicBezTo>
                <a:cubicBezTo>
                  <a:pt x="12827" y="46554"/>
                  <a:pt x="12415" y="46744"/>
                  <a:pt x="11940" y="46934"/>
                </a:cubicBezTo>
                <a:cubicBezTo>
                  <a:pt x="15423" y="37307"/>
                  <a:pt x="18875" y="27743"/>
                  <a:pt x="22327" y="18179"/>
                </a:cubicBezTo>
                <a:close/>
                <a:moveTo>
                  <a:pt x="3173" y="43004"/>
                </a:moveTo>
                <a:cubicBezTo>
                  <a:pt x="3416" y="43004"/>
                  <a:pt x="3527" y="43218"/>
                  <a:pt x="3548" y="43704"/>
                </a:cubicBezTo>
                <a:cubicBezTo>
                  <a:pt x="3548" y="44179"/>
                  <a:pt x="3484" y="44686"/>
                  <a:pt x="3453" y="45161"/>
                </a:cubicBezTo>
                <a:cubicBezTo>
                  <a:pt x="3453" y="45287"/>
                  <a:pt x="3358" y="45414"/>
                  <a:pt x="3389" y="45541"/>
                </a:cubicBezTo>
                <a:cubicBezTo>
                  <a:pt x="3421" y="45794"/>
                  <a:pt x="3516" y="46016"/>
                  <a:pt x="3579" y="46237"/>
                </a:cubicBezTo>
                <a:cubicBezTo>
                  <a:pt x="3769" y="46142"/>
                  <a:pt x="4054" y="46079"/>
                  <a:pt x="4181" y="45921"/>
                </a:cubicBezTo>
                <a:cubicBezTo>
                  <a:pt x="4751" y="45287"/>
                  <a:pt x="5321" y="44749"/>
                  <a:pt x="6113" y="44464"/>
                </a:cubicBezTo>
                <a:cubicBezTo>
                  <a:pt x="6316" y="44390"/>
                  <a:pt x="6481" y="44351"/>
                  <a:pt x="6614" y="44351"/>
                </a:cubicBezTo>
                <a:cubicBezTo>
                  <a:pt x="6936" y="44351"/>
                  <a:pt x="7063" y="44581"/>
                  <a:pt x="7063" y="45097"/>
                </a:cubicBezTo>
                <a:cubicBezTo>
                  <a:pt x="7031" y="45636"/>
                  <a:pt x="6873" y="46174"/>
                  <a:pt x="6873" y="46744"/>
                </a:cubicBezTo>
                <a:cubicBezTo>
                  <a:pt x="6873" y="46997"/>
                  <a:pt x="6999" y="47251"/>
                  <a:pt x="7095" y="47504"/>
                </a:cubicBezTo>
                <a:cubicBezTo>
                  <a:pt x="7316" y="47441"/>
                  <a:pt x="7601" y="47378"/>
                  <a:pt x="7823" y="47251"/>
                </a:cubicBezTo>
                <a:cubicBezTo>
                  <a:pt x="8520" y="46776"/>
                  <a:pt x="9185" y="46269"/>
                  <a:pt x="9913" y="45826"/>
                </a:cubicBezTo>
                <a:cubicBezTo>
                  <a:pt x="10082" y="45741"/>
                  <a:pt x="10307" y="45741"/>
                  <a:pt x="10532" y="45741"/>
                </a:cubicBezTo>
                <a:lnTo>
                  <a:pt x="10532" y="45741"/>
                </a:lnTo>
                <a:cubicBezTo>
                  <a:pt x="10645" y="45741"/>
                  <a:pt x="10758" y="45741"/>
                  <a:pt x="10863" y="45731"/>
                </a:cubicBezTo>
                <a:cubicBezTo>
                  <a:pt x="10863" y="46016"/>
                  <a:pt x="10895" y="46332"/>
                  <a:pt x="10863" y="46617"/>
                </a:cubicBezTo>
                <a:cubicBezTo>
                  <a:pt x="10768" y="47029"/>
                  <a:pt x="10610" y="47441"/>
                  <a:pt x="10546" y="47884"/>
                </a:cubicBezTo>
                <a:cubicBezTo>
                  <a:pt x="10546" y="48074"/>
                  <a:pt x="10641" y="48264"/>
                  <a:pt x="10705" y="48454"/>
                </a:cubicBezTo>
                <a:cubicBezTo>
                  <a:pt x="10895" y="48423"/>
                  <a:pt x="11116" y="48391"/>
                  <a:pt x="11275" y="48296"/>
                </a:cubicBezTo>
                <a:cubicBezTo>
                  <a:pt x="11972" y="47884"/>
                  <a:pt x="12637" y="47409"/>
                  <a:pt x="13365" y="47061"/>
                </a:cubicBezTo>
                <a:cubicBezTo>
                  <a:pt x="13556" y="46970"/>
                  <a:pt x="13703" y="46924"/>
                  <a:pt x="13812" y="46924"/>
                </a:cubicBezTo>
                <a:cubicBezTo>
                  <a:pt x="14048" y="46924"/>
                  <a:pt x="14115" y="47135"/>
                  <a:pt x="14093" y="47568"/>
                </a:cubicBezTo>
                <a:cubicBezTo>
                  <a:pt x="14062" y="48043"/>
                  <a:pt x="14030" y="48518"/>
                  <a:pt x="13967" y="48993"/>
                </a:cubicBezTo>
                <a:cubicBezTo>
                  <a:pt x="13903" y="49499"/>
                  <a:pt x="13745" y="49974"/>
                  <a:pt x="13365" y="50386"/>
                </a:cubicBezTo>
                <a:cubicBezTo>
                  <a:pt x="11718" y="52033"/>
                  <a:pt x="10071" y="53711"/>
                  <a:pt x="8425" y="55390"/>
                </a:cubicBezTo>
                <a:cubicBezTo>
                  <a:pt x="8361" y="55453"/>
                  <a:pt x="8298" y="55516"/>
                  <a:pt x="8171" y="55611"/>
                </a:cubicBezTo>
                <a:cubicBezTo>
                  <a:pt x="8013" y="55263"/>
                  <a:pt x="7918" y="54946"/>
                  <a:pt x="7760" y="54630"/>
                </a:cubicBezTo>
                <a:cubicBezTo>
                  <a:pt x="7259" y="53728"/>
                  <a:pt x="6461" y="53223"/>
                  <a:pt x="5523" y="53223"/>
                </a:cubicBezTo>
                <a:cubicBezTo>
                  <a:pt x="5275" y="53223"/>
                  <a:pt x="5016" y="53258"/>
                  <a:pt x="4751" y="53331"/>
                </a:cubicBezTo>
                <a:cubicBezTo>
                  <a:pt x="4054" y="53553"/>
                  <a:pt x="3421" y="53870"/>
                  <a:pt x="2724" y="54155"/>
                </a:cubicBezTo>
                <a:cubicBezTo>
                  <a:pt x="2597" y="54186"/>
                  <a:pt x="2439" y="54281"/>
                  <a:pt x="2249" y="54345"/>
                </a:cubicBezTo>
                <a:cubicBezTo>
                  <a:pt x="2059" y="53331"/>
                  <a:pt x="1901" y="52381"/>
                  <a:pt x="1742" y="51399"/>
                </a:cubicBezTo>
                <a:cubicBezTo>
                  <a:pt x="1457" y="49563"/>
                  <a:pt x="1172" y="47694"/>
                  <a:pt x="887" y="45857"/>
                </a:cubicBezTo>
                <a:cubicBezTo>
                  <a:pt x="856" y="45604"/>
                  <a:pt x="887" y="45319"/>
                  <a:pt x="982" y="45066"/>
                </a:cubicBezTo>
                <a:cubicBezTo>
                  <a:pt x="1331" y="44274"/>
                  <a:pt x="1869" y="43641"/>
                  <a:pt x="2629" y="43197"/>
                </a:cubicBezTo>
                <a:cubicBezTo>
                  <a:pt x="2857" y="43072"/>
                  <a:pt x="3036" y="43004"/>
                  <a:pt x="3173" y="43004"/>
                </a:cubicBezTo>
                <a:close/>
                <a:moveTo>
                  <a:pt x="3833" y="54471"/>
                </a:moveTo>
                <a:cubicBezTo>
                  <a:pt x="3421" y="54915"/>
                  <a:pt x="3009" y="55390"/>
                  <a:pt x="2566" y="55896"/>
                </a:cubicBezTo>
                <a:cubicBezTo>
                  <a:pt x="2312" y="55105"/>
                  <a:pt x="2312" y="55105"/>
                  <a:pt x="2946" y="54756"/>
                </a:cubicBezTo>
                <a:cubicBezTo>
                  <a:pt x="3199" y="54630"/>
                  <a:pt x="3484" y="54503"/>
                  <a:pt x="3833" y="54471"/>
                </a:cubicBezTo>
                <a:close/>
                <a:moveTo>
                  <a:pt x="6081" y="53901"/>
                </a:moveTo>
                <a:lnTo>
                  <a:pt x="6144" y="54060"/>
                </a:lnTo>
                <a:cubicBezTo>
                  <a:pt x="5099" y="55136"/>
                  <a:pt x="4054" y="56213"/>
                  <a:pt x="2978" y="57322"/>
                </a:cubicBezTo>
                <a:cubicBezTo>
                  <a:pt x="2661" y="57132"/>
                  <a:pt x="2566" y="56878"/>
                  <a:pt x="2788" y="56625"/>
                </a:cubicBezTo>
                <a:cubicBezTo>
                  <a:pt x="3611" y="55738"/>
                  <a:pt x="4403" y="54851"/>
                  <a:pt x="5226" y="53996"/>
                </a:cubicBezTo>
                <a:cubicBezTo>
                  <a:pt x="5321" y="53917"/>
                  <a:pt x="5464" y="53901"/>
                  <a:pt x="5618" y="53901"/>
                </a:cubicBezTo>
                <a:cubicBezTo>
                  <a:pt x="5721" y="53901"/>
                  <a:pt x="5829" y="53908"/>
                  <a:pt x="5932" y="53908"/>
                </a:cubicBezTo>
                <a:cubicBezTo>
                  <a:pt x="5983" y="53908"/>
                  <a:pt x="6034" y="53907"/>
                  <a:pt x="6081" y="53901"/>
                </a:cubicBezTo>
                <a:close/>
                <a:moveTo>
                  <a:pt x="6683" y="54408"/>
                </a:moveTo>
                <a:cubicBezTo>
                  <a:pt x="7253" y="54820"/>
                  <a:pt x="7253" y="54915"/>
                  <a:pt x="6841" y="55326"/>
                </a:cubicBezTo>
                <a:cubicBezTo>
                  <a:pt x="6081" y="56086"/>
                  <a:pt x="5321" y="56815"/>
                  <a:pt x="4624" y="57575"/>
                </a:cubicBezTo>
                <a:cubicBezTo>
                  <a:pt x="4498" y="57714"/>
                  <a:pt x="4377" y="57762"/>
                  <a:pt x="4251" y="57762"/>
                </a:cubicBezTo>
                <a:cubicBezTo>
                  <a:pt x="4061" y="57762"/>
                  <a:pt x="3859" y="57651"/>
                  <a:pt x="3611" y="57575"/>
                </a:cubicBezTo>
                <a:cubicBezTo>
                  <a:pt x="4688" y="56498"/>
                  <a:pt x="5701" y="55453"/>
                  <a:pt x="6683" y="54408"/>
                </a:cubicBezTo>
                <a:close/>
                <a:moveTo>
                  <a:pt x="7475" y="55738"/>
                </a:moveTo>
                <a:lnTo>
                  <a:pt x="7475" y="55738"/>
                </a:lnTo>
                <a:cubicBezTo>
                  <a:pt x="7665" y="55960"/>
                  <a:pt x="7665" y="56181"/>
                  <a:pt x="7411" y="56403"/>
                </a:cubicBezTo>
                <a:cubicBezTo>
                  <a:pt x="6999" y="56783"/>
                  <a:pt x="6619" y="57163"/>
                  <a:pt x="6271" y="57575"/>
                </a:cubicBezTo>
                <a:cubicBezTo>
                  <a:pt x="6119" y="57746"/>
                  <a:pt x="5944" y="57814"/>
                  <a:pt x="5747" y="57814"/>
                </a:cubicBezTo>
                <a:cubicBezTo>
                  <a:pt x="5615" y="57814"/>
                  <a:pt x="5473" y="57784"/>
                  <a:pt x="5321" y="57733"/>
                </a:cubicBezTo>
                <a:cubicBezTo>
                  <a:pt x="6018" y="57068"/>
                  <a:pt x="6746" y="56435"/>
                  <a:pt x="7475" y="55738"/>
                </a:cubicBezTo>
                <a:close/>
                <a:moveTo>
                  <a:pt x="18844" y="1"/>
                </a:moveTo>
                <a:cubicBezTo>
                  <a:pt x="18147" y="64"/>
                  <a:pt x="17419" y="191"/>
                  <a:pt x="16690" y="254"/>
                </a:cubicBezTo>
                <a:cubicBezTo>
                  <a:pt x="16342" y="286"/>
                  <a:pt x="16215" y="476"/>
                  <a:pt x="16089" y="761"/>
                </a:cubicBezTo>
                <a:cubicBezTo>
                  <a:pt x="14410" y="5448"/>
                  <a:pt x="12732" y="10135"/>
                  <a:pt x="11021" y="14822"/>
                </a:cubicBezTo>
                <a:cubicBezTo>
                  <a:pt x="8488" y="21852"/>
                  <a:pt x="5954" y="28883"/>
                  <a:pt x="3421" y="35882"/>
                </a:cubicBezTo>
                <a:cubicBezTo>
                  <a:pt x="2344" y="38890"/>
                  <a:pt x="1236" y="41867"/>
                  <a:pt x="159" y="44844"/>
                </a:cubicBezTo>
                <a:cubicBezTo>
                  <a:pt x="96" y="45034"/>
                  <a:pt x="1" y="45224"/>
                  <a:pt x="32" y="45414"/>
                </a:cubicBezTo>
                <a:cubicBezTo>
                  <a:pt x="159" y="46016"/>
                  <a:pt x="381" y="46617"/>
                  <a:pt x="476" y="47251"/>
                </a:cubicBezTo>
                <a:cubicBezTo>
                  <a:pt x="982" y="50354"/>
                  <a:pt x="1457" y="53490"/>
                  <a:pt x="1932" y="56625"/>
                </a:cubicBezTo>
                <a:cubicBezTo>
                  <a:pt x="2059" y="57448"/>
                  <a:pt x="2439" y="57987"/>
                  <a:pt x="3231" y="58145"/>
                </a:cubicBezTo>
                <a:cubicBezTo>
                  <a:pt x="4054" y="58303"/>
                  <a:pt x="4909" y="58398"/>
                  <a:pt x="5764" y="58462"/>
                </a:cubicBezTo>
                <a:cubicBezTo>
                  <a:pt x="5791" y="58465"/>
                  <a:pt x="5818" y="58467"/>
                  <a:pt x="5846" y="58467"/>
                </a:cubicBezTo>
                <a:cubicBezTo>
                  <a:pt x="6088" y="58467"/>
                  <a:pt x="6383" y="58350"/>
                  <a:pt x="6524" y="58208"/>
                </a:cubicBezTo>
                <a:cubicBezTo>
                  <a:pt x="8868" y="55896"/>
                  <a:pt x="11180" y="53553"/>
                  <a:pt x="13460" y="51241"/>
                </a:cubicBezTo>
                <a:cubicBezTo>
                  <a:pt x="13808" y="50893"/>
                  <a:pt x="14188" y="50513"/>
                  <a:pt x="14410" y="50101"/>
                </a:cubicBezTo>
                <a:cubicBezTo>
                  <a:pt x="14663" y="49658"/>
                  <a:pt x="14727" y="49151"/>
                  <a:pt x="14885" y="48676"/>
                </a:cubicBezTo>
                <a:cubicBezTo>
                  <a:pt x="16247" y="44876"/>
                  <a:pt x="17640" y="41075"/>
                  <a:pt x="19002" y="37275"/>
                </a:cubicBezTo>
                <a:cubicBezTo>
                  <a:pt x="22834" y="26634"/>
                  <a:pt x="26666" y="15994"/>
                  <a:pt x="30498" y="5385"/>
                </a:cubicBezTo>
                <a:cubicBezTo>
                  <a:pt x="30688" y="4878"/>
                  <a:pt x="30530" y="4593"/>
                  <a:pt x="30213" y="4340"/>
                </a:cubicBezTo>
                <a:cubicBezTo>
                  <a:pt x="29706" y="3928"/>
                  <a:pt x="29168" y="3548"/>
                  <a:pt x="28629" y="3168"/>
                </a:cubicBezTo>
                <a:cubicBezTo>
                  <a:pt x="25684" y="1236"/>
                  <a:pt x="22422" y="96"/>
                  <a:pt x="18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0"/>
          <p:cNvSpPr/>
          <p:nvPr/>
        </p:nvSpPr>
        <p:spPr>
          <a:xfrm>
            <a:off x="814725" y="1899725"/>
            <a:ext cx="5878364" cy="2523579"/>
          </a:xfrm>
          <a:custGeom>
            <a:avLst/>
            <a:gdLst/>
            <a:ahLst/>
            <a:cxnLst/>
            <a:rect l="l" t="t" r="r" b="b"/>
            <a:pathLst>
              <a:path w="180831" h="83115" extrusionOk="0">
                <a:moveTo>
                  <a:pt x="3116" y="60360"/>
                </a:moveTo>
                <a:cubicBezTo>
                  <a:pt x="3526" y="60360"/>
                  <a:pt x="3876" y="60591"/>
                  <a:pt x="4212" y="60822"/>
                </a:cubicBezTo>
                <a:cubicBezTo>
                  <a:pt x="4750" y="61202"/>
                  <a:pt x="4877" y="61899"/>
                  <a:pt x="4560" y="62437"/>
                </a:cubicBezTo>
                <a:cubicBezTo>
                  <a:pt x="4212" y="62944"/>
                  <a:pt x="3642" y="63165"/>
                  <a:pt x="2945" y="63197"/>
                </a:cubicBezTo>
                <a:lnTo>
                  <a:pt x="2755" y="63197"/>
                </a:lnTo>
                <a:cubicBezTo>
                  <a:pt x="2027" y="63165"/>
                  <a:pt x="1394" y="62975"/>
                  <a:pt x="1077" y="62374"/>
                </a:cubicBezTo>
                <a:cubicBezTo>
                  <a:pt x="760" y="61835"/>
                  <a:pt x="887" y="61202"/>
                  <a:pt x="1489" y="60790"/>
                </a:cubicBezTo>
                <a:cubicBezTo>
                  <a:pt x="1647" y="60663"/>
                  <a:pt x="1964" y="60632"/>
                  <a:pt x="2185" y="60568"/>
                </a:cubicBezTo>
                <a:cubicBezTo>
                  <a:pt x="2249" y="60568"/>
                  <a:pt x="2312" y="60583"/>
                  <a:pt x="2366" y="60583"/>
                </a:cubicBezTo>
                <a:cubicBezTo>
                  <a:pt x="2393" y="60583"/>
                  <a:pt x="2417" y="60579"/>
                  <a:pt x="2439" y="60568"/>
                </a:cubicBezTo>
                <a:cubicBezTo>
                  <a:pt x="2684" y="60419"/>
                  <a:pt x="2908" y="60360"/>
                  <a:pt x="3116" y="60360"/>
                </a:cubicBezTo>
                <a:close/>
                <a:moveTo>
                  <a:pt x="100239" y="0"/>
                </a:moveTo>
                <a:cubicBezTo>
                  <a:pt x="99724" y="0"/>
                  <a:pt x="99205" y="16"/>
                  <a:pt x="98681" y="49"/>
                </a:cubicBezTo>
                <a:cubicBezTo>
                  <a:pt x="93677" y="366"/>
                  <a:pt x="89117" y="1633"/>
                  <a:pt x="85000" y="3754"/>
                </a:cubicBezTo>
                <a:cubicBezTo>
                  <a:pt x="80281" y="6161"/>
                  <a:pt x="76924" y="9613"/>
                  <a:pt x="74201" y="13382"/>
                </a:cubicBezTo>
                <a:cubicBezTo>
                  <a:pt x="71160" y="17657"/>
                  <a:pt x="69419" y="22281"/>
                  <a:pt x="68437" y="27094"/>
                </a:cubicBezTo>
                <a:cubicBezTo>
                  <a:pt x="67804" y="30135"/>
                  <a:pt x="67075" y="33175"/>
                  <a:pt x="65935" y="36120"/>
                </a:cubicBezTo>
                <a:cubicBezTo>
                  <a:pt x="64890" y="38907"/>
                  <a:pt x="63560" y="41599"/>
                  <a:pt x="61533" y="44069"/>
                </a:cubicBezTo>
                <a:cubicBezTo>
                  <a:pt x="58271" y="48028"/>
                  <a:pt x="53616" y="50529"/>
                  <a:pt x="48042" y="52018"/>
                </a:cubicBezTo>
                <a:cubicBezTo>
                  <a:pt x="44819" y="52869"/>
                  <a:pt x="41491" y="53132"/>
                  <a:pt x="38126" y="53132"/>
                </a:cubicBezTo>
                <a:cubicBezTo>
                  <a:pt x="37358" y="53132"/>
                  <a:pt x="36589" y="53118"/>
                  <a:pt x="35818" y="53095"/>
                </a:cubicBezTo>
                <a:cubicBezTo>
                  <a:pt x="32049" y="52936"/>
                  <a:pt x="28281" y="52778"/>
                  <a:pt x="24480" y="52620"/>
                </a:cubicBezTo>
                <a:cubicBezTo>
                  <a:pt x="22548" y="52683"/>
                  <a:pt x="20617" y="52746"/>
                  <a:pt x="18685" y="52810"/>
                </a:cubicBezTo>
                <a:cubicBezTo>
                  <a:pt x="13903" y="53000"/>
                  <a:pt x="9659" y="54203"/>
                  <a:pt x="5891" y="56515"/>
                </a:cubicBezTo>
                <a:cubicBezTo>
                  <a:pt x="4750" y="57212"/>
                  <a:pt x="3547" y="57877"/>
                  <a:pt x="2945" y="58922"/>
                </a:cubicBezTo>
                <a:cubicBezTo>
                  <a:pt x="2597" y="59492"/>
                  <a:pt x="2217" y="59872"/>
                  <a:pt x="1457" y="60157"/>
                </a:cubicBezTo>
                <a:cubicBezTo>
                  <a:pt x="412" y="60537"/>
                  <a:pt x="0" y="61550"/>
                  <a:pt x="380" y="62437"/>
                </a:cubicBezTo>
                <a:cubicBezTo>
                  <a:pt x="702" y="63227"/>
                  <a:pt x="1672" y="63746"/>
                  <a:pt x="2791" y="63746"/>
                </a:cubicBezTo>
                <a:cubicBezTo>
                  <a:pt x="2884" y="63746"/>
                  <a:pt x="2978" y="63743"/>
                  <a:pt x="3072" y="63735"/>
                </a:cubicBezTo>
                <a:cubicBezTo>
                  <a:pt x="4307" y="63640"/>
                  <a:pt x="5194" y="63007"/>
                  <a:pt x="5352" y="62089"/>
                </a:cubicBezTo>
                <a:cubicBezTo>
                  <a:pt x="5511" y="61075"/>
                  <a:pt x="5004" y="60410"/>
                  <a:pt x="3674" y="59935"/>
                </a:cubicBezTo>
                <a:cubicBezTo>
                  <a:pt x="3262" y="59808"/>
                  <a:pt x="3167" y="59618"/>
                  <a:pt x="3420" y="59333"/>
                </a:cubicBezTo>
                <a:cubicBezTo>
                  <a:pt x="3800" y="58890"/>
                  <a:pt x="4117" y="58415"/>
                  <a:pt x="4624" y="58067"/>
                </a:cubicBezTo>
                <a:cubicBezTo>
                  <a:pt x="7791" y="55723"/>
                  <a:pt x="11496" y="54140"/>
                  <a:pt x="15835" y="53601"/>
                </a:cubicBezTo>
                <a:cubicBezTo>
                  <a:pt x="18344" y="53288"/>
                  <a:pt x="20862" y="53189"/>
                  <a:pt x="23380" y="53189"/>
                </a:cubicBezTo>
                <a:cubicBezTo>
                  <a:pt x="25692" y="53189"/>
                  <a:pt x="28003" y="53272"/>
                  <a:pt x="30307" y="53348"/>
                </a:cubicBezTo>
                <a:cubicBezTo>
                  <a:pt x="33223" y="53435"/>
                  <a:pt x="36138" y="53574"/>
                  <a:pt x="39053" y="53574"/>
                </a:cubicBezTo>
                <a:cubicBezTo>
                  <a:pt x="39337" y="53574"/>
                  <a:pt x="39620" y="53572"/>
                  <a:pt x="39903" y="53570"/>
                </a:cubicBezTo>
                <a:cubicBezTo>
                  <a:pt x="43862" y="53538"/>
                  <a:pt x="47630" y="52873"/>
                  <a:pt x="51272" y="51575"/>
                </a:cubicBezTo>
                <a:cubicBezTo>
                  <a:pt x="56371" y="49738"/>
                  <a:pt x="60266" y="46919"/>
                  <a:pt x="63053" y="43151"/>
                </a:cubicBezTo>
                <a:cubicBezTo>
                  <a:pt x="64922" y="40617"/>
                  <a:pt x="66125" y="37894"/>
                  <a:pt x="66980" y="35043"/>
                </a:cubicBezTo>
                <a:cubicBezTo>
                  <a:pt x="67994" y="31718"/>
                  <a:pt x="68817" y="28330"/>
                  <a:pt x="69640" y="24941"/>
                </a:cubicBezTo>
                <a:cubicBezTo>
                  <a:pt x="70970" y="19621"/>
                  <a:pt x="73472" y="14744"/>
                  <a:pt x="77526" y="10310"/>
                </a:cubicBezTo>
                <a:cubicBezTo>
                  <a:pt x="81168" y="6351"/>
                  <a:pt x="85760" y="3343"/>
                  <a:pt x="91714" y="1728"/>
                </a:cubicBezTo>
                <a:cubicBezTo>
                  <a:pt x="94569" y="965"/>
                  <a:pt x="97462" y="546"/>
                  <a:pt x="100424" y="546"/>
                </a:cubicBezTo>
                <a:cubicBezTo>
                  <a:pt x="101273" y="546"/>
                  <a:pt x="102127" y="580"/>
                  <a:pt x="102988" y="651"/>
                </a:cubicBezTo>
                <a:cubicBezTo>
                  <a:pt x="105838" y="873"/>
                  <a:pt x="108435" y="1696"/>
                  <a:pt x="110969" y="2583"/>
                </a:cubicBezTo>
                <a:cubicBezTo>
                  <a:pt x="112299" y="3026"/>
                  <a:pt x="113565" y="3596"/>
                  <a:pt x="114705" y="4261"/>
                </a:cubicBezTo>
                <a:cubicBezTo>
                  <a:pt x="118569" y="6541"/>
                  <a:pt x="121451" y="9455"/>
                  <a:pt x="123541" y="12843"/>
                </a:cubicBezTo>
                <a:cubicBezTo>
                  <a:pt x="124998" y="15187"/>
                  <a:pt x="126581" y="17499"/>
                  <a:pt x="128196" y="19779"/>
                </a:cubicBezTo>
                <a:cubicBezTo>
                  <a:pt x="128703" y="20507"/>
                  <a:pt x="129463" y="21141"/>
                  <a:pt x="130223" y="21679"/>
                </a:cubicBezTo>
                <a:cubicBezTo>
                  <a:pt x="132820" y="23548"/>
                  <a:pt x="135924" y="24656"/>
                  <a:pt x="139344" y="25289"/>
                </a:cubicBezTo>
                <a:cubicBezTo>
                  <a:pt x="140927" y="25574"/>
                  <a:pt x="142511" y="25923"/>
                  <a:pt x="144063" y="26334"/>
                </a:cubicBezTo>
                <a:cubicBezTo>
                  <a:pt x="144886" y="26556"/>
                  <a:pt x="145741" y="26841"/>
                  <a:pt x="146375" y="27284"/>
                </a:cubicBezTo>
                <a:cubicBezTo>
                  <a:pt x="147578" y="28076"/>
                  <a:pt x="148813" y="28868"/>
                  <a:pt x="149700" y="29850"/>
                </a:cubicBezTo>
                <a:cubicBezTo>
                  <a:pt x="152962" y="33428"/>
                  <a:pt x="153532" y="37292"/>
                  <a:pt x="151378" y="41345"/>
                </a:cubicBezTo>
                <a:cubicBezTo>
                  <a:pt x="150143" y="43689"/>
                  <a:pt x="148338" y="45811"/>
                  <a:pt x="146406" y="47869"/>
                </a:cubicBezTo>
                <a:cubicBezTo>
                  <a:pt x="142638" y="51828"/>
                  <a:pt x="138869" y="55850"/>
                  <a:pt x="135860" y="60220"/>
                </a:cubicBezTo>
                <a:cubicBezTo>
                  <a:pt x="133865" y="63134"/>
                  <a:pt x="132852" y="66206"/>
                  <a:pt x="133390" y="69499"/>
                </a:cubicBezTo>
                <a:cubicBezTo>
                  <a:pt x="134150" y="74059"/>
                  <a:pt x="136969" y="77575"/>
                  <a:pt x="142194" y="79760"/>
                </a:cubicBezTo>
                <a:cubicBezTo>
                  <a:pt x="146818" y="81692"/>
                  <a:pt x="151758" y="82927"/>
                  <a:pt x="157047" y="83085"/>
                </a:cubicBezTo>
                <a:cubicBezTo>
                  <a:pt x="157630" y="83104"/>
                  <a:pt x="158211" y="83115"/>
                  <a:pt x="158791" y="83115"/>
                </a:cubicBezTo>
                <a:cubicBezTo>
                  <a:pt x="161172" y="83115"/>
                  <a:pt x="163521" y="82924"/>
                  <a:pt x="165788" y="82262"/>
                </a:cubicBezTo>
                <a:cubicBezTo>
                  <a:pt x="167023" y="81882"/>
                  <a:pt x="168290" y="81533"/>
                  <a:pt x="169493" y="81153"/>
                </a:cubicBezTo>
                <a:cubicBezTo>
                  <a:pt x="174022" y="79791"/>
                  <a:pt x="177569" y="77448"/>
                  <a:pt x="180419" y="74408"/>
                </a:cubicBezTo>
                <a:cubicBezTo>
                  <a:pt x="180577" y="74218"/>
                  <a:pt x="180735" y="74028"/>
                  <a:pt x="180799" y="73838"/>
                </a:cubicBezTo>
                <a:cubicBezTo>
                  <a:pt x="180830" y="73743"/>
                  <a:pt x="180672" y="73584"/>
                  <a:pt x="180609" y="73489"/>
                </a:cubicBezTo>
                <a:cubicBezTo>
                  <a:pt x="180482" y="73521"/>
                  <a:pt x="180260" y="73553"/>
                  <a:pt x="180197" y="73648"/>
                </a:cubicBezTo>
                <a:cubicBezTo>
                  <a:pt x="179595" y="74249"/>
                  <a:pt x="179120" y="74914"/>
                  <a:pt x="178455" y="75485"/>
                </a:cubicBezTo>
                <a:cubicBezTo>
                  <a:pt x="175447" y="78176"/>
                  <a:pt x="171741" y="79950"/>
                  <a:pt x="167466" y="81248"/>
                </a:cubicBezTo>
                <a:cubicBezTo>
                  <a:pt x="164456" y="82171"/>
                  <a:pt x="161433" y="82560"/>
                  <a:pt x="158373" y="82560"/>
                </a:cubicBezTo>
                <a:cubicBezTo>
                  <a:pt x="156605" y="82560"/>
                  <a:pt x="154823" y="82430"/>
                  <a:pt x="153025" y="82198"/>
                </a:cubicBezTo>
                <a:cubicBezTo>
                  <a:pt x="149921" y="81818"/>
                  <a:pt x="147040" y="80932"/>
                  <a:pt x="144158" y="79950"/>
                </a:cubicBezTo>
                <a:cubicBezTo>
                  <a:pt x="141086" y="78873"/>
                  <a:pt x="138457" y="77353"/>
                  <a:pt x="136620" y="75073"/>
                </a:cubicBezTo>
                <a:cubicBezTo>
                  <a:pt x="134879" y="72888"/>
                  <a:pt x="133960" y="70576"/>
                  <a:pt x="133897" y="68042"/>
                </a:cubicBezTo>
                <a:cubicBezTo>
                  <a:pt x="133834" y="65350"/>
                  <a:pt x="134847" y="62849"/>
                  <a:pt x="136462" y="60473"/>
                </a:cubicBezTo>
                <a:cubicBezTo>
                  <a:pt x="138996" y="56800"/>
                  <a:pt x="142036" y="53380"/>
                  <a:pt x="145203" y="50023"/>
                </a:cubicBezTo>
                <a:cubicBezTo>
                  <a:pt x="147356" y="47774"/>
                  <a:pt x="149383" y="45462"/>
                  <a:pt x="151125" y="43024"/>
                </a:cubicBezTo>
                <a:cubicBezTo>
                  <a:pt x="153722" y="39319"/>
                  <a:pt x="154102" y="35487"/>
                  <a:pt x="151822" y="31655"/>
                </a:cubicBezTo>
                <a:cubicBezTo>
                  <a:pt x="150206" y="28868"/>
                  <a:pt x="147641" y="26746"/>
                  <a:pt x="143841" y="25701"/>
                </a:cubicBezTo>
                <a:cubicBezTo>
                  <a:pt x="142764" y="25416"/>
                  <a:pt x="141688" y="25194"/>
                  <a:pt x="140611" y="25004"/>
                </a:cubicBezTo>
                <a:cubicBezTo>
                  <a:pt x="138457" y="24593"/>
                  <a:pt x="136335" y="24149"/>
                  <a:pt x="134372" y="23326"/>
                </a:cubicBezTo>
                <a:cubicBezTo>
                  <a:pt x="132313" y="22439"/>
                  <a:pt x="130287" y="21457"/>
                  <a:pt x="129052" y="19842"/>
                </a:cubicBezTo>
                <a:cubicBezTo>
                  <a:pt x="127721" y="18164"/>
                  <a:pt x="126518" y="16390"/>
                  <a:pt x="125378" y="14617"/>
                </a:cubicBezTo>
                <a:cubicBezTo>
                  <a:pt x="123921" y="12337"/>
                  <a:pt x="122559" y="9993"/>
                  <a:pt x="120469" y="7966"/>
                </a:cubicBezTo>
                <a:cubicBezTo>
                  <a:pt x="117651" y="5211"/>
                  <a:pt x="114357" y="3026"/>
                  <a:pt x="110113" y="1696"/>
                </a:cubicBezTo>
                <a:cubicBezTo>
                  <a:pt x="106919" y="704"/>
                  <a:pt x="103676" y="0"/>
                  <a:pt x="1002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0"/>
          <p:cNvSpPr/>
          <p:nvPr/>
        </p:nvSpPr>
        <p:spPr>
          <a:xfrm>
            <a:off x="747660" y="2394443"/>
            <a:ext cx="1589477" cy="871647"/>
          </a:xfrm>
          <a:custGeom>
            <a:avLst/>
            <a:gdLst/>
            <a:ahLst/>
            <a:cxnLst/>
            <a:rect l="l" t="t" r="r" b="b"/>
            <a:pathLst>
              <a:path w="52350" h="28708" extrusionOk="0">
                <a:moveTo>
                  <a:pt x="43450" y="1"/>
                </a:moveTo>
                <a:cubicBezTo>
                  <a:pt x="41943" y="1"/>
                  <a:pt x="40433" y="93"/>
                  <a:pt x="38922" y="160"/>
                </a:cubicBezTo>
                <a:cubicBezTo>
                  <a:pt x="36293" y="318"/>
                  <a:pt x="20554" y="540"/>
                  <a:pt x="17925" y="793"/>
                </a:cubicBezTo>
                <a:cubicBezTo>
                  <a:pt x="15328" y="1015"/>
                  <a:pt x="12763" y="1268"/>
                  <a:pt x="10166" y="1553"/>
                </a:cubicBezTo>
                <a:cubicBezTo>
                  <a:pt x="10040" y="1553"/>
                  <a:pt x="9945" y="1711"/>
                  <a:pt x="9818" y="1806"/>
                </a:cubicBezTo>
                <a:cubicBezTo>
                  <a:pt x="9945" y="1901"/>
                  <a:pt x="10071" y="1997"/>
                  <a:pt x="10198" y="2060"/>
                </a:cubicBezTo>
                <a:cubicBezTo>
                  <a:pt x="10230" y="2070"/>
                  <a:pt x="10261" y="2074"/>
                  <a:pt x="10293" y="2074"/>
                </a:cubicBezTo>
                <a:cubicBezTo>
                  <a:pt x="10356" y="2074"/>
                  <a:pt x="10420" y="2060"/>
                  <a:pt x="10483" y="2060"/>
                </a:cubicBezTo>
                <a:cubicBezTo>
                  <a:pt x="12193" y="1838"/>
                  <a:pt x="13872" y="1616"/>
                  <a:pt x="15550" y="1458"/>
                </a:cubicBezTo>
                <a:cubicBezTo>
                  <a:pt x="17894" y="1268"/>
                  <a:pt x="20205" y="1078"/>
                  <a:pt x="22517" y="951"/>
                </a:cubicBezTo>
                <a:cubicBezTo>
                  <a:pt x="25272" y="793"/>
                  <a:pt x="41075" y="635"/>
                  <a:pt x="43799" y="571"/>
                </a:cubicBezTo>
                <a:cubicBezTo>
                  <a:pt x="43882" y="569"/>
                  <a:pt x="43966" y="568"/>
                  <a:pt x="44049" y="568"/>
                </a:cubicBezTo>
                <a:cubicBezTo>
                  <a:pt x="45236" y="568"/>
                  <a:pt x="46447" y="768"/>
                  <a:pt x="47631" y="856"/>
                </a:cubicBezTo>
                <a:cubicBezTo>
                  <a:pt x="48929" y="983"/>
                  <a:pt x="49626" y="1743"/>
                  <a:pt x="49784" y="2978"/>
                </a:cubicBezTo>
                <a:cubicBezTo>
                  <a:pt x="50133" y="6145"/>
                  <a:pt x="50576" y="9280"/>
                  <a:pt x="50893" y="12447"/>
                </a:cubicBezTo>
                <a:cubicBezTo>
                  <a:pt x="51241" y="15646"/>
                  <a:pt x="51463" y="18876"/>
                  <a:pt x="51748" y="22075"/>
                </a:cubicBezTo>
                <a:cubicBezTo>
                  <a:pt x="51843" y="23468"/>
                  <a:pt x="51811" y="24861"/>
                  <a:pt x="51399" y="26223"/>
                </a:cubicBezTo>
                <a:cubicBezTo>
                  <a:pt x="51273" y="26762"/>
                  <a:pt x="50924" y="27047"/>
                  <a:pt x="50386" y="27173"/>
                </a:cubicBezTo>
                <a:cubicBezTo>
                  <a:pt x="50133" y="27237"/>
                  <a:pt x="49848" y="27268"/>
                  <a:pt x="49563" y="27300"/>
                </a:cubicBezTo>
                <a:cubicBezTo>
                  <a:pt x="45857" y="27427"/>
                  <a:pt x="42152" y="27553"/>
                  <a:pt x="38447" y="27680"/>
                </a:cubicBezTo>
                <a:cubicBezTo>
                  <a:pt x="35850" y="27775"/>
                  <a:pt x="20174" y="27902"/>
                  <a:pt x="17545" y="27997"/>
                </a:cubicBezTo>
                <a:cubicBezTo>
                  <a:pt x="14695" y="28092"/>
                  <a:pt x="11845" y="28218"/>
                  <a:pt x="8963" y="28250"/>
                </a:cubicBezTo>
                <a:cubicBezTo>
                  <a:pt x="6999" y="28250"/>
                  <a:pt x="5036" y="28092"/>
                  <a:pt x="3072" y="27933"/>
                </a:cubicBezTo>
                <a:cubicBezTo>
                  <a:pt x="2154" y="27870"/>
                  <a:pt x="1774" y="27522"/>
                  <a:pt x="1584" y="26667"/>
                </a:cubicBezTo>
                <a:cubicBezTo>
                  <a:pt x="1426" y="26097"/>
                  <a:pt x="1331" y="25526"/>
                  <a:pt x="1267" y="24956"/>
                </a:cubicBezTo>
                <a:cubicBezTo>
                  <a:pt x="1077" y="21790"/>
                  <a:pt x="887" y="18623"/>
                  <a:pt x="697" y="15487"/>
                </a:cubicBezTo>
                <a:cubicBezTo>
                  <a:pt x="602" y="14411"/>
                  <a:pt x="571" y="13366"/>
                  <a:pt x="507" y="12289"/>
                </a:cubicBezTo>
                <a:cubicBezTo>
                  <a:pt x="507" y="12162"/>
                  <a:pt x="286" y="12036"/>
                  <a:pt x="191" y="11909"/>
                </a:cubicBezTo>
                <a:cubicBezTo>
                  <a:pt x="127" y="12036"/>
                  <a:pt x="0" y="12194"/>
                  <a:pt x="0" y="12321"/>
                </a:cubicBezTo>
                <a:cubicBezTo>
                  <a:pt x="191" y="16089"/>
                  <a:pt x="349" y="19826"/>
                  <a:pt x="602" y="23595"/>
                </a:cubicBezTo>
                <a:cubicBezTo>
                  <a:pt x="666" y="24671"/>
                  <a:pt x="856" y="25780"/>
                  <a:pt x="1077" y="26888"/>
                </a:cubicBezTo>
                <a:cubicBezTo>
                  <a:pt x="1236" y="27775"/>
                  <a:pt x="1837" y="28313"/>
                  <a:pt x="2787" y="28440"/>
                </a:cubicBezTo>
                <a:cubicBezTo>
                  <a:pt x="3706" y="28535"/>
                  <a:pt x="4624" y="28662"/>
                  <a:pt x="5543" y="28693"/>
                </a:cubicBezTo>
                <a:cubicBezTo>
                  <a:pt x="6366" y="28704"/>
                  <a:pt x="7186" y="28707"/>
                  <a:pt x="8008" y="28707"/>
                </a:cubicBezTo>
                <a:cubicBezTo>
                  <a:pt x="9653" y="28707"/>
                  <a:pt x="11306" y="28693"/>
                  <a:pt x="13016" y="28693"/>
                </a:cubicBezTo>
                <a:cubicBezTo>
                  <a:pt x="15772" y="28598"/>
                  <a:pt x="18654" y="28440"/>
                  <a:pt x="21567" y="28345"/>
                </a:cubicBezTo>
                <a:cubicBezTo>
                  <a:pt x="25811" y="28218"/>
                  <a:pt x="43165" y="28092"/>
                  <a:pt x="47409" y="27933"/>
                </a:cubicBezTo>
                <a:cubicBezTo>
                  <a:pt x="48296" y="27902"/>
                  <a:pt x="49151" y="27870"/>
                  <a:pt x="50006" y="27775"/>
                </a:cubicBezTo>
                <a:cubicBezTo>
                  <a:pt x="51209" y="27680"/>
                  <a:pt x="51748" y="27268"/>
                  <a:pt x="52001" y="26128"/>
                </a:cubicBezTo>
                <a:cubicBezTo>
                  <a:pt x="52191" y="25115"/>
                  <a:pt x="52349" y="24070"/>
                  <a:pt x="52318" y="23056"/>
                </a:cubicBezTo>
                <a:cubicBezTo>
                  <a:pt x="52223" y="20871"/>
                  <a:pt x="52064" y="18686"/>
                  <a:pt x="51843" y="16501"/>
                </a:cubicBezTo>
                <a:cubicBezTo>
                  <a:pt x="51463" y="12637"/>
                  <a:pt x="51083" y="8774"/>
                  <a:pt x="50608" y="4910"/>
                </a:cubicBezTo>
                <a:cubicBezTo>
                  <a:pt x="50481" y="3802"/>
                  <a:pt x="50164" y="2693"/>
                  <a:pt x="49848" y="1585"/>
                </a:cubicBezTo>
                <a:cubicBezTo>
                  <a:pt x="49753" y="1268"/>
                  <a:pt x="49373" y="951"/>
                  <a:pt x="49056" y="793"/>
                </a:cubicBezTo>
                <a:cubicBezTo>
                  <a:pt x="48581" y="540"/>
                  <a:pt x="48074" y="413"/>
                  <a:pt x="47536" y="318"/>
                </a:cubicBezTo>
                <a:cubicBezTo>
                  <a:pt x="46180" y="77"/>
                  <a:pt x="44817" y="1"/>
                  <a:pt x="434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0"/>
          <p:cNvSpPr/>
          <p:nvPr/>
        </p:nvSpPr>
        <p:spPr>
          <a:xfrm>
            <a:off x="676491" y="2790613"/>
            <a:ext cx="31790" cy="149080"/>
          </a:xfrm>
          <a:custGeom>
            <a:avLst/>
            <a:gdLst/>
            <a:ahLst/>
            <a:cxnLst/>
            <a:rect l="l" t="t" r="r" b="b"/>
            <a:pathLst>
              <a:path w="1047" h="4910" extrusionOk="0">
                <a:moveTo>
                  <a:pt x="159" y="1"/>
                </a:moveTo>
                <a:cubicBezTo>
                  <a:pt x="96" y="33"/>
                  <a:pt x="1" y="191"/>
                  <a:pt x="33" y="286"/>
                </a:cubicBezTo>
                <a:cubicBezTo>
                  <a:pt x="96" y="1268"/>
                  <a:pt x="159" y="2281"/>
                  <a:pt x="254" y="3295"/>
                </a:cubicBezTo>
                <a:cubicBezTo>
                  <a:pt x="286" y="3770"/>
                  <a:pt x="381" y="4213"/>
                  <a:pt x="476" y="4656"/>
                </a:cubicBezTo>
                <a:cubicBezTo>
                  <a:pt x="508" y="4751"/>
                  <a:pt x="666" y="4846"/>
                  <a:pt x="793" y="4910"/>
                </a:cubicBezTo>
                <a:cubicBezTo>
                  <a:pt x="888" y="4815"/>
                  <a:pt x="951" y="4720"/>
                  <a:pt x="1046" y="4625"/>
                </a:cubicBezTo>
                <a:cubicBezTo>
                  <a:pt x="1014" y="4625"/>
                  <a:pt x="951" y="4625"/>
                  <a:pt x="919" y="4593"/>
                </a:cubicBezTo>
                <a:cubicBezTo>
                  <a:pt x="824" y="3200"/>
                  <a:pt x="698" y="1806"/>
                  <a:pt x="603" y="413"/>
                </a:cubicBezTo>
                <a:cubicBezTo>
                  <a:pt x="603" y="286"/>
                  <a:pt x="571" y="159"/>
                  <a:pt x="476" y="96"/>
                </a:cubicBezTo>
                <a:cubicBezTo>
                  <a:pt x="413" y="33"/>
                  <a:pt x="254" y="1"/>
                  <a:pt x="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0"/>
          <p:cNvSpPr/>
          <p:nvPr/>
        </p:nvSpPr>
        <p:spPr>
          <a:xfrm>
            <a:off x="2350557" y="3101191"/>
            <a:ext cx="39471" cy="124092"/>
          </a:xfrm>
          <a:custGeom>
            <a:avLst/>
            <a:gdLst/>
            <a:ahLst/>
            <a:cxnLst/>
            <a:rect l="l" t="t" r="r" b="b"/>
            <a:pathLst>
              <a:path w="1300" h="4087" extrusionOk="0">
                <a:moveTo>
                  <a:pt x="856" y="1"/>
                </a:moveTo>
                <a:cubicBezTo>
                  <a:pt x="793" y="128"/>
                  <a:pt x="698" y="286"/>
                  <a:pt x="698" y="444"/>
                </a:cubicBezTo>
                <a:cubicBezTo>
                  <a:pt x="698" y="666"/>
                  <a:pt x="729" y="888"/>
                  <a:pt x="761" y="1109"/>
                </a:cubicBezTo>
                <a:cubicBezTo>
                  <a:pt x="793" y="1109"/>
                  <a:pt x="856" y="1141"/>
                  <a:pt x="888" y="1141"/>
                </a:cubicBezTo>
                <a:cubicBezTo>
                  <a:pt x="603" y="1964"/>
                  <a:pt x="318" y="2788"/>
                  <a:pt x="33" y="3611"/>
                </a:cubicBezTo>
                <a:cubicBezTo>
                  <a:pt x="1" y="3770"/>
                  <a:pt x="96" y="3928"/>
                  <a:pt x="128" y="4086"/>
                </a:cubicBezTo>
                <a:cubicBezTo>
                  <a:pt x="254" y="4023"/>
                  <a:pt x="476" y="3960"/>
                  <a:pt x="508" y="3833"/>
                </a:cubicBezTo>
                <a:cubicBezTo>
                  <a:pt x="761" y="3231"/>
                  <a:pt x="1046" y="2598"/>
                  <a:pt x="1173" y="1964"/>
                </a:cubicBezTo>
                <a:cubicBezTo>
                  <a:pt x="1299" y="1458"/>
                  <a:pt x="1236" y="888"/>
                  <a:pt x="1204" y="349"/>
                </a:cubicBezTo>
                <a:cubicBezTo>
                  <a:pt x="1204" y="223"/>
                  <a:pt x="983" y="128"/>
                  <a:pt x="8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0"/>
          <p:cNvSpPr/>
          <p:nvPr/>
        </p:nvSpPr>
        <p:spPr>
          <a:xfrm>
            <a:off x="2013048" y="2352725"/>
            <a:ext cx="135629" cy="16760"/>
          </a:xfrm>
          <a:custGeom>
            <a:avLst/>
            <a:gdLst/>
            <a:ahLst/>
            <a:cxnLst/>
            <a:rect l="l" t="t" r="r" b="b"/>
            <a:pathLst>
              <a:path w="4467" h="552" extrusionOk="0">
                <a:moveTo>
                  <a:pt x="3031" y="0"/>
                </a:moveTo>
                <a:cubicBezTo>
                  <a:pt x="2128" y="0"/>
                  <a:pt x="1223" y="23"/>
                  <a:pt x="349" y="45"/>
                </a:cubicBezTo>
                <a:cubicBezTo>
                  <a:pt x="223" y="45"/>
                  <a:pt x="128" y="235"/>
                  <a:pt x="1" y="330"/>
                </a:cubicBezTo>
                <a:cubicBezTo>
                  <a:pt x="128" y="394"/>
                  <a:pt x="286" y="520"/>
                  <a:pt x="413" y="520"/>
                </a:cubicBezTo>
                <a:cubicBezTo>
                  <a:pt x="1014" y="552"/>
                  <a:pt x="1584" y="552"/>
                  <a:pt x="2186" y="552"/>
                </a:cubicBezTo>
                <a:lnTo>
                  <a:pt x="2186" y="520"/>
                </a:lnTo>
                <a:lnTo>
                  <a:pt x="4118" y="520"/>
                </a:lnTo>
                <a:cubicBezTo>
                  <a:pt x="4245" y="489"/>
                  <a:pt x="4340" y="362"/>
                  <a:pt x="4466" y="267"/>
                </a:cubicBezTo>
                <a:cubicBezTo>
                  <a:pt x="4371" y="172"/>
                  <a:pt x="4245" y="14"/>
                  <a:pt x="4150" y="14"/>
                </a:cubicBezTo>
                <a:cubicBezTo>
                  <a:pt x="3779" y="4"/>
                  <a:pt x="3405" y="0"/>
                  <a:pt x="30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0"/>
          <p:cNvSpPr/>
          <p:nvPr/>
        </p:nvSpPr>
        <p:spPr>
          <a:xfrm>
            <a:off x="639964" y="2795289"/>
            <a:ext cx="30788" cy="124213"/>
          </a:xfrm>
          <a:custGeom>
            <a:avLst/>
            <a:gdLst/>
            <a:ahLst/>
            <a:cxnLst/>
            <a:rect l="l" t="t" r="r" b="b"/>
            <a:pathLst>
              <a:path w="1014" h="4091" extrusionOk="0">
                <a:moveTo>
                  <a:pt x="224" y="0"/>
                </a:moveTo>
                <a:cubicBezTo>
                  <a:pt x="212" y="0"/>
                  <a:pt x="201" y="2"/>
                  <a:pt x="191" y="5"/>
                </a:cubicBezTo>
                <a:cubicBezTo>
                  <a:pt x="96" y="5"/>
                  <a:pt x="32" y="164"/>
                  <a:pt x="1" y="195"/>
                </a:cubicBezTo>
                <a:cubicBezTo>
                  <a:pt x="159" y="1462"/>
                  <a:pt x="317" y="2602"/>
                  <a:pt x="476" y="3742"/>
                </a:cubicBezTo>
                <a:cubicBezTo>
                  <a:pt x="507" y="3869"/>
                  <a:pt x="697" y="3964"/>
                  <a:pt x="824" y="4091"/>
                </a:cubicBezTo>
                <a:cubicBezTo>
                  <a:pt x="887" y="3932"/>
                  <a:pt x="1014" y="3774"/>
                  <a:pt x="982" y="3616"/>
                </a:cubicBezTo>
                <a:cubicBezTo>
                  <a:pt x="919" y="2919"/>
                  <a:pt x="824" y="2190"/>
                  <a:pt x="729" y="1494"/>
                </a:cubicBezTo>
                <a:cubicBezTo>
                  <a:pt x="666" y="1050"/>
                  <a:pt x="602" y="607"/>
                  <a:pt x="507" y="195"/>
                </a:cubicBezTo>
                <a:cubicBezTo>
                  <a:pt x="479" y="110"/>
                  <a:pt x="324" y="0"/>
                  <a:pt x="2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0"/>
          <p:cNvSpPr/>
          <p:nvPr/>
        </p:nvSpPr>
        <p:spPr>
          <a:xfrm>
            <a:off x="2046720" y="2313466"/>
            <a:ext cx="122148" cy="17033"/>
          </a:xfrm>
          <a:custGeom>
            <a:avLst/>
            <a:gdLst/>
            <a:ahLst/>
            <a:cxnLst/>
            <a:rect l="l" t="t" r="r" b="b"/>
            <a:pathLst>
              <a:path w="4023" h="561" extrusionOk="0">
                <a:moveTo>
                  <a:pt x="3516" y="0"/>
                </a:moveTo>
                <a:cubicBezTo>
                  <a:pt x="3460" y="0"/>
                  <a:pt x="3405" y="8"/>
                  <a:pt x="3357" y="8"/>
                </a:cubicBezTo>
                <a:cubicBezTo>
                  <a:pt x="2376" y="8"/>
                  <a:pt x="1426" y="8"/>
                  <a:pt x="475" y="40"/>
                </a:cubicBezTo>
                <a:cubicBezTo>
                  <a:pt x="317" y="40"/>
                  <a:pt x="159" y="198"/>
                  <a:pt x="0" y="262"/>
                </a:cubicBezTo>
                <a:cubicBezTo>
                  <a:pt x="159" y="357"/>
                  <a:pt x="285" y="547"/>
                  <a:pt x="444" y="547"/>
                </a:cubicBezTo>
                <a:cubicBezTo>
                  <a:pt x="623" y="557"/>
                  <a:pt x="803" y="561"/>
                  <a:pt x="982" y="561"/>
                </a:cubicBezTo>
                <a:cubicBezTo>
                  <a:pt x="1341" y="561"/>
                  <a:pt x="1700" y="547"/>
                  <a:pt x="2059" y="547"/>
                </a:cubicBezTo>
                <a:cubicBezTo>
                  <a:pt x="2059" y="547"/>
                  <a:pt x="2059" y="547"/>
                  <a:pt x="2059" y="515"/>
                </a:cubicBezTo>
                <a:cubicBezTo>
                  <a:pt x="2418" y="515"/>
                  <a:pt x="2777" y="529"/>
                  <a:pt x="3126" y="529"/>
                </a:cubicBezTo>
                <a:cubicBezTo>
                  <a:pt x="3301" y="529"/>
                  <a:pt x="3473" y="525"/>
                  <a:pt x="3642" y="515"/>
                </a:cubicBezTo>
                <a:cubicBezTo>
                  <a:pt x="3769" y="515"/>
                  <a:pt x="3896" y="388"/>
                  <a:pt x="4022" y="293"/>
                </a:cubicBezTo>
                <a:cubicBezTo>
                  <a:pt x="3896" y="198"/>
                  <a:pt x="3801" y="103"/>
                  <a:pt x="3674" y="40"/>
                </a:cubicBezTo>
                <a:cubicBezTo>
                  <a:pt x="3627" y="8"/>
                  <a:pt x="3571" y="0"/>
                  <a:pt x="35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0"/>
          <p:cNvSpPr/>
          <p:nvPr/>
        </p:nvSpPr>
        <p:spPr>
          <a:xfrm>
            <a:off x="2389998" y="3129094"/>
            <a:ext cx="39441" cy="96188"/>
          </a:xfrm>
          <a:custGeom>
            <a:avLst/>
            <a:gdLst/>
            <a:ahLst/>
            <a:cxnLst/>
            <a:rect l="l" t="t" r="r" b="b"/>
            <a:pathLst>
              <a:path w="1299" h="3168" extrusionOk="0">
                <a:moveTo>
                  <a:pt x="760" y="0"/>
                </a:moveTo>
                <a:cubicBezTo>
                  <a:pt x="697" y="95"/>
                  <a:pt x="602" y="190"/>
                  <a:pt x="602" y="317"/>
                </a:cubicBezTo>
                <a:cubicBezTo>
                  <a:pt x="539" y="729"/>
                  <a:pt x="539" y="1204"/>
                  <a:pt x="444" y="1616"/>
                </a:cubicBezTo>
                <a:cubicBezTo>
                  <a:pt x="349" y="2027"/>
                  <a:pt x="159" y="2376"/>
                  <a:pt x="32" y="2787"/>
                </a:cubicBezTo>
                <a:cubicBezTo>
                  <a:pt x="0" y="2882"/>
                  <a:pt x="127" y="3041"/>
                  <a:pt x="159" y="3167"/>
                </a:cubicBezTo>
                <a:cubicBezTo>
                  <a:pt x="285" y="3104"/>
                  <a:pt x="475" y="3072"/>
                  <a:pt x="507" y="2977"/>
                </a:cubicBezTo>
                <a:cubicBezTo>
                  <a:pt x="792" y="2249"/>
                  <a:pt x="1014" y="1489"/>
                  <a:pt x="1299" y="729"/>
                </a:cubicBezTo>
                <a:cubicBezTo>
                  <a:pt x="1267" y="729"/>
                  <a:pt x="1235" y="729"/>
                  <a:pt x="1204" y="697"/>
                </a:cubicBezTo>
                <a:cubicBezTo>
                  <a:pt x="1172" y="539"/>
                  <a:pt x="1172" y="317"/>
                  <a:pt x="1077" y="159"/>
                </a:cubicBezTo>
                <a:cubicBezTo>
                  <a:pt x="1045" y="64"/>
                  <a:pt x="855" y="64"/>
                  <a:pt x="7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0"/>
          <p:cNvSpPr/>
          <p:nvPr/>
        </p:nvSpPr>
        <p:spPr>
          <a:xfrm>
            <a:off x="3356068" y="2347655"/>
            <a:ext cx="1423151" cy="1258404"/>
          </a:xfrm>
          <a:custGeom>
            <a:avLst/>
            <a:gdLst/>
            <a:ahLst/>
            <a:cxnLst/>
            <a:rect l="l" t="t" r="r" b="b"/>
            <a:pathLst>
              <a:path w="46872" h="41446" extrusionOk="0">
                <a:moveTo>
                  <a:pt x="41112" y="1"/>
                </a:moveTo>
                <a:cubicBezTo>
                  <a:pt x="40952" y="1"/>
                  <a:pt x="40792" y="7"/>
                  <a:pt x="40632" y="22"/>
                </a:cubicBezTo>
                <a:cubicBezTo>
                  <a:pt x="37022" y="244"/>
                  <a:pt x="33412" y="402"/>
                  <a:pt x="29833" y="814"/>
                </a:cubicBezTo>
                <a:cubicBezTo>
                  <a:pt x="26730" y="1131"/>
                  <a:pt x="13175" y="1701"/>
                  <a:pt x="10103" y="2271"/>
                </a:cubicBezTo>
                <a:cubicBezTo>
                  <a:pt x="7823" y="2682"/>
                  <a:pt x="5606" y="3252"/>
                  <a:pt x="3389" y="3759"/>
                </a:cubicBezTo>
                <a:cubicBezTo>
                  <a:pt x="1743" y="4108"/>
                  <a:pt x="951" y="5121"/>
                  <a:pt x="761" y="6673"/>
                </a:cubicBezTo>
                <a:lnTo>
                  <a:pt x="761" y="6768"/>
                </a:lnTo>
                <a:cubicBezTo>
                  <a:pt x="318" y="9175"/>
                  <a:pt x="254" y="11613"/>
                  <a:pt x="191" y="14083"/>
                </a:cubicBezTo>
                <a:cubicBezTo>
                  <a:pt x="1" y="22095"/>
                  <a:pt x="444" y="30108"/>
                  <a:pt x="1109" y="38088"/>
                </a:cubicBezTo>
                <a:cubicBezTo>
                  <a:pt x="1299" y="40400"/>
                  <a:pt x="1838" y="40780"/>
                  <a:pt x="3801" y="41128"/>
                </a:cubicBezTo>
                <a:cubicBezTo>
                  <a:pt x="5163" y="41382"/>
                  <a:pt x="6556" y="41445"/>
                  <a:pt x="7918" y="41445"/>
                </a:cubicBezTo>
                <a:cubicBezTo>
                  <a:pt x="10578" y="41382"/>
                  <a:pt x="13207" y="41223"/>
                  <a:pt x="15835" y="41065"/>
                </a:cubicBezTo>
                <a:cubicBezTo>
                  <a:pt x="19541" y="40843"/>
                  <a:pt x="33728" y="40590"/>
                  <a:pt x="37465" y="40337"/>
                </a:cubicBezTo>
                <a:cubicBezTo>
                  <a:pt x="38954" y="40242"/>
                  <a:pt x="40442" y="40115"/>
                  <a:pt x="41931" y="39988"/>
                </a:cubicBezTo>
                <a:cubicBezTo>
                  <a:pt x="42057" y="39957"/>
                  <a:pt x="42184" y="39830"/>
                  <a:pt x="42311" y="39735"/>
                </a:cubicBezTo>
                <a:cubicBezTo>
                  <a:pt x="42184" y="39640"/>
                  <a:pt x="42026" y="39513"/>
                  <a:pt x="41899" y="39513"/>
                </a:cubicBezTo>
                <a:cubicBezTo>
                  <a:pt x="41778" y="39504"/>
                  <a:pt x="41658" y="39500"/>
                  <a:pt x="41537" y="39500"/>
                </a:cubicBezTo>
                <a:cubicBezTo>
                  <a:pt x="41246" y="39500"/>
                  <a:pt x="40955" y="39523"/>
                  <a:pt x="40664" y="39545"/>
                </a:cubicBezTo>
                <a:cubicBezTo>
                  <a:pt x="38954" y="39672"/>
                  <a:pt x="37244" y="39830"/>
                  <a:pt x="35565" y="39957"/>
                </a:cubicBezTo>
                <a:cubicBezTo>
                  <a:pt x="32272" y="40178"/>
                  <a:pt x="18559" y="40400"/>
                  <a:pt x="15265" y="40558"/>
                </a:cubicBezTo>
                <a:cubicBezTo>
                  <a:pt x="12225" y="40685"/>
                  <a:pt x="9153" y="40812"/>
                  <a:pt x="6081" y="40875"/>
                </a:cubicBezTo>
                <a:cubicBezTo>
                  <a:pt x="5195" y="40875"/>
                  <a:pt x="4308" y="40717"/>
                  <a:pt x="3453" y="40527"/>
                </a:cubicBezTo>
                <a:cubicBezTo>
                  <a:pt x="2281" y="40273"/>
                  <a:pt x="1806" y="39640"/>
                  <a:pt x="1711" y="38468"/>
                </a:cubicBezTo>
                <a:cubicBezTo>
                  <a:pt x="1521" y="36156"/>
                  <a:pt x="1299" y="33845"/>
                  <a:pt x="1173" y="31533"/>
                </a:cubicBezTo>
                <a:cubicBezTo>
                  <a:pt x="951" y="27162"/>
                  <a:pt x="793" y="22824"/>
                  <a:pt x="634" y="18454"/>
                </a:cubicBezTo>
                <a:cubicBezTo>
                  <a:pt x="761" y="14843"/>
                  <a:pt x="666" y="11265"/>
                  <a:pt x="1173" y="7686"/>
                </a:cubicBezTo>
                <a:cubicBezTo>
                  <a:pt x="1584" y="4773"/>
                  <a:pt x="1743" y="4804"/>
                  <a:pt x="4245" y="4044"/>
                </a:cubicBezTo>
                <a:lnTo>
                  <a:pt x="4308" y="4013"/>
                </a:lnTo>
                <a:cubicBezTo>
                  <a:pt x="6683" y="3538"/>
                  <a:pt x="9058" y="2967"/>
                  <a:pt x="11465" y="2556"/>
                </a:cubicBezTo>
                <a:cubicBezTo>
                  <a:pt x="15075" y="1922"/>
                  <a:pt x="29168" y="1289"/>
                  <a:pt x="32842" y="1004"/>
                </a:cubicBezTo>
                <a:cubicBezTo>
                  <a:pt x="35417" y="785"/>
                  <a:pt x="38016" y="542"/>
                  <a:pt x="40619" y="542"/>
                </a:cubicBezTo>
                <a:cubicBezTo>
                  <a:pt x="41024" y="542"/>
                  <a:pt x="41430" y="548"/>
                  <a:pt x="41836" y="561"/>
                </a:cubicBezTo>
                <a:cubicBezTo>
                  <a:pt x="43704" y="624"/>
                  <a:pt x="44243" y="1067"/>
                  <a:pt x="44591" y="2841"/>
                </a:cubicBezTo>
                <a:cubicBezTo>
                  <a:pt x="44623" y="2872"/>
                  <a:pt x="44623" y="2936"/>
                  <a:pt x="44623" y="2967"/>
                </a:cubicBezTo>
                <a:cubicBezTo>
                  <a:pt x="44844" y="4836"/>
                  <a:pt x="45066" y="6673"/>
                  <a:pt x="45319" y="8510"/>
                </a:cubicBezTo>
                <a:cubicBezTo>
                  <a:pt x="45794" y="11708"/>
                  <a:pt x="46174" y="14875"/>
                  <a:pt x="46269" y="18105"/>
                </a:cubicBezTo>
                <a:cubicBezTo>
                  <a:pt x="46269" y="18580"/>
                  <a:pt x="46269" y="19087"/>
                  <a:pt x="46333" y="19562"/>
                </a:cubicBezTo>
                <a:cubicBezTo>
                  <a:pt x="46333" y="19689"/>
                  <a:pt x="46491" y="19815"/>
                  <a:pt x="46586" y="19942"/>
                </a:cubicBezTo>
                <a:cubicBezTo>
                  <a:pt x="46649" y="19815"/>
                  <a:pt x="46776" y="19689"/>
                  <a:pt x="46839" y="19562"/>
                </a:cubicBezTo>
                <a:cubicBezTo>
                  <a:pt x="46871" y="19530"/>
                  <a:pt x="46839" y="19467"/>
                  <a:pt x="46839" y="19435"/>
                </a:cubicBezTo>
                <a:cubicBezTo>
                  <a:pt x="46713" y="17187"/>
                  <a:pt x="46586" y="14938"/>
                  <a:pt x="46396" y="12690"/>
                </a:cubicBezTo>
                <a:cubicBezTo>
                  <a:pt x="46174" y="10441"/>
                  <a:pt x="45858" y="8193"/>
                  <a:pt x="45573" y="5913"/>
                </a:cubicBezTo>
                <a:cubicBezTo>
                  <a:pt x="45414" y="4678"/>
                  <a:pt x="45224" y="3411"/>
                  <a:pt x="45003" y="2176"/>
                </a:cubicBezTo>
                <a:cubicBezTo>
                  <a:pt x="44749" y="877"/>
                  <a:pt x="43958" y="212"/>
                  <a:pt x="42596" y="86"/>
                </a:cubicBezTo>
                <a:cubicBezTo>
                  <a:pt x="42115" y="62"/>
                  <a:pt x="41615" y="1"/>
                  <a:pt x="411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0"/>
          <p:cNvSpPr/>
          <p:nvPr/>
        </p:nvSpPr>
        <p:spPr>
          <a:xfrm>
            <a:off x="3402219" y="2375224"/>
            <a:ext cx="204856" cy="60877"/>
          </a:xfrm>
          <a:custGeom>
            <a:avLst/>
            <a:gdLst/>
            <a:ahLst/>
            <a:cxnLst/>
            <a:rect l="l" t="t" r="r" b="b"/>
            <a:pathLst>
              <a:path w="6747" h="2005" extrusionOk="0">
                <a:moveTo>
                  <a:pt x="6493" y="1"/>
                </a:moveTo>
                <a:cubicBezTo>
                  <a:pt x="6081" y="33"/>
                  <a:pt x="5796" y="96"/>
                  <a:pt x="5480" y="128"/>
                </a:cubicBezTo>
                <a:cubicBezTo>
                  <a:pt x="3738" y="413"/>
                  <a:pt x="2028" y="793"/>
                  <a:pt x="381" y="1521"/>
                </a:cubicBezTo>
                <a:cubicBezTo>
                  <a:pt x="223" y="1584"/>
                  <a:pt x="128" y="1806"/>
                  <a:pt x="1" y="1964"/>
                </a:cubicBezTo>
                <a:cubicBezTo>
                  <a:pt x="178" y="1964"/>
                  <a:pt x="335" y="2005"/>
                  <a:pt x="488" y="2005"/>
                </a:cubicBezTo>
                <a:cubicBezTo>
                  <a:pt x="527" y="2005"/>
                  <a:pt x="565" y="2002"/>
                  <a:pt x="603" y="1996"/>
                </a:cubicBezTo>
                <a:cubicBezTo>
                  <a:pt x="1458" y="1711"/>
                  <a:pt x="2249" y="1363"/>
                  <a:pt x="3105" y="1173"/>
                </a:cubicBezTo>
                <a:cubicBezTo>
                  <a:pt x="4213" y="888"/>
                  <a:pt x="5321" y="729"/>
                  <a:pt x="6398" y="508"/>
                </a:cubicBezTo>
                <a:cubicBezTo>
                  <a:pt x="6525" y="476"/>
                  <a:pt x="6620" y="318"/>
                  <a:pt x="6746" y="223"/>
                </a:cubicBezTo>
                <a:cubicBezTo>
                  <a:pt x="6651" y="128"/>
                  <a:pt x="6556" y="33"/>
                  <a:pt x="6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0"/>
          <p:cNvSpPr/>
          <p:nvPr/>
        </p:nvSpPr>
        <p:spPr>
          <a:xfrm>
            <a:off x="3308004" y="3344486"/>
            <a:ext cx="27903" cy="198115"/>
          </a:xfrm>
          <a:custGeom>
            <a:avLst/>
            <a:gdLst/>
            <a:ahLst/>
            <a:cxnLst/>
            <a:rect l="l" t="t" r="r" b="b"/>
            <a:pathLst>
              <a:path w="919" h="6525" extrusionOk="0">
                <a:moveTo>
                  <a:pt x="380" y="0"/>
                </a:moveTo>
                <a:cubicBezTo>
                  <a:pt x="317" y="127"/>
                  <a:pt x="159" y="254"/>
                  <a:pt x="127" y="412"/>
                </a:cubicBezTo>
                <a:cubicBezTo>
                  <a:pt x="127" y="1045"/>
                  <a:pt x="127" y="1647"/>
                  <a:pt x="127" y="2280"/>
                </a:cubicBezTo>
                <a:lnTo>
                  <a:pt x="0" y="2280"/>
                </a:lnTo>
                <a:cubicBezTo>
                  <a:pt x="127" y="3579"/>
                  <a:pt x="254" y="4877"/>
                  <a:pt x="412" y="6144"/>
                </a:cubicBezTo>
                <a:cubicBezTo>
                  <a:pt x="444" y="6302"/>
                  <a:pt x="634" y="6397"/>
                  <a:pt x="729" y="6524"/>
                </a:cubicBezTo>
                <a:cubicBezTo>
                  <a:pt x="792" y="6366"/>
                  <a:pt x="919" y="6239"/>
                  <a:pt x="919" y="6081"/>
                </a:cubicBezTo>
                <a:cubicBezTo>
                  <a:pt x="887" y="5511"/>
                  <a:pt x="729" y="4909"/>
                  <a:pt x="729" y="4339"/>
                </a:cubicBezTo>
                <a:cubicBezTo>
                  <a:pt x="665" y="3040"/>
                  <a:pt x="697" y="1710"/>
                  <a:pt x="634" y="412"/>
                </a:cubicBezTo>
                <a:cubicBezTo>
                  <a:pt x="634" y="254"/>
                  <a:pt x="475" y="127"/>
                  <a:pt x="3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0"/>
          <p:cNvSpPr/>
          <p:nvPr/>
        </p:nvSpPr>
        <p:spPr>
          <a:xfrm>
            <a:off x="3262794" y="3365618"/>
            <a:ext cx="31790" cy="167358"/>
          </a:xfrm>
          <a:custGeom>
            <a:avLst/>
            <a:gdLst/>
            <a:ahLst/>
            <a:cxnLst/>
            <a:rect l="l" t="t" r="r" b="b"/>
            <a:pathLst>
              <a:path w="1047" h="5512" extrusionOk="0">
                <a:moveTo>
                  <a:pt x="254" y="1"/>
                </a:moveTo>
                <a:cubicBezTo>
                  <a:pt x="159" y="128"/>
                  <a:pt x="1" y="286"/>
                  <a:pt x="1" y="413"/>
                </a:cubicBezTo>
                <a:cubicBezTo>
                  <a:pt x="1" y="1331"/>
                  <a:pt x="33" y="2249"/>
                  <a:pt x="128" y="3136"/>
                </a:cubicBezTo>
                <a:cubicBezTo>
                  <a:pt x="191" y="3833"/>
                  <a:pt x="349" y="4530"/>
                  <a:pt x="508" y="5195"/>
                </a:cubicBezTo>
                <a:cubicBezTo>
                  <a:pt x="539" y="5321"/>
                  <a:pt x="729" y="5416"/>
                  <a:pt x="856" y="5511"/>
                </a:cubicBezTo>
                <a:cubicBezTo>
                  <a:pt x="919" y="5416"/>
                  <a:pt x="1014" y="5321"/>
                  <a:pt x="1046" y="5258"/>
                </a:cubicBezTo>
                <a:cubicBezTo>
                  <a:pt x="1046" y="5131"/>
                  <a:pt x="1014" y="5100"/>
                  <a:pt x="1014" y="5068"/>
                </a:cubicBezTo>
                <a:cubicBezTo>
                  <a:pt x="603" y="3548"/>
                  <a:pt x="539" y="1996"/>
                  <a:pt x="508" y="444"/>
                </a:cubicBezTo>
                <a:cubicBezTo>
                  <a:pt x="508" y="286"/>
                  <a:pt x="349" y="128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0"/>
          <p:cNvSpPr/>
          <p:nvPr/>
        </p:nvSpPr>
        <p:spPr>
          <a:xfrm>
            <a:off x="3417613" y="2339517"/>
            <a:ext cx="149080" cy="49218"/>
          </a:xfrm>
          <a:custGeom>
            <a:avLst/>
            <a:gdLst/>
            <a:ahLst/>
            <a:cxnLst/>
            <a:rect l="l" t="t" r="r" b="b"/>
            <a:pathLst>
              <a:path w="4910" h="1621" extrusionOk="0">
                <a:moveTo>
                  <a:pt x="4478" y="0"/>
                </a:moveTo>
                <a:cubicBezTo>
                  <a:pt x="4463" y="0"/>
                  <a:pt x="4448" y="2"/>
                  <a:pt x="4434" y="5"/>
                </a:cubicBezTo>
                <a:cubicBezTo>
                  <a:pt x="3041" y="354"/>
                  <a:pt x="1647" y="734"/>
                  <a:pt x="254" y="1114"/>
                </a:cubicBezTo>
                <a:cubicBezTo>
                  <a:pt x="159" y="1145"/>
                  <a:pt x="96" y="1272"/>
                  <a:pt x="1" y="1399"/>
                </a:cubicBezTo>
                <a:cubicBezTo>
                  <a:pt x="96" y="1462"/>
                  <a:pt x="222" y="1557"/>
                  <a:pt x="286" y="1620"/>
                </a:cubicBezTo>
                <a:cubicBezTo>
                  <a:pt x="412" y="1589"/>
                  <a:pt x="476" y="1589"/>
                  <a:pt x="507" y="1589"/>
                </a:cubicBezTo>
                <a:cubicBezTo>
                  <a:pt x="1869" y="1240"/>
                  <a:pt x="3231" y="860"/>
                  <a:pt x="4593" y="512"/>
                </a:cubicBezTo>
                <a:cubicBezTo>
                  <a:pt x="4719" y="480"/>
                  <a:pt x="4783" y="290"/>
                  <a:pt x="4909" y="164"/>
                </a:cubicBezTo>
                <a:cubicBezTo>
                  <a:pt x="4768" y="107"/>
                  <a:pt x="4602" y="0"/>
                  <a:pt x="44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0"/>
          <p:cNvSpPr/>
          <p:nvPr/>
        </p:nvSpPr>
        <p:spPr>
          <a:xfrm>
            <a:off x="6853239" y="3916789"/>
            <a:ext cx="1847194" cy="801509"/>
          </a:xfrm>
          <a:custGeom>
            <a:avLst/>
            <a:gdLst/>
            <a:ahLst/>
            <a:cxnLst/>
            <a:rect l="l" t="t" r="r" b="b"/>
            <a:pathLst>
              <a:path w="60838" h="26398" extrusionOk="0">
                <a:moveTo>
                  <a:pt x="28358" y="0"/>
                </a:moveTo>
                <a:cubicBezTo>
                  <a:pt x="19840" y="0"/>
                  <a:pt x="12113" y="18"/>
                  <a:pt x="9248" y="58"/>
                </a:cubicBezTo>
                <a:cubicBezTo>
                  <a:pt x="8393" y="58"/>
                  <a:pt x="7570" y="58"/>
                  <a:pt x="6715" y="89"/>
                </a:cubicBezTo>
                <a:cubicBezTo>
                  <a:pt x="6398" y="89"/>
                  <a:pt x="6398" y="596"/>
                  <a:pt x="6715" y="596"/>
                </a:cubicBezTo>
                <a:cubicBezTo>
                  <a:pt x="10324" y="544"/>
                  <a:pt x="22330" y="520"/>
                  <a:pt x="33489" y="520"/>
                </a:cubicBezTo>
                <a:cubicBezTo>
                  <a:pt x="42600" y="520"/>
                  <a:pt x="51145" y="536"/>
                  <a:pt x="54092" y="564"/>
                </a:cubicBezTo>
                <a:cubicBezTo>
                  <a:pt x="55707" y="564"/>
                  <a:pt x="57354" y="596"/>
                  <a:pt x="58969" y="628"/>
                </a:cubicBezTo>
                <a:cubicBezTo>
                  <a:pt x="59058" y="628"/>
                  <a:pt x="59151" y="624"/>
                  <a:pt x="59242" y="624"/>
                </a:cubicBezTo>
                <a:cubicBezTo>
                  <a:pt x="59540" y="624"/>
                  <a:pt x="59822" y="661"/>
                  <a:pt x="59919" y="976"/>
                </a:cubicBezTo>
                <a:cubicBezTo>
                  <a:pt x="60014" y="1356"/>
                  <a:pt x="59950" y="1736"/>
                  <a:pt x="59982" y="2116"/>
                </a:cubicBezTo>
                <a:cubicBezTo>
                  <a:pt x="60014" y="2939"/>
                  <a:pt x="60045" y="3731"/>
                  <a:pt x="60045" y="4555"/>
                </a:cubicBezTo>
                <a:cubicBezTo>
                  <a:pt x="60172" y="7721"/>
                  <a:pt x="60235" y="10920"/>
                  <a:pt x="60267" y="14087"/>
                </a:cubicBezTo>
                <a:cubicBezTo>
                  <a:pt x="60299" y="17222"/>
                  <a:pt x="60330" y="20357"/>
                  <a:pt x="60109" y="23493"/>
                </a:cubicBezTo>
                <a:cubicBezTo>
                  <a:pt x="60077" y="23873"/>
                  <a:pt x="60045" y="24253"/>
                  <a:pt x="60014" y="24633"/>
                </a:cubicBezTo>
                <a:cubicBezTo>
                  <a:pt x="59982" y="24949"/>
                  <a:pt x="60014" y="25456"/>
                  <a:pt x="59760" y="25709"/>
                </a:cubicBezTo>
                <a:cubicBezTo>
                  <a:pt x="59539" y="25868"/>
                  <a:pt x="59222" y="25868"/>
                  <a:pt x="58937" y="25868"/>
                </a:cubicBezTo>
                <a:lnTo>
                  <a:pt x="57702" y="25868"/>
                </a:lnTo>
                <a:cubicBezTo>
                  <a:pt x="56087" y="25836"/>
                  <a:pt x="54440" y="25836"/>
                  <a:pt x="52825" y="25804"/>
                </a:cubicBezTo>
                <a:cubicBezTo>
                  <a:pt x="49563" y="25773"/>
                  <a:pt x="18591" y="25709"/>
                  <a:pt x="15329" y="25614"/>
                </a:cubicBezTo>
                <a:cubicBezTo>
                  <a:pt x="12067" y="25551"/>
                  <a:pt x="8805" y="25519"/>
                  <a:pt x="5575" y="25298"/>
                </a:cubicBezTo>
                <a:cubicBezTo>
                  <a:pt x="4751" y="25266"/>
                  <a:pt x="3928" y="25171"/>
                  <a:pt x="3136" y="25044"/>
                </a:cubicBezTo>
                <a:cubicBezTo>
                  <a:pt x="2788" y="25013"/>
                  <a:pt x="2408" y="24981"/>
                  <a:pt x="2091" y="24854"/>
                </a:cubicBezTo>
                <a:cubicBezTo>
                  <a:pt x="1679" y="24696"/>
                  <a:pt x="1679" y="24221"/>
                  <a:pt x="1616" y="23841"/>
                </a:cubicBezTo>
                <a:cubicBezTo>
                  <a:pt x="1426" y="22321"/>
                  <a:pt x="1363" y="20769"/>
                  <a:pt x="1268" y="19217"/>
                </a:cubicBezTo>
                <a:cubicBezTo>
                  <a:pt x="1078" y="16019"/>
                  <a:pt x="888" y="12852"/>
                  <a:pt x="666" y="9685"/>
                </a:cubicBezTo>
                <a:cubicBezTo>
                  <a:pt x="634" y="8925"/>
                  <a:pt x="603" y="8165"/>
                  <a:pt x="539" y="7373"/>
                </a:cubicBezTo>
                <a:cubicBezTo>
                  <a:pt x="524" y="7218"/>
                  <a:pt x="395" y="7139"/>
                  <a:pt x="268" y="7139"/>
                </a:cubicBezTo>
                <a:cubicBezTo>
                  <a:pt x="134" y="7139"/>
                  <a:pt x="1" y="7226"/>
                  <a:pt x="1" y="7405"/>
                </a:cubicBezTo>
                <a:lnTo>
                  <a:pt x="603" y="17349"/>
                </a:lnTo>
                <a:cubicBezTo>
                  <a:pt x="698" y="18996"/>
                  <a:pt x="793" y="20642"/>
                  <a:pt x="919" y="22289"/>
                </a:cubicBezTo>
                <a:cubicBezTo>
                  <a:pt x="983" y="23017"/>
                  <a:pt x="1014" y="23809"/>
                  <a:pt x="1173" y="24538"/>
                </a:cubicBezTo>
                <a:cubicBezTo>
                  <a:pt x="1363" y="25266"/>
                  <a:pt x="1996" y="25393"/>
                  <a:pt x="2661" y="25519"/>
                </a:cubicBezTo>
                <a:cubicBezTo>
                  <a:pt x="5955" y="26026"/>
                  <a:pt x="9343" y="25994"/>
                  <a:pt x="12700" y="26089"/>
                </a:cubicBezTo>
                <a:cubicBezTo>
                  <a:pt x="16120" y="26184"/>
                  <a:pt x="47251" y="26248"/>
                  <a:pt x="50703" y="26311"/>
                </a:cubicBezTo>
                <a:cubicBezTo>
                  <a:pt x="52413" y="26311"/>
                  <a:pt x="54123" y="26343"/>
                  <a:pt x="55865" y="26374"/>
                </a:cubicBezTo>
                <a:lnTo>
                  <a:pt x="58367" y="26374"/>
                </a:lnTo>
                <a:cubicBezTo>
                  <a:pt x="58549" y="26385"/>
                  <a:pt x="58748" y="26398"/>
                  <a:pt x="58950" y="26398"/>
                </a:cubicBezTo>
                <a:cubicBezTo>
                  <a:pt x="59377" y="26398"/>
                  <a:pt x="59817" y="26338"/>
                  <a:pt x="60140" y="26058"/>
                </a:cubicBezTo>
                <a:cubicBezTo>
                  <a:pt x="60362" y="25868"/>
                  <a:pt x="60425" y="25583"/>
                  <a:pt x="60457" y="25298"/>
                </a:cubicBezTo>
                <a:cubicBezTo>
                  <a:pt x="60520" y="24918"/>
                  <a:pt x="60552" y="24506"/>
                  <a:pt x="60584" y="24126"/>
                </a:cubicBezTo>
                <a:cubicBezTo>
                  <a:pt x="60647" y="23303"/>
                  <a:pt x="60710" y="22479"/>
                  <a:pt x="60742" y="21656"/>
                </a:cubicBezTo>
                <a:cubicBezTo>
                  <a:pt x="60805" y="20009"/>
                  <a:pt x="60837" y="18394"/>
                  <a:pt x="60805" y="16747"/>
                </a:cubicBezTo>
                <a:cubicBezTo>
                  <a:pt x="60805" y="13422"/>
                  <a:pt x="60742" y="10065"/>
                  <a:pt x="60647" y="6740"/>
                </a:cubicBezTo>
                <a:cubicBezTo>
                  <a:pt x="60615" y="5061"/>
                  <a:pt x="60552" y="3383"/>
                  <a:pt x="60489" y="1704"/>
                </a:cubicBezTo>
                <a:cubicBezTo>
                  <a:pt x="60489" y="1166"/>
                  <a:pt x="60520" y="469"/>
                  <a:pt x="59887" y="216"/>
                </a:cubicBezTo>
                <a:cubicBezTo>
                  <a:pt x="59570" y="58"/>
                  <a:pt x="59190" y="121"/>
                  <a:pt x="58842" y="89"/>
                </a:cubicBezTo>
                <a:lnTo>
                  <a:pt x="57512" y="89"/>
                </a:lnTo>
                <a:cubicBezTo>
                  <a:pt x="53518" y="34"/>
                  <a:pt x="40177" y="0"/>
                  <a:pt x="283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0"/>
          <p:cNvSpPr/>
          <p:nvPr/>
        </p:nvSpPr>
        <p:spPr>
          <a:xfrm>
            <a:off x="2013056" y="1766122"/>
            <a:ext cx="364897" cy="376374"/>
          </a:xfrm>
          <a:custGeom>
            <a:avLst/>
            <a:gdLst/>
            <a:ahLst/>
            <a:cxnLst/>
            <a:rect l="l" t="t" r="r" b="b"/>
            <a:pathLst>
              <a:path w="12018" h="12396" extrusionOk="0">
                <a:moveTo>
                  <a:pt x="11516" y="0"/>
                </a:moveTo>
                <a:cubicBezTo>
                  <a:pt x="11473" y="0"/>
                  <a:pt x="11429" y="14"/>
                  <a:pt x="11385" y="47"/>
                </a:cubicBezTo>
                <a:cubicBezTo>
                  <a:pt x="11385" y="47"/>
                  <a:pt x="11385" y="47"/>
                  <a:pt x="11385" y="79"/>
                </a:cubicBezTo>
                <a:lnTo>
                  <a:pt x="11068" y="79"/>
                </a:lnTo>
                <a:cubicBezTo>
                  <a:pt x="10846" y="79"/>
                  <a:pt x="10593" y="111"/>
                  <a:pt x="10339" y="111"/>
                </a:cubicBezTo>
                <a:cubicBezTo>
                  <a:pt x="9864" y="174"/>
                  <a:pt x="9358" y="237"/>
                  <a:pt x="8883" y="301"/>
                </a:cubicBezTo>
                <a:cubicBezTo>
                  <a:pt x="8724" y="332"/>
                  <a:pt x="8661" y="522"/>
                  <a:pt x="8693" y="649"/>
                </a:cubicBezTo>
                <a:cubicBezTo>
                  <a:pt x="8719" y="781"/>
                  <a:pt x="8833" y="847"/>
                  <a:pt x="8944" y="847"/>
                </a:cubicBezTo>
                <a:cubicBezTo>
                  <a:pt x="8966" y="847"/>
                  <a:pt x="8988" y="844"/>
                  <a:pt x="9009" y="839"/>
                </a:cubicBezTo>
                <a:cubicBezTo>
                  <a:pt x="9421" y="776"/>
                  <a:pt x="9833" y="712"/>
                  <a:pt x="10213" y="681"/>
                </a:cubicBezTo>
                <a:cubicBezTo>
                  <a:pt x="10308" y="681"/>
                  <a:pt x="10403" y="681"/>
                  <a:pt x="10498" y="649"/>
                </a:cubicBezTo>
                <a:lnTo>
                  <a:pt x="10498" y="649"/>
                </a:lnTo>
                <a:cubicBezTo>
                  <a:pt x="7268" y="2897"/>
                  <a:pt x="4449" y="5684"/>
                  <a:pt x="2137" y="8883"/>
                </a:cubicBezTo>
                <a:cubicBezTo>
                  <a:pt x="1409" y="9865"/>
                  <a:pt x="744" y="10910"/>
                  <a:pt x="110" y="11986"/>
                </a:cubicBezTo>
                <a:cubicBezTo>
                  <a:pt x="0" y="12206"/>
                  <a:pt x="196" y="12395"/>
                  <a:pt x="378" y="12395"/>
                </a:cubicBezTo>
                <a:cubicBezTo>
                  <a:pt x="459" y="12395"/>
                  <a:pt x="537" y="12359"/>
                  <a:pt x="585" y="12271"/>
                </a:cubicBezTo>
                <a:cubicBezTo>
                  <a:pt x="2676" y="8598"/>
                  <a:pt x="5431" y="5336"/>
                  <a:pt x="8693" y="2676"/>
                </a:cubicBezTo>
                <a:cubicBezTo>
                  <a:pt x="9579" y="1979"/>
                  <a:pt x="10498" y="1314"/>
                  <a:pt x="11416" y="681"/>
                </a:cubicBezTo>
                <a:cubicBezTo>
                  <a:pt x="11416" y="712"/>
                  <a:pt x="11416" y="744"/>
                  <a:pt x="11416" y="744"/>
                </a:cubicBezTo>
                <a:lnTo>
                  <a:pt x="11385" y="902"/>
                </a:lnTo>
                <a:cubicBezTo>
                  <a:pt x="11353" y="1124"/>
                  <a:pt x="11321" y="1314"/>
                  <a:pt x="11290" y="1536"/>
                </a:cubicBezTo>
                <a:cubicBezTo>
                  <a:pt x="11195" y="1947"/>
                  <a:pt x="11131" y="2359"/>
                  <a:pt x="11036" y="2802"/>
                </a:cubicBezTo>
                <a:cubicBezTo>
                  <a:pt x="11005" y="2961"/>
                  <a:pt x="11100" y="3087"/>
                  <a:pt x="11226" y="3119"/>
                </a:cubicBezTo>
                <a:cubicBezTo>
                  <a:pt x="11260" y="3133"/>
                  <a:pt x="11294" y="3139"/>
                  <a:pt x="11326" y="3139"/>
                </a:cubicBezTo>
                <a:cubicBezTo>
                  <a:pt x="11446" y="3139"/>
                  <a:pt x="11550" y="3054"/>
                  <a:pt x="11575" y="2929"/>
                </a:cubicBezTo>
                <a:cubicBezTo>
                  <a:pt x="11670" y="2454"/>
                  <a:pt x="11765" y="1979"/>
                  <a:pt x="11828" y="1472"/>
                </a:cubicBezTo>
                <a:cubicBezTo>
                  <a:pt x="11891" y="1219"/>
                  <a:pt x="11923" y="966"/>
                  <a:pt x="11986" y="744"/>
                </a:cubicBezTo>
                <a:cubicBezTo>
                  <a:pt x="12018" y="491"/>
                  <a:pt x="11986" y="269"/>
                  <a:pt x="11733" y="142"/>
                </a:cubicBezTo>
                <a:cubicBezTo>
                  <a:pt x="11733" y="142"/>
                  <a:pt x="11733" y="142"/>
                  <a:pt x="11733" y="111"/>
                </a:cubicBezTo>
                <a:cubicBezTo>
                  <a:pt x="11671" y="49"/>
                  <a:pt x="11596" y="0"/>
                  <a:pt x="115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0"/>
          <p:cNvSpPr/>
          <p:nvPr/>
        </p:nvSpPr>
        <p:spPr>
          <a:xfrm>
            <a:off x="4603208" y="2890991"/>
            <a:ext cx="451005" cy="595834"/>
          </a:xfrm>
          <a:custGeom>
            <a:avLst/>
            <a:gdLst/>
            <a:ahLst/>
            <a:cxnLst/>
            <a:rect l="l" t="t" r="r" b="b"/>
            <a:pathLst>
              <a:path w="14854" h="19624" extrusionOk="0">
                <a:moveTo>
                  <a:pt x="11138" y="862"/>
                </a:moveTo>
                <a:cubicBezTo>
                  <a:pt x="11882" y="862"/>
                  <a:pt x="12843" y="1141"/>
                  <a:pt x="13555" y="1350"/>
                </a:cubicBezTo>
                <a:cubicBezTo>
                  <a:pt x="13713" y="1414"/>
                  <a:pt x="13872" y="1445"/>
                  <a:pt x="14030" y="1509"/>
                </a:cubicBezTo>
                <a:cubicBezTo>
                  <a:pt x="12035" y="5499"/>
                  <a:pt x="10388" y="10059"/>
                  <a:pt x="8710" y="16298"/>
                </a:cubicBezTo>
                <a:cubicBezTo>
                  <a:pt x="8646" y="16488"/>
                  <a:pt x="8615" y="16678"/>
                  <a:pt x="8583" y="16900"/>
                </a:cubicBezTo>
                <a:cubicBezTo>
                  <a:pt x="8520" y="17280"/>
                  <a:pt x="8425" y="17755"/>
                  <a:pt x="8266" y="18040"/>
                </a:cubicBezTo>
                <a:cubicBezTo>
                  <a:pt x="7855" y="18673"/>
                  <a:pt x="7348" y="18705"/>
                  <a:pt x="6714" y="18768"/>
                </a:cubicBezTo>
                <a:cubicBezTo>
                  <a:pt x="6556" y="18768"/>
                  <a:pt x="6429" y="18800"/>
                  <a:pt x="6271" y="18800"/>
                </a:cubicBezTo>
                <a:cubicBezTo>
                  <a:pt x="6144" y="18831"/>
                  <a:pt x="5986" y="18863"/>
                  <a:pt x="5859" y="18863"/>
                </a:cubicBezTo>
                <a:cubicBezTo>
                  <a:pt x="5600" y="18915"/>
                  <a:pt x="5346" y="18962"/>
                  <a:pt x="5104" y="18962"/>
                </a:cubicBezTo>
                <a:cubicBezTo>
                  <a:pt x="4755" y="18962"/>
                  <a:pt x="4430" y="18865"/>
                  <a:pt x="4149" y="18546"/>
                </a:cubicBezTo>
                <a:cubicBezTo>
                  <a:pt x="4149" y="18515"/>
                  <a:pt x="4118" y="18483"/>
                  <a:pt x="4118" y="18451"/>
                </a:cubicBezTo>
                <a:lnTo>
                  <a:pt x="4118" y="18451"/>
                </a:lnTo>
                <a:cubicBezTo>
                  <a:pt x="4593" y="18546"/>
                  <a:pt x="5099" y="18610"/>
                  <a:pt x="5669" y="18705"/>
                </a:cubicBezTo>
                <a:cubicBezTo>
                  <a:pt x="5764" y="18705"/>
                  <a:pt x="5828" y="18641"/>
                  <a:pt x="5859" y="18578"/>
                </a:cubicBezTo>
                <a:cubicBezTo>
                  <a:pt x="5859" y="18483"/>
                  <a:pt x="5796" y="18420"/>
                  <a:pt x="5733" y="18388"/>
                </a:cubicBezTo>
                <a:cubicBezTo>
                  <a:pt x="5036" y="18293"/>
                  <a:pt x="4466" y="18198"/>
                  <a:pt x="3959" y="18135"/>
                </a:cubicBezTo>
                <a:cubicBezTo>
                  <a:pt x="3864" y="17945"/>
                  <a:pt x="3801" y="17691"/>
                  <a:pt x="3738" y="17470"/>
                </a:cubicBezTo>
                <a:lnTo>
                  <a:pt x="3738" y="17470"/>
                </a:lnTo>
                <a:cubicBezTo>
                  <a:pt x="4244" y="17565"/>
                  <a:pt x="4783" y="17596"/>
                  <a:pt x="5416" y="17660"/>
                </a:cubicBezTo>
                <a:cubicBezTo>
                  <a:pt x="5433" y="17665"/>
                  <a:pt x="5449" y="17668"/>
                  <a:pt x="5464" y="17668"/>
                </a:cubicBezTo>
                <a:cubicBezTo>
                  <a:pt x="5533" y="17668"/>
                  <a:pt x="5580" y="17611"/>
                  <a:pt x="5606" y="17533"/>
                </a:cubicBezTo>
                <a:cubicBezTo>
                  <a:pt x="5606" y="17438"/>
                  <a:pt x="5543" y="17343"/>
                  <a:pt x="5448" y="17343"/>
                </a:cubicBezTo>
                <a:cubicBezTo>
                  <a:pt x="4751" y="17248"/>
                  <a:pt x="4149" y="17185"/>
                  <a:pt x="3643" y="17153"/>
                </a:cubicBezTo>
                <a:lnTo>
                  <a:pt x="3611" y="17058"/>
                </a:lnTo>
                <a:cubicBezTo>
                  <a:pt x="3548" y="16805"/>
                  <a:pt x="3484" y="16583"/>
                  <a:pt x="3421" y="16456"/>
                </a:cubicBezTo>
                <a:lnTo>
                  <a:pt x="3358" y="16203"/>
                </a:lnTo>
                <a:cubicBezTo>
                  <a:pt x="3421" y="16203"/>
                  <a:pt x="3516" y="16235"/>
                  <a:pt x="3579" y="16235"/>
                </a:cubicBezTo>
                <a:cubicBezTo>
                  <a:pt x="3959" y="16266"/>
                  <a:pt x="4339" y="16298"/>
                  <a:pt x="4719" y="16330"/>
                </a:cubicBezTo>
                <a:cubicBezTo>
                  <a:pt x="4783" y="16330"/>
                  <a:pt x="4846" y="16266"/>
                  <a:pt x="4846" y="16203"/>
                </a:cubicBezTo>
                <a:cubicBezTo>
                  <a:pt x="4878" y="16108"/>
                  <a:pt x="4814" y="16045"/>
                  <a:pt x="4719" y="16045"/>
                </a:cubicBezTo>
                <a:cubicBezTo>
                  <a:pt x="4339" y="15981"/>
                  <a:pt x="3959" y="15950"/>
                  <a:pt x="3579" y="15950"/>
                </a:cubicBezTo>
                <a:cubicBezTo>
                  <a:pt x="3453" y="15918"/>
                  <a:pt x="3358" y="15918"/>
                  <a:pt x="3263" y="15918"/>
                </a:cubicBezTo>
                <a:lnTo>
                  <a:pt x="2914" y="14936"/>
                </a:lnTo>
                <a:lnTo>
                  <a:pt x="2914" y="14936"/>
                </a:lnTo>
                <a:cubicBezTo>
                  <a:pt x="3263" y="14968"/>
                  <a:pt x="3579" y="15031"/>
                  <a:pt x="3896" y="15095"/>
                </a:cubicBezTo>
                <a:cubicBezTo>
                  <a:pt x="3907" y="15100"/>
                  <a:pt x="3919" y="15103"/>
                  <a:pt x="3932" y="15103"/>
                </a:cubicBezTo>
                <a:cubicBezTo>
                  <a:pt x="3991" y="15103"/>
                  <a:pt x="4060" y="15046"/>
                  <a:pt x="4086" y="14968"/>
                </a:cubicBezTo>
                <a:cubicBezTo>
                  <a:pt x="4118" y="14905"/>
                  <a:pt x="4054" y="14810"/>
                  <a:pt x="3959" y="14778"/>
                </a:cubicBezTo>
                <a:cubicBezTo>
                  <a:pt x="3611" y="14683"/>
                  <a:pt x="3199" y="14651"/>
                  <a:pt x="2788" y="14620"/>
                </a:cubicBezTo>
                <a:cubicBezTo>
                  <a:pt x="2724" y="14430"/>
                  <a:pt x="2661" y="14271"/>
                  <a:pt x="2629" y="14113"/>
                </a:cubicBezTo>
                <a:lnTo>
                  <a:pt x="2503" y="13796"/>
                </a:lnTo>
                <a:lnTo>
                  <a:pt x="2534" y="13796"/>
                </a:lnTo>
                <a:cubicBezTo>
                  <a:pt x="2946" y="13859"/>
                  <a:pt x="3421" y="13954"/>
                  <a:pt x="3864" y="13986"/>
                </a:cubicBezTo>
                <a:cubicBezTo>
                  <a:pt x="3928" y="13986"/>
                  <a:pt x="4023" y="13923"/>
                  <a:pt x="4023" y="13859"/>
                </a:cubicBezTo>
                <a:cubicBezTo>
                  <a:pt x="4054" y="13764"/>
                  <a:pt x="3991" y="13669"/>
                  <a:pt x="3896" y="13669"/>
                </a:cubicBezTo>
                <a:cubicBezTo>
                  <a:pt x="3453" y="13574"/>
                  <a:pt x="3009" y="13511"/>
                  <a:pt x="2534" y="13448"/>
                </a:cubicBezTo>
                <a:lnTo>
                  <a:pt x="2376" y="13416"/>
                </a:lnTo>
                <a:lnTo>
                  <a:pt x="2027" y="12434"/>
                </a:lnTo>
                <a:lnTo>
                  <a:pt x="2027" y="12434"/>
                </a:lnTo>
                <a:cubicBezTo>
                  <a:pt x="2471" y="12498"/>
                  <a:pt x="2946" y="12529"/>
                  <a:pt x="3421" y="12529"/>
                </a:cubicBezTo>
                <a:cubicBezTo>
                  <a:pt x="3432" y="12535"/>
                  <a:pt x="3443" y="12538"/>
                  <a:pt x="3454" y="12538"/>
                </a:cubicBezTo>
                <a:cubicBezTo>
                  <a:pt x="3506" y="12538"/>
                  <a:pt x="3553" y="12481"/>
                  <a:pt x="3579" y="12403"/>
                </a:cubicBezTo>
                <a:cubicBezTo>
                  <a:pt x="3579" y="12308"/>
                  <a:pt x="3516" y="12244"/>
                  <a:pt x="3421" y="12213"/>
                </a:cubicBezTo>
                <a:cubicBezTo>
                  <a:pt x="2946" y="12181"/>
                  <a:pt x="2439" y="12118"/>
                  <a:pt x="1964" y="12086"/>
                </a:cubicBezTo>
                <a:lnTo>
                  <a:pt x="1901" y="12086"/>
                </a:lnTo>
                <a:cubicBezTo>
                  <a:pt x="1806" y="11864"/>
                  <a:pt x="1742" y="11643"/>
                  <a:pt x="1647" y="11389"/>
                </a:cubicBezTo>
                <a:lnTo>
                  <a:pt x="1552" y="11136"/>
                </a:lnTo>
                <a:lnTo>
                  <a:pt x="1552" y="11136"/>
                </a:lnTo>
                <a:cubicBezTo>
                  <a:pt x="1901" y="11199"/>
                  <a:pt x="2249" y="11231"/>
                  <a:pt x="2629" y="11263"/>
                </a:cubicBezTo>
                <a:cubicBezTo>
                  <a:pt x="2724" y="11263"/>
                  <a:pt x="2788" y="11199"/>
                  <a:pt x="2788" y="11104"/>
                </a:cubicBezTo>
                <a:cubicBezTo>
                  <a:pt x="2819" y="11009"/>
                  <a:pt x="2756" y="10914"/>
                  <a:pt x="2629" y="10914"/>
                </a:cubicBezTo>
                <a:cubicBezTo>
                  <a:pt x="2249" y="10851"/>
                  <a:pt x="1837" y="10788"/>
                  <a:pt x="1426" y="10788"/>
                </a:cubicBezTo>
                <a:cubicBezTo>
                  <a:pt x="1362" y="10629"/>
                  <a:pt x="1299" y="10471"/>
                  <a:pt x="1267" y="10313"/>
                </a:cubicBezTo>
                <a:lnTo>
                  <a:pt x="1141" y="10028"/>
                </a:lnTo>
                <a:cubicBezTo>
                  <a:pt x="1616" y="10028"/>
                  <a:pt x="2059" y="10091"/>
                  <a:pt x="2534" y="10123"/>
                </a:cubicBezTo>
                <a:cubicBezTo>
                  <a:pt x="2551" y="10128"/>
                  <a:pt x="2568" y="10131"/>
                  <a:pt x="2584" y="10131"/>
                </a:cubicBezTo>
                <a:cubicBezTo>
                  <a:pt x="2660" y="10131"/>
                  <a:pt x="2724" y="10074"/>
                  <a:pt x="2724" y="9996"/>
                </a:cubicBezTo>
                <a:cubicBezTo>
                  <a:pt x="2756" y="9901"/>
                  <a:pt x="2693" y="9806"/>
                  <a:pt x="2598" y="9806"/>
                </a:cubicBezTo>
                <a:cubicBezTo>
                  <a:pt x="2122" y="9711"/>
                  <a:pt x="1616" y="9648"/>
                  <a:pt x="1014" y="9648"/>
                </a:cubicBezTo>
                <a:lnTo>
                  <a:pt x="761" y="9014"/>
                </a:lnTo>
                <a:lnTo>
                  <a:pt x="761" y="9014"/>
                </a:lnTo>
                <a:cubicBezTo>
                  <a:pt x="1267" y="9141"/>
                  <a:pt x="1806" y="9236"/>
                  <a:pt x="2281" y="9299"/>
                </a:cubicBezTo>
                <a:cubicBezTo>
                  <a:pt x="2298" y="9305"/>
                  <a:pt x="2313" y="9307"/>
                  <a:pt x="2328" y="9307"/>
                </a:cubicBezTo>
                <a:cubicBezTo>
                  <a:pt x="2397" y="9307"/>
                  <a:pt x="2445" y="9251"/>
                  <a:pt x="2471" y="9172"/>
                </a:cubicBezTo>
                <a:cubicBezTo>
                  <a:pt x="2503" y="9077"/>
                  <a:pt x="2439" y="8982"/>
                  <a:pt x="2344" y="8982"/>
                </a:cubicBezTo>
                <a:cubicBezTo>
                  <a:pt x="1837" y="8824"/>
                  <a:pt x="1236" y="8697"/>
                  <a:pt x="634" y="8602"/>
                </a:cubicBezTo>
                <a:lnTo>
                  <a:pt x="571" y="8444"/>
                </a:lnTo>
                <a:lnTo>
                  <a:pt x="697" y="8412"/>
                </a:lnTo>
                <a:cubicBezTo>
                  <a:pt x="1040" y="8400"/>
                  <a:pt x="1363" y="8387"/>
                  <a:pt x="1667" y="8387"/>
                </a:cubicBezTo>
                <a:cubicBezTo>
                  <a:pt x="2938" y="8387"/>
                  <a:pt x="3866" y="8621"/>
                  <a:pt x="4403" y="10154"/>
                </a:cubicBezTo>
                <a:cubicBezTo>
                  <a:pt x="4846" y="11389"/>
                  <a:pt x="5289" y="12656"/>
                  <a:pt x="5733" y="13923"/>
                </a:cubicBezTo>
                <a:cubicBezTo>
                  <a:pt x="5796" y="14049"/>
                  <a:pt x="5923" y="14145"/>
                  <a:pt x="6081" y="14145"/>
                </a:cubicBezTo>
                <a:cubicBezTo>
                  <a:pt x="6208" y="14113"/>
                  <a:pt x="6303" y="14049"/>
                  <a:pt x="6334" y="13891"/>
                </a:cubicBezTo>
                <a:cubicBezTo>
                  <a:pt x="6366" y="13764"/>
                  <a:pt x="6429" y="13638"/>
                  <a:pt x="6461" y="13511"/>
                </a:cubicBezTo>
                <a:lnTo>
                  <a:pt x="6493" y="13321"/>
                </a:lnTo>
                <a:lnTo>
                  <a:pt x="7063" y="13321"/>
                </a:lnTo>
                <a:cubicBezTo>
                  <a:pt x="7158" y="13321"/>
                  <a:pt x="7221" y="13258"/>
                  <a:pt x="7221" y="13163"/>
                </a:cubicBezTo>
                <a:cubicBezTo>
                  <a:pt x="7221" y="13068"/>
                  <a:pt x="7158" y="13004"/>
                  <a:pt x="7063" y="13004"/>
                </a:cubicBezTo>
                <a:lnTo>
                  <a:pt x="6588" y="13004"/>
                </a:lnTo>
                <a:lnTo>
                  <a:pt x="6714" y="12466"/>
                </a:lnTo>
                <a:lnTo>
                  <a:pt x="6809" y="12181"/>
                </a:lnTo>
                <a:cubicBezTo>
                  <a:pt x="7031" y="12181"/>
                  <a:pt x="7253" y="12181"/>
                  <a:pt x="7475" y="12213"/>
                </a:cubicBezTo>
                <a:lnTo>
                  <a:pt x="7665" y="12213"/>
                </a:lnTo>
                <a:cubicBezTo>
                  <a:pt x="7728" y="12213"/>
                  <a:pt x="7791" y="12149"/>
                  <a:pt x="7791" y="12086"/>
                </a:cubicBezTo>
                <a:cubicBezTo>
                  <a:pt x="7823" y="11991"/>
                  <a:pt x="7760" y="11928"/>
                  <a:pt x="7696" y="11928"/>
                </a:cubicBezTo>
                <a:cubicBezTo>
                  <a:pt x="7411" y="11864"/>
                  <a:pt x="7126" y="11864"/>
                  <a:pt x="6905" y="11864"/>
                </a:cubicBezTo>
                <a:cubicBezTo>
                  <a:pt x="6936" y="11706"/>
                  <a:pt x="7000" y="11516"/>
                  <a:pt x="7031" y="11358"/>
                </a:cubicBezTo>
                <a:lnTo>
                  <a:pt x="7126" y="10978"/>
                </a:lnTo>
                <a:lnTo>
                  <a:pt x="8045" y="10978"/>
                </a:lnTo>
                <a:cubicBezTo>
                  <a:pt x="8140" y="10978"/>
                  <a:pt x="8235" y="10914"/>
                  <a:pt x="8235" y="10819"/>
                </a:cubicBezTo>
                <a:cubicBezTo>
                  <a:pt x="8235" y="10724"/>
                  <a:pt x="8140" y="10629"/>
                  <a:pt x="8045" y="10629"/>
                </a:cubicBezTo>
                <a:lnTo>
                  <a:pt x="7221" y="10629"/>
                </a:lnTo>
                <a:cubicBezTo>
                  <a:pt x="7285" y="10439"/>
                  <a:pt x="7348" y="10249"/>
                  <a:pt x="7411" y="10059"/>
                </a:cubicBezTo>
                <a:lnTo>
                  <a:pt x="7506" y="9711"/>
                </a:lnTo>
                <a:cubicBezTo>
                  <a:pt x="7886" y="9774"/>
                  <a:pt x="8298" y="9806"/>
                  <a:pt x="8710" y="9838"/>
                </a:cubicBezTo>
                <a:cubicBezTo>
                  <a:pt x="8721" y="9843"/>
                  <a:pt x="8733" y="9846"/>
                  <a:pt x="8746" y="9846"/>
                </a:cubicBezTo>
                <a:cubicBezTo>
                  <a:pt x="8804" y="9846"/>
                  <a:pt x="8868" y="9789"/>
                  <a:pt x="8868" y="9711"/>
                </a:cubicBezTo>
                <a:cubicBezTo>
                  <a:pt x="8900" y="9616"/>
                  <a:pt x="8836" y="9521"/>
                  <a:pt x="8741" y="9521"/>
                </a:cubicBezTo>
                <a:cubicBezTo>
                  <a:pt x="8361" y="9458"/>
                  <a:pt x="7981" y="9394"/>
                  <a:pt x="7601" y="9362"/>
                </a:cubicBezTo>
                <a:cubicBezTo>
                  <a:pt x="7696" y="8951"/>
                  <a:pt x="7823" y="8571"/>
                  <a:pt x="7918" y="8191"/>
                </a:cubicBezTo>
                <a:lnTo>
                  <a:pt x="7950" y="8096"/>
                </a:lnTo>
                <a:lnTo>
                  <a:pt x="8108" y="8096"/>
                </a:lnTo>
                <a:cubicBezTo>
                  <a:pt x="8520" y="8127"/>
                  <a:pt x="8931" y="8159"/>
                  <a:pt x="9343" y="8159"/>
                </a:cubicBezTo>
                <a:cubicBezTo>
                  <a:pt x="9438" y="8159"/>
                  <a:pt x="9501" y="8096"/>
                  <a:pt x="9501" y="8001"/>
                </a:cubicBezTo>
                <a:cubicBezTo>
                  <a:pt x="9533" y="7906"/>
                  <a:pt x="9438" y="7842"/>
                  <a:pt x="9375" y="7842"/>
                </a:cubicBezTo>
                <a:cubicBezTo>
                  <a:pt x="8931" y="7779"/>
                  <a:pt x="8520" y="7779"/>
                  <a:pt x="8108" y="7779"/>
                </a:cubicBezTo>
                <a:lnTo>
                  <a:pt x="8045" y="7779"/>
                </a:lnTo>
                <a:cubicBezTo>
                  <a:pt x="8108" y="7557"/>
                  <a:pt x="8171" y="7367"/>
                  <a:pt x="8235" y="7146"/>
                </a:cubicBezTo>
                <a:lnTo>
                  <a:pt x="8361" y="6797"/>
                </a:lnTo>
                <a:cubicBezTo>
                  <a:pt x="8710" y="6829"/>
                  <a:pt x="9090" y="6861"/>
                  <a:pt x="9501" y="6861"/>
                </a:cubicBezTo>
                <a:cubicBezTo>
                  <a:pt x="9596" y="6861"/>
                  <a:pt x="9660" y="6797"/>
                  <a:pt x="9660" y="6702"/>
                </a:cubicBezTo>
                <a:cubicBezTo>
                  <a:pt x="9660" y="6607"/>
                  <a:pt x="9596" y="6512"/>
                  <a:pt x="9501" y="6512"/>
                </a:cubicBezTo>
                <a:cubicBezTo>
                  <a:pt x="9121" y="6481"/>
                  <a:pt x="8773" y="6481"/>
                  <a:pt x="8425" y="6481"/>
                </a:cubicBezTo>
                <a:lnTo>
                  <a:pt x="8456" y="6417"/>
                </a:lnTo>
                <a:cubicBezTo>
                  <a:pt x="8551" y="6164"/>
                  <a:pt x="8615" y="5911"/>
                  <a:pt x="8710" y="5626"/>
                </a:cubicBezTo>
                <a:lnTo>
                  <a:pt x="8868" y="5657"/>
                </a:lnTo>
                <a:cubicBezTo>
                  <a:pt x="9280" y="5689"/>
                  <a:pt x="9755" y="5721"/>
                  <a:pt x="10198" y="5721"/>
                </a:cubicBezTo>
                <a:cubicBezTo>
                  <a:pt x="10293" y="5721"/>
                  <a:pt x="10388" y="5657"/>
                  <a:pt x="10388" y="5531"/>
                </a:cubicBezTo>
                <a:cubicBezTo>
                  <a:pt x="10388" y="5436"/>
                  <a:pt x="10325" y="5372"/>
                  <a:pt x="10230" y="5341"/>
                </a:cubicBezTo>
                <a:cubicBezTo>
                  <a:pt x="9755" y="5309"/>
                  <a:pt x="9311" y="5277"/>
                  <a:pt x="8868" y="5277"/>
                </a:cubicBezTo>
                <a:lnTo>
                  <a:pt x="8805" y="5277"/>
                </a:lnTo>
                <a:cubicBezTo>
                  <a:pt x="8900" y="4992"/>
                  <a:pt x="8963" y="4644"/>
                  <a:pt x="9058" y="4232"/>
                </a:cubicBezTo>
                <a:cubicBezTo>
                  <a:pt x="9280" y="4264"/>
                  <a:pt x="9501" y="4327"/>
                  <a:pt x="9755" y="4327"/>
                </a:cubicBezTo>
                <a:cubicBezTo>
                  <a:pt x="9766" y="4333"/>
                  <a:pt x="9778" y="4335"/>
                  <a:pt x="9791" y="4335"/>
                </a:cubicBezTo>
                <a:cubicBezTo>
                  <a:pt x="9849" y="4335"/>
                  <a:pt x="9913" y="4279"/>
                  <a:pt x="9913" y="4200"/>
                </a:cubicBezTo>
                <a:cubicBezTo>
                  <a:pt x="9913" y="4105"/>
                  <a:pt x="9881" y="4042"/>
                  <a:pt x="9786" y="4010"/>
                </a:cubicBezTo>
                <a:cubicBezTo>
                  <a:pt x="9565" y="3979"/>
                  <a:pt x="9343" y="3947"/>
                  <a:pt x="9153" y="3915"/>
                </a:cubicBezTo>
                <a:cubicBezTo>
                  <a:pt x="9216" y="3599"/>
                  <a:pt x="9311" y="3250"/>
                  <a:pt x="9406" y="2934"/>
                </a:cubicBezTo>
                <a:lnTo>
                  <a:pt x="9470" y="2934"/>
                </a:lnTo>
                <a:cubicBezTo>
                  <a:pt x="9945" y="2870"/>
                  <a:pt x="10420" y="2870"/>
                  <a:pt x="10863" y="2839"/>
                </a:cubicBezTo>
                <a:cubicBezTo>
                  <a:pt x="10958" y="2839"/>
                  <a:pt x="11021" y="2775"/>
                  <a:pt x="11021" y="2680"/>
                </a:cubicBezTo>
                <a:cubicBezTo>
                  <a:pt x="11053" y="2585"/>
                  <a:pt x="10958" y="2522"/>
                  <a:pt x="10895" y="2522"/>
                </a:cubicBezTo>
                <a:cubicBezTo>
                  <a:pt x="10733" y="2510"/>
                  <a:pt x="10570" y="2503"/>
                  <a:pt x="10405" y="2503"/>
                </a:cubicBezTo>
                <a:cubicBezTo>
                  <a:pt x="10118" y="2503"/>
                  <a:pt x="9823" y="2525"/>
                  <a:pt x="9501" y="2585"/>
                </a:cubicBezTo>
                <a:cubicBezTo>
                  <a:pt x="9628" y="2142"/>
                  <a:pt x="9786" y="1762"/>
                  <a:pt x="9976" y="1445"/>
                </a:cubicBezTo>
                <a:cubicBezTo>
                  <a:pt x="10356" y="1509"/>
                  <a:pt x="10736" y="1604"/>
                  <a:pt x="11148" y="1699"/>
                </a:cubicBezTo>
                <a:cubicBezTo>
                  <a:pt x="11171" y="1706"/>
                  <a:pt x="11193" y="1710"/>
                  <a:pt x="11215" y="1710"/>
                </a:cubicBezTo>
                <a:cubicBezTo>
                  <a:pt x="11284" y="1710"/>
                  <a:pt x="11346" y="1669"/>
                  <a:pt x="11370" y="1572"/>
                </a:cubicBezTo>
                <a:cubicBezTo>
                  <a:pt x="11402" y="1477"/>
                  <a:pt x="11370" y="1382"/>
                  <a:pt x="11243" y="1350"/>
                </a:cubicBezTo>
                <a:cubicBezTo>
                  <a:pt x="10926" y="1224"/>
                  <a:pt x="10578" y="1160"/>
                  <a:pt x="10230" y="1129"/>
                </a:cubicBezTo>
                <a:cubicBezTo>
                  <a:pt x="10434" y="935"/>
                  <a:pt x="10757" y="862"/>
                  <a:pt x="11138" y="862"/>
                </a:cubicBezTo>
                <a:close/>
                <a:moveTo>
                  <a:pt x="10129" y="0"/>
                </a:moveTo>
                <a:cubicBezTo>
                  <a:pt x="10008" y="0"/>
                  <a:pt x="9900" y="86"/>
                  <a:pt x="9850" y="210"/>
                </a:cubicBezTo>
                <a:cubicBezTo>
                  <a:pt x="8425" y="4295"/>
                  <a:pt x="7126" y="8507"/>
                  <a:pt x="6018" y="12751"/>
                </a:cubicBezTo>
                <a:lnTo>
                  <a:pt x="5258" y="10661"/>
                </a:lnTo>
                <a:cubicBezTo>
                  <a:pt x="5163" y="10471"/>
                  <a:pt x="5099" y="10218"/>
                  <a:pt x="5036" y="9933"/>
                </a:cubicBezTo>
                <a:cubicBezTo>
                  <a:pt x="4846" y="9236"/>
                  <a:pt x="4624" y="8381"/>
                  <a:pt x="4244" y="8001"/>
                </a:cubicBezTo>
                <a:cubicBezTo>
                  <a:pt x="3928" y="7684"/>
                  <a:pt x="3453" y="7581"/>
                  <a:pt x="2930" y="7581"/>
                </a:cubicBezTo>
                <a:cubicBezTo>
                  <a:pt x="2407" y="7581"/>
                  <a:pt x="1837" y="7684"/>
                  <a:pt x="1331" y="7779"/>
                </a:cubicBezTo>
                <a:cubicBezTo>
                  <a:pt x="1046" y="7842"/>
                  <a:pt x="729" y="7906"/>
                  <a:pt x="507" y="7906"/>
                </a:cubicBezTo>
                <a:cubicBezTo>
                  <a:pt x="444" y="7906"/>
                  <a:pt x="412" y="7937"/>
                  <a:pt x="381" y="7937"/>
                </a:cubicBezTo>
                <a:cubicBezTo>
                  <a:pt x="317" y="7874"/>
                  <a:pt x="222" y="7874"/>
                  <a:pt x="159" y="7874"/>
                </a:cubicBezTo>
                <a:cubicBezTo>
                  <a:pt x="64" y="7937"/>
                  <a:pt x="1" y="8032"/>
                  <a:pt x="32" y="8127"/>
                </a:cubicBezTo>
                <a:lnTo>
                  <a:pt x="222" y="8634"/>
                </a:lnTo>
                <a:cubicBezTo>
                  <a:pt x="191" y="8666"/>
                  <a:pt x="191" y="8697"/>
                  <a:pt x="191" y="8729"/>
                </a:cubicBezTo>
                <a:cubicBezTo>
                  <a:pt x="222" y="8792"/>
                  <a:pt x="254" y="8824"/>
                  <a:pt x="286" y="8856"/>
                </a:cubicBezTo>
                <a:cubicBezTo>
                  <a:pt x="1267" y="11928"/>
                  <a:pt x="2312" y="15221"/>
                  <a:pt x="3516" y="18356"/>
                </a:cubicBezTo>
                <a:cubicBezTo>
                  <a:pt x="3896" y="19338"/>
                  <a:pt x="4561" y="19623"/>
                  <a:pt x="5384" y="19623"/>
                </a:cubicBezTo>
                <a:cubicBezTo>
                  <a:pt x="5923" y="19623"/>
                  <a:pt x="6556" y="19497"/>
                  <a:pt x="7158" y="19370"/>
                </a:cubicBezTo>
                <a:cubicBezTo>
                  <a:pt x="7570" y="19275"/>
                  <a:pt x="7981" y="19180"/>
                  <a:pt x="8361" y="19117"/>
                </a:cubicBezTo>
                <a:cubicBezTo>
                  <a:pt x="8520" y="19117"/>
                  <a:pt x="8615" y="19022"/>
                  <a:pt x="8646" y="18895"/>
                </a:cubicBezTo>
                <a:cubicBezTo>
                  <a:pt x="10135" y="12973"/>
                  <a:pt x="12288" y="7494"/>
                  <a:pt x="14537" y="1730"/>
                </a:cubicBezTo>
                <a:lnTo>
                  <a:pt x="14600" y="1604"/>
                </a:lnTo>
                <a:cubicBezTo>
                  <a:pt x="14695" y="1572"/>
                  <a:pt x="14790" y="1509"/>
                  <a:pt x="14822" y="1382"/>
                </a:cubicBezTo>
                <a:cubicBezTo>
                  <a:pt x="14853" y="1287"/>
                  <a:pt x="14822" y="1192"/>
                  <a:pt x="14758" y="1129"/>
                </a:cubicBezTo>
                <a:cubicBezTo>
                  <a:pt x="14790" y="1002"/>
                  <a:pt x="14727" y="907"/>
                  <a:pt x="14632" y="844"/>
                </a:cubicBezTo>
                <a:cubicBezTo>
                  <a:pt x="14596" y="826"/>
                  <a:pt x="14559" y="818"/>
                  <a:pt x="14521" y="818"/>
                </a:cubicBezTo>
                <a:cubicBezTo>
                  <a:pt x="14424" y="818"/>
                  <a:pt x="14329" y="870"/>
                  <a:pt x="14283" y="939"/>
                </a:cubicBezTo>
                <a:cubicBezTo>
                  <a:pt x="13302" y="685"/>
                  <a:pt x="12288" y="464"/>
                  <a:pt x="11307" y="242"/>
                </a:cubicBezTo>
                <a:cubicBezTo>
                  <a:pt x="10958" y="179"/>
                  <a:pt x="10578" y="84"/>
                  <a:pt x="10230" y="20"/>
                </a:cubicBezTo>
                <a:cubicBezTo>
                  <a:pt x="10196" y="7"/>
                  <a:pt x="10162" y="0"/>
                  <a:pt x="101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30"/>
          <p:cNvGrpSpPr/>
          <p:nvPr/>
        </p:nvGrpSpPr>
        <p:grpSpPr>
          <a:xfrm>
            <a:off x="2706086" y="1215619"/>
            <a:ext cx="670222" cy="802906"/>
            <a:chOff x="2706086" y="1215619"/>
            <a:chExt cx="670222" cy="802906"/>
          </a:xfrm>
        </p:grpSpPr>
        <p:sp>
          <p:nvSpPr>
            <p:cNvPr id="736" name="Google Shape;736;p30"/>
            <p:cNvSpPr/>
            <p:nvPr/>
          </p:nvSpPr>
          <p:spPr>
            <a:xfrm>
              <a:off x="2706086" y="1215619"/>
              <a:ext cx="670222" cy="613505"/>
            </a:xfrm>
            <a:custGeom>
              <a:avLst/>
              <a:gdLst/>
              <a:ahLst/>
              <a:cxnLst/>
              <a:rect l="l" t="t" r="r" b="b"/>
              <a:pathLst>
                <a:path w="22074" h="20206" extrusionOk="0">
                  <a:moveTo>
                    <a:pt x="20300" y="1394"/>
                  </a:moveTo>
                  <a:lnTo>
                    <a:pt x="20300" y="1394"/>
                  </a:lnTo>
                  <a:cubicBezTo>
                    <a:pt x="19255" y="2375"/>
                    <a:pt x="17007" y="4466"/>
                    <a:pt x="15645" y="5701"/>
                  </a:cubicBezTo>
                  <a:cubicBezTo>
                    <a:pt x="14853" y="6461"/>
                    <a:pt x="14220" y="7031"/>
                    <a:pt x="14030" y="7189"/>
                  </a:cubicBezTo>
                  <a:cubicBezTo>
                    <a:pt x="12225" y="8931"/>
                    <a:pt x="10388" y="10704"/>
                    <a:pt x="8646" y="12415"/>
                  </a:cubicBezTo>
                  <a:cubicBezTo>
                    <a:pt x="8646" y="12415"/>
                    <a:pt x="8614" y="12383"/>
                    <a:pt x="8614" y="12383"/>
                  </a:cubicBezTo>
                  <a:cubicBezTo>
                    <a:pt x="8393" y="12256"/>
                    <a:pt x="8171" y="12129"/>
                    <a:pt x="7886" y="12003"/>
                  </a:cubicBezTo>
                  <a:cubicBezTo>
                    <a:pt x="8108" y="12003"/>
                    <a:pt x="8361" y="12003"/>
                    <a:pt x="8614" y="11971"/>
                  </a:cubicBezTo>
                  <a:cubicBezTo>
                    <a:pt x="8709" y="11971"/>
                    <a:pt x="8773" y="11908"/>
                    <a:pt x="8773" y="11844"/>
                  </a:cubicBezTo>
                  <a:cubicBezTo>
                    <a:pt x="8773" y="11749"/>
                    <a:pt x="8709" y="11686"/>
                    <a:pt x="8614" y="11686"/>
                  </a:cubicBezTo>
                  <a:cubicBezTo>
                    <a:pt x="8329" y="11686"/>
                    <a:pt x="8013" y="11654"/>
                    <a:pt x="7728" y="11654"/>
                  </a:cubicBezTo>
                  <a:cubicBezTo>
                    <a:pt x="7696" y="11654"/>
                    <a:pt x="7633" y="11686"/>
                    <a:pt x="7538" y="11686"/>
                  </a:cubicBezTo>
                  <a:cubicBezTo>
                    <a:pt x="7474" y="11686"/>
                    <a:pt x="7348" y="11686"/>
                    <a:pt x="7253" y="11718"/>
                  </a:cubicBezTo>
                  <a:cubicBezTo>
                    <a:pt x="7063" y="11623"/>
                    <a:pt x="6841" y="11528"/>
                    <a:pt x="6651" y="11433"/>
                  </a:cubicBezTo>
                  <a:lnTo>
                    <a:pt x="7759" y="11433"/>
                  </a:lnTo>
                  <a:cubicBezTo>
                    <a:pt x="7854" y="11433"/>
                    <a:pt x="7918" y="11338"/>
                    <a:pt x="7918" y="11274"/>
                  </a:cubicBezTo>
                  <a:cubicBezTo>
                    <a:pt x="7918" y="11179"/>
                    <a:pt x="7854" y="11116"/>
                    <a:pt x="7759" y="11116"/>
                  </a:cubicBezTo>
                  <a:cubicBezTo>
                    <a:pt x="7506" y="11100"/>
                    <a:pt x="7253" y="11092"/>
                    <a:pt x="6999" y="11092"/>
                  </a:cubicBezTo>
                  <a:cubicBezTo>
                    <a:pt x="6746" y="11092"/>
                    <a:pt x="6493" y="11100"/>
                    <a:pt x="6239" y="11116"/>
                  </a:cubicBezTo>
                  <a:lnTo>
                    <a:pt x="5986" y="11116"/>
                  </a:lnTo>
                  <a:cubicBezTo>
                    <a:pt x="5796" y="11053"/>
                    <a:pt x="5606" y="10958"/>
                    <a:pt x="5448" y="10863"/>
                  </a:cubicBezTo>
                  <a:cubicBezTo>
                    <a:pt x="6113" y="10831"/>
                    <a:pt x="6809" y="10799"/>
                    <a:pt x="7474" y="10704"/>
                  </a:cubicBezTo>
                  <a:cubicBezTo>
                    <a:pt x="7569" y="10704"/>
                    <a:pt x="7633" y="10641"/>
                    <a:pt x="7633" y="10546"/>
                  </a:cubicBezTo>
                  <a:cubicBezTo>
                    <a:pt x="7633" y="10451"/>
                    <a:pt x="7538" y="10388"/>
                    <a:pt x="7474" y="10388"/>
                  </a:cubicBezTo>
                  <a:cubicBezTo>
                    <a:pt x="6683" y="10419"/>
                    <a:pt x="5891" y="10483"/>
                    <a:pt x="5131" y="10546"/>
                  </a:cubicBezTo>
                  <a:lnTo>
                    <a:pt x="4973" y="10578"/>
                  </a:lnTo>
                  <a:cubicBezTo>
                    <a:pt x="6778" y="9533"/>
                    <a:pt x="17418" y="3199"/>
                    <a:pt x="20300" y="1394"/>
                  </a:cubicBezTo>
                  <a:close/>
                  <a:moveTo>
                    <a:pt x="20459" y="1774"/>
                  </a:moveTo>
                  <a:lnTo>
                    <a:pt x="20459" y="1774"/>
                  </a:lnTo>
                  <a:cubicBezTo>
                    <a:pt x="18274" y="5542"/>
                    <a:pt x="16310" y="9501"/>
                    <a:pt x="14600" y="13491"/>
                  </a:cubicBezTo>
                  <a:cubicBezTo>
                    <a:pt x="14220" y="14346"/>
                    <a:pt x="13872" y="15170"/>
                    <a:pt x="13523" y="16025"/>
                  </a:cubicBezTo>
                  <a:cubicBezTo>
                    <a:pt x="13397" y="16373"/>
                    <a:pt x="13302" y="16753"/>
                    <a:pt x="13238" y="17102"/>
                  </a:cubicBezTo>
                  <a:cubicBezTo>
                    <a:pt x="13143" y="17482"/>
                    <a:pt x="13048" y="17862"/>
                    <a:pt x="12921" y="18178"/>
                  </a:cubicBezTo>
                  <a:cubicBezTo>
                    <a:pt x="12921" y="18178"/>
                    <a:pt x="12890" y="18147"/>
                    <a:pt x="12858" y="18147"/>
                  </a:cubicBezTo>
                  <a:lnTo>
                    <a:pt x="12256" y="18147"/>
                  </a:lnTo>
                  <a:cubicBezTo>
                    <a:pt x="11845" y="18147"/>
                    <a:pt x="11433" y="18147"/>
                    <a:pt x="11053" y="18178"/>
                  </a:cubicBezTo>
                  <a:cubicBezTo>
                    <a:pt x="10831" y="17988"/>
                    <a:pt x="10610" y="17798"/>
                    <a:pt x="10420" y="17608"/>
                  </a:cubicBezTo>
                  <a:lnTo>
                    <a:pt x="10388" y="17577"/>
                  </a:lnTo>
                  <a:lnTo>
                    <a:pt x="10388" y="17577"/>
                  </a:lnTo>
                  <a:cubicBezTo>
                    <a:pt x="10679" y="17599"/>
                    <a:pt x="11002" y="17621"/>
                    <a:pt x="11345" y="17621"/>
                  </a:cubicBezTo>
                  <a:cubicBezTo>
                    <a:pt x="11487" y="17621"/>
                    <a:pt x="11633" y="17617"/>
                    <a:pt x="11781" y="17608"/>
                  </a:cubicBezTo>
                  <a:cubicBezTo>
                    <a:pt x="11845" y="17608"/>
                    <a:pt x="11908" y="17545"/>
                    <a:pt x="11908" y="17450"/>
                  </a:cubicBezTo>
                  <a:cubicBezTo>
                    <a:pt x="11908" y="17387"/>
                    <a:pt x="11845" y="17323"/>
                    <a:pt x="11781" y="17323"/>
                  </a:cubicBezTo>
                  <a:lnTo>
                    <a:pt x="11401" y="17323"/>
                  </a:lnTo>
                  <a:cubicBezTo>
                    <a:pt x="10958" y="17323"/>
                    <a:pt x="10483" y="17323"/>
                    <a:pt x="10040" y="17292"/>
                  </a:cubicBezTo>
                  <a:lnTo>
                    <a:pt x="10008" y="17292"/>
                  </a:lnTo>
                  <a:cubicBezTo>
                    <a:pt x="9755" y="17038"/>
                    <a:pt x="9470" y="16816"/>
                    <a:pt x="9216" y="16563"/>
                  </a:cubicBezTo>
                  <a:lnTo>
                    <a:pt x="9248" y="16563"/>
                  </a:lnTo>
                  <a:cubicBezTo>
                    <a:pt x="9533" y="16595"/>
                    <a:pt x="9786" y="16595"/>
                    <a:pt x="10040" y="16595"/>
                  </a:cubicBezTo>
                  <a:cubicBezTo>
                    <a:pt x="10388" y="16595"/>
                    <a:pt x="10736" y="16563"/>
                    <a:pt x="11085" y="16500"/>
                  </a:cubicBezTo>
                  <a:cubicBezTo>
                    <a:pt x="11180" y="16500"/>
                    <a:pt x="11211" y="16436"/>
                    <a:pt x="11211" y="16341"/>
                  </a:cubicBezTo>
                  <a:cubicBezTo>
                    <a:pt x="11211" y="16246"/>
                    <a:pt x="11116" y="16215"/>
                    <a:pt x="11053" y="16215"/>
                  </a:cubicBezTo>
                  <a:cubicBezTo>
                    <a:pt x="10831" y="16215"/>
                    <a:pt x="10610" y="16215"/>
                    <a:pt x="10388" y="16246"/>
                  </a:cubicBezTo>
                  <a:cubicBezTo>
                    <a:pt x="10008" y="16278"/>
                    <a:pt x="9628" y="16278"/>
                    <a:pt x="9248" y="16278"/>
                  </a:cubicBezTo>
                  <a:cubicBezTo>
                    <a:pt x="9185" y="16278"/>
                    <a:pt x="9121" y="16341"/>
                    <a:pt x="9121" y="16405"/>
                  </a:cubicBezTo>
                  <a:cubicBezTo>
                    <a:pt x="9121" y="16436"/>
                    <a:pt x="9121" y="16468"/>
                    <a:pt x="9121" y="16468"/>
                  </a:cubicBezTo>
                  <a:cubicBezTo>
                    <a:pt x="8868" y="16246"/>
                    <a:pt x="8614" y="16025"/>
                    <a:pt x="8393" y="15803"/>
                  </a:cubicBezTo>
                  <a:lnTo>
                    <a:pt x="8234" y="15676"/>
                  </a:lnTo>
                  <a:cubicBezTo>
                    <a:pt x="8995" y="15676"/>
                    <a:pt x="9755" y="15645"/>
                    <a:pt x="10451" y="15518"/>
                  </a:cubicBezTo>
                  <a:cubicBezTo>
                    <a:pt x="10515" y="15486"/>
                    <a:pt x="10578" y="15423"/>
                    <a:pt x="10578" y="15328"/>
                  </a:cubicBezTo>
                  <a:cubicBezTo>
                    <a:pt x="10546" y="15233"/>
                    <a:pt x="10483" y="15170"/>
                    <a:pt x="10388" y="15170"/>
                  </a:cubicBezTo>
                  <a:cubicBezTo>
                    <a:pt x="9438" y="15265"/>
                    <a:pt x="8614" y="15328"/>
                    <a:pt x="7854" y="15328"/>
                  </a:cubicBezTo>
                  <a:lnTo>
                    <a:pt x="7664" y="15138"/>
                  </a:lnTo>
                  <a:cubicBezTo>
                    <a:pt x="7443" y="14948"/>
                    <a:pt x="7253" y="14790"/>
                    <a:pt x="7031" y="14600"/>
                  </a:cubicBezTo>
                  <a:lnTo>
                    <a:pt x="7063" y="14600"/>
                  </a:lnTo>
                  <a:lnTo>
                    <a:pt x="7348" y="14283"/>
                  </a:lnTo>
                  <a:cubicBezTo>
                    <a:pt x="7511" y="14288"/>
                    <a:pt x="7677" y="14291"/>
                    <a:pt x="7844" y="14291"/>
                  </a:cubicBezTo>
                  <a:cubicBezTo>
                    <a:pt x="8679" y="14291"/>
                    <a:pt x="9554" y="14225"/>
                    <a:pt x="10451" y="14093"/>
                  </a:cubicBezTo>
                  <a:cubicBezTo>
                    <a:pt x="10515" y="14061"/>
                    <a:pt x="10578" y="13998"/>
                    <a:pt x="10578" y="13871"/>
                  </a:cubicBezTo>
                  <a:cubicBezTo>
                    <a:pt x="10552" y="13793"/>
                    <a:pt x="10504" y="13736"/>
                    <a:pt x="10435" y="13736"/>
                  </a:cubicBezTo>
                  <a:cubicBezTo>
                    <a:pt x="10421" y="13736"/>
                    <a:pt x="10405" y="13739"/>
                    <a:pt x="10388" y="13745"/>
                  </a:cubicBezTo>
                  <a:cubicBezTo>
                    <a:pt x="9596" y="13840"/>
                    <a:pt x="8773" y="13903"/>
                    <a:pt x="7728" y="13935"/>
                  </a:cubicBezTo>
                  <a:lnTo>
                    <a:pt x="8298" y="13396"/>
                  </a:lnTo>
                  <a:cubicBezTo>
                    <a:pt x="8488" y="13206"/>
                    <a:pt x="8709" y="12985"/>
                    <a:pt x="8931" y="12795"/>
                  </a:cubicBezTo>
                  <a:cubicBezTo>
                    <a:pt x="9117" y="12806"/>
                    <a:pt x="9323" y="12813"/>
                    <a:pt x="9543" y="12813"/>
                  </a:cubicBezTo>
                  <a:cubicBezTo>
                    <a:pt x="9925" y="12813"/>
                    <a:pt x="10346" y="12791"/>
                    <a:pt x="10768" y="12731"/>
                  </a:cubicBezTo>
                  <a:cubicBezTo>
                    <a:pt x="10863" y="12731"/>
                    <a:pt x="10926" y="12636"/>
                    <a:pt x="10926" y="12541"/>
                  </a:cubicBezTo>
                  <a:cubicBezTo>
                    <a:pt x="10926" y="12446"/>
                    <a:pt x="10863" y="12415"/>
                    <a:pt x="10768" y="12415"/>
                  </a:cubicBezTo>
                  <a:lnTo>
                    <a:pt x="10356" y="12415"/>
                  </a:lnTo>
                  <a:cubicBezTo>
                    <a:pt x="10008" y="12446"/>
                    <a:pt x="9628" y="12446"/>
                    <a:pt x="9280" y="12446"/>
                  </a:cubicBezTo>
                  <a:lnTo>
                    <a:pt x="9628" y="12098"/>
                  </a:lnTo>
                  <a:lnTo>
                    <a:pt x="9691" y="12098"/>
                  </a:lnTo>
                  <a:cubicBezTo>
                    <a:pt x="10166" y="12034"/>
                    <a:pt x="10641" y="12034"/>
                    <a:pt x="11085" y="12003"/>
                  </a:cubicBezTo>
                  <a:lnTo>
                    <a:pt x="11496" y="12003"/>
                  </a:lnTo>
                  <a:cubicBezTo>
                    <a:pt x="11560" y="12003"/>
                    <a:pt x="11623" y="11908"/>
                    <a:pt x="11655" y="11844"/>
                  </a:cubicBezTo>
                  <a:cubicBezTo>
                    <a:pt x="11655" y="11749"/>
                    <a:pt x="11560" y="11686"/>
                    <a:pt x="11496" y="11654"/>
                  </a:cubicBezTo>
                  <a:cubicBezTo>
                    <a:pt x="11403" y="11649"/>
                    <a:pt x="11310" y="11646"/>
                    <a:pt x="11218" y="11646"/>
                  </a:cubicBezTo>
                  <a:cubicBezTo>
                    <a:pt x="10805" y="11646"/>
                    <a:pt x="10396" y="11698"/>
                    <a:pt x="10008" y="11749"/>
                  </a:cubicBezTo>
                  <a:cubicBezTo>
                    <a:pt x="13967" y="7918"/>
                    <a:pt x="17323" y="4719"/>
                    <a:pt x="20459" y="1774"/>
                  </a:cubicBezTo>
                  <a:close/>
                  <a:moveTo>
                    <a:pt x="10610" y="18368"/>
                  </a:moveTo>
                  <a:cubicBezTo>
                    <a:pt x="10578" y="18368"/>
                    <a:pt x="10578" y="18400"/>
                    <a:pt x="10546" y="18400"/>
                  </a:cubicBezTo>
                  <a:lnTo>
                    <a:pt x="10546" y="18368"/>
                  </a:lnTo>
                  <a:close/>
                  <a:moveTo>
                    <a:pt x="12795" y="18463"/>
                  </a:moveTo>
                  <a:cubicBezTo>
                    <a:pt x="12795" y="18495"/>
                    <a:pt x="12795" y="18495"/>
                    <a:pt x="12795" y="18495"/>
                  </a:cubicBezTo>
                  <a:lnTo>
                    <a:pt x="12795" y="18527"/>
                  </a:lnTo>
                  <a:lnTo>
                    <a:pt x="12795" y="18558"/>
                  </a:lnTo>
                  <a:cubicBezTo>
                    <a:pt x="12890" y="19065"/>
                    <a:pt x="12795" y="19128"/>
                    <a:pt x="12795" y="19160"/>
                  </a:cubicBezTo>
                  <a:cubicBezTo>
                    <a:pt x="12781" y="19167"/>
                    <a:pt x="12763" y="19171"/>
                    <a:pt x="12742" y="19171"/>
                  </a:cubicBezTo>
                  <a:cubicBezTo>
                    <a:pt x="12668" y="19171"/>
                    <a:pt x="12548" y="19124"/>
                    <a:pt x="12351" y="19002"/>
                  </a:cubicBezTo>
                  <a:lnTo>
                    <a:pt x="12320" y="18970"/>
                  </a:lnTo>
                  <a:cubicBezTo>
                    <a:pt x="12035" y="18938"/>
                    <a:pt x="11781" y="18780"/>
                    <a:pt x="11560" y="18558"/>
                  </a:cubicBezTo>
                  <a:cubicBezTo>
                    <a:pt x="11528" y="18527"/>
                    <a:pt x="11465" y="18495"/>
                    <a:pt x="11433" y="18495"/>
                  </a:cubicBezTo>
                  <a:cubicBezTo>
                    <a:pt x="11908" y="18495"/>
                    <a:pt x="12351" y="18495"/>
                    <a:pt x="12795" y="18463"/>
                  </a:cubicBezTo>
                  <a:close/>
                  <a:moveTo>
                    <a:pt x="21820" y="0"/>
                  </a:moveTo>
                  <a:cubicBezTo>
                    <a:pt x="19762" y="64"/>
                    <a:pt x="17704" y="602"/>
                    <a:pt x="15677" y="1109"/>
                  </a:cubicBezTo>
                  <a:cubicBezTo>
                    <a:pt x="14505" y="1425"/>
                    <a:pt x="13302" y="1742"/>
                    <a:pt x="12098" y="1932"/>
                  </a:cubicBezTo>
                  <a:cubicBezTo>
                    <a:pt x="8298" y="2629"/>
                    <a:pt x="4371" y="2914"/>
                    <a:pt x="571" y="3231"/>
                  </a:cubicBezTo>
                  <a:lnTo>
                    <a:pt x="476" y="3231"/>
                  </a:lnTo>
                  <a:cubicBezTo>
                    <a:pt x="381" y="3231"/>
                    <a:pt x="286" y="3326"/>
                    <a:pt x="286" y="3452"/>
                  </a:cubicBezTo>
                  <a:cubicBezTo>
                    <a:pt x="286" y="3547"/>
                    <a:pt x="381" y="3611"/>
                    <a:pt x="476" y="3611"/>
                  </a:cubicBezTo>
                  <a:cubicBezTo>
                    <a:pt x="3452" y="3579"/>
                    <a:pt x="6683" y="3294"/>
                    <a:pt x="10610" y="2692"/>
                  </a:cubicBezTo>
                  <a:cubicBezTo>
                    <a:pt x="12383" y="2407"/>
                    <a:pt x="14125" y="2090"/>
                    <a:pt x="15803" y="1710"/>
                  </a:cubicBezTo>
                  <a:cubicBezTo>
                    <a:pt x="16405" y="1584"/>
                    <a:pt x="17007" y="1425"/>
                    <a:pt x="17609" y="1299"/>
                  </a:cubicBezTo>
                  <a:cubicBezTo>
                    <a:pt x="18590" y="1014"/>
                    <a:pt x="19635" y="760"/>
                    <a:pt x="20680" y="634"/>
                  </a:cubicBezTo>
                  <a:lnTo>
                    <a:pt x="20680" y="634"/>
                  </a:lnTo>
                  <a:cubicBezTo>
                    <a:pt x="19414" y="1394"/>
                    <a:pt x="18115" y="2154"/>
                    <a:pt x="16817" y="2914"/>
                  </a:cubicBezTo>
                  <a:cubicBezTo>
                    <a:pt x="12795" y="5321"/>
                    <a:pt x="8614" y="7791"/>
                    <a:pt x="4656" y="10419"/>
                  </a:cubicBezTo>
                  <a:cubicBezTo>
                    <a:pt x="4529" y="10166"/>
                    <a:pt x="4371" y="9944"/>
                    <a:pt x="4212" y="9691"/>
                  </a:cubicBezTo>
                  <a:cubicBezTo>
                    <a:pt x="4688" y="9659"/>
                    <a:pt x="5068" y="9628"/>
                    <a:pt x="5416" y="9533"/>
                  </a:cubicBezTo>
                  <a:cubicBezTo>
                    <a:pt x="5511" y="9501"/>
                    <a:pt x="5543" y="9438"/>
                    <a:pt x="5543" y="9374"/>
                  </a:cubicBezTo>
                  <a:cubicBezTo>
                    <a:pt x="5511" y="9279"/>
                    <a:pt x="5416" y="9216"/>
                    <a:pt x="5353" y="9216"/>
                  </a:cubicBezTo>
                  <a:lnTo>
                    <a:pt x="5226" y="9248"/>
                  </a:lnTo>
                  <a:cubicBezTo>
                    <a:pt x="4814" y="9311"/>
                    <a:pt x="4434" y="9343"/>
                    <a:pt x="4022" y="9374"/>
                  </a:cubicBezTo>
                  <a:cubicBezTo>
                    <a:pt x="3864" y="9089"/>
                    <a:pt x="3674" y="8804"/>
                    <a:pt x="3484" y="8519"/>
                  </a:cubicBezTo>
                  <a:cubicBezTo>
                    <a:pt x="3959" y="8519"/>
                    <a:pt x="4434" y="8488"/>
                    <a:pt x="4941" y="8456"/>
                  </a:cubicBezTo>
                  <a:cubicBezTo>
                    <a:pt x="5036" y="8456"/>
                    <a:pt x="5099" y="8393"/>
                    <a:pt x="5099" y="8298"/>
                  </a:cubicBezTo>
                  <a:cubicBezTo>
                    <a:pt x="5099" y="8203"/>
                    <a:pt x="5036" y="8139"/>
                    <a:pt x="4941" y="8139"/>
                  </a:cubicBezTo>
                  <a:cubicBezTo>
                    <a:pt x="4403" y="8171"/>
                    <a:pt x="3896" y="8203"/>
                    <a:pt x="3357" y="8234"/>
                  </a:cubicBezTo>
                  <a:lnTo>
                    <a:pt x="3294" y="8234"/>
                  </a:lnTo>
                  <a:cubicBezTo>
                    <a:pt x="3104" y="7949"/>
                    <a:pt x="2914" y="7664"/>
                    <a:pt x="2724" y="7379"/>
                  </a:cubicBezTo>
                  <a:lnTo>
                    <a:pt x="2692" y="7316"/>
                  </a:lnTo>
                  <a:lnTo>
                    <a:pt x="2692" y="7316"/>
                  </a:lnTo>
                  <a:cubicBezTo>
                    <a:pt x="2905" y="7324"/>
                    <a:pt x="3103" y="7328"/>
                    <a:pt x="3291" y="7328"/>
                  </a:cubicBezTo>
                  <a:cubicBezTo>
                    <a:pt x="3804" y="7328"/>
                    <a:pt x="4239" y="7299"/>
                    <a:pt x="4656" y="7252"/>
                  </a:cubicBezTo>
                  <a:cubicBezTo>
                    <a:pt x="4751" y="7221"/>
                    <a:pt x="4814" y="7157"/>
                    <a:pt x="4814" y="7062"/>
                  </a:cubicBezTo>
                  <a:cubicBezTo>
                    <a:pt x="4814" y="6967"/>
                    <a:pt x="4719" y="6936"/>
                    <a:pt x="4656" y="6936"/>
                  </a:cubicBezTo>
                  <a:cubicBezTo>
                    <a:pt x="3959" y="6967"/>
                    <a:pt x="3199" y="6999"/>
                    <a:pt x="2471" y="6999"/>
                  </a:cubicBezTo>
                  <a:cubicBezTo>
                    <a:pt x="2281" y="6682"/>
                    <a:pt x="2059" y="6397"/>
                    <a:pt x="1869" y="6081"/>
                  </a:cubicBezTo>
                  <a:lnTo>
                    <a:pt x="1964" y="6081"/>
                  </a:lnTo>
                  <a:cubicBezTo>
                    <a:pt x="2756" y="6017"/>
                    <a:pt x="3579" y="5986"/>
                    <a:pt x="4371" y="5922"/>
                  </a:cubicBezTo>
                  <a:cubicBezTo>
                    <a:pt x="4466" y="5891"/>
                    <a:pt x="4529" y="5827"/>
                    <a:pt x="4529" y="5732"/>
                  </a:cubicBezTo>
                  <a:cubicBezTo>
                    <a:pt x="4529" y="5637"/>
                    <a:pt x="4466" y="5574"/>
                    <a:pt x="4371" y="5574"/>
                  </a:cubicBezTo>
                  <a:cubicBezTo>
                    <a:pt x="3547" y="5606"/>
                    <a:pt x="2692" y="5669"/>
                    <a:pt x="1901" y="5732"/>
                  </a:cubicBezTo>
                  <a:lnTo>
                    <a:pt x="1679" y="5764"/>
                  </a:lnTo>
                  <a:cubicBezTo>
                    <a:pt x="1457" y="5416"/>
                    <a:pt x="1236" y="5067"/>
                    <a:pt x="1014" y="4687"/>
                  </a:cubicBezTo>
                  <a:cubicBezTo>
                    <a:pt x="2059" y="4656"/>
                    <a:pt x="3167" y="4624"/>
                    <a:pt x="4244" y="4561"/>
                  </a:cubicBezTo>
                  <a:cubicBezTo>
                    <a:pt x="4339" y="4529"/>
                    <a:pt x="4403" y="4466"/>
                    <a:pt x="4403" y="4371"/>
                  </a:cubicBezTo>
                  <a:cubicBezTo>
                    <a:pt x="4403" y="4276"/>
                    <a:pt x="4307" y="4212"/>
                    <a:pt x="4212" y="4212"/>
                  </a:cubicBezTo>
                  <a:cubicBezTo>
                    <a:pt x="3072" y="4212"/>
                    <a:pt x="1964" y="4276"/>
                    <a:pt x="824" y="4307"/>
                  </a:cubicBezTo>
                  <a:lnTo>
                    <a:pt x="761" y="4212"/>
                  </a:lnTo>
                  <a:cubicBezTo>
                    <a:pt x="666" y="4054"/>
                    <a:pt x="571" y="3896"/>
                    <a:pt x="507" y="3737"/>
                  </a:cubicBezTo>
                  <a:cubicBezTo>
                    <a:pt x="461" y="3644"/>
                    <a:pt x="381" y="3586"/>
                    <a:pt x="291" y="3586"/>
                  </a:cubicBezTo>
                  <a:cubicBezTo>
                    <a:pt x="258" y="3586"/>
                    <a:pt x="224" y="3594"/>
                    <a:pt x="191" y="3611"/>
                  </a:cubicBezTo>
                  <a:cubicBezTo>
                    <a:pt x="64" y="3674"/>
                    <a:pt x="1" y="3801"/>
                    <a:pt x="64" y="3959"/>
                  </a:cubicBezTo>
                  <a:cubicBezTo>
                    <a:pt x="127" y="4117"/>
                    <a:pt x="191" y="4276"/>
                    <a:pt x="286" y="4434"/>
                  </a:cubicBezTo>
                  <a:lnTo>
                    <a:pt x="317" y="4529"/>
                  </a:lnTo>
                  <a:cubicBezTo>
                    <a:pt x="317" y="4561"/>
                    <a:pt x="349" y="4592"/>
                    <a:pt x="381" y="4624"/>
                  </a:cubicBezTo>
                  <a:cubicBezTo>
                    <a:pt x="1299" y="6651"/>
                    <a:pt x="2724" y="8773"/>
                    <a:pt x="4371" y="10609"/>
                  </a:cubicBezTo>
                  <a:cubicBezTo>
                    <a:pt x="4339" y="10673"/>
                    <a:pt x="4339" y="10704"/>
                    <a:pt x="4371" y="10768"/>
                  </a:cubicBezTo>
                  <a:cubicBezTo>
                    <a:pt x="4371" y="10799"/>
                    <a:pt x="4403" y="10831"/>
                    <a:pt x="4466" y="10831"/>
                  </a:cubicBezTo>
                  <a:cubicBezTo>
                    <a:pt x="4466" y="10894"/>
                    <a:pt x="4529" y="10926"/>
                    <a:pt x="4593" y="10926"/>
                  </a:cubicBezTo>
                  <a:cubicBezTo>
                    <a:pt x="5796" y="11591"/>
                    <a:pt x="7031" y="12320"/>
                    <a:pt x="8298" y="12731"/>
                  </a:cubicBezTo>
                  <a:lnTo>
                    <a:pt x="7664" y="13365"/>
                  </a:lnTo>
                  <a:cubicBezTo>
                    <a:pt x="7443" y="13555"/>
                    <a:pt x="7221" y="13776"/>
                    <a:pt x="6999" y="13966"/>
                  </a:cubicBezTo>
                  <a:cubicBezTo>
                    <a:pt x="6968" y="13998"/>
                    <a:pt x="6936" y="13998"/>
                    <a:pt x="6904" y="14030"/>
                  </a:cubicBezTo>
                  <a:cubicBezTo>
                    <a:pt x="6904" y="14061"/>
                    <a:pt x="6904" y="14061"/>
                    <a:pt x="6873" y="14093"/>
                  </a:cubicBezTo>
                  <a:lnTo>
                    <a:pt x="6714" y="14251"/>
                  </a:lnTo>
                  <a:cubicBezTo>
                    <a:pt x="6651" y="14346"/>
                    <a:pt x="6619" y="14473"/>
                    <a:pt x="6714" y="14568"/>
                  </a:cubicBezTo>
                  <a:cubicBezTo>
                    <a:pt x="6746" y="14600"/>
                    <a:pt x="6746" y="14600"/>
                    <a:pt x="6778" y="14631"/>
                  </a:cubicBezTo>
                  <a:cubicBezTo>
                    <a:pt x="6714" y="14695"/>
                    <a:pt x="6714" y="14790"/>
                    <a:pt x="6778" y="14853"/>
                  </a:cubicBezTo>
                  <a:cubicBezTo>
                    <a:pt x="7791" y="15961"/>
                    <a:pt x="8931" y="17038"/>
                    <a:pt x="10420" y="18273"/>
                  </a:cubicBezTo>
                  <a:cubicBezTo>
                    <a:pt x="10420" y="18273"/>
                    <a:pt x="10420" y="18305"/>
                    <a:pt x="10420" y="18337"/>
                  </a:cubicBezTo>
                  <a:cubicBezTo>
                    <a:pt x="10420" y="18400"/>
                    <a:pt x="10483" y="18463"/>
                    <a:pt x="10546" y="18463"/>
                  </a:cubicBezTo>
                  <a:lnTo>
                    <a:pt x="10673" y="18463"/>
                  </a:lnTo>
                  <a:cubicBezTo>
                    <a:pt x="11306" y="18970"/>
                    <a:pt x="12003" y="19540"/>
                    <a:pt x="12826" y="20173"/>
                  </a:cubicBezTo>
                  <a:cubicBezTo>
                    <a:pt x="12858" y="20205"/>
                    <a:pt x="12921" y="20205"/>
                    <a:pt x="12953" y="20205"/>
                  </a:cubicBezTo>
                  <a:cubicBezTo>
                    <a:pt x="12985" y="20205"/>
                    <a:pt x="13048" y="20205"/>
                    <a:pt x="13080" y="20173"/>
                  </a:cubicBezTo>
                  <a:cubicBezTo>
                    <a:pt x="13143" y="20142"/>
                    <a:pt x="13207" y="20047"/>
                    <a:pt x="13207" y="19952"/>
                  </a:cubicBezTo>
                  <a:cubicBezTo>
                    <a:pt x="13111" y="17038"/>
                    <a:pt x="14695" y="13903"/>
                    <a:pt x="16088" y="11179"/>
                  </a:cubicBezTo>
                  <a:cubicBezTo>
                    <a:pt x="16405" y="10578"/>
                    <a:pt x="16690" y="10008"/>
                    <a:pt x="16943" y="9469"/>
                  </a:cubicBezTo>
                  <a:cubicBezTo>
                    <a:pt x="18305" y="6651"/>
                    <a:pt x="19857" y="3769"/>
                    <a:pt x="21694" y="602"/>
                  </a:cubicBezTo>
                  <a:lnTo>
                    <a:pt x="21757" y="539"/>
                  </a:lnTo>
                  <a:lnTo>
                    <a:pt x="21820" y="539"/>
                  </a:lnTo>
                  <a:cubicBezTo>
                    <a:pt x="21979" y="507"/>
                    <a:pt x="22074" y="380"/>
                    <a:pt x="22074" y="254"/>
                  </a:cubicBezTo>
                  <a:cubicBezTo>
                    <a:pt x="22074" y="95"/>
                    <a:pt x="21979" y="0"/>
                    <a:pt x="2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2715711" y="1597033"/>
              <a:ext cx="197144" cy="421492"/>
            </a:xfrm>
            <a:custGeom>
              <a:avLst/>
              <a:gdLst/>
              <a:ahLst/>
              <a:cxnLst/>
              <a:rect l="l" t="t" r="r" b="b"/>
              <a:pathLst>
                <a:path w="6493" h="13882" extrusionOk="0">
                  <a:moveTo>
                    <a:pt x="3459" y="3328"/>
                  </a:moveTo>
                  <a:cubicBezTo>
                    <a:pt x="3843" y="3328"/>
                    <a:pt x="4111" y="3403"/>
                    <a:pt x="4244" y="3589"/>
                  </a:cubicBezTo>
                  <a:cubicBezTo>
                    <a:pt x="4371" y="3748"/>
                    <a:pt x="4339" y="4001"/>
                    <a:pt x="4181" y="4381"/>
                  </a:cubicBezTo>
                  <a:cubicBezTo>
                    <a:pt x="4022" y="4730"/>
                    <a:pt x="3769" y="4983"/>
                    <a:pt x="3389" y="5046"/>
                  </a:cubicBezTo>
                  <a:cubicBezTo>
                    <a:pt x="3319" y="5058"/>
                    <a:pt x="3248" y="5063"/>
                    <a:pt x="3175" y="5063"/>
                  </a:cubicBezTo>
                  <a:cubicBezTo>
                    <a:pt x="2646" y="5063"/>
                    <a:pt x="2040" y="4778"/>
                    <a:pt x="1679" y="4444"/>
                  </a:cubicBezTo>
                  <a:cubicBezTo>
                    <a:pt x="1900" y="3779"/>
                    <a:pt x="2439" y="3368"/>
                    <a:pt x="3230" y="3336"/>
                  </a:cubicBezTo>
                  <a:cubicBezTo>
                    <a:pt x="3311" y="3331"/>
                    <a:pt x="3387" y="3328"/>
                    <a:pt x="3459" y="3328"/>
                  </a:cubicBezTo>
                  <a:close/>
                  <a:moveTo>
                    <a:pt x="4307" y="6725"/>
                  </a:moveTo>
                  <a:cubicBezTo>
                    <a:pt x="4339" y="6756"/>
                    <a:pt x="4371" y="6756"/>
                    <a:pt x="4402" y="6756"/>
                  </a:cubicBezTo>
                  <a:cubicBezTo>
                    <a:pt x="4877" y="6756"/>
                    <a:pt x="5321" y="6946"/>
                    <a:pt x="5574" y="7295"/>
                  </a:cubicBezTo>
                  <a:cubicBezTo>
                    <a:pt x="5859" y="7611"/>
                    <a:pt x="5954" y="8086"/>
                    <a:pt x="5827" y="8561"/>
                  </a:cubicBezTo>
                  <a:cubicBezTo>
                    <a:pt x="5732" y="9036"/>
                    <a:pt x="5384" y="9448"/>
                    <a:pt x="4877" y="9860"/>
                  </a:cubicBezTo>
                  <a:cubicBezTo>
                    <a:pt x="4347" y="10248"/>
                    <a:pt x="3748" y="10440"/>
                    <a:pt x="3174" y="10440"/>
                  </a:cubicBezTo>
                  <a:cubicBezTo>
                    <a:pt x="2719" y="10440"/>
                    <a:pt x="2278" y="10320"/>
                    <a:pt x="1900" y="10082"/>
                  </a:cubicBezTo>
                  <a:cubicBezTo>
                    <a:pt x="1995" y="8783"/>
                    <a:pt x="2914" y="7200"/>
                    <a:pt x="4307" y="6725"/>
                  </a:cubicBezTo>
                  <a:close/>
                  <a:moveTo>
                    <a:pt x="3452" y="1"/>
                  </a:moveTo>
                  <a:cubicBezTo>
                    <a:pt x="2961" y="1"/>
                    <a:pt x="2478" y="122"/>
                    <a:pt x="2059" y="359"/>
                  </a:cubicBezTo>
                  <a:cubicBezTo>
                    <a:pt x="1330" y="771"/>
                    <a:pt x="792" y="1436"/>
                    <a:pt x="602" y="2259"/>
                  </a:cubicBezTo>
                  <a:cubicBezTo>
                    <a:pt x="444" y="3019"/>
                    <a:pt x="602" y="3906"/>
                    <a:pt x="1077" y="4571"/>
                  </a:cubicBezTo>
                  <a:cubicBezTo>
                    <a:pt x="380" y="5173"/>
                    <a:pt x="0" y="6155"/>
                    <a:pt x="0" y="7231"/>
                  </a:cubicBezTo>
                  <a:cubicBezTo>
                    <a:pt x="32" y="8466"/>
                    <a:pt x="539" y="9638"/>
                    <a:pt x="1330" y="10335"/>
                  </a:cubicBezTo>
                  <a:cubicBezTo>
                    <a:pt x="1362" y="12932"/>
                    <a:pt x="3674" y="13660"/>
                    <a:pt x="5067" y="13850"/>
                  </a:cubicBezTo>
                  <a:cubicBezTo>
                    <a:pt x="5099" y="13882"/>
                    <a:pt x="5099" y="13882"/>
                    <a:pt x="5131" y="13882"/>
                  </a:cubicBezTo>
                  <a:cubicBezTo>
                    <a:pt x="5257" y="13882"/>
                    <a:pt x="5352" y="13755"/>
                    <a:pt x="5352" y="13660"/>
                  </a:cubicBezTo>
                  <a:cubicBezTo>
                    <a:pt x="5384" y="13533"/>
                    <a:pt x="5321" y="13407"/>
                    <a:pt x="5194" y="13407"/>
                  </a:cubicBezTo>
                  <a:cubicBezTo>
                    <a:pt x="3800" y="13090"/>
                    <a:pt x="2249" y="12615"/>
                    <a:pt x="1932" y="10873"/>
                  </a:cubicBezTo>
                  <a:cubicBezTo>
                    <a:pt x="1932" y="10810"/>
                    <a:pt x="1900" y="10778"/>
                    <a:pt x="1900" y="10715"/>
                  </a:cubicBezTo>
                  <a:lnTo>
                    <a:pt x="1900" y="10715"/>
                  </a:lnTo>
                  <a:cubicBezTo>
                    <a:pt x="2288" y="10909"/>
                    <a:pt x="2700" y="11006"/>
                    <a:pt x="3158" y="11006"/>
                  </a:cubicBezTo>
                  <a:cubicBezTo>
                    <a:pt x="3224" y="11006"/>
                    <a:pt x="3290" y="11004"/>
                    <a:pt x="3357" y="11000"/>
                  </a:cubicBezTo>
                  <a:cubicBezTo>
                    <a:pt x="4719" y="10905"/>
                    <a:pt x="6302" y="9828"/>
                    <a:pt x="6429" y="8340"/>
                  </a:cubicBezTo>
                  <a:cubicBezTo>
                    <a:pt x="6492" y="7738"/>
                    <a:pt x="6302" y="7136"/>
                    <a:pt x="5891" y="6725"/>
                  </a:cubicBezTo>
                  <a:cubicBezTo>
                    <a:pt x="5565" y="6427"/>
                    <a:pt x="5171" y="6268"/>
                    <a:pt x="4746" y="6268"/>
                  </a:cubicBezTo>
                  <a:cubicBezTo>
                    <a:pt x="4674" y="6268"/>
                    <a:pt x="4602" y="6272"/>
                    <a:pt x="4529" y="6281"/>
                  </a:cubicBezTo>
                  <a:cubicBezTo>
                    <a:pt x="2977" y="6345"/>
                    <a:pt x="1710" y="8055"/>
                    <a:pt x="1394" y="9670"/>
                  </a:cubicBezTo>
                  <a:cubicBezTo>
                    <a:pt x="254" y="8435"/>
                    <a:pt x="222" y="6155"/>
                    <a:pt x="1330" y="4856"/>
                  </a:cubicBezTo>
                  <a:lnTo>
                    <a:pt x="1330" y="4856"/>
                  </a:lnTo>
                  <a:cubicBezTo>
                    <a:pt x="1742" y="5331"/>
                    <a:pt x="2280" y="5553"/>
                    <a:pt x="2850" y="5585"/>
                  </a:cubicBezTo>
                  <a:cubicBezTo>
                    <a:pt x="3642" y="5585"/>
                    <a:pt x="4624" y="4888"/>
                    <a:pt x="4877" y="4191"/>
                  </a:cubicBezTo>
                  <a:cubicBezTo>
                    <a:pt x="5004" y="3716"/>
                    <a:pt x="4846" y="3304"/>
                    <a:pt x="4402" y="2988"/>
                  </a:cubicBezTo>
                  <a:cubicBezTo>
                    <a:pt x="4130" y="2806"/>
                    <a:pt x="3805" y="2718"/>
                    <a:pt x="3452" y="2718"/>
                  </a:cubicBezTo>
                  <a:cubicBezTo>
                    <a:pt x="3190" y="2718"/>
                    <a:pt x="2912" y="2767"/>
                    <a:pt x="2629" y="2861"/>
                  </a:cubicBezTo>
                  <a:cubicBezTo>
                    <a:pt x="2027" y="3051"/>
                    <a:pt x="1552" y="3494"/>
                    <a:pt x="1330" y="3969"/>
                  </a:cubicBezTo>
                  <a:cubicBezTo>
                    <a:pt x="887" y="3178"/>
                    <a:pt x="950" y="2291"/>
                    <a:pt x="1489" y="1531"/>
                  </a:cubicBezTo>
                  <a:cubicBezTo>
                    <a:pt x="2013" y="832"/>
                    <a:pt x="2872" y="428"/>
                    <a:pt x="3739" y="428"/>
                  </a:cubicBezTo>
                  <a:cubicBezTo>
                    <a:pt x="3972" y="428"/>
                    <a:pt x="4206" y="457"/>
                    <a:pt x="4434" y="518"/>
                  </a:cubicBezTo>
                  <a:cubicBezTo>
                    <a:pt x="4529" y="518"/>
                    <a:pt x="4624" y="486"/>
                    <a:pt x="4656" y="391"/>
                  </a:cubicBezTo>
                  <a:cubicBezTo>
                    <a:pt x="4656" y="296"/>
                    <a:pt x="4624" y="233"/>
                    <a:pt x="4529" y="201"/>
                  </a:cubicBezTo>
                  <a:cubicBezTo>
                    <a:pt x="4180" y="67"/>
                    <a:pt x="3813" y="1"/>
                    <a:pt x="3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0"/>
          <p:cNvGrpSpPr/>
          <p:nvPr/>
        </p:nvGrpSpPr>
        <p:grpSpPr>
          <a:xfrm>
            <a:off x="2456101" y="3486795"/>
            <a:ext cx="645233" cy="802906"/>
            <a:chOff x="2283001" y="3486795"/>
            <a:chExt cx="645233" cy="802906"/>
          </a:xfrm>
        </p:grpSpPr>
        <p:sp>
          <p:nvSpPr>
            <p:cNvPr id="739" name="Google Shape;739;p30"/>
            <p:cNvSpPr/>
            <p:nvPr/>
          </p:nvSpPr>
          <p:spPr>
            <a:xfrm>
              <a:off x="2626280" y="4260826"/>
              <a:ext cx="39471" cy="8684"/>
            </a:xfrm>
            <a:custGeom>
              <a:avLst/>
              <a:gdLst/>
              <a:ahLst/>
              <a:cxnLst/>
              <a:rect l="l" t="t" r="r" b="b"/>
              <a:pathLst>
                <a:path w="1300" h="286" extrusionOk="0">
                  <a:moveTo>
                    <a:pt x="32" y="1"/>
                  </a:moveTo>
                  <a:cubicBezTo>
                    <a:pt x="1" y="1"/>
                    <a:pt x="1" y="64"/>
                    <a:pt x="32" y="64"/>
                  </a:cubicBezTo>
                  <a:cubicBezTo>
                    <a:pt x="412" y="191"/>
                    <a:pt x="856" y="222"/>
                    <a:pt x="1236" y="286"/>
                  </a:cubicBezTo>
                  <a:cubicBezTo>
                    <a:pt x="1299" y="286"/>
                    <a:pt x="1299" y="191"/>
                    <a:pt x="1267" y="191"/>
                  </a:cubicBezTo>
                  <a:cubicBezTo>
                    <a:pt x="856" y="96"/>
                    <a:pt x="444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622424" y="4257942"/>
              <a:ext cx="46212" cy="14453"/>
            </a:xfrm>
            <a:custGeom>
              <a:avLst/>
              <a:gdLst/>
              <a:ahLst/>
              <a:cxnLst/>
              <a:rect l="l" t="t" r="r" b="b"/>
              <a:pathLst>
                <a:path w="1522" h="476" extrusionOk="0">
                  <a:moveTo>
                    <a:pt x="159" y="1"/>
                  </a:moveTo>
                  <a:cubicBezTo>
                    <a:pt x="96" y="1"/>
                    <a:pt x="33" y="32"/>
                    <a:pt x="33" y="127"/>
                  </a:cubicBezTo>
                  <a:cubicBezTo>
                    <a:pt x="1" y="191"/>
                    <a:pt x="64" y="254"/>
                    <a:pt x="128" y="254"/>
                  </a:cubicBezTo>
                  <a:cubicBezTo>
                    <a:pt x="508" y="381"/>
                    <a:pt x="919" y="412"/>
                    <a:pt x="1299" y="476"/>
                  </a:cubicBezTo>
                  <a:lnTo>
                    <a:pt x="1363" y="476"/>
                  </a:lnTo>
                  <a:cubicBezTo>
                    <a:pt x="1426" y="476"/>
                    <a:pt x="1489" y="412"/>
                    <a:pt x="1521" y="349"/>
                  </a:cubicBezTo>
                  <a:cubicBezTo>
                    <a:pt x="1521" y="254"/>
                    <a:pt x="1489" y="191"/>
                    <a:pt x="1394" y="159"/>
                  </a:cubicBezTo>
                  <a:lnTo>
                    <a:pt x="1331" y="159"/>
                  </a:lnTo>
                  <a:cubicBezTo>
                    <a:pt x="983" y="96"/>
                    <a:pt x="539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612829" y="4249865"/>
              <a:ext cx="34644" cy="4251"/>
            </a:xfrm>
            <a:custGeom>
              <a:avLst/>
              <a:gdLst/>
              <a:ahLst/>
              <a:cxnLst/>
              <a:rect l="l" t="t" r="r" b="b"/>
              <a:pathLst>
                <a:path w="1141" h="140" extrusionOk="0">
                  <a:moveTo>
                    <a:pt x="318" y="1"/>
                  </a:moveTo>
                  <a:cubicBezTo>
                    <a:pt x="221" y="1"/>
                    <a:pt x="125" y="5"/>
                    <a:pt x="32" y="13"/>
                  </a:cubicBezTo>
                  <a:cubicBezTo>
                    <a:pt x="0" y="13"/>
                    <a:pt x="0" y="45"/>
                    <a:pt x="32" y="45"/>
                  </a:cubicBezTo>
                  <a:cubicBezTo>
                    <a:pt x="380" y="45"/>
                    <a:pt x="760" y="77"/>
                    <a:pt x="1109" y="140"/>
                  </a:cubicBezTo>
                  <a:cubicBezTo>
                    <a:pt x="1140" y="140"/>
                    <a:pt x="1140" y="77"/>
                    <a:pt x="1109" y="77"/>
                  </a:cubicBezTo>
                  <a:cubicBezTo>
                    <a:pt x="854" y="30"/>
                    <a:pt x="582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09945" y="4246981"/>
              <a:ext cx="40412" cy="10020"/>
            </a:xfrm>
            <a:custGeom>
              <a:avLst/>
              <a:gdLst/>
              <a:ahLst/>
              <a:cxnLst/>
              <a:rect l="l" t="t" r="r" b="b"/>
              <a:pathLst>
                <a:path w="1331" h="330" extrusionOk="0">
                  <a:moveTo>
                    <a:pt x="401" y="1"/>
                  </a:moveTo>
                  <a:cubicBezTo>
                    <a:pt x="299" y="1"/>
                    <a:pt x="197" y="5"/>
                    <a:pt x="95" y="13"/>
                  </a:cubicBezTo>
                  <a:cubicBezTo>
                    <a:pt x="32" y="13"/>
                    <a:pt x="0" y="77"/>
                    <a:pt x="0" y="140"/>
                  </a:cubicBezTo>
                  <a:cubicBezTo>
                    <a:pt x="0" y="203"/>
                    <a:pt x="64" y="267"/>
                    <a:pt x="127" y="267"/>
                  </a:cubicBezTo>
                  <a:cubicBezTo>
                    <a:pt x="220" y="258"/>
                    <a:pt x="314" y="254"/>
                    <a:pt x="407" y="254"/>
                  </a:cubicBezTo>
                  <a:cubicBezTo>
                    <a:pt x="662" y="254"/>
                    <a:pt x="917" y="284"/>
                    <a:pt x="1172" y="330"/>
                  </a:cubicBezTo>
                  <a:lnTo>
                    <a:pt x="1204" y="330"/>
                  </a:lnTo>
                  <a:cubicBezTo>
                    <a:pt x="1267" y="330"/>
                    <a:pt x="1330" y="267"/>
                    <a:pt x="1330" y="203"/>
                  </a:cubicBezTo>
                  <a:cubicBezTo>
                    <a:pt x="1330" y="140"/>
                    <a:pt x="1299" y="77"/>
                    <a:pt x="1235" y="77"/>
                  </a:cubicBezTo>
                  <a:cubicBezTo>
                    <a:pt x="957" y="30"/>
                    <a:pt x="679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2408976" y="3615228"/>
              <a:ext cx="405795" cy="674473"/>
            </a:xfrm>
            <a:custGeom>
              <a:avLst/>
              <a:gdLst/>
              <a:ahLst/>
              <a:cxnLst/>
              <a:rect l="l" t="t" r="r" b="b"/>
              <a:pathLst>
                <a:path w="13365" h="22214" extrusionOk="0">
                  <a:moveTo>
                    <a:pt x="5855" y="6427"/>
                  </a:moveTo>
                  <a:cubicBezTo>
                    <a:pt x="6204" y="6427"/>
                    <a:pt x="6553" y="6484"/>
                    <a:pt x="6873" y="6601"/>
                  </a:cubicBezTo>
                  <a:cubicBezTo>
                    <a:pt x="7158" y="6696"/>
                    <a:pt x="7443" y="6886"/>
                    <a:pt x="7728" y="7044"/>
                  </a:cubicBezTo>
                  <a:cubicBezTo>
                    <a:pt x="8044" y="7234"/>
                    <a:pt x="8393" y="7424"/>
                    <a:pt x="8773" y="7551"/>
                  </a:cubicBezTo>
                  <a:cubicBezTo>
                    <a:pt x="8868" y="7583"/>
                    <a:pt x="8963" y="7614"/>
                    <a:pt x="9089" y="7646"/>
                  </a:cubicBezTo>
                  <a:cubicBezTo>
                    <a:pt x="8614" y="9958"/>
                    <a:pt x="8646" y="12301"/>
                    <a:pt x="9184" y="14677"/>
                  </a:cubicBezTo>
                  <a:cubicBezTo>
                    <a:pt x="8614" y="14803"/>
                    <a:pt x="8108" y="14898"/>
                    <a:pt x="7601" y="14962"/>
                  </a:cubicBezTo>
                  <a:cubicBezTo>
                    <a:pt x="6968" y="11826"/>
                    <a:pt x="5384" y="9071"/>
                    <a:pt x="4022" y="7044"/>
                  </a:cubicBezTo>
                  <a:cubicBezTo>
                    <a:pt x="4484" y="6645"/>
                    <a:pt x="5169" y="6427"/>
                    <a:pt x="5855" y="6427"/>
                  </a:cubicBezTo>
                  <a:close/>
                  <a:moveTo>
                    <a:pt x="6610" y="519"/>
                  </a:moveTo>
                  <a:cubicBezTo>
                    <a:pt x="8216" y="519"/>
                    <a:pt x="9782" y="1151"/>
                    <a:pt x="10926" y="2326"/>
                  </a:cubicBezTo>
                  <a:cubicBezTo>
                    <a:pt x="12161" y="3561"/>
                    <a:pt x="12795" y="5271"/>
                    <a:pt x="12668" y="7013"/>
                  </a:cubicBezTo>
                  <a:cubicBezTo>
                    <a:pt x="12605" y="8184"/>
                    <a:pt x="12035" y="9229"/>
                    <a:pt x="11496" y="10211"/>
                  </a:cubicBezTo>
                  <a:cubicBezTo>
                    <a:pt x="10831" y="11478"/>
                    <a:pt x="10103" y="12808"/>
                    <a:pt x="10420" y="14392"/>
                  </a:cubicBezTo>
                  <a:cubicBezTo>
                    <a:pt x="10135" y="14455"/>
                    <a:pt x="9849" y="14518"/>
                    <a:pt x="9596" y="14582"/>
                  </a:cubicBezTo>
                  <a:lnTo>
                    <a:pt x="9564" y="14582"/>
                  </a:lnTo>
                  <a:cubicBezTo>
                    <a:pt x="9153" y="12270"/>
                    <a:pt x="9184" y="10021"/>
                    <a:pt x="9596" y="7741"/>
                  </a:cubicBezTo>
                  <a:cubicBezTo>
                    <a:pt x="9673" y="7750"/>
                    <a:pt x="9746" y="7755"/>
                    <a:pt x="9815" y="7755"/>
                  </a:cubicBezTo>
                  <a:cubicBezTo>
                    <a:pt x="10230" y="7755"/>
                    <a:pt x="10501" y="7592"/>
                    <a:pt x="10610" y="7266"/>
                  </a:cubicBezTo>
                  <a:cubicBezTo>
                    <a:pt x="10641" y="7139"/>
                    <a:pt x="10610" y="7044"/>
                    <a:pt x="10515" y="7013"/>
                  </a:cubicBezTo>
                  <a:cubicBezTo>
                    <a:pt x="10481" y="6990"/>
                    <a:pt x="10443" y="6980"/>
                    <a:pt x="10406" y="6980"/>
                  </a:cubicBezTo>
                  <a:cubicBezTo>
                    <a:pt x="10338" y="6980"/>
                    <a:pt x="10270" y="7015"/>
                    <a:pt x="10230" y="7076"/>
                  </a:cubicBezTo>
                  <a:cubicBezTo>
                    <a:pt x="10103" y="7234"/>
                    <a:pt x="9913" y="7329"/>
                    <a:pt x="9659" y="7329"/>
                  </a:cubicBezTo>
                  <a:cubicBezTo>
                    <a:pt x="9818" y="6633"/>
                    <a:pt x="9976" y="5999"/>
                    <a:pt x="10166" y="5366"/>
                  </a:cubicBezTo>
                  <a:cubicBezTo>
                    <a:pt x="10198" y="5239"/>
                    <a:pt x="10135" y="5113"/>
                    <a:pt x="10040" y="5081"/>
                  </a:cubicBezTo>
                  <a:cubicBezTo>
                    <a:pt x="10011" y="5074"/>
                    <a:pt x="9983" y="5070"/>
                    <a:pt x="9955" y="5070"/>
                  </a:cubicBezTo>
                  <a:cubicBezTo>
                    <a:pt x="9859" y="5070"/>
                    <a:pt x="9772" y="5116"/>
                    <a:pt x="9723" y="5239"/>
                  </a:cubicBezTo>
                  <a:cubicBezTo>
                    <a:pt x="9501" y="5873"/>
                    <a:pt x="9311" y="6538"/>
                    <a:pt x="9153" y="7234"/>
                  </a:cubicBezTo>
                  <a:cubicBezTo>
                    <a:pt x="8709" y="7076"/>
                    <a:pt x="8203" y="6791"/>
                    <a:pt x="7759" y="6538"/>
                  </a:cubicBezTo>
                  <a:cubicBezTo>
                    <a:pt x="7443" y="6348"/>
                    <a:pt x="7189" y="6221"/>
                    <a:pt x="6968" y="6126"/>
                  </a:cubicBezTo>
                  <a:cubicBezTo>
                    <a:pt x="6617" y="5990"/>
                    <a:pt x="6243" y="5925"/>
                    <a:pt x="5866" y="5925"/>
                  </a:cubicBezTo>
                  <a:cubicBezTo>
                    <a:pt x="5631" y="5925"/>
                    <a:pt x="5394" y="5950"/>
                    <a:pt x="5162" y="5999"/>
                  </a:cubicBezTo>
                  <a:cubicBezTo>
                    <a:pt x="4624" y="6126"/>
                    <a:pt x="4149" y="6379"/>
                    <a:pt x="3769" y="6696"/>
                  </a:cubicBezTo>
                  <a:cubicBezTo>
                    <a:pt x="3579" y="6443"/>
                    <a:pt x="3421" y="6189"/>
                    <a:pt x="3231" y="5936"/>
                  </a:cubicBezTo>
                  <a:cubicBezTo>
                    <a:pt x="3213" y="5884"/>
                    <a:pt x="3167" y="5860"/>
                    <a:pt x="3113" y="5860"/>
                  </a:cubicBezTo>
                  <a:cubicBezTo>
                    <a:pt x="3069" y="5860"/>
                    <a:pt x="3020" y="5876"/>
                    <a:pt x="2977" y="5904"/>
                  </a:cubicBezTo>
                  <a:cubicBezTo>
                    <a:pt x="2882" y="5936"/>
                    <a:pt x="2851" y="6063"/>
                    <a:pt x="2914" y="6126"/>
                  </a:cubicBezTo>
                  <a:cubicBezTo>
                    <a:pt x="3072" y="6411"/>
                    <a:pt x="3262" y="6696"/>
                    <a:pt x="3421" y="6981"/>
                  </a:cubicBezTo>
                  <a:lnTo>
                    <a:pt x="3452" y="7013"/>
                  </a:lnTo>
                  <a:cubicBezTo>
                    <a:pt x="3072" y="7488"/>
                    <a:pt x="2882" y="8058"/>
                    <a:pt x="2946" y="8659"/>
                  </a:cubicBezTo>
                  <a:cubicBezTo>
                    <a:pt x="2977" y="8754"/>
                    <a:pt x="3041" y="8818"/>
                    <a:pt x="3136" y="8818"/>
                  </a:cubicBezTo>
                  <a:cubicBezTo>
                    <a:pt x="3231" y="8818"/>
                    <a:pt x="3294" y="8754"/>
                    <a:pt x="3294" y="8659"/>
                  </a:cubicBezTo>
                  <a:cubicBezTo>
                    <a:pt x="3262" y="8153"/>
                    <a:pt x="3389" y="7741"/>
                    <a:pt x="3674" y="7393"/>
                  </a:cubicBezTo>
                  <a:cubicBezTo>
                    <a:pt x="5194" y="9958"/>
                    <a:pt x="6524" y="12301"/>
                    <a:pt x="7189" y="15057"/>
                  </a:cubicBezTo>
                  <a:cubicBezTo>
                    <a:pt x="6809" y="15120"/>
                    <a:pt x="6461" y="15152"/>
                    <a:pt x="6113" y="15183"/>
                  </a:cubicBezTo>
                  <a:cubicBezTo>
                    <a:pt x="6081" y="15152"/>
                    <a:pt x="6081" y="15120"/>
                    <a:pt x="6081" y="15120"/>
                  </a:cubicBezTo>
                  <a:cubicBezTo>
                    <a:pt x="6081" y="15088"/>
                    <a:pt x="6049" y="15057"/>
                    <a:pt x="6049" y="15025"/>
                  </a:cubicBezTo>
                  <a:cubicBezTo>
                    <a:pt x="6049" y="15025"/>
                    <a:pt x="6049" y="14993"/>
                    <a:pt x="6018" y="14962"/>
                  </a:cubicBezTo>
                  <a:lnTo>
                    <a:pt x="6018" y="14962"/>
                  </a:lnTo>
                  <a:cubicBezTo>
                    <a:pt x="6239" y="14993"/>
                    <a:pt x="6461" y="15025"/>
                    <a:pt x="6683" y="15057"/>
                  </a:cubicBezTo>
                  <a:cubicBezTo>
                    <a:pt x="6778" y="15057"/>
                    <a:pt x="6841" y="15025"/>
                    <a:pt x="6841" y="14930"/>
                  </a:cubicBezTo>
                  <a:cubicBezTo>
                    <a:pt x="6873" y="14835"/>
                    <a:pt x="6809" y="14772"/>
                    <a:pt x="6746" y="14772"/>
                  </a:cubicBezTo>
                  <a:cubicBezTo>
                    <a:pt x="6461" y="14708"/>
                    <a:pt x="6176" y="14677"/>
                    <a:pt x="5891" y="14613"/>
                  </a:cubicBezTo>
                  <a:cubicBezTo>
                    <a:pt x="5828" y="14487"/>
                    <a:pt x="5733" y="14328"/>
                    <a:pt x="5669" y="14202"/>
                  </a:cubicBezTo>
                  <a:lnTo>
                    <a:pt x="5828" y="14170"/>
                  </a:lnTo>
                  <a:lnTo>
                    <a:pt x="6303" y="14170"/>
                  </a:lnTo>
                  <a:cubicBezTo>
                    <a:pt x="6366" y="14170"/>
                    <a:pt x="6429" y="14138"/>
                    <a:pt x="6429" y="14043"/>
                  </a:cubicBezTo>
                  <a:cubicBezTo>
                    <a:pt x="6429" y="13980"/>
                    <a:pt x="6366" y="13948"/>
                    <a:pt x="6303" y="13948"/>
                  </a:cubicBezTo>
                  <a:cubicBezTo>
                    <a:pt x="6239" y="13938"/>
                    <a:pt x="6179" y="13934"/>
                    <a:pt x="6122" y="13934"/>
                  </a:cubicBezTo>
                  <a:cubicBezTo>
                    <a:pt x="6007" y="13934"/>
                    <a:pt x="5901" y="13948"/>
                    <a:pt x="5796" y="13948"/>
                  </a:cubicBezTo>
                  <a:lnTo>
                    <a:pt x="5638" y="13948"/>
                  </a:lnTo>
                  <a:cubicBezTo>
                    <a:pt x="5606" y="13948"/>
                    <a:pt x="5574" y="13948"/>
                    <a:pt x="5574" y="13980"/>
                  </a:cubicBezTo>
                  <a:cubicBezTo>
                    <a:pt x="5447" y="13790"/>
                    <a:pt x="5352" y="13631"/>
                    <a:pt x="5194" y="13441"/>
                  </a:cubicBezTo>
                  <a:lnTo>
                    <a:pt x="5194" y="13441"/>
                  </a:lnTo>
                  <a:cubicBezTo>
                    <a:pt x="5259" y="13451"/>
                    <a:pt x="5321" y="13455"/>
                    <a:pt x="5382" y="13455"/>
                  </a:cubicBezTo>
                  <a:cubicBezTo>
                    <a:pt x="5527" y="13455"/>
                    <a:pt x="5661" y="13432"/>
                    <a:pt x="5796" y="13410"/>
                  </a:cubicBezTo>
                  <a:cubicBezTo>
                    <a:pt x="5859" y="13410"/>
                    <a:pt x="5923" y="13346"/>
                    <a:pt x="5923" y="13283"/>
                  </a:cubicBezTo>
                  <a:cubicBezTo>
                    <a:pt x="5923" y="13188"/>
                    <a:pt x="5859" y="13156"/>
                    <a:pt x="5764" y="13156"/>
                  </a:cubicBezTo>
                  <a:cubicBezTo>
                    <a:pt x="5479" y="13156"/>
                    <a:pt x="5226" y="13156"/>
                    <a:pt x="4941" y="13125"/>
                  </a:cubicBezTo>
                  <a:cubicBezTo>
                    <a:pt x="4782" y="12935"/>
                    <a:pt x="4624" y="12776"/>
                    <a:pt x="4434" y="12555"/>
                  </a:cubicBezTo>
                  <a:lnTo>
                    <a:pt x="4434" y="12555"/>
                  </a:lnTo>
                  <a:cubicBezTo>
                    <a:pt x="4497" y="12586"/>
                    <a:pt x="4592" y="12586"/>
                    <a:pt x="4687" y="12618"/>
                  </a:cubicBezTo>
                  <a:cubicBezTo>
                    <a:pt x="4751" y="12618"/>
                    <a:pt x="4814" y="12555"/>
                    <a:pt x="4846" y="12491"/>
                  </a:cubicBezTo>
                  <a:cubicBezTo>
                    <a:pt x="4846" y="12396"/>
                    <a:pt x="4782" y="12333"/>
                    <a:pt x="4719" y="12333"/>
                  </a:cubicBezTo>
                  <a:cubicBezTo>
                    <a:pt x="4497" y="12301"/>
                    <a:pt x="4276" y="12270"/>
                    <a:pt x="4086" y="12238"/>
                  </a:cubicBezTo>
                  <a:cubicBezTo>
                    <a:pt x="3927" y="12111"/>
                    <a:pt x="3801" y="11985"/>
                    <a:pt x="3642" y="11858"/>
                  </a:cubicBezTo>
                  <a:lnTo>
                    <a:pt x="3642" y="11858"/>
                  </a:lnTo>
                  <a:cubicBezTo>
                    <a:pt x="3832" y="11890"/>
                    <a:pt x="4022" y="11921"/>
                    <a:pt x="4212" y="11985"/>
                  </a:cubicBezTo>
                  <a:cubicBezTo>
                    <a:pt x="4276" y="11985"/>
                    <a:pt x="4371" y="11953"/>
                    <a:pt x="4371" y="11890"/>
                  </a:cubicBezTo>
                  <a:cubicBezTo>
                    <a:pt x="4402" y="11795"/>
                    <a:pt x="4371" y="11731"/>
                    <a:pt x="4276" y="11700"/>
                  </a:cubicBezTo>
                  <a:cubicBezTo>
                    <a:pt x="3959" y="11573"/>
                    <a:pt x="3642" y="11510"/>
                    <a:pt x="3262" y="11510"/>
                  </a:cubicBezTo>
                  <a:cubicBezTo>
                    <a:pt x="3072" y="11320"/>
                    <a:pt x="2851" y="11130"/>
                    <a:pt x="2629" y="10908"/>
                  </a:cubicBezTo>
                  <a:lnTo>
                    <a:pt x="2629" y="10908"/>
                  </a:lnTo>
                  <a:cubicBezTo>
                    <a:pt x="2914" y="10940"/>
                    <a:pt x="3199" y="11003"/>
                    <a:pt x="3484" y="11003"/>
                  </a:cubicBezTo>
                  <a:cubicBezTo>
                    <a:pt x="3547" y="11003"/>
                    <a:pt x="3611" y="10940"/>
                    <a:pt x="3611" y="10876"/>
                  </a:cubicBezTo>
                  <a:cubicBezTo>
                    <a:pt x="3642" y="10813"/>
                    <a:pt x="3579" y="10718"/>
                    <a:pt x="3516" y="10718"/>
                  </a:cubicBezTo>
                  <a:cubicBezTo>
                    <a:pt x="3199" y="10623"/>
                    <a:pt x="2851" y="10591"/>
                    <a:pt x="2534" y="10560"/>
                  </a:cubicBezTo>
                  <a:cubicBezTo>
                    <a:pt x="2439" y="10560"/>
                    <a:pt x="2344" y="10528"/>
                    <a:pt x="2281" y="10528"/>
                  </a:cubicBezTo>
                  <a:cubicBezTo>
                    <a:pt x="2027" y="10275"/>
                    <a:pt x="1806" y="10021"/>
                    <a:pt x="1616" y="9768"/>
                  </a:cubicBezTo>
                  <a:lnTo>
                    <a:pt x="1616" y="9768"/>
                  </a:lnTo>
                  <a:cubicBezTo>
                    <a:pt x="1869" y="9800"/>
                    <a:pt x="2122" y="9863"/>
                    <a:pt x="2376" y="9895"/>
                  </a:cubicBezTo>
                  <a:cubicBezTo>
                    <a:pt x="2471" y="9895"/>
                    <a:pt x="2534" y="9831"/>
                    <a:pt x="2534" y="9768"/>
                  </a:cubicBezTo>
                  <a:cubicBezTo>
                    <a:pt x="2566" y="9673"/>
                    <a:pt x="2502" y="9610"/>
                    <a:pt x="2439" y="9578"/>
                  </a:cubicBezTo>
                  <a:cubicBezTo>
                    <a:pt x="2059" y="9515"/>
                    <a:pt x="1679" y="9451"/>
                    <a:pt x="1394" y="9420"/>
                  </a:cubicBezTo>
                  <a:cubicBezTo>
                    <a:pt x="1204" y="9103"/>
                    <a:pt x="1077" y="8786"/>
                    <a:pt x="950" y="8469"/>
                  </a:cubicBezTo>
                  <a:lnTo>
                    <a:pt x="950" y="8469"/>
                  </a:lnTo>
                  <a:cubicBezTo>
                    <a:pt x="1267" y="8533"/>
                    <a:pt x="1584" y="8564"/>
                    <a:pt x="1869" y="8596"/>
                  </a:cubicBezTo>
                  <a:cubicBezTo>
                    <a:pt x="1964" y="8596"/>
                    <a:pt x="2027" y="8533"/>
                    <a:pt x="2027" y="8469"/>
                  </a:cubicBezTo>
                  <a:cubicBezTo>
                    <a:pt x="2027" y="8406"/>
                    <a:pt x="1996" y="8311"/>
                    <a:pt x="1901" y="8311"/>
                  </a:cubicBezTo>
                  <a:cubicBezTo>
                    <a:pt x="1584" y="8248"/>
                    <a:pt x="1236" y="8216"/>
                    <a:pt x="887" y="8184"/>
                  </a:cubicBezTo>
                  <a:lnTo>
                    <a:pt x="855" y="8184"/>
                  </a:lnTo>
                  <a:cubicBezTo>
                    <a:pt x="824" y="7994"/>
                    <a:pt x="760" y="7773"/>
                    <a:pt x="729" y="7551"/>
                  </a:cubicBezTo>
                  <a:lnTo>
                    <a:pt x="729" y="7551"/>
                  </a:lnTo>
                  <a:cubicBezTo>
                    <a:pt x="1014" y="7583"/>
                    <a:pt x="1331" y="7614"/>
                    <a:pt x="1679" y="7646"/>
                  </a:cubicBezTo>
                  <a:cubicBezTo>
                    <a:pt x="1690" y="7652"/>
                    <a:pt x="1702" y="7654"/>
                    <a:pt x="1715" y="7654"/>
                  </a:cubicBezTo>
                  <a:cubicBezTo>
                    <a:pt x="1773" y="7654"/>
                    <a:pt x="1837" y="7598"/>
                    <a:pt x="1837" y="7519"/>
                  </a:cubicBezTo>
                  <a:cubicBezTo>
                    <a:pt x="1869" y="7456"/>
                    <a:pt x="1806" y="7361"/>
                    <a:pt x="1742" y="7361"/>
                  </a:cubicBezTo>
                  <a:cubicBezTo>
                    <a:pt x="1505" y="7290"/>
                    <a:pt x="1249" y="7254"/>
                    <a:pt x="976" y="7254"/>
                  </a:cubicBezTo>
                  <a:cubicBezTo>
                    <a:pt x="885" y="7254"/>
                    <a:pt x="792" y="7258"/>
                    <a:pt x="697" y="7266"/>
                  </a:cubicBezTo>
                  <a:cubicBezTo>
                    <a:pt x="665" y="7108"/>
                    <a:pt x="665" y="6981"/>
                    <a:pt x="665" y="6823"/>
                  </a:cubicBezTo>
                  <a:lnTo>
                    <a:pt x="665" y="6823"/>
                  </a:lnTo>
                  <a:cubicBezTo>
                    <a:pt x="824" y="6838"/>
                    <a:pt x="982" y="6846"/>
                    <a:pt x="1137" y="6846"/>
                  </a:cubicBezTo>
                  <a:cubicBezTo>
                    <a:pt x="1291" y="6846"/>
                    <a:pt x="1441" y="6838"/>
                    <a:pt x="1584" y="6823"/>
                  </a:cubicBezTo>
                  <a:cubicBezTo>
                    <a:pt x="1647" y="6823"/>
                    <a:pt x="1711" y="6759"/>
                    <a:pt x="1711" y="6664"/>
                  </a:cubicBezTo>
                  <a:cubicBezTo>
                    <a:pt x="1711" y="6601"/>
                    <a:pt x="1647" y="6506"/>
                    <a:pt x="1584" y="6506"/>
                  </a:cubicBezTo>
                  <a:lnTo>
                    <a:pt x="665" y="6506"/>
                  </a:lnTo>
                  <a:cubicBezTo>
                    <a:pt x="665" y="6221"/>
                    <a:pt x="697" y="5936"/>
                    <a:pt x="729" y="5651"/>
                  </a:cubicBezTo>
                  <a:lnTo>
                    <a:pt x="855" y="5651"/>
                  </a:lnTo>
                  <a:cubicBezTo>
                    <a:pt x="1079" y="5673"/>
                    <a:pt x="1335" y="5696"/>
                    <a:pt x="1589" y="5696"/>
                  </a:cubicBezTo>
                  <a:cubicBezTo>
                    <a:pt x="1694" y="5696"/>
                    <a:pt x="1799" y="5692"/>
                    <a:pt x="1901" y="5683"/>
                  </a:cubicBezTo>
                  <a:cubicBezTo>
                    <a:pt x="1964" y="5683"/>
                    <a:pt x="2059" y="5619"/>
                    <a:pt x="2059" y="5556"/>
                  </a:cubicBezTo>
                  <a:cubicBezTo>
                    <a:pt x="2059" y="5461"/>
                    <a:pt x="1996" y="5366"/>
                    <a:pt x="1901" y="5366"/>
                  </a:cubicBezTo>
                  <a:cubicBezTo>
                    <a:pt x="1552" y="5334"/>
                    <a:pt x="1204" y="5303"/>
                    <a:pt x="855" y="5303"/>
                  </a:cubicBezTo>
                  <a:lnTo>
                    <a:pt x="792" y="5303"/>
                  </a:lnTo>
                  <a:cubicBezTo>
                    <a:pt x="855" y="5049"/>
                    <a:pt x="950" y="4796"/>
                    <a:pt x="1014" y="4543"/>
                  </a:cubicBezTo>
                  <a:lnTo>
                    <a:pt x="1045" y="4543"/>
                  </a:lnTo>
                  <a:cubicBezTo>
                    <a:pt x="1140" y="4543"/>
                    <a:pt x="1236" y="4574"/>
                    <a:pt x="1299" y="4574"/>
                  </a:cubicBezTo>
                  <a:lnTo>
                    <a:pt x="1679" y="4574"/>
                  </a:lnTo>
                  <a:cubicBezTo>
                    <a:pt x="1806" y="4574"/>
                    <a:pt x="1964" y="4574"/>
                    <a:pt x="2091" y="4543"/>
                  </a:cubicBezTo>
                  <a:cubicBezTo>
                    <a:pt x="2186" y="4543"/>
                    <a:pt x="2249" y="4479"/>
                    <a:pt x="2249" y="4384"/>
                  </a:cubicBezTo>
                  <a:cubicBezTo>
                    <a:pt x="2249" y="4289"/>
                    <a:pt x="2186" y="4226"/>
                    <a:pt x="2091" y="4226"/>
                  </a:cubicBezTo>
                  <a:cubicBezTo>
                    <a:pt x="1837" y="4194"/>
                    <a:pt x="1552" y="4194"/>
                    <a:pt x="1299" y="4194"/>
                  </a:cubicBezTo>
                  <a:lnTo>
                    <a:pt x="1172" y="4194"/>
                  </a:lnTo>
                  <a:cubicBezTo>
                    <a:pt x="1299" y="3909"/>
                    <a:pt x="1457" y="3592"/>
                    <a:pt x="1616" y="3307"/>
                  </a:cubicBezTo>
                  <a:lnTo>
                    <a:pt x="1742" y="3339"/>
                  </a:lnTo>
                  <a:cubicBezTo>
                    <a:pt x="2091" y="3371"/>
                    <a:pt x="2471" y="3402"/>
                    <a:pt x="2819" y="3434"/>
                  </a:cubicBezTo>
                  <a:cubicBezTo>
                    <a:pt x="2914" y="3434"/>
                    <a:pt x="3009" y="3371"/>
                    <a:pt x="3009" y="3276"/>
                  </a:cubicBezTo>
                  <a:cubicBezTo>
                    <a:pt x="3009" y="3181"/>
                    <a:pt x="2946" y="3086"/>
                    <a:pt x="2882" y="3086"/>
                  </a:cubicBezTo>
                  <a:cubicBezTo>
                    <a:pt x="2534" y="3022"/>
                    <a:pt x="2186" y="3022"/>
                    <a:pt x="1837" y="2991"/>
                  </a:cubicBezTo>
                  <a:cubicBezTo>
                    <a:pt x="2027" y="2737"/>
                    <a:pt x="2249" y="2484"/>
                    <a:pt x="2471" y="2262"/>
                  </a:cubicBezTo>
                  <a:lnTo>
                    <a:pt x="2502" y="2262"/>
                  </a:lnTo>
                  <a:cubicBezTo>
                    <a:pt x="2946" y="2326"/>
                    <a:pt x="3389" y="2357"/>
                    <a:pt x="3864" y="2389"/>
                  </a:cubicBezTo>
                  <a:cubicBezTo>
                    <a:pt x="3959" y="2389"/>
                    <a:pt x="4022" y="2326"/>
                    <a:pt x="4022" y="2231"/>
                  </a:cubicBezTo>
                  <a:cubicBezTo>
                    <a:pt x="4022" y="2136"/>
                    <a:pt x="3959" y="2072"/>
                    <a:pt x="3864" y="2072"/>
                  </a:cubicBezTo>
                  <a:cubicBezTo>
                    <a:pt x="3516" y="2009"/>
                    <a:pt x="3136" y="1977"/>
                    <a:pt x="2787" y="1977"/>
                  </a:cubicBezTo>
                  <a:cubicBezTo>
                    <a:pt x="3009" y="1787"/>
                    <a:pt x="3262" y="1597"/>
                    <a:pt x="3516" y="1439"/>
                  </a:cubicBezTo>
                  <a:cubicBezTo>
                    <a:pt x="3863" y="1500"/>
                    <a:pt x="4198" y="1535"/>
                    <a:pt x="4510" y="1535"/>
                  </a:cubicBezTo>
                  <a:cubicBezTo>
                    <a:pt x="4682" y="1535"/>
                    <a:pt x="4847" y="1525"/>
                    <a:pt x="5004" y="1502"/>
                  </a:cubicBezTo>
                  <a:cubicBezTo>
                    <a:pt x="5099" y="1502"/>
                    <a:pt x="5194" y="1407"/>
                    <a:pt x="5162" y="1312"/>
                  </a:cubicBezTo>
                  <a:cubicBezTo>
                    <a:pt x="5162" y="1217"/>
                    <a:pt x="5099" y="1154"/>
                    <a:pt x="5004" y="1154"/>
                  </a:cubicBezTo>
                  <a:cubicBezTo>
                    <a:pt x="4877" y="1164"/>
                    <a:pt x="4758" y="1168"/>
                    <a:pt x="4643" y="1168"/>
                  </a:cubicBezTo>
                  <a:cubicBezTo>
                    <a:pt x="4413" y="1168"/>
                    <a:pt x="4202" y="1154"/>
                    <a:pt x="3991" y="1154"/>
                  </a:cubicBezTo>
                  <a:cubicBezTo>
                    <a:pt x="4339" y="996"/>
                    <a:pt x="4687" y="837"/>
                    <a:pt x="5036" y="742"/>
                  </a:cubicBezTo>
                  <a:cubicBezTo>
                    <a:pt x="5416" y="774"/>
                    <a:pt x="5891" y="806"/>
                    <a:pt x="6334" y="806"/>
                  </a:cubicBezTo>
                  <a:cubicBezTo>
                    <a:pt x="6429" y="806"/>
                    <a:pt x="6524" y="742"/>
                    <a:pt x="6524" y="647"/>
                  </a:cubicBezTo>
                  <a:cubicBezTo>
                    <a:pt x="6524" y="584"/>
                    <a:pt x="6524" y="552"/>
                    <a:pt x="6493" y="521"/>
                  </a:cubicBezTo>
                  <a:cubicBezTo>
                    <a:pt x="6532" y="520"/>
                    <a:pt x="6571" y="519"/>
                    <a:pt x="6610" y="519"/>
                  </a:cubicBezTo>
                  <a:close/>
                  <a:moveTo>
                    <a:pt x="10895" y="14518"/>
                  </a:moveTo>
                  <a:cubicBezTo>
                    <a:pt x="11180" y="14582"/>
                    <a:pt x="11370" y="14677"/>
                    <a:pt x="11528" y="14867"/>
                  </a:cubicBezTo>
                  <a:cubicBezTo>
                    <a:pt x="11718" y="15088"/>
                    <a:pt x="11813" y="15405"/>
                    <a:pt x="11781" y="15753"/>
                  </a:cubicBezTo>
                  <a:lnTo>
                    <a:pt x="11750" y="15753"/>
                  </a:lnTo>
                  <a:cubicBezTo>
                    <a:pt x="11655" y="15785"/>
                    <a:pt x="11591" y="15817"/>
                    <a:pt x="11560" y="15912"/>
                  </a:cubicBezTo>
                  <a:cubicBezTo>
                    <a:pt x="10958" y="16292"/>
                    <a:pt x="10293" y="16387"/>
                    <a:pt x="9564" y="16513"/>
                  </a:cubicBezTo>
                  <a:lnTo>
                    <a:pt x="9248" y="16545"/>
                  </a:lnTo>
                  <a:cubicBezTo>
                    <a:pt x="8237" y="16729"/>
                    <a:pt x="7161" y="16849"/>
                    <a:pt x="6400" y="16849"/>
                  </a:cubicBezTo>
                  <a:cubicBezTo>
                    <a:pt x="5850" y="16849"/>
                    <a:pt x="5464" y="16786"/>
                    <a:pt x="5384" y="16640"/>
                  </a:cubicBezTo>
                  <a:cubicBezTo>
                    <a:pt x="5384" y="16640"/>
                    <a:pt x="5384" y="16608"/>
                    <a:pt x="5352" y="16608"/>
                  </a:cubicBezTo>
                  <a:lnTo>
                    <a:pt x="5352" y="16577"/>
                  </a:lnTo>
                  <a:cubicBezTo>
                    <a:pt x="5352" y="16545"/>
                    <a:pt x="5352" y="16545"/>
                    <a:pt x="5352" y="16513"/>
                  </a:cubicBezTo>
                  <a:cubicBezTo>
                    <a:pt x="5525" y="16553"/>
                    <a:pt x="5692" y="16571"/>
                    <a:pt x="5855" y="16571"/>
                  </a:cubicBezTo>
                  <a:cubicBezTo>
                    <a:pt x="6083" y="16571"/>
                    <a:pt x="6303" y="16537"/>
                    <a:pt x="6524" y="16482"/>
                  </a:cubicBezTo>
                  <a:cubicBezTo>
                    <a:pt x="6588" y="16482"/>
                    <a:pt x="6651" y="16387"/>
                    <a:pt x="6619" y="16323"/>
                  </a:cubicBezTo>
                  <a:cubicBezTo>
                    <a:pt x="6619" y="16228"/>
                    <a:pt x="6524" y="16197"/>
                    <a:pt x="6461" y="16197"/>
                  </a:cubicBezTo>
                  <a:cubicBezTo>
                    <a:pt x="6271" y="16228"/>
                    <a:pt x="6081" y="16244"/>
                    <a:pt x="5895" y="16244"/>
                  </a:cubicBezTo>
                  <a:cubicBezTo>
                    <a:pt x="5709" y="16244"/>
                    <a:pt x="5527" y="16228"/>
                    <a:pt x="5352" y="16197"/>
                  </a:cubicBezTo>
                  <a:cubicBezTo>
                    <a:pt x="5352" y="16038"/>
                    <a:pt x="5384" y="15912"/>
                    <a:pt x="5447" y="15785"/>
                  </a:cubicBezTo>
                  <a:lnTo>
                    <a:pt x="5606" y="15785"/>
                  </a:lnTo>
                  <a:cubicBezTo>
                    <a:pt x="5923" y="15817"/>
                    <a:pt x="6239" y="15848"/>
                    <a:pt x="6556" y="15848"/>
                  </a:cubicBezTo>
                  <a:cubicBezTo>
                    <a:pt x="6619" y="15848"/>
                    <a:pt x="6683" y="15785"/>
                    <a:pt x="6683" y="15722"/>
                  </a:cubicBezTo>
                  <a:cubicBezTo>
                    <a:pt x="6683" y="15658"/>
                    <a:pt x="6619" y="15595"/>
                    <a:pt x="6556" y="15563"/>
                  </a:cubicBezTo>
                  <a:cubicBezTo>
                    <a:pt x="6239" y="15532"/>
                    <a:pt x="5923" y="15532"/>
                    <a:pt x="5638" y="15532"/>
                  </a:cubicBezTo>
                  <a:lnTo>
                    <a:pt x="5606" y="15532"/>
                  </a:lnTo>
                  <a:cubicBezTo>
                    <a:pt x="5669" y="15437"/>
                    <a:pt x="5733" y="15373"/>
                    <a:pt x="5828" y="15310"/>
                  </a:cubicBezTo>
                  <a:cubicBezTo>
                    <a:pt x="5828" y="15342"/>
                    <a:pt x="5859" y="15373"/>
                    <a:pt x="5859" y="15405"/>
                  </a:cubicBezTo>
                  <a:cubicBezTo>
                    <a:pt x="5891" y="15500"/>
                    <a:pt x="5954" y="15532"/>
                    <a:pt x="6018" y="15532"/>
                  </a:cubicBezTo>
                  <a:cubicBezTo>
                    <a:pt x="6049" y="15532"/>
                    <a:pt x="6081" y="15532"/>
                    <a:pt x="6113" y="15500"/>
                  </a:cubicBezTo>
                  <a:cubicBezTo>
                    <a:pt x="6194" y="15502"/>
                    <a:pt x="6275" y="15502"/>
                    <a:pt x="6357" y="15502"/>
                  </a:cubicBezTo>
                  <a:cubicBezTo>
                    <a:pt x="7893" y="15502"/>
                    <a:pt x="9445" y="15221"/>
                    <a:pt x="10768" y="14740"/>
                  </a:cubicBezTo>
                  <a:cubicBezTo>
                    <a:pt x="10831" y="14708"/>
                    <a:pt x="10895" y="14645"/>
                    <a:pt x="10895" y="14582"/>
                  </a:cubicBezTo>
                  <a:cubicBezTo>
                    <a:pt x="10895" y="14550"/>
                    <a:pt x="10895" y="14518"/>
                    <a:pt x="10895" y="14518"/>
                  </a:cubicBezTo>
                  <a:close/>
                  <a:moveTo>
                    <a:pt x="11781" y="16355"/>
                  </a:moveTo>
                  <a:cubicBezTo>
                    <a:pt x="11876" y="16482"/>
                    <a:pt x="11940" y="16608"/>
                    <a:pt x="11971" y="16767"/>
                  </a:cubicBezTo>
                  <a:cubicBezTo>
                    <a:pt x="12035" y="16925"/>
                    <a:pt x="12035" y="17083"/>
                    <a:pt x="12003" y="17242"/>
                  </a:cubicBezTo>
                  <a:cubicBezTo>
                    <a:pt x="11971" y="17273"/>
                    <a:pt x="11971" y="17305"/>
                    <a:pt x="11971" y="17305"/>
                  </a:cubicBezTo>
                  <a:cubicBezTo>
                    <a:pt x="11401" y="18192"/>
                    <a:pt x="10166" y="18382"/>
                    <a:pt x="9121" y="18540"/>
                  </a:cubicBezTo>
                  <a:lnTo>
                    <a:pt x="8963" y="18572"/>
                  </a:lnTo>
                  <a:cubicBezTo>
                    <a:pt x="8309" y="18665"/>
                    <a:pt x="7645" y="18747"/>
                    <a:pt x="7009" y="18747"/>
                  </a:cubicBezTo>
                  <a:cubicBezTo>
                    <a:pt x="6565" y="18747"/>
                    <a:pt x="6136" y="18708"/>
                    <a:pt x="5733" y="18603"/>
                  </a:cubicBezTo>
                  <a:cubicBezTo>
                    <a:pt x="5733" y="18603"/>
                    <a:pt x="5733" y="18603"/>
                    <a:pt x="5733" y="18578"/>
                  </a:cubicBezTo>
                  <a:lnTo>
                    <a:pt x="5733" y="18578"/>
                  </a:lnTo>
                  <a:cubicBezTo>
                    <a:pt x="6067" y="18637"/>
                    <a:pt x="6343" y="18667"/>
                    <a:pt x="6619" y="18667"/>
                  </a:cubicBezTo>
                  <a:cubicBezTo>
                    <a:pt x="6683" y="18667"/>
                    <a:pt x="6746" y="18603"/>
                    <a:pt x="6778" y="18540"/>
                  </a:cubicBezTo>
                  <a:cubicBezTo>
                    <a:pt x="6778" y="18445"/>
                    <a:pt x="6714" y="18382"/>
                    <a:pt x="6619" y="18350"/>
                  </a:cubicBezTo>
                  <a:cubicBezTo>
                    <a:pt x="6176" y="18318"/>
                    <a:pt x="5828" y="18287"/>
                    <a:pt x="5447" y="18223"/>
                  </a:cubicBezTo>
                  <a:cubicBezTo>
                    <a:pt x="5384" y="18097"/>
                    <a:pt x="5352" y="18002"/>
                    <a:pt x="5321" y="17907"/>
                  </a:cubicBezTo>
                  <a:lnTo>
                    <a:pt x="6366" y="17907"/>
                  </a:lnTo>
                  <a:cubicBezTo>
                    <a:pt x="6429" y="17907"/>
                    <a:pt x="6493" y="17843"/>
                    <a:pt x="6493" y="17748"/>
                  </a:cubicBezTo>
                  <a:cubicBezTo>
                    <a:pt x="6493" y="17685"/>
                    <a:pt x="6429" y="17622"/>
                    <a:pt x="6366" y="17622"/>
                  </a:cubicBezTo>
                  <a:lnTo>
                    <a:pt x="5321" y="17622"/>
                  </a:lnTo>
                  <a:cubicBezTo>
                    <a:pt x="5352" y="17527"/>
                    <a:pt x="5384" y="17400"/>
                    <a:pt x="5447" y="17305"/>
                  </a:cubicBezTo>
                  <a:lnTo>
                    <a:pt x="5954" y="17305"/>
                  </a:lnTo>
                  <a:cubicBezTo>
                    <a:pt x="6182" y="17332"/>
                    <a:pt x="6432" y="17342"/>
                    <a:pt x="6671" y="17342"/>
                  </a:cubicBezTo>
                  <a:cubicBezTo>
                    <a:pt x="6998" y="17342"/>
                    <a:pt x="7305" y="17323"/>
                    <a:pt x="7506" y="17305"/>
                  </a:cubicBezTo>
                  <a:cubicBezTo>
                    <a:pt x="7633" y="17305"/>
                    <a:pt x="7823" y="17273"/>
                    <a:pt x="7981" y="17273"/>
                  </a:cubicBezTo>
                  <a:cubicBezTo>
                    <a:pt x="9184" y="17178"/>
                    <a:pt x="10800" y="17052"/>
                    <a:pt x="11781" y="16355"/>
                  </a:cubicBezTo>
                  <a:close/>
                  <a:moveTo>
                    <a:pt x="12003" y="18002"/>
                  </a:moveTo>
                  <a:cubicBezTo>
                    <a:pt x="12320" y="18255"/>
                    <a:pt x="12446" y="18635"/>
                    <a:pt x="12383" y="19015"/>
                  </a:cubicBezTo>
                  <a:cubicBezTo>
                    <a:pt x="11560" y="19807"/>
                    <a:pt x="10420" y="20092"/>
                    <a:pt x="9438" y="20250"/>
                  </a:cubicBezTo>
                  <a:lnTo>
                    <a:pt x="9216" y="20282"/>
                  </a:lnTo>
                  <a:cubicBezTo>
                    <a:pt x="8694" y="20375"/>
                    <a:pt x="7963" y="20512"/>
                    <a:pt x="7269" y="20512"/>
                  </a:cubicBezTo>
                  <a:cubicBezTo>
                    <a:pt x="6785" y="20512"/>
                    <a:pt x="6319" y="20446"/>
                    <a:pt x="5954" y="20250"/>
                  </a:cubicBezTo>
                  <a:lnTo>
                    <a:pt x="5954" y="20250"/>
                  </a:lnTo>
                  <a:cubicBezTo>
                    <a:pt x="6303" y="20282"/>
                    <a:pt x="6651" y="20314"/>
                    <a:pt x="6936" y="20345"/>
                  </a:cubicBezTo>
                  <a:cubicBezTo>
                    <a:pt x="6948" y="20351"/>
                    <a:pt x="6959" y="20354"/>
                    <a:pt x="6970" y="20354"/>
                  </a:cubicBezTo>
                  <a:cubicBezTo>
                    <a:pt x="7020" y="20354"/>
                    <a:pt x="7063" y="20302"/>
                    <a:pt x="7063" y="20250"/>
                  </a:cubicBezTo>
                  <a:cubicBezTo>
                    <a:pt x="7094" y="20155"/>
                    <a:pt x="7031" y="20092"/>
                    <a:pt x="6968" y="20092"/>
                  </a:cubicBezTo>
                  <a:cubicBezTo>
                    <a:pt x="6556" y="20029"/>
                    <a:pt x="6144" y="19965"/>
                    <a:pt x="5733" y="19934"/>
                  </a:cubicBezTo>
                  <a:cubicBezTo>
                    <a:pt x="5701" y="19839"/>
                    <a:pt x="5669" y="19775"/>
                    <a:pt x="5669" y="19712"/>
                  </a:cubicBezTo>
                  <a:cubicBezTo>
                    <a:pt x="5954" y="19712"/>
                    <a:pt x="6303" y="19712"/>
                    <a:pt x="6683" y="19744"/>
                  </a:cubicBezTo>
                  <a:cubicBezTo>
                    <a:pt x="6746" y="19744"/>
                    <a:pt x="6809" y="19712"/>
                    <a:pt x="6809" y="19617"/>
                  </a:cubicBezTo>
                  <a:cubicBezTo>
                    <a:pt x="6809" y="19554"/>
                    <a:pt x="6778" y="19490"/>
                    <a:pt x="6683" y="19459"/>
                  </a:cubicBezTo>
                  <a:cubicBezTo>
                    <a:pt x="6366" y="19427"/>
                    <a:pt x="6018" y="19427"/>
                    <a:pt x="5638" y="19427"/>
                  </a:cubicBezTo>
                  <a:cubicBezTo>
                    <a:pt x="5638" y="19300"/>
                    <a:pt x="5701" y="19142"/>
                    <a:pt x="5796" y="19015"/>
                  </a:cubicBezTo>
                  <a:cubicBezTo>
                    <a:pt x="6223" y="19162"/>
                    <a:pt x="6689" y="19219"/>
                    <a:pt x="7181" y="19219"/>
                  </a:cubicBezTo>
                  <a:cubicBezTo>
                    <a:pt x="7856" y="19219"/>
                    <a:pt x="8578" y="19112"/>
                    <a:pt x="9311" y="18984"/>
                  </a:cubicBezTo>
                  <a:lnTo>
                    <a:pt x="9469" y="18984"/>
                  </a:lnTo>
                  <a:cubicBezTo>
                    <a:pt x="10293" y="18825"/>
                    <a:pt x="11401" y="18635"/>
                    <a:pt x="12003" y="18002"/>
                  </a:cubicBezTo>
                  <a:close/>
                  <a:moveTo>
                    <a:pt x="11813" y="19965"/>
                  </a:moveTo>
                  <a:lnTo>
                    <a:pt x="11813" y="19965"/>
                  </a:lnTo>
                  <a:cubicBezTo>
                    <a:pt x="11401" y="21295"/>
                    <a:pt x="9818" y="21675"/>
                    <a:pt x="9311" y="21770"/>
                  </a:cubicBezTo>
                  <a:cubicBezTo>
                    <a:pt x="9140" y="21799"/>
                    <a:pt x="8971" y="21813"/>
                    <a:pt x="8803" y="21813"/>
                  </a:cubicBezTo>
                  <a:cubicBezTo>
                    <a:pt x="8038" y="21813"/>
                    <a:pt x="7317" y="21518"/>
                    <a:pt x="6746" y="20947"/>
                  </a:cubicBezTo>
                  <a:lnTo>
                    <a:pt x="6746" y="20947"/>
                  </a:lnTo>
                  <a:cubicBezTo>
                    <a:pt x="6878" y="20962"/>
                    <a:pt x="7013" y="20968"/>
                    <a:pt x="7147" y="20968"/>
                  </a:cubicBezTo>
                  <a:cubicBezTo>
                    <a:pt x="7592" y="20968"/>
                    <a:pt x="8043" y="20901"/>
                    <a:pt x="8456" y="20852"/>
                  </a:cubicBezTo>
                  <a:cubicBezTo>
                    <a:pt x="8551" y="20852"/>
                    <a:pt x="8646" y="20820"/>
                    <a:pt x="8741" y="20820"/>
                  </a:cubicBezTo>
                  <a:cubicBezTo>
                    <a:pt x="9754" y="20694"/>
                    <a:pt x="10895" y="20504"/>
                    <a:pt x="11813" y="19965"/>
                  </a:cubicBezTo>
                  <a:close/>
                  <a:moveTo>
                    <a:pt x="6664" y="1"/>
                  </a:moveTo>
                  <a:cubicBezTo>
                    <a:pt x="6324" y="1"/>
                    <a:pt x="5982" y="26"/>
                    <a:pt x="5638" y="77"/>
                  </a:cubicBezTo>
                  <a:cubicBezTo>
                    <a:pt x="5289" y="141"/>
                    <a:pt x="4909" y="236"/>
                    <a:pt x="4561" y="362"/>
                  </a:cubicBezTo>
                  <a:lnTo>
                    <a:pt x="4307" y="362"/>
                  </a:lnTo>
                  <a:cubicBezTo>
                    <a:pt x="4296" y="356"/>
                    <a:pt x="4284" y="354"/>
                    <a:pt x="4273" y="354"/>
                  </a:cubicBezTo>
                  <a:cubicBezTo>
                    <a:pt x="4222" y="354"/>
                    <a:pt x="4175" y="406"/>
                    <a:pt x="4149" y="457"/>
                  </a:cubicBezTo>
                  <a:cubicBezTo>
                    <a:pt x="4149" y="457"/>
                    <a:pt x="4149" y="489"/>
                    <a:pt x="4149" y="521"/>
                  </a:cubicBezTo>
                  <a:cubicBezTo>
                    <a:pt x="2059" y="1407"/>
                    <a:pt x="570" y="3339"/>
                    <a:pt x="254" y="5651"/>
                  </a:cubicBezTo>
                  <a:cubicBezTo>
                    <a:pt x="0" y="7266"/>
                    <a:pt x="412" y="8944"/>
                    <a:pt x="1362" y="10180"/>
                  </a:cubicBezTo>
                  <a:cubicBezTo>
                    <a:pt x="1964" y="10971"/>
                    <a:pt x="2629" y="11541"/>
                    <a:pt x="3294" y="12080"/>
                  </a:cubicBezTo>
                  <a:cubicBezTo>
                    <a:pt x="4244" y="12903"/>
                    <a:pt x="5131" y="13663"/>
                    <a:pt x="5701" y="14962"/>
                  </a:cubicBezTo>
                  <a:cubicBezTo>
                    <a:pt x="5352" y="15120"/>
                    <a:pt x="5099" y="15437"/>
                    <a:pt x="4941" y="15785"/>
                  </a:cubicBezTo>
                  <a:cubicBezTo>
                    <a:pt x="4814" y="16165"/>
                    <a:pt x="4846" y="16513"/>
                    <a:pt x="5004" y="16830"/>
                  </a:cubicBezTo>
                  <a:cubicBezTo>
                    <a:pt x="5036" y="16862"/>
                    <a:pt x="5036" y="16862"/>
                    <a:pt x="5036" y="16893"/>
                  </a:cubicBezTo>
                  <a:cubicBezTo>
                    <a:pt x="5067" y="16925"/>
                    <a:pt x="5131" y="16988"/>
                    <a:pt x="5194" y="17052"/>
                  </a:cubicBezTo>
                  <a:cubicBezTo>
                    <a:pt x="5131" y="17052"/>
                    <a:pt x="5067" y="17115"/>
                    <a:pt x="5067" y="17178"/>
                  </a:cubicBezTo>
                  <a:cubicBezTo>
                    <a:pt x="5067" y="17210"/>
                    <a:pt x="5067" y="17210"/>
                    <a:pt x="5099" y="17242"/>
                  </a:cubicBezTo>
                  <a:cubicBezTo>
                    <a:pt x="4941" y="17527"/>
                    <a:pt x="4877" y="17875"/>
                    <a:pt x="4941" y="18223"/>
                  </a:cubicBezTo>
                  <a:cubicBezTo>
                    <a:pt x="5004" y="18477"/>
                    <a:pt x="5162" y="18698"/>
                    <a:pt x="5384" y="18825"/>
                  </a:cubicBezTo>
                  <a:cubicBezTo>
                    <a:pt x="5416" y="18857"/>
                    <a:pt x="5447" y="18889"/>
                    <a:pt x="5479" y="18889"/>
                  </a:cubicBezTo>
                  <a:cubicBezTo>
                    <a:pt x="5226" y="19174"/>
                    <a:pt x="5131" y="19617"/>
                    <a:pt x="5289" y="19965"/>
                  </a:cubicBezTo>
                  <a:cubicBezTo>
                    <a:pt x="5289" y="19997"/>
                    <a:pt x="5289" y="19997"/>
                    <a:pt x="5289" y="20029"/>
                  </a:cubicBezTo>
                  <a:cubicBezTo>
                    <a:pt x="5479" y="20409"/>
                    <a:pt x="5764" y="20662"/>
                    <a:pt x="6176" y="20789"/>
                  </a:cubicBezTo>
                  <a:cubicBezTo>
                    <a:pt x="6778" y="21675"/>
                    <a:pt x="7886" y="22214"/>
                    <a:pt x="9058" y="22214"/>
                  </a:cubicBezTo>
                  <a:cubicBezTo>
                    <a:pt x="9374" y="22214"/>
                    <a:pt x="9691" y="22150"/>
                    <a:pt x="10040" y="22087"/>
                  </a:cubicBezTo>
                  <a:cubicBezTo>
                    <a:pt x="11370" y="21770"/>
                    <a:pt x="12225" y="20820"/>
                    <a:pt x="12383" y="19617"/>
                  </a:cubicBezTo>
                  <a:lnTo>
                    <a:pt x="12383" y="19585"/>
                  </a:lnTo>
                  <a:cubicBezTo>
                    <a:pt x="12446" y="19554"/>
                    <a:pt x="12510" y="19490"/>
                    <a:pt x="12573" y="19459"/>
                  </a:cubicBezTo>
                  <a:cubicBezTo>
                    <a:pt x="12636" y="19427"/>
                    <a:pt x="12668" y="19395"/>
                    <a:pt x="12700" y="19364"/>
                  </a:cubicBezTo>
                  <a:cubicBezTo>
                    <a:pt x="12700" y="19332"/>
                    <a:pt x="12700" y="19332"/>
                    <a:pt x="12700" y="19332"/>
                  </a:cubicBezTo>
                  <a:cubicBezTo>
                    <a:pt x="12731" y="19300"/>
                    <a:pt x="12731" y="19300"/>
                    <a:pt x="12731" y="19300"/>
                  </a:cubicBezTo>
                  <a:cubicBezTo>
                    <a:pt x="12795" y="19205"/>
                    <a:pt x="12826" y="19110"/>
                    <a:pt x="12795" y="19047"/>
                  </a:cubicBezTo>
                  <a:cubicBezTo>
                    <a:pt x="12890" y="18508"/>
                    <a:pt x="12700" y="17970"/>
                    <a:pt x="12320" y="17622"/>
                  </a:cubicBezTo>
                  <a:cubicBezTo>
                    <a:pt x="12541" y="17178"/>
                    <a:pt x="12541" y="16450"/>
                    <a:pt x="12161" y="16007"/>
                  </a:cubicBezTo>
                  <a:cubicBezTo>
                    <a:pt x="12193" y="15975"/>
                    <a:pt x="12225" y="15943"/>
                    <a:pt x="12256" y="15912"/>
                  </a:cubicBezTo>
                  <a:cubicBezTo>
                    <a:pt x="12320" y="15848"/>
                    <a:pt x="12320" y="15753"/>
                    <a:pt x="12256" y="15658"/>
                  </a:cubicBezTo>
                  <a:cubicBezTo>
                    <a:pt x="12256" y="15627"/>
                    <a:pt x="12225" y="15595"/>
                    <a:pt x="12161" y="15563"/>
                  </a:cubicBezTo>
                  <a:cubicBezTo>
                    <a:pt x="12193" y="15183"/>
                    <a:pt x="12066" y="14772"/>
                    <a:pt x="11813" y="14487"/>
                  </a:cubicBezTo>
                  <a:cubicBezTo>
                    <a:pt x="11560" y="14202"/>
                    <a:pt x="11243" y="14043"/>
                    <a:pt x="10895" y="14012"/>
                  </a:cubicBezTo>
                  <a:cubicBezTo>
                    <a:pt x="10736" y="12681"/>
                    <a:pt x="11338" y="11605"/>
                    <a:pt x="11971" y="10465"/>
                  </a:cubicBezTo>
                  <a:cubicBezTo>
                    <a:pt x="12415" y="9705"/>
                    <a:pt x="12826" y="8944"/>
                    <a:pt x="13048" y="8089"/>
                  </a:cubicBezTo>
                  <a:cubicBezTo>
                    <a:pt x="13365" y="6728"/>
                    <a:pt x="13238" y="5176"/>
                    <a:pt x="12636" y="3846"/>
                  </a:cubicBezTo>
                  <a:cubicBezTo>
                    <a:pt x="11628" y="1465"/>
                    <a:pt x="9257" y="1"/>
                    <a:pt x="6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2406091" y="4017197"/>
              <a:ext cx="87535" cy="44633"/>
            </a:xfrm>
            <a:custGeom>
              <a:avLst/>
              <a:gdLst/>
              <a:ahLst/>
              <a:cxnLst/>
              <a:rect l="l" t="t" r="r" b="b"/>
              <a:pathLst>
                <a:path w="2883" h="1470" extrusionOk="0">
                  <a:moveTo>
                    <a:pt x="2690" y="0"/>
                  </a:moveTo>
                  <a:cubicBezTo>
                    <a:pt x="2667" y="0"/>
                    <a:pt x="2646" y="4"/>
                    <a:pt x="2629" y="12"/>
                  </a:cubicBezTo>
                  <a:cubicBezTo>
                    <a:pt x="2312" y="171"/>
                    <a:pt x="1996" y="297"/>
                    <a:pt x="1679" y="456"/>
                  </a:cubicBezTo>
                  <a:cubicBezTo>
                    <a:pt x="1172" y="677"/>
                    <a:pt x="634" y="899"/>
                    <a:pt x="127" y="1153"/>
                  </a:cubicBezTo>
                  <a:cubicBezTo>
                    <a:pt x="32" y="1184"/>
                    <a:pt x="0" y="1279"/>
                    <a:pt x="32" y="1374"/>
                  </a:cubicBezTo>
                  <a:cubicBezTo>
                    <a:pt x="64" y="1438"/>
                    <a:pt x="127" y="1469"/>
                    <a:pt x="222" y="1469"/>
                  </a:cubicBezTo>
                  <a:lnTo>
                    <a:pt x="254" y="1469"/>
                  </a:lnTo>
                  <a:cubicBezTo>
                    <a:pt x="1045" y="1216"/>
                    <a:pt x="1901" y="836"/>
                    <a:pt x="2787" y="297"/>
                  </a:cubicBezTo>
                  <a:cubicBezTo>
                    <a:pt x="2851" y="266"/>
                    <a:pt x="2882" y="171"/>
                    <a:pt x="2851" y="76"/>
                  </a:cubicBezTo>
                  <a:cubicBezTo>
                    <a:pt x="2827" y="29"/>
                    <a:pt x="2753" y="0"/>
                    <a:pt x="26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2283001" y="3841338"/>
              <a:ext cx="89448" cy="15667"/>
            </a:xfrm>
            <a:custGeom>
              <a:avLst/>
              <a:gdLst/>
              <a:ahLst/>
              <a:cxnLst/>
              <a:rect l="l" t="t" r="r" b="b"/>
              <a:pathLst>
                <a:path w="2946" h="516" extrusionOk="0">
                  <a:moveTo>
                    <a:pt x="172" y="1"/>
                  </a:moveTo>
                  <a:cubicBezTo>
                    <a:pt x="97" y="1"/>
                    <a:pt x="32" y="58"/>
                    <a:pt x="32" y="136"/>
                  </a:cubicBezTo>
                  <a:cubicBezTo>
                    <a:pt x="1" y="231"/>
                    <a:pt x="64" y="326"/>
                    <a:pt x="159" y="357"/>
                  </a:cubicBezTo>
                  <a:cubicBezTo>
                    <a:pt x="571" y="452"/>
                    <a:pt x="1014" y="516"/>
                    <a:pt x="1458" y="516"/>
                  </a:cubicBezTo>
                  <a:cubicBezTo>
                    <a:pt x="1901" y="516"/>
                    <a:pt x="2344" y="452"/>
                    <a:pt x="2788" y="357"/>
                  </a:cubicBezTo>
                  <a:cubicBezTo>
                    <a:pt x="2883" y="357"/>
                    <a:pt x="2946" y="262"/>
                    <a:pt x="2914" y="167"/>
                  </a:cubicBezTo>
                  <a:cubicBezTo>
                    <a:pt x="2914" y="85"/>
                    <a:pt x="2843" y="3"/>
                    <a:pt x="2742" y="3"/>
                  </a:cubicBezTo>
                  <a:cubicBezTo>
                    <a:pt x="2726" y="3"/>
                    <a:pt x="2710" y="5"/>
                    <a:pt x="2693" y="9"/>
                  </a:cubicBezTo>
                  <a:cubicBezTo>
                    <a:pt x="2328" y="72"/>
                    <a:pt x="1956" y="104"/>
                    <a:pt x="1553" y="104"/>
                  </a:cubicBezTo>
                  <a:cubicBezTo>
                    <a:pt x="1149" y="104"/>
                    <a:pt x="713" y="72"/>
                    <a:pt x="222" y="9"/>
                  </a:cubicBezTo>
                  <a:cubicBezTo>
                    <a:pt x="206" y="3"/>
                    <a:pt x="189" y="1"/>
                    <a:pt x="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2389756" y="3547125"/>
              <a:ext cx="53863" cy="96431"/>
            </a:xfrm>
            <a:custGeom>
              <a:avLst/>
              <a:gdLst/>
              <a:ahLst/>
              <a:cxnLst/>
              <a:rect l="l" t="t" r="r" b="b"/>
              <a:pathLst>
                <a:path w="1774" h="3176" extrusionOk="0">
                  <a:moveTo>
                    <a:pt x="206" y="0"/>
                  </a:moveTo>
                  <a:cubicBezTo>
                    <a:pt x="191" y="0"/>
                    <a:pt x="175" y="3"/>
                    <a:pt x="158" y="8"/>
                  </a:cubicBezTo>
                  <a:cubicBezTo>
                    <a:pt x="63" y="40"/>
                    <a:pt x="0" y="135"/>
                    <a:pt x="32" y="230"/>
                  </a:cubicBezTo>
                  <a:cubicBezTo>
                    <a:pt x="253" y="1243"/>
                    <a:pt x="728" y="2225"/>
                    <a:pt x="1425" y="3112"/>
                  </a:cubicBezTo>
                  <a:cubicBezTo>
                    <a:pt x="1457" y="3144"/>
                    <a:pt x="1520" y="3175"/>
                    <a:pt x="1583" y="3175"/>
                  </a:cubicBezTo>
                  <a:cubicBezTo>
                    <a:pt x="1615" y="3175"/>
                    <a:pt x="1647" y="3175"/>
                    <a:pt x="1678" y="3144"/>
                  </a:cubicBezTo>
                  <a:cubicBezTo>
                    <a:pt x="1773" y="3080"/>
                    <a:pt x="1773" y="2954"/>
                    <a:pt x="1742" y="2890"/>
                  </a:cubicBezTo>
                  <a:cubicBezTo>
                    <a:pt x="1108" y="2099"/>
                    <a:pt x="665" y="1148"/>
                    <a:pt x="348" y="135"/>
                  </a:cubicBezTo>
                  <a:cubicBezTo>
                    <a:pt x="322" y="57"/>
                    <a:pt x="275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2587811" y="3486795"/>
              <a:ext cx="16396" cy="80795"/>
            </a:xfrm>
            <a:custGeom>
              <a:avLst/>
              <a:gdLst/>
              <a:ahLst/>
              <a:cxnLst/>
              <a:rect l="l" t="t" r="r" b="b"/>
              <a:pathLst>
                <a:path w="540" h="2661" extrusionOk="0">
                  <a:moveTo>
                    <a:pt x="381" y="0"/>
                  </a:moveTo>
                  <a:cubicBezTo>
                    <a:pt x="254" y="0"/>
                    <a:pt x="191" y="64"/>
                    <a:pt x="159" y="159"/>
                  </a:cubicBezTo>
                  <a:cubicBezTo>
                    <a:pt x="33" y="887"/>
                    <a:pt x="1" y="1647"/>
                    <a:pt x="96" y="2502"/>
                  </a:cubicBezTo>
                  <a:cubicBezTo>
                    <a:pt x="96" y="2597"/>
                    <a:pt x="191" y="2660"/>
                    <a:pt x="286" y="2660"/>
                  </a:cubicBezTo>
                  <a:lnTo>
                    <a:pt x="318" y="2660"/>
                  </a:lnTo>
                  <a:cubicBezTo>
                    <a:pt x="413" y="2660"/>
                    <a:pt x="476" y="2565"/>
                    <a:pt x="476" y="2470"/>
                  </a:cubicBezTo>
                  <a:cubicBezTo>
                    <a:pt x="413" y="1774"/>
                    <a:pt x="444" y="1045"/>
                    <a:pt x="539" y="222"/>
                  </a:cubicBezTo>
                  <a:cubicBezTo>
                    <a:pt x="539" y="95"/>
                    <a:pt x="476" y="32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2728207" y="3517461"/>
              <a:ext cx="49066" cy="83770"/>
            </a:xfrm>
            <a:custGeom>
              <a:avLst/>
              <a:gdLst/>
              <a:ahLst/>
              <a:cxnLst/>
              <a:rect l="l" t="t" r="r" b="b"/>
              <a:pathLst>
                <a:path w="1616" h="2759" extrusionOk="0">
                  <a:moveTo>
                    <a:pt x="1396" y="1"/>
                  </a:moveTo>
                  <a:cubicBezTo>
                    <a:pt x="1338" y="1"/>
                    <a:pt x="1275" y="28"/>
                    <a:pt x="1236" y="67"/>
                  </a:cubicBezTo>
                  <a:cubicBezTo>
                    <a:pt x="729" y="669"/>
                    <a:pt x="317" y="1460"/>
                    <a:pt x="32" y="2505"/>
                  </a:cubicBezTo>
                  <a:cubicBezTo>
                    <a:pt x="1" y="2600"/>
                    <a:pt x="64" y="2695"/>
                    <a:pt x="159" y="2727"/>
                  </a:cubicBezTo>
                  <a:cubicBezTo>
                    <a:pt x="191" y="2759"/>
                    <a:pt x="191" y="2759"/>
                    <a:pt x="222" y="2759"/>
                  </a:cubicBezTo>
                  <a:cubicBezTo>
                    <a:pt x="317" y="2759"/>
                    <a:pt x="381" y="2695"/>
                    <a:pt x="412" y="2600"/>
                  </a:cubicBezTo>
                  <a:cubicBezTo>
                    <a:pt x="666" y="1777"/>
                    <a:pt x="1109" y="1049"/>
                    <a:pt x="1552" y="289"/>
                  </a:cubicBezTo>
                  <a:cubicBezTo>
                    <a:pt x="1616" y="225"/>
                    <a:pt x="1584" y="99"/>
                    <a:pt x="1489" y="35"/>
                  </a:cubicBezTo>
                  <a:cubicBezTo>
                    <a:pt x="1465" y="11"/>
                    <a:pt x="1431" y="1"/>
                    <a:pt x="1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2871487" y="3655550"/>
              <a:ext cx="50037" cy="46667"/>
            </a:xfrm>
            <a:custGeom>
              <a:avLst/>
              <a:gdLst/>
              <a:ahLst/>
              <a:cxnLst/>
              <a:rect l="l" t="t" r="r" b="b"/>
              <a:pathLst>
                <a:path w="1648" h="1537" extrusionOk="0">
                  <a:moveTo>
                    <a:pt x="1445" y="0"/>
                  </a:moveTo>
                  <a:cubicBezTo>
                    <a:pt x="1402" y="0"/>
                    <a:pt x="1362" y="16"/>
                    <a:pt x="1330" y="48"/>
                  </a:cubicBezTo>
                  <a:cubicBezTo>
                    <a:pt x="982" y="301"/>
                    <a:pt x="665" y="618"/>
                    <a:pt x="349" y="934"/>
                  </a:cubicBezTo>
                  <a:cubicBezTo>
                    <a:pt x="254" y="998"/>
                    <a:pt x="190" y="1093"/>
                    <a:pt x="95" y="1188"/>
                  </a:cubicBezTo>
                  <a:cubicBezTo>
                    <a:pt x="0" y="1251"/>
                    <a:pt x="0" y="1378"/>
                    <a:pt x="95" y="1441"/>
                  </a:cubicBezTo>
                  <a:cubicBezTo>
                    <a:pt x="127" y="1504"/>
                    <a:pt x="190" y="1536"/>
                    <a:pt x="222" y="1536"/>
                  </a:cubicBezTo>
                  <a:cubicBezTo>
                    <a:pt x="285" y="1536"/>
                    <a:pt x="317" y="1504"/>
                    <a:pt x="380" y="1473"/>
                  </a:cubicBezTo>
                  <a:cubicBezTo>
                    <a:pt x="444" y="1378"/>
                    <a:pt x="539" y="1314"/>
                    <a:pt x="634" y="1219"/>
                  </a:cubicBezTo>
                  <a:cubicBezTo>
                    <a:pt x="950" y="934"/>
                    <a:pt x="1267" y="618"/>
                    <a:pt x="1584" y="301"/>
                  </a:cubicBezTo>
                  <a:cubicBezTo>
                    <a:pt x="1647" y="238"/>
                    <a:pt x="1647" y="111"/>
                    <a:pt x="1584" y="48"/>
                  </a:cubicBezTo>
                  <a:cubicBezTo>
                    <a:pt x="1536" y="16"/>
                    <a:pt x="1489" y="0"/>
                    <a:pt x="1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2844556" y="3861438"/>
              <a:ext cx="83679" cy="41718"/>
            </a:xfrm>
            <a:custGeom>
              <a:avLst/>
              <a:gdLst/>
              <a:ahLst/>
              <a:cxnLst/>
              <a:rect l="l" t="t" r="r" b="b"/>
              <a:pathLst>
                <a:path w="2756" h="1374" extrusionOk="0">
                  <a:moveTo>
                    <a:pt x="2496" y="0"/>
                  </a:moveTo>
                  <a:cubicBezTo>
                    <a:pt x="2469" y="0"/>
                    <a:pt x="2439" y="4"/>
                    <a:pt x="2407" y="12"/>
                  </a:cubicBezTo>
                  <a:cubicBezTo>
                    <a:pt x="2217" y="107"/>
                    <a:pt x="2027" y="202"/>
                    <a:pt x="1837" y="265"/>
                  </a:cubicBezTo>
                  <a:cubicBezTo>
                    <a:pt x="1299" y="519"/>
                    <a:pt x="729" y="772"/>
                    <a:pt x="159" y="994"/>
                  </a:cubicBezTo>
                  <a:cubicBezTo>
                    <a:pt x="64" y="1025"/>
                    <a:pt x="0" y="1152"/>
                    <a:pt x="64" y="1247"/>
                  </a:cubicBezTo>
                  <a:cubicBezTo>
                    <a:pt x="64" y="1342"/>
                    <a:pt x="159" y="1374"/>
                    <a:pt x="222" y="1374"/>
                  </a:cubicBezTo>
                  <a:lnTo>
                    <a:pt x="286" y="1374"/>
                  </a:lnTo>
                  <a:cubicBezTo>
                    <a:pt x="1014" y="1120"/>
                    <a:pt x="1837" y="804"/>
                    <a:pt x="2597" y="360"/>
                  </a:cubicBezTo>
                  <a:cubicBezTo>
                    <a:pt x="2692" y="329"/>
                    <a:pt x="2756" y="202"/>
                    <a:pt x="2692" y="107"/>
                  </a:cubicBezTo>
                  <a:cubicBezTo>
                    <a:pt x="2645" y="36"/>
                    <a:pt x="2580" y="0"/>
                    <a:pt x="2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457193" y="2075485"/>
            <a:ext cx="560613" cy="593040"/>
            <a:chOff x="457193" y="2075485"/>
            <a:chExt cx="560613" cy="593040"/>
          </a:xfrm>
        </p:grpSpPr>
        <p:sp>
          <p:nvSpPr>
            <p:cNvPr id="752" name="Google Shape;752;p30"/>
            <p:cNvSpPr/>
            <p:nvPr/>
          </p:nvSpPr>
          <p:spPr>
            <a:xfrm>
              <a:off x="457193" y="2075485"/>
              <a:ext cx="560613" cy="593040"/>
            </a:xfrm>
            <a:custGeom>
              <a:avLst/>
              <a:gdLst/>
              <a:ahLst/>
              <a:cxnLst/>
              <a:rect l="l" t="t" r="r" b="b"/>
              <a:pathLst>
                <a:path w="18464" h="19532" extrusionOk="0">
                  <a:moveTo>
                    <a:pt x="6018" y="436"/>
                  </a:moveTo>
                  <a:cubicBezTo>
                    <a:pt x="6461" y="467"/>
                    <a:pt x="6905" y="475"/>
                    <a:pt x="7344" y="475"/>
                  </a:cubicBezTo>
                  <a:cubicBezTo>
                    <a:pt x="7783" y="475"/>
                    <a:pt x="8219" y="467"/>
                    <a:pt x="8646" y="467"/>
                  </a:cubicBezTo>
                  <a:cubicBezTo>
                    <a:pt x="9128" y="453"/>
                    <a:pt x="9610" y="439"/>
                    <a:pt x="10091" y="439"/>
                  </a:cubicBezTo>
                  <a:cubicBezTo>
                    <a:pt x="10686" y="439"/>
                    <a:pt x="11282" y="461"/>
                    <a:pt x="11877" y="531"/>
                  </a:cubicBezTo>
                  <a:cubicBezTo>
                    <a:pt x="12067" y="657"/>
                    <a:pt x="12193" y="879"/>
                    <a:pt x="12257" y="1101"/>
                  </a:cubicBezTo>
                  <a:cubicBezTo>
                    <a:pt x="12288" y="1322"/>
                    <a:pt x="12257" y="1512"/>
                    <a:pt x="12130" y="1671"/>
                  </a:cubicBezTo>
                  <a:cubicBezTo>
                    <a:pt x="11913" y="1975"/>
                    <a:pt x="11650" y="2056"/>
                    <a:pt x="11353" y="2056"/>
                  </a:cubicBezTo>
                  <a:cubicBezTo>
                    <a:pt x="11218" y="2056"/>
                    <a:pt x="11075" y="2039"/>
                    <a:pt x="10927" y="2019"/>
                  </a:cubicBezTo>
                  <a:lnTo>
                    <a:pt x="10895" y="2019"/>
                  </a:lnTo>
                  <a:cubicBezTo>
                    <a:pt x="11370" y="1892"/>
                    <a:pt x="11718" y="1671"/>
                    <a:pt x="11813" y="1227"/>
                  </a:cubicBezTo>
                  <a:cubicBezTo>
                    <a:pt x="11845" y="1132"/>
                    <a:pt x="11782" y="1006"/>
                    <a:pt x="11655" y="974"/>
                  </a:cubicBezTo>
                  <a:cubicBezTo>
                    <a:pt x="11639" y="969"/>
                    <a:pt x="11621" y="966"/>
                    <a:pt x="11604" y="966"/>
                  </a:cubicBezTo>
                  <a:cubicBezTo>
                    <a:pt x="11518" y="966"/>
                    <a:pt x="11422" y="1027"/>
                    <a:pt x="11370" y="1132"/>
                  </a:cubicBezTo>
                  <a:cubicBezTo>
                    <a:pt x="11275" y="1417"/>
                    <a:pt x="10863" y="1512"/>
                    <a:pt x="10547" y="1576"/>
                  </a:cubicBezTo>
                  <a:cubicBezTo>
                    <a:pt x="10300" y="1614"/>
                    <a:pt x="10026" y="1631"/>
                    <a:pt x="9740" y="1631"/>
                  </a:cubicBezTo>
                  <a:cubicBezTo>
                    <a:pt x="8373" y="1631"/>
                    <a:pt x="6734" y="1252"/>
                    <a:pt x="6525" y="1069"/>
                  </a:cubicBezTo>
                  <a:cubicBezTo>
                    <a:pt x="6525" y="1006"/>
                    <a:pt x="6493" y="942"/>
                    <a:pt x="6430" y="911"/>
                  </a:cubicBezTo>
                  <a:cubicBezTo>
                    <a:pt x="6404" y="902"/>
                    <a:pt x="6379" y="898"/>
                    <a:pt x="6354" y="898"/>
                  </a:cubicBezTo>
                  <a:cubicBezTo>
                    <a:pt x="6288" y="898"/>
                    <a:pt x="6231" y="928"/>
                    <a:pt x="6208" y="974"/>
                  </a:cubicBezTo>
                  <a:cubicBezTo>
                    <a:pt x="6113" y="1164"/>
                    <a:pt x="6145" y="1322"/>
                    <a:pt x="6208" y="1417"/>
                  </a:cubicBezTo>
                  <a:cubicBezTo>
                    <a:pt x="6430" y="1829"/>
                    <a:pt x="7380" y="1956"/>
                    <a:pt x="8203" y="2019"/>
                  </a:cubicBezTo>
                  <a:lnTo>
                    <a:pt x="8425" y="2051"/>
                  </a:lnTo>
                  <a:cubicBezTo>
                    <a:pt x="8773" y="2082"/>
                    <a:pt x="9280" y="2146"/>
                    <a:pt x="9818" y="2146"/>
                  </a:cubicBezTo>
                  <a:cubicBezTo>
                    <a:pt x="10069" y="2146"/>
                    <a:pt x="10319" y="2146"/>
                    <a:pt x="10539" y="2115"/>
                  </a:cubicBezTo>
                  <a:lnTo>
                    <a:pt x="10539" y="2115"/>
                  </a:lnTo>
                  <a:cubicBezTo>
                    <a:pt x="10529" y="2118"/>
                    <a:pt x="10515" y="2125"/>
                    <a:pt x="10515" y="2146"/>
                  </a:cubicBezTo>
                  <a:cubicBezTo>
                    <a:pt x="10483" y="2241"/>
                    <a:pt x="10515" y="2304"/>
                    <a:pt x="10547" y="2367"/>
                  </a:cubicBezTo>
                  <a:cubicBezTo>
                    <a:pt x="10483" y="2811"/>
                    <a:pt x="10483" y="3286"/>
                    <a:pt x="10515" y="3729"/>
                  </a:cubicBezTo>
                  <a:lnTo>
                    <a:pt x="10515" y="3919"/>
                  </a:lnTo>
                  <a:cubicBezTo>
                    <a:pt x="10515" y="4046"/>
                    <a:pt x="10515" y="4141"/>
                    <a:pt x="10515" y="4268"/>
                  </a:cubicBezTo>
                  <a:cubicBezTo>
                    <a:pt x="10515" y="4711"/>
                    <a:pt x="10547" y="5154"/>
                    <a:pt x="10610" y="5598"/>
                  </a:cubicBezTo>
                  <a:cubicBezTo>
                    <a:pt x="10642" y="5661"/>
                    <a:pt x="10673" y="5693"/>
                    <a:pt x="10705" y="5724"/>
                  </a:cubicBezTo>
                  <a:lnTo>
                    <a:pt x="10800" y="5724"/>
                  </a:lnTo>
                  <a:cubicBezTo>
                    <a:pt x="11655" y="7181"/>
                    <a:pt x="12542" y="8670"/>
                    <a:pt x="13397" y="10063"/>
                  </a:cubicBezTo>
                  <a:cubicBezTo>
                    <a:pt x="14917" y="12597"/>
                    <a:pt x="16469" y="15193"/>
                    <a:pt x="17926" y="17822"/>
                  </a:cubicBezTo>
                  <a:cubicBezTo>
                    <a:pt x="17926" y="17854"/>
                    <a:pt x="17894" y="17854"/>
                    <a:pt x="17894" y="17885"/>
                  </a:cubicBezTo>
                  <a:cubicBezTo>
                    <a:pt x="17715" y="18779"/>
                    <a:pt x="15555" y="18988"/>
                    <a:pt x="13414" y="18988"/>
                  </a:cubicBezTo>
                  <a:cubicBezTo>
                    <a:pt x="12142" y="18988"/>
                    <a:pt x="10878" y="18914"/>
                    <a:pt x="10040" y="18867"/>
                  </a:cubicBezTo>
                  <a:cubicBezTo>
                    <a:pt x="9597" y="18835"/>
                    <a:pt x="9248" y="18804"/>
                    <a:pt x="9027" y="18804"/>
                  </a:cubicBezTo>
                  <a:lnTo>
                    <a:pt x="7095" y="18804"/>
                  </a:lnTo>
                  <a:cubicBezTo>
                    <a:pt x="6816" y="18804"/>
                    <a:pt x="6536" y="18804"/>
                    <a:pt x="6256" y="18804"/>
                  </a:cubicBezTo>
                  <a:cubicBezTo>
                    <a:pt x="4434" y="18804"/>
                    <a:pt x="2589" y="18780"/>
                    <a:pt x="888" y="18424"/>
                  </a:cubicBezTo>
                  <a:cubicBezTo>
                    <a:pt x="603" y="17885"/>
                    <a:pt x="539" y="17442"/>
                    <a:pt x="666" y="16998"/>
                  </a:cubicBezTo>
                  <a:cubicBezTo>
                    <a:pt x="698" y="16967"/>
                    <a:pt x="761" y="16935"/>
                    <a:pt x="761" y="16903"/>
                  </a:cubicBezTo>
                  <a:cubicBezTo>
                    <a:pt x="1616" y="15383"/>
                    <a:pt x="2566" y="13895"/>
                    <a:pt x="3484" y="12438"/>
                  </a:cubicBezTo>
                  <a:cubicBezTo>
                    <a:pt x="4815" y="10316"/>
                    <a:pt x="6208" y="8100"/>
                    <a:pt x="7316" y="5819"/>
                  </a:cubicBezTo>
                  <a:cubicBezTo>
                    <a:pt x="7348" y="5756"/>
                    <a:pt x="7348" y="5693"/>
                    <a:pt x="7285" y="5629"/>
                  </a:cubicBezTo>
                  <a:cubicBezTo>
                    <a:pt x="7316" y="4901"/>
                    <a:pt x="7285" y="4141"/>
                    <a:pt x="7253" y="3413"/>
                  </a:cubicBezTo>
                  <a:cubicBezTo>
                    <a:pt x="7253" y="3128"/>
                    <a:pt x="7221" y="2842"/>
                    <a:pt x="7221" y="2589"/>
                  </a:cubicBezTo>
                  <a:cubicBezTo>
                    <a:pt x="7285" y="2557"/>
                    <a:pt x="7285" y="2494"/>
                    <a:pt x="7285" y="2431"/>
                  </a:cubicBezTo>
                  <a:cubicBezTo>
                    <a:pt x="7285" y="2336"/>
                    <a:pt x="7221" y="2272"/>
                    <a:pt x="7158" y="2272"/>
                  </a:cubicBezTo>
                  <a:cubicBezTo>
                    <a:pt x="7079" y="2241"/>
                    <a:pt x="7008" y="2233"/>
                    <a:pt x="6936" y="2233"/>
                  </a:cubicBezTo>
                  <a:cubicBezTo>
                    <a:pt x="6865" y="2233"/>
                    <a:pt x="6794" y="2241"/>
                    <a:pt x="6715" y="2241"/>
                  </a:cubicBezTo>
                  <a:lnTo>
                    <a:pt x="6556" y="2272"/>
                  </a:lnTo>
                  <a:cubicBezTo>
                    <a:pt x="6366" y="2272"/>
                    <a:pt x="6176" y="2241"/>
                    <a:pt x="5986" y="2241"/>
                  </a:cubicBezTo>
                  <a:cubicBezTo>
                    <a:pt x="5670" y="2019"/>
                    <a:pt x="5511" y="1734"/>
                    <a:pt x="5511" y="1417"/>
                  </a:cubicBezTo>
                  <a:cubicBezTo>
                    <a:pt x="5511" y="1037"/>
                    <a:pt x="5701" y="689"/>
                    <a:pt x="6018" y="436"/>
                  </a:cubicBezTo>
                  <a:close/>
                  <a:moveTo>
                    <a:pt x="6002" y="0"/>
                  </a:moveTo>
                  <a:cubicBezTo>
                    <a:pt x="5978" y="0"/>
                    <a:pt x="5955" y="8"/>
                    <a:pt x="5923" y="24"/>
                  </a:cubicBezTo>
                  <a:cubicBezTo>
                    <a:pt x="5860" y="56"/>
                    <a:pt x="5765" y="87"/>
                    <a:pt x="5701" y="119"/>
                  </a:cubicBezTo>
                  <a:lnTo>
                    <a:pt x="5670" y="151"/>
                  </a:lnTo>
                  <a:cubicBezTo>
                    <a:pt x="5226" y="404"/>
                    <a:pt x="4973" y="847"/>
                    <a:pt x="5036" y="1386"/>
                  </a:cubicBezTo>
                  <a:cubicBezTo>
                    <a:pt x="5100" y="1956"/>
                    <a:pt x="5480" y="2462"/>
                    <a:pt x="6018" y="2621"/>
                  </a:cubicBezTo>
                  <a:cubicBezTo>
                    <a:pt x="6034" y="2637"/>
                    <a:pt x="6058" y="2645"/>
                    <a:pt x="6081" y="2645"/>
                  </a:cubicBezTo>
                  <a:cubicBezTo>
                    <a:pt x="6105" y="2645"/>
                    <a:pt x="6129" y="2637"/>
                    <a:pt x="6145" y="2621"/>
                  </a:cubicBezTo>
                  <a:cubicBezTo>
                    <a:pt x="6366" y="2652"/>
                    <a:pt x="6588" y="2684"/>
                    <a:pt x="6841" y="2684"/>
                  </a:cubicBezTo>
                  <a:cubicBezTo>
                    <a:pt x="6746" y="3729"/>
                    <a:pt x="6683" y="4838"/>
                    <a:pt x="6841" y="5883"/>
                  </a:cubicBezTo>
                  <a:cubicBezTo>
                    <a:pt x="6841" y="5883"/>
                    <a:pt x="6873" y="5914"/>
                    <a:pt x="6873" y="5914"/>
                  </a:cubicBezTo>
                  <a:cubicBezTo>
                    <a:pt x="4783" y="8796"/>
                    <a:pt x="2724" y="12185"/>
                    <a:pt x="349" y="16650"/>
                  </a:cubicBezTo>
                  <a:cubicBezTo>
                    <a:pt x="349" y="16682"/>
                    <a:pt x="318" y="16713"/>
                    <a:pt x="318" y="16745"/>
                  </a:cubicBezTo>
                  <a:cubicBezTo>
                    <a:pt x="1" y="17347"/>
                    <a:pt x="64" y="18107"/>
                    <a:pt x="476" y="18582"/>
                  </a:cubicBezTo>
                  <a:cubicBezTo>
                    <a:pt x="508" y="18614"/>
                    <a:pt x="508" y="18645"/>
                    <a:pt x="571" y="18677"/>
                  </a:cubicBezTo>
                  <a:cubicBezTo>
                    <a:pt x="634" y="18740"/>
                    <a:pt x="698" y="18740"/>
                    <a:pt x="761" y="18740"/>
                  </a:cubicBezTo>
                  <a:cubicBezTo>
                    <a:pt x="1838" y="19120"/>
                    <a:pt x="3041" y="19152"/>
                    <a:pt x="4181" y="19184"/>
                  </a:cubicBezTo>
                  <a:cubicBezTo>
                    <a:pt x="4498" y="19184"/>
                    <a:pt x="4783" y="19184"/>
                    <a:pt x="5068" y="19215"/>
                  </a:cubicBezTo>
                  <a:cubicBezTo>
                    <a:pt x="7253" y="19310"/>
                    <a:pt x="9470" y="19342"/>
                    <a:pt x="11655" y="19374"/>
                  </a:cubicBezTo>
                  <a:cubicBezTo>
                    <a:pt x="12130" y="19374"/>
                    <a:pt x="12668" y="19405"/>
                    <a:pt x="13207" y="19437"/>
                  </a:cubicBezTo>
                  <a:cubicBezTo>
                    <a:pt x="13840" y="19500"/>
                    <a:pt x="14505" y="19532"/>
                    <a:pt x="15139" y="19532"/>
                  </a:cubicBezTo>
                  <a:cubicBezTo>
                    <a:pt x="15867" y="19532"/>
                    <a:pt x="16532" y="19469"/>
                    <a:pt x="17134" y="19310"/>
                  </a:cubicBezTo>
                  <a:cubicBezTo>
                    <a:pt x="17926" y="19057"/>
                    <a:pt x="18274" y="18899"/>
                    <a:pt x="18432" y="18012"/>
                  </a:cubicBezTo>
                  <a:cubicBezTo>
                    <a:pt x="18432" y="17980"/>
                    <a:pt x="18432" y="17949"/>
                    <a:pt x="18432" y="17949"/>
                  </a:cubicBezTo>
                  <a:cubicBezTo>
                    <a:pt x="18464" y="17885"/>
                    <a:pt x="18464" y="17822"/>
                    <a:pt x="18432" y="17759"/>
                  </a:cubicBezTo>
                  <a:cubicBezTo>
                    <a:pt x="16405" y="13927"/>
                    <a:pt x="13967" y="9461"/>
                    <a:pt x="11022" y="5439"/>
                  </a:cubicBezTo>
                  <a:cubicBezTo>
                    <a:pt x="11022" y="5439"/>
                    <a:pt x="11022" y="5408"/>
                    <a:pt x="11022" y="5408"/>
                  </a:cubicBezTo>
                  <a:cubicBezTo>
                    <a:pt x="11053" y="5028"/>
                    <a:pt x="11022" y="4648"/>
                    <a:pt x="11022" y="4268"/>
                  </a:cubicBezTo>
                  <a:cubicBezTo>
                    <a:pt x="11022" y="4109"/>
                    <a:pt x="10990" y="3951"/>
                    <a:pt x="10990" y="3793"/>
                  </a:cubicBezTo>
                  <a:lnTo>
                    <a:pt x="10990" y="3539"/>
                  </a:lnTo>
                  <a:cubicBezTo>
                    <a:pt x="10990" y="3223"/>
                    <a:pt x="10990" y="2874"/>
                    <a:pt x="10927" y="2557"/>
                  </a:cubicBezTo>
                  <a:lnTo>
                    <a:pt x="10927" y="2557"/>
                  </a:lnTo>
                  <a:cubicBezTo>
                    <a:pt x="11028" y="2580"/>
                    <a:pt x="11133" y="2590"/>
                    <a:pt x="11239" y="2590"/>
                  </a:cubicBezTo>
                  <a:cubicBezTo>
                    <a:pt x="11432" y="2590"/>
                    <a:pt x="11629" y="2555"/>
                    <a:pt x="11813" y="2494"/>
                  </a:cubicBezTo>
                  <a:cubicBezTo>
                    <a:pt x="12193" y="2367"/>
                    <a:pt x="12510" y="2082"/>
                    <a:pt x="12637" y="1766"/>
                  </a:cubicBezTo>
                  <a:cubicBezTo>
                    <a:pt x="12795" y="1417"/>
                    <a:pt x="12763" y="942"/>
                    <a:pt x="12573" y="594"/>
                  </a:cubicBezTo>
                  <a:cubicBezTo>
                    <a:pt x="12383" y="309"/>
                    <a:pt x="12098" y="119"/>
                    <a:pt x="11750" y="87"/>
                  </a:cubicBezTo>
                  <a:cubicBezTo>
                    <a:pt x="11718" y="87"/>
                    <a:pt x="11687" y="87"/>
                    <a:pt x="11655" y="119"/>
                  </a:cubicBezTo>
                  <a:cubicBezTo>
                    <a:pt x="11275" y="35"/>
                    <a:pt x="10867" y="20"/>
                    <a:pt x="10459" y="20"/>
                  </a:cubicBezTo>
                  <a:cubicBezTo>
                    <a:pt x="10255" y="20"/>
                    <a:pt x="10050" y="24"/>
                    <a:pt x="9850" y="24"/>
                  </a:cubicBezTo>
                  <a:lnTo>
                    <a:pt x="8805" y="24"/>
                  </a:lnTo>
                  <a:cubicBezTo>
                    <a:pt x="7950" y="24"/>
                    <a:pt x="7031" y="24"/>
                    <a:pt x="6145" y="56"/>
                  </a:cubicBezTo>
                  <a:cubicBezTo>
                    <a:pt x="6113" y="56"/>
                    <a:pt x="6113" y="24"/>
                    <a:pt x="6081" y="24"/>
                  </a:cubicBezTo>
                  <a:cubicBezTo>
                    <a:pt x="6050" y="8"/>
                    <a:pt x="6026" y="0"/>
                    <a:pt x="6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89893" y="2379414"/>
              <a:ext cx="495243" cy="268921"/>
            </a:xfrm>
            <a:custGeom>
              <a:avLst/>
              <a:gdLst/>
              <a:ahLst/>
              <a:cxnLst/>
              <a:rect l="l" t="t" r="r" b="b"/>
              <a:pathLst>
                <a:path w="16311" h="8857" extrusionOk="0">
                  <a:moveTo>
                    <a:pt x="7607" y="559"/>
                  </a:moveTo>
                  <a:cubicBezTo>
                    <a:pt x="9008" y="559"/>
                    <a:pt x="10392" y="850"/>
                    <a:pt x="11528" y="1193"/>
                  </a:cubicBezTo>
                  <a:cubicBezTo>
                    <a:pt x="10736" y="1890"/>
                    <a:pt x="9248" y="1985"/>
                    <a:pt x="8235" y="2048"/>
                  </a:cubicBezTo>
                  <a:cubicBezTo>
                    <a:pt x="7910" y="2064"/>
                    <a:pt x="7602" y="2072"/>
                    <a:pt x="7312" y="2072"/>
                  </a:cubicBezTo>
                  <a:cubicBezTo>
                    <a:pt x="5878" y="2072"/>
                    <a:pt x="4887" y="1879"/>
                    <a:pt x="4466" y="1510"/>
                  </a:cubicBezTo>
                  <a:lnTo>
                    <a:pt x="4498" y="1510"/>
                  </a:lnTo>
                  <a:cubicBezTo>
                    <a:pt x="5289" y="1541"/>
                    <a:pt x="6081" y="1573"/>
                    <a:pt x="6841" y="1573"/>
                  </a:cubicBezTo>
                  <a:lnTo>
                    <a:pt x="6873" y="1573"/>
                  </a:lnTo>
                  <a:cubicBezTo>
                    <a:pt x="6968" y="1573"/>
                    <a:pt x="7031" y="1510"/>
                    <a:pt x="7031" y="1415"/>
                  </a:cubicBezTo>
                  <a:cubicBezTo>
                    <a:pt x="7031" y="1320"/>
                    <a:pt x="6968" y="1225"/>
                    <a:pt x="6873" y="1225"/>
                  </a:cubicBezTo>
                  <a:cubicBezTo>
                    <a:pt x="6081" y="1193"/>
                    <a:pt x="5289" y="1161"/>
                    <a:pt x="4498" y="1161"/>
                  </a:cubicBezTo>
                  <a:cubicBezTo>
                    <a:pt x="5479" y="725"/>
                    <a:pt x="6548" y="559"/>
                    <a:pt x="7607" y="559"/>
                  </a:cubicBezTo>
                  <a:close/>
                  <a:moveTo>
                    <a:pt x="12035" y="1415"/>
                  </a:moveTo>
                  <a:cubicBezTo>
                    <a:pt x="12605" y="2460"/>
                    <a:pt x="13238" y="3473"/>
                    <a:pt x="13840" y="4423"/>
                  </a:cubicBezTo>
                  <a:cubicBezTo>
                    <a:pt x="14062" y="4772"/>
                    <a:pt x="14315" y="5120"/>
                    <a:pt x="14537" y="5437"/>
                  </a:cubicBezTo>
                  <a:cubicBezTo>
                    <a:pt x="15043" y="6133"/>
                    <a:pt x="15550" y="6830"/>
                    <a:pt x="15898" y="7622"/>
                  </a:cubicBezTo>
                  <a:cubicBezTo>
                    <a:pt x="15074" y="8274"/>
                    <a:pt x="13575" y="8438"/>
                    <a:pt x="12050" y="8438"/>
                  </a:cubicBezTo>
                  <a:cubicBezTo>
                    <a:pt x="11057" y="8438"/>
                    <a:pt x="10053" y="8369"/>
                    <a:pt x="9216" y="8319"/>
                  </a:cubicBezTo>
                  <a:cubicBezTo>
                    <a:pt x="8678" y="8255"/>
                    <a:pt x="8235" y="8224"/>
                    <a:pt x="7823" y="8224"/>
                  </a:cubicBezTo>
                  <a:cubicBezTo>
                    <a:pt x="6303" y="8160"/>
                    <a:pt x="4783" y="8065"/>
                    <a:pt x="3262" y="7939"/>
                  </a:cubicBezTo>
                  <a:cubicBezTo>
                    <a:pt x="2502" y="7875"/>
                    <a:pt x="1711" y="7812"/>
                    <a:pt x="919" y="7749"/>
                  </a:cubicBezTo>
                  <a:lnTo>
                    <a:pt x="887" y="7749"/>
                  </a:lnTo>
                  <a:cubicBezTo>
                    <a:pt x="761" y="7685"/>
                    <a:pt x="697" y="7590"/>
                    <a:pt x="666" y="7464"/>
                  </a:cubicBezTo>
                  <a:lnTo>
                    <a:pt x="666" y="7464"/>
                  </a:lnTo>
                  <a:cubicBezTo>
                    <a:pt x="1584" y="7527"/>
                    <a:pt x="2502" y="7590"/>
                    <a:pt x="3389" y="7685"/>
                  </a:cubicBezTo>
                  <a:cubicBezTo>
                    <a:pt x="3452" y="7685"/>
                    <a:pt x="3547" y="7654"/>
                    <a:pt x="3547" y="7559"/>
                  </a:cubicBezTo>
                  <a:cubicBezTo>
                    <a:pt x="3547" y="7464"/>
                    <a:pt x="3516" y="7369"/>
                    <a:pt x="3421" y="7369"/>
                  </a:cubicBezTo>
                  <a:cubicBezTo>
                    <a:pt x="2376" y="7210"/>
                    <a:pt x="1457" y="7147"/>
                    <a:pt x="634" y="7147"/>
                  </a:cubicBezTo>
                  <a:cubicBezTo>
                    <a:pt x="634" y="6988"/>
                    <a:pt x="697" y="6798"/>
                    <a:pt x="792" y="6577"/>
                  </a:cubicBezTo>
                  <a:cubicBezTo>
                    <a:pt x="2376" y="6577"/>
                    <a:pt x="4086" y="6640"/>
                    <a:pt x="6113" y="6735"/>
                  </a:cubicBezTo>
                  <a:cubicBezTo>
                    <a:pt x="6208" y="6735"/>
                    <a:pt x="6271" y="6672"/>
                    <a:pt x="6271" y="6577"/>
                  </a:cubicBezTo>
                  <a:cubicBezTo>
                    <a:pt x="6271" y="6482"/>
                    <a:pt x="6208" y="6418"/>
                    <a:pt x="6113" y="6418"/>
                  </a:cubicBezTo>
                  <a:cubicBezTo>
                    <a:pt x="4498" y="6292"/>
                    <a:pt x="2787" y="6260"/>
                    <a:pt x="919" y="6260"/>
                  </a:cubicBezTo>
                  <a:cubicBezTo>
                    <a:pt x="1014" y="6038"/>
                    <a:pt x="1172" y="5785"/>
                    <a:pt x="1331" y="5500"/>
                  </a:cubicBezTo>
                  <a:cubicBezTo>
                    <a:pt x="1869" y="5537"/>
                    <a:pt x="2374" y="5553"/>
                    <a:pt x="2853" y="5553"/>
                  </a:cubicBezTo>
                  <a:cubicBezTo>
                    <a:pt x="3192" y="5553"/>
                    <a:pt x="3518" y="5545"/>
                    <a:pt x="3833" y="5532"/>
                  </a:cubicBezTo>
                  <a:cubicBezTo>
                    <a:pt x="3928" y="5532"/>
                    <a:pt x="3991" y="5468"/>
                    <a:pt x="3991" y="5373"/>
                  </a:cubicBezTo>
                  <a:cubicBezTo>
                    <a:pt x="3991" y="5278"/>
                    <a:pt x="3928" y="5215"/>
                    <a:pt x="3833" y="5215"/>
                  </a:cubicBezTo>
                  <a:cubicBezTo>
                    <a:pt x="3601" y="5224"/>
                    <a:pt x="3371" y="5228"/>
                    <a:pt x="3144" y="5228"/>
                  </a:cubicBezTo>
                  <a:cubicBezTo>
                    <a:pt x="2596" y="5228"/>
                    <a:pt x="2058" y="5206"/>
                    <a:pt x="1521" y="5183"/>
                  </a:cubicBezTo>
                  <a:cubicBezTo>
                    <a:pt x="1647" y="5025"/>
                    <a:pt x="1742" y="4867"/>
                    <a:pt x="1837" y="4708"/>
                  </a:cubicBezTo>
                  <a:lnTo>
                    <a:pt x="1932" y="4708"/>
                  </a:lnTo>
                  <a:cubicBezTo>
                    <a:pt x="4054" y="4708"/>
                    <a:pt x="6176" y="4835"/>
                    <a:pt x="8266" y="4930"/>
                  </a:cubicBezTo>
                  <a:lnTo>
                    <a:pt x="8931" y="4962"/>
                  </a:lnTo>
                  <a:cubicBezTo>
                    <a:pt x="9026" y="4962"/>
                    <a:pt x="9090" y="4898"/>
                    <a:pt x="9090" y="4803"/>
                  </a:cubicBezTo>
                  <a:cubicBezTo>
                    <a:pt x="9090" y="4708"/>
                    <a:pt x="9026" y="4645"/>
                    <a:pt x="8931" y="4645"/>
                  </a:cubicBezTo>
                  <a:cubicBezTo>
                    <a:pt x="7420" y="4477"/>
                    <a:pt x="5836" y="4400"/>
                    <a:pt x="3960" y="4400"/>
                  </a:cubicBezTo>
                  <a:cubicBezTo>
                    <a:pt x="3359" y="4400"/>
                    <a:pt x="2728" y="4408"/>
                    <a:pt x="2059" y="4423"/>
                  </a:cubicBezTo>
                  <a:cubicBezTo>
                    <a:pt x="2091" y="4360"/>
                    <a:pt x="2122" y="4297"/>
                    <a:pt x="2154" y="4233"/>
                  </a:cubicBezTo>
                  <a:lnTo>
                    <a:pt x="2566" y="3632"/>
                  </a:lnTo>
                  <a:lnTo>
                    <a:pt x="2629" y="3505"/>
                  </a:lnTo>
                  <a:cubicBezTo>
                    <a:pt x="2661" y="3537"/>
                    <a:pt x="2692" y="3537"/>
                    <a:pt x="2724" y="3537"/>
                  </a:cubicBezTo>
                  <a:cubicBezTo>
                    <a:pt x="3104" y="3568"/>
                    <a:pt x="3452" y="3568"/>
                    <a:pt x="3833" y="3568"/>
                  </a:cubicBezTo>
                  <a:lnTo>
                    <a:pt x="5099" y="3568"/>
                  </a:lnTo>
                  <a:cubicBezTo>
                    <a:pt x="5194" y="3568"/>
                    <a:pt x="5258" y="3473"/>
                    <a:pt x="5258" y="3378"/>
                  </a:cubicBezTo>
                  <a:cubicBezTo>
                    <a:pt x="5258" y="3283"/>
                    <a:pt x="5194" y="3220"/>
                    <a:pt x="5099" y="3220"/>
                  </a:cubicBezTo>
                  <a:lnTo>
                    <a:pt x="4751" y="3220"/>
                  </a:lnTo>
                  <a:cubicBezTo>
                    <a:pt x="4434" y="3204"/>
                    <a:pt x="4110" y="3196"/>
                    <a:pt x="3785" y="3196"/>
                  </a:cubicBezTo>
                  <a:cubicBezTo>
                    <a:pt x="3460" y="3196"/>
                    <a:pt x="3136" y="3204"/>
                    <a:pt x="2819" y="3220"/>
                  </a:cubicBezTo>
                  <a:cubicBezTo>
                    <a:pt x="2946" y="2998"/>
                    <a:pt x="3104" y="2777"/>
                    <a:pt x="3231" y="2555"/>
                  </a:cubicBezTo>
                  <a:cubicBezTo>
                    <a:pt x="3706" y="2587"/>
                    <a:pt x="4181" y="2650"/>
                    <a:pt x="4624" y="2682"/>
                  </a:cubicBezTo>
                  <a:cubicBezTo>
                    <a:pt x="4719" y="2682"/>
                    <a:pt x="4814" y="2618"/>
                    <a:pt x="4814" y="2523"/>
                  </a:cubicBezTo>
                  <a:cubicBezTo>
                    <a:pt x="4814" y="2428"/>
                    <a:pt x="4751" y="2365"/>
                    <a:pt x="4656" y="2333"/>
                  </a:cubicBezTo>
                  <a:cubicBezTo>
                    <a:pt x="4276" y="2301"/>
                    <a:pt x="3864" y="2270"/>
                    <a:pt x="3452" y="2238"/>
                  </a:cubicBezTo>
                  <a:cubicBezTo>
                    <a:pt x="3611" y="1985"/>
                    <a:pt x="3738" y="1763"/>
                    <a:pt x="3896" y="1510"/>
                  </a:cubicBezTo>
                  <a:cubicBezTo>
                    <a:pt x="4339" y="2555"/>
                    <a:pt x="6493" y="2587"/>
                    <a:pt x="7348" y="2587"/>
                  </a:cubicBezTo>
                  <a:lnTo>
                    <a:pt x="7411" y="2587"/>
                  </a:lnTo>
                  <a:cubicBezTo>
                    <a:pt x="7473" y="2587"/>
                    <a:pt x="7537" y="2587"/>
                    <a:pt x="7604" y="2587"/>
                  </a:cubicBezTo>
                  <a:cubicBezTo>
                    <a:pt x="8871" y="2587"/>
                    <a:pt x="10982" y="2558"/>
                    <a:pt x="12035" y="1415"/>
                  </a:cubicBezTo>
                  <a:close/>
                  <a:moveTo>
                    <a:pt x="7548" y="0"/>
                  </a:moveTo>
                  <a:cubicBezTo>
                    <a:pt x="6260" y="0"/>
                    <a:pt x="4949" y="253"/>
                    <a:pt x="3896" y="1003"/>
                  </a:cubicBezTo>
                  <a:cubicBezTo>
                    <a:pt x="3864" y="1035"/>
                    <a:pt x="3833" y="1066"/>
                    <a:pt x="3833" y="1130"/>
                  </a:cubicBezTo>
                  <a:cubicBezTo>
                    <a:pt x="3769" y="1193"/>
                    <a:pt x="3706" y="1288"/>
                    <a:pt x="3611" y="1383"/>
                  </a:cubicBezTo>
                  <a:cubicBezTo>
                    <a:pt x="3452" y="1605"/>
                    <a:pt x="3231" y="1858"/>
                    <a:pt x="3009" y="2175"/>
                  </a:cubicBezTo>
                  <a:cubicBezTo>
                    <a:pt x="2946" y="2206"/>
                    <a:pt x="2914" y="2206"/>
                    <a:pt x="2882" y="2270"/>
                  </a:cubicBezTo>
                  <a:cubicBezTo>
                    <a:pt x="2851" y="2301"/>
                    <a:pt x="2851" y="2333"/>
                    <a:pt x="2851" y="2365"/>
                  </a:cubicBezTo>
                  <a:cubicBezTo>
                    <a:pt x="2059" y="3442"/>
                    <a:pt x="1426" y="4392"/>
                    <a:pt x="951" y="5152"/>
                  </a:cubicBezTo>
                  <a:cubicBezTo>
                    <a:pt x="887" y="5152"/>
                    <a:pt x="824" y="5215"/>
                    <a:pt x="792" y="5310"/>
                  </a:cubicBezTo>
                  <a:cubicBezTo>
                    <a:pt x="792" y="5342"/>
                    <a:pt x="824" y="5373"/>
                    <a:pt x="824" y="5405"/>
                  </a:cubicBezTo>
                  <a:cubicBezTo>
                    <a:pt x="127" y="6703"/>
                    <a:pt x="1" y="7527"/>
                    <a:pt x="381" y="7907"/>
                  </a:cubicBezTo>
                  <a:cubicBezTo>
                    <a:pt x="381" y="7939"/>
                    <a:pt x="381" y="7970"/>
                    <a:pt x="381" y="8002"/>
                  </a:cubicBezTo>
                  <a:cubicBezTo>
                    <a:pt x="412" y="8065"/>
                    <a:pt x="476" y="8097"/>
                    <a:pt x="539" y="8097"/>
                  </a:cubicBezTo>
                  <a:cubicBezTo>
                    <a:pt x="3864" y="8635"/>
                    <a:pt x="7253" y="8730"/>
                    <a:pt x="10420" y="8730"/>
                  </a:cubicBezTo>
                  <a:cubicBezTo>
                    <a:pt x="10705" y="8730"/>
                    <a:pt x="11085" y="8762"/>
                    <a:pt x="11496" y="8794"/>
                  </a:cubicBezTo>
                  <a:cubicBezTo>
                    <a:pt x="11971" y="8825"/>
                    <a:pt x="12510" y="8857"/>
                    <a:pt x="13080" y="8857"/>
                  </a:cubicBezTo>
                  <a:cubicBezTo>
                    <a:pt x="14252" y="8857"/>
                    <a:pt x="15455" y="8699"/>
                    <a:pt x="16152" y="7939"/>
                  </a:cubicBezTo>
                  <a:cubicBezTo>
                    <a:pt x="16183" y="7939"/>
                    <a:pt x="16183" y="7939"/>
                    <a:pt x="16215" y="7907"/>
                  </a:cubicBezTo>
                  <a:cubicBezTo>
                    <a:pt x="16278" y="7875"/>
                    <a:pt x="16310" y="7812"/>
                    <a:pt x="16278" y="7749"/>
                  </a:cubicBezTo>
                  <a:cubicBezTo>
                    <a:pt x="16278" y="7749"/>
                    <a:pt x="16278" y="7717"/>
                    <a:pt x="16278" y="7717"/>
                  </a:cubicBezTo>
                  <a:lnTo>
                    <a:pt x="16278" y="7685"/>
                  </a:lnTo>
                  <a:cubicBezTo>
                    <a:pt x="16278" y="7654"/>
                    <a:pt x="16278" y="7654"/>
                    <a:pt x="16247" y="7622"/>
                  </a:cubicBezTo>
                  <a:cubicBezTo>
                    <a:pt x="16057" y="6767"/>
                    <a:pt x="15518" y="6038"/>
                    <a:pt x="15012" y="5310"/>
                  </a:cubicBezTo>
                  <a:cubicBezTo>
                    <a:pt x="14853" y="5088"/>
                    <a:pt x="14663" y="4835"/>
                    <a:pt x="14505" y="4613"/>
                  </a:cubicBezTo>
                  <a:cubicBezTo>
                    <a:pt x="13808" y="3537"/>
                    <a:pt x="13080" y="2333"/>
                    <a:pt x="12288" y="940"/>
                  </a:cubicBezTo>
                  <a:cubicBezTo>
                    <a:pt x="12262" y="862"/>
                    <a:pt x="12193" y="805"/>
                    <a:pt x="12117" y="805"/>
                  </a:cubicBezTo>
                  <a:cubicBezTo>
                    <a:pt x="12100" y="805"/>
                    <a:pt x="12083" y="807"/>
                    <a:pt x="12066" y="813"/>
                  </a:cubicBezTo>
                  <a:cubicBezTo>
                    <a:pt x="11123" y="499"/>
                    <a:pt x="9358" y="0"/>
                    <a:pt x="7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758176" y="2325854"/>
              <a:ext cx="40412" cy="37862"/>
            </a:xfrm>
            <a:custGeom>
              <a:avLst/>
              <a:gdLst/>
              <a:ahLst/>
              <a:cxnLst/>
              <a:rect l="l" t="t" r="r" b="b"/>
              <a:pathLst>
                <a:path w="1331" h="1247" extrusionOk="0">
                  <a:moveTo>
                    <a:pt x="708" y="373"/>
                  </a:moveTo>
                  <a:cubicBezTo>
                    <a:pt x="741" y="373"/>
                    <a:pt x="769" y="380"/>
                    <a:pt x="792" y="392"/>
                  </a:cubicBezTo>
                  <a:cubicBezTo>
                    <a:pt x="855" y="424"/>
                    <a:pt x="887" y="487"/>
                    <a:pt x="887" y="582"/>
                  </a:cubicBezTo>
                  <a:cubicBezTo>
                    <a:pt x="919" y="645"/>
                    <a:pt x="887" y="709"/>
                    <a:pt x="855" y="740"/>
                  </a:cubicBezTo>
                  <a:cubicBezTo>
                    <a:pt x="798" y="798"/>
                    <a:pt x="747" y="816"/>
                    <a:pt x="703" y="816"/>
                  </a:cubicBezTo>
                  <a:cubicBezTo>
                    <a:pt x="649" y="816"/>
                    <a:pt x="605" y="789"/>
                    <a:pt x="570" y="772"/>
                  </a:cubicBezTo>
                  <a:cubicBezTo>
                    <a:pt x="507" y="709"/>
                    <a:pt x="444" y="582"/>
                    <a:pt x="475" y="455"/>
                  </a:cubicBezTo>
                  <a:cubicBezTo>
                    <a:pt x="576" y="395"/>
                    <a:pt x="651" y="373"/>
                    <a:pt x="708" y="373"/>
                  </a:cubicBezTo>
                  <a:close/>
                  <a:moveTo>
                    <a:pt x="736" y="0"/>
                  </a:moveTo>
                  <a:cubicBezTo>
                    <a:pt x="692" y="0"/>
                    <a:pt x="647" y="4"/>
                    <a:pt x="602" y="12"/>
                  </a:cubicBezTo>
                  <a:cubicBezTo>
                    <a:pt x="475" y="12"/>
                    <a:pt x="349" y="107"/>
                    <a:pt x="254" y="202"/>
                  </a:cubicBezTo>
                  <a:cubicBezTo>
                    <a:pt x="64" y="424"/>
                    <a:pt x="0" y="740"/>
                    <a:pt x="159" y="994"/>
                  </a:cubicBezTo>
                  <a:cubicBezTo>
                    <a:pt x="254" y="1120"/>
                    <a:pt x="412" y="1215"/>
                    <a:pt x="602" y="1247"/>
                  </a:cubicBezTo>
                  <a:lnTo>
                    <a:pt x="697" y="1247"/>
                  </a:lnTo>
                  <a:cubicBezTo>
                    <a:pt x="855" y="1247"/>
                    <a:pt x="1014" y="1184"/>
                    <a:pt x="1140" y="1089"/>
                  </a:cubicBezTo>
                  <a:cubicBezTo>
                    <a:pt x="1267" y="962"/>
                    <a:pt x="1330" y="804"/>
                    <a:pt x="1330" y="614"/>
                  </a:cubicBezTo>
                  <a:cubicBezTo>
                    <a:pt x="1330" y="424"/>
                    <a:pt x="1235" y="265"/>
                    <a:pt x="1109" y="139"/>
                  </a:cubicBezTo>
                  <a:cubicBezTo>
                    <a:pt x="1012" y="42"/>
                    <a:pt x="878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704313" y="2276212"/>
              <a:ext cx="56778" cy="54835"/>
            </a:xfrm>
            <a:custGeom>
              <a:avLst/>
              <a:gdLst/>
              <a:ahLst/>
              <a:cxnLst/>
              <a:rect l="l" t="t" r="r" b="b"/>
              <a:pathLst>
                <a:path w="1870" h="1806" extrusionOk="0">
                  <a:moveTo>
                    <a:pt x="951" y="412"/>
                  </a:moveTo>
                  <a:cubicBezTo>
                    <a:pt x="1109" y="412"/>
                    <a:pt x="1236" y="475"/>
                    <a:pt x="1299" y="602"/>
                  </a:cubicBezTo>
                  <a:cubicBezTo>
                    <a:pt x="1394" y="728"/>
                    <a:pt x="1394" y="855"/>
                    <a:pt x="1363" y="1013"/>
                  </a:cubicBezTo>
                  <a:cubicBezTo>
                    <a:pt x="1363" y="1140"/>
                    <a:pt x="1268" y="1267"/>
                    <a:pt x="1173" y="1299"/>
                  </a:cubicBezTo>
                  <a:cubicBezTo>
                    <a:pt x="1098" y="1336"/>
                    <a:pt x="1024" y="1351"/>
                    <a:pt x="950" y="1351"/>
                  </a:cubicBezTo>
                  <a:cubicBezTo>
                    <a:pt x="897" y="1351"/>
                    <a:pt x="845" y="1343"/>
                    <a:pt x="792" y="1330"/>
                  </a:cubicBezTo>
                  <a:cubicBezTo>
                    <a:pt x="666" y="1299"/>
                    <a:pt x="571" y="1204"/>
                    <a:pt x="507" y="1108"/>
                  </a:cubicBezTo>
                  <a:cubicBezTo>
                    <a:pt x="444" y="982"/>
                    <a:pt x="476" y="855"/>
                    <a:pt x="507" y="792"/>
                  </a:cubicBezTo>
                  <a:cubicBezTo>
                    <a:pt x="539" y="633"/>
                    <a:pt x="666" y="507"/>
                    <a:pt x="792" y="443"/>
                  </a:cubicBezTo>
                  <a:cubicBezTo>
                    <a:pt x="856" y="443"/>
                    <a:pt x="919" y="412"/>
                    <a:pt x="951" y="412"/>
                  </a:cubicBezTo>
                  <a:close/>
                  <a:moveTo>
                    <a:pt x="856" y="0"/>
                  </a:moveTo>
                  <a:cubicBezTo>
                    <a:pt x="602" y="0"/>
                    <a:pt x="381" y="95"/>
                    <a:pt x="254" y="285"/>
                  </a:cubicBezTo>
                  <a:cubicBezTo>
                    <a:pt x="222" y="317"/>
                    <a:pt x="222" y="380"/>
                    <a:pt x="222" y="412"/>
                  </a:cubicBezTo>
                  <a:cubicBezTo>
                    <a:pt x="32" y="665"/>
                    <a:pt x="1" y="982"/>
                    <a:pt x="96" y="1267"/>
                  </a:cubicBezTo>
                  <a:cubicBezTo>
                    <a:pt x="191" y="1489"/>
                    <a:pt x="381" y="1679"/>
                    <a:pt x="634" y="1774"/>
                  </a:cubicBezTo>
                  <a:cubicBezTo>
                    <a:pt x="729" y="1805"/>
                    <a:pt x="856" y="1805"/>
                    <a:pt x="951" y="1805"/>
                  </a:cubicBezTo>
                  <a:cubicBezTo>
                    <a:pt x="1109" y="1805"/>
                    <a:pt x="1299" y="1774"/>
                    <a:pt x="1426" y="1679"/>
                  </a:cubicBezTo>
                  <a:cubicBezTo>
                    <a:pt x="1616" y="1552"/>
                    <a:pt x="1774" y="1330"/>
                    <a:pt x="1806" y="1077"/>
                  </a:cubicBezTo>
                  <a:cubicBezTo>
                    <a:pt x="1869" y="792"/>
                    <a:pt x="1806" y="507"/>
                    <a:pt x="1648" y="317"/>
                  </a:cubicBezTo>
                  <a:cubicBezTo>
                    <a:pt x="1458" y="127"/>
                    <a:pt x="1173" y="0"/>
                    <a:pt x="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16822" y="2232915"/>
              <a:ext cx="34644" cy="37558"/>
            </a:xfrm>
            <a:custGeom>
              <a:avLst/>
              <a:gdLst/>
              <a:ahLst/>
              <a:cxnLst/>
              <a:rect l="l" t="t" r="r" b="b"/>
              <a:pathLst>
                <a:path w="1141" h="1237" extrusionOk="0">
                  <a:moveTo>
                    <a:pt x="634" y="539"/>
                  </a:moveTo>
                  <a:cubicBezTo>
                    <a:pt x="634" y="571"/>
                    <a:pt x="634" y="603"/>
                    <a:pt x="634" y="634"/>
                  </a:cubicBezTo>
                  <a:cubicBezTo>
                    <a:pt x="634" y="666"/>
                    <a:pt x="602" y="761"/>
                    <a:pt x="571" y="761"/>
                  </a:cubicBezTo>
                  <a:cubicBezTo>
                    <a:pt x="555" y="777"/>
                    <a:pt x="547" y="785"/>
                    <a:pt x="539" y="785"/>
                  </a:cubicBezTo>
                  <a:cubicBezTo>
                    <a:pt x="531" y="785"/>
                    <a:pt x="523" y="777"/>
                    <a:pt x="507" y="761"/>
                  </a:cubicBezTo>
                  <a:cubicBezTo>
                    <a:pt x="476" y="761"/>
                    <a:pt x="412" y="698"/>
                    <a:pt x="444" y="634"/>
                  </a:cubicBezTo>
                  <a:cubicBezTo>
                    <a:pt x="476" y="634"/>
                    <a:pt x="507" y="634"/>
                    <a:pt x="507" y="603"/>
                  </a:cubicBezTo>
                  <a:cubicBezTo>
                    <a:pt x="539" y="603"/>
                    <a:pt x="602" y="571"/>
                    <a:pt x="634" y="539"/>
                  </a:cubicBezTo>
                  <a:close/>
                  <a:moveTo>
                    <a:pt x="761" y="1"/>
                  </a:moveTo>
                  <a:cubicBezTo>
                    <a:pt x="697" y="1"/>
                    <a:pt x="634" y="1"/>
                    <a:pt x="571" y="64"/>
                  </a:cubicBezTo>
                  <a:cubicBezTo>
                    <a:pt x="254" y="159"/>
                    <a:pt x="64" y="349"/>
                    <a:pt x="32" y="634"/>
                  </a:cubicBezTo>
                  <a:cubicBezTo>
                    <a:pt x="0" y="856"/>
                    <a:pt x="127" y="1109"/>
                    <a:pt x="349" y="1204"/>
                  </a:cubicBezTo>
                  <a:cubicBezTo>
                    <a:pt x="412" y="1236"/>
                    <a:pt x="476" y="1236"/>
                    <a:pt x="539" y="1236"/>
                  </a:cubicBezTo>
                  <a:cubicBezTo>
                    <a:pt x="729" y="1236"/>
                    <a:pt x="887" y="1141"/>
                    <a:pt x="982" y="983"/>
                  </a:cubicBezTo>
                  <a:cubicBezTo>
                    <a:pt x="1141" y="729"/>
                    <a:pt x="1109" y="413"/>
                    <a:pt x="919" y="96"/>
                  </a:cubicBezTo>
                  <a:cubicBezTo>
                    <a:pt x="856" y="33"/>
                    <a:pt x="824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30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HOW TO USE</a:t>
            </a:r>
            <a:endParaRPr sz="2500" dirty="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62" name="Google Shape;762;p30"/>
          <p:cNvSpPr txBox="1"/>
          <p:nvPr/>
        </p:nvSpPr>
        <p:spPr>
          <a:xfrm>
            <a:off x="3364500" y="2675625"/>
            <a:ext cx="14196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STEP 2</a:t>
            </a:r>
            <a:endParaRPr sz="1700" dirty="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63" name="Google Shape;763;p30"/>
          <p:cNvSpPr txBox="1"/>
          <p:nvPr/>
        </p:nvSpPr>
        <p:spPr>
          <a:xfrm>
            <a:off x="3364500" y="2936324"/>
            <a:ext cx="1419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CONNECT TO HC-05 MODULE</a:t>
            </a:r>
            <a:endParaRPr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764" name="Google Shape;764;p30"/>
          <p:cNvSpPr txBox="1"/>
          <p:nvPr/>
        </p:nvSpPr>
        <p:spPr>
          <a:xfrm>
            <a:off x="7023688" y="3991188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STEP 3</a:t>
            </a:r>
            <a:endParaRPr sz="1800" dirty="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65" name="Google Shape;765;p30"/>
          <p:cNvSpPr txBox="1"/>
          <p:nvPr/>
        </p:nvSpPr>
        <p:spPr>
          <a:xfrm>
            <a:off x="7023688" y="4288710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USE COMMAND TO RUN PROJECT</a:t>
            </a:r>
            <a:endParaRPr dirty="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768" name="Google Shape;768;p30"/>
          <p:cNvSpPr txBox="1"/>
          <p:nvPr/>
        </p:nvSpPr>
        <p:spPr>
          <a:xfrm>
            <a:off x="776263" y="250147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STEP 1</a:t>
            </a:r>
            <a:endParaRPr sz="1800" dirty="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69" name="Google Shape;769;p30"/>
          <p:cNvSpPr txBox="1"/>
          <p:nvPr/>
        </p:nvSpPr>
        <p:spPr>
          <a:xfrm>
            <a:off x="776263" y="279899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DOWNLOAD ARDUTOOTH</a:t>
            </a:r>
            <a:endParaRPr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89" name="Google Shape;889;p34"/>
          <p:cNvSpPr/>
          <p:nvPr/>
        </p:nvSpPr>
        <p:spPr>
          <a:xfrm>
            <a:off x="2978647" y="2816589"/>
            <a:ext cx="3186705" cy="939017"/>
          </a:xfrm>
          <a:custGeom>
            <a:avLst/>
            <a:gdLst/>
            <a:ahLst/>
            <a:cxnLst/>
            <a:rect l="l" t="t" r="r" b="b"/>
            <a:pathLst>
              <a:path w="103717" h="30562" extrusionOk="0">
                <a:moveTo>
                  <a:pt x="99283" y="1"/>
                </a:moveTo>
                <a:cubicBezTo>
                  <a:pt x="97447" y="1"/>
                  <a:pt x="96528" y="96"/>
                  <a:pt x="95610" y="222"/>
                </a:cubicBezTo>
                <a:cubicBezTo>
                  <a:pt x="94691" y="349"/>
                  <a:pt x="93805" y="444"/>
                  <a:pt x="92031" y="444"/>
                </a:cubicBezTo>
                <a:cubicBezTo>
                  <a:pt x="90194" y="444"/>
                  <a:pt x="89276" y="381"/>
                  <a:pt x="88389" y="349"/>
                </a:cubicBezTo>
                <a:cubicBezTo>
                  <a:pt x="87502" y="286"/>
                  <a:pt x="86584" y="254"/>
                  <a:pt x="84747" y="254"/>
                </a:cubicBezTo>
                <a:cubicBezTo>
                  <a:pt x="82879" y="254"/>
                  <a:pt x="81960" y="381"/>
                  <a:pt x="81042" y="507"/>
                </a:cubicBezTo>
                <a:cubicBezTo>
                  <a:pt x="80124" y="634"/>
                  <a:pt x="79237" y="761"/>
                  <a:pt x="77463" y="761"/>
                </a:cubicBezTo>
                <a:cubicBezTo>
                  <a:pt x="75658" y="761"/>
                  <a:pt x="74740" y="666"/>
                  <a:pt x="73853" y="602"/>
                </a:cubicBezTo>
                <a:cubicBezTo>
                  <a:pt x="72966" y="539"/>
                  <a:pt x="72016" y="444"/>
                  <a:pt x="70179" y="444"/>
                </a:cubicBezTo>
                <a:lnTo>
                  <a:pt x="41076" y="444"/>
                </a:lnTo>
                <a:cubicBezTo>
                  <a:pt x="39270" y="444"/>
                  <a:pt x="38352" y="444"/>
                  <a:pt x="37434" y="476"/>
                </a:cubicBezTo>
                <a:cubicBezTo>
                  <a:pt x="36547" y="507"/>
                  <a:pt x="35628" y="507"/>
                  <a:pt x="33823" y="507"/>
                </a:cubicBezTo>
                <a:cubicBezTo>
                  <a:pt x="31987" y="507"/>
                  <a:pt x="31068" y="539"/>
                  <a:pt x="30150" y="571"/>
                </a:cubicBezTo>
                <a:cubicBezTo>
                  <a:pt x="29263" y="571"/>
                  <a:pt x="28345" y="602"/>
                  <a:pt x="26539" y="602"/>
                </a:cubicBezTo>
                <a:cubicBezTo>
                  <a:pt x="24734" y="602"/>
                  <a:pt x="23816" y="539"/>
                  <a:pt x="22929" y="507"/>
                </a:cubicBezTo>
                <a:cubicBezTo>
                  <a:pt x="22708" y="476"/>
                  <a:pt x="22486" y="476"/>
                  <a:pt x="22232" y="444"/>
                </a:cubicBezTo>
                <a:lnTo>
                  <a:pt x="22232" y="444"/>
                </a:lnTo>
                <a:lnTo>
                  <a:pt x="22264" y="1267"/>
                </a:lnTo>
                <a:cubicBezTo>
                  <a:pt x="22454" y="1267"/>
                  <a:pt x="22676" y="1267"/>
                  <a:pt x="22866" y="1299"/>
                </a:cubicBezTo>
                <a:cubicBezTo>
                  <a:pt x="23784" y="1331"/>
                  <a:pt x="24703" y="1394"/>
                  <a:pt x="26539" y="1394"/>
                </a:cubicBezTo>
                <a:cubicBezTo>
                  <a:pt x="28345" y="1394"/>
                  <a:pt x="29295" y="1362"/>
                  <a:pt x="30181" y="1362"/>
                </a:cubicBezTo>
                <a:cubicBezTo>
                  <a:pt x="31068" y="1331"/>
                  <a:pt x="31987" y="1299"/>
                  <a:pt x="33792" y="1299"/>
                </a:cubicBezTo>
                <a:cubicBezTo>
                  <a:pt x="35628" y="1299"/>
                  <a:pt x="36547" y="1299"/>
                  <a:pt x="37465" y="1267"/>
                </a:cubicBezTo>
                <a:cubicBezTo>
                  <a:pt x="38352" y="1267"/>
                  <a:pt x="39270" y="1236"/>
                  <a:pt x="41076" y="1236"/>
                </a:cubicBezTo>
                <a:lnTo>
                  <a:pt x="70179" y="1236"/>
                </a:lnTo>
                <a:cubicBezTo>
                  <a:pt x="71985" y="1236"/>
                  <a:pt x="72903" y="1331"/>
                  <a:pt x="73790" y="1394"/>
                </a:cubicBezTo>
                <a:cubicBezTo>
                  <a:pt x="74676" y="1457"/>
                  <a:pt x="75627" y="1552"/>
                  <a:pt x="77463" y="1552"/>
                </a:cubicBezTo>
                <a:cubicBezTo>
                  <a:pt x="79300" y="1552"/>
                  <a:pt x="80250" y="1426"/>
                  <a:pt x="81137" y="1299"/>
                </a:cubicBezTo>
                <a:cubicBezTo>
                  <a:pt x="82087" y="1172"/>
                  <a:pt x="82942" y="1046"/>
                  <a:pt x="84747" y="1046"/>
                </a:cubicBezTo>
                <a:cubicBezTo>
                  <a:pt x="86552" y="1046"/>
                  <a:pt x="87471" y="1077"/>
                  <a:pt x="88357" y="1141"/>
                </a:cubicBezTo>
                <a:cubicBezTo>
                  <a:pt x="89244" y="1204"/>
                  <a:pt x="90194" y="1236"/>
                  <a:pt x="91999" y="1236"/>
                </a:cubicBezTo>
                <a:cubicBezTo>
                  <a:pt x="93868" y="1236"/>
                  <a:pt x="94786" y="1109"/>
                  <a:pt x="95705" y="1014"/>
                </a:cubicBezTo>
                <a:cubicBezTo>
                  <a:pt x="96623" y="887"/>
                  <a:pt x="97510" y="792"/>
                  <a:pt x="99283" y="792"/>
                </a:cubicBezTo>
                <a:cubicBezTo>
                  <a:pt x="101342" y="792"/>
                  <a:pt x="102482" y="2819"/>
                  <a:pt x="102482" y="4719"/>
                </a:cubicBezTo>
                <a:cubicBezTo>
                  <a:pt x="102482" y="6493"/>
                  <a:pt x="102577" y="7411"/>
                  <a:pt x="102704" y="8266"/>
                </a:cubicBezTo>
                <a:cubicBezTo>
                  <a:pt x="102830" y="9153"/>
                  <a:pt x="102925" y="10008"/>
                  <a:pt x="102925" y="11718"/>
                </a:cubicBezTo>
                <a:cubicBezTo>
                  <a:pt x="102925" y="13460"/>
                  <a:pt x="102862" y="14347"/>
                  <a:pt x="102799" y="15202"/>
                </a:cubicBezTo>
                <a:cubicBezTo>
                  <a:pt x="102735" y="16057"/>
                  <a:pt x="102640" y="16975"/>
                  <a:pt x="102640" y="18717"/>
                </a:cubicBezTo>
                <a:cubicBezTo>
                  <a:pt x="102640" y="20490"/>
                  <a:pt x="102672" y="21377"/>
                  <a:pt x="102672" y="22232"/>
                </a:cubicBezTo>
                <a:cubicBezTo>
                  <a:pt x="102672" y="23119"/>
                  <a:pt x="102704" y="24006"/>
                  <a:pt x="102704" y="25747"/>
                </a:cubicBezTo>
                <a:cubicBezTo>
                  <a:pt x="102704" y="27838"/>
                  <a:pt x="101595" y="29041"/>
                  <a:pt x="99695" y="29041"/>
                </a:cubicBezTo>
                <a:cubicBezTo>
                  <a:pt x="97953" y="29041"/>
                  <a:pt x="97066" y="29231"/>
                  <a:pt x="96211" y="29389"/>
                </a:cubicBezTo>
                <a:cubicBezTo>
                  <a:pt x="95388" y="29579"/>
                  <a:pt x="94565" y="29738"/>
                  <a:pt x="92918" y="29738"/>
                </a:cubicBezTo>
                <a:cubicBezTo>
                  <a:pt x="91239" y="29738"/>
                  <a:pt x="90353" y="29738"/>
                  <a:pt x="89529" y="29706"/>
                </a:cubicBezTo>
                <a:cubicBezTo>
                  <a:pt x="88706" y="29674"/>
                  <a:pt x="87819" y="29674"/>
                  <a:pt x="86141" y="29674"/>
                </a:cubicBezTo>
                <a:cubicBezTo>
                  <a:pt x="84462" y="29674"/>
                  <a:pt x="83607" y="29611"/>
                  <a:pt x="82784" y="29548"/>
                </a:cubicBezTo>
                <a:cubicBezTo>
                  <a:pt x="81929" y="29484"/>
                  <a:pt x="81074" y="29453"/>
                  <a:pt x="79363" y="29453"/>
                </a:cubicBezTo>
                <a:cubicBezTo>
                  <a:pt x="77685" y="29453"/>
                  <a:pt x="76893" y="29326"/>
                  <a:pt x="76038" y="29199"/>
                </a:cubicBezTo>
                <a:cubicBezTo>
                  <a:pt x="75183" y="29073"/>
                  <a:pt x="74296" y="28914"/>
                  <a:pt x="72586" y="28914"/>
                </a:cubicBezTo>
                <a:cubicBezTo>
                  <a:pt x="70844" y="28914"/>
                  <a:pt x="69958" y="29073"/>
                  <a:pt x="69103" y="29199"/>
                </a:cubicBezTo>
                <a:cubicBezTo>
                  <a:pt x="68248" y="29326"/>
                  <a:pt x="67456" y="29453"/>
                  <a:pt x="65777" y="29453"/>
                </a:cubicBezTo>
                <a:cubicBezTo>
                  <a:pt x="64099" y="29453"/>
                  <a:pt x="63244" y="29389"/>
                  <a:pt x="62421" y="29326"/>
                </a:cubicBezTo>
                <a:cubicBezTo>
                  <a:pt x="61597" y="29263"/>
                  <a:pt x="60710" y="29168"/>
                  <a:pt x="59000" y="29168"/>
                </a:cubicBezTo>
                <a:cubicBezTo>
                  <a:pt x="57290" y="29168"/>
                  <a:pt x="56403" y="29326"/>
                  <a:pt x="55548" y="29484"/>
                </a:cubicBezTo>
                <a:cubicBezTo>
                  <a:pt x="54693" y="29643"/>
                  <a:pt x="53870" y="29769"/>
                  <a:pt x="52223" y="29769"/>
                </a:cubicBezTo>
                <a:cubicBezTo>
                  <a:pt x="50545" y="29769"/>
                  <a:pt x="49690" y="29738"/>
                  <a:pt x="48866" y="29706"/>
                </a:cubicBezTo>
                <a:cubicBezTo>
                  <a:pt x="48011" y="29643"/>
                  <a:pt x="47156" y="29611"/>
                  <a:pt x="45446" y="29611"/>
                </a:cubicBezTo>
                <a:cubicBezTo>
                  <a:pt x="43736" y="29611"/>
                  <a:pt x="42881" y="29643"/>
                  <a:pt x="42026" y="29643"/>
                </a:cubicBezTo>
                <a:cubicBezTo>
                  <a:pt x="41202" y="29674"/>
                  <a:pt x="40347" y="29706"/>
                  <a:pt x="38669" y="29706"/>
                </a:cubicBezTo>
                <a:cubicBezTo>
                  <a:pt x="36959" y="29706"/>
                  <a:pt x="36104" y="29674"/>
                  <a:pt x="35280" y="29674"/>
                </a:cubicBezTo>
                <a:cubicBezTo>
                  <a:pt x="34425" y="29643"/>
                  <a:pt x="33570" y="29643"/>
                  <a:pt x="31892" y="29643"/>
                </a:cubicBezTo>
                <a:cubicBezTo>
                  <a:pt x="30213" y="29643"/>
                  <a:pt x="29421" y="29484"/>
                  <a:pt x="28566" y="29326"/>
                </a:cubicBezTo>
                <a:cubicBezTo>
                  <a:pt x="27711" y="29168"/>
                  <a:pt x="26824" y="29009"/>
                  <a:pt x="25083" y="29009"/>
                </a:cubicBezTo>
                <a:cubicBezTo>
                  <a:pt x="23373" y="29009"/>
                  <a:pt x="22486" y="29168"/>
                  <a:pt x="21631" y="29294"/>
                </a:cubicBezTo>
                <a:cubicBezTo>
                  <a:pt x="20776" y="29453"/>
                  <a:pt x="19984" y="29579"/>
                  <a:pt x="18306" y="29579"/>
                </a:cubicBezTo>
                <a:cubicBezTo>
                  <a:pt x="16627" y="29579"/>
                  <a:pt x="15835" y="29453"/>
                  <a:pt x="14980" y="29326"/>
                </a:cubicBezTo>
                <a:cubicBezTo>
                  <a:pt x="14125" y="29199"/>
                  <a:pt x="13238" y="29041"/>
                  <a:pt x="11528" y="29041"/>
                </a:cubicBezTo>
                <a:cubicBezTo>
                  <a:pt x="9818" y="29041"/>
                  <a:pt x="8963" y="29073"/>
                  <a:pt x="8108" y="29104"/>
                </a:cubicBezTo>
                <a:cubicBezTo>
                  <a:pt x="7285" y="29104"/>
                  <a:pt x="6430" y="29136"/>
                  <a:pt x="4719" y="29136"/>
                </a:cubicBezTo>
                <a:cubicBezTo>
                  <a:pt x="2629" y="29136"/>
                  <a:pt x="983" y="27647"/>
                  <a:pt x="983" y="25747"/>
                </a:cubicBezTo>
                <a:cubicBezTo>
                  <a:pt x="983" y="23974"/>
                  <a:pt x="951" y="23087"/>
                  <a:pt x="888" y="22200"/>
                </a:cubicBezTo>
                <a:cubicBezTo>
                  <a:pt x="856" y="21345"/>
                  <a:pt x="793" y="20459"/>
                  <a:pt x="793" y="18717"/>
                </a:cubicBezTo>
                <a:cubicBezTo>
                  <a:pt x="793" y="17007"/>
                  <a:pt x="888" y="16120"/>
                  <a:pt x="983" y="15265"/>
                </a:cubicBezTo>
                <a:cubicBezTo>
                  <a:pt x="1078" y="14410"/>
                  <a:pt x="1141" y="13492"/>
                  <a:pt x="1141" y="11718"/>
                </a:cubicBezTo>
                <a:cubicBezTo>
                  <a:pt x="1141" y="10008"/>
                  <a:pt x="1268" y="9153"/>
                  <a:pt x="1363" y="8266"/>
                </a:cubicBezTo>
                <a:cubicBezTo>
                  <a:pt x="1458" y="7379"/>
                  <a:pt x="1553" y="6493"/>
                  <a:pt x="1553" y="4719"/>
                </a:cubicBezTo>
                <a:cubicBezTo>
                  <a:pt x="1553" y="2882"/>
                  <a:pt x="2661" y="1014"/>
                  <a:pt x="4719" y="1014"/>
                </a:cubicBezTo>
                <a:lnTo>
                  <a:pt x="5828" y="1014"/>
                </a:lnTo>
                <a:lnTo>
                  <a:pt x="5860" y="222"/>
                </a:lnTo>
                <a:lnTo>
                  <a:pt x="4719" y="222"/>
                </a:lnTo>
                <a:cubicBezTo>
                  <a:pt x="2439" y="222"/>
                  <a:pt x="761" y="2122"/>
                  <a:pt x="761" y="4719"/>
                </a:cubicBezTo>
                <a:cubicBezTo>
                  <a:pt x="761" y="6429"/>
                  <a:pt x="666" y="7284"/>
                  <a:pt x="571" y="8171"/>
                </a:cubicBezTo>
                <a:cubicBezTo>
                  <a:pt x="476" y="9026"/>
                  <a:pt x="349" y="9945"/>
                  <a:pt x="349" y="11718"/>
                </a:cubicBezTo>
                <a:cubicBezTo>
                  <a:pt x="349" y="13460"/>
                  <a:pt x="286" y="14347"/>
                  <a:pt x="191" y="15202"/>
                </a:cubicBezTo>
                <a:cubicBezTo>
                  <a:pt x="96" y="16057"/>
                  <a:pt x="1" y="16975"/>
                  <a:pt x="1" y="18717"/>
                </a:cubicBezTo>
                <a:cubicBezTo>
                  <a:pt x="1" y="20490"/>
                  <a:pt x="64" y="21377"/>
                  <a:pt x="96" y="22264"/>
                </a:cubicBezTo>
                <a:cubicBezTo>
                  <a:pt x="159" y="23119"/>
                  <a:pt x="191" y="24006"/>
                  <a:pt x="191" y="25747"/>
                </a:cubicBezTo>
                <a:cubicBezTo>
                  <a:pt x="191" y="28091"/>
                  <a:pt x="2186" y="29928"/>
                  <a:pt x="4719" y="29928"/>
                </a:cubicBezTo>
                <a:cubicBezTo>
                  <a:pt x="6430" y="29928"/>
                  <a:pt x="7285" y="29896"/>
                  <a:pt x="8140" y="29896"/>
                </a:cubicBezTo>
                <a:cubicBezTo>
                  <a:pt x="8963" y="29864"/>
                  <a:pt x="9818" y="29833"/>
                  <a:pt x="11528" y="29833"/>
                </a:cubicBezTo>
                <a:cubicBezTo>
                  <a:pt x="13175" y="29833"/>
                  <a:pt x="13999" y="29959"/>
                  <a:pt x="14854" y="30118"/>
                </a:cubicBezTo>
                <a:cubicBezTo>
                  <a:pt x="15709" y="30244"/>
                  <a:pt x="16564" y="30371"/>
                  <a:pt x="18306" y="30371"/>
                </a:cubicBezTo>
                <a:cubicBezTo>
                  <a:pt x="20047" y="30371"/>
                  <a:pt x="20902" y="30244"/>
                  <a:pt x="21757" y="30086"/>
                </a:cubicBezTo>
                <a:cubicBezTo>
                  <a:pt x="22612" y="29928"/>
                  <a:pt x="23436" y="29801"/>
                  <a:pt x="25083" y="29801"/>
                </a:cubicBezTo>
                <a:cubicBezTo>
                  <a:pt x="26761" y="29801"/>
                  <a:pt x="27553" y="29959"/>
                  <a:pt x="28408" y="30118"/>
                </a:cubicBezTo>
                <a:cubicBezTo>
                  <a:pt x="29263" y="30276"/>
                  <a:pt x="30150" y="30434"/>
                  <a:pt x="31892" y="30434"/>
                </a:cubicBezTo>
                <a:cubicBezTo>
                  <a:pt x="33570" y="30434"/>
                  <a:pt x="34425" y="30466"/>
                  <a:pt x="35248" y="30466"/>
                </a:cubicBezTo>
                <a:cubicBezTo>
                  <a:pt x="36104" y="30498"/>
                  <a:pt x="36959" y="30498"/>
                  <a:pt x="38669" y="30498"/>
                </a:cubicBezTo>
                <a:cubicBezTo>
                  <a:pt x="40347" y="30498"/>
                  <a:pt x="41234" y="30466"/>
                  <a:pt x="42057" y="30434"/>
                </a:cubicBezTo>
                <a:cubicBezTo>
                  <a:pt x="42881" y="30434"/>
                  <a:pt x="43736" y="30403"/>
                  <a:pt x="45446" y="30403"/>
                </a:cubicBezTo>
                <a:cubicBezTo>
                  <a:pt x="47124" y="30403"/>
                  <a:pt x="47979" y="30434"/>
                  <a:pt x="48803" y="30498"/>
                </a:cubicBezTo>
                <a:cubicBezTo>
                  <a:pt x="49658" y="30529"/>
                  <a:pt x="50513" y="30561"/>
                  <a:pt x="52223" y="30561"/>
                </a:cubicBezTo>
                <a:cubicBezTo>
                  <a:pt x="53965" y="30561"/>
                  <a:pt x="54820" y="30403"/>
                  <a:pt x="55675" y="30276"/>
                </a:cubicBezTo>
                <a:cubicBezTo>
                  <a:pt x="56530" y="30118"/>
                  <a:pt x="57353" y="29959"/>
                  <a:pt x="59000" y="29959"/>
                </a:cubicBezTo>
                <a:cubicBezTo>
                  <a:pt x="60679" y="29959"/>
                  <a:pt x="61534" y="30054"/>
                  <a:pt x="62357" y="30118"/>
                </a:cubicBezTo>
                <a:cubicBezTo>
                  <a:pt x="63212" y="30181"/>
                  <a:pt x="64067" y="30244"/>
                  <a:pt x="65777" y="30244"/>
                </a:cubicBezTo>
                <a:cubicBezTo>
                  <a:pt x="67519" y="30244"/>
                  <a:pt x="68406" y="30118"/>
                  <a:pt x="69229" y="29991"/>
                </a:cubicBezTo>
                <a:cubicBezTo>
                  <a:pt x="70084" y="29833"/>
                  <a:pt x="70908" y="29706"/>
                  <a:pt x="72586" y="29706"/>
                </a:cubicBezTo>
                <a:cubicBezTo>
                  <a:pt x="74233" y="29706"/>
                  <a:pt x="75056" y="29833"/>
                  <a:pt x="75912" y="29959"/>
                </a:cubicBezTo>
                <a:cubicBezTo>
                  <a:pt x="76735" y="30086"/>
                  <a:pt x="77622" y="30244"/>
                  <a:pt x="79363" y="30244"/>
                </a:cubicBezTo>
                <a:cubicBezTo>
                  <a:pt x="81042" y="30244"/>
                  <a:pt x="81897" y="30276"/>
                  <a:pt x="82720" y="30339"/>
                </a:cubicBezTo>
                <a:cubicBezTo>
                  <a:pt x="83544" y="30403"/>
                  <a:pt x="84431" y="30466"/>
                  <a:pt x="86141" y="30466"/>
                </a:cubicBezTo>
                <a:cubicBezTo>
                  <a:pt x="87819" y="30466"/>
                  <a:pt x="88674" y="30466"/>
                  <a:pt x="89529" y="30498"/>
                </a:cubicBezTo>
                <a:cubicBezTo>
                  <a:pt x="90353" y="30529"/>
                  <a:pt x="91208" y="30529"/>
                  <a:pt x="92918" y="30529"/>
                </a:cubicBezTo>
                <a:cubicBezTo>
                  <a:pt x="94660" y="30529"/>
                  <a:pt x="95546" y="30339"/>
                  <a:pt x="96401" y="30181"/>
                </a:cubicBezTo>
                <a:cubicBezTo>
                  <a:pt x="97225" y="29991"/>
                  <a:pt x="98048" y="29833"/>
                  <a:pt x="99695" y="29833"/>
                </a:cubicBezTo>
                <a:cubicBezTo>
                  <a:pt x="102039" y="29833"/>
                  <a:pt x="103495" y="28249"/>
                  <a:pt x="103495" y="25747"/>
                </a:cubicBezTo>
                <a:cubicBezTo>
                  <a:pt x="103495" y="23974"/>
                  <a:pt x="103495" y="23119"/>
                  <a:pt x="103464" y="22232"/>
                </a:cubicBezTo>
                <a:cubicBezTo>
                  <a:pt x="103464" y="21345"/>
                  <a:pt x="103432" y="20490"/>
                  <a:pt x="103432" y="18717"/>
                </a:cubicBezTo>
                <a:cubicBezTo>
                  <a:pt x="103432" y="17007"/>
                  <a:pt x="103527" y="16120"/>
                  <a:pt x="103590" y="15265"/>
                </a:cubicBezTo>
                <a:cubicBezTo>
                  <a:pt x="103654" y="14378"/>
                  <a:pt x="103717" y="13492"/>
                  <a:pt x="103717" y="11718"/>
                </a:cubicBezTo>
                <a:cubicBezTo>
                  <a:pt x="103717" y="9945"/>
                  <a:pt x="103622" y="9058"/>
                  <a:pt x="103495" y="8171"/>
                </a:cubicBezTo>
                <a:cubicBezTo>
                  <a:pt x="103369" y="7284"/>
                  <a:pt x="103274" y="6429"/>
                  <a:pt x="103274" y="4719"/>
                </a:cubicBezTo>
                <a:cubicBezTo>
                  <a:pt x="103274" y="2376"/>
                  <a:pt x="101785" y="1"/>
                  <a:pt x="992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3155740" y="2678424"/>
            <a:ext cx="509912" cy="896187"/>
          </a:xfrm>
          <a:custGeom>
            <a:avLst/>
            <a:gdLst/>
            <a:ahLst/>
            <a:cxnLst/>
            <a:rect l="l" t="t" r="r" b="b"/>
            <a:pathLst>
              <a:path w="16596" h="29168" extrusionOk="0">
                <a:moveTo>
                  <a:pt x="951" y="856"/>
                </a:moveTo>
                <a:lnTo>
                  <a:pt x="8361" y="1711"/>
                </a:lnTo>
                <a:lnTo>
                  <a:pt x="8425" y="1711"/>
                </a:lnTo>
                <a:lnTo>
                  <a:pt x="15550" y="1172"/>
                </a:lnTo>
                <a:lnTo>
                  <a:pt x="15677" y="4941"/>
                </a:lnTo>
                <a:lnTo>
                  <a:pt x="15708" y="5733"/>
                </a:lnTo>
                <a:lnTo>
                  <a:pt x="15772" y="8044"/>
                </a:lnTo>
                <a:lnTo>
                  <a:pt x="15233" y="15423"/>
                </a:lnTo>
                <a:lnTo>
                  <a:pt x="15233" y="15487"/>
                </a:lnTo>
                <a:lnTo>
                  <a:pt x="15613" y="22675"/>
                </a:lnTo>
                <a:lnTo>
                  <a:pt x="8456" y="28249"/>
                </a:lnTo>
                <a:lnTo>
                  <a:pt x="1869" y="22295"/>
                </a:lnTo>
                <a:lnTo>
                  <a:pt x="951" y="15423"/>
                </a:lnTo>
                <a:lnTo>
                  <a:pt x="792" y="8044"/>
                </a:lnTo>
                <a:lnTo>
                  <a:pt x="856" y="5511"/>
                </a:lnTo>
                <a:lnTo>
                  <a:pt x="856" y="4719"/>
                </a:lnTo>
                <a:lnTo>
                  <a:pt x="951" y="856"/>
                </a:lnTo>
                <a:close/>
                <a:moveTo>
                  <a:pt x="634" y="1"/>
                </a:moveTo>
                <a:cubicBezTo>
                  <a:pt x="539" y="1"/>
                  <a:pt x="412" y="32"/>
                  <a:pt x="349" y="96"/>
                </a:cubicBezTo>
                <a:cubicBezTo>
                  <a:pt x="254" y="159"/>
                  <a:pt x="191" y="286"/>
                  <a:pt x="191" y="381"/>
                </a:cubicBezTo>
                <a:lnTo>
                  <a:pt x="96" y="4751"/>
                </a:lnTo>
                <a:lnTo>
                  <a:pt x="64" y="5543"/>
                </a:lnTo>
                <a:lnTo>
                  <a:pt x="1" y="8044"/>
                </a:lnTo>
                <a:lnTo>
                  <a:pt x="191" y="15487"/>
                </a:lnTo>
                <a:cubicBezTo>
                  <a:pt x="191" y="15487"/>
                  <a:pt x="191" y="15487"/>
                  <a:pt x="191" y="15518"/>
                </a:cubicBezTo>
                <a:lnTo>
                  <a:pt x="1109" y="22549"/>
                </a:lnTo>
                <a:cubicBezTo>
                  <a:pt x="1141" y="22612"/>
                  <a:pt x="1172" y="22707"/>
                  <a:pt x="1236" y="22771"/>
                </a:cubicBezTo>
                <a:lnTo>
                  <a:pt x="8171" y="29041"/>
                </a:lnTo>
                <a:cubicBezTo>
                  <a:pt x="8235" y="29104"/>
                  <a:pt x="8330" y="29168"/>
                  <a:pt x="8425" y="29168"/>
                </a:cubicBezTo>
                <a:cubicBezTo>
                  <a:pt x="8520" y="29168"/>
                  <a:pt x="8615" y="29136"/>
                  <a:pt x="8678" y="29073"/>
                </a:cubicBezTo>
                <a:lnTo>
                  <a:pt x="16247" y="23182"/>
                </a:lnTo>
                <a:cubicBezTo>
                  <a:pt x="16373" y="23087"/>
                  <a:pt x="16405" y="22961"/>
                  <a:pt x="16405" y="22834"/>
                </a:cubicBezTo>
                <a:lnTo>
                  <a:pt x="16025" y="15487"/>
                </a:lnTo>
                <a:lnTo>
                  <a:pt x="16595" y="8076"/>
                </a:lnTo>
                <a:cubicBezTo>
                  <a:pt x="16563" y="8044"/>
                  <a:pt x="16563" y="8044"/>
                  <a:pt x="16563" y="8044"/>
                </a:cubicBezTo>
                <a:lnTo>
                  <a:pt x="16500" y="5764"/>
                </a:lnTo>
                <a:lnTo>
                  <a:pt x="16468" y="4973"/>
                </a:lnTo>
                <a:lnTo>
                  <a:pt x="16342" y="729"/>
                </a:lnTo>
                <a:cubicBezTo>
                  <a:pt x="16342" y="602"/>
                  <a:pt x="16278" y="507"/>
                  <a:pt x="16215" y="444"/>
                </a:cubicBezTo>
                <a:cubicBezTo>
                  <a:pt x="16120" y="381"/>
                  <a:pt x="16025" y="349"/>
                  <a:pt x="15898" y="349"/>
                </a:cubicBezTo>
                <a:lnTo>
                  <a:pt x="8425" y="919"/>
                </a:lnTo>
                <a:lnTo>
                  <a:pt x="6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3633495" y="2690068"/>
            <a:ext cx="206288" cy="164502"/>
          </a:xfrm>
          <a:custGeom>
            <a:avLst/>
            <a:gdLst/>
            <a:ahLst/>
            <a:cxnLst/>
            <a:rect l="l" t="t" r="r" b="b"/>
            <a:pathLst>
              <a:path w="6714" h="5354" extrusionOk="0">
                <a:moveTo>
                  <a:pt x="855" y="1237"/>
                </a:moveTo>
                <a:lnTo>
                  <a:pt x="5130" y="4562"/>
                </a:lnTo>
                <a:lnTo>
                  <a:pt x="1013" y="4562"/>
                </a:lnTo>
                <a:lnTo>
                  <a:pt x="855" y="1237"/>
                </a:lnTo>
                <a:close/>
                <a:moveTo>
                  <a:pt x="389" y="0"/>
                </a:moveTo>
                <a:cubicBezTo>
                  <a:pt x="334" y="0"/>
                  <a:pt x="278" y="11"/>
                  <a:pt x="222" y="33"/>
                </a:cubicBezTo>
                <a:cubicBezTo>
                  <a:pt x="95" y="128"/>
                  <a:pt x="0" y="255"/>
                  <a:pt x="0" y="413"/>
                </a:cubicBezTo>
                <a:lnTo>
                  <a:pt x="253" y="4974"/>
                </a:lnTo>
                <a:cubicBezTo>
                  <a:pt x="253" y="5195"/>
                  <a:pt x="443" y="5354"/>
                  <a:pt x="633" y="5354"/>
                </a:cubicBezTo>
                <a:lnTo>
                  <a:pt x="6302" y="5354"/>
                </a:lnTo>
                <a:cubicBezTo>
                  <a:pt x="6461" y="5354"/>
                  <a:pt x="6619" y="5259"/>
                  <a:pt x="6682" y="5100"/>
                </a:cubicBezTo>
                <a:cubicBezTo>
                  <a:pt x="6714" y="4942"/>
                  <a:pt x="6682" y="4752"/>
                  <a:pt x="6556" y="4657"/>
                </a:cubicBezTo>
                <a:lnTo>
                  <a:pt x="665" y="97"/>
                </a:lnTo>
                <a:cubicBezTo>
                  <a:pt x="583" y="35"/>
                  <a:pt x="488" y="0"/>
                  <a:pt x="3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4804378" y="1319520"/>
            <a:ext cx="3187688" cy="940922"/>
          </a:xfrm>
          <a:custGeom>
            <a:avLst/>
            <a:gdLst/>
            <a:ahLst/>
            <a:cxnLst/>
            <a:rect l="l" t="t" r="r" b="b"/>
            <a:pathLst>
              <a:path w="103749" h="30624" extrusionOk="0">
                <a:moveTo>
                  <a:pt x="77336" y="0"/>
                </a:moveTo>
                <a:cubicBezTo>
                  <a:pt x="75500" y="0"/>
                  <a:pt x="74549" y="190"/>
                  <a:pt x="73631" y="348"/>
                </a:cubicBezTo>
                <a:cubicBezTo>
                  <a:pt x="72713" y="538"/>
                  <a:pt x="71858" y="697"/>
                  <a:pt x="70084" y="697"/>
                </a:cubicBezTo>
                <a:cubicBezTo>
                  <a:pt x="68247" y="697"/>
                  <a:pt x="67329" y="633"/>
                  <a:pt x="66442" y="602"/>
                </a:cubicBezTo>
                <a:cubicBezTo>
                  <a:pt x="65555" y="538"/>
                  <a:pt x="64637" y="507"/>
                  <a:pt x="62800" y="507"/>
                </a:cubicBezTo>
                <a:cubicBezTo>
                  <a:pt x="60963" y="507"/>
                  <a:pt x="60045" y="507"/>
                  <a:pt x="59158" y="538"/>
                </a:cubicBezTo>
                <a:cubicBezTo>
                  <a:pt x="58272" y="538"/>
                  <a:pt x="57353" y="570"/>
                  <a:pt x="55516" y="570"/>
                </a:cubicBezTo>
                <a:cubicBezTo>
                  <a:pt x="53680" y="570"/>
                  <a:pt x="52761" y="602"/>
                  <a:pt x="51874" y="665"/>
                </a:cubicBezTo>
                <a:cubicBezTo>
                  <a:pt x="50988" y="697"/>
                  <a:pt x="50069" y="728"/>
                  <a:pt x="48232" y="728"/>
                </a:cubicBezTo>
                <a:cubicBezTo>
                  <a:pt x="46427" y="728"/>
                  <a:pt x="45509" y="760"/>
                  <a:pt x="44591" y="760"/>
                </a:cubicBezTo>
                <a:lnTo>
                  <a:pt x="40980" y="760"/>
                </a:lnTo>
                <a:cubicBezTo>
                  <a:pt x="39175" y="760"/>
                  <a:pt x="38257" y="697"/>
                  <a:pt x="37370" y="665"/>
                </a:cubicBezTo>
                <a:cubicBezTo>
                  <a:pt x="36452" y="602"/>
                  <a:pt x="35533" y="538"/>
                  <a:pt x="33696" y="538"/>
                </a:cubicBezTo>
                <a:cubicBezTo>
                  <a:pt x="31891" y="538"/>
                  <a:pt x="31036" y="412"/>
                  <a:pt x="30118" y="317"/>
                </a:cubicBezTo>
                <a:cubicBezTo>
                  <a:pt x="29199" y="190"/>
                  <a:pt x="28281" y="63"/>
                  <a:pt x="26412" y="63"/>
                </a:cubicBezTo>
                <a:cubicBezTo>
                  <a:pt x="24576" y="63"/>
                  <a:pt x="23626" y="253"/>
                  <a:pt x="22707" y="443"/>
                </a:cubicBezTo>
                <a:cubicBezTo>
                  <a:pt x="22612" y="443"/>
                  <a:pt x="22485" y="475"/>
                  <a:pt x="22390" y="507"/>
                </a:cubicBezTo>
                <a:lnTo>
                  <a:pt x="22422" y="1298"/>
                </a:lnTo>
                <a:cubicBezTo>
                  <a:pt x="22581" y="1267"/>
                  <a:pt x="22707" y="1235"/>
                  <a:pt x="22866" y="1203"/>
                </a:cubicBezTo>
                <a:cubicBezTo>
                  <a:pt x="23784" y="1013"/>
                  <a:pt x="24639" y="855"/>
                  <a:pt x="26412" y="855"/>
                </a:cubicBezTo>
                <a:cubicBezTo>
                  <a:pt x="28218" y="855"/>
                  <a:pt x="29073" y="982"/>
                  <a:pt x="30023" y="1077"/>
                </a:cubicBezTo>
                <a:cubicBezTo>
                  <a:pt x="30909" y="1203"/>
                  <a:pt x="31860" y="1330"/>
                  <a:pt x="33696" y="1330"/>
                </a:cubicBezTo>
                <a:cubicBezTo>
                  <a:pt x="35501" y="1330"/>
                  <a:pt x="36420" y="1393"/>
                  <a:pt x="37307" y="1457"/>
                </a:cubicBezTo>
                <a:cubicBezTo>
                  <a:pt x="38193" y="1488"/>
                  <a:pt x="39143" y="1552"/>
                  <a:pt x="40980" y="1552"/>
                </a:cubicBezTo>
                <a:lnTo>
                  <a:pt x="44622" y="1552"/>
                </a:lnTo>
                <a:cubicBezTo>
                  <a:pt x="45509" y="1552"/>
                  <a:pt x="46427" y="1520"/>
                  <a:pt x="48232" y="1520"/>
                </a:cubicBezTo>
                <a:cubicBezTo>
                  <a:pt x="50069" y="1520"/>
                  <a:pt x="51019" y="1488"/>
                  <a:pt x="51906" y="1457"/>
                </a:cubicBezTo>
                <a:cubicBezTo>
                  <a:pt x="52793" y="1393"/>
                  <a:pt x="53711" y="1362"/>
                  <a:pt x="55516" y="1362"/>
                </a:cubicBezTo>
                <a:cubicBezTo>
                  <a:pt x="57353" y="1362"/>
                  <a:pt x="58272" y="1330"/>
                  <a:pt x="59158" y="1330"/>
                </a:cubicBezTo>
                <a:cubicBezTo>
                  <a:pt x="60045" y="1298"/>
                  <a:pt x="60995" y="1298"/>
                  <a:pt x="62800" y="1298"/>
                </a:cubicBezTo>
                <a:cubicBezTo>
                  <a:pt x="64605" y="1298"/>
                  <a:pt x="65524" y="1330"/>
                  <a:pt x="66410" y="1393"/>
                </a:cubicBezTo>
                <a:cubicBezTo>
                  <a:pt x="67297" y="1425"/>
                  <a:pt x="68247" y="1488"/>
                  <a:pt x="70084" y="1488"/>
                </a:cubicBezTo>
                <a:cubicBezTo>
                  <a:pt x="71921" y="1488"/>
                  <a:pt x="72871" y="1298"/>
                  <a:pt x="73789" y="1140"/>
                </a:cubicBezTo>
                <a:cubicBezTo>
                  <a:pt x="74708" y="982"/>
                  <a:pt x="75563" y="823"/>
                  <a:pt x="77336" y="823"/>
                </a:cubicBezTo>
                <a:cubicBezTo>
                  <a:pt x="79141" y="823"/>
                  <a:pt x="80060" y="855"/>
                  <a:pt x="80978" y="918"/>
                </a:cubicBezTo>
                <a:cubicBezTo>
                  <a:pt x="81865" y="950"/>
                  <a:pt x="82783" y="1013"/>
                  <a:pt x="84620" y="1013"/>
                </a:cubicBezTo>
                <a:cubicBezTo>
                  <a:pt x="86457" y="1013"/>
                  <a:pt x="87375" y="982"/>
                  <a:pt x="88262" y="982"/>
                </a:cubicBezTo>
                <a:cubicBezTo>
                  <a:pt x="89149" y="950"/>
                  <a:pt x="90067" y="950"/>
                  <a:pt x="91904" y="950"/>
                </a:cubicBezTo>
                <a:cubicBezTo>
                  <a:pt x="93678" y="950"/>
                  <a:pt x="94533" y="1108"/>
                  <a:pt x="95451" y="1267"/>
                </a:cubicBezTo>
                <a:cubicBezTo>
                  <a:pt x="96369" y="1425"/>
                  <a:pt x="97320" y="1615"/>
                  <a:pt x="99188" y="1615"/>
                </a:cubicBezTo>
                <a:cubicBezTo>
                  <a:pt x="101183" y="1615"/>
                  <a:pt x="102418" y="2850"/>
                  <a:pt x="102418" y="4814"/>
                </a:cubicBezTo>
                <a:cubicBezTo>
                  <a:pt x="102418" y="6587"/>
                  <a:pt x="102545" y="7506"/>
                  <a:pt x="102672" y="8361"/>
                </a:cubicBezTo>
                <a:cubicBezTo>
                  <a:pt x="102798" y="9247"/>
                  <a:pt x="102893" y="10102"/>
                  <a:pt x="102893" y="11813"/>
                </a:cubicBezTo>
                <a:cubicBezTo>
                  <a:pt x="102893" y="13586"/>
                  <a:pt x="102925" y="14473"/>
                  <a:pt x="102925" y="15328"/>
                </a:cubicBezTo>
                <a:cubicBezTo>
                  <a:pt x="102957" y="16183"/>
                  <a:pt x="102957" y="17101"/>
                  <a:pt x="102957" y="18843"/>
                </a:cubicBezTo>
                <a:cubicBezTo>
                  <a:pt x="102957" y="20585"/>
                  <a:pt x="102957" y="21472"/>
                  <a:pt x="102957" y="22327"/>
                </a:cubicBezTo>
                <a:cubicBezTo>
                  <a:pt x="102957" y="23213"/>
                  <a:pt x="102957" y="24100"/>
                  <a:pt x="102957" y="25842"/>
                </a:cubicBezTo>
                <a:cubicBezTo>
                  <a:pt x="102957" y="27774"/>
                  <a:pt x="101246" y="29357"/>
                  <a:pt x="99188" y="29357"/>
                </a:cubicBezTo>
                <a:cubicBezTo>
                  <a:pt x="97351" y="29357"/>
                  <a:pt x="96433" y="29389"/>
                  <a:pt x="95514" y="29452"/>
                </a:cubicBezTo>
                <a:cubicBezTo>
                  <a:pt x="94628" y="29484"/>
                  <a:pt x="93709" y="29515"/>
                  <a:pt x="91904" y="29515"/>
                </a:cubicBezTo>
                <a:lnTo>
                  <a:pt x="88262" y="29515"/>
                </a:lnTo>
                <a:cubicBezTo>
                  <a:pt x="87344" y="29547"/>
                  <a:pt x="86457" y="29547"/>
                  <a:pt x="84620" y="29547"/>
                </a:cubicBezTo>
                <a:cubicBezTo>
                  <a:pt x="82815" y="29547"/>
                  <a:pt x="81897" y="29452"/>
                  <a:pt x="81042" y="29389"/>
                </a:cubicBezTo>
                <a:cubicBezTo>
                  <a:pt x="80123" y="29325"/>
                  <a:pt x="79205" y="29230"/>
                  <a:pt x="77368" y="29230"/>
                </a:cubicBezTo>
                <a:cubicBezTo>
                  <a:pt x="75500" y="29230"/>
                  <a:pt x="74581" y="29389"/>
                  <a:pt x="73663" y="29547"/>
                </a:cubicBezTo>
                <a:cubicBezTo>
                  <a:pt x="72744" y="29674"/>
                  <a:pt x="71858" y="29832"/>
                  <a:pt x="70084" y="29832"/>
                </a:cubicBezTo>
                <a:cubicBezTo>
                  <a:pt x="68311" y="29832"/>
                  <a:pt x="67424" y="29674"/>
                  <a:pt x="66506" y="29515"/>
                </a:cubicBezTo>
                <a:cubicBezTo>
                  <a:pt x="65587" y="29357"/>
                  <a:pt x="64669" y="29199"/>
                  <a:pt x="62800" y="29199"/>
                </a:cubicBezTo>
                <a:cubicBezTo>
                  <a:pt x="60963" y="29199"/>
                  <a:pt x="60013" y="29325"/>
                  <a:pt x="59095" y="29484"/>
                </a:cubicBezTo>
                <a:cubicBezTo>
                  <a:pt x="58177" y="29642"/>
                  <a:pt x="57321" y="29769"/>
                  <a:pt x="55516" y="29769"/>
                </a:cubicBezTo>
                <a:cubicBezTo>
                  <a:pt x="53743" y="29769"/>
                  <a:pt x="52888" y="29610"/>
                  <a:pt x="51969" y="29452"/>
                </a:cubicBezTo>
                <a:cubicBezTo>
                  <a:pt x="51051" y="29262"/>
                  <a:pt x="50101" y="29104"/>
                  <a:pt x="48264" y="29104"/>
                </a:cubicBezTo>
                <a:cubicBezTo>
                  <a:pt x="46427" y="29104"/>
                  <a:pt x="45541" y="29072"/>
                  <a:pt x="44622" y="29072"/>
                </a:cubicBezTo>
                <a:lnTo>
                  <a:pt x="40980" y="29072"/>
                </a:lnTo>
                <a:cubicBezTo>
                  <a:pt x="39112" y="29072"/>
                  <a:pt x="38193" y="29262"/>
                  <a:pt x="37275" y="29420"/>
                </a:cubicBezTo>
                <a:cubicBezTo>
                  <a:pt x="36357" y="29610"/>
                  <a:pt x="35470" y="29769"/>
                  <a:pt x="33696" y="29769"/>
                </a:cubicBezTo>
                <a:cubicBezTo>
                  <a:pt x="31923" y="29769"/>
                  <a:pt x="31068" y="29642"/>
                  <a:pt x="30149" y="29484"/>
                </a:cubicBezTo>
                <a:cubicBezTo>
                  <a:pt x="29231" y="29325"/>
                  <a:pt x="28281" y="29135"/>
                  <a:pt x="26444" y="29135"/>
                </a:cubicBezTo>
                <a:cubicBezTo>
                  <a:pt x="24607" y="29135"/>
                  <a:pt x="23657" y="29230"/>
                  <a:pt x="22739" y="29325"/>
                </a:cubicBezTo>
                <a:cubicBezTo>
                  <a:pt x="21852" y="29420"/>
                  <a:pt x="20965" y="29515"/>
                  <a:pt x="19160" y="29515"/>
                </a:cubicBezTo>
                <a:cubicBezTo>
                  <a:pt x="17323" y="29515"/>
                  <a:pt x="16373" y="29579"/>
                  <a:pt x="15487" y="29642"/>
                </a:cubicBezTo>
                <a:cubicBezTo>
                  <a:pt x="14600" y="29674"/>
                  <a:pt x="13681" y="29737"/>
                  <a:pt x="11876" y="29737"/>
                </a:cubicBezTo>
                <a:cubicBezTo>
                  <a:pt x="10040" y="29737"/>
                  <a:pt x="9121" y="29769"/>
                  <a:pt x="8234" y="29800"/>
                </a:cubicBezTo>
                <a:cubicBezTo>
                  <a:pt x="7348" y="29832"/>
                  <a:pt x="6398" y="29832"/>
                  <a:pt x="4592" y="29832"/>
                </a:cubicBezTo>
                <a:cubicBezTo>
                  <a:pt x="2534" y="29832"/>
                  <a:pt x="1014" y="27742"/>
                  <a:pt x="1014" y="25842"/>
                </a:cubicBezTo>
                <a:cubicBezTo>
                  <a:pt x="1014" y="24100"/>
                  <a:pt x="1077" y="23213"/>
                  <a:pt x="1141" y="22358"/>
                </a:cubicBezTo>
                <a:cubicBezTo>
                  <a:pt x="1204" y="21503"/>
                  <a:pt x="1267" y="20616"/>
                  <a:pt x="1267" y="18843"/>
                </a:cubicBezTo>
                <a:lnTo>
                  <a:pt x="1267" y="11813"/>
                </a:lnTo>
                <a:cubicBezTo>
                  <a:pt x="1267" y="10039"/>
                  <a:pt x="1141" y="9152"/>
                  <a:pt x="1046" y="8266"/>
                </a:cubicBezTo>
                <a:cubicBezTo>
                  <a:pt x="919" y="7379"/>
                  <a:pt x="792" y="6524"/>
                  <a:pt x="792" y="4814"/>
                </a:cubicBezTo>
                <a:cubicBezTo>
                  <a:pt x="792" y="2819"/>
                  <a:pt x="2597" y="1013"/>
                  <a:pt x="4592" y="1013"/>
                </a:cubicBezTo>
                <a:lnTo>
                  <a:pt x="6176" y="1013"/>
                </a:lnTo>
                <a:lnTo>
                  <a:pt x="6239" y="222"/>
                </a:lnTo>
                <a:lnTo>
                  <a:pt x="4592" y="222"/>
                </a:lnTo>
                <a:cubicBezTo>
                  <a:pt x="2154" y="222"/>
                  <a:pt x="0" y="2375"/>
                  <a:pt x="0" y="4814"/>
                </a:cubicBezTo>
                <a:cubicBezTo>
                  <a:pt x="0" y="6587"/>
                  <a:pt x="127" y="7506"/>
                  <a:pt x="254" y="8361"/>
                </a:cubicBezTo>
                <a:cubicBezTo>
                  <a:pt x="380" y="9247"/>
                  <a:pt x="475" y="10102"/>
                  <a:pt x="475" y="11813"/>
                </a:cubicBezTo>
                <a:lnTo>
                  <a:pt x="475" y="18843"/>
                </a:lnTo>
                <a:cubicBezTo>
                  <a:pt x="475" y="20585"/>
                  <a:pt x="412" y="21440"/>
                  <a:pt x="349" y="22295"/>
                </a:cubicBezTo>
                <a:cubicBezTo>
                  <a:pt x="285" y="23182"/>
                  <a:pt x="222" y="24068"/>
                  <a:pt x="222" y="25842"/>
                </a:cubicBezTo>
                <a:cubicBezTo>
                  <a:pt x="222" y="28407"/>
                  <a:pt x="2281" y="30624"/>
                  <a:pt x="4592" y="30624"/>
                </a:cubicBezTo>
                <a:cubicBezTo>
                  <a:pt x="6429" y="30624"/>
                  <a:pt x="7348" y="30624"/>
                  <a:pt x="8234" y="30592"/>
                </a:cubicBezTo>
                <a:cubicBezTo>
                  <a:pt x="9121" y="30561"/>
                  <a:pt x="10071" y="30529"/>
                  <a:pt x="11876" y="30529"/>
                </a:cubicBezTo>
                <a:cubicBezTo>
                  <a:pt x="13713" y="30529"/>
                  <a:pt x="14632" y="30466"/>
                  <a:pt x="15550" y="30434"/>
                </a:cubicBezTo>
                <a:cubicBezTo>
                  <a:pt x="16437" y="30370"/>
                  <a:pt x="17355" y="30307"/>
                  <a:pt x="19160" y="30307"/>
                </a:cubicBezTo>
                <a:cubicBezTo>
                  <a:pt x="20997" y="30307"/>
                  <a:pt x="21915" y="30212"/>
                  <a:pt x="22834" y="30117"/>
                </a:cubicBezTo>
                <a:cubicBezTo>
                  <a:pt x="23721" y="30022"/>
                  <a:pt x="24639" y="29927"/>
                  <a:pt x="26412" y="29927"/>
                </a:cubicBezTo>
                <a:cubicBezTo>
                  <a:pt x="28218" y="29927"/>
                  <a:pt x="29073" y="30085"/>
                  <a:pt x="29991" y="30244"/>
                </a:cubicBezTo>
                <a:cubicBezTo>
                  <a:pt x="30909" y="30402"/>
                  <a:pt x="31860" y="30561"/>
                  <a:pt x="33696" y="30561"/>
                </a:cubicBezTo>
                <a:cubicBezTo>
                  <a:pt x="35565" y="30561"/>
                  <a:pt x="36515" y="30402"/>
                  <a:pt x="37433" y="30212"/>
                </a:cubicBezTo>
                <a:cubicBezTo>
                  <a:pt x="38320" y="30022"/>
                  <a:pt x="39207" y="29864"/>
                  <a:pt x="40980" y="29864"/>
                </a:cubicBezTo>
                <a:lnTo>
                  <a:pt x="44622" y="29864"/>
                </a:lnTo>
                <a:cubicBezTo>
                  <a:pt x="45509" y="29895"/>
                  <a:pt x="46427" y="29895"/>
                  <a:pt x="48264" y="29895"/>
                </a:cubicBezTo>
                <a:cubicBezTo>
                  <a:pt x="50038" y="29895"/>
                  <a:pt x="50893" y="30054"/>
                  <a:pt x="51811" y="30212"/>
                </a:cubicBezTo>
                <a:cubicBezTo>
                  <a:pt x="52729" y="30370"/>
                  <a:pt x="53680" y="30561"/>
                  <a:pt x="55516" y="30561"/>
                </a:cubicBezTo>
                <a:cubicBezTo>
                  <a:pt x="57385" y="30561"/>
                  <a:pt x="58303" y="30402"/>
                  <a:pt x="59222" y="30275"/>
                </a:cubicBezTo>
                <a:cubicBezTo>
                  <a:pt x="60140" y="30117"/>
                  <a:pt x="61027" y="29990"/>
                  <a:pt x="62800" y="29990"/>
                </a:cubicBezTo>
                <a:cubicBezTo>
                  <a:pt x="64574" y="29990"/>
                  <a:pt x="65460" y="30117"/>
                  <a:pt x="66379" y="30275"/>
                </a:cubicBezTo>
                <a:cubicBezTo>
                  <a:pt x="67297" y="30434"/>
                  <a:pt x="68216" y="30592"/>
                  <a:pt x="70084" y="30592"/>
                </a:cubicBezTo>
                <a:cubicBezTo>
                  <a:pt x="71921" y="30592"/>
                  <a:pt x="72871" y="30466"/>
                  <a:pt x="73789" y="30307"/>
                </a:cubicBezTo>
                <a:cubicBezTo>
                  <a:pt x="74708" y="30149"/>
                  <a:pt x="75563" y="30022"/>
                  <a:pt x="77368" y="30022"/>
                </a:cubicBezTo>
                <a:cubicBezTo>
                  <a:pt x="79141" y="30022"/>
                  <a:pt x="80060" y="30085"/>
                  <a:pt x="80947" y="30180"/>
                </a:cubicBezTo>
                <a:cubicBezTo>
                  <a:pt x="81865" y="30244"/>
                  <a:pt x="82783" y="30339"/>
                  <a:pt x="84620" y="30339"/>
                </a:cubicBezTo>
                <a:cubicBezTo>
                  <a:pt x="86457" y="30339"/>
                  <a:pt x="87344" y="30339"/>
                  <a:pt x="88262" y="30307"/>
                </a:cubicBezTo>
                <a:lnTo>
                  <a:pt x="91904" y="30307"/>
                </a:lnTo>
                <a:cubicBezTo>
                  <a:pt x="93741" y="30307"/>
                  <a:pt x="94659" y="30275"/>
                  <a:pt x="95546" y="30212"/>
                </a:cubicBezTo>
                <a:cubicBezTo>
                  <a:pt x="96433" y="30180"/>
                  <a:pt x="97351" y="30149"/>
                  <a:pt x="99156" y="30149"/>
                </a:cubicBezTo>
                <a:cubicBezTo>
                  <a:pt x="101690" y="30149"/>
                  <a:pt x="103717" y="28217"/>
                  <a:pt x="103717" y="25842"/>
                </a:cubicBezTo>
                <a:cubicBezTo>
                  <a:pt x="103717" y="24100"/>
                  <a:pt x="103748" y="23213"/>
                  <a:pt x="103748" y="22327"/>
                </a:cubicBezTo>
                <a:cubicBezTo>
                  <a:pt x="103748" y="21472"/>
                  <a:pt x="103748" y="20585"/>
                  <a:pt x="103748" y="18843"/>
                </a:cubicBezTo>
                <a:cubicBezTo>
                  <a:pt x="103748" y="17070"/>
                  <a:pt x="103748" y="16183"/>
                  <a:pt x="103717" y="15328"/>
                </a:cubicBezTo>
                <a:cubicBezTo>
                  <a:pt x="103717" y="14473"/>
                  <a:pt x="103685" y="13586"/>
                  <a:pt x="103685" y="11813"/>
                </a:cubicBezTo>
                <a:cubicBezTo>
                  <a:pt x="103685" y="10039"/>
                  <a:pt x="103558" y="9152"/>
                  <a:pt x="103463" y="8266"/>
                </a:cubicBezTo>
                <a:cubicBezTo>
                  <a:pt x="103337" y="7379"/>
                  <a:pt x="103210" y="6524"/>
                  <a:pt x="103210" y="4814"/>
                </a:cubicBezTo>
                <a:cubicBezTo>
                  <a:pt x="103210" y="2375"/>
                  <a:pt x="101627" y="823"/>
                  <a:pt x="99188" y="823"/>
                </a:cubicBezTo>
                <a:cubicBezTo>
                  <a:pt x="97383" y="823"/>
                  <a:pt x="96528" y="665"/>
                  <a:pt x="95609" y="475"/>
                </a:cubicBezTo>
                <a:cubicBezTo>
                  <a:pt x="94691" y="317"/>
                  <a:pt x="93741" y="127"/>
                  <a:pt x="91904" y="127"/>
                </a:cubicBezTo>
                <a:cubicBezTo>
                  <a:pt x="90067" y="127"/>
                  <a:pt x="89149" y="158"/>
                  <a:pt x="88262" y="158"/>
                </a:cubicBezTo>
                <a:cubicBezTo>
                  <a:pt x="87375" y="190"/>
                  <a:pt x="86425" y="222"/>
                  <a:pt x="84620" y="222"/>
                </a:cubicBezTo>
                <a:cubicBezTo>
                  <a:pt x="82815" y="222"/>
                  <a:pt x="81897" y="158"/>
                  <a:pt x="81010" y="95"/>
                </a:cubicBezTo>
                <a:cubicBezTo>
                  <a:pt x="80092" y="63"/>
                  <a:pt x="79173" y="0"/>
                  <a:pt x="773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4964910" y="1183290"/>
            <a:ext cx="689930" cy="889366"/>
          </a:xfrm>
          <a:custGeom>
            <a:avLst/>
            <a:gdLst/>
            <a:ahLst/>
            <a:cxnLst/>
            <a:rect l="l" t="t" r="r" b="b"/>
            <a:pathLst>
              <a:path w="22455" h="28946" extrusionOk="0">
                <a:moveTo>
                  <a:pt x="17070" y="1362"/>
                </a:moveTo>
                <a:lnTo>
                  <a:pt x="21029" y="4592"/>
                </a:lnTo>
                <a:lnTo>
                  <a:pt x="17165" y="4941"/>
                </a:lnTo>
                <a:lnTo>
                  <a:pt x="17070" y="1362"/>
                </a:lnTo>
                <a:close/>
                <a:moveTo>
                  <a:pt x="8868" y="792"/>
                </a:moveTo>
                <a:lnTo>
                  <a:pt x="16247" y="855"/>
                </a:lnTo>
                <a:lnTo>
                  <a:pt x="16342" y="5384"/>
                </a:lnTo>
                <a:cubicBezTo>
                  <a:pt x="16342" y="5447"/>
                  <a:pt x="16342" y="5511"/>
                  <a:pt x="16405" y="5574"/>
                </a:cubicBezTo>
                <a:lnTo>
                  <a:pt x="16405" y="5859"/>
                </a:lnTo>
                <a:lnTo>
                  <a:pt x="16469" y="8076"/>
                </a:lnTo>
                <a:lnTo>
                  <a:pt x="16627" y="15486"/>
                </a:lnTo>
                <a:lnTo>
                  <a:pt x="16215" y="22770"/>
                </a:lnTo>
                <a:lnTo>
                  <a:pt x="8837" y="28059"/>
                </a:lnTo>
                <a:lnTo>
                  <a:pt x="1743" y="22612"/>
                </a:lnTo>
                <a:lnTo>
                  <a:pt x="793" y="15486"/>
                </a:lnTo>
                <a:lnTo>
                  <a:pt x="1584" y="8108"/>
                </a:lnTo>
                <a:lnTo>
                  <a:pt x="1743" y="5479"/>
                </a:lnTo>
                <a:lnTo>
                  <a:pt x="1806" y="4687"/>
                </a:lnTo>
                <a:lnTo>
                  <a:pt x="2028" y="1457"/>
                </a:lnTo>
                <a:lnTo>
                  <a:pt x="8868" y="792"/>
                </a:lnTo>
                <a:close/>
                <a:moveTo>
                  <a:pt x="8773" y="0"/>
                </a:moveTo>
                <a:lnTo>
                  <a:pt x="1616" y="697"/>
                </a:lnTo>
                <a:cubicBezTo>
                  <a:pt x="1426" y="729"/>
                  <a:pt x="1268" y="887"/>
                  <a:pt x="1268" y="1077"/>
                </a:cubicBezTo>
                <a:lnTo>
                  <a:pt x="1014" y="4687"/>
                </a:lnTo>
                <a:lnTo>
                  <a:pt x="951" y="5479"/>
                </a:lnTo>
                <a:lnTo>
                  <a:pt x="761" y="8044"/>
                </a:lnTo>
                <a:lnTo>
                  <a:pt x="1" y="15455"/>
                </a:lnTo>
                <a:cubicBezTo>
                  <a:pt x="1" y="15486"/>
                  <a:pt x="1" y="15518"/>
                  <a:pt x="1" y="15550"/>
                </a:cubicBezTo>
                <a:lnTo>
                  <a:pt x="951" y="22897"/>
                </a:lnTo>
                <a:cubicBezTo>
                  <a:pt x="983" y="22992"/>
                  <a:pt x="1014" y="23087"/>
                  <a:pt x="1109" y="23150"/>
                </a:cubicBezTo>
                <a:lnTo>
                  <a:pt x="8583" y="28851"/>
                </a:lnTo>
                <a:cubicBezTo>
                  <a:pt x="8647" y="28914"/>
                  <a:pt x="8742" y="28946"/>
                  <a:pt x="8837" y="28946"/>
                </a:cubicBezTo>
                <a:cubicBezTo>
                  <a:pt x="8900" y="28946"/>
                  <a:pt x="8995" y="28914"/>
                  <a:pt x="9058" y="28882"/>
                </a:cubicBezTo>
                <a:lnTo>
                  <a:pt x="16817" y="23309"/>
                </a:lnTo>
                <a:cubicBezTo>
                  <a:pt x="16912" y="23245"/>
                  <a:pt x="16975" y="23150"/>
                  <a:pt x="16975" y="23024"/>
                </a:cubicBezTo>
                <a:lnTo>
                  <a:pt x="17419" y="15486"/>
                </a:lnTo>
                <a:lnTo>
                  <a:pt x="17229" y="8076"/>
                </a:lnTo>
                <a:lnTo>
                  <a:pt x="17165" y="5732"/>
                </a:lnTo>
                <a:lnTo>
                  <a:pt x="22043" y="5289"/>
                </a:lnTo>
                <a:cubicBezTo>
                  <a:pt x="22201" y="5257"/>
                  <a:pt x="22359" y="5162"/>
                  <a:pt x="22391" y="5004"/>
                </a:cubicBezTo>
                <a:cubicBezTo>
                  <a:pt x="22454" y="4846"/>
                  <a:pt x="22391" y="4687"/>
                  <a:pt x="22264" y="4592"/>
                </a:cubicBezTo>
                <a:lnTo>
                  <a:pt x="16975" y="285"/>
                </a:lnTo>
                <a:cubicBezTo>
                  <a:pt x="16912" y="159"/>
                  <a:pt x="16785" y="95"/>
                  <a:pt x="16627" y="64"/>
                </a:cubicBezTo>
                <a:lnTo>
                  <a:pt x="88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721075" y="1300928"/>
            <a:ext cx="3189624" cy="936068"/>
          </a:xfrm>
          <a:custGeom>
            <a:avLst/>
            <a:gdLst/>
            <a:ahLst/>
            <a:cxnLst/>
            <a:rect l="l" t="t" r="r" b="b"/>
            <a:pathLst>
              <a:path w="103812" h="30466" extrusionOk="0">
                <a:moveTo>
                  <a:pt x="99346" y="0"/>
                </a:moveTo>
                <a:cubicBezTo>
                  <a:pt x="97478" y="0"/>
                  <a:pt x="96559" y="159"/>
                  <a:pt x="95641" y="285"/>
                </a:cubicBezTo>
                <a:cubicBezTo>
                  <a:pt x="94722" y="412"/>
                  <a:pt x="93836" y="539"/>
                  <a:pt x="92062" y="539"/>
                </a:cubicBezTo>
                <a:cubicBezTo>
                  <a:pt x="90257" y="539"/>
                  <a:pt x="89339" y="444"/>
                  <a:pt x="88452" y="349"/>
                </a:cubicBezTo>
                <a:cubicBezTo>
                  <a:pt x="87533" y="254"/>
                  <a:pt x="86615" y="159"/>
                  <a:pt x="84778" y="159"/>
                </a:cubicBezTo>
                <a:cubicBezTo>
                  <a:pt x="82941" y="159"/>
                  <a:pt x="82023" y="222"/>
                  <a:pt x="81105" y="285"/>
                </a:cubicBezTo>
                <a:cubicBezTo>
                  <a:pt x="80218" y="349"/>
                  <a:pt x="79299" y="412"/>
                  <a:pt x="77494" y="412"/>
                </a:cubicBezTo>
                <a:cubicBezTo>
                  <a:pt x="75658" y="412"/>
                  <a:pt x="74739" y="444"/>
                  <a:pt x="73852" y="475"/>
                </a:cubicBezTo>
                <a:cubicBezTo>
                  <a:pt x="72966" y="507"/>
                  <a:pt x="72047" y="570"/>
                  <a:pt x="70210" y="570"/>
                </a:cubicBezTo>
                <a:cubicBezTo>
                  <a:pt x="68437" y="570"/>
                  <a:pt x="67550" y="444"/>
                  <a:pt x="66632" y="349"/>
                </a:cubicBezTo>
                <a:cubicBezTo>
                  <a:pt x="65713" y="222"/>
                  <a:pt x="64795" y="95"/>
                  <a:pt x="62958" y="95"/>
                </a:cubicBezTo>
                <a:cubicBezTo>
                  <a:pt x="61121" y="95"/>
                  <a:pt x="60203" y="159"/>
                  <a:pt x="59285" y="190"/>
                </a:cubicBezTo>
                <a:cubicBezTo>
                  <a:pt x="58398" y="222"/>
                  <a:pt x="57479" y="285"/>
                  <a:pt x="55674" y="285"/>
                </a:cubicBezTo>
                <a:lnTo>
                  <a:pt x="52032" y="285"/>
                </a:lnTo>
                <a:cubicBezTo>
                  <a:pt x="51114" y="285"/>
                  <a:pt x="50227" y="317"/>
                  <a:pt x="48390" y="317"/>
                </a:cubicBezTo>
                <a:cubicBezTo>
                  <a:pt x="46585" y="317"/>
                  <a:pt x="45667" y="285"/>
                  <a:pt x="44780" y="254"/>
                </a:cubicBezTo>
                <a:cubicBezTo>
                  <a:pt x="43862" y="254"/>
                  <a:pt x="42943" y="222"/>
                  <a:pt x="41138" y="222"/>
                </a:cubicBezTo>
                <a:cubicBezTo>
                  <a:pt x="39301" y="222"/>
                  <a:pt x="38351" y="317"/>
                  <a:pt x="37465" y="380"/>
                </a:cubicBezTo>
                <a:cubicBezTo>
                  <a:pt x="36578" y="475"/>
                  <a:pt x="35659" y="570"/>
                  <a:pt x="33854" y="570"/>
                </a:cubicBezTo>
                <a:cubicBezTo>
                  <a:pt x="32049" y="570"/>
                  <a:pt x="31131" y="507"/>
                  <a:pt x="30244" y="475"/>
                </a:cubicBezTo>
                <a:cubicBezTo>
                  <a:pt x="29326" y="412"/>
                  <a:pt x="28407" y="349"/>
                  <a:pt x="26570" y="349"/>
                </a:cubicBezTo>
                <a:cubicBezTo>
                  <a:pt x="24765" y="349"/>
                  <a:pt x="23847" y="349"/>
                  <a:pt x="22960" y="317"/>
                </a:cubicBezTo>
                <a:lnTo>
                  <a:pt x="22232" y="317"/>
                </a:lnTo>
                <a:lnTo>
                  <a:pt x="22327" y="1109"/>
                </a:lnTo>
                <a:lnTo>
                  <a:pt x="22929" y="1109"/>
                </a:lnTo>
                <a:cubicBezTo>
                  <a:pt x="23815" y="1140"/>
                  <a:pt x="24765" y="1172"/>
                  <a:pt x="26570" y="1172"/>
                </a:cubicBezTo>
                <a:cubicBezTo>
                  <a:pt x="28376" y="1172"/>
                  <a:pt x="29294" y="1204"/>
                  <a:pt x="30181" y="1267"/>
                </a:cubicBezTo>
                <a:cubicBezTo>
                  <a:pt x="31099" y="1299"/>
                  <a:pt x="32018" y="1362"/>
                  <a:pt x="33854" y="1362"/>
                </a:cubicBezTo>
                <a:cubicBezTo>
                  <a:pt x="35691" y="1362"/>
                  <a:pt x="36610" y="1267"/>
                  <a:pt x="37528" y="1204"/>
                </a:cubicBezTo>
                <a:cubicBezTo>
                  <a:pt x="38415" y="1109"/>
                  <a:pt x="39333" y="1014"/>
                  <a:pt x="41138" y="1014"/>
                </a:cubicBezTo>
                <a:cubicBezTo>
                  <a:pt x="42943" y="1014"/>
                  <a:pt x="43862" y="1045"/>
                  <a:pt x="44749" y="1045"/>
                </a:cubicBezTo>
                <a:cubicBezTo>
                  <a:pt x="45635" y="1077"/>
                  <a:pt x="46585" y="1109"/>
                  <a:pt x="48390" y="1109"/>
                </a:cubicBezTo>
                <a:cubicBezTo>
                  <a:pt x="50227" y="1109"/>
                  <a:pt x="51146" y="1109"/>
                  <a:pt x="52032" y="1077"/>
                </a:cubicBezTo>
                <a:lnTo>
                  <a:pt x="55674" y="1077"/>
                </a:lnTo>
                <a:cubicBezTo>
                  <a:pt x="57511" y="1077"/>
                  <a:pt x="58430" y="1045"/>
                  <a:pt x="59316" y="982"/>
                </a:cubicBezTo>
                <a:cubicBezTo>
                  <a:pt x="60235" y="950"/>
                  <a:pt x="61153" y="887"/>
                  <a:pt x="62958" y="887"/>
                </a:cubicBezTo>
                <a:cubicBezTo>
                  <a:pt x="64732" y="887"/>
                  <a:pt x="65618" y="1014"/>
                  <a:pt x="66537" y="1140"/>
                </a:cubicBezTo>
                <a:cubicBezTo>
                  <a:pt x="67455" y="1235"/>
                  <a:pt x="68374" y="1362"/>
                  <a:pt x="70210" y="1362"/>
                </a:cubicBezTo>
                <a:cubicBezTo>
                  <a:pt x="72047" y="1362"/>
                  <a:pt x="72966" y="1330"/>
                  <a:pt x="73884" y="1267"/>
                </a:cubicBezTo>
                <a:cubicBezTo>
                  <a:pt x="74771" y="1235"/>
                  <a:pt x="75689" y="1204"/>
                  <a:pt x="77494" y="1204"/>
                </a:cubicBezTo>
                <a:cubicBezTo>
                  <a:pt x="79331" y="1204"/>
                  <a:pt x="80250" y="1140"/>
                  <a:pt x="81168" y="1077"/>
                </a:cubicBezTo>
                <a:cubicBezTo>
                  <a:pt x="82055" y="1014"/>
                  <a:pt x="82973" y="950"/>
                  <a:pt x="84778" y="950"/>
                </a:cubicBezTo>
                <a:cubicBezTo>
                  <a:pt x="86583" y="950"/>
                  <a:pt x="87470" y="1045"/>
                  <a:pt x="88357" y="1140"/>
                </a:cubicBezTo>
                <a:cubicBezTo>
                  <a:pt x="89275" y="1235"/>
                  <a:pt x="90225" y="1330"/>
                  <a:pt x="92062" y="1330"/>
                </a:cubicBezTo>
                <a:cubicBezTo>
                  <a:pt x="93899" y="1330"/>
                  <a:pt x="94849" y="1204"/>
                  <a:pt x="95736" y="1077"/>
                </a:cubicBezTo>
                <a:cubicBezTo>
                  <a:pt x="96686" y="919"/>
                  <a:pt x="97541" y="824"/>
                  <a:pt x="99346" y="824"/>
                </a:cubicBezTo>
                <a:cubicBezTo>
                  <a:pt x="101373" y="824"/>
                  <a:pt x="102798" y="2914"/>
                  <a:pt x="102798" y="4782"/>
                </a:cubicBezTo>
                <a:lnTo>
                  <a:pt x="102798" y="11781"/>
                </a:lnTo>
                <a:cubicBezTo>
                  <a:pt x="102798" y="13554"/>
                  <a:pt x="102861" y="14473"/>
                  <a:pt x="102925" y="15328"/>
                </a:cubicBezTo>
                <a:cubicBezTo>
                  <a:pt x="102988" y="16183"/>
                  <a:pt x="103020" y="17070"/>
                  <a:pt x="103020" y="18812"/>
                </a:cubicBezTo>
                <a:cubicBezTo>
                  <a:pt x="103020" y="20553"/>
                  <a:pt x="102988" y="21440"/>
                  <a:pt x="102956" y="22295"/>
                </a:cubicBezTo>
                <a:cubicBezTo>
                  <a:pt x="102925" y="23150"/>
                  <a:pt x="102861" y="24037"/>
                  <a:pt x="102861" y="25810"/>
                </a:cubicBezTo>
                <a:cubicBezTo>
                  <a:pt x="102861" y="27869"/>
                  <a:pt x="101278" y="29516"/>
                  <a:pt x="99346" y="29516"/>
                </a:cubicBezTo>
                <a:cubicBezTo>
                  <a:pt x="97541" y="29516"/>
                  <a:pt x="96622" y="29452"/>
                  <a:pt x="95736" y="29389"/>
                </a:cubicBezTo>
                <a:cubicBezTo>
                  <a:pt x="94817" y="29326"/>
                  <a:pt x="93899" y="29262"/>
                  <a:pt x="92062" y="29262"/>
                </a:cubicBezTo>
                <a:cubicBezTo>
                  <a:pt x="90225" y="29262"/>
                  <a:pt x="89275" y="29357"/>
                  <a:pt x="88388" y="29452"/>
                </a:cubicBezTo>
                <a:cubicBezTo>
                  <a:pt x="87502" y="29547"/>
                  <a:pt x="86583" y="29674"/>
                  <a:pt x="84778" y="29674"/>
                </a:cubicBezTo>
                <a:cubicBezTo>
                  <a:pt x="83005" y="29674"/>
                  <a:pt x="82150" y="29516"/>
                  <a:pt x="81231" y="29357"/>
                </a:cubicBezTo>
                <a:cubicBezTo>
                  <a:pt x="80313" y="29199"/>
                  <a:pt x="79363" y="29041"/>
                  <a:pt x="77526" y="29041"/>
                </a:cubicBezTo>
                <a:cubicBezTo>
                  <a:pt x="75689" y="29041"/>
                  <a:pt x="74802" y="29009"/>
                  <a:pt x="73884" y="29009"/>
                </a:cubicBezTo>
                <a:cubicBezTo>
                  <a:pt x="72966" y="29009"/>
                  <a:pt x="72047" y="28977"/>
                  <a:pt x="70242" y="28977"/>
                </a:cubicBezTo>
                <a:cubicBezTo>
                  <a:pt x="68405" y="28977"/>
                  <a:pt x="67455" y="29104"/>
                  <a:pt x="66568" y="29199"/>
                </a:cubicBezTo>
                <a:cubicBezTo>
                  <a:pt x="65650" y="29326"/>
                  <a:pt x="64763" y="29421"/>
                  <a:pt x="62958" y="29421"/>
                </a:cubicBezTo>
                <a:cubicBezTo>
                  <a:pt x="61185" y="29421"/>
                  <a:pt x="60298" y="29326"/>
                  <a:pt x="59380" y="29231"/>
                </a:cubicBezTo>
                <a:cubicBezTo>
                  <a:pt x="58461" y="29136"/>
                  <a:pt x="57543" y="29009"/>
                  <a:pt x="55706" y="29009"/>
                </a:cubicBezTo>
                <a:cubicBezTo>
                  <a:pt x="53869" y="29009"/>
                  <a:pt x="52919" y="29104"/>
                  <a:pt x="52032" y="29167"/>
                </a:cubicBezTo>
                <a:cubicBezTo>
                  <a:pt x="51146" y="29231"/>
                  <a:pt x="50227" y="29326"/>
                  <a:pt x="48422" y="29326"/>
                </a:cubicBezTo>
                <a:cubicBezTo>
                  <a:pt x="46585" y="29326"/>
                  <a:pt x="45667" y="29357"/>
                  <a:pt x="44749" y="29421"/>
                </a:cubicBezTo>
                <a:cubicBezTo>
                  <a:pt x="43862" y="29484"/>
                  <a:pt x="42943" y="29547"/>
                  <a:pt x="41138" y="29547"/>
                </a:cubicBezTo>
                <a:cubicBezTo>
                  <a:pt x="39333" y="29547"/>
                  <a:pt x="38478" y="29421"/>
                  <a:pt x="37560" y="29326"/>
                </a:cubicBezTo>
                <a:cubicBezTo>
                  <a:pt x="36641" y="29231"/>
                  <a:pt x="35723" y="29104"/>
                  <a:pt x="33854" y="29104"/>
                </a:cubicBezTo>
                <a:cubicBezTo>
                  <a:pt x="32018" y="29104"/>
                  <a:pt x="31099" y="29199"/>
                  <a:pt x="30181" y="29294"/>
                </a:cubicBezTo>
                <a:cubicBezTo>
                  <a:pt x="29294" y="29389"/>
                  <a:pt x="28376" y="29452"/>
                  <a:pt x="26602" y="29452"/>
                </a:cubicBezTo>
                <a:cubicBezTo>
                  <a:pt x="24765" y="29452"/>
                  <a:pt x="23847" y="29421"/>
                  <a:pt x="22960" y="29389"/>
                </a:cubicBezTo>
                <a:cubicBezTo>
                  <a:pt x="22073" y="29357"/>
                  <a:pt x="21155" y="29326"/>
                  <a:pt x="19318" y="29326"/>
                </a:cubicBezTo>
                <a:lnTo>
                  <a:pt x="12034" y="29326"/>
                </a:lnTo>
                <a:cubicBezTo>
                  <a:pt x="10198" y="29326"/>
                  <a:pt x="9279" y="29421"/>
                  <a:pt x="8361" y="29516"/>
                </a:cubicBezTo>
                <a:cubicBezTo>
                  <a:pt x="7474" y="29579"/>
                  <a:pt x="6556" y="29674"/>
                  <a:pt x="4750" y="29674"/>
                </a:cubicBezTo>
                <a:cubicBezTo>
                  <a:pt x="2819" y="29674"/>
                  <a:pt x="1045" y="27837"/>
                  <a:pt x="1045" y="25810"/>
                </a:cubicBezTo>
                <a:cubicBezTo>
                  <a:pt x="1045" y="24069"/>
                  <a:pt x="1077" y="23182"/>
                  <a:pt x="1140" y="22327"/>
                </a:cubicBezTo>
                <a:cubicBezTo>
                  <a:pt x="1172" y="21472"/>
                  <a:pt x="1204" y="20585"/>
                  <a:pt x="1204" y="18812"/>
                </a:cubicBezTo>
                <a:cubicBezTo>
                  <a:pt x="1204" y="17038"/>
                  <a:pt x="1109" y="16120"/>
                  <a:pt x="1014" y="15265"/>
                </a:cubicBezTo>
                <a:cubicBezTo>
                  <a:pt x="887" y="14378"/>
                  <a:pt x="792" y="13523"/>
                  <a:pt x="792" y="11813"/>
                </a:cubicBezTo>
                <a:cubicBezTo>
                  <a:pt x="792" y="10071"/>
                  <a:pt x="824" y="9184"/>
                  <a:pt x="887" y="8329"/>
                </a:cubicBezTo>
                <a:cubicBezTo>
                  <a:pt x="919" y="7442"/>
                  <a:pt x="982" y="6556"/>
                  <a:pt x="982" y="4814"/>
                </a:cubicBezTo>
                <a:cubicBezTo>
                  <a:pt x="982" y="2850"/>
                  <a:pt x="2724" y="1172"/>
                  <a:pt x="4782" y="1172"/>
                </a:cubicBezTo>
                <a:cubicBezTo>
                  <a:pt x="5226" y="1172"/>
                  <a:pt x="5606" y="1204"/>
                  <a:pt x="5986" y="1204"/>
                </a:cubicBezTo>
                <a:lnTo>
                  <a:pt x="5986" y="412"/>
                </a:lnTo>
                <a:cubicBezTo>
                  <a:pt x="5637" y="412"/>
                  <a:pt x="5226" y="380"/>
                  <a:pt x="4782" y="380"/>
                </a:cubicBezTo>
                <a:cubicBezTo>
                  <a:pt x="2280" y="380"/>
                  <a:pt x="190" y="2407"/>
                  <a:pt x="190" y="4814"/>
                </a:cubicBezTo>
                <a:cubicBezTo>
                  <a:pt x="190" y="6556"/>
                  <a:pt x="127" y="7442"/>
                  <a:pt x="95" y="8297"/>
                </a:cubicBezTo>
                <a:cubicBezTo>
                  <a:pt x="32" y="9152"/>
                  <a:pt x="0" y="10039"/>
                  <a:pt x="0" y="11813"/>
                </a:cubicBezTo>
                <a:cubicBezTo>
                  <a:pt x="0" y="13586"/>
                  <a:pt x="95" y="14473"/>
                  <a:pt x="222" y="15360"/>
                </a:cubicBezTo>
                <a:cubicBezTo>
                  <a:pt x="317" y="16246"/>
                  <a:pt x="412" y="17101"/>
                  <a:pt x="412" y="18812"/>
                </a:cubicBezTo>
                <a:cubicBezTo>
                  <a:pt x="412" y="20553"/>
                  <a:pt x="380" y="21440"/>
                  <a:pt x="348" y="22295"/>
                </a:cubicBezTo>
                <a:cubicBezTo>
                  <a:pt x="317" y="23182"/>
                  <a:pt x="253" y="24069"/>
                  <a:pt x="253" y="25810"/>
                </a:cubicBezTo>
                <a:cubicBezTo>
                  <a:pt x="253" y="28312"/>
                  <a:pt x="2375" y="30466"/>
                  <a:pt x="4750" y="30466"/>
                </a:cubicBezTo>
                <a:cubicBezTo>
                  <a:pt x="6587" y="30466"/>
                  <a:pt x="7537" y="30371"/>
                  <a:pt x="8456" y="30307"/>
                </a:cubicBezTo>
                <a:cubicBezTo>
                  <a:pt x="9342" y="30212"/>
                  <a:pt x="10229" y="30117"/>
                  <a:pt x="12034" y="30117"/>
                </a:cubicBezTo>
                <a:lnTo>
                  <a:pt x="19318" y="30117"/>
                </a:lnTo>
                <a:cubicBezTo>
                  <a:pt x="21123" y="30117"/>
                  <a:pt x="22042" y="30149"/>
                  <a:pt x="22929" y="30181"/>
                </a:cubicBezTo>
                <a:cubicBezTo>
                  <a:pt x="23847" y="30212"/>
                  <a:pt x="24765" y="30244"/>
                  <a:pt x="26602" y="30244"/>
                </a:cubicBezTo>
                <a:cubicBezTo>
                  <a:pt x="28439" y="30244"/>
                  <a:pt x="29357" y="30181"/>
                  <a:pt x="30276" y="30086"/>
                </a:cubicBezTo>
                <a:cubicBezTo>
                  <a:pt x="31162" y="29991"/>
                  <a:pt x="32081" y="29896"/>
                  <a:pt x="33854" y="29896"/>
                </a:cubicBezTo>
                <a:cubicBezTo>
                  <a:pt x="35659" y="29896"/>
                  <a:pt x="36546" y="29991"/>
                  <a:pt x="37465" y="30117"/>
                </a:cubicBezTo>
                <a:cubicBezTo>
                  <a:pt x="38351" y="30212"/>
                  <a:pt x="39301" y="30339"/>
                  <a:pt x="41138" y="30339"/>
                </a:cubicBezTo>
                <a:cubicBezTo>
                  <a:pt x="42975" y="30339"/>
                  <a:pt x="43893" y="30276"/>
                  <a:pt x="44812" y="30212"/>
                </a:cubicBezTo>
                <a:cubicBezTo>
                  <a:pt x="45699" y="30149"/>
                  <a:pt x="46617" y="30117"/>
                  <a:pt x="48422" y="30117"/>
                </a:cubicBezTo>
                <a:cubicBezTo>
                  <a:pt x="50259" y="30117"/>
                  <a:pt x="51177" y="30022"/>
                  <a:pt x="52096" y="29959"/>
                </a:cubicBezTo>
                <a:cubicBezTo>
                  <a:pt x="52982" y="29896"/>
                  <a:pt x="53901" y="29801"/>
                  <a:pt x="55706" y="29801"/>
                </a:cubicBezTo>
                <a:cubicBezTo>
                  <a:pt x="57479" y="29801"/>
                  <a:pt x="58366" y="29927"/>
                  <a:pt x="59285" y="30022"/>
                </a:cubicBezTo>
                <a:cubicBezTo>
                  <a:pt x="60203" y="30117"/>
                  <a:pt x="61121" y="30212"/>
                  <a:pt x="62958" y="30212"/>
                </a:cubicBezTo>
                <a:cubicBezTo>
                  <a:pt x="64795" y="30212"/>
                  <a:pt x="65745" y="30086"/>
                  <a:pt x="66664" y="29991"/>
                </a:cubicBezTo>
                <a:cubicBezTo>
                  <a:pt x="67582" y="29896"/>
                  <a:pt x="68437" y="29769"/>
                  <a:pt x="70242" y="29769"/>
                </a:cubicBezTo>
                <a:cubicBezTo>
                  <a:pt x="72047" y="29769"/>
                  <a:pt x="72966" y="29801"/>
                  <a:pt x="73884" y="29801"/>
                </a:cubicBezTo>
                <a:cubicBezTo>
                  <a:pt x="74771" y="29801"/>
                  <a:pt x="75689" y="29832"/>
                  <a:pt x="77526" y="29832"/>
                </a:cubicBezTo>
                <a:cubicBezTo>
                  <a:pt x="79299" y="29832"/>
                  <a:pt x="80155" y="29959"/>
                  <a:pt x="81073" y="30149"/>
                </a:cubicBezTo>
                <a:cubicBezTo>
                  <a:pt x="81991" y="30276"/>
                  <a:pt x="82941" y="30466"/>
                  <a:pt x="84778" y="30466"/>
                </a:cubicBezTo>
                <a:cubicBezTo>
                  <a:pt x="86615" y="30466"/>
                  <a:pt x="87565" y="30339"/>
                  <a:pt x="88452" y="30244"/>
                </a:cubicBezTo>
                <a:cubicBezTo>
                  <a:pt x="89339" y="30149"/>
                  <a:pt x="90257" y="30054"/>
                  <a:pt x="92062" y="30054"/>
                </a:cubicBezTo>
                <a:cubicBezTo>
                  <a:pt x="93867" y="30054"/>
                  <a:pt x="94786" y="30117"/>
                  <a:pt x="95672" y="30181"/>
                </a:cubicBezTo>
                <a:cubicBezTo>
                  <a:pt x="96559" y="30244"/>
                  <a:pt x="97509" y="30307"/>
                  <a:pt x="99346" y="30307"/>
                </a:cubicBezTo>
                <a:cubicBezTo>
                  <a:pt x="101721" y="30307"/>
                  <a:pt x="103653" y="28281"/>
                  <a:pt x="103653" y="25810"/>
                </a:cubicBezTo>
                <a:cubicBezTo>
                  <a:pt x="103653" y="24069"/>
                  <a:pt x="103716" y="23182"/>
                  <a:pt x="103748" y="22327"/>
                </a:cubicBezTo>
                <a:cubicBezTo>
                  <a:pt x="103780" y="21472"/>
                  <a:pt x="103811" y="20553"/>
                  <a:pt x="103811" y="18812"/>
                </a:cubicBezTo>
                <a:cubicBezTo>
                  <a:pt x="103811" y="17038"/>
                  <a:pt x="103780" y="16151"/>
                  <a:pt x="103716" y="15265"/>
                </a:cubicBezTo>
                <a:cubicBezTo>
                  <a:pt x="103653" y="14410"/>
                  <a:pt x="103590" y="13523"/>
                  <a:pt x="103590" y="11781"/>
                </a:cubicBezTo>
                <a:lnTo>
                  <a:pt x="103590" y="4782"/>
                </a:lnTo>
                <a:cubicBezTo>
                  <a:pt x="103590" y="2470"/>
                  <a:pt x="101880" y="0"/>
                  <a:pt x="993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903974" y="1156925"/>
            <a:ext cx="649066" cy="905896"/>
          </a:xfrm>
          <a:custGeom>
            <a:avLst/>
            <a:gdLst/>
            <a:ahLst/>
            <a:cxnLst/>
            <a:rect l="l" t="t" r="r" b="b"/>
            <a:pathLst>
              <a:path w="21125" h="29484" extrusionOk="0">
                <a:moveTo>
                  <a:pt x="15930" y="2249"/>
                </a:moveTo>
                <a:lnTo>
                  <a:pt x="19541" y="5004"/>
                </a:lnTo>
                <a:lnTo>
                  <a:pt x="16215" y="5099"/>
                </a:lnTo>
                <a:lnTo>
                  <a:pt x="16215" y="4972"/>
                </a:lnTo>
                <a:lnTo>
                  <a:pt x="16247" y="4972"/>
                </a:lnTo>
                <a:lnTo>
                  <a:pt x="16025" y="3072"/>
                </a:lnTo>
                <a:lnTo>
                  <a:pt x="15930" y="2249"/>
                </a:lnTo>
                <a:close/>
                <a:moveTo>
                  <a:pt x="8267" y="792"/>
                </a:moveTo>
                <a:lnTo>
                  <a:pt x="15044" y="1742"/>
                </a:lnTo>
                <a:lnTo>
                  <a:pt x="15234" y="3199"/>
                </a:lnTo>
                <a:lnTo>
                  <a:pt x="15487" y="5542"/>
                </a:lnTo>
                <a:cubicBezTo>
                  <a:pt x="15487" y="5637"/>
                  <a:pt x="15550" y="5701"/>
                  <a:pt x="15614" y="5764"/>
                </a:cubicBezTo>
                <a:lnTo>
                  <a:pt x="15582" y="5764"/>
                </a:lnTo>
                <a:lnTo>
                  <a:pt x="15899" y="8329"/>
                </a:lnTo>
                <a:lnTo>
                  <a:pt x="15329" y="15740"/>
                </a:lnTo>
                <a:lnTo>
                  <a:pt x="15392" y="22897"/>
                </a:lnTo>
                <a:lnTo>
                  <a:pt x="8267" y="28597"/>
                </a:lnTo>
                <a:lnTo>
                  <a:pt x="951" y="23023"/>
                </a:lnTo>
                <a:lnTo>
                  <a:pt x="1236" y="15740"/>
                </a:lnTo>
                <a:lnTo>
                  <a:pt x="1236" y="15708"/>
                </a:lnTo>
                <a:lnTo>
                  <a:pt x="793" y="8297"/>
                </a:lnTo>
                <a:lnTo>
                  <a:pt x="793" y="5922"/>
                </a:lnTo>
                <a:lnTo>
                  <a:pt x="824" y="5131"/>
                </a:lnTo>
                <a:lnTo>
                  <a:pt x="856" y="1077"/>
                </a:lnTo>
                <a:lnTo>
                  <a:pt x="8267" y="792"/>
                </a:lnTo>
                <a:close/>
                <a:moveTo>
                  <a:pt x="8267" y="0"/>
                </a:moveTo>
                <a:lnTo>
                  <a:pt x="444" y="285"/>
                </a:lnTo>
                <a:cubicBezTo>
                  <a:pt x="223" y="285"/>
                  <a:pt x="64" y="475"/>
                  <a:pt x="64" y="665"/>
                </a:cubicBezTo>
                <a:lnTo>
                  <a:pt x="33" y="5067"/>
                </a:lnTo>
                <a:lnTo>
                  <a:pt x="1" y="5859"/>
                </a:lnTo>
                <a:lnTo>
                  <a:pt x="1" y="8329"/>
                </a:lnTo>
                <a:lnTo>
                  <a:pt x="444" y="15708"/>
                </a:lnTo>
                <a:lnTo>
                  <a:pt x="128" y="23182"/>
                </a:lnTo>
                <a:cubicBezTo>
                  <a:pt x="128" y="23308"/>
                  <a:pt x="191" y="23435"/>
                  <a:pt x="286" y="23530"/>
                </a:cubicBezTo>
                <a:lnTo>
                  <a:pt x="8045" y="29389"/>
                </a:lnTo>
                <a:cubicBezTo>
                  <a:pt x="8108" y="29452"/>
                  <a:pt x="8172" y="29484"/>
                  <a:pt x="8267" y="29484"/>
                </a:cubicBezTo>
                <a:cubicBezTo>
                  <a:pt x="8362" y="29484"/>
                  <a:pt x="8457" y="29452"/>
                  <a:pt x="8520" y="29389"/>
                </a:cubicBezTo>
                <a:lnTo>
                  <a:pt x="16025" y="23372"/>
                </a:lnTo>
                <a:cubicBezTo>
                  <a:pt x="16120" y="23308"/>
                  <a:pt x="16184" y="23182"/>
                  <a:pt x="16184" y="23055"/>
                </a:cubicBezTo>
                <a:lnTo>
                  <a:pt x="16120" y="15740"/>
                </a:lnTo>
                <a:lnTo>
                  <a:pt x="16690" y="8329"/>
                </a:lnTo>
                <a:cubicBezTo>
                  <a:pt x="16690" y="8297"/>
                  <a:pt x="16690" y="8266"/>
                  <a:pt x="16690" y="8234"/>
                </a:cubicBezTo>
                <a:lnTo>
                  <a:pt x="16374" y="5891"/>
                </a:lnTo>
                <a:lnTo>
                  <a:pt x="20681" y="5764"/>
                </a:lnTo>
                <a:cubicBezTo>
                  <a:pt x="20871" y="5764"/>
                  <a:pt x="20997" y="5669"/>
                  <a:pt x="21061" y="5511"/>
                </a:cubicBezTo>
                <a:cubicBezTo>
                  <a:pt x="21124" y="5352"/>
                  <a:pt x="21061" y="5162"/>
                  <a:pt x="20934" y="5067"/>
                </a:cubicBezTo>
                <a:lnTo>
                  <a:pt x="15677" y="1045"/>
                </a:lnTo>
                <a:cubicBezTo>
                  <a:pt x="15608" y="999"/>
                  <a:pt x="15521" y="969"/>
                  <a:pt x="15430" y="969"/>
                </a:cubicBezTo>
                <a:cubicBezTo>
                  <a:pt x="15397" y="969"/>
                  <a:pt x="15363" y="973"/>
                  <a:pt x="15329" y="982"/>
                </a:cubicBezTo>
                <a:lnTo>
                  <a:pt x="8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4"/>
          <p:cNvSpPr txBox="1"/>
          <p:nvPr/>
        </p:nvSpPr>
        <p:spPr>
          <a:xfrm>
            <a:off x="1614754" y="1442600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9CB9C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 dirty="0">
              <a:solidFill>
                <a:srgbClr val="F9CB9C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04" name="Google Shape;904;p34"/>
          <p:cNvSpPr txBox="1"/>
          <p:nvPr/>
        </p:nvSpPr>
        <p:spPr>
          <a:xfrm>
            <a:off x="1614754" y="1740124"/>
            <a:ext cx="2057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fifth planet from the Sun and the biggest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905" name="Google Shape;905;p34"/>
          <p:cNvSpPr txBox="1"/>
          <p:nvPr/>
        </p:nvSpPr>
        <p:spPr>
          <a:xfrm>
            <a:off x="5693203" y="1463134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06" name="Google Shape;906;p34"/>
          <p:cNvSpPr txBox="1"/>
          <p:nvPr/>
        </p:nvSpPr>
        <p:spPr>
          <a:xfrm>
            <a:off x="5693203" y="1760658"/>
            <a:ext cx="2057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eighth and farthest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907" name="Google Shape;907;p34"/>
          <p:cNvSpPr txBox="1"/>
          <p:nvPr/>
        </p:nvSpPr>
        <p:spPr>
          <a:xfrm>
            <a:off x="3871374" y="2959224"/>
            <a:ext cx="205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VENUS</a:t>
            </a:r>
            <a:endParaRPr sz="18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08" name="Google Shape;908;p34"/>
          <p:cNvSpPr txBox="1"/>
          <p:nvPr/>
        </p:nvSpPr>
        <p:spPr>
          <a:xfrm>
            <a:off x="3871374" y="3256748"/>
            <a:ext cx="2057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Venus is the second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915" name="Google Shape;915;p34"/>
          <p:cNvSpPr txBox="1"/>
          <p:nvPr/>
        </p:nvSpPr>
        <p:spPr>
          <a:xfrm>
            <a:off x="903975" y="1306700"/>
            <a:ext cx="4731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9CB9C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2900">
              <a:solidFill>
                <a:srgbClr val="F9CB9C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16" name="Google Shape;916;p34"/>
          <p:cNvSpPr txBox="1"/>
          <p:nvPr/>
        </p:nvSpPr>
        <p:spPr>
          <a:xfrm>
            <a:off x="4982424" y="1324347"/>
            <a:ext cx="4731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29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17" name="Google Shape;917;p34"/>
          <p:cNvSpPr txBox="1"/>
          <p:nvPr/>
        </p:nvSpPr>
        <p:spPr>
          <a:xfrm>
            <a:off x="3160595" y="2817537"/>
            <a:ext cx="4731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29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" name="Google Shape;759;p30">
            <a:extLst>
              <a:ext uri="{FF2B5EF4-FFF2-40B4-BE49-F238E27FC236}">
                <a16:creationId xmlns:a16="http://schemas.microsoft.com/office/drawing/2014/main" id="{19E9A7DB-E049-02DB-CD20-8AE648280F52}"/>
              </a:ext>
            </a:extLst>
          </p:cNvPr>
          <p:cNvSpPr txBox="1"/>
          <p:nvPr/>
        </p:nvSpPr>
        <p:spPr>
          <a:xfrm>
            <a:off x="862650" y="6096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COMMAND LINE USE</a:t>
            </a:r>
            <a:endParaRPr sz="2500" dirty="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1"/>
          <p:cNvSpPr/>
          <p:nvPr/>
        </p:nvSpPr>
        <p:spPr>
          <a:xfrm flipH="1">
            <a:off x="2839533" y="2190914"/>
            <a:ext cx="969993" cy="80487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1"/>
          <p:cNvSpPr/>
          <p:nvPr/>
        </p:nvSpPr>
        <p:spPr>
          <a:xfrm>
            <a:off x="5031742" y="1923477"/>
            <a:ext cx="1516151" cy="1275946"/>
          </a:xfrm>
          <a:custGeom>
            <a:avLst/>
            <a:gdLst/>
            <a:ahLst/>
            <a:cxnLst/>
            <a:rect l="l" t="t" r="r" b="b"/>
            <a:pathLst>
              <a:path w="52635" h="44296" extrusionOk="0">
                <a:moveTo>
                  <a:pt x="24015" y="626"/>
                </a:moveTo>
                <a:cubicBezTo>
                  <a:pt x="32244" y="626"/>
                  <a:pt x="41960" y="4174"/>
                  <a:pt x="46618" y="11237"/>
                </a:cubicBezTo>
                <a:cubicBezTo>
                  <a:pt x="51716" y="18901"/>
                  <a:pt x="49975" y="27895"/>
                  <a:pt x="44749" y="34989"/>
                </a:cubicBezTo>
                <a:cubicBezTo>
                  <a:pt x="40467" y="40797"/>
                  <a:pt x="33736" y="43679"/>
                  <a:pt x="26786" y="43679"/>
                </a:cubicBezTo>
                <a:cubicBezTo>
                  <a:pt x="24794" y="43679"/>
                  <a:pt x="22783" y="43442"/>
                  <a:pt x="20807" y="42970"/>
                </a:cubicBezTo>
                <a:cubicBezTo>
                  <a:pt x="11402" y="40689"/>
                  <a:pt x="3801" y="31980"/>
                  <a:pt x="5733" y="21941"/>
                </a:cubicBezTo>
                <a:cubicBezTo>
                  <a:pt x="5773" y="21719"/>
                  <a:pt x="5594" y="21586"/>
                  <a:pt x="5417" y="21586"/>
                </a:cubicBezTo>
                <a:cubicBezTo>
                  <a:pt x="5318" y="21586"/>
                  <a:pt x="5220" y="21628"/>
                  <a:pt x="5163" y="21720"/>
                </a:cubicBezTo>
                <a:cubicBezTo>
                  <a:pt x="5033" y="21703"/>
                  <a:pt x="4904" y="21695"/>
                  <a:pt x="4776" y="21695"/>
                </a:cubicBezTo>
                <a:cubicBezTo>
                  <a:pt x="3199" y="21695"/>
                  <a:pt x="1831" y="22904"/>
                  <a:pt x="571" y="23842"/>
                </a:cubicBezTo>
                <a:cubicBezTo>
                  <a:pt x="1046" y="20263"/>
                  <a:pt x="3073" y="17349"/>
                  <a:pt x="6113" y="15386"/>
                </a:cubicBezTo>
                <a:cubicBezTo>
                  <a:pt x="6240" y="15291"/>
                  <a:pt x="6240" y="15133"/>
                  <a:pt x="6176" y="15038"/>
                </a:cubicBezTo>
                <a:cubicBezTo>
                  <a:pt x="6240" y="15006"/>
                  <a:pt x="6303" y="14974"/>
                  <a:pt x="6303" y="14911"/>
                </a:cubicBezTo>
                <a:cubicBezTo>
                  <a:pt x="7031" y="6044"/>
                  <a:pt x="15329" y="692"/>
                  <a:pt x="23689" y="628"/>
                </a:cubicBezTo>
                <a:cubicBezTo>
                  <a:pt x="23797" y="627"/>
                  <a:pt x="23906" y="626"/>
                  <a:pt x="24015" y="626"/>
                </a:cubicBezTo>
                <a:close/>
                <a:moveTo>
                  <a:pt x="24110" y="1"/>
                </a:moveTo>
                <a:cubicBezTo>
                  <a:pt x="19803" y="1"/>
                  <a:pt x="15511" y="1102"/>
                  <a:pt x="12035" y="3763"/>
                </a:cubicBezTo>
                <a:cubicBezTo>
                  <a:pt x="8520" y="6424"/>
                  <a:pt x="6018" y="10382"/>
                  <a:pt x="6018" y="14879"/>
                </a:cubicBezTo>
                <a:cubicBezTo>
                  <a:pt x="5955" y="14879"/>
                  <a:pt x="5860" y="14879"/>
                  <a:pt x="5796" y="14911"/>
                </a:cubicBezTo>
                <a:cubicBezTo>
                  <a:pt x="2344" y="16843"/>
                  <a:pt x="286" y="20516"/>
                  <a:pt x="1" y="24412"/>
                </a:cubicBezTo>
                <a:cubicBezTo>
                  <a:pt x="1" y="24549"/>
                  <a:pt x="132" y="24653"/>
                  <a:pt x="265" y="24653"/>
                </a:cubicBezTo>
                <a:cubicBezTo>
                  <a:pt x="317" y="24653"/>
                  <a:pt x="368" y="24637"/>
                  <a:pt x="412" y="24602"/>
                </a:cubicBezTo>
                <a:cubicBezTo>
                  <a:pt x="1686" y="23639"/>
                  <a:pt x="3264" y="22066"/>
                  <a:pt x="4998" y="22066"/>
                </a:cubicBezTo>
                <a:cubicBezTo>
                  <a:pt x="5032" y="22066"/>
                  <a:pt x="5066" y="22067"/>
                  <a:pt x="5099" y="22068"/>
                </a:cubicBezTo>
                <a:cubicBezTo>
                  <a:pt x="3579" y="30777"/>
                  <a:pt x="9121" y="39074"/>
                  <a:pt x="17070" y="42368"/>
                </a:cubicBezTo>
                <a:cubicBezTo>
                  <a:pt x="20124" y="43640"/>
                  <a:pt x="23508" y="44296"/>
                  <a:pt x="26894" y="44296"/>
                </a:cubicBezTo>
                <a:cubicBezTo>
                  <a:pt x="32777" y="44296"/>
                  <a:pt x="38668" y="42317"/>
                  <a:pt x="42849" y="38156"/>
                </a:cubicBezTo>
                <a:cubicBezTo>
                  <a:pt x="49309" y="31727"/>
                  <a:pt x="52635" y="21815"/>
                  <a:pt x="48518" y="13264"/>
                </a:cubicBezTo>
                <a:cubicBezTo>
                  <a:pt x="44559" y="4967"/>
                  <a:pt x="35027" y="850"/>
                  <a:pt x="26254" y="90"/>
                </a:cubicBezTo>
                <a:cubicBezTo>
                  <a:pt x="25542" y="31"/>
                  <a:pt x="24826" y="1"/>
                  <a:pt x="241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4821034" y="3469269"/>
            <a:ext cx="1305414" cy="1267362"/>
          </a:xfrm>
          <a:custGeom>
            <a:avLst/>
            <a:gdLst/>
            <a:ahLst/>
            <a:cxnLst/>
            <a:rect l="l" t="t" r="r" b="b"/>
            <a:pathLst>
              <a:path w="45319" h="43998" extrusionOk="0">
                <a:moveTo>
                  <a:pt x="5732" y="960"/>
                </a:moveTo>
                <a:cubicBezTo>
                  <a:pt x="6619" y="2955"/>
                  <a:pt x="8012" y="4665"/>
                  <a:pt x="9976" y="5647"/>
                </a:cubicBezTo>
                <a:cubicBezTo>
                  <a:pt x="10008" y="5710"/>
                  <a:pt x="10071" y="5710"/>
                  <a:pt x="10103" y="5710"/>
                </a:cubicBezTo>
                <a:lnTo>
                  <a:pt x="10198" y="5773"/>
                </a:lnTo>
                <a:cubicBezTo>
                  <a:pt x="10211" y="5777"/>
                  <a:pt x="10224" y="5778"/>
                  <a:pt x="10237" y="5778"/>
                </a:cubicBezTo>
                <a:cubicBezTo>
                  <a:pt x="10343" y="5778"/>
                  <a:pt x="10419" y="5665"/>
                  <a:pt x="10419" y="5552"/>
                </a:cubicBezTo>
                <a:cubicBezTo>
                  <a:pt x="11939" y="4412"/>
                  <a:pt x="13618" y="3493"/>
                  <a:pt x="15360" y="2765"/>
                </a:cubicBezTo>
                <a:cubicBezTo>
                  <a:pt x="15708" y="2607"/>
                  <a:pt x="16088" y="2480"/>
                  <a:pt x="16436" y="2353"/>
                </a:cubicBezTo>
                <a:cubicBezTo>
                  <a:pt x="16500" y="2321"/>
                  <a:pt x="16563" y="2321"/>
                  <a:pt x="16626" y="2290"/>
                </a:cubicBezTo>
                <a:cubicBezTo>
                  <a:pt x="17006" y="2163"/>
                  <a:pt x="17355" y="2036"/>
                  <a:pt x="17735" y="1941"/>
                </a:cubicBezTo>
                <a:cubicBezTo>
                  <a:pt x="18115" y="1815"/>
                  <a:pt x="18495" y="1751"/>
                  <a:pt x="18875" y="1656"/>
                </a:cubicBezTo>
                <a:cubicBezTo>
                  <a:pt x="18907" y="1625"/>
                  <a:pt x="18970" y="1625"/>
                  <a:pt x="19033" y="1593"/>
                </a:cubicBezTo>
                <a:cubicBezTo>
                  <a:pt x="19413" y="1530"/>
                  <a:pt x="19793" y="1466"/>
                  <a:pt x="20173" y="1403"/>
                </a:cubicBezTo>
                <a:cubicBezTo>
                  <a:pt x="20205" y="1371"/>
                  <a:pt x="20237" y="1371"/>
                  <a:pt x="20300" y="1371"/>
                </a:cubicBezTo>
                <a:cubicBezTo>
                  <a:pt x="20648" y="1308"/>
                  <a:pt x="20997" y="1276"/>
                  <a:pt x="21345" y="1213"/>
                </a:cubicBezTo>
                <a:lnTo>
                  <a:pt x="21503" y="1213"/>
                </a:lnTo>
                <a:cubicBezTo>
                  <a:pt x="21884" y="1181"/>
                  <a:pt x="22264" y="1150"/>
                  <a:pt x="22612" y="1118"/>
                </a:cubicBezTo>
                <a:lnTo>
                  <a:pt x="22834" y="1118"/>
                </a:lnTo>
                <a:cubicBezTo>
                  <a:pt x="23182" y="1086"/>
                  <a:pt x="23530" y="1086"/>
                  <a:pt x="23910" y="1086"/>
                </a:cubicBezTo>
                <a:lnTo>
                  <a:pt x="23974" y="1086"/>
                </a:lnTo>
                <a:cubicBezTo>
                  <a:pt x="24354" y="1086"/>
                  <a:pt x="24734" y="1118"/>
                  <a:pt x="25114" y="1118"/>
                </a:cubicBezTo>
                <a:cubicBezTo>
                  <a:pt x="25177" y="1150"/>
                  <a:pt x="25240" y="1150"/>
                  <a:pt x="25335" y="1150"/>
                </a:cubicBezTo>
                <a:cubicBezTo>
                  <a:pt x="25715" y="1181"/>
                  <a:pt x="26095" y="1213"/>
                  <a:pt x="26444" y="1245"/>
                </a:cubicBezTo>
                <a:cubicBezTo>
                  <a:pt x="26476" y="1245"/>
                  <a:pt x="26476" y="1276"/>
                  <a:pt x="26476" y="1276"/>
                </a:cubicBezTo>
                <a:cubicBezTo>
                  <a:pt x="26856" y="1308"/>
                  <a:pt x="27204" y="1371"/>
                  <a:pt x="27584" y="1435"/>
                </a:cubicBezTo>
                <a:cubicBezTo>
                  <a:pt x="27647" y="1466"/>
                  <a:pt x="27742" y="1466"/>
                  <a:pt x="27806" y="1466"/>
                </a:cubicBezTo>
                <a:cubicBezTo>
                  <a:pt x="28154" y="1561"/>
                  <a:pt x="28534" y="1625"/>
                  <a:pt x="28882" y="1720"/>
                </a:cubicBezTo>
                <a:cubicBezTo>
                  <a:pt x="28946" y="1720"/>
                  <a:pt x="29009" y="1751"/>
                  <a:pt x="29041" y="1751"/>
                </a:cubicBezTo>
                <a:cubicBezTo>
                  <a:pt x="29389" y="1846"/>
                  <a:pt x="29706" y="1941"/>
                  <a:pt x="30022" y="2036"/>
                </a:cubicBezTo>
                <a:cubicBezTo>
                  <a:pt x="30086" y="2068"/>
                  <a:pt x="30149" y="2100"/>
                  <a:pt x="30244" y="2100"/>
                </a:cubicBezTo>
                <a:cubicBezTo>
                  <a:pt x="30593" y="2226"/>
                  <a:pt x="30941" y="2353"/>
                  <a:pt x="31289" y="2480"/>
                </a:cubicBezTo>
                <a:cubicBezTo>
                  <a:pt x="31353" y="2512"/>
                  <a:pt x="31416" y="2543"/>
                  <a:pt x="31479" y="2575"/>
                </a:cubicBezTo>
                <a:cubicBezTo>
                  <a:pt x="31796" y="2702"/>
                  <a:pt x="32113" y="2828"/>
                  <a:pt x="32429" y="2987"/>
                </a:cubicBezTo>
                <a:cubicBezTo>
                  <a:pt x="32493" y="2987"/>
                  <a:pt x="32524" y="3018"/>
                  <a:pt x="32588" y="3050"/>
                </a:cubicBezTo>
                <a:cubicBezTo>
                  <a:pt x="32904" y="3208"/>
                  <a:pt x="33253" y="3367"/>
                  <a:pt x="33601" y="3557"/>
                </a:cubicBezTo>
                <a:cubicBezTo>
                  <a:pt x="33664" y="3588"/>
                  <a:pt x="33759" y="3652"/>
                  <a:pt x="33823" y="3683"/>
                </a:cubicBezTo>
                <a:cubicBezTo>
                  <a:pt x="34171" y="3873"/>
                  <a:pt x="34488" y="4063"/>
                  <a:pt x="34836" y="4285"/>
                </a:cubicBezTo>
                <a:cubicBezTo>
                  <a:pt x="35533" y="4728"/>
                  <a:pt x="36166" y="5203"/>
                  <a:pt x="36800" y="5710"/>
                </a:cubicBezTo>
                <a:cubicBezTo>
                  <a:pt x="37180" y="6027"/>
                  <a:pt x="37528" y="6312"/>
                  <a:pt x="37876" y="6628"/>
                </a:cubicBezTo>
                <a:cubicBezTo>
                  <a:pt x="38446" y="7167"/>
                  <a:pt x="38953" y="7705"/>
                  <a:pt x="39460" y="8275"/>
                </a:cubicBezTo>
                <a:cubicBezTo>
                  <a:pt x="39682" y="8529"/>
                  <a:pt x="39872" y="8750"/>
                  <a:pt x="40062" y="9004"/>
                </a:cubicBezTo>
                <a:cubicBezTo>
                  <a:pt x="40347" y="9352"/>
                  <a:pt x="40600" y="9732"/>
                  <a:pt x="40853" y="10080"/>
                </a:cubicBezTo>
                <a:cubicBezTo>
                  <a:pt x="43894" y="14451"/>
                  <a:pt x="45255" y="19898"/>
                  <a:pt x="44147" y="25313"/>
                </a:cubicBezTo>
                <a:cubicBezTo>
                  <a:pt x="43894" y="26580"/>
                  <a:pt x="43513" y="27783"/>
                  <a:pt x="43007" y="28923"/>
                </a:cubicBezTo>
                <a:cubicBezTo>
                  <a:pt x="42880" y="29177"/>
                  <a:pt x="42753" y="29430"/>
                  <a:pt x="42627" y="29683"/>
                </a:cubicBezTo>
                <a:cubicBezTo>
                  <a:pt x="41297" y="32280"/>
                  <a:pt x="39333" y="34497"/>
                  <a:pt x="37021" y="36461"/>
                </a:cubicBezTo>
                <a:cubicBezTo>
                  <a:pt x="36673" y="36746"/>
                  <a:pt x="36325" y="37062"/>
                  <a:pt x="35976" y="37347"/>
                </a:cubicBezTo>
                <a:cubicBezTo>
                  <a:pt x="35660" y="37569"/>
                  <a:pt x="35406" y="37791"/>
                  <a:pt x="35090" y="38012"/>
                </a:cubicBezTo>
                <a:cubicBezTo>
                  <a:pt x="34234" y="38677"/>
                  <a:pt x="33348" y="39311"/>
                  <a:pt x="32429" y="39881"/>
                </a:cubicBezTo>
                <a:cubicBezTo>
                  <a:pt x="31891" y="40229"/>
                  <a:pt x="31321" y="40546"/>
                  <a:pt x="30751" y="40831"/>
                </a:cubicBezTo>
                <a:cubicBezTo>
                  <a:pt x="30497" y="40989"/>
                  <a:pt x="30244" y="41116"/>
                  <a:pt x="29991" y="41243"/>
                </a:cubicBezTo>
                <a:cubicBezTo>
                  <a:pt x="28249" y="42098"/>
                  <a:pt x="26412" y="42763"/>
                  <a:pt x="24480" y="43079"/>
                </a:cubicBezTo>
                <a:cubicBezTo>
                  <a:pt x="24227" y="43143"/>
                  <a:pt x="23974" y="43174"/>
                  <a:pt x="23689" y="43206"/>
                </a:cubicBezTo>
                <a:cubicBezTo>
                  <a:pt x="23625" y="43206"/>
                  <a:pt x="23530" y="43206"/>
                  <a:pt x="23467" y="43238"/>
                </a:cubicBezTo>
                <a:cubicBezTo>
                  <a:pt x="23277" y="43238"/>
                  <a:pt x="23087" y="43269"/>
                  <a:pt x="22897" y="43269"/>
                </a:cubicBezTo>
                <a:cubicBezTo>
                  <a:pt x="22802" y="43301"/>
                  <a:pt x="22739" y="43301"/>
                  <a:pt x="22644" y="43301"/>
                </a:cubicBezTo>
                <a:cubicBezTo>
                  <a:pt x="22454" y="43301"/>
                  <a:pt x="22232" y="43333"/>
                  <a:pt x="22042" y="43333"/>
                </a:cubicBezTo>
                <a:lnTo>
                  <a:pt x="21060" y="43333"/>
                </a:lnTo>
                <a:cubicBezTo>
                  <a:pt x="14758" y="43143"/>
                  <a:pt x="8646" y="39564"/>
                  <a:pt x="5257" y="34244"/>
                </a:cubicBezTo>
                <a:cubicBezTo>
                  <a:pt x="380" y="26643"/>
                  <a:pt x="1742" y="16382"/>
                  <a:pt x="7157" y="9479"/>
                </a:cubicBezTo>
                <a:cubicBezTo>
                  <a:pt x="7189" y="9447"/>
                  <a:pt x="7189" y="9415"/>
                  <a:pt x="7189" y="9384"/>
                </a:cubicBezTo>
                <a:cubicBezTo>
                  <a:pt x="7284" y="9289"/>
                  <a:pt x="7284" y="9194"/>
                  <a:pt x="7189" y="9067"/>
                </a:cubicBezTo>
                <a:cubicBezTo>
                  <a:pt x="5131" y="6850"/>
                  <a:pt x="4561" y="3715"/>
                  <a:pt x="5732" y="960"/>
                </a:cubicBezTo>
                <a:close/>
                <a:moveTo>
                  <a:pt x="5771" y="1"/>
                </a:moveTo>
                <a:cubicBezTo>
                  <a:pt x="5653" y="1"/>
                  <a:pt x="5530" y="66"/>
                  <a:pt x="5479" y="168"/>
                </a:cubicBezTo>
                <a:cubicBezTo>
                  <a:pt x="3959" y="3145"/>
                  <a:pt x="4371" y="6723"/>
                  <a:pt x="6556" y="9225"/>
                </a:cubicBezTo>
                <a:cubicBezTo>
                  <a:pt x="1520" y="15654"/>
                  <a:pt x="0" y="24806"/>
                  <a:pt x="3452" y="32312"/>
                </a:cubicBezTo>
                <a:cubicBezTo>
                  <a:pt x="5986" y="37791"/>
                  <a:pt x="11148" y="41971"/>
                  <a:pt x="16975" y="43428"/>
                </a:cubicBezTo>
                <a:lnTo>
                  <a:pt x="17006" y="43428"/>
                </a:lnTo>
                <a:cubicBezTo>
                  <a:pt x="18147" y="43713"/>
                  <a:pt x="19287" y="43903"/>
                  <a:pt x="20458" y="43966"/>
                </a:cubicBezTo>
                <a:lnTo>
                  <a:pt x="20585" y="43966"/>
                </a:lnTo>
                <a:cubicBezTo>
                  <a:pt x="21060" y="43998"/>
                  <a:pt x="21535" y="43998"/>
                  <a:pt x="22042" y="43998"/>
                </a:cubicBezTo>
                <a:cubicBezTo>
                  <a:pt x="22327" y="43998"/>
                  <a:pt x="22644" y="43966"/>
                  <a:pt x="22929" y="43934"/>
                </a:cubicBezTo>
                <a:cubicBezTo>
                  <a:pt x="26222" y="43681"/>
                  <a:pt x="29357" y="42478"/>
                  <a:pt x="32176" y="40799"/>
                </a:cubicBezTo>
                <a:cubicBezTo>
                  <a:pt x="32429" y="40641"/>
                  <a:pt x="32714" y="40483"/>
                  <a:pt x="32968" y="40324"/>
                </a:cubicBezTo>
                <a:cubicBezTo>
                  <a:pt x="33728" y="39849"/>
                  <a:pt x="34456" y="39342"/>
                  <a:pt x="35185" y="38804"/>
                </a:cubicBezTo>
                <a:cubicBezTo>
                  <a:pt x="36103" y="38076"/>
                  <a:pt x="37053" y="37347"/>
                  <a:pt x="37940" y="36556"/>
                </a:cubicBezTo>
                <a:cubicBezTo>
                  <a:pt x="38161" y="36366"/>
                  <a:pt x="38383" y="36176"/>
                  <a:pt x="38605" y="35954"/>
                </a:cubicBezTo>
                <a:cubicBezTo>
                  <a:pt x="39016" y="35574"/>
                  <a:pt x="39460" y="35130"/>
                  <a:pt x="39840" y="34719"/>
                </a:cubicBezTo>
                <a:cubicBezTo>
                  <a:pt x="40473" y="34054"/>
                  <a:pt x="41043" y="33389"/>
                  <a:pt x="41550" y="32692"/>
                </a:cubicBezTo>
                <a:cubicBezTo>
                  <a:pt x="42627" y="31267"/>
                  <a:pt x="43482" y="29747"/>
                  <a:pt x="44084" y="28037"/>
                </a:cubicBezTo>
                <a:cubicBezTo>
                  <a:pt x="44970" y="25535"/>
                  <a:pt x="45319" y="22938"/>
                  <a:pt x="45160" y="20373"/>
                </a:cubicBezTo>
                <a:cubicBezTo>
                  <a:pt x="45160" y="20341"/>
                  <a:pt x="45129" y="20309"/>
                  <a:pt x="45129" y="20278"/>
                </a:cubicBezTo>
                <a:cubicBezTo>
                  <a:pt x="44844" y="15971"/>
                  <a:pt x="43165" y="11822"/>
                  <a:pt x="40442" y="8434"/>
                </a:cubicBezTo>
                <a:cubicBezTo>
                  <a:pt x="39935" y="7769"/>
                  <a:pt x="39365" y="7167"/>
                  <a:pt x="38763" y="6565"/>
                </a:cubicBezTo>
                <a:cubicBezTo>
                  <a:pt x="38383" y="6185"/>
                  <a:pt x="38003" y="5837"/>
                  <a:pt x="37591" y="5520"/>
                </a:cubicBezTo>
                <a:cubicBezTo>
                  <a:pt x="37370" y="5298"/>
                  <a:pt x="37148" y="5140"/>
                  <a:pt x="36895" y="4950"/>
                </a:cubicBezTo>
                <a:cubicBezTo>
                  <a:pt x="36831" y="4887"/>
                  <a:pt x="36736" y="4823"/>
                  <a:pt x="36673" y="4760"/>
                </a:cubicBezTo>
                <a:cubicBezTo>
                  <a:pt x="36515" y="4665"/>
                  <a:pt x="36356" y="4538"/>
                  <a:pt x="36198" y="4412"/>
                </a:cubicBezTo>
                <a:cubicBezTo>
                  <a:pt x="36103" y="4348"/>
                  <a:pt x="36008" y="4285"/>
                  <a:pt x="35913" y="4222"/>
                </a:cubicBezTo>
                <a:cubicBezTo>
                  <a:pt x="35755" y="4127"/>
                  <a:pt x="35596" y="4032"/>
                  <a:pt x="35438" y="3905"/>
                </a:cubicBezTo>
                <a:cubicBezTo>
                  <a:pt x="35343" y="3842"/>
                  <a:pt x="35248" y="3810"/>
                  <a:pt x="35153" y="3747"/>
                </a:cubicBezTo>
                <a:cubicBezTo>
                  <a:pt x="34995" y="3652"/>
                  <a:pt x="34836" y="3557"/>
                  <a:pt x="34678" y="3462"/>
                </a:cubicBezTo>
                <a:cubicBezTo>
                  <a:pt x="34583" y="3398"/>
                  <a:pt x="34488" y="3335"/>
                  <a:pt x="34393" y="3272"/>
                </a:cubicBezTo>
                <a:cubicBezTo>
                  <a:pt x="34203" y="3177"/>
                  <a:pt x="34013" y="3082"/>
                  <a:pt x="33823" y="2987"/>
                </a:cubicBezTo>
                <a:cubicBezTo>
                  <a:pt x="33759" y="2955"/>
                  <a:pt x="33696" y="2892"/>
                  <a:pt x="33633" y="2860"/>
                </a:cubicBezTo>
                <a:cubicBezTo>
                  <a:pt x="33379" y="2733"/>
                  <a:pt x="33126" y="2607"/>
                  <a:pt x="32873" y="2480"/>
                </a:cubicBezTo>
                <a:cubicBezTo>
                  <a:pt x="32778" y="2448"/>
                  <a:pt x="32714" y="2416"/>
                  <a:pt x="32651" y="2385"/>
                </a:cubicBezTo>
                <a:cubicBezTo>
                  <a:pt x="32461" y="2321"/>
                  <a:pt x="32271" y="2226"/>
                  <a:pt x="32081" y="2131"/>
                </a:cubicBezTo>
                <a:cubicBezTo>
                  <a:pt x="31954" y="2100"/>
                  <a:pt x="31859" y="2068"/>
                  <a:pt x="31764" y="2005"/>
                </a:cubicBezTo>
                <a:cubicBezTo>
                  <a:pt x="31574" y="1941"/>
                  <a:pt x="31416" y="1878"/>
                  <a:pt x="31258" y="1815"/>
                </a:cubicBezTo>
                <a:cubicBezTo>
                  <a:pt x="31131" y="1783"/>
                  <a:pt x="31036" y="1751"/>
                  <a:pt x="30909" y="1688"/>
                </a:cubicBezTo>
                <a:cubicBezTo>
                  <a:pt x="30751" y="1656"/>
                  <a:pt x="30593" y="1593"/>
                  <a:pt x="30434" y="1530"/>
                </a:cubicBezTo>
                <a:cubicBezTo>
                  <a:pt x="30307" y="1498"/>
                  <a:pt x="30212" y="1466"/>
                  <a:pt x="30086" y="1435"/>
                </a:cubicBezTo>
                <a:cubicBezTo>
                  <a:pt x="29927" y="1371"/>
                  <a:pt x="29769" y="1340"/>
                  <a:pt x="29579" y="1276"/>
                </a:cubicBezTo>
                <a:cubicBezTo>
                  <a:pt x="29484" y="1245"/>
                  <a:pt x="29357" y="1213"/>
                  <a:pt x="29262" y="1181"/>
                </a:cubicBezTo>
                <a:cubicBezTo>
                  <a:pt x="29041" y="1150"/>
                  <a:pt x="28851" y="1086"/>
                  <a:pt x="28629" y="1023"/>
                </a:cubicBezTo>
                <a:cubicBezTo>
                  <a:pt x="28534" y="1023"/>
                  <a:pt x="28407" y="991"/>
                  <a:pt x="28312" y="960"/>
                </a:cubicBezTo>
                <a:cubicBezTo>
                  <a:pt x="28059" y="928"/>
                  <a:pt x="27837" y="865"/>
                  <a:pt x="27616" y="833"/>
                </a:cubicBezTo>
                <a:cubicBezTo>
                  <a:pt x="27489" y="801"/>
                  <a:pt x="27394" y="801"/>
                  <a:pt x="27267" y="770"/>
                </a:cubicBezTo>
                <a:cubicBezTo>
                  <a:pt x="27109" y="738"/>
                  <a:pt x="26951" y="706"/>
                  <a:pt x="26792" y="706"/>
                </a:cubicBezTo>
                <a:cubicBezTo>
                  <a:pt x="26666" y="675"/>
                  <a:pt x="26507" y="643"/>
                  <a:pt x="26381" y="643"/>
                </a:cubicBezTo>
                <a:cubicBezTo>
                  <a:pt x="26222" y="611"/>
                  <a:pt x="26095" y="611"/>
                  <a:pt x="25937" y="580"/>
                </a:cubicBezTo>
                <a:cubicBezTo>
                  <a:pt x="25810" y="580"/>
                  <a:pt x="25652" y="548"/>
                  <a:pt x="25525" y="548"/>
                </a:cubicBezTo>
                <a:cubicBezTo>
                  <a:pt x="25367" y="548"/>
                  <a:pt x="25240" y="516"/>
                  <a:pt x="25082" y="516"/>
                </a:cubicBezTo>
                <a:cubicBezTo>
                  <a:pt x="24955" y="516"/>
                  <a:pt x="24829" y="485"/>
                  <a:pt x="24670" y="485"/>
                </a:cubicBezTo>
                <a:lnTo>
                  <a:pt x="23182" y="485"/>
                </a:lnTo>
                <a:cubicBezTo>
                  <a:pt x="22992" y="485"/>
                  <a:pt x="22770" y="485"/>
                  <a:pt x="22580" y="516"/>
                </a:cubicBezTo>
                <a:lnTo>
                  <a:pt x="22200" y="516"/>
                </a:lnTo>
                <a:cubicBezTo>
                  <a:pt x="22042" y="548"/>
                  <a:pt x="21884" y="548"/>
                  <a:pt x="21725" y="580"/>
                </a:cubicBezTo>
                <a:cubicBezTo>
                  <a:pt x="21598" y="580"/>
                  <a:pt x="21472" y="580"/>
                  <a:pt x="21345" y="611"/>
                </a:cubicBezTo>
                <a:cubicBezTo>
                  <a:pt x="21187" y="611"/>
                  <a:pt x="21028" y="643"/>
                  <a:pt x="20870" y="675"/>
                </a:cubicBezTo>
                <a:cubicBezTo>
                  <a:pt x="20743" y="675"/>
                  <a:pt x="20617" y="706"/>
                  <a:pt x="20522" y="706"/>
                </a:cubicBezTo>
                <a:cubicBezTo>
                  <a:pt x="20363" y="738"/>
                  <a:pt x="20205" y="770"/>
                  <a:pt x="20047" y="801"/>
                </a:cubicBezTo>
                <a:cubicBezTo>
                  <a:pt x="19920" y="801"/>
                  <a:pt x="19793" y="833"/>
                  <a:pt x="19667" y="865"/>
                </a:cubicBezTo>
                <a:cubicBezTo>
                  <a:pt x="19508" y="896"/>
                  <a:pt x="19350" y="896"/>
                  <a:pt x="19192" y="960"/>
                </a:cubicBezTo>
                <a:cubicBezTo>
                  <a:pt x="19097" y="960"/>
                  <a:pt x="19002" y="991"/>
                  <a:pt x="18907" y="1023"/>
                </a:cubicBezTo>
                <a:cubicBezTo>
                  <a:pt x="18558" y="1086"/>
                  <a:pt x="18210" y="1181"/>
                  <a:pt x="17862" y="1276"/>
                </a:cubicBezTo>
                <a:cubicBezTo>
                  <a:pt x="17767" y="1308"/>
                  <a:pt x="17703" y="1308"/>
                  <a:pt x="17640" y="1340"/>
                </a:cubicBezTo>
                <a:cubicBezTo>
                  <a:pt x="17482" y="1371"/>
                  <a:pt x="17291" y="1435"/>
                  <a:pt x="17133" y="1498"/>
                </a:cubicBezTo>
                <a:cubicBezTo>
                  <a:pt x="17038" y="1530"/>
                  <a:pt x="16943" y="1561"/>
                  <a:pt x="16816" y="1593"/>
                </a:cubicBezTo>
                <a:cubicBezTo>
                  <a:pt x="16658" y="1656"/>
                  <a:pt x="16500" y="1720"/>
                  <a:pt x="16341" y="1751"/>
                </a:cubicBezTo>
                <a:lnTo>
                  <a:pt x="16025" y="1878"/>
                </a:lnTo>
                <a:cubicBezTo>
                  <a:pt x="15866" y="1941"/>
                  <a:pt x="15708" y="2005"/>
                  <a:pt x="15550" y="2068"/>
                </a:cubicBezTo>
                <a:cubicBezTo>
                  <a:pt x="15455" y="2100"/>
                  <a:pt x="15328" y="2163"/>
                  <a:pt x="15233" y="2195"/>
                </a:cubicBezTo>
                <a:cubicBezTo>
                  <a:pt x="15075" y="2258"/>
                  <a:pt x="14916" y="2321"/>
                  <a:pt x="14758" y="2416"/>
                </a:cubicBezTo>
                <a:cubicBezTo>
                  <a:pt x="14663" y="2448"/>
                  <a:pt x="14568" y="2512"/>
                  <a:pt x="14473" y="2543"/>
                </a:cubicBezTo>
                <a:cubicBezTo>
                  <a:pt x="14315" y="2607"/>
                  <a:pt x="14156" y="2702"/>
                  <a:pt x="13998" y="2765"/>
                </a:cubicBezTo>
                <a:cubicBezTo>
                  <a:pt x="12636" y="3462"/>
                  <a:pt x="11338" y="4317"/>
                  <a:pt x="10103" y="5298"/>
                </a:cubicBezTo>
                <a:cubicBezTo>
                  <a:pt x="8234" y="3968"/>
                  <a:pt x="6841" y="2353"/>
                  <a:pt x="6017" y="168"/>
                </a:cubicBezTo>
                <a:cubicBezTo>
                  <a:pt x="5973" y="50"/>
                  <a:pt x="5874" y="1"/>
                  <a:pt x="57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1"/>
          <p:cNvSpPr/>
          <p:nvPr/>
        </p:nvSpPr>
        <p:spPr>
          <a:xfrm>
            <a:off x="3804793" y="1216660"/>
            <a:ext cx="1278971" cy="1338107"/>
          </a:xfrm>
          <a:custGeom>
            <a:avLst/>
            <a:gdLst/>
            <a:ahLst/>
            <a:cxnLst/>
            <a:rect l="l" t="t" r="r" b="b"/>
            <a:pathLst>
              <a:path w="44401" h="46454" extrusionOk="0">
                <a:moveTo>
                  <a:pt x="18555" y="650"/>
                </a:moveTo>
                <a:cubicBezTo>
                  <a:pt x="22469" y="650"/>
                  <a:pt x="26407" y="1918"/>
                  <a:pt x="29865" y="4138"/>
                </a:cubicBezTo>
                <a:cubicBezTo>
                  <a:pt x="36135" y="8128"/>
                  <a:pt x="42881" y="13765"/>
                  <a:pt x="42406" y="21904"/>
                </a:cubicBezTo>
                <a:cubicBezTo>
                  <a:pt x="41867" y="30898"/>
                  <a:pt x="34425" y="36694"/>
                  <a:pt x="26381" y="39069"/>
                </a:cubicBezTo>
                <a:cubicBezTo>
                  <a:pt x="26318" y="39101"/>
                  <a:pt x="26286" y="39164"/>
                  <a:pt x="26254" y="39227"/>
                </a:cubicBezTo>
                <a:cubicBezTo>
                  <a:pt x="26254" y="39227"/>
                  <a:pt x="26223" y="39227"/>
                  <a:pt x="26223" y="39259"/>
                </a:cubicBezTo>
                <a:cubicBezTo>
                  <a:pt x="25336" y="41254"/>
                  <a:pt x="25463" y="43503"/>
                  <a:pt x="26254" y="45498"/>
                </a:cubicBezTo>
                <a:cubicBezTo>
                  <a:pt x="23721" y="43788"/>
                  <a:pt x="21979" y="41349"/>
                  <a:pt x="21156" y="38372"/>
                </a:cubicBezTo>
                <a:cubicBezTo>
                  <a:pt x="21111" y="38215"/>
                  <a:pt x="20986" y="38153"/>
                  <a:pt x="20873" y="38153"/>
                </a:cubicBezTo>
                <a:cubicBezTo>
                  <a:pt x="20826" y="38153"/>
                  <a:pt x="20781" y="38164"/>
                  <a:pt x="20744" y="38182"/>
                </a:cubicBezTo>
                <a:cubicBezTo>
                  <a:pt x="20712" y="38151"/>
                  <a:pt x="20649" y="38087"/>
                  <a:pt x="20586" y="38056"/>
                </a:cubicBezTo>
                <a:cubicBezTo>
                  <a:pt x="13334" y="34857"/>
                  <a:pt x="5765" y="30487"/>
                  <a:pt x="2724" y="22728"/>
                </a:cubicBezTo>
                <a:cubicBezTo>
                  <a:pt x="1" y="15761"/>
                  <a:pt x="2629" y="7970"/>
                  <a:pt x="8742" y="3726"/>
                </a:cubicBezTo>
                <a:cubicBezTo>
                  <a:pt x="11774" y="1607"/>
                  <a:pt x="15156" y="650"/>
                  <a:pt x="18555" y="650"/>
                </a:cubicBezTo>
                <a:close/>
                <a:moveTo>
                  <a:pt x="18859" y="0"/>
                </a:moveTo>
                <a:cubicBezTo>
                  <a:pt x="16280" y="0"/>
                  <a:pt x="13698" y="539"/>
                  <a:pt x="11338" y="1573"/>
                </a:cubicBezTo>
                <a:cubicBezTo>
                  <a:pt x="4720" y="4455"/>
                  <a:pt x="96" y="11707"/>
                  <a:pt x="1109" y="18991"/>
                </a:cubicBezTo>
                <a:cubicBezTo>
                  <a:pt x="2503" y="29062"/>
                  <a:pt x="11877" y="34889"/>
                  <a:pt x="20396" y="38594"/>
                </a:cubicBezTo>
                <a:cubicBezTo>
                  <a:pt x="20432" y="38618"/>
                  <a:pt x="20468" y="38628"/>
                  <a:pt x="20503" y="38628"/>
                </a:cubicBezTo>
                <a:cubicBezTo>
                  <a:pt x="20559" y="38628"/>
                  <a:pt x="20610" y="38601"/>
                  <a:pt x="20649" y="38562"/>
                </a:cubicBezTo>
                <a:cubicBezTo>
                  <a:pt x="21599" y="41887"/>
                  <a:pt x="23658" y="44643"/>
                  <a:pt x="26666" y="46416"/>
                </a:cubicBezTo>
                <a:cubicBezTo>
                  <a:pt x="26711" y="46442"/>
                  <a:pt x="26758" y="46453"/>
                  <a:pt x="26805" y="46453"/>
                </a:cubicBezTo>
                <a:cubicBezTo>
                  <a:pt x="26986" y="46453"/>
                  <a:pt x="27147" y="46276"/>
                  <a:pt x="27046" y="46099"/>
                </a:cubicBezTo>
                <a:cubicBezTo>
                  <a:pt x="25969" y="43914"/>
                  <a:pt x="25938" y="41792"/>
                  <a:pt x="26476" y="39481"/>
                </a:cubicBezTo>
                <a:cubicBezTo>
                  <a:pt x="33982" y="37739"/>
                  <a:pt x="40981" y="32387"/>
                  <a:pt x="42659" y="24565"/>
                </a:cubicBezTo>
                <a:cubicBezTo>
                  <a:pt x="44401" y="16394"/>
                  <a:pt x="39334" y="10314"/>
                  <a:pt x="33158" y="5753"/>
                </a:cubicBezTo>
                <a:cubicBezTo>
                  <a:pt x="29801" y="3251"/>
                  <a:pt x="26191" y="971"/>
                  <a:pt x="22011" y="275"/>
                </a:cubicBezTo>
                <a:cubicBezTo>
                  <a:pt x="20971" y="91"/>
                  <a:pt x="19915" y="0"/>
                  <a:pt x="18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1"/>
          <p:cNvSpPr/>
          <p:nvPr/>
        </p:nvSpPr>
        <p:spPr>
          <a:xfrm>
            <a:off x="3122460" y="3334461"/>
            <a:ext cx="1440423" cy="1376649"/>
          </a:xfrm>
          <a:custGeom>
            <a:avLst/>
            <a:gdLst/>
            <a:ahLst/>
            <a:cxnLst/>
            <a:rect l="l" t="t" r="r" b="b"/>
            <a:pathLst>
              <a:path w="50006" h="47792" extrusionOk="0">
                <a:moveTo>
                  <a:pt x="37022" y="604"/>
                </a:moveTo>
                <a:lnTo>
                  <a:pt x="37022" y="604"/>
                </a:lnTo>
                <a:cubicBezTo>
                  <a:pt x="36451" y="1301"/>
                  <a:pt x="36008" y="2061"/>
                  <a:pt x="35660" y="2916"/>
                </a:cubicBezTo>
                <a:cubicBezTo>
                  <a:pt x="35280" y="3930"/>
                  <a:pt x="35406" y="5513"/>
                  <a:pt x="34836" y="6336"/>
                </a:cubicBezTo>
                <a:cubicBezTo>
                  <a:pt x="34741" y="6463"/>
                  <a:pt x="34773" y="6621"/>
                  <a:pt x="34868" y="6685"/>
                </a:cubicBezTo>
                <a:cubicBezTo>
                  <a:pt x="34847" y="6678"/>
                  <a:pt x="34828" y="6675"/>
                  <a:pt x="34809" y="6675"/>
                </a:cubicBezTo>
                <a:cubicBezTo>
                  <a:pt x="34660" y="6675"/>
                  <a:pt x="34600" y="6882"/>
                  <a:pt x="34741" y="6938"/>
                </a:cubicBezTo>
                <a:cubicBezTo>
                  <a:pt x="43609" y="10042"/>
                  <a:pt x="50006" y="18466"/>
                  <a:pt x="47029" y="28030"/>
                </a:cubicBezTo>
                <a:cubicBezTo>
                  <a:pt x="44464" y="36295"/>
                  <a:pt x="38732" y="43516"/>
                  <a:pt x="30276" y="46176"/>
                </a:cubicBezTo>
                <a:cubicBezTo>
                  <a:pt x="28200" y="46817"/>
                  <a:pt x="26054" y="47127"/>
                  <a:pt x="23915" y="47127"/>
                </a:cubicBezTo>
                <a:cubicBezTo>
                  <a:pt x="17700" y="47127"/>
                  <a:pt x="11549" y="44506"/>
                  <a:pt x="7379" y="39747"/>
                </a:cubicBezTo>
                <a:cubicBezTo>
                  <a:pt x="2186" y="33793"/>
                  <a:pt x="855" y="24989"/>
                  <a:pt x="4117" y="17801"/>
                </a:cubicBezTo>
                <a:cubicBezTo>
                  <a:pt x="7111" y="11159"/>
                  <a:pt x="14262" y="3178"/>
                  <a:pt x="21982" y="3178"/>
                </a:cubicBezTo>
                <a:cubicBezTo>
                  <a:pt x="23980" y="3178"/>
                  <a:pt x="26016" y="3712"/>
                  <a:pt x="28027" y="4943"/>
                </a:cubicBezTo>
                <a:cubicBezTo>
                  <a:pt x="28094" y="4983"/>
                  <a:pt x="28160" y="5000"/>
                  <a:pt x="28222" y="5000"/>
                </a:cubicBezTo>
                <a:cubicBezTo>
                  <a:pt x="28307" y="5000"/>
                  <a:pt x="28384" y="4967"/>
                  <a:pt x="28439" y="4911"/>
                </a:cubicBezTo>
                <a:cubicBezTo>
                  <a:pt x="28439" y="4975"/>
                  <a:pt x="28471" y="5070"/>
                  <a:pt x="28471" y="5133"/>
                </a:cubicBezTo>
                <a:cubicBezTo>
                  <a:pt x="28485" y="5217"/>
                  <a:pt x="28555" y="5258"/>
                  <a:pt x="28625" y="5258"/>
                </a:cubicBezTo>
                <a:cubicBezTo>
                  <a:pt x="28715" y="5258"/>
                  <a:pt x="28805" y="5193"/>
                  <a:pt x="28788" y="5070"/>
                </a:cubicBezTo>
                <a:lnTo>
                  <a:pt x="28788" y="4975"/>
                </a:lnTo>
                <a:cubicBezTo>
                  <a:pt x="28814" y="5001"/>
                  <a:pt x="28851" y="5016"/>
                  <a:pt x="28890" y="5016"/>
                </a:cubicBezTo>
                <a:cubicBezTo>
                  <a:pt x="28945" y="5016"/>
                  <a:pt x="29004" y="4986"/>
                  <a:pt x="29041" y="4911"/>
                </a:cubicBezTo>
                <a:cubicBezTo>
                  <a:pt x="30593" y="1776"/>
                  <a:pt x="33728" y="636"/>
                  <a:pt x="37022" y="604"/>
                </a:cubicBezTo>
                <a:close/>
                <a:moveTo>
                  <a:pt x="37420" y="0"/>
                </a:moveTo>
                <a:cubicBezTo>
                  <a:pt x="33862" y="0"/>
                  <a:pt x="30080" y="1118"/>
                  <a:pt x="28724" y="4753"/>
                </a:cubicBezTo>
                <a:cubicBezTo>
                  <a:pt x="28693" y="4690"/>
                  <a:pt x="28629" y="4690"/>
                  <a:pt x="28566" y="4690"/>
                </a:cubicBezTo>
                <a:cubicBezTo>
                  <a:pt x="28566" y="4626"/>
                  <a:pt x="28534" y="4531"/>
                  <a:pt x="28439" y="4468"/>
                </a:cubicBezTo>
                <a:cubicBezTo>
                  <a:pt x="26331" y="3178"/>
                  <a:pt x="24187" y="2622"/>
                  <a:pt x="22082" y="2622"/>
                </a:cubicBezTo>
                <a:cubicBezTo>
                  <a:pt x="15868" y="2622"/>
                  <a:pt x="9993" y="7466"/>
                  <a:pt x="6398" y="12575"/>
                </a:cubicBezTo>
                <a:cubicBezTo>
                  <a:pt x="1299" y="19827"/>
                  <a:pt x="0" y="28853"/>
                  <a:pt x="4497" y="36770"/>
                </a:cubicBezTo>
                <a:cubicBezTo>
                  <a:pt x="8362" y="43625"/>
                  <a:pt x="16072" y="47792"/>
                  <a:pt x="23888" y="47792"/>
                </a:cubicBezTo>
                <a:cubicBezTo>
                  <a:pt x="24846" y="47792"/>
                  <a:pt x="25806" y="47729"/>
                  <a:pt x="26761" y="47601"/>
                </a:cubicBezTo>
                <a:cubicBezTo>
                  <a:pt x="36388" y="46271"/>
                  <a:pt x="43102" y="39304"/>
                  <a:pt x="46712" y="30626"/>
                </a:cubicBezTo>
                <a:cubicBezTo>
                  <a:pt x="48612" y="26034"/>
                  <a:pt x="49056" y="21189"/>
                  <a:pt x="46934" y="16565"/>
                </a:cubicBezTo>
                <a:cubicBezTo>
                  <a:pt x="44685" y="11657"/>
                  <a:pt x="40188" y="8237"/>
                  <a:pt x="35058" y="6716"/>
                </a:cubicBezTo>
                <a:cubicBezTo>
                  <a:pt x="35121" y="6716"/>
                  <a:pt x="35185" y="6685"/>
                  <a:pt x="35216" y="6653"/>
                </a:cubicBezTo>
                <a:cubicBezTo>
                  <a:pt x="35786" y="5988"/>
                  <a:pt x="35660" y="5291"/>
                  <a:pt x="35818" y="4468"/>
                </a:cubicBezTo>
                <a:cubicBezTo>
                  <a:pt x="36135" y="2948"/>
                  <a:pt x="36863" y="1618"/>
                  <a:pt x="37908" y="478"/>
                </a:cubicBezTo>
                <a:cubicBezTo>
                  <a:pt x="38035" y="319"/>
                  <a:pt x="37940" y="3"/>
                  <a:pt x="37718" y="3"/>
                </a:cubicBezTo>
                <a:cubicBezTo>
                  <a:pt x="37619" y="1"/>
                  <a:pt x="37519" y="0"/>
                  <a:pt x="37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1"/>
          <p:cNvSpPr/>
          <p:nvPr/>
        </p:nvSpPr>
        <p:spPr>
          <a:xfrm>
            <a:off x="2596107" y="2004736"/>
            <a:ext cx="1456842" cy="1247055"/>
          </a:xfrm>
          <a:custGeom>
            <a:avLst/>
            <a:gdLst/>
            <a:ahLst/>
            <a:cxnLst/>
            <a:rect l="l" t="t" r="r" b="b"/>
            <a:pathLst>
              <a:path w="50576" h="43293" extrusionOk="0">
                <a:moveTo>
                  <a:pt x="24253" y="619"/>
                </a:moveTo>
                <a:cubicBezTo>
                  <a:pt x="27857" y="619"/>
                  <a:pt x="31446" y="1425"/>
                  <a:pt x="34646" y="3128"/>
                </a:cubicBezTo>
                <a:cubicBezTo>
                  <a:pt x="42469" y="7308"/>
                  <a:pt x="47029" y="16714"/>
                  <a:pt x="45065" y="25423"/>
                </a:cubicBezTo>
                <a:cubicBezTo>
                  <a:pt x="45034" y="25549"/>
                  <a:pt x="45065" y="25644"/>
                  <a:pt x="45129" y="25708"/>
                </a:cubicBezTo>
                <a:cubicBezTo>
                  <a:pt x="45129" y="25803"/>
                  <a:pt x="45192" y="25898"/>
                  <a:pt x="45319" y="25929"/>
                </a:cubicBezTo>
                <a:cubicBezTo>
                  <a:pt x="49214" y="26911"/>
                  <a:pt x="49911" y="30901"/>
                  <a:pt x="49657" y="34353"/>
                </a:cubicBezTo>
                <a:cubicBezTo>
                  <a:pt x="48130" y="32612"/>
                  <a:pt x="46338" y="30990"/>
                  <a:pt x="43969" y="30990"/>
                </a:cubicBezTo>
                <a:cubicBezTo>
                  <a:pt x="43881" y="30990"/>
                  <a:pt x="43793" y="30992"/>
                  <a:pt x="43704" y="30996"/>
                </a:cubicBezTo>
                <a:cubicBezTo>
                  <a:pt x="43670" y="30945"/>
                  <a:pt x="43618" y="30913"/>
                  <a:pt x="43562" y="30913"/>
                </a:cubicBezTo>
                <a:cubicBezTo>
                  <a:pt x="43514" y="30913"/>
                  <a:pt x="43463" y="30937"/>
                  <a:pt x="43419" y="30996"/>
                </a:cubicBezTo>
                <a:cubicBezTo>
                  <a:pt x="40885" y="34797"/>
                  <a:pt x="38225" y="38723"/>
                  <a:pt x="33981" y="40845"/>
                </a:cubicBezTo>
                <a:cubicBezTo>
                  <a:pt x="31478" y="42107"/>
                  <a:pt x="28697" y="42699"/>
                  <a:pt x="25904" y="42699"/>
                </a:cubicBezTo>
                <a:cubicBezTo>
                  <a:pt x="24069" y="42699"/>
                  <a:pt x="22229" y="42443"/>
                  <a:pt x="20459" y="41954"/>
                </a:cubicBezTo>
                <a:cubicBezTo>
                  <a:pt x="12351" y="39737"/>
                  <a:pt x="4751" y="32865"/>
                  <a:pt x="2407" y="24694"/>
                </a:cubicBezTo>
                <a:cubicBezTo>
                  <a:pt x="0" y="16239"/>
                  <a:pt x="4751" y="8005"/>
                  <a:pt x="12066" y="3824"/>
                </a:cubicBezTo>
                <a:cubicBezTo>
                  <a:pt x="15747" y="1736"/>
                  <a:pt x="20011" y="619"/>
                  <a:pt x="24253" y="619"/>
                </a:cubicBezTo>
                <a:close/>
                <a:moveTo>
                  <a:pt x="24192" y="0"/>
                </a:moveTo>
                <a:cubicBezTo>
                  <a:pt x="20678" y="0"/>
                  <a:pt x="17152" y="747"/>
                  <a:pt x="13966" y="2178"/>
                </a:cubicBezTo>
                <a:cubicBezTo>
                  <a:pt x="6429" y="5534"/>
                  <a:pt x="317" y="13103"/>
                  <a:pt x="1172" y="21686"/>
                </a:cubicBezTo>
                <a:cubicBezTo>
                  <a:pt x="2090" y="30585"/>
                  <a:pt x="9501" y="38248"/>
                  <a:pt x="17482" y="41574"/>
                </a:cubicBezTo>
                <a:cubicBezTo>
                  <a:pt x="20155" y="42680"/>
                  <a:pt x="23032" y="43292"/>
                  <a:pt x="25901" y="43292"/>
                </a:cubicBezTo>
                <a:cubicBezTo>
                  <a:pt x="27960" y="43292"/>
                  <a:pt x="30015" y="42977"/>
                  <a:pt x="31986" y="42302"/>
                </a:cubicBezTo>
                <a:cubicBezTo>
                  <a:pt x="37338" y="40434"/>
                  <a:pt x="40885" y="36000"/>
                  <a:pt x="43640" y="31281"/>
                </a:cubicBezTo>
                <a:cubicBezTo>
                  <a:pt x="46269" y="31503"/>
                  <a:pt x="48011" y="33276"/>
                  <a:pt x="49657" y="35177"/>
                </a:cubicBezTo>
                <a:cubicBezTo>
                  <a:pt x="49711" y="35241"/>
                  <a:pt x="49784" y="35269"/>
                  <a:pt x="49857" y="35269"/>
                </a:cubicBezTo>
                <a:cubicBezTo>
                  <a:pt x="49998" y="35269"/>
                  <a:pt x="50143" y="35164"/>
                  <a:pt x="50164" y="35018"/>
                </a:cubicBezTo>
                <a:cubicBezTo>
                  <a:pt x="50576" y="31250"/>
                  <a:pt x="49879" y="26594"/>
                  <a:pt x="45667" y="25454"/>
                </a:cubicBezTo>
                <a:cubicBezTo>
                  <a:pt x="47409" y="17505"/>
                  <a:pt x="43957" y="9050"/>
                  <a:pt x="37465" y="4204"/>
                </a:cubicBezTo>
                <a:cubicBezTo>
                  <a:pt x="33631" y="1352"/>
                  <a:pt x="28922" y="0"/>
                  <a:pt x="241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1"/>
          <p:cNvSpPr/>
          <p:nvPr/>
        </p:nvSpPr>
        <p:spPr>
          <a:xfrm>
            <a:off x="4197981" y="2598263"/>
            <a:ext cx="679625" cy="692501"/>
          </a:xfrm>
          <a:custGeom>
            <a:avLst/>
            <a:gdLst/>
            <a:ahLst/>
            <a:cxnLst/>
            <a:rect l="l" t="t" r="r" b="b"/>
            <a:pathLst>
              <a:path w="23594" h="24041" extrusionOk="0">
                <a:moveTo>
                  <a:pt x="12161" y="352"/>
                </a:moveTo>
                <a:cubicBezTo>
                  <a:pt x="12256" y="352"/>
                  <a:pt x="12351" y="352"/>
                  <a:pt x="12414" y="416"/>
                </a:cubicBezTo>
                <a:cubicBezTo>
                  <a:pt x="12636" y="606"/>
                  <a:pt x="12636" y="1081"/>
                  <a:pt x="12636" y="1461"/>
                </a:cubicBezTo>
                <a:cubicBezTo>
                  <a:pt x="12636" y="1587"/>
                  <a:pt x="12636" y="1714"/>
                  <a:pt x="12636" y="1809"/>
                </a:cubicBezTo>
                <a:lnTo>
                  <a:pt x="12414" y="1809"/>
                </a:lnTo>
                <a:cubicBezTo>
                  <a:pt x="12193" y="1777"/>
                  <a:pt x="11939" y="1777"/>
                  <a:pt x="11718" y="1777"/>
                </a:cubicBezTo>
                <a:lnTo>
                  <a:pt x="11718" y="1714"/>
                </a:lnTo>
                <a:cubicBezTo>
                  <a:pt x="11654" y="1207"/>
                  <a:pt x="11528" y="447"/>
                  <a:pt x="12161" y="352"/>
                </a:cubicBezTo>
                <a:close/>
                <a:moveTo>
                  <a:pt x="1077" y="7858"/>
                </a:moveTo>
                <a:cubicBezTo>
                  <a:pt x="1077" y="8396"/>
                  <a:pt x="1045" y="8966"/>
                  <a:pt x="1045" y="9536"/>
                </a:cubicBezTo>
                <a:cubicBezTo>
                  <a:pt x="1045" y="9473"/>
                  <a:pt x="982" y="9441"/>
                  <a:pt x="919" y="9441"/>
                </a:cubicBezTo>
                <a:cubicBezTo>
                  <a:pt x="824" y="9410"/>
                  <a:pt x="697" y="9410"/>
                  <a:pt x="602" y="9410"/>
                </a:cubicBezTo>
                <a:cubicBezTo>
                  <a:pt x="602" y="9283"/>
                  <a:pt x="602" y="9125"/>
                  <a:pt x="602" y="8966"/>
                </a:cubicBezTo>
                <a:cubicBezTo>
                  <a:pt x="602" y="8871"/>
                  <a:pt x="602" y="8744"/>
                  <a:pt x="602" y="8618"/>
                </a:cubicBezTo>
                <a:cubicBezTo>
                  <a:pt x="760" y="8618"/>
                  <a:pt x="887" y="8586"/>
                  <a:pt x="982" y="8554"/>
                </a:cubicBezTo>
                <a:cubicBezTo>
                  <a:pt x="1045" y="8523"/>
                  <a:pt x="1077" y="8459"/>
                  <a:pt x="1045" y="8396"/>
                </a:cubicBezTo>
                <a:cubicBezTo>
                  <a:pt x="1019" y="8344"/>
                  <a:pt x="972" y="8293"/>
                  <a:pt x="922" y="8293"/>
                </a:cubicBezTo>
                <a:cubicBezTo>
                  <a:pt x="910" y="8293"/>
                  <a:pt x="899" y="8295"/>
                  <a:pt x="887" y="8301"/>
                </a:cubicBezTo>
                <a:cubicBezTo>
                  <a:pt x="792" y="8333"/>
                  <a:pt x="697" y="8333"/>
                  <a:pt x="602" y="8333"/>
                </a:cubicBezTo>
                <a:lnTo>
                  <a:pt x="602" y="8238"/>
                </a:lnTo>
                <a:cubicBezTo>
                  <a:pt x="602" y="8143"/>
                  <a:pt x="602" y="8048"/>
                  <a:pt x="602" y="7984"/>
                </a:cubicBezTo>
                <a:cubicBezTo>
                  <a:pt x="729" y="7953"/>
                  <a:pt x="824" y="7921"/>
                  <a:pt x="982" y="7921"/>
                </a:cubicBezTo>
                <a:cubicBezTo>
                  <a:pt x="1045" y="7921"/>
                  <a:pt x="1077" y="7889"/>
                  <a:pt x="1077" y="7858"/>
                </a:cubicBezTo>
                <a:close/>
                <a:moveTo>
                  <a:pt x="1045" y="9568"/>
                </a:moveTo>
                <a:cubicBezTo>
                  <a:pt x="1014" y="9980"/>
                  <a:pt x="1014" y="10423"/>
                  <a:pt x="1014" y="10835"/>
                </a:cubicBezTo>
                <a:cubicBezTo>
                  <a:pt x="1014" y="10803"/>
                  <a:pt x="982" y="10803"/>
                  <a:pt x="950" y="10771"/>
                </a:cubicBezTo>
                <a:cubicBezTo>
                  <a:pt x="903" y="10755"/>
                  <a:pt x="847" y="10748"/>
                  <a:pt x="788" y="10748"/>
                </a:cubicBezTo>
                <a:cubicBezTo>
                  <a:pt x="729" y="10748"/>
                  <a:pt x="665" y="10755"/>
                  <a:pt x="602" y="10771"/>
                </a:cubicBezTo>
                <a:cubicBezTo>
                  <a:pt x="602" y="10550"/>
                  <a:pt x="602" y="10328"/>
                  <a:pt x="602" y="10138"/>
                </a:cubicBezTo>
                <a:cubicBezTo>
                  <a:pt x="602" y="9980"/>
                  <a:pt x="602" y="9821"/>
                  <a:pt x="602" y="9695"/>
                </a:cubicBezTo>
                <a:cubicBezTo>
                  <a:pt x="697" y="9695"/>
                  <a:pt x="824" y="9695"/>
                  <a:pt x="919" y="9663"/>
                </a:cubicBezTo>
                <a:cubicBezTo>
                  <a:pt x="982" y="9663"/>
                  <a:pt x="1014" y="9631"/>
                  <a:pt x="1045" y="9568"/>
                </a:cubicBezTo>
                <a:close/>
                <a:moveTo>
                  <a:pt x="1014" y="10930"/>
                </a:moveTo>
                <a:cubicBezTo>
                  <a:pt x="1014" y="11151"/>
                  <a:pt x="1014" y="11373"/>
                  <a:pt x="1014" y="11595"/>
                </a:cubicBezTo>
                <a:lnTo>
                  <a:pt x="982" y="11595"/>
                </a:lnTo>
                <a:cubicBezTo>
                  <a:pt x="887" y="11595"/>
                  <a:pt x="760" y="11595"/>
                  <a:pt x="602" y="11626"/>
                </a:cubicBezTo>
                <a:lnTo>
                  <a:pt x="602" y="11246"/>
                </a:lnTo>
                <a:lnTo>
                  <a:pt x="602" y="11025"/>
                </a:lnTo>
                <a:cubicBezTo>
                  <a:pt x="729" y="11025"/>
                  <a:pt x="824" y="10993"/>
                  <a:pt x="919" y="10993"/>
                </a:cubicBezTo>
                <a:cubicBezTo>
                  <a:pt x="982" y="10993"/>
                  <a:pt x="1014" y="10961"/>
                  <a:pt x="1014" y="10930"/>
                </a:cubicBezTo>
                <a:close/>
                <a:moveTo>
                  <a:pt x="1014" y="11816"/>
                </a:moveTo>
                <a:cubicBezTo>
                  <a:pt x="1014" y="12211"/>
                  <a:pt x="1021" y="12606"/>
                  <a:pt x="1035" y="13000"/>
                </a:cubicBezTo>
                <a:lnTo>
                  <a:pt x="1035" y="13000"/>
                </a:lnTo>
                <a:cubicBezTo>
                  <a:pt x="1006" y="12950"/>
                  <a:pt x="975" y="12925"/>
                  <a:pt x="919" y="12925"/>
                </a:cubicBezTo>
                <a:cubicBezTo>
                  <a:pt x="824" y="12956"/>
                  <a:pt x="729" y="12956"/>
                  <a:pt x="634" y="12988"/>
                </a:cubicBezTo>
                <a:lnTo>
                  <a:pt x="602" y="12988"/>
                </a:lnTo>
                <a:cubicBezTo>
                  <a:pt x="602" y="12735"/>
                  <a:pt x="602" y="12481"/>
                  <a:pt x="602" y="12260"/>
                </a:cubicBezTo>
                <a:lnTo>
                  <a:pt x="602" y="11848"/>
                </a:lnTo>
                <a:cubicBezTo>
                  <a:pt x="760" y="11848"/>
                  <a:pt x="887" y="11816"/>
                  <a:pt x="1014" y="11816"/>
                </a:cubicBezTo>
                <a:close/>
                <a:moveTo>
                  <a:pt x="17255" y="15707"/>
                </a:moveTo>
                <a:cubicBezTo>
                  <a:pt x="17318" y="15707"/>
                  <a:pt x="17387" y="15712"/>
                  <a:pt x="17450" y="15712"/>
                </a:cubicBezTo>
                <a:lnTo>
                  <a:pt x="17545" y="15712"/>
                </a:lnTo>
                <a:cubicBezTo>
                  <a:pt x="17798" y="15743"/>
                  <a:pt x="18020" y="15743"/>
                  <a:pt x="18273" y="15743"/>
                </a:cubicBezTo>
                <a:lnTo>
                  <a:pt x="18495" y="15743"/>
                </a:lnTo>
                <a:cubicBezTo>
                  <a:pt x="18569" y="15733"/>
                  <a:pt x="18653" y="15726"/>
                  <a:pt x="18738" y="15726"/>
                </a:cubicBezTo>
                <a:cubicBezTo>
                  <a:pt x="18907" y="15726"/>
                  <a:pt x="19076" y="15754"/>
                  <a:pt x="19160" y="15838"/>
                </a:cubicBezTo>
                <a:cubicBezTo>
                  <a:pt x="19065" y="15838"/>
                  <a:pt x="18970" y="15870"/>
                  <a:pt x="18843" y="15902"/>
                </a:cubicBezTo>
                <a:cubicBezTo>
                  <a:pt x="18653" y="15933"/>
                  <a:pt x="18463" y="15965"/>
                  <a:pt x="18305" y="15997"/>
                </a:cubicBezTo>
                <a:cubicBezTo>
                  <a:pt x="17893" y="15997"/>
                  <a:pt x="17450" y="15997"/>
                  <a:pt x="17006" y="15933"/>
                </a:cubicBezTo>
                <a:cubicBezTo>
                  <a:pt x="17006" y="15870"/>
                  <a:pt x="17006" y="15807"/>
                  <a:pt x="17038" y="15775"/>
                </a:cubicBezTo>
                <a:cubicBezTo>
                  <a:pt x="17076" y="15718"/>
                  <a:pt x="17160" y="15707"/>
                  <a:pt x="17255" y="15707"/>
                </a:cubicBezTo>
                <a:close/>
                <a:moveTo>
                  <a:pt x="1037" y="13073"/>
                </a:moveTo>
                <a:cubicBezTo>
                  <a:pt x="1075" y="14077"/>
                  <a:pt x="1155" y="15076"/>
                  <a:pt x="1267" y="16060"/>
                </a:cubicBezTo>
                <a:lnTo>
                  <a:pt x="1235" y="16060"/>
                </a:lnTo>
                <a:cubicBezTo>
                  <a:pt x="1014" y="16092"/>
                  <a:pt x="792" y="16092"/>
                  <a:pt x="570" y="16123"/>
                </a:cubicBezTo>
                <a:cubicBezTo>
                  <a:pt x="570" y="15965"/>
                  <a:pt x="570" y="15807"/>
                  <a:pt x="570" y="15648"/>
                </a:cubicBezTo>
                <a:cubicBezTo>
                  <a:pt x="570" y="15522"/>
                  <a:pt x="570" y="15395"/>
                  <a:pt x="570" y="15268"/>
                </a:cubicBezTo>
                <a:cubicBezTo>
                  <a:pt x="665" y="15237"/>
                  <a:pt x="760" y="15237"/>
                  <a:pt x="824" y="15205"/>
                </a:cubicBezTo>
                <a:cubicBezTo>
                  <a:pt x="855" y="15173"/>
                  <a:pt x="887" y="15110"/>
                  <a:pt x="887" y="15078"/>
                </a:cubicBezTo>
                <a:cubicBezTo>
                  <a:pt x="864" y="15032"/>
                  <a:pt x="841" y="15003"/>
                  <a:pt x="805" y="15003"/>
                </a:cubicBezTo>
                <a:cubicBezTo>
                  <a:pt x="792" y="15003"/>
                  <a:pt x="777" y="15006"/>
                  <a:pt x="760" y="15015"/>
                </a:cubicBezTo>
                <a:lnTo>
                  <a:pt x="570" y="15015"/>
                </a:lnTo>
                <a:cubicBezTo>
                  <a:pt x="570" y="14857"/>
                  <a:pt x="570" y="14667"/>
                  <a:pt x="570" y="14508"/>
                </a:cubicBezTo>
                <a:cubicBezTo>
                  <a:pt x="570" y="14382"/>
                  <a:pt x="602" y="14255"/>
                  <a:pt x="602" y="14128"/>
                </a:cubicBezTo>
                <a:lnTo>
                  <a:pt x="919" y="14128"/>
                </a:lnTo>
                <a:cubicBezTo>
                  <a:pt x="982" y="14128"/>
                  <a:pt x="1014" y="14097"/>
                  <a:pt x="1014" y="14033"/>
                </a:cubicBezTo>
                <a:cubicBezTo>
                  <a:pt x="1014" y="13970"/>
                  <a:pt x="982" y="13907"/>
                  <a:pt x="919" y="13907"/>
                </a:cubicBezTo>
                <a:lnTo>
                  <a:pt x="602" y="13907"/>
                </a:lnTo>
                <a:cubicBezTo>
                  <a:pt x="602" y="13780"/>
                  <a:pt x="602" y="13653"/>
                  <a:pt x="602" y="13526"/>
                </a:cubicBezTo>
                <a:cubicBezTo>
                  <a:pt x="602" y="13431"/>
                  <a:pt x="602" y="13305"/>
                  <a:pt x="602" y="13210"/>
                </a:cubicBezTo>
                <a:cubicBezTo>
                  <a:pt x="729" y="13178"/>
                  <a:pt x="824" y="13178"/>
                  <a:pt x="950" y="13146"/>
                </a:cubicBezTo>
                <a:cubicBezTo>
                  <a:pt x="995" y="13146"/>
                  <a:pt x="1025" y="13114"/>
                  <a:pt x="1037" y="13073"/>
                </a:cubicBezTo>
                <a:close/>
                <a:moveTo>
                  <a:pt x="1267" y="16250"/>
                </a:moveTo>
                <a:cubicBezTo>
                  <a:pt x="1299" y="16377"/>
                  <a:pt x="1299" y="16535"/>
                  <a:pt x="1330" y="16662"/>
                </a:cubicBezTo>
                <a:cubicBezTo>
                  <a:pt x="1330" y="16725"/>
                  <a:pt x="1362" y="16757"/>
                  <a:pt x="1425" y="16757"/>
                </a:cubicBezTo>
                <a:cubicBezTo>
                  <a:pt x="1109" y="16788"/>
                  <a:pt x="824" y="16788"/>
                  <a:pt x="539" y="16820"/>
                </a:cubicBezTo>
                <a:cubicBezTo>
                  <a:pt x="539" y="16725"/>
                  <a:pt x="539" y="16630"/>
                  <a:pt x="539" y="16567"/>
                </a:cubicBezTo>
                <a:cubicBezTo>
                  <a:pt x="539" y="16472"/>
                  <a:pt x="539" y="16408"/>
                  <a:pt x="539" y="16345"/>
                </a:cubicBezTo>
                <a:cubicBezTo>
                  <a:pt x="824" y="16345"/>
                  <a:pt x="1045" y="16313"/>
                  <a:pt x="1267" y="16250"/>
                </a:cubicBezTo>
                <a:close/>
                <a:moveTo>
                  <a:pt x="19603" y="16187"/>
                </a:moveTo>
                <a:lnTo>
                  <a:pt x="19603" y="16345"/>
                </a:lnTo>
                <a:cubicBezTo>
                  <a:pt x="19635" y="16472"/>
                  <a:pt x="19603" y="16630"/>
                  <a:pt x="19572" y="16788"/>
                </a:cubicBezTo>
                <a:lnTo>
                  <a:pt x="19572" y="16820"/>
                </a:lnTo>
                <a:cubicBezTo>
                  <a:pt x="18558" y="16820"/>
                  <a:pt x="17577" y="16852"/>
                  <a:pt x="16626" y="16852"/>
                </a:cubicBezTo>
                <a:cubicBezTo>
                  <a:pt x="16595" y="16662"/>
                  <a:pt x="16563" y="16472"/>
                  <a:pt x="16658" y="16377"/>
                </a:cubicBezTo>
                <a:cubicBezTo>
                  <a:pt x="16690" y="16345"/>
                  <a:pt x="16721" y="16313"/>
                  <a:pt x="16816" y="16282"/>
                </a:cubicBezTo>
                <a:lnTo>
                  <a:pt x="16848" y="16282"/>
                </a:lnTo>
                <a:cubicBezTo>
                  <a:pt x="16911" y="16282"/>
                  <a:pt x="16975" y="16282"/>
                  <a:pt x="17070" y="16313"/>
                </a:cubicBezTo>
                <a:cubicBezTo>
                  <a:pt x="17102" y="16313"/>
                  <a:pt x="17165" y="16345"/>
                  <a:pt x="17197" y="16345"/>
                </a:cubicBezTo>
                <a:cubicBezTo>
                  <a:pt x="17608" y="16377"/>
                  <a:pt x="18020" y="16377"/>
                  <a:pt x="18432" y="16377"/>
                </a:cubicBezTo>
                <a:cubicBezTo>
                  <a:pt x="18780" y="16345"/>
                  <a:pt x="19065" y="16313"/>
                  <a:pt x="19318" y="16250"/>
                </a:cubicBezTo>
                <a:cubicBezTo>
                  <a:pt x="19413" y="16250"/>
                  <a:pt x="19508" y="16218"/>
                  <a:pt x="19603" y="16187"/>
                </a:cubicBezTo>
                <a:close/>
                <a:moveTo>
                  <a:pt x="507" y="1777"/>
                </a:moveTo>
                <a:cubicBezTo>
                  <a:pt x="539" y="1809"/>
                  <a:pt x="570" y="1809"/>
                  <a:pt x="602" y="1809"/>
                </a:cubicBezTo>
                <a:cubicBezTo>
                  <a:pt x="5574" y="2126"/>
                  <a:pt x="10673" y="2284"/>
                  <a:pt x="15581" y="2442"/>
                </a:cubicBezTo>
                <a:cubicBezTo>
                  <a:pt x="17957" y="2506"/>
                  <a:pt x="20427" y="2601"/>
                  <a:pt x="22834" y="2696"/>
                </a:cubicBezTo>
                <a:cubicBezTo>
                  <a:pt x="22897" y="2696"/>
                  <a:pt x="22960" y="2664"/>
                  <a:pt x="22992" y="2601"/>
                </a:cubicBezTo>
                <a:lnTo>
                  <a:pt x="23150" y="2601"/>
                </a:lnTo>
                <a:cubicBezTo>
                  <a:pt x="23119" y="3931"/>
                  <a:pt x="23119" y="5261"/>
                  <a:pt x="23087" y="6591"/>
                </a:cubicBezTo>
                <a:cubicBezTo>
                  <a:pt x="23024" y="10328"/>
                  <a:pt x="22960" y="14223"/>
                  <a:pt x="22992" y="18023"/>
                </a:cubicBezTo>
                <a:lnTo>
                  <a:pt x="22960" y="18023"/>
                </a:lnTo>
                <a:cubicBezTo>
                  <a:pt x="22449" y="18037"/>
                  <a:pt x="21915" y="18044"/>
                  <a:pt x="21349" y="18044"/>
                </a:cubicBezTo>
                <a:cubicBezTo>
                  <a:pt x="20548" y="18044"/>
                  <a:pt x="19681" y="18029"/>
                  <a:pt x="18717" y="17992"/>
                </a:cubicBezTo>
                <a:lnTo>
                  <a:pt x="18717" y="17960"/>
                </a:lnTo>
                <a:cubicBezTo>
                  <a:pt x="18685" y="17928"/>
                  <a:pt x="18685" y="17928"/>
                  <a:pt x="18653" y="17897"/>
                </a:cubicBezTo>
                <a:cubicBezTo>
                  <a:pt x="18653" y="17860"/>
                  <a:pt x="18632" y="17844"/>
                  <a:pt x="18601" y="17844"/>
                </a:cubicBezTo>
                <a:cubicBezTo>
                  <a:pt x="18579" y="17844"/>
                  <a:pt x="18553" y="17852"/>
                  <a:pt x="18527" y="17865"/>
                </a:cubicBezTo>
                <a:cubicBezTo>
                  <a:pt x="18495" y="17865"/>
                  <a:pt x="18463" y="17928"/>
                  <a:pt x="18463" y="17960"/>
                </a:cubicBezTo>
                <a:cubicBezTo>
                  <a:pt x="17640" y="17928"/>
                  <a:pt x="16816" y="17897"/>
                  <a:pt x="15993" y="17833"/>
                </a:cubicBezTo>
                <a:cubicBezTo>
                  <a:pt x="14600" y="17770"/>
                  <a:pt x="13143" y="17707"/>
                  <a:pt x="11749" y="17675"/>
                </a:cubicBezTo>
                <a:cubicBezTo>
                  <a:pt x="10483" y="17643"/>
                  <a:pt x="9184" y="17643"/>
                  <a:pt x="7981" y="17643"/>
                </a:cubicBezTo>
                <a:cubicBezTo>
                  <a:pt x="7344" y="17652"/>
                  <a:pt x="6700" y="17658"/>
                  <a:pt x="6053" y="17658"/>
                </a:cubicBezTo>
                <a:cubicBezTo>
                  <a:pt x="4221" y="17658"/>
                  <a:pt x="2355" y="17609"/>
                  <a:pt x="507" y="17422"/>
                </a:cubicBezTo>
                <a:cubicBezTo>
                  <a:pt x="507" y="17358"/>
                  <a:pt x="507" y="17263"/>
                  <a:pt x="507" y="17168"/>
                </a:cubicBezTo>
                <a:lnTo>
                  <a:pt x="539" y="17042"/>
                </a:lnTo>
                <a:cubicBezTo>
                  <a:pt x="950" y="17010"/>
                  <a:pt x="1362" y="16978"/>
                  <a:pt x="1805" y="16947"/>
                </a:cubicBezTo>
                <a:cubicBezTo>
                  <a:pt x="1837" y="16947"/>
                  <a:pt x="1869" y="16915"/>
                  <a:pt x="1869" y="16915"/>
                </a:cubicBezTo>
                <a:cubicBezTo>
                  <a:pt x="5705" y="17190"/>
                  <a:pt x="9475" y="17325"/>
                  <a:pt x="13155" y="17325"/>
                </a:cubicBezTo>
                <a:cubicBezTo>
                  <a:pt x="16250" y="17325"/>
                  <a:pt x="19281" y="17230"/>
                  <a:pt x="22232" y="17042"/>
                </a:cubicBezTo>
                <a:cubicBezTo>
                  <a:pt x="22327" y="17042"/>
                  <a:pt x="22359" y="16947"/>
                  <a:pt x="22359" y="16883"/>
                </a:cubicBezTo>
                <a:cubicBezTo>
                  <a:pt x="22359" y="16820"/>
                  <a:pt x="22295" y="16757"/>
                  <a:pt x="22232" y="16757"/>
                </a:cubicBezTo>
                <a:lnTo>
                  <a:pt x="22137" y="16757"/>
                </a:lnTo>
                <a:lnTo>
                  <a:pt x="22137" y="16250"/>
                </a:lnTo>
                <a:cubicBezTo>
                  <a:pt x="22042" y="11848"/>
                  <a:pt x="21947" y="7731"/>
                  <a:pt x="22422" y="3424"/>
                </a:cubicBezTo>
                <a:cubicBezTo>
                  <a:pt x="22454" y="3361"/>
                  <a:pt x="22422" y="3329"/>
                  <a:pt x="22390" y="3297"/>
                </a:cubicBezTo>
                <a:cubicBezTo>
                  <a:pt x="22345" y="3275"/>
                  <a:pt x="22301" y="3253"/>
                  <a:pt x="22256" y="3253"/>
                </a:cubicBezTo>
                <a:cubicBezTo>
                  <a:pt x="22237" y="3253"/>
                  <a:pt x="22219" y="3256"/>
                  <a:pt x="22200" y="3266"/>
                </a:cubicBezTo>
                <a:cubicBezTo>
                  <a:pt x="22137" y="3297"/>
                  <a:pt x="22105" y="3361"/>
                  <a:pt x="22105" y="3424"/>
                </a:cubicBezTo>
                <a:cubicBezTo>
                  <a:pt x="21662" y="7129"/>
                  <a:pt x="21250" y="11975"/>
                  <a:pt x="21947" y="16757"/>
                </a:cubicBezTo>
                <a:cubicBezTo>
                  <a:pt x="21282" y="16788"/>
                  <a:pt x="20617" y="16788"/>
                  <a:pt x="19952" y="16788"/>
                </a:cubicBezTo>
                <a:cubicBezTo>
                  <a:pt x="19952" y="16788"/>
                  <a:pt x="19952" y="16757"/>
                  <a:pt x="19983" y="16725"/>
                </a:cubicBezTo>
                <a:cubicBezTo>
                  <a:pt x="20015" y="16440"/>
                  <a:pt x="20078" y="16123"/>
                  <a:pt x="19952" y="15933"/>
                </a:cubicBezTo>
                <a:cubicBezTo>
                  <a:pt x="19888" y="15870"/>
                  <a:pt x="19793" y="15807"/>
                  <a:pt x="19667" y="15775"/>
                </a:cubicBezTo>
                <a:lnTo>
                  <a:pt x="19572" y="15775"/>
                </a:lnTo>
                <a:cubicBezTo>
                  <a:pt x="19572" y="15712"/>
                  <a:pt x="19572" y="15648"/>
                  <a:pt x="19540" y="15522"/>
                </a:cubicBezTo>
                <a:cubicBezTo>
                  <a:pt x="19540" y="15458"/>
                  <a:pt x="19445" y="15395"/>
                  <a:pt x="19350" y="15395"/>
                </a:cubicBezTo>
                <a:lnTo>
                  <a:pt x="17957" y="15395"/>
                </a:lnTo>
                <a:cubicBezTo>
                  <a:pt x="17830" y="15395"/>
                  <a:pt x="17735" y="15363"/>
                  <a:pt x="17640" y="15363"/>
                </a:cubicBezTo>
                <a:cubicBezTo>
                  <a:pt x="17526" y="15363"/>
                  <a:pt x="17407" y="15358"/>
                  <a:pt x="17289" y="15358"/>
                </a:cubicBezTo>
                <a:cubicBezTo>
                  <a:pt x="17112" y="15358"/>
                  <a:pt x="16937" y="15370"/>
                  <a:pt x="16785" y="15427"/>
                </a:cubicBezTo>
                <a:cubicBezTo>
                  <a:pt x="16753" y="15427"/>
                  <a:pt x="16690" y="15458"/>
                  <a:pt x="16690" y="15522"/>
                </a:cubicBezTo>
                <a:cubicBezTo>
                  <a:pt x="16658" y="15648"/>
                  <a:pt x="16658" y="15743"/>
                  <a:pt x="16721" y="15870"/>
                </a:cubicBezTo>
                <a:cubicBezTo>
                  <a:pt x="16626" y="15870"/>
                  <a:pt x="16563" y="15870"/>
                  <a:pt x="16500" y="15838"/>
                </a:cubicBezTo>
                <a:cubicBezTo>
                  <a:pt x="16436" y="15838"/>
                  <a:pt x="16373" y="15870"/>
                  <a:pt x="16341" y="15870"/>
                </a:cubicBezTo>
                <a:cubicBezTo>
                  <a:pt x="16310" y="15933"/>
                  <a:pt x="16278" y="15965"/>
                  <a:pt x="16278" y="16028"/>
                </a:cubicBezTo>
                <a:cubicBezTo>
                  <a:pt x="16246" y="16313"/>
                  <a:pt x="16246" y="16567"/>
                  <a:pt x="16341" y="16820"/>
                </a:cubicBezTo>
                <a:cubicBezTo>
                  <a:pt x="15198" y="16834"/>
                  <a:pt x="14079" y="16840"/>
                  <a:pt x="12981" y="16840"/>
                </a:cubicBezTo>
                <a:cubicBezTo>
                  <a:pt x="8941" y="16840"/>
                  <a:pt x="5188" y="16755"/>
                  <a:pt x="1552" y="16630"/>
                </a:cubicBezTo>
                <a:lnTo>
                  <a:pt x="1520" y="16630"/>
                </a:lnTo>
                <a:cubicBezTo>
                  <a:pt x="1584" y="14572"/>
                  <a:pt x="1584" y="12450"/>
                  <a:pt x="1584" y="10423"/>
                </a:cubicBezTo>
                <a:cubicBezTo>
                  <a:pt x="1552" y="8016"/>
                  <a:pt x="1552" y="5514"/>
                  <a:pt x="1679" y="3076"/>
                </a:cubicBezTo>
                <a:cubicBezTo>
                  <a:pt x="5574" y="3171"/>
                  <a:pt x="9374" y="3266"/>
                  <a:pt x="13206" y="3582"/>
                </a:cubicBezTo>
                <a:cubicBezTo>
                  <a:pt x="13966" y="3646"/>
                  <a:pt x="14758" y="3646"/>
                  <a:pt x="15518" y="3677"/>
                </a:cubicBezTo>
                <a:cubicBezTo>
                  <a:pt x="16310" y="3677"/>
                  <a:pt x="17102" y="3677"/>
                  <a:pt x="17893" y="3741"/>
                </a:cubicBezTo>
                <a:cubicBezTo>
                  <a:pt x="18511" y="3798"/>
                  <a:pt x="19097" y="3849"/>
                  <a:pt x="19686" y="3849"/>
                </a:cubicBezTo>
                <a:cubicBezTo>
                  <a:pt x="20393" y="3849"/>
                  <a:pt x="21105" y="3776"/>
                  <a:pt x="21884" y="3551"/>
                </a:cubicBezTo>
                <a:cubicBezTo>
                  <a:pt x="22010" y="3519"/>
                  <a:pt x="22042" y="3424"/>
                  <a:pt x="22010" y="3329"/>
                </a:cubicBezTo>
                <a:cubicBezTo>
                  <a:pt x="21984" y="3251"/>
                  <a:pt x="21937" y="3194"/>
                  <a:pt x="21850" y="3194"/>
                </a:cubicBezTo>
                <a:cubicBezTo>
                  <a:pt x="21831" y="3194"/>
                  <a:pt x="21811" y="3197"/>
                  <a:pt x="21789" y="3202"/>
                </a:cubicBezTo>
                <a:cubicBezTo>
                  <a:pt x="21159" y="3390"/>
                  <a:pt x="20566" y="3449"/>
                  <a:pt x="19981" y="3449"/>
                </a:cubicBezTo>
                <a:cubicBezTo>
                  <a:pt x="19476" y="3449"/>
                  <a:pt x="18976" y="3405"/>
                  <a:pt x="18463" y="3361"/>
                </a:cubicBezTo>
                <a:cubicBezTo>
                  <a:pt x="17957" y="3297"/>
                  <a:pt x="17418" y="3266"/>
                  <a:pt x="16880" y="3266"/>
                </a:cubicBezTo>
                <a:lnTo>
                  <a:pt x="15771" y="3266"/>
                </a:lnTo>
                <a:cubicBezTo>
                  <a:pt x="15312" y="3279"/>
                  <a:pt x="14859" y="3287"/>
                  <a:pt x="14404" y="3287"/>
                </a:cubicBezTo>
                <a:cubicBezTo>
                  <a:pt x="13760" y="3287"/>
                  <a:pt x="13114" y="3271"/>
                  <a:pt x="12446" y="3234"/>
                </a:cubicBezTo>
                <a:cubicBezTo>
                  <a:pt x="8651" y="2949"/>
                  <a:pt x="5473" y="2818"/>
                  <a:pt x="2542" y="2818"/>
                </a:cubicBezTo>
                <a:cubicBezTo>
                  <a:pt x="2220" y="2818"/>
                  <a:pt x="1900" y="2819"/>
                  <a:pt x="1584" y="2822"/>
                </a:cubicBezTo>
                <a:cubicBezTo>
                  <a:pt x="1552" y="2822"/>
                  <a:pt x="1520" y="2822"/>
                  <a:pt x="1489" y="2854"/>
                </a:cubicBezTo>
                <a:cubicBezTo>
                  <a:pt x="1489" y="2886"/>
                  <a:pt x="1489" y="2886"/>
                  <a:pt x="1457" y="2917"/>
                </a:cubicBezTo>
                <a:cubicBezTo>
                  <a:pt x="1394" y="2949"/>
                  <a:pt x="1330" y="2981"/>
                  <a:pt x="1330" y="3076"/>
                </a:cubicBezTo>
                <a:lnTo>
                  <a:pt x="1299" y="3804"/>
                </a:lnTo>
                <a:cubicBezTo>
                  <a:pt x="1204" y="5134"/>
                  <a:pt x="1140" y="6464"/>
                  <a:pt x="1077" y="7794"/>
                </a:cubicBezTo>
                <a:cubicBezTo>
                  <a:pt x="1077" y="7763"/>
                  <a:pt x="1077" y="7699"/>
                  <a:pt x="1014" y="7699"/>
                </a:cubicBezTo>
                <a:cubicBezTo>
                  <a:pt x="960" y="7673"/>
                  <a:pt x="901" y="7663"/>
                  <a:pt x="841" y="7663"/>
                </a:cubicBezTo>
                <a:cubicBezTo>
                  <a:pt x="759" y="7663"/>
                  <a:pt x="675" y="7681"/>
                  <a:pt x="602" y="7699"/>
                </a:cubicBezTo>
                <a:cubicBezTo>
                  <a:pt x="570" y="7256"/>
                  <a:pt x="570" y="6813"/>
                  <a:pt x="570" y="6338"/>
                </a:cubicBezTo>
                <a:lnTo>
                  <a:pt x="570" y="6338"/>
                </a:lnTo>
                <a:lnTo>
                  <a:pt x="602" y="6369"/>
                </a:lnTo>
                <a:cubicBezTo>
                  <a:pt x="665" y="6369"/>
                  <a:pt x="760" y="6401"/>
                  <a:pt x="824" y="6401"/>
                </a:cubicBezTo>
                <a:lnTo>
                  <a:pt x="855" y="6401"/>
                </a:lnTo>
                <a:cubicBezTo>
                  <a:pt x="887" y="6401"/>
                  <a:pt x="919" y="6369"/>
                  <a:pt x="919" y="6369"/>
                </a:cubicBezTo>
                <a:cubicBezTo>
                  <a:pt x="919" y="6306"/>
                  <a:pt x="887" y="6274"/>
                  <a:pt x="855" y="6274"/>
                </a:cubicBezTo>
                <a:cubicBezTo>
                  <a:pt x="792" y="6243"/>
                  <a:pt x="729" y="6243"/>
                  <a:pt x="634" y="6211"/>
                </a:cubicBezTo>
                <a:lnTo>
                  <a:pt x="570" y="6211"/>
                </a:lnTo>
                <a:cubicBezTo>
                  <a:pt x="570" y="5989"/>
                  <a:pt x="570" y="5799"/>
                  <a:pt x="570" y="5578"/>
                </a:cubicBezTo>
                <a:lnTo>
                  <a:pt x="919" y="5578"/>
                </a:lnTo>
                <a:cubicBezTo>
                  <a:pt x="982" y="5578"/>
                  <a:pt x="1045" y="5514"/>
                  <a:pt x="1045" y="5483"/>
                </a:cubicBezTo>
                <a:cubicBezTo>
                  <a:pt x="1045" y="5419"/>
                  <a:pt x="982" y="5356"/>
                  <a:pt x="919" y="5356"/>
                </a:cubicBezTo>
                <a:lnTo>
                  <a:pt x="570" y="5356"/>
                </a:lnTo>
                <a:cubicBezTo>
                  <a:pt x="570" y="5261"/>
                  <a:pt x="570" y="5134"/>
                  <a:pt x="570" y="5039"/>
                </a:cubicBezTo>
                <a:cubicBezTo>
                  <a:pt x="570" y="4944"/>
                  <a:pt x="570" y="4849"/>
                  <a:pt x="570" y="4723"/>
                </a:cubicBezTo>
                <a:cubicBezTo>
                  <a:pt x="729" y="4723"/>
                  <a:pt x="887" y="4691"/>
                  <a:pt x="1014" y="4659"/>
                </a:cubicBezTo>
                <a:cubicBezTo>
                  <a:pt x="1077" y="4628"/>
                  <a:pt x="1109" y="4596"/>
                  <a:pt x="1109" y="4533"/>
                </a:cubicBezTo>
                <a:cubicBezTo>
                  <a:pt x="1077" y="4469"/>
                  <a:pt x="1014" y="4438"/>
                  <a:pt x="982" y="4438"/>
                </a:cubicBezTo>
                <a:cubicBezTo>
                  <a:pt x="855" y="4469"/>
                  <a:pt x="697" y="4469"/>
                  <a:pt x="570" y="4469"/>
                </a:cubicBezTo>
                <a:cubicBezTo>
                  <a:pt x="570" y="4343"/>
                  <a:pt x="570" y="4216"/>
                  <a:pt x="570" y="4057"/>
                </a:cubicBezTo>
                <a:cubicBezTo>
                  <a:pt x="539" y="3931"/>
                  <a:pt x="539" y="3804"/>
                  <a:pt x="539" y="3646"/>
                </a:cubicBezTo>
                <a:lnTo>
                  <a:pt x="1109" y="3646"/>
                </a:lnTo>
                <a:cubicBezTo>
                  <a:pt x="1172" y="3646"/>
                  <a:pt x="1235" y="3614"/>
                  <a:pt x="1235" y="3551"/>
                </a:cubicBezTo>
                <a:cubicBezTo>
                  <a:pt x="1235" y="3487"/>
                  <a:pt x="1204" y="3424"/>
                  <a:pt x="1140" y="3424"/>
                </a:cubicBezTo>
                <a:cubicBezTo>
                  <a:pt x="1045" y="3408"/>
                  <a:pt x="950" y="3400"/>
                  <a:pt x="851" y="3400"/>
                </a:cubicBezTo>
                <a:cubicBezTo>
                  <a:pt x="752" y="3400"/>
                  <a:pt x="649" y="3408"/>
                  <a:pt x="539" y="3424"/>
                </a:cubicBezTo>
                <a:lnTo>
                  <a:pt x="539" y="2506"/>
                </a:lnTo>
                <a:cubicBezTo>
                  <a:pt x="887" y="2522"/>
                  <a:pt x="1243" y="2529"/>
                  <a:pt x="1631" y="2529"/>
                </a:cubicBezTo>
                <a:cubicBezTo>
                  <a:pt x="2019" y="2529"/>
                  <a:pt x="2439" y="2522"/>
                  <a:pt x="2914" y="2506"/>
                </a:cubicBezTo>
                <a:cubicBezTo>
                  <a:pt x="3009" y="2506"/>
                  <a:pt x="3040" y="2442"/>
                  <a:pt x="3040" y="2379"/>
                </a:cubicBezTo>
                <a:cubicBezTo>
                  <a:pt x="3040" y="2316"/>
                  <a:pt x="3009" y="2252"/>
                  <a:pt x="2914" y="2252"/>
                </a:cubicBezTo>
                <a:cubicBezTo>
                  <a:pt x="2280" y="2252"/>
                  <a:pt x="1394" y="2252"/>
                  <a:pt x="507" y="2284"/>
                </a:cubicBezTo>
                <a:lnTo>
                  <a:pt x="507" y="2126"/>
                </a:lnTo>
                <a:cubicBezTo>
                  <a:pt x="507" y="1999"/>
                  <a:pt x="507" y="1872"/>
                  <a:pt x="507" y="1777"/>
                </a:cubicBezTo>
                <a:close/>
                <a:moveTo>
                  <a:pt x="6239" y="18245"/>
                </a:moveTo>
                <a:cubicBezTo>
                  <a:pt x="6081" y="18562"/>
                  <a:pt x="5891" y="18879"/>
                  <a:pt x="5701" y="19259"/>
                </a:cubicBezTo>
                <a:lnTo>
                  <a:pt x="5669" y="19259"/>
                </a:lnTo>
                <a:cubicBezTo>
                  <a:pt x="5416" y="19259"/>
                  <a:pt x="5162" y="19322"/>
                  <a:pt x="4909" y="19354"/>
                </a:cubicBezTo>
                <a:cubicBezTo>
                  <a:pt x="4941" y="19290"/>
                  <a:pt x="4972" y="19227"/>
                  <a:pt x="5004" y="19164"/>
                </a:cubicBezTo>
                <a:cubicBezTo>
                  <a:pt x="5036" y="19037"/>
                  <a:pt x="5099" y="18910"/>
                  <a:pt x="5162" y="18752"/>
                </a:cubicBezTo>
                <a:lnTo>
                  <a:pt x="5606" y="18752"/>
                </a:lnTo>
                <a:cubicBezTo>
                  <a:pt x="5669" y="18752"/>
                  <a:pt x="5701" y="18689"/>
                  <a:pt x="5701" y="18625"/>
                </a:cubicBezTo>
                <a:cubicBezTo>
                  <a:pt x="5701" y="18562"/>
                  <a:pt x="5669" y="18530"/>
                  <a:pt x="5606" y="18499"/>
                </a:cubicBezTo>
                <a:lnTo>
                  <a:pt x="5257" y="18499"/>
                </a:lnTo>
                <a:cubicBezTo>
                  <a:pt x="5289" y="18372"/>
                  <a:pt x="5321" y="18308"/>
                  <a:pt x="5321" y="18245"/>
                </a:cubicBezTo>
                <a:close/>
                <a:moveTo>
                  <a:pt x="17703" y="18403"/>
                </a:moveTo>
                <a:cubicBezTo>
                  <a:pt x="18020" y="18403"/>
                  <a:pt x="18368" y="18435"/>
                  <a:pt x="18685" y="18435"/>
                </a:cubicBezTo>
                <a:cubicBezTo>
                  <a:pt x="19065" y="19195"/>
                  <a:pt x="19477" y="20050"/>
                  <a:pt x="19983" y="21064"/>
                </a:cubicBezTo>
                <a:cubicBezTo>
                  <a:pt x="20047" y="21190"/>
                  <a:pt x="20110" y="21380"/>
                  <a:pt x="20205" y="21602"/>
                </a:cubicBezTo>
                <a:cubicBezTo>
                  <a:pt x="20427" y="22109"/>
                  <a:pt x="20680" y="22742"/>
                  <a:pt x="20965" y="23027"/>
                </a:cubicBezTo>
                <a:cubicBezTo>
                  <a:pt x="20933" y="23217"/>
                  <a:pt x="20902" y="23407"/>
                  <a:pt x="20743" y="23566"/>
                </a:cubicBezTo>
                <a:cubicBezTo>
                  <a:pt x="20662" y="23627"/>
                  <a:pt x="20553" y="23662"/>
                  <a:pt x="20444" y="23662"/>
                </a:cubicBezTo>
                <a:cubicBezTo>
                  <a:pt x="20385" y="23662"/>
                  <a:pt x="20325" y="23651"/>
                  <a:pt x="20268" y="23629"/>
                </a:cubicBezTo>
                <a:cubicBezTo>
                  <a:pt x="20205" y="23566"/>
                  <a:pt x="20110" y="23502"/>
                  <a:pt x="20142" y="23344"/>
                </a:cubicBezTo>
                <a:cubicBezTo>
                  <a:pt x="20142" y="23281"/>
                  <a:pt x="20110" y="23249"/>
                  <a:pt x="20078" y="23249"/>
                </a:cubicBezTo>
                <a:lnTo>
                  <a:pt x="20015" y="23249"/>
                </a:lnTo>
                <a:cubicBezTo>
                  <a:pt x="19477" y="21697"/>
                  <a:pt x="18685" y="20019"/>
                  <a:pt x="17703" y="18403"/>
                </a:cubicBezTo>
                <a:close/>
                <a:moveTo>
                  <a:pt x="5606" y="19512"/>
                </a:moveTo>
                <a:lnTo>
                  <a:pt x="5606" y="19512"/>
                </a:lnTo>
                <a:cubicBezTo>
                  <a:pt x="4941" y="20874"/>
                  <a:pt x="4497" y="22330"/>
                  <a:pt x="4339" y="23692"/>
                </a:cubicBezTo>
                <a:cubicBezTo>
                  <a:pt x="4276" y="23692"/>
                  <a:pt x="4212" y="23692"/>
                  <a:pt x="4149" y="23661"/>
                </a:cubicBezTo>
                <a:cubicBezTo>
                  <a:pt x="4022" y="23629"/>
                  <a:pt x="3927" y="23629"/>
                  <a:pt x="3800" y="23502"/>
                </a:cubicBezTo>
                <a:cubicBezTo>
                  <a:pt x="3705" y="23407"/>
                  <a:pt x="3642" y="23281"/>
                  <a:pt x="3642" y="23154"/>
                </a:cubicBezTo>
                <a:lnTo>
                  <a:pt x="4117" y="23154"/>
                </a:lnTo>
                <a:cubicBezTo>
                  <a:pt x="4181" y="23154"/>
                  <a:pt x="4212" y="23154"/>
                  <a:pt x="4244" y="23090"/>
                </a:cubicBezTo>
                <a:cubicBezTo>
                  <a:pt x="4244" y="23059"/>
                  <a:pt x="4244" y="22995"/>
                  <a:pt x="4244" y="22964"/>
                </a:cubicBezTo>
                <a:cubicBezTo>
                  <a:pt x="4212" y="22932"/>
                  <a:pt x="4181" y="22900"/>
                  <a:pt x="4117" y="22900"/>
                </a:cubicBezTo>
                <a:lnTo>
                  <a:pt x="3642" y="22900"/>
                </a:lnTo>
                <a:cubicBezTo>
                  <a:pt x="3705" y="22774"/>
                  <a:pt x="3769" y="22647"/>
                  <a:pt x="3800" y="22520"/>
                </a:cubicBezTo>
                <a:cubicBezTo>
                  <a:pt x="3991" y="22520"/>
                  <a:pt x="4149" y="22489"/>
                  <a:pt x="4276" y="22457"/>
                </a:cubicBezTo>
                <a:cubicBezTo>
                  <a:pt x="4339" y="22425"/>
                  <a:pt x="4339" y="22394"/>
                  <a:pt x="4339" y="22330"/>
                </a:cubicBezTo>
                <a:cubicBezTo>
                  <a:pt x="4339" y="22308"/>
                  <a:pt x="4307" y="22286"/>
                  <a:pt x="4277" y="22286"/>
                </a:cubicBezTo>
                <a:cubicBezTo>
                  <a:pt x="4265" y="22286"/>
                  <a:pt x="4253" y="22289"/>
                  <a:pt x="4244" y="22299"/>
                </a:cubicBezTo>
                <a:cubicBezTo>
                  <a:pt x="4117" y="22299"/>
                  <a:pt x="4022" y="22330"/>
                  <a:pt x="3896" y="22330"/>
                </a:cubicBezTo>
                <a:cubicBezTo>
                  <a:pt x="3959" y="22172"/>
                  <a:pt x="3991" y="21982"/>
                  <a:pt x="4054" y="21824"/>
                </a:cubicBezTo>
                <a:cubicBezTo>
                  <a:pt x="4188" y="21801"/>
                  <a:pt x="4307" y="21779"/>
                  <a:pt x="4432" y="21779"/>
                </a:cubicBezTo>
                <a:cubicBezTo>
                  <a:pt x="4484" y="21779"/>
                  <a:pt x="4537" y="21783"/>
                  <a:pt x="4592" y="21792"/>
                </a:cubicBezTo>
                <a:cubicBezTo>
                  <a:pt x="4624" y="21792"/>
                  <a:pt x="4687" y="21760"/>
                  <a:pt x="4687" y="21697"/>
                </a:cubicBezTo>
                <a:cubicBezTo>
                  <a:pt x="4687" y="21665"/>
                  <a:pt x="4656" y="21602"/>
                  <a:pt x="4592" y="21602"/>
                </a:cubicBezTo>
                <a:cubicBezTo>
                  <a:pt x="4434" y="21602"/>
                  <a:pt x="4307" y="21602"/>
                  <a:pt x="4117" y="21634"/>
                </a:cubicBezTo>
                <a:lnTo>
                  <a:pt x="4244" y="21317"/>
                </a:lnTo>
                <a:lnTo>
                  <a:pt x="4339" y="21000"/>
                </a:lnTo>
                <a:cubicBezTo>
                  <a:pt x="4561" y="21000"/>
                  <a:pt x="4719" y="21000"/>
                  <a:pt x="4877" y="20937"/>
                </a:cubicBezTo>
                <a:cubicBezTo>
                  <a:pt x="4941" y="20937"/>
                  <a:pt x="4972" y="20874"/>
                  <a:pt x="4972" y="20810"/>
                </a:cubicBezTo>
                <a:cubicBezTo>
                  <a:pt x="4941" y="20779"/>
                  <a:pt x="4909" y="20747"/>
                  <a:pt x="4846" y="20747"/>
                </a:cubicBezTo>
                <a:cubicBezTo>
                  <a:pt x="4687" y="20779"/>
                  <a:pt x="4529" y="20779"/>
                  <a:pt x="4402" y="20779"/>
                </a:cubicBezTo>
                <a:cubicBezTo>
                  <a:pt x="4402" y="20779"/>
                  <a:pt x="4434" y="20747"/>
                  <a:pt x="4434" y="20715"/>
                </a:cubicBezTo>
                <a:lnTo>
                  <a:pt x="4561" y="20335"/>
                </a:lnTo>
                <a:cubicBezTo>
                  <a:pt x="4751" y="20335"/>
                  <a:pt x="4972" y="20304"/>
                  <a:pt x="5162" y="20272"/>
                </a:cubicBezTo>
                <a:cubicBezTo>
                  <a:pt x="5226" y="20272"/>
                  <a:pt x="5257" y="20209"/>
                  <a:pt x="5257" y="20177"/>
                </a:cubicBezTo>
                <a:cubicBezTo>
                  <a:pt x="5226" y="20114"/>
                  <a:pt x="5194" y="20050"/>
                  <a:pt x="5131" y="20050"/>
                </a:cubicBezTo>
                <a:cubicBezTo>
                  <a:pt x="4972" y="20050"/>
                  <a:pt x="4814" y="20082"/>
                  <a:pt x="4656" y="20114"/>
                </a:cubicBezTo>
                <a:lnTo>
                  <a:pt x="4814" y="19607"/>
                </a:lnTo>
                <a:lnTo>
                  <a:pt x="4941" y="19575"/>
                </a:lnTo>
                <a:cubicBezTo>
                  <a:pt x="5131" y="19575"/>
                  <a:pt x="5384" y="19544"/>
                  <a:pt x="5606" y="19512"/>
                </a:cubicBezTo>
                <a:close/>
                <a:moveTo>
                  <a:pt x="12252" y="1"/>
                </a:moveTo>
                <a:cubicBezTo>
                  <a:pt x="12233" y="1"/>
                  <a:pt x="12213" y="2"/>
                  <a:pt x="12193" y="4"/>
                </a:cubicBezTo>
                <a:cubicBezTo>
                  <a:pt x="11908" y="4"/>
                  <a:pt x="11686" y="131"/>
                  <a:pt x="11559" y="352"/>
                </a:cubicBezTo>
                <a:cubicBezTo>
                  <a:pt x="11306" y="701"/>
                  <a:pt x="11338" y="1302"/>
                  <a:pt x="11464" y="1746"/>
                </a:cubicBezTo>
                <a:cubicBezTo>
                  <a:pt x="8266" y="1619"/>
                  <a:pt x="4466" y="1492"/>
                  <a:pt x="602" y="1429"/>
                </a:cubicBezTo>
                <a:cubicBezTo>
                  <a:pt x="539" y="1429"/>
                  <a:pt x="475" y="1461"/>
                  <a:pt x="444" y="1524"/>
                </a:cubicBezTo>
                <a:cubicBezTo>
                  <a:pt x="444" y="1492"/>
                  <a:pt x="412" y="1492"/>
                  <a:pt x="380" y="1492"/>
                </a:cubicBezTo>
                <a:cubicBezTo>
                  <a:pt x="317" y="1492"/>
                  <a:pt x="254" y="1556"/>
                  <a:pt x="254" y="1619"/>
                </a:cubicBezTo>
                <a:cubicBezTo>
                  <a:pt x="254" y="2157"/>
                  <a:pt x="222" y="2664"/>
                  <a:pt x="222" y="3202"/>
                </a:cubicBezTo>
                <a:lnTo>
                  <a:pt x="222" y="3456"/>
                </a:lnTo>
                <a:cubicBezTo>
                  <a:pt x="190" y="3487"/>
                  <a:pt x="190" y="3487"/>
                  <a:pt x="159" y="3487"/>
                </a:cubicBezTo>
                <a:cubicBezTo>
                  <a:pt x="95" y="3487"/>
                  <a:pt x="64" y="3551"/>
                  <a:pt x="95" y="3582"/>
                </a:cubicBezTo>
                <a:cubicBezTo>
                  <a:pt x="95" y="3634"/>
                  <a:pt x="137" y="3686"/>
                  <a:pt x="187" y="3686"/>
                </a:cubicBezTo>
                <a:cubicBezTo>
                  <a:pt x="199" y="3686"/>
                  <a:pt x="210" y="3683"/>
                  <a:pt x="222" y="3677"/>
                </a:cubicBezTo>
                <a:lnTo>
                  <a:pt x="222" y="3677"/>
                </a:lnTo>
                <a:lnTo>
                  <a:pt x="190" y="4057"/>
                </a:lnTo>
                <a:cubicBezTo>
                  <a:pt x="190" y="4184"/>
                  <a:pt x="190" y="4343"/>
                  <a:pt x="190" y="4501"/>
                </a:cubicBezTo>
                <a:cubicBezTo>
                  <a:pt x="159" y="4533"/>
                  <a:pt x="159" y="4564"/>
                  <a:pt x="159" y="4564"/>
                </a:cubicBezTo>
                <a:cubicBezTo>
                  <a:pt x="159" y="4596"/>
                  <a:pt x="159" y="4659"/>
                  <a:pt x="190" y="4659"/>
                </a:cubicBezTo>
                <a:lnTo>
                  <a:pt x="190" y="4944"/>
                </a:lnTo>
                <a:cubicBezTo>
                  <a:pt x="159" y="5103"/>
                  <a:pt x="159" y="5261"/>
                  <a:pt x="159" y="5419"/>
                </a:cubicBezTo>
                <a:cubicBezTo>
                  <a:pt x="159" y="5451"/>
                  <a:pt x="159" y="5483"/>
                  <a:pt x="159" y="5514"/>
                </a:cubicBezTo>
                <a:cubicBezTo>
                  <a:pt x="127" y="6939"/>
                  <a:pt x="127" y="8206"/>
                  <a:pt x="127" y="9441"/>
                </a:cubicBezTo>
                <a:cubicBezTo>
                  <a:pt x="95" y="9473"/>
                  <a:pt x="64" y="9505"/>
                  <a:pt x="64" y="9536"/>
                </a:cubicBezTo>
                <a:cubicBezTo>
                  <a:pt x="64" y="9568"/>
                  <a:pt x="95" y="9600"/>
                  <a:pt x="127" y="9631"/>
                </a:cubicBezTo>
                <a:cubicBezTo>
                  <a:pt x="95" y="11753"/>
                  <a:pt x="95" y="13463"/>
                  <a:pt x="127" y="15047"/>
                </a:cubicBezTo>
                <a:cubicBezTo>
                  <a:pt x="115" y="15041"/>
                  <a:pt x="105" y="15038"/>
                  <a:pt x="95" y="15038"/>
                </a:cubicBezTo>
                <a:cubicBezTo>
                  <a:pt x="53" y="15038"/>
                  <a:pt x="32" y="15090"/>
                  <a:pt x="32" y="15142"/>
                </a:cubicBezTo>
                <a:cubicBezTo>
                  <a:pt x="0" y="15173"/>
                  <a:pt x="32" y="15237"/>
                  <a:pt x="95" y="15237"/>
                </a:cubicBezTo>
                <a:cubicBezTo>
                  <a:pt x="127" y="15268"/>
                  <a:pt x="127" y="15268"/>
                  <a:pt x="159" y="15268"/>
                </a:cubicBezTo>
                <a:cubicBezTo>
                  <a:pt x="159" y="15395"/>
                  <a:pt x="159" y="15490"/>
                  <a:pt x="159" y="15617"/>
                </a:cubicBezTo>
                <a:cubicBezTo>
                  <a:pt x="159" y="15807"/>
                  <a:pt x="159" y="15965"/>
                  <a:pt x="159" y="16155"/>
                </a:cubicBezTo>
                <a:cubicBezTo>
                  <a:pt x="127" y="16187"/>
                  <a:pt x="127" y="16250"/>
                  <a:pt x="159" y="16282"/>
                </a:cubicBezTo>
                <a:lnTo>
                  <a:pt x="159" y="16503"/>
                </a:lnTo>
                <a:cubicBezTo>
                  <a:pt x="190" y="16852"/>
                  <a:pt x="190" y="17232"/>
                  <a:pt x="190" y="17580"/>
                </a:cubicBezTo>
                <a:cubicBezTo>
                  <a:pt x="190" y="17643"/>
                  <a:pt x="222" y="17675"/>
                  <a:pt x="285" y="17707"/>
                </a:cubicBezTo>
                <a:cubicBezTo>
                  <a:pt x="301" y="17723"/>
                  <a:pt x="325" y="17731"/>
                  <a:pt x="349" y="17731"/>
                </a:cubicBezTo>
                <a:cubicBezTo>
                  <a:pt x="372" y="17731"/>
                  <a:pt x="396" y="17723"/>
                  <a:pt x="412" y="17707"/>
                </a:cubicBezTo>
                <a:cubicBezTo>
                  <a:pt x="1710" y="18055"/>
                  <a:pt x="3135" y="18213"/>
                  <a:pt x="4941" y="18245"/>
                </a:cubicBezTo>
                <a:cubicBezTo>
                  <a:pt x="4244" y="19765"/>
                  <a:pt x="3642" y="21507"/>
                  <a:pt x="3294" y="22995"/>
                </a:cubicBezTo>
                <a:cubicBezTo>
                  <a:pt x="3294" y="23059"/>
                  <a:pt x="3294" y="23122"/>
                  <a:pt x="3357" y="23154"/>
                </a:cubicBezTo>
                <a:cubicBezTo>
                  <a:pt x="3325" y="23344"/>
                  <a:pt x="3389" y="23534"/>
                  <a:pt x="3515" y="23692"/>
                </a:cubicBezTo>
                <a:cubicBezTo>
                  <a:pt x="3642" y="23882"/>
                  <a:pt x="3927" y="24041"/>
                  <a:pt x="4181" y="24041"/>
                </a:cubicBezTo>
                <a:cubicBezTo>
                  <a:pt x="4244" y="24041"/>
                  <a:pt x="4339" y="24009"/>
                  <a:pt x="4402" y="23977"/>
                </a:cubicBezTo>
                <a:cubicBezTo>
                  <a:pt x="4434" y="23946"/>
                  <a:pt x="4434" y="23946"/>
                  <a:pt x="4434" y="23946"/>
                </a:cubicBezTo>
                <a:lnTo>
                  <a:pt x="4561" y="23946"/>
                </a:lnTo>
                <a:cubicBezTo>
                  <a:pt x="4592" y="23914"/>
                  <a:pt x="4624" y="23882"/>
                  <a:pt x="4656" y="23851"/>
                </a:cubicBezTo>
                <a:cubicBezTo>
                  <a:pt x="5257" y="21634"/>
                  <a:pt x="5827" y="19892"/>
                  <a:pt x="6524" y="18213"/>
                </a:cubicBezTo>
                <a:cubicBezTo>
                  <a:pt x="7031" y="18213"/>
                  <a:pt x="7537" y="18182"/>
                  <a:pt x="8012" y="18182"/>
                </a:cubicBezTo>
                <a:cubicBezTo>
                  <a:pt x="8909" y="18156"/>
                  <a:pt x="9827" y="18110"/>
                  <a:pt x="10731" y="18110"/>
                </a:cubicBezTo>
                <a:cubicBezTo>
                  <a:pt x="10945" y="18110"/>
                  <a:pt x="11158" y="18112"/>
                  <a:pt x="11369" y="18118"/>
                </a:cubicBezTo>
                <a:cubicBezTo>
                  <a:pt x="12890" y="18150"/>
                  <a:pt x="14441" y="18213"/>
                  <a:pt x="15930" y="18308"/>
                </a:cubicBezTo>
                <a:cubicBezTo>
                  <a:pt x="16436" y="18340"/>
                  <a:pt x="16943" y="18372"/>
                  <a:pt x="17450" y="18372"/>
                </a:cubicBezTo>
                <a:lnTo>
                  <a:pt x="17608" y="18784"/>
                </a:lnTo>
                <a:cubicBezTo>
                  <a:pt x="18305" y="20399"/>
                  <a:pt x="19033" y="22045"/>
                  <a:pt x="19793" y="23597"/>
                </a:cubicBezTo>
                <a:cubicBezTo>
                  <a:pt x="19825" y="23661"/>
                  <a:pt x="19857" y="23661"/>
                  <a:pt x="19888" y="23692"/>
                </a:cubicBezTo>
                <a:lnTo>
                  <a:pt x="19983" y="23692"/>
                </a:lnTo>
                <a:cubicBezTo>
                  <a:pt x="20082" y="23889"/>
                  <a:pt x="20275" y="24009"/>
                  <a:pt x="20489" y="24009"/>
                </a:cubicBezTo>
                <a:cubicBezTo>
                  <a:pt x="20552" y="24009"/>
                  <a:pt x="20616" y="23999"/>
                  <a:pt x="20680" y="23977"/>
                </a:cubicBezTo>
                <a:cubicBezTo>
                  <a:pt x="21060" y="23882"/>
                  <a:pt x="21282" y="23502"/>
                  <a:pt x="21345" y="23154"/>
                </a:cubicBezTo>
                <a:cubicBezTo>
                  <a:pt x="21408" y="23122"/>
                  <a:pt x="21440" y="23059"/>
                  <a:pt x="21440" y="22995"/>
                </a:cubicBezTo>
                <a:cubicBezTo>
                  <a:pt x="21408" y="22964"/>
                  <a:pt x="21408" y="22900"/>
                  <a:pt x="21345" y="22869"/>
                </a:cubicBezTo>
                <a:cubicBezTo>
                  <a:pt x="21345" y="22869"/>
                  <a:pt x="21345" y="22837"/>
                  <a:pt x="21345" y="22805"/>
                </a:cubicBezTo>
                <a:cubicBezTo>
                  <a:pt x="21345" y="22742"/>
                  <a:pt x="21282" y="22679"/>
                  <a:pt x="21187" y="22679"/>
                </a:cubicBezTo>
                <a:cubicBezTo>
                  <a:pt x="20902" y="22140"/>
                  <a:pt x="20237" y="20779"/>
                  <a:pt x="20110" y="20557"/>
                </a:cubicBezTo>
                <a:cubicBezTo>
                  <a:pt x="19698" y="19765"/>
                  <a:pt x="19318" y="19069"/>
                  <a:pt x="18970" y="18467"/>
                </a:cubicBezTo>
                <a:lnTo>
                  <a:pt x="18970" y="18467"/>
                </a:lnTo>
                <a:cubicBezTo>
                  <a:pt x="19866" y="18485"/>
                  <a:pt x="20667" y="18503"/>
                  <a:pt x="21409" y="18503"/>
                </a:cubicBezTo>
                <a:cubicBezTo>
                  <a:pt x="21953" y="18503"/>
                  <a:pt x="22465" y="18494"/>
                  <a:pt x="22960" y="18467"/>
                </a:cubicBezTo>
                <a:cubicBezTo>
                  <a:pt x="23024" y="18467"/>
                  <a:pt x="23087" y="18435"/>
                  <a:pt x="23119" y="18403"/>
                </a:cubicBezTo>
                <a:cubicBezTo>
                  <a:pt x="23182" y="18403"/>
                  <a:pt x="23214" y="18403"/>
                  <a:pt x="23245" y="18372"/>
                </a:cubicBezTo>
                <a:cubicBezTo>
                  <a:pt x="23277" y="18340"/>
                  <a:pt x="23309" y="18308"/>
                  <a:pt x="23309" y="18245"/>
                </a:cubicBezTo>
                <a:cubicBezTo>
                  <a:pt x="23467" y="14382"/>
                  <a:pt x="23499" y="10455"/>
                  <a:pt x="23562" y="6654"/>
                </a:cubicBezTo>
                <a:cubicBezTo>
                  <a:pt x="23562" y="5261"/>
                  <a:pt x="23562" y="3836"/>
                  <a:pt x="23594" y="2411"/>
                </a:cubicBezTo>
                <a:cubicBezTo>
                  <a:pt x="23594" y="2379"/>
                  <a:pt x="23594" y="2347"/>
                  <a:pt x="23562" y="2316"/>
                </a:cubicBezTo>
                <a:cubicBezTo>
                  <a:pt x="23562" y="2221"/>
                  <a:pt x="23499" y="2157"/>
                  <a:pt x="23435" y="2157"/>
                </a:cubicBezTo>
                <a:cubicBezTo>
                  <a:pt x="23357" y="2135"/>
                  <a:pt x="23274" y="2124"/>
                  <a:pt x="23191" y="2124"/>
                </a:cubicBezTo>
                <a:cubicBezTo>
                  <a:pt x="23038" y="2124"/>
                  <a:pt x="22882" y="2159"/>
                  <a:pt x="22739" y="2221"/>
                </a:cubicBezTo>
                <a:cubicBezTo>
                  <a:pt x="20332" y="2126"/>
                  <a:pt x="17925" y="2031"/>
                  <a:pt x="15581" y="1936"/>
                </a:cubicBezTo>
                <a:cubicBezTo>
                  <a:pt x="14726" y="1904"/>
                  <a:pt x="13871" y="1841"/>
                  <a:pt x="12985" y="1809"/>
                </a:cubicBezTo>
                <a:cubicBezTo>
                  <a:pt x="13080" y="1429"/>
                  <a:pt x="13016" y="922"/>
                  <a:pt x="12890" y="574"/>
                </a:cubicBezTo>
                <a:cubicBezTo>
                  <a:pt x="12801" y="218"/>
                  <a:pt x="12545" y="1"/>
                  <a:pt x="12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1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FFFFF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82" name="Google Shape;782;p31"/>
          <p:cNvSpPr txBox="1"/>
          <p:nvPr/>
        </p:nvSpPr>
        <p:spPr>
          <a:xfrm>
            <a:off x="2721375" y="2222850"/>
            <a:ext cx="11391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58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83" name="Google Shape;783;p31"/>
          <p:cNvSpPr/>
          <p:nvPr/>
        </p:nvSpPr>
        <p:spPr>
          <a:xfrm flipH="1">
            <a:off x="5359233" y="2190914"/>
            <a:ext cx="969993" cy="80487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1"/>
          <p:cNvSpPr/>
          <p:nvPr/>
        </p:nvSpPr>
        <p:spPr>
          <a:xfrm flipH="1">
            <a:off x="4005683" y="1386064"/>
            <a:ext cx="969993" cy="80487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1"/>
          <p:cNvSpPr/>
          <p:nvPr/>
        </p:nvSpPr>
        <p:spPr>
          <a:xfrm flipH="1">
            <a:off x="3394833" y="3620339"/>
            <a:ext cx="969993" cy="80487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1"/>
          <p:cNvSpPr/>
          <p:nvPr/>
        </p:nvSpPr>
        <p:spPr>
          <a:xfrm flipH="1">
            <a:off x="5031758" y="3655039"/>
            <a:ext cx="969993" cy="80487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1"/>
          <p:cNvSpPr txBox="1"/>
          <p:nvPr/>
        </p:nvSpPr>
        <p:spPr>
          <a:xfrm>
            <a:off x="5215100" y="2222850"/>
            <a:ext cx="11391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05</a:t>
            </a:r>
            <a:endParaRPr sz="58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88" name="Google Shape;788;p31"/>
          <p:cNvSpPr txBox="1"/>
          <p:nvPr/>
        </p:nvSpPr>
        <p:spPr>
          <a:xfrm>
            <a:off x="4947200" y="3754050"/>
            <a:ext cx="11391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58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89" name="Google Shape;789;p31"/>
          <p:cNvSpPr txBox="1"/>
          <p:nvPr/>
        </p:nvSpPr>
        <p:spPr>
          <a:xfrm>
            <a:off x="3273112" y="3754050"/>
            <a:ext cx="11391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58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90" name="Google Shape;790;p31"/>
          <p:cNvSpPr txBox="1"/>
          <p:nvPr/>
        </p:nvSpPr>
        <p:spPr>
          <a:xfrm>
            <a:off x="3874750" y="1379988"/>
            <a:ext cx="11391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5800" dirty="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91" name="Google Shape;791;p31"/>
          <p:cNvSpPr txBox="1"/>
          <p:nvPr/>
        </p:nvSpPr>
        <p:spPr>
          <a:xfrm>
            <a:off x="457200" y="120347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92" name="Google Shape;792;p31"/>
          <p:cNvSpPr txBox="1"/>
          <p:nvPr/>
        </p:nvSpPr>
        <p:spPr>
          <a:xfrm>
            <a:off x="457200" y="150099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biggest planet of them all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793" name="Google Shape;793;p31"/>
          <p:cNvSpPr txBox="1"/>
          <p:nvPr/>
        </p:nvSpPr>
        <p:spPr>
          <a:xfrm>
            <a:off x="457200" y="2405488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NEPTUNE</a:t>
            </a:r>
            <a:endParaRPr sz="1800">
              <a:solidFill>
                <a:srgbClr val="EA99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94" name="Google Shape;794;p31"/>
          <p:cNvSpPr txBox="1"/>
          <p:nvPr/>
        </p:nvSpPr>
        <p:spPr>
          <a:xfrm>
            <a:off x="457200" y="2779210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The farthest planet from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795" name="Google Shape;795;p31"/>
          <p:cNvSpPr txBox="1"/>
          <p:nvPr/>
        </p:nvSpPr>
        <p:spPr>
          <a:xfrm>
            <a:off x="457200" y="3759900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96" name="Google Shape;796;p31"/>
          <p:cNvSpPr txBox="1"/>
          <p:nvPr/>
        </p:nvSpPr>
        <p:spPr>
          <a:xfrm>
            <a:off x="457200" y="4057423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Despite being red, it’s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797" name="Google Shape;797;p31"/>
          <p:cNvSpPr txBox="1"/>
          <p:nvPr/>
        </p:nvSpPr>
        <p:spPr>
          <a:xfrm>
            <a:off x="7180500" y="1842588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MERCURY</a:t>
            </a:r>
            <a:endParaRPr sz="18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98" name="Google Shape;798;p31"/>
          <p:cNvSpPr txBox="1"/>
          <p:nvPr/>
        </p:nvSpPr>
        <p:spPr>
          <a:xfrm>
            <a:off x="7180500" y="2140110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closest planet to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799" name="Google Shape;799;p31"/>
          <p:cNvSpPr txBox="1"/>
          <p:nvPr/>
        </p:nvSpPr>
        <p:spPr>
          <a:xfrm>
            <a:off x="7180500" y="3120788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EARTH</a:t>
            </a:r>
            <a:endParaRPr sz="18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00" name="Google Shape;800;p31"/>
          <p:cNvSpPr txBox="1"/>
          <p:nvPr/>
        </p:nvSpPr>
        <p:spPr>
          <a:xfrm>
            <a:off x="7180500" y="3418310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third planet from the Sun</a:t>
            </a:r>
            <a:endParaRPr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/>
          <p:nvPr/>
        </p:nvSpPr>
        <p:spPr>
          <a:xfrm>
            <a:off x="2165000" y="362798"/>
            <a:ext cx="21600" cy="555186"/>
          </a:xfrm>
          <a:custGeom>
            <a:avLst/>
            <a:gdLst/>
            <a:ahLst/>
            <a:cxnLst/>
            <a:rect l="l" t="t" r="r" b="b"/>
            <a:pathLst>
              <a:path w="666" h="24236" extrusionOk="0">
                <a:moveTo>
                  <a:pt x="317" y="1"/>
                </a:moveTo>
                <a:cubicBezTo>
                  <a:pt x="222" y="1"/>
                  <a:pt x="127" y="64"/>
                  <a:pt x="127" y="191"/>
                </a:cubicBezTo>
                <a:cubicBezTo>
                  <a:pt x="127" y="6556"/>
                  <a:pt x="127" y="12922"/>
                  <a:pt x="96" y="19287"/>
                </a:cubicBezTo>
                <a:cubicBezTo>
                  <a:pt x="96" y="20839"/>
                  <a:pt x="1" y="22422"/>
                  <a:pt x="64" y="23974"/>
                </a:cubicBezTo>
                <a:cubicBezTo>
                  <a:pt x="80" y="24148"/>
                  <a:pt x="206" y="24236"/>
                  <a:pt x="329" y="24236"/>
                </a:cubicBezTo>
                <a:cubicBezTo>
                  <a:pt x="452" y="24236"/>
                  <a:pt x="571" y="24148"/>
                  <a:pt x="571" y="23974"/>
                </a:cubicBezTo>
                <a:cubicBezTo>
                  <a:pt x="666" y="22612"/>
                  <a:pt x="571" y="21251"/>
                  <a:pt x="571" y="19889"/>
                </a:cubicBezTo>
                <a:cubicBezTo>
                  <a:pt x="571" y="18242"/>
                  <a:pt x="539" y="16595"/>
                  <a:pt x="539" y="14980"/>
                </a:cubicBezTo>
                <a:cubicBezTo>
                  <a:pt x="539" y="11592"/>
                  <a:pt x="539" y="8235"/>
                  <a:pt x="539" y="4878"/>
                </a:cubicBezTo>
                <a:cubicBezTo>
                  <a:pt x="539" y="3294"/>
                  <a:pt x="539" y="1743"/>
                  <a:pt x="507" y="191"/>
                </a:cubicBezTo>
                <a:cubicBezTo>
                  <a:pt x="507" y="64"/>
                  <a:pt x="412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2"/>
          <p:cNvSpPr/>
          <p:nvPr/>
        </p:nvSpPr>
        <p:spPr>
          <a:xfrm>
            <a:off x="2168075" y="899380"/>
            <a:ext cx="4797571" cy="26978"/>
          </a:xfrm>
          <a:custGeom>
            <a:avLst/>
            <a:gdLst/>
            <a:ahLst/>
            <a:cxnLst/>
            <a:rect l="l" t="t" r="r" b="b"/>
            <a:pathLst>
              <a:path w="147959" h="832" extrusionOk="0">
                <a:moveTo>
                  <a:pt x="123890" y="1"/>
                </a:moveTo>
                <a:lnTo>
                  <a:pt x="92823" y="32"/>
                </a:lnTo>
                <a:lnTo>
                  <a:pt x="59032" y="32"/>
                </a:lnTo>
                <a:cubicBezTo>
                  <a:pt x="48391" y="64"/>
                  <a:pt x="37782" y="64"/>
                  <a:pt x="27173" y="96"/>
                </a:cubicBezTo>
                <a:cubicBezTo>
                  <a:pt x="18970" y="127"/>
                  <a:pt x="10768" y="191"/>
                  <a:pt x="2534" y="222"/>
                </a:cubicBezTo>
                <a:lnTo>
                  <a:pt x="222" y="254"/>
                </a:lnTo>
                <a:cubicBezTo>
                  <a:pt x="1" y="254"/>
                  <a:pt x="1" y="571"/>
                  <a:pt x="222" y="571"/>
                </a:cubicBezTo>
                <a:cubicBezTo>
                  <a:pt x="8108" y="634"/>
                  <a:pt x="15962" y="666"/>
                  <a:pt x="23816" y="697"/>
                </a:cubicBezTo>
                <a:cubicBezTo>
                  <a:pt x="34171" y="729"/>
                  <a:pt x="44527" y="761"/>
                  <a:pt x="54883" y="761"/>
                </a:cubicBezTo>
                <a:cubicBezTo>
                  <a:pt x="66157" y="792"/>
                  <a:pt x="77431" y="792"/>
                  <a:pt x="88674" y="792"/>
                </a:cubicBezTo>
                <a:cubicBezTo>
                  <a:pt x="99315" y="792"/>
                  <a:pt x="109924" y="824"/>
                  <a:pt x="120533" y="824"/>
                </a:cubicBezTo>
                <a:cubicBezTo>
                  <a:pt x="124634" y="824"/>
                  <a:pt x="128735" y="832"/>
                  <a:pt x="132840" y="832"/>
                </a:cubicBezTo>
                <a:cubicBezTo>
                  <a:pt x="136946" y="832"/>
                  <a:pt x="141055" y="824"/>
                  <a:pt x="145172" y="792"/>
                </a:cubicBezTo>
                <a:lnTo>
                  <a:pt x="147483" y="792"/>
                </a:lnTo>
                <a:cubicBezTo>
                  <a:pt x="147958" y="792"/>
                  <a:pt x="147958" y="32"/>
                  <a:pt x="147483" y="32"/>
                </a:cubicBezTo>
                <a:cubicBezTo>
                  <a:pt x="139598" y="32"/>
                  <a:pt x="131744" y="1"/>
                  <a:pt x="1238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2"/>
          <p:cNvSpPr/>
          <p:nvPr/>
        </p:nvSpPr>
        <p:spPr>
          <a:xfrm>
            <a:off x="6924525" y="328903"/>
            <a:ext cx="20599" cy="597450"/>
          </a:xfrm>
          <a:custGeom>
            <a:avLst/>
            <a:gdLst/>
            <a:ahLst/>
            <a:cxnLst/>
            <a:rect l="l" t="t" r="r" b="b"/>
            <a:pathLst>
              <a:path w="635" h="24711" extrusionOk="0">
                <a:moveTo>
                  <a:pt x="333" y="1"/>
                </a:moveTo>
                <a:cubicBezTo>
                  <a:pt x="183" y="1"/>
                  <a:pt x="32" y="96"/>
                  <a:pt x="32" y="286"/>
                </a:cubicBezTo>
                <a:cubicBezTo>
                  <a:pt x="1" y="6778"/>
                  <a:pt x="64" y="13270"/>
                  <a:pt x="127" y="19762"/>
                </a:cubicBezTo>
                <a:cubicBezTo>
                  <a:pt x="127" y="21346"/>
                  <a:pt x="159" y="22961"/>
                  <a:pt x="159" y="24544"/>
                </a:cubicBezTo>
                <a:cubicBezTo>
                  <a:pt x="159" y="24655"/>
                  <a:pt x="238" y="24710"/>
                  <a:pt x="317" y="24710"/>
                </a:cubicBezTo>
                <a:cubicBezTo>
                  <a:pt x="397" y="24710"/>
                  <a:pt x="476" y="24655"/>
                  <a:pt x="476" y="24544"/>
                </a:cubicBezTo>
                <a:cubicBezTo>
                  <a:pt x="539" y="18084"/>
                  <a:pt x="602" y="11592"/>
                  <a:pt x="634" y="5100"/>
                </a:cubicBezTo>
                <a:cubicBezTo>
                  <a:pt x="634" y="3516"/>
                  <a:pt x="634" y="1901"/>
                  <a:pt x="634" y="286"/>
                </a:cubicBezTo>
                <a:cubicBezTo>
                  <a:pt x="634" y="96"/>
                  <a:pt x="484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2"/>
          <p:cNvSpPr/>
          <p:nvPr/>
        </p:nvSpPr>
        <p:spPr>
          <a:xfrm>
            <a:off x="2167038" y="279624"/>
            <a:ext cx="4768842" cy="28210"/>
          </a:xfrm>
          <a:custGeom>
            <a:avLst/>
            <a:gdLst/>
            <a:ahLst/>
            <a:cxnLst/>
            <a:rect l="l" t="t" r="r" b="b"/>
            <a:pathLst>
              <a:path w="147073" h="870" extrusionOk="0">
                <a:moveTo>
                  <a:pt x="92253" y="1"/>
                </a:moveTo>
                <a:cubicBezTo>
                  <a:pt x="81042" y="32"/>
                  <a:pt x="69831" y="32"/>
                  <a:pt x="58589" y="32"/>
                </a:cubicBezTo>
                <a:cubicBezTo>
                  <a:pt x="48106" y="64"/>
                  <a:pt x="37592" y="96"/>
                  <a:pt x="27110" y="127"/>
                </a:cubicBezTo>
                <a:cubicBezTo>
                  <a:pt x="18907" y="159"/>
                  <a:pt x="10737" y="191"/>
                  <a:pt x="2534" y="191"/>
                </a:cubicBezTo>
                <a:cubicBezTo>
                  <a:pt x="1774" y="191"/>
                  <a:pt x="1014" y="222"/>
                  <a:pt x="254" y="222"/>
                </a:cubicBezTo>
                <a:cubicBezTo>
                  <a:pt x="1" y="222"/>
                  <a:pt x="1" y="634"/>
                  <a:pt x="254" y="634"/>
                </a:cubicBezTo>
                <a:cubicBezTo>
                  <a:pt x="8045" y="666"/>
                  <a:pt x="15835" y="697"/>
                  <a:pt x="23626" y="729"/>
                </a:cubicBezTo>
                <a:cubicBezTo>
                  <a:pt x="33950" y="761"/>
                  <a:pt x="44274" y="792"/>
                  <a:pt x="54598" y="792"/>
                </a:cubicBezTo>
                <a:cubicBezTo>
                  <a:pt x="65809" y="824"/>
                  <a:pt x="77020" y="824"/>
                  <a:pt x="88263" y="824"/>
                </a:cubicBezTo>
                <a:cubicBezTo>
                  <a:pt x="98745" y="856"/>
                  <a:pt x="109259" y="856"/>
                  <a:pt x="119742" y="856"/>
                </a:cubicBezTo>
                <a:cubicBezTo>
                  <a:pt x="125210" y="856"/>
                  <a:pt x="130664" y="870"/>
                  <a:pt x="136113" y="870"/>
                </a:cubicBezTo>
                <a:cubicBezTo>
                  <a:pt x="138838" y="870"/>
                  <a:pt x="141562" y="866"/>
                  <a:pt x="144285" y="856"/>
                </a:cubicBezTo>
                <a:cubicBezTo>
                  <a:pt x="145045" y="824"/>
                  <a:pt x="145837" y="792"/>
                  <a:pt x="146597" y="792"/>
                </a:cubicBezTo>
                <a:cubicBezTo>
                  <a:pt x="147072" y="792"/>
                  <a:pt x="147072" y="64"/>
                  <a:pt x="146597" y="64"/>
                </a:cubicBezTo>
                <a:cubicBezTo>
                  <a:pt x="138806" y="64"/>
                  <a:pt x="131016" y="1"/>
                  <a:pt x="1232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32"/>
          <p:cNvGrpSpPr/>
          <p:nvPr/>
        </p:nvGrpSpPr>
        <p:grpSpPr>
          <a:xfrm>
            <a:off x="457200" y="1895000"/>
            <a:ext cx="1777625" cy="928524"/>
            <a:chOff x="457200" y="1895000"/>
            <a:chExt cx="1777625" cy="928524"/>
          </a:xfrm>
        </p:grpSpPr>
        <p:sp>
          <p:nvSpPr>
            <p:cNvPr id="810" name="Google Shape;810;p32"/>
            <p:cNvSpPr/>
            <p:nvPr/>
          </p:nvSpPr>
          <p:spPr>
            <a:xfrm>
              <a:off x="457200" y="2097177"/>
              <a:ext cx="21888" cy="719788"/>
            </a:xfrm>
            <a:custGeom>
              <a:avLst/>
              <a:gdLst/>
              <a:ahLst/>
              <a:cxnLst/>
              <a:rect l="l" t="t" r="r" b="b"/>
              <a:pathLst>
                <a:path w="698" h="17403" extrusionOk="0">
                  <a:moveTo>
                    <a:pt x="349" y="1"/>
                  </a:moveTo>
                  <a:cubicBezTo>
                    <a:pt x="254" y="1"/>
                    <a:pt x="159" y="56"/>
                    <a:pt x="159" y="167"/>
                  </a:cubicBezTo>
                  <a:cubicBezTo>
                    <a:pt x="159" y="3017"/>
                    <a:pt x="127" y="5836"/>
                    <a:pt x="127" y="8654"/>
                  </a:cubicBezTo>
                  <a:cubicBezTo>
                    <a:pt x="127" y="10047"/>
                    <a:pt x="127" y="11441"/>
                    <a:pt x="127" y="12803"/>
                  </a:cubicBezTo>
                  <a:cubicBezTo>
                    <a:pt x="95" y="14259"/>
                    <a:pt x="0" y="15716"/>
                    <a:pt x="95" y="17141"/>
                  </a:cubicBezTo>
                  <a:cubicBezTo>
                    <a:pt x="95" y="17315"/>
                    <a:pt x="222" y="17403"/>
                    <a:pt x="349" y="17403"/>
                  </a:cubicBezTo>
                  <a:cubicBezTo>
                    <a:pt x="475" y="17403"/>
                    <a:pt x="602" y="17315"/>
                    <a:pt x="602" y="17141"/>
                  </a:cubicBezTo>
                  <a:cubicBezTo>
                    <a:pt x="697" y="15748"/>
                    <a:pt x="602" y="14323"/>
                    <a:pt x="570" y="12898"/>
                  </a:cubicBezTo>
                  <a:cubicBezTo>
                    <a:pt x="570" y="11504"/>
                    <a:pt x="570" y="10079"/>
                    <a:pt x="570" y="8654"/>
                  </a:cubicBezTo>
                  <a:cubicBezTo>
                    <a:pt x="539" y="5836"/>
                    <a:pt x="539" y="3017"/>
                    <a:pt x="539" y="167"/>
                  </a:cubicBezTo>
                  <a:cubicBezTo>
                    <a:pt x="539" y="56"/>
                    <a:pt x="444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461182" y="2788699"/>
              <a:ext cx="1773643" cy="34825"/>
            </a:xfrm>
            <a:custGeom>
              <a:avLst/>
              <a:gdLst/>
              <a:ahLst/>
              <a:cxnLst/>
              <a:rect l="l" t="t" r="r" b="b"/>
              <a:pathLst>
                <a:path w="56562" h="842" extrusionOk="0">
                  <a:moveTo>
                    <a:pt x="48810" y="0"/>
                  </a:moveTo>
                  <a:cubicBezTo>
                    <a:pt x="43964" y="0"/>
                    <a:pt x="39122" y="42"/>
                    <a:pt x="34266" y="42"/>
                  </a:cubicBezTo>
                  <a:cubicBezTo>
                    <a:pt x="27045" y="42"/>
                    <a:pt x="19793" y="42"/>
                    <a:pt x="12573" y="106"/>
                  </a:cubicBezTo>
                  <a:cubicBezTo>
                    <a:pt x="8456" y="137"/>
                    <a:pt x="4339" y="201"/>
                    <a:pt x="222" y="264"/>
                  </a:cubicBezTo>
                  <a:cubicBezTo>
                    <a:pt x="0" y="264"/>
                    <a:pt x="0" y="612"/>
                    <a:pt x="222" y="612"/>
                  </a:cubicBezTo>
                  <a:cubicBezTo>
                    <a:pt x="7506" y="707"/>
                    <a:pt x="14758" y="771"/>
                    <a:pt x="22042" y="802"/>
                  </a:cubicBezTo>
                  <a:cubicBezTo>
                    <a:pt x="29262" y="834"/>
                    <a:pt x="36515" y="834"/>
                    <a:pt x="43735" y="834"/>
                  </a:cubicBezTo>
                  <a:cubicBezTo>
                    <a:pt x="45794" y="834"/>
                    <a:pt x="47852" y="842"/>
                    <a:pt x="49911" y="842"/>
                  </a:cubicBezTo>
                  <a:cubicBezTo>
                    <a:pt x="51969" y="842"/>
                    <a:pt x="54028" y="834"/>
                    <a:pt x="56086" y="802"/>
                  </a:cubicBezTo>
                  <a:cubicBezTo>
                    <a:pt x="56561" y="802"/>
                    <a:pt x="56561" y="74"/>
                    <a:pt x="56086" y="42"/>
                  </a:cubicBezTo>
                  <a:cubicBezTo>
                    <a:pt x="53658" y="11"/>
                    <a:pt x="51234" y="0"/>
                    <a:pt x="48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2200078" y="1948858"/>
              <a:ext cx="22872" cy="845881"/>
            </a:xfrm>
            <a:custGeom>
              <a:avLst/>
              <a:gdLst/>
              <a:ahLst/>
              <a:cxnLst/>
              <a:rect l="l" t="t" r="r" b="b"/>
              <a:pathLst>
                <a:path w="698" h="17839" extrusionOk="0">
                  <a:moveTo>
                    <a:pt x="353" y="1"/>
                  </a:moveTo>
                  <a:cubicBezTo>
                    <a:pt x="206" y="1"/>
                    <a:pt x="64" y="96"/>
                    <a:pt x="64" y="286"/>
                  </a:cubicBezTo>
                  <a:cubicBezTo>
                    <a:pt x="1" y="6081"/>
                    <a:pt x="127" y="11877"/>
                    <a:pt x="191" y="17672"/>
                  </a:cubicBezTo>
                  <a:cubicBezTo>
                    <a:pt x="191" y="17783"/>
                    <a:pt x="270" y="17838"/>
                    <a:pt x="349" y="17838"/>
                  </a:cubicBezTo>
                  <a:cubicBezTo>
                    <a:pt x="428" y="17838"/>
                    <a:pt x="507" y="17783"/>
                    <a:pt x="507" y="17672"/>
                  </a:cubicBezTo>
                  <a:cubicBezTo>
                    <a:pt x="602" y="11877"/>
                    <a:pt x="697" y="6081"/>
                    <a:pt x="666" y="286"/>
                  </a:cubicBezTo>
                  <a:cubicBezTo>
                    <a:pt x="650" y="96"/>
                    <a:pt x="499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459175" y="1895000"/>
              <a:ext cx="1757745" cy="38299"/>
            </a:xfrm>
            <a:custGeom>
              <a:avLst/>
              <a:gdLst/>
              <a:ahLst/>
              <a:cxnLst/>
              <a:rect l="l" t="t" r="r" b="b"/>
              <a:pathLst>
                <a:path w="56055" h="926" extrusionOk="0">
                  <a:moveTo>
                    <a:pt x="53131" y="1"/>
                  </a:moveTo>
                  <a:cubicBezTo>
                    <a:pt x="52143" y="1"/>
                    <a:pt x="51149" y="29"/>
                    <a:pt x="50165" y="29"/>
                  </a:cubicBezTo>
                  <a:lnTo>
                    <a:pt x="44844" y="29"/>
                  </a:lnTo>
                  <a:cubicBezTo>
                    <a:pt x="41234" y="29"/>
                    <a:pt x="37655" y="61"/>
                    <a:pt x="34077" y="61"/>
                  </a:cubicBezTo>
                  <a:cubicBezTo>
                    <a:pt x="26856" y="61"/>
                    <a:pt x="19636" y="92"/>
                    <a:pt x="12447" y="156"/>
                  </a:cubicBezTo>
                  <a:cubicBezTo>
                    <a:pt x="8393" y="187"/>
                    <a:pt x="4339" y="219"/>
                    <a:pt x="286" y="251"/>
                  </a:cubicBezTo>
                  <a:cubicBezTo>
                    <a:pt x="1" y="251"/>
                    <a:pt x="1" y="662"/>
                    <a:pt x="286" y="662"/>
                  </a:cubicBezTo>
                  <a:cubicBezTo>
                    <a:pt x="7475" y="726"/>
                    <a:pt x="14632" y="821"/>
                    <a:pt x="21821" y="852"/>
                  </a:cubicBezTo>
                  <a:cubicBezTo>
                    <a:pt x="29010" y="884"/>
                    <a:pt x="36230" y="884"/>
                    <a:pt x="43451" y="884"/>
                  </a:cubicBezTo>
                  <a:lnTo>
                    <a:pt x="49468" y="884"/>
                  </a:lnTo>
                  <a:cubicBezTo>
                    <a:pt x="50626" y="884"/>
                    <a:pt x="51805" y="925"/>
                    <a:pt x="52975" y="925"/>
                  </a:cubicBezTo>
                  <a:cubicBezTo>
                    <a:pt x="53852" y="925"/>
                    <a:pt x="54725" y="902"/>
                    <a:pt x="55580" y="821"/>
                  </a:cubicBezTo>
                  <a:cubicBezTo>
                    <a:pt x="56055" y="789"/>
                    <a:pt x="56055" y="124"/>
                    <a:pt x="55580" y="92"/>
                  </a:cubicBezTo>
                  <a:cubicBezTo>
                    <a:pt x="54774" y="20"/>
                    <a:pt x="53955" y="1"/>
                    <a:pt x="53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32"/>
          <p:cNvSpPr/>
          <p:nvPr/>
        </p:nvSpPr>
        <p:spPr>
          <a:xfrm>
            <a:off x="3861374" y="1791610"/>
            <a:ext cx="1420215" cy="1414865"/>
          </a:xfrm>
          <a:custGeom>
            <a:avLst/>
            <a:gdLst/>
            <a:ahLst/>
            <a:cxnLst/>
            <a:rect l="l" t="t" r="r" b="b"/>
            <a:pathLst>
              <a:path w="43800" h="43635" extrusionOk="0">
                <a:moveTo>
                  <a:pt x="25208" y="798"/>
                </a:moveTo>
                <a:cubicBezTo>
                  <a:pt x="26725" y="798"/>
                  <a:pt x="28232" y="973"/>
                  <a:pt x="29706" y="1399"/>
                </a:cubicBezTo>
                <a:cubicBezTo>
                  <a:pt x="34013" y="2634"/>
                  <a:pt x="37529" y="5643"/>
                  <a:pt x="39651" y="9570"/>
                </a:cubicBezTo>
                <a:cubicBezTo>
                  <a:pt x="43799" y="17360"/>
                  <a:pt x="42406" y="27146"/>
                  <a:pt x="37275" y="34113"/>
                </a:cubicBezTo>
                <a:cubicBezTo>
                  <a:pt x="34900" y="37375"/>
                  <a:pt x="31638" y="40067"/>
                  <a:pt x="27901" y="41587"/>
                </a:cubicBezTo>
                <a:cubicBezTo>
                  <a:pt x="25834" y="42428"/>
                  <a:pt x="23641" y="42862"/>
                  <a:pt x="21445" y="42862"/>
                </a:cubicBezTo>
                <a:cubicBezTo>
                  <a:pt x="19671" y="42862"/>
                  <a:pt x="17896" y="42579"/>
                  <a:pt x="16184" y="41999"/>
                </a:cubicBezTo>
                <a:cubicBezTo>
                  <a:pt x="11877" y="40542"/>
                  <a:pt x="8203" y="37343"/>
                  <a:pt x="5606" y="33670"/>
                </a:cubicBezTo>
                <a:cubicBezTo>
                  <a:pt x="3041" y="30028"/>
                  <a:pt x="1394" y="25721"/>
                  <a:pt x="1173" y="21287"/>
                </a:cubicBezTo>
                <a:cubicBezTo>
                  <a:pt x="951" y="16727"/>
                  <a:pt x="2218" y="12262"/>
                  <a:pt x="4973" y="8620"/>
                </a:cubicBezTo>
                <a:cubicBezTo>
                  <a:pt x="6271" y="6909"/>
                  <a:pt x="7823" y="5326"/>
                  <a:pt x="9565" y="4028"/>
                </a:cubicBezTo>
                <a:cubicBezTo>
                  <a:pt x="11370" y="2698"/>
                  <a:pt x="13492" y="1462"/>
                  <a:pt x="15804" y="1304"/>
                </a:cubicBezTo>
                <a:cubicBezTo>
                  <a:pt x="15936" y="1296"/>
                  <a:pt x="16069" y="1292"/>
                  <a:pt x="16203" y="1292"/>
                </a:cubicBezTo>
                <a:cubicBezTo>
                  <a:pt x="16298" y="1292"/>
                  <a:pt x="16393" y="1294"/>
                  <a:pt x="16489" y="1298"/>
                </a:cubicBezTo>
                <a:lnTo>
                  <a:pt x="16489" y="1298"/>
                </a:lnTo>
                <a:cubicBezTo>
                  <a:pt x="15479" y="1556"/>
                  <a:pt x="14470" y="1832"/>
                  <a:pt x="13460" y="2127"/>
                </a:cubicBezTo>
                <a:cubicBezTo>
                  <a:pt x="12991" y="2274"/>
                  <a:pt x="13147" y="2965"/>
                  <a:pt x="13575" y="2965"/>
                </a:cubicBezTo>
                <a:cubicBezTo>
                  <a:pt x="13609" y="2965"/>
                  <a:pt x="13645" y="2960"/>
                  <a:pt x="13682" y="2951"/>
                </a:cubicBezTo>
                <a:cubicBezTo>
                  <a:pt x="15228" y="2528"/>
                  <a:pt x="16826" y="2080"/>
                  <a:pt x="18449" y="1702"/>
                </a:cubicBezTo>
                <a:lnTo>
                  <a:pt x="18449" y="1702"/>
                </a:lnTo>
                <a:cubicBezTo>
                  <a:pt x="18626" y="1771"/>
                  <a:pt x="18800" y="1850"/>
                  <a:pt x="18971" y="1937"/>
                </a:cubicBezTo>
                <a:cubicBezTo>
                  <a:pt x="18994" y="1945"/>
                  <a:pt x="19016" y="1949"/>
                  <a:pt x="19037" y="1949"/>
                </a:cubicBezTo>
                <a:cubicBezTo>
                  <a:pt x="19187" y="1949"/>
                  <a:pt x="19268" y="1768"/>
                  <a:pt x="19129" y="1684"/>
                </a:cubicBezTo>
                <a:cubicBezTo>
                  <a:pt x="19068" y="1651"/>
                  <a:pt x="19007" y="1620"/>
                  <a:pt x="18945" y="1589"/>
                </a:cubicBezTo>
                <a:lnTo>
                  <a:pt x="18945" y="1589"/>
                </a:lnTo>
                <a:cubicBezTo>
                  <a:pt x="21016" y="1128"/>
                  <a:pt x="23122" y="798"/>
                  <a:pt x="25208" y="798"/>
                </a:cubicBezTo>
                <a:close/>
                <a:moveTo>
                  <a:pt x="25446" y="0"/>
                </a:moveTo>
                <a:cubicBezTo>
                  <a:pt x="22760" y="0"/>
                  <a:pt x="20054" y="473"/>
                  <a:pt x="17456" y="1060"/>
                </a:cubicBezTo>
                <a:lnTo>
                  <a:pt x="17456" y="1060"/>
                </a:lnTo>
                <a:cubicBezTo>
                  <a:pt x="16977" y="954"/>
                  <a:pt x="16496" y="904"/>
                  <a:pt x="16014" y="904"/>
                </a:cubicBezTo>
                <a:cubicBezTo>
                  <a:pt x="12681" y="904"/>
                  <a:pt x="9344" y="3261"/>
                  <a:pt x="7031" y="5453"/>
                </a:cubicBezTo>
                <a:cubicBezTo>
                  <a:pt x="3611" y="8620"/>
                  <a:pt x="1268" y="12705"/>
                  <a:pt x="634" y="17360"/>
                </a:cubicBezTo>
                <a:cubicBezTo>
                  <a:pt x="1" y="21921"/>
                  <a:pt x="951" y="26608"/>
                  <a:pt x="2978" y="30693"/>
                </a:cubicBezTo>
                <a:cubicBezTo>
                  <a:pt x="5100" y="34968"/>
                  <a:pt x="8456" y="38768"/>
                  <a:pt x="12573" y="41175"/>
                </a:cubicBezTo>
                <a:cubicBezTo>
                  <a:pt x="15343" y="42781"/>
                  <a:pt x="18438" y="43635"/>
                  <a:pt x="21569" y="43635"/>
                </a:cubicBezTo>
                <a:cubicBezTo>
                  <a:pt x="22698" y="43635"/>
                  <a:pt x="23831" y="43524"/>
                  <a:pt x="24956" y="43297"/>
                </a:cubicBezTo>
                <a:cubicBezTo>
                  <a:pt x="29041" y="42442"/>
                  <a:pt x="32778" y="40193"/>
                  <a:pt x="35692" y="37217"/>
                </a:cubicBezTo>
                <a:cubicBezTo>
                  <a:pt x="38764" y="34050"/>
                  <a:pt x="41012" y="30059"/>
                  <a:pt x="42121" y="25784"/>
                </a:cubicBezTo>
                <a:cubicBezTo>
                  <a:pt x="43261" y="21350"/>
                  <a:pt x="43134" y="16568"/>
                  <a:pt x="41646" y="12262"/>
                </a:cubicBezTo>
                <a:cubicBezTo>
                  <a:pt x="40189" y="7955"/>
                  <a:pt x="37339" y="4154"/>
                  <a:pt x="33317" y="1969"/>
                </a:cubicBezTo>
                <a:cubicBezTo>
                  <a:pt x="31037" y="734"/>
                  <a:pt x="28535" y="101"/>
                  <a:pt x="25938" y="6"/>
                </a:cubicBezTo>
                <a:cubicBezTo>
                  <a:pt x="25774" y="2"/>
                  <a:pt x="25610" y="0"/>
                  <a:pt x="254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2"/>
          <p:cNvSpPr txBox="1"/>
          <p:nvPr/>
        </p:nvSpPr>
        <p:spPr>
          <a:xfrm>
            <a:off x="3873713" y="2268088"/>
            <a:ext cx="13863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E599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SUN</a:t>
            </a:r>
            <a:endParaRPr sz="2900">
              <a:solidFill>
                <a:srgbClr val="FFE599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16" name="Google Shape;816;p32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9CB9C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CHALKBOARD BACKGROUND INFOGRAPHICS</a:t>
            </a:r>
            <a:endParaRPr sz="2500">
              <a:solidFill>
                <a:srgbClr val="F9CB9C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17" name="Google Shape;817;p32"/>
          <p:cNvSpPr txBox="1"/>
          <p:nvPr/>
        </p:nvSpPr>
        <p:spPr>
          <a:xfrm>
            <a:off x="592863" y="2059225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JUPITER</a:t>
            </a:r>
            <a:endParaRPr sz="1800">
              <a:solidFill>
                <a:srgbClr val="DD7E6B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18" name="Google Shape;818;p32"/>
          <p:cNvSpPr txBox="1"/>
          <p:nvPr/>
        </p:nvSpPr>
        <p:spPr>
          <a:xfrm>
            <a:off x="592863" y="2356748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biggest planet of them all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cxnSp>
        <p:nvCxnSpPr>
          <p:cNvPr id="819" name="Google Shape;819;p32"/>
          <p:cNvCxnSpPr/>
          <p:nvPr/>
        </p:nvCxnSpPr>
        <p:spPr>
          <a:xfrm rot="5400000">
            <a:off x="1109375" y="819950"/>
            <a:ext cx="1195500" cy="766500"/>
          </a:xfrm>
          <a:prstGeom prst="bentConnector3">
            <a:avLst>
              <a:gd name="adj1" fmla="val 28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820" name="Google Shape;820;p32"/>
          <p:cNvGrpSpPr/>
          <p:nvPr/>
        </p:nvGrpSpPr>
        <p:grpSpPr>
          <a:xfrm>
            <a:off x="6908150" y="1327800"/>
            <a:ext cx="1777625" cy="928524"/>
            <a:chOff x="457200" y="1327800"/>
            <a:chExt cx="1777625" cy="928524"/>
          </a:xfrm>
        </p:grpSpPr>
        <p:sp>
          <p:nvSpPr>
            <p:cNvPr id="821" name="Google Shape;821;p32"/>
            <p:cNvSpPr/>
            <p:nvPr/>
          </p:nvSpPr>
          <p:spPr>
            <a:xfrm>
              <a:off x="457200" y="1529977"/>
              <a:ext cx="21888" cy="719788"/>
            </a:xfrm>
            <a:custGeom>
              <a:avLst/>
              <a:gdLst/>
              <a:ahLst/>
              <a:cxnLst/>
              <a:rect l="l" t="t" r="r" b="b"/>
              <a:pathLst>
                <a:path w="698" h="17403" extrusionOk="0">
                  <a:moveTo>
                    <a:pt x="349" y="1"/>
                  </a:moveTo>
                  <a:cubicBezTo>
                    <a:pt x="254" y="1"/>
                    <a:pt x="159" y="56"/>
                    <a:pt x="159" y="167"/>
                  </a:cubicBezTo>
                  <a:cubicBezTo>
                    <a:pt x="159" y="3017"/>
                    <a:pt x="127" y="5836"/>
                    <a:pt x="127" y="8654"/>
                  </a:cubicBezTo>
                  <a:cubicBezTo>
                    <a:pt x="127" y="10047"/>
                    <a:pt x="127" y="11441"/>
                    <a:pt x="127" y="12803"/>
                  </a:cubicBezTo>
                  <a:cubicBezTo>
                    <a:pt x="95" y="14259"/>
                    <a:pt x="0" y="15716"/>
                    <a:pt x="95" y="17141"/>
                  </a:cubicBezTo>
                  <a:cubicBezTo>
                    <a:pt x="95" y="17315"/>
                    <a:pt x="222" y="17403"/>
                    <a:pt x="349" y="17403"/>
                  </a:cubicBezTo>
                  <a:cubicBezTo>
                    <a:pt x="475" y="17403"/>
                    <a:pt x="602" y="17315"/>
                    <a:pt x="602" y="17141"/>
                  </a:cubicBezTo>
                  <a:cubicBezTo>
                    <a:pt x="697" y="15748"/>
                    <a:pt x="602" y="14323"/>
                    <a:pt x="570" y="12898"/>
                  </a:cubicBezTo>
                  <a:cubicBezTo>
                    <a:pt x="570" y="11504"/>
                    <a:pt x="570" y="10079"/>
                    <a:pt x="570" y="8654"/>
                  </a:cubicBezTo>
                  <a:cubicBezTo>
                    <a:pt x="539" y="5836"/>
                    <a:pt x="539" y="3017"/>
                    <a:pt x="539" y="167"/>
                  </a:cubicBezTo>
                  <a:cubicBezTo>
                    <a:pt x="539" y="56"/>
                    <a:pt x="444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461182" y="2221499"/>
              <a:ext cx="1773643" cy="34825"/>
            </a:xfrm>
            <a:custGeom>
              <a:avLst/>
              <a:gdLst/>
              <a:ahLst/>
              <a:cxnLst/>
              <a:rect l="l" t="t" r="r" b="b"/>
              <a:pathLst>
                <a:path w="56562" h="842" extrusionOk="0">
                  <a:moveTo>
                    <a:pt x="48810" y="0"/>
                  </a:moveTo>
                  <a:cubicBezTo>
                    <a:pt x="43964" y="0"/>
                    <a:pt x="39122" y="42"/>
                    <a:pt x="34266" y="42"/>
                  </a:cubicBezTo>
                  <a:cubicBezTo>
                    <a:pt x="27045" y="42"/>
                    <a:pt x="19793" y="42"/>
                    <a:pt x="12573" y="106"/>
                  </a:cubicBezTo>
                  <a:cubicBezTo>
                    <a:pt x="8456" y="137"/>
                    <a:pt x="4339" y="201"/>
                    <a:pt x="222" y="264"/>
                  </a:cubicBezTo>
                  <a:cubicBezTo>
                    <a:pt x="0" y="264"/>
                    <a:pt x="0" y="612"/>
                    <a:pt x="222" y="612"/>
                  </a:cubicBezTo>
                  <a:cubicBezTo>
                    <a:pt x="7506" y="707"/>
                    <a:pt x="14758" y="771"/>
                    <a:pt x="22042" y="802"/>
                  </a:cubicBezTo>
                  <a:cubicBezTo>
                    <a:pt x="29262" y="834"/>
                    <a:pt x="36515" y="834"/>
                    <a:pt x="43735" y="834"/>
                  </a:cubicBezTo>
                  <a:cubicBezTo>
                    <a:pt x="45794" y="834"/>
                    <a:pt x="47852" y="842"/>
                    <a:pt x="49911" y="842"/>
                  </a:cubicBezTo>
                  <a:cubicBezTo>
                    <a:pt x="51969" y="842"/>
                    <a:pt x="54028" y="834"/>
                    <a:pt x="56086" y="802"/>
                  </a:cubicBezTo>
                  <a:cubicBezTo>
                    <a:pt x="56561" y="802"/>
                    <a:pt x="56561" y="74"/>
                    <a:pt x="56086" y="42"/>
                  </a:cubicBezTo>
                  <a:cubicBezTo>
                    <a:pt x="53658" y="11"/>
                    <a:pt x="51234" y="0"/>
                    <a:pt x="48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2200078" y="1381658"/>
              <a:ext cx="22872" cy="845881"/>
            </a:xfrm>
            <a:custGeom>
              <a:avLst/>
              <a:gdLst/>
              <a:ahLst/>
              <a:cxnLst/>
              <a:rect l="l" t="t" r="r" b="b"/>
              <a:pathLst>
                <a:path w="698" h="17839" extrusionOk="0">
                  <a:moveTo>
                    <a:pt x="353" y="1"/>
                  </a:moveTo>
                  <a:cubicBezTo>
                    <a:pt x="206" y="1"/>
                    <a:pt x="64" y="96"/>
                    <a:pt x="64" y="286"/>
                  </a:cubicBezTo>
                  <a:cubicBezTo>
                    <a:pt x="1" y="6081"/>
                    <a:pt x="127" y="11877"/>
                    <a:pt x="191" y="17672"/>
                  </a:cubicBezTo>
                  <a:cubicBezTo>
                    <a:pt x="191" y="17783"/>
                    <a:pt x="270" y="17838"/>
                    <a:pt x="349" y="17838"/>
                  </a:cubicBezTo>
                  <a:cubicBezTo>
                    <a:pt x="428" y="17838"/>
                    <a:pt x="507" y="17783"/>
                    <a:pt x="507" y="17672"/>
                  </a:cubicBezTo>
                  <a:cubicBezTo>
                    <a:pt x="602" y="11877"/>
                    <a:pt x="697" y="6081"/>
                    <a:pt x="666" y="286"/>
                  </a:cubicBezTo>
                  <a:cubicBezTo>
                    <a:pt x="650" y="96"/>
                    <a:pt x="499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459175" y="1327800"/>
              <a:ext cx="1757745" cy="38299"/>
            </a:xfrm>
            <a:custGeom>
              <a:avLst/>
              <a:gdLst/>
              <a:ahLst/>
              <a:cxnLst/>
              <a:rect l="l" t="t" r="r" b="b"/>
              <a:pathLst>
                <a:path w="56055" h="926" extrusionOk="0">
                  <a:moveTo>
                    <a:pt x="53131" y="1"/>
                  </a:moveTo>
                  <a:cubicBezTo>
                    <a:pt x="52143" y="1"/>
                    <a:pt x="51149" y="29"/>
                    <a:pt x="50165" y="29"/>
                  </a:cubicBezTo>
                  <a:lnTo>
                    <a:pt x="44844" y="29"/>
                  </a:lnTo>
                  <a:cubicBezTo>
                    <a:pt x="41234" y="29"/>
                    <a:pt x="37655" y="61"/>
                    <a:pt x="34077" y="61"/>
                  </a:cubicBezTo>
                  <a:cubicBezTo>
                    <a:pt x="26856" y="61"/>
                    <a:pt x="19636" y="92"/>
                    <a:pt x="12447" y="156"/>
                  </a:cubicBezTo>
                  <a:cubicBezTo>
                    <a:pt x="8393" y="187"/>
                    <a:pt x="4339" y="219"/>
                    <a:pt x="286" y="251"/>
                  </a:cubicBezTo>
                  <a:cubicBezTo>
                    <a:pt x="1" y="251"/>
                    <a:pt x="1" y="662"/>
                    <a:pt x="286" y="662"/>
                  </a:cubicBezTo>
                  <a:cubicBezTo>
                    <a:pt x="7475" y="726"/>
                    <a:pt x="14632" y="821"/>
                    <a:pt x="21821" y="852"/>
                  </a:cubicBezTo>
                  <a:cubicBezTo>
                    <a:pt x="29010" y="884"/>
                    <a:pt x="36230" y="884"/>
                    <a:pt x="43451" y="884"/>
                  </a:cubicBezTo>
                  <a:lnTo>
                    <a:pt x="49468" y="884"/>
                  </a:lnTo>
                  <a:cubicBezTo>
                    <a:pt x="50626" y="884"/>
                    <a:pt x="51805" y="925"/>
                    <a:pt x="52975" y="925"/>
                  </a:cubicBezTo>
                  <a:cubicBezTo>
                    <a:pt x="53852" y="925"/>
                    <a:pt x="54725" y="902"/>
                    <a:pt x="55580" y="821"/>
                  </a:cubicBezTo>
                  <a:cubicBezTo>
                    <a:pt x="56055" y="789"/>
                    <a:pt x="56055" y="124"/>
                    <a:pt x="55580" y="92"/>
                  </a:cubicBezTo>
                  <a:cubicBezTo>
                    <a:pt x="54774" y="20"/>
                    <a:pt x="53955" y="1"/>
                    <a:pt x="53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2"/>
          <p:cNvGrpSpPr/>
          <p:nvPr/>
        </p:nvGrpSpPr>
        <p:grpSpPr>
          <a:xfrm>
            <a:off x="6908150" y="3366388"/>
            <a:ext cx="1777625" cy="928524"/>
            <a:chOff x="457200" y="1327800"/>
            <a:chExt cx="1777625" cy="928524"/>
          </a:xfrm>
        </p:grpSpPr>
        <p:sp>
          <p:nvSpPr>
            <p:cNvPr id="826" name="Google Shape;826;p32"/>
            <p:cNvSpPr/>
            <p:nvPr/>
          </p:nvSpPr>
          <p:spPr>
            <a:xfrm>
              <a:off x="457200" y="1529977"/>
              <a:ext cx="21888" cy="719788"/>
            </a:xfrm>
            <a:custGeom>
              <a:avLst/>
              <a:gdLst/>
              <a:ahLst/>
              <a:cxnLst/>
              <a:rect l="l" t="t" r="r" b="b"/>
              <a:pathLst>
                <a:path w="698" h="17403" extrusionOk="0">
                  <a:moveTo>
                    <a:pt x="349" y="1"/>
                  </a:moveTo>
                  <a:cubicBezTo>
                    <a:pt x="254" y="1"/>
                    <a:pt x="159" y="56"/>
                    <a:pt x="159" y="167"/>
                  </a:cubicBezTo>
                  <a:cubicBezTo>
                    <a:pt x="159" y="3017"/>
                    <a:pt x="127" y="5836"/>
                    <a:pt x="127" y="8654"/>
                  </a:cubicBezTo>
                  <a:cubicBezTo>
                    <a:pt x="127" y="10047"/>
                    <a:pt x="127" y="11441"/>
                    <a:pt x="127" y="12803"/>
                  </a:cubicBezTo>
                  <a:cubicBezTo>
                    <a:pt x="95" y="14259"/>
                    <a:pt x="0" y="15716"/>
                    <a:pt x="95" y="17141"/>
                  </a:cubicBezTo>
                  <a:cubicBezTo>
                    <a:pt x="95" y="17315"/>
                    <a:pt x="222" y="17403"/>
                    <a:pt x="349" y="17403"/>
                  </a:cubicBezTo>
                  <a:cubicBezTo>
                    <a:pt x="475" y="17403"/>
                    <a:pt x="602" y="17315"/>
                    <a:pt x="602" y="17141"/>
                  </a:cubicBezTo>
                  <a:cubicBezTo>
                    <a:pt x="697" y="15748"/>
                    <a:pt x="602" y="14323"/>
                    <a:pt x="570" y="12898"/>
                  </a:cubicBezTo>
                  <a:cubicBezTo>
                    <a:pt x="570" y="11504"/>
                    <a:pt x="570" y="10079"/>
                    <a:pt x="570" y="8654"/>
                  </a:cubicBezTo>
                  <a:cubicBezTo>
                    <a:pt x="539" y="5836"/>
                    <a:pt x="539" y="3017"/>
                    <a:pt x="539" y="167"/>
                  </a:cubicBezTo>
                  <a:cubicBezTo>
                    <a:pt x="539" y="56"/>
                    <a:pt x="444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461182" y="2221499"/>
              <a:ext cx="1773643" cy="34825"/>
            </a:xfrm>
            <a:custGeom>
              <a:avLst/>
              <a:gdLst/>
              <a:ahLst/>
              <a:cxnLst/>
              <a:rect l="l" t="t" r="r" b="b"/>
              <a:pathLst>
                <a:path w="56562" h="842" extrusionOk="0">
                  <a:moveTo>
                    <a:pt x="48810" y="0"/>
                  </a:moveTo>
                  <a:cubicBezTo>
                    <a:pt x="43964" y="0"/>
                    <a:pt x="39122" y="42"/>
                    <a:pt x="34266" y="42"/>
                  </a:cubicBezTo>
                  <a:cubicBezTo>
                    <a:pt x="27045" y="42"/>
                    <a:pt x="19793" y="42"/>
                    <a:pt x="12573" y="106"/>
                  </a:cubicBezTo>
                  <a:cubicBezTo>
                    <a:pt x="8456" y="137"/>
                    <a:pt x="4339" y="201"/>
                    <a:pt x="222" y="264"/>
                  </a:cubicBezTo>
                  <a:cubicBezTo>
                    <a:pt x="0" y="264"/>
                    <a:pt x="0" y="612"/>
                    <a:pt x="222" y="612"/>
                  </a:cubicBezTo>
                  <a:cubicBezTo>
                    <a:pt x="7506" y="707"/>
                    <a:pt x="14758" y="771"/>
                    <a:pt x="22042" y="802"/>
                  </a:cubicBezTo>
                  <a:cubicBezTo>
                    <a:pt x="29262" y="834"/>
                    <a:pt x="36515" y="834"/>
                    <a:pt x="43735" y="834"/>
                  </a:cubicBezTo>
                  <a:cubicBezTo>
                    <a:pt x="45794" y="834"/>
                    <a:pt x="47852" y="842"/>
                    <a:pt x="49911" y="842"/>
                  </a:cubicBezTo>
                  <a:cubicBezTo>
                    <a:pt x="51969" y="842"/>
                    <a:pt x="54028" y="834"/>
                    <a:pt x="56086" y="802"/>
                  </a:cubicBezTo>
                  <a:cubicBezTo>
                    <a:pt x="56561" y="802"/>
                    <a:pt x="56561" y="74"/>
                    <a:pt x="56086" y="42"/>
                  </a:cubicBezTo>
                  <a:cubicBezTo>
                    <a:pt x="53658" y="11"/>
                    <a:pt x="51234" y="0"/>
                    <a:pt x="48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2200078" y="1381658"/>
              <a:ext cx="22872" cy="845881"/>
            </a:xfrm>
            <a:custGeom>
              <a:avLst/>
              <a:gdLst/>
              <a:ahLst/>
              <a:cxnLst/>
              <a:rect l="l" t="t" r="r" b="b"/>
              <a:pathLst>
                <a:path w="698" h="17839" extrusionOk="0">
                  <a:moveTo>
                    <a:pt x="353" y="1"/>
                  </a:moveTo>
                  <a:cubicBezTo>
                    <a:pt x="206" y="1"/>
                    <a:pt x="64" y="96"/>
                    <a:pt x="64" y="286"/>
                  </a:cubicBezTo>
                  <a:cubicBezTo>
                    <a:pt x="1" y="6081"/>
                    <a:pt x="127" y="11877"/>
                    <a:pt x="191" y="17672"/>
                  </a:cubicBezTo>
                  <a:cubicBezTo>
                    <a:pt x="191" y="17783"/>
                    <a:pt x="270" y="17838"/>
                    <a:pt x="349" y="17838"/>
                  </a:cubicBezTo>
                  <a:cubicBezTo>
                    <a:pt x="428" y="17838"/>
                    <a:pt x="507" y="17783"/>
                    <a:pt x="507" y="17672"/>
                  </a:cubicBezTo>
                  <a:cubicBezTo>
                    <a:pt x="602" y="11877"/>
                    <a:pt x="697" y="6081"/>
                    <a:pt x="666" y="286"/>
                  </a:cubicBezTo>
                  <a:cubicBezTo>
                    <a:pt x="650" y="96"/>
                    <a:pt x="499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459175" y="1327800"/>
              <a:ext cx="1757745" cy="38299"/>
            </a:xfrm>
            <a:custGeom>
              <a:avLst/>
              <a:gdLst/>
              <a:ahLst/>
              <a:cxnLst/>
              <a:rect l="l" t="t" r="r" b="b"/>
              <a:pathLst>
                <a:path w="56055" h="926" extrusionOk="0">
                  <a:moveTo>
                    <a:pt x="53131" y="1"/>
                  </a:moveTo>
                  <a:cubicBezTo>
                    <a:pt x="52143" y="1"/>
                    <a:pt x="51149" y="29"/>
                    <a:pt x="50165" y="29"/>
                  </a:cubicBezTo>
                  <a:lnTo>
                    <a:pt x="44844" y="29"/>
                  </a:lnTo>
                  <a:cubicBezTo>
                    <a:pt x="41234" y="29"/>
                    <a:pt x="37655" y="61"/>
                    <a:pt x="34077" y="61"/>
                  </a:cubicBezTo>
                  <a:cubicBezTo>
                    <a:pt x="26856" y="61"/>
                    <a:pt x="19636" y="92"/>
                    <a:pt x="12447" y="156"/>
                  </a:cubicBezTo>
                  <a:cubicBezTo>
                    <a:pt x="8393" y="187"/>
                    <a:pt x="4339" y="219"/>
                    <a:pt x="286" y="251"/>
                  </a:cubicBezTo>
                  <a:cubicBezTo>
                    <a:pt x="1" y="251"/>
                    <a:pt x="1" y="662"/>
                    <a:pt x="286" y="662"/>
                  </a:cubicBezTo>
                  <a:cubicBezTo>
                    <a:pt x="7475" y="726"/>
                    <a:pt x="14632" y="821"/>
                    <a:pt x="21821" y="852"/>
                  </a:cubicBezTo>
                  <a:cubicBezTo>
                    <a:pt x="29010" y="884"/>
                    <a:pt x="36230" y="884"/>
                    <a:pt x="43451" y="884"/>
                  </a:cubicBezTo>
                  <a:lnTo>
                    <a:pt x="49468" y="884"/>
                  </a:lnTo>
                  <a:cubicBezTo>
                    <a:pt x="50626" y="884"/>
                    <a:pt x="51805" y="925"/>
                    <a:pt x="52975" y="925"/>
                  </a:cubicBezTo>
                  <a:cubicBezTo>
                    <a:pt x="53852" y="925"/>
                    <a:pt x="54725" y="902"/>
                    <a:pt x="55580" y="821"/>
                  </a:cubicBezTo>
                  <a:cubicBezTo>
                    <a:pt x="56055" y="789"/>
                    <a:pt x="56055" y="124"/>
                    <a:pt x="55580" y="92"/>
                  </a:cubicBezTo>
                  <a:cubicBezTo>
                    <a:pt x="54774" y="20"/>
                    <a:pt x="53955" y="1"/>
                    <a:pt x="53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32"/>
          <p:cNvSpPr txBox="1"/>
          <p:nvPr/>
        </p:nvSpPr>
        <p:spPr>
          <a:xfrm>
            <a:off x="7052600" y="1465700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A7D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MERCURY</a:t>
            </a:r>
            <a:endParaRPr sz="1800">
              <a:solidFill>
                <a:srgbClr val="B4A7D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31" name="Google Shape;831;p32"/>
          <p:cNvSpPr txBox="1"/>
          <p:nvPr/>
        </p:nvSpPr>
        <p:spPr>
          <a:xfrm>
            <a:off x="7052600" y="1763223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closest planet to the Sun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832" name="Google Shape;832;p32"/>
          <p:cNvSpPr txBox="1"/>
          <p:nvPr/>
        </p:nvSpPr>
        <p:spPr>
          <a:xfrm>
            <a:off x="7052600" y="3504288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SATURN</a:t>
            </a:r>
            <a:endParaRPr sz="1800">
              <a:solidFill>
                <a:srgbClr val="B6D7A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33" name="Google Shape;833;p32"/>
          <p:cNvSpPr txBox="1"/>
          <p:nvPr/>
        </p:nvSpPr>
        <p:spPr>
          <a:xfrm>
            <a:off x="7052600" y="3801810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a gas giant and has several rings</a:t>
            </a:r>
            <a:endParaRPr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cxnSp>
        <p:nvCxnSpPr>
          <p:cNvPr id="834" name="Google Shape;834;p32"/>
          <p:cNvCxnSpPr/>
          <p:nvPr/>
        </p:nvCxnSpPr>
        <p:spPr>
          <a:xfrm rot="10800000">
            <a:off x="7786775" y="2429300"/>
            <a:ext cx="0" cy="764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grpSp>
        <p:nvGrpSpPr>
          <p:cNvPr id="835" name="Google Shape;835;p32"/>
          <p:cNvGrpSpPr/>
          <p:nvPr/>
        </p:nvGrpSpPr>
        <p:grpSpPr>
          <a:xfrm>
            <a:off x="3655962" y="3784813"/>
            <a:ext cx="1777625" cy="928524"/>
            <a:chOff x="379687" y="1548675"/>
            <a:chExt cx="1777625" cy="928524"/>
          </a:xfrm>
        </p:grpSpPr>
        <p:sp>
          <p:nvSpPr>
            <p:cNvPr id="836" name="Google Shape;836;p32"/>
            <p:cNvSpPr/>
            <p:nvPr/>
          </p:nvSpPr>
          <p:spPr>
            <a:xfrm>
              <a:off x="379687" y="1750852"/>
              <a:ext cx="21888" cy="719788"/>
            </a:xfrm>
            <a:custGeom>
              <a:avLst/>
              <a:gdLst/>
              <a:ahLst/>
              <a:cxnLst/>
              <a:rect l="l" t="t" r="r" b="b"/>
              <a:pathLst>
                <a:path w="698" h="17403" extrusionOk="0">
                  <a:moveTo>
                    <a:pt x="349" y="1"/>
                  </a:moveTo>
                  <a:cubicBezTo>
                    <a:pt x="254" y="1"/>
                    <a:pt x="159" y="56"/>
                    <a:pt x="159" y="167"/>
                  </a:cubicBezTo>
                  <a:cubicBezTo>
                    <a:pt x="159" y="3017"/>
                    <a:pt x="127" y="5836"/>
                    <a:pt x="127" y="8654"/>
                  </a:cubicBezTo>
                  <a:cubicBezTo>
                    <a:pt x="127" y="10047"/>
                    <a:pt x="127" y="11441"/>
                    <a:pt x="127" y="12803"/>
                  </a:cubicBezTo>
                  <a:cubicBezTo>
                    <a:pt x="95" y="14259"/>
                    <a:pt x="0" y="15716"/>
                    <a:pt x="95" y="17141"/>
                  </a:cubicBezTo>
                  <a:cubicBezTo>
                    <a:pt x="95" y="17315"/>
                    <a:pt x="222" y="17403"/>
                    <a:pt x="349" y="17403"/>
                  </a:cubicBezTo>
                  <a:cubicBezTo>
                    <a:pt x="475" y="17403"/>
                    <a:pt x="602" y="17315"/>
                    <a:pt x="602" y="17141"/>
                  </a:cubicBezTo>
                  <a:cubicBezTo>
                    <a:pt x="697" y="15748"/>
                    <a:pt x="602" y="14323"/>
                    <a:pt x="570" y="12898"/>
                  </a:cubicBezTo>
                  <a:cubicBezTo>
                    <a:pt x="570" y="11504"/>
                    <a:pt x="570" y="10079"/>
                    <a:pt x="570" y="8654"/>
                  </a:cubicBezTo>
                  <a:cubicBezTo>
                    <a:pt x="539" y="5836"/>
                    <a:pt x="539" y="3017"/>
                    <a:pt x="539" y="167"/>
                  </a:cubicBezTo>
                  <a:cubicBezTo>
                    <a:pt x="539" y="56"/>
                    <a:pt x="444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383670" y="2442374"/>
              <a:ext cx="1773643" cy="34825"/>
            </a:xfrm>
            <a:custGeom>
              <a:avLst/>
              <a:gdLst/>
              <a:ahLst/>
              <a:cxnLst/>
              <a:rect l="l" t="t" r="r" b="b"/>
              <a:pathLst>
                <a:path w="56562" h="842" extrusionOk="0">
                  <a:moveTo>
                    <a:pt x="48810" y="0"/>
                  </a:moveTo>
                  <a:cubicBezTo>
                    <a:pt x="43964" y="0"/>
                    <a:pt x="39122" y="42"/>
                    <a:pt x="34266" y="42"/>
                  </a:cubicBezTo>
                  <a:cubicBezTo>
                    <a:pt x="27045" y="42"/>
                    <a:pt x="19793" y="42"/>
                    <a:pt x="12573" y="106"/>
                  </a:cubicBezTo>
                  <a:cubicBezTo>
                    <a:pt x="8456" y="137"/>
                    <a:pt x="4339" y="201"/>
                    <a:pt x="222" y="264"/>
                  </a:cubicBezTo>
                  <a:cubicBezTo>
                    <a:pt x="0" y="264"/>
                    <a:pt x="0" y="612"/>
                    <a:pt x="222" y="612"/>
                  </a:cubicBezTo>
                  <a:cubicBezTo>
                    <a:pt x="7506" y="707"/>
                    <a:pt x="14758" y="771"/>
                    <a:pt x="22042" y="802"/>
                  </a:cubicBezTo>
                  <a:cubicBezTo>
                    <a:pt x="29262" y="834"/>
                    <a:pt x="36515" y="834"/>
                    <a:pt x="43735" y="834"/>
                  </a:cubicBezTo>
                  <a:cubicBezTo>
                    <a:pt x="45794" y="834"/>
                    <a:pt x="47852" y="842"/>
                    <a:pt x="49911" y="842"/>
                  </a:cubicBezTo>
                  <a:cubicBezTo>
                    <a:pt x="51969" y="842"/>
                    <a:pt x="54028" y="834"/>
                    <a:pt x="56086" y="802"/>
                  </a:cubicBezTo>
                  <a:cubicBezTo>
                    <a:pt x="56561" y="802"/>
                    <a:pt x="56561" y="74"/>
                    <a:pt x="56086" y="42"/>
                  </a:cubicBezTo>
                  <a:cubicBezTo>
                    <a:pt x="53658" y="11"/>
                    <a:pt x="51234" y="0"/>
                    <a:pt x="48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2122566" y="1602533"/>
              <a:ext cx="22872" cy="845881"/>
            </a:xfrm>
            <a:custGeom>
              <a:avLst/>
              <a:gdLst/>
              <a:ahLst/>
              <a:cxnLst/>
              <a:rect l="l" t="t" r="r" b="b"/>
              <a:pathLst>
                <a:path w="698" h="17839" extrusionOk="0">
                  <a:moveTo>
                    <a:pt x="353" y="1"/>
                  </a:moveTo>
                  <a:cubicBezTo>
                    <a:pt x="206" y="1"/>
                    <a:pt x="64" y="96"/>
                    <a:pt x="64" y="286"/>
                  </a:cubicBezTo>
                  <a:cubicBezTo>
                    <a:pt x="1" y="6081"/>
                    <a:pt x="127" y="11877"/>
                    <a:pt x="191" y="17672"/>
                  </a:cubicBezTo>
                  <a:cubicBezTo>
                    <a:pt x="191" y="17783"/>
                    <a:pt x="270" y="17838"/>
                    <a:pt x="349" y="17838"/>
                  </a:cubicBezTo>
                  <a:cubicBezTo>
                    <a:pt x="428" y="17838"/>
                    <a:pt x="507" y="17783"/>
                    <a:pt x="507" y="17672"/>
                  </a:cubicBezTo>
                  <a:cubicBezTo>
                    <a:pt x="602" y="11877"/>
                    <a:pt x="697" y="6081"/>
                    <a:pt x="666" y="286"/>
                  </a:cubicBezTo>
                  <a:cubicBezTo>
                    <a:pt x="650" y="96"/>
                    <a:pt x="499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381663" y="1548675"/>
              <a:ext cx="1757745" cy="38299"/>
            </a:xfrm>
            <a:custGeom>
              <a:avLst/>
              <a:gdLst/>
              <a:ahLst/>
              <a:cxnLst/>
              <a:rect l="l" t="t" r="r" b="b"/>
              <a:pathLst>
                <a:path w="56055" h="926" extrusionOk="0">
                  <a:moveTo>
                    <a:pt x="53131" y="1"/>
                  </a:moveTo>
                  <a:cubicBezTo>
                    <a:pt x="52143" y="1"/>
                    <a:pt x="51149" y="29"/>
                    <a:pt x="50165" y="29"/>
                  </a:cubicBezTo>
                  <a:lnTo>
                    <a:pt x="44844" y="29"/>
                  </a:lnTo>
                  <a:cubicBezTo>
                    <a:pt x="41234" y="29"/>
                    <a:pt x="37655" y="61"/>
                    <a:pt x="34077" y="61"/>
                  </a:cubicBezTo>
                  <a:cubicBezTo>
                    <a:pt x="26856" y="61"/>
                    <a:pt x="19636" y="92"/>
                    <a:pt x="12447" y="156"/>
                  </a:cubicBezTo>
                  <a:cubicBezTo>
                    <a:pt x="8393" y="187"/>
                    <a:pt x="4339" y="219"/>
                    <a:pt x="286" y="251"/>
                  </a:cubicBezTo>
                  <a:cubicBezTo>
                    <a:pt x="1" y="251"/>
                    <a:pt x="1" y="662"/>
                    <a:pt x="286" y="662"/>
                  </a:cubicBezTo>
                  <a:cubicBezTo>
                    <a:pt x="7475" y="726"/>
                    <a:pt x="14632" y="821"/>
                    <a:pt x="21821" y="852"/>
                  </a:cubicBezTo>
                  <a:cubicBezTo>
                    <a:pt x="29010" y="884"/>
                    <a:pt x="36230" y="884"/>
                    <a:pt x="43451" y="884"/>
                  </a:cubicBezTo>
                  <a:lnTo>
                    <a:pt x="49468" y="884"/>
                  </a:lnTo>
                  <a:cubicBezTo>
                    <a:pt x="50626" y="884"/>
                    <a:pt x="51805" y="925"/>
                    <a:pt x="52975" y="925"/>
                  </a:cubicBezTo>
                  <a:cubicBezTo>
                    <a:pt x="53852" y="925"/>
                    <a:pt x="54725" y="902"/>
                    <a:pt x="55580" y="821"/>
                  </a:cubicBezTo>
                  <a:cubicBezTo>
                    <a:pt x="56055" y="789"/>
                    <a:pt x="56055" y="124"/>
                    <a:pt x="55580" y="92"/>
                  </a:cubicBezTo>
                  <a:cubicBezTo>
                    <a:pt x="54774" y="20"/>
                    <a:pt x="53955" y="1"/>
                    <a:pt x="53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2"/>
          <p:cNvGrpSpPr/>
          <p:nvPr/>
        </p:nvGrpSpPr>
        <p:grpSpPr>
          <a:xfrm>
            <a:off x="457225" y="3563938"/>
            <a:ext cx="1777625" cy="928524"/>
            <a:chOff x="379712" y="1327800"/>
            <a:chExt cx="1777625" cy="928524"/>
          </a:xfrm>
        </p:grpSpPr>
        <p:sp>
          <p:nvSpPr>
            <p:cNvPr id="841" name="Google Shape;841;p32"/>
            <p:cNvSpPr/>
            <p:nvPr/>
          </p:nvSpPr>
          <p:spPr>
            <a:xfrm>
              <a:off x="379712" y="1529977"/>
              <a:ext cx="21888" cy="719788"/>
            </a:xfrm>
            <a:custGeom>
              <a:avLst/>
              <a:gdLst/>
              <a:ahLst/>
              <a:cxnLst/>
              <a:rect l="l" t="t" r="r" b="b"/>
              <a:pathLst>
                <a:path w="698" h="17403" extrusionOk="0">
                  <a:moveTo>
                    <a:pt x="349" y="1"/>
                  </a:moveTo>
                  <a:cubicBezTo>
                    <a:pt x="254" y="1"/>
                    <a:pt x="159" y="56"/>
                    <a:pt x="159" y="167"/>
                  </a:cubicBezTo>
                  <a:cubicBezTo>
                    <a:pt x="159" y="3017"/>
                    <a:pt x="127" y="5836"/>
                    <a:pt x="127" y="8654"/>
                  </a:cubicBezTo>
                  <a:cubicBezTo>
                    <a:pt x="127" y="10047"/>
                    <a:pt x="127" y="11441"/>
                    <a:pt x="127" y="12803"/>
                  </a:cubicBezTo>
                  <a:cubicBezTo>
                    <a:pt x="95" y="14259"/>
                    <a:pt x="0" y="15716"/>
                    <a:pt x="95" y="17141"/>
                  </a:cubicBezTo>
                  <a:cubicBezTo>
                    <a:pt x="95" y="17315"/>
                    <a:pt x="222" y="17403"/>
                    <a:pt x="349" y="17403"/>
                  </a:cubicBezTo>
                  <a:cubicBezTo>
                    <a:pt x="475" y="17403"/>
                    <a:pt x="602" y="17315"/>
                    <a:pt x="602" y="17141"/>
                  </a:cubicBezTo>
                  <a:cubicBezTo>
                    <a:pt x="697" y="15748"/>
                    <a:pt x="602" y="14323"/>
                    <a:pt x="570" y="12898"/>
                  </a:cubicBezTo>
                  <a:cubicBezTo>
                    <a:pt x="570" y="11504"/>
                    <a:pt x="570" y="10079"/>
                    <a:pt x="570" y="8654"/>
                  </a:cubicBezTo>
                  <a:cubicBezTo>
                    <a:pt x="539" y="5836"/>
                    <a:pt x="539" y="3017"/>
                    <a:pt x="539" y="167"/>
                  </a:cubicBezTo>
                  <a:cubicBezTo>
                    <a:pt x="539" y="56"/>
                    <a:pt x="444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383695" y="2221499"/>
              <a:ext cx="1773643" cy="34825"/>
            </a:xfrm>
            <a:custGeom>
              <a:avLst/>
              <a:gdLst/>
              <a:ahLst/>
              <a:cxnLst/>
              <a:rect l="l" t="t" r="r" b="b"/>
              <a:pathLst>
                <a:path w="56562" h="842" extrusionOk="0">
                  <a:moveTo>
                    <a:pt x="48810" y="0"/>
                  </a:moveTo>
                  <a:cubicBezTo>
                    <a:pt x="43964" y="0"/>
                    <a:pt x="39122" y="42"/>
                    <a:pt x="34266" y="42"/>
                  </a:cubicBezTo>
                  <a:cubicBezTo>
                    <a:pt x="27045" y="42"/>
                    <a:pt x="19793" y="42"/>
                    <a:pt x="12573" y="106"/>
                  </a:cubicBezTo>
                  <a:cubicBezTo>
                    <a:pt x="8456" y="137"/>
                    <a:pt x="4339" y="201"/>
                    <a:pt x="222" y="264"/>
                  </a:cubicBezTo>
                  <a:cubicBezTo>
                    <a:pt x="0" y="264"/>
                    <a:pt x="0" y="612"/>
                    <a:pt x="222" y="612"/>
                  </a:cubicBezTo>
                  <a:cubicBezTo>
                    <a:pt x="7506" y="707"/>
                    <a:pt x="14758" y="771"/>
                    <a:pt x="22042" y="802"/>
                  </a:cubicBezTo>
                  <a:cubicBezTo>
                    <a:pt x="29262" y="834"/>
                    <a:pt x="36515" y="834"/>
                    <a:pt x="43735" y="834"/>
                  </a:cubicBezTo>
                  <a:cubicBezTo>
                    <a:pt x="45794" y="834"/>
                    <a:pt x="47852" y="842"/>
                    <a:pt x="49911" y="842"/>
                  </a:cubicBezTo>
                  <a:cubicBezTo>
                    <a:pt x="51969" y="842"/>
                    <a:pt x="54028" y="834"/>
                    <a:pt x="56086" y="802"/>
                  </a:cubicBezTo>
                  <a:cubicBezTo>
                    <a:pt x="56561" y="802"/>
                    <a:pt x="56561" y="74"/>
                    <a:pt x="56086" y="42"/>
                  </a:cubicBezTo>
                  <a:cubicBezTo>
                    <a:pt x="53658" y="11"/>
                    <a:pt x="51234" y="0"/>
                    <a:pt x="48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2122591" y="1381658"/>
              <a:ext cx="22872" cy="845881"/>
            </a:xfrm>
            <a:custGeom>
              <a:avLst/>
              <a:gdLst/>
              <a:ahLst/>
              <a:cxnLst/>
              <a:rect l="l" t="t" r="r" b="b"/>
              <a:pathLst>
                <a:path w="698" h="17839" extrusionOk="0">
                  <a:moveTo>
                    <a:pt x="353" y="1"/>
                  </a:moveTo>
                  <a:cubicBezTo>
                    <a:pt x="206" y="1"/>
                    <a:pt x="64" y="96"/>
                    <a:pt x="64" y="286"/>
                  </a:cubicBezTo>
                  <a:cubicBezTo>
                    <a:pt x="1" y="6081"/>
                    <a:pt x="127" y="11877"/>
                    <a:pt x="191" y="17672"/>
                  </a:cubicBezTo>
                  <a:cubicBezTo>
                    <a:pt x="191" y="17783"/>
                    <a:pt x="270" y="17838"/>
                    <a:pt x="349" y="17838"/>
                  </a:cubicBezTo>
                  <a:cubicBezTo>
                    <a:pt x="428" y="17838"/>
                    <a:pt x="507" y="17783"/>
                    <a:pt x="507" y="17672"/>
                  </a:cubicBezTo>
                  <a:cubicBezTo>
                    <a:pt x="602" y="11877"/>
                    <a:pt x="697" y="6081"/>
                    <a:pt x="666" y="286"/>
                  </a:cubicBezTo>
                  <a:cubicBezTo>
                    <a:pt x="650" y="96"/>
                    <a:pt x="499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381688" y="1327800"/>
              <a:ext cx="1757745" cy="38299"/>
            </a:xfrm>
            <a:custGeom>
              <a:avLst/>
              <a:gdLst/>
              <a:ahLst/>
              <a:cxnLst/>
              <a:rect l="l" t="t" r="r" b="b"/>
              <a:pathLst>
                <a:path w="56055" h="926" extrusionOk="0">
                  <a:moveTo>
                    <a:pt x="53131" y="1"/>
                  </a:moveTo>
                  <a:cubicBezTo>
                    <a:pt x="52143" y="1"/>
                    <a:pt x="51149" y="29"/>
                    <a:pt x="50165" y="29"/>
                  </a:cubicBezTo>
                  <a:lnTo>
                    <a:pt x="44844" y="29"/>
                  </a:lnTo>
                  <a:cubicBezTo>
                    <a:pt x="41234" y="29"/>
                    <a:pt x="37655" y="61"/>
                    <a:pt x="34077" y="61"/>
                  </a:cubicBezTo>
                  <a:cubicBezTo>
                    <a:pt x="26856" y="61"/>
                    <a:pt x="19636" y="92"/>
                    <a:pt x="12447" y="156"/>
                  </a:cubicBezTo>
                  <a:cubicBezTo>
                    <a:pt x="8393" y="187"/>
                    <a:pt x="4339" y="219"/>
                    <a:pt x="286" y="251"/>
                  </a:cubicBezTo>
                  <a:cubicBezTo>
                    <a:pt x="1" y="251"/>
                    <a:pt x="1" y="662"/>
                    <a:pt x="286" y="662"/>
                  </a:cubicBezTo>
                  <a:cubicBezTo>
                    <a:pt x="7475" y="726"/>
                    <a:pt x="14632" y="821"/>
                    <a:pt x="21821" y="852"/>
                  </a:cubicBezTo>
                  <a:cubicBezTo>
                    <a:pt x="29010" y="884"/>
                    <a:pt x="36230" y="884"/>
                    <a:pt x="43451" y="884"/>
                  </a:cubicBezTo>
                  <a:lnTo>
                    <a:pt x="49468" y="884"/>
                  </a:lnTo>
                  <a:cubicBezTo>
                    <a:pt x="50626" y="884"/>
                    <a:pt x="51805" y="925"/>
                    <a:pt x="52975" y="925"/>
                  </a:cubicBezTo>
                  <a:cubicBezTo>
                    <a:pt x="53852" y="925"/>
                    <a:pt x="54725" y="902"/>
                    <a:pt x="55580" y="821"/>
                  </a:cubicBezTo>
                  <a:cubicBezTo>
                    <a:pt x="56055" y="789"/>
                    <a:pt x="56055" y="124"/>
                    <a:pt x="55580" y="92"/>
                  </a:cubicBezTo>
                  <a:cubicBezTo>
                    <a:pt x="54774" y="20"/>
                    <a:pt x="53955" y="1"/>
                    <a:pt x="53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5" name="Google Shape;845;p32"/>
          <p:cNvCxnSpPr/>
          <p:nvPr/>
        </p:nvCxnSpPr>
        <p:spPr>
          <a:xfrm rot="10800000" flipH="1">
            <a:off x="5381825" y="1836325"/>
            <a:ext cx="1314300" cy="420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6" name="Google Shape;846;p32"/>
          <p:cNvCxnSpPr/>
          <p:nvPr/>
        </p:nvCxnSpPr>
        <p:spPr>
          <a:xfrm>
            <a:off x="5281600" y="3021350"/>
            <a:ext cx="1408500" cy="827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7" name="Google Shape;847;p32"/>
          <p:cNvCxnSpPr/>
          <p:nvPr/>
        </p:nvCxnSpPr>
        <p:spPr>
          <a:xfrm>
            <a:off x="4571488" y="1082813"/>
            <a:ext cx="0" cy="552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8" name="Google Shape;848;p32"/>
          <p:cNvCxnSpPr/>
          <p:nvPr/>
        </p:nvCxnSpPr>
        <p:spPr>
          <a:xfrm rot="10800000">
            <a:off x="2524163" y="2359263"/>
            <a:ext cx="1060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9" name="Google Shape;849;p32"/>
          <p:cNvCxnSpPr/>
          <p:nvPr/>
        </p:nvCxnSpPr>
        <p:spPr>
          <a:xfrm>
            <a:off x="4571488" y="3296738"/>
            <a:ext cx="0" cy="395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0" name="Google Shape;850;p32"/>
          <p:cNvCxnSpPr/>
          <p:nvPr/>
        </p:nvCxnSpPr>
        <p:spPr>
          <a:xfrm>
            <a:off x="1308488" y="2917575"/>
            <a:ext cx="0" cy="552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1" name="Google Shape;851;p32"/>
          <p:cNvSpPr txBox="1"/>
          <p:nvPr/>
        </p:nvSpPr>
        <p:spPr>
          <a:xfrm>
            <a:off x="592888" y="3701838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FC5E8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EARTH</a:t>
            </a:r>
            <a:endParaRPr sz="1800">
              <a:solidFill>
                <a:srgbClr val="9FC5E8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52" name="Google Shape;852;p32"/>
          <p:cNvSpPr txBox="1"/>
          <p:nvPr/>
        </p:nvSpPr>
        <p:spPr>
          <a:xfrm>
            <a:off x="592888" y="3999360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It’s the third planet from the Sun</a:t>
            </a:r>
            <a:endParaRPr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853" name="Google Shape;853;p32"/>
          <p:cNvSpPr txBox="1"/>
          <p:nvPr/>
        </p:nvSpPr>
        <p:spPr>
          <a:xfrm>
            <a:off x="3791625" y="3922713"/>
            <a:ext cx="1506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A6BD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MARS</a:t>
            </a:r>
            <a:endParaRPr sz="1800">
              <a:solidFill>
                <a:srgbClr val="D5A6BD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54" name="Google Shape;854;p32"/>
          <p:cNvSpPr txBox="1"/>
          <p:nvPr/>
        </p:nvSpPr>
        <p:spPr>
          <a:xfrm>
            <a:off x="3791625" y="4220235"/>
            <a:ext cx="150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Despite being red, it’s a cold place</a:t>
            </a:r>
            <a:endParaRPr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lboard Background Infographics by Slidesgo">
  <a:themeElements>
    <a:clrScheme name="Simple Light">
      <a:dk1>
        <a:srgbClr val="FFFFFF"/>
      </a:dk1>
      <a:lt1>
        <a:srgbClr val="FFFFFF"/>
      </a:lt1>
      <a:dk2>
        <a:srgbClr val="FFFFFF"/>
      </a:dk2>
      <a:lt2>
        <a:srgbClr val="D5A6BD"/>
      </a:lt2>
      <a:accent1>
        <a:srgbClr val="DD7E6B"/>
      </a:accent1>
      <a:accent2>
        <a:srgbClr val="EA9999"/>
      </a:accent2>
      <a:accent3>
        <a:srgbClr val="FFE599"/>
      </a:accent3>
      <a:accent4>
        <a:srgbClr val="B6D7A8"/>
      </a:accent4>
      <a:accent5>
        <a:srgbClr val="9FC5E8"/>
      </a:accent5>
      <a:accent6>
        <a:srgbClr val="B4A7D6"/>
      </a:accent6>
      <a:hlink>
        <a:srgbClr val="F9CB9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Microsoft Office PowerPoint</Application>
  <PresentationFormat>On-screen Show (16:9)</PresentationFormat>
  <Paragraphs>395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Proxima Nova</vt:lpstr>
      <vt:lpstr>Sue Ellen Francisco</vt:lpstr>
      <vt:lpstr>Arial</vt:lpstr>
      <vt:lpstr>Barlow Semi Condensed Light</vt:lpstr>
      <vt:lpstr>Fira Sans Extra Condensed</vt:lpstr>
      <vt:lpstr>Barlow Semi Condensed</vt:lpstr>
      <vt:lpstr>Proxima Nova Semibold</vt:lpstr>
      <vt:lpstr>Chalboard Background Infographics by Slidesgo</vt:lpstr>
      <vt:lpstr>Simple Light</vt:lpstr>
      <vt:lpstr>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 for use (free users)</vt:lpstr>
      <vt:lpstr>Instructions for use (premium users)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Nguyên Đặng</cp:lastModifiedBy>
  <cp:revision>1</cp:revision>
  <dcterms:modified xsi:type="dcterms:W3CDTF">2023-03-24T03:58:36Z</dcterms:modified>
</cp:coreProperties>
</file>